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tags/tag5.xml" ContentType="application/vnd.openxmlformats-officedocument.presentationml.tags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notesSlides/notesSlide61.xml" ContentType="application/vnd.openxmlformats-officedocument.presentationml.notesSlid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notesSlides/notesSlide71.xml" ContentType="application/vnd.openxmlformats-officedocument.presentationml.notesSlid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4"/>
  </p:sldMasterIdLst>
  <p:notesMasterIdLst>
    <p:notesMasterId r:id="rId175"/>
  </p:notesMasterIdLst>
  <p:sldIdLst>
    <p:sldId id="258" r:id="rId5"/>
    <p:sldId id="5320" r:id="rId6"/>
    <p:sldId id="5329" r:id="rId7"/>
    <p:sldId id="5552" r:id="rId8"/>
    <p:sldId id="5569" r:id="rId9"/>
    <p:sldId id="261" r:id="rId10"/>
    <p:sldId id="263" r:id="rId11"/>
    <p:sldId id="264" r:id="rId12"/>
    <p:sldId id="2121" r:id="rId13"/>
    <p:sldId id="5162" r:id="rId14"/>
    <p:sldId id="5163" r:id="rId15"/>
    <p:sldId id="5164" r:id="rId16"/>
    <p:sldId id="4946" r:id="rId17"/>
    <p:sldId id="4909" r:id="rId18"/>
    <p:sldId id="2119" r:id="rId19"/>
    <p:sldId id="5328" r:id="rId20"/>
    <p:sldId id="269" r:id="rId21"/>
    <p:sldId id="5325" r:id="rId22"/>
    <p:sldId id="5581" r:id="rId23"/>
    <p:sldId id="5582" r:id="rId24"/>
    <p:sldId id="5583" r:id="rId25"/>
    <p:sldId id="4954" r:id="rId26"/>
    <p:sldId id="1130" r:id="rId27"/>
    <p:sldId id="5571" r:id="rId28"/>
    <p:sldId id="1122" r:id="rId29"/>
    <p:sldId id="1123" r:id="rId30"/>
    <p:sldId id="1124" r:id="rId31"/>
    <p:sldId id="5572" r:id="rId32"/>
    <p:sldId id="5584" r:id="rId33"/>
    <p:sldId id="1126" r:id="rId34"/>
    <p:sldId id="1127" r:id="rId35"/>
    <p:sldId id="1128" r:id="rId36"/>
    <p:sldId id="5570" r:id="rId37"/>
    <p:sldId id="2117" r:id="rId38"/>
    <p:sldId id="5022" r:id="rId39"/>
    <p:sldId id="5023" r:id="rId40"/>
    <p:sldId id="5046" r:id="rId41"/>
    <p:sldId id="5055" r:id="rId42"/>
    <p:sldId id="5324" r:id="rId43"/>
    <p:sldId id="5330" r:id="rId44"/>
    <p:sldId id="4895" r:id="rId45"/>
    <p:sldId id="5587" r:id="rId46"/>
    <p:sldId id="5568" r:id="rId47"/>
    <p:sldId id="5333" r:id="rId48"/>
    <p:sldId id="4896" r:id="rId49"/>
    <p:sldId id="4951" r:id="rId50"/>
    <p:sldId id="1116" r:id="rId51"/>
    <p:sldId id="4950" r:id="rId52"/>
    <p:sldId id="4944" r:id="rId53"/>
    <p:sldId id="5322" r:id="rId54"/>
    <p:sldId id="4897" r:id="rId55"/>
    <p:sldId id="4949" r:id="rId56"/>
    <p:sldId id="4952" r:id="rId57"/>
    <p:sldId id="4967" r:id="rId58"/>
    <p:sldId id="4966" r:id="rId59"/>
    <p:sldId id="1119" r:id="rId60"/>
    <p:sldId id="1120" r:id="rId61"/>
    <p:sldId id="5312" r:id="rId62"/>
    <p:sldId id="5316" r:id="rId63"/>
    <p:sldId id="5080" r:id="rId64"/>
    <p:sldId id="5072" r:id="rId65"/>
    <p:sldId id="5071" r:id="rId66"/>
    <p:sldId id="5313" r:id="rId67"/>
    <p:sldId id="5315" r:id="rId68"/>
    <p:sldId id="5314" r:id="rId69"/>
    <p:sldId id="5337" r:id="rId70"/>
    <p:sldId id="5335" r:id="rId71"/>
    <p:sldId id="5332" r:id="rId72"/>
    <p:sldId id="5327" r:id="rId73"/>
    <p:sldId id="5585" r:id="rId74"/>
    <p:sldId id="5586" r:id="rId75"/>
    <p:sldId id="540" r:id="rId76"/>
    <p:sldId id="5024" r:id="rId77"/>
    <p:sldId id="5048" r:id="rId78"/>
    <p:sldId id="5323" r:id="rId79"/>
    <p:sldId id="5573" r:id="rId80"/>
    <p:sldId id="2167" r:id="rId81"/>
    <p:sldId id="5574" r:id="rId82"/>
    <p:sldId id="2113" r:id="rId83"/>
    <p:sldId id="4894" r:id="rId84"/>
    <p:sldId id="2116" r:id="rId85"/>
    <p:sldId id="4899" r:id="rId86"/>
    <p:sldId id="4898" r:id="rId87"/>
    <p:sldId id="4971" r:id="rId88"/>
    <p:sldId id="4906" r:id="rId89"/>
    <p:sldId id="4970" r:id="rId90"/>
    <p:sldId id="4916" r:id="rId91"/>
    <p:sldId id="4969" r:id="rId92"/>
    <p:sldId id="4904" r:id="rId93"/>
    <p:sldId id="256" r:id="rId94"/>
    <p:sldId id="274" r:id="rId95"/>
    <p:sldId id="5318" r:id="rId96"/>
    <p:sldId id="257" r:id="rId97"/>
    <p:sldId id="5319" r:id="rId98"/>
    <p:sldId id="259" r:id="rId99"/>
    <p:sldId id="5068" r:id="rId100"/>
    <p:sldId id="260" r:id="rId101"/>
    <p:sldId id="5069" r:id="rId102"/>
    <p:sldId id="262" r:id="rId103"/>
    <p:sldId id="2237" r:id="rId104"/>
    <p:sldId id="5082" r:id="rId105"/>
    <p:sldId id="4900" r:id="rId106"/>
    <p:sldId id="5031" r:id="rId107"/>
    <p:sldId id="2424" r:id="rId108"/>
    <p:sldId id="5309" r:id="rId109"/>
    <p:sldId id="5050" r:id="rId110"/>
    <p:sldId id="5051" r:id="rId111"/>
    <p:sldId id="5030" r:id="rId112"/>
    <p:sldId id="5028" r:id="rId113"/>
    <p:sldId id="2220" r:id="rId114"/>
    <p:sldId id="5052" r:id="rId115"/>
    <p:sldId id="5040" r:id="rId116"/>
    <p:sldId id="5041" r:id="rId117"/>
    <p:sldId id="5025" r:id="rId118"/>
    <p:sldId id="5033" r:id="rId119"/>
    <p:sldId id="5073" r:id="rId120"/>
    <p:sldId id="5075" r:id="rId121"/>
    <p:sldId id="4935" r:id="rId122"/>
    <p:sldId id="4938" r:id="rId123"/>
    <p:sldId id="5562" r:id="rId124"/>
    <p:sldId id="5563" r:id="rId125"/>
    <p:sldId id="5553" r:id="rId126"/>
    <p:sldId id="5554" r:id="rId127"/>
    <p:sldId id="5555" r:id="rId128"/>
    <p:sldId id="5564" r:id="rId129"/>
    <p:sldId id="5565" r:id="rId130"/>
    <p:sldId id="5566" r:id="rId131"/>
    <p:sldId id="5035" r:id="rId132"/>
    <p:sldId id="5551" r:id="rId133"/>
    <p:sldId id="5580" r:id="rId134"/>
    <p:sldId id="5575" r:id="rId135"/>
    <p:sldId id="5579" r:id="rId136"/>
    <p:sldId id="4961" r:id="rId137"/>
    <p:sldId id="5577" r:id="rId138"/>
    <p:sldId id="5578" r:id="rId139"/>
    <p:sldId id="5338" r:id="rId140"/>
    <p:sldId id="4959" r:id="rId141"/>
    <p:sldId id="4960" r:id="rId142"/>
    <p:sldId id="4962" r:id="rId143"/>
    <p:sldId id="2185" r:id="rId144"/>
    <p:sldId id="5032" r:id="rId145"/>
    <p:sldId id="4927" r:id="rId146"/>
    <p:sldId id="2221" r:id="rId147"/>
    <p:sldId id="5039" r:id="rId148"/>
    <p:sldId id="5026" r:id="rId149"/>
    <p:sldId id="2222" r:id="rId150"/>
    <p:sldId id="5036" r:id="rId151"/>
    <p:sldId id="5576" r:id="rId152"/>
    <p:sldId id="4902" r:id="rId153"/>
    <p:sldId id="4918" r:id="rId154"/>
    <p:sldId id="4928" r:id="rId155"/>
    <p:sldId id="5076" r:id="rId156"/>
    <p:sldId id="4917" r:id="rId157"/>
    <p:sldId id="5019" r:id="rId158"/>
    <p:sldId id="5056" r:id="rId159"/>
    <p:sldId id="4922" r:id="rId160"/>
    <p:sldId id="4940" r:id="rId161"/>
    <p:sldId id="5057" r:id="rId162"/>
    <p:sldId id="4924" r:id="rId163"/>
    <p:sldId id="4925" r:id="rId164"/>
    <p:sldId id="4931" r:id="rId165"/>
    <p:sldId id="4932" r:id="rId166"/>
    <p:sldId id="5058" r:id="rId167"/>
    <p:sldId id="2257" r:id="rId168"/>
    <p:sldId id="4933" r:id="rId169"/>
    <p:sldId id="5059" r:id="rId170"/>
    <p:sldId id="2231" r:id="rId171"/>
    <p:sldId id="4930" r:id="rId172"/>
    <p:sldId id="5060" r:id="rId173"/>
    <p:sldId id="884" r:id="rId174"/>
  </p:sldIdLst>
  <p:sldSz cx="12192000" cy="6858000"/>
  <p:notesSz cx="6858000" cy="9144000"/>
  <p:defaultTextStyle>
    <a:defPPr>
      <a:defRPr lang="ko-KR"/>
    </a:defPPr>
    <a:lvl1pPr marL="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FDB70F05-9586-E34F-A19C-105FEE58E87C}">
          <p14:sldIdLst>
            <p14:sldId id="258"/>
            <p14:sldId id="5320"/>
            <p14:sldId id="5329"/>
            <p14:sldId id="5552"/>
            <p14:sldId id="5569"/>
            <p14:sldId id="261"/>
            <p14:sldId id="263"/>
            <p14:sldId id="264"/>
            <p14:sldId id="2121"/>
            <p14:sldId id="5162"/>
            <p14:sldId id="5163"/>
            <p14:sldId id="5164"/>
            <p14:sldId id="4946"/>
          </p14:sldIdLst>
        </p14:section>
        <p14:section name="Global Navigation" id="{675DF55C-2516-9F41-B63C-A23ECCADD513}">
          <p14:sldIdLst>
            <p14:sldId id="4909"/>
            <p14:sldId id="2119"/>
            <p14:sldId id="5328"/>
          </p14:sldIdLst>
        </p14:section>
        <p14:section name="AIDT 통합인증" id="{0C82897D-9C29-46B2-B8D9-837AAF860C7D}">
          <p14:sldIdLst>
            <p14:sldId id="269"/>
            <p14:sldId id="5325"/>
          </p14:sldIdLst>
        </p14:section>
        <p14:section name="교육디지털원패스 정책" id="{7C9D11EA-AECB-4D57-B307-F5BC0EA4677F}">
          <p14:sldIdLst>
            <p14:sldId id="5581"/>
            <p14:sldId id="5582"/>
            <p14:sldId id="5583"/>
          </p14:sldIdLst>
        </p14:section>
        <p14:section name="0.회원가입&amp;로그인" id="{C84B4787-7FCC-4040-A6CA-F1341AED9E8D}">
          <p14:sldIdLst>
            <p14:sldId id="4954"/>
            <p14:sldId id="1130"/>
            <p14:sldId id="5571"/>
            <p14:sldId id="1122"/>
            <p14:sldId id="1123"/>
            <p14:sldId id="1124"/>
            <p14:sldId id="5572"/>
            <p14:sldId id="5584"/>
            <p14:sldId id="1126"/>
            <p14:sldId id="1127"/>
            <p14:sldId id="1128"/>
            <p14:sldId id="5570"/>
            <p14:sldId id="2117"/>
            <p14:sldId id="5022"/>
            <p14:sldId id="5023"/>
            <p14:sldId id="5046"/>
            <p14:sldId id="5055"/>
            <p14:sldId id="5324"/>
            <p14:sldId id="5330"/>
            <p14:sldId id="4895"/>
            <p14:sldId id="5587"/>
            <p14:sldId id="5568"/>
            <p14:sldId id="5333"/>
            <p14:sldId id="4896"/>
            <p14:sldId id="4951"/>
            <p14:sldId id="1116"/>
            <p14:sldId id="4950"/>
            <p14:sldId id="4944"/>
            <p14:sldId id="5322"/>
            <p14:sldId id="4897"/>
            <p14:sldId id="4949"/>
            <p14:sldId id="4952"/>
            <p14:sldId id="4967"/>
            <p14:sldId id="4966"/>
            <p14:sldId id="1119"/>
            <p14:sldId id="1120"/>
          </p14:sldIdLst>
        </p14:section>
        <p14:section name="설문 조사 팝업" id="{6AA75314-80C6-4D38-89EC-4401AE944776}">
          <p14:sldIdLst>
            <p14:sldId id="5312"/>
            <p14:sldId id="5316"/>
            <p14:sldId id="5080"/>
            <p14:sldId id="5072"/>
            <p14:sldId id="5071"/>
            <p14:sldId id="5313"/>
            <p14:sldId id="5315"/>
            <p14:sldId id="5314"/>
          </p14:sldIdLst>
        </p14:section>
        <p14:section name="투표 이벤트" id="{E4BD98C4-198E-4499-BA16-AF3CD53E393E}">
          <p14:sldIdLst>
            <p14:sldId id="5337"/>
            <p14:sldId id="5335"/>
          </p14:sldIdLst>
        </p14:section>
        <p14:section name="[학생]학부모 계정 승인" id="{45D56F09-6BBB-4A20-B613-03A94BBEAA59}">
          <p14:sldIdLst>
            <p14:sldId id="5332"/>
            <p14:sldId id="5327"/>
          </p14:sldIdLst>
        </p14:section>
        <p14:section name="하이러닝 둘러보기" id="{BB2BDAE7-E54C-4A99-A558-42544E1FBC8A}">
          <p14:sldIdLst>
            <p14:sldId id="5585"/>
            <p14:sldId id="5586"/>
          </p14:sldIdLst>
        </p14:section>
        <p14:section name="0.메인" id="{5C27E14C-03F2-2D4A-8D9B-5F19B4B36568}">
          <p14:sldIdLst>
            <p14:sldId id="540"/>
            <p14:sldId id="5024"/>
            <p14:sldId id="5048"/>
            <p14:sldId id="5323"/>
            <p14:sldId id="5573"/>
            <p14:sldId id="2167"/>
            <p14:sldId id="5574"/>
            <p14:sldId id="2113"/>
            <p14:sldId id="4894"/>
            <p14:sldId id="2116"/>
            <p14:sldId id="4899"/>
            <p14:sldId id="4898"/>
          </p14:sldIdLst>
        </p14:section>
        <p14:section name="메인_ 데이터없음_유형정의" id="{0EAD5309-840B-024D-B172-0D754EB562BD}">
          <p14:sldIdLst>
            <p14:sldId id="4971"/>
            <p14:sldId id="4906"/>
            <p14:sldId id="4970"/>
            <p14:sldId id="4916"/>
            <p14:sldId id="4969"/>
            <p14:sldId id="4904"/>
          </p14:sldIdLst>
        </p14:section>
        <p14:section name="[보상/랭킹 정책]" id="{25B09000-585D-4BF5-90A2-D9D0C3E1817F}">
          <p14:sldIdLst>
            <p14:sldId id="256"/>
            <p14:sldId id="274"/>
            <p14:sldId id="5318"/>
            <p14:sldId id="257"/>
            <p14:sldId id="5319"/>
            <p14:sldId id="259"/>
            <p14:sldId id="5068"/>
            <p14:sldId id="260"/>
            <p14:sldId id="5069"/>
            <p14:sldId id="262"/>
          </p14:sldIdLst>
        </p14:section>
        <p14:section name="4.AI 수업리포트" id="{D2A067AC-E0BA-2A42-BE34-89F7130BF4A3}">
          <p14:sldIdLst>
            <p14:sldId id="2237"/>
          </p14:sldIdLst>
        </p14:section>
        <p14:section name="문제풀이 학습량/정답률 단계 구분 정책" id="{31D7E1DA-9116-4F56-927C-1A8557C05B54}">
          <p14:sldIdLst>
            <p14:sldId id="5082"/>
          </p14:sldIdLst>
        </p14:section>
        <p14:section name="교사_과목 리포트" id="{D2064657-1584-5B4B-9CE6-30DFC5B73309}">
          <p14:sldIdLst>
            <p14:sldId id="4900"/>
            <p14:sldId id="5031"/>
            <p14:sldId id="2424"/>
            <p14:sldId id="5309"/>
            <p14:sldId id="5050"/>
            <p14:sldId id="5051"/>
            <p14:sldId id="5030"/>
            <p14:sldId id="5028"/>
            <p14:sldId id="2220"/>
            <p14:sldId id="5052"/>
            <p14:sldId id="5040"/>
            <p14:sldId id="5041"/>
            <p14:sldId id="5025"/>
          </p14:sldIdLst>
        </p14:section>
        <p14:section name="교사_학생 리포트" id="{6079B7D6-59F2-3F4E-B1D3-4FA424A9A4F2}">
          <p14:sldIdLst>
            <p14:sldId id="5033"/>
            <p14:sldId id="5073"/>
            <p14:sldId id="5075"/>
            <p14:sldId id="4935"/>
            <p14:sldId id="4938"/>
          </p14:sldIdLst>
        </p14:section>
        <p14:section name="교사_학생리포트(선도 학교 전용)" id="{F3B1271C-833B-4093-A98F-18DEFEA3E02E}">
          <p14:sldIdLst>
            <p14:sldId id="5562"/>
            <p14:sldId id="5563"/>
            <p14:sldId id="5553"/>
            <p14:sldId id="5554"/>
            <p14:sldId id="5555"/>
            <p14:sldId id="5564"/>
            <p14:sldId id="5565"/>
            <p14:sldId id="5566"/>
          </p14:sldIdLst>
        </p14:section>
        <p14:section name="교사_종합 리포트" id="{FC514BD1-D03E-6642-AB0B-23129CB4460A}">
          <p14:sldIdLst>
            <p14:sldId id="5035"/>
            <p14:sldId id="5551"/>
            <p14:sldId id="5580"/>
            <p14:sldId id="5575"/>
            <p14:sldId id="5579"/>
            <p14:sldId id="4961"/>
            <p14:sldId id="5577"/>
            <p14:sldId id="5578"/>
            <p14:sldId id="5338"/>
            <p14:sldId id="4959"/>
            <p14:sldId id="4960"/>
            <p14:sldId id="4962"/>
          </p14:sldIdLst>
        </p14:section>
        <p14:section name="학생_과목 리포트" id="{D419A5D2-BEF1-8D48-9F5C-7F29C24839BF}">
          <p14:sldIdLst>
            <p14:sldId id="2185"/>
            <p14:sldId id="5032"/>
            <p14:sldId id="4927"/>
            <p14:sldId id="2221"/>
            <p14:sldId id="5039"/>
            <p14:sldId id="5026"/>
            <p14:sldId id="2222"/>
          </p14:sldIdLst>
        </p14:section>
        <p14:section name="학생_종합 리포트" id="{6E468F9D-92E3-C546-9892-C61E24291163}">
          <p14:sldIdLst>
            <p14:sldId id="5036"/>
            <p14:sldId id="5576"/>
            <p14:sldId id="4902"/>
          </p14:sldIdLst>
        </p14:section>
        <p14:section name="AI 리포트_유형정의 _ 데이터없음" id="{C7D831F4-6A37-7648-BD77-CAEFB7FD4501}">
          <p14:sldIdLst>
            <p14:sldId id="4918"/>
            <p14:sldId id="4928"/>
            <p14:sldId id="5076"/>
            <p14:sldId id="4917"/>
            <p14:sldId id="5019"/>
            <p14:sldId id="5056"/>
            <p14:sldId id="4922"/>
            <p14:sldId id="4940"/>
            <p14:sldId id="5057"/>
            <p14:sldId id="4924"/>
            <p14:sldId id="4925"/>
            <p14:sldId id="4931"/>
            <p14:sldId id="4932"/>
            <p14:sldId id="5058"/>
            <p14:sldId id="2257"/>
            <p14:sldId id="4933"/>
            <p14:sldId id="5059"/>
            <p14:sldId id="2231"/>
            <p14:sldId id="4930"/>
            <p14:sldId id="5060"/>
          </p14:sldIdLst>
        </p14:section>
        <p14:section name="EOD" id="{167BABA8-EDC0-4CF3-889D-DBFE66AEEF06}">
          <p14:sldIdLst>
            <p14:sldId id="884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1366" userDrawn="1">
          <p15:clr>
            <a:srgbClr val="A4A3A4"/>
          </p15:clr>
        </p15:guide>
        <p15:guide id="2" pos="665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50129219-220C-D76D-3C99-FA04CE04834A}" name="재연 박" initials="재박" userId="80caf043ff550140" providerId="Windows Live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5D5D"/>
    <a:srgbClr val="4472C4"/>
    <a:srgbClr val="FFF2CC"/>
    <a:srgbClr val="00B0F0"/>
    <a:srgbClr val="72FE86"/>
    <a:srgbClr val="2BFD49"/>
    <a:srgbClr val="29A3FF"/>
    <a:srgbClr val="FF9B9B"/>
    <a:srgbClr val="C1FBFF"/>
    <a:srgbClr val="BEB2F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스타일 없음, 눈금 없음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68D230F3-CF80-4859-8CE7-A43EE81993B5}" styleName="밝은 스타일 1 - 강조 6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5940675A-B579-460E-94D1-54222C63F5DA}" styleName="스타일 없음, 표 눈금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9D7B26C5-4107-4FEC-AEDC-1716B250A1EF}" styleName="밝은 스타일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3B4B98B0-60AC-42C2-AFA5-B58CD77FA1E5}" styleName="밝은 스타일 1 - 강조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0E3FDE45-AF77-4B5C-9715-49D594BDF05E}" styleName="밝은 스타일 1 - 강조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  <a:tblStyle styleId="{5A111915-BE36-4E01-A7E5-04B1672EAD32}" styleName="밝은 스타일 2 - 강조 5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</a:tcStyle>
    </a:band1H>
    <a:band1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1V>
    <a:band2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5"/>
        </a:fillRef>
      </a:tcStyle>
    </a:firstRow>
  </a:tblStyle>
  <a:tblStyle styleId="{616DA210-FB5B-4158-B5E0-FEB733F419BA}" styleName="밝은 스타일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ED083AE6-46FA-4A59-8FB0-9F97EB10719F}" styleName="밝은 스타일 3 - 강조 4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 w="12700" cmpd="sng">
              <a:solidFill>
                <a:schemeClr val="accent4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BDBED569-4797-4DF1-A0F4-6AAB3CD982D8}" styleName="밝은 스타일 3 - 강조 5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 w="12700" cmpd="sng">
              <a:solidFill>
                <a:schemeClr val="accent5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20000"/>
            </a:schemeClr>
          </a:solidFill>
        </a:fill>
      </a:tcStyle>
    </a:band1H>
    <a:band1V>
      <a:tcStyle>
        <a:tcBdr/>
        <a:fill>
          <a:solidFill>
            <a:schemeClr val="accent5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5"/>
              </a:solidFill>
            </a:ln>
          </a:bottom>
        </a:tcBdr>
        <a:fill>
          <a:noFill/>
        </a:fill>
      </a:tcStyle>
    </a:firstRow>
  </a:tblStyle>
  <a:tblStyle styleId="{E8B1032C-EA38-4F05-BA0D-38AFFFC7BED3}" styleName="밝은 스타일 3 - 강조 6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 w="12700" cmpd="sng">
              <a:solidFill>
                <a:schemeClr val="accent6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793D81CF-94F2-401A-BA57-92F5A7B2D0C5}" styleName="보통 스타일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dk1"/>
              </a:solidFill>
            </a:ln>
          </a:left>
          <a:right>
            <a:ln w="12700" cmpd="sng">
              <a:solidFill>
                <a:schemeClr val="dk1"/>
              </a:solidFill>
            </a:ln>
          </a:right>
          <a:top>
            <a:ln w="12700" cmpd="sng">
              <a:solidFill>
                <a:schemeClr val="dk1"/>
              </a:solidFill>
            </a:ln>
          </a:top>
          <a:bottom>
            <a:ln w="12700" cmpd="sng">
              <a:solidFill>
                <a:schemeClr val="dk1"/>
              </a:solidFill>
            </a:ln>
          </a:bottom>
          <a:insideH>
            <a:ln w="12700" cmpd="sng">
              <a:solidFill>
                <a:schemeClr val="dk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firstRow>
  </a:tblStyle>
  <a:tblStyle styleId="{10A1B5D5-9B99-4C35-A422-299274C87663}" styleName="보통 스타일 1 - 강조 6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6">
              <a:tint val="20000"/>
            </a:schemeClr>
          </a:solidFill>
        </a:fill>
      </a:tcStyle>
    </a:band1H>
    <a:band1V>
      <a:tcStyle>
        <a:tcBdr/>
        <a:fill>
          <a:solidFill>
            <a:schemeClr val="accent6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Row>
  </a:tblStyle>
  <a:tblStyle styleId="{7DF18680-E054-41AD-8BC1-D1AEF772440D}" styleName="보통 스타일 2 - 강조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073A0DAA-6AF3-43AB-8588-CEC1D06C72B9}" styleName="보통 스타일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2A488322-F2BA-4B5B-9748-0D474271808F}" styleName="보통 스타일 3 - 강조 6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EB9631B5-78F2-41C9-869B-9F39066F8104}" styleName="보통 스타일 3 - 강조 4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EB344D84-9AFB-497E-A393-DC336BA19D2E}" styleName="보통 스타일 3 - 강조 3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6E25E649-3F16-4E02-A733-19D2CDBF48F0}" styleName="보통 스타일 3 - 강조 1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C083E6E3-FA7D-4D7B-A595-EF9225AFEA82}" styleName="밝은 스타일 1 - 강조 3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  <a:tblStyle styleId="{D27102A9-8310-4765-A935-A1911B00CA55}" styleName="밝은 스타일 1 - 강조 4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5FD0F851-EC5A-4D38-B0AD-8093EC10F338}" styleName="밝은 스타일 1 - 강조 5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5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5"/>
              </a:solidFill>
            </a:ln>
          </a:bottom>
        </a:tcBdr>
        <a:fill>
          <a:noFill/>
        </a:fill>
      </a:tcStyle>
    </a:firstRow>
  </a:tblStyle>
  <a:tblStyle styleId="{8799B23B-EC83-4686-B30A-512413B5E67A}" styleName="밝은 스타일 3 - 강조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 w="12700" cmpd="sng">
              <a:solidFill>
                <a:schemeClr val="accent3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  <a:tblStyle styleId="{FABFCF23-3B69-468F-B69F-88F6DE6A72F2}" styleName="보통 스타일 1 - 강조 5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5">
              <a:tint val="20000"/>
            </a:schemeClr>
          </a:solidFill>
        </a:fill>
      </a:tcStyle>
    </a:band1H>
    <a:band1V>
      <a:tcStyle>
        <a:tcBdr/>
        <a:fill>
          <a:solidFill>
            <a:schemeClr val="accent5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Row>
  </a:tblStyle>
  <a:tblStyle styleId="{46F890A9-2807-4EBB-B81D-B2AA78EC7F39}" styleName="어두운 스타일 2 - 강조 5/강조 6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accent5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Row>
  </a:tblStyle>
  <a:tblStyle styleId="{8EC20E35-A176-4012-BC5E-935CFFF8708E}" styleName="보통 스타일 3">
    <a:wholeTbl>
      <a:tcTxStyle>
        <a:fontRef idx="minor"/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74C1A8A3-306A-4EB7-A6B1-4F7E0EB9C5D6}" styleName="보통 스타일 3 - 강조 5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8A107856-5554-42FB-B03E-39F5DBC370BA}" styleName="보통 스타일 4 - 강조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 w="12700" cmpd="sng">
              <a:solidFill>
                <a:schemeClr val="accent2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2"/>
              </a:solidFill>
            </a:ln>
          </a:top>
        </a:tcBdr>
        <a:fill>
          <a:solidFill>
            <a:schemeClr val="accent2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2">
              <a:tint val="20000"/>
            </a:schemeClr>
          </a:solidFill>
        </a:fill>
      </a:tcStyle>
    </a:firstRow>
  </a:tblStyle>
  <a:tblStyle styleId="{0505E3EF-67EA-436B-97B2-0124C06EBD24}" styleName="보통 스타일 4 - 강조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 w="12700" cmpd="sng">
              <a:solidFill>
                <a:schemeClr val="accent3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3"/>
              </a:solidFill>
            </a:ln>
          </a:top>
        </a:tcBdr>
        <a:fill>
          <a:solidFill>
            <a:schemeClr val="accent3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3">
              <a:tint val="20000"/>
            </a:schemeClr>
          </a:solidFill>
        </a:fill>
      </a:tcStyle>
    </a:firstRow>
  </a:tblStyle>
  <a:tblStyle styleId="{C4B1156A-380E-4F78-BDF5-A606A8083BF9}" styleName="보통 스타일 4 - 강조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 w="12700" cmpd="sng">
              <a:solidFill>
                <a:schemeClr val="accent4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4"/>
              </a:solidFill>
            </a:ln>
          </a:top>
        </a:tcBdr>
        <a:fill>
          <a:solidFill>
            <a:schemeClr val="accent4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4">
              <a:tint val="20000"/>
            </a:schemeClr>
          </a:solidFill>
        </a:fill>
      </a:tcStyle>
    </a:firstRow>
  </a:tblStyle>
  <a:tblStyle styleId="{22838BEF-8BB2-4498-84A7-C5851F593DF1}" styleName="보통 스타일 4 - 강조 5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 w="12700" cmpd="sng">
              <a:solidFill>
                <a:schemeClr val="accent5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5"/>
              </a:solidFill>
            </a:ln>
          </a:top>
        </a:tcBdr>
        <a:fill>
          <a:solidFill>
            <a:schemeClr val="accent5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5">
              <a:tint val="20000"/>
            </a:schemeClr>
          </a:solidFill>
        </a:fill>
      </a:tcStyle>
    </a:firstRow>
  </a:tblStyle>
  <a:tblStyle styleId="{16D9F66E-5EB9-4882-86FB-DCBF35E3C3E4}" styleName="보통 스타일 4 - 강조 6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 w="12700" cmpd="sng">
              <a:solidFill>
                <a:schemeClr val="accent6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6"/>
              </a:solidFill>
            </a:ln>
          </a:top>
        </a:tcBdr>
        <a:fill>
          <a:solidFill>
            <a:schemeClr val="accent6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6">
              <a:tint val="20000"/>
            </a:schemeClr>
          </a:solidFill>
        </a:fill>
      </a:tcStyle>
    </a:firstRow>
  </a:tblStyle>
  <a:tblStyle styleId="{7E9639D4-E3E2-4D34-9284-5A2195B3D0D7}" styleName="밝은 스타일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  <a:tblStyle styleId="{5C22544A-7EE6-4342-B048-85BDC9FD1C3A}" styleName="보통 스타일 2 - 강조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F5AB1C69-6EDB-4FF4-983F-18BD219EF322}" styleName="보통 스타일 2 - 강조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E8034E78-7F5D-4C2E-B375-FC64B27BC917}" styleName="어두운 스타일 1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dk1">
              <a:tint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dk1">
              <a:tint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dk1">
              <a:tint val="6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91EBBBCC-DAD2-459C-BE2E-F6DE35CF9A28}" styleName="어두운 스타일 2 - 강조 3/강조 4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accent3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D7AC3CCA-C797-4891-BE02-D94E43425B78}" styleName="보통 스타일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dk1"/>
              </a:solidFill>
            </a:ln>
          </a:left>
          <a:right>
            <a:ln w="12700" cmpd="sng">
              <a:solidFill>
                <a:schemeClr val="dk1"/>
              </a:solidFill>
            </a:ln>
          </a:right>
          <a:top>
            <a:ln w="12700" cmpd="sng">
              <a:solidFill>
                <a:schemeClr val="dk1"/>
              </a:solidFill>
            </a:ln>
          </a:top>
          <a:bottom>
            <a:ln w="12700" cmpd="sng">
              <a:solidFill>
                <a:schemeClr val="dk1"/>
              </a:solidFill>
            </a:ln>
          </a:bottom>
          <a:insideH>
            <a:ln w="12700" cmpd="sng">
              <a:solidFill>
                <a:schemeClr val="dk1"/>
              </a:solidFill>
            </a:ln>
          </a:insideH>
          <a:insideV>
            <a:ln w="12700" cmpd="sng">
              <a:solidFill>
                <a:schemeClr val="dk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dk1"/>
              </a:solidFill>
            </a:ln>
          </a:top>
        </a:tcBdr>
        <a:fill>
          <a:solidFill>
            <a:schemeClr val="dk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dk1">
              <a:tint val="20000"/>
            </a:schemeClr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7293" autoAdjust="0"/>
  </p:normalViewPr>
  <p:slideViewPr>
    <p:cSldViewPr snapToGrid="0">
      <p:cViewPr varScale="1">
        <p:scale>
          <a:sx n="98" d="100"/>
          <a:sy n="98" d="100"/>
        </p:scale>
        <p:origin x="990" y="84"/>
      </p:cViewPr>
      <p:guideLst>
        <p:guide orient="horz" pos="1366"/>
        <p:guide pos="665"/>
      </p:guideLst>
    </p:cSldViewPr>
  </p:slideViewPr>
  <p:notesTextViewPr>
    <p:cViewPr>
      <p:scale>
        <a:sx n="125" d="100"/>
        <a:sy n="125" d="100"/>
      </p:scale>
      <p:origin x="0" y="0"/>
    </p:cViewPr>
  </p:notesTextViewPr>
  <p:notesViewPr>
    <p:cSldViewPr snapToGrid="0">
      <p:cViewPr varScale="1">
        <p:scale>
          <a:sx n="66" d="100"/>
          <a:sy n="66" d="100"/>
        </p:scale>
        <p:origin x="0" y="0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3.xml"/><Relationship Id="rId21" Type="http://schemas.openxmlformats.org/officeDocument/2006/relationships/slide" Target="slides/slide17.xml"/><Relationship Id="rId42" Type="http://schemas.openxmlformats.org/officeDocument/2006/relationships/slide" Target="slides/slide38.xml"/><Relationship Id="rId63" Type="http://schemas.openxmlformats.org/officeDocument/2006/relationships/slide" Target="slides/slide59.xml"/><Relationship Id="rId84" Type="http://schemas.openxmlformats.org/officeDocument/2006/relationships/slide" Target="slides/slide80.xml"/><Relationship Id="rId138" Type="http://schemas.openxmlformats.org/officeDocument/2006/relationships/slide" Target="slides/slide134.xml"/><Relationship Id="rId159" Type="http://schemas.openxmlformats.org/officeDocument/2006/relationships/slide" Target="slides/slide155.xml"/><Relationship Id="rId170" Type="http://schemas.openxmlformats.org/officeDocument/2006/relationships/slide" Target="slides/slide166.xml"/><Relationship Id="rId107" Type="http://schemas.openxmlformats.org/officeDocument/2006/relationships/slide" Target="slides/slide103.xml"/><Relationship Id="rId11" Type="http://schemas.openxmlformats.org/officeDocument/2006/relationships/slide" Target="slides/slide7.xml"/><Relationship Id="rId32" Type="http://schemas.openxmlformats.org/officeDocument/2006/relationships/slide" Target="slides/slide28.xml"/><Relationship Id="rId53" Type="http://schemas.openxmlformats.org/officeDocument/2006/relationships/slide" Target="slides/slide49.xml"/><Relationship Id="rId74" Type="http://schemas.openxmlformats.org/officeDocument/2006/relationships/slide" Target="slides/slide70.xml"/><Relationship Id="rId128" Type="http://schemas.openxmlformats.org/officeDocument/2006/relationships/slide" Target="slides/slide124.xml"/><Relationship Id="rId149" Type="http://schemas.openxmlformats.org/officeDocument/2006/relationships/slide" Target="slides/slide145.xml"/><Relationship Id="rId5" Type="http://schemas.openxmlformats.org/officeDocument/2006/relationships/slide" Target="slides/slide1.xml"/><Relationship Id="rId95" Type="http://schemas.openxmlformats.org/officeDocument/2006/relationships/slide" Target="slides/slide91.xml"/><Relationship Id="rId160" Type="http://schemas.openxmlformats.org/officeDocument/2006/relationships/slide" Target="slides/slide156.xml"/><Relationship Id="rId22" Type="http://schemas.openxmlformats.org/officeDocument/2006/relationships/slide" Target="slides/slide18.xml"/><Relationship Id="rId43" Type="http://schemas.openxmlformats.org/officeDocument/2006/relationships/slide" Target="slides/slide39.xml"/><Relationship Id="rId64" Type="http://schemas.openxmlformats.org/officeDocument/2006/relationships/slide" Target="slides/slide60.xml"/><Relationship Id="rId118" Type="http://schemas.openxmlformats.org/officeDocument/2006/relationships/slide" Target="slides/slide114.xml"/><Relationship Id="rId139" Type="http://schemas.openxmlformats.org/officeDocument/2006/relationships/slide" Target="slides/slide135.xml"/><Relationship Id="rId85" Type="http://schemas.openxmlformats.org/officeDocument/2006/relationships/slide" Target="slides/slide81.xml"/><Relationship Id="rId150" Type="http://schemas.openxmlformats.org/officeDocument/2006/relationships/slide" Target="slides/slide146.xml"/><Relationship Id="rId171" Type="http://schemas.openxmlformats.org/officeDocument/2006/relationships/slide" Target="slides/slide167.xml"/><Relationship Id="rId12" Type="http://schemas.openxmlformats.org/officeDocument/2006/relationships/slide" Target="slides/slide8.xml"/><Relationship Id="rId33" Type="http://schemas.openxmlformats.org/officeDocument/2006/relationships/slide" Target="slides/slide29.xml"/><Relationship Id="rId108" Type="http://schemas.openxmlformats.org/officeDocument/2006/relationships/slide" Target="slides/slide104.xml"/><Relationship Id="rId129" Type="http://schemas.openxmlformats.org/officeDocument/2006/relationships/slide" Target="slides/slide125.xml"/><Relationship Id="rId54" Type="http://schemas.openxmlformats.org/officeDocument/2006/relationships/slide" Target="slides/slide50.xml"/><Relationship Id="rId75" Type="http://schemas.openxmlformats.org/officeDocument/2006/relationships/slide" Target="slides/slide71.xml"/><Relationship Id="rId96" Type="http://schemas.openxmlformats.org/officeDocument/2006/relationships/slide" Target="slides/slide92.xml"/><Relationship Id="rId140" Type="http://schemas.openxmlformats.org/officeDocument/2006/relationships/slide" Target="slides/slide136.xml"/><Relationship Id="rId161" Type="http://schemas.openxmlformats.org/officeDocument/2006/relationships/slide" Target="slides/slide157.xml"/><Relationship Id="rId6" Type="http://schemas.openxmlformats.org/officeDocument/2006/relationships/slide" Target="slides/slide2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49" Type="http://schemas.openxmlformats.org/officeDocument/2006/relationships/slide" Target="slides/slide45.xml"/><Relationship Id="rId114" Type="http://schemas.openxmlformats.org/officeDocument/2006/relationships/slide" Target="slides/slide110.xml"/><Relationship Id="rId119" Type="http://schemas.openxmlformats.org/officeDocument/2006/relationships/slide" Target="slides/slide115.xml"/><Relationship Id="rId44" Type="http://schemas.openxmlformats.org/officeDocument/2006/relationships/slide" Target="slides/slide40.xml"/><Relationship Id="rId60" Type="http://schemas.openxmlformats.org/officeDocument/2006/relationships/slide" Target="slides/slide56.xml"/><Relationship Id="rId65" Type="http://schemas.openxmlformats.org/officeDocument/2006/relationships/slide" Target="slides/slide61.xml"/><Relationship Id="rId81" Type="http://schemas.openxmlformats.org/officeDocument/2006/relationships/slide" Target="slides/slide77.xml"/><Relationship Id="rId86" Type="http://schemas.openxmlformats.org/officeDocument/2006/relationships/slide" Target="slides/slide82.xml"/><Relationship Id="rId130" Type="http://schemas.openxmlformats.org/officeDocument/2006/relationships/slide" Target="slides/slide126.xml"/><Relationship Id="rId135" Type="http://schemas.openxmlformats.org/officeDocument/2006/relationships/slide" Target="slides/slide131.xml"/><Relationship Id="rId151" Type="http://schemas.openxmlformats.org/officeDocument/2006/relationships/slide" Target="slides/slide147.xml"/><Relationship Id="rId156" Type="http://schemas.openxmlformats.org/officeDocument/2006/relationships/slide" Target="slides/slide152.xml"/><Relationship Id="rId177" Type="http://schemas.openxmlformats.org/officeDocument/2006/relationships/viewProps" Target="viewProps.xml"/><Relationship Id="rId172" Type="http://schemas.openxmlformats.org/officeDocument/2006/relationships/slide" Target="slides/slide168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9" Type="http://schemas.openxmlformats.org/officeDocument/2006/relationships/slide" Target="slides/slide35.xml"/><Relationship Id="rId109" Type="http://schemas.openxmlformats.org/officeDocument/2006/relationships/slide" Target="slides/slide105.xml"/><Relationship Id="rId34" Type="http://schemas.openxmlformats.org/officeDocument/2006/relationships/slide" Target="slides/slide30.xml"/><Relationship Id="rId50" Type="http://schemas.openxmlformats.org/officeDocument/2006/relationships/slide" Target="slides/slide46.xml"/><Relationship Id="rId55" Type="http://schemas.openxmlformats.org/officeDocument/2006/relationships/slide" Target="slides/slide51.xml"/><Relationship Id="rId76" Type="http://schemas.openxmlformats.org/officeDocument/2006/relationships/slide" Target="slides/slide72.xml"/><Relationship Id="rId97" Type="http://schemas.openxmlformats.org/officeDocument/2006/relationships/slide" Target="slides/slide93.xml"/><Relationship Id="rId104" Type="http://schemas.openxmlformats.org/officeDocument/2006/relationships/slide" Target="slides/slide100.xml"/><Relationship Id="rId120" Type="http://schemas.openxmlformats.org/officeDocument/2006/relationships/slide" Target="slides/slide116.xml"/><Relationship Id="rId125" Type="http://schemas.openxmlformats.org/officeDocument/2006/relationships/slide" Target="slides/slide121.xml"/><Relationship Id="rId141" Type="http://schemas.openxmlformats.org/officeDocument/2006/relationships/slide" Target="slides/slide137.xml"/><Relationship Id="rId146" Type="http://schemas.openxmlformats.org/officeDocument/2006/relationships/slide" Target="slides/slide142.xml"/><Relationship Id="rId167" Type="http://schemas.openxmlformats.org/officeDocument/2006/relationships/slide" Target="slides/slide163.xml"/><Relationship Id="rId7" Type="http://schemas.openxmlformats.org/officeDocument/2006/relationships/slide" Target="slides/slide3.xml"/><Relationship Id="rId71" Type="http://schemas.openxmlformats.org/officeDocument/2006/relationships/slide" Target="slides/slide67.xml"/><Relationship Id="rId92" Type="http://schemas.openxmlformats.org/officeDocument/2006/relationships/slide" Target="slides/slide88.xml"/><Relationship Id="rId162" Type="http://schemas.openxmlformats.org/officeDocument/2006/relationships/slide" Target="slides/slide158.xml"/><Relationship Id="rId2" Type="http://schemas.openxmlformats.org/officeDocument/2006/relationships/customXml" Target="../customXml/item2.xml"/><Relationship Id="rId29" Type="http://schemas.openxmlformats.org/officeDocument/2006/relationships/slide" Target="slides/slide25.xml"/><Relationship Id="rId24" Type="http://schemas.openxmlformats.org/officeDocument/2006/relationships/slide" Target="slides/slide20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66" Type="http://schemas.openxmlformats.org/officeDocument/2006/relationships/slide" Target="slides/slide62.xml"/><Relationship Id="rId87" Type="http://schemas.openxmlformats.org/officeDocument/2006/relationships/slide" Target="slides/slide83.xml"/><Relationship Id="rId110" Type="http://schemas.openxmlformats.org/officeDocument/2006/relationships/slide" Target="slides/slide106.xml"/><Relationship Id="rId115" Type="http://schemas.openxmlformats.org/officeDocument/2006/relationships/slide" Target="slides/slide111.xml"/><Relationship Id="rId131" Type="http://schemas.openxmlformats.org/officeDocument/2006/relationships/slide" Target="slides/slide127.xml"/><Relationship Id="rId136" Type="http://schemas.openxmlformats.org/officeDocument/2006/relationships/slide" Target="slides/slide132.xml"/><Relationship Id="rId157" Type="http://schemas.openxmlformats.org/officeDocument/2006/relationships/slide" Target="slides/slide153.xml"/><Relationship Id="rId178" Type="http://schemas.openxmlformats.org/officeDocument/2006/relationships/theme" Target="theme/theme1.xml"/><Relationship Id="rId61" Type="http://schemas.openxmlformats.org/officeDocument/2006/relationships/slide" Target="slides/slide57.xml"/><Relationship Id="rId82" Type="http://schemas.openxmlformats.org/officeDocument/2006/relationships/slide" Target="slides/slide78.xml"/><Relationship Id="rId152" Type="http://schemas.openxmlformats.org/officeDocument/2006/relationships/slide" Target="slides/slide148.xml"/><Relationship Id="rId173" Type="http://schemas.openxmlformats.org/officeDocument/2006/relationships/slide" Target="slides/slide169.xml"/><Relationship Id="rId19" Type="http://schemas.openxmlformats.org/officeDocument/2006/relationships/slide" Target="slides/slide15.xml"/><Relationship Id="rId14" Type="http://schemas.openxmlformats.org/officeDocument/2006/relationships/slide" Target="slides/slide10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56" Type="http://schemas.openxmlformats.org/officeDocument/2006/relationships/slide" Target="slides/slide52.xml"/><Relationship Id="rId77" Type="http://schemas.openxmlformats.org/officeDocument/2006/relationships/slide" Target="slides/slide73.xml"/><Relationship Id="rId100" Type="http://schemas.openxmlformats.org/officeDocument/2006/relationships/slide" Target="slides/slide96.xml"/><Relationship Id="rId105" Type="http://schemas.openxmlformats.org/officeDocument/2006/relationships/slide" Target="slides/slide101.xml"/><Relationship Id="rId126" Type="http://schemas.openxmlformats.org/officeDocument/2006/relationships/slide" Target="slides/slide122.xml"/><Relationship Id="rId147" Type="http://schemas.openxmlformats.org/officeDocument/2006/relationships/slide" Target="slides/slide143.xml"/><Relationship Id="rId168" Type="http://schemas.openxmlformats.org/officeDocument/2006/relationships/slide" Target="slides/slide164.xml"/><Relationship Id="rId8" Type="http://schemas.openxmlformats.org/officeDocument/2006/relationships/slide" Target="slides/slide4.xml"/><Relationship Id="rId51" Type="http://schemas.openxmlformats.org/officeDocument/2006/relationships/slide" Target="slides/slide47.xml"/><Relationship Id="rId72" Type="http://schemas.openxmlformats.org/officeDocument/2006/relationships/slide" Target="slides/slide68.xml"/><Relationship Id="rId93" Type="http://schemas.openxmlformats.org/officeDocument/2006/relationships/slide" Target="slides/slide89.xml"/><Relationship Id="rId98" Type="http://schemas.openxmlformats.org/officeDocument/2006/relationships/slide" Target="slides/slide94.xml"/><Relationship Id="rId121" Type="http://schemas.openxmlformats.org/officeDocument/2006/relationships/slide" Target="slides/slide117.xml"/><Relationship Id="rId142" Type="http://schemas.openxmlformats.org/officeDocument/2006/relationships/slide" Target="slides/slide138.xml"/><Relationship Id="rId163" Type="http://schemas.openxmlformats.org/officeDocument/2006/relationships/slide" Target="slides/slide159.xml"/><Relationship Id="rId3" Type="http://schemas.openxmlformats.org/officeDocument/2006/relationships/customXml" Target="../customXml/item3.xml"/><Relationship Id="rId25" Type="http://schemas.openxmlformats.org/officeDocument/2006/relationships/slide" Target="slides/slide21.xml"/><Relationship Id="rId46" Type="http://schemas.openxmlformats.org/officeDocument/2006/relationships/slide" Target="slides/slide42.xml"/><Relationship Id="rId67" Type="http://schemas.openxmlformats.org/officeDocument/2006/relationships/slide" Target="slides/slide63.xml"/><Relationship Id="rId116" Type="http://schemas.openxmlformats.org/officeDocument/2006/relationships/slide" Target="slides/slide112.xml"/><Relationship Id="rId137" Type="http://schemas.openxmlformats.org/officeDocument/2006/relationships/slide" Target="slides/slide133.xml"/><Relationship Id="rId158" Type="http://schemas.openxmlformats.org/officeDocument/2006/relationships/slide" Target="slides/slide154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62" Type="http://schemas.openxmlformats.org/officeDocument/2006/relationships/slide" Target="slides/slide58.xml"/><Relationship Id="rId83" Type="http://schemas.openxmlformats.org/officeDocument/2006/relationships/slide" Target="slides/slide79.xml"/><Relationship Id="rId88" Type="http://schemas.openxmlformats.org/officeDocument/2006/relationships/slide" Target="slides/slide84.xml"/><Relationship Id="rId111" Type="http://schemas.openxmlformats.org/officeDocument/2006/relationships/slide" Target="slides/slide107.xml"/><Relationship Id="rId132" Type="http://schemas.openxmlformats.org/officeDocument/2006/relationships/slide" Target="slides/slide128.xml"/><Relationship Id="rId153" Type="http://schemas.openxmlformats.org/officeDocument/2006/relationships/slide" Target="slides/slide149.xml"/><Relationship Id="rId174" Type="http://schemas.openxmlformats.org/officeDocument/2006/relationships/slide" Target="slides/slide170.xml"/><Relationship Id="rId179" Type="http://schemas.openxmlformats.org/officeDocument/2006/relationships/tableStyles" Target="tableStyles.xml"/><Relationship Id="rId15" Type="http://schemas.openxmlformats.org/officeDocument/2006/relationships/slide" Target="slides/slide11.xml"/><Relationship Id="rId36" Type="http://schemas.openxmlformats.org/officeDocument/2006/relationships/slide" Target="slides/slide32.xml"/><Relationship Id="rId57" Type="http://schemas.openxmlformats.org/officeDocument/2006/relationships/slide" Target="slides/slide53.xml"/><Relationship Id="rId106" Type="http://schemas.openxmlformats.org/officeDocument/2006/relationships/slide" Target="slides/slide102.xml"/><Relationship Id="rId127" Type="http://schemas.openxmlformats.org/officeDocument/2006/relationships/slide" Target="slides/slide123.xml"/><Relationship Id="rId10" Type="http://schemas.openxmlformats.org/officeDocument/2006/relationships/slide" Target="slides/slide6.xml"/><Relationship Id="rId31" Type="http://schemas.openxmlformats.org/officeDocument/2006/relationships/slide" Target="slides/slide27.xml"/><Relationship Id="rId52" Type="http://schemas.openxmlformats.org/officeDocument/2006/relationships/slide" Target="slides/slide48.xml"/><Relationship Id="rId73" Type="http://schemas.openxmlformats.org/officeDocument/2006/relationships/slide" Target="slides/slide69.xml"/><Relationship Id="rId78" Type="http://schemas.openxmlformats.org/officeDocument/2006/relationships/slide" Target="slides/slide74.xml"/><Relationship Id="rId94" Type="http://schemas.openxmlformats.org/officeDocument/2006/relationships/slide" Target="slides/slide90.xml"/><Relationship Id="rId99" Type="http://schemas.openxmlformats.org/officeDocument/2006/relationships/slide" Target="slides/slide95.xml"/><Relationship Id="rId101" Type="http://schemas.openxmlformats.org/officeDocument/2006/relationships/slide" Target="slides/slide97.xml"/><Relationship Id="rId122" Type="http://schemas.openxmlformats.org/officeDocument/2006/relationships/slide" Target="slides/slide118.xml"/><Relationship Id="rId143" Type="http://schemas.openxmlformats.org/officeDocument/2006/relationships/slide" Target="slides/slide139.xml"/><Relationship Id="rId148" Type="http://schemas.openxmlformats.org/officeDocument/2006/relationships/slide" Target="slides/slide144.xml"/><Relationship Id="rId164" Type="http://schemas.openxmlformats.org/officeDocument/2006/relationships/slide" Target="slides/slide160.xml"/><Relationship Id="rId169" Type="http://schemas.openxmlformats.org/officeDocument/2006/relationships/slide" Target="slides/slide165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80" Type="http://schemas.microsoft.com/office/2018/10/relationships/authors" Target="authors.xml"/><Relationship Id="rId26" Type="http://schemas.openxmlformats.org/officeDocument/2006/relationships/slide" Target="slides/slide22.xml"/><Relationship Id="rId47" Type="http://schemas.openxmlformats.org/officeDocument/2006/relationships/slide" Target="slides/slide43.xml"/><Relationship Id="rId68" Type="http://schemas.openxmlformats.org/officeDocument/2006/relationships/slide" Target="slides/slide64.xml"/><Relationship Id="rId89" Type="http://schemas.openxmlformats.org/officeDocument/2006/relationships/slide" Target="slides/slide85.xml"/><Relationship Id="rId112" Type="http://schemas.openxmlformats.org/officeDocument/2006/relationships/slide" Target="slides/slide108.xml"/><Relationship Id="rId133" Type="http://schemas.openxmlformats.org/officeDocument/2006/relationships/slide" Target="slides/slide129.xml"/><Relationship Id="rId154" Type="http://schemas.openxmlformats.org/officeDocument/2006/relationships/slide" Target="slides/slide150.xml"/><Relationship Id="rId175" Type="http://schemas.openxmlformats.org/officeDocument/2006/relationships/notesMaster" Target="notesMasters/notesMaster1.xml"/><Relationship Id="rId16" Type="http://schemas.openxmlformats.org/officeDocument/2006/relationships/slide" Target="slides/slide12.xml"/><Relationship Id="rId37" Type="http://schemas.openxmlformats.org/officeDocument/2006/relationships/slide" Target="slides/slide33.xml"/><Relationship Id="rId58" Type="http://schemas.openxmlformats.org/officeDocument/2006/relationships/slide" Target="slides/slide54.xml"/><Relationship Id="rId79" Type="http://schemas.openxmlformats.org/officeDocument/2006/relationships/slide" Target="slides/slide75.xml"/><Relationship Id="rId102" Type="http://schemas.openxmlformats.org/officeDocument/2006/relationships/slide" Target="slides/slide98.xml"/><Relationship Id="rId123" Type="http://schemas.openxmlformats.org/officeDocument/2006/relationships/slide" Target="slides/slide119.xml"/><Relationship Id="rId144" Type="http://schemas.openxmlformats.org/officeDocument/2006/relationships/slide" Target="slides/slide140.xml"/><Relationship Id="rId90" Type="http://schemas.openxmlformats.org/officeDocument/2006/relationships/slide" Target="slides/slide86.xml"/><Relationship Id="rId165" Type="http://schemas.openxmlformats.org/officeDocument/2006/relationships/slide" Target="slides/slide161.xml"/><Relationship Id="rId27" Type="http://schemas.openxmlformats.org/officeDocument/2006/relationships/slide" Target="slides/slide23.xml"/><Relationship Id="rId48" Type="http://schemas.openxmlformats.org/officeDocument/2006/relationships/slide" Target="slides/slide44.xml"/><Relationship Id="rId69" Type="http://schemas.openxmlformats.org/officeDocument/2006/relationships/slide" Target="slides/slide65.xml"/><Relationship Id="rId113" Type="http://schemas.openxmlformats.org/officeDocument/2006/relationships/slide" Target="slides/slide109.xml"/><Relationship Id="rId134" Type="http://schemas.openxmlformats.org/officeDocument/2006/relationships/slide" Target="slides/slide130.xml"/><Relationship Id="rId80" Type="http://schemas.openxmlformats.org/officeDocument/2006/relationships/slide" Target="slides/slide76.xml"/><Relationship Id="rId155" Type="http://schemas.openxmlformats.org/officeDocument/2006/relationships/slide" Target="slides/slide151.xml"/><Relationship Id="rId176" Type="http://schemas.openxmlformats.org/officeDocument/2006/relationships/presProps" Target="presProps.xml"/><Relationship Id="rId17" Type="http://schemas.openxmlformats.org/officeDocument/2006/relationships/slide" Target="slides/slide13.xml"/><Relationship Id="rId38" Type="http://schemas.openxmlformats.org/officeDocument/2006/relationships/slide" Target="slides/slide34.xml"/><Relationship Id="rId59" Type="http://schemas.openxmlformats.org/officeDocument/2006/relationships/slide" Target="slides/slide55.xml"/><Relationship Id="rId103" Type="http://schemas.openxmlformats.org/officeDocument/2006/relationships/slide" Target="slides/slide99.xml"/><Relationship Id="rId124" Type="http://schemas.openxmlformats.org/officeDocument/2006/relationships/slide" Target="slides/slide120.xml"/><Relationship Id="rId70" Type="http://schemas.openxmlformats.org/officeDocument/2006/relationships/slide" Target="slides/slide66.xml"/><Relationship Id="rId91" Type="http://schemas.openxmlformats.org/officeDocument/2006/relationships/slide" Target="slides/slide87.xml"/><Relationship Id="rId145" Type="http://schemas.openxmlformats.org/officeDocument/2006/relationships/slide" Target="slides/slide141.xml"/><Relationship Id="rId166" Type="http://schemas.openxmlformats.org/officeDocument/2006/relationships/slide" Target="slides/slide162.xml"/><Relationship Id="rId1" Type="http://schemas.openxmlformats.org/officeDocument/2006/relationships/customXml" Target="../customXml/item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radarChart>
        <c:radarStyle val="fill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spPr>
            <a:solidFill>
              <a:srgbClr val="8A8A8A">
                <a:alpha val="30000"/>
              </a:srgbClr>
            </a:solidFill>
            <a:ln>
              <a:solidFill>
                <a:srgbClr val="8A8A8A"/>
              </a:solidFill>
              <a:prstDash val="sysDash"/>
            </a:ln>
            <a:effectLst/>
          </c:spPr>
          <c:cat>
            <c:strRef>
              <c:f>Sheet1!$A$2:$A$7</c:f>
              <c:strCache>
                <c:ptCount val="6"/>
                <c:pt idx="0">
                  <c:v>국어</c:v>
                </c:pt>
                <c:pt idx="1">
                  <c:v>영어</c:v>
                </c:pt>
                <c:pt idx="2">
                  <c:v>수학</c:v>
                </c:pt>
                <c:pt idx="3">
                  <c:v>사회탐구</c:v>
                </c:pt>
                <c:pt idx="4">
                  <c:v>과학탐구</c:v>
                </c:pt>
                <c:pt idx="5">
                  <c:v>한국사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50</c:v>
                </c:pt>
                <c:pt idx="1">
                  <c:v>40</c:v>
                </c:pt>
                <c:pt idx="2">
                  <c:v>60</c:v>
                </c:pt>
                <c:pt idx="3">
                  <c:v>50</c:v>
                </c:pt>
                <c:pt idx="4">
                  <c:v>30</c:v>
                </c:pt>
                <c:pt idx="5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677-447E-B8FC-DD77A2401BEC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열2</c:v>
                </c:pt>
              </c:strCache>
            </c:strRef>
          </c:tx>
          <c:spPr>
            <a:solidFill>
              <a:srgbClr val="7E44FB">
                <a:alpha val="30000"/>
              </a:srgbClr>
            </a:solidFill>
            <a:ln w="12700" cap="sq" cmpd="sng">
              <a:solidFill>
                <a:srgbClr val="7E44FB"/>
              </a:solidFill>
              <a:prstDash val="solid"/>
              <a:miter lim="800000"/>
            </a:ln>
            <a:effectLst/>
          </c:spPr>
          <c:cat>
            <c:strRef>
              <c:f>Sheet1!$A$2:$A$7</c:f>
              <c:strCache>
                <c:ptCount val="6"/>
                <c:pt idx="0">
                  <c:v>국어</c:v>
                </c:pt>
                <c:pt idx="1">
                  <c:v>영어</c:v>
                </c:pt>
                <c:pt idx="2">
                  <c:v>수학</c:v>
                </c:pt>
                <c:pt idx="3">
                  <c:v>사회탐구</c:v>
                </c:pt>
                <c:pt idx="4">
                  <c:v>과학탐구</c:v>
                </c:pt>
                <c:pt idx="5">
                  <c:v>한국사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45</c:v>
                </c:pt>
                <c:pt idx="1">
                  <c:v>50</c:v>
                </c:pt>
                <c:pt idx="2">
                  <c:v>40</c:v>
                </c:pt>
                <c:pt idx="3">
                  <c:v>50</c:v>
                </c:pt>
                <c:pt idx="4">
                  <c:v>20</c:v>
                </c:pt>
                <c:pt idx="5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677-447E-B8FC-DD77A2401BE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874169391"/>
        <c:axId val="1874173711"/>
      </c:radarChart>
      <c:catAx>
        <c:axId val="1874169391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b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874173711"/>
        <c:crosses val="autoZero"/>
        <c:auto val="1"/>
        <c:lblAlgn val="ctr"/>
        <c:lblOffset val="100"/>
        <c:noMultiLvlLbl val="0"/>
      </c:catAx>
      <c:valAx>
        <c:axId val="1874173711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187416939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800"/>
      </a:pPr>
      <a:endParaRPr lang="ko-KR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radarChart>
        <c:radarStyle val="fill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spPr>
            <a:noFill/>
            <a:ln>
              <a:noFill/>
              <a:prstDash val="sysDash"/>
            </a:ln>
            <a:effectLst/>
          </c:spPr>
          <c:cat>
            <c:strRef>
              <c:f>Sheet1!$A$2:$A$7</c:f>
              <c:strCache>
                <c:ptCount val="6"/>
                <c:pt idx="0">
                  <c:v>국어</c:v>
                </c:pt>
                <c:pt idx="1">
                  <c:v>영어</c:v>
                </c:pt>
                <c:pt idx="2">
                  <c:v>수학</c:v>
                </c:pt>
                <c:pt idx="3">
                  <c:v>사회탐구</c:v>
                </c:pt>
                <c:pt idx="4">
                  <c:v>과학탐구</c:v>
                </c:pt>
                <c:pt idx="5">
                  <c:v>한국사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50</c:v>
                </c:pt>
                <c:pt idx="1">
                  <c:v>40</c:v>
                </c:pt>
                <c:pt idx="2">
                  <c:v>60</c:v>
                </c:pt>
                <c:pt idx="3">
                  <c:v>50</c:v>
                </c:pt>
                <c:pt idx="4">
                  <c:v>30</c:v>
                </c:pt>
                <c:pt idx="5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3CC-4A9D-9281-905CCB007538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열2</c:v>
                </c:pt>
              </c:strCache>
            </c:strRef>
          </c:tx>
          <c:spPr>
            <a:noFill/>
            <a:ln w="12700" cap="sq" cmpd="sng">
              <a:noFill/>
              <a:prstDash val="solid"/>
              <a:miter lim="800000"/>
            </a:ln>
            <a:effectLst/>
          </c:spPr>
          <c:cat>
            <c:strRef>
              <c:f>Sheet1!$A$2:$A$7</c:f>
              <c:strCache>
                <c:ptCount val="6"/>
                <c:pt idx="0">
                  <c:v>국어</c:v>
                </c:pt>
                <c:pt idx="1">
                  <c:v>영어</c:v>
                </c:pt>
                <c:pt idx="2">
                  <c:v>수학</c:v>
                </c:pt>
                <c:pt idx="3">
                  <c:v>사회탐구</c:v>
                </c:pt>
                <c:pt idx="4">
                  <c:v>과학탐구</c:v>
                </c:pt>
                <c:pt idx="5">
                  <c:v>한국사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45</c:v>
                </c:pt>
                <c:pt idx="1">
                  <c:v>50</c:v>
                </c:pt>
                <c:pt idx="2">
                  <c:v>40</c:v>
                </c:pt>
                <c:pt idx="3">
                  <c:v>50</c:v>
                </c:pt>
                <c:pt idx="4">
                  <c:v>20</c:v>
                </c:pt>
                <c:pt idx="5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3CC-4A9D-9281-905CCB00753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874169391"/>
        <c:axId val="1874173711"/>
      </c:radarChart>
      <c:catAx>
        <c:axId val="1874169391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b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874173711"/>
        <c:crosses val="autoZero"/>
        <c:auto val="1"/>
        <c:lblAlgn val="ctr"/>
        <c:lblOffset val="100"/>
        <c:noMultiLvlLbl val="0"/>
      </c:catAx>
      <c:valAx>
        <c:axId val="1874173711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187416939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800"/>
      </a:pPr>
      <a:endParaRPr lang="ko-KR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radarChart>
        <c:radarStyle val="fill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spPr>
            <a:noFill/>
            <a:ln>
              <a:noFill/>
              <a:prstDash val="sysDash"/>
            </a:ln>
            <a:effectLst/>
          </c:spPr>
          <c:cat>
            <c:strRef>
              <c:f>Sheet1!$A$2:$A$7</c:f>
              <c:strCache>
                <c:ptCount val="6"/>
                <c:pt idx="0">
                  <c:v>국어</c:v>
                </c:pt>
                <c:pt idx="1">
                  <c:v>영어</c:v>
                </c:pt>
                <c:pt idx="2">
                  <c:v>수학</c:v>
                </c:pt>
                <c:pt idx="3">
                  <c:v>사회탐구</c:v>
                </c:pt>
                <c:pt idx="4">
                  <c:v>과학탐구</c:v>
                </c:pt>
                <c:pt idx="5">
                  <c:v>한국사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50</c:v>
                </c:pt>
                <c:pt idx="1">
                  <c:v>40</c:v>
                </c:pt>
                <c:pt idx="2">
                  <c:v>60</c:v>
                </c:pt>
                <c:pt idx="3">
                  <c:v>50</c:v>
                </c:pt>
                <c:pt idx="4">
                  <c:v>30</c:v>
                </c:pt>
                <c:pt idx="5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982-4932-B501-53A952C8A678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열2</c:v>
                </c:pt>
              </c:strCache>
            </c:strRef>
          </c:tx>
          <c:spPr>
            <a:noFill/>
            <a:ln w="12700" cap="sq" cmpd="sng">
              <a:noFill/>
              <a:prstDash val="solid"/>
              <a:miter lim="800000"/>
            </a:ln>
            <a:effectLst/>
          </c:spPr>
          <c:cat>
            <c:strRef>
              <c:f>Sheet1!$A$2:$A$7</c:f>
              <c:strCache>
                <c:ptCount val="6"/>
                <c:pt idx="0">
                  <c:v>국어</c:v>
                </c:pt>
                <c:pt idx="1">
                  <c:v>영어</c:v>
                </c:pt>
                <c:pt idx="2">
                  <c:v>수학</c:v>
                </c:pt>
                <c:pt idx="3">
                  <c:v>사회탐구</c:v>
                </c:pt>
                <c:pt idx="4">
                  <c:v>과학탐구</c:v>
                </c:pt>
                <c:pt idx="5">
                  <c:v>한국사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45</c:v>
                </c:pt>
                <c:pt idx="1">
                  <c:v>50</c:v>
                </c:pt>
                <c:pt idx="2">
                  <c:v>40</c:v>
                </c:pt>
                <c:pt idx="3">
                  <c:v>50</c:v>
                </c:pt>
                <c:pt idx="4">
                  <c:v>20</c:v>
                </c:pt>
                <c:pt idx="5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982-4932-B501-53A952C8A67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874169391"/>
        <c:axId val="1874173711"/>
      </c:radarChart>
      <c:catAx>
        <c:axId val="1874169391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b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874173711"/>
        <c:crosses val="autoZero"/>
        <c:auto val="1"/>
        <c:lblAlgn val="ctr"/>
        <c:lblOffset val="100"/>
        <c:noMultiLvlLbl val="0"/>
      </c:catAx>
      <c:valAx>
        <c:axId val="1874173711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187416939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800"/>
      </a:pPr>
      <a:endParaRPr lang="ko-KR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radarChart>
        <c:radarStyle val="fill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spPr>
            <a:solidFill>
              <a:srgbClr val="8A8A8A">
                <a:alpha val="30000"/>
              </a:srgbClr>
            </a:solidFill>
            <a:ln>
              <a:solidFill>
                <a:srgbClr val="8A8A8A"/>
              </a:solidFill>
              <a:prstDash val="sysDash"/>
            </a:ln>
            <a:effectLst/>
          </c:spPr>
          <c:cat>
            <c:strRef>
              <c:f>Sheet1!$A$2:$A$7</c:f>
              <c:strCache>
                <c:ptCount val="6"/>
                <c:pt idx="0">
                  <c:v>국어</c:v>
                </c:pt>
                <c:pt idx="1">
                  <c:v>영어</c:v>
                </c:pt>
                <c:pt idx="2">
                  <c:v>수학</c:v>
                </c:pt>
                <c:pt idx="3">
                  <c:v>사회탐구</c:v>
                </c:pt>
                <c:pt idx="4">
                  <c:v>과학탐구</c:v>
                </c:pt>
                <c:pt idx="5">
                  <c:v>한국사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50</c:v>
                </c:pt>
                <c:pt idx="1">
                  <c:v>40</c:v>
                </c:pt>
                <c:pt idx="2">
                  <c:v>60</c:v>
                </c:pt>
                <c:pt idx="3">
                  <c:v>50</c:v>
                </c:pt>
                <c:pt idx="4">
                  <c:v>30</c:v>
                </c:pt>
                <c:pt idx="5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859-450B-B4EF-526D4224D711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열2</c:v>
                </c:pt>
              </c:strCache>
            </c:strRef>
          </c:tx>
          <c:spPr>
            <a:solidFill>
              <a:srgbClr val="7E44FB">
                <a:alpha val="30000"/>
              </a:srgbClr>
            </a:solidFill>
            <a:ln w="12700" cap="sq" cmpd="sng">
              <a:solidFill>
                <a:srgbClr val="7E44FB"/>
              </a:solidFill>
              <a:prstDash val="solid"/>
              <a:miter lim="800000"/>
            </a:ln>
            <a:effectLst/>
          </c:spPr>
          <c:cat>
            <c:strRef>
              <c:f>Sheet1!$A$2:$A$7</c:f>
              <c:strCache>
                <c:ptCount val="6"/>
                <c:pt idx="0">
                  <c:v>국어</c:v>
                </c:pt>
                <c:pt idx="1">
                  <c:v>영어</c:v>
                </c:pt>
                <c:pt idx="2">
                  <c:v>수학</c:v>
                </c:pt>
                <c:pt idx="3">
                  <c:v>사회탐구</c:v>
                </c:pt>
                <c:pt idx="4">
                  <c:v>과학탐구</c:v>
                </c:pt>
                <c:pt idx="5">
                  <c:v>한국사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45</c:v>
                </c:pt>
                <c:pt idx="1">
                  <c:v>50</c:v>
                </c:pt>
                <c:pt idx="2">
                  <c:v>40</c:v>
                </c:pt>
                <c:pt idx="3">
                  <c:v>50</c:v>
                </c:pt>
                <c:pt idx="4">
                  <c:v>20</c:v>
                </c:pt>
                <c:pt idx="5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859-450B-B4EF-526D4224D71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874169391"/>
        <c:axId val="1874173711"/>
      </c:radarChart>
      <c:catAx>
        <c:axId val="1874169391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b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874173711"/>
        <c:crosses val="autoZero"/>
        <c:auto val="1"/>
        <c:lblAlgn val="ctr"/>
        <c:lblOffset val="100"/>
        <c:noMultiLvlLbl val="0"/>
      </c:catAx>
      <c:valAx>
        <c:axId val="1874173711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187416939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800"/>
      </a:pPr>
      <a:endParaRPr lang="ko-KR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radarChart>
        <c:radarStyle val="fill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spPr>
            <a:solidFill>
              <a:srgbClr val="8A8A8A">
                <a:alpha val="30000"/>
              </a:srgbClr>
            </a:solidFill>
            <a:ln>
              <a:solidFill>
                <a:srgbClr val="8A8A8A"/>
              </a:solidFill>
              <a:prstDash val="sysDash"/>
            </a:ln>
            <a:effectLst/>
          </c:spPr>
          <c:cat>
            <c:strRef>
              <c:f>Sheet1!$A$2:$A$7</c:f>
              <c:strCache>
                <c:ptCount val="6"/>
                <c:pt idx="0">
                  <c:v>국어</c:v>
                </c:pt>
                <c:pt idx="1">
                  <c:v>영어</c:v>
                </c:pt>
                <c:pt idx="2">
                  <c:v>수학</c:v>
                </c:pt>
                <c:pt idx="3">
                  <c:v>사회탐구</c:v>
                </c:pt>
                <c:pt idx="4">
                  <c:v>과학탐구</c:v>
                </c:pt>
                <c:pt idx="5">
                  <c:v>한국사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50</c:v>
                </c:pt>
                <c:pt idx="1">
                  <c:v>40</c:v>
                </c:pt>
                <c:pt idx="2">
                  <c:v>60</c:v>
                </c:pt>
                <c:pt idx="3">
                  <c:v>50</c:v>
                </c:pt>
                <c:pt idx="4">
                  <c:v>30</c:v>
                </c:pt>
                <c:pt idx="5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DF5-46DE-B67D-3699831966D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열2</c:v>
                </c:pt>
              </c:strCache>
            </c:strRef>
          </c:tx>
          <c:spPr>
            <a:solidFill>
              <a:srgbClr val="7E44FB">
                <a:alpha val="30000"/>
              </a:srgbClr>
            </a:solidFill>
            <a:ln w="12700" cap="sq" cmpd="sng">
              <a:solidFill>
                <a:srgbClr val="7E44FB"/>
              </a:solidFill>
              <a:prstDash val="solid"/>
              <a:miter lim="800000"/>
            </a:ln>
            <a:effectLst/>
          </c:spPr>
          <c:cat>
            <c:strRef>
              <c:f>Sheet1!$A$2:$A$7</c:f>
              <c:strCache>
                <c:ptCount val="6"/>
                <c:pt idx="0">
                  <c:v>국어</c:v>
                </c:pt>
                <c:pt idx="1">
                  <c:v>영어</c:v>
                </c:pt>
                <c:pt idx="2">
                  <c:v>수학</c:v>
                </c:pt>
                <c:pt idx="3">
                  <c:v>사회탐구</c:v>
                </c:pt>
                <c:pt idx="4">
                  <c:v>과학탐구</c:v>
                </c:pt>
                <c:pt idx="5">
                  <c:v>한국사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45</c:v>
                </c:pt>
                <c:pt idx="1">
                  <c:v>50</c:v>
                </c:pt>
                <c:pt idx="2">
                  <c:v>40</c:v>
                </c:pt>
                <c:pt idx="3">
                  <c:v>50</c:v>
                </c:pt>
                <c:pt idx="4">
                  <c:v>20</c:v>
                </c:pt>
                <c:pt idx="5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DF5-46DE-B67D-3699831966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874169391"/>
        <c:axId val="1874173711"/>
      </c:radarChart>
      <c:catAx>
        <c:axId val="1874169391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b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874173711"/>
        <c:crosses val="autoZero"/>
        <c:auto val="1"/>
        <c:lblAlgn val="ctr"/>
        <c:lblOffset val="100"/>
        <c:noMultiLvlLbl val="0"/>
      </c:catAx>
      <c:valAx>
        <c:axId val="1874173711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187416939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800"/>
      </a:pPr>
      <a:endParaRPr lang="ko-KR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radarChart>
        <c:radarStyle val="fill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spPr>
            <a:noFill/>
            <a:ln>
              <a:solidFill>
                <a:srgbClr val="8A8A8A">
                  <a:alpha val="0"/>
                </a:srgbClr>
              </a:solidFill>
              <a:prstDash val="sysDash"/>
            </a:ln>
            <a:effectLst/>
          </c:spPr>
          <c:cat>
            <c:strRef>
              <c:f>Sheet1!$A$2:$A$7</c:f>
              <c:strCache>
                <c:ptCount val="6"/>
                <c:pt idx="0">
                  <c:v>국어</c:v>
                </c:pt>
                <c:pt idx="1">
                  <c:v>영어</c:v>
                </c:pt>
                <c:pt idx="2">
                  <c:v>수학</c:v>
                </c:pt>
                <c:pt idx="3">
                  <c:v>사회탐구</c:v>
                </c:pt>
                <c:pt idx="4">
                  <c:v>과학탐구</c:v>
                </c:pt>
                <c:pt idx="5">
                  <c:v>한국사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50</c:v>
                </c:pt>
                <c:pt idx="1">
                  <c:v>40</c:v>
                </c:pt>
                <c:pt idx="2">
                  <c:v>60</c:v>
                </c:pt>
                <c:pt idx="3">
                  <c:v>50</c:v>
                </c:pt>
                <c:pt idx="4">
                  <c:v>30</c:v>
                </c:pt>
                <c:pt idx="5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EA8-415F-8A25-E605FF124361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열2</c:v>
                </c:pt>
              </c:strCache>
            </c:strRef>
          </c:tx>
          <c:spPr>
            <a:noFill/>
            <a:ln w="12700" cap="sq" cmpd="sng">
              <a:solidFill>
                <a:srgbClr val="7E44FB">
                  <a:alpha val="0"/>
                </a:srgbClr>
              </a:solidFill>
              <a:prstDash val="solid"/>
              <a:miter lim="800000"/>
            </a:ln>
            <a:effectLst/>
          </c:spPr>
          <c:cat>
            <c:strRef>
              <c:f>Sheet1!$A$2:$A$7</c:f>
              <c:strCache>
                <c:ptCount val="6"/>
                <c:pt idx="0">
                  <c:v>국어</c:v>
                </c:pt>
                <c:pt idx="1">
                  <c:v>영어</c:v>
                </c:pt>
                <c:pt idx="2">
                  <c:v>수학</c:v>
                </c:pt>
                <c:pt idx="3">
                  <c:v>사회탐구</c:v>
                </c:pt>
                <c:pt idx="4">
                  <c:v>과학탐구</c:v>
                </c:pt>
                <c:pt idx="5">
                  <c:v>한국사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45</c:v>
                </c:pt>
                <c:pt idx="1">
                  <c:v>50</c:v>
                </c:pt>
                <c:pt idx="2">
                  <c:v>40</c:v>
                </c:pt>
                <c:pt idx="3">
                  <c:v>50</c:v>
                </c:pt>
                <c:pt idx="4">
                  <c:v>20</c:v>
                </c:pt>
                <c:pt idx="5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EA8-415F-8A25-E605FF12436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874169391"/>
        <c:axId val="1874173711"/>
      </c:radarChart>
      <c:catAx>
        <c:axId val="1874169391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b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874173711"/>
        <c:crosses val="autoZero"/>
        <c:auto val="1"/>
        <c:lblAlgn val="ctr"/>
        <c:lblOffset val="100"/>
        <c:noMultiLvlLbl val="0"/>
      </c:catAx>
      <c:valAx>
        <c:axId val="1874173711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187416939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800"/>
      </a:pPr>
      <a:endParaRPr lang="ko-KR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radarChart>
        <c:radarStyle val="fill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spPr>
            <a:noFill/>
            <a:ln>
              <a:solidFill>
                <a:srgbClr val="8A8A8A">
                  <a:alpha val="0"/>
                </a:srgbClr>
              </a:solidFill>
              <a:prstDash val="sysDash"/>
            </a:ln>
            <a:effectLst/>
          </c:spPr>
          <c:cat>
            <c:strRef>
              <c:f>Sheet1!$A$2:$A$7</c:f>
              <c:strCache>
                <c:ptCount val="6"/>
                <c:pt idx="0">
                  <c:v>국어</c:v>
                </c:pt>
                <c:pt idx="1">
                  <c:v>영어</c:v>
                </c:pt>
                <c:pt idx="2">
                  <c:v>수학</c:v>
                </c:pt>
                <c:pt idx="3">
                  <c:v>사회탐구</c:v>
                </c:pt>
                <c:pt idx="4">
                  <c:v>과학탐구</c:v>
                </c:pt>
                <c:pt idx="5">
                  <c:v>한국사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50</c:v>
                </c:pt>
                <c:pt idx="1">
                  <c:v>40</c:v>
                </c:pt>
                <c:pt idx="2">
                  <c:v>60</c:v>
                </c:pt>
                <c:pt idx="3">
                  <c:v>50</c:v>
                </c:pt>
                <c:pt idx="4">
                  <c:v>30</c:v>
                </c:pt>
                <c:pt idx="5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14D-4733-9310-FFDCC9E03D5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열2</c:v>
                </c:pt>
              </c:strCache>
            </c:strRef>
          </c:tx>
          <c:spPr>
            <a:noFill/>
            <a:ln w="12700" cap="sq" cmpd="sng">
              <a:solidFill>
                <a:srgbClr val="7E44FB">
                  <a:alpha val="0"/>
                </a:srgbClr>
              </a:solidFill>
              <a:prstDash val="solid"/>
              <a:miter lim="800000"/>
            </a:ln>
            <a:effectLst/>
          </c:spPr>
          <c:cat>
            <c:strRef>
              <c:f>Sheet1!$A$2:$A$7</c:f>
              <c:strCache>
                <c:ptCount val="6"/>
                <c:pt idx="0">
                  <c:v>국어</c:v>
                </c:pt>
                <c:pt idx="1">
                  <c:v>영어</c:v>
                </c:pt>
                <c:pt idx="2">
                  <c:v>수학</c:v>
                </c:pt>
                <c:pt idx="3">
                  <c:v>사회탐구</c:v>
                </c:pt>
                <c:pt idx="4">
                  <c:v>과학탐구</c:v>
                </c:pt>
                <c:pt idx="5">
                  <c:v>한국사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45</c:v>
                </c:pt>
                <c:pt idx="1">
                  <c:v>50</c:v>
                </c:pt>
                <c:pt idx="2">
                  <c:v>40</c:v>
                </c:pt>
                <c:pt idx="3">
                  <c:v>50</c:v>
                </c:pt>
                <c:pt idx="4">
                  <c:v>20</c:v>
                </c:pt>
                <c:pt idx="5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14D-4733-9310-FFDCC9E03D5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874169391"/>
        <c:axId val="1874173711"/>
      </c:radarChart>
      <c:catAx>
        <c:axId val="1874169391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b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874173711"/>
        <c:crosses val="autoZero"/>
        <c:auto val="1"/>
        <c:lblAlgn val="ctr"/>
        <c:lblOffset val="100"/>
        <c:noMultiLvlLbl val="0"/>
      </c:catAx>
      <c:valAx>
        <c:axId val="1874173711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187416939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800"/>
      </a:pPr>
      <a:endParaRPr lang="ko-KR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radarChart>
        <c:radarStyle val="fill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spPr>
            <a:noFill/>
            <a:ln>
              <a:solidFill>
                <a:srgbClr val="8A8A8A">
                  <a:alpha val="0"/>
                </a:srgbClr>
              </a:solidFill>
              <a:prstDash val="sysDash"/>
            </a:ln>
            <a:effectLst/>
          </c:spPr>
          <c:cat>
            <c:strRef>
              <c:f>Sheet1!$A$2:$A$7</c:f>
              <c:strCache>
                <c:ptCount val="6"/>
                <c:pt idx="0">
                  <c:v>국어</c:v>
                </c:pt>
                <c:pt idx="1">
                  <c:v>영어</c:v>
                </c:pt>
                <c:pt idx="2">
                  <c:v>수학</c:v>
                </c:pt>
                <c:pt idx="3">
                  <c:v>사회탐구</c:v>
                </c:pt>
                <c:pt idx="4">
                  <c:v>과학탐구</c:v>
                </c:pt>
                <c:pt idx="5">
                  <c:v>한국사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50</c:v>
                </c:pt>
                <c:pt idx="1">
                  <c:v>40</c:v>
                </c:pt>
                <c:pt idx="2">
                  <c:v>60</c:v>
                </c:pt>
                <c:pt idx="3">
                  <c:v>50</c:v>
                </c:pt>
                <c:pt idx="4">
                  <c:v>30</c:v>
                </c:pt>
                <c:pt idx="5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D4F-48EF-8992-2322EF94306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열2</c:v>
                </c:pt>
              </c:strCache>
            </c:strRef>
          </c:tx>
          <c:spPr>
            <a:noFill/>
            <a:ln w="12700" cap="sq" cmpd="sng">
              <a:solidFill>
                <a:srgbClr val="7E44FB">
                  <a:alpha val="0"/>
                </a:srgbClr>
              </a:solidFill>
              <a:prstDash val="solid"/>
              <a:miter lim="800000"/>
            </a:ln>
            <a:effectLst/>
          </c:spPr>
          <c:cat>
            <c:strRef>
              <c:f>Sheet1!$A$2:$A$7</c:f>
              <c:strCache>
                <c:ptCount val="6"/>
                <c:pt idx="0">
                  <c:v>국어</c:v>
                </c:pt>
                <c:pt idx="1">
                  <c:v>영어</c:v>
                </c:pt>
                <c:pt idx="2">
                  <c:v>수학</c:v>
                </c:pt>
                <c:pt idx="3">
                  <c:v>사회탐구</c:v>
                </c:pt>
                <c:pt idx="4">
                  <c:v>과학탐구</c:v>
                </c:pt>
                <c:pt idx="5">
                  <c:v>한국사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45</c:v>
                </c:pt>
                <c:pt idx="1">
                  <c:v>50</c:v>
                </c:pt>
                <c:pt idx="2">
                  <c:v>40</c:v>
                </c:pt>
                <c:pt idx="3">
                  <c:v>50</c:v>
                </c:pt>
                <c:pt idx="4">
                  <c:v>20</c:v>
                </c:pt>
                <c:pt idx="5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D4F-48EF-8992-2322EF94306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874169391"/>
        <c:axId val="1874173711"/>
      </c:radarChart>
      <c:catAx>
        <c:axId val="1874169391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b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874173711"/>
        <c:crosses val="autoZero"/>
        <c:auto val="1"/>
        <c:lblAlgn val="ctr"/>
        <c:lblOffset val="100"/>
        <c:noMultiLvlLbl val="0"/>
      </c:catAx>
      <c:valAx>
        <c:axId val="1874173711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187416939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800"/>
      </a:pPr>
      <a:endParaRPr lang="ko-KR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radarChart>
        <c:radarStyle val="fill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spPr>
            <a:noFill/>
            <a:ln>
              <a:solidFill>
                <a:srgbClr val="8A8A8A">
                  <a:alpha val="0"/>
                </a:srgbClr>
              </a:solidFill>
              <a:prstDash val="sysDash"/>
            </a:ln>
            <a:effectLst/>
          </c:spPr>
          <c:cat>
            <c:strRef>
              <c:f>Sheet1!$A$2:$A$7</c:f>
              <c:strCache>
                <c:ptCount val="6"/>
                <c:pt idx="0">
                  <c:v>국어</c:v>
                </c:pt>
                <c:pt idx="1">
                  <c:v>영어</c:v>
                </c:pt>
                <c:pt idx="2">
                  <c:v>수학</c:v>
                </c:pt>
                <c:pt idx="3">
                  <c:v>사회탐구</c:v>
                </c:pt>
                <c:pt idx="4">
                  <c:v>과학탐구</c:v>
                </c:pt>
                <c:pt idx="5">
                  <c:v>한국사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50</c:v>
                </c:pt>
                <c:pt idx="1">
                  <c:v>40</c:v>
                </c:pt>
                <c:pt idx="2">
                  <c:v>60</c:v>
                </c:pt>
                <c:pt idx="3">
                  <c:v>50</c:v>
                </c:pt>
                <c:pt idx="4">
                  <c:v>30</c:v>
                </c:pt>
                <c:pt idx="5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79E-4767-A647-6D646C39897D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열2</c:v>
                </c:pt>
              </c:strCache>
            </c:strRef>
          </c:tx>
          <c:spPr>
            <a:noFill/>
            <a:ln w="12700" cap="sq" cmpd="sng">
              <a:solidFill>
                <a:srgbClr val="7E44FB">
                  <a:alpha val="0"/>
                </a:srgbClr>
              </a:solidFill>
              <a:prstDash val="solid"/>
              <a:miter lim="800000"/>
            </a:ln>
            <a:effectLst/>
          </c:spPr>
          <c:cat>
            <c:strRef>
              <c:f>Sheet1!$A$2:$A$7</c:f>
              <c:strCache>
                <c:ptCount val="6"/>
                <c:pt idx="0">
                  <c:v>국어</c:v>
                </c:pt>
                <c:pt idx="1">
                  <c:v>영어</c:v>
                </c:pt>
                <c:pt idx="2">
                  <c:v>수학</c:v>
                </c:pt>
                <c:pt idx="3">
                  <c:v>사회탐구</c:v>
                </c:pt>
                <c:pt idx="4">
                  <c:v>과학탐구</c:v>
                </c:pt>
                <c:pt idx="5">
                  <c:v>한국사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45</c:v>
                </c:pt>
                <c:pt idx="1">
                  <c:v>50</c:v>
                </c:pt>
                <c:pt idx="2">
                  <c:v>40</c:v>
                </c:pt>
                <c:pt idx="3">
                  <c:v>50</c:v>
                </c:pt>
                <c:pt idx="4">
                  <c:v>20</c:v>
                </c:pt>
                <c:pt idx="5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79E-4767-A647-6D646C39897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874169391"/>
        <c:axId val="1874173711"/>
      </c:radarChart>
      <c:catAx>
        <c:axId val="1874169391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b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874173711"/>
        <c:crosses val="autoZero"/>
        <c:auto val="1"/>
        <c:lblAlgn val="ctr"/>
        <c:lblOffset val="100"/>
        <c:noMultiLvlLbl val="0"/>
      </c:catAx>
      <c:valAx>
        <c:axId val="1874173711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187416939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800"/>
      </a:pPr>
      <a:endParaRPr lang="ko-KR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radarChart>
        <c:radarStyle val="fill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spPr>
            <a:noFill/>
            <a:ln>
              <a:solidFill>
                <a:srgbClr val="8A8A8A">
                  <a:alpha val="0"/>
                </a:srgbClr>
              </a:solidFill>
              <a:prstDash val="sysDash"/>
            </a:ln>
            <a:effectLst/>
          </c:spPr>
          <c:cat>
            <c:strRef>
              <c:f>Sheet1!$A$2:$A$7</c:f>
              <c:strCache>
                <c:ptCount val="6"/>
                <c:pt idx="0">
                  <c:v>국어</c:v>
                </c:pt>
                <c:pt idx="1">
                  <c:v>영어</c:v>
                </c:pt>
                <c:pt idx="2">
                  <c:v>수학</c:v>
                </c:pt>
                <c:pt idx="3">
                  <c:v>사회탐구</c:v>
                </c:pt>
                <c:pt idx="4">
                  <c:v>과학탐구</c:v>
                </c:pt>
                <c:pt idx="5">
                  <c:v>한국사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50</c:v>
                </c:pt>
                <c:pt idx="1">
                  <c:v>40</c:v>
                </c:pt>
                <c:pt idx="2">
                  <c:v>60</c:v>
                </c:pt>
                <c:pt idx="3">
                  <c:v>50</c:v>
                </c:pt>
                <c:pt idx="4">
                  <c:v>30</c:v>
                </c:pt>
                <c:pt idx="5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495-4ED3-A59F-69DB94BE1FD8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열2</c:v>
                </c:pt>
              </c:strCache>
            </c:strRef>
          </c:tx>
          <c:spPr>
            <a:noFill/>
            <a:ln w="12700" cap="sq" cmpd="sng">
              <a:solidFill>
                <a:srgbClr val="7E44FB">
                  <a:alpha val="0"/>
                </a:srgbClr>
              </a:solidFill>
              <a:prstDash val="solid"/>
              <a:miter lim="800000"/>
            </a:ln>
            <a:effectLst/>
          </c:spPr>
          <c:cat>
            <c:strRef>
              <c:f>Sheet1!$A$2:$A$7</c:f>
              <c:strCache>
                <c:ptCount val="6"/>
                <c:pt idx="0">
                  <c:v>국어</c:v>
                </c:pt>
                <c:pt idx="1">
                  <c:v>영어</c:v>
                </c:pt>
                <c:pt idx="2">
                  <c:v>수학</c:v>
                </c:pt>
                <c:pt idx="3">
                  <c:v>사회탐구</c:v>
                </c:pt>
                <c:pt idx="4">
                  <c:v>과학탐구</c:v>
                </c:pt>
                <c:pt idx="5">
                  <c:v>한국사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45</c:v>
                </c:pt>
                <c:pt idx="1">
                  <c:v>50</c:v>
                </c:pt>
                <c:pt idx="2">
                  <c:v>40</c:v>
                </c:pt>
                <c:pt idx="3">
                  <c:v>50</c:v>
                </c:pt>
                <c:pt idx="4">
                  <c:v>20</c:v>
                </c:pt>
                <c:pt idx="5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495-4ED3-A59F-69DB94BE1FD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874169391"/>
        <c:axId val="1874173711"/>
      </c:radarChart>
      <c:catAx>
        <c:axId val="1874169391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b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874173711"/>
        <c:crosses val="autoZero"/>
        <c:auto val="1"/>
        <c:lblAlgn val="ctr"/>
        <c:lblOffset val="100"/>
        <c:noMultiLvlLbl val="0"/>
      </c:catAx>
      <c:valAx>
        <c:axId val="1874173711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187416939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800"/>
      </a:pPr>
      <a:endParaRPr lang="ko-KR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radarChart>
        <c:radarStyle val="fill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spPr>
            <a:noFill/>
            <a:ln>
              <a:noFill/>
              <a:prstDash val="sysDash"/>
            </a:ln>
            <a:effectLst/>
          </c:spPr>
          <c:cat>
            <c:strRef>
              <c:f>Sheet1!$A$2:$A$7</c:f>
              <c:strCache>
                <c:ptCount val="6"/>
                <c:pt idx="0">
                  <c:v>국어</c:v>
                </c:pt>
                <c:pt idx="1">
                  <c:v>영어</c:v>
                </c:pt>
                <c:pt idx="2">
                  <c:v>수학</c:v>
                </c:pt>
                <c:pt idx="3">
                  <c:v>사회탐구</c:v>
                </c:pt>
                <c:pt idx="4">
                  <c:v>과학탐구</c:v>
                </c:pt>
                <c:pt idx="5">
                  <c:v>한국사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50</c:v>
                </c:pt>
                <c:pt idx="1">
                  <c:v>40</c:v>
                </c:pt>
                <c:pt idx="2">
                  <c:v>60</c:v>
                </c:pt>
                <c:pt idx="3">
                  <c:v>50</c:v>
                </c:pt>
                <c:pt idx="4">
                  <c:v>30</c:v>
                </c:pt>
                <c:pt idx="5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BED-4DE4-BA19-6ACB78DDBAB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열2</c:v>
                </c:pt>
              </c:strCache>
            </c:strRef>
          </c:tx>
          <c:spPr>
            <a:noFill/>
            <a:ln w="12700" cap="sq" cmpd="sng">
              <a:noFill/>
              <a:prstDash val="solid"/>
              <a:miter lim="800000"/>
            </a:ln>
            <a:effectLst/>
          </c:spPr>
          <c:cat>
            <c:strRef>
              <c:f>Sheet1!$A$2:$A$7</c:f>
              <c:strCache>
                <c:ptCount val="6"/>
                <c:pt idx="0">
                  <c:v>국어</c:v>
                </c:pt>
                <c:pt idx="1">
                  <c:v>영어</c:v>
                </c:pt>
                <c:pt idx="2">
                  <c:v>수학</c:v>
                </c:pt>
                <c:pt idx="3">
                  <c:v>사회탐구</c:v>
                </c:pt>
                <c:pt idx="4">
                  <c:v>과학탐구</c:v>
                </c:pt>
                <c:pt idx="5">
                  <c:v>한국사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45</c:v>
                </c:pt>
                <c:pt idx="1">
                  <c:v>50</c:v>
                </c:pt>
                <c:pt idx="2">
                  <c:v>40</c:v>
                </c:pt>
                <c:pt idx="3">
                  <c:v>50</c:v>
                </c:pt>
                <c:pt idx="4">
                  <c:v>20</c:v>
                </c:pt>
                <c:pt idx="5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BED-4DE4-BA19-6ACB78DDBAB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874169391"/>
        <c:axId val="1874173711"/>
      </c:radarChart>
      <c:catAx>
        <c:axId val="1874169391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b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1874173711"/>
        <c:crosses val="autoZero"/>
        <c:auto val="1"/>
        <c:lblAlgn val="ctr"/>
        <c:lblOffset val="100"/>
        <c:noMultiLvlLbl val="0"/>
      </c:catAx>
      <c:valAx>
        <c:axId val="1874173711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187416939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800"/>
      </a:pPr>
      <a:endParaRPr lang="ko-KR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31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31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31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31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31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31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31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31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31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31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31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kumimoji="1"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E076F8B-BE4E-FD47-8896-FD12B0E78D34}" type="datetimeFigureOut">
              <a:rPr kumimoji="1" lang="ko-KR" altLang="en-US" smtClean="0"/>
              <a:t>2026-03-12</a:t>
            </a:fld>
            <a:endParaRPr kumimoji="1" lang="ko-KR" altLang="en-US"/>
          </a:p>
        </p:txBody>
      </p:sp>
      <p:sp>
        <p:nvSpPr>
          <p:cNvPr id="4" name="슬라이드 이미지 개체 틀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ko-KR" altLang="en-US"/>
          </a:p>
        </p:txBody>
      </p:sp>
      <p:sp>
        <p:nvSpPr>
          <p:cNvPr id="5" name="슬라이드 노트 개체 틀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kumimoji="1" lang="ko-KR" altLang="en-US"/>
              <a:t>마스터 텍스트 스타일을 편집하려면 클릭</a:t>
            </a:r>
          </a:p>
          <a:p>
            <a:pPr lvl="1"/>
            <a:r>
              <a:rPr kumimoji="1" lang="ko-KR" altLang="en-US"/>
              <a:t>두 번째 수준</a:t>
            </a:r>
          </a:p>
          <a:p>
            <a:pPr lvl="2"/>
            <a:r>
              <a:rPr kumimoji="1" lang="ko-KR" altLang="en-US"/>
              <a:t>세 번째 수준</a:t>
            </a:r>
          </a:p>
          <a:p>
            <a:pPr lvl="3"/>
            <a:r>
              <a:rPr kumimoji="1" lang="ko-KR" altLang="en-US"/>
              <a:t>네 번째 수준</a:t>
            </a:r>
          </a:p>
          <a:p>
            <a:pPr lvl="4"/>
            <a:r>
              <a:rPr kumimoji="1" lang="ko-KR" altLang="en-US"/>
              <a:t>다섯 번째 수준</a:t>
            </a: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kumimoji="1"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F5FBA5C-9381-C341-B449-04B139BC0F89}" type="slidenum">
              <a:rPr kumimoji="1" lang="ko-KR" altLang="en-US" smtClean="0"/>
              <a:t>‹#›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529054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6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7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9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0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1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2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4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5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7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64490090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x-none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23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378086411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x-none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33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305033397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x-none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C5FACA0-5A45-46CE-88A0-927C52C4766F}" type="slidenum">
              <a:rPr lang="ko-KR" altLang="en-US" smtClean="0"/>
              <a:t>38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64521288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x-none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40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366492252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45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25377461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x-none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53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04870591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x-none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54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06086182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x-none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55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3790714151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68A2459-D119-C17C-92EF-0F5473320E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581D8548-1081-269E-64BA-7BE630EBEAA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5212D6B2-A9EB-FBEC-ED3C-EECECB69181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x-none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3D2A6020-3E1B-8C4E-1D7A-D86FD3796B5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68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11547676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x-none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72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63041503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x-none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10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3540283953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x-none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76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415415228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x-none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77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415415228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C12AC2-D686-53A7-6539-C79285CAC8E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A1C1FDD6-80B6-35C5-411D-F7E057BA5D1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26DF95AA-D225-59D0-4FDB-154D6989152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x-none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F2F6A49B-34DB-4FC6-C9A9-4B6AEF7E89D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78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4023601256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x-none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79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859515944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x-none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80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533249477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x-none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81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407286856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x-none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82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3139167326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x-none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83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732492940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x-none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84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96311546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x-none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85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5351142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x-none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11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950007969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x-none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86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692000309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x-none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87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3844006781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x-none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88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4019532514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x-none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89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124708496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x-none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104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4218363103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x-none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106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557738092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x-none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107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321132162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108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782424332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109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89342839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x-none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110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84377707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x-none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12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667636415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x-none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111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3846897837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112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782424332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x-none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114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4042770091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en-US" altLang="x-none"/>
          </a:p>
          <a:p>
            <a:endParaRPr kumimoji="1" lang="x-none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116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551483971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en-US" altLang="x-none"/>
          </a:p>
          <a:p>
            <a:endParaRPr kumimoji="1" lang="x-none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117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251043281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en-US" altLang="x-none"/>
          </a:p>
          <a:p>
            <a:endParaRPr kumimoji="1" lang="x-none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118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249483802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x-none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131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4181478093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4436BD-778D-84F8-8A10-F3CC379266B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7C4FE8C5-DBE4-73C5-14FE-EAD82C9F14D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FEF48CDD-2A70-4058-F369-C759BD01DD4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x-none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8CC0268A-651C-7DCD-1905-5573275F860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132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4198554943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x-none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133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790591234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4436BD-778D-84F8-8A10-F3CC379266B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7C4FE8C5-DBE4-73C5-14FE-EAD82C9F14D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FEF48CDD-2A70-4058-F369-C759BD01DD4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x-none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8CC0268A-651C-7DCD-1905-5573275F860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134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419855494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x-none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14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794048079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D8DC1D-8BC4-3AA7-ED9F-6E51E217416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641C4CA6-1D93-96CD-B961-11D1DCE2BEB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149BC9E-8067-5E57-78E3-FA0B3EC9AAB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x-none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5A09791-3B34-AD32-2706-58FD8BF7809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135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4151459487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en-US" altLang="ko-KR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137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3175522499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x-none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139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365039470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x-none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2347D74-B68E-A846-AC61-05950DB7329D}" type="slidenum">
              <a:rPr kumimoji="1" lang="x-none" altLang="en-US" smtClean="0"/>
              <a:t>142</a:t>
            </a:fld>
            <a:endParaRPr kumimoji="1" lang="x-none" altLang="en-US"/>
          </a:p>
        </p:txBody>
      </p:sp>
    </p:spTree>
    <p:extLst>
      <p:ext uri="{BB962C8B-B14F-4D97-AF65-F5344CB8AC3E}">
        <p14:creationId xmlns:p14="http://schemas.microsoft.com/office/powerpoint/2010/main" val="2285508302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x-none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143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950352113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x-none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146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3707309437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x-none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148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309012880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x-none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149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515493954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kumimoji="1" lang="x-none" altLang="en-US"/>
              <a:t>리포트 없는 경우 </a:t>
            </a:r>
            <a:r>
              <a:rPr kumimoji="1" lang="en-US" altLang="ko-KR"/>
              <a:t>: </a:t>
            </a:r>
            <a:r>
              <a:rPr kumimoji="1" lang="ko-KR" altLang="en-US"/>
              <a:t>위</a:t>
            </a:r>
            <a:r>
              <a:rPr kumimoji="1" lang="en-US" altLang="ko-KR"/>
              <a:t>/</a:t>
            </a:r>
            <a:r>
              <a:rPr kumimoji="1" lang="ko-KR" altLang="en-US"/>
              <a:t>아래</a:t>
            </a:r>
            <a:r>
              <a:rPr kumimoji="1" lang="x-none" altLang="en-US"/>
              <a:t> 어두운 상태에서 메세지</a:t>
            </a: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150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180239915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x-none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151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8920560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x-none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15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72207320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kumimoji="1" lang="x-none" altLang="en-US"/>
              <a:t>리포트 없는 경우 </a:t>
            </a:r>
            <a:r>
              <a:rPr kumimoji="1" lang="en-US" altLang="ko-KR"/>
              <a:t>: </a:t>
            </a:r>
            <a:r>
              <a:rPr kumimoji="1" lang="ko-KR" altLang="en-US"/>
              <a:t>위</a:t>
            </a:r>
            <a:r>
              <a:rPr kumimoji="1" lang="en-US" altLang="ko-KR"/>
              <a:t>/</a:t>
            </a:r>
            <a:r>
              <a:rPr kumimoji="1" lang="ko-KR" altLang="en-US"/>
              <a:t>아래</a:t>
            </a:r>
            <a:r>
              <a:rPr kumimoji="1" lang="x-none" altLang="en-US"/>
              <a:t> 어두운 상태에서 메세지</a:t>
            </a: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153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327544255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kumimoji="1" lang="x-none" altLang="en-US"/>
              <a:t>리포트 없는 경우 </a:t>
            </a:r>
            <a:r>
              <a:rPr kumimoji="1" lang="en-US" altLang="ko-KR"/>
              <a:t>: </a:t>
            </a:r>
            <a:r>
              <a:rPr kumimoji="1" lang="ko-KR" altLang="en-US"/>
              <a:t>위</a:t>
            </a:r>
            <a:r>
              <a:rPr kumimoji="1" lang="en-US" altLang="ko-KR"/>
              <a:t>/</a:t>
            </a:r>
            <a:r>
              <a:rPr kumimoji="1" lang="ko-KR" altLang="en-US"/>
              <a:t>아래</a:t>
            </a:r>
            <a:r>
              <a:rPr kumimoji="1" lang="x-none" altLang="en-US"/>
              <a:t> 어두운 상태에서 메세지</a:t>
            </a: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154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252121074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en-US" altLang="x-none"/>
          </a:p>
          <a:p>
            <a:endParaRPr kumimoji="1" lang="x-none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156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902325477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en-US" altLang="x-none"/>
          </a:p>
          <a:p>
            <a:endParaRPr kumimoji="1" lang="x-none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157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602755043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x-none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159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408169970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x-none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160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3528183850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x-none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161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3039405771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x-none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162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070241926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x-none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164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857972412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x-none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165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71794638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8D139CD-457B-618B-D3E5-1D8B410963E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2DA015F4-0B8C-26BF-7CB4-FE53D11039B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41F6F47C-DAA3-96BE-9760-D4C311EEE56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x-none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2F01D71D-F7DB-9F9A-013C-98118CBA635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16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780529828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x-none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2347D74-B68E-A846-AC61-05950DB7329D}" type="slidenum">
              <a:rPr kumimoji="1" lang="x-none" altLang="en-US" smtClean="0"/>
              <a:t>167</a:t>
            </a:fld>
            <a:endParaRPr kumimoji="1" lang="x-none" altLang="en-US"/>
          </a:p>
        </p:txBody>
      </p:sp>
    </p:spTree>
    <p:extLst>
      <p:ext uri="{BB962C8B-B14F-4D97-AF65-F5344CB8AC3E}">
        <p14:creationId xmlns:p14="http://schemas.microsoft.com/office/powerpoint/2010/main" val="1374856692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x-none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168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70470199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DFF09E3-0D71-F5BC-FFB7-F22189095B2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460B439A-C739-5E45-DDED-C051FC7BB7F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B3E4B6FA-DCE6-6540-9284-147A1D6455E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x-none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C3C4F747-F173-F454-0B73-0E556C89E1D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18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365479891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F5FBA5C-9381-C341-B449-04B139BC0F89}" type="slidenum">
              <a:rPr kumimoji="1" lang="ko-KR" altLang="en-US" smtClean="0"/>
              <a:t>19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97784362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kumimoji="1" lang="ko-KR" altLang="en-US"/>
              <a:t>마스터 제목 스타일 편집</a:t>
            </a:r>
          </a:p>
        </p:txBody>
      </p:sp>
      <p:sp>
        <p:nvSpPr>
          <p:cNvPr id="3" name="부제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kumimoji="1" lang="ko-KR" altLang="en-US"/>
              <a:t>마스터 부제목 스타일 편집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9DC74E-2FCF-3544-ACCC-30B0451672B4}" type="datetimeFigureOut">
              <a:rPr kumimoji="1" lang="ko-KR" altLang="en-US" smtClean="0"/>
              <a:t>2026-03-12</a:t>
            </a:fld>
            <a:endParaRPr kumimoji="1" lang="ko-KR" altLang="en-US"/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ko-KR" altLang="en-US"/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D8094C-7BFF-FC4D-9BDC-DD1C553D0EAD}" type="slidenum">
              <a:rPr kumimoji="1" lang="ko-KR" altLang="en-US" smtClean="0"/>
              <a:t>‹#›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48727249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[담임교사]_GN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표 7">
            <a:extLst>
              <a:ext uri="{FF2B5EF4-FFF2-40B4-BE49-F238E27FC236}">
                <a16:creationId xmlns:a16="http://schemas.microsoft.com/office/drawing/2014/main" id="{09677F3A-3077-7944-BB26-1718763B5803}"/>
              </a:ext>
            </a:extLst>
          </p:cNvPr>
          <p:cNvGraphicFramePr/>
          <p:nvPr userDrawn="1">
            <p:extLst>
              <p:ext uri="{D42A27DB-BD31-4B8C-83A1-F6EECF244321}">
                <p14:modId xmlns:p14="http://schemas.microsoft.com/office/powerpoint/2010/main" val="4234970317"/>
              </p:ext>
            </p:extLst>
          </p:nvPr>
        </p:nvGraphicFramePr>
        <p:xfrm>
          <a:off x="9031692" y="112783"/>
          <a:ext cx="3047760" cy="664061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3143747631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796904690"/>
                    </a:ext>
                  </a:extLst>
                </a:gridCol>
              </a:tblGrid>
              <a:tr h="299716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위치</a:t>
                      </a: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9716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화면</a:t>
                      </a:r>
                      <a:r>
                        <a:rPr lang="en-US" altLang="ko-KR" sz="800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ID</a:t>
                      </a: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53404244"/>
                  </a:ext>
                </a:extLst>
              </a:tr>
              <a:tr h="299716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r>
                        <a:rPr lang="ko-KR" altLang="en-US" b="1" spc="0" baseline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화면명</a:t>
                      </a: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solidFill>
                        <a:srgbClr val="929292"/>
                      </a:solidFill>
                      <a:miter lim="400000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solidFill>
                        <a:srgbClr val="929292"/>
                      </a:solidFill>
                      <a:miter lim="400000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kumimoji="0" lang="ko-KR" alt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페이지</a:t>
                      </a: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9716">
                <a:tc gridSpan="4"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DESCRIPTION</a:t>
                      </a: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defTabSz="914400">
                        <a:defRPr sz="800">
                          <a:sym typeface="맑은 고딕"/>
                        </a:defRPr>
                      </a:pPr>
                      <a:endParaRPr spc="0" baseline="0">
                        <a:latin typeface="RixSGo L" charset="-127"/>
                        <a:ea typeface="RixSGo L" charset="-127"/>
                        <a:cs typeface="RixSGo L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441746">
                <a:tc gridSpan="4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en-US" altLang="ko-KR" sz="700" b="0" spc="0" baseline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defTabSz="914400">
                        <a:defRPr sz="800">
                          <a:sym typeface="맑은 고딕"/>
                        </a:defRPr>
                      </a:pPr>
                      <a:endParaRPr spc="0" baseline="0">
                        <a:latin typeface="RixSGo L" charset="-127"/>
                        <a:ea typeface="RixSGo L" charset="-127"/>
                        <a:cs typeface="RixSGo L" charset="-127"/>
                      </a:endParaRPr>
                    </a:p>
                  </a:txBody>
                  <a:tcPr marL="45720" marR="45720" anchor="ctr" horzOverflow="overflow">
                    <a:lnL w="6350">
                      <a:solidFill>
                        <a:srgbClr val="929292"/>
                      </a:solidFill>
                      <a:miter lim="400000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7" name="직사각형 6">
            <a:extLst>
              <a:ext uri="{FF2B5EF4-FFF2-40B4-BE49-F238E27FC236}">
                <a16:creationId xmlns:a16="http://schemas.microsoft.com/office/drawing/2014/main" id="{A0FFDA64-3E62-5443-86C9-CAFB7ADA86F8}"/>
              </a:ext>
            </a:extLst>
          </p:cNvPr>
          <p:cNvSpPr/>
          <p:nvPr userDrawn="1"/>
        </p:nvSpPr>
        <p:spPr>
          <a:xfrm>
            <a:off x="112548" y="108697"/>
            <a:ext cx="8804679" cy="6640608"/>
          </a:xfrm>
          <a:prstGeom prst="rect">
            <a:avLst/>
          </a:prstGeom>
          <a:noFill/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sp>
        <p:nvSpPr>
          <p:cNvPr id="8" name="슬라이드 번호 개체 틀 4">
            <a:extLst>
              <a:ext uri="{FF2B5EF4-FFF2-40B4-BE49-F238E27FC236}">
                <a16:creationId xmlns:a16="http://schemas.microsoft.com/office/drawing/2014/main" id="{C063A2DE-E23E-234A-BA31-25E2758928C3}"/>
              </a:ext>
            </a:extLst>
          </p:cNvPr>
          <p:cNvSpPr txBox="1">
            <a:spLocks/>
          </p:cNvSpPr>
          <p:nvPr userDrawn="1"/>
        </p:nvSpPr>
        <p:spPr>
          <a:xfrm>
            <a:off x="11859767" y="713232"/>
            <a:ext cx="228601" cy="283464"/>
          </a:xfrm>
          <a:prstGeom prst="rect">
            <a:avLst/>
          </a:prstGeom>
        </p:spPr>
        <p:txBody>
          <a:bodyPr vert="horz" wrap="square" lIns="0" tIns="0" rIns="0" bIns="0" rtlCol="0" anchor="ctr">
            <a:noAutofit/>
          </a:bodyPr>
          <a:lstStyle>
            <a:defPPr>
              <a:defRPr lang="ko-KR"/>
            </a:defPPr>
            <a:lvl1pPr marL="0" algn="r" defTabSz="914400" rtl="0" eaLnBrk="1" latinLnBrk="1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91753557-8EB5-4520-9980-06E08A01E708}" type="slidenum">
              <a:rPr lang="ko-KR" altLang="en-US" sz="800" smtClean="0"/>
              <a:pPr algn="ctr"/>
              <a:t>‹#›</a:t>
            </a:fld>
            <a:endParaRPr lang="ko-KR" altLang="en-US" sz="800"/>
          </a:p>
        </p:txBody>
      </p:sp>
      <p:cxnSp>
        <p:nvCxnSpPr>
          <p:cNvPr id="9" name="직선 연결선 8">
            <a:extLst>
              <a:ext uri="{FF2B5EF4-FFF2-40B4-BE49-F238E27FC236}">
                <a16:creationId xmlns:a16="http://schemas.microsoft.com/office/drawing/2014/main" id="{3D0B6555-82BD-467B-AC20-A498E764CE0E}"/>
              </a:ext>
            </a:extLst>
          </p:cNvPr>
          <p:cNvCxnSpPr/>
          <p:nvPr userDrawn="1"/>
        </p:nvCxnSpPr>
        <p:spPr>
          <a:xfrm flipH="1">
            <a:off x="112548" y="811872"/>
            <a:ext cx="8804679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9586BA77-B935-504F-A824-D33178FBFC0E}"/>
              </a:ext>
            </a:extLst>
          </p:cNvPr>
          <p:cNvSpPr/>
          <p:nvPr userDrawn="1"/>
        </p:nvSpPr>
        <p:spPr>
          <a:xfrm>
            <a:off x="112548" y="108697"/>
            <a:ext cx="8804679" cy="6640608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sp>
        <p:nvSpPr>
          <p:cNvPr id="48" name="텍스트 상자 47"/>
          <p:cNvSpPr txBox="1"/>
          <p:nvPr userDrawn="1"/>
        </p:nvSpPr>
        <p:spPr>
          <a:xfrm>
            <a:off x="8151832" y="127628"/>
            <a:ext cx="74428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kumimoji="1" lang="ko-KR" altLang="en-US" sz="800"/>
              <a:t>로그아웃</a:t>
            </a:r>
          </a:p>
        </p:txBody>
      </p:sp>
      <p:cxnSp>
        <p:nvCxnSpPr>
          <p:cNvPr id="51" name="직선 연결선[R] 50"/>
          <p:cNvCxnSpPr/>
          <p:nvPr userDrawn="1"/>
        </p:nvCxnSpPr>
        <p:spPr>
          <a:xfrm flipV="1">
            <a:off x="122377" y="359122"/>
            <a:ext cx="8796791" cy="16799"/>
          </a:xfrm>
          <a:prstGeom prst="line">
            <a:avLst/>
          </a:prstGeom>
          <a:ln>
            <a:solidFill>
              <a:schemeClr val="bg2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텍스트 상자 19"/>
          <p:cNvSpPr txBox="1"/>
          <p:nvPr userDrawn="1"/>
        </p:nvSpPr>
        <p:spPr>
          <a:xfrm>
            <a:off x="6528854" y="127628"/>
            <a:ext cx="160499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ko-KR" altLang="en-US" sz="800"/>
              <a:t>김은지 선생님 </a:t>
            </a:r>
            <a:r>
              <a:rPr kumimoji="1" lang="en-US" altLang="ko-KR" sz="800"/>
              <a:t>(</a:t>
            </a:r>
            <a:r>
              <a:rPr kumimoji="1" lang="ko-KR" altLang="en-US" sz="800"/>
              <a:t>한국고등학교</a:t>
            </a:r>
            <a:r>
              <a:rPr kumimoji="1" lang="en-US" altLang="ko-KR" sz="800"/>
              <a:t>)</a:t>
            </a:r>
            <a:endParaRPr kumimoji="1" lang="ko-KR" altLang="en-US" sz="800"/>
          </a:p>
        </p:txBody>
      </p:sp>
      <p:sp>
        <p:nvSpPr>
          <p:cNvPr id="3" name="타원 2">
            <a:extLst>
              <a:ext uri="{FF2B5EF4-FFF2-40B4-BE49-F238E27FC236}">
                <a16:creationId xmlns:a16="http://schemas.microsoft.com/office/drawing/2014/main" id="{45B8BC02-D061-3AF9-00DD-32C88F53191C}"/>
              </a:ext>
            </a:extLst>
          </p:cNvPr>
          <p:cNvSpPr/>
          <p:nvPr userDrawn="1"/>
        </p:nvSpPr>
        <p:spPr>
          <a:xfrm>
            <a:off x="6433439" y="157297"/>
            <a:ext cx="139700" cy="1397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532096C4-5421-71B1-AEDD-55F07DBDB05E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8037367" y="143159"/>
            <a:ext cx="138697" cy="164937"/>
          </a:xfrm>
          <a:prstGeom prst="rect">
            <a:avLst/>
          </a:prstGeom>
        </p:spPr>
      </p:pic>
      <p:sp>
        <p:nvSpPr>
          <p:cNvPr id="13" name="TextBox 53">
            <a:extLst>
              <a:ext uri="{FF2B5EF4-FFF2-40B4-BE49-F238E27FC236}">
                <a16:creationId xmlns:a16="http://schemas.microsoft.com/office/drawing/2014/main" id="{9BB1ED12-9154-803F-32A2-7BADDC11F4EC}"/>
              </a:ext>
            </a:extLst>
          </p:cNvPr>
          <p:cNvSpPr txBox="1"/>
          <p:nvPr userDrawn="1"/>
        </p:nvSpPr>
        <p:spPr>
          <a:xfrm>
            <a:off x="2480249" y="480386"/>
            <a:ext cx="80182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>
                <a:solidFill>
                  <a:schemeClr val="tx1"/>
                </a:solidFill>
              </a:rPr>
              <a:t>학습 콘텐츠</a:t>
            </a:r>
            <a:endParaRPr lang="en-US" altLang="ko-KR" sz="900">
              <a:solidFill>
                <a:schemeClr val="tx1"/>
              </a:solidFill>
            </a:endParaRPr>
          </a:p>
        </p:txBody>
      </p:sp>
      <p:sp>
        <p:nvSpPr>
          <p:cNvPr id="15" name="TextBox 53">
            <a:extLst>
              <a:ext uri="{FF2B5EF4-FFF2-40B4-BE49-F238E27FC236}">
                <a16:creationId xmlns:a16="http://schemas.microsoft.com/office/drawing/2014/main" id="{E035D2FF-F924-5E90-4C61-F62BCC9DBF7D}"/>
              </a:ext>
            </a:extLst>
          </p:cNvPr>
          <p:cNvSpPr txBox="1"/>
          <p:nvPr userDrawn="1"/>
        </p:nvSpPr>
        <p:spPr>
          <a:xfrm>
            <a:off x="1365764" y="478989"/>
            <a:ext cx="6864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>
                <a:solidFill>
                  <a:schemeClr val="tx1"/>
                </a:solidFill>
              </a:rPr>
              <a:t>학습</a:t>
            </a:r>
            <a:r>
              <a:rPr lang="en-US" altLang="ko-KR" sz="900">
                <a:solidFill>
                  <a:schemeClr val="tx1"/>
                </a:solidFill>
              </a:rPr>
              <a:t> </a:t>
            </a:r>
            <a:r>
              <a:rPr lang="ko-KR" altLang="en-US" sz="900">
                <a:solidFill>
                  <a:schemeClr val="tx1"/>
                </a:solidFill>
              </a:rPr>
              <a:t>진단</a:t>
            </a:r>
            <a:endParaRPr lang="en-US" altLang="ko-KR" sz="900">
              <a:solidFill>
                <a:schemeClr val="tx1"/>
              </a:solidFill>
            </a:endParaRPr>
          </a:p>
        </p:txBody>
      </p:sp>
      <p:sp>
        <p:nvSpPr>
          <p:cNvPr id="2" name="제목 10">
            <a:extLst>
              <a:ext uri="{FF2B5EF4-FFF2-40B4-BE49-F238E27FC236}">
                <a16:creationId xmlns:a16="http://schemas.microsoft.com/office/drawing/2014/main" id="{76E89B19-AE82-E4F5-CC8E-A389B537B0A3}"/>
              </a:ext>
            </a:extLst>
          </p:cNvPr>
          <p:cNvSpPr txBox="1">
            <a:spLocks/>
          </p:cNvSpPr>
          <p:nvPr userDrawn="1"/>
        </p:nvSpPr>
        <p:spPr>
          <a:xfrm>
            <a:off x="329771" y="162285"/>
            <a:ext cx="2125582" cy="169277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pPr marL="0" marR="0" lvl="0" indent="0" algn="l" defTabSz="914400" rtl="0" eaLnBrk="0" fontAlgn="base" latinLnBrk="1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100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경기도교육청 </a:t>
            </a:r>
            <a:r>
              <a:rPr lang="en-US" altLang="ko-KR" sz="1100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AI </a:t>
            </a:r>
            <a:r>
              <a:rPr lang="ko-KR" altLang="en-US" sz="1100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미래교육 플랫폼</a:t>
            </a:r>
            <a:endParaRPr lang="en-US" altLang="ko-KR" sz="1100" b="0" kern="0" spc="0">
              <a:solidFill>
                <a:schemeClr val="bg2">
                  <a:lumMod val="2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5" name="TextBox 53">
            <a:extLst>
              <a:ext uri="{FF2B5EF4-FFF2-40B4-BE49-F238E27FC236}">
                <a16:creationId xmlns:a16="http://schemas.microsoft.com/office/drawing/2014/main" id="{486ABDED-1DF0-1171-AE3E-75D2F0FCBD0B}"/>
              </a:ext>
            </a:extLst>
          </p:cNvPr>
          <p:cNvSpPr txBox="1"/>
          <p:nvPr userDrawn="1"/>
        </p:nvSpPr>
        <p:spPr>
          <a:xfrm>
            <a:off x="251279" y="478989"/>
            <a:ext cx="6864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>
                <a:solidFill>
                  <a:schemeClr val="tx1"/>
                </a:solidFill>
              </a:rPr>
              <a:t>나의 학교</a:t>
            </a:r>
            <a:endParaRPr lang="en-US" altLang="ko-KR" sz="900">
              <a:solidFill>
                <a:schemeClr val="tx1"/>
              </a:solidFill>
            </a:endParaRPr>
          </a:p>
        </p:txBody>
      </p:sp>
      <p:sp>
        <p:nvSpPr>
          <p:cNvPr id="10" name="TextBox 53">
            <a:extLst>
              <a:ext uri="{FF2B5EF4-FFF2-40B4-BE49-F238E27FC236}">
                <a16:creationId xmlns:a16="http://schemas.microsoft.com/office/drawing/2014/main" id="{945A0829-162E-3EC6-F342-27F823742732}"/>
              </a:ext>
            </a:extLst>
          </p:cNvPr>
          <p:cNvSpPr txBox="1"/>
          <p:nvPr userDrawn="1"/>
        </p:nvSpPr>
        <p:spPr>
          <a:xfrm>
            <a:off x="3710151" y="480386"/>
            <a:ext cx="67678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>
                <a:solidFill>
                  <a:schemeClr val="tx1"/>
                </a:solidFill>
              </a:rPr>
              <a:t>AI </a:t>
            </a:r>
            <a:r>
              <a:rPr lang="ko-KR" altLang="en-US" sz="900">
                <a:solidFill>
                  <a:schemeClr val="tx1"/>
                </a:solidFill>
              </a:rPr>
              <a:t>리포트</a:t>
            </a:r>
            <a:endParaRPr lang="en-US" altLang="ko-KR" sz="9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979247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[담임교사]_프레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표 7">
            <a:extLst>
              <a:ext uri="{FF2B5EF4-FFF2-40B4-BE49-F238E27FC236}">
                <a16:creationId xmlns:a16="http://schemas.microsoft.com/office/drawing/2014/main" id="{09677F3A-3077-7944-BB26-1718763B5803}"/>
              </a:ext>
            </a:extLst>
          </p:cNvPr>
          <p:cNvGraphicFramePr/>
          <p:nvPr userDrawn="1">
            <p:extLst>
              <p:ext uri="{D42A27DB-BD31-4B8C-83A1-F6EECF244321}">
                <p14:modId xmlns:p14="http://schemas.microsoft.com/office/powerpoint/2010/main" val="4234970317"/>
              </p:ext>
            </p:extLst>
          </p:nvPr>
        </p:nvGraphicFramePr>
        <p:xfrm>
          <a:off x="9031692" y="112783"/>
          <a:ext cx="3047760" cy="664061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3143747631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796904690"/>
                    </a:ext>
                  </a:extLst>
                </a:gridCol>
              </a:tblGrid>
              <a:tr h="299716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위치</a:t>
                      </a: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9716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화면</a:t>
                      </a:r>
                      <a:r>
                        <a:rPr lang="en-US" altLang="ko-KR" sz="800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ID</a:t>
                      </a: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53404244"/>
                  </a:ext>
                </a:extLst>
              </a:tr>
              <a:tr h="299716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r>
                        <a:rPr lang="ko-KR" altLang="en-US" b="1" spc="0" baseline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화면명</a:t>
                      </a: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solidFill>
                        <a:srgbClr val="929292"/>
                      </a:solidFill>
                      <a:miter lim="400000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solidFill>
                        <a:srgbClr val="929292"/>
                      </a:solidFill>
                      <a:miter lim="400000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kumimoji="0" lang="ko-KR" alt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페이지</a:t>
                      </a: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9716">
                <a:tc gridSpan="4"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DESCRIPTION</a:t>
                      </a: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defTabSz="914400">
                        <a:defRPr sz="800">
                          <a:sym typeface="맑은 고딕"/>
                        </a:defRPr>
                      </a:pPr>
                      <a:endParaRPr spc="0" baseline="0">
                        <a:latin typeface="RixSGo L" charset="-127"/>
                        <a:ea typeface="RixSGo L" charset="-127"/>
                        <a:cs typeface="RixSGo L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441746">
                <a:tc gridSpan="4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en-US" altLang="ko-KR" sz="700" b="0" spc="0" baseline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defTabSz="914400">
                        <a:defRPr sz="800">
                          <a:sym typeface="맑은 고딕"/>
                        </a:defRPr>
                      </a:pPr>
                      <a:endParaRPr spc="0" baseline="0">
                        <a:latin typeface="RixSGo L" charset="-127"/>
                        <a:ea typeface="RixSGo L" charset="-127"/>
                        <a:cs typeface="RixSGo L" charset="-127"/>
                      </a:endParaRPr>
                    </a:p>
                  </a:txBody>
                  <a:tcPr marL="45720" marR="45720" anchor="ctr" horzOverflow="overflow">
                    <a:lnL w="6350">
                      <a:solidFill>
                        <a:srgbClr val="929292"/>
                      </a:solidFill>
                      <a:miter lim="400000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7" name="직사각형 6">
            <a:extLst>
              <a:ext uri="{FF2B5EF4-FFF2-40B4-BE49-F238E27FC236}">
                <a16:creationId xmlns:a16="http://schemas.microsoft.com/office/drawing/2014/main" id="{A0FFDA64-3E62-5443-86C9-CAFB7ADA86F8}"/>
              </a:ext>
            </a:extLst>
          </p:cNvPr>
          <p:cNvSpPr/>
          <p:nvPr userDrawn="1"/>
        </p:nvSpPr>
        <p:spPr>
          <a:xfrm>
            <a:off x="112548" y="108697"/>
            <a:ext cx="8804679" cy="6640608"/>
          </a:xfrm>
          <a:prstGeom prst="rect">
            <a:avLst/>
          </a:prstGeom>
          <a:noFill/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sp>
        <p:nvSpPr>
          <p:cNvPr id="8" name="슬라이드 번호 개체 틀 4">
            <a:extLst>
              <a:ext uri="{FF2B5EF4-FFF2-40B4-BE49-F238E27FC236}">
                <a16:creationId xmlns:a16="http://schemas.microsoft.com/office/drawing/2014/main" id="{C063A2DE-E23E-234A-BA31-25E2758928C3}"/>
              </a:ext>
            </a:extLst>
          </p:cNvPr>
          <p:cNvSpPr txBox="1">
            <a:spLocks/>
          </p:cNvSpPr>
          <p:nvPr userDrawn="1"/>
        </p:nvSpPr>
        <p:spPr>
          <a:xfrm>
            <a:off x="11859767" y="713232"/>
            <a:ext cx="228601" cy="283464"/>
          </a:xfrm>
          <a:prstGeom prst="rect">
            <a:avLst/>
          </a:prstGeom>
        </p:spPr>
        <p:txBody>
          <a:bodyPr vert="horz" wrap="square" lIns="0" tIns="0" rIns="0" bIns="0" rtlCol="0" anchor="ctr">
            <a:noAutofit/>
          </a:bodyPr>
          <a:lstStyle>
            <a:defPPr>
              <a:defRPr lang="ko-KR"/>
            </a:defPPr>
            <a:lvl1pPr marL="0" algn="r" defTabSz="914400" rtl="0" eaLnBrk="1" latinLnBrk="1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91753557-8EB5-4520-9980-06E08A01E708}" type="slidenum">
              <a:rPr lang="ko-KR" altLang="en-US" sz="800" smtClean="0"/>
              <a:pPr algn="ctr"/>
              <a:t>‹#›</a:t>
            </a:fld>
            <a:endParaRPr lang="ko-KR" altLang="en-US" sz="800"/>
          </a:p>
        </p:txBody>
      </p: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9586BA77-B935-504F-A824-D33178FBFC0E}"/>
              </a:ext>
            </a:extLst>
          </p:cNvPr>
          <p:cNvSpPr/>
          <p:nvPr userDrawn="1"/>
        </p:nvSpPr>
        <p:spPr>
          <a:xfrm>
            <a:off x="112548" y="108697"/>
            <a:ext cx="8804679" cy="6640608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376034406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학생_간지">
    <p:bg>
      <p:bgPr>
        <a:solidFill>
          <a:schemeClr val="accent5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04D5D3B-6E79-34BE-E3F8-02043C369DE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2426144"/>
            <a:ext cx="10515600" cy="785714"/>
          </a:xfrm>
        </p:spPr>
        <p:txBody>
          <a:bodyPr>
            <a:normAutofit/>
          </a:bodyPr>
          <a:lstStyle>
            <a:lvl1pPr>
              <a:defRPr sz="2400" b="1"/>
            </a:lvl1pPr>
          </a:lstStyle>
          <a:p>
            <a:r>
              <a:rPr lang="en-US" altLang="ko-KR"/>
              <a:t>1.</a:t>
            </a:r>
            <a:r>
              <a:rPr lang="ko-KR" altLang="en-US"/>
              <a:t> 홈</a:t>
            </a:r>
            <a:endParaRPr lang="x-none"/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D2AC4764-E31D-106F-37A3-36F61FA103FB}"/>
              </a:ext>
            </a:extLst>
          </p:cNvPr>
          <p:cNvSpPr txBox="1">
            <a:spLocks/>
          </p:cNvSpPr>
          <p:nvPr userDrawn="1"/>
        </p:nvSpPr>
        <p:spPr>
          <a:xfrm>
            <a:off x="913615" y="2111439"/>
            <a:ext cx="512961" cy="276999"/>
          </a:xfrm>
          <a:prstGeom prst="rect">
            <a:avLst/>
          </a:prstGeom>
        </p:spPr>
        <p:txBody>
          <a:bodyPr vert="horz" wrap="none" lIns="0" tIns="0" rIns="0" bIns="0" rtlCol="0" anchor="ctr">
            <a:spAutoFit/>
          </a:bodyPr>
          <a:lstStyle>
            <a:lvl1pPr algn="l" defTabSz="9144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ko-KR" altLang="en-US" sz="2000" b="1">
                <a:solidFill>
                  <a:schemeClr val="accent5">
                    <a:lumMod val="75000"/>
                  </a:schemeClr>
                </a:solidFill>
              </a:rPr>
              <a:t>학생</a:t>
            </a:r>
            <a:endParaRPr lang="x-none" sz="2000" b="1">
              <a:solidFill>
                <a:schemeClr val="accent5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484643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[학생]_GN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표 7">
            <a:extLst>
              <a:ext uri="{FF2B5EF4-FFF2-40B4-BE49-F238E27FC236}">
                <a16:creationId xmlns:a16="http://schemas.microsoft.com/office/drawing/2014/main" id="{09677F3A-3077-7944-BB26-1718763B5803}"/>
              </a:ext>
            </a:extLst>
          </p:cNvPr>
          <p:cNvGraphicFramePr/>
          <p:nvPr userDrawn="1">
            <p:extLst>
              <p:ext uri="{D42A27DB-BD31-4B8C-83A1-F6EECF244321}">
                <p14:modId xmlns:p14="http://schemas.microsoft.com/office/powerpoint/2010/main" val="3084332907"/>
              </p:ext>
            </p:extLst>
          </p:nvPr>
        </p:nvGraphicFramePr>
        <p:xfrm>
          <a:off x="9031692" y="112783"/>
          <a:ext cx="3047760" cy="664061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3143747631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796904690"/>
                    </a:ext>
                  </a:extLst>
                </a:gridCol>
              </a:tblGrid>
              <a:tr h="299716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위치</a:t>
                      </a: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9716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화면</a:t>
                      </a:r>
                      <a:r>
                        <a:rPr lang="en-US" altLang="ko-KR" sz="800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ID</a:t>
                      </a: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53404244"/>
                  </a:ext>
                </a:extLst>
              </a:tr>
              <a:tr h="299716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r>
                        <a:rPr lang="ko-KR" altLang="en-US" b="1" spc="0" baseline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화면명</a:t>
                      </a: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solidFill>
                        <a:srgbClr val="929292"/>
                      </a:solidFill>
                      <a:miter lim="400000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solidFill>
                        <a:srgbClr val="929292"/>
                      </a:solidFill>
                      <a:miter lim="400000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kumimoji="0" lang="ko-KR" alt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페이지</a:t>
                      </a: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9716">
                <a:tc gridSpan="4"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DESCRIPTION</a:t>
                      </a: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defTabSz="914400">
                        <a:defRPr sz="800">
                          <a:sym typeface="맑은 고딕"/>
                        </a:defRPr>
                      </a:pPr>
                      <a:endParaRPr spc="0" baseline="0">
                        <a:latin typeface="RixSGo L" charset="-127"/>
                        <a:ea typeface="RixSGo L" charset="-127"/>
                        <a:cs typeface="RixSGo L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441746">
                <a:tc gridSpan="4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en-US" altLang="ko-KR" sz="700" b="0" spc="0" baseline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defTabSz="914400">
                        <a:defRPr sz="800">
                          <a:sym typeface="맑은 고딕"/>
                        </a:defRPr>
                      </a:pPr>
                      <a:endParaRPr spc="0" baseline="0">
                        <a:latin typeface="RixSGo L" charset="-127"/>
                        <a:ea typeface="RixSGo L" charset="-127"/>
                        <a:cs typeface="RixSGo L" charset="-127"/>
                      </a:endParaRPr>
                    </a:p>
                  </a:txBody>
                  <a:tcPr marL="45720" marR="45720" anchor="ctr" horzOverflow="overflow">
                    <a:lnL w="6350">
                      <a:solidFill>
                        <a:srgbClr val="929292"/>
                      </a:solidFill>
                      <a:miter lim="400000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7" name="직사각형 6">
            <a:extLst>
              <a:ext uri="{FF2B5EF4-FFF2-40B4-BE49-F238E27FC236}">
                <a16:creationId xmlns:a16="http://schemas.microsoft.com/office/drawing/2014/main" id="{A0FFDA64-3E62-5443-86C9-CAFB7ADA86F8}"/>
              </a:ext>
            </a:extLst>
          </p:cNvPr>
          <p:cNvSpPr/>
          <p:nvPr userDrawn="1"/>
        </p:nvSpPr>
        <p:spPr>
          <a:xfrm>
            <a:off x="112548" y="108697"/>
            <a:ext cx="8804679" cy="6640608"/>
          </a:xfrm>
          <a:prstGeom prst="rect">
            <a:avLst/>
          </a:prstGeom>
          <a:noFill/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sp>
        <p:nvSpPr>
          <p:cNvPr id="8" name="슬라이드 번호 개체 틀 4">
            <a:extLst>
              <a:ext uri="{FF2B5EF4-FFF2-40B4-BE49-F238E27FC236}">
                <a16:creationId xmlns:a16="http://schemas.microsoft.com/office/drawing/2014/main" id="{C063A2DE-E23E-234A-BA31-25E2758928C3}"/>
              </a:ext>
            </a:extLst>
          </p:cNvPr>
          <p:cNvSpPr txBox="1">
            <a:spLocks/>
          </p:cNvSpPr>
          <p:nvPr userDrawn="1"/>
        </p:nvSpPr>
        <p:spPr>
          <a:xfrm>
            <a:off x="11859767" y="713232"/>
            <a:ext cx="228601" cy="283464"/>
          </a:xfrm>
          <a:prstGeom prst="rect">
            <a:avLst/>
          </a:prstGeom>
        </p:spPr>
        <p:txBody>
          <a:bodyPr vert="horz" wrap="square" lIns="0" tIns="0" rIns="0" bIns="0" rtlCol="0" anchor="ctr">
            <a:noAutofit/>
          </a:bodyPr>
          <a:lstStyle>
            <a:defPPr>
              <a:defRPr lang="ko-KR"/>
            </a:defPPr>
            <a:lvl1pPr marL="0" algn="r" defTabSz="914400" rtl="0" eaLnBrk="1" latinLnBrk="1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91753557-8EB5-4520-9980-06E08A01E708}" type="slidenum">
              <a:rPr lang="ko-KR" altLang="en-US" sz="800" smtClean="0"/>
              <a:pPr algn="ctr"/>
              <a:t>‹#›</a:t>
            </a:fld>
            <a:endParaRPr lang="ko-KR" altLang="en-US" sz="800"/>
          </a:p>
        </p:txBody>
      </p:sp>
      <p:cxnSp>
        <p:nvCxnSpPr>
          <p:cNvPr id="9" name="직선 연결선 8">
            <a:extLst>
              <a:ext uri="{FF2B5EF4-FFF2-40B4-BE49-F238E27FC236}">
                <a16:creationId xmlns:a16="http://schemas.microsoft.com/office/drawing/2014/main" id="{3D0B6555-82BD-467B-AC20-A498E764CE0E}"/>
              </a:ext>
            </a:extLst>
          </p:cNvPr>
          <p:cNvCxnSpPr/>
          <p:nvPr userDrawn="1"/>
        </p:nvCxnSpPr>
        <p:spPr>
          <a:xfrm flipH="1">
            <a:off x="112548" y="811872"/>
            <a:ext cx="8804679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9586BA77-B935-504F-A824-D33178FBFC0E}"/>
              </a:ext>
            </a:extLst>
          </p:cNvPr>
          <p:cNvSpPr/>
          <p:nvPr userDrawn="1"/>
        </p:nvSpPr>
        <p:spPr>
          <a:xfrm>
            <a:off x="112548" y="108697"/>
            <a:ext cx="8804679" cy="6640608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sp>
        <p:nvSpPr>
          <p:cNvPr id="48" name="텍스트 상자 47"/>
          <p:cNvSpPr txBox="1"/>
          <p:nvPr userDrawn="1"/>
        </p:nvSpPr>
        <p:spPr>
          <a:xfrm>
            <a:off x="8151832" y="127628"/>
            <a:ext cx="74428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kumimoji="1" lang="ko-KR" altLang="en-US" sz="800"/>
              <a:t>로그아웃</a:t>
            </a:r>
          </a:p>
        </p:txBody>
      </p:sp>
      <p:cxnSp>
        <p:nvCxnSpPr>
          <p:cNvPr id="51" name="직선 연결선[R] 50"/>
          <p:cNvCxnSpPr/>
          <p:nvPr userDrawn="1"/>
        </p:nvCxnSpPr>
        <p:spPr>
          <a:xfrm flipV="1">
            <a:off x="122377" y="359122"/>
            <a:ext cx="8796791" cy="16799"/>
          </a:xfrm>
          <a:prstGeom prst="line">
            <a:avLst/>
          </a:prstGeom>
          <a:ln>
            <a:solidFill>
              <a:schemeClr val="bg2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텍스트 상자 19">
            <a:extLst>
              <a:ext uri="{FF2B5EF4-FFF2-40B4-BE49-F238E27FC236}">
                <a16:creationId xmlns:a16="http://schemas.microsoft.com/office/drawing/2014/main" id="{ACA5691A-C561-1E29-82AE-5FB363AD3E2D}"/>
              </a:ext>
            </a:extLst>
          </p:cNvPr>
          <p:cNvSpPr txBox="1"/>
          <p:nvPr userDrawn="1"/>
        </p:nvSpPr>
        <p:spPr>
          <a:xfrm>
            <a:off x="6303916" y="121801"/>
            <a:ext cx="1748558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ko-KR" altLang="en-US" sz="800"/>
              <a:t>홍성일 학생 </a:t>
            </a:r>
            <a:r>
              <a:rPr kumimoji="1" lang="en-US" altLang="ko-KR" sz="800"/>
              <a:t>(</a:t>
            </a:r>
            <a:r>
              <a:rPr kumimoji="1" lang="ko-KR" altLang="en-US" sz="800"/>
              <a:t>한국고등학교 </a:t>
            </a:r>
            <a:r>
              <a:rPr kumimoji="1" lang="en-US" altLang="ko-KR" sz="800"/>
              <a:t>1</a:t>
            </a:r>
            <a:r>
              <a:rPr kumimoji="1" lang="ko-KR" altLang="en-US" sz="800"/>
              <a:t>학년</a:t>
            </a:r>
            <a:r>
              <a:rPr kumimoji="1" lang="en-US" altLang="ko-KR" sz="800"/>
              <a:t>)</a:t>
            </a:r>
            <a:endParaRPr kumimoji="1" lang="ko-KR" altLang="en-US" sz="800"/>
          </a:p>
        </p:txBody>
      </p:sp>
      <p:sp>
        <p:nvSpPr>
          <p:cNvPr id="5" name="타원 4">
            <a:extLst>
              <a:ext uri="{FF2B5EF4-FFF2-40B4-BE49-F238E27FC236}">
                <a16:creationId xmlns:a16="http://schemas.microsoft.com/office/drawing/2014/main" id="{09002303-F925-C179-AE03-C357E21056B5}"/>
              </a:ext>
            </a:extLst>
          </p:cNvPr>
          <p:cNvSpPr/>
          <p:nvPr userDrawn="1"/>
        </p:nvSpPr>
        <p:spPr>
          <a:xfrm>
            <a:off x="6208502" y="157297"/>
            <a:ext cx="139700" cy="1397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C2C60D9B-B6D3-E256-9E8C-E486465D6AEA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8037367" y="143159"/>
            <a:ext cx="138697" cy="164937"/>
          </a:xfrm>
          <a:prstGeom prst="rect">
            <a:avLst/>
          </a:prstGeom>
        </p:spPr>
      </p:pic>
      <p:sp>
        <p:nvSpPr>
          <p:cNvPr id="10" name="TextBox 53">
            <a:extLst>
              <a:ext uri="{FF2B5EF4-FFF2-40B4-BE49-F238E27FC236}">
                <a16:creationId xmlns:a16="http://schemas.microsoft.com/office/drawing/2014/main" id="{899BABE3-AA6F-956E-B3A2-D6740A5A05F3}"/>
              </a:ext>
            </a:extLst>
          </p:cNvPr>
          <p:cNvSpPr txBox="1"/>
          <p:nvPr userDrawn="1"/>
        </p:nvSpPr>
        <p:spPr>
          <a:xfrm>
            <a:off x="2480249" y="480386"/>
            <a:ext cx="80182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>
                <a:solidFill>
                  <a:schemeClr val="tx1"/>
                </a:solidFill>
              </a:rPr>
              <a:t>학습 콘텐츠</a:t>
            </a:r>
            <a:endParaRPr lang="en-US" altLang="ko-KR" sz="900">
              <a:solidFill>
                <a:schemeClr val="tx1"/>
              </a:solidFill>
            </a:endParaRPr>
          </a:p>
        </p:txBody>
      </p:sp>
      <p:sp>
        <p:nvSpPr>
          <p:cNvPr id="12" name="TextBox 53">
            <a:extLst>
              <a:ext uri="{FF2B5EF4-FFF2-40B4-BE49-F238E27FC236}">
                <a16:creationId xmlns:a16="http://schemas.microsoft.com/office/drawing/2014/main" id="{E5A80EF6-6DC2-42FF-ABA5-AFE77D179021}"/>
              </a:ext>
            </a:extLst>
          </p:cNvPr>
          <p:cNvSpPr txBox="1"/>
          <p:nvPr userDrawn="1"/>
        </p:nvSpPr>
        <p:spPr>
          <a:xfrm>
            <a:off x="1365764" y="478989"/>
            <a:ext cx="6864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>
                <a:solidFill>
                  <a:schemeClr val="tx1"/>
                </a:solidFill>
              </a:rPr>
              <a:t>학습</a:t>
            </a:r>
            <a:r>
              <a:rPr lang="en-US" altLang="ko-KR" sz="900">
                <a:solidFill>
                  <a:schemeClr val="tx1"/>
                </a:solidFill>
              </a:rPr>
              <a:t> </a:t>
            </a:r>
            <a:r>
              <a:rPr lang="ko-KR" altLang="en-US" sz="900">
                <a:solidFill>
                  <a:schemeClr val="tx1"/>
                </a:solidFill>
              </a:rPr>
              <a:t>진단</a:t>
            </a:r>
            <a:endParaRPr lang="en-US" altLang="ko-KR" sz="900">
              <a:solidFill>
                <a:schemeClr val="tx1"/>
              </a:solidFill>
            </a:endParaRPr>
          </a:p>
        </p:txBody>
      </p:sp>
      <p:sp>
        <p:nvSpPr>
          <p:cNvPr id="2" name="제목 10">
            <a:extLst>
              <a:ext uri="{FF2B5EF4-FFF2-40B4-BE49-F238E27FC236}">
                <a16:creationId xmlns:a16="http://schemas.microsoft.com/office/drawing/2014/main" id="{055C9CA7-AD6B-36A5-5AEF-CA5765311B86}"/>
              </a:ext>
            </a:extLst>
          </p:cNvPr>
          <p:cNvSpPr txBox="1">
            <a:spLocks/>
          </p:cNvSpPr>
          <p:nvPr userDrawn="1"/>
        </p:nvSpPr>
        <p:spPr>
          <a:xfrm>
            <a:off x="329771" y="162285"/>
            <a:ext cx="2125582" cy="169277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pPr marL="0" marR="0" lvl="0" indent="0" algn="l" defTabSz="914400" rtl="0" eaLnBrk="0" fontAlgn="base" latinLnBrk="1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100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경기도교육청 </a:t>
            </a:r>
            <a:r>
              <a:rPr lang="en-US" altLang="ko-KR" sz="1100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AI </a:t>
            </a:r>
            <a:r>
              <a:rPr lang="ko-KR" altLang="en-US" sz="1100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미래교육 플랫폼</a:t>
            </a:r>
            <a:endParaRPr lang="en-US" altLang="ko-KR" sz="1100" b="0" kern="0" spc="0">
              <a:solidFill>
                <a:schemeClr val="bg2">
                  <a:lumMod val="2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14" name="TextBox 53">
            <a:extLst>
              <a:ext uri="{FF2B5EF4-FFF2-40B4-BE49-F238E27FC236}">
                <a16:creationId xmlns:a16="http://schemas.microsoft.com/office/drawing/2014/main" id="{F7D77855-00D5-A019-DE8E-97CB554BB6BD}"/>
              </a:ext>
            </a:extLst>
          </p:cNvPr>
          <p:cNvSpPr txBox="1"/>
          <p:nvPr userDrawn="1"/>
        </p:nvSpPr>
        <p:spPr>
          <a:xfrm>
            <a:off x="251279" y="478989"/>
            <a:ext cx="6864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>
                <a:solidFill>
                  <a:schemeClr val="tx1"/>
                </a:solidFill>
              </a:rPr>
              <a:t>나의 학교</a:t>
            </a:r>
            <a:endParaRPr lang="en-US" altLang="ko-KR" sz="900">
              <a:solidFill>
                <a:schemeClr val="tx1"/>
              </a:solidFill>
            </a:endParaRPr>
          </a:p>
        </p:txBody>
      </p:sp>
      <p:sp>
        <p:nvSpPr>
          <p:cNvPr id="15" name="TextBox 53">
            <a:extLst>
              <a:ext uri="{FF2B5EF4-FFF2-40B4-BE49-F238E27FC236}">
                <a16:creationId xmlns:a16="http://schemas.microsoft.com/office/drawing/2014/main" id="{DE478A61-6CDA-0BE6-BF2C-AD070E8E7BD5}"/>
              </a:ext>
            </a:extLst>
          </p:cNvPr>
          <p:cNvSpPr txBox="1"/>
          <p:nvPr userDrawn="1"/>
        </p:nvSpPr>
        <p:spPr>
          <a:xfrm>
            <a:off x="3710151" y="480386"/>
            <a:ext cx="67678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>
                <a:solidFill>
                  <a:schemeClr val="tx1"/>
                </a:solidFill>
              </a:rPr>
              <a:t>AI </a:t>
            </a:r>
            <a:r>
              <a:rPr lang="ko-KR" altLang="en-US" sz="900">
                <a:solidFill>
                  <a:schemeClr val="tx1"/>
                </a:solidFill>
              </a:rPr>
              <a:t>리포트</a:t>
            </a:r>
            <a:endParaRPr lang="en-US" altLang="ko-KR" sz="900">
              <a:solidFill>
                <a:schemeClr val="tx1"/>
              </a:solidFill>
            </a:endParaRPr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[학생]_공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슬라이드 번호 개체 틀 4">
            <a:extLst>
              <a:ext uri="{FF2B5EF4-FFF2-40B4-BE49-F238E27FC236}">
                <a16:creationId xmlns:a16="http://schemas.microsoft.com/office/drawing/2014/main" id="{C063A2DE-E23E-234A-BA31-25E2758928C3}"/>
              </a:ext>
            </a:extLst>
          </p:cNvPr>
          <p:cNvSpPr txBox="1">
            <a:spLocks/>
          </p:cNvSpPr>
          <p:nvPr userDrawn="1"/>
        </p:nvSpPr>
        <p:spPr>
          <a:xfrm>
            <a:off x="11859767" y="713232"/>
            <a:ext cx="228601" cy="283464"/>
          </a:xfrm>
          <a:prstGeom prst="rect">
            <a:avLst/>
          </a:prstGeom>
        </p:spPr>
        <p:txBody>
          <a:bodyPr vert="horz" wrap="square" lIns="0" tIns="0" rIns="0" bIns="0" rtlCol="0" anchor="ctr">
            <a:noAutofit/>
          </a:bodyPr>
          <a:lstStyle>
            <a:defPPr>
              <a:defRPr lang="ko-KR"/>
            </a:defPPr>
            <a:lvl1pPr marL="0" algn="r" defTabSz="914400" rtl="0" eaLnBrk="1" latinLnBrk="1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91753557-8EB5-4520-9980-06E08A01E708}" type="slidenum">
              <a:rPr lang="ko-KR" altLang="en-US" sz="800" smtClean="0"/>
              <a:pPr algn="ctr"/>
              <a:t>‹#›</a:t>
            </a:fld>
            <a:endParaRPr lang="ko-KR" altLang="en-US" sz="800"/>
          </a:p>
        </p:txBody>
      </p:sp>
      <p:graphicFrame>
        <p:nvGraphicFramePr>
          <p:cNvPr id="3" name="표 7">
            <a:extLst>
              <a:ext uri="{FF2B5EF4-FFF2-40B4-BE49-F238E27FC236}">
                <a16:creationId xmlns:a16="http://schemas.microsoft.com/office/drawing/2014/main" id="{982DE3B0-F68A-6A7C-E2D2-2F643B784FA2}"/>
              </a:ext>
            </a:extLst>
          </p:cNvPr>
          <p:cNvGraphicFramePr/>
          <p:nvPr userDrawn="1">
            <p:extLst>
              <p:ext uri="{D42A27DB-BD31-4B8C-83A1-F6EECF244321}">
                <p14:modId xmlns:p14="http://schemas.microsoft.com/office/powerpoint/2010/main" val="3914963169"/>
              </p:ext>
            </p:extLst>
          </p:nvPr>
        </p:nvGraphicFramePr>
        <p:xfrm>
          <a:off x="9031692" y="112783"/>
          <a:ext cx="3047760" cy="664061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3143747631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796904690"/>
                    </a:ext>
                  </a:extLst>
                </a:gridCol>
              </a:tblGrid>
              <a:tr h="299716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위치</a:t>
                      </a: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9716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화면</a:t>
                      </a:r>
                      <a:r>
                        <a:rPr lang="en-US" altLang="ko-KR" sz="800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ID</a:t>
                      </a: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53404244"/>
                  </a:ext>
                </a:extLst>
              </a:tr>
              <a:tr h="299716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r>
                        <a:rPr lang="ko-KR" altLang="en-US" b="1" spc="0" baseline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화면명</a:t>
                      </a: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solidFill>
                        <a:srgbClr val="929292"/>
                      </a:solidFill>
                      <a:miter lim="400000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solidFill>
                        <a:srgbClr val="929292"/>
                      </a:solidFill>
                      <a:miter lim="400000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kumimoji="0" lang="ko-KR" alt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페이지</a:t>
                      </a: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9716">
                <a:tc gridSpan="4"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DESCRIPTION</a:t>
                      </a: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defTabSz="914400">
                        <a:defRPr sz="800">
                          <a:sym typeface="맑은 고딕"/>
                        </a:defRPr>
                      </a:pPr>
                      <a:endParaRPr spc="0" baseline="0">
                        <a:latin typeface="RixSGo L" charset="-127"/>
                        <a:ea typeface="RixSGo L" charset="-127"/>
                        <a:cs typeface="RixSGo L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441746">
                <a:tc gridSpan="4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en-US" altLang="ko-KR" sz="700" b="0" spc="0" baseline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defTabSz="914400">
                        <a:defRPr sz="800">
                          <a:sym typeface="맑은 고딕"/>
                        </a:defRPr>
                      </a:pPr>
                      <a:endParaRPr spc="0" baseline="0">
                        <a:latin typeface="RixSGo L" charset="-127"/>
                        <a:ea typeface="RixSGo L" charset="-127"/>
                        <a:cs typeface="RixSGo L" charset="-127"/>
                      </a:endParaRPr>
                    </a:p>
                  </a:txBody>
                  <a:tcPr marL="45720" marR="45720" anchor="ctr" horzOverflow="overflow">
                    <a:lnL w="6350">
                      <a:solidFill>
                        <a:srgbClr val="929292"/>
                      </a:solidFill>
                      <a:miter lim="400000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7940534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직사각형">
            <a:extLst>
              <a:ext uri="{FF2B5EF4-FFF2-40B4-BE49-F238E27FC236}">
                <a16:creationId xmlns:a16="http://schemas.microsoft.com/office/drawing/2014/main" id="{7EF725DF-A3F0-26B3-AAA9-3C4991D47902}"/>
              </a:ext>
            </a:extLst>
          </p:cNvPr>
          <p:cNvSpPr/>
          <p:nvPr userDrawn="1"/>
        </p:nvSpPr>
        <p:spPr>
          <a:xfrm flipV="1">
            <a:off x="0" y="-3"/>
            <a:ext cx="12192000" cy="6858002"/>
          </a:xfrm>
          <a:prstGeom prst="rect">
            <a:avLst/>
          </a:prstGeom>
          <a:solidFill>
            <a:schemeClr val="accent5">
              <a:lumMod val="20000"/>
              <a:lumOff val="80000"/>
              <a:alpha val="60000"/>
            </a:schemeClr>
          </a:solidFill>
          <a:ln w="3175">
            <a:miter lim="400000"/>
          </a:ln>
        </p:spPr>
        <p:txBody>
          <a:bodyPr lIns="35718" tIns="35718" rIns="35718" bIns="35718" anchor="ctr"/>
          <a:lstStyle/>
          <a:p>
            <a:pPr>
              <a:defRPr sz="1200" b="0">
                <a:solidFill>
                  <a:srgbClr val="A5A5A5">
                    <a:hueOff val="-274225"/>
                    <a:satOff val="26768"/>
                    <a:lumOff val="11368"/>
                  </a:srgbClr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200" b="1" dirty="0">
              <a:solidFill>
                <a:srgbClr val="A5A5A5">
                  <a:hueOff val="-274225"/>
                  <a:satOff val="26768"/>
                  <a:lumOff val="11368"/>
                </a:srgbClr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Malgun Gothic" charset="-127"/>
              <a:sym typeface="Helvetica Neue Medium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26C1E078-F6D3-EB8F-384D-09A52303F5F4}"/>
              </a:ext>
            </a:extLst>
          </p:cNvPr>
          <p:cNvSpPr txBox="1"/>
          <p:nvPr userDrawn="1"/>
        </p:nvSpPr>
        <p:spPr bwMode="auto">
          <a:xfrm>
            <a:off x="0" y="3140968"/>
            <a:ext cx="1219200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rtlCol="0">
            <a:spAutoFit/>
          </a:bodyPr>
          <a:lstStyle/>
          <a:p>
            <a:pPr algn="ctr"/>
            <a:r>
              <a:rPr lang="en-US" altLang="ko-KR" sz="1800" b="0" dirty="0">
                <a:solidFill>
                  <a:schemeClr val="tx1">
                    <a:lumMod val="95000"/>
                    <a:lumOff val="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Arial" panose="020B0604020202020204" pitchFamily="34" charset="0"/>
              </a:rPr>
              <a:t>End of Document</a:t>
            </a:r>
            <a:endParaRPr lang="ko-KR" altLang="en-US" sz="1800" b="0" dirty="0" err="1">
              <a:solidFill>
                <a:schemeClr val="tx1">
                  <a:lumMod val="95000"/>
                  <a:lumOff val="5000"/>
                </a:schemeClr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Arial" panose="020B0604020202020204" pitchFamily="34" charset="0"/>
            </a:endParaRPr>
          </a:p>
        </p:txBody>
      </p:sp>
      <p:pic>
        <p:nvPicPr>
          <p:cNvPr id="8" name="그림 7" descr="폰트, 그래픽, 스크린샷, 타이포그래피이(가) 표시된 사진&#10;&#10;자동 생성된 설명">
            <a:extLst>
              <a:ext uri="{FF2B5EF4-FFF2-40B4-BE49-F238E27FC236}">
                <a16:creationId xmlns:a16="http://schemas.microsoft.com/office/drawing/2014/main" id="{74F6C9E8-CDAF-15CC-3E9F-3BEE8DCB69D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29404" y="6134018"/>
            <a:ext cx="933191" cy="2270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9049013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직사각형 5">
            <a:extLst>
              <a:ext uri="{FF2B5EF4-FFF2-40B4-BE49-F238E27FC236}">
                <a16:creationId xmlns:a16="http://schemas.microsoft.com/office/drawing/2014/main" id="{9586BA77-B935-504F-A824-D33178FBFC0E}"/>
              </a:ext>
            </a:extLst>
          </p:cNvPr>
          <p:cNvSpPr/>
          <p:nvPr userDrawn="1"/>
        </p:nvSpPr>
        <p:spPr>
          <a:xfrm>
            <a:off x="112548" y="108697"/>
            <a:ext cx="8804679" cy="6640608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graphicFrame>
        <p:nvGraphicFramePr>
          <p:cNvPr id="7" name="표 7">
            <a:extLst>
              <a:ext uri="{FF2B5EF4-FFF2-40B4-BE49-F238E27FC236}">
                <a16:creationId xmlns:a16="http://schemas.microsoft.com/office/drawing/2014/main" id="{09677F3A-3077-7944-BB26-1718763B5803}"/>
              </a:ext>
            </a:extLst>
          </p:cNvPr>
          <p:cNvGraphicFramePr/>
          <p:nvPr userDrawn="1"/>
        </p:nvGraphicFramePr>
        <p:xfrm>
          <a:off x="9031692" y="112783"/>
          <a:ext cx="3047760" cy="664061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3143747631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796904690"/>
                    </a:ext>
                  </a:extLst>
                </a:gridCol>
              </a:tblGrid>
              <a:tr h="299716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위치</a:t>
                      </a: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rgbClr val="D6D5D5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9716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화면</a:t>
                      </a:r>
                      <a:r>
                        <a:rPr lang="en-US" altLang="ko-KR" sz="800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ID</a:t>
                      </a: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rgbClr val="D6D5D5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53404244"/>
                  </a:ext>
                </a:extLst>
              </a:tr>
              <a:tr h="299716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화면명</a:t>
                      </a:r>
                      <a:endParaRPr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solidFill>
                        <a:srgbClr val="929292"/>
                      </a:solidFill>
                      <a:miter lim="400000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solidFill>
                        <a:srgbClr val="929292"/>
                      </a:solidFill>
                      <a:miter lim="400000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페이지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9716">
                <a:tc gridSpan="4"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DESCRIPTION</a:t>
                      </a: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 hMerge="1">
                  <a:txBody>
                    <a:bodyPr/>
                    <a:lstStyle/>
                    <a:p>
                      <a:pPr defTabSz="914400">
                        <a:defRPr sz="800">
                          <a:sym typeface="맑은 고딕"/>
                        </a:defRPr>
                      </a:pPr>
                      <a:endParaRPr spc="0" baseline="0" dirty="0">
                        <a:latin typeface="RixSGo L" charset="-127"/>
                        <a:ea typeface="RixSGo L" charset="-127"/>
                        <a:cs typeface="RixSGo L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441746">
                <a:tc gridSpan="4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en-US" altLang="ko-KR" sz="700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defTabSz="914400">
                        <a:defRPr sz="800">
                          <a:sym typeface="맑은 고딕"/>
                        </a:defRPr>
                      </a:pPr>
                      <a:endParaRPr spc="0" baseline="0" dirty="0">
                        <a:latin typeface="RixSGo L" charset="-127"/>
                        <a:ea typeface="RixSGo L" charset="-127"/>
                        <a:cs typeface="RixSGo L" charset="-127"/>
                      </a:endParaRPr>
                    </a:p>
                  </a:txBody>
                  <a:tcPr marL="45720" marR="45720" anchor="ctr" horzOverflow="overflow">
                    <a:lnL w="6350">
                      <a:solidFill>
                        <a:srgbClr val="929292"/>
                      </a:solidFill>
                      <a:miter lim="400000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8" name="직사각형 7">
            <a:extLst>
              <a:ext uri="{FF2B5EF4-FFF2-40B4-BE49-F238E27FC236}">
                <a16:creationId xmlns:a16="http://schemas.microsoft.com/office/drawing/2014/main" id="{A0FFDA64-3E62-5443-86C9-CAFB7ADA86F8}"/>
              </a:ext>
            </a:extLst>
          </p:cNvPr>
          <p:cNvSpPr/>
          <p:nvPr userDrawn="1"/>
        </p:nvSpPr>
        <p:spPr>
          <a:xfrm>
            <a:off x="112548" y="108697"/>
            <a:ext cx="8804679" cy="6640608"/>
          </a:xfrm>
          <a:prstGeom prst="rect">
            <a:avLst/>
          </a:prstGeom>
          <a:noFill/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sp>
        <p:nvSpPr>
          <p:cNvPr id="47" name="제목 1">
            <a:extLst>
              <a:ext uri="{FF2B5EF4-FFF2-40B4-BE49-F238E27FC236}">
                <a16:creationId xmlns:a16="http://schemas.microsoft.com/office/drawing/2014/main" id="{3A13113C-17B9-F24C-A6FD-5292292521B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611833" y="712033"/>
            <a:ext cx="1722474" cy="299802"/>
          </a:xfrm>
        </p:spPr>
        <p:txBody>
          <a:bodyPr wrap="none" lIns="72000">
            <a:noAutofit/>
          </a:bodyPr>
          <a:lstStyle>
            <a:lvl1pPr algn="l">
              <a:defRPr sz="800"/>
            </a:lvl1pPr>
          </a:lstStyle>
          <a:p>
            <a:r>
              <a:rPr kumimoji="1" lang="ko-KR" altLang="en-US"/>
              <a:t>마스터 제목 스타일 편집</a:t>
            </a:r>
            <a:endParaRPr kumimoji="1" lang="x-none" altLang="en-US"/>
          </a:p>
        </p:txBody>
      </p:sp>
      <p:sp>
        <p:nvSpPr>
          <p:cNvPr id="48" name="부제목 2">
            <a:extLst>
              <a:ext uri="{FF2B5EF4-FFF2-40B4-BE49-F238E27FC236}">
                <a16:creationId xmlns:a16="http://schemas.microsoft.com/office/drawing/2014/main" id="{4409EE96-8B5F-704B-8298-DB0F040FF3C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9611833" y="409622"/>
            <a:ext cx="2456120" cy="299802"/>
          </a:xfrm>
        </p:spPr>
        <p:txBody>
          <a:bodyPr vert="horz" wrap="none" lIns="72000" tIns="45720" rIns="91440" bIns="45720" rtlCol="0" anchor="ctr">
            <a:noAutofit/>
          </a:bodyPr>
          <a:lstStyle>
            <a:lvl1pPr marL="0" indent="0" algn="l">
              <a:buNone/>
              <a:defRPr kumimoji="1" lang="ko-KR" altLang="en-US" sz="800" dirty="0">
                <a:latin typeface="+mj-lt"/>
                <a:ea typeface="+mj-ea"/>
                <a:cs typeface="+mj-cs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lvl="0">
              <a:spcBef>
                <a:spcPct val="0"/>
              </a:spcBef>
              <a:buNone/>
            </a:pPr>
            <a:r>
              <a:rPr lang="ko-KR" altLang="en-US" dirty="0"/>
              <a:t>클릭하여 마스터 부제목 스타일 편집</a:t>
            </a:r>
          </a:p>
        </p:txBody>
      </p:sp>
      <p:sp>
        <p:nvSpPr>
          <p:cNvPr id="50" name="슬라이드 번호 개체 틀 4">
            <a:extLst>
              <a:ext uri="{FF2B5EF4-FFF2-40B4-BE49-F238E27FC236}">
                <a16:creationId xmlns:a16="http://schemas.microsoft.com/office/drawing/2014/main" id="{C063A2DE-E23E-234A-BA31-25E2758928C3}"/>
              </a:ext>
            </a:extLst>
          </p:cNvPr>
          <p:cNvSpPr txBox="1">
            <a:spLocks/>
          </p:cNvSpPr>
          <p:nvPr userDrawn="1"/>
        </p:nvSpPr>
        <p:spPr>
          <a:xfrm>
            <a:off x="11859767" y="713232"/>
            <a:ext cx="228601" cy="283464"/>
          </a:xfrm>
          <a:prstGeom prst="rect">
            <a:avLst/>
          </a:prstGeom>
        </p:spPr>
        <p:txBody>
          <a:bodyPr vert="horz" wrap="square" lIns="0" tIns="0" rIns="0" bIns="0" rtlCol="0" anchor="ctr">
            <a:noAutofit/>
          </a:bodyPr>
          <a:lstStyle>
            <a:defPPr>
              <a:defRPr lang="ko-KR"/>
            </a:defPPr>
            <a:lvl1pPr marL="0" algn="r" defTabSz="914400" rtl="0" eaLnBrk="1" latinLnBrk="1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91753557-8EB5-4520-9980-06E08A01E708}" type="slidenum">
              <a:rPr lang="ko-KR" altLang="en-US" sz="800" smtClean="0"/>
              <a:pPr algn="ctr"/>
              <a:t>‹#›</a:t>
            </a:fld>
            <a:endParaRPr lang="ko-KR" altLang="en-US" sz="800" dirty="0"/>
          </a:p>
        </p:txBody>
      </p:sp>
    </p:spTree>
    <p:extLst>
      <p:ext uri="{BB962C8B-B14F-4D97-AF65-F5344CB8AC3E}">
        <p14:creationId xmlns:p14="http://schemas.microsoft.com/office/powerpoint/2010/main" val="272237313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9D770A-833E-4248-8CD0-69315E6CAC15}" type="datetimeFigureOut">
              <a:rPr lang="ko-KR" altLang="en-US" smtClean="0"/>
              <a:t>2026-03-12</a:t>
            </a:fld>
            <a:endParaRPr lang="ko-KR" altLang="en-US"/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C76ACC-3544-480D-925D-100C0B73F968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47789296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Overvi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직선 연결선 11"/>
          <p:cNvSpPr/>
          <p:nvPr/>
        </p:nvSpPr>
        <p:spPr>
          <a:xfrm>
            <a:off x="2829696" y="616495"/>
            <a:ext cx="8846369" cy="1"/>
          </a:xfrm>
          <a:prstGeom prst="line">
            <a:avLst/>
          </a:prstGeom>
          <a:ln w="3175">
            <a:solidFill>
              <a:srgbClr val="A6A6A6"/>
            </a:solidFill>
            <a:miter/>
          </a:ln>
        </p:spPr>
        <p:txBody>
          <a:bodyPr lIns="45718" tIns="45718" rIns="45718" bIns="45718"/>
          <a:lstStyle/>
          <a:p>
            <a:endParaRPr/>
          </a:p>
        </p:txBody>
      </p:sp>
      <p:sp>
        <p:nvSpPr>
          <p:cNvPr id="19" name="직선 연결선 14"/>
          <p:cNvSpPr/>
          <p:nvPr/>
        </p:nvSpPr>
        <p:spPr>
          <a:xfrm flipH="1">
            <a:off x="515936" y="226234"/>
            <a:ext cx="3" cy="396002"/>
          </a:xfrm>
          <a:prstGeom prst="line">
            <a:avLst/>
          </a:prstGeom>
          <a:ln w="3175">
            <a:solidFill>
              <a:srgbClr val="A6A6A6"/>
            </a:solidFill>
            <a:miter/>
          </a:ln>
        </p:spPr>
        <p:txBody>
          <a:bodyPr lIns="45718" tIns="45718" rIns="45718" bIns="45718"/>
          <a:lstStyle/>
          <a:p>
            <a:endParaRPr/>
          </a:p>
        </p:txBody>
      </p:sp>
      <p:sp>
        <p:nvSpPr>
          <p:cNvPr id="20" name="제목 텍스트"/>
          <p:cNvSpPr txBox="1">
            <a:spLocks noGrp="1"/>
          </p:cNvSpPr>
          <p:nvPr>
            <p:ph type="title"/>
          </p:nvPr>
        </p:nvSpPr>
        <p:spPr>
          <a:xfrm>
            <a:off x="2822350" y="300353"/>
            <a:ext cx="2088234" cy="307779"/>
          </a:xfrm>
          <a:prstGeom prst="rect">
            <a:avLst/>
          </a:prstGeom>
        </p:spPr>
        <p:txBody>
          <a:bodyPr lIns="0" tIns="0" rIns="0" bIns="0" anchor="t">
            <a:normAutofit/>
          </a:bodyPr>
          <a:lstStyle>
            <a:lvl1pPr>
              <a:defRPr sz="1400">
                <a:latin typeface="Calibri"/>
                <a:ea typeface="Calibri"/>
                <a:cs typeface="Calibri"/>
                <a:sym typeface="Calibri"/>
              </a:defRPr>
            </a:lvl1pPr>
          </a:lstStyle>
          <a:p>
            <a:r>
              <a:t>제목 텍스트</a:t>
            </a:r>
          </a:p>
        </p:txBody>
      </p:sp>
      <p:sp>
        <p:nvSpPr>
          <p:cNvPr id="21" name="본문 첫 번째 줄…"/>
          <p:cNvSpPr txBox="1">
            <a:spLocks noGrp="1"/>
          </p:cNvSpPr>
          <p:nvPr>
            <p:ph type="body" sz="quarter" idx="1"/>
          </p:nvPr>
        </p:nvSpPr>
        <p:spPr>
          <a:xfrm>
            <a:off x="5262879" y="300353"/>
            <a:ext cx="6413185" cy="307779"/>
          </a:xfrm>
          <a:prstGeom prst="rect">
            <a:avLst/>
          </a:prstGeom>
        </p:spPr>
        <p:txBody>
          <a:bodyPr lIns="0" tIns="0" rIns="0" bIns="0">
            <a:normAutofit/>
          </a:bodyPr>
          <a:lstStyle>
            <a:lvl1pPr marL="0" indent="0">
              <a:spcBef>
                <a:spcPts val="0"/>
              </a:spcBef>
              <a:buSzTx/>
              <a:buFontTx/>
              <a:buNone/>
              <a:defRPr sz="1400">
                <a:latin typeface="Calibri"/>
                <a:ea typeface="Calibri"/>
                <a:cs typeface="Calibri"/>
                <a:sym typeface="Calibri"/>
              </a:defRPr>
            </a:lvl1pPr>
            <a:lvl2pPr marL="635000" indent="-177800">
              <a:spcBef>
                <a:spcPts val="0"/>
              </a:spcBef>
              <a:buFontTx/>
              <a:defRPr sz="1400">
                <a:latin typeface="Calibri"/>
                <a:ea typeface="Calibri"/>
                <a:cs typeface="Calibri"/>
                <a:sym typeface="Calibri"/>
              </a:defRPr>
            </a:lvl2pPr>
            <a:lvl3pPr marL="1092200" indent="-177800">
              <a:spcBef>
                <a:spcPts val="0"/>
              </a:spcBef>
              <a:buFontTx/>
              <a:defRPr sz="1400">
                <a:latin typeface="Calibri"/>
                <a:ea typeface="Calibri"/>
                <a:cs typeface="Calibri"/>
                <a:sym typeface="Calibri"/>
              </a:defRPr>
            </a:lvl3pPr>
            <a:lvl4pPr marL="1549400" indent="-177800">
              <a:spcBef>
                <a:spcPts val="0"/>
              </a:spcBef>
              <a:buFontTx/>
              <a:defRPr sz="1400">
                <a:latin typeface="Calibri"/>
                <a:ea typeface="Calibri"/>
                <a:cs typeface="Calibri"/>
                <a:sym typeface="Calibri"/>
              </a:defRPr>
            </a:lvl4pPr>
            <a:lvl5pPr marL="2006600" indent="-177800">
              <a:spcBef>
                <a:spcPts val="0"/>
              </a:spcBef>
              <a:buFontTx/>
              <a:defRPr sz="1400">
                <a:latin typeface="Calibri"/>
                <a:ea typeface="Calibri"/>
                <a:cs typeface="Calibri"/>
                <a:sym typeface="Calibri"/>
              </a:defRPr>
            </a:lvl5pPr>
          </a:lstStyle>
          <a:p>
            <a:r>
              <a:rPr err="1"/>
              <a:t>본문</a:t>
            </a:r>
            <a:r>
              <a:t> </a:t>
            </a:r>
            <a:r>
              <a:rPr err="1"/>
              <a:t>첫</a:t>
            </a:r>
            <a:r>
              <a:t> </a:t>
            </a:r>
            <a:r>
              <a:rPr err="1"/>
              <a:t>번째</a:t>
            </a:r>
            <a:r>
              <a:t> </a:t>
            </a:r>
            <a:r>
              <a:rPr err="1"/>
              <a:t>줄</a:t>
            </a:r>
            <a:endParaRPr/>
          </a:p>
          <a:p>
            <a:pPr lvl="1"/>
            <a:r>
              <a:rPr err="1"/>
              <a:t>본문</a:t>
            </a:r>
            <a:r>
              <a:t> </a:t>
            </a:r>
            <a:r>
              <a:rPr err="1"/>
              <a:t>두</a:t>
            </a:r>
            <a:r>
              <a:t> </a:t>
            </a:r>
            <a:r>
              <a:rPr err="1"/>
              <a:t>번째</a:t>
            </a:r>
            <a:r>
              <a:t> </a:t>
            </a:r>
            <a:r>
              <a:rPr err="1"/>
              <a:t>줄</a:t>
            </a:r>
            <a:endParaRPr/>
          </a:p>
          <a:p>
            <a:pPr lvl="2"/>
            <a:r>
              <a:rPr err="1"/>
              <a:t>본문</a:t>
            </a:r>
            <a:r>
              <a:t> </a:t>
            </a:r>
            <a:r>
              <a:rPr err="1"/>
              <a:t>세</a:t>
            </a:r>
            <a:r>
              <a:t> </a:t>
            </a:r>
            <a:r>
              <a:rPr err="1"/>
              <a:t>번째</a:t>
            </a:r>
            <a:r>
              <a:t> </a:t>
            </a:r>
            <a:r>
              <a:rPr err="1"/>
              <a:t>줄</a:t>
            </a:r>
            <a:endParaRPr/>
          </a:p>
          <a:p>
            <a:pPr lvl="3"/>
            <a:r>
              <a:rPr err="1"/>
              <a:t>본문</a:t>
            </a:r>
            <a:r>
              <a:t> </a:t>
            </a:r>
            <a:r>
              <a:rPr err="1"/>
              <a:t>네</a:t>
            </a:r>
            <a:r>
              <a:t> </a:t>
            </a:r>
            <a:r>
              <a:rPr err="1"/>
              <a:t>번째</a:t>
            </a:r>
            <a:r>
              <a:t> </a:t>
            </a:r>
            <a:r>
              <a:rPr err="1"/>
              <a:t>줄</a:t>
            </a:r>
            <a:endParaRPr/>
          </a:p>
          <a:p>
            <a:pPr lvl="4"/>
            <a:r>
              <a:rPr err="1"/>
              <a:t>본문</a:t>
            </a:r>
            <a:r>
              <a:t> </a:t>
            </a:r>
            <a:r>
              <a:rPr err="1"/>
              <a:t>다섯</a:t>
            </a:r>
            <a:r>
              <a:t> </a:t>
            </a:r>
            <a:r>
              <a:rPr err="1"/>
              <a:t>번째</a:t>
            </a:r>
            <a:r>
              <a:t> </a:t>
            </a:r>
            <a:r>
              <a:rPr err="1"/>
              <a:t>줄</a:t>
            </a:r>
            <a:endParaRPr/>
          </a:p>
        </p:txBody>
      </p:sp>
      <p:sp>
        <p:nvSpPr>
          <p:cNvPr id="22" name="Straight Connector 4"/>
          <p:cNvSpPr/>
          <p:nvPr/>
        </p:nvSpPr>
        <p:spPr>
          <a:xfrm>
            <a:off x="5099859" y="357404"/>
            <a:ext cx="2" cy="255587"/>
          </a:xfrm>
          <a:prstGeom prst="line">
            <a:avLst/>
          </a:prstGeom>
          <a:ln w="3175">
            <a:solidFill>
              <a:srgbClr val="A6A6A6"/>
            </a:solidFill>
            <a:miter/>
          </a:ln>
        </p:spPr>
        <p:txBody>
          <a:bodyPr lIns="45718" tIns="45718" rIns="45718" bIns="45718"/>
          <a:lstStyle/>
          <a:p>
            <a:endParaRPr/>
          </a:p>
        </p:txBody>
      </p:sp>
      <p:sp>
        <p:nvSpPr>
          <p:cNvPr id="23" name="직사각형 10"/>
          <p:cNvSpPr txBox="1"/>
          <p:nvPr/>
        </p:nvSpPr>
        <p:spPr>
          <a:xfrm>
            <a:off x="531698" y="307054"/>
            <a:ext cx="701201" cy="37083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xmlns:a14="http://schemas.microsoft.com/office/drawing/2010/main" xmlns:m="http://schemas.openxmlformats.org/officeDocument/2006/math" val="1"/>
            </a:ext>
          </a:extLst>
        </p:spPr>
        <p:txBody>
          <a:bodyPr wrap="none" lIns="45718" tIns="45718" rIns="45718" bIns="45718">
            <a:spAutoFit/>
          </a:bodyPr>
          <a:lstStyle>
            <a:lvl1pPr>
              <a:defRPr b="1">
                <a:solidFill>
                  <a:srgbClr val="0070C0"/>
                </a:solidFill>
                <a:latin typeface="Malgun Gothic"/>
                <a:ea typeface="Malgun Gothic"/>
                <a:cs typeface="Malgun Gothic"/>
                <a:sym typeface="Malgun Gothic"/>
              </a:defRPr>
            </a:lvl1pPr>
          </a:lstStyle>
          <a:p>
            <a:r>
              <a:t>Index</a:t>
            </a:r>
          </a:p>
        </p:txBody>
      </p:sp>
      <p:sp>
        <p:nvSpPr>
          <p:cNvPr id="2" name="슬라이드 번호">
            <a:extLst>
              <a:ext uri="{FF2B5EF4-FFF2-40B4-BE49-F238E27FC236}">
                <a16:creationId xmlns:a16="http://schemas.microsoft.com/office/drawing/2014/main" id="{6612F576-E106-F8E6-75E6-6829B804FC55}"/>
              </a:ext>
            </a:extLst>
          </p:cNvPr>
          <p:cNvSpPr txBox="1">
            <a:spLocks noGrp="1"/>
          </p:cNvSpPr>
          <p:nvPr>
            <p:ph type="sldNum" sz="quarter" idx="2"/>
          </p:nvPr>
        </p:nvSpPr>
        <p:spPr>
          <a:xfrm>
            <a:off x="11810512" y="6507161"/>
            <a:ext cx="236599" cy="230828"/>
          </a:xfrm>
          <a:prstGeom prst="rect">
            <a:avLst/>
          </a:prstGeom>
        </p:spPr>
        <p:txBody>
          <a:bodyPr/>
          <a:lstStyle>
            <a:lvl1pPr>
              <a:defRPr sz="900"/>
            </a:lvl1pPr>
          </a:lstStyle>
          <a:p>
            <a:fld id="{86CB4B4D-7CA3-9044-876B-883B54F8677D}" type="slidenum">
              <a:rPr lang="en-US" altLang="x-none" smtClean="0"/>
              <a:pPr/>
              <a:t>‹#›</a:t>
            </a:fld>
            <a:endParaRPr lang="en-US" altLang="x-none"/>
          </a:p>
        </p:txBody>
      </p:sp>
      <p:sp>
        <p:nvSpPr>
          <p:cNvPr id="3" name="Text Box 12">
            <a:extLst>
              <a:ext uri="{FF2B5EF4-FFF2-40B4-BE49-F238E27FC236}">
                <a16:creationId xmlns:a16="http://schemas.microsoft.com/office/drawing/2014/main" id="{C1ED698A-084B-006E-EF8C-9849B63E2DB5}"/>
              </a:ext>
            </a:extLst>
          </p:cNvPr>
          <p:cNvSpPr txBox="1"/>
          <p:nvPr userDrawn="1"/>
        </p:nvSpPr>
        <p:spPr>
          <a:xfrm>
            <a:off x="535779" y="200327"/>
            <a:ext cx="1974497" cy="20005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xmlns:a14="http://schemas.microsoft.com/office/drawing/2010/main" xmlns:m="http://schemas.openxmlformats.org/officeDocument/2006/math" val="1"/>
            </a:ext>
          </a:extLst>
        </p:spPr>
        <p:txBody>
          <a:bodyPr wrap="square" lIns="45718" tIns="45718" rIns="45718" bIns="45718">
            <a:spAutoFit/>
          </a:bodyPr>
          <a:lstStyle>
            <a:lvl1pPr>
              <a:defRPr sz="800" b="1">
                <a:solidFill>
                  <a:srgbClr val="808080"/>
                </a:solidFill>
                <a:latin typeface="Malgun Gothic"/>
                <a:ea typeface="Malgun Gothic"/>
                <a:cs typeface="Malgun Gothic"/>
                <a:sym typeface="Malgun Gothic"/>
              </a:defRPr>
            </a:lvl1pPr>
          </a:lstStyle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700" b="1" kern="1200">
                <a:solidFill>
                  <a:srgbClr val="808080"/>
                </a:solidFill>
                <a:latin typeface="Malgun Gothic"/>
                <a:ea typeface="Malgun Gothic"/>
                <a:sym typeface="Malgun Gothic"/>
              </a:rPr>
              <a:t>경기도교육청 </a:t>
            </a:r>
            <a:r>
              <a:rPr lang="en-US" altLang="ko-KR" sz="700" b="1" kern="1200">
                <a:solidFill>
                  <a:srgbClr val="808080"/>
                </a:solidFill>
                <a:latin typeface="Malgun Gothic"/>
                <a:ea typeface="Malgun Gothic"/>
                <a:sym typeface="Malgun Gothic"/>
              </a:rPr>
              <a:t>AI </a:t>
            </a:r>
            <a:r>
              <a:rPr lang="ko-KR" altLang="en-US" sz="700" b="1" kern="1200">
                <a:solidFill>
                  <a:srgbClr val="808080"/>
                </a:solidFill>
                <a:latin typeface="Malgun Gothic"/>
                <a:ea typeface="Malgun Gothic"/>
                <a:sym typeface="Malgun Gothic"/>
              </a:rPr>
              <a:t>미래교육 플랫폼</a:t>
            </a:r>
            <a:r>
              <a:rPr lang="en-US" sz="700" b="1" kern="1200">
                <a:solidFill>
                  <a:srgbClr val="808080"/>
                </a:solidFill>
                <a:latin typeface="Malgun Gothic"/>
                <a:ea typeface="Malgun Gothic"/>
                <a:sym typeface="Malgun Gothic"/>
              </a:rPr>
              <a:t>IA </a:t>
            </a:r>
            <a:r>
              <a:rPr lang="en-US" sz="700"/>
              <a:t>Guideline</a:t>
            </a:r>
            <a:endParaRPr sz="700"/>
          </a:p>
        </p:txBody>
      </p:sp>
    </p:spTree>
    <p:extLst>
      <p:ext uri="{BB962C8B-B14F-4D97-AF65-F5344CB8AC3E}">
        <p14:creationId xmlns:p14="http://schemas.microsoft.com/office/powerpoint/2010/main" val="2890211830"/>
      </p:ext>
    </p:extLst>
  </p:cSld>
  <p:clrMapOvr>
    <a:masterClrMapping/>
  </p:clrMapOvr>
  <p:transition spd="med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백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9DC74E-2FCF-3544-ACCC-30B0451672B4}" type="datetimeFigureOut">
              <a:rPr kumimoji="1" lang="ko-KR" altLang="en-US" smtClean="0"/>
              <a:t>2026-03-12</a:t>
            </a:fld>
            <a:endParaRPr kumimoji="1" lang="ko-KR" altLang="en-US"/>
          </a:p>
        </p:txBody>
      </p:sp>
      <p:sp>
        <p:nvSpPr>
          <p:cNvPr id="3" name="바닥글 개체 틀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D8094C-7BFF-FC4D-9BDC-DD1C553D0EAD}" type="slidenum">
              <a:rPr kumimoji="1" lang="ko-KR" altLang="en-US" smtClean="0"/>
              <a:t>‹#›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02544937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bg>
      <p:bgPr>
        <a:solidFill>
          <a:schemeClr val="tx1">
            <a:lumMod val="75000"/>
            <a:lumOff val="2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Content Placeholder 9">
            <a:extLst>
              <a:ext uri="{FF2B5EF4-FFF2-40B4-BE49-F238E27FC236}">
                <a16:creationId xmlns:a16="http://schemas.microsoft.com/office/drawing/2014/main" id="{E9FFB2F8-1C5D-7037-B3CF-B87612F0468E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838200" y="1739735"/>
            <a:ext cx="10444162" cy="1574790"/>
          </a:xfrm>
          <a:noFill/>
        </p:spPr>
        <p:txBody>
          <a:bodyPr wrap="square" rtlCol="0">
            <a:spAutoFit/>
          </a:bodyPr>
          <a:lstStyle>
            <a:lvl1pPr marL="0" indent="0">
              <a:buNone/>
              <a:defRPr kumimoji="1" lang="en-US" sz="140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>
              <a:defRPr lang="en-US" sz="1800" smtClean="0"/>
            </a:lvl2pPr>
            <a:lvl3pPr>
              <a:defRPr lang="en-US" sz="1800" smtClean="0"/>
            </a:lvl3pPr>
            <a:lvl4pPr>
              <a:defRPr lang="en-US" smtClean="0"/>
            </a:lvl4pPr>
            <a:lvl5pPr>
              <a:defRPr lang="x-none"/>
            </a:lvl5pPr>
          </a:lstStyle>
          <a:p>
            <a:pPr marL="0" lvl="0"/>
            <a:r>
              <a:rPr lang="en-US"/>
              <a:t>Click to edit Master text styles</a:t>
            </a:r>
          </a:p>
          <a:p>
            <a:pPr marL="0" lvl="0"/>
            <a:endParaRPr lang="en-US"/>
          </a:p>
          <a:p>
            <a:pPr marL="0" lvl="0"/>
            <a:endParaRPr lang="en-US"/>
          </a:p>
          <a:p>
            <a:pPr marL="0" lvl="0"/>
            <a:endParaRPr lang="en-US"/>
          </a:p>
          <a:p>
            <a:pPr marL="0" lvl="0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43D4021-9E9A-711F-2609-273EFD21EFC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822758"/>
            <a:ext cx="10515600" cy="808827"/>
          </a:xfrm>
        </p:spPr>
        <p:txBody>
          <a:bodyPr/>
          <a:lstStyle>
            <a:lvl1pPr>
              <a:defRPr kumimoji="1" lang="x-none" sz="28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en-US"/>
              <a:t>Click to edit Master title style</a:t>
            </a:r>
            <a:endParaRPr lang="x-none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BBD3460-00E2-7F9F-B8E5-90E480EB2DD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D8094C-7BFF-FC4D-9BDC-DD1C553D0EAD}" type="slidenum">
              <a:rPr kumimoji="1" lang="ko-KR" altLang="en-US" smtClean="0"/>
              <a:t>‹#›</a:t>
            </a:fld>
            <a:endParaRPr kumimoji="1" lang="ko-KR" altLang="en-US"/>
          </a:p>
        </p:txBody>
      </p:sp>
      <p:cxnSp>
        <p:nvCxnSpPr>
          <p:cNvPr id="6" name="직선 연결선[R] 7">
            <a:extLst>
              <a:ext uri="{FF2B5EF4-FFF2-40B4-BE49-F238E27FC236}">
                <a16:creationId xmlns:a16="http://schemas.microsoft.com/office/drawing/2014/main" id="{297265AF-CF02-226C-9823-F759DE669A62}"/>
              </a:ext>
            </a:extLst>
          </p:cNvPr>
          <p:cNvCxnSpPr>
            <a:cxnSpLocks/>
          </p:cNvCxnSpPr>
          <p:nvPr userDrawn="1"/>
        </p:nvCxnSpPr>
        <p:spPr>
          <a:xfrm>
            <a:off x="909581" y="1678724"/>
            <a:ext cx="4062335" cy="0"/>
          </a:xfrm>
          <a:prstGeom prst="line">
            <a:avLst/>
          </a:prstGeom>
          <a:ln w="9525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9302469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기본_컨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표 7">
            <a:extLst>
              <a:ext uri="{FF2B5EF4-FFF2-40B4-BE49-F238E27FC236}">
                <a16:creationId xmlns:a16="http://schemas.microsoft.com/office/drawing/2014/main" id="{09677F3A-3077-7944-BB26-1718763B5803}"/>
              </a:ext>
            </a:extLst>
          </p:cNvPr>
          <p:cNvGraphicFramePr/>
          <p:nvPr userDrawn="1"/>
        </p:nvGraphicFramePr>
        <p:xfrm>
          <a:off x="9031692" y="112783"/>
          <a:ext cx="3047760" cy="664061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3143747631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796904690"/>
                    </a:ext>
                  </a:extLst>
                </a:gridCol>
              </a:tblGrid>
              <a:tr h="299716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위치</a:t>
                      </a: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rgbClr val="D6D5D5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9716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화면</a:t>
                      </a:r>
                      <a:r>
                        <a:rPr lang="en-US" altLang="ko-KR" sz="800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ID</a:t>
                      </a: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rgbClr val="D6D5D5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53404244"/>
                  </a:ext>
                </a:extLst>
              </a:tr>
              <a:tr h="299716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r>
                        <a:rPr lang="ko-KR" altLang="en-US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화면명</a:t>
                      </a: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solidFill>
                        <a:srgbClr val="929292"/>
                      </a:solidFill>
                      <a:miter lim="400000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solidFill>
                        <a:srgbClr val="929292"/>
                      </a:solidFill>
                      <a:miter lim="400000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kumimoji="0" lang="ko-KR" alt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페이지</a:t>
                      </a: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9716">
                <a:tc gridSpan="4"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DESCRIPTION</a:t>
                      </a: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 hMerge="1">
                  <a:txBody>
                    <a:bodyPr/>
                    <a:lstStyle/>
                    <a:p>
                      <a:pPr defTabSz="914400">
                        <a:defRPr sz="800">
                          <a:sym typeface="맑은 고딕"/>
                        </a:defRPr>
                      </a:pPr>
                      <a:endParaRPr spc="0" baseline="0">
                        <a:latin typeface="RixSGo L" charset="-127"/>
                        <a:ea typeface="RixSGo L" charset="-127"/>
                        <a:cs typeface="RixSGo L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441746">
                <a:tc gridSpan="4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en-US" altLang="ko-KR" sz="700" b="0" spc="0" baseline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defTabSz="914400">
                        <a:defRPr sz="800">
                          <a:sym typeface="맑은 고딕"/>
                        </a:defRPr>
                      </a:pPr>
                      <a:endParaRPr spc="0" baseline="0">
                        <a:latin typeface="RixSGo L" charset="-127"/>
                        <a:ea typeface="RixSGo L" charset="-127"/>
                        <a:cs typeface="RixSGo L" charset="-127"/>
                      </a:endParaRPr>
                    </a:p>
                  </a:txBody>
                  <a:tcPr marL="45720" marR="45720" anchor="ctr" horzOverflow="overflow">
                    <a:lnL w="6350">
                      <a:solidFill>
                        <a:srgbClr val="929292"/>
                      </a:solidFill>
                      <a:miter lim="400000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7" name="직사각형 6">
            <a:extLst>
              <a:ext uri="{FF2B5EF4-FFF2-40B4-BE49-F238E27FC236}">
                <a16:creationId xmlns:a16="http://schemas.microsoft.com/office/drawing/2014/main" id="{A0FFDA64-3E62-5443-86C9-CAFB7ADA86F8}"/>
              </a:ext>
            </a:extLst>
          </p:cNvPr>
          <p:cNvSpPr/>
          <p:nvPr userDrawn="1"/>
        </p:nvSpPr>
        <p:spPr>
          <a:xfrm>
            <a:off x="112548" y="108697"/>
            <a:ext cx="8804679" cy="6640608"/>
          </a:xfrm>
          <a:prstGeom prst="rect">
            <a:avLst/>
          </a:prstGeom>
          <a:noFill/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sp>
        <p:nvSpPr>
          <p:cNvPr id="8" name="슬라이드 번호 개체 틀 4">
            <a:extLst>
              <a:ext uri="{FF2B5EF4-FFF2-40B4-BE49-F238E27FC236}">
                <a16:creationId xmlns:a16="http://schemas.microsoft.com/office/drawing/2014/main" id="{C063A2DE-E23E-234A-BA31-25E2758928C3}"/>
              </a:ext>
            </a:extLst>
          </p:cNvPr>
          <p:cNvSpPr txBox="1">
            <a:spLocks/>
          </p:cNvSpPr>
          <p:nvPr userDrawn="1"/>
        </p:nvSpPr>
        <p:spPr>
          <a:xfrm>
            <a:off x="11859767" y="713232"/>
            <a:ext cx="228601" cy="283464"/>
          </a:xfrm>
          <a:prstGeom prst="rect">
            <a:avLst/>
          </a:prstGeom>
        </p:spPr>
        <p:txBody>
          <a:bodyPr vert="horz" wrap="square" lIns="0" tIns="0" rIns="0" bIns="0" rtlCol="0" anchor="ctr">
            <a:noAutofit/>
          </a:bodyPr>
          <a:lstStyle>
            <a:defPPr>
              <a:defRPr lang="ko-KR"/>
            </a:defPPr>
            <a:lvl1pPr marL="0" algn="r" defTabSz="914400" rtl="0" eaLnBrk="1" latinLnBrk="1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91753557-8EB5-4520-9980-06E08A01E708}" type="slidenum">
              <a:rPr lang="ko-KR" altLang="en-US" sz="800" smtClean="0"/>
              <a:pPr algn="ctr"/>
              <a:t>‹#›</a:t>
            </a:fld>
            <a:endParaRPr lang="ko-KR" altLang="en-US" sz="800"/>
          </a:p>
        </p:txBody>
      </p:sp>
      <p:cxnSp>
        <p:nvCxnSpPr>
          <p:cNvPr id="9" name="직선 연결선 8">
            <a:extLst>
              <a:ext uri="{FF2B5EF4-FFF2-40B4-BE49-F238E27FC236}">
                <a16:creationId xmlns:a16="http://schemas.microsoft.com/office/drawing/2014/main" id="{3D0B6555-82BD-467B-AC20-A498E764CE0E}"/>
              </a:ext>
            </a:extLst>
          </p:cNvPr>
          <p:cNvCxnSpPr/>
          <p:nvPr userDrawn="1"/>
        </p:nvCxnSpPr>
        <p:spPr>
          <a:xfrm flipH="1">
            <a:off x="112548" y="811872"/>
            <a:ext cx="8804679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9586BA77-B935-504F-A824-D33178FBFC0E}"/>
              </a:ext>
            </a:extLst>
          </p:cNvPr>
          <p:cNvSpPr/>
          <p:nvPr userDrawn="1"/>
        </p:nvSpPr>
        <p:spPr>
          <a:xfrm>
            <a:off x="112547" y="108697"/>
            <a:ext cx="8805600" cy="6640608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sp>
        <p:nvSpPr>
          <p:cNvPr id="43" name="제목 10">
            <a:extLst>
              <a:ext uri="{FF2B5EF4-FFF2-40B4-BE49-F238E27FC236}">
                <a16:creationId xmlns:a16="http://schemas.microsoft.com/office/drawing/2014/main" id="{5F485443-F724-EA3C-5989-34E7E57107C1}"/>
              </a:ext>
            </a:extLst>
          </p:cNvPr>
          <p:cNvSpPr txBox="1">
            <a:spLocks/>
          </p:cNvSpPr>
          <p:nvPr userDrawn="1"/>
        </p:nvSpPr>
        <p:spPr>
          <a:xfrm>
            <a:off x="329771" y="162285"/>
            <a:ext cx="2125582" cy="169277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pPr marL="0" marR="0" lvl="0" indent="0" algn="l" defTabSz="914400" rtl="0" eaLnBrk="0" fontAlgn="base" latinLnBrk="1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100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경기도교육청 </a:t>
            </a:r>
            <a:r>
              <a:rPr lang="en-US" altLang="ko-KR" sz="1100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AI </a:t>
            </a:r>
            <a:r>
              <a:rPr lang="ko-KR" altLang="en-US" sz="1100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미래교육 플랫폼</a:t>
            </a:r>
            <a:endParaRPr lang="en-US" altLang="ko-KR" sz="1100" b="0" kern="0" spc="0">
              <a:solidFill>
                <a:schemeClr val="bg2">
                  <a:lumMod val="25000"/>
                </a:schemeClr>
              </a:solidFill>
              <a:latin typeface="+mj-ea"/>
              <a:ea typeface="+mj-ea"/>
            </a:endParaRPr>
          </a:p>
        </p:txBody>
      </p:sp>
      <p:cxnSp>
        <p:nvCxnSpPr>
          <p:cNvPr id="51" name="직선 연결선[R] 50"/>
          <p:cNvCxnSpPr/>
          <p:nvPr userDrawn="1"/>
        </p:nvCxnSpPr>
        <p:spPr>
          <a:xfrm flipV="1">
            <a:off x="122377" y="359122"/>
            <a:ext cx="8796791" cy="16799"/>
          </a:xfrm>
          <a:prstGeom prst="line">
            <a:avLst/>
          </a:prstGeom>
          <a:ln>
            <a:solidFill>
              <a:schemeClr val="bg2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extBox 53">
            <a:extLst>
              <a:ext uri="{FF2B5EF4-FFF2-40B4-BE49-F238E27FC236}">
                <a16:creationId xmlns:a16="http://schemas.microsoft.com/office/drawing/2014/main" id="{91DE5DB3-D88D-03F5-32EC-0475CDEF66BB}"/>
              </a:ext>
            </a:extLst>
          </p:cNvPr>
          <p:cNvSpPr txBox="1"/>
          <p:nvPr userDrawn="1"/>
        </p:nvSpPr>
        <p:spPr>
          <a:xfrm>
            <a:off x="2480249" y="480386"/>
            <a:ext cx="80182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>
                <a:solidFill>
                  <a:schemeClr val="tx1"/>
                </a:solidFill>
              </a:rPr>
              <a:t>학습 콘텐츠</a:t>
            </a:r>
            <a:endParaRPr lang="en-US" altLang="ko-KR" sz="900">
              <a:solidFill>
                <a:schemeClr val="tx1"/>
              </a:solidFill>
            </a:endParaRPr>
          </a:p>
        </p:txBody>
      </p:sp>
      <p:sp>
        <p:nvSpPr>
          <p:cNvPr id="10" name="TextBox 53">
            <a:extLst>
              <a:ext uri="{FF2B5EF4-FFF2-40B4-BE49-F238E27FC236}">
                <a16:creationId xmlns:a16="http://schemas.microsoft.com/office/drawing/2014/main" id="{E38404D7-8317-EA0C-9F5F-B77A1E56DE6A}"/>
              </a:ext>
            </a:extLst>
          </p:cNvPr>
          <p:cNvSpPr txBox="1"/>
          <p:nvPr userDrawn="1"/>
        </p:nvSpPr>
        <p:spPr>
          <a:xfrm>
            <a:off x="1365764" y="478989"/>
            <a:ext cx="6864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>
                <a:solidFill>
                  <a:schemeClr val="tx1"/>
                </a:solidFill>
              </a:rPr>
              <a:t>학습</a:t>
            </a:r>
            <a:r>
              <a:rPr lang="en-US" altLang="ko-KR" sz="900">
                <a:solidFill>
                  <a:schemeClr val="tx1"/>
                </a:solidFill>
              </a:rPr>
              <a:t> </a:t>
            </a:r>
            <a:r>
              <a:rPr lang="ko-KR" altLang="en-US" sz="900">
                <a:solidFill>
                  <a:schemeClr val="tx1"/>
                </a:solidFill>
              </a:rPr>
              <a:t>진단</a:t>
            </a:r>
            <a:endParaRPr lang="en-US" altLang="ko-KR" sz="900">
              <a:solidFill>
                <a:schemeClr val="tx1"/>
              </a:solidFill>
            </a:endParaRPr>
          </a:p>
        </p:txBody>
      </p:sp>
      <p:sp>
        <p:nvSpPr>
          <p:cNvPr id="2" name="TextBox 53">
            <a:extLst>
              <a:ext uri="{FF2B5EF4-FFF2-40B4-BE49-F238E27FC236}">
                <a16:creationId xmlns:a16="http://schemas.microsoft.com/office/drawing/2014/main" id="{69245A40-4D9B-21E0-71AB-0DCA56F33665}"/>
              </a:ext>
            </a:extLst>
          </p:cNvPr>
          <p:cNvSpPr txBox="1"/>
          <p:nvPr userDrawn="1"/>
        </p:nvSpPr>
        <p:spPr>
          <a:xfrm>
            <a:off x="251279" y="478989"/>
            <a:ext cx="6864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>
                <a:solidFill>
                  <a:schemeClr val="tx1"/>
                </a:solidFill>
              </a:rPr>
              <a:t>나의 학교</a:t>
            </a:r>
            <a:endParaRPr lang="en-US" altLang="ko-KR" sz="900">
              <a:solidFill>
                <a:schemeClr val="tx1"/>
              </a:solidFill>
            </a:endParaRPr>
          </a:p>
        </p:txBody>
      </p:sp>
      <p:sp>
        <p:nvSpPr>
          <p:cNvPr id="4" name="TextBox 53">
            <a:extLst>
              <a:ext uri="{FF2B5EF4-FFF2-40B4-BE49-F238E27FC236}">
                <a16:creationId xmlns:a16="http://schemas.microsoft.com/office/drawing/2014/main" id="{85155F23-F9EC-5162-2A75-F6AFC67FF860}"/>
              </a:ext>
            </a:extLst>
          </p:cNvPr>
          <p:cNvSpPr txBox="1"/>
          <p:nvPr userDrawn="1"/>
        </p:nvSpPr>
        <p:spPr>
          <a:xfrm>
            <a:off x="3710151" y="480386"/>
            <a:ext cx="67678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>
                <a:solidFill>
                  <a:schemeClr val="tx1"/>
                </a:solidFill>
              </a:rPr>
              <a:t>AI </a:t>
            </a:r>
            <a:r>
              <a:rPr lang="ko-KR" altLang="en-US" sz="900">
                <a:solidFill>
                  <a:schemeClr val="tx1"/>
                </a:solidFill>
              </a:rPr>
              <a:t>리포트</a:t>
            </a:r>
            <a:endParaRPr lang="en-US" altLang="ko-KR" sz="9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074768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기본_프레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표 7">
            <a:extLst>
              <a:ext uri="{FF2B5EF4-FFF2-40B4-BE49-F238E27FC236}">
                <a16:creationId xmlns:a16="http://schemas.microsoft.com/office/drawing/2014/main" id="{09677F3A-3077-7944-BB26-1718763B5803}"/>
              </a:ext>
            </a:extLst>
          </p:cNvPr>
          <p:cNvGraphicFramePr/>
          <p:nvPr userDrawn="1">
            <p:extLst>
              <p:ext uri="{D42A27DB-BD31-4B8C-83A1-F6EECF244321}">
                <p14:modId xmlns:p14="http://schemas.microsoft.com/office/powerpoint/2010/main" val="3517467378"/>
              </p:ext>
            </p:extLst>
          </p:nvPr>
        </p:nvGraphicFramePr>
        <p:xfrm>
          <a:off x="9031692" y="112783"/>
          <a:ext cx="3047760" cy="664061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3143747631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796904690"/>
                    </a:ext>
                  </a:extLst>
                </a:gridCol>
              </a:tblGrid>
              <a:tr h="299716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위치</a:t>
                      </a: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rgbClr val="D6D5D5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9716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화면</a:t>
                      </a:r>
                      <a:r>
                        <a:rPr lang="en-US" altLang="ko-KR" sz="800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ID</a:t>
                      </a: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rgbClr val="D6D5D5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53404244"/>
                  </a:ext>
                </a:extLst>
              </a:tr>
              <a:tr h="299716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r>
                        <a:rPr lang="ko-KR" altLang="en-US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화면명</a:t>
                      </a: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solidFill>
                        <a:srgbClr val="929292"/>
                      </a:solidFill>
                      <a:miter lim="400000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solidFill>
                        <a:srgbClr val="929292"/>
                      </a:solidFill>
                      <a:miter lim="400000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kumimoji="0" lang="ko-KR" alt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페이지</a:t>
                      </a: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9716">
                <a:tc gridSpan="4"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DESCRIPTION</a:t>
                      </a: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 hMerge="1">
                  <a:txBody>
                    <a:bodyPr/>
                    <a:lstStyle/>
                    <a:p>
                      <a:pPr defTabSz="914400">
                        <a:defRPr sz="800">
                          <a:sym typeface="맑은 고딕"/>
                        </a:defRPr>
                      </a:pPr>
                      <a:endParaRPr spc="0" baseline="0">
                        <a:latin typeface="RixSGo L" charset="-127"/>
                        <a:ea typeface="RixSGo L" charset="-127"/>
                        <a:cs typeface="RixSGo L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441746">
                <a:tc gridSpan="4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en-US" altLang="ko-KR" sz="700" b="0" spc="0" baseline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defTabSz="914400">
                        <a:defRPr sz="800">
                          <a:sym typeface="맑은 고딕"/>
                        </a:defRPr>
                      </a:pPr>
                      <a:endParaRPr spc="0" baseline="0">
                        <a:latin typeface="RixSGo L" charset="-127"/>
                        <a:ea typeface="RixSGo L" charset="-127"/>
                        <a:cs typeface="RixSGo L" charset="-127"/>
                      </a:endParaRPr>
                    </a:p>
                  </a:txBody>
                  <a:tcPr marL="45720" marR="45720" anchor="ctr" horzOverflow="overflow">
                    <a:lnL w="6350">
                      <a:solidFill>
                        <a:srgbClr val="929292"/>
                      </a:solidFill>
                      <a:miter lim="400000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7" name="슬라이드 번호 개체 틀 4">
            <a:extLst>
              <a:ext uri="{FF2B5EF4-FFF2-40B4-BE49-F238E27FC236}">
                <a16:creationId xmlns:a16="http://schemas.microsoft.com/office/drawing/2014/main" id="{C063A2DE-E23E-234A-BA31-25E2758928C3}"/>
              </a:ext>
            </a:extLst>
          </p:cNvPr>
          <p:cNvSpPr txBox="1">
            <a:spLocks/>
          </p:cNvSpPr>
          <p:nvPr userDrawn="1"/>
        </p:nvSpPr>
        <p:spPr>
          <a:xfrm>
            <a:off x="11859767" y="713232"/>
            <a:ext cx="228601" cy="283464"/>
          </a:xfrm>
          <a:prstGeom prst="rect">
            <a:avLst/>
          </a:prstGeom>
        </p:spPr>
        <p:txBody>
          <a:bodyPr vert="horz" wrap="square" lIns="0" tIns="0" rIns="0" bIns="0" rtlCol="0" anchor="ctr">
            <a:noAutofit/>
          </a:bodyPr>
          <a:lstStyle>
            <a:defPPr>
              <a:defRPr lang="ko-KR"/>
            </a:defPPr>
            <a:lvl1pPr marL="0" algn="r" defTabSz="914400" rtl="0" eaLnBrk="1" latinLnBrk="1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91753557-8EB5-4520-9980-06E08A01E708}" type="slidenum">
              <a:rPr lang="ko-KR" altLang="en-US" sz="800" smtClean="0"/>
              <a:pPr algn="ctr"/>
              <a:t>‹#›</a:t>
            </a:fld>
            <a:endParaRPr lang="ko-KR" altLang="en-US" sz="800"/>
          </a:p>
        </p:txBody>
      </p:sp>
      <p:sp>
        <p:nvSpPr>
          <p:cNvPr id="8" name="직사각형 7">
            <a:extLst>
              <a:ext uri="{FF2B5EF4-FFF2-40B4-BE49-F238E27FC236}">
                <a16:creationId xmlns:a16="http://schemas.microsoft.com/office/drawing/2014/main" id="{9586BA77-B935-504F-A824-D33178FBFC0E}"/>
              </a:ext>
            </a:extLst>
          </p:cNvPr>
          <p:cNvSpPr/>
          <p:nvPr userDrawn="1"/>
        </p:nvSpPr>
        <p:spPr>
          <a:xfrm>
            <a:off x="112548" y="108697"/>
            <a:ext cx="8804679" cy="6640608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58876909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교사_간지">
    <p:bg>
      <p:bgPr>
        <a:solidFill>
          <a:schemeClr val="accent4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>
            <a:extLst>
              <a:ext uri="{FF2B5EF4-FFF2-40B4-BE49-F238E27FC236}">
                <a16:creationId xmlns:a16="http://schemas.microsoft.com/office/drawing/2014/main" id="{87EF8BF3-31F6-CD09-EA19-860C02DCADA9}"/>
              </a:ext>
            </a:extLst>
          </p:cNvPr>
          <p:cNvSpPr txBox="1">
            <a:spLocks/>
          </p:cNvSpPr>
          <p:nvPr userDrawn="1"/>
        </p:nvSpPr>
        <p:spPr>
          <a:xfrm>
            <a:off x="913615" y="2111439"/>
            <a:ext cx="512961" cy="276999"/>
          </a:xfrm>
          <a:prstGeom prst="rect">
            <a:avLst/>
          </a:prstGeom>
        </p:spPr>
        <p:txBody>
          <a:bodyPr vert="horz" wrap="none" lIns="0" tIns="0" rIns="0" bIns="0" rtlCol="0" anchor="ctr">
            <a:spAutoFit/>
          </a:bodyPr>
          <a:lstStyle>
            <a:lvl1pPr algn="l" defTabSz="9144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ko-KR" altLang="en-US" sz="2000" b="1">
                <a:solidFill>
                  <a:schemeClr val="accent4">
                    <a:lumMod val="50000"/>
                  </a:schemeClr>
                </a:solidFill>
              </a:rPr>
              <a:t>교사</a:t>
            </a:r>
            <a:endParaRPr lang="x-none" sz="2000" b="1">
              <a:solidFill>
                <a:schemeClr val="accent4">
                  <a:lumMod val="50000"/>
                </a:schemeClr>
              </a:solidFill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E868A134-3230-FB61-F246-9E9B493F73E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2426144"/>
            <a:ext cx="10515600" cy="785714"/>
          </a:xfrm>
        </p:spPr>
        <p:txBody>
          <a:bodyPr>
            <a:normAutofit/>
          </a:bodyPr>
          <a:lstStyle>
            <a:lvl1pPr>
              <a:defRPr sz="2400" b="1"/>
            </a:lvl1pPr>
          </a:lstStyle>
          <a:p>
            <a:r>
              <a:rPr lang="en-US" altLang="ko-KR"/>
              <a:t>1.</a:t>
            </a:r>
            <a:r>
              <a:rPr lang="ko-KR" altLang="en-US"/>
              <a:t> 홈</a:t>
            </a:r>
            <a:endParaRPr lang="x-none"/>
          </a:p>
        </p:txBody>
      </p:sp>
    </p:spTree>
    <p:extLst>
      <p:ext uri="{BB962C8B-B14F-4D97-AF65-F5344CB8AC3E}">
        <p14:creationId xmlns:p14="http://schemas.microsoft.com/office/powerpoint/2010/main" val="213804220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[교사]_GN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표 7">
            <a:extLst>
              <a:ext uri="{FF2B5EF4-FFF2-40B4-BE49-F238E27FC236}">
                <a16:creationId xmlns:a16="http://schemas.microsoft.com/office/drawing/2014/main" id="{09677F3A-3077-7944-BB26-1718763B5803}"/>
              </a:ext>
            </a:extLst>
          </p:cNvPr>
          <p:cNvGraphicFramePr/>
          <p:nvPr userDrawn="1">
            <p:extLst>
              <p:ext uri="{D42A27DB-BD31-4B8C-83A1-F6EECF244321}">
                <p14:modId xmlns:p14="http://schemas.microsoft.com/office/powerpoint/2010/main" val="404963125"/>
              </p:ext>
            </p:extLst>
          </p:nvPr>
        </p:nvGraphicFramePr>
        <p:xfrm>
          <a:off x="9031692" y="112783"/>
          <a:ext cx="3047760" cy="664061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3143747631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796904690"/>
                    </a:ext>
                  </a:extLst>
                </a:gridCol>
              </a:tblGrid>
              <a:tr h="299716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위치</a:t>
                      </a: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9716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화면</a:t>
                      </a:r>
                      <a:r>
                        <a:rPr lang="en-US" altLang="ko-KR" sz="800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ID</a:t>
                      </a: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53404244"/>
                  </a:ext>
                </a:extLst>
              </a:tr>
              <a:tr h="299716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r>
                        <a:rPr lang="ko-KR" altLang="en-US" b="1" spc="0" baseline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화면명</a:t>
                      </a: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solidFill>
                        <a:srgbClr val="929292"/>
                      </a:solidFill>
                      <a:miter lim="400000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solidFill>
                        <a:srgbClr val="929292"/>
                      </a:solidFill>
                      <a:miter lim="400000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kumimoji="0" lang="ko-KR" alt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페이지</a:t>
                      </a: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9716">
                <a:tc gridSpan="4"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DESCRIPTION</a:t>
                      </a: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defTabSz="914400">
                        <a:defRPr sz="800">
                          <a:sym typeface="맑은 고딕"/>
                        </a:defRPr>
                      </a:pPr>
                      <a:endParaRPr spc="0" baseline="0">
                        <a:latin typeface="RixSGo L" charset="-127"/>
                        <a:ea typeface="RixSGo L" charset="-127"/>
                        <a:cs typeface="RixSGo L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441746">
                <a:tc gridSpan="4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en-US" altLang="ko-KR" sz="700" b="0" spc="0" baseline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defTabSz="914400">
                        <a:defRPr sz="800">
                          <a:sym typeface="맑은 고딕"/>
                        </a:defRPr>
                      </a:pPr>
                      <a:endParaRPr spc="0" baseline="0">
                        <a:latin typeface="RixSGo L" charset="-127"/>
                        <a:ea typeface="RixSGo L" charset="-127"/>
                        <a:cs typeface="RixSGo L" charset="-127"/>
                      </a:endParaRPr>
                    </a:p>
                  </a:txBody>
                  <a:tcPr marL="45720" marR="45720" anchor="ctr" horzOverflow="overflow">
                    <a:lnL w="6350">
                      <a:solidFill>
                        <a:srgbClr val="929292"/>
                      </a:solidFill>
                      <a:miter lim="400000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7" name="직사각형 6">
            <a:extLst>
              <a:ext uri="{FF2B5EF4-FFF2-40B4-BE49-F238E27FC236}">
                <a16:creationId xmlns:a16="http://schemas.microsoft.com/office/drawing/2014/main" id="{A0FFDA64-3E62-5443-86C9-CAFB7ADA86F8}"/>
              </a:ext>
            </a:extLst>
          </p:cNvPr>
          <p:cNvSpPr/>
          <p:nvPr userDrawn="1"/>
        </p:nvSpPr>
        <p:spPr>
          <a:xfrm>
            <a:off x="112548" y="108697"/>
            <a:ext cx="8804679" cy="6640608"/>
          </a:xfrm>
          <a:prstGeom prst="rect">
            <a:avLst/>
          </a:prstGeom>
          <a:noFill/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sp>
        <p:nvSpPr>
          <p:cNvPr id="8" name="슬라이드 번호 개체 틀 4">
            <a:extLst>
              <a:ext uri="{FF2B5EF4-FFF2-40B4-BE49-F238E27FC236}">
                <a16:creationId xmlns:a16="http://schemas.microsoft.com/office/drawing/2014/main" id="{C063A2DE-E23E-234A-BA31-25E2758928C3}"/>
              </a:ext>
            </a:extLst>
          </p:cNvPr>
          <p:cNvSpPr txBox="1">
            <a:spLocks/>
          </p:cNvSpPr>
          <p:nvPr userDrawn="1"/>
        </p:nvSpPr>
        <p:spPr>
          <a:xfrm>
            <a:off x="11859767" y="713232"/>
            <a:ext cx="228601" cy="283464"/>
          </a:xfrm>
          <a:prstGeom prst="rect">
            <a:avLst/>
          </a:prstGeom>
        </p:spPr>
        <p:txBody>
          <a:bodyPr vert="horz" wrap="square" lIns="0" tIns="0" rIns="0" bIns="0" rtlCol="0" anchor="ctr">
            <a:noAutofit/>
          </a:bodyPr>
          <a:lstStyle>
            <a:defPPr>
              <a:defRPr lang="ko-KR"/>
            </a:defPPr>
            <a:lvl1pPr marL="0" algn="r" defTabSz="914400" rtl="0" eaLnBrk="1" latinLnBrk="1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91753557-8EB5-4520-9980-06E08A01E708}" type="slidenum">
              <a:rPr lang="ko-KR" altLang="en-US" sz="800" smtClean="0"/>
              <a:pPr algn="ctr"/>
              <a:t>‹#›</a:t>
            </a:fld>
            <a:endParaRPr lang="ko-KR" altLang="en-US" sz="800"/>
          </a:p>
        </p:txBody>
      </p:sp>
      <p:cxnSp>
        <p:nvCxnSpPr>
          <p:cNvPr id="9" name="직선 연결선 8">
            <a:extLst>
              <a:ext uri="{FF2B5EF4-FFF2-40B4-BE49-F238E27FC236}">
                <a16:creationId xmlns:a16="http://schemas.microsoft.com/office/drawing/2014/main" id="{3D0B6555-82BD-467B-AC20-A498E764CE0E}"/>
              </a:ext>
            </a:extLst>
          </p:cNvPr>
          <p:cNvCxnSpPr/>
          <p:nvPr userDrawn="1"/>
        </p:nvCxnSpPr>
        <p:spPr>
          <a:xfrm flipH="1">
            <a:off x="112548" y="811872"/>
            <a:ext cx="8804679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9586BA77-B935-504F-A824-D33178FBFC0E}"/>
              </a:ext>
            </a:extLst>
          </p:cNvPr>
          <p:cNvSpPr/>
          <p:nvPr userDrawn="1"/>
        </p:nvSpPr>
        <p:spPr>
          <a:xfrm>
            <a:off x="112548" y="108697"/>
            <a:ext cx="8804679" cy="6640608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sp>
        <p:nvSpPr>
          <p:cNvPr id="48" name="텍스트 상자 47"/>
          <p:cNvSpPr txBox="1"/>
          <p:nvPr userDrawn="1"/>
        </p:nvSpPr>
        <p:spPr>
          <a:xfrm>
            <a:off x="8151832" y="127628"/>
            <a:ext cx="74428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kumimoji="1" lang="ko-KR" altLang="en-US" sz="800"/>
              <a:t>로그아웃</a:t>
            </a:r>
          </a:p>
        </p:txBody>
      </p:sp>
      <p:cxnSp>
        <p:nvCxnSpPr>
          <p:cNvPr id="51" name="직선 연결선[R] 50"/>
          <p:cNvCxnSpPr/>
          <p:nvPr userDrawn="1"/>
        </p:nvCxnSpPr>
        <p:spPr>
          <a:xfrm flipV="1">
            <a:off x="122377" y="359122"/>
            <a:ext cx="8796791" cy="16799"/>
          </a:xfrm>
          <a:prstGeom prst="line">
            <a:avLst/>
          </a:prstGeom>
          <a:ln>
            <a:solidFill>
              <a:schemeClr val="bg2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텍스트 상자 19"/>
          <p:cNvSpPr txBox="1"/>
          <p:nvPr userDrawn="1"/>
        </p:nvSpPr>
        <p:spPr>
          <a:xfrm>
            <a:off x="6528854" y="127628"/>
            <a:ext cx="160499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ko-KR" altLang="en-US" sz="800"/>
              <a:t>김은지 선생님 </a:t>
            </a:r>
            <a:r>
              <a:rPr kumimoji="1" lang="en-US" altLang="ko-KR" sz="800"/>
              <a:t>(</a:t>
            </a:r>
            <a:r>
              <a:rPr kumimoji="1" lang="ko-KR" altLang="en-US" sz="800"/>
              <a:t>한국고등학교</a:t>
            </a:r>
            <a:r>
              <a:rPr kumimoji="1" lang="en-US" altLang="ko-KR" sz="800"/>
              <a:t>)</a:t>
            </a:r>
            <a:endParaRPr kumimoji="1" lang="ko-KR" altLang="en-US" sz="800"/>
          </a:p>
        </p:txBody>
      </p:sp>
      <p:sp>
        <p:nvSpPr>
          <p:cNvPr id="3" name="타원 2">
            <a:extLst>
              <a:ext uri="{FF2B5EF4-FFF2-40B4-BE49-F238E27FC236}">
                <a16:creationId xmlns:a16="http://schemas.microsoft.com/office/drawing/2014/main" id="{45B8BC02-D061-3AF9-00DD-32C88F53191C}"/>
              </a:ext>
            </a:extLst>
          </p:cNvPr>
          <p:cNvSpPr/>
          <p:nvPr userDrawn="1"/>
        </p:nvSpPr>
        <p:spPr>
          <a:xfrm>
            <a:off x="6433439" y="157297"/>
            <a:ext cx="139700" cy="1397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532096C4-5421-71B1-AEDD-55F07DBDB05E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8037367" y="143159"/>
            <a:ext cx="138697" cy="164937"/>
          </a:xfrm>
          <a:prstGeom prst="rect">
            <a:avLst/>
          </a:prstGeom>
        </p:spPr>
      </p:pic>
      <p:sp>
        <p:nvSpPr>
          <p:cNvPr id="13" name="TextBox 53">
            <a:extLst>
              <a:ext uri="{FF2B5EF4-FFF2-40B4-BE49-F238E27FC236}">
                <a16:creationId xmlns:a16="http://schemas.microsoft.com/office/drawing/2014/main" id="{0B3DCCED-0D37-8E55-318D-0B8452733072}"/>
              </a:ext>
            </a:extLst>
          </p:cNvPr>
          <p:cNvSpPr txBox="1"/>
          <p:nvPr userDrawn="1"/>
        </p:nvSpPr>
        <p:spPr>
          <a:xfrm>
            <a:off x="2480249" y="480386"/>
            <a:ext cx="80182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>
                <a:solidFill>
                  <a:schemeClr val="tx1"/>
                </a:solidFill>
              </a:rPr>
              <a:t>학습 콘텐츠</a:t>
            </a:r>
            <a:endParaRPr lang="en-US" altLang="ko-KR" sz="900">
              <a:solidFill>
                <a:schemeClr val="tx1"/>
              </a:solidFill>
            </a:endParaRPr>
          </a:p>
        </p:txBody>
      </p:sp>
      <p:sp>
        <p:nvSpPr>
          <p:cNvPr id="15" name="TextBox 53">
            <a:extLst>
              <a:ext uri="{FF2B5EF4-FFF2-40B4-BE49-F238E27FC236}">
                <a16:creationId xmlns:a16="http://schemas.microsoft.com/office/drawing/2014/main" id="{F7363E03-041E-37BC-7C1F-306C05DE2FFD}"/>
              </a:ext>
            </a:extLst>
          </p:cNvPr>
          <p:cNvSpPr txBox="1"/>
          <p:nvPr userDrawn="1"/>
        </p:nvSpPr>
        <p:spPr>
          <a:xfrm>
            <a:off x="1365764" y="478989"/>
            <a:ext cx="6864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>
                <a:solidFill>
                  <a:schemeClr val="tx1"/>
                </a:solidFill>
              </a:rPr>
              <a:t>학습</a:t>
            </a:r>
            <a:r>
              <a:rPr lang="en-US" altLang="ko-KR" sz="900">
                <a:solidFill>
                  <a:schemeClr val="tx1"/>
                </a:solidFill>
              </a:rPr>
              <a:t> </a:t>
            </a:r>
            <a:r>
              <a:rPr lang="ko-KR" altLang="en-US" sz="900">
                <a:solidFill>
                  <a:schemeClr val="tx1"/>
                </a:solidFill>
              </a:rPr>
              <a:t>진단</a:t>
            </a:r>
            <a:endParaRPr lang="en-US" altLang="ko-KR" sz="900">
              <a:solidFill>
                <a:schemeClr val="tx1"/>
              </a:solidFill>
            </a:endParaRPr>
          </a:p>
        </p:txBody>
      </p:sp>
      <p:sp>
        <p:nvSpPr>
          <p:cNvPr id="2" name="제목 10">
            <a:extLst>
              <a:ext uri="{FF2B5EF4-FFF2-40B4-BE49-F238E27FC236}">
                <a16:creationId xmlns:a16="http://schemas.microsoft.com/office/drawing/2014/main" id="{A92D285D-396C-A557-4A65-B5A9D03ED585}"/>
              </a:ext>
            </a:extLst>
          </p:cNvPr>
          <p:cNvSpPr txBox="1">
            <a:spLocks/>
          </p:cNvSpPr>
          <p:nvPr userDrawn="1"/>
        </p:nvSpPr>
        <p:spPr>
          <a:xfrm>
            <a:off x="329771" y="162285"/>
            <a:ext cx="2125582" cy="169277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pPr marL="0" marR="0" lvl="0" indent="0" algn="l" defTabSz="914400" rtl="0" eaLnBrk="0" fontAlgn="base" latinLnBrk="1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100" kern="0" spc="0" dirty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경기도교육청 </a:t>
            </a:r>
            <a:r>
              <a:rPr lang="en-US" altLang="ko-KR" sz="1100" kern="0" spc="0" dirty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AI </a:t>
            </a:r>
            <a:r>
              <a:rPr lang="ko-KR" altLang="en-US" sz="1100" kern="0" spc="0" dirty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미래교육 플랫폼</a:t>
            </a:r>
            <a:endParaRPr lang="en-US" altLang="ko-KR" sz="1100" b="0" kern="0" spc="0" dirty="0">
              <a:solidFill>
                <a:schemeClr val="bg2">
                  <a:lumMod val="2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5" name="TextBox 53">
            <a:extLst>
              <a:ext uri="{FF2B5EF4-FFF2-40B4-BE49-F238E27FC236}">
                <a16:creationId xmlns:a16="http://schemas.microsoft.com/office/drawing/2014/main" id="{F3384071-F82E-C0D4-05D6-210D10A11C8A}"/>
              </a:ext>
            </a:extLst>
          </p:cNvPr>
          <p:cNvSpPr txBox="1"/>
          <p:nvPr userDrawn="1"/>
        </p:nvSpPr>
        <p:spPr>
          <a:xfrm>
            <a:off x="251279" y="478989"/>
            <a:ext cx="6864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>
                <a:solidFill>
                  <a:schemeClr val="tx1"/>
                </a:solidFill>
              </a:rPr>
              <a:t>나의 학교</a:t>
            </a:r>
            <a:endParaRPr lang="en-US" altLang="ko-KR" sz="900">
              <a:solidFill>
                <a:schemeClr val="tx1"/>
              </a:solidFill>
            </a:endParaRPr>
          </a:p>
        </p:txBody>
      </p:sp>
      <p:sp>
        <p:nvSpPr>
          <p:cNvPr id="10" name="TextBox 53">
            <a:extLst>
              <a:ext uri="{FF2B5EF4-FFF2-40B4-BE49-F238E27FC236}">
                <a16:creationId xmlns:a16="http://schemas.microsoft.com/office/drawing/2014/main" id="{B9C97666-C057-7A9D-8EBA-6A082CF270F1}"/>
              </a:ext>
            </a:extLst>
          </p:cNvPr>
          <p:cNvSpPr txBox="1"/>
          <p:nvPr userDrawn="1"/>
        </p:nvSpPr>
        <p:spPr>
          <a:xfrm>
            <a:off x="3710151" y="480386"/>
            <a:ext cx="67678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>
                <a:solidFill>
                  <a:schemeClr val="tx1"/>
                </a:solidFill>
              </a:rPr>
              <a:t>AI </a:t>
            </a:r>
            <a:r>
              <a:rPr lang="ko-KR" altLang="en-US" sz="900">
                <a:solidFill>
                  <a:schemeClr val="tx1"/>
                </a:solidFill>
              </a:rPr>
              <a:t>리포트</a:t>
            </a:r>
            <a:endParaRPr lang="en-US" altLang="ko-KR" sz="9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309605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[교사]_프레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슬라이드 번호 개체 틀 4">
            <a:extLst>
              <a:ext uri="{FF2B5EF4-FFF2-40B4-BE49-F238E27FC236}">
                <a16:creationId xmlns:a16="http://schemas.microsoft.com/office/drawing/2014/main" id="{C063A2DE-E23E-234A-BA31-25E2758928C3}"/>
              </a:ext>
            </a:extLst>
          </p:cNvPr>
          <p:cNvSpPr txBox="1">
            <a:spLocks/>
          </p:cNvSpPr>
          <p:nvPr userDrawn="1"/>
        </p:nvSpPr>
        <p:spPr>
          <a:xfrm>
            <a:off x="11859767" y="713232"/>
            <a:ext cx="228601" cy="283464"/>
          </a:xfrm>
          <a:prstGeom prst="rect">
            <a:avLst/>
          </a:prstGeom>
        </p:spPr>
        <p:txBody>
          <a:bodyPr vert="horz" wrap="square" lIns="0" tIns="0" rIns="0" bIns="0" rtlCol="0" anchor="ctr">
            <a:noAutofit/>
          </a:bodyPr>
          <a:lstStyle>
            <a:defPPr>
              <a:defRPr lang="ko-KR"/>
            </a:defPPr>
            <a:lvl1pPr marL="0" algn="r" defTabSz="914400" rtl="0" eaLnBrk="1" latinLnBrk="1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91753557-8EB5-4520-9980-06E08A01E708}" type="slidenum">
              <a:rPr lang="ko-KR" altLang="en-US" sz="800" smtClean="0"/>
              <a:pPr algn="ctr"/>
              <a:t>‹#›</a:t>
            </a:fld>
            <a:endParaRPr lang="ko-KR" altLang="en-US" sz="800"/>
          </a:p>
        </p:txBody>
      </p:sp>
      <p:sp>
        <p:nvSpPr>
          <p:cNvPr id="8" name="직사각형 7">
            <a:extLst>
              <a:ext uri="{FF2B5EF4-FFF2-40B4-BE49-F238E27FC236}">
                <a16:creationId xmlns:a16="http://schemas.microsoft.com/office/drawing/2014/main" id="{9586BA77-B935-504F-A824-D33178FBFC0E}"/>
              </a:ext>
            </a:extLst>
          </p:cNvPr>
          <p:cNvSpPr/>
          <p:nvPr userDrawn="1"/>
        </p:nvSpPr>
        <p:spPr>
          <a:xfrm>
            <a:off x="112548" y="108697"/>
            <a:ext cx="8804679" cy="6640608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graphicFrame>
        <p:nvGraphicFramePr>
          <p:cNvPr id="2" name="표 7">
            <a:extLst>
              <a:ext uri="{FF2B5EF4-FFF2-40B4-BE49-F238E27FC236}">
                <a16:creationId xmlns:a16="http://schemas.microsoft.com/office/drawing/2014/main" id="{8A1FA035-59FE-D7E2-6D2A-EC552AB18FBD}"/>
              </a:ext>
            </a:extLst>
          </p:cNvPr>
          <p:cNvGraphicFramePr/>
          <p:nvPr userDrawn="1">
            <p:extLst>
              <p:ext uri="{D42A27DB-BD31-4B8C-83A1-F6EECF244321}">
                <p14:modId xmlns:p14="http://schemas.microsoft.com/office/powerpoint/2010/main" val="2202003905"/>
              </p:ext>
            </p:extLst>
          </p:nvPr>
        </p:nvGraphicFramePr>
        <p:xfrm>
          <a:off x="9031692" y="112783"/>
          <a:ext cx="3047760" cy="664061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3143747631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796904690"/>
                    </a:ext>
                  </a:extLst>
                </a:gridCol>
              </a:tblGrid>
              <a:tr h="299716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위치</a:t>
                      </a: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9716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화면</a:t>
                      </a:r>
                      <a:r>
                        <a:rPr lang="en-US" altLang="ko-KR" sz="800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ID</a:t>
                      </a: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53404244"/>
                  </a:ext>
                </a:extLst>
              </a:tr>
              <a:tr h="299716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r>
                        <a:rPr lang="ko-KR" altLang="en-US" b="1" spc="0" baseline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화면명</a:t>
                      </a: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solidFill>
                        <a:srgbClr val="929292"/>
                      </a:solidFill>
                      <a:miter lim="400000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solidFill>
                        <a:srgbClr val="929292"/>
                      </a:solidFill>
                      <a:miter lim="400000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kumimoji="0" lang="ko-KR" alt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>
                              <a:lumMod val="75000"/>
                              <a:lumOff val="25000"/>
                            </a:prstClr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페이지</a:t>
                      </a: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9716">
                <a:tc gridSpan="4"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DESCRIPTION</a:t>
                      </a: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defTabSz="914400">
                        <a:defRPr sz="800">
                          <a:sym typeface="맑은 고딕"/>
                        </a:defRPr>
                      </a:pPr>
                      <a:endParaRPr spc="0" baseline="0">
                        <a:latin typeface="RixSGo L" charset="-127"/>
                        <a:ea typeface="RixSGo L" charset="-127"/>
                        <a:cs typeface="RixSGo L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solidFill>
                        <a:srgbClr val="929292"/>
                      </a:solidFill>
                      <a:miter lim="400000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441746">
                <a:tc gridSpan="4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en-US" altLang="ko-KR" sz="700" b="0" spc="0" baseline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defTabSz="914400">
                        <a:defRPr sz="800">
                          <a:sym typeface="맑은 고딕"/>
                        </a:defRPr>
                      </a:pPr>
                      <a:endParaRPr spc="0" baseline="0">
                        <a:latin typeface="RixSGo L" charset="-127"/>
                        <a:ea typeface="RixSGo L" charset="-127"/>
                        <a:cs typeface="RixSGo L" charset="-127"/>
                      </a:endParaRPr>
                    </a:p>
                  </a:txBody>
                  <a:tcPr marL="45720" marR="45720" anchor="ctr" horzOverflow="overflow">
                    <a:lnL w="6350">
                      <a:solidFill>
                        <a:srgbClr val="929292"/>
                      </a:solidFill>
                      <a:miter lim="400000"/>
                    </a:lnL>
                    <a:lnR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solidFill>
                        <a:srgbClr val="929292"/>
                      </a:solidFill>
                      <a:miter lim="400000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8190146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kumimoji="1"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kumimoji="1" lang="ko-KR" altLang="en-US"/>
              <a:t>마스터 텍스트 스타일을 편집하려면 클릭</a:t>
            </a:r>
          </a:p>
          <a:p>
            <a:pPr lvl="1"/>
            <a:r>
              <a:rPr kumimoji="1" lang="ko-KR" altLang="en-US"/>
              <a:t>두 번째 수준</a:t>
            </a:r>
          </a:p>
          <a:p>
            <a:pPr lvl="2"/>
            <a:r>
              <a:rPr kumimoji="1" lang="ko-KR" altLang="en-US"/>
              <a:t>세 번째 수준</a:t>
            </a:r>
          </a:p>
          <a:p>
            <a:pPr lvl="3"/>
            <a:r>
              <a:rPr kumimoji="1" lang="ko-KR" altLang="en-US"/>
              <a:t>네 번째 수준</a:t>
            </a:r>
          </a:p>
          <a:p>
            <a:pPr lvl="4"/>
            <a:r>
              <a:rPr kumimoji="1" lang="ko-KR" altLang="en-US"/>
              <a:t>다섯 번째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D9DC74E-2FCF-3544-ACCC-30B0451672B4}" type="datetimeFigureOut">
              <a:rPr kumimoji="1" lang="ko-KR" altLang="en-US" smtClean="0"/>
              <a:t>2026-03-12</a:t>
            </a:fld>
            <a:endParaRPr kumimoji="1" lang="ko-KR" altLang="en-US"/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kumimoji="1" lang="ko-KR" altLang="en-US"/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7D8094C-7BFF-FC4D-9BDC-DD1C553D0EAD}" type="slidenum">
              <a:rPr kumimoji="1" lang="ko-KR" altLang="en-US" smtClean="0"/>
              <a:t>‹#›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0736386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781" r:id="rId2"/>
    <p:sldLayoutId id="2147483655" r:id="rId3"/>
    <p:sldLayoutId id="2147483702" r:id="rId4"/>
    <p:sldLayoutId id="2147483820" r:id="rId5"/>
    <p:sldLayoutId id="2147483821" r:id="rId6"/>
    <p:sldLayoutId id="2147483701" r:id="rId7"/>
    <p:sldLayoutId id="2147483838" r:id="rId8"/>
    <p:sldLayoutId id="2147483833" r:id="rId9"/>
    <p:sldLayoutId id="2147483782" r:id="rId10"/>
    <p:sldLayoutId id="2147483870" r:id="rId11"/>
    <p:sldLayoutId id="2147483700" r:id="rId12"/>
    <p:sldLayoutId id="2147483850" r:id="rId13"/>
    <p:sldLayoutId id="2147483777" r:id="rId14"/>
    <p:sldLayoutId id="2147483868" r:id="rId15"/>
    <p:sldLayoutId id="2147483869" r:id="rId16"/>
    <p:sldLayoutId id="2147483871" r:id="rId17"/>
  </p:sldLayoutIdLst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4.xml.rels><?xml version="1.0" encoding="UTF-8" standalone="yes"?>
<Relationships xmlns="http://schemas.openxmlformats.org/package/2006/relationships"><Relationship Id="rId8" Type="http://schemas.openxmlformats.org/officeDocument/2006/relationships/image" Target="../media/image80.svg"/><Relationship Id="rId3" Type="http://schemas.openxmlformats.org/officeDocument/2006/relationships/image" Target="../media/image79.png"/><Relationship Id="rId7" Type="http://schemas.openxmlformats.org/officeDocument/2006/relationships/image" Target="../media/image138.sv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37.png"/><Relationship Id="rId5" Type="http://schemas.openxmlformats.org/officeDocument/2006/relationships/image" Target="../media/image3.png"/><Relationship Id="rId10" Type="http://schemas.openxmlformats.org/officeDocument/2006/relationships/image" Target="../media/image140.png"/><Relationship Id="rId4" Type="http://schemas.openxmlformats.org/officeDocument/2006/relationships/image" Target="../media/image136.svg"/><Relationship Id="rId9" Type="http://schemas.openxmlformats.org/officeDocument/2006/relationships/image" Target="../media/image139.svg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6.xml.rels><?xml version="1.0" encoding="UTF-8" standalone="yes"?>
<Relationships xmlns="http://schemas.openxmlformats.org/package/2006/relationships"><Relationship Id="rId8" Type="http://schemas.openxmlformats.org/officeDocument/2006/relationships/image" Target="../media/image82.png"/><Relationship Id="rId13" Type="http://schemas.openxmlformats.org/officeDocument/2006/relationships/image" Target="../media/image143.png"/><Relationship Id="rId3" Type="http://schemas.openxmlformats.org/officeDocument/2006/relationships/image" Target="../media/image115.png"/><Relationship Id="rId7" Type="http://schemas.openxmlformats.org/officeDocument/2006/relationships/image" Target="../media/image142.svg"/><Relationship Id="rId12" Type="http://schemas.openxmlformats.org/officeDocument/2006/relationships/image" Target="../media/image63.png"/><Relationship Id="rId2" Type="http://schemas.openxmlformats.org/officeDocument/2006/relationships/notesSlide" Target="../notesSlides/notesSlide35.xml"/><Relationship Id="rId16" Type="http://schemas.openxmlformats.org/officeDocument/2006/relationships/image" Target="../media/image146.sv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141.png"/><Relationship Id="rId11" Type="http://schemas.openxmlformats.org/officeDocument/2006/relationships/image" Target="../media/image46.svg"/><Relationship Id="rId5" Type="http://schemas.openxmlformats.org/officeDocument/2006/relationships/chart" Target="../charts/chart1.xml"/><Relationship Id="rId15" Type="http://schemas.openxmlformats.org/officeDocument/2006/relationships/image" Target="../media/image145.png"/><Relationship Id="rId10" Type="http://schemas.openxmlformats.org/officeDocument/2006/relationships/image" Target="../media/image45.png"/><Relationship Id="rId4" Type="http://schemas.openxmlformats.org/officeDocument/2006/relationships/image" Target="../media/image116.svg"/><Relationship Id="rId9" Type="http://schemas.openxmlformats.org/officeDocument/2006/relationships/image" Target="../media/image83.svg"/><Relationship Id="rId14" Type="http://schemas.openxmlformats.org/officeDocument/2006/relationships/image" Target="../media/image144.svg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116.sv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115.png"/><Relationship Id="rId5" Type="http://schemas.openxmlformats.org/officeDocument/2006/relationships/image" Target="../media/image46.svg"/><Relationship Id="rId4" Type="http://schemas.openxmlformats.org/officeDocument/2006/relationships/image" Target="../media/image45.png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46.svg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46.svg"/><Relationship Id="rId4" Type="http://schemas.openxmlformats.org/officeDocument/2006/relationships/image" Target="../media/image45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13" Type="http://schemas.openxmlformats.org/officeDocument/2006/relationships/image" Target="../media/image115.png"/><Relationship Id="rId3" Type="http://schemas.openxmlformats.org/officeDocument/2006/relationships/image" Target="../media/image148.png"/><Relationship Id="rId7" Type="http://schemas.openxmlformats.org/officeDocument/2006/relationships/image" Target="../media/image40.png"/><Relationship Id="rId12" Type="http://schemas.openxmlformats.org/officeDocument/2006/relationships/image" Target="../media/image151.sv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39.png"/><Relationship Id="rId11" Type="http://schemas.openxmlformats.org/officeDocument/2006/relationships/image" Target="../media/image150.png"/><Relationship Id="rId5" Type="http://schemas.openxmlformats.org/officeDocument/2006/relationships/image" Target="../media/image38.png"/><Relationship Id="rId10" Type="http://schemas.openxmlformats.org/officeDocument/2006/relationships/image" Target="../media/image46.svg"/><Relationship Id="rId4" Type="http://schemas.openxmlformats.org/officeDocument/2006/relationships/image" Target="../media/image149.png"/><Relationship Id="rId9" Type="http://schemas.openxmlformats.org/officeDocument/2006/relationships/image" Target="../media/image45.png"/><Relationship Id="rId14" Type="http://schemas.openxmlformats.org/officeDocument/2006/relationships/image" Target="../media/image116.svg"/></Relationships>
</file>

<file path=ppt/slides/_rels/slide1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3" Type="http://schemas.openxmlformats.org/officeDocument/2006/relationships/image" Target="../media/image115.png"/><Relationship Id="rId7" Type="http://schemas.openxmlformats.org/officeDocument/2006/relationships/image" Target="../media/image46.svg"/><Relationship Id="rId12" Type="http://schemas.openxmlformats.org/officeDocument/2006/relationships/image" Target="../media/image146.sv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45.png"/><Relationship Id="rId11" Type="http://schemas.openxmlformats.org/officeDocument/2006/relationships/image" Target="../media/image145.png"/><Relationship Id="rId5" Type="http://schemas.openxmlformats.org/officeDocument/2006/relationships/image" Target="../media/image3.png"/><Relationship Id="rId10" Type="http://schemas.openxmlformats.org/officeDocument/2006/relationships/image" Target="../media/image144.svg"/><Relationship Id="rId4" Type="http://schemas.openxmlformats.org/officeDocument/2006/relationships/image" Target="../media/image116.svg"/><Relationship Id="rId9" Type="http://schemas.openxmlformats.org/officeDocument/2006/relationships/image" Target="../media/image143.png"/></Relationships>
</file>

<file path=ppt/slides/_rels/slide1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2.svg"/><Relationship Id="rId3" Type="http://schemas.openxmlformats.org/officeDocument/2006/relationships/image" Target="../media/image137.png"/><Relationship Id="rId7" Type="http://schemas.openxmlformats.org/officeDocument/2006/relationships/image" Target="../media/image141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80.svg"/><Relationship Id="rId5" Type="http://schemas.openxmlformats.org/officeDocument/2006/relationships/image" Target="../media/image79.png"/><Relationship Id="rId10" Type="http://schemas.openxmlformats.org/officeDocument/2006/relationships/image" Target="../media/image46.svg"/><Relationship Id="rId4" Type="http://schemas.openxmlformats.org/officeDocument/2006/relationships/image" Target="../media/image139.svg"/><Relationship Id="rId9" Type="http://schemas.openxmlformats.org/officeDocument/2006/relationships/image" Target="../media/image45.png"/></Relationships>
</file>

<file path=ppt/slides/_rels/slide1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6.svg"/><Relationship Id="rId3" Type="http://schemas.openxmlformats.org/officeDocument/2006/relationships/image" Target="../media/image80.svg"/><Relationship Id="rId7" Type="http://schemas.openxmlformats.org/officeDocument/2006/relationships/image" Target="../media/image115.png"/><Relationship Id="rId2" Type="http://schemas.openxmlformats.org/officeDocument/2006/relationships/image" Target="../media/image79.png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139.svg"/><Relationship Id="rId5" Type="http://schemas.openxmlformats.org/officeDocument/2006/relationships/image" Target="../media/image137.png"/><Relationship Id="rId10" Type="http://schemas.openxmlformats.org/officeDocument/2006/relationships/image" Target="../media/image46.svg"/><Relationship Id="rId4" Type="http://schemas.openxmlformats.org/officeDocument/2006/relationships/image" Target="../media/image63.png"/><Relationship Id="rId9" Type="http://schemas.openxmlformats.org/officeDocument/2006/relationships/image" Target="../media/image45.png"/></Relationships>
</file>

<file path=ppt/slides/_rels/slide1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13" Type="http://schemas.openxmlformats.org/officeDocument/2006/relationships/image" Target="../media/image115.png"/><Relationship Id="rId3" Type="http://schemas.openxmlformats.org/officeDocument/2006/relationships/image" Target="../media/image148.png"/><Relationship Id="rId7" Type="http://schemas.openxmlformats.org/officeDocument/2006/relationships/image" Target="../media/image40.png"/><Relationship Id="rId12" Type="http://schemas.openxmlformats.org/officeDocument/2006/relationships/image" Target="../media/image151.sv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39.png"/><Relationship Id="rId11" Type="http://schemas.openxmlformats.org/officeDocument/2006/relationships/image" Target="../media/image150.png"/><Relationship Id="rId5" Type="http://schemas.openxmlformats.org/officeDocument/2006/relationships/image" Target="../media/image38.png"/><Relationship Id="rId10" Type="http://schemas.openxmlformats.org/officeDocument/2006/relationships/image" Target="../media/image46.svg"/><Relationship Id="rId4" Type="http://schemas.openxmlformats.org/officeDocument/2006/relationships/image" Target="../media/image149.png"/><Relationship Id="rId9" Type="http://schemas.openxmlformats.org/officeDocument/2006/relationships/image" Target="../media/image45.png"/><Relationship Id="rId14" Type="http://schemas.openxmlformats.org/officeDocument/2006/relationships/image" Target="../media/image116.svg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9.svg"/><Relationship Id="rId13" Type="http://schemas.openxmlformats.org/officeDocument/2006/relationships/image" Target="../media/image63.png"/><Relationship Id="rId18" Type="http://schemas.openxmlformats.org/officeDocument/2006/relationships/image" Target="../media/image45.png"/><Relationship Id="rId3" Type="http://schemas.openxmlformats.org/officeDocument/2006/relationships/image" Target="../media/image152.png"/><Relationship Id="rId7" Type="http://schemas.openxmlformats.org/officeDocument/2006/relationships/image" Target="../media/image68.png"/><Relationship Id="rId12" Type="http://schemas.openxmlformats.org/officeDocument/2006/relationships/image" Target="../media/image83.svg"/><Relationship Id="rId17" Type="http://schemas.openxmlformats.org/officeDocument/2006/relationships/image" Target="../media/image146.svg"/><Relationship Id="rId2" Type="http://schemas.openxmlformats.org/officeDocument/2006/relationships/notesSlide" Target="../notesSlides/notesSlide43.xml"/><Relationship Id="rId16" Type="http://schemas.openxmlformats.org/officeDocument/2006/relationships/image" Target="../media/image145.png"/><Relationship Id="rId20" Type="http://schemas.openxmlformats.org/officeDocument/2006/relationships/image" Target="../media/image3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155.svg"/><Relationship Id="rId11" Type="http://schemas.openxmlformats.org/officeDocument/2006/relationships/image" Target="../media/image82.png"/><Relationship Id="rId5" Type="http://schemas.openxmlformats.org/officeDocument/2006/relationships/image" Target="../media/image154.png"/><Relationship Id="rId15" Type="http://schemas.openxmlformats.org/officeDocument/2006/relationships/image" Target="../media/image144.svg"/><Relationship Id="rId10" Type="http://schemas.openxmlformats.org/officeDocument/2006/relationships/image" Target="../media/image116.svg"/><Relationship Id="rId19" Type="http://schemas.openxmlformats.org/officeDocument/2006/relationships/image" Target="../media/image46.svg"/><Relationship Id="rId4" Type="http://schemas.openxmlformats.org/officeDocument/2006/relationships/image" Target="../media/image153.svg"/><Relationship Id="rId9" Type="http://schemas.openxmlformats.org/officeDocument/2006/relationships/image" Target="../media/image115.png"/><Relationship Id="rId14" Type="http://schemas.openxmlformats.org/officeDocument/2006/relationships/image" Target="../media/image143.png"/></Relationships>
</file>

<file path=ppt/slides/_rels/slide1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6.png"/><Relationship Id="rId13" Type="http://schemas.openxmlformats.org/officeDocument/2006/relationships/image" Target="../media/image158.svg"/><Relationship Id="rId18" Type="http://schemas.openxmlformats.org/officeDocument/2006/relationships/image" Target="../media/image154.png"/><Relationship Id="rId3" Type="http://schemas.openxmlformats.org/officeDocument/2006/relationships/image" Target="../media/image115.png"/><Relationship Id="rId21" Type="http://schemas.openxmlformats.org/officeDocument/2006/relationships/image" Target="../media/image46.svg"/><Relationship Id="rId7" Type="http://schemas.openxmlformats.org/officeDocument/2006/relationships/image" Target="../media/image83.svg"/><Relationship Id="rId12" Type="http://schemas.openxmlformats.org/officeDocument/2006/relationships/image" Target="../media/image157.png"/><Relationship Id="rId17" Type="http://schemas.openxmlformats.org/officeDocument/2006/relationships/image" Target="../media/image153.svg"/><Relationship Id="rId2" Type="http://schemas.openxmlformats.org/officeDocument/2006/relationships/notesSlide" Target="../notesSlides/notesSlide44.xml"/><Relationship Id="rId16" Type="http://schemas.openxmlformats.org/officeDocument/2006/relationships/image" Target="../media/image152.png"/><Relationship Id="rId20" Type="http://schemas.openxmlformats.org/officeDocument/2006/relationships/image" Target="../media/image45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82.png"/><Relationship Id="rId11" Type="http://schemas.openxmlformats.org/officeDocument/2006/relationships/image" Target="../media/image3.png"/><Relationship Id="rId5" Type="http://schemas.openxmlformats.org/officeDocument/2006/relationships/image" Target="../media/image63.png"/><Relationship Id="rId15" Type="http://schemas.openxmlformats.org/officeDocument/2006/relationships/image" Target="../media/image69.svg"/><Relationship Id="rId10" Type="http://schemas.openxmlformats.org/officeDocument/2006/relationships/image" Target="../media/image80.svg"/><Relationship Id="rId19" Type="http://schemas.openxmlformats.org/officeDocument/2006/relationships/image" Target="../media/image155.svg"/><Relationship Id="rId4" Type="http://schemas.openxmlformats.org/officeDocument/2006/relationships/image" Target="../media/image116.svg"/><Relationship Id="rId9" Type="http://schemas.openxmlformats.org/officeDocument/2006/relationships/image" Target="../media/image79.png"/><Relationship Id="rId14" Type="http://schemas.openxmlformats.org/officeDocument/2006/relationships/image" Target="../media/image68.png"/></Relationships>
</file>

<file path=ppt/slides/_rels/slide1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2.png"/><Relationship Id="rId13" Type="http://schemas.openxmlformats.org/officeDocument/2006/relationships/image" Target="../media/image83.svg"/><Relationship Id="rId18" Type="http://schemas.openxmlformats.org/officeDocument/2006/relationships/image" Target="../media/image45.png"/><Relationship Id="rId3" Type="http://schemas.openxmlformats.org/officeDocument/2006/relationships/image" Target="../media/image115.png"/><Relationship Id="rId7" Type="http://schemas.openxmlformats.org/officeDocument/2006/relationships/image" Target="../media/image69.svg"/><Relationship Id="rId12" Type="http://schemas.openxmlformats.org/officeDocument/2006/relationships/image" Target="../media/image82.png"/><Relationship Id="rId17" Type="http://schemas.openxmlformats.org/officeDocument/2006/relationships/image" Target="../media/image146.svg"/><Relationship Id="rId2" Type="http://schemas.openxmlformats.org/officeDocument/2006/relationships/notesSlide" Target="../notesSlides/notesSlide45.xml"/><Relationship Id="rId16" Type="http://schemas.openxmlformats.org/officeDocument/2006/relationships/image" Target="../media/image145.png"/><Relationship Id="rId20" Type="http://schemas.openxmlformats.org/officeDocument/2006/relationships/image" Target="../media/image3.png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68.png"/><Relationship Id="rId11" Type="http://schemas.openxmlformats.org/officeDocument/2006/relationships/image" Target="../media/image155.svg"/><Relationship Id="rId5" Type="http://schemas.openxmlformats.org/officeDocument/2006/relationships/image" Target="../media/image63.png"/><Relationship Id="rId15" Type="http://schemas.openxmlformats.org/officeDocument/2006/relationships/image" Target="../media/image144.svg"/><Relationship Id="rId10" Type="http://schemas.openxmlformats.org/officeDocument/2006/relationships/image" Target="../media/image154.png"/><Relationship Id="rId19" Type="http://schemas.openxmlformats.org/officeDocument/2006/relationships/image" Target="../media/image46.svg"/><Relationship Id="rId4" Type="http://schemas.openxmlformats.org/officeDocument/2006/relationships/image" Target="../media/image116.svg"/><Relationship Id="rId9" Type="http://schemas.openxmlformats.org/officeDocument/2006/relationships/image" Target="../media/image153.svg"/><Relationship Id="rId14" Type="http://schemas.openxmlformats.org/officeDocument/2006/relationships/image" Target="../media/image143.png"/></Relationships>
</file>

<file path=ppt/slides/_rels/slide1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7.png"/><Relationship Id="rId13" Type="http://schemas.openxmlformats.org/officeDocument/2006/relationships/image" Target="../media/image153.svg"/><Relationship Id="rId18" Type="http://schemas.openxmlformats.org/officeDocument/2006/relationships/image" Target="../media/image156.png"/><Relationship Id="rId3" Type="http://schemas.openxmlformats.org/officeDocument/2006/relationships/image" Target="../media/image116.svg"/><Relationship Id="rId7" Type="http://schemas.openxmlformats.org/officeDocument/2006/relationships/image" Target="../media/image3.png"/><Relationship Id="rId12" Type="http://schemas.openxmlformats.org/officeDocument/2006/relationships/image" Target="../media/image152.png"/><Relationship Id="rId17" Type="http://schemas.openxmlformats.org/officeDocument/2006/relationships/image" Target="../media/image46.svg"/><Relationship Id="rId2" Type="http://schemas.openxmlformats.org/officeDocument/2006/relationships/image" Target="../media/image115.png"/><Relationship Id="rId16" Type="http://schemas.openxmlformats.org/officeDocument/2006/relationships/image" Target="../media/image45.png"/><Relationship Id="rId20" Type="http://schemas.openxmlformats.org/officeDocument/2006/relationships/image" Target="../media/image80.svg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83.svg"/><Relationship Id="rId11" Type="http://schemas.openxmlformats.org/officeDocument/2006/relationships/image" Target="../media/image69.svg"/><Relationship Id="rId5" Type="http://schemas.openxmlformats.org/officeDocument/2006/relationships/image" Target="../media/image82.png"/><Relationship Id="rId15" Type="http://schemas.openxmlformats.org/officeDocument/2006/relationships/image" Target="../media/image155.svg"/><Relationship Id="rId10" Type="http://schemas.openxmlformats.org/officeDocument/2006/relationships/image" Target="../media/image68.png"/><Relationship Id="rId19" Type="http://schemas.openxmlformats.org/officeDocument/2006/relationships/image" Target="../media/image79.png"/><Relationship Id="rId4" Type="http://schemas.openxmlformats.org/officeDocument/2006/relationships/image" Target="../media/image63.png"/><Relationship Id="rId9" Type="http://schemas.openxmlformats.org/officeDocument/2006/relationships/image" Target="../media/image158.svg"/><Relationship Id="rId14" Type="http://schemas.openxmlformats.org/officeDocument/2006/relationships/image" Target="../media/image154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5.svg"/><Relationship Id="rId3" Type="http://schemas.openxmlformats.org/officeDocument/2006/relationships/image" Target="../media/image116.svg"/><Relationship Id="rId7" Type="http://schemas.openxmlformats.org/officeDocument/2006/relationships/image" Target="../media/image154.png"/><Relationship Id="rId2" Type="http://schemas.openxmlformats.org/officeDocument/2006/relationships/image" Target="../media/image115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153.svg"/><Relationship Id="rId5" Type="http://schemas.openxmlformats.org/officeDocument/2006/relationships/image" Target="../media/image152.png"/><Relationship Id="rId10" Type="http://schemas.openxmlformats.org/officeDocument/2006/relationships/image" Target="../media/image83.svg"/><Relationship Id="rId4" Type="http://schemas.openxmlformats.org/officeDocument/2006/relationships/image" Target="../media/image63.png"/><Relationship Id="rId9" Type="http://schemas.openxmlformats.org/officeDocument/2006/relationships/image" Target="../media/image82.png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svg"/><Relationship Id="rId2" Type="http://schemas.openxmlformats.org/officeDocument/2006/relationships/image" Target="../media/image115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160.svg"/><Relationship Id="rId5" Type="http://schemas.openxmlformats.org/officeDocument/2006/relationships/image" Target="../media/image159.png"/><Relationship Id="rId4" Type="http://schemas.openxmlformats.org/officeDocument/2006/relationships/image" Target="../media/image63.png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svg"/><Relationship Id="rId2" Type="http://schemas.openxmlformats.org/officeDocument/2006/relationships/image" Target="../media/image115.png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63.png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svg"/><Relationship Id="rId2" Type="http://schemas.openxmlformats.org/officeDocument/2006/relationships/image" Target="../media/image115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160.svg"/><Relationship Id="rId5" Type="http://schemas.openxmlformats.org/officeDocument/2006/relationships/image" Target="../media/image159.png"/><Relationship Id="rId4" Type="http://schemas.openxmlformats.org/officeDocument/2006/relationships/image" Target="../media/image63.png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svg"/><Relationship Id="rId2" Type="http://schemas.openxmlformats.org/officeDocument/2006/relationships/image" Target="../media/image115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160.svg"/><Relationship Id="rId5" Type="http://schemas.openxmlformats.org/officeDocument/2006/relationships/image" Target="../media/image159.png"/><Relationship Id="rId4" Type="http://schemas.openxmlformats.org/officeDocument/2006/relationships/image" Target="../media/image63.png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svg"/><Relationship Id="rId2" Type="http://schemas.openxmlformats.org/officeDocument/2006/relationships/image" Target="../media/image115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160.svg"/><Relationship Id="rId5" Type="http://schemas.openxmlformats.org/officeDocument/2006/relationships/image" Target="../media/image159.png"/><Relationship Id="rId4" Type="http://schemas.openxmlformats.org/officeDocument/2006/relationships/image" Target="../media/image63.png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svg"/><Relationship Id="rId2" Type="http://schemas.openxmlformats.org/officeDocument/2006/relationships/image" Target="../media/image115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160.svg"/><Relationship Id="rId5" Type="http://schemas.openxmlformats.org/officeDocument/2006/relationships/image" Target="../media/image159.png"/><Relationship Id="rId4" Type="http://schemas.openxmlformats.org/officeDocument/2006/relationships/image" Target="../media/image63.png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164.png"/><Relationship Id="rId4" Type="http://schemas.openxmlformats.org/officeDocument/2006/relationships/image" Target="../media/image163.svg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6.png"/><Relationship Id="rId2" Type="http://schemas.openxmlformats.org/officeDocument/2006/relationships/image" Target="../media/image165.png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67.png"/></Relationships>
</file>

<file path=ppt/slides/_rels/slide1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9.png"/><Relationship Id="rId3" Type="http://schemas.openxmlformats.org/officeDocument/2006/relationships/image" Target="../media/image79.png"/><Relationship Id="rId7" Type="http://schemas.openxmlformats.org/officeDocument/2006/relationships/image" Target="../media/image168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116.svg"/><Relationship Id="rId5" Type="http://schemas.openxmlformats.org/officeDocument/2006/relationships/image" Target="../media/image115.png"/><Relationship Id="rId4" Type="http://schemas.openxmlformats.org/officeDocument/2006/relationships/image" Target="../media/image136.svg"/><Relationship Id="rId9" Type="http://schemas.openxmlformats.org/officeDocument/2006/relationships/image" Target="../media/image170.svg"/></Relationships>
</file>

<file path=ppt/slides/_rels/slide1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9.png"/><Relationship Id="rId3" Type="http://schemas.openxmlformats.org/officeDocument/2006/relationships/image" Target="../media/image79.png"/><Relationship Id="rId7" Type="http://schemas.openxmlformats.org/officeDocument/2006/relationships/image" Target="../media/image168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116.svg"/><Relationship Id="rId5" Type="http://schemas.openxmlformats.org/officeDocument/2006/relationships/image" Target="../media/image115.png"/><Relationship Id="rId4" Type="http://schemas.openxmlformats.org/officeDocument/2006/relationships/image" Target="../media/image136.svg"/><Relationship Id="rId9" Type="http://schemas.openxmlformats.org/officeDocument/2006/relationships/image" Target="../media/image170.svg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1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172.svg"/></Relationships>
</file>

<file path=ppt/slides/_rels/slide1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1.png"/><Relationship Id="rId3" Type="http://schemas.openxmlformats.org/officeDocument/2006/relationships/image" Target="../media/image79.png"/><Relationship Id="rId7" Type="http://schemas.openxmlformats.org/officeDocument/2006/relationships/image" Target="../media/image168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116.svg"/><Relationship Id="rId5" Type="http://schemas.openxmlformats.org/officeDocument/2006/relationships/image" Target="../media/image115.png"/><Relationship Id="rId4" Type="http://schemas.openxmlformats.org/officeDocument/2006/relationships/image" Target="../media/image136.svg"/><Relationship Id="rId9" Type="http://schemas.openxmlformats.org/officeDocument/2006/relationships/image" Target="../media/image172.svg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1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172.svg"/></Relationships>
</file>

<file path=ppt/slides/_rels/slide1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4.svg"/><Relationship Id="rId3" Type="http://schemas.openxmlformats.org/officeDocument/2006/relationships/image" Target="../media/image80.svg"/><Relationship Id="rId7" Type="http://schemas.openxmlformats.org/officeDocument/2006/relationships/image" Target="../media/image73.png"/><Relationship Id="rId2" Type="http://schemas.openxmlformats.org/officeDocument/2006/relationships/image" Target="../media/image79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168.png"/><Relationship Id="rId5" Type="http://schemas.openxmlformats.org/officeDocument/2006/relationships/image" Target="../media/image116.svg"/><Relationship Id="rId10" Type="http://schemas.openxmlformats.org/officeDocument/2006/relationships/slide" Target="slide129.xml"/><Relationship Id="rId4" Type="http://schemas.openxmlformats.org/officeDocument/2006/relationships/image" Target="../media/image115.png"/><Relationship Id="rId9" Type="http://schemas.openxmlformats.org/officeDocument/2006/relationships/image" Target="../media/image173.png"/></Relationships>
</file>

<file path=ppt/slides/_rels/slide1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8.svg"/><Relationship Id="rId3" Type="http://schemas.openxmlformats.org/officeDocument/2006/relationships/image" Target="../media/image115.png"/><Relationship Id="rId7" Type="http://schemas.openxmlformats.org/officeDocument/2006/relationships/image" Target="../media/image137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136.svg"/><Relationship Id="rId11" Type="http://schemas.openxmlformats.org/officeDocument/2006/relationships/image" Target="../media/image170.svg"/><Relationship Id="rId5" Type="http://schemas.openxmlformats.org/officeDocument/2006/relationships/image" Target="../media/image79.png"/><Relationship Id="rId10" Type="http://schemas.openxmlformats.org/officeDocument/2006/relationships/image" Target="../media/image169.png"/><Relationship Id="rId4" Type="http://schemas.openxmlformats.org/officeDocument/2006/relationships/image" Target="../media/image116.svg"/><Relationship Id="rId9" Type="http://schemas.openxmlformats.org/officeDocument/2006/relationships/image" Target="../media/image168.png"/></Relationships>
</file>

<file path=ppt/slides/_rels/slide1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5.png"/><Relationship Id="rId3" Type="http://schemas.openxmlformats.org/officeDocument/2006/relationships/image" Target="../media/image174.svg"/><Relationship Id="rId7" Type="http://schemas.openxmlformats.org/officeDocument/2006/relationships/image" Target="../media/image138.svg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137.png"/><Relationship Id="rId5" Type="http://schemas.openxmlformats.org/officeDocument/2006/relationships/image" Target="../media/image136.svg"/><Relationship Id="rId4" Type="http://schemas.openxmlformats.org/officeDocument/2006/relationships/image" Target="../media/image79.png"/><Relationship Id="rId9" Type="http://schemas.openxmlformats.org/officeDocument/2006/relationships/image" Target="../media/image116.svg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1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172.sv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4.svg"/><Relationship Id="rId3" Type="http://schemas.openxmlformats.org/officeDocument/2006/relationships/image" Target="../media/image115.png"/><Relationship Id="rId7" Type="http://schemas.openxmlformats.org/officeDocument/2006/relationships/image" Target="../media/image143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63.png"/><Relationship Id="rId5" Type="http://schemas.openxmlformats.org/officeDocument/2006/relationships/chart" Target="../charts/chart2.xml"/><Relationship Id="rId10" Type="http://schemas.openxmlformats.org/officeDocument/2006/relationships/image" Target="../media/image146.svg"/><Relationship Id="rId4" Type="http://schemas.openxmlformats.org/officeDocument/2006/relationships/image" Target="../media/image116.svg"/><Relationship Id="rId9" Type="http://schemas.openxmlformats.org/officeDocument/2006/relationships/image" Target="../media/image145.png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7" Type="http://schemas.openxmlformats.org/officeDocument/2006/relationships/image" Target="../media/image116.sv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115.png"/><Relationship Id="rId5" Type="http://schemas.openxmlformats.org/officeDocument/2006/relationships/image" Target="../media/image3.png"/><Relationship Id="rId4" Type="http://schemas.openxmlformats.org/officeDocument/2006/relationships/image" Target="../media/image46.svg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sv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3.xml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image" Target="../media/image147.png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46.svg"/></Relationships>
</file>

<file path=ppt/slides/_rels/slide1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13" Type="http://schemas.openxmlformats.org/officeDocument/2006/relationships/image" Target="../media/image115.png"/><Relationship Id="rId3" Type="http://schemas.openxmlformats.org/officeDocument/2006/relationships/image" Target="../media/image148.png"/><Relationship Id="rId7" Type="http://schemas.openxmlformats.org/officeDocument/2006/relationships/image" Target="../media/image40.png"/><Relationship Id="rId12" Type="http://schemas.openxmlformats.org/officeDocument/2006/relationships/image" Target="../media/image151.sv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39.png"/><Relationship Id="rId11" Type="http://schemas.openxmlformats.org/officeDocument/2006/relationships/image" Target="../media/image150.png"/><Relationship Id="rId5" Type="http://schemas.openxmlformats.org/officeDocument/2006/relationships/image" Target="../media/image38.png"/><Relationship Id="rId10" Type="http://schemas.openxmlformats.org/officeDocument/2006/relationships/image" Target="../media/image46.svg"/><Relationship Id="rId4" Type="http://schemas.openxmlformats.org/officeDocument/2006/relationships/image" Target="../media/image149.png"/><Relationship Id="rId9" Type="http://schemas.openxmlformats.org/officeDocument/2006/relationships/image" Target="../media/image45.png"/><Relationship Id="rId14" Type="http://schemas.openxmlformats.org/officeDocument/2006/relationships/image" Target="../media/image116.svg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6.svg"/><Relationship Id="rId3" Type="http://schemas.openxmlformats.org/officeDocument/2006/relationships/image" Target="../media/image171.png"/><Relationship Id="rId7" Type="http://schemas.openxmlformats.org/officeDocument/2006/relationships/image" Target="../media/image175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116.svg"/><Relationship Id="rId5" Type="http://schemas.openxmlformats.org/officeDocument/2006/relationships/image" Target="../media/image115.png"/><Relationship Id="rId4" Type="http://schemas.openxmlformats.org/officeDocument/2006/relationships/image" Target="../media/image172.svg"/></Relationships>
</file>

<file path=ppt/slides/_rels/slide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1.pn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172.sv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.png"/></Relationships>
</file>

<file path=ppt/slides/_rels/slide1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82.png"/><Relationship Id="rId3" Type="http://schemas.openxmlformats.org/officeDocument/2006/relationships/image" Target="../media/image79.png"/><Relationship Id="rId7" Type="http://schemas.openxmlformats.org/officeDocument/2006/relationships/chart" Target="../charts/chart3.xml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116.svg"/><Relationship Id="rId5" Type="http://schemas.openxmlformats.org/officeDocument/2006/relationships/image" Target="../media/image115.png"/><Relationship Id="rId10" Type="http://schemas.openxmlformats.org/officeDocument/2006/relationships/image" Target="../media/image63.png"/><Relationship Id="rId4" Type="http://schemas.openxmlformats.org/officeDocument/2006/relationships/image" Target="../media/image136.svg"/><Relationship Id="rId9" Type="http://schemas.openxmlformats.org/officeDocument/2006/relationships/image" Target="../media/image83.svg"/></Relationships>
</file>

<file path=ppt/slides/_rels/slide1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3" Type="http://schemas.openxmlformats.org/officeDocument/2006/relationships/image" Target="../media/image148.png"/><Relationship Id="rId7" Type="http://schemas.openxmlformats.org/officeDocument/2006/relationships/image" Target="../media/image40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39.png"/><Relationship Id="rId5" Type="http://schemas.openxmlformats.org/officeDocument/2006/relationships/image" Target="../media/image38.png"/><Relationship Id="rId10" Type="http://schemas.openxmlformats.org/officeDocument/2006/relationships/image" Target="../media/image116.svg"/><Relationship Id="rId4" Type="http://schemas.openxmlformats.org/officeDocument/2006/relationships/image" Target="../media/image149.png"/><Relationship Id="rId9" Type="http://schemas.openxmlformats.org/officeDocument/2006/relationships/image" Target="../media/image115.png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svg"/><Relationship Id="rId2" Type="http://schemas.openxmlformats.org/officeDocument/2006/relationships/image" Target="../media/image115.png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63.png"/></Relationships>
</file>

<file path=ppt/slides/_rels/slide1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80.svg"/><Relationship Id="rId3" Type="http://schemas.openxmlformats.org/officeDocument/2006/relationships/chart" Target="../charts/chart4.xml"/><Relationship Id="rId7" Type="http://schemas.openxmlformats.org/officeDocument/2006/relationships/image" Target="../media/image79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10.xml"/><Relationship Id="rId6" Type="http://schemas.openxmlformats.org/officeDocument/2006/relationships/chart" Target="../charts/chart5.xml"/><Relationship Id="rId5" Type="http://schemas.openxmlformats.org/officeDocument/2006/relationships/image" Target="../media/image83.svg"/><Relationship Id="rId10" Type="http://schemas.openxmlformats.org/officeDocument/2006/relationships/image" Target="../media/image63.png"/><Relationship Id="rId4" Type="http://schemas.openxmlformats.org/officeDocument/2006/relationships/image" Target="../media/image82.png"/><Relationship Id="rId9" Type="http://schemas.openxmlformats.org/officeDocument/2006/relationships/chart" Target="../charts/chart6.xml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116.svg"/></Relationships>
</file>

<file path=ppt/slides/_rels/slide1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3" Type="http://schemas.openxmlformats.org/officeDocument/2006/relationships/image" Target="../media/image116.svg"/><Relationship Id="rId7" Type="http://schemas.openxmlformats.org/officeDocument/2006/relationships/chart" Target="../charts/chart8.xml"/><Relationship Id="rId2" Type="http://schemas.openxmlformats.org/officeDocument/2006/relationships/image" Target="../media/image115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83.svg"/><Relationship Id="rId5" Type="http://schemas.openxmlformats.org/officeDocument/2006/relationships/image" Target="../media/image82.png"/><Relationship Id="rId4" Type="http://schemas.openxmlformats.org/officeDocument/2006/relationships/chart" Target="../charts/chart7.xml"/></Relationships>
</file>

<file path=ppt/slides/_rels/slide1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2.png"/><Relationship Id="rId13" Type="http://schemas.openxmlformats.org/officeDocument/2006/relationships/image" Target="../media/image83.svg"/><Relationship Id="rId3" Type="http://schemas.openxmlformats.org/officeDocument/2006/relationships/image" Target="../media/image115.png"/><Relationship Id="rId7" Type="http://schemas.openxmlformats.org/officeDocument/2006/relationships/image" Target="../media/image69.svg"/><Relationship Id="rId12" Type="http://schemas.openxmlformats.org/officeDocument/2006/relationships/image" Target="../media/image82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68.png"/><Relationship Id="rId11" Type="http://schemas.openxmlformats.org/officeDocument/2006/relationships/image" Target="../media/image155.svg"/><Relationship Id="rId5" Type="http://schemas.openxmlformats.org/officeDocument/2006/relationships/image" Target="../media/image63.png"/><Relationship Id="rId10" Type="http://schemas.openxmlformats.org/officeDocument/2006/relationships/image" Target="../media/image154.png"/><Relationship Id="rId4" Type="http://schemas.openxmlformats.org/officeDocument/2006/relationships/image" Target="../media/image116.svg"/><Relationship Id="rId9" Type="http://schemas.openxmlformats.org/officeDocument/2006/relationships/image" Target="../media/image153.svg"/></Relationships>
</file>

<file path=ppt/slides/_rels/slide1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2.png"/><Relationship Id="rId13" Type="http://schemas.openxmlformats.org/officeDocument/2006/relationships/image" Target="../media/image83.svg"/><Relationship Id="rId3" Type="http://schemas.openxmlformats.org/officeDocument/2006/relationships/image" Target="../media/image115.png"/><Relationship Id="rId7" Type="http://schemas.openxmlformats.org/officeDocument/2006/relationships/image" Target="../media/image69.svg"/><Relationship Id="rId12" Type="http://schemas.openxmlformats.org/officeDocument/2006/relationships/image" Target="../media/image82.pn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68.png"/><Relationship Id="rId11" Type="http://schemas.openxmlformats.org/officeDocument/2006/relationships/image" Target="../media/image155.svg"/><Relationship Id="rId5" Type="http://schemas.openxmlformats.org/officeDocument/2006/relationships/image" Target="../media/image63.png"/><Relationship Id="rId10" Type="http://schemas.openxmlformats.org/officeDocument/2006/relationships/image" Target="../media/image154.png"/><Relationship Id="rId4" Type="http://schemas.openxmlformats.org/officeDocument/2006/relationships/image" Target="../media/image116.svg"/><Relationship Id="rId9" Type="http://schemas.openxmlformats.org/officeDocument/2006/relationships/image" Target="../media/image153.svg"/></Relationships>
</file>

<file path=ppt/slides/_rels/slide1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svg"/><Relationship Id="rId2" Type="http://schemas.openxmlformats.org/officeDocument/2006/relationships/image" Target="../media/image115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63.png"/><Relationship Id="rId5" Type="http://schemas.openxmlformats.org/officeDocument/2006/relationships/image" Target="../media/image69.svg"/><Relationship Id="rId4" Type="http://schemas.openxmlformats.org/officeDocument/2006/relationships/image" Target="../media/image68.png"/></Relationships>
</file>

<file path=ppt/slides/_rels/slide1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7.png"/><Relationship Id="rId3" Type="http://schemas.openxmlformats.org/officeDocument/2006/relationships/image" Target="../media/image63.png"/><Relationship Id="rId7" Type="http://schemas.openxmlformats.org/officeDocument/2006/relationships/image" Target="../media/image153.sv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152.png"/><Relationship Id="rId11" Type="http://schemas.openxmlformats.org/officeDocument/2006/relationships/image" Target="../media/image116.svg"/><Relationship Id="rId5" Type="http://schemas.openxmlformats.org/officeDocument/2006/relationships/image" Target="../media/image174.svg"/><Relationship Id="rId10" Type="http://schemas.openxmlformats.org/officeDocument/2006/relationships/image" Target="../media/image115.png"/><Relationship Id="rId4" Type="http://schemas.openxmlformats.org/officeDocument/2006/relationships/image" Target="../media/image169.png"/><Relationship Id="rId9" Type="http://schemas.openxmlformats.org/officeDocument/2006/relationships/image" Target="../media/image138.sv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14.png"/><Relationship Id="rId18" Type="http://schemas.openxmlformats.org/officeDocument/2006/relationships/image" Target="../media/image19.svg"/><Relationship Id="rId3" Type="http://schemas.openxmlformats.org/officeDocument/2006/relationships/image" Target="../media/image6.png"/><Relationship Id="rId7" Type="http://schemas.openxmlformats.org/officeDocument/2006/relationships/image" Target="../media/image8.png"/><Relationship Id="rId12" Type="http://schemas.openxmlformats.org/officeDocument/2006/relationships/image" Target="../media/image13.svg"/><Relationship Id="rId17" Type="http://schemas.openxmlformats.org/officeDocument/2006/relationships/image" Target="../media/image18.png"/><Relationship Id="rId2" Type="http://schemas.openxmlformats.org/officeDocument/2006/relationships/notesSlide" Target="../notesSlides/notesSlide7.xml"/><Relationship Id="rId16" Type="http://schemas.openxmlformats.org/officeDocument/2006/relationships/image" Target="../media/image17.svg"/><Relationship Id="rId20" Type="http://schemas.openxmlformats.org/officeDocument/2006/relationships/image" Target="../media/image21.sv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7.png"/><Relationship Id="rId11" Type="http://schemas.openxmlformats.org/officeDocument/2006/relationships/image" Target="../media/image12.png"/><Relationship Id="rId5" Type="http://schemas.openxmlformats.org/officeDocument/2006/relationships/image" Target="../media/image1.png"/><Relationship Id="rId15" Type="http://schemas.openxmlformats.org/officeDocument/2006/relationships/image" Target="../media/image16.png"/><Relationship Id="rId10" Type="http://schemas.openxmlformats.org/officeDocument/2006/relationships/image" Target="../media/image11.svg"/><Relationship Id="rId19" Type="http://schemas.openxmlformats.org/officeDocument/2006/relationships/image" Target="../media/image20.png"/><Relationship Id="rId4" Type="http://schemas.openxmlformats.org/officeDocument/2006/relationships/hyperlink" Target="https://www.aidtbook.kr/index.do" TargetMode="External"/><Relationship Id="rId9" Type="http://schemas.openxmlformats.org/officeDocument/2006/relationships/image" Target="../media/image10.png"/><Relationship Id="rId14" Type="http://schemas.openxmlformats.org/officeDocument/2006/relationships/image" Target="../media/image15.svg"/></Relationships>
</file>

<file path=ppt/slides/_rels/slide1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9.png"/><Relationship Id="rId3" Type="http://schemas.openxmlformats.org/officeDocument/2006/relationships/image" Target="../media/image79.png"/><Relationship Id="rId7" Type="http://schemas.openxmlformats.org/officeDocument/2006/relationships/image" Target="../media/image168.pn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116.svg"/><Relationship Id="rId5" Type="http://schemas.openxmlformats.org/officeDocument/2006/relationships/image" Target="../media/image115.png"/><Relationship Id="rId4" Type="http://schemas.openxmlformats.org/officeDocument/2006/relationships/image" Target="../media/image136.svg"/><Relationship Id="rId9" Type="http://schemas.openxmlformats.org/officeDocument/2006/relationships/image" Target="../media/image170.svg"/></Relationships>
</file>

<file path=ppt/slides/_rels/slide1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1.pn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172.svg"/></Relationships>
</file>

<file path=ppt/slides/_rels/slide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1.pn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172.svg"/></Relationships>
</file>

<file path=ppt/slides/_rels/slide1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0.svg"/><Relationship Id="rId3" Type="http://schemas.openxmlformats.org/officeDocument/2006/relationships/image" Target="../media/image80.svg"/><Relationship Id="rId7" Type="http://schemas.openxmlformats.org/officeDocument/2006/relationships/image" Target="../media/image169.png"/><Relationship Id="rId2" Type="http://schemas.openxmlformats.org/officeDocument/2006/relationships/image" Target="../media/image79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168.png"/><Relationship Id="rId5" Type="http://schemas.openxmlformats.org/officeDocument/2006/relationships/image" Target="../media/image116.svg"/><Relationship Id="rId4" Type="http://schemas.openxmlformats.org/officeDocument/2006/relationships/image" Target="../media/image115.png"/></Relationships>
</file>

<file path=ppt/slides/_rels/slide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1.pn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172.svg"/></Relationships>
</file>

<file path=ppt/slides/_rels/slide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1.pn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172.svg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2.svg"/><Relationship Id="rId2" Type="http://schemas.openxmlformats.org/officeDocument/2006/relationships/image" Target="../media/image171.png"/><Relationship Id="rId1" Type="http://schemas.openxmlformats.org/officeDocument/2006/relationships/slideLayout" Target="../slideLayouts/slideLayout13.xml"/></Relationships>
</file>

<file path=ppt/slides/_rels/slide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.pn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63.png"/><Relationship Id="rId5" Type="http://schemas.openxmlformats.org/officeDocument/2006/relationships/chart" Target="../charts/chart9.xml"/><Relationship Id="rId4" Type="http://schemas.openxmlformats.org/officeDocument/2006/relationships/image" Target="../media/image116.svg"/></Relationships>
</file>

<file path=ppt/slides/_rels/slide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.pn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116.svg"/></Relationships>
</file>

<file path=ppt/slides/_rels/slide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svg"/><Relationship Id="rId2" Type="http://schemas.openxmlformats.org/officeDocument/2006/relationships/image" Target="../media/image115.pn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63.png"/><Relationship Id="rId5" Type="http://schemas.openxmlformats.org/officeDocument/2006/relationships/chart" Target="../charts/chart11.xml"/><Relationship Id="rId4" Type="http://schemas.openxmlformats.org/officeDocument/2006/relationships/chart" Target="../charts/chart10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23.svg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3" Type="http://schemas.openxmlformats.org/officeDocument/2006/relationships/hyperlink" Target="https://www.aidtbook.kr/index.do" TargetMode="External"/><Relationship Id="rId7" Type="http://schemas.openxmlformats.org/officeDocument/2006/relationships/image" Target="../media/image23.sv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2.png"/><Relationship Id="rId5" Type="http://schemas.openxmlformats.org/officeDocument/2006/relationships/image" Target="../media/image24.png"/><Relationship Id="rId10" Type="http://schemas.openxmlformats.org/officeDocument/2006/relationships/image" Target="../media/image27.png"/><Relationship Id="rId4" Type="http://schemas.openxmlformats.org/officeDocument/2006/relationships/image" Target="../media/image1.png"/><Relationship Id="rId9" Type="http://schemas.openxmlformats.org/officeDocument/2006/relationships/image" Target="../media/image26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30.png"/><Relationship Id="rId4" Type="http://schemas.openxmlformats.org/officeDocument/2006/relationships/image" Target="../media/image29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28.pn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9.xml"/><Relationship Id="rId1" Type="http://schemas.openxmlformats.org/officeDocument/2006/relationships/tags" Target="../tags/tag1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9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9.xml"/><Relationship Id="rId1" Type="http://schemas.openxmlformats.org/officeDocument/2006/relationships/tags" Target="../tags/tag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slideLayout" Target="../slideLayouts/slideLayout9.xml"/><Relationship Id="rId1" Type="http://schemas.openxmlformats.org/officeDocument/2006/relationships/tags" Target="../tags/tag3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slideLayout" Target="../slideLayouts/slideLayout9.xml"/><Relationship Id="rId1" Type="http://schemas.openxmlformats.org/officeDocument/2006/relationships/tags" Target="../tags/tag4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slide" Target="slide24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35.png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5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3" Type="http://schemas.openxmlformats.org/officeDocument/2006/relationships/image" Target="../media/image38.png"/><Relationship Id="rId7" Type="http://schemas.openxmlformats.org/officeDocument/2006/relationships/image" Target="../media/image42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41.png"/><Relationship Id="rId5" Type="http://schemas.openxmlformats.org/officeDocument/2006/relationships/image" Target="../media/image40.png"/><Relationship Id="rId4" Type="http://schemas.openxmlformats.org/officeDocument/2006/relationships/image" Target="../media/image39.png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sv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46.svg"/><Relationship Id="rId4" Type="http://schemas.openxmlformats.org/officeDocument/2006/relationships/image" Target="../media/image45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6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svg"/><Relationship Id="rId13" Type="http://schemas.openxmlformats.org/officeDocument/2006/relationships/slide" Target="slide40.xml"/><Relationship Id="rId18" Type="http://schemas.openxmlformats.org/officeDocument/2006/relationships/image" Target="../media/image62.png"/><Relationship Id="rId3" Type="http://schemas.openxmlformats.org/officeDocument/2006/relationships/image" Target="../media/image48.png"/><Relationship Id="rId7" Type="http://schemas.openxmlformats.org/officeDocument/2006/relationships/image" Target="../media/image52.png"/><Relationship Id="rId12" Type="http://schemas.openxmlformats.org/officeDocument/2006/relationships/image" Target="../media/image57.svg"/><Relationship Id="rId17" Type="http://schemas.openxmlformats.org/officeDocument/2006/relationships/image" Target="../media/image61.svg"/><Relationship Id="rId2" Type="http://schemas.openxmlformats.org/officeDocument/2006/relationships/notesSlide" Target="../notesSlides/notesSlide13.xml"/><Relationship Id="rId16" Type="http://schemas.openxmlformats.org/officeDocument/2006/relationships/image" Target="../media/image60.png"/><Relationship Id="rId20" Type="http://schemas.openxmlformats.org/officeDocument/2006/relationships/image" Target="../media/image3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1.svg"/><Relationship Id="rId11" Type="http://schemas.openxmlformats.org/officeDocument/2006/relationships/image" Target="../media/image56.png"/><Relationship Id="rId5" Type="http://schemas.openxmlformats.org/officeDocument/2006/relationships/image" Target="../media/image50.png"/><Relationship Id="rId15" Type="http://schemas.openxmlformats.org/officeDocument/2006/relationships/image" Target="../media/image59.svg"/><Relationship Id="rId10" Type="http://schemas.openxmlformats.org/officeDocument/2006/relationships/image" Target="../media/image55.svg"/><Relationship Id="rId19" Type="http://schemas.microsoft.com/office/2007/relationships/hdphoto" Target="../media/hdphoto2.wdp"/><Relationship Id="rId4" Type="http://schemas.openxmlformats.org/officeDocument/2006/relationships/image" Target="../media/image49.svg"/><Relationship Id="rId9" Type="http://schemas.openxmlformats.org/officeDocument/2006/relationships/image" Target="../media/image54.png"/><Relationship Id="rId14" Type="http://schemas.openxmlformats.org/officeDocument/2006/relationships/image" Target="../media/image58.png"/></Relationships>
</file>

<file path=ppt/slides/_rels/slide41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3" Type="http://schemas.openxmlformats.org/officeDocument/2006/relationships/image" Target="../media/image38.png"/><Relationship Id="rId7" Type="http://schemas.openxmlformats.org/officeDocument/2006/relationships/image" Target="../media/image42.png"/><Relationship Id="rId2" Type="http://schemas.openxmlformats.org/officeDocument/2006/relationships/hyperlink" Target="https://readingnuri.mycafe24.com/SmartphoneAddictionTestForAdult/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41.png"/><Relationship Id="rId5" Type="http://schemas.openxmlformats.org/officeDocument/2006/relationships/image" Target="../media/image40.png"/><Relationship Id="rId4" Type="http://schemas.openxmlformats.org/officeDocument/2006/relationships/image" Target="../media/image39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64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6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hyperlink" Target="https://youtu.be/70nrTVNUJl4?si=qeZG5bIQx4NQAJJo" TargetMode="External"/><Relationship Id="rId2" Type="http://schemas.openxmlformats.org/officeDocument/2006/relationships/hyperlink" Target="https://youtu.be/lMbBks30CC8?si=PE5O033R0jVUhdFW" TargetMode="Externa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67.png"/><Relationship Id="rId4" Type="http://schemas.openxmlformats.org/officeDocument/2006/relationships/image" Target="../media/image66.png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9.svg"/><Relationship Id="rId13" Type="http://schemas.openxmlformats.org/officeDocument/2006/relationships/image" Target="../media/image54.png"/><Relationship Id="rId18" Type="http://schemas.openxmlformats.org/officeDocument/2006/relationships/image" Target="../media/image71.svg"/><Relationship Id="rId3" Type="http://schemas.openxmlformats.org/officeDocument/2006/relationships/image" Target="../media/image48.png"/><Relationship Id="rId21" Type="http://schemas.microsoft.com/office/2007/relationships/hdphoto" Target="../media/hdphoto2.wdp"/><Relationship Id="rId7" Type="http://schemas.openxmlformats.org/officeDocument/2006/relationships/image" Target="../media/image68.png"/><Relationship Id="rId12" Type="http://schemas.openxmlformats.org/officeDocument/2006/relationships/image" Target="../media/image53.svg"/><Relationship Id="rId17" Type="http://schemas.openxmlformats.org/officeDocument/2006/relationships/image" Target="../media/image70.png"/><Relationship Id="rId2" Type="http://schemas.openxmlformats.org/officeDocument/2006/relationships/notesSlide" Target="../notesSlides/notesSlide14.xml"/><Relationship Id="rId16" Type="http://schemas.openxmlformats.org/officeDocument/2006/relationships/image" Target="../media/image57.svg"/><Relationship Id="rId20" Type="http://schemas.openxmlformats.org/officeDocument/2006/relationships/image" Target="../media/image6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4.svg"/><Relationship Id="rId11" Type="http://schemas.openxmlformats.org/officeDocument/2006/relationships/image" Target="../media/image52.png"/><Relationship Id="rId5" Type="http://schemas.openxmlformats.org/officeDocument/2006/relationships/image" Target="../media/image43.png"/><Relationship Id="rId15" Type="http://schemas.openxmlformats.org/officeDocument/2006/relationships/image" Target="../media/image56.png"/><Relationship Id="rId10" Type="http://schemas.openxmlformats.org/officeDocument/2006/relationships/image" Target="../media/image51.svg"/><Relationship Id="rId19" Type="http://schemas.openxmlformats.org/officeDocument/2006/relationships/image" Target="../media/image35.png"/><Relationship Id="rId4" Type="http://schemas.openxmlformats.org/officeDocument/2006/relationships/image" Target="../media/image49.svg"/><Relationship Id="rId9" Type="http://schemas.openxmlformats.org/officeDocument/2006/relationships/image" Target="../media/image50.png"/><Relationship Id="rId14" Type="http://schemas.openxmlformats.org/officeDocument/2006/relationships/image" Target="../media/image55.svg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2.png"/><Relationship Id="rId3" Type="http://schemas.openxmlformats.org/officeDocument/2006/relationships/image" Target="../media/image49.svg"/><Relationship Id="rId7" Type="http://schemas.openxmlformats.org/officeDocument/2006/relationships/image" Target="../media/image69.sv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68.png"/><Relationship Id="rId5" Type="http://schemas.openxmlformats.org/officeDocument/2006/relationships/image" Target="../media/image44.svg"/><Relationship Id="rId10" Type="http://schemas.openxmlformats.org/officeDocument/2006/relationships/image" Target="../media/image71.svg"/><Relationship Id="rId4" Type="http://schemas.openxmlformats.org/officeDocument/2006/relationships/image" Target="../media/image43.png"/><Relationship Id="rId9" Type="http://schemas.openxmlformats.org/officeDocument/2006/relationships/image" Target="../media/image70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svg"/><Relationship Id="rId2" Type="http://schemas.openxmlformats.org/officeDocument/2006/relationships/image" Target="../media/image73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6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sv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5.xml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png"/><Relationship Id="rId13" Type="http://schemas.openxmlformats.org/officeDocument/2006/relationships/image" Target="../media/image55.svg"/><Relationship Id="rId18" Type="http://schemas.openxmlformats.org/officeDocument/2006/relationships/image" Target="../media/image35.png"/><Relationship Id="rId3" Type="http://schemas.microsoft.com/office/2007/relationships/hdphoto" Target="../media/hdphoto2.wdp"/><Relationship Id="rId7" Type="http://schemas.openxmlformats.org/officeDocument/2006/relationships/image" Target="../media/image44.svg"/><Relationship Id="rId12" Type="http://schemas.openxmlformats.org/officeDocument/2006/relationships/image" Target="../media/image54.png"/><Relationship Id="rId17" Type="http://schemas.openxmlformats.org/officeDocument/2006/relationships/image" Target="../media/image71.svg"/><Relationship Id="rId2" Type="http://schemas.openxmlformats.org/officeDocument/2006/relationships/image" Target="../media/image62.png"/><Relationship Id="rId16" Type="http://schemas.openxmlformats.org/officeDocument/2006/relationships/image" Target="../media/image7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3.png"/><Relationship Id="rId11" Type="http://schemas.openxmlformats.org/officeDocument/2006/relationships/image" Target="../media/image53.svg"/><Relationship Id="rId5" Type="http://schemas.openxmlformats.org/officeDocument/2006/relationships/image" Target="../media/image49.svg"/><Relationship Id="rId15" Type="http://schemas.openxmlformats.org/officeDocument/2006/relationships/image" Target="../media/image57.svg"/><Relationship Id="rId10" Type="http://schemas.openxmlformats.org/officeDocument/2006/relationships/image" Target="../media/image52.png"/><Relationship Id="rId4" Type="http://schemas.openxmlformats.org/officeDocument/2006/relationships/image" Target="../media/image48.png"/><Relationship Id="rId9" Type="http://schemas.openxmlformats.org/officeDocument/2006/relationships/image" Target="../media/image51.svg"/><Relationship Id="rId14" Type="http://schemas.openxmlformats.org/officeDocument/2006/relationships/image" Target="../media/image56.png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svg"/><Relationship Id="rId2" Type="http://schemas.openxmlformats.org/officeDocument/2006/relationships/image" Target="../media/image75.png"/><Relationship Id="rId1" Type="http://schemas.openxmlformats.org/officeDocument/2006/relationships/slideLayout" Target="../slideLayouts/slideLayout3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sv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5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3.svg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svg"/><Relationship Id="rId3" Type="http://schemas.openxmlformats.org/officeDocument/2006/relationships/image" Target="../media/image77.png"/><Relationship Id="rId7" Type="http://schemas.openxmlformats.org/officeDocument/2006/relationships/image" Target="../media/image22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78.svg"/><Relationship Id="rId5" Type="http://schemas.openxmlformats.org/officeDocument/2006/relationships/image" Target="../media/image43.png"/><Relationship Id="rId4" Type="http://schemas.microsoft.com/office/2007/relationships/hdphoto" Target="../media/hdphoto3.wdp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5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svg"/><Relationship Id="rId2" Type="http://schemas.openxmlformats.org/officeDocument/2006/relationships/image" Target="../media/image73.png"/><Relationship Id="rId1" Type="http://schemas.openxmlformats.org/officeDocument/2006/relationships/slideLayout" Target="../slideLayouts/slideLayout6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svg"/><Relationship Id="rId2" Type="http://schemas.openxmlformats.org/officeDocument/2006/relationships/image" Target="../media/image73.png"/><Relationship Id="rId1" Type="http://schemas.openxmlformats.org/officeDocument/2006/relationships/slideLayout" Target="../slideLayouts/slideLayout6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svg"/><Relationship Id="rId2" Type="http://schemas.openxmlformats.org/officeDocument/2006/relationships/image" Target="../media/image79.png"/><Relationship Id="rId1" Type="http://schemas.openxmlformats.org/officeDocument/2006/relationships/slideLayout" Target="../slideLayouts/slideLayout3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1.png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svg"/><Relationship Id="rId2" Type="http://schemas.openxmlformats.org/officeDocument/2006/relationships/image" Target="../media/image8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86.png"/><Relationship Id="rId5" Type="http://schemas.openxmlformats.org/officeDocument/2006/relationships/image" Target="../media/image85.png"/><Relationship Id="rId4" Type="http://schemas.openxmlformats.org/officeDocument/2006/relationships/image" Target="../media/image84.pn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svg"/><Relationship Id="rId2" Type="http://schemas.openxmlformats.org/officeDocument/2006/relationships/image" Target="../media/image79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81.png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image" Target="../media/image87.png"/><Relationship Id="rId1" Type="http://schemas.openxmlformats.org/officeDocument/2006/relationships/slideLayout" Target="../slideLayouts/slideLayout6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1.png"/><Relationship Id="rId1" Type="http://schemas.openxmlformats.org/officeDocument/2006/relationships/slideLayout" Target="../slideLayouts/slideLayout6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88.png"/><Relationship Id="rId4" Type="http://schemas.openxmlformats.org/officeDocument/2006/relationships/image" Target="../media/image80.svg"/></Relationships>
</file>

<file path=ppt/slides/_rels/slide6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png"/><Relationship Id="rId3" Type="http://schemas.openxmlformats.org/officeDocument/2006/relationships/image" Target="../media/image82.png"/><Relationship Id="rId7" Type="http://schemas.openxmlformats.org/officeDocument/2006/relationships/image" Target="../media/image86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85.png"/><Relationship Id="rId5" Type="http://schemas.openxmlformats.org/officeDocument/2006/relationships/image" Target="../media/image84.png"/><Relationship Id="rId4" Type="http://schemas.openxmlformats.org/officeDocument/2006/relationships/image" Target="../media/image83.sv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89.png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93.svg"/><Relationship Id="rId5" Type="http://schemas.openxmlformats.org/officeDocument/2006/relationships/image" Target="../media/image92.png"/><Relationship Id="rId4" Type="http://schemas.openxmlformats.org/officeDocument/2006/relationships/image" Target="../media/image91.svg"/></Relationships>
</file>

<file path=ppt/slides/_rels/slide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95.svg"/><Relationship Id="rId13" Type="http://schemas.openxmlformats.org/officeDocument/2006/relationships/image" Target="../media/image100.svg"/><Relationship Id="rId3" Type="http://schemas.openxmlformats.org/officeDocument/2006/relationships/image" Target="../media/image90.png"/><Relationship Id="rId7" Type="http://schemas.openxmlformats.org/officeDocument/2006/relationships/image" Target="../media/image94.png"/><Relationship Id="rId12" Type="http://schemas.openxmlformats.org/officeDocument/2006/relationships/image" Target="../media/image99.png"/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44.svg"/><Relationship Id="rId11" Type="http://schemas.openxmlformats.org/officeDocument/2006/relationships/image" Target="../media/image98.svg"/><Relationship Id="rId5" Type="http://schemas.openxmlformats.org/officeDocument/2006/relationships/image" Target="../media/image43.png"/><Relationship Id="rId10" Type="http://schemas.openxmlformats.org/officeDocument/2006/relationships/image" Target="../media/image97.png"/><Relationship Id="rId4" Type="http://schemas.openxmlformats.org/officeDocument/2006/relationships/image" Target="../media/image91.svg"/><Relationship Id="rId9" Type="http://schemas.openxmlformats.org/officeDocument/2006/relationships/image" Target="../media/image96.svg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7.png"/><Relationship Id="rId3" Type="http://schemas.openxmlformats.org/officeDocument/2006/relationships/image" Target="../media/image102.svg"/><Relationship Id="rId7" Type="http://schemas.openxmlformats.org/officeDocument/2006/relationships/image" Target="../media/image106.svg"/><Relationship Id="rId2" Type="http://schemas.openxmlformats.org/officeDocument/2006/relationships/image" Target="../media/image101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05.png"/><Relationship Id="rId5" Type="http://schemas.openxmlformats.org/officeDocument/2006/relationships/image" Target="../media/image104.svg"/><Relationship Id="rId4" Type="http://schemas.openxmlformats.org/officeDocument/2006/relationships/image" Target="../media/image103.pn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5.xml"/><Relationship Id="rId5" Type="http://schemas.openxmlformats.org/officeDocument/2006/relationships/hyperlink" Target="https://readingnuri.mycafe24.com/SmartphoneAddictionTestForAdult/" TargetMode="External"/><Relationship Id="rId4" Type="http://schemas.openxmlformats.org/officeDocument/2006/relationships/hyperlink" Target="https://readingnuri.mycafe24.com/SmartphoneAddictionTest/" TargetMode="External"/></Relationships>
</file>

<file path=ppt/slides/_rels/slide76.xml.rels><?xml version="1.0" encoding="UTF-8" standalone="yes"?>
<Relationships xmlns="http://schemas.openxmlformats.org/package/2006/relationships"><Relationship Id="rId8" Type="http://schemas.openxmlformats.org/officeDocument/2006/relationships/image" Target="../media/image85.png"/><Relationship Id="rId13" Type="http://schemas.openxmlformats.org/officeDocument/2006/relationships/image" Target="../media/image104.svg"/><Relationship Id="rId18" Type="http://schemas.openxmlformats.org/officeDocument/2006/relationships/image" Target="../media/image50.png"/><Relationship Id="rId3" Type="http://schemas.openxmlformats.org/officeDocument/2006/relationships/image" Target="../media/image82.png"/><Relationship Id="rId7" Type="http://schemas.openxmlformats.org/officeDocument/2006/relationships/image" Target="../media/image84.png"/><Relationship Id="rId12" Type="http://schemas.openxmlformats.org/officeDocument/2006/relationships/image" Target="../media/image103.png"/><Relationship Id="rId17" Type="http://schemas.openxmlformats.org/officeDocument/2006/relationships/image" Target="../media/image111.png"/><Relationship Id="rId2" Type="http://schemas.openxmlformats.org/officeDocument/2006/relationships/notesSlide" Target="../notesSlides/notesSlide20.xml"/><Relationship Id="rId16" Type="http://schemas.openxmlformats.org/officeDocument/2006/relationships/image" Target="../media/image110.pn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109.png"/><Relationship Id="rId11" Type="http://schemas.openxmlformats.org/officeDocument/2006/relationships/image" Target="../media/image102.svg"/><Relationship Id="rId5" Type="http://schemas.openxmlformats.org/officeDocument/2006/relationships/slide" Target="slide74.xml"/><Relationship Id="rId15" Type="http://schemas.openxmlformats.org/officeDocument/2006/relationships/image" Target="../media/image106.svg"/><Relationship Id="rId10" Type="http://schemas.openxmlformats.org/officeDocument/2006/relationships/image" Target="../media/image101.png"/><Relationship Id="rId19" Type="http://schemas.openxmlformats.org/officeDocument/2006/relationships/image" Target="../media/image51.svg"/><Relationship Id="rId4" Type="http://schemas.openxmlformats.org/officeDocument/2006/relationships/image" Target="../media/image83.svg"/><Relationship Id="rId9" Type="http://schemas.openxmlformats.org/officeDocument/2006/relationships/image" Target="../media/image3.png"/><Relationship Id="rId14" Type="http://schemas.openxmlformats.org/officeDocument/2006/relationships/image" Target="../media/image105.png"/></Relationships>
</file>

<file path=ppt/slides/_rels/slide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85.png"/><Relationship Id="rId13" Type="http://schemas.openxmlformats.org/officeDocument/2006/relationships/image" Target="../media/image103.png"/><Relationship Id="rId3" Type="http://schemas.openxmlformats.org/officeDocument/2006/relationships/image" Target="../media/image82.png"/><Relationship Id="rId7" Type="http://schemas.openxmlformats.org/officeDocument/2006/relationships/image" Target="../media/image84.png"/><Relationship Id="rId12" Type="http://schemas.openxmlformats.org/officeDocument/2006/relationships/image" Target="../media/image102.svg"/><Relationship Id="rId2" Type="http://schemas.openxmlformats.org/officeDocument/2006/relationships/notesSlide" Target="../notesSlides/notesSlide21.xml"/><Relationship Id="rId16" Type="http://schemas.openxmlformats.org/officeDocument/2006/relationships/image" Target="../media/image106.sv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109.png"/><Relationship Id="rId11" Type="http://schemas.openxmlformats.org/officeDocument/2006/relationships/image" Target="../media/image101.png"/><Relationship Id="rId5" Type="http://schemas.openxmlformats.org/officeDocument/2006/relationships/slide" Target="slide74.xml"/><Relationship Id="rId15" Type="http://schemas.openxmlformats.org/officeDocument/2006/relationships/image" Target="../media/image105.png"/><Relationship Id="rId10" Type="http://schemas.openxmlformats.org/officeDocument/2006/relationships/image" Target="../media/image3.png"/><Relationship Id="rId4" Type="http://schemas.openxmlformats.org/officeDocument/2006/relationships/image" Target="../media/image83.svg"/><Relationship Id="rId9" Type="http://schemas.openxmlformats.org/officeDocument/2006/relationships/image" Target="../media/image86.png"/><Relationship Id="rId14" Type="http://schemas.openxmlformats.org/officeDocument/2006/relationships/image" Target="../media/image104.svg"/></Relationships>
</file>

<file path=ppt/slides/_rels/slide78.xml.rels><?xml version="1.0" encoding="UTF-8" standalone="yes"?>
<Relationships xmlns="http://schemas.openxmlformats.org/package/2006/relationships"><Relationship Id="rId8" Type="http://schemas.openxmlformats.org/officeDocument/2006/relationships/image" Target="../media/image85.png"/><Relationship Id="rId13" Type="http://schemas.openxmlformats.org/officeDocument/2006/relationships/image" Target="../media/image103.png"/><Relationship Id="rId3" Type="http://schemas.openxmlformats.org/officeDocument/2006/relationships/image" Target="../media/image82.png"/><Relationship Id="rId7" Type="http://schemas.openxmlformats.org/officeDocument/2006/relationships/image" Target="../media/image84.png"/><Relationship Id="rId12" Type="http://schemas.openxmlformats.org/officeDocument/2006/relationships/image" Target="../media/image102.svg"/><Relationship Id="rId2" Type="http://schemas.openxmlformats.org/officeDocument/2006/relationships/notesSlide" Target="../notesSlides/notesSlide22.xml"/><Relationship Id="rId16" Type="http://schemas.openxmlformats.org/officeDocument/2006/relationships/image" Target="../media/image106.sv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109.png"/><Relationship Id="rId11" Type="http://schemas.openxmlformats.org/officeDocument/2006/relationships/image" Target="../media/image101.png"/><Relationship Id="rId5" Type="http://schemas.openxmlformats.org/officeDocument/2006/relationships/slide" Target="slide74.xml"/><Relationship Id="rId15" Type="http://schemas.openxmlformats.org/officeDocument/2006/relationships/image" Target="../media/image105.png"/><Relationship Id="rId10" Type="http://schemas.openxmlformats.org/officeDocument/2006/relationships/image" Target="../media/image3.png"/><Relationship Id="rId4" Type="http://schemas.openxmlformats.org/officeDocument/2006/relationships/image" Target="../media/image83.svg"/><Relationship Id="rId9" Type="http://schemas.openxmlformats.org/officeDocument/2006/relationships/image" Target="../media/image86.png"/><Relationship Id="rId14" Type="http://schemas.openxmlformats.org/officeDocument/2006/relationships/image" Target="../media/image104.svg"/></Relationships>
</file>

<file path=ppt/slides/_rels/slide79.xml.rels><?xml version="1.0" encoding="UTF-8" standalone="yes"?>
<Relationships xmlns="http://schemas.openxmlformats.org/package/2006/relationships"><Relationship Id="rId8" Type="http://schemas.microsoft.com/office/2007/relationships/hdphoto" Target="../media/hdphoto4.wdp"/><Relationship Id="rId13" Type="http://schemas.openxmlformats.org/officeDocument/2006/relationships/image" Target="../media/image115.png"/><Relationship Id="rId3" Type="http://schemas.openxmlformats.org/officeDocument/2006/relationships/image" Target="../media/image38.png"/><Relationship Id="rId7" Type="http://schemas.openxmlformats.org/officeDocument/2006/relationships/image" Target="../media/image112.png"/><Relationship Id="rId12" Type="http://schemas.microsoft.com/office/2007/relationships/hdphoto" Target="../media/hdphoto5.wdp"/><Relationship Id="rId17" Type="http://schemas.openxmlformats.org/officeDocument/2006/relationships/image" Target="../media/image118.png"/><Relationship Id="rId2" Type="http://schemas.openxmlformats.org/officeDocument/2006/relationships/notesSlide" Target="../notesSlides/notesSlide23.xml"/><Relationship Id="rId16" Type="http://schemas.microsoft.com/office/2007/relationships/hdphoto" Target="../media/hdphoto6.wdp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41.png"/><Relationship Id="rId11" Type="http://schemas.openxmlformats.org/officeDocument/2006/relationships/image" Target="../media/image42.png"/><Relationship Id="rId5" Type="http://schemas.openxmlformats.org/officeDocument/2006/relationships/image" Target="../media/image40.png"/><Relationship Id="rId15" Type="http://schemas.openxmlformats.org/officeDocument/2006/relationships/image" Target="../media/image117.png"/><Relationship Id="rId10" Type="http://schemas.openxmlformats.org/officeDocument/2006/relationships/image" Target="../media/image114.png"/><Relationship Id="rId4" Type="http://schemas.openxmlformats.org/officeDocument/2006/relationships/image" Target="../media/image39.png"/><Relationship Id="rId9" Type="http://schemas.openxmlformats.org/officeDocument/2006/relationships/image" Target="../media/image113.png"/><Relationship Id="rId14" Type="http://schemas.openxmlformats.org/officeDocument/2006/relationships/image" Target="../media/image116.sv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.png"/></Relationships>
</file>

<file path=ppt/slides/_rels/slide8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3.png"/><Relationship Id="rId13" Type="http://schemas.openxmlformats.org/officeDocument/2006/relationships/image" Target="../media/image104.svg"/><Relationship Id="rId3" Type="http://schemas.openxmlformats.org/officeDocument/2006/relationships/image" Target="../media/image109.png"/><Relationship Id="rId7" Type="http://schemas.openxmlformats.org/officeDocument/2006/relationships/image" Target="../media/image122.svg"/><Relationship Id="rId12" Type="http://schemas.openxmlformats.org/officeDocument/2006/relationships/image" Target="../media/image103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121.png"/><Relationship Id="rId11" Type="http://schemas.openxmlformats.org/officeDocument/2006/relationships/image" Target="../media/image102.svg"/><Relationship Id="rId5" Type="http://schemas.openxmlformats.org/officeDocument/2006/relationships/image" Target="../media/image120.svg"/><Relationship Id="rId15" Type="http://schemas.openxmlformats.org/officeDocument/2006/relationships/image" Target="../media/image106.svg"/><Relationship Id="rId10" Type="http://schemas.openxmlformats.org/officeDocument/2006/relationships/image" Target="../media/image101.png"/><Relationship Id="rId4" Type="http://schemas.openxmlformats.org/officeDocument/2006/relationships/image" Target="../media/image119.png"/><Relationship Id="rId9" Type="http://schemas.openxmlformats.org/officeDocument/2006/relationships/image" Target="../media/image124.svg"/><Relationship Id="rId14" Type="http://schemas.openxmlformats.org/officeDocument/2006/relationships/image" Target="../media/image105.png"/></Relationships>
</file>

<file path=ppt/slides/_rels/slide81.xml.rels><?xml version="1.0" encoding="UTF-8" standalone="yes"?>
<Relationships xmlns="http://schemas.openxmlformats.org/package/2006/relationships"><Relationship Id="rId8" Type="http://schemas.microsoft.com/office/2007/relationships/hdphoto" Target="../media/hdphoto7.wdp"/><Relationship Id="rId3" Type="http://schemas.openxmlformats.org/officeDocument/2006/relationships/image" Target="../media/image38.png"/><Relationship Id="rId7" Type="http://schemas.openxmlformats.org/officeDocument/2006/relationships/image" Target="../media/image42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41.png"/><Relationship Id="rId5" Type="http://schemas.openxmlformats.org/officeDocument/2006/relationships/image" Target="../media/image40.png"/><Relationship Id="rId4" Type="http://schemas.openxmlformats.org/officeDocument/2006/relationships/image" Target="../media/image39.png"/></Relationships>
</file>

<file path=ppt/slides/_rels/slide8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4.svg"/><Relationship Id="rId3" Type="http://schemas.openxmlformats.org/officeDocument/2006/relationships/image" Target="../media/image119.png"/><Relationship Id="rId7" Type="http://schemas.openxmlformats.org/officeDocument/2006/relationships/image" Target="../media/image123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122.svg"/><Relationship Id="rId5" Type="http://schemas.openxmlformats.org/officeDocument/2006/relationships/image" Target="../media/image121.png"/><Relationship Id="rId4" Type="http://schemas.openxmlformats.org/officeDocument/2006/relationships/image" Target="../media/image120.svg"/></Relationships>
</file>

<file path=ppt/slides/_rels/slide83.xml.rels><?xml version="1.0" encoding="UTF-8" standalone="yes"?>
<Relationships xmlns="http://schemas.openxmlformats.org/package/2006/relationships"><Relationship Id="rId8" Type="http://schemas.microsoft.com/office/2007/relationships/hdphoto" Target="../media/hdphoto7.wdp"/><Relationship Id="rId3" Type="http://schemas.openxmlformats.org/officeDocument/2006/relationships/image" Target="../media/image38.png"/><Relationship Id="rId7" Type="http://schemas.openxmlformats.org/officeDocument/2006/relationships/image" Target="../media/image42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41.png"/><Relationship Id="rId5" Type="http://schemas.openxmlformats.org/officeDocument/2006/relationships/image" Target="../media/image40.png"/><Relationship Id="rId4" Type="http://schemas.openxmlformats.org/officeDocument/2006/relationships/image" Target="../media/image39.png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7" Type="http://schemas.openxmlformats.org/officeDocument/2006/relationships/image" Target="../media/image86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85.png"/><Relationship Id="rId5" Type="http://schemas.openxmlformats.org/officeDocument/2006/relationships/image" Target="../media/image84.png"/><Relationship Id="rId4" Type="http://schemas.openxmlformats.org/officeDocument/2006/relationships/image" Target="../media/image83.svg"/></Relationships>
</file>

<file path=ppt/slides/_rels/slide85.xml.rels><?xml version="1.0" encoding="UTF-8" standalone="yes"?>
<Relationships xmlns="http://schemas.openxmlformats.org/package/2006/relationships"><Relationship Id="rId8" Type="http://schemas.microsoft.com/office/2007/relationships/hdphoto" Target="../media/hdphoto5.wdp"/><Relationship Id="rId13" Type="http://schemas.openxmlformats.org/officeDocument/2006/relationships/image" Target="../media/image115.png"/><Relationship Id="rId3" Type="http://schemas.openxmlformats.org/officeDocument/2006/relationships/image" Target="../media/image38.png"/><Relationship Id="rId7" Type="http://schemas.openxmlformats.org/officeDocument/2006/relationships/image" Target="../media/image42.png"/><Relationship Id="rId12" Type="http://schemas.openxmlformats.org/officeDocument/2006/relationships/image" Target="../media/image114.png"/><Relationship Id="rId17" Type="http://schemas.openxmlformats.org/officeDocument/2006/relationships/image" Target="../media/image118.png"/><Relationship Id="rId2" Type="http://schemas.openxmlformats.org/officeDocument/2006/relationships/notesSlide" Target="../notesSlides/notesSlide29.xml"/><Relationship Id="rId16" Type="http://schemas.microsoft.com/office/2007/relationships/hdphoto" Target="../media/hdphoto6.wdp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41.png"/><Relationship Id="rId11" Type="http://schemas.openxmlformats.org/officeDocument/2006/relationships/image" Target="../media/image113.png"/><Relationship Id="rId5" Type="http://schemas.openxmlformats.org/officeDocument/2006/relationships/image" Target="../media/image40.png"/><Relationship Id="rId15" Type="http://schemas.openxmlformats.org/officeDocument/2006/relationships/image" Target="../media/image117.png"/><Relationship Id="rId10" Type="http://schemas.microsoft.com/office/2007/relationships/hdphoto" Target="../media/hdphoto4.wdp"/><Relationship Id="rId4" Type="http://schemas.openxmlformats.org/officeDocument/2006/relationships/image" Target="../media/image39.png"/><Relationship Id="rId9" Type="http://schemas.openxmlformats.org/officeDocument/2006/relationships/image" Target="../media/image112.png"/><Relationship Id="rId14" Type="http://schemas.openxmlformats.org/officeDocument/2006/relationships/image" Target="../media/image116.svg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0.xml"/></Relationships>
</file>

<file path=ppt/slides/_rels/slide87.xml.rels><?xml version="1.0" encoding="UTF-8" standalone="yes"?>
<Relationships xmlns="http://schemas.openxmlformats.org/package/2006/relationships"><Relationship Id="rId8" Type="http://schemas.microsoft.com/office/2007/relationships/hdphoto" Target="../media/hdphoto7.wdp"/><Relationship Id="rId3" Type="http://schemas.openxmlformats.org/officeDocument/2006/relationships/image" Target="../media/image38.png"/><Relationship Id="rId7" Type="http://schemas.openxmlformats.org/officeDocument/2006/relationships/image" Target="../media/image42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41.png"/><Relationship Id="rId5" Type="http://schemas.openxmlformats.org/officeDocument/2006/relationships/image" Target="../media/image40.png"/><Relationship Id="rId4" Type="http://schemas.openxmlformats.org/officeDocument/2006/relationships/image" Target="../media/image39.png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8.xml"/></Relationships>
</file>

<file path=ppt/slides/_rels/slide89.xml.rels><?xml version="1.0" encoding="UTF-8" standalone="yes"?>
<Relationships xmlns="http://schemas.openxmlformats.org/package/2006/relationships"><Relationship Id="rId8" Type="http://schemas.microsoft.com/office/2007/relationships/hdphoto" Target="../media/hdphoto7.wdp"/><Relationship Id="rId3" Type="http://schemas.openxmlformats.org/officeDocument/2006/relationships/image" Target="../media/image38.png"/><Relationship Id="rId7" Type="http://schemas.openxmlformats.org/officeDocument/2006/relationships/image" Target="../media/image42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41.png"/><Relationship Id="rId5" Type="http://schemas.openxmlformats.org/officeDocument/2006/relationships/image" Target="../media/image40.png"/><Relationship Id="rId4" Type="http://schemas.openxmlformats.org/officeDocument/2006/relationships/image" Target="../media/image39.pn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6.png"/><Relationship Id="rId2" Type="http://schemas.openxmlformats.org/officeDocument/2006/relationships/image" Target="../media/image125.png"/><Relationship Id="rId1" Type="http://schemas.openxmlformats.org/officeDocument/2006/relationships/slideLayout" Target="../slideLayouts/slideLayout1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8.png"/><Relationship Id="rId2" Type="http://schemas.openxmlformats.org/officeDocument/2006/relationships/image" Target="../media/image127.png"/><Relationship Id="rId1" Type="http://schemas.openxmlformats.org/officeDocument/2006/relationships/slideLayout" Target="../slideLayouts/slideLayout17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9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5.svg"/><Relationship Id="rId3" Type="http://schemas.openxmlformats.org/officeDocument/2006/relationships/image" Target="../media/image130.svg"/><Relationship Id="rId7" Type="http://schemas.openxmlformats.org/officeDocument/2006/relationships/image" Target="../media/image134.png"/><Relationship Id="rId2" Type="http://schemas.openxmlformats.org/officeDocument/2006/relationships/image" Target="../media/image129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133.png"/><Relationship Id="rId5" Type="http://schemas.openxmlformats.org/officeDocument/2006/relationships/image" Target="../media/image132.svg"/><Relationship Id="rId4" Type="http://schemas.openxmlformats.org/officeDocument/2006/relationships/image" Target="../media/image131.png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svg"/><Relationship Id="rId2" Type="http://schemas.openxmlformats.org/officeDocument/2006/relationships/image" Target="../media/image129.png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84.png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직사각형">
            <a:extLst>
              <a:ext uri="{FF2B5EF4-FFF2-40B4-BE49-F238E27FC236}">
                <a16:creationId xmlns:a16="http://schemas.microsoft.com/office/drawing/2014/main" id="{F079769C-E141-B817-4F1B-A2F4DDEE6C01}"/>
              </a:ext>
            </a:extLst>
          </p:cNvPr>
          <p:cNvSpPr/>
          <p:nvPr/>
        </p:nvSpPr>
        <p:spPr>
          <a:xfrm flipV="1">
            <a:off x="0" y="3630064"/>
            <a:ext cx="12192000" cy="3227936"/>
          </a:xfrm>
          <a:prstGeom prst="rect">
            <a:avLst/>
          </a:prstGeom>
          <a:solidFill>
            <a:schemeClr val="accent5">
              <a:lumMod val="20000"/>
              <a:lumOff val="80000"/>
              <a:alpha val="60000"/>
            </a:schemeClr>
          </a:solidFill>
          <a:ln w="3175">
            <a:miter lim="400000"/>
          </a:ln>
        </p:spPr>
        <p:txBody>
          <a:bodyPr lIns="35718" tIns="35718" rIns="35718" bIns="35718" anchor="ctr"/>
          <a:lstStyle/>
          <a:p>
            <a:pPr>
              <a:defRPr sz="1200" b="0">
                <a:solidFill>
                  <a:srgbClr val="A5A5A5">
                    <a:hueOff val="-274225"/>
                    <a:satOff val="26768"/>
                    <a:lumOff val="11368"/>
                  </a:srgbClr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200" b="1" dirty="0">
              <a:solidFill>
                <a:srgbClr val="A5A5A5">
                  <a:hueOff val="-274225"/>
                  <a:satOff val="26768"/>
                  <a:lumOff val="11368"/>
                </a:srgbClr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Malgun Gothic" charset="-127"/>
              <a:sym typeface="Helvetica Neue Medium"/>
            </a:endParaRPr>
          </a:p>
        </p:txBody>
      </p:sp>
      <p:pic>
        <p:nvPicPr>
          <p:cNvPr id="11" name="그림 10" descr="폰트, 그래픽, 스크린샷, 타이포그래피이(가) 표시된 사진&#10;&#10;자동 생성된 설명">
            <a:extLst>
              <a:ext uri="{FF2B5EF4-FFF2-40B4-BE49-F238E27FC236}">
                <a16:creationId xmlns:a16="http://schemas.microsoft.com/office/drawing/2014/main" id="{6490710A-7ACF-5CEA-3CFE-8E2A13DB2E1B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25125" y="6218842"/>
            <a:ext cx="1156721" cy="281400"/>
          </a:xfrm>
          <a:prstGeom prst="rect">
            <a:avLst/>
          </a:prstGeom>
        </p:spPr>
      </p:pic>
      <p:sp>
        <p:nvSpPr>
          <p:cNvPr id="12" name="제목 1">
            <a:extLst>
              <a:ext uri="{FF2B5EF4-FFF2-40B4-BE49-F238E27FC236}">
                <a16:creationId xmlns:a16="http://schemas.microsoft.com/office/drawing/2014/main" id="{9A5A9763-90CE-46C7-A34F-C58C0781F81D}"/>
              </a:ext>
            </a:extLst>
          </p:cNvPr>
          <p:cNvSpPr txBox="1">
            <a:spLocks/>
          </p:cNvSpPr>
          <p:nvPr/>
        </p:nvSpPr>
        <p:spPr>
          <a:xfrm>
            <a:off x="905032" y="1944374"/>
            <a:ext cx="4044846" cy="586881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/>
            <a:r>
              <a:rPr kumimoji="1" lang="ko-KR" altLang="en-US" sz="2800" b="1" spc="-150" dirty="0"/>
              <a:t>화면설계서</a:t>
            </a:r>
          </a:p>
        </p:txBody>
      </p:sp>
      <p:cxnSp>
        <p:nvCxnSpPr>
          <p:cNvPr id="13" name="직선 연결선[R] 7">
            <a:extLst>
              <a:ext uri="{FF2B5EF4-FFF2-40B4-BE49-F238E27FC236}">
                <a16:creationId xmlns:a16="http://schemas.microsoft.com/office/drawing/2014/main" id="{7ECE4F3A-1946-818E-6F4A-F099EABF10E2}"/>
              </a:ext>
            </a:extLst>
          </p:cNvPr>
          <p:cNvCxnSpPr>
            <a:cxnSpLocks/>
          </p:cNvCxnSpPr>
          <p:nvPr/>
        </p:nvCxnSpPr>
        <p:spPr>
          <a:xfrm>
            <a:off x="896287" y="2644388"/>
            <a:ext cx="4459484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4" name="표 7">
            <a:extLst>
              <a:ext uri="{FF2B5EF4-FFF2-40B4-BE49-F238E27FC236}">
                <a16:creationId xmlns:a16="http://schemas.microsoft.com/office/drawing/2014/main" id="{6648D88B-089C-651D-24AF-CF8623AEBD8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22355085"/>
              </p:ext>
            </p:extLst>
          </p:nvPr>
        </p:nvGraphicFramePr>
        <p:xfrm>
          <a:off x="896287" y="4648002"/>
          <a:ext cx="4053591" cy="1406440"/>
        </p:xfrm>
        <a:graphic>
          <a:graphicData uri="http://schemas.openxmlformats.org/drawingml/2006/table">
            <a:tbl>
              <a:tblPr>
                <a:tableStyleId>{9D7B26C5-4107-4FEC-AEDC-1716B250A1EF}</a:tableStyleId>
              </a:tblPr>
              <a:tblGrid>
                <a:gridCol w="5190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345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76271">
                <a:tc>
                  <a:txBody>
                    <a:bodyPr/>
                    <a:lstStyle/>
                    <a:p>
                      <a:pPr algn="dist" defTabSz="914400">
                        <a:defRPr sz="1800"/>
                      </a:pPr>
                      <a:r>
                        <a:rPr lang="ko-KR" altLang="en-US" sz="800" b="1" i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문서</a:t>
                      </a:r>
                      <a:endParaRPr sz="800" b="1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R w="9525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2">
                          <a:lumMod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defTabSz="914400">
                        <a:defRPr sz="1800"/>
                      </a:pPr>
                      <a:r>
                        <a:rPr lang="en-US" sz="80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KT </a:t>
                      </a:r>
                      <a:r>
                        <a:rPr lang="en-US" sz="800" spc="0" baseline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LanEdu</a:t>
                      </a:r>
                      <a:r>
                        <a:rPr lang="en-US" sz="80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 </a:t>
                      </a:r>
                      <a:r>
                        <a:rPr lang="en-US" altLang="ko-KR" sz="800" spc="0" baseline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main&amp;report</a:t>
                      </a:r>
                      <a:r>
                        <a:rPr lang="ko-KR" altLang="en-US" sz="80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 교실 </a:t>
                      </a:r>
                      <a:r>
                        <a:rPr lang="en-US" altLang="ko-KR" sz="800" spc="0" baseline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PC&amp;Tablet</a:t>
                      </a:r>
                      <a:r>
                        <a:rPr lang="en-US" altLang="ko-KR" sz="80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 </a:t>
                      </a:r>
                      <a:r>
                        <a:rPr lang="ko-KR" altLang="en-US" sz="80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화면설계서</a:t>
                      </a:r>
                      <a:endParaRPr sz="80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9525" cap="flat" cmpd="sng" algn="ctr">
                      <a:solidFill>
                        <a:schemeClr val="bg2">
                          <a:lumMod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78715411"/>
                  </a:ext>
                </a:extLst>
              </a:tr>
              <a:tr h="376271">
                <a:tc>
                  <a:txBody>
                    <a:bodyPr/>
                    <a:lstStyle/>
                    <a:p>
                      <a:pPr algn="dist" defTabSz="914400">
                        <a:defRPr sz="1800"/>
                      </a:pPr>
                      <a:r>
                        <a:rPr lang="ko-KR" altLang="en-US" sz="800" spc="0" baseline="0" dirty="0">
                          <a:sym typeface="맑은 고딕"/>
                        </a:rPr>
                        <a:t>버전</a:t>
                      </a:r>
                      <a:endParaRPr sz="800" b="1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R w="9525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defTabSz="914400">
                        <a:defRPr sz="1800"/>
                      </a:pPr>
                      <a:r>
                        <a:rPr lang="en-US" sz="800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3.5.2</a:t>
                      </a:r>
                      <a:endParaRPr sz="80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9525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6271">
                <a:tc>
                  <a:txBody>
                    <a:bodyPr/>
                    <a:lstStyle/>
                    <a:p>
                      <a:pPr algn="dist" defTabSz="914400">
                        <a:defRPr sz="1800"/>
                      </a:pPr>
                      <a:r>
                        <a:rPr lang="ko-KR" altLang="en-US" sz="800" b="1" i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작성자</a:t>
                      </a:r>
                      <a:endParaRPr sz="800" b="1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R w="9525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defTabSz="914400">
                        <a:defRPr sz="1800"/>
                      </a:pPr>
                      <a:r>
                        <a:rPr lang="ko-KR" altLang="en-US" sz="80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유엑스스토리</a:t>
                      </a:r>
                      <a:endParaRPr sz="80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9525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141291206"/>
                  </a:ext>
                </a:extLst>
              </a:tr>
              <a:tr h="277627">
                <a:tc>
                  <a:txBody>
                    <a:bodyPr/>
                    <a:lstStyle/>
                    <a:p>
                      <a:pPr algn="dist" defTabSz="914400"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/>
                        <a:t>작성일</a:t>
                      </a:r>
                      <a:endParaRPr b="1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R w="9525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2">
                          <a:lumMod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defTabSz="914400"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/>
                        <a:t>2026.03.10</a:t>
                      </a:r>
                      <a:endParaRPr lang="en-US" altLang="ko-KR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9525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2">
                          <a:lumMod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5" name="TextBox 14">
            <a:extLst>
              <a:ext uri="{FF2B5EF4-FFF2-40B4-BE49-F238E27FC236}">
                <a16:creationId xmlns:a16="http://schemas.microsoft.com/office/drawing/2014/main" id="{5BD1D8ED-6378-D5DC-68CF-E5D55EDE880A}"/>
              </a:ext>
            </a:extLst>
          </p:cNvPr>
          <p:cNvSpPr txBox="1"/>
          <p:nvPr/>
        </p:nvSpPr>
        <p:spPr>
          <a:xfrm>
            <a:off x="914756" y="2757522"/>
            <a:ext cx="247006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x-none" altLang="en-US" sz="1400" dirty="0">
                <a:solidFill>
                  <a:schemeClr val="bg1">
                    <a:lumMod val="50000"/>
                  </a:schemeClr>
                </a:solidFill>
              </a:rPr>
              <a:t>사용자</a:t>
            </a:r>
            <a:r>
              <a:rPr kumimoji="1" lang="ko-KR" altLang="en-US" sz="140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kumimoji="1" lang="en-US" altLang="ko-KR" sz="1400" dirty="0">
                <a:solidFill>
                  <a:schemeClr val="bg1">
                    <a:lumMod val="50000"/>
                  </a:schemeClr>
                </a:solidFill>
              </a:rPr>
              <a:t>PC</a:t>
            </a:r>
            <a:r>
              <a:rPr kumimoji="1" lang="ko-KR" altLang="en-US" sz="140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kumimoji="1" lang="en-US" altLang="ko-KR" sz="1400" dirty="0">
                <a:solidFill>
                  <a:schemeClr val="bg1">
                    <a:lumMod val="50000"/>
                  </a:schemeClr>
                </a:solidFill>
              </a:rPr>
              <a:t>&amp;</a:t>
            </a:r>
            <a:r>
              <a:rPr kumimoji="1" lang="ko-KR" altLang="en-US" sz="1400" dirty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kumimoji="1" lang="en-US" altLang="ko-KR" sz="1400" dirty="0">
                <a:solidFill>
                  <a:schemeClr val="bg1">
                    <a:lumMod val="50000"/>
                  </a:schemeClr>
                </a:solidFill>
              </a:rPr>
              <a:t>Tablet</a:t>
            </a:r>
            <a:endParaRPr kumimoji="1" lang="x-none" altLang="en-US" sz="14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F2C866B6-C9A9-F2D6-25BD-2B1F088ABE18}"/>
              </a:ext>
            </a:extLst>
          </p:cNvPr>
          <p:cNvSpPr txBox="1"/>
          <p:nvPr/>
        </p:nvSpPr>
        <p:spPr>
          <a:xfrm>
            <a:off x="914755" y="1607041"/>
            <a:ext cx="469039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ko-KR" altLang="en-US" sz="1600" dirty="0" err="1"/>
              <a:t>랜선에듀</a:t>
            </a:r>
            <a:r>
              <a:rPr kumimoji="1" lang="ko-KR" altLang="en-US" sz="1600" dirty="0"/>
              <a:t> </a:t>
            </a:r>
            <a:r>
              <a:rPr kumimoji="1" lang="en-US" altLang="ko-KR" sz="1600" dirty="0" err="1"/>
              <a:t>AI_Information</a:t>
            </a:r>
            <a:r>
              <a:rPr kumimoji="1" lang="en-US" altLang="ko-KR" sz="1600" dirty="0"/>
              <a:t> Architecture Guideline</a:t>
            </a:r>
            <a:endParaRPr kumimoji="1" lang="x-none" altLang="en-US" sz="1600" dirty="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AAC90642-53E0-9940-76F9-53157E9F8081}"/>
              </a:ext>
            </a:extLst>
          </p:cNvPr>
          <p:cNvSpPr txBox="1"/>
          <p:nvPr/>
        </p:nvSpPr>
        <p:spPr>
          <a:xfrm>
            <a:off x="2701166" y="2141103"/>
            <a:ext cx="247006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ko-KR" sz="1400" dirty="0"/>
              <a:t>01</a:t>
            </a:r>
            <a:r>
              <a:rPr kumimoji="1" lang="en-US" altLang="x-none" sz="1400" dirty="0"/>
              <a:t>.main&amp;report</a:t>
            </a:r>
            <a:endParaRPr kumimoji="1" lang="x-none" altLang="en-US" sz="1400" dirty="0"/>
          </a:p>
        </p:txBody>
      </p:sp>
    </p:spTree>
    <p:extLst>
      <p:ext uri="{BB962C8B-B14F-4D97-AF65-F5344CB8AC3E}">
        <p14:creationId xmlns:p14="http://schemas.microsoft.com/office/powerpoint/2010/main" val="698525885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93">
            <a:extLst>
              <a:ext uri="{FF2B5EF4-FFF2-40B4-BE49-F238E27FC236}">
                <a16:creationId xmlns:a16="http://schemas.microsoft.com/office/drawing/2014/main" id="{CBF6A432-3754-310B-3C46-5A94C3526AB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822350" y="300353"/>
            <a:ext cx="2088234" cy="307779"/>
          </a:xfrm>
        </p:spPr>
        <p:txBody>
          <a:bodyPr/>
          <a:lstStyle/>
          <a:p>
            <a:r>
              <a:rPr lang="x-none"/>
              <a:t>메뉴구성안</a:t>
            </a:r>
          </a:p>
        </p:txBody>
      </p:sp>
      <p:sp>
        <p:nvSpPr>
          <p:cNvPr id="12" name="Text Placeholder 94">
            <a:extLst>
              <a:ext uri="{FF2B5EF4-FFF2-40B4-BE49-F238E27FC236}">
                <a16:creationId xmlns:a16="http://schemas.microsoft.com/office/drawing/2014/main" id="{DA094642-058E-706D-5C3C-AE5CD52E6D12}"/>
              </a:ext>
            </a:extLst>
          </p:cNvPr>
          <p:cNvSpPr>
            <a:spLocks noGrp="1"/>
          </p:cNvSpPr>
          <p:nvPr>
            <p:ph type="body" sz="quarter" idx="1"/>
          </p:nvPr>
        </p:nvSpPr>
        <p:spPr>
          <a:xfrm>
            <a:off x="5262879" y="300353"/>
            <a:ext cx="6413185" cy="307779"/>
          </a:xfrm>
        </p:spPr>
        <p:txBody>
          <a:bodyPr/>
          <a:lstStyle/>
          <a:p>
            <a:r>
              <a:rPr lang="x-none"/>
              <a:t>교사</a:t>
            </a:r>
          </a:p>
        </p:txBody>
      </p:sp>
      <p:grpSp>
        <p:nvGrpSpPr>
          <p:cNvPr id="13" name="Group 126">
            <a:extLst>
              <a:ext uri="{FF2B5EF4-FFF2-40B4-BE49-F238E27FC236}">
                <a16:creationId xmlns:a16="http://schemas.microsoft.com/office/drawing/2014/main" id="{0A88825C-3518-68DC-4474-2B36027AC138}"/>
              </a:ext>
            </a:extLst>
          </p:cNvPr>
          <p:cNvGrpSpPr/>
          <p:nvPr/>
        </p:nvGrpSpPr>
        <p:grpSpPr>
          <a:xfrm>
            <a:off x="11330419" y="5297461"/>
            <a:ext cx="764106" cy="1429210"/>
            <a:chOff x="9305359" y="4712103"/>
            <a:chExt cx="1174211" cy="1899602"/>
          </a:xfrm>
        </p:grpSpPr>
        <p:sp>
          <p:nvSpPr>
            <p:cNvPr id="14" name="직사각형 37">
              <a:extLst>
                <a:ext uri="{FF2B5EF4-FFF2-40B4-BE49-F238E27FC236}">
                  <a16:creationId xmlns:a16="http://schemas.microsoft.com/office/drawing/2014/main" id="{252A88CD-4EA1-5B3F-13AB-7DD00B90F399}"/>
                </a:ext>
              </a:extLst>
            </p:cNvPr>
            <p:cNvSpPr/>
            <p:nvPr/>
          </p:nvSpPr>
          <p:spPr>
            <a:xfrm>
              <a:off x="9305359" y="6366651"/>
              <a:ext cx="1171608" cy="24505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65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</a:rPr>
                <a:t>포함 내용 상세</a:t>
              </a:r>
            </a:p>
          </p:txBody>
        </p:sp>
        <p:sp>
          <p:nvSpPr>
            <p:cNvPr id="15" name="직사각형 10">
              <a:extLst>
                <a:ext uri="{FF2B5EF4-FFF2-40B4-BE49-F238E27FC236}">
                  <a16:creationId xmlns:a16="http://schemas.microsoft.com/office/drawing/2014/main" id="{03A291AA-BFFD-4B02-1C88-493E76945A8D}"/>
                </a:ext>
              </a:extLst>
            </p:cNvPr>
            <p:cNvSpPr/>
            <p:nvPr/>
          </p:nvSpPr>
          <p:spPr>
            <a:xfrm>
              <a:off x="9307962" y="5380952"/>
              <a:ext cx="1171608" cy="245054"/>
            </a:xfrm>
            <a:prstGeom prst="rect">
              <a:avLst/>
            </a:prstGeom>
            <a:solidFill>
              <a:schemeClr val="accent4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50" b="1">
                  <a:solidFill>
                    <a:schemeClr val="bg1"/>
                  </a:solidFill>
                  <a:latin typeface="+mj-lt"/>
                </a:rPr>
                <a:t>GNB</a:t>
              </a:r>
            </a:p>
          </p:txBody>
        </p:sp>
        <p:sp>
          <p:nvSpPr>
            <p:cNvPr id="16" name="직사각형 55">
              <a:extLst>
                <a:ext uri="{FF2B5EF4-FFF2-40B4-BE49-F238E27FC236}">
                  <a16:creationId xmlns:a16="http://schemas.microsoft.com/office/drawing/2014/main" id="{CAE896F7-C798-DB47-6CDF-7EC11683753C}"/>
                </a:ext>
              </a:extLst>
            </p:cNvPr>
            <p:cNvSpPr/>
            <p:nvPr/>
          </p:nvSpPr>
          <p:spPr>
            <a:xfrm>
              <a:off x="9307962" y="5716727"/>
              <a:ext cx="1171608" cy="245054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50" b="1">
                  <a:solidFill>
                    <a:schemeClr val="tx1"/>
                  </a:solidFill>
                  <a:latin typeface="+mj-lt"/>
                </a:rPr>
                <a:t>1-depth</a:t>
              </a:r>
            </a:p>
          </p:txBody>
        </p:sp>
        <p:sp>
          <p:nvSpPr>
            <p:cNvPr id="17" name="직사각형 147">
              <a:extLst>
                <a:ext uri="{FF2B5EF4-FFF2-40B4-BE49-F238E27FC236}">
                  <a16:creationId xmlns:a16="http://schemas.microsoft.com/office/drawing/2014/main" id="{C820D863-05EA-E303-4E4A-A06BE02DA64D}"/>
                </a:ext>
              </a:extLst>
            </p:cNvPr>
            <p:cNvSpPr/>
            <p:nvPr/>
          </p:nvSpPr>
          <p:spPr>
            <a:xfrm>
              <a:off x="9305359" y="6030876"/>
              <a:ext cx="1171608" cy="245054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50" b="1">
                  <a:solidFill>
                    <a:schemeClr val="tx1"/>
                  </a:solidFill>
                  <a:latin typeface="+mj-lt"/>
                </a:rPr>
                <a:t>2-depth</a:t>
              </a:r>
              <a:endParaRPr lang="ko-KR" altLang="en-US" sz="650" b="1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18" name="직사각형 10">
              <a:extLst>
                <a:ext uri="{FF2B5EF4-FFF2-40B4-BE49-F238E27FC236}">
                  <a16:creationId xmlns:a16="http://schemas.microsoft.com/office/drawing/2014/main" id="{AC525D47-CA6E-F90B-267A-15B3CD4AB0FB}"/>
                </a:ext>
              </a:extLst>
            </p:cNvPr>
            <p:cNvSpPr/>
            <p:nvPr/>
          </p:nvSpPr>
          <p:spPr>
            <a:xfrm>
              <a:off x="9305359" y="5037065"/>
              <a:ext cx="1171608" cy="245054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50" b="1">
                  <a:solidFill>
                    <a:schemeClr val="bg1"/>
                  </a:solidFill>
                  <a:latin typeface="+mj-lt"/>
                </a:rPr>
                <a:t>GNB</a:t>
              </a:r>
            </a:p>
          </p:txBody>
        </p:sp>
        <p:sp>
          <p:nvSpPr>
            <p:cNvPr id="20" name="직사각형 10">
              <a:extLst>
                <a:ext uri="{FF2B5EF4-FFF2-40B4-BE49-F238E27FC236}">
                  <a16:creationId xmlns:a16="http://schemas.microsoft.com/office/drawing/2014/main" id="{D03AB0C1-89D1-9B13-854D-7A943EF71392}"/>
                </a:ext>
              </a:extLst>
            </p:cNvPr>
            <p:cNvSpPr/>
            <p:nvPr/>
          </p:nvSpPr>
          <p:spPr>
            <a:xfrm>
              <a:off x="9305359" y="4712103"/>
              <a:ext cx="1171608" cy="245054"/>
            </a:xfrm>
            <a:prstGeom prst="rect">
              <a:avLst/>
            </a:prstGeom>
            <a:solidFill>
              <a:srgbClr val="00206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650" b="1" err="1">
                  <a:solidFill>
                    <a:schemeClr val="bg1"/>
                  </a:solidFill>
                  <a:latin typeface="+mj-lt"/>
                </a:rPr>
                <a:t>플로팅</a:t>
              </a:r>
              <a:r>
                <a:rPr lang="ko-KR" altLang="en-US" sz="650" b="1">
                  <a:solidFill>
                    <a:schemeClr val="bg1"/>
                  </a:solidFill>
                  <a:latin typeface="+mj-lt"/>
                </a:rPr>
                <a:t> 영역</a:t>
              </a:r>
              <a:endParaRPr lang="en-US" altLang="ko-KR" sz="650" b="1">
                <a:solidFill>
                  <a:schemeClr val="bg1"/>
                </a:solidFill>
                <a:latin typeface="+mj-lt"/>
              </a:endParaRPr>
            </a:p>
          </p:txBody>
        </p:sp>
      </p:grpSp>
      <p:cxnSp>
        <p:nvCxnSpPr>
          <p:cNvPr id="21" name="직선 연결선 140">
            <a:extLst>
              <a:ext uri="{FF2B5EF4-FFF2-40B4-BE49-F238E27FC236}">
                <a16:creationId xmlns:a16="http://schemas.microsoft.com/office/drawing/2014/main" id="{5DF6357D-1A08-5FBA-B4EA-5DA811206B20}"/>
              </a:ext>
            </a:extLst>
          </p:cNvPr>
          <p:cNvCxnSpPr>
            <a:cxnSpLocks/>
            <a:stCxn id="36" idx="2"/>
            <a:endCxn id="62" idx="0"/>
          </p:cNvCxnSpPr>
          <p:nvPr/>
        </p:nvCxnSpPr>
        <p:spPr>
          <a:xfrm>
            <a:off x="5902208" y="1836646"/>
            <a:ext cx="0" cy="895350"/>
          </a:xfrm>
          <a:prstGeom prst="line">
            <a:avLst/>
          </a:prstGeom>
          <a:ln w="952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직선 연결선 140">
            <a:extLst>
              <a:ext uri="{FF2B5EF4-FFF2-40B4-BE49-F238E27FC236}">
                <a16:creationId xmlns:a16="http://schemas.microsoft.com/office/drawing/2014/main" id="{D57957D0-DA65-B3F0-8CF0-AFD66F933D9A}"/>
              </a:ext>
            </a:extLst>
          </p:cNvPr>
          <p:cNvCxnSpPr>
            <a:cxnSpLocks/>
            <a:stCxn id="37" idx="2"/>
            <a:endCxn id="119" idx="0"/>
          </p:cNvCxnSpPr>
          <p:nvPr/>
        </p:nvCxnSpPr>
        <p:spPr>
          <a:xfrm>
            <a:off x="4245045" y="1836646"/>
            <a:ext cx="0" cy="1956481"/>
          </a:xfrm>
          <a:prstGeom prst="line">
            <a:avLst/>
          </a:prstGeom>
          <a:ln w="952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직선 연결선 140">
            <a:extLst>
              <a:ext uri="{FF2B5EF4-FFF2-40B4-BE49-F238E27FC236}">
                <a16:creationId xmlns:a16="http://schemas.microsoft.com/office/drawing/2014/main" id="{ABD27FD7-3945-063A-20EA-759513171F51}"/>
              </a:ext>
            </a:extLst>
          </p:cNvPr>
          <p:cNvCxnSpPr>
            <a:cxnSpLocks/>
            <a:stCxn id="31" idx="2"/>
            <a:endCxn id="90" idx="0"/>
          </p:cNvCxnSpPr>
          <p:nvPr/>
        </p:nvCxnSpPr>
        <p:spPr>
          <a:xfrm>
            <a:off x="1073967" y="1836646"/>
            <a:ext cx="6436" cy="1491921"/>
          </a:xfrm>
          <a:prstGeom prst="line">
            <a:avLst/>
          </a:prstGeom>
          <a:ln w="952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직선 연결선 142">
            <a:extLst>
              <a:ext uri="{FF2B5EF4-FFF2-40B4-BE49-F238E27FC236}">
                <a16:creationId xmlns:a16="http://schemas.microsoft.com/office/drawing/2014/main" id="{45A27082-B5DF-BC76-C14D-532BBC595FCA}"/>
              </a:ext>
            </a:extLst>
          </p:cNvPr>
          <p:cNvCxnSpPr>
            <a:stCxn id="92" idx="2"/>
            <a:endCxn id="45" idx="0"/>
          </p:cNvCxnSpPr>
          <p:nvPr/>
        </p:nvCxnSpPr>
        <p:spPr>
          <a:xfrm>
            <a:off x="8832132" y="1834147"/>
            <a:ext cx="13553" cy="920309"/>
          </a:xfrm>
          <a:prstGeom prst="line">
            <a:avLst/>
          </a:prstGeom>
          <a:ln w="952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직선 연결선 140">
            <a:extLst>
              <a:ext uri="{FF2B5EF4-FFF2-40B4-BE49-F238E27FC236}">
                <a16:creationId xmlns:a16="http://schemas.microsoft.com/office/drawing/2014/main" id="{CA5F318A-D241-3CAF-0E94-57CFCCC86E3E}"/>
              </a:ext>
            </a:extLst>
          </p:cNvPr>
          <p:cNvCxnSpPr>
            <a:cxnSpLocks/>
            <a:stCxn id="91" idx="2"/>
            <a:endCxn id="61" idx="0"/>
          </p:cNvCxnSpPr>
          <p:nvPr/>
        </p:nvCxnSpPr>
        <p:spPr>
          <a:xfrm>
            <a:off x="7500248" y="1831731"/>
            <a:ext cx="19056" cy="1259905"/>
          </a:xfrm>
          <a:prstGeom prst="line">
            <a:avLst/>
          </a:prstGeom>
          <a:ln w="952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직사각형 29">
            <a:extLst>
              <a:ext uri="{FF2B5EF4-FFF2-40B4-BE49-F238E27FC236}">
                <a16:creationId xmlns:a16="http://schemas.microsoft.com/office/drawing/2014/main" id="{702A1C0C-152D-93CD-8862-33D79BCABD85}"/>
              </a:ext>
            </a:extLst>
          </p:cNvPr>
          <p:cNvSpPr/>
          <p:nvPr/>
        </p:nvSpPr>
        <p:spPr>
          <a:xfrm>
            <a:off x="2896743" y="734418"/>
            <a:ext cx="1171608" cy="245055"/>
          </a:xfrm>
          <a:prstGeom prst="rect">
            <a:avLst/>
          </a:prstGeom>
          <a:solidFill>
            <a:schemeClr val="accent4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>
                <a:solidFill>
                  <a:schemeClr val="tx1"/>
                </a:solidFill>
                <a:latin typeface="+mj-lt"/>
              </a:rPr>
              <a:t>Main(</a:t>
            </a:r>
            <a:r>
              <a:rPr lang="ko-KR" altLang="en-US" sz="800" b="1">
                <a:solidFill>
                  <a:schemeClr val="tx1"/>
                </a:solidFill>
                <a:latin typeface="+mj-lt"/>
              </a:rPr>
              <a:t>포털</a:t>
            </a:r>
            <a:r>
              <a:rPr lang="en-US" altLang="ko-KR" sz="800" b="1">
                <a:solidFill>
                  <a:schemeClr val="tx1"/>
                </a:solidFill>
                <a:latin typeface="+mj-lt"/>
              </a:rPr>
              <a:t>)</a:t>
            </a:r>
            <a:endParaRPr lang="ko-KR" altLang="en-US" sz="800" b="1">
              <a:solidFill>
                <a:schemeClr val="tx1"/>
              </a:solidFill>
              <a:latin typeface="+mj-lt"/>
            </a:endParaRPr>
          </a:p>
        </p:txBody>
      </p:sp>
      <p:sp>
        <p:nvSpPr>
          <p:cNvPr id="31" name="직사각형 30">
            <a:extLst>
              <a:ext uri="{FF2B5EF4-FFF2-40B4-BE49-F238E27FC236}">
                <a16:creationId xmlns:a16="http://schemas.microsoft.com/office/drawing/2014/main" id="{A1517009-6AE0-F3E3-D614-FE01392207AC}"/>
              </a:ext>
            </a:extLst>
          </p:cNvPr>
          <p:cNvSpPr/>
          <p:nvPr/>
        </p:nvSpPr>
        <p:spPr>
          <a:xfrm>
            <a:off x="464383" y="1591592"/>
            <a:ext cx="1219168" cy="245054"/>
          </a:xfrm>
          <a:prstGeom prst="rect">
            <a:avLst/>
          </a:prstGeom>
          <a:solidFill>
            <a:schemeClr val="accent4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/>
                </a:solidFill>
                <a:latin typeface="+mj-lt"/>
              </a:rPr>
              <a:t>나의 학교  </a:t>
            </a:r>
            <a:endParaRPr lang="en-US" altLang="ko-KR" sz="800" b="1">
              <a:solidFill>
                <a:schemeClr val="tx1"/>
              </a:solidFill>
              <a:latin typeface="+mj-lt"/>
            </a:endParaRPr>
          </a:p>
        </p:txBody>
      </p:sp>
      <p:sp>
        <p:nvSpPr>
          <p:cNvPr id="36" name="직사각형 35">
            <a:extLst>
              <a:ext uri="{FF2B5EF4-FFF2-40B4-BE49-F238E27FC236}">
                <a16:creationId xmlns:a16="http://schemas.microsoft.com/office/drawing/2014/main" id="{CE931BCE-99C9-F634-635C-4FCA1072AB54}"/>
              </a:ext>
            </a:extLst>
          </p:cNvPr>
          <p:cNvSpPr/>
          <p:nvPr/>
        </p:nvSpPr>
        <p:spPr>
          <a:xfrm>
            <a:off x="5316404" y="1591592"/>
            <a:ext cx="1171608" cy="245054"/>
          </a:xfrm>
          <a:prstGeom prst="rect">
            <a:avLst/>
          </a:prstGeom>
          <a:solidFill>
            <a:schemeClr val="accent4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>
                <a:solidFill>
                  <a:schemeClr val="tx1"/>
                </a:solidFill>
                <a:latin typeface="+mj-lt"/>
              </a:rPr>
              <a:t>AI </a:t>
            </a:r>
            <a:r>
              <a:rPr lang="ko-KR" altLang="en-US" sz="800" b="1">
                <a:solidFill>
                  <a:schemeClr val="tx1"/>
                </a:solidFill>
                <a:latin typeface="+mj-lt"/>
              </a:rPr>
              <a:t> 리포트</a:t>
            </a:r>
          </a:p>
        </p:txBody>
      </p:sp>
      <p:sp>
        <p:nvSpPr>
          <p:cNvPr id="37" name="직사각형 36">
            <a:extLst>
              <a:ext uri="{FF2B5EF4-FFF2-40B4-BE49-F238E27FC236}">
                <a16:creationId xmlns:a16="http://schemas.microsoft.com/office/drawing/2014/main" id="{91479387-5C3C-2DEA-91C2-F655D8C87FCE}"/>
              </a:ext>
            </a:extLst>
          </p:cNvPr>
          <p:cNvSpPr/>
          <p:nvPr/>
        </p:nvSpPr>
        <p:spPr>
          <a:xfrm>
            <a:off x="3659241" y="1591592"/>
            <a:ext cx="1171608" cy="245054"/>
          </a:xfrm>
          <a:prstGeom prst="rect">
            <a:avLst/>
          </a:prstGeom>
          <a:solidFill>
            <a:schemeClr val="accent4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/>
                </a:solidFill>
                <a:latin typeface="+mj-lt"/>
              </a:rPr>
              <a:t>학습 콘텐츠</a:t>
            </a:r>
          </a:p>
        </p:txBody>
      </p:sp>
      <p:sp>
        <p:nvSpPr>
          <p:cNvPr id="38" name="직사각형 17">
            <a:extLst>
              <a:ext uri="{FF2B5EF4-FFF2-40B4-BE49-F238E27FC236}">
                <a16:creationId xmlns:a16="http://schemas.microsoft.com/office/drawing/2014/main" id="{111C4EA9-7346-E91D-76F3-4469EF276435}"/>
              </a:ext>
            </a:extLst>
          </p:cNvPr>
          <p:cNvSpPr/>
          <p:nvPr/>
        </p:nvSpPr>
        <p:spPr>
          <a:xfrm>
            <a:off x="8259881" y="2018807"/>
            <a:ext cx="1171608" cy="245054"/>
          </a:xfrm>
          <a:prstGeom prst="rect">
            <a:avLst/>
          </a:prstGeom>
          <a:solidFill>
            <a:schemeClr val="bg1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/>
                </a:solidFill>
                <a:latin typeface="+mj-lt"/>
              </a:rPr>
              <a:t>고객센터</a:t>
            </a:r>
          </a:p>
        </p:txBody>
      </p:sp>
      <p:sp>
        <p:nvSpPr>
          <p:cNvPr id="45" name="직사각형 18">
            <a:extLst>
              <a:ext uri="{FF2B5EF4-FFF2-40B4-BE49-F238E27FC236}">
                <a16:creationId xmlns:a16="http://schemas.microsoft.com/office/drawing/2014/main" id="{94BD6379-B19F-DD5A-5D60-828DD554F397}"/>
              </a:ext>
            </a:extLst>
          </p:cNvPr>
          <p:cNvSpPr/>
          <p:nvPr/>
        </p:nvSpPr>
        <p:spPr>
          <a:xfrm>
            <a:off x="8259881" y="2754456"/>
            <a:ext cx="1171608" cy="245054"/>
          </a:xfrm>
          <a:prstGeom prst="rect">
            <a:avLst/>
          </a:prstGeom>
          <a:solidFill>
            <a:schemeClr val="bg1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/>
                </a:solidFill>
                <a:latin typeface="+mj-lt"/>
              </a:rPr>
              <a:t>이용안내</a:t>
            </a:r>
          </a:p>
        </p:txBody>
      </p:sp>
      <p:sp>
        <p:nvSpPr>
          <p:cNvPr id="46" name="직사각형 19">
            <a:extLst>
              <a:ext uri="{FF2B5EF4-FFF2-40B4-BE49-F238E27FC236}">
                <a16:creationId xmlns:a16="http://schemas.microsoft.com/office/drawing/2014/main" id="{D17BAB9C-0BE5-72ED-4B43-6374B36E766D}"/>
              </a:ext>
            </a:extLst>
          </p:cNvPr>
          <p:cNvSpPr/>
          <p:nvPr/>
        </p:nvSpPr>
        <p:spPr>
          <a:xfrm>
            <a:off x="8259881" y="2391143"/>
            <a:ext cx="1171608" cy="245054"/>
          </a:xfrm>
          <a:prstGeom prst="rect">
            <a:avLst/>
          </a:prstGeom>
          <a:solidFill>
            <a:schemeClr val="bg1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/>
                </a:solidFill>
                <a:latin typeface="+mj-lt"/>
              </a:rPr>
              <a:t>자주 묻는 질문</a:t>
            </a:r>
          </a:p>
        </p:txBody>
      </p:sp>
      <p:sp>
        <p:nvSpPr>
          <p:cNvPr id="60" name="직사각형 21">
            <a:extLst>
              <a:ext uri="{FF2B5EF4-FFF2-40B4-BE49-F238E27FC236}">
                <a16:creationId xmlns:a16="http://schemas.microsoft.com/office/drawing/2014/main" id="{15D9DFA8-E7F8-E30A-A98A-0F80EA3ABCA1}"/>
              </a:ext>
            </a:extLst>
          </p:cNvPr>
          <p:cNvSpPr/>
          <p:nvPr/>
        </p:nvSpPr>
        <p:spPr>
          <a:xfrm>
            <a:off x="6937596" y="2362098"/>
            <a:ext cx="1171608" cy="245054"/>
          </a:xfrm>
          <a:prstGeom prst="rect">
            <a:avLst/>
          </a:prstGeom>
          <a:solidFill>
            <a:schemeClr val="bg1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/>
                </a:solidFill>
                <a:latin typeface="+mj-lt"/>
              </a:rPr>
              <a:t>정보수정</a:t>
            </a:r>
          </a:p>
        </p:txBody>
      </p:sp>
      <p:sp>
        <p:nvSpPr>
          <p:cNvPr id="61" name="직사각형 22">
            <a:extLst>
              <a:ext uri="{FF2B5EF4-FFF2-40B4-BE49-F238E27FC236}">
                <a16:creationId xmlns:a16="http://schemas.microsoft.com/office/drawing/2014/main" id="{A500BCED-9391-F6EE-9D0D-241271970C51}"/>
              </a:ext>
            </a:extLst>
          </p:cNvPr>
          <p:cNvSpPr/>
          <p:nvPr/>
        </p:nvSpPr>
        <p:spPr>
          <a:xfrm>
            <a:off x="6933500" y="3091636"/>
            <a:ext cx="1171608" cy="245054"/>
          </a:xfrm>
          <a:prstGeom prst="rect">
            <a:avLst/>
          </a:prstGeom>
          <a:solidFill>
            <a:schemeClr val="bg1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/>
                </a:solidFill>
                <a:latin typeface="+mj-lt"/>
              </a:rPr>
              <a:t>서비스</a:t>
            </a:r>
          </a:p>
        </p:txBody>
      </p:sp>
      <p:sp>
        <p:nvSpPr>
          <p:cNvPr id="62" name="직사각형 33">
            <a:extLst>
              <a:ext uri="{FF2B5EF4-FFF2-40B4-BE49-F238E27FC236}">
                <a16:creationId xmlns:a16="http://schemas.microsoft.com/office/drawing/2014/main" id="{A2348449-F1A7-8F55-24F4-EA3F529C513E}"/>
              </a:ext>
            </a:extLst>
          </p:cNvPr>
          <p:cNvSpPr/>
          <p:nvPr/>
        </p:nvSpPr>
        <p:spPr>
          <a:xfrm>
            <a:off x="5316404" y="2731996"/>
            <a:ext cx="1171608" cy="245054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/>
                </a:solidFill>
                <a:latin typeface="+mj-lt"/>
              </a:rPr>
              <a:t>종합 리포트</a:t>
            </a:r>
          </a:p>
        </p:txBody>
      </p:sp>
      <p:sp>
        <p:nvSpPr>
          <p:cNvPr id="63" name="직사각형 35">
            <a:extLst>
              <a:ext uri="{FF2B5EF4-FFF2-40B4-BE49-F238E27FC236}">
                <a16:creationId xmlns:a16="http://schemas.microsoft.com/office/drawing/2014/main" id="{B58CC04B-ED16-EF70-285E-9BAD8C88E4C9}"/>
              </a:ext>
            </a:extLst>
          </p:cNvPr>
          <p:cNvSpPr/>
          <p:nvPr/>
        </p:nvSpPr>
        <p:spPr>
          <a:xfrm>
            <a:off x="10814938" y="1589134"/>
            <a:ext cx="1171608" cy="245054"/>
          </a:xfrm>
          <a:prstGeom prst="rect">
            <a:avLst/>
          </a:prstGeom>
          <a:solidFill>
            <a:srgbClr val="002060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err="1">
                <a:solidFill>
                  <a:schemeClr val="bg1"/>
                </a:solidFill>
                <a:latin typeface="+mj-lt"/>
              </a:rPr>
              <a:t>소통툴</a:t>
            </a:r>
            <a:r>
              <a:rPr lang="en-US" altLang="ko-KR" sz="800" b="1">
                <a:solidFill>
                  <a:schemeClr val="bg1"/>
                </a:solidFill>
                <a:latin typeface="+mj-lt"/>
              </a:rPr>
              <a:t>/</a:t>
            </a:r>
            <a:r>
              <a:rPr lang="ko-KR" altLang="en-US" sz="800" b="1" err="1">
                <a:solidFill>
                  <a:schemeClr val="bg1"/>
                </a:solidFill>
                <a:latin typeface="+mj-lt"/>
              </a:rPr>
              <a:t>챗봇</a:t>
            </a:r>
            <a:r>
              <a:rPr lang="en-US" altLang="ko-KR" sz="800" b="1">
                <a:solidFill>
                  <a:schemeClr val="bg1"/>
                </a:solidFill>
                <a:latin typeface="+mj-lt"/>
              </a:rPr>
              <a:t>/</a:t>
            </a:r>
            <a:r>
              <a:rPr lang="ko-KR" altLang="en-US" sz="800" b="1">
                <a:solidFill>
                  <a:schemeClr val="bg1"/>
                </a:solidFill>
                <a:latin typeface="+mj-lt"/>
              </a:rPr>
              <a:t>학급경영도구</a:t>
            </a:r>
          </a:p>
        </p:txBody>
      </p:sp>
      <p:sp>
        <p:nvSpPr>
          <p:cNvPr id="69" name="직사각형 44">
            <a:extLst>
              <a:ext uri="{FF2B5EF4-FFF2-40B4-BE49-F238E27FC236}">
                <a16:creationId xmlns:a16="http://schemas.microsoft.com/office/drawing/2014/main" id="{8D6C6D48-73F3-516D-5854-7B4264018C28}"/>
              </a:ext>
            </a:extLst>
          </p:cNvPr>
          <p:cNvSpPr/>
          <p:nvPr/>
        </p:nvSpPr>
        <p:spPr>
          <a:xfrm>
            <a:off x="3659241" y="2729555"/>
            <a:ext cx="1171608" cy="245054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/>
                </a:solidFill>
                <a:latin typeface="+mj-lt"/>
              </a:rPr>
              <a:t>교재</a:t>
            </a:r>
          </a:p>
        </p:txBody>
      </p:sp>
      <p:sp>
        <p:nvSpPr>
          <p:cNvPr id="70" name="직사각형 46">
            <a:extLst>
              <a:ext uri="{FF2B5EF4-FFF2-40B4-BE49-F238E27FC236}">
                <a16:creationId xmlns:a16="http://schemas.microsoft.com/office/drawing/2014/main" id="{B7F73DD7-40A8-739D-4298-043CE05CCAA2}"/>
              </a:ext>
            </a:extLst>
          </p:cNvPr>
          <p:cNvSpPr/>
          <p:nvPr/>
        </p:nvSpPr>
        <p:spPr>
          <a:xfrm>
            <a:off x="3659241" y="2018807"/>
            <a:ext cx="1171608" cy="245054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/>
                </a:solidFill>
                <a:latin typeface="+mj-lt"/>
              </a:rPr>
              <a:t>추천 </a:t>
            </a:r>
            <a:r>
              <a:rPr lang="ko-KR" altLang="en-US" sz="800" b="1" dirty="0">
                <a:solidFill>
                  <a:schemeClr val="tx1"/>
                </a:solidFill>
                <a:latin typeface="+mj-lt"/>
              </a:rPr>
              <a:t>콘텐츠</a:t>
            </a:r>
          </a:p>
        </p:txBody>
      </p:sp>
      <p:sp>
        <p:nvSpPr>
          <p:cNvPr id="72" name="직사각형 47">
            <a:extLst>
              <a:ext uri="{FF2B5EF4-FFF2-40B4-BE49-F238E27FC236}">
                <a16:creationId xmlns:a16="http://schemas.microsoft.com/office/drawing/2014/main" id="{B772F5F3-9F93-3757-23B2-8F300F479412}"/>
              </a:ext>
            </a:extLst>
          </p:cNvPr>
          <p:cNvSpPr/>
          <p:nvPr/>
        </p:nvSpPr>
        <p:spPr>
          <a:xfrm>
            <a:off x="3659241" y="3108393"/>
            <a:ext cx="1171608" cy="245054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/>
                </a:solidFill>
                <a:latin typeface="+mj-lt"/>
              </a:rPr>
              <a:t>문항</a:t>
            </a:r>
          </a:p>
        </p:txBody>
      </p:sp>
      <p:sp>
        <p:nvSpPr>
          <p:cNvPr id="74" name="직사각형 71">
            <a:extLst>
              <a:ext uri="{FF2B5EF4-FFF2-40B4-BE49-F238E27FC236}">
                <a16:creationId xmlns:a16="http://schemas.microsoft.com/office/drawing/2014/main" id="{CC64A9F3-789F-AB1C-7035-25F4BC063B83}"/>
              </a:ext>
            </a:extLst>
          </p:cNvPr>
          <p:cNvSpPr/>
          <p:nvPr/>
        </p:nvSpPr>
        <p:spPr>
          <a:xfrm>
            <a:off x="5316404" y="2018807"/>
            <a:ext cx="1171608" cy="245054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>
                <a:solidFill>
                  <a:schemeClr val="tx1"/>
                </a:solidFill>
                <a:latin typeface="+mj-lt"/>
              </a:rPr>
              <a:t>과목 리포트</a:t>
            </a:r>
          </a:p>
        </p:txBody>
      </p:sp>
      <p:sp>
        <p:nvSpPr>
          <p:cNvPr id="90" name="직사각형 72">
            <a:extLst>
              <a:ext uri="{FF2B5EF4-FFF2-40B4-BE49-F238E27FC236}">
                <a16:creationId xmlns:a16="http://schemas.microsoft.com/office/drawing/2014/main" id="{884E0970-400C-3487-BBF4-370A521E200F}"/>
              </a:ext>
            </a:extLst>
          </p:cNvPr>
          <p:cNvSpPr/>
          <p:nvPr/>
        </p:nvSpPr>
        <p:spPr>
          <a:xfrm>
            <a:off x="470819" y="3328567"/>
            <a:ext cx="1219168" cy="245054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/>
                </a:solidFill>
                <a:latin typeface="+mj-lt"/>
              </a:rPr>
              <a:t>수업 시간표</a:t>
            </a:r>
          </a:p>
        </p:txBody>
      </p:sp>
      <p:sp>
        <p:nvSpPr>
          <p:cNvPr id="91" name="직사각형 15">
            <a:extLst>
              <a:ext uri="{FF2B5EF4-FFF2-40B4-BE49-F238E27FC236}">
                <a16:creationId xmlns:a16="http://schemas.microsoft.com/office/drawing/2014/main" id="{8DAB6AFF-1A4C-60B0-7BFB-B4C72BAF5C69}"/>
              </a:ext>
            </a:extLst>
          </p:cNvPr>
          <p:cNvSpPr/>
          <p:nvPr/>
        </p:nvSpPr>
        <p:spPr>
          <a:xfrm>
            <a:off x="6914444" y="1591592"/>
            <a:ext cx="1171608" cy="240139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bg1"/>
                </a:solidFill>
                <a:latin typeface="+mj-lt"/>
              </a:rPr>
              <a:t>마이페이지 </a:t>
            </a:r>
          </a:p>
        </p:txBody>
      </p:sp>
      <p:sp>
        <p:nvSpPr>
          <p:cNvPr id="92" name="직사각형 137">
            <a:extLst>
              <a:ext uri="{FF2B5EF4-FFF2-40B4-BE49-F238E27FC236}">
                <a16:creationId xmlns:a16="http://schemas.microsoft.com/office/drawing/2014/main" id="{E926CA60-180B-7C19-D3C2-E21E1EB4F12D}"/>
              </a:ext>
            </a:extLst>
          </p:cNvPr>
          <p:cNvSpPr/>
          <p:nvPr/>
        </p:nvSpPr>
        <p:spPr>
          <a:xfrm>
            <a:off x="8246328" y="1594008"/>
            <a:ext cx="1171608" cy="240139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bg1"/>
                </a:solidFill>
                <a:latin typeface="+mj-lt"/>
              </a:rPr>
              <a:t>고객센터</a:t>
            </a:r>
          </a:p>
        </p:txBody>
      </p:sp>
      <p:sp>
        <p:nvSpPr>
          <p:cNvPr id="93" name="직사각형 138">
            <a:extLst>
              <a:ext uri="{FF2B5EF4-FFF2-40B4-BE49-F238E27FC236}">
                <a16:creationId xmlns:a16="http://schemas.microsoft.com/office/drawing/2014/main" id="{EE97727D-7599-5EF3-1FDA-4935A0AEADFE}"/>
              </a:ext>
            </a:extLst>
          </p:cNvPr>
          <p:cNvSpPr/>
          <p:nvPr/>
        </p:nvSpPr>
        <p:spPr>
          <a:xfrm>
            <a:off x="9505699" y="1594008"/>
            <a:ext cx="1013816" cy="240139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bg1"/>
                </a:solidFill>
                <a:latin typeface="+mj-lt"/>
              </a:rPr>
              <a:t>알림</a:t>
            </a:r>
          </a:p>
        </p:txBody>
      </p:sp>
      <p:sp>
        <p:nvSpPr>
          <p:cNvPr id="96" name="직사각형 145">
            <a:extLst>
              <a:ext uri="{FF2B5EF4-FFF2-40B4-BE49-F238E27FC236}">
                <a16:creationId xmlns:a16="http://schemas.microsoft.com/office/drawing/2014/main" id="{D464F6B1-BB22-EAD1-F115-4DADCE092900}"/>
              </a:ext>
            </a:extLst>
          </p:cNvPr>
          <p:cNvSpPr/>
          <p:nvPr/>
        </p:nvSpPr>
        <p:spPr>
          <a:xfrm>
            <a:off x="464383" y="2980966"/>
            <a:ext cx="1219169" cy="245054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/>
                </a:solidFill>
                <a:latin typeface="+mj-lt"/>
              </a:rPr>
              <a:t>온라인 학교 과목 전체</a:t>
            </a:r>
            <a:endParaRPr lang="ko-KR" altLang="en-US" sz="800" b="1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97" name="직사각형 147">
            <a:extLst>
              <a:ext uri="{FF2B5EF4-FFF2-40B4-BE49-F238E27FC236}">
                <a16:creationId xmlns:a16="http://schemas.microsoft.com/office/drawing/2014/main" id="{E80A9D3B-B829-0FDA-80DD-E755968B8576}"/>
              </a:ext>
            </a:extLst>
          </p:cNvPr>
          <p:cNvSpPr/>
          <p:nvPr/>
        </p:nvSpPr>
        <p:spPr>
          <a:xfrm>
            <a:off x="470818" y="2682579"/>
            <a:ext cx="1212733" cy="245054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>
                <a:solidFill>
                  <a:schemeClr val="tx1"/>
                </a:solidFill>
                <a:latin typeface="+mj-lt"/>
              </a:rPr>
              <a:t>나의 과목</a:t>
            </a:r>
          </a:p>
        </p:txBody>
      </p:sp>
      <p:grpSp>
        <p:nvGrpSpPr>
          <p:cNvPr id="98" name="Group 142">
            <a:extLst>
              <a:ext uri="{FF2B5EF4-FFF2-40B4-BE49-F238E27FC236}">
                <a16:creationId xmlns:a16="http://schemas.microsoft.com/office/drawing/2014/main" id="{2F97711C-A456-BE47-2242-89119D4CD915}"/>
              </a:ext>
            </a:extLst>
          </p:cNvPr>
          <p:cNvGrpSpPr/>
          <p:nvPr/>
        </p:nvGrpSpPr>
        <p:grpSpPr>
          <a:xfrm>
            <a:off x="6931380" y="3487059"/>
            <a:ext cx="1178925" cy="1165673"/>
            <a:chOff x="7060544" y="3732931"/>
            <a:chExt cx="1178925" cy="1165673"/>
          </a:xfrm>
        </p:grpSpPr>
        <p:sp>
          <p:nvSpPr>
            <p:cNvPr id="99" name="직사각형 23">
              <a:extLst>
                <a:ext uri="{FF2B5EF4-FFF2-40B4-BE49-F238E27FC236}">
                  <a16:creationId xmlns:a16="http://schemas.microsoft.com/office/drawing/2014/main" id="{34375B23-60E7-71BD-BF0C-FB9D330E17FB}"/>
                </a:ext>
              </a:extLst>
            </p:cNvPr>
            <p:cNvSpPr/>
            <p:nvPr/>
          </p:nvSpPr>
          <p:spPr>
            <a:xfrm>
              <a:off x="7060544" y="3732931"/>
              <a:ext cx="1171608" cy="24505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</a:rPr>
                <a:t>1:1</a:t>
              </a:r>
              <a:r>
                <a:rPr lang="ko-KR" altLang="en-US" sz="8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</a:rPr>
                <a:t>문의</a:t>
              </a:r>
            </a:p>
          </p:txBody>
        </p:sp>
        <p:sp>
          <p:nvSpPr>
            <p:cNvPr id="100" name="직사각형 24">
              <a:extLst>
                <a:ext uri="{FF2B5EF4-FFF2-40B4-BE49-F238E27FC236}">
                  <a16:creationId xmlns:a16="http://schemas.microsoft.com/office/drawing/2014/main" id="{AE523166-F58D-3091-B1A5-6BB5913C0E57}"/>
                </a:ext>
              </a:extLst>
            </p:cNvPr>
            <p:cNvSpPr/>
            <p:nvPr/>
          </p:nvSpPr>
          <p:spPr>
            <a:xfrm>
              <a:off x="7060544" y="4038999"/>
              <a:ext cx="1171608" cy="24505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8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</a:rPr>
                <a:t>이용약관</a:t>
              </a:r>
            </a:p>
          </p:txBody>
        </p:sp>
        <p:sp>
          <p:nvSpPr>
            <p:cNvPr id="101" name="직사각형 25">
              <a:extLst>
                <a:ext uri="{FF2B5EF4-FFF2-40B4-BE49-F238E27FC236}">
                  <a16:creationId xmlns:a16="http://schemas.microsoft.com/office/drawing/2014/main" id="{BD756BA4-D67B-B551-DF4A-A9F60426D5CC}"/>
                </a:ext>
              </a:extLst>
            </p:cNvPr>
            <p:cNvSpPr/>
            <p:nvPr/>
          </p:nvSpPr>
          <p:spPr>
            <a:xfrm>
              <a:off x="7067861" y="4653550"/>
              <a:ext cx="1171608" cy="24505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8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</a:rPr>
                <a:t>탈퇴</a:t>
              </a:r>
            </a:p>
          </p:txBody>
        </p:sp>
        <p:sp>
          <p:nvSpPr>
            <p:cNvPr id="102" name="직사각형 26">
              <a:extLst>
                <a:ext uri="{FF2B5EF4-FFF2-40B4-BE49-F238E27FC236}">
                  <a16:creationId xmlns:a16="http://schemas.microsoft.com/office/drawing/2014/main" id="{CEF979A8-E157-1EBE-E375-0D945893FC60}"/>
                </a:ext>
              </a:extLst>
            </p:cNvPr>
            <p:cNvSpPr/>
            <p:nvPr/>
          </p:nvSpPr>
          <p:spPr>
            <a:xfrm>
              <a:off x="7060544" y="4345067"/>
              <a:ext cx="1171608" cy="24505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8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</a:rPr>
                <a:t>개인정보 처리방침</a:t>
              </a:r>
            </a:p>
          </p:txBody>
        </p:sp>
      </p:grpSp>
      <p:sp>
        <p:nvSpPr>
          <p:cNvPr id="103" name="직사각형 161">
            <a:extLst>
              <a:ext uri="{FF2B5EF4-FFF2-40B4-BE49-F238E27FC236}">
                <a16:creationId xmlns:a16="http://schemas.microsoft.com/office/drawing/2014/main" id="{15F1C5BD-AAE9-E876-E9E6-8F9FED39EA20}"/>
              </a:ext>
            </a:extLst>
          </p:cNvPr>
          <p:cNvSpPr/>
          <p:nvPr/>
        </p:nvSpPr>
        <p:spPr>
          <a:xfrm>
            <a:off x="6930651" y="2018807"/>
            <a:ext cx="1171608" cy="245054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알림</a:t>
            </a:r>
          </a:p>
        </p:txBody>
      </p:sp>
      <p:sp>
        <p:nvSpPr>
          <p:cNvPr id="105" name="직사각형 73">
            <a:extLst>
              <a:ext uri="{FF2B5EF4-FFF2-40B4-BE49-F238E27FC236}">
                <a16:creationId xmlns:a16="http://schemas.microsoft.com/office/drawing/2014/main" id="{8C39B797-C946-51DB-89D2-476306E24D9F}"/>
              </a:ext>
            </a:extLst>
          </p:cNvPr>
          <p:cNvSpPr/>
          <p:nvPr/>
        </p:nvSpPr>
        <p:spPr>
          <a:xfrm>
            <a:off x="5316404" y="2389624"/>
            <a:ext cx="1171608" cy="245054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>
                <a:solidFill>
                  <a:schemeClr val="tx1"/>
                </a:solidFill>
                <a:latin typeface="+mj-lt"/>
              </a:rPr>
              <a:t>학생 리포트</a:t>
            </a:r>
          </a:p>
        </p:txBody>
      </p:sp>
      <p:sp>
        <p:nvSpPr>
          <p:cNvPr id="106" name="직사각형 10">
            <a:extLst>
              <a:ext uri="{FF2B5EF4-FFF2-40B4-BE49-F238E27FC236}">
                <a16:creationId xmlns:a16="http://schemas.microsoft.com/office/drawing/2014/main" id="{C6F89780-610B-4B24-5E84-9529D7974440}"/>
              </a:ext>
            </a:extLst>
          </p:cNvPr>
          <p:cNvSpPr/>
          <p:nvPr/>
        </p:nvSpPr>
        <p:spPr>
          <a:xfrm>
            <a:off x="2064161" y="1591592"/>
            <a:ext cx="1171608" cy="245054"/>
          </a:xfrm>
          <a:prstGeom prst="rect">
            <a:avLst/>
          </a:prstGeom>
          <a:solidFill>
            <a:schemeClr val="accent4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/>
                </a:solidFill>
                <a:latin typeface="+mj-lt"/>
              </a:rPr>
              <a:t>학습 진단</a:t>
            </a:r>
            <a:endParaRPr lang="en-US" altLang="ko-KR" sz="800" b="1">
              <a:solidFill>
                <a:schemeClr val="tx1"/>
              </a:solidFill>
              <a:latin typeface="+mj-lt"/>
            </a:endParaRPr>
          </a:p>
        </p:txBody>
      </p:sp>
      <p:sp>
        <p:nvSpPr>
          <p:cNvPr id="107" name="직사각형 55">
            <a:extLst>
              <a:ext uri="{FF2B5EF4-FFF2-40B4-BE49-F238E27FC236}">
                <a16:creationId xmlns:a16="http://schemas.microsoft.com/office/drawing/2014/main" id="{E52DBA52-BA6D-113B-5770-7B7D2A4CC9CC}"/>
              </a:ext>
            </a:extLst>
          </p:cNvPr>
          <p:cNvSpPr/>
          <p:nvPr/>
        </p:nvSpPr>
        <p:spPr>
          <a:xfrm>
            <a:off x="2064161" y="2018807"/>
            <a:ext cx="1171608" cy="245054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>
                <a:solidFill>
                  <a:schemeClr val="tx1"/>
                </a:solidFill>
                <a:latin typeface="+mj-lt"/>
              </a:rPr>
              <a:t>AI </a:t>
            </a:r>
            <a:r>
              <a:rPr lang="ko-KR" altLang="en-US" sz="800" b="1">
                <a:solidFill>
                  <a:schemeClr val="tx1"/>
                </a:solidFill>
                <a:latin typeface="+mj-lt"/>
              </a:rPr>
              <a:t>학습진단</a:t>
            </a:r>
            <a:endParaRPr lang="en-US" altLang="ko-KR" sz="800" b="1">
              <a:solidFill>
                <a:schemeClr val="tx1"/>
              </a:solidFill>
              <a:latin typeface="+mj-lt"/>
            </a:endParaRPr>
          </a:p>
        </p:txBody>
      </p:sp>
      <p:sp>
        <p:nvSpPr>
          <p:cNvPr id="108" name="직사각형 72">
            <a:extLst>
              <a:ext uri="{FF2B5EF4-FFF2-40B4-BE49-F238E27FC236}">
                <a16:creationId xmlns:a16="http://schemas.microsoft.com/office/drawing/2014/main" id="{A04A3C73-F696-6DEA-6AD0-9224EE285144}"/>
              </a:ext>
            </a:extLst>
          </p:cNvPr>
          <p:cNvSpPr/>
          <p:nvPr/>
        </p:nvSpPr>
        <p:spPr>
          <a:xfrm>
            <a:off x="470819" y="2339156"/>
            <a:ext cx="1212732" cy="245054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/>
                </a:solidFill>
                <a:latin typeface="+mj-lt"/>
              </a:rPr>
              <a:t>나의 수업</a:t>
            </a:r>
          </a:p>
        </p:txBody>
      </p:sp>
      <p:sp>
        <p:nvSpPr>
          <p:cNvPr id="109" name="직사각형 44">
            <a:extLst>
              <a:ext uri="{FF2B5EF4-FFF2-40B4-BE49-F238E27FC236}">
                <a16:creationId xmlns:a16="http://schemas.microsoft.com/office/drawing/2014/main" id="{49685241-C419-772B-EAA5-3CED5CF4E5E0}"/>
              </a:ext>
            </a:extLst>
          </p:cNvPr>
          <p:cNvSpPr/>
          <p:nvPr/>
        </p:nvSpPr>
        <p:spPr>
          <a:xfrm>
            <a:off x="3659241" y="2374181"/>
            <a:ext cx="1171608" cy="245054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/>
                </a:solidFill>
                <a:latin typeface="+mj-lt"/>
              </a:rPr>
              <a:t>영상</a:t>
            </a:r>
          </a:p>
        </p:txBody>
      </p:sp>
      <p:grpSp>
        <p:nvGrpSpPr>
          <p:cNvPr id="110" name="Group 144">
            <a:extLst>
              <a:ext uri="{FF2B5EF4-FFF2-40B4-BE49-F238E27FC236}">
                <a16:creationId xmlns:a16="http://schemas.microsoft.com/office/drawing/2014/main" id="{C3BA201B-4E45-5544-2CC0-CC4553D06B79}"/>
              </a:ext>
            </a:extLst>
          </p:cNvPr>
          <p:cNvGrpSpPr/>
          <p:nvPr/>
        </p:nvGrpSpPr>
        <p:grpSpPr>
          <a:xfrm>
            <a:off x="1478357" y="734418"/>
            <a:ext cx="1171608" cy="566787"/>
            <a:chOff x="1923038" y="850198"/>
            <a:chExt cx="1171608" cy="566787"/>
          </a:xfrm>
        </p:grpSpPr>
        <p:sp>
          <p:nvSpPr>
            <p:cNvPr id="111" name="직사각형 78">
              <a:extLst>
                <a:ext uri="{FF2B5EF4-FFF2-40B4-BE49-F238E27FC236}">
                  <a16:creationId xmlns:a16="http://schemas.microsoft.com/office/drawing/2014/main" id="{A86C7962-DF7C-EF5B-B1C0-18D8A09F578C}"/>
                </a:ext>
              </a:extLst>
            </p:cNvPr>
            <p:cNvSpPr/>
            <p:nvPr/>
          </p:nvSpPr>
          <p:spPr>
            <a:xfrm>
              <a:off x="1923038" y="850198"/>
              <a:ext cx="1171608" cy="256758"/>
            </a:xfrm>
            <a:prstGeom prst="rect">
              <a:avLst/>
            </a:prstGeom>
            <a:solidFill>
              <a:schemeClr val="accent4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800" b="1">
                  <a:solidFill>
                    <a:schemeClr val="tx1"/>
                  </a:solidFill>
                  <a:latin typeface="+mj-lt"/>
                </a:rPr>
                <a:t>로그인</a:t>
              </a:r>
              <a:r>
                <a:rPr lang="en-US" altLang="ko-KR" sz="800" b="1">
                  <a:solidFill>
                    <a:schemeClr val="tx1"/>
                  </a:solidFill>
                  <a:latin typeface="+mj-lt"/>
                </a:rPr>
                <a:t>/</a:t>
              </a:r>
              <a:r>
                <a:rPr lang="ko-KR" altLang="en-US" sz="800" b="1" err="1">
                  <a:solidFill>
                    <a:schemeClr val="tx1"/>
                  </a:solidFill>
                  <a:latin typeface="+mj-lt"/>
                </a:rPr>
                <a:t>인트로</a:t>
              </a:r>
              <a:endParaRPr lang="ko-KR" altLang="en-US" sz="800" b="1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112" name="직사각형 78">
              <a:extLst>
                <a:ext uri="{FF2B5EF4-FFF2-40B4-BE49-F238E27FC236}">
                  <a16:creationId xmlns:a16="http://schemas.microsoft.com/office/drawing/2014/main" id="{935CD7AC-F997-989F-CD9D-FDD360D567A3}"/>
                </a:ext>
              </a:extLst>
            </p:cNvPr>
            <p:cNvSpPr/>
            <p:nvPr/>
          </p:nvSpPr>
          <p:spPr>
            <a:xfrm>
              <a:off x="1923038" y="1160227"/>
              <a:ext cx="1171608" cy="256758"/>
            </a:xfrm>
            <a:prstGeom prst="rect">
              <a:avLst/>
            </a:prstGeom>
            <a:solidFill>
              <a:srgbClr val="FFC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800" b="1" dirty="0">
                  <a:solidFill>
                    <a:schemeClr val="tx1"/>
                  </a:solidFill>
                  <a:latin typeface="+mj-lt"/>
                </a:rPr>
                <a:t>회원가입</a:t>
              </a:r>
            </a:p>
          </p:txBody>
        </p:sp>
      </p:grpSp>
      <p:cxnSp>
        <p:nvCxnSpPr>
          <p:cNvPr id="113" name="Elbow Connector 129">
            <a:extLst>
              <a:ext uri="{FF2B5EF4-FFF2-40B4-BE49-F238E27FC236}">
                <a16:creationId xmlns:a16="http://schemas.microsoft.com/office/drawing/2014/main" id="{8AD09465-22DB-899D-FCC9-7D16119D9189}"/>
              </a:ext>
            </a:extLst>
          </p:cNvPr>
          <p:cNvCxnSpPr>
            <a:cxnSpLocks/>
            <a:stCxn id="31" idx="0"/>
            <a:endCxn id="36" idx="0"/>
          </p:cNvCxnSpPr>
          <p:nvPr/>
        </p:nvCxnSpPr>
        <p:spPr>
          <a:xfrm rot="5400000" flipH="1" flipV="1">
            <a:off x="3488087" y="-822528"/>
            <a:ext cx="12700" cy="4828241"/>
          </a:xfrm>
          <a:prstGeom prst="bentConnector3">
            <a:avLst>
              <a:gd name="adj1" fmla="val 1800000"/>
            </a:avLst>
          </a:prstGeom>
          <a:ln w="952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직선 연결선 140">
            <a:extLst>
              <a:ext uri="{FF2B5EF4-FFF2-40B4-BE49-F238E27FC236}">
                <a16:creationId xmlns:a16="http://schemas.microsoft.com/office/drawing/2014/main" id="{56D1B398-43AA-B321-55C8-986097572055}"/>
              </a:ext>
            </a:extLst>
          </p:cNvPr>
          <p:cNvCxnSpPr>
            <a:cxnSpLocks/>
          </p:cNvCxnSpPr>
          <p:nvPr/>
        </p:nvCxnSpPr>
        <p:spPr>
          <a:xfrm flipH="1">
            <a:off x="2648227" y="1836646"/>
            <a:ext cx="3476" cy="182161"/>
          </a:xfrm>
          <a:prstGeom prst="line">
            <a:avLst/>
          </a:prstGeom>
          <a:ln w="952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직선 연결선 140">
            <a:extLst>
              <a:ext uri="{FF2B5EF4-FFF2-40B4-BE49-F238E27FC236}">
                <a16:creationId xmlns:a16="http://schemas.microsoft.com/office/drawing/2014/main" id="{AC50CAF5-7D45-3ED1-F789-77858A551213}"/>
              </a:ext>
            </a:extLst>
          </p:cNvPr>
          <p:cNvCxnSpPr>
            <a:cxnSpLocks/>
            <a:stCxn id="30" idx="2"/>
          </p:cNvCxnSpPr>
          <p:nvPr/>
        </p:nvCxnSpPr>
        <p:spPr>
          <a:xfrm>
            <a:off x="3482547" y="979473"/>
            <a:ext cx="0" cy="385777"/>
          </a:xfrm>
          <a:prstGeom prst="line">
            <a:avLst/>
          </a:prstGeom>
          <a:ln w="952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6" name="직사각형 21">
            <a:extLst>
              <a:ext uri="{FF2B5EF4-FFF2-40B4-BE49-F238E27FC236}">
                <a16:creationId xmlns:a16="http://schemas.microsoft.com/office/drawing/2014/main" id="{FBAC5EB0-89EE-D851-53E1-63A1A0BF860C}"/>
              </a:ext>
            </a:extLst>
          </p:cNvPr>
          <p:cNvSpPr/>
          <p:nvPr/>
        </p:nvSpPr>
        <p:spPr>
          <a:xfrm>
            <a:off x="6937596" y="2679347"/>
            <a:ext cx="1171608" cy="245054"/>
          </a:xfrm>
          <a:prstGeom prst="rect">
            <a:avLst/>
          </a:prstGeom>
          <a:solidFill>
            <a:schemeClr val="bg1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>
                <a:solidFill>
                  <a:schemeClr val="tx1"/>
                </a:solidFill>
                <a:latin typeface="+mj-lt"/>
              </a:rPr>
              <a:t>나의 이력</a:t>
            </a:r>
          </a:p>
        </p:txBody>
      </p:sp>
      <p:sp>
        <p:nvSpPr>
          <p:cNvPr id="117" name="직사각형 47">
            <a:extLst>
              <a:ext uri="{FF2B5EF4-FFF2-40B4-BE49-F238E27FC236}">
                <a16:creationId xmlns:a16="http://schemas.microsoft.com/office/drawing/2014/main" id="{0AE4AB6B-7252-9CDD-ABEB-E48422B812EF}"/>
              </a:ext>
            </a:extLst>
          </p:cNvPr>
          <p:cNvSpPr/>
          <p:nvPr/>
        </p:nvSpPr>
        <p:spPr>
          <a:xfrm>
            <a:off x="3659241" y="3440304"/>
            <a:ext cx="1171608" cy="245054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>
                <a:solidFill>
                  <a:schemeClr val="tx1"/>
                </a:solidFill>
                <a:latin typeface="+mj-lt"/>
              </a:rPr>
              <a:t>실감형</a:t>
            </a:r>
          </a:p>
        </p:txBody>
      </p:sp>
      <p:cxnSp>
        <p:nvCxnSpPr>
          <p:cNvPr id="118" name="직선 연결선 140">
            <a:extLst>
              <a:ext uri="{FF2B5EF4-FFF2-40B4-BE49-F238E27FC236}">
                <a16:creationId xmlns:a16="http://schemas.microsoft.com/office/drawing/2014/main" id="{1F22462A-E3F8-8EDA-8CF5-B6187D0A112A}"/>
              </a:ext>
            </a:extLst>
          </p:cNvPr>
          <p:cNvCxnSpPr>
            <a:cxnSpLocks/>
            <a:stCxn id="30" idx="3"/>
          </p:cNvCxnSpPr>
          <p:nvPr/>
        </p:nvCxnSpPr>
        <p:spPr>
          <a:xfrm>
            <a:off x="4068351" y="856946"/>
            <a:ext cx="1441845" cy="0"/>
          </a:xfrm>
          <a:prstGeom prst="line">
            <a:avLst/>
          </a:prstGeom>
          <a:ln w="952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직사각형 47">
            <a:extLst>
              <a:ext uri="{FF2B5EF4-FFF2-40B4-BE49-F238E27FC236}">
                <a16:creationId xmlns:a16="http://schemas.microsoft.com/office/drawing/2014/main" id="{1CC2A9AF-837A-1861-B8A7-540A57051748}"/>
              </a:ext>
            </a:extLst>
          </p:cNvPr>
          <p:cNvSpPr/>
          <p:nvPr/>
        </p:nvSpPr>
        <p:spPr>
          <a:xfrm>
            <a:off x="3659241" y="3793127"/>
            <a:ext cx="1171608" cy="245054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/>
                </a:solidFill>
                <a:latin typeface="+mj-lt"/>
              </a:rPr>
              <a:t>내 콘텐츠</a:t>
            </a:r>
          </a:p>
        </p:txBody>
      </p:sp>
      <p:sp>
        <p:nvSpPr>
          <p:cNvPr id="120" name="직사각형 72">
            <a:extLst>
              <a:ext uri="{FF2B5EF4-FFF2-40B4-BE49-F238E27FC236}">
                <a16:creationId xmlns:a16="http://schemas.microsoft.com/office/drawing/2014/main" id="{E92717EA-3524-764B-B3C6-0475577E45FD}"/>
              </a:ext>
            </a:extLst>
          </p:cNvPr>
          <p:cNvSpPr/>
          <p:nvPr/>
        </p:nvSpPr>
        <p:spPr>
          <a:xfrm>
            <a:off x="464383" y="2019771"/>
            <a:ext cx="1212732" cy="245054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>
                <a:solidFill>
                  <a:schemeClr val="tx1"/>
                </a:solidFill>
                <a:latin typeface="+mj-lt"/>
              </a:rPr>
              <a:t>나의 교실</a:t>
            </a:r>
          </a:p>
        </p:txBody>
      </p:sp>
      <p:sp>
        <p:nvSpPr>
          <p:cNvPr id="122" name="직사각형 162">
            <a:extLst>
              <a:ext uri="{FF2B5EF4-FFF2-40B4-BE49-F238E27FC236}">
                <a16:creationId xmlns:a16="http://schemas.microsoft.com/office/drawing/2014/main" id="{DE5A9B1B-56D0-6551-7C08-4000425634E3}"/>
              </a:ext>
            </a:extLst>
          </p:cNvPr>
          <p:cNvSpPr/>
          <p:nvPr/>
        </p:nvSpPr>
        <p:spPr>
          <a:xfrm>
            <a:off x="5510196" y="746122"/>
            <a:ext cx="1171608" cy="245054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AI </a:t>
            </a:r>
            <a:r>
              <a:rPr lang="ko-KR" altLang="en-US" sz="8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디지털 교과서</a:t>
            </a:r>
          </a:p>
        </p:txBody>
      </p:sp>
      <p:sp>
        <p:nvSpPr>
          <p:cNvPr id="124" name="직사각형 162">
            <a:extLst>
              <a:ext uri="{FF2B5EF4-FFF2-40B4-BE49-F238E27FC236}">
                <a16:creationId xmlns:a16="http://schemas.microsoft.com/office/drawing/2014/main" id="{7024CAF6-BD57-9847-F474-1FC4E8463D8C}"/>
              </a:ext>
            </a:extLst>
          </p:cNvPr>
          <p:cNvSpPr/>
          <p:nvPr/>
        </p:nvSpPr>
        <p:spPr>
          <a:xfrm>
            <a:off x="4245045" y="734418"/>
            <a:ext cx="1171608" cy="245054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할일</a:t>
            </a:r>
          </a:p>
        </p:txBody>
      </p:sp>
      <p:graphicFrame>
        <p:nvGraphicFramePr>
          <p:cNvPr id="126" name="Google Shape;548;p12">
            <a:extLst>
              <a:ext uri="{FF2B5EF4-FFF2-40B4-BE49-F238E27FC236}">
                <a16:creationId xmlns:a16="http://schemas.microsoft.com/office/drawing/2014/main" id="{1F6FAB4B-E4BC-793D-653B-A4ADF4BE4F1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72441420"/>
              </p:ext>
            </p:extLst>
          </p:nvPr>
        </p:nvGraphicFramePr>
        <p:xfrm>
          <a:off x="12192000" y="0"/>
          <a:ext cx="1887100" cy="44880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3.1.0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IA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업데이트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(AI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디지털 교과서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온라인 학교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944051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61060613"/>
      </p:ext>
    </p:extLst>
  </p:cSld>
  <p:clrMapOvr>
    <a:masterClrMapping/>
  </p:clrMapOvr>
  <p:transition spd="med"/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내용 개체 틀 1">
            <a:extLst>
              <a:ext uri="{FF2B5EF4-FFF2-40B4-BE49-F238E27FC236}">
                <a16:creationId xmlns:a16="http://schemas.microsoft.com/office/drawing/2014/main" id="{375D6653-961C-8BA7-C06E-DAE629A96C7F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838200" y="1739735"/>
            <a:ext cx="10444162" cy="1728102"/>
          </a:xfrm>
        </p:spPr>
        <p:txBody>
          <a:bodyPr/>
          <a:lstStyle/>
          <a:p>
            <a:pPr>
              <a:lnSpc>
                <a:spcPct val="150000"/>
              </a:lnSpc>
            </a:pPr>
            <a:r>
              <a:rPr lang="ko-KR" altLang="en-US" dirty="0">
                <a:solidFill>
                  <a:schemeClr val="bg1">
                    <a:lumMod val="95000"/>
                  </a:schemeClr>
                </a:solidFill>
              </a:rPr>
              <a:t>과목</a:t>
            </a:r>
            <a:r>
              <a:rPr kumimoji="1" lang="ko-KR" altLang="en-US" sz="1400" dirty="0">
                <a:solidFill>
                  <a:schemeClr val="bg1">
                    <a:lumMod val="95000"/>
                  </a:schemeClr>
                </a:solidFill>
              </a:rPr>
              <a:t> 리포트 </a:t>
            </a:r>
            <a:endParaRPr kumimoji="1" lang="en-US" altLang="ko-KR" sz="1400" dirty="0">
              <a:solidFill>
                <a:schemeClr val="bg1">
                  <a:lumMod val="9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kumimoji="1" lang="ko-KR" altLang="en-US" sz="1400" dirty="0">
                <a:solidFill>
                  <a:schemeClr val="bg1">
                    <a:lumMod val="95000"/>
                  </a:schemeClr>
                </a:solidFill>
              </a:rPr>
              <a:t>학생 리포트 </a:t>
            </a:r>
            <a:r>
              <a:rPr lang="en-US" altLang="ko-KR" b="1" dirty="0">
                <a:solidFill>
                  <a:srgbClr val="FFC000"/>
                </a:solidFill>
              </a:rPr>
              <a:t>(</a:t>
            </a:r>
            <a:r>
              <a:rPr kumimoji="1" lang="ko-KR" altLang="en-US" sz="1400" b="1" dirty="0">
                <a:solidFill>
                  <a:srgbClr val="FFC000"/>
                </a:solidFill>
              </a:rPr>
              <a:t>교사</a:t>
            </a:r>
            <a:r>
              <a:rPr lang="ko-KR" altLang="en-US" b="1" dirty="0">
                <a:solidFill>
                  <a:srgbClr val="FFC000"/>
                </a:solidFill>
              </a:rPr>
              <a:t> </a:t>
            </a:r>
            <a:r>
              <a:rPr kumimoji="1" lang="en-US" altLang="ko-KR" sz="1400" b="1" dirty="0">
                <a:solidFill>
                  <a:srgbClr val="FFC000"/>
                </a:solidFill>
              </a:rPr>
              <a:t>only)</a:t>
            </a:r>
          </a:p>
          <a:p>
            <a:pPr>
              <a:lnSpc>
                <a:spcPct val="150000"/>
              </a:lnSpc>
            </a:pPr>
            <a:r>
              <a:rPr kumimoji="1" lang="ko-KR" altLang="en-US" sz="1400" dirty="0">
                <a:solidFill>
                  <a:schemeClr val="bg1">
                    <a:lumMod val="95000"/>
                  </a:schemeClr>
                </a:solidFill>
              </a:rPr>
              <a:t>종합 리포트</a:t>
            </a:r>
            <a:endParaRPr kumimoji="1" lang="en-US" altLang="ko-KR" sz="1400" dirty="0">
              <a:solidFill>
                <a:schemeClr val="bg1">
                  <a:lumMod val="95000"/>
                </a:schemeClr>
              </a:solidFill>
            </a:endParaRPr>
          </a:p>
          <a:p>
            <a:pPr>
              <a:lnSpc>
                <a:spcPct val="150000"/>
              </a:lnSpc>
            </a:pPr>
            <a:endParaRPr kumimoji="1" lang="ko-KR" altLang="en-US" b="1" dirty="0">
              <a:solidFill>
                <a:srgbClr val="FFC000"/>
              </a:solidFill>
            </a:endParaRPr>
          </a:p>
        </p:txBody>
      </p:sp>
      <p:sp>
        <p:nvSpPr>
          <p:cNvPr id="3" name="제목 2">
            <a:extLst>
              <a:ext uri="{FF2B5EF4-FFF2-40B4-BE49-F238E27FC236}">
                <a16:creationId xmlns:a16="http://schemas.microsoft.com/office/drawing/2014/main" id="{B02F9010-F999-63CE-586C-23FA526D979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/>
              <a:t>AI</a:t>
            </a:r>
            <a:r>
              <a:rPr lang="ko-KR" altLang="en-US"/>
              <a:t> 리포트</a:t>
            </a:r>
            <a:endParaRPr kumimoji="1" lang="ko-KR" alt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A3E5D79-EB41-1D10-F2A5-95523BA2FB38}"/>
              </a:ext>
            </a:extLst>
          </p:cNvPr>
          <p:cNvSpPr txBox="1"/>
          <p:nvPr/>
        </p:nvSpPr>
        <p:spPr>
          <a:xfrm>
            <a:off x="838200" y="3298560"/>
            <a:ext cx="3783106" cy="11527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>
                <a:solidFill>
                  <a:schemeClr val="bg1"/>
                </a:solidFill>
              </a:rPr>
              <a:t>TEA/STU</a:t>
            </a:r>
            <a:r>
              <a:rPr lang="x-none" sz="1600">
                <a:solidFill>
                  <a:schemeClr val="bg1"/>
                </a:solidFill>
              </a:rPr>
              <a:t>-AIR-MON-(number)</a:t>
            </a:r>
          </a:p>
          <a:p>
            <a:pPr>
              <a:lnSpc>
                <a:spcPct val="150000"/>
              </a:lnSpc>
            </a:pPr>
            <a:r>
              <a:rPr lang="en-US" sz="1600">
                <a:solidFill>
                  <a:schemeClr val="bg1"/>
                </a:solidFill>
              </a:rPr>
              <a:t>TEA</a:t>
            </a:r>
            <a:r>
              <a:rPr lang="x-none" sz="1600">
                <a:solidFill>
                  <a:schemeClr val="bg1"/>
                </a:solidFill>
              </a:rPr>
              <a:t>-AIR-PER-(number)</a:t>
            </a:r>
          </a:p>
          <a:p>
            <a:pPr>
              <a:lnSpc>
                <a:spcPct val="150000"/>
              </a:lnSpc>
            </a:pPr>
            <a:r>
              <a:rPr lang="en-US" sz="1600">
                <a:solidFill>
                  <a:schemeClr val="bg1"/>
                </a:solidFill>
              </a:rPr>
              <a:t>TEA/STU</a:t>
            </a:r>
            <a:r>
              <a:rPr lang="x-none" sz="1600">
                <a:solidFill>
                  <a:schemeClr val="bg1"/>
                </a:solidFill>
              </a:rPr>
              <a:t>-AIR-SYN-(number)</a:t>
            </a:r>
          </a:p>
        </p:txBody>
      </p:sp>
    </p:spTree>
    <p:extLst>
      <p:ext uri="{BB962C8B-B14F-4D97-AF65-F5344CB8AC3E}">
        <p14:creationId xmlns:p14="http://schemas.microsoft.com/office/powerpoint/2010/main" val="2820765935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15ECEA11-EE43-ED7E-B73D-419C935157B0}"/>
              </a:ext>
            </a:extLst>
          </p:cNvPr>
          <p:cNvSpPr txBox="1"/>
          <p:nvPr/>
        </p:nvSpPr>
        <p:spPr>
          <a:xfrm>
            <a:off x="339635" y="226423"/>
            <a:ext cx="445987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/>
              <a:t>문제풀이 학습량 </a:t>
            </a:r>
            <a:r>
              <a:rPr lang="en-US" altLang="ko-KR" dirty="0"/>
              <a:t>/ </a:t>
            </a:r>
            <a:r>
              <a:rPr lang="ko-KR" altLang="en-US" dirty="0" err="1"/>
              <a:t>정답률</a:t>
            </a:r>
            <a:r>
              <a:rPr lang="ko-KR" altLang="en-US" dirty="0"/>
              <a:t> 단계 구분 정책</a:t>
            </a:r>
          </a:p>
        </p:txBody>
      </p:sp>
      <p:cxnSp>
        <p:nvCxnSpPr>
          <p:cNvPr id="3" name="직선 연결선 2">
            <a:extLst>
              <a:ext uri="{FF2B5EF4-FFF2-40B4-BE49-F238E27FC236}">
                <a16:creationId xmlns:a16="http://schemas.microsoft.com/office/drawing/2014/main" id="{87934DBE-86BF-58FD-8DF7-89E666864FE0}"/>
              </a:ext>
            </a:extLst>
          </p:cNvPr>
          <p:cNvCxnSpPr/>
          <p:nvPr/>
        </p:nvCxnSpPr>
        <p:spPr>
          <a:xfrm>
            <a:off x="235131" y="687977"/>
            <a:ext cx="11538858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7" name="TextBox 6">
            <a:extLst>
              <a:ext uri="{FF2B5EF4-FFF2-40B4-BE49-F238E27FC236}">
                <a16:creationId xmlns:a16="http://schemas.microsoft.com/office/drawing/2014/main" id="{5BD5341A-C850-C329-669A-3A453341E694}"/>
              </a:ext>
            </a:extLst>
          </p:cNvPr>
          <p:cNvSpPr txBox="1"/>
          <p:nvPr/>
        </p:nvSpPr>
        <p:spPr>
          <a:xfrm>
            <a:off x="339635" y="1884890"/>
            <a:ext cx="267893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b="1" dirty="0"/>
              <a:t>문제풀이 학습량 </a:t>
            </a:r>
            <a:r>
              <a:rPr lang="en-US" altLang="ko-KR" sz="1200" b="1" dirty="0"/>
              <a:t>/ </a:t>
            </a:r>
            <a:r>
              <a:rPr lang="ko-KR" altLang="en-US" sz="1200" b="1" dirty="0" err="1"/>
              <a:t>정답률</a:t>
            </a:r>
            <a:r>
              <a:rPr lang="ko-KR" altLang="en-US" sz="1200" b="1" dirty="0"/>
              <a:t> 단계 구분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820FBC6-0B36-62AB-4D5F-9EBFD34BF295}"/>
              </a:ext>
            </a:extLst>
          </p:cNvPr>
          <p:cNvSpPr txBox="1"/>
          <p:nvPr/>
        </p:nvSpPr>
        <p:spPr>
          <a:xfrm>
            <a:off x="339635" y="2161889"/>
            <a:ext cx="2149965" cy="3511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1000" dirty="0"/>
              <a:t>- </a:t>
            </a:r>
            <a:r>
              <a:rPr lang="ko-KR" altLang="en-US" sz="1000" dirty="0"/>
              <a:t>문제풀이 학습량 </a:t>
            </a:r>
            <a:r>
              <a:rPr lang="en-US" altLang="ko-KR" sz="1000" dirty="0"/>
              <a:t>(</a:t>
            </a:r>
            <a:r>
              <a:rPr lang="ko-KR" altLang="en-US" sz="1000" dirty="0"/>
              <a:t>백분위</a:t>
            </a:r>
            <a:r>
              <a:rPr lang="en-US" altLang="ko-KR" sz="1000" dirty="0"/>
              <a:t>)</a:t>
            </a:r>
          </a:p>
        </p:txBody>
      </p:sp>
      <p:graphicFrame>
        <p:nvGraphicFramePr>
          <p:cNvPr id="20" name="표 19">
            <a:extLst>
              <a:ext uri="{FF2B5EF4-FFF2-40B4-BE49-F238E27FC236}">
                <a16:creationId xmlns:a16="http://schemas.microsoft.com/office/drawing/2014/main" id="{E6781B63-D8E5-69AD-91C5-A75A09C0A88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257762"/>
              </p:ext>
            </p:extLst>
          </p:nvPr>
        </p:nvGraphicFramePr>
        <p:xfrm>
          <a:off x="366343" y="2555379"/>
          <a:ext cx="3142706" cy="21062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571353">
                  <a:extLst>
                    <a:ext uri="{9D8B030D-6E8A-4147-A177-3AD203B41FA5}">
                      <a16:colId xmlns:a16="http://schemas.microsoft.com/office/drawing/2014/main" val="1317057814"/>
                    </a:ext>
                  </a:extLst>
                </a:gridCol>
                <a:gridCol w="1571353">
                  <a:extLst>
                    <a:ext uri="{9D8B030D-6E8A-4147-A177-3AD203B41FA5}">
                      <a16:colId xmlns:a16="http://schemas.microsoft.com/office/drawing/2014/main" val="2525491456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1000" b="1" dirty="0"/>
                        <a:t>구분</a:t>
                      </a:r>
                    </a:p>
                  </a:txBody>
                  <a:tcPr anchor="ctr">
                    <a:solidFill>
                      <a:srgbClr val="74DFDC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1000" b="1" dirty="0"/>
                        <a:t>백분위 범위</a:t>
                      </a:r>
                    </a:p>
                  </a:txBody>
                  <a:tcPr anchor="ctr">
                    <a:solidFill>
                      <a:srgbClr val="74DF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9039107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1000" b="0" dirty="0"/>
                        <a:t>매우 많음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1000" b="0" dirty="0"/>
                        <a:t>90</a:t>
                      </a:r>
                      <a:r>
                        <a:rPr lang="ko-KR" altLang="en-US" sz="1000" b="0" dirty="0"/>
                        <a:t>이상 </a:t>
                      </a:r>
                      <a:r>
                        <a:rPr lang="en-US" altLang="ko-KR" sz="1000" b="0" dirty="0"/>
                        <a:t>~</a:t>
                      </a:r>
                      <a:endParaRPr lang="ko-KR" altLang="en-US" sz="1000" b="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34551349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1000" b="0" dirty="0"/>
                        <a:t>많음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1000" b="0" dirty="0"/>
                        <a:t>61 </a:t>
                      </a:r>
                      <a:r>
                        <a:rPr lang="ko-KR" altLang="en-US" sz="1000" b="0" dirty="0"/>
                        <a:t>이상</a:t>
                      </a:r>
                      <a:r>
                        <a:rPr lang="en-US" altLang="ko-KR" sz="1000" b="0" dirty="0"/>
                        <a:t> ~ 90 </a:t>
                      </a:r>
                      <a:r>
                        <a:rPr lang="ko-KR" altLang="en-US" sz="1000" b="0" dirty="0"/>
                        <a:t>미만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9891811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1000" b="0" dirty="0"/>
                        <a:t>보통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1000" b="0" dirty="0"/>
                        <a:t>41 </a:t>
                      </a:r>
                      <a:r>
                        <a:rPr lang="ko-KR" altLang="en-US" sz="1000" b="0" dirty="0"/>
                        <a:t>이상 </a:t>
                      </a:r>
                      <a:r>
                        <a:rPr lang="en-US" altLang="ko-KR" sz="1000" b="0" dirty="0"/>
                        <a:t>~ 61 </a:t>
                      </a:r>
                      <a:r>
                        <a:rPr lang="ko-KR" altLang="en-US" sz="1000" b="0" dirty="0"/>
                        <a:t>미만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19924353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1000" b="0" dirty="0"/>
                        <a:t>적음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1000" b="0" dirty="0"/>
                        <a:t>12 </a:t>
                      </a:r>
                      <a:r>
                        <a:rPr lang="ko-KR" altLang="en-US" sz="1000" b="0" dirty="0"/>
                        <a:t>이상 </a:t>
                      </a:r>
                      <a:r>
                        <a:rPr lang="en-US" altLang="ko-KR" sz="1000" b="0" dirty="0"/>
                        <a:t>~ 41 </a:t>
                      </a:r>
                      <a:r>
                        <a:rPr lang="ko-KR" altLang="en-US" sz="1000" b="0" dirty="0"/>
                        <a:t>미만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10687831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1000" b="0" dirty="0"/>
                        <a:t>매우 적음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1000" b="0" dirty="0"/>
                        <a:t>~12 </a:t>
                      </a:r>
                      <a:r>
                        <a:rPr lang="ko-KR" altLang="en-US" sz="1000" b="0" dirty="0"/>
                        <a:t>미만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944098530"/>
                  </a:ext>
                </a:extLst>
              </a:tr>
            </a:tbl>
          </a:graphicData>
        </a:graphic>
      </p:graphicFrame>
      <p:sp>
        <p:nvSpPr>
          <p:cNvPr id="21" name="TextBox 20">
            <a:extLst>
              <a:ext uri="{FF2B5EF4-FFF2-40B4-BE49-F238E27FC236}">
                <a16:creationId xmlns:a16="http://schemas.microsoft.com/office/drawing/2014/main" id="{B10FBB66-4E9D-FD17-D10B-54DF5F13BF68}"/>
              </a:ext>
            </a:extLst>
          </p:cNvPr>
          <p:cNvSpPr txBox="1"/>
          <p:nvPr/>
        </p:nvSpPr>
        <p:spPr>
          <a:xfrm>
            <a:off x="7228693" y="2161889"/>
            <a:ext cx="2149965" cy="3511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1000" dirty="0"/>
              <a:t>- </a:t>
            </a:r>
            <a:r>
              <a:rPr lang="ko-KR" altLang="en-US" sz="1000" dirty="0"/>
              <a:t>학생 그룹 분할 </a:t>
            </a:r>
            <a:r>
              <a:rPr lang="en-US" altLang="ko-KR" sz="1000" dirty="0"/>
              <a:t>(</a:t>
            </a:r>
            <a:r>
              <a:rPr lang="ko-KR" altLang="en-US" sz="1000" dirty="0"/>
              <a:t>학생 리포트</a:t>
            </a:r>
            <a:r>
              <a:rPr lang="en-US" altLang="ko-KR" sz="1000" dirty="0"/>
              <a:t>)</a:t>
            </a:r>
          </a:p>
        </p:txBody>
      </p:sp>
      <p:graphicFrame>
        <p:nvGraphicFramePr>
          <p:cNvPr id="22" name="표 21">
            <a:extLst>
              <a:ext uri="{FF2B5EF4-FFF2-40B4-BE49-F238E27FC236}">
                <a16:creationId xmlns:a16="http://schemas.microsoft.com/office/drawing/2014/main" id="{3B5D78F8-B7E8-1D41-1E72-DA7F1DD6D56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33877228"/>
              </p:ext>
            </p:extLst>
          </p:nvPr>
        </p:nvGraphicFramePr>
        <p:xfrm>
          <a:off x="7255400" y="2555378"/>
          <a:ext cx="3411838" cy="210619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963838">
                  <a:extLst>
                    <a:ext uri="{9D8B030D-6E8A-4147-A177-3AD203B41FA5}">
                      <a16:colId xmlns:a16="http://schemas.microsoft.com/office/drawing/2014/main" val="1317057814"/>
                    </a:ext>
                  </a:extLst>
                </a:gridCol>
                <a:gridCol w="2448000">
                  <a:extLst>
                    <a:ext uri="{9D8B030D-6E8A-4147-A177-3AD203B41FA5}">
                      <a16:colId xmlns:a16="http://schemas.microsoft.com/office/drawing/2014/main" val="2525491456"/>
                    </a:ext>
                  </a:extLst>
                </a:gridCol>
              </a:tblGrid>
              <a:tr h="305850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1000" b="1" dirty="0"/>
                        <a:t>구분</a:t>
                      </a:r>
                    </a:p>
                  </a:txBody>
                  <a:tcPr anchor="ctr">
                    <a:solidFill>
                      <a:srgbClr val="74DFDC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1000" b="1" dirty="0"/>
                        <a:t>분류 범위</a:t>
                      </a:r>
                    </a:p>
                  </a:txBody>
                  <a:tcPr anchor="ctr">
                    <a:solidFill>
                      <a:srgbClr val="74DF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90391078"/>
                  </a:ext>
                </a:extLst>
              </a:tr>
              <a:tr h="450085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1000" b="0" dirty="0"/>
                        <a:t>블루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1000" b="0" dirty="0" err="1"/>
                        <a:t>정답률</a:t>
                      </a:r>
                      <a:r>
                        <a:rPr lang="ko-KR" altLang="en-US" sz="1000" b="0" dirty="0"/>
                        <a:t> </a:t>
                      </a:r>
                      <a:r>
                        <a:rPr lang="en-US" altLang="ko-KR" sz="1000" b="0" dirty="0"/>
                        <a:t>50 </a:t>
                      </a:r>
                      <a:r>
                        <a:rPr lang="ko-KR" altLang="en-US" sz="1000" b="0" dirty="0"/>
                        <a:t>이상 </a:t>
                      </a:r>
                      <a:r>
                        <a:rPr lang="en-US" altLang="ko-KR" sz="1000" b="0" dirty="0"/>
                        <a:t>/ </a:t>
                      </a:r>
                      <a:r>
                        <a:rPr lang="ko-KR" altLang="en-US" sz="1000" b="0" dirty="0"/>
                        <a:t>백분위 </a:t>
                      </a:r>
                      <a:r>
                        <a:rPr lang="en-US" altLang="ko-KR" sz="1000" b="0" dirty="0"/>
                        <a:t>50 </a:t>
                      </a:r>
                      <a:r>
                        <a:rPr lang="ko-KR" altLang="en-US" sz="1000" b="0" dirty="0"/>
                        <a:t>미만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345513494"/>
                  </a:ext>
                </a:extLst>
              </a:tr>
              <a:tr h="450085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1000" b="0" dirty="0"/>
                        <a:t>그린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1000" b="0" dirty="0" err="1"/>
                        <a:t>정답률</a:t>
                      </a:r>
                      <a:r>
                        <a:rPr lang="ko-KR" altLang="en-US" sz="1000" b="0" dirty="0"/>
                        <a:t> </a:t>
                      </a:r>
                      <a:r>
                        <a:rPr lang="en-US" altLang="ko-KR" sz="1000" b="0" dirty="0"/>
                        <a:t>50 </a:t>
                      </a:r>
                      <a:r>
                        <a:rPr lang="ko-KR" altLang="en-US" sz="1000" b="0" dirty="0"/>
                        <a:t>이상 </a:t>
                      </a:r>
                      <a:r>
                        <a:rPr lang="en-US" altLang="ko-KR" sz="1000" b="0" dirty="0"/>
                        <a:t>/ </a:t>
                      </a:r>
                      <a:r>
                        <a:rPr lang="ko-KR" altLang="en-US" sz="1000" b="0" dirty="0"/>
                        <a:t>백분위 </a:t>
                      </a:r>
                      <a:r>
                        <a:rPr lang="en-US" altLang="ko-KR" sz="1000" b="0" dirty="0"/>
                        <a:t>50 </a:t>
                      </a:r>
                      <a:r>
                        <a:rPr lang="ko-KR" altLang="en-US" sz="1000" b="0" dirty="0"/>
                        <a:t>이상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98918113"/>
                  </a:ext>
                </a:extLst>
              </a:tr>
              <a:tr h="450085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1000" b="0" dirty="0"/>
                        <a:t>레드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1000" b="0" dirty="0" err="1"/>
                        <a:t>정답류</a:t>
                      </a:r>
                      <a:r>
                        <a:rPr lang="ko-KR" altLang="en-US" sz="1000" b="0" dirty="0"/>
                        <a:t> </a:t>
                      </a:r>
                      <a:r>
                        <a:rPr lang="en-US" altLang="ko-KR" sz="1000" b="0" dirty="0"/>
                        <a:t>50 </a:t>
                      </a:r>
                      <a:r>
                        <a:rPr lang="ko-KR" altLang="en-US" sz="1000" b="0" dirty="0"/>
                        <a:t>미만 </a:t>
                      </a:r>
                      <a:r>
                        <a:rPr lang="en-US" altLang="ko-KR" sz="1000" b="0" dirty="0"/>
                        <a:t>/ </a:t>
                      </a:r>
                      <a:r>
                        <a:rPr lang="ko-KR" altLang="en-US" sz="1000" b="0" dirty="0"/>
                        <a:t>백분위 </a:t>
                      </a:r>
                      <a:r>
                        <a:rPr lang="en-US" altLang="ko-KR" sz="1000" b="0" dirty="0"/>
                        <a:t>50 </a:t>
                      </a:r>
                      <a:r>
                        <a:rPr lang="ko-KR" altLang="en-US" sz="1000" b="0" dirty="0"/>
                        <a:t>미만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199243534"/>
                  </a:ext>
                </a:extLst>
              </a:tr>
              <a:tr h="450085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1000" b="0" dirty="0"/>
                        <a:t>오렌지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1000" b="0" dirty="0" err="1"/>
                        <a:t>정답률</a:t>
                      </a:r>
                      <a:r>
                        <a:rPr lang="ko-KR" altLang="en-US" sz="1000" b="0" dirty="0"/>
                        <a:t> </a:t>
                      </a:r>
                      <a:r>
                        <a:rPr lang="en-US" altLang="ko-KR" sz="1000" b="0" dirty="0"/>
                        <a:t>50 </a:t>
                      </a:r>
                      <a:r>
                        <a:rPr lang="ko-KR" altLang="en-US" sz="1000" b="0" dirty="0"/>
                        <a:t>미만 </a:t>
                      </a:r>
                      <a:r>
                        <a:rPr lang="en-US" altLang="ko-KR" sz="1000" b="0" dirty="0"/>
                        <a:t>/ </a:t>
                      </a:r>
                      <a:r>
                        <a:rPr lang="ko-KR" altLang="en-US" sz="1000" b="0" dirty="0"/>
                        <a:t>백분위 </a:t>
                      </a:r>
                      <a:r>
                        <a:rPr lang="en-US" altLang="ko-KR" sz="1000" b="0" dirty="0"/>
                        <a:t>50 </a:t>
                      </a:r>
                      <a:r>
                        <a:rPr lang="ko-KR" altLang="en-US" sz="1000" b="0" dirty="0"/>
                        <a:t>이상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106878310"/>
                  </a:ext>
                </a:extLst>
              </a:tr>
            </a:tbl>
          </a:graphicData>
        </a:graphic>
      </p:graphicFrame>
      <p:sp>
        <p:nvSpPr>
          <p:cNvPr id="23" name="TextBox 22">
            <a:extLst>
              <a:ext uri="{FF2B5EF4-FFF2-40B4-BE49-F238E27FC236}">
                <a16:creationId xmlns:a16="http://schemas.microsoft.com/office/drawing/2014/main" id="{C30E1025-3614-9A56-5C8C-C13385CA1AF6}"/>
              </a:ext>
            </a:extLst>
          </p:cNvPr>
          <p:cNvSpPr txBox="1"/>
          <p:nvPr/>
        </p:nvSpPr>
        <p:spPr>
          <a:xfrm>
            <a:off x="3724527" y="2161889"/>
            <a:ext cx="2149965" cy="3511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1000" dirty="0"/>
              <a:t>- </a:t>
            </a:r>
            <a:r>
              <a:rPr lang="ko-KR" altLang="en-US" sz="1000" dirty="0" err="1"/>
              <a:t>정답률</a:t>
            </a:r>
            <a:endParaRPr lang="en-US" altLang="ko-KR" sz="1000" dirty="0"/>
          </a:p>
        </p:txBody>
      </p:sp>
      <p:graphicFrame>
        <p:nvGraphicFramePr>
          <p:cNvPr id="24" name="표 23">
            <a:extLst>
              <a:ext uri="{FF2B5EF4-FFF2-40B4-BE49-F238E27FC236}">
                <a16:creationId xmlns:a16="http://schemas.microsoft.com/office/drawing/2014/main" id="{651CB6F3-4DC1-5CC4-BEBF-9EC8B147C98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26161567"/>
              </p:ext>
            </p:extLst>
          </p:nvPr>
        </p:nvGraphicFramePr>
        <p:xfrm>
          <a:off x="3797518" y="2555379"/>
          <a:ext cx="3142706" cy="21062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571353">
                  <a:extLst>
                    <a:ext uri="{9D8B030D-6E8A-4147-A177-3AD203B41FA5}">
                      <a16:colId xmlns:a16="http://schemas.microsoft.com/office/drawing/2014/main" val="1317057814"/>
                    </a:ext>
                  </a:extLst>
                </a:gridCol>
                <a:gridCol w="1571353">
                  <a:extLst>
                    <a:ext uri="{9D8B030D-6E8A-4147-A177-3AD203B41FA5}">
                      <a16:colId xmlns:a16="http://schemas.microsoft.com/office/drawing/2014/main" val="2525491456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1000" b="1" dirty="0"/>
                        <a:t>구분</a:t>
                      </a:r>
                    </a:p>
                  </a:txBody>
                  <a:tcPr anchor="ctr">
                    <a:solidFill>
                      <a:srgbClr val="74DFDC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1000" b="1" dirty="0"/>
                        <a:t>백분위 범위</a:t>
                      </a:r>
                    </a:p>
                  </a:txBody>
                  <a:tcPr anchor="ctr">
                    <a:solidFill>
                      <a:srgbClr val="74DF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9039107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1000" b="0" dirty="0"/>
                        <a:t>매우 많음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1000" b="0" dirty="0"/>
                        <a:t>90</a:t>
                      </a:r>
                      <a:r>
                        <a:rPr lang="ko-KR" altLang="en-US" sz="1000" b="0" dirty="0"/>
                        <a:t>이상 </a:t>
                      </a:r>
                      <a:r>
                        <a:rPr lang="en-US" altLang="ko-KR" sz="1000" b="0" dirty="0"/>
                        <a:t>~</a:t>
                      </a:r>
                      <a:endParaRPr lang="ko-KR" altLang="en-US" sz="1000" b="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34551349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1000" b="0" dirty="0"/>
                        <a:t>많음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1000" b="0" dirty="0"/>
                        <a:t>61 </a:t>
                      </a:r>
                      <a:r>
                        <a:rPr lang="ko-KR" altLang="en-US" sz="1000" b="0" dirty="0"/>
                        <a:t>이상</a:t>
                      </a:r>
                      <a:r>
                        <a:rPr lang="en-US" altLang="ko-KR" sz="1000" b="0" dirty="0"/>
                        <a:t> ~ 90 </a:t>
                      </a:r>
                      <a:r>
                        <a:rPr lang="ko-KR" altLang="en-US" sz="1000" b="0" dirty="0"/>
                        <a:t>미만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9891811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1000" b="0" dirty="0"/>
                        <a:t>보통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1000" b="0" dirty="0"/>
                        <a:t>41 </a:t>
                      </a:r>
                      <a:r>
                        <a:rPr lang="ko-KR" altLang="en-US" sz="1000" b="0" dirty="0"/>
                        <a:t>이상 </a:t>
                      </a:r>
                      <a:r>
                        <a:rPr lang="en-US" altLang="ko-KR" sz="1000" b="0" dirty="0"/>
                        <a:t>~ 61 </a:t>
                      </a:r>
                      <a:r>
                        <a:rPr lang="ko-KR" altLang="en-US" sz="1000" b="0" dirty="0"/>
                        <a:t>미만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19924353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1000" b="0" dirty="0"/>
                        <a:t>적음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1000" b="0" dirty="0"/>
                        <a:t>12 </a:t>
                      </a:r>
                      <a:r>
                        <a:rPr lang="ko-KR" altLang="en-US" sz="1000" b="0" dirty="0"/>
                        <a:t>이상 </a:t>
                      </a:r>
                      <a:r>
                        <a:rPr lang="en-US" altLang="ko-KR" sz="1000" b="0" dirty="0"/>
                        <a:t>~ 41 </a:t>
                      </a:r>
                      <a:r>
                        <a:rPr lang="ko-KR" altLang="en-US" sz="1000" b="0" dirty="0"/>
                        <a:t>미만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10687831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1000" b="0" dirty="0"/>
                        <a:t>매우 적음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1000" b="0" dirty="0"/>
                        <a:t>~12 </a:t>
                      </a:r>
                      <a:r>
                        <a:rPr lang="ko-KR" altLang="en-US" sz="1000" b="0" dirty="0"/>
                        <a:t>미만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944098530"/>
                  </a:ext>
                </a:extLst>
              </a:tr>
            </a:tbl>
          </a:graphicData>
        </a:graphic>
      </p:graphicFrame>
      <p:sp>
        <p:nvSpPr>
          <p:cNvPr id="25" name="TextBox 24">
            <a:extLst>
              <a:ext uri="{FF2B5EF4-FFF2-40B4-BE49-F238E27FC236}">
                <a16:creationId xmlns:a16="http://schemas.microsoft.com/office/drawing/2014/main" id="{8E185DE0-EE93-34F0-4C50-8C45A509F463}"/>
              </a:ext>
            </a:extLst>
          </p:cNvPr>
          <p:cNvSpPr txBox="1"/>
          <p:nvPr/>
        </p:nvSpPr>
        <p:spPr>
          <a:xfrm>
            <a:off x="339635" y="1128563"/>
            <a:ext cx="5330915" cy="6588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lnSpc>
                <a:spcPct val="200000"/>
              </a:lnSpc>
              <a:buFontTx/>
              <a:buChar char="-"/>
            </a:pPr>
            <a:r>
              <a:rPr lang="ko-KR" altLang="en-US" sz="1000" dirty="0"/>
              <a:t>문제풀이 학습량 </a:t>
            </a:r>
            <a:r>
              <a:rPr lang="en-US" altLang="ko-KR" sz="1000" dirty="0"/>
              <a:t>: </a:t>
            </a:r>
            <a:r>
              <a:rPr lang="ko-KR" altLang="en-US" sz="1000" dirty="0"/>
              <a:t>해당 반에 속하는 학생 개개인 백분위의 평균</a:t>
            </a:r>
            <a:endParaRPr lang="en-US" altLang="ko-KR" sz="1000" dirty="0"/>
          </a:p>
          <a:p>
            <a:pPr marL="171450" indent="-171450">
              <a:lnSpc>
                <a:spcPct val="200000"/>
              </a:lnSpc>
              <a:buFontTx/>
              <a:buChar char="-"/>
            </a:pPr>
            <a:r>
              <a:rPr lang="ko-KR" altLang="en-US" sz="1000" dirty="0" err="1"/>
              <a:t>정답률</a:t>
            </a:r>
            <a:r>
              <a:rPr lang="ko-KR" altLang="en-US" sz="1000" dirty="0"/>
              <a:t> </a:t>
            </a:r>
            <a:r>
              <a:rPr lang="en-US" altLang="ko-KR" sz="1000" dirty="0"/>
              <a:t>: </a:t>
            </a:r>
            <a:r>
              <a:rPr lang="ko-KR" altLang="en-US" sz="1000" dirty="0"/>
              <a:t>해당 반에서 풀이된 문제의 </a:t>
            </a:r>
            <a:r>
              <a:rPr lang="ko-KR" altLang="en-US" sz="1000" dirty="0" err="1"/>
              <a:t>정답률</a:t>
            </a:r>
            <a:endParaRPr lang="en-US" altLang="ko-KR" sz="1000" dirty="0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38CAB72C-EEBC-3C69-7579-A56AD3905A5D}"/>
              </a:ext>
            </a:extLst>
          </p:cNvPr>
          <p:cNvSpPr txBox="1"/>
          <p:nvPr/>
        </p:nvSpPr>
        <p:spPr>
          <a:xfrm>
            <a:off x="339635" y="851696"/>
            <a:ext cx="483818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b="1" dirty="0"/>
              <a:t>문제풀이 학습량 </a:t>
            </a:r>
            <a:r>
              <a:rPr lang="en-US" altLang="ko-KR" sz="1200" b="1" dirty="0"/>
              <a:t>, </a:t>
            </a:r>
            <a:r>
              <a:rPr lang="ko-KR" altLang="en-US" sz="1200" b="1" dirty="0"/>
              <a:t>문제풀이 </a:t>
            </a:r>
            <a:r>
              <a:rPr lang="ko-KR" altLang="en-US" sz="1200" b="1" dirty="0" err="1"/>
              <a:t>정답률의</a:t>
            </a:r>
            <a:r>
              <a:rPr lang="ko-KR" altLang="en-US" sz="1200" b="1" dirty="0"/>
              <a:t> 많다</a:t>
            </a:r>
            <a:r>
              <a:rPr lang="en-US" altLang="ko-KR" sz="1200" b="1" dirty="0"/>
              <a:t>/</a:t>
            </a:r>
            <a:r>
              <a:rPr lang="ko-KR" altLang="en-US" sz="1200" b="1" dirty="0"/>
              <a:t>적다 구분 </a:t>
            </a:r>
            <a:r>
              <a:rPr lang="en-US" altLang="ko-KR" sz="1200" b="1" dirty="0"/>
              <a:t>(</a:t>
            </a:r>
            <a:r>
              <a:rPr lang="ko-KR" altLang="en-US" sz="1200" b="1" dirty="0"/>
              <a:t>과목 리포트</a:t>
            </a:r>
            <a:r>
              <a:rPr lang="en-US" altLang="ko-KR" sz="1200" b="1" dirty="0"/>
              <a:t>)</a:t>
            </a:r>
            <a:endParaRPr lang="ko-KR" altLang="en-US" sz="1200" b="1" dirty="0"/>
          </a:p>
        </p:txBody>
      </p:sp>
      <p:graphicFrame>
        <p:nvGraphicFramePr>
          <p:cNvPr id="27" name="표 26">
            <a:extLst>
              <a:ext uri="{FF2B5EF4-FFF2-40B4-BE49-F238E27FC236}">
                <a16:creationId xmlns:a16="http://schemas.microsoft.com/office/drawing/2014/main" id="{D4126D60-13B5-C1B5-67C5-D74C03ACA8E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36041458"/>
              </p:ext>
            </p:extLst>
          </p:nvPr>
        </p:nvGraphicFramePr>
        <p:xfrm>
          <a:off x="366342" y="5186509"/>
          <a:ext cx="10300896" cy="16714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13874">
                  <a:extLst>
                    <a:ext uri="{9D8B030D-6E8A-4147-A177-3AD203B41FA5}">
                      <a16:colId xmlns:a16="http://schemas.microsoft.com/office/drawing/2014/main" val="2580798412"/>
                    </a:ext>
                  </a:extLst>
                </a:gridCol>
                <a:gridCol w="614414">
                  <a:extLst>
                    <a:ext uri="{9D8B030D-6E8A-4147-A177-3AD203B41FA5}">
                      <a16:colId xmlns:a16="http://schemas.microsoft.com/office/drawing/2014/main" val="119454260"/>
                    </a:ext>
                  </a:extLst>
                </a:gridCol>
                <a:gridCol w="1290565">
                  <a:extLst>
                    <a:ext uri="{9D8B030D-6E8A-4147-A177-3AD203B41FA5}">
                      <a16:colId xmlns:a16="http://schemas.microsoft.com/office/drawing/2014/main" val="3649060839"/>
                    </a:ext>
                  </a:extLst>
                </a:gridCol>
                <a:gridCol w="1290565">
                  <a:extLst>
                    <a:ext uri="{9D8B030D-6E8A-4147-A177-3AD203B41FA5}">
                      <a16:colId xmlns:a16="http://schemas.microsoft.com/office/drawing/2014/main" val="3895259722"/>
                    </a:ext>
                  </a:extLst>
                </a:gridCol>
                <a:gridCol w="1356360">
                  <a:extLst>
                    <a:ext uri="{9D8B030D-6E8A-4147-A177-3AD203B41FA5}">
                      <a16:colId xmlns:a16="http://schemas.microsoft.com/office/drawing/2014/main" val="3692565105"/>
                    </a:ext>
                  </a:extLst>
                </a:gridCol>
                <a:gridCol w="1935480">
                  <a:extLst>
                    <a:ext uri="{9D8B030D-6E8A-4147-A177-3AD203B41FA5}">
                      <a16:colId xmlns:a16="http://schemas.microsoft.com/office/drawing/2014/main" val="2534321765"/>
                    </a:ext>
                  </a:extLst>
                </a:gridCol>
                <a:gridCol w="1104900">
                  <a:extLst>
                    <a:ext uri="{9D8B030D-6E8A-4147-A177-3AD203B41FA5}">
                      <a16:colId xmlns:a16="http://schemas.microsoft.com/office/drawing/2014/main" val="1835165187"/>
                    </a:ext>
                  </a:extLst>
                </a:gridCol>
                <a:gridCol w="1226820">
                  <a:extLst>
                    <a:ext uri="{9D8B030D-6E8A-4147-A177-3AD203B41FA5}">
                      <a16:colId xmlns:a16="http://schemas.microsoft.com/office/drawing/2014/main" val="278442803"/>
                    </a:ext>
                  </a:extLst>
                </a:gridCol>
                <a:gridCol w="867918">
                  <a:extLst>
                    <a:ext uri="{9D8B030D-6E8A-4147-A177-3AD203B41FA5}">
                      <a16:colId xmlns:a16="http://schemas.microsoft.com/office/drawing/2014/main" val="827305619"/>
                    </a:ext>
                  </a:extLst>
                </a:gridCol>
              </a:tblGrid>
              <a:tr h="324358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050" dirty="0"/>
                        <a:t>반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050" dirty="0"/>
                        <a:t>학생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050" dirty="0"/>
                        <a:t>문제풀이 개수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050" dirty="0"/>
                        <a:t>맞춘 개수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050" dirty="0"/>
                        <a:t>개인 백분위</a:t>
                      </a:r>
                      <a:r>
                        <a:rPr lang="en-US" altLang="ko-KR" sz="1050" dirty="0"/>
                        <a:t> </a:t>
                      </a:r>
                    </a:p>
                    <a:p>
                      <a:pPr latinLnBrk="1"/>
                      <a:r>
                        <a:rPr lang="en-US" altLang="ko-KR" sz="1050" dirty="0"/>
                        <a:t>(</a:t>
                      </a:r>
                      <a:r>
                        <a:rPr lang="ko-KR" altLang="en-US" sz="1050" dirty="0"/>
                        <a:t>값은 예시</a:t>
                      </a:r>
                      <a:r>
                        <a:rPr lang="en-US" altLang="ko-KR" sz="1050" dirty="0"/>
                        <a:t>)</a:t>
                      </a:r>
                      <a:endParaRPr lang="ko-KR" altLang="en-US" sz="105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050" dirty="0"/>
                        <a:t>개인 문제풀이 학습량 구분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050" dirty="0"/>
                        <a:t>개인 </a:t>
                      </a:r>
                      <a:r>
                        <a:rPr lang="ko-KR" altLang="en-US" sz="1050" dirty="0" err="1"/>
                        <a:t>정답률</a:t>
                      </a:r>
                      <a:endParaRPr lang="ko-KR" altLang="en-US" sz="105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050" dirty="0"/>
                        <a:t>개인 </a:t>
                      </a:r>
                      <a:r>
                        <a:rPr lang="ko-KR" altLang="en-US" sz="1050" dirty="0" err="1"/>
                        <a:t>정답률</a:t>
                      </a:r>
                      <a:r>
                        <a:rPr lang="ko-KR" altLang="en-US" sz="1050" dirty="0"/>
                        <a:t> 구분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050" dirty="0"/>
                        <a:t>그룹 구분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43778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1000" dirty="0"/>
                        <a:t>1</a:t>
                      </a:r>
                      <a:r>
                        <a:rPr lang="ko-KR" altLang="en-US" sz="1000" dirty="0"/>
                        <a:t>반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1000" dirty="0"/>
                        <a:t>A</a:t>
                      </a:r>
                      <a:endParaRPr lang="ko-KR" altLang="en-US" sz="1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1000" dirty="0"/>
                        <a:t>10</a:t>
                      </a:r>
                      <a:endParaRPr lang="ko-KR" altLang="en-US" sz="1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1000" dirty="0"/>
                        <a:t>1</a:t>
                      </a:r>
                      <a:endParaRPr lang="ko-KR" altLang="en-US" sz="1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000" dirty="0"/>
                        <a:t>상위 </a:t>
                      </a:r>
                      <a:r>
                        <a:rPr lang="en-US" altLang="ko-KR" sz="1000" dirty="0"/>
                        <a:t>95%</a:t>
                      </a:r>
                      <a:endParaRPr lang="ko-KR" altLang="en-US" sz="1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000" dirty="0"/>
                        <a:t>매우 많음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1000" dirty="0"/>
                        <a:t>10%</a:t>
                      </a:r>
                      <a:endParaRPr lang="ko-KR" altLang="en-US" sz="1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000" dirty="0"/>
                        <a:t>매우 낮음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000" dirty="0"/>
                        <a:t>오렌지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33035213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1000" dirty="0"/>
                        <a:t>1</a:t>
                      </a:r>
                      <a:r>
                        <a:rPr lang="ko-KR" altLang="en-US" sz="1000" dirty="0"/>
                        <a:t>반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1000" dirty="0"/>
                        <a:t>B</a:t>
                      </a:r>
                      <a:endParaRPr lang="ko-KR" altLang="en-US" sz="1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1000" dirty="0"/>
                        <a:t>5</a:t>
                      </a:r>
                      <a:endParaRPr lang="ko-KR" altLang="en-US" sz="1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1000" dirty="0"/>
                        <a:t>1</a:t>
                      </a:r>
                      <a:endParaRPr lang="ko-KR" altLang="en-US" sz="1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000" dirty="0"/>
                        <a:t>상위 </a:t>
                      </a:r>
                      <a:r>
                        <a:rPr lang="en-US" altLang="ko-KR" sz="1000" dirty="0"/>
                        <a:t>70%</a:t>
                      </a:r>
                      <a:endParaRPr lang="ko-KR" altLang="en-US" sz="1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000" dirty="0"/>
                        <a:t>많음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1000" dirty="0"/>
                        <a:t>20%</a:t>
                      </a:r>
                      <a:endParaRPr lang="ko-KR" altLang="en-US" sz="1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000" dirty="0"/>
                        <a:t>낮음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000" dirty="0"/>
                        <a:t>오렌지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5807747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1000" dirty="0"/>
                        <a:t>1</a:t>
                      </a:r>
                      <a:r>
                        <a:rPr lang="ko-KR" altLang="en-US" sz="1000" dirty="0"/>
                        <a:t>반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1000" dirty="0"/>
                        <a:t>C</a:t>
                      </a:r>
                      <a:endParaRPr lang="ko-KR" altLang="en-US" sz="1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1000" dirty="0"/>
                        <a:t>4</a:t>
                      </a:r>
                      <a:endParaRPr lang="ko-KR" altLang="en-US" sz="1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1000" dirty="0"/>
                        <a:t>2</a:t>
                      </a:r>
                      <a:endParaRPr lang="ko-KR" altLang="en-US" sz="1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000" dirty="0"/>
                        <a:t>상위 </a:t>
                      </a:r>
                      <a:r>
                        <a:rPr lang="en-US" altLang="ko-KR" sz="1000" dirty="0"/>
                        <a:t>30%</a:t>
                      </a:r>
                      <a:endParaRPr lang="ko-KR" altLang="en-US" sz="1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000" dirty="0"/>
                        <a:t>보통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1000" dirty="0"/>
                        <a:t>50%</a:t>
                      </a:r>
                      <a:endParaRPr lang="ko-KR" altLang="en-US" sz="1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000" dirty="0"/>
                        <a:t>보통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000" dirty="0"/>
                        <a:t>블루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768474922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1000" dirty="0"/>
                        <a:t>2</a:t>
                      </a:r>
                      <a:r>
                        <a:rPr lang="ko-KR" altLang="en-US" sz="1000" dirty="0"/>
                        <a:t>반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1000" dirty="0"/>
                        <a:t>D</a:t>
                      </a:r>
                      <a:endParaRPr lang="ko-KR" altLang="en-US" sz="1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1000" dirty="0"/>
                        <a:t>5</a:t>
                      </a:r>
                      <a:endParaRPr lang="ko-KR" altLang="en-US" sz="1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1000" dirty="0"/>
                        <a:t>4</a:t>
                      </a:r>
                      <a:endParaRPr lang="ko-KR" altLang="en-US" sz="1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000" dirty="0"/>
                        <a:t>상위 </a:t>
                      </a:r>
                      <a:r>
                        <a:rPr lang="en-US" altLang="ko-KR" sz="1000" dirty="0"/>
                        <a:t>70%</a:t>
                      </a:r>
                      <a:endParaRPr lang="ko-KR" altLang="en-US" sz="1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000" dirty="0"/>
                        <a:t>많음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1000" dirty="0"/>
                        <a:t>80%</a:t>
                      </a:r>
                      <a:endParaRPr lang="ko-KR" altLang="en-US" sz="1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000" dirty="0"/>
                        <a:t>높음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000" dirty="0"/>
                        <a:t>그린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075259651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1000" dirty="0"/>
                        <a:t>2</a:t>
                      </a:r>
                      <a:r>
                        <a:rPr lang="ko-KR" altLang="en-US" sz="1000" dirty="0"/>
                        <a:t>반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1000" dirty="0"/>
                        <a:t>E</a:t>
                      </a:r>
                      <a:endParaRPr lang="ko-KR" altLang="en-US" sz="1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1000" dirty="0"/>
                        <a:t>2</a:t>
                      </a:r>
                      <a:endParaRPr lang="ko-KR" altLang="en-US" sz="1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1000" dirty="0"/>
                        <a:t>2</a:t>
                      </a:r>
                      <a:endParaRPr lang="ko-KR" altLang="en-US" sz="1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000" dirty="0"/>
                        <a:t>상위 </a:t>
                      </a:r>
                      <a:r>
                        <a:rPr lang="en-US" altLang="ko-KR" sz="1000" dirty="0"/>
                        <a:t>5%</a:t>
                      </a:r>
                      <a:endParaRPr lang="ko-KR" altLang="en-US" sz="1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000" dirty="0"/>
                        <a:t>매우 낮음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1000" dirty="0"/>
                        <a:t>100%</a:t>
                      </a:r>
                      <a:endParaRPr lang="ko-KR" altLang="en-US" sz="1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000" dirty="0"/>
                        <a:t>매우 높음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000" dirty="0"/>
                        <a:t>블루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363471184"/>
                  </a:ext>
                </a:extLst>
              </a:tr>
            </a:tbl>
          </a:graphicData>
        </a:graphic>
      </p:graphicFrame>
      <p:sp>
        <p:nvSpPr>
          <p:cNvPr id="28" name="직사각형 27">
            <a:extLst>
              <a:ext uri="{FF2B5EF4-FFF2-40B4-BE49-F238E27FC236}">
                <a16:creationId xmlns:a16="http://schemas.microsoft.com/office/drawing/2014/main" id="{6AA72F02-A5F3-4CE3-83E0-5639D24569AE}"/>
              </a:ext>
            </a:extLst>
          </p:cNvPr>
          <p:cNvSpPr/>
          <p:nvPr/>
        </p:nvSpPr>
        <p:spPr>
          <a:xfrm>
            <a:off x="0" y="6858000"/>
            <a:ext cx="12192000" cy="982980"/>
          </a:xfrm>
          <a:prstGeom prst="rect">
            <a:avLst/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0F47691E-8FE8-36A1-7040-7669D45E0340}"/>
              </a:ext>
            </a:extLst>
          </p:cNvPr>
          <p:cNvSpPr txBox="1"/>
          <p:nvPr/>
        </p:nvSpPr>
        <p:spPr>
          <a:xfrm>
            <a:off x="339634" y="4749376"/>
            <a:ext cx="2149965" cy="3511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1000" dirty="0"/>
              <a:t>Ex) </a:t>
            </a:r>
            <a:r>
              <a:rPr lang="ko-KR" altLang="en-US" sz="1000" dirty="0"/>
              <a:t>문제풀이 현황</a:t>
            </a:r>
            <a:endParaRPr lang="en-US" altLang="ko-KR" sz="1000" dirty="0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C0109869-4117-A585-B3F5-DCEAC36E40D8}"/>
              </a:ext>
            </a:extLst>
          </p:cNvPr>
          <p:cNvSpPr txBox="1"/>
          <p:nvPr/>
        </p:nvSpPr>
        <p:spPr>
          <a:xfrm>
            <a:off x="353115" y="6944000"/>
            <a:ext cx="10314123" cy="6588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lnSpc>
                <a:spcPct val="200000"/>
              </a:lnSpc>
              <a:buFont typeface="Wingdings" panose="05000000000000000000" pitchFamily="2" charset="2"/>
              <a:buChar char="Ø"/>
            </a:pPr>
            <a:r>
              <a:rPr lang="en-US" altLang="ko-KR" sz="1000" dirty="0"/>
              <a:t>1</a:t>
            </a:r>
            <a:r>
              <a:rPr lang="ko-KR" altLang="en-US" sz="1000" dirty="0"/>
              <a:t>반의 문제풀이 학습량 계산 </a:t>
            </a:r>
            <a:r>
              <a:rPr lang="en-US" altLang="ko-KR" sz="1000" dirty="0"/>
              <a:t>: A</a:t>
            </a:r>
            <a:r>
              <a:rPr lang="ko-KR" altLang="en-US" sz="1000" dirty="0"/>
              <a:t>의 백분위 </a:t>
            </a:r>
            <a:r>
              <a:rPr lang="en-US" altLang="ko-KR" sz="1000" dirty="0"/>
              <a:t>, B</a:t>
            </a:r>
            <a:r>
              <a:rPr lang="ko-KR" altLang="en-US" sz="1000" dirty="0"/>
              <a:t>의 백분위 </a:t>
            </a:r>
            <a:r>
              <a:rPr lang="en-US" altLang="ko-KR" sz="1000" dirty="0"/>
              <a:t>, C</a:t>
            </a:r>
            <a:r>
              <a:rPr lang="ko-KR" altLang="en-US" sz="1000" dirty="0"/>
              <a:t>의 백분위의 평균  →  </a:t>
            </a:r>
            <a:r>
              <a:rPr lang="en-US" altLang="ko-KR" sz="1000" dirty="0"/>
              <a:t>(95</a:t>
            </a:r>
            <a:r>
              <a:rPr lang="ko-KR" altLang="en-US" sz="1000" dirty="0"/>
              <a:t> </a:t>
            </a:r>
            <a:r>
              <a:rPr lang="en-US" altLang="ko-KR" sz="1000" dirty="0"/>
              <a:t>+ 75 + 30) /3 = 65      </a:t>
            </a:r>
            <a:r>
              <a:rPr lang="ko-KR" altLang="en-US" sz="1000" dirty="0"/>
              <a:t>▶ ▶ ▶  </a:t>
            </a:r>
            <a:r>
              <a:rPr lang="en-US" altLang="ko-KR" sz="1000" dirty="0"/>
              <a:t>1</a:t>
            </a:r>
            <a:r>
              <a:rPr lang="ko-KR" altLang="en-US" sz="1000" dirty="0"/>
              <a:t>반의 학습량 많음</a:t>
            </a:r>
            <a:endParaRPr lang="en-US" altLang="ko-KR" sz="1000" dirty="0"/>
          </a:p>
          <a:p>
            <a:pPr marL="171450" indent="-171450">
              <a:lnSpc>
                <a:spcPct val="200000"/>
              </a:lnSpc>
              <a:buFont typeface="Wingdings" panose="05000000000000000000" pitchFamily="2" charset="2"/>
              <a:buChar char="Ø"/>
            </a:pPr>
            <a:r>
              <a:rPr lang="en-US" altLang="ko-KR" sz="1000" dirty="0"/>
              <a:t>1</a:t>
            </a:r>
            <a:r>
              <a:rPr lang="ko-KR" altLang="en-US" sz="1000" dirty="0"/>
              <a:t>반의 </a:t>
            </a:r>
            <a:r>
              <a:rPr lang="ko-KR" altLang="en-US" sz="1000" dirty="0" err="1"/>
              <a:t>정답률</a:t>
            </a:r>
            <a:r>
              <a:rPr lang="ko-KR" altLang="en-US" sz="1000" dirty="0"/>
              <a:t> </a:t>
            </a:r>
            <a:r>
              <a:rPr lang="en-US" altLang="ko-KR" sz="1000" dirty="0"/>
              <a:t>: A,B,C</a:t>
            </a:r>
            <a:r>
              <a:rPr lang="ko-KR" altLang="en-US" sz="1000" dirty="0"/>
              <a:t>가 맞춘 개수 </a:t>
            </a:r>
            <a:r>
              <a:rPr lang="en-US" altLang="ko-KR" sz="1000" dirty="0"/>
              <a:t>/ A,B,C </a:t>
            </a:r>
            <a:r>
              <a:rPr lang="ko-KR" altLang="en-US" sz="1000" dirty="0"/>
              <a:t>가 푼 개수 → </a:t>
            </a:r>
            <a:r>
              <a:rPr lang="en-US" altLang="ko-KR" sz="1000" dirty="0"/>
              <a:t>(1 + 1 + 2) / (10 + 5+ 4) * 100 = 21.1 %  </a:t>
            </a:r>
            <a:r>
              <a:rPr lang="ko-KR" altLang="en-US" sz="1000" dirty="0"/>
              <a:t>▶ ▶ ▶ </a:t>
            </a:r>
            <a:r>
              <a:rPr lang="en-US" altLang="ko-KR" sz="1000" dirty="0"/>
              <a:t>1</a:t>
            </a:r>
            <a:r>
              <a:rPr lang="ko-KR" altLang="en-US" sz="1000" dirty="0"/>
              <a:t>반의 </a:t>
            </a:r>
            <a:r>
              <a:rPr lang="ko-KR" altLang="en-US" sz="1000" dirty="0" err="1"/>
              <a:t>정답률</a:t>
            </a:r>
            <a:r>
              <a:rPr lang="ko-KR" altLang="en-US" sz="1000" dirty="0"/>
              <a:t> 낮음</a:t>
            </a:r>
            <a:endParaRPr lang="en-US" altLang="ko-KR" sz="1000" dirty="0"/>
          </a:p>
        </p:txBody>
      </p:sp>
    </p:spTree>
    <p:extLst>
      <p:ext uri="{BB962C8B-B14F-4D97-AF65-F5344CB8AC3E}">
        <p14:creationId xmlns:p14="http://schemas.microsoft.com/office/powerpoint/2010/main" val="3727592702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DB675405-3A65-5E32-0902-9BAEF45BCA3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en-US" altLang="x-none"/>
              <a:t>AI </a:t>
            </a:r>
            <a:r>
              <a:rPr kumimoji="1" lang="x-none" altLang="en-US"/>
              <a:t>수업 리포트</a:t>
            </a:r>
          </a:p>
        </p:txBody>
      </p:sp>
    </p:spTree>
    <p:extLst>
      <p:ext uri="{BB962C8B-B14F-4D97-AF65-F5344CB8AC3E}">
        <p14:creationId xmlns:p14="http://schemas.microsoft.com/office/powerpoint/2010/main" val="1844084691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>
            <a:extLst>
              <a:ext uri="{FF2B5EF4-FFF2-40B4-BE49-F238E27FC236}">
                <a16:creationId xmlns:a16="http://schemas.microsoft.com/office/drawing/2014/main" id="{73FC5BDC-5EE4-FD04-C1A4-4CDC0A3EDBF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69800419"/>
              </p:ext>
            </p:extLst>
          </p:nvPr>
        </p:nvGraphicFramePr>
        <p:xfrm>
          <a:off x="123026" y="726471"/>
          <a:ext cx="11788907" cy="1066561"/>
        </p:xfrm>
        <a:graphic>
          <a:graphicData uri="http://schemas.openxmlformats.org/drawingml/2006/table">
            <a:tbl>
              <a:tblPr/>
              <a:tblGrid>
                <a:gridCol w="2725260">
                  <a:extLst>
                    <a:ext uri="{9D8B030D-6E8A-4147-A177-3AD203B41FA5}">
                      <a16:colId xmlns:a16="http://schemas.microsoft.com/office/drawing/2014/main" val="58004440"/>
                    </a:ext>
                  </a:extLst>
                </a:gridCol>
                <a:gridCol w="5475637">
                  <a:extLst>
                    <a:ext uri="{9D8B030D-6E8A-4147-A177-3AD203B41FA5}">
                      <a16:colId xmlns:a16="http://schemas.microsoft.com/office/drawing/2014/main" val="1012792344"/>
                    </a:ext>
                  </a:extLst>
                </a:gridCol>
                <a:gridCol w="1082040">
                  <a:extLst>
                    <a:ext uri="{9D8B030D-6E8A-4147-A177-3AD203B41FA5}">
                      <a16:colId xmlns:a16="http://schemas.microsoft.com/office/drawing/2014/main" val="3730682055"/>
                    </a:ext>
                  </a:extLst>
                </a:gridCol>
                <a:gridCol w="1252985">
                  <a:extLst>
                    <a:ext uri="{9D8B030D-6E8A-4147-A177-3AD203B41FA5}">
                      <a16:colId xmlns:a16="http://schemas.microsoft.com/office/drawing/2014/main" val="1084266289"/>
                    </a:ext>
                  </a:extLst>
                </a:gridCol>
                <a:gridCol w="1252985">
                  <a:extLst>
                    <a:ext uri="{9D8B030D-6E8A-4147-A177-3AD203B41FA5}">
                      <a16:colId xmlns:a16="http://schemas.microsoft.com/office/drawing/2014/main" val="2558384952"/>
                    </a:ext>
                  </a:extLst>
                </a:gridCol>
              </a:tblGrid>
              <a:tr h="286161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1000" dirty="0">
                          <a:effectLst/>
                        </a:rPr>
                        <a:t>항목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1000" dirty="0">
                          <a:effectLst/>
                        </a:rPr>
                        <a:t>설명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dirty="0">
                          <a:effectLst/>
                        </a:rPr>
                        <a:t>케이스 구분</a:t>
                      </a:r>
                      <a:endParaRPr lang="en-US" sz="10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dirty="0">
                          <a:effectLst/>
                        </a:rPr>
                        <a:t>진급 화면 </a:t>
                      </a:r>
                      <a:r>
                        <a:rPr lang="en-US" sz="1000" dirty="0">
                          <a:effectLst/>
                        </a:rPr>
                        <a:t>ID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dirty="0">
                          <a:effectLst/>
                        </a:rPr>
                        <a:t>전학 화면 </a:t>
                      </a:r>
                      <a:r>
                        <a:rPr lang="en-US" altLang="ko-KR" sz="1000" dirty="0">
                          <a:effectLst/>
                        </a:rPr>
                        <a:t>ID</a:t>
                      </a:r>
                      <a:endParaRPr lang="en-US" sz="10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76834888"/>
                  </a:ext>
                </a:extLst>
              </a:tr>
              <a:tr h="199384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과목별 진단 등급 결과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진급</a:t>
                      </a:r>
                      <a:r>
                        <a:rPr lang="en-US" altLang="ko-KR" sz="800" dirty="0">
                          <a:effectLst/>
                        </a:rPr>
                        <a:t>/</a:t>
                      </a:r>
                      <a:r>
                        <a:rPr lang="ko-KR" altLang="en-US" sz="800" dirty="0">
                          <a:effectLst/>
                        </a:rPr>
                        <a:t>전학 </a:t>
                      </a:r>
                      <a:r>
                        <a:rPr lang="en-US" altLang="ko-KR" sz="800" dirty="0">
                          <a:effectLst/>
                        </a:rPr>
                        <a:t>: </a:t>
                      </a:r>
                      <a:r>
                        <a:rPr lang="ko-KR" altLang="en-US" sz="800" dirty="0">
                          <a:effectLst/>
                        </a:rPr>
                        <a:t>이전 통계</a:t>
                      </a:r>
                      <a:r>
                        <a:rPr lang="en-US" altLang="ko-KR" sz="800" dirty="0">
                          <a:effectLst/>
                        </a:rPr>
                        <a:t>/</a:t>
                      </a:r>
                      <a:r>
                        <a:rPr lang="ko-KR" altLang="en-US" sz="800" dirty="0">
                          <a:effectLst/>
                        </a:rPr>
                        <a:t>진단 결과 등 유지상태에 최초 진입 화면은 이력 없는 화면</a:t>
                      </a:r>
                      <a:endParaRPr lang="en-US" altLang="ko-KR" sz="8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1" kern="1200" dirty="0">
                          <a:solidFill>
                            <a:srgbClr val="FF0000"/>
                          </a:solidFill>
                          <a:latin typeface="+mn-lt"/>
                          <a:ea typeface="+mn-ea"/>
                          <a:cs typeface="+mn-cs"/>
                        </a:rPr>
                        <a:t>진급 </a:t>
                      </a:r>
                      <a:r>
                        <a:rPr lang="en-US" altLang="ko-KR" sz="8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/</a:t>
                      </a:r>
                      <a:r>
                        <a:rPr lang="en-US" altLang="ko-KR" sz="800" b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800" b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전학</a:t>
                      </a:r>
                      <a:endParaRPr lang="en-US" altLang="ko-KR" sz="800" b="1" kern="1200" dirty="0">
                        <a:solidFill>
                          <a:srgbClr val="0070C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gridSpan="2">
                  <a:txBody>
                    <a:bodyPr/>
                    <a:lstStyle/>
                    <a:p>
                      <a:pPr algn="ctr" rtl="0" fontAlgn="ctr"/>
                      <a:r>
                        <a:rPr lang="en-US" sz="800" dirty="0">
                          <a:effectLst/>
                        </a:rPr>
                        <a:t>STU-AIR-002</a:t>
                      </a:r>
                      <a:endParaRPr lang="en-US" sz="9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xBody>
                    <a:bodyPr/>
                    <a:lstStyle/>
                    <a:p>
                      <a:pPr algn="ctr" rtl="0" fontAlgn="ctr"/>
                      <a:endParaRPr lang="en-US" sz="10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6400600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보충 학습이 필요한 과목 및 단원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이전 통계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진단 결과 등 유지상태에 최초 진입 화면은 이력 없는 화면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 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</a:t>
                      </a:r>
                      <a:endParaRPr kumimoji="0" lang="en-US" altLang="ko-KR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 vMerge="1">
                  <a:txBody>
                    <a:bodyPr/>
                    <a:lstStyle/>
                    <a:p>
                      <a:pPr algn="ctr" rtl="0" fontAlgn="ctr"/>
                      <a:endParaRPr lang="en-US" sz="10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 vMerge="1">
                  <a:txBody>
                    <a:bodyPr/>
                    <a:lstStyle/>
                    <a:p>
                      <a:pPr algn="ctr" rtl="0" fontAlgn="ctr"/>
                      <a:endParaRPr lang="en-US" sz="10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94142610"/>
                  </a:ext>
                </a:extLst>
              </a:tr>
              <a:tr h="234312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과목별 리포트</a:t>
                      </a:r>
                      <a:r>
                        <a:rPr lang="en-US" altLang="ko-KR" sz="800" dirty="0">
                          <a:effectLst/>
                        </a:rPr>
                        <a:t>(</a:t>
                      </a:r>
                      <a:r>
                        <a:rPr lang="ko-KR" altLang="en-US" sz="800" dirty="0">
                          <a:effectLst/>
                        </a:rPr>
                        <a:t>문제풀이 학습 현황</a:t>
                      </a:r>
                      <a:r>
                        <a:rPr lang="en-US" altLang="ko-KR" sz="800" dirty="0">
                          <a:effectLst/>
                        </a:rPr>
                        <a:t>)</a:t>
                      </a:r>
                      <a:endParaRPr lang="ko-KR" altLang="en-US" sz="8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r>
                        <a:rPr kumimoji="0" lang="en-US" altLang="ko-KR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 </a:t>
                      </a:r>
                      <a:r>
                        <a:rPr kumimoji="0" lang="en-US" altLang="ko-KR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이전 통계</a:t>
                      </a:r>
                      <a:r>
                        <a:rPr kumimoji="0" lang="en-US" altLang="ko-KR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진단 결과 등 유지상태에 최초 진입 화면은 이력 없는 화면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 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</a:t>
                      </a:r>
                      <a:endParaRPr kumimoji="0" lang="en-US" altLang="ko-KR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 vMerge="1">
                  <a:txBody>
                    <a:bodyPr/>
                    <a:lstStyle/>
                    <a:p>
                      <a:pPr algn="ctr" rtl="0" fontAlgn="ctr"/>
                      <a:endParaRPr lang="en-US" sz="10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 vMerge="1">
                  <a:txBody>
                    <a:bodyPr/>
                    <a:lstStyle/>
                    <a:p>
                      <a:pPr algn="ctr" rtl="0" fontAlgn="ctr"/>
                      <a:endParaRPr lang="en-US" sz="10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66273636"/>
                  </a:ext>
                </a:extLst>
              </a:tr>
              <a:tr h="199384"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>
                          <a:effectLst/>
                        </a:rPr>
                        <a:t>과목별 리포트</a:t>
                      </a:r>
                      <a:r>
                        <a:rPr lang="en-US" altLang="ko-KR" sz="800" dirty="0">
                          <a:effectLst/>
                        </a:rPr>
                        <a:t>(</a:t>
                      </a:r>
                      <a:r>
                        <a:rPr lang="ko-KR" altLang="en-US" sz="800" dirty="0">
                          <a:effectLst/>
                        </a:rPr>
                        <a:t>문제풀이 학습 현황</a:t>
                      </a:r>
                      <a:r>
                        <a:rPr lang="en-US" altLang="ko-KR" sz="800" dirty="0">
                          <a:effectLst/>
                        </a:rPr>
                        <a:t>~ </a:t>
                      </a:r>
                      <a:r>
                        <a:rPr lang="ko-KR" altLang="en-US" sz="800" dirty="0">
                          <a:effectLst/>
                        </a:rPr>
                        <a:t>문제유형 별 </a:t>
                      </a:r>
                      <a:r>
                        <a:rPr lang="ko-KR" altLang="en-US" sz="800" dirty="0" err="1">
                          <a:effectLst/>
                        </a:rPr>
                        <a:t>정답률</a:t>
                      </a:r>
                      <a:r>
                        <a:rPr lang="en-US" altLang="ko-KR" sz="800" dirty="0">
                          <a:effectLst/>
                        </a:rPr>
                        <a:t>)</a:t>
                      </a:r>
                      <a:endParaRPr lang="ko-KR" altLang="en-US" sz="8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이전 통계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진단 결과 등 유지상태에 최초 진입 화면은 이력 없는 화면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 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</a:t>
                      </a:r>
                      <a:endParaRPr kumimoji="0" lang="en-US" altLang="ko-KR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 vMerge="1">
                  <a:txBody>
                    <a:bodyPr/>
                    <a:lstStyle/>
                    <a:p>
                      <a:pPr algn="ctr" rtl="0" fontAlgn="ctr"/>
                      <a:endParaRPr lang="en-US" sz="10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 vMerge="1">
                  <a:txBody>
                    <a:bodyPr/>
                    <a:lstStyle/>
                    <a:p>
                      <a:pPr algn="ctr" rtl="0" fontAlgn="ctr"/>
                      <a:endParaRPr lang="en-US" sz="10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07902356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C68B75C2-EB15-C098-BE93-747C5DC947A9}"/>
              </a:ext>
            </a:extLst>
          </p:cNvPr>
          <p:cNvSpPr txBox="1"/>
          <p:nvPr/>
        </p:nvSpPr>
        <p:spPr>
          <a:xfrm>
            <a:off x="62066" y="405217"/>
            <a:ext cx="282641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/>
              <a:t>◆ 학생</a:t>
            </a:r>
            <a:r>
              <a:rPr lang="en-US" altLang="ko-KR" sz="1200" dirty="0"/>
              <a:t> </a:t>
            </a:r>
            <a:r>
              <a:rPr lang="ko-KR" altLang="en-US" sz="1200" dirty="0"/>
              <a:t>진급</a:t>
            </a:r>
            <a:r>
              <a:rPr lang="en-US" altLang="ko-KR" sz="1200" dirty="0"/>
              <a:t>/</a:t>
            </a:r>
            <a:r>
              <a:rPr lang="ko-KR" altLang="en-US" sz="1200" dirty="0"/>
              <a:t>전학 케이스별 화면 설명</a:t>
            </a:r>
          </a:p>
        </p:txBody>
      </p:sp>
      <p:graphicFrame>
        <p:nvGraphicFramePr>
          <p:cNvPr id="10" name="표 9">
            <a:extLst>
              <a:ext uri="{FF2B5EF4-FFF2-40B4-BE49-F238E27FC236}">
                <a16:creationId xmlns:a16="http://schemas.microsoft.com/office/drawing/2014/main" id="{264197C1-3191-980E-2D51-17D7528BE57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3305586"/>
              </p:ext>
            </p:extLst>
          </p:nvPr>
        </p:nvGraphicFramePr>
        <p:xfrm>
          <a:off x="123026" y="2226537"/>
          <a:ext cx="11788907" cy="1984962"/>
        </p:xfrm>
        <a:graphic>
          <a:graphicData uri="http://schemas.openxmlformats.org/drawingml/2006/table">
            <a:tbl>
              <a:tblPr/>
              <a:tblGrid>
                <a:gridCol w="2725260">
                  <a:extLst>
                    <a:ext uri="{9D8B030D-6E8A-4147-A177-3AD203B41FA5}">
                      <a16:colId xmlns:a16="http://schemas.microsoft.com/office/drawing/2014/main" val="58004440"/>
                    </a:ext>
                  </a:extLst>
                </a:gridCol>
                <a:gridCol w="5498497">
                  <a:extLst>
                    <a:ext uri="{9D8B030D-6E8A-4147-A177-3AD203B41FA5}">
                      <a16:colId xmlns:a16="http://schemas.microsoft.com/office/drawing/2014/main" val="1012792344"/>
                    </a:ext>
                  </a:extLst>
                </a:gridCol>
                <a:gridCol w="1082040">
                  <a:extLst>
                    <a:ext uri="{9D8B030D-6E8A-4147-A177-3AD203B41FA5}">
                      <a16:colId xmlns:a16="http://schemas.microsoft.com/office/drawing/2014/main" val="3730682055"/>
                    </a:ext>
                  </a:extLst>
                </a:gridCol>
                <a:gridCol w="1241555">
                  <a:extLst>
                    <a:ext uri="{9D8B030D-6E8A-4147-A177-3AD203B41FA5}">
                      <a16:colId xmlns:a16="http://schemas.microsoft.com/office/drawing/2014/main" val="1084266289"/>
                    </a:ext>
                  </a:extLst>
                </a:gridCol>
                <a:gridCol w="1241555">
                  <a:extLst>
                    <a:ext uri="{9D8B030D-6E8A-4147-A177-3AD203B41FA5}">
                      <a16:colId xmlns:a16="http://schemas.microsoft.com/office/drawing/2014/main" val="2971078466"/>
                    </a:ext>
                  </a:extLst>
                </a:gridCol>
              </a:tblGrid>
              <a:tr h="379360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1000" dirty="0">
                          <a:effectLst/>
                        </a:rPr>
                        <a:t>항목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1000" dirty="0">
                          <a:effectLst/>
                        </a:rPr>
                        <a:t>설명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dirty="0">
                          <a:effectLst/>
                        </a:rPr>
                        <a:t>케이스 구분</a:t>
                      </a:r>
                      <a:endParaRPr lang="en-US" sz="10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dirty="0">
                          <a:effectLst/>
                        </a:rPr>
                        <a:t>진급</a:t>
                      </a:r>
                      <a:r>
                        <a:rPr lang="en-US" altLang="ko-KR" sz="1000" dirty="0">
                          <a:effectLst/>
                        </a:rPr>
                        <a:t>/</a:t>
                      </a:r>
                      <a:r>
                        <a:rPr lang="ko-KR" altLang="en-US" sz="1000" dirty="0">
                          <a:effectLst/>
                        </a:rPr>
                        <a:t>전출 화면 </a:t>
                      </a:r>
                      <a:r>
                        <a:rPr lang="en-US" sz="1000" dirty="0">
                          <a:effectLst/>
                        </a:rPr>
                        <a:t>ID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dirty="0">
                          <a:effectLst/>
                        </a:rPr>
                        <a:t>학생 전학 화면 </a:t>
                      </a:r>
                      <a:r>
                        <a:rPr lang="en-US" altLang="ko-KR" sz="1000" dirty="0">
                          <a:effectLst/>
                        </a:rPr>
                        <a:t>ID</a:t>
                      </a:r>
                      <a:endParaRPr lang="en-US" sz="10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76834888"/>
                  </a:ext>
                </a:extLst>
              </a:tr>
              <a:tr h="264321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과목 탭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전출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이전 통계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진단 결과 등 유지상태에 최초 진입 화면은 우리반 탭만 있는 화면</a:t>
                      </a: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 가기 전까지 이력 유지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전학일 이후 평균 데이터에서 인원 수 제외 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6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1" kern="1200" dirty="0">
                          <a:solidFill>
                            <a:srgbClr val="FF0000"/>
                          </a:solidFill>
                          <a:latin typeface="+mn-lt"/>
                          <a:ea typeface="+mn-ea"/>
                          <a:cs typeface="+mn-cs"/>
                        </a:rPr>
                        <a:t>진급</a:t>
                      </a:r>
                      <a:r>
                        <a:rPr lang="en-US" altLang="ko-KR" sz="800" b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en-US" altLang="ko-KR" sz="8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1" kern="1200" dirty="0">
                          <a:solidFill>
                            <a:srgbClr val="00B050"/>
                          </a:solidFill>
                          <a:latin typeface="+mn-lt"/>
                          <a:ea typeface="+mn-ea"/>
                          <a:cs typeface="+mn-cs"/>
                        </a:rPr>
                        <a:t>전출</a:t>
                      </a:r>
                      <a:endParaRPr lang="en-US" altLang="ko-KR" sz="800" b="1" kern="1200" dirty="0">
                        <a:solidFill>
                          <a:srgbClr val="00B05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전학</a:t>
                      </a:r>
                      <a:endParaRPr lang="en-US" altLang="ko-KR" sz="800" b="1" kern="1200" dirty="0">
                        <a:solidFill>
                          <a:srgbClr val="00B05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6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TEA-AIR-MON-008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6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TEA-AIR-MON-001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TEA-AIR-MON-002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TEA-AIR-MON-003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64006009"/>
                  </a:ext>
                </a:extLst>
              </a:tr>
              <a:tr h="264321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과목별 진단 등급 결과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진급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전출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이전 통계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진단 결과 등 유지상태에 최초 진입 화면은 이력 없는 화면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전학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전학 가기 전까지 이력 유지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,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전학일 이후 평균 데이터에서 인원 수 제외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1" kern="1200" dirty="0">
                        <a:solidFill>
                          <a:srgbClr val="00B05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94142610"/>
                  </a:ext>
                </a:extLst>
              </a:tr>
              <a:tr h="264321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우리반 학생 리포트 현황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B05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29007555"/>
                  </a:ext>
                </a:extLst>
              </a:tr>
              <a:tr h="264321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과목별 리포트</a:t>
                      </a:r>
                      <a:r>
                        <a:rPr lang="en-US" altLang="ko-KR" sz="800" dirty="0">
                          <a:effectLst/>
                        </a:rPr>
                        <a:t>(</a:t>
                      </a:r>
                      <a:r>
                        <a:rPr lang="ko-KR" altLang="en-US" sz="800" dirty="0">
                          <a:effectLst/>
                        </a:rPr>
                        <a:t>문제풀이 학습 현황</a:t>
                      </a:r>
                      <a:r>
                        <a:rPr lang="en-US" altLang="ko-KR" sz="800" dirty="0">
                          <a:effectLst/>
                        </a:rPr>
                        <a:t>)</a:t>
                      </a:r>
                      <a:endParaRPr lang="ko-KR" altLang="en-US" sz="8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진급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전출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이전 통계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진단 결과 등 유지상태에 최초 진입 화면은 이력 없는 화면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전학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전학 가기 전까지 이력 유지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,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전학일 이후 평균 데이터에서 인원 수 제외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B05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66273636"/>
                  </a:ext>
                </a:extLst>
              </a:tr>
              <a:tr h="264321"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>
                          <a:effectLst/>
                        </a:rPr>
                        <a:t>과목별 리포트</a:t>
                      </a:r>
                      <a:r>
                        <a:rPr lang="en-US" altLang="ko-KR" sz="800" dirty="0">
                          <a:effectLst/>
                        </a:rPr>
                        <a:t>(</a:t>
                      </a:r>
                      <a:r>
                        <a:rPr lang="ko-KR" altLang="en-US" sz="800" dirty="0">
                          <a:effectLst/>
                        </a:rPr>
                        <a:t>문제풀이 학습 현황</a:t>
                      </a:r>
                      <a:r>
                        <a:rPr lang="en-US" altLang="ko-KR" sz="800" dirty="0">
                          <a:effectLst/>
                        </a:rPr>
                        <a:t>~ </a:t>
                      </a:r>
                      <a:r>
                        <a:rPr lang="ko-KR" altLang="en-US" sz="800" dirty="0">
                          <a:effectLst/>
                        </a:rPr>
                        <a:t>문제유형 별 </a:t>
                      </a:r>
                      <a:r>
                        <a:rPr lang="ko-KR" altLang="en-US" sz="800" dirty="0" err="1">
                          <a:effectLst/>
                        </a:rPr>
                        <a:t>정답률</a:t>
                      </a:r>
                      <a:r>
                        <a:rPr lang="en-US" altLang="ko-KR" sz="800" dirty="0">
                          <a:effectLst/>
                        </a:rPr>
                        <a:t>)</a:t>
                      </a:r>
                      <a:endParaRPr lang="ko-KR" altLang="en-US" sz="8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전출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이전 통계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진단 결과 등 유지상태에 최초 진입 화면은 이력 없는 화면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 가기 전까지 이력 유지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전학일 이후 평균 데이터에서 인원 수 제외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B05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07902356"/>
                  </a:ext>
                </a:extLst>
              </a:tr>
              <a:tr h="264321"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>
                          <a:effectLst/>
                        </a:rPr>
                        <a:t>과목별 리포트</a:t>
                      </a:r>
                      <a:r>
                        <a:rPr lang="en-US" altLang="ko-KR" sz="800" dirty="0">
                          <a:effectLst/>
                        </a:rPr>
                        <a:t>(</a:t>
                      </a:r>
                      <a:r>
                        <a:rPr lang="ko-KR" altLang="en-US" sz="800" dirty="0">
                          <a:effectLst/>
                        </a:rPr>
                        <a:t>상세 평가단위별 학습 현황 그래프</a:t>
                      </a:r>
                      <a:r>
                        <a:rPr lang="en-US" altLang="ko-KR" sz="800" dirty="0">
                          <a:effectLst/>
                        </a:rPr>
                        <a:t>)</a:t>
                      </a:r>
                      <a:endParaRPr lang="ko-KR" altLang="en-US" sz="8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전출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이전 통계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진단 결과 등 유지상태에 최초 진입 화면은 이력 없는 화면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 가기 전까지 이력 유지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전학일 이후 평균 데이터에서 인원 수 제외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B05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35704572"/>
                  </a:ext>
                </a:extLst>
              </a:tr>
            </a:tbl>
          </a:graphicData>
        </a:graphic>
      </p:graphicFrame>
      <p:sp>
        <p:nvSpPr>
          <p:cNvPr id="11" name="TextBox 10">
            <a:extLst>
              <a:ext uri="{FF2B5EF4-FFF2-40B4-BE49-F238E27FC236}">
                <a16:creationId xmlns:a16="http://schemas.microsoft.com/office/drawing/2014/main" id="{DFB662BE-9A7E-D124-106A-EC0769644970}"/>
              </a:ext>
            </a:extLst>
          </p:cNvPr>
          <p:cNvSpPr txBox="1"/>
          <p:nvPr/>
        </p:nvSpPr>
        <p:spPr>
          <a:xfrm>
            <a:off x="62066" y="1905283"/>
            <a:ext cx="318869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/>
              <a:t>◆ 담임 교사</a:t>
            </a:r>
            <a:r>
              <a:rPr lang="en-US" altLang="ko-KR" sz="1200" dirty="0"/>
              <a:t> </a:t>
            </a:r>
            <a:r>
              <a:rPr lang="ko-KR" altLang="en-US" sz="1200" dirty="0"/>
              <a:t>진급</a:t>
            </a:r>
            <a:r>
              <a:rPr lang="en-US" altLang="ko-KR" sz="1200" dirty="0"/>
              <a:t>/</a:t>
            </a:r>
            <a:r>
              <a:rPr lang="ko-KR" altLang="en-US" sz="1200" dirty="0"/>
              <a:t>전출 케이스별 화면 설명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4F31277-901C-AFC9-C737-3CC33B6425AE}"/>
              </a:ext>
            </a:extLst>
          </p:cNvPr>
          <p:cNvSpPr txBox="1"/>
          <p:nvPr/>
        </p:nvSpPr>
        <p:spPr>
          <a:xfrm>
            <a:off x="62066" y="4255754"/>
            <a:ext cx="318869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/>
              <a:t>◆ 과목 교사</a:t>
            </a:r>
            <a:r>
              <a:rPr lang="en-US" altLang="ko-KR" sz="1200" dirty="0"/>
              <a:t> </a:t>
            </a:r>
            <a:r>
              <a:rPr lang="ko-KR" altLang="en-US" sz="1200" dirty="0"/>
              <a:t>진급</a:t>
            </a:r>
            <a:r>
              <a:rPr lang="en-US" altLang="ko-KR" sz="1200" dirty="0"/>
              <a:t>/</a:t>
            </a:r>
            <a:r>
              <a:rPr lang="ko-KR" altLang="en-US" sz="1200" dirty="0"/>
              <a:t>전출 케이스별 화면 설명</a:t>
            </a:r>
          </a:p>
        </p:txBody>
      </p:sp>
      <p:graphicFrame>
        <p:nvGraphicFramePr>
          <p:cNvPr id="14" name="표 13">
            <a:extLst>
              <a:ext uri="{FF2B5EF4-FFF2-40B4-BE49-F238E27FC236}">
                <a16:creationId xmlns:a16="http://schemas.microsoft.com/office/drawing/2014/main" id="{F88DFFF6-E51C-F8C9-F4E1-A18B0B6B3E5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11949465"/>
              </p:ext>
            </p:extLst>
          </p:nvPr>
        </p:nvGraphicFramePr>
        <p:xfrm>
          <a:off x="123026" y="4577008"/>
          <a:ext cx="11788906" cy="1436644"/>
        </p:xfrm>
        <a:graphic>
          <a:graphicData uri="http://schemas.openxmlformats.org/drawingml/2006/table">
            <a:tbl>
              <a:tblPr/>
              <a:tblGrid>
                <a:gridCol w="3046057">
                  <a:extLst>
                    <a:ext uri="{9D8B030D-6E8A-4147-A177-3AD203B41FA5}">
                      <a16:colId xmlns:a16="http://schemas.microsoft.com/office/drawing/2014/main" val="58004440"/>
                    </a:ext>
                  </a:extLst>
                </a:gridCol>
                <a:gridCol w="6145738">
                  <a:extLst>
                    <a:ext uri="{9D8B030D-6E8A-4147-A177-3AD203B41FA5}">
                      <a16:colId xmlns:a16="http://schemas.microsoft.com/office/drawing/2014/main" val="1012792344"/>
                    </a:ext>
                  </a:extLst>
                </a:gridCol>
                <a:gridCol w="1209410">
                  <a:extLst>
                    <a:ext uri="{9D8B030D-6E8A-4147-A177-3AD203B41FA5}">
                      <a16:colId xmlns:a16="http://schemas.microsoft.com/office/drawing/2014/main" val="3730682055"/>
                    </a:ext>
                  </a:extLst>
                </a:gridCol>
                <a:gridCol w="1387701">
                  <a:extLst>
                    <a:ext uri="{9D8B030D-6E8A-4147-A177-3AD203B41FA5}">
                      <a16:colId xmlns:a16="http://schemas.microsoft.com/office/drawing/2014/main" val="1084266289"/>
                    </a:ext>
                  </a:extLst>
                </a:gridCol>
              </a:tblGrid>
              <a:tr h="379360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1000" dirty="0">
                          <a:effectLst/>
                        </a:rPr>
                        <a:t>항목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1000" dirty="0">
                          <a:effectLst/>
                        </a:rPr>
                        <a:t>설명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dirty="0">
                          <a:effectLst/>
                        </a:rPr>
                        <a:t>케이스 구분</a:t>
                      </a:r>
                      <a:endParaRPr lang="en-US" sz="10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dirty="0">
                          <a:effectLst/>
                        </a:rPr>
                        <a:t>진급</a:t>
                      </a:r>
                      <a:r>
                        <a:rPr lang="en-US" altLang="ko-KR" sz="1000" dirty="0">
                          <a:effectLst/>
                        </a:rPr>
                        <a:t>/</a:t>
                      </a:r>
                      <a:r>
                        <a:rPr lang="ko-KR" altLang="en-US" sz="1000" dirty="0">
                          <a:effectLst/>
                        </a:rPr>
                        <a:t>전출 화면 </a:t>
                      </a:r>
                      <a:r>
                        <a:rPr lang="en-US" sz="1000" dirty="0">
                          <a:effectLst/>
                        </a:rPr>
                        <a:t>ID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76834888"/>
                  </a:ext>
                </a:extLst>
              </a:tr>
              <a:tr h="264321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과목 탭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전출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이전 통계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진단 결과 등 유지상태에 최초 진입 화면은 개설 과목 없음 상태 화면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1" kern="1200" dirty="0">
                          <a:solidFill>
                            <a:srgbClr val="FF0000"/>
                          </a:solidFill>
                          <a:latin typeface="+mn-lt"/>
                          <a:ea typeface="+mn-ea"/>
                          <a:cs typeface="+mn-cs"/>
                        </a:rPr>
                        <a:t>진급</a:t>
                      </a:r>
                      <a:r>
                        <a:rPr lang="en-US" altLang="ko-KR" sz="800" b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en-US" altLang="ko-KR" sz="8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1" kern="1200" dirty="0">
                          <a:solidFill>
                            <a:srgbClr val="00B050"/>
                          </a:solidFill>
                          <a:latin typeface="+mn-lt"/>
                          <a:ea typeface="+mn-ea"/>
                          <a:cs typeface="+mn-cs"/>
                        </a:rPr>
                        <a:t>전출</a:t>
                      </a:r>
                      <a:endParaRPr lang="en-US" altLang="ko-KR" sz="800" b="1" kern="1200" dirty="0">
                        <a:solidFill>
                          <a:srgbClr val="00B05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전학</a:t>
                      </a:r>
                      <a:endParaRPr lang="en-US" altLang="ko-KR" sz="800" b="1" kern="1200" dirty="0">
                        <a:solidFill>
                          <a:srgbClr val="00B05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TEA-AIR-MON-006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64006009"/>
                  </a:ext>
                </a:extLst>
              </a:tr>
              <a:tr h="264321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과목 누적 진단 결과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진급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전출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이전 통계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진단 결과 등 유지상태에 최초 진입 화면은 이력 없는 화면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1" kern="1200" dirty="0">
                        <a:solidFill>
                          <a:srgbClr val="00B05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94142610"/>
                  </a:ext>
                </a:extLst>
              </a:tr>
              <a:tr h="264321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과목별 리포트</a:t>
                      </a:r>
                      <a:r>
                        <a:rPr lang="en-US" altLang="ko-KR" sz="800" dirty="0">
                          <a:effectLst/>
                        </a:rPr>
                        <a:t>(</a:t>
                      </a:r>
                      <a:r>
                        <a:rPr lang="ko-KR" altLang="en-US" sz="800" dirty="0">
                          <a:effectLst/>
                        </a:rPr>
                        <a:t>문제풀이 학습 현황</a:t>
                      </a:r>
                      <a:r>
                        <a:rPr lang="en-US" altLang="ko-KR" sz="800" dirty="0">
                          <a:effectLst/>
                        </a:rPr>
                        <a:t>)</a:t>
                      </a:r>
                      <a:endParaRPr lang="ko-KR" altLang="en-US" sz="8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진급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전출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이전 통계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진단 결과 등 유지상태에 최초 진입 화면은 이력 없는 화면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B05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66273636"/>
                  </a:ext>
                </a:extLst>
              </a:tr>
              <a:tr h="264321"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>
                          <a:effectLst/>
                        </a:rPr>
                        <a:t>과목별 리포트</a:t>
                      </a:r>
                      <a:r>
                        <a:rPr lang="en-US" altLang="ko-KR" sz="800" dirty="0">
                          <a:effectLst/>
                        </a:rPr>
                        <a:t>(</a:t>
                      </a:r>
                      <a:r>
                        <a:rPr lang="ko-KR" altLang="en-US" sz="800" dirty="0">
                          <a:effectLst/>
                        </a:rPr>
                        <a:t>문제풀이 학습 현황</a:t>
                      </a:r>
                      <a:r>
                        <a:rPr lang="en-US" altLang="ko-KR" sz="800" dirty="0">
                          <a:effectLst/>
                        </a:rPr>
                        <a:t>~ </a:t>
                      </a:r>
                      <a:r>
                        <a:rPr lang="ko-KR" altLang="en-US" sz="800" dirty="0">
                          <a:effectLst/>
                        </a:rPr>
                        <a:t>문제유형 별 </a:t>
                      </a:r>
                      <a:r>
                        <a:rPr lang="ko-KR" altLang="en-US" sz="800" dirty="0" err="1">
                          <a:effectLst/>
                        </a:rPr>
                        <a:t>정답률</a:t>
                      </a:r>
                      <a:r>
                        <a:rPr lang="en-US" altLang="ko-KR" sz="800" dirty="0">
                          <a:effectLst/>
                        </a:rPr>
                        <a:t>)</a:t>
                      </a:r>
                      <a:endParaRPr lang="ko-KR" altLang="en-US" sz="8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전출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이전 통계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진단 결과 등 유지상태에 최초 진입 화면은 이력 없는 화면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B05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07902356"/>
                  </a:ext>
                </a:extLst>
              </a:tr>
            </a:tbl>
          </a:graphicData>
        </a:graphic>
      </p:graphicFrame>
      <p:sp>
        <p:nvSpPr>
          <p:cNvPr id="15" name="TextBox 14">
            <a:extLst>
              <a:ext uri="{FF2B5EF4-FFF2-40B4-BE49-F238E27FC236}">
                <a16:creationId xmlns:a16="http://schemas.microsoft.com/office/drawing/2014/main" id="{BB81518E-93FF-180E-8F1C-FA2DDDCF61A2}"/>
              </a:ext>
            </a:extLst>
          </p:cNvPr>
          <p:cNvSpPr txBox="1"/>
          <p:nvPr/>
        </p:nvSpPr>
        <p:spPr>
          <a:xfrm>
            <a:off x="62066" y="84562"/>
            <a:ext cx="370486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b="1" dirty="0"/>
              <a:t># </a:t>
            </a:r>
            <a:r>
              <a:rPr lang="ko-KR" altLang="en-US" sz="1200" b="1" dirty="0"/>
              <a:t>과목 리포트 진급</a:t>
            </a:r>
            <a:r>
              <a:rPr lang="en-US" altLang="ko-KR" sz="1200" b="1" dirty="0"/>
              <a:t>/</a:t>
            </a:r>
            <a:r>
              <a:rPr lang="ko-KR" altLang="en-US" sz="1200" b="1" dirty="0"/>
              <a:t>전출</a:t>
            </a:r>
            <a:r>
              <a:rPr lang="en-US" altLang="ko-KR" sz="1200" b="1" dirty="0"/>
              <a:t>/</a:t>
            </a:r>
            <a:r>
              <a:rPr lang="ko-KR" altLang="en-US" sz="1200" b="1" dirty="0"/>
              <a:t>전학 케이스별 화면 설명 </a:t>
            </a:r>
          </a:p>
        </p:txBody>
      </p:sp>
    </p:spTree>
    <p:extLst>
      <p:ext uri="{BB962C8B-B14F-4D97-AF65-F5344CB8AC3E}">
        <p14:creationId xmlns:p14="http://schemas.microsoft.com/office/powerpoint/2010/main" val="2242043388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9" name="직사각형 1468">
            <a:extLst>
              <a:ext uri="{FF2B5EF4-FFF2-40B4-BE49-F238E27FC236}">
                <a16:creationId xmlns:a16="http://schemas.microsoft.com/office/drawing/2014/main" id="{A649FACA-18E9-B6C2-BDBA-27A719297101}"/>
              </a:ext>
            </a:extLst>
          </p:cNvPr>
          <p:cNvSpPr/>
          <p:nvPr/>
        </p:nvSpPr>
        <p:spPr>
          <a:xfrm>
            <a:off x="-284259" y="0"/>
            <a:ext cx="18072847" cy="11263086"/>
          </a:xfrm>
          <a:prstGeom prst="rect">
            <a:avLst/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endParaRPr kumimoji="1" lang="ko-KR" altLang="en-US" sz="1000" b="1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140" name="TextBox 1139">
            <a:extLst>
              <a:ext uri="{FF2B5EF4-FFF2-40B4-BE49-F238E27FC236}">
                <a16:creationId xmlns:a16="http://schemas.microsoft.com/office/drawing/2014/main" id="{F6CA5665-18B9-6030-750A-FA07A20DD65A}"/>
              </a:ext>
            </a:extLst>
          </p:cNvPr>
          <p:cNvSpPr txBox="1"/>
          <p:nvPr/>
        </p:nvSpPr>
        <p:spPr>
          <a:xfrm>
            <a:off x="352779" y="279184"/>
            <a:ext cx="4373009" cy="353183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r>
              <a:rPr kumimoji="1" lang="ko-KR" altLang="en-US" sz="2000" b="1" dirty="0"/>
              <a:t>탭 편집</a:t>
            </a:r>
            <a:r>
              <a:rPr kumimoji="1" lang="en-US" altLang="ko-KR" sz="2000" b="1" dirty="0"/>
              <a:t>(</a:t>
            </a:r>
            <a:r>
              <a:rPr kumimoji="1" lang="ko-KR" altLang="en-US" sz="2000" b="1" dirty="0"/>
              <a:t>이동</a:t>
            </a:r>
            <a:r>
              <a:rPr kumimoji="1" lang="en-US" altLang="ko-KR" sz="2000" b="1" dirty="0"/>
              <a:t>,</a:t>
            </a:r>
            <a:r>
              <a:rPr kumimoji="1" lang="ko-KR" altLang="en-US" sz="2000" b="1" dirty="0"/>
              <a:t>추가</a:t>
            </a:r>
            <a:r>
              <a:rPr kumimoji="1" lang="en-US" altLang="ko-KR" sz="2000" b="1" dirty="0"/>
              <a:t>,</a:t>
            </a:r>
            <a:r>
              <a:rPr kumimoji="1" lang="ko-KR" altLang="en-US" sz="2000" b="1" dirty="0"/>
              <a:t>삭제</a:t>
            </a:r>
            <a:r>
              <a:rPr kumimoji="1" lang="en-US" altLang="ko-KR" sz="2000" b="1" dirty="0"/>
              <a:t>)</a:t>
            </a:r>
            <a:r>
              <a:rPr kumimoji="1" lang="ko-KR" altLang="en-US" sz="2000" b="1" dirty="0"/>
              <a:t> </a:t>
            </a:r>
            <a:r>
              <a:rPr kumimoji="1" lang="en-US" altLang="ko-KR" sz="2000" b="1" dirty="0"/>
              <a:t>Workflow</a:t>
            </a:r>
            <a:endParaRPr kumimoji="1" lang="ko-KR" altLang="en-US" sz="2000" b="1" dirty="0"/>
          </a:p>
        </p:txBody>
      </p:sp>
      <p:sp>
        <p:nvSpPr>
          <p:cNvPr id="1137" name="직사각형 1136">
            <a:extLst>
              <a:ext uri="{FF2B5EF4-FFF2-40B4-BE49-F238E27FC236}">
                <a16:creationId xmlns:a16="http://schemas.microsoft.com/office/drawing/2014/main" id="{B07DF762-DF68-D698-0B66-82B25C762A94}"/>
              </a:ext>
            </a:extLst>
          </p:cNvPr>
          <p:cNvSpPr/>
          <p:nvPr/>
        </p:nvSpPr>
        <p:spPr>
          <a:xfrm>
            <a:off x="8565267" y="1443634"/>
            <a:ext cx="4085863" cy="645416"/>
          </a:xfrm>
          <a:prstGeom prst="rect">
            <a:avLst/>
          </a:prstGeom>
          <a:solidFill>
            <a:schemeClr val="bg1"/>
          </a:solidFill>
          <a:ln w="9525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endParaRPr kumimoji="1" lang="ko-KR" altLang="en-US" sz="1000" b="1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136" name="직사각형 1135">
            <a:extLst>
              <a:ext uri="{FF2B5EF4-FFF2-40B4-BE49-F238E27FC236}">
                <a16:creationId xmlns:a16="http://schemas.microsoft.com/office/drawing/2014/main" id="{7DEF5255-CC58-1B0D-AADC-E680BC215481}"/>
              </a:ext>
            </a:extLst>
          </p:cNvPr>
          <p:cNvSpPr/>
          <p:nvPr/>
        </p:nvSpPr>
        <p:spPr>
          <a:xfrm>
            <a:off x="4352081" y="1443634"/>
            <a:ext cx="4085863" cy="645416"/>
          </a:xfrm>
          <a:prstGeom prst="rect">
            <a:avLst/>
          </a:prstGeom>
          <a:solidFill>
            <a:schemeClr val="bg1"/>
          </a:solidFill>
          <a:ln w="9525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endParaRPr kumimoji="1" lang="ko-KR" altLang="en-US" sz="1000" b="1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125" name="직사각형 1124">
            <a:extLst>
              <a:ext uri="{FF2B5EF4-FFF2-40B4-BE49-F238E27FC236}">
                <a16:creationId xmlns:a16="http://schemas.microsoft.com/office/drawing/2014/main" id="{993655E1-5274-8487-B68F-EE3D8ACA0CE2}"/>
              </a:ext>
            </a:extLst>
          </p:cNvPr>
          <p:cNvSpPr/>
          <p:nvPr/>
        </p:nvSpPr>
        <p:spPr>
          <a:xfrm>
            <a:off x="150472" y="1443634"/>
            <a:ext cx="4085863" cy="645416"/>
          </a:xfrm>
          <a:prstGeom prst="rect">
            <a:avLst/>
          </a:prstGeom>
          <a:solidFill>
            <a:schemeClr val="bg1"/>
          </a:solidFill>
          <a:ln w="9525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endParaRPr kumimoji="1" lang="ko-KR" altLang="en-US" sz="1000" b="1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grpSp>
        <p:nvGrpSpPr>
          <p:cNvPr id="1392" name="그룹 1391">
            <a:extLst>
              <a:ext uri="{FF2B5EF4-FFF2-40B4-BE49-F238E27FC236}">
                <a16:creationId xmlns:a16="http://schemas.microsoft.com/office/drawing/2014/main" id="{EAAAC347-2560-7F69-2F13-20324F7C23C4}"/>
              </a:ext>
            </a:extLst>
          </p:cNvPr>
          <p:cNvGrpSpPr/>
          <p:nvPr/>
        </p:nvGrpSpPr>
        <p:grpSpPr>
          <a:xfrm>
            <a:off x="299141" y="1621408"/>
            <a:ext cx="3749762" cy="213360"/>
            <a:chOff x="313249" y="-671612"/>
            <a:chExt cx="3749762" cy="213360"/>
          </a:xfrm>
        </p:grpSpPr>
        <p:sp>
          <p:nvSpPr>
            <p:cNvPr id="1394" name="양쪽 모서리가 둥근 사각형 1393">
              <a:extLst>
                <a:ext uri="{FF2B5EF4-FFF2-40B4-BE49-F238E27FC236}">
                  <a16:creationId xmlns:a16="http://schemas.microsoft.com/office/drawing/2014/main" id="{980914F7-B731-EB92-5A96-8419A1AE547C}"/>
                </a:ext>
              </a:extLst>
            </p:cNvPr>
            <p:cNvSpPr/>
            <p:nvPr/>
          </p:nvSpPr>
          <p:spPr>
            <a:xfrm>
              <a:off x="1488431" y="-671612"/>
              <a:ext cx="1176186" cy="213360"/>
            </a:xfrm>
            <a:prstGeom prst="round2SameRect">
              <a:avLst/>
            </a:prstGeom>
            <a:solidFill>
              <a:schemeClr val="bg1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800" b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생활과 윤리 보충반</a:t>
              </a:r>
              <a:endParaRPr lang="x-none" altLang="en-US" sz="800" b="1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02" name="양쪽 모서리가 둥근 사각형 1401">
              <a:extLst>
                <a:ext uri="{FF2B5EF4-FFF2-40B4-BE49-F238E27FC236}">
                  <a16:creationId xmlns:a16="http://schemas.microsoft.com/office/drawing/2014/main" id="{26A479FB-0172-8ED1-6089-F458E57858D6}"/>
                </a:ext>
              </a:extLst>
            </p:cNvPr>
            <p:cNvSpPr/>
            <p:nvPr/>
          </p:nvSpPr>
          <p:spPr>
            <a:xfrm>
              <a:off x="313249" y="-671612"/>
              <a:ext cx="1176186" cy="213360"/>
            </a:xfrm>
            <a:prstGeom prst="round2SameRect">
              <a:avLst/>
            </a:prstGeom>
            <a:solidFill>
              <a:schemeClr val="tx1">
                <a:lumMod val="50000"/>
                <a:lumOff val="50000"/>
              </a:schemeClr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x-none" altLang="en-US" sz="800" b="1">
                  <a:solidFill>
                    <a:prstClr val="white"/>
                  </a:solidFill>
                </a:rPr>
                <a:t>우리반</a:t>
              </a:r>
            </a:p>
          </p:txBody>
        </p:sp>
        <p:pic>
          <p:nvPicPr>
            <p:cNvPr id="1403" name="그래픽 1402" descr="추가 단색으로 채워진">
              <a:extLst>
                <a:ext uri="{FF2B5EF4-FFF2-40B4-BE49-F238E27FC236}">
                  <a16:creationId xmlns:a16="http://schemas.microsoft.com/office/drawing/2014/main" id="{C3E0F289-9236-3B7C-6AA8-5A8577BFB68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3929811" y="-631127"/>
              <a:ext cx="133200" cy="133200"/>
            </a:xfrm>
            <a:prstGeom prst="rect">
              <a:avLst/>
            </a:prstGeom>
          </p:spPr>
        </p:pic>
        <p:sp>
          <p:nvSpPr>
            <p:cNvPr id="1404" name="양쪽 모서리가 둥근 사각형 1403">
              <a:extLst>
                <a:ext uri="{FF2B5EF4-FFF2-40B4-BE49-F238E27FC236}">
                  <a16:creationId xmlns:a16="http://schemas.microsoft.com/office/drawing/2014/main" id="{38E3D94D-B215-F7A3-BA0A-DFFBF98D076B}"/>
                </a:ext>
              </a:extLst>
            </p:cNvPr>
            <p:cNvSpPr/>
            <p:nvPr/>
          </p:nvSpPr>
          <p:spPr>
            <a:xfrm>
              <a:off x="2664617" y="-671612"/>
              <a:ext cx="1176186" cy="213360"/>
            </a:xfrm>
            <a:prstGeom prst="round2SameRect">
              <a:avLst/>
            </a:prstGeom>
            <a:solidFill>
              <a:schemeClr val="bg1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800" b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윤리와 사상 정규</a:t>
              </a:r>
              <a:endParaRPr lang="x-none" altLang="en-US" sz="800" b="1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pic>
          <p:nvPicPr>
            <p:cNvPr id="1405" name="그래픽 1404" descr="추가 단색으로 채워진">
              <a:extLst>
                <a:ext uri="{FF2B5EF4-FFF2-40B4-BE49-F238E27FC236}">
                  <a16:creationId xmlns:a16="http://schemas.microsoft.com/office/drawing/2014/main" id="{24A7C203-B774-EF8F-005F-EB1993B290A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2700000">
              <a:off x="2538484" y="-606453"/>
              <a:ext cx="96149" cy="96149"/>
            </a:xfrm>
            <a:prstGeom prst="rect">
              <a:avLst/>
            </a:prstGeom>
          </p:spPr>
        </p:pic>
        <p:pic>
          <p:nvPicPr>
            <p:cNvPr id="1406" name="그래픽 1405" descr="추가 단색으로 채워진">
              <a:extLst>
                <a:ext uri="{FF2B5EF4-FFF2-40B4-BE49-F238E27FC236}">
                  <a16:creationId xmlns:a16="http://schemas.microsoft.com/office/drawing/2014/main" id="{F35A717A-6719-E600-5AD8-B68103D2821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2700000">
              <a:off x="3692118" y="-606453"/>
              <a:ext cx="96149" cy="96149"/>
            </a:xfrm>
            <a:prstGeom prst="rect">
              <a:avLst/>
            </a:prstGeom>
          </p:spPr>
        </p:pic>
      </p:grpSp>
      <p:grpSp>
        <p:nvGrpSpPr>
          <p:cNvPr id="1407" name="그룹 1406">
            <a:extLst>
              <a:ext uri="{FF2B5EF4-FFF2-40B4-BE49-F238E27FC236}">
                <a16:creationId xmlns:a16="http://schemas.microsoft.com/office/drawing/2014/main" id="{3120FFEA-2E88-E974-E534-D6B9A82DE6A3}"/>
              </a:ext>
            </a:extLst>
          </p:cNvPr>
          <p:cNvGrpSpPr/>
          <p:nvPr/>
        </p:nvGrpSpPr>
        <p:grpSpPr>
          <a:xfrm>
            <a:off x="2260563" y="1689660"/>
            <a:ext cx="157287" cy="399390"/>
            <a:chOff x="2886473" y="-1501695"/>
            <a:chExt cx="157287" cy="399390"/>
          </a:xfrm>
        </p:grpSpPr>
        <p:grpSp>
          <p:nvGrpSpPr>
            <p:cNvPr id="1043" name="그룹 21">
              <a:extLst>
                <a:ext uri="{FF2B5EF4-FFF2-40B4-BE49-F238E27FC236}">
                  <a16:creationId xmlns:a16="http://schemas.microsoft.com/office/drawing/2014/main" id="{DA792583-3DB5-D308-6377-0BCC5DA90346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2913086" y="-1528308"/>
              <a:ext cx="98304" cy="151530"/>
              <a:chOff x="2603500" y="3906838"/>
              <a:chExt cx="287338" cy="442912"/>
            </a:xfrm>
          </p:grpSpPr>
          <p:sp>
            <p:nvSpPr>
              <p:cNvPr id="1045" name="AutoShape 7">
                <a:extLst>
                  <a:ext uri="{FF2B5EF4-FFF2-40B4-BE49-F238E27FC236}">
                    <a16:creationId xmlns:a16="http://schemas.microsoft.com/office/drawing/2014/main" id="{D7627215-0654-D82B-1D98-A8E5C35E93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2603500" y="3906838"/>
                <a:ext cx="287338" cy="44291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FF3399">
                      <a:alpha val="70000"/>
                    </a:srgbClr>
                  </a:gs>
                  <a:gs pos="100000">
                    <a:srgbClr val="FFFFFF"/>
                  </a:gs>
                </a:gsLst>
                <a:lin ang="5400000" scaled="1"/>
              </a:gradFill>
              <a:ln w="6350">
                <a:noFill/>
                <a:prstDash val="dash"/>
                <a:round/>
                <a:headEnd/>
                <a:tailEnd/>
              </a:ln>
            </p:spPr>
            <p:txBody>
              <a:bodyPr rot="10800000" wrap="none" anchor="ctr"/>
              <a:lstStyle/>
              <a:p>
                <a:pPr algn="l">
                  <a:spcBef>
                    <a:spcPct val="0"/>
                  </a:spcBef>
                </a:pPr>
                <a:endParaRPr lang="ko-KR" altLang="ko-KR" sz="1000">
                  <a:solidFill>
                    <a:srgbClr val="000000"/>
                  </a:solidFill>
                  <a:latin typeface="Calibri" pitchFamily="34" charset="0"/>
                  <a:ea typeface="맑은 고딕" pitchFamily="50" charset="-127"/>
                </a:endParaRPr>
              </a:p>
            </p:txBody>
          </p:sp>
          <p:sp>
            <p:nvSpPr>
              <p:cNvPr id="1075" name="Line 8">
                <a:extLst>
                  <a:ext uri="{FF2B5EF4-FFF2-40B4-BE49-F238E27FC236}">
                    <a16:creationId xmlns:a16="http://schemas.microsoft.com/office/drawing/2014/main" id="{BE821C80-E5D5-86A3-A29A-E3216470A4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747963" y="3948113"/>
                <a:ext cx="0" cy="360362"/>
              </a:xfrm>
              <a:prstGeom prst="line">
                <a:avLst/>
              </a:prstGeom>
              <a:noFill/>
              <a:ln w="6350">
                <a:solidFill>
                  <a:srgbClr val="FF0066"/>
                </a:solidFill>
                <a:round/>
                <a:headEnd type="none" w="sm" len="sm"/>
                <a:tailEnd type="triangle" w="sm" len="sm"/>
              </a:ln>
            </p:spPr>
            <p:txBody>
              <a:bodyPr/>
              <a:lstStyle/>
              <a:p>
                <a:endParaRPr lang="ko-KR" altLang="en-US">
                  <a:latin typeface="Calibri" pitchFamily="34" charset="0"/>
                </a:endParaRPr>
              </a:p>
            </p:txBody>
          </p:sp>
        </p:grpSp>
        <p:pic>
          <p:nvPicPr>
            <p:cNvPr id="1044" name="Picture 49">
              <a:extLst>
                <a:ext uri="{FF2B5EF4-FFF2-40B4-BE49-F238E27FC236}">
                  <a16:creationId xmlns:a16="http://schemas.microsoft.com/office/drawing/2014/main" id="{FF0BF647-73D9-8873-0859-F832FD74C994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90726" y="-1350425"/>
              <a:ext cx="153034" cy="248120"/>
            </a:xfrm>
            <a:prstGeom prst="rect">
              <a:avLst/>
            </a:prstGeom>
          </p:spPr>
        </p:pic>
      </p:grpSp>
      <p:grpSp>
        <p:nvGrpSpPr>
          <p:cNvPr id="1106" name="그룹 1105">
            <a:extLst>
              <a:ext uri="{FF2B5EF4-FFF2-40B4-BE49-F238E27FC236}">
                <a16:creationId xmlns:a16="http://schemas.microsoft.com/office/drawing/2014/main" id="{E567F85F-3240-5B81-3C15-AACDC0549800}"/>
              </a:ext>
            </a:extLst>
          </p:cNvPr>
          <p:cNvGrpSpPr/>
          <p:nvPr/>
        </p:nvGrpSpPr>
        <p:grpSpPr>
          <a:xfrm>
            <a:off x="4456734" y="1621408"/>
            <a:ext cx="3749762" cy="213360"/>
            <a:chOff x="313249" y="-671612"/>
            <a:chExt cx="3749762" cy="213360"/>
          </a:xfrm>
        </p:grpSpPr>
        <p:sp>
          <p:nvSpPr>
            <p:cNvPr id="1107" name="양쪽 모서리가 둥근 사각형 1106">
              <a:extLst>
                <a:ext uri="{FF2B5EF4-FFF2-40B4-BE49-F238E27FC236}">
                  <a16:creationId xmlns:a16="http://schemas.microsoft.com/office/drawing/2014/main" id="{E13E97A6-CE28-644B-2A32-517C2BE9D87F}"/>
                </a:ext>
              </a:extLst>
            </p:cNvPr>
            <p:cNvSpPr/>
            <p:nvPr/>
          </p:nvSpPr>
          <p:spPr>
            <a:xfrm>
              <a:off x="313249" y="-671612"/>
              <a:ext cx="1176186" cy="213360"/>
            </a:xfrm>
            <a:prstGeom prst="round2SameRect">
              <a:avLst/>
            </a:prstGeom>
            <a:solidFill>
              <a:schemeClr val="tx1">
                <a:lumMod val="50000"/>
                <a:lumOff val="50000"/>
              </a:schemeClr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x-none" altLang="en-US" sz="800" b="1">
                  <a:solidFill>
                    <a:prstClr val="white"/>
                  </a:solidFill>
                </a:rPr>
                <a:t>우리반</a:t>
              </a:r>
            </a:p>
          </p:txBody>
        </p:sp>
        <p:pic>
          <p:nvPicPr>
            <p:cNvPr id="1108" name="그래픽 1107" descr="추가 단색으로 채워진">
              <a:extLst>
                <a:ext uri="{FF2B5EF4-FFF2-40B4-BE49-F238E27FC236}">
                  <a16:creationId xmlns:a16="http://schemas.microsoft.com/office/drawing/2014/main" id="{BCF7C140-0F65-768B-6932-BBA70BD8E5B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3929811" y="-631127"/>
              <a:ext cx="133200" cy="133200"/>
            </a:xfrm>
            <a:prstGeom prst="rect">
              <a:avLst/>
            </a:prstGeom>
          </p:spPr>
        </p:pic>
        <p:sp>
          <p:nvSpPr>
            <p:cNvPr id="1109" name="양쪽 모서리가 둥근 사각형 1108">
              <a:extLst>
                <a:ext uri="{FF2B5EF4-FFF2-40B4-BE49-F238E27FC236}">
                  <a16:creationId xmlns:a16="http://schemas.microsoft.com/office/drawing/2014/main" id="{8DA1D654-EEE6-133C-F66C-062F2E2819DD}"/>
                </a:ext>
              </a:extLst>
            </p:cNvPr>
            <p:cNvSpPr/>
            <p:nvPr/>
          </p:nvSpPr>
          <p:spPr>
            <a:xfrm>
              <a:off x="2664617" y="-671612"/>
              <a:ext cx="1176186" cy="213360"/>
            </a:xfrm>
            <a:prstGeom prst="round2SameRect">
              <a:avLst/>
            </a:prstGeom>
            <a:solidFill>
              <a:schemeClr val="bg1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800" b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윤리와 사상 정규</a:t>
              </a:r>
              <a:endParaRPr lang="x-none" altLang="en-US" sz="800" b="1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pic>
          <p:nvPicPr>
            <p:cNvPr id="1110" name="그래픽 1109" descr="추가 단색으로 채워진">
              <a:extLst>
                <a:ext uri="{FF2B5EF4-FFF2-40B4-BE49-F238E27FC236}">
                  <a16:creationId xmlns:a16="http://schemas.microsoft.com/office/drawing/2014/main" id="{91869FB1-DA81-FF44-7ED2-C8485A6786F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2700000">
              <a:off x="3692118" y="-606453"/>
              <a:ext cx="96149" cy="96149"/>
            </a:xfrm>
            <a:prstGeom prst="rect">
              <a:avLst/>
            </a:prstGeom>
          </p:spPr>
        </p:pic>
        <p:sp>
          <p:nvSpPr>
            <p:cNvPr id="1111" name="양쪽 모서리가 둥근 사각형 1110">
              <a:extLst>
                <a:ext uri="{FF2B5EF4-FFF2-40B4-BE49-F238E27FC236}">
                  <a16:creationId xmlns:a16="http://schemas.microsoft.com/office/drawing/2014/main" id="{84C251EB-D4DE-682E-03D7-B624C2287D68}"/>
                </a:ext>
              </a:extLst>
            </p:cNvPr>
            <p:cNvSpPr/>
            <p:nvPr/>
          </p:nvSpPr>
          <p:spPr>
            <a:xfrm>
              <a:off x="2259534" y="-671612"/>
              <a:ext cx="1176186" cy="213360"/>
            </a:xfrm>
            <a:prstGeom prst="round2SameRect">
              <a:avLst/>
            </a:prstGeom>
            <a:solidFill>
              <a:schemeClr val="bg1"/>
            </a:solidFill>
            <a:ln w="3175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생활과 윤리 </a:t>
              </a:r>
              <a:r>
                <a:rPr lang="ko-KR" altLang="en-US" sz="800" b="1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보충반</a:t>
              </a:r>
              <a:endParaRPr lang="x-none" altLang="en-US" sz="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pic>
          <p:nvPicPr>
            <p:cNvPr id="1112" name="그래픽 1111" descr="추가 단색으로 채워진">
              <a:extLst>
                <a:ext uri="{FF2B5EF4-FFF2-40B4-BE49-F238E27FC236}">
                  <a16:creationId xmlns:a16="http://schemas.microsoft.com/office/drawing/2014/main" id="{E1D83B7B-9AD9-3AC4-3C7B-C4A0095DE31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2700000">
              <a:off x="3309587" y="-606453"/>
              <a:ext cx="96149" cy="96149"/>
            </a:xfrm>
            <a:prstGeom prst="rect">
              <a:avLst/>
            </a:prstGeom>
          </p:spPr>
        </p:pic>
      </p:grpSp>
      <p:grpSp>
        <p:nvGrpSpPr>
          <p:cNvPr id="1113" name="그룹 1112">
            <a:extLst>
              <a:ext uri="{FF2B5EF4-FFF2-40B4-BE49-F238E27FC236}">
                <a16:creationId xmlns:a16="http://schemas.microsoft.com/office/drawing/2014/main" id="{9D1AEB05-9803-C48B-6BD6-EC21302A5121}"/>
              </a:ext>
            </a:extLst>
          </p:cNvPr>
          <p:cNvGrpSpPr/>
          <p:nvPr/>
        </p:nvGrpSpPr>
        <p:grpSpPr>
          <a:xfrm>
            <a:off x="8609344" y="1621408"/>
            <a:ext cx="3749762" cy="213360"/>
            <a:chOff x="313249" y="-671612"/>
            <a:chExt cx="3749762" cy="213360"/>
          </a:xfrm>
        </p:grpSpPr>
        <p:sp>
          <p:nvSpPr>
            <p:cNvPr id="1114" name="양쪽 모서리가 둥근 사각형 1113">
              <a:extLst>
                <a:ext uri="{FF2B5EF4-FFF2-40B4-BE49-F238E27FC236}">
                  <a16:creationId xmlns:a16="http://schemas.microsoft.com/office/drawing/2014/main" id="{F58E5163-E98B-BF8D-5B45-FAF21F0A5799}"/>
                </a:ext>
              </a:extLst>
            </p:cNvPr>
            <p:cNvSpPr/>
            <p:nvPr/>
          </p:nvSpPr>
          <p:spPr>
            <a:xfrm>
              <a:off x="2674038" y="-671612"/>
              <a:ext cx="1176186" cy="213360"/>
            </a:xfrm>
            <a:prstGeom prst="round2SameRect">
              <a:avLst/>
            </a:prstGeom>
            <a:solidFill>
              <a:schemeClr val="bg1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800" b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생활과 윤리 보충반</a:t>
              </a:r>
              <a:endParaRPr lang="x-none" altLang="en-US" sz="800" b="1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15" name="양쪽 모서리가 둥근 사각형 1114">
              <a:extLst>
                <a:ext uri="{FF2B5EF4-FFF2-40B4-BE49-F238E27FC236}">
                  <a16:creationId xmlns:a16="http://schemas.microsoft.com/office/drawing/2014/main" id="{3C2EA8EF-1DF4-C691-4B90-0CA56A142390}"/>
                </a:ext>
              </a:extLst>
            </p:cNvPr>
            <p:cNvSpPr/>
            <p:nvPr/>
          </p:nvSpPr>
          <p:spPr>
            <a:xfrm>
              <a:off x="313249" y="-671612"/>
              <a:ext cx="1176186" cy="213360"/>
            </a:xfrm>
            <a:prstGeom prst="round2SameRect">
              <a:avLst/>
            </a:prstGeom>
            <a:solidFill>
              <a:schemeClr val="tx1">
                <a:lumMod val="50000"/>
                <a:lumOff val="50000"/>
              </a:schemeClr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x-none" altLang="en-US" sz="800" b="1">
                  <a:solidFill>
                    <a:prstClr val="white"/>
                  </a:solidFill>
                </a:rPr>
                <a:t>우리반</a:t>
              </a:r>
            </a:p>
          </p:txBody>
        </p:sp>
        <p:pic>
          <p:nvPicPr>
            <p:cNvPr id="1116" name="그래픽 1115" descr="추가 단색으로 채워진">
              <a:extLst>
                <a:ext uri="{FF2B5EF4-FFF2-40B4-BE49-F238E27FC236}">
                  <a16:creationId xmlns:a16="http://schemas.microsoft.com/office/drawing/2014/main" id="{1169DA52-89DD-F451-D661-558E4063766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3929811" y="-631127"/>
              <a:ext cx="133200" cy="133200"/>
            </a:xfrm>
            <a:prstGeom prst="rect">
              <a:avLst/>
            </a:prstGeom>
          </p:spPr>
        </p:pic>
        <p:sp>
          <p:nvSpPr>
            <p:cNvPr id="1117" name="양쪽 모서리가 둥근 사각형 1116">
              <a:extLst>
                <a:ext uri="{FF2B5EF4-FFF2-40B4-BE49-F238E27FC236}">
                  <a16:creationId xmlns:a16="http://schemas.microsoft.com/office/drawing/2014/main" id="{10CB1DEF-7BF6-216D-34F3-6C6C802EF062}"/>
                </a:ext>
              </a:extLst>
            </p:cNvPr>
            <p:cNvSpPr/>
            <p:nvPr/>
          </p:nvSpPr>
          <p:spPr>
            <a:xfrm>
              <a:off x="1497852" y="-671612"/>
              <a:ext cx="1176186" cy="213360"/>
            </a:xfrm>
            <a:prstGeom prst="round2SameRect">
              <a:avLst/>
            </a:prstGeom>
            <a:solidFill>
              <a:schemeClr val="bg1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800" b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윤리와 사상 정규</a:t>
              </a:r>
              <a:endParaRPr lang="x-none" altLang="en-US" sz="800" b="1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pic>
          <p:nvPicPr>
            <p:cNvPr id="1118" name="그래픽 1117" descr="추가 단색으로 채워진">
              <a:extLst>
                <a:ext uri="{FF2B5EF4-FFF2-40B4-BE49-F238E27FC236}">
                  <a16:creationId xmlns:a16="http://schemas.microsoft.com/office/drawing/2014/main" id="{7184FB66-E06E-4E0E-54EE-14161511656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2700000">
              <a:off x="3724091" y="-606453"/>
              <a:ext cx="96149" cy="96149"/>
            </a:xfrm>
            <a:prstGeom prst="rect">
              <a:avLst/>
            </a:prstGeom>
          </p:spPr>
        </p:pic>
        <p:pic>
          <p:nvPicPr>
            <p:cNvPr id="1119" name="그래픽 1118" descr="추가 단색으로 채워진">
              <a:extLst>
                <a:ext uri="{FF2B5EF4-FFF2-40B4-BE49-F238E27FC236}">
                  <a16:creationId xmlns:a16="http://schemas.microsoft.com/office/drawing/2014/main" id="{776B5943-C87A-677F-E79C-15AF70A42BC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2700000">
              <a:off x="2529782" y="-606453"/>
              <a:ext cx="96149" cy="96149"/>
            </a:xfrm>
            <a:prstGeom prst="rect">
              <a:avLst/>
            </a:prstGeom>
          </p:spPr>
        </p:pic>
      </p:grpSp>
      <p:grpSp>
        <p:nvGrpSpPr>
          <p:cNvPr id="1120" name="그룹 1119">
            <a:extLst>
              <a:ext uri="{FF2B5EF4-FFF2-40B4-BE49-F238E27FC236}">
                <a16:creationId xmlns:a16="http://schemas.microsoft.com/office/drawing/2014/main" id="{165DFA2C-E75F-ED46-6970-88D9366BEA07}"/>
              </a:ext>
            </a:extLst>
          </p:cNvPr>
          <p:cNvGrpSpPr/>
          <p:nvPr/>
        </p:nvGrpSpPr>
        <p:grpSpPr>
          <a:xfrm>
            <a:off x="6949431" y="1689660"/>
            <a:ext cx="157287" cy="399390"/>
            <a:chOff x="2886473" y="-1501695"/>
            <a:chExt cx="157287" cy="399390"/>
          </a:xfrm>
        </p:grpSpPr>
        <p:grpSp>
          <p:nvGrpSpPr>
            <p:cNvPr id="1121" name="그룹 21">
              <a:extLst>
                <a:ext uri="{FF2B5EF4-FFF2-40B4-BE49-F238E27FC236}">
                  <a16:creationId xmlns:a16="http://schemas.microsoft.com/office/drawing/2014/main" id="{D557C7CB-2D6A-2689-E414-B568F288CD3A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2913086" y="-1528308"/>
              <a:ext cx="98304" cy="151530"/>
              <a:chOff x="2603500" y="3906838"/>
              <a:chExt cx="287338" cy="442912"/>
            </a:xfrm>
          </p:grpSpPr>
          <p:sp>
            <p:nvSpPr>
              <p:cNvPr id="1123" name="AutoShape 7">
                <a:extLst>
                  <a:ext uri="{FF2B5EF4-FFF2-40B4-BE49-F238E27FC236}">
                    <a16:creationId xmlns:a16="http://schemas.microsoft.com/office/drawing/2014/main" id="{26D79471-4C25-02FE-08E5-21766197AB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2603500" y="3906838"/>
                <a:ext cx="287338" cy="44291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FF3399">
                      <a:alpha val="70000"/>
                    </a:srgbClr>
                  </a:gs>
                  <a:gs pos="100000">
                    <a:srgbClr val="FFFFFF"/>
                  </a:gs>
                </a:gsLst>
                <a:lin ang="5400000" scaled="1"/>
              </a:gradFill>
              <a:ln w="6350">
                <a:noFill/>
                <a:prstDash val="dash"/>
                <a:round/>
                <a:headEnd/>
                <a:tailEnd/>
              </a:ln>
            </p:spPr>
            <p:txBody>
              <a:bodyPr rot="10800000" wrap="none" anchor="ctr"/>
              <a:lstStyle/>
              <a:p>
                <a:pPr algn="l">
                  <a:spcBef>
                    <a:spcPct val="0"/>
                  </a:spcBef>
                </a:pPr>
                <a:endParaRPr lang="ko-KR" altLang="ko-KR" sz="1000">
                  <a:solidFill>
                    <a:srgbClr val="000000"/>
                  </a:solidFill>
                  <a:latin typeface="Calibri" pitchFamily="34" charset="0"/>
                  <a:ea typeface="맑은 고딕" pitchFamily="50" charset="-127"/>
                </a:endParaRPr>
              </a:p>
            </p:txBody>
          </p:sp>
          <p:sp>
            <p:nvSpPr>
              <p:cNvPr id="1124" name="Line 8">
                <a:extLst>
                  <a:ext uri="{FF2B5EF4-FFF2-40B4-BE49-F238E27FC236}">
                    <a16:creationId xmlns:a16="http://schemas.microsoft.com/office/drawing/2014/main" id="{20B67896-26A2-5607-3965-2A94BF3DD0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747963" y="3948113"/>
                <a:ext cx="0" cy="360362"/>
              </a:xfrm>
              <a:prstGeom prst="line">
                <a:avLst/>
              </a:prstGeom>
              <a:noFill/>
              <a:ln w="6350">
                <a:solidFill>
                  <a:srgbClr val="FF0066"/>
                </a:solidFill>
                <a:round/>
                <a:headEnd type="none" w="sm" len="sm"/>
                <a:tailEnd type="triangle" w="sm" len="sm"/>
              </a:ln>
            </p:spPr>
            <p:txBody>
              <a:bodyPr/>
              <a:lstStyle/>
              <a:p>
                <a:endParaRPr lang="ko-KR" altLang="en-US">
                  <a:latin typeface="Calibri" pitchFamily="34" charset="0"/>
                </a:endParaRPr>
              </a:p>
            </p:txBody>
          </p:sp>
        </p:grpSp>
        <p:pic>
          <p:nvPicPr>
            <p:cNvPr id="1122" name="Picture 49">
              <a:extLst>
                <a:ext uri="{FF2B5EF4-FFF2-40B4-BE49-F238E27FC236}">
                  <a16:creationId xmlns:a16="http://schemas.microsoft.com/office/drawing/2014/main" id="{AD4B8BC4-F9E7-3A4E-DF0F-26EDB13B2EE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90726" y="-1350425"/>
              <a:ext cx="153034" cy="248120"/>
            </a:xfrm>
            <a:prstGeom prst="rect">
              <a:avLst/>
            </a:prstGeom>
          </p:spPr>
        </p:pic>
      </p:grpSp>
      <p:sp>
        <p:nvSpPr>
          <p:cNvPr id="1127" name="TextBox 1126">
            <a:extLst>
              <a:ext uri="{FF2B5EF4-FFF2-40B4-BE49-F238E27FC236}">
                <a16:creationId xmlns:a16="http://schemas.microsoft.com/office/drawing/2014/main" id="{4B0505D6-98D3-B443-1BB8-234C00D34AFD}"/>
              </a:ext>
            </a:extLst>
          </p:cNvPr>
          <p:cNvSpPr txBox="1"/>
          <p:nvPr/>
        </p:nvSpPr>
        <p:spPr>
          <a:xfrm>
            <a:off x="208345" y="1142195"/>
            <a:ext cx="3953005" cy="2769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r>
              <a:rPr kumimoji="1" lang="en-US" altLang="ko-KR" sz="1100">
                <a:solidFill>
                  <a:srgbClr val="002060"/>
                </a:solidFill>
              </a:rPr>
              <a:t>1.</a:t>
            </a:r>
            <a:r>
              <a:rPr kumimoji="1" lang="ko-KR" altLang="en-US" sz="1100">
                <a:solidFill>
                  <a:srgbClr val="002060"/>
                </a:solidFill>
              </a:rPr>
              <a:t> 위치 이동시킬 클릭한 상태로 드래그  </a:t>
            </a:r>
          </a:p>
        </p:txBody>
      </p:sp>
      <p:sp>
        <p:nvSpPr>
          <p:cNvPr id="1135" name="TextBox 1134">
            <a:extLst>
              <a:ext uri="{FF2B5EF4-FFF2-40B4-BE49-F238E27FC236}">
                <a16:creationId xmlns:a16="http://schemas.microsoft.com/office/drawing/2014/main" id="{4933257C-DEC6-1798-48A6-5061562D3B0C}"/>
              </a:ext>
            </a:extLst>
          </p:cNvPr>
          <p:cNvSpPr txBox="1"/>
          <p:nvPr/>
        </p:nvSpPr>
        <p:spPr>
          <a:xfrm>
            <a:off x="4352081" y="1132509"/>
            <a:ext cx="3953005" cy="2769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r>
              <a:rPr kumimoji="1" lang="en-US" altLang="ko-KR" sz="1100">
                <a:solidFill>
                  <a:srgbClr val="002060"/>
                </a:solidFill>
              </a:rPr>
              <a:t>2.</a:t>
            </a:r>
            <a:r>
              <a:rPr kumimoji="1" lang="ko-KR" altLang="en-US" sz="1100">
                <a:solidFill>
                  <a:srgbClr val="002060"/>
                </a:solidFill>
              </a:rPr>
              <a:t> 마우스 누른 채로 원하는 위치로 드래그</a:t>
            </a:r>
          </a:p>
        </p:txBody>
      </p:sp>
      <p:sp>
        <p:nvSpPr>
          <p:cNvPr id="1139" name="TextBox 1138">
            <a:extLst>
              <a:ext uri="{FF2B5EF4-FFF2-40B4-BE49-F238E27FC236}">
                <a16:creationId xmlns:a16="http://schemas.microsoft.com/office/drawing/2014/main" id="{8FA42FD7-249D-0C59-F135-46CA8610B559}"/>
              </a:ext>
            </a:extLst>
          </p:cNvPr>
          <p:cNvSpPr txBox="1"/>
          <p:nvPr/>
        </p:nvSpPr>
        <p:spPr>
          <a:xfrm>
            <a:off x="8565267" y="1132509"/>
            <a:ext cx="3953005" cy="2769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r>
              <a:rPr kumimoji="1" lang="en-US" altLang="ko-KR" sz="1100">
                <a:solidFill>
                  <a:srgbClr val="002060"/>
                </a:solidFill>
              </a:rPr>
              <a:t>3.</a:t>
            </a:r>
            <a:r>
              <a:rPr kumimoji="1" lang="ko-KR" altLang="en-US" sz="1100">
                <a:solidFill>
                  <a:srgbClr val="002060"/>
                </a:solidFill>
              </a:rPr>
              <a:t> 원하는 위치에서 </a:t>
            </a:r>
            <a:r>
              <a:rPr kumimoji="1" lang="ko-KR" altLang="en-US" sz="1100" err="1">
                <a:solidFill>
                  <a:srgbClr val="002060"/>
                </a:solidFill>
              </a:rPr>
              <a:t>드롭시</a:t>
            </a:r>
            <a:r>
              <a:rPr kumimoji="1" lang="ko-KR" altLang="en-US" sz="1100">
                <a:solidFill>
                  <a:srgbClr val="002060"/>
                </a:solidFill>
              </a:rPr>
              <a:t> 위치 이동 완료</a:t>
            </a:r>
          </a:p>
        </p:txBody>
      </p:sp>
      <p:sp>
        <p:nvSpPr>
          <p:cNvPr id="1141" name="TextBox 1140">
            <a:extLst>
              <a:ext uri="{FF2B5EF4-FFF2-40B4-BE49-F238E27FC236}">
                <a16:creationId xmlns:a16="http://schemas.microsoft.com/office/drawing/2014/main" id="{71342FF6-2EA2-97AB-1963-FCCA4B2DAC7F}"/>
              </a:ext>
            </a:extLst>
          </p:cNvPr>
          <p:cNvSpPr txBox="1"/>
          <p:nvPr/>
        </p:nvSpPr>
        <p:spPr>
          <a:xfrm>
            <a:off x="208344" y="808418"/>
            <a:ext cx="3953005" cy="2769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r>
              <a:rPr kumimoji="1" lang="en-US" altLang="ko-KR" sz="1400" b="1">
                <a:solidFill>
                  <a:srgbClr val="002060"/>
                </a:solidFill>
              </a:rPr>
              <a:t>&lt;</a:t>
            </a:r>
            <a:r>
              <a:rPr kumimoji="1" lang="ko-KR" altLang="en-US" sz="1400" b="1">
                <a:solidFill>
                  <a:srgbClr val="002060"/>
                </a:solidFill>
              </a:rPr>
              <a:t>탭 이동 방법</a:t>
            </a:r>
            <a:r>
              <a:rPr kumimoji="1" lang="en-US" altLang="ko-KR" sz="1400" b="1">
                <a:solidFill>
                  <a:srgbClr val="002060"/>
                </a:solidFill>
              </a:rPr>
              <a:t>&gt;</a:t>
            </a:r>
            <a:endParaRPr kumimoji="1" lang="ko-KR" altLang="en-US" sz="1400" b="1">
              <a:solidFill>
                <a:srgbClr val="002060"/>
              </a:solidFill>
            </a:endParaRPr>
          </a:p>
        </p:txBody>
      </p:sp>
      <p:sp>
        <p:nvSpPr>
          <p:cNvPr id="1144" name="직사각형 1143">
            <a:extLst>
              <a:ext uri="{FF2B5EF4-FFF2-40B4-BE49-F238E27FC236}">
                <a16:creationId xmlns:a16="http://schemas.microsoft.com/office/drawing/2014/main" id="{306CB24C-ED11-79B5-9D0A-6EEBD914243B}"/>
              </a:ext>
            </a:extLst>
          </p:cNvPr>
          <p:cNvSpPr/>
          <p:nvPr/>
        </p:nvSpPr>
        <p:spPr>
          <a:xfrm>
            <a:off x="150472" y="5330337"/>
            <a:ext cx="4085863" cy="645416"/>
          </a:xfrm>
          <a:prstGeom prst="rect">
            <a:avLst/>
          </a:prstGeom>
          <a:solidFill>
            <a:schemeClr val="bg1"/>
          </a:solidFill>
          <a:ln w="9525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endParaRPr kumimoji="1" lang="ko-KR" altLang="en-US" sz="1000" b="1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grpSp>
        <p:nvGrpSpPr>
          <p:cNvPr id="1145" name="그룹 1144">
            <a:extLst>
              <a:ext uri="{FF2B5EF4-FFF2-40B4-BE49-F238E27FC236}">
                <a16:creationId xmlns:a16="http://schemas.microsoft.com/office/drawing/2014/main" id="{561A35C2-1AE3-BF83-5D01-C78115EB2A5F}"/>
              </a:ext>
            </a:extLst>
          </p:cNvPr>
          <p:cNvGrpSpPr/>
          <p:nvPr/>
        </p:nvGrpSpPr>
        <p:grpSpPr>
          <a:xfrm>
            <a:off x="299141" y="5508111"/>
            <a:ext cx="3749762" cy="213360"/>
            <a:chOff x="313249" y="-671612"/>
            <a:chExt cx="3749762" cy="213360"/>
          </a:xfrm>
        </p:grpSpPr>
        <p:sp>
          <p:nvSpPr>
            <p:cNvPr id="1146" name="양쪽 모서리가 둥근 사각형 1145">
              <a:extLst>
                <a:ext uri="{FF2B5EF4-FFF2-40B4-BE49-F238E27FC236}">
                  <a16:creationId xmlns:a16="http://schemas.microsoft.com/office/drawing/2014/main" id="{FF23A11B-A6FD-B12B-A39C-B1ACC83FBFD9}"/>
                </a:ext>
              </a:extLst>
            </p:cNvPr>
            <p:cNvSpPr/>
            <p:nvPr/>
          </p:nvSpPr>
          <p:spPr>
            <a:xfrm>
              <a:off x="1488431" y="-671612"/>
              <a:ext cx="1176186" cy="213360"/>
            </a:xfrm>
            <a:prstGeom prst="round2SameRect">
              <a:avLst/>
            </a:prstGeom>
            <a:solidFill>
              <a:schemeClr val="bg1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800" b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생활과 윤리 보충반</a:t>
              </a:r>
              <a:endParaRPr lang="x-none" altLang="en-US" sz="800" b="1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47" name="양쪽 모서리가 둥근 사각형 1146">
              <a:extLst>
                <a:ext uri="{FF2B5EF4-FFF2-40B4-BE49-F238E27FC236}">
                  <a16:creationId xmlns:a16="http://schemas.microsoft.com/office/drawing/2014/main" id="{3CD13359-920B-E56B-0BC1-E1197C10FAFB}"/>
                </a:ext>
              </a:extLst>
            </p:cNvPr>
            <p:cNvSpPr/>
            <p:nvPr/>
          </p:nvSpPr>
          <p:spPr>
            <a:xfrm>
              <a:off x="313249" y="-671612"/>
              <a:ext cx="1176186" cy="213360"/>
            </a:xfrm>
            <a:prstGeom prst="round2SameRect">
              <a:avLst/>
            </a:prstGeom>
            <a:solidFill>
              <a:schemeClr val="tx1">
                <a:lumMod val="50000"/>
                <a:lumOff val="50000"/>
              </a:schemeClr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x-none" altLang="en-US" sz="800" b="1">
                  <a:solidFill>
                    <a:prstClr val="white"/>
                  </a:solidFill>
                </a:rPr>
                <a:t>우리반</a:t>
              </a:r>
            </a:p>
          </p:txBody>
        </p:sp>
        <p:pic>
          <p:nvPicPr>
            <p:cNvPr id="1148" name="그래픽 1147" descr="추가 단색으로 채워진">
              <a:extLst>
                <a:ext uri="{FF2B5EF4-FFF2-40B4-BE49-F238E27FC236}">
                  <a16:creationId xmlns:a16="http://schemas.microsoft.com/office/drawing/2014/main" id="{4A8E8E9F-834C-2976-9A4A-42719A07295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3929811" y="-631127"/>
              <a:ext cx="133200" cy="133200"/>
            </a:xfrm>
            <a:prstGeom prst="rect">
              <a:avLst/>
            </a:prstGeom>
          </p:spPr>
        </p:pic>
        <p:sp>
          <p:nvSpPr>
            <p:cNvPr id="1149" name="양쪽 모서리가 둥근 사각형 1148">
              <a:extLst>
                <a:ext uri="{FF2B5EF4-FFF2-40B4-BE49-F238E27FC236}">
                  <a16:creationId xmlns:a16="http://schemas.microsoft.com/office/drawing/2014/main" id="{8E6B3A2B-85D6-2DD3-2D85-F6783D211ABF}"/>
                </a:ext>
              </a:extLst>
            </p:cNvPr>
            <p:cNvSpPr/>
            <p:nvPr/>
          </p:nvSpPr>
          <p:spPr>
            <a:xfrm>
              <a:off x="2664617" y="-671612"/>
              <a:ext cx="1176186" cy="213360"/>
            </a:xfrm>
            <a:prstGeom prst="round2SameRect">
              <a:avLst/>
            </a:prstGeom>
            <a:solidFill>
              <a:schemeClr val="bg1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800" b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윤리와 사상 정규</a:t>
              </a:r>
              <a:endParaRPr lang="x-none" altLang="en-US" sz="800" b="1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pic>
          <p:nvPicPr>
            <p:cNvPr id="1150" name="그래픽 1149" descr="추가 단색으로 채워진">
              <a:extLst>
                <a:ext uri="{FF2B5EF4-FFF2-40B4-BE49-F238E27FC236}">
                  <a16:creationId xmlns:a16="http://schemas.microsoft.com/office/drawing/2014/main" id="{AC6AFE70-F889-D893-1C8D-83814810BF9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2700000">
              <a:off x="2538484" y="-606453"/>
              <a:ext cx="96149" cy="96149"/>
            </a:xfrm>
            <a:prstGeom prst="rect">
              <a:avLst/>
            </a:prstGeom>
          </p:spPr>
        </p:pic>
        <p:pic>
          <p:nvPicPr>
            <p:cNvPr id="1151" name="그래픽 1150" descr="추가 단색으로 채워진">
              <a:extLst>
                <a:ext uri="{FF2B5EF4-FFF2-40B4-BE49-F238E27FC236}">
                  <a16:creationId xmlns:a16="http://schemas.microsoft.com/office/drawing/2014/main" id="{B84ED584-D8B4-9247-24A5-CD25C130BBB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2700000">
              <a:off x="3692118" y="-606453"/>
              <a:ext cx="96149" cy="96149"/>
            </a:xfrm>
            <a:prstGeom prst="rect">
              <a:avLst/>
            </a:prstGeom>
          </p:spPr>
        </p:pic>
      </p:grpSp>
      <p:sp>
        <p:nvSpPr>
          <p:cNvPr id="1327" name="TextBox 1326">
            <a:extLst>
              <a:ext uri="{FF2B5EF4-FFF2-40B4-BE49-F238E27FC236}">
                <a16:creationId xmlns:a16="http://schemas.microsoft.com/office/drawing/2014/main" id="{6E90037E-E454-F257-A3EE-281389B45A4E}"/>
              </a:ext>
            </a:extLst>
          </p:cNvPr>
          <p:cNvSpPr txBox="1"/>
          <p:nvPr/>
        </p:nvSpPr>
        <p:spPr>
          <a:xfrm>
            <a:off x="208345" y="5028898"/>
            <a:ext cx="3953005" cy="2769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r>
              <a:rPr kumimoji="1" lang="en-US" altLang="ko-KR" sz="1100">
                <a:solidFill>
                  <a:srgbClr val="002060"/>
                </a:solidFill>
              </a:rPr>
              <a:t>1.</a:t>
            </a:r>
            <a:r>
              <a:rPr kumimoji="1" lang="ko-KR" altLang="en-US" sz="1100">
                <a:solidFill>
                  <a:srgbClr val="002060"/>
                </a:solidFill>
              </a:rPr>
              <a:t> 삭제할 탭의 </a:t>
            </a:r>
            <a:r>
              <a:rPr kumimoji="1" lang="en-US" altLang="ko-KR" sz="1100">
                <a:solidFill>
                  <a:srgbClr val="002060"/>
                </a:solidFill>
              </a:rPr>
              <a:t>‘X’</a:t>
            </a:r>
            <a:r>
              <a:rPr kumimoji="1" lang="ko-KR" altLang="en-US" sz="1100">
                <a:solidFill>
                  <a:srgbClr val="002060"/>
                </a:solidFill>
              </a:rPr>
              <a:t> 버튼 클릭</a:t>
            </a:r>
          </a:p>
        </p:txBody>
      </p:sp>
      <p:sp>
        <p:nvSpPr>
          <p:cNvPr id="1330" name="TextBox 1329">
            <a:extLst>
              <a:ext uri="{FF2B5EF4-FFF2-40B4-BE49-F238E27FC236}">
                <a16:creationId xmlns:a16="http://schemas.microsoft.com/office/drawing/2014/main" id="{ABAC9E97-6389-657E-E2E1-4DD5D1ADA9E1}"/>
              </a:ext>
            </a:extLst>
          </p:cNvPr>
          <p:cNvSpPr txBox="1"/>
          <p:nvPr/>
        </p:nvSpPr>
        <p:spPr>
          <a:xfrm>
            <a:off x="208344" y="4695121"/>
            <a:ext cx="3953005" cy="2769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r>
              <a:rPr kumimoji="1" lang="en-US" altLang="ko-KR" sz="1400" b="1">
                <a:solidFill>
                  <a:srgbClr val="002060"/>
                </a:solidFill>
              </a:rPr>
              <a:t>&lt;</a:t>
            </a:r>
            <a:r>
              <a:rPr kumimoji="1" lang="ko-KR" altLang="en-US" sz="1400" b="1">
                <a:solidFill>
                  <a:srgbClr val="002060"/>
                </a:solidFill>
              </a:rPr>
              <a:t>탭 삭제 방법</a:t>
            </a:r>
            <a:r>
              <a:rPr kumimoji="1" lang="en-US" altLang="ko-KR" sz="1400" b="1">
                <a:solidFill>
                  <a:srgbClr val="002060"/>
                </a:solidFill>
              </a:rPr>
              <a:t>&gt;</a:t>
            </a:r>
            <a:endParaRPr kumimoji="1" lang="ko-KR" altLang="en-US" sz="1400" b="1">
              <a:solidFill>
                <a:srgbClr val="002060"/>
              </a:solidFill>
            </a:endParaRPr>
          </a:p>
        </p:txBody>
      </p:sp>
      <p:sp>
        <p:nvSpPr>
          <p:cNvPr id="1331" name="직사각형 1330">
            <a:extLst>
              <a:ext uri="{FF2B5EF4-FFF2-40B4-BE49-F238E27FC236}">
                <a16:creationId xmlns:a16="http://schemas.microsoft.com/office/drawing/2014/main" id="{D7BE3688-F6C0-30C3-451E-EC487FE585E7}"/>
              </a:ext>
            </a:extLst>
          </p:cNvPr>
          <p:cNvSpPr/>
          <p:nvPr/>
        </p:nvSpPr>
        <p:spPr>
          <a:xfrm>
            <a:off x="4352082" y="5330337"/>
            <a:ext cx="4085863" cy="645416"/>
          </a:xfrm>
          <a:prstGeom prst="rect">
            <a:avLst/>
          </a:prstGeom>
          <a:solidFill>
            <a:schemeClr val="bg1"/>
          </a:solidFill>
          <a:ln w="9525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endParaRPr kumimoji="1" lang="ko-KR" altLang="en-US" sz="1000" b="1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grpSp>
        <p:nvGrpSpPr>
          <p:cNvPr id="1332" name="그룹 1331">
            <a:extLst>
              <a:ext uri="{FF2B5EF4-FFF2-40B4-BE49-F238E27FC236}">
                <a16:creationId xmlns:a16="http://schemas.microsoft.com/office/drawing/2014/main" id="{0C362046-F1A7-B34E-6CDB-60B74C676C4F}"/>
              </a:ext>
            </a:extLst>
          </p:cNvPr>
          <p:cNvGrpSpPr/>
          <p:nvPr/>
        </p:nvGrpSpPr>
        <p:grpSpPr>
          <a:xfrm>
            <a:off x="4500751" y="5508111"/>
            <a:ext cx="2523645" cy="213360"/>
            <a:chOff x="313249" y="-671612"/>
            <a:chExt cx="2523645" cy="213360"/>
          </a:xfrm>
        </p:grpSpPr>
        <p:sp>
          <p:nvSpPr>
            <p:cNvPr id="1333" name="양쪽 모서리가 둥근 사각형 1332">
              <a:extLst>
                <a:ext uri="{FF2B5EF4-FFF2-40B4-BE49-F238E27FC236}">
                  <a16:creationId xmlns:a16="http://schemas.microsoft.com/office/drawing/2014/main" id="{2AB7FEC8-6B35-FDCB-D60C-9E41FCD7D2C4}"/>
                </a:ext>
              </a:extLst>
            </p:cNvPr>
            <p:cNvSpPr/>
            <p:nvPr/>
          </p:nvSpPr>
          <p:spPr>
            <a:xfrm>
              <a:off x="1488431" y="-671612"/>
              <a:ext cx="1176186" cy="213360"/>
            </a:xfrm>
            <a:prstGeom prst="round2SameRect">
              <a:avLst/>
            </a:prstGeom>
            <a:solidFill>
              <a:schemeClr val="bg1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800" b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생활과 윤리 보충반</a:t>
              </a:r>
              <a:endParaRPr lang="x-none" altLang="en-US" sz="800" b="1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34" name="양쪽 모서리가 둥근 사각형 1333">
              <a:extLst>
                <a:ext uri="{FF2B5EF4-FFF2-40B4-BE49-F238E27FC236}">
                  <a16:creationId xmlns:a16="http://schemas.microsoft.com/office/drawing/2014/main" id="{0657A79C-4C4C-4C37-C42A-28FAD740BCD5}"/>
                </a:ext>
              </a:extLst>
            </p:cNvPr>
            <p:cNvSpPr/>
            <p:nvPr/>
          </p:nvSpPr>
          <p:spPr>
            <a:xfrm>
              <a:off x="313249" y="-671612"/>
              <a:ext cx="1176186" cy="213360"/>
            </a:xfrm>
            <a:prstGeom prst="round2SameRect">
              <a:avLst/>
            </a:prstGeom>
            <a:solidFill>
              <a:schemeClr val="tx1">
                <a:lumMod val="50000"/>
                <a:lumOff val="50000"/>
              </a:schemeClr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x-none" altLang="en-US" sz="800" b="1">
                  <a:solidFill>
                    <a:prstClr val="white"/>
                  </a:solidFill>
                </a:rPr>
                <a:t>우리반</a:t>
              </a:r>
            </a:p>
          </p:txBody>
        </p:sp>
        <p:pic>
          <p:nvPicPr>
            <p:cNvPr id="1335" name="그래픽 1334" descr="추가 단색으로 채워진">
              <a:extLst>
                <a:ext uri="{FF2B5EF4-FFF2-40B4-BE49-F238E27FC236}">
                  <a16:creationId xmlns:a16="http://schemas.microsoft.com/office/drawing/2014/main" id="{0845B3E3-623A-31F3-DBE1-40B2AA0FA7A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2703694" y="-631127"/>
              <a:ext cx="133200" cy="133200"/>
            </a:xfrm>
            <a:prstGeom prst="rect">
              <a:avLst/>
            </a:prstGeom>
          </p:spPr>
        </p:pic>
        <p:pic>
          <p:nvPicPr>
            <p:cNvPr id="1337" name="그래픽 1336" descr="추가 단색으로 채워진">
              <a:extLst>
                <a:ext uri="{FF2B5EF4-FFF2-40B4-BE49-F238E27FC236}">
                  <a16:creationId xmlns:a16="http://schemas.microsoft.com/office/drawing/2014/main" id="{2EFE6604-82BA-C77C-3021-42217578B43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2700000">
              <a:off x="2538484" y="-606453"/>
              <a:ext cx="96149" cy="96149"/>
            </a:xfrm>
            <a:prstGeom prst="rect">
              <a:avLst/>
            </a:prstGeom>
          </p:spPr>
        </p:pic>
      </p:grpSp>
      <p:sp>
        <p:nvSpPr>
          <p:cNvPr id="1410" name="TextBox 1409">
            <a:extLst>
              <a:ext uri="{FF2B5EF4-FFF2-40B4-BE49-F238E27FC236}">
                <a16:creationId xmlns:a16="http://schemas.microsoft.com/office/drawing/2014/main" id="{E62209FF-324F-AF9A-0290-2B1D0E419444}"/>
              </a:ext>
            </a:extLst>
          </p:cNvPr>
          <p:cNvSpPr txBox="1"/>
          <p:nvPr/>
        </p:nvSpPr>
        <p:spPr>
          <a:xfrm>
            <a:off x="4409955" y="5028898"/>
            <a:ext cx="3953005" cy="2769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r>
              <a:rPr kumimoji="1" lang="en-US" altLang="ko-KR" sz="1100">
                <a:solidFill>
                  <a:srgbClr val="002060"/>
                </a:solidFill>
              </a:rPr>
              <a:t>2.</a:t>
            </a:r>
            <a:r>
              <a:rPr kumimoji="1" lang="ko-KR" altLang="en-US" sz="1100">
                <a:solidFill>
                  <a:srgbClr val="002060"/>
                </a:solidFill>
              </a:rPr>
              <a:t> 탭 삭제 완료</a:t>
            </a:r>
          </a:p>
        </p:txBody>
      </p:sp>
      <p:grpSp>
        <p:nvGrpSpPr>
          <p:cNvPr id="1413" name="그룹 1412">
            <a:extLst>
              <a:ext uri="{FF2B5EF4-FFF2-40B4-BE49-F238E27FC236}">
                <a16:creationId xmlns:a16="http://schemas.microsoft.com/office/drawing/2014/main" id="{900E12B6-E312-2FCD-BE42-7B7EA63FBC29}"/>
              </a:ext>
            </a:extLst>
          </p:cNvPr>
          <p:cNvGrpSpPr/>
          <p:nvPr/>
        </p:nvGrpSpPr>
        <p:grpSpPr>
          <a:xfrm>
            <a:off x="3667002" y="5557685"/>
            <a:ext cx="289834" cy="370647"/>
            <a:chOff x="2819298" y="1722457"/>
            <a:chExt cx="289834" cy="370647"/>
          </a:xfrm>
        </p:grpSpPr>
        <p:sp>
          <p:nvSpPr>
            <p:cNvPr id="1411" name="Oval 4">
              <a:extLst>
                <a:ext uri="{FF2B5EF4-FFF2-40B4-BE49-F238E27FC236}">
                  <a16:creationId xmlns:a16="http://schemas.microsoft.com/office/drawing/2014/main" id="{F1E380A0-0130-3F92-629B-2591615A480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819298" y="1722457"/>
              <a:ext cx="106882" cy="106882"/>
            </a:xfrm>
            <a:prstGeom prst="ellipse">
              <a:avLst/>
            </a:prstGeom>
            <a:solidFill>
              <a:srgbClr val="FF2D82">
                <a:alpha val="60000"/>
              </a:srgbClr>
            </a:solidFill>
            <a:ln w="12700">
              <a:solidFill>
                <a:srgbClr val="FF2D82"/>
              </a:solidFill>
              <a:prstDash val="solid"/>
              <a:round/>
              <a:headEnd/>
              <a:tailEnd/>
            </a:ln>
          </p:spPr>
          <p:txBody>
            <a:bodyPr rot="10800000" wrap="none" lIns="0" tIns="0" rIns="0" bIns="0" anchor="ctr"/>
            <a:lstStyle/>
            <a:p>
              <a:pPr algn="ctr"/>
              <a:endParaRPr lang="ko-KR" altLang="ko-KR" sz="500" b="1">
                <a:solidFill>
                  <a:srgbClr val="FF0066"/>
                </a:solidFill>
                <a:latin typeface="Calibri" pitchFamily="34" charset="0"/>
                <a:ea typeface="맑은 고딕" pitchFamily="50" charset="-127"/>
                <a:cs typeface="Calibri" pitchFamily="34" charset="0"/>
              </a:endParaRPr>
            </a:p>
          </p:txBody>
        </p:sp>
        <p:pic>
          <p:nvPicPr>
            <p:cNvPr id="1412" name="Picture 7">
              <a:extLst>
                <a:ext uri="{FF2B5EF4-FFF2-40B4-BE49-F238E27FC236}">
                  <a16:creationId xmlns:a16="http://schemas.microsoft.com/office/drawing/2014/main" id="{7DF6BB47-5B45-A7E6-EA06-49A7C84B86A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56098" y="1844984"/>
              <a:ext cx="153034" cy="248120"/>
            </a:xfrm>
            <a:prstGeom prst="rect">
              <a:avLst/>
            </a:prstGeom>
          </p:spPr>
        </p:pic>
      </p:grpSp>
      <p:sp>
        <p:nvSpPr>
          <p:cNvPr id="1414" name="직사각형 1413">
            <a:extLst>
              <a:ext uri="{FF2B5EF4-FFF2-40B4-BE49-F238E27FC236}">
                <a16:creationId xmlns:a16="http://schemas.microsoft.com/office/drawing/2014/main" id="{4C373852-0F6D-3435-7A5A-2EA6C067E69A}"/>
              </a:ext>
            </a:extLst>
          </p:cNvPr>
          <p:cNvSpPr/>
          <p:nvPr/>
        </p:nvSpPr>
        <p:spPr>
          <a:xfrm>
            <a:off x="150472" y="3200360"/>
            <a:ext cx="4085863" cy="645416"/>
          </a:xfrm>
          <a:prstGeom prst="rect">
            <a:avLst/>
          </a:prstGeom>
          <a:solidFill>
            <a:schemeClr val="bg1"/>
          </a:solidFill>
          <a:ln w="9525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endParaRPr kumimoji="1" lang="ko-KR" altLang="en-US" sz="1000" b="1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grpSp>
        <p:nvGrpSpPr>
          <p:cNvPr id="1415" name="그룹 1414">
            <a:extLst>
              <a:ext uri="{FF2B5EF4-FFF2-40B4-BE49-F238E27FC236}">
                <a16:creationId xmlns:a16="http://schemas.microsoft.com/office/drawing/2014/main" id="{BD11F054-631E-DB7E-2351-DFFF14F03A3D}"/>
              </a:ext>
            </a:extLst>
          </p:cNvPr>
          <p:cNvGrpSpPr/>
          <p:nvPr/>
        </p:nvGrpSpPr>
        <p:grpSpPr>
          <a:xfrm>
            <a:off x="299141" y="3378134"/>
            <a:ext cx="3749762" cy="213360"/>
            <a:chOff x="313249" y="-671612"/>
            <a:chExt cx="3749762" cy="213360"/>
          </a:xfrm>
        </p:grpSpPr>
        <p:sp>
          <p:nvSpPr>
            <p:cNvPr id="1416" name="양쪽 모서리가 둥근 사각형 1415">
              <a:extLst>
                <a:ext uri="{FF2B5EF4-FFF2-40B4-BE49-F238E27FC236}">
                  <a16:creationId xmlns:a16="http://schemas.microsoft.com/office/drawing/2014/main" id="{59CEAF1D-924D-6BF1-8529-5649C5E915E2}"/>
                </a:ext>
              </a:extLst>
            </p:cNvPr>
            <p:cNvSpPr/>
            <p:nvPr/>
          </p:nvSpPr>
          <p:spPr>
            <a:xfrm>
              <a:off x="1488431" y="-671612"/>
              <a:ext cx="1176186" cy="213360"/>
            </a:xfrm>
            <a:prstGeom prst="round2SameRect">
              <a:avLst/>
            </a:prstGeom>
            <a:solidFill>
              <a:schemeClr val="bg1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800" b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생활과 윤리 보충반</a:t>
              </a:r>
              <a:endParaRPr lang="x-none" altLang="en-US" sz="800" b="1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17" name="양쪽 모서리가 둥근 사각형 1416">
              <a:extLst>
                <a:ext uri="{FF2B5EF4-FFF2-40B4-BE49-F238E27FC236}">
                  <a16:creationId xmlns:a16="http://schemas.microsoft.com/office/drawing/2014/main" id="{97C7491E-083A-25DD-53BC-854F4F92CBBB}"/>
                </a:ext>
              </a:extLst>
            </p:cNvPr>
            <p:cNvSpPr/>
            <p:nvPr/>
          </p:nvSpPr>
          <p:spPr>
            <a:xfrm>
              <a:off x="313249" y="-671612"/>
              <a:ext cx="1176186" cy="213360"/>
            </a:xfrm>
            <a:prstGeom prst="round2SameRect">
              <a:avLst/>
            </a:prstGeom>
            <a:solidFill>
              <a:schemeClr val="tx1">
                <a:lumMod val="50000"/>
                <a:lumOff val="50000"/>
              </a:schemeClr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x-none" altLang="en-US" sz="800" b="1">
                  <a:solidFill>
                    <a:prstClr val="white"/>
                  </a:solidFill>
                </a:rPr>
                <a:t>우리반</a:t>
              </a:r>
            </a:p>
          </p:txBody>
        </p:sp>
        <p:pic>
          <p:nvPicPr>
            <p:cNvPr id="1418" name="그래픽 1417" descr="추가 단색으로 채워진">
              <a:extLst>
                <a:ext uri="{FF2B5EF4-FFF2-40B4-BE49-F238E27FC236}">
                  <a16:creationId xmlns:a16="http://schemas.microsoft.com/office/drawing/2014/main" id="{112C481A-E6EC-AD3F-CF55-6D571CEFBA2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3929811" y="-631127"/>
              <a:ext cx="133200" cy="133200"/>
            </a:xfrm>
            <a:prstGeom prst="rect">
              <a:avLst/>
            </a:prstGeom>
          </p:spPr>
        </p:pic>
        <p:sp>
          <p:nvSpPr>
            <p:cNvPr id="1419" name="양쪽 모서리가 둥근 사각형 1418">
              <a:extLst>
                <a:ext uri="{FF2B5EF4-FFF2-40B4-BE49-F238E27FC236}">
                  <a16:creationId xmlns:a16="http://schemas.microsoft.com/office/drawing/2014/main" id="{FE615924-BFED-49CF-D8BD-28050E20D527}"/>
                </a:ext>
              </a:extLst>
            </p:cNvPr>
            <p:cNvSpPr/>
            <p:nvPr/>
          </p:nvSpPr>
          <p:spPr>
            <a:xfrm>
              <a:off x="2664617" y="-671612"/>
              <a:ext cx="1176186" cy="213360"/>
            </a:xfrm>
            <a:prstGeom prst="round2SameRect">
              <a:avLst/>
            </a:prstGeom>
            <a:solidFill>
              <a:schemeClr val="bg1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800" b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윤리와 사상 정규</a:t>
              </a:r>
              <a:endParaRPr lang="x-none" altLang="en-US" sz="800" b="1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pic>
          <p:nvPicPr>
            <p:cNvPr id="1420" name="그래픽 1419" descr="추가 단색으로 채워진">
              <a:extLst>
                <a:ext uri="{FF2B5EF4-FFF2-40B4-BE49-F238E27FC236}">
                  <a16:creationId xmlns:a16="http://schemas.microsoft.com/office/drawing/2014/main" id="{8749F4C2-4773-84D7-49EE-F927FE8A892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2700000">
              <a:off x="2538484" y="-606453"/>
              <a:ext cx="96149" cy="96149"/>
            </a:xfrm>
            <a:prstGeom prst="rect">
              <a:avLst/>
            </a:prstGeom>
          </p:spPr>
        </p:pic>
        <p:pic>
          <p:nvPicPr>
            <p:cNvPr id="1421" name="그래픽 1420" descr="추가 단색으로 채워진">
              <a:extLst>
                <a:ext uri="{FF2B5EF4-FFF2-40B4-BE49-F238E27FC236}">
                  <a16:creationId xmlns:a16="http://schemas.microsoft.com/office/drawing/2014/main" id="{7D2F6B11-E21C-BAE9-B8E6-7782CB0F482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2700000">
              <a:off x="3692118" y="-606453"/>
              <a:ext cx="96149" cy="96149"/>
            </a:xfrm>
            <a:prstGeom prst="rect">
              <a:avLst/>
            </a:prstGeom>
          </p:spPr>
        </p:pic>
      </p:grpSp>
      <p:sp>
        <p:nvSpPr>
          <p:cNvPr id="1422" name="TextBox 1421">
            <a:extLst>
              <a:ext uri="{FF2B5EF4-FFF2-40B4-BE49-F238E27FC236}">
                <a16:creationId xmlns:a16="http://schemas.microsoft.com/office/drawing/2014/main" id="{992D0AF1-87AA-680B-64B0-DEB7AA0F4EEA}"/>
              </a:ext>
            </a:extLst>
          </p:cNvPr>
          <p:cNvSpPr txBox="1"/>
          <p:nvPr/>
        </p:nvSpPr>
        <p:spPr>
          <a:xfrm>
            <a:off x="208345" y="2898921"/>
            <a:ext cx="3953005" cy="2769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r>
              <a:rPr kumimoji="1" lang="en-US" altLang="ko-KR" sz="1100">
                <a:solidFill>
                  <a:srgbClr val="002060"/>
                </a:solidFill>
              </a:rPr>
              <a:t>1.</a:t>
            </a:r>
            <a:r>
              <a:rPr kumimoji="1" lang="ko-KR" altLang="en-US" sz="1100">
                <a:solidFill>
                  <a:srgbClr val="002060"/>
                </a:solidFill>
              </a:rPr>
              <a:t> </a:t>
            </a:r>
            <a:r>
              <a:rPr kumimoji="1" lang="en-US" altLang="ko-KR" sz="1100">
                <a:solidFill>
                  <a:srgbClr val="002060"/>
                </a:solidFill>
              </a:rPr>
              <a:t>‘+’</a:t>
            </a:r>
            <a:r>
              <a:rPr kumimoji="1" lang="ko-KR" altLang="en-US" sz="1100">
                <a:solidFill>
                  <a:srgbClr val="002060"/>
                </a:solidFill>
              </a:rPr>
              <a:t>버튼 선택 시 추가 가능한 탭 목록 노출</a:t>
            </a:r>
          </a:p>
        </p:txBody>
      </p:sp>
      <p:sp>
        <p:nvSpPr>
          <p:cNvPr id="1423" name="TextBox 1422">
            <a:extLst>
              <a:ext uri="{FF2B5EF4-FFF2-40B4-BE49-F238E27FC236}">
                <a16:creationId xmlns:a16="http://schemas.microsoft.com/office/drawing/2014/main" id="{55A200DA-EB9E-55B9-B138-66162F1CA614}"/>
              </a:ext>
            </a:extLst>
          </p:cNvPr>
          <p:cNvSpPr txBox="1"/>
          <p:nvPr/>
        </p:nvSpPr>
        <p:spPr>
          <a:xfrm>
            <a:off x="208344" y="2512792"/>
            <a:ext cx="3953005" cy="2769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r>
              <a:rPr kumimoji="1" lang="en-US" altLang="ko-KR" sz="1400" b="1">
                <a:solidFill>
                  <a:srgbClr val="002060"/>
                </a:solidFill>
              </a:rPr>
              <a:t>&lt;</a:t>
            </a:r>
            <a:r>
              <a:rPr kumimoji="1" lang="ko-KR" altLang="en-US" sz="1400" b="1">
                <a:solidFill>
                  <a:srgbClr val="002060"/>
                </a:solidFill>
              </a:rPr>
              <a:t>탭 추가 방법</a:t>
            </a:r>
            <a:r>
              <a:rPr kumimoji="1" lang="en-US" altLang="ko-KR" sz="1400" b="1">
                <a:solidFill>
                  <a:srgbClr val="002060"/>
                </a:solidFill>
              </a:rPr>
              <a:t>&gt;</a:t>
            </a:r>
            <a:endParaRPr kumimoji="1" lang="ko-KR" altLang="en-US" sz="1400" b="1">
              <a:solidFill>
                <a:srgbClr val="002060"/>
              </a:solidFill>
            </a:endParaRPr>
          </a:p>
        </p:txBody>
      </p:sp>
      <p:sp>
        <p:nvSpPr>
          <p:cNvPr id="1424" name="직사각형 1423">
            <a:extLst>
              <a:ext uri="{FF2B5EF4-FFF2-40B4-BE49-F238E27FC236}">
                <a16:creationId xmlns:a16="http://schemas.microsoft.com/office/drawing/2014/main" id="{A556B2D2-45C3-835C-25C7-2BCEA9F4E018}"/>
              </a:ext>
            </a:extLst>
          </p:cNvPr>
          <p:cNvSpPr/>
          <p:nvPr/>
        </p:nvSpPr>
        <p:spPr>
          <a:xfrm>
            <a:off x="4378976" y="3200360"/>
            <a:ext cx="7716142" cy="1382179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endParaRPr kumimoji="1" lang="ko-KR" altLang="en-US" sz="1000" b="1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grpSp>
        <p:nvGrpSpPr>
          <p:cNvPr id="1425" name="그룹 1424">
            <a:extLst>
              <a:ext uri="{FF2B5EF4-FFF2-40B4-BE49-F238E27FC236}">
                <a16:creationId xmlns:a16="http://schemas.microsoft.com/office/drawing/2014/main" id="{3519E90A-E19F-1740-E349-57DA70A270A8}"/>
              </a:ext>
            </a:extLst>
          </p:cNvPr>
          <p:cNvGrpSpPr/>
          <p:nvPr/>
        </p:nvGrpSpPr>
        <p:grpSpPr>
          <a:xfrm>
            <a:off x="4527645" y="3378134"/>
            <a:ext cx="2523645" cy="213360"/>
            <a:chOff x="313249" y="-671612"/>
            <a:chExt cx="2523645" cy="213360"/>
          </a:xfrm>
        </p:grpSpPr>
        <p:sp>
          <p:nvSpPr>
            <p:cNvPr id="1426" name="양쪽 모서리가 둥근 사각형 1425">
              <a:extLst>
                <a:ext uri="{FF2B5EF4-FFF2-40B4-BE49-F238E27FC236}">
                  <a16:creationId xmlns:a16="http://schemas.microsoft.com/office/drawing/2014/main" id="{61285D4E-A938-1F87-C13B-1063021F2529}"/>
                </a:ext>
              </a:extLst>
            </p:cNvPr>
            <p:cNvSpPr/>
            <p:nvPr/>
          </p:nvSpPr>
          <p:spPr>
            <a:xfrm>
              <a:off x="1488431" y="-671612"/>
              <a:ext cx="1176186" cy="213360"/>
            </a:xfrm>
            <a:prstGeom prst="round2SameRect">
              <a:avLst/>
            </a:prstGeom>
            <a:solidFill>
              <a:schemeClr val="bg1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800" b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생활과 윤리 보충반</a:t>
              </a:r>
              <a:endParaRPr lang="x-none" altLang="en-US" sz="800" b="1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27" name="양쪽 모서리가 둥근 사각형 1426">
              <a:extLst>
                <a:ext uri="{FF2B5EF4-FFF2-40B4-BE49-F238E27FC236}">
                  <a16:creationId xmlns:a16="http://schemas.microsoft.com/office/drawing/2014/main" id="{94843A66-63B2-1A79-16E7-DA57A7B05775}"/>
                </a:ext>
              </a:extLst>
            </p:cNvPr>
            <p:cNvSpPr/>
            <p:nvPr/>
          </p:nvSpPr>
          <p:spPr>
            <a:xfrm>
              <a:off x="313249" y="-671612"/>
              <a:ext cx="1176186" cy="213360"/>
            </a:xfrm>
            <a:prstGeom prst="round2SameRect">
              <a:avLst/>
            </a:prstGeom>
            <a:solidFill>
              <a:schemeClr val="tx1">
                <a:lumMod val="50000"/>
                <a:lumOff val="50000"/>
              </a:schemeClr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x-none" altLang="en-US" sz="800" b="1">
                  <a:solidFill>
                    <a:prstClr val="white"/>
                  </a:solidFill>
                </a:rPr>
                <a:t>우리반</a:t>
              </a:r>
            </a:p>
          </p:txBody>
        </p:sp>
        <p:pic>
          <p:nvPicPr>
            <p:cNvPr id="1428" name="그래픽 1427" descr="추가 단색으로 채워진">
              <a:extLst>
                <a:ext uri="{FF2B5EF4-FFF2-40B4-BE49-F238E27FC236}">
                  <a16:creationId xmlns:a16="http://schemas.microsoft.com/office/drawing/2014/main" id="{98E94E2B-3C62-B589-3838-EBC993AC5AF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2703694" y="-631127"/>
              <a:ext cx="133200" cy="133200"/>
            </a:xfrm>
            <a:prstGeom prst="rect">
              <a:avLst/>
            </a:prstGeom>
          </p:spPr>
        </p:pic>
        <p:pic>
          <p:nvPicPr>
            <p:cNvPr id="1429" name="그래픽 1428" descr="추가 단색으로 채워진">
              <a:extLst>
                <a:ext uri="{FF2B5EF4-FFF2-40B4-BE49-F238E27FC236}">
                  <a16:creationId xmlns:a16="http://schemas.microsoft.com/office/drawing/2014/main" id="{BA55A6E3-9BB4-3542-793C-7AB1C5FCF50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2700000">
              <a:off x="2538484" y="-606453"/>
              <a:ext cx="96149" cy="96149"/>
            </a:xfrm>
            <a:prstGeom prst="rect">
              <a:avLst/>
            </a:prstGeom>
          </p:spPr>
        </p:pic>
      </p:grpSp>
      <p:sp>
        <p:nvSpPr>
          <p:cNvPr id="1430" name="TextBox 1429">
            <a:extLst>
              <a:ext uri="{FF2B5EF4-FFF2-40B4-BE49-F238E27FC236}">
                <a16:creationId xmlns:a16="http://schemas.microsoft.com/office/drawing/2014/main" id="{13CCE8CB-D621-2AD4-DB04-78DDB5A355E8}"/>
              </a:ext>
            </a:extLst>
          </p:cNvPr>
          <p:cNvSpPr txBox="1"/>
          <p:nvPr/>
        </p:nvSpPr>
        <p:spPr>
          <a:xfrm>
            <a:off x="4436849" y="2898921"/>
            <a:ext cx="3953005" cy="2769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r>
              <a:rPr kumimoji="1" lang="en-US" altLang="ko-KR" sz="1100">
                <a:solidFill>
                  <a:srgbClr val="002060"/>
                </a:solidFill>
              </a:rPr>
              <a:t>2.</a:t>
            </a:r>
            <a:r>
              <a:rPr kumimoji="1" lang="ko-KR" altLang="en-US" sz="1100">
                <a:solidFill>
                  <a:srgbClr val="002060"/>
                </a:solidFill>
              </a:rPr>
              <a:t> 확장된 탭 목록 내 추가할 과목 선택 </a:t>
            </a:r>
          </a:p>
        </p:txBody>
      </p:sp>
      <p:grpSp>
        <p:nvGrpSpPr>
          <p:cNvPr id="1431" name="그룹 1430">
            <a:extLst>
              <a:ext uri="{FF2B5EF4-FFF2-40B4-BE49-F238E27FC236}">
                <a16:creationId xmlns:a16="http://schemas.microsoft.com/office/drawing/2014/main" id="{6E722D00-9613-BA5C-E8C7-7536B2150912}"/>
              </a:ext>
            </a:extLst>
          </p:cNvPr>
          <p:cNvGrpSpPr/>
          <p:nvPr/>
        </p:nvGrpSpPr>
        <p:grpSpPr>
          <a:xfrm>
            <a:off x="3942269" y="3427708"/>
            <a:ext cx="289834" cy="370647"/>
            <a:chOff x="2819298" y="1722457"/>
            <a:chExt cx="289834" cy="370647"/>
          </a:xfrm>
        </p:grpSpPr>
        <p:sp>
          <p:nvSpPr>
            <p:cNvPr id="1432" name="Oval 4">
              <a:extLst>
                <a:ext uri="{FF2B5EF4-FFF2-40B4-BE49-F238E27FC236}">
                  <a16:creationId xmlns:a16="http://schemas.microsoft.com/office/drawing/2014/main" id="{47B49656-9896-472E-0016-4EB2D6DFE55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819298" y="1722457"/>
              <a:ext cx="106882" cy="106882"/>
            </a:xfrm>
            <a:prstGeom prst="ellipse">
              <a:avLst/>
            </a:prstGeom>
            <a:solidFill>
              <a:srgbClr val="FF2D82">
                <a:alpha val="60000"/>
              </a:srgbClr>
            </a:solidFill>
            <a:ln w="12700">
              <a:solidFill>
                <a:srgbClr val="FF2D82"/>
              </a:solidFill>
              <a:prstDash val="solid"/>
              <a:round/>
              <a:headEnd/>
              <a:tailEnd/>
            </a:ln>
          </p:spPr>
          <p:txBody>
            <a:bodyPr rot="10800000" wrap="none" lIns="0" tIns="0" rIns="0" bIns="0" anchor="ctr"/>
            <a:lstStyle/>
            <a:p>
              <a:pPr algn="ctr"/>
              <a:endParaRPr lang="ko-KR" altLang="ko-KR" sz="500" b="1">
                <a:solidFill>
                  <a:srgbClr val="FF0066"/>
                </a:solidFill>
                <a:latin typeface="Calibri" pitchFamily="34" charset="0"/>
                <a:ea typeface="맑은 고딕" pitchFamily="50" charset="-127"/>
                <a:cs typeface="Calibri" pitchFamily="34" charset="0"/>
              </a:endParaRPr>
            </a:p>
          </p:txBody>
        </p:sp>
        <p:pic>
          <p:nvPicPr>
            <p:cNvPr id="1433" name="Picture 7">
              <a:extLst>
                <a:ext uri="{FF2B5EF4-FFF2-40B4-BE49-F238E27FC236}">
                  <a16:creationId xmlns:a16="http://schemas.microsoft.com/office/drawing/2014/main" id="{3B83E2EF-0487-21F4-9784-B18C8A69D221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56098" y="1844984"/>
              <a:ext cx="153034" cy="248120"/>
            </a:xfrm>
            <a:prstGeom prst="rect">
              <a:avLst/>
            </a:prstGeom>
          </p:spPr>
        </p:pic>
      </p:grpSp>
      <p:grpSp>
        <p:nvGrpSpPr>
          <p:cNvPr id="1454" name="그룹 1453">
            <a:extLst>
              <a:ext uri="{FF2B5EF4-FFF2-40B4-BE49-F238E27FC236}">
                <a16:creationId xmlns:a16="http://schemas.microsoft.com/office/drawing/2014/main" id="{C5C1B6A3-FA47-DED0-60AE-FC466DBB5620}"/>
              </a:ext>
            </a:extLst>
          </p:cNvPr>
          <p:cNvGrpSpPr/>
          <p:nvPr/>
        </p:nvGrpSpPr>
        <p:grpSpPr>
          <a:xfrm>
            <a:off x="8085690" y="3391989"/>
            <a:ext cx="1176186" cy="213360"/>
            <a:chOff x="11073977" y="3990228"/>
            <a:chExt cx="1176186" cy="213360"/>
          </a:xfrm>
        </p:grpSpPr>
        <p:sp>
          <p:nvSpPr>
            <p:cNvPr id="1434" name="양쪽 모서리가 둥근 사각형 1433">
              <a:extLst>
                <a:ext uri="{FF2B5EF4-FFF2-40B4-BE49-F238E27FC236}">
                  <a16:creationId xmlns:a16="http://schemas.microsoft.com/office/drawing/2014/main" id="{A9E8F2F3-3618-196D-A759-71B9D1B13E6D}"/>
                </a:ext>
              </a:extLst>
            </p:cNvPr>
            <p:cNvSpPr/>
            <p:nvPr/>
          </p:nvSpPr>
          <p:spPr>
            <a:xfrm>
              <a:off x="11073977" y="3990228"/>
              <a:ext cx="1176186" cy="213360"/>
            </a:xfrm>
            <a:prstGeom prst="round2SameRect">
              <a:avLst/>
            </a:prstGeom>
            <a:solidFill>
              <a:schemeClr val="tx1">
                <a:lumMod val="50000"/>
                <a:lumOff val="50000"/>
              </a:schemeClr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x-none" altLang="en-US" sz="800" b="1">
                <a:solidFill>
                  <a:prstClr val="white"/>
                </a:solidFill>
              </a:endParaRPr>
            </a:p>
          </p:txBody>
        </p:sp>
        <p:pic>
          <p:nvPicPr>
            <p:cNvPr id="1435" name="그래픽 1434" descr="추가 단색으로 채워진">
              <a:extLst>
                <a:ext uri="{FF2B5EF4-FFF2-40B4-BE49-F238E27FC236}">
                  <a16:creationId xmlns:a16="http://schemas.microsoft.com/office/drawing/2014/main" id="{9D954F98-5E4D-ECFE-A726-9DF9936CEC2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1607252" y="4030713"/>
              <a:ext cx="133200" cy="133200"/>
            </a:xfrm>
            <a:prstGeom prst="rect">
              <a:avLst/>
            </a:prstGeom>
          </p:spPr>
        </p:pic>
      </p:grpSp>
      <p:sp>
        <p:nvSpPr>
          <p:cNvPr id="1436" name="직사각형 1435">
            <a:extLst>
              <a:ext uri="{FF2B5EF4-FFF2-40B4-BE49-F238E27FC236}">
                <a16:creationId xmlns:a16="http://schemas.microsoft.com/office/drawing/2014/main" id="{EFE35FB8-23C8-33D3-42E3-048463644C76}"/>
              </a:ext>
            </a:extLst>
          </p:cNvPr>
          <p:cNvSpPr/>
          <p:nvPr/>
        </p:nvSpPr>
        <p:spPr>
          <a:xfrm>
            <a:off x="4375798" y="3578817"/>
            <a:ext cx="7716142" cy="1003722"/>
          </a:xfrm>
          <a:prstGeom prst="rect">
            <a:avLst/>
          </a:prstGeom>
          <a:solidFill>
            <a:schemeClr val="tx1">
              <a:lumMod val="95000"/>
              <a:lumOff val="5000"/>
              <a:alpha val="32338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grpSp>
        <p:nvGrpSpPr>
          <p:cNvPr id="1437" name="그룹 1436">
            <a:extLst>
              <a:ext uri="{FF2B5EF4-FFF2-40B4-BE49-F238E27FC236}">
                <a16:creationId xmlns:a16="http://schemas.microsoft.com/office/drawing/2014/main" id="{9612BE20-3FB2-2E58-C25E-D1018F81FBE7}"/>
              </a:ext>
            </a:extLst>
          </p:cNvPr>
          <p:cNvGrpSpPr/>
          <p:nvPr/>
        </p:nvGrpSpPr>
        <p:grpSpPr>
          <a:xfrm>
            <a:off x="4527645" y="3579926"/>
            <a:ext cx="7393025" cy="871911"/>
            <a:chOff x="313249" y="1414089"/>
            <a:chExt cx="7393025" cy="871911"/>
          </a:xfrm>
        </p:grpSpPr>
        <p:sp>
          <p:nvSpPr>
            <p:cNvPr id="1438" name="Rounded Rectangle">
              <a:extLst>
                <a:ext uri="{FF2B5EF4-FFF2-40B4-BE49-F238E27FC236}">
                  <a16:creationId xmlns:a16="http://schemas.microsoft.com/office/drawing/2014/main" id="{1ADF1C86-006E-162B-522D-0941C380A0CC}"/>
                </a:ext>
              </a:extLst>
            </p:cNvPr>
            <p:cNvSpPr/>
            <p:nvPr/>
          </p:nvSpPr>
          <p:spPr>
            <a:xfrm>
              <a:off x="1978488" y="1797661"/>
              <a:ext cx="214288" cy="106468"/>
            </a:xfrm>
            <a:prstGeom prst="roundRect">
              <a:avLst>
                <a:gd name="adj" fmla="val 50000"/>
              </a:avLst>
            </a:prstGeom>
            <a:solidFill>
              <a:srgbClr val="00B0F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>
                <a:defRPr sz="800" b="1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defRPr>
              </a:pPr>
              <a:r>
                <a:rPr lang="en-US" altLang="ko-KR" sz="700">
                  <a:solidFill>
                    <a:schemeClr val="bg1"/>
                  </a:solidFill>
                </a:rPr>
                <a:t>2-2</a:t>
              </a:r>
              <a:endParaRPr sz="700">
                <a:solidFill>
                  <a:schemeClr val="bg1"/>
                </a:solidFill>
              </a:endParaRPr>
            </a:p>
          </p:txBody>
        </p:sp>
        <p:sp>
          <p:nvSpPr>
            <p:cNvPr id="1439" name="Rounded Rectangle">
              <a:extLst>
                <a:ext uri="{FF2B5EF4-FFF2-40B4-BE49-F238E27FC236}">
                  <a16:creationId xmlns:a16="http://schemas.microsoft.com/office/drawing/2014/main" id="{4288A1CA-3226-4DD6-2883-23991C401590}"/>
                </a:ext>
              </a:extLst>
            </p:cNvPr>
            <p:cNvSpPr/>
            <p:nvPr/>
          </p:nvSpPr>
          <p:spPr>
            <a:xfrm>
              <a:off x="493464" y="1754694"/>
              <a:ext cx="214288" cy="106468"/>
            </a:xfrm>
            <a:prstGeom prst="roundRect">
              <a:avLst>
                <a:gd name="adj" fmla="val 50000"/>
              </a:avLst>
            </a:prstGeom>
            <a:solidFill>
              <a:srgbClr val="00B0F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>
                <a:defRPr sz="800" b="1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defRPr>
              </a:pPr>
              <a:r>
                <a:rPr lang="en-US" altLang="ko-KR" sz="700">
                  <a:solidFill>
                    <a:schemeClr val="bg1"/>
                  </a:solidFill>
                </a:rPr>
                <a:t>2-1</a:t>
              </a:r>
              <a:endParaRPr sz="700">
                <a:solidFill>
                  <a:schemeClr val="bg1"/>
                </a:solidFill>
              </a:endParaRPr>
            </a:p>
          </p:txBody>
        </p:sp>
        <p:sp>
          <p:nvSpPr>
            <p:cNvPr id="1440" name="직사각형 1439">
              <a:extLst>
                <a:ext uri="{FF2B5EF4-FFF2-40B4-BE49-F238E27FC236}">
                  <a16:creationId xmlns:a16="http://schemas.microsoft.com/office/drawing/2014/main" id="{103B5132-2BC9-B14C-1C2F-8E15C47945D7}"/>
                </a:ext>
              </a:extLst>
            </p:cNvPr>
            <p:cNvSpPr/>
            <p:nvPr/>
          </p:nvSpPr>
          <p:spPr>
            <a:xfrm>
              <a:off x="313249" y="1414089"/>
              <a:ext cx="7393025" cy="871911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pic>
          <p:nvPicPr>
            <p:cNvPr id="1441" name="그래픽 1440" descr="추가 단색으로 채워진">
              <a:extLst>
                <a:ext uri="{FF2B5EF4-FFF2-40B4-BE49-F238E27FC236}">
                  <a16:creationId xmlns:a16="http://schemas.microsoft.com/office/drawing/2014/main" id="{12D647DA-A245-CE24-2068-524BD733069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2700000">
              <a:off x="7429546" y="1546330"/>
              <a:ext cx="197532" cy="197532"/>
            </a:xfrm>
            <a:prstGeom prst="rect">
              <a:avLst/>
            </a:prstGeom>
          </p:spPr>
        </p:pic>
        <p:sp>
          <p:nvSpPr>
            <p:cNvPr id="1442" name="모서리가 둥근 직사각형 268">
              <a:extLst>
                <a:ext uri="{FF2B5EF4-FFF2-40B4-BE49-F238E27FC236}">
                  <a16:creationId xmlns:a16="http://schemas.microsoft.com/office/drawing/2014/main" id="{A6D2C0CD-DFDF-A4C8-BDE7-897206C37AF9}"/>
                </a:ext>
              </a:extLst>
            </p:cNvPr>
            <p:cNvSpPr/>
            <p:nvPr/>
          </p:nvSpPr>
          <p:spPr>
            <a:xfrm>
              <a:off x="470689" y="1531060"/>
              <a:ext cx="1068100" cy="253712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08000" tIns="36000" rIns="108000" bIns="36000" rtlCol="0" anchor="ctr">
              <a:spAutoFit/>
            </a:bodyPr>
            <a:lstStyle/>
            <a:p>
              <a:pPr algn="ctr"/>
              <a:r>
                <a:rPr lang="x-none" altLang="en-US" sz="700">
                  <a:solidFill>
                    <a:schemeClr val="tx1"/>
                  </a:solidFill>
                </a:rPr>
                <a:t>윤리와 사상 보충반</a:t>
              </a:r>
              <a:endParaRPr lang="ko-KR" altLang="en-US" sz="700">
                <a:solidFill>
                  <a:schemeClr val="tx1"/>
                </a:solidFill>
              </a:endParaRPr>
            </a:p>
          </p:txBody>
        </p:sp>
        <p:sp>
          <p:nvSpPr>
            <p:cNvPr id="1443" name="모서리가 둥근 직사각형 268">
              <a:extLst>
                <a:ext uri="{FF2B5EF4-FFF2-40B4-BE49-F238E27FC236}">
                  <a16:creationId xmlns:a16="http://schemas.microsoft.com/office/drawing/2014/main" id="{90F3BB9E-CB75-4D61-6F08-8108A03264F5}"/>
                </a:ext>
              </a:extLst>
            </p:cNvPr>
            <p:cNvSpPr/>
            <p:nvPr/>
          </p:nvSpPr>
          <p:spPr>
            <a:xfrm>
              <a:off x="1634752" y="1531060"/>
              <a:ext cx="1068100" cy="253712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08000" tIns="36000" rIns="108000" bIns="36000" rtlCol="0" anchor="ctr">
              <a:spAutoFit/>
            </a:bodyPr>
            <a:lstStyle/>
            <a:p>
              <a:pPr algn="ctr"/>
              <a:r>
                <a:rPr lang="x-none" altLang="en-US" sz="700">
                  <a:solidFill>
                    <a:schemeClr val="tx1"/>
                  </a:solidFill>
                </a:rPr>
                <a:t>생활과 윤리 정규반</a:t>
              </a:r>
              <a:endParaRPr lang="ko-KR" altLang="en-US" sz="700">
                <a:solidFill>
                  <a:schemeClr val="tx1"/>
                </a:solidFill>
              </a:endParaRPr>
            </a:p>
          </p:txBody>
        </p:sp>
        <p:sp>
          <p:nvSpPr>
            <p:cNvPr id="1444" name="모서리가 둥근 직사각형 268">
              <a:extLst>
                <a:ext uri="{FF2B5EF4-FFF2-40B4-BE49-F238E27FC236}">
                  <a16:creationId xmlns:a16="http://schemas.microsoft.com/office/drawing/2014/main" id="{A07AF167-5EF9-A80F-F23B-504ED1B5C982}"/>
                </a:ext>
              </a:extLst>
            </p:cNvPr>
            <p:cNvSpPr/>
            <p:nvPr/>
          </p:nvSpPr>
          <p:spPr>
            <a:xfrm>
              <a:off x="2798815" y="1532752"/>
              <a:ext cx="1068100" cy="253712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08000" tIns="36000" rIns="108000" bIns="36000" rtlCol="0" anchor="ctr">
              <a:spAutoFit/>
            </a:bodyPr>
            <a:lstStyle/>
            <a:p>
              <a:pPr algn="ctr"/>
              <a:r>
                <a:rPr lang="x-none" altLang="en-US" sz="700">
                  <a:solidFill>
                    <a:schemeClr val="tx1"/>
                  </a:solidFill>
                </a:rPr>
                <a:t>생활과 윤리 심화반</a:t>
              </a:r>
              <a:endParaRPr lang="ko-KR" altLang="en-US" sz="700">
                <a:solidFill>
                  <a:schemeClr val="tx1"/>
                </a:solidFill>
              </a:endParaRPr>
            </a:p>
          </p:txBody>
        </p:sp>
        <p:sp>
          <p:nvSpPr>
            <p:cNvPr id="1445" name="모서리가 둥근 직사각형 268">
              <a:extLst>
                <a:ext uri="{FF2B5EF4-FFF2-40B4-BE49-F238E27FC236}">
                  <a16:creationId xmlns:a16="http://schemas.microsoft.com/office/drawing/2014/main" id="{AE9AA745-795C-1513-0EF4-574233E98432}"/>
                </a:ext>
              </a:extLst>
            </p:cNvPr>
            <p:cNvSpPr/>
            <p:nvPr/>
          </p:nvSpPr>
          <p:spPr>
            <a:xfrm>
              <a:off x="3962878" y="1518239"/>
              <a:ext cx="1068100" cy="253712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08000" tIns="36000" rIns="108000" bIns="36000" rtlCol="0" anchor="ctr">
              <a:spAutoFit/>
            </a:bodyPr>
            <a:lstStyle/>
            <a:p>
              <a:pPr algn="ctr"/>
              <a:r>
                <a:rPr lang="x-none" altLang="en-US" sz="700">
                  <a:solidFill>
                    <a:schemeClr val="tx1"/>
                  </a:solidFill>
                </a:rPr>
                <a:t>생활과 윤리 심화반</a:t>
              </a:r>
              <a:endParaRPr lang="ko-KR" altLang="en-US" sz="700">
                <a:solidFill>
                  <a:schemeClr val="tx1"/>
                </a:solidFill>
              </a:endParaRPr>
            </a:p>
          </p:txBody>
        </p:sp>
        <p:sp>
          <p:nvSpPr>
            <p:cNvPr id="1446" name="모서리가 둥근 직사각형 268">
              <a:extLst>
                <a:ext uri="{FF2B5EF4-FFF2-40B4-BE49-F238E27FC236}">
                  <a16:creationId xmlns:a16="http://schemas.microsoft.com/office/drawing/2014/main" id="{6311BBC9-89F3-457D-EDCC-76F7ED57E80B}"/>
                </a:ext>
              </a:extLst>
            </p:cNvPr>
            <p:cNvSpPr/>
            <p:nvPr/>
          </p:nvSpPr>
          <p:spPr>
            <a:xfrm>
              <a:off x="5126941" y="1518239"/>
              <a:ext cx="1068100" cy="253712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08000" tIns="36000" rIns="108000" bIns="36000" rtlCol="0" anchor="ctr">
              <a:spAutoFit/>
            </a:bodyPr>
            <a:lstStyle/>
            <a:p>
              <a:pPr algn="ctr"/>
              <a:r>
                <a:rPr lang="x-none" altLang="en-US" sz="700">
                  <a:solidFill>
                    <a:schemeClr val="tx1"/>
                  </a:solidFill>
                </a:rPr>
                <a:t>윤리와 사상 모의반</a:t>
              </a:r>
              <a:endParaRPr lang="ko-KR" altLang="en-US" sz="700">
                <a:solidFill>
                  <a:schemeClr val="tx1"/>
                </a:solidFill>
              </a:endParaRPr>
            </a:p>
          </p:txBody>
        </p:sp>
        <p:sp>
          <p:nvSpPr>
            <p:cNvPr id="1447" name="모서리가 둥근 직사각형 268">
              <a:extLst>
                <a:ext uri="{FF2B5EF4-FFF2-40B4-BE49-F238E27FC236}">
                  <a16:creationId xmlns:a16="http://schemas.microsoft.com/office/drawing/2014/main" id="{DB49723A-D7A4-DFCB-7841-AE3536216144}"/>
                </a:ext>
              </a:extLst>
            </p:cNvPr>
            <p:cNvSpPr/>
            <p:nvPr/>
          </p:nvSpPr>
          <p:spPr>
            <a:xfrm>
              <a:off x="6291006" y="1525398"/>
              <a:ext cx="1088638" cy="253712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08000" tIns="36000" rIns="108000" bIns="36000" rtlCol="0" anchor="ctr">
              <a:spAutoFit/>
            </a:bodyPr>
            <a:lstStyle/>
            <a:p>
              <a:pPr algn="ctr"/>
              <a:r>
                <a:rPr lang="en-US" altLang="x-none" sz="700">
                  <a:solidFill>
                    <a:schemeClr val="tx1"/>
                  </a:solidFill>
                </a:rPr>
                <a:t>1</a:t>
              </a:r>
              <a:r>
                <a:rPr lang="x-none" altLang="en-US" sz="700">
                  <a:solidFill>
                    <a:schemeClr val="tx1"/>
                  </a:solidFill>
                </a:rPr>
                <a:t>학년 통합사회 </a:t>
              </a:r>
              <a:r>
                <a:rPr lang="en-US" altLang="x-none" sz="700">
                  <a:solidFill>
                    <a:schemeClr val="tx1"/>
                  </a:solidFill>
                </a:rPr>
                <a:t>A</a:t>
              </a:r>
              <a:r>
                <a:rPr lang="x-none" altLang="en-US" sz="700">
                  <a:solidFill>
                    <a:schemeClr val="tx1"/>
                  </a:solidFill>
                </a:rPr>
                <a:t>반</a:t>
              </a:r>
              <a:endParaRPr lang="ko-KR" altLang="en-US" sz="700">
                <a:solidFill>
                  <a:schemeClr val="tx1"/>
                </a:solidFill>
              </a:endParaRPr>
            </a:p>
          </p:txBody>
        </p:sp>
        <p:sp>
          <p:nvSpPr>
            <p:cNvPr id="1448" name="모서리가 둥근 직사각형 268">
              <a:extLst>
                <a:ext uri="{FF2B5EF4-FFF2-40B4-BE49-F238E27FC236}">
                  <a16:creationId xmlns:a16="http://schemas.microsoft.com/office/drawing/2014/main" id="{07A33317-B45C-D441-51D0-42880F0F46BE}"/>
                </a:ext>
              </a:extLst>
            </p:cNvPr>
            <p:cNvSpPr/>
            <p:nvPr/>
          </p:nvSpPr>
          <p:spPr>
            <a:xfrm>
              <a:off x="470689" y="1877686"/>
              <a:ext cx="1081792" cy="253712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08000" tIns="36000" rIns="108000" bIns="36000" rtlCol="0" anchor="ctr">
              <a:spAutoFit/>
            </a:bodyPr>
            <a:lstStyle/>
            <a:p>
              <a:pPr algn="ctr"/>
              <a:r>
                <a:rPr lang="en-US" altLang="x-none" sz="700">
                  <a:solidFill>
                    <a:schemeClr val="tx1"/>
                  </a:solidFill>
                </a:rPr>
                <a:t>1</a:t>
              </a:r>
              <a:r>
                <a:rPr lang="x-none" altLang="en-US" sz="700">
                  <a:solidFill>
                    <a:schemeClr val="tx1"/>
                  </a:solidFill>
                </a:rPr>
                <a:t>학년 통합사회 </a:t>
              </a:r>
              <a:r>
                <a:rPr lang="en-US" altLang="x-none" sz="700">
                  <a:solidFill>
                    <a:schemeClr val="tx1"/>
                  </a:solidFill>
                </a:rPr>
                <a:t>B</a:t>
              </a:r>
              <a:r>
                <a:rPr lang="x-none" altLang="en-US" sz="700">
                  <a:solidFill>
                    <a:schemeClr val="tx1"/>
                  </a:solidFill>
                </a:rPr>
                <a:t>반</a:t>
              </a:r>
              <a:endParaRPr lang="ko-KR" altLang="en-US" sz="700">
                <a:solidFill>
                  <a:schemeClr val="tx1"/>
                </a:solidFill>
              </a:endParaRPr>
            </a:p>
          </p:txBody>
        </p:sp>
        <p:sp>
          <p:nvSpPr>
            <p:cNvPr id="1449" name="모서리가 둥근 직사각형 268">
              <a:extLst>
                <a:ext uri="{FF2B5EF4-FFF2-40B4-BE49-F238E27FC236}">
                  <a16:creationId xmlns:a16="http://schemas.microsoft.com/office/drawing/2014/main" id="{81673240-63B5-1322-B851-0E360C0944B3}"/>
                </a:ext>
              </a:extLst>
            </p:cNvPr>
            <p:cNvSpPr/>
            <p:nvPr/>
          </p:nvSpPr>
          <p:spPr>
            <a:xfrm>
              <a:off x="1634752" y="1877686"/>
              <a:ext cx="1334876" cy="253712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08000" tIns="36000" rIns="108000" bIns="36000" rtlCol="0" anchor="ctr">
              <a:spAutoFit/>
            </a:bodyPr>
            <a:lstStyle/>
            <a:p>
              <a:pPr algn="ctr"/>
              <a:r>
                <a:rPr lang="en-US" altLang="x-none" sz="700">
                  <a:solidFill>
                    <a:schemeClr val="tx1"/>
                  </a:solidFill>
                </a:rPr>
                <a:t>2</a:t>
              </a:r>
              <a:r>
                <a:rPr lang="x-none" altLang="en-US" sz="700">
                  <a:solidFill>
                    <a:schemeClr val="tx1"/>
                  </a:solidFill>
                </a:rPr>
                <a:t>학년 윤리와 사상 보충반</a:t>
              </a:r>
              <a:endParaRPr lang="ko-KR" altLang="en-US" sz="700">
                <a:solidFill>
                  <a:schemeClr val="tx1"/>
                </a:solidFill>
              </a:endParaRPr>
            </a:p>
          </p:txBody>
        </p:sp>
      </p:grpSp>
      <p:grpSp>
        <p:nvGrpSpPr>
          <p:cNvPr id="1455" name="그룹 1454">
            <a:extLst>
              <a:ext uri="{FF2B5EF4-FFF2-40B4-BE49-F238E27FC236}">
                <a16:creationId xmlns:a16="http://schemas.microsoft.com/office/drawing/2014/main" id="{266EAB73-125E-292E-AF5A-5CCC262CFE5A}"/>
              </a:ext>
            </a:extLst>
          </p:cNvPr>
          <p:cNvGrpSpPr/>
          <p:nvPr/>
        </p:nvGrpSpPr>
        <p:grpSpPr>
          <a:xfrm>
            <a:off x="10124099" y="3776904"/>
            <a:ext cx="289834" cy="370647"/>
            <a:chOff x="2819298" y="1722457"/>
            <a:chExt cx="289834" cy="370647"/>
          </a:xfrm>
        </p:grpSpPr>
        <p:sp>
          <p:nvSpPr>
            <p:cNvPr id="1456" name="Oval 4">
              <a:extLst>
                <a:ext uri="{FF2B5EF4-FFF2-40B4-BE49-F238E27FC236}">
                  <a16:creationId xmlns:a16="http://schemas.microsoft.com/office/drawing/2014/main" id="{4CC5D7F7-6983-D4C8-94B1-447ABD5EF09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819298" y="1722457"/>
              <a:ext cx="106882" cy="106882"/>
            </a:xfrm>
            <a:prstGeom prst="ellipse">
              <a:avLst/>
            </a:prstGeom>
            <a:solidFill>
              <a:srgbClr val="FF2D82">
                <a:alpha val="60000"/>
              </a:srgbClr>
            </a:solidFill>
            <a:ln w="12700">
              <a:solidFill>
                <a:srgbClr val="FF2D82"/>
              </a:solidFill>
              <a:prstDash val="solid"/>
              <a:round/>
              <a:headEnd/>
              <a:tailEnd/>
            </a:ln>
          </p:spPr>
          <p:txBody>
            <a:bodyPr rot="10800000" wrap="none" lIns="0" tIns="0" rIns="0" bIns="0" anchor="ctr"/>
            <a:lstStyle/>
            <a:p>
              <a:pPr algn="ctr"/>
              <a:endParaRPr lang="ko-KR" altLang="ko-KR" sz="500" b="1">
                <a:solidFill>
                  <a:srgbClr val="FF0066"/>
                </a:solidFill>
                <a:latin typeface="Calibri" pitchFamily="34" charset="0"/>
                <a:ea typeface="맑은 고딕" pitchFamily="50" charset="-127"/>
                <a:cs typeface="Calibri" pitchFamily="34" charset="0"/>
              </a:endParaRPr>
            </a:p>
          </p:txBody>
        </p:sp>
        <p:pic>
          <p:nvPicPr>
            <p:cNvPr id="1457" name="Picture 7">
              <a:extLst>
                <a:ext uri="{FF2B5EF4-FFF2-40B4-BE49-F238E27FC236}">
                  <a16:creationId xmlns:a16="http://schemas.microsoft.com/office/drawing/2014/main" id="{C3F3D0EE-7A7B-ABCF-981A-1378E6E07FEE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56098" y="1844984"/>
              <a:ext cx="153034" cy="248120"/>
            </a:xfrm>
            <a:prstGeom prst="rect">
              <a:avLst/>
            </a:prstGeom>
          </p:spPr>
        </p:pic>
      </p:grpSp>
      <p:sp>
        <p:nvSpPr>
          <p:cNvPr id="1458" name="직사각형 1457">
            <a:extLst>
              <a:ext uri="{FF2B5EF4-FFF2-40B4-BE49-F238E27FC236}">
                <a16:creationId xmlns:a16="http://schemas.microsoft.com/office/drawing/2014/main" id="{DB66C32C-21D5-68C0-6A13-3E2C697ED7EC}"/>
              </a:ext>
            </a:extLst>
          </p:cNvPr>
          <p:cNvSpPr/>
          <p:nvPr/>
        </p:nvSpPr>
        <p:spPr>
          <a:xfrm>
            <a:off x="12249888" y="3200360"/>
            <a:ext cx="5294531" cy="645416"/>
          </a:xfrm>
          <a:prstGeom prst="rect">
            <a:avLst/>
          </a:prstGeom>
          <a:solidFill>
            <a:schemeClr val="bg1"/>
          </a:solidFill>
          <a:ln w="9525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endParaRPr kumimoji="1" lang="ko-KR" altLang="en-US" sz="1000" b="1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grpSp>
        <p:nvGrpSpPr>
          <p:cNvPr id="1459" name="그룹 1458">
            <a:extLst>
              <a:ext uri="{FF2B5EF4-FFF2-40B4-BE49-F238E27FC236}">
                <a16:creationId xmlns:a16="http://schemas.microsoft.com/office/drawing/2014/main" id="{97089CD9-3445-8BC2-7827-829EFC7249ED}"/>
              </a:ext>
            </a:extLst>
          </p:cNvPr>
          <p:cNvGrpSpPr/>
          <p:nvPr/>
        </p:nvGrpSpPr>
        <p:grpSpPr>
          <a:xfrm>
            <a:off x="12398557" y="3378134"/>
            <a:ext cx="4931344" cy="213360"/>
            <a:chOff x="313249" y="-671612"/>
            <a:chExt cx="4931344" cy="213360"/>
          </a:xfrm>
        </p:grpSpPr>
        <p:sp>
          <p:nvSpPr>
            <p:cNvPr id="1460" name="양쪽 모서리가 둥근 사각형 1459">
              <a:extLst>
                <a:ext uri="{FF2B5EF4-FFF2-40B4-BE49-F238E27FC236}">
                  <a16:creationId xmlns:a16="http://schemas.microsoft.com/office/drawing/2014/main" id="{F8E91DE2-24A4-3A60-D31E-2323500A023C}"/>
                </a:ext>
              </a:extLst>
            </p:cNvPr>
            <p:cNvSpPr/>
            <p:nvPr/>
          </p:nvSpPr>
          <p:spPr>
            <a:xfrm>
              <a:off x="1488431" y="-671612"/>
              <a:ext cx="1176186" cy="213360"/>
            </a:xfrm>
            <a:prstGeom prst="round2SameRect">
              <a:avLst/>
            </a:prstGeom>
            <a:solidFill>
              <a:schemeClr val="bg1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800" b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생활과 윤리 보충반</a:t>
              </a:r>
              <a:endParaRPr lang="x-none" altLang="en-US" sz="800" b="1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61" name="양쪽 모서리가 둥근 사각형 1460">
              <a:extLst>
                <a:ext uri="{FF2B5EF4-FFF2-40B4-BE49-F238E27FC236}">
                  <a16:creationId xmlns:a16="http://schemas.microsoft.com/office/drawing/2014/main" id="{7BA8334D-4DE3-52AD-23A8-3999199D8B90}"/>
                </a:ext>
              </a:extLst>
            </p:cNvPr>
            <p:cNvSpPr/>
            <p:nvPr/>
          </p:nvSpPr>
          <p:spPr>
            <a:xfrm>
              <a:off x="313249" y="-671612"/>
              <a:ext cx="1176186" cy="213360"/>
            </a:xfrm>
            <a:prstGeom prst="round2SameRect">
              <a:avLst/>
            </a:prstGeom>
            <a:solidFill>
              <a:schemeClr val="tx1">
                <a:lumMod val="50000"/>
                <a:lumOff val="50000"/>
              </a:schemeClr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x-none" altLang="en-US" sz="800" b="1">
                  <a:solidFill>
                    <a:prstClr val="white"/>
                  </a:solidFill>
                </a:rPr>
                <a:t>우리반</a:t>
              </a:r>
            </a:p>
          </p:txBody>
        </p:sp>
        <p:pic>
          <p:nvPicPr>
            <p:cNvPr id="1462" name="그래픽 1461" descr="추가 단색으로 채워진">
              <a:extLst>
                <a:ext uri="{FF2B5EF4-FFF2-40B4-BE49-F238E27FC236}">
                  <a16:creationId xmlns:a16="http://schemas.microsoft.com/office/drawing/2014/main" id="{8C1046C9-DF8B-2424-0DF3-12D3ABB8125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5111393" y="-631127"/>
              <a:ext cx="133200" cy="133200"/>
            </a:xfrm>
            <a:prstGeom prst="rect">
              <a:avLst/>
            </a:prstGeom>
          </p:spPr>
        </p:pic>
        <p:sp>
          <p:nvSpPr>
            <p:cNvPr id="1463" name="양쪽 모서리가 둥근 사각형 1462">
              <a:extLst>
                <a:ext uri="{FF2B5EF4-FFF2-40B4-BE49-F238E27FC236}">
                  <a16:creationId xmlns:a16="http://schemas.microsoft.com/office/drawing/2014/main" id="{7B658073-E9DB-5ECD-467E-E98147139AD5}"/>
                </a:ext>
              </a:extLst>
            </p:cNvPr>
            <p:cNvSpPr/>
            <p:nvPr/>
          </p:nvSpPr>
          <p:spPr>
            <a:xfrm>
              <a:off x="2664617" y="-671612"/>
              <a:ext cx="1176186" cy="213360"/>
            </a:xfrm>
            <a:prstGeom prst="round2SameRect">
              <a:avLst/>
            </a:prstGeom>
            <a:solidFill>
              <a:schemeClr val="bg1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800" b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윤리와 사상 정규</a:t>
              </a:r>
              <a:endParaRPr lang="x-none" altLang="en-US" sz="800" b="1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pic>
          <p:nvPicPr>
            <p:cNvPr id="1464" name="그래픽 1463" descr="추가 단색으로 채워진">
              <a:extLst>
                <a:ext uri="{FF2B5EF4-FFF2-40B4-BE49-F238E27FC236}">
                  <a16:creationId xmlns:a16="http://schemas.microsoft.com/office/drawing/2014/main" id="{3FCCB50A-93E7-5D79-55EC-1EC6A5559AE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2700000">
              <a:off x="2538484" y="-606453"/>
              <a:ext cx="96149" cy="96149"/>
            </a:xfrm>
            <a:prstGeom prst="rect">
              <a:avLst/>
            </a:prstGeom>
          </p:spPr>
        </p:pic>
        <p:pic>
          <p:nvPicPr>
            <p:cNvPr id="1465" name="그래픽 1464" descr="추가 단색으로 채워진">
              <a:extLst>
                <a:ext uri="{FF2B5EF4-FFF2-40B4-BE49-F238E27FC236}">
                  <a16:creationId xmlns:a16="http://schemas.microsoft.com/office/drawing/2014/main" id="{AC421913-3FE3-E8AC-9070-1E4C72AC05D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2700000">
              <a:off x="3692118" y="-606453"/>
              <a:ext cx="96149" cy="96149"/>
            </a:xfrm>
            <a:prstGeom prst="rect">
              <a:avLst/>
            </a:prstGeom>
          </p:spPr>
        </p:pic>
        <p:sp>
          <p:nvSpPr>
            <p:cNvPr id="1467" name="양쪽 모서리가 둥근 사각형 1466">
              <a:extLst>
                <a:ext uri="{FF2B5EF4-FFF2-40B4-BE49-F238E27FC236}">
                  <a16:creationId xmlns:a16="http://schemas.microsoft.com/office/drawing/2014/main" id="{C52C2B35-04C7-F118-D386-6E1D0A033625}"/>
                </a:ext>
              </a:extLst>
            </p:cNvPr>
            <p:cNvSpPr/>
            <p:nvPr/>
          </p:nvSpPr>
          <p:spPr>
            <a:xfrm>
              <a:off x="3842627" y="-671612"/>
              <a:ext cx="1176186" cy="213360"/>
            </a:xfrm>
            <a:prstGeom prst="round2SameRect">
              <a:avLst/>
            </a:prstGeom>
            <a:solidFill>
              <a:schemeClr val="bg1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800" b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윤리와 사상 </a:t>
              </a:r>
              <a:r>
                <a:rPr lang="ko-KR" altLang="en-US" sz="800" b="1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모의반</a:t>
              </a:r>
              <a:endParaRPr lang="x-none" altLang="en-US" sz="800" b="1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pic>
          <p:nvPicPr>
            <p:cNvPr id="1468" name="그래픽 1467" descr="추가 단색으로 채워진">
              <a:extLst>
                <a:ext uri="{FF2B5EF4-FFF2-40B4-BE49-F238E27FC236}">
                  <a16:creationId xmlns:a16="http://schemas.microsoft.com/office/drawing/2014/main" id="{4B234DE2-C83F-B7FA-4329-BA45F687FC4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2700000">
              <a:off x="4870128" y="-606453"/>
              <a:ext cx="96149" cy="96149"/>
            </a:xfrm>
            <a:prstGeom prst="rect">
              <a:avLst/>
            </a:prstGeom>
          </p:spPr>
        </p:pic>
      </p:grpSp>
      <p:sp>
        <p:nvSpPr>
          <p:cNvPr id="1466" name="TextBox 1465">
            <a:extLst>
              <a:ext uri="{FF2B5EF4-FFF2-40B4-BE49-F238E27FC236}">
                <a16:creationId xmlns:a16="http://schemas.microsoft.com/office/drawing/2014/main" id="{637766F8-7CFD-CCFF-BCB3-7C18BD956626}"/>
              </a:ext>
            </a:extLst>
          </p:cNvPr>
          <p:cNvSpPr txBox="1"/>
          <p:nvPr/>
        </p:nvSpPr>
        <p:spPr>
          <a:xfrm>
            <a:off x="12249888" y="2898921"/>
            <a:ext cx="3953005" cy="2769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r>
              <a:rPr kumimoji="1" lang="en-US" altLang="ko-KR" sz="1100">
                <a:solidFill>
                  <a:srgbClr val="002060"/>
                </a:solidFill>
              </a:rPr>
              <a:t>3.</a:t>
            </a:r>
            <a:r>
              <a:rPr kumimoji="1" lang="ko-KR" altLang="en-US" sz="1100">
                <a:solidFill>
                  <a:srgbClr val="002060"/>
                </a:solidFill>
              </a:rPr>
              <a:t> 과목 탭 추가 완료</a:t>
            </a:r>
          </a:p>
        </p:txBody>
      </p:sp>
      <p:grpSp>
        <p:nvGrpSpPr>
          <p:cNvPr id="4" name="그룹 3">
            <a:extLst>
              <a:ext uri="{FF2B5EF4-FFF2-40B4-BE49-F238E27FC236}">
                <a16:creationId xmlns:a16="http://schemas.microsoft.com/office/drawing/2014/main" id="{E6196D55-E531-A84C-D3A5-C50F861F7D6A}"/>
              </a:ext>
            </a:extLst>
          </p:cNvPr>
          <p:cNvGrpSpPr/>
          <p:nvPr/>
        </p:nvGrpSpPr>
        <p:grpSpPr>
          <a:xfrm>
            <a:off x="6917248" y="3378134"/>
            <a:ext cx="1176186" cy="213360"/>
            <a:chOff x="2802909" y="3530534"/>
            <a:chExt cx="1176186" cy="213360"/>
          </a:xfrm>
        </p:grpSpPr>
        <p:sp>
          <p:nvSpPr>
            <p:cNvPr id="2" name="양쪽 모서리가 둥근 사각형 1">
              <a:extLst>
                <a:ext uri="{FF2B5EF4-FFF2-40B4-BE49-F238E27FC236}">
                  <a16:creationId xmlns:a16="http://schemas.microsoft.com/office/drawing/2014/main" id="{46CDAD19-CF7A-37E6-E3BE-4147CB32B6EB}"/>
                </a:ext>
              </a:extLst>
            </p:cNvPr>
            <p:cNvSpPr/>
            <p:nvPr/>
          </p:nvSpPr>
          <p:spPr>
            <a:xfrm>
              <a:off x="2802909" y="3530534"/>
              <a:ext cx="1176186" cy="213360"/>
            </a:xfrm>
            <a:prstGeom prst="round2SameRect">
              <a:avLst/>
            </a:prstGeom>
            <a:solidFill>
              <a:schemeClr val="bg1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800" b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윤리와 사상 정규</a:t>
              </a:r>
              <a:endParaRPr lang="x-none" altLang="en-US" sz="800" b="1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pic>
          <p:nvPicPr>
            <p:cNvPr id="3" name="그래픽 2" descr="추가 단색으로 채워진">
              <a:extLst>
                <a:ext uri="{FF2B5EF4-FFF2-40B4-BE49-F238E27FC236}">
                  <a16:creationId xmlns:a16="http://schemas.microsoft.com/office/drawing/2014/main" id="{DD1E0E9E-04BF-6DF1-9CCC-BFF6979ECEC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2700000">
              <a:off x="3830410" y="3595693"/>
              <a:ext cx="96149" cy="96149"/>
            </a:xfrm>
            <a:prstGeom prst="rect">
              <a:avLst/>
            </a:prstGeom>
          </p:spPr>
        </p:pic>
      </p:grpSp>
      <p:sp>
        <p:nvSpPr>
          <p:cNvPr id="5" name="직사각형 4">
            <a:extLst>
              <a:ext uri="{FF2B5EF4-FFF2-40B4-BE49-F238E27FC236}">
                <a16:creationId xmlns:a16="http://schemas.microsoft.com/office/drawing/2014/main" id="{9F9EE3FE-E572-8895-1A71-2D20ED433049}"/>
              </a:ext>
            </a:extLst>
          </p:cNvPr>
          <p:cNvSpPr/>
          <p:nvPr/>
        </p:nvSpPr>
        <p:spPr>
          <a:xfrm>
            <a:off x="146240" y="6913423"/>
            <a:ext cx="4085863" cy="645416"/>
          </a:xfrm>
          <a:prstGeom prst="rect">
            <a:avLst/>
          </a:prstGeom>
          <a:solidFill>
            <a:schemeClr val="bg1"/>
          </a:solidFill>
          <a:ln w="9525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endParaRPr kumimoji="1" lang="ko-KR" altLang="en-US" sz="1000" b="1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grpSp>
        <p:nvGrpSpPr>
          <p:cNvPr id="6" name="그룹 5">
            <a:extLst>
              <a:ext uri="{FF2B5EF4-FFF2-40B4-BE49-F238E27FC236}">
                <a16:creationId xmlns:a16="http://schemas.microsoft.com/office/drawing/2014/main" id="{88087870-1E69-561F-3649-C5A2155B50AB}"/>
              </a:ext>
            </a:extLst>
          </p:cNvPr>
          <p:cNvGrpSpPr/>
          <p:nvPr/>
        </p:nvGrpSpPr>
        <p:grpSpPr>
          <a:xfrm>
            <a:off x="294909" y="7091197"/>
            <a:ext cx="3749762" cy="213360"/>
            <a:chOff x="313249" y="-671612"/>
            <a:chExt cx="3749762" cy="213360"/>
          </a:xfrm>
        </p:grpSpPr>
        <p:sp>
          <p:nvSpPr>
            <p:cNvPr id="7" name="양쪽 모서리가 둥근 사각형 1145">
              <a:extLst>
                <a:ext uri="{FF2B5EF4-FFF2-40B4-BE49-F238E27FC236}">
                  <a16:creationId xmlns:a16="http://schemas.microsoft.com/office/drawing/2014/main" id="{86C16155-3BCB-964E-4D78-6C87FF8C5AA7}"/>
                </a:ext>
              </a:extLst>
            </p:cNvPr>
            <p:cNvSpPr/>
            <p:nvPr/>
          </p:nvSpPr>
          <p:spPr>
            <a:xfrm>
              <a:off x="1488431" y="-671612"/>
              <a:ext cx="1176186" cy="213360"/>
            </a:xfrm>
            <a:prstGeom prst="round2SameRect">
              <a:avLst/>
            </a:prstGeom>
            <a:solidFill>
              <a:schemeClr val="bg1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800" b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생활과 윤리 보충반</a:t>
              </a:r>
              <a:endParaRPr lang="x-none" altLang="en-US" sz="800" b="1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" name="양쪽 모서리가 둥근 사각형 1146">
              <a:extLst>
                <a:ext uri="{FF2B5EF4-FFF2-40B4-BE49-F238E27FC236}">
                  <a16:creationId xmlns:a16="http://schemas.microsoft.com/office/drawing/2014/main" id="{1BD82C17-082C-41A9-201B-F0B5FFEBBE64}"/>
                </a:ext>
              </a:extLst>
            </p:cNvPr>
            <p:cNvSpPr/>
            <p:nvPr/>
          </p:nvSpPr>
          <p:spPr>
            <a:xfrm>
              <a:off x="313249" y="-671612"/>
              <a:ext cx="1176186" cy="213360"/>
            </a:xfrm>
            <a:prstGeom prst="round2SameRect">
              <a:avLst/>
            </a:prstGeom>
            <a:solidFill>
              <a:schemeClr val="tx1">
                <a:lumMod val="50000"/>
                <a:lumOff val="50000"/>
              </a:schemeClr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x-none" altLang="en-US" sz="800" b="1">
                  <a:solidFill>
                    <a:prstClr val="white"/>
                  </a:solidFill>
                </a:rPr>
                <a:t>우리반</a:t>
              </a:r>
            </a:p>
          </p:txBody>
        </p:sp>
        <p:pic>
          <p:nvPicPr>
            <p:cNvPr id="9" name="그래픽 8" descr="추가 단색으로 채워진">
              <a:extLst>
                <a:ext uri="{FF2B5EF4-FFF2-40B4-BE49-F238E27FC236}">
                  <a16:creationId xmlns:a16="http://schemas.microsoft.com/office/drawing/2014/main" id="{50423FE1-1E3A-4D0A-4FB8-22FC1C238FB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3929811" y="-631127"/>
              <a:ext cx="133200" cy="133200"/>
            </a:xfrm>
            <a:prstGeom prst="rect">
              <a:avLst/>
            </a:prstGeom>
          </p:spPr>
        </p:pic>
        <p:sp>
          <p:nvSpPr>
            <p:cNvPr id="10" name="양쪽 모서리가 둥근 사각형 1148">
              <a:extLst>
                <a:ext uri="{FF2B5EF4-FFF2-40B4-BE49-F238E27FC236}">
                  <a16:creationId xmlns:a16="http://schemas.microsoft.com/office/drawing/2014/main" id="{BD5D614E-BE8B-7BB7-7695-350125E5399E}"/>
                </a:ext>
              </a:extLst>
            </p:cNvPr>
            <p:cNvSpPr/>
            <p:nvPr/>
          </p:nvSpPr>
          <p:spPr>
            <a:xfrm>
              <a:off x="2664617" y="-671612"/>
              <a:ext cx="1176186" cy="213360"/>
            </a:xfrm>
            <a:prstGeom prst="round2SameRect">
              <a:avLst/>
            </a:prstGeom>
            <a:solidFill>
              <a:schemeClr val="bg1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800" b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윤리와 사상 정규</a:t>
              </a:r>
              <a:endParaRPr lang="x-none" altLang="en-US" sz="800" b="1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pic>
          <p:nvPicPr>
            <p:cNvPr id="11" name="그래픽 10" descr="추가 단색으로 채워진">
              <a:extLst>
                <a:ext uri="{FF2B5EF4-FFF2-40B4-BE49-F238E27FC236}">
                  <a16:creationId xmlns:a16="http://schemas.microsoft.com/office/drawing/2014/main" id="{19D03EDB-661A-C31E-07BE-3518253352E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 rot="2700000">
              <a:off x="2538484" y="-606453"/>
              <a:ext cx="96149" cy="96149"/>
            </a:xfrm>
            <a:prstGeom prst="rect">
              <a:avLst/>
            </a:prstGeom>
          </p:spPr>
        </p:pic>
        <p:pic>
          <p:nvPicPr>
            <p:cNvPr id="12" name="그래픽 11" descr="추가 단색으로 채워진">
              <a:extLst>
                <a:ext uri="{FF2B5EF4-FFF2-40B4-BE49-F238E27FC236}">
                  <a16:creationId xmlns:a16="http://schemas.microsoft.com/office/drawing/2014/main" id="{E9FBDED1-B9B1-A6B4-1962-6D08F39A3B9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 rot="2700000">
              <a:off x="3692118" y="-606453"/>
              <a:ext cx="96149" cy="96149"/>
            </a:xfrm>
            <a:prstGeom prst="rect">
              <a:avLst/>
            </a:prstGeom>
          </p:spPr>
        </p:pic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65BEF025-7D24-0790-126B-C7280E24736A}"/>
              </a:ext>
            </a:extLst>
          </p:cNvPr>
          <p:cNvSpPr txBox="1"/>
          <p:nvPr/>
        </p:nvSpPr>
        <p:spPr>
          <a:xfrm>
            <a:off x="204113" y="6611984"/>
            <a:ext cx="3953005" cy="2769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r>
              <a:rPr kumimoji="1" lang="en-US" altLang="ko-KR" sz="1100">
                <a:solidFill>
                  <a:srgbClr val="002060"/>
                </a:solidFill>
              </a:rPr>
              <a:t>1.</a:t>
            </a:r>
            <a:r>
              <a:rPr kumimoji="1" lang="ko-KR" altLang="en-US" sz="1100">
                <a:solidFill>
                  <a:srgbClr val="002060"/>
                </a:solidFill>
              </a:rPr>
              <a:t> 삭제할 탭의 </a:t>
            </a:r>
            <a:r>
              <a:rPr kumimoji="1" lang="en-US" altLang="ko-KR" sz="1100">
                <a:solidFill>
                  <a:srgbClr val="002060"/>
                </a:solidFill>
              </a:rPr>
              <a:t>‘X’</a:t>
            </a:r>
            <a:r>
              <a:rPr kumimoji="1" lang="ko-KR" altLang="en-US" sz="1100">
                <a:solidFill>
                  <a:srgbClr val="002060"/>
                </a:solidFill>
              </a:rPr>
              <a:t> 버튼 클릭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20557CFB-4B8E-5538-EA25-98D14E5A044C}"/>
              </a:ext>
            </a:extLst>
          </p:cNvPr>
          <p:cNvSpPr txBox="1"/>
          <p:nvPr/>
        </p:nvSpPr>
        <p:spPr>
          <a:xfrm>
            <a:off x="204112" y="6278207"/>
            <a:ext cx="3953005" cy="2769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r>
              <a:rPr kumimoji="1" lang="en-US" altLang="ko-KR" sz="1400" b="1" dirty="0">
                <a:solidFill>
                  <a:srgbClr val="002060"/>
                </a:solidFill>
              </a:rPr>
              <a:t>&lt;</a:t>
            </a:r>
            <a:r>
              <a:rPr kumimoji="1" lang="ko-KR" altLang="en-US" sz="1400" b="1" dirty="0">
                <a:solidFill>
                  <a:srgbClr val="002060"/>
                </a:solidFill>
              </a:rPr>
              <a:t>삭제된 탭 위치</a:t>
            </a:r>
            <a:r>
              <a:rPr kumimoji="1" lang="en-US" altLang="ko-KR" sz="1400" b="1" dirty="0">
                <a:solidFill>
                  <a:srgbClr val="002060"/>
                </a:solidFill>
              </a:rPr>
              <a:t>&gt;</a:t>
            </a:r>
            <a:endParaRPr kumimoji="1" lang="ko-KR" altLang="en-US" sz="1400" b="1" dirty="0">
              <a:solidFill>
                <a:srgbClr val="002060"/>
              </a:solidFill>
            </a:endParaRPr>
          </a:p>
        </p:txBody>
      </p:sp>
      <p:grpSp>
        <p:nvGrpSpPr>
          <p:cNvPr id="15" name="그룹 14">
            <a:extLst>
              <a:ext uri="{FF2B5EF4-FFF2-40B4-BE49-F238E27FC236}">
                <a16:creationId xmlns:a16="http://schemas.microsoft.com/office/drawing/2014/main" id="{D4AB2B51-7253-E1F6-88B4-8604DADBD6FF}"/>
              </a:ext>
            </a:extLst>
          </p:cNvPr>
          <p:cNvGrpSpPr/>
          <p:nvPr/>
        </p:nvGrpSpPr>
        <p:grpSpPr>
          <a:xfrm>
            <a:off x="3662770" y="7140771"/>
            <a:ext cx="289834" cy="370647"/>
            <a:chOff x="2819298" y="1722457"/>
            <a:chExt cx="289834" cy="370647"/>
          </a:xfrm>
        </p:grpSpPr>
        <p:sp>
          <p:nvSpPr>
            <p:cNvPr id="16" name="Oval 4">
              <a:extLst>
                <a:ext uri="{FF2B5EF4-FFF2-40B4-BE49-F238E27FC236}">
                  <a16:creationId xmlns:a16="http://schemas.microsoft.com/office/drawing/2014/main" id="{C7555361-3889-674A-8414-48902D7ACA4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819298" y="1722457"/>
              <a:ext cx="106882" cy="106882"/>
            </a:xfrm>
            <a:prstGeom prst="ellipse">
              <a:avLst/>
            </a:prstGeom>
            <a:solidFill>
              <a:srgbClr val="FF2D82">
                <a:alpha val="60000"/>
              </a:srgbClr>
            </a:solidFill>
            <a:ln w="12700">
              <a:solidFill>
                <a:srgbClr val="FF2D82"/>
              </a:solidFill>
              <a:prstDash val="solid"/>
              <a:round/>
              <a:headEnd/>
              <a:tailEnd/>
            </a:ln>
          </p:spPr>
          <p:txBody>
            <a:bodyPr rot="10800000" wrap="none" lIns="0" tIns="0" rIns="0" bIns="0" anchor="ctr"/>
            <a:lstStyle/>
            <a:p>
              <a:pPr algn="ctr"/>
              <a:endParaRPr lang="ko-KR" altLang="ko-KR" sz="500" b="1">
                <a:solidFill>
                  <a:srgbClr val="FF0066"/>
                </a:solidFill>
                <a:latin typeface="Calibri" pitchFamily="34" charset="0"/>
                <a:ea typeface="맑은 고딕" pitchFamily="50" charset="-127"/>
                <a:cs typeface="Calibri" pitchFamily="34" charset="0"/>
              </a:endParaRPr>
            </a:p>
          </p:txBody>
        </p:sp>
        <p:pic>
          <p:nvPicPr>
            <p:cNvPr id="17" name="Picture 7">
              <a:extLst>
                <a:ext uri="{FF2B5EF4-FFF2-40B4-BE49-F238E27FC236}">
                  <a16:creationId xmlns:a16="http://schemas.microsoft.com/office/drawing/2014/main" id="{7D3FF116-267C-F012-9026-D057C84DF06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56098" y="1844984"/>
              <a:ext cx="153034" cy="248120"/>
            </a:xfrm>
            <a:prstGeom prst="rect">
              <a:avLst/>
            </a:prstGeom>
          </p:spPr>
        </p:pic>
      </p:grp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EB267A03-F62F-55D5-32B4-B9E9D44D4C75}"/>
              </a:ext>
            </a:extLst>
          </p:cNvPr>
          <p:cNvSpPr/>
          <p:nvPr/>
        </p:nvSpPr>
        <p:spPr>
          <a:xfrm>
            <a:off x="4375798" y="6882259"/>
            <a:ext cx="7716142" cy="1169541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endParaRPr kumimoji="1" lang="ko-KR" altLang="en-US" sz="1000" b="1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A49D86BE-8F0E-2C49-3482-BC2039380D2C}"/>
              </a:ext>
            </a:extLst>
          </p:cNvPr>
          <p:cNvGrpSpPr/>
          <p:nvPr/>
        </p:nvGrpSpPr>
        <p:grpSpPr>
          <a:xfrm>
            <a:off x="4524467" y="7060033"/>
            <a:ext cx="2523645" cy="213360"/>
            <a:chOff x="313249" y="-671612"/>
            <a:chExt cx="2523645" cy="213360"/>
          </a:xfrm>
        </p:grpSpPr>
        <p:sp>
          <p:nvSpPr>
            <p:cNvPr id="20" name="양쪽 모서리가 둥근 사각형 1425">
              <a:extLst>
                <a:ext uri="{FF2B5EF4-FFF2-40B4-BE49-F238E27FC236}">
                  <a16:creationId xmlns:a16="http://schemas.microsoft.com/office/drawing/2014/main" id="{AD905D08-6206-DF61-0218-E924710E76A2}"/>
                </a:ext>
              </a:extLst>
            </p:cNvPr>
            <p:cNvSpPr/>
            <p:nvPr/>
          </p:nvSpPr>
          <p:spPr>
            <a:xfrm>
              <a:off x="1488431" y="-671612"/>
              <a:ext cx="1176186" cy="213360"/>
            </a:xfrm>
            <a:prstGeom prst="round2SameRect">
              <a:avLst/>
            </a:prstGeom>
            <a:solidFill>
              <a:schemeClr val="bg1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8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생활과 윤리 </a:t>
              </a:r>
              <a:r>
                <a:rPr lang="ko-KR" altLang="en-US" sz="800" b="1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정규반</a:t>
              </a:r>
              <a:endParaRPr lang="x-none" altLang="en-US" sz="8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1" name="양쪽 모서리가 둥근 사각형 1426">
              <a:extLst>
                <a:ext uri="{FF2B5EF4-FFF2-40B4-BE49-F238E27FC236}">
                  <a16:creationId xmlns:a16="http://schemas.microsoft.com/office/drawing/2014/main" id="{6CAA59AE-F7FB-35A6-00E2-969483BB80A4}"/>
                </a:ext>
              </a:extLst>
            </p:cNvPr>
            <p:cNvSpPr/>
            <p:nvPr/>
          </p:nvSpPr>
          <p:spPr>
            <a:xfrm>
              <a:off x="313249" y="-671612"/>
              <a:ext cx="1176186" cy="213360"/>
            </a:xfrm>
            <a:prstGeom prst="round2SameRect">
              <a:avLst/>
            </a:prstGeom>
            <a:solidFill>
              <a:schemeClr val="tx1">
                <a:lumMod val="50000"/>
                <a:lumOff val="50000"/>
              </a:schemeClr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x-none" altLang="en-US" sz="800" b="1">
                  <a:solidFill>
                    <a:prstClr val="white"/>
                  </a:solidFill>
                </a:rPr>
                <a:t>우리반</a:t>
              </a:r>
            </a:p>
          </p:txBody>
        </p:sp>
        <p:pic>
          <p:nvPicPr>
            <p:cNvPr id="22" name="그래픽 21" descr="추가 단색으로 채워진">
              <a:extLst>
                <a:ext uri="{FF2B5EF4-FFF2-40B4-BE49-F238E27FC236}">
                  <a16:creationId xmlns:a16="http://schemas.microsoft.com/office/drawing/2014/main" id="{FACD3ED9-916B-A136-B4BF-DCA850AD8A6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2703694" y="-631127"/>
              <a:ext cx="133200" cy="133200"/>
            </a:xfrm>
            <a:prstGeom prst="rect">
              <a:avLst/>
            </a:prstGeom>
          </p:spPr>
        </p:pic>
        <p:pic>
          <p:nvPicPr>
            <p:cNvPr id="23" name="그래픽 22" descr="추가 단색으로 채워진">
              <a:extLst>
                <a:ext uri="{FF2B5EF4-FFF2-40B4-BE49-F238E27FC236}">
                  <a16:creationId xmlns:a16="http://schemas.microsoft.com/office/drawing/2014/main" id="{485DCF2F-F333-5FA6-3FCE-47EF92DA0F4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 rot="2700000">
              <a:off x="2538484" y="-606453"/>
              <a:ext cx="96149" cy="96149"/>
            </a:xfrm>
            <a:prstGeom prst="rect">
              <a:avLst/>
            </a:prstGeom>
          </p:spPr>
        </p:pic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14136CAD-2CD3-CA65-2758-58F4C3F12774}"/>
              </a:ext>
            </a:extLst>
          </p:cNvPr>
          <p:cNvSpPr txBox="1"/>
          <p:nvPr/>
        </p:nvSpPr>
        <p:spPr>
          <a:xfrm>
            <a:off x="4433671" y="6580820"/>
            <a:ext cx="3953005" cy="2769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r>
              <a:rPr kumimoji="1" lang="en-US" altLang="ko-KR" sz="1100" dirty="0">
                <a:solidFill>
                  <a:srgbClr val="002060"/>
                </a:solidFill>
              </a:rPr>
              <a:t>2. </a:t>
            </a:r>
            <a:r>
              <a:rPr kumimoji="1" lang="ko-KR" altLang="en-US" sz="1100" dirty="0">
                <a:solidFill>
                  <a:srgbClr val="002060"/>
                </a:solidFill>
              </a:rPr>
              <a:t>비활성화된 탭 제일 마지막 리스트로 정렬</a:t>
            </a:r>
          </a:p>
        </p:txBody>
      </p: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5259AE7D-123E-6A69-8872-9D4D9CBA4305}"/>
              </a:ext>
            </a:extLst>
          </p:cNvPr>
          <p:cNvGrpSpPr/>
          <p:nvPr/>
        </p:nvGrpSpPr>
        <p:grpSpPr>
          <a:xfrm>
            <a:off x="10666271" y="7036245"/>
            <a:ext cx="1176186" cy="213360"/>
            <a:chOff x="11073977" y="3990228"/>
            <a:chExt cx="1176186" cy="213360"/>
          </a:xfrm>
        </p:grpSpPr>
        <p:sp>
          <p:nvSpPr>
            <p:cNvPr id="26" name="양쪽 모서리가 둥근 사각형 1433">
              <a:extLst>
                <a:ext uri="{FF2B5EF4-FFF2-40B4-BE49-F238E27FC236}">
                  <a16:creationId xmlns:a16="http://schemas.microsoft.com/office/drawing/2014/main" id="{93D9D671-EC15-1EF0-7FF4-4F710AE4439A}"/>
                </a:ext>
              </a:extLst>
            </p:cNvPr>
            <p:cNvSpPr/>
            <p:nvPr/>
          </p:nvSpPr>
          <p:spPr>
            <a:xfrm>
              <a:off x="11073977" y="3990228"/>
              <a:ext cx="1176186" cy="213360"/>
            </a:xfrm>
            <a:prstGeom prst="round2SameRect">
              <a:avLst/>
            </a:prstGeom>
            <a:solidFill>
              <a:schemeClr val="tx1">
                <a:lumMod val="50000"/>
                <a:lumOff val="50000"/>
              </a:schemeClr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x-none" altLang="en-US" sz="800" b="1">
                <a:solidFill>
                  <a:prstClr val="white"/>
                </a:solidFill>
              </a:endParaRPr>
            </a:p>
          </p:txBody>
        </p:sp>
        <p:pic>
          <p:nvPicPr>
            <p:cNvPr id="27" name="그래픽 26" descr="추가 단색으로 채워진">
              <a:extLst>
                <a:ext uri="{FF2B5EF4-FFF2-40B4-BE49-F238E27FC236}">
                  <a16:creationId xmlns:a16="http://schemas.microsoft.com/office/drawing/2014/main" id="{307DA23D-2269-E162-6F19-6CA37FA9B6C7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11607252" y="4030713"/>
              <a:ext cx="133200" cy="133200"/>
            </a:xfrm>
            <a:prstGeom prst="rect">
              <a:avLst/>
            </a:prstGeom>
          </p:spPr>
        </p:pic>
      </p:grpSp>
      <p:sp>
        <p:nvSpPr>
          <p:cNvPr id="28" name="직사각형 27">
            <a:extLst>
              <a:ext uri="{FF2B5EF4-FFF2-40B4-BE49-F238E27FC236}">
                <a16:creationId xmlns:a16="http://schemas.microsoft.com/office/drawing/2014/main" id="{5459C8BC-71D1-F411-5FD5-20D4A751B3A9}"/>
              </a:ext>
            </a:extLst>
          </p:cNvPr>
          <p:cNvSpPr/>
          <p:nvPr/>
        </p:nvSpPr>
        <p:spPr>
          <a:xfrm>
            <a:off x="4372620" y="7260716"/>
            <a:ext cx="7716142" cy="791084"/>
          </a:xfrm>
          <a:prstGeom prst="rect">
            <a:avLst/>
          </a:prstGeom>
          <a:solidFill>
            <a:schemeClr val="tx1">
              <a:lumMod val="95000"/>
              <a:lumOff val="5000"/>
              <a:alpha val="32338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30" name="Rounded Rectangle">
            <a:extLst>
              <a:ext uri="{FF2B5EF4-FFF2-40B4-BE49-F238E27FC236}">
                <a16:creationId xmlns:a16="http://schemas.microsoft.com/office/drawing/2014/main" id="{26FFBC8F-1669-9BD9-22EC-AF99B77CF79D}"/>
              </a:ext>
            </a:extLst>
          </p:cNvPr>
          <p:cNvSpPr/>
          <p:nvPr/>
        </p:nvSpPr>
        <p:spPr>
          <a:xfrm>
            <a:off x="6189706" y="7645397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2-2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31" name="Rounded Rectangle">
            <a:extLst>
              <a:ext uri="{FF2B5EF4-FFF2-40B4-BE49-F238E27FC236}">
                <a16:creationId xmlns:a16="http://schemas.microsoft.com/office/drawing/2014/main" id="{168C7D6C-A8C5-11B9-8BD1-1991094391BC}"/>
              </a:ext>
            </a:extLst>
          </p:cNvPr>
          <p:cNvSpPr/>
          <p:nvPr/>
        </p:nvSpPr>
        <p:spPr>
          <a:xfrm>
            <a:off x="4704682" y="7602430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2-1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32" name="직사각형 31">
            <a:extLst>
              <a:ext uri="{FF2B5EF4-FFF2-40B4-BE49-F238E27FC236}">
                <a16:creationId xmlns:a16="http://schemas.microsoft.com/office/drawing/2014/main" id="{41405F69-37C3-9A37-A1DD-D63646357E97}"/>
              </a:ext>
            </a:extLst>
          </p:cNvPr>
          <p:cNvSpPr/>
          <p:nvPr/>
        </p:nvSpPr>
        <p:spPr>
          <a:xfrm>
            <a:off x="4524467" y="7261825"/>
            <a:ext cx="7393025" cy="63122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pic>
        <p:nvPicPr>
          <p:cNvPr id="33" name="그래픽 32" descr="추가 단색으로 채워진">
            <a:extLst>
              <a:ext uri="{FF2B5EF4-FFF2-40B4-BE49-F238E27FC236}">
                <a16:creationId xmlns:a16="http://schemas.microsoft.com/office/drawing/2014/main" id="{153E772C-0C6A-38CE-22E8-4889A902E57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 rot="2700000">
            <a:off x="11640764" y="7394066"/>
            <a:ext cx="197532" cy="197532"/>
          </a:xfrm>
          <a:prstGeom prst="rect">
            <a:avLst/>
          </a:prstGeom>
        </p:spPr>
      </p:pic>
      <p:sp>
        <p:nvSpPr>
          <p:cNvPr id="35" name="모서리가 둥근 직사각형 268">
            <a:extLst>
              <a:ext uri="{FF2B5EF4-FFF2-40B4-BE49-F238E27FC236}">
                <a16:creationId xmlns:a16="http://schemas.microsoft.com/office/drawing/2014/main" id="{0D5E6549-27AC-F9F2-822A-D3603391054D}"/>
              </a:ext>
            </a:extLst>
          </p:cNvPr>
          <p:cNvSpPr/>
          <p:nvPr/>
        </p:nvSpPr>
        <p:spPr>
          <a:xfrm>
            <a:off x="4607652" y="7365975"/>
            <a:ext cx="1068100" cy="253712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635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08000" tIns="36000" rIns="108000" bIns="36000" rtlCol="0" anchor="ctr">
            <a:spAutoFit/>
          </a:bodyPr>
          <a:lstStyle/>
          <a:p>
            <a:pPr algn="ctr"/>
            <a:r>
              <a:rPr lang="x-none" altLang="en-US" sz="700">
                <a:solidFill>
                  <a:schemeClr val="tx1"/>
                </a:solidFill>
              </a:rPr>
              <a:t>생활과 윤리 정규반</a:t>
            </a:r>
            <a:endParaRPr lang="ko-KR" altLang="en-US" sz="700">
              <a:solidFill>
                <a:schemeClr val="tx1"/>
              </a:solidFill>
            </a:endParaRPr>
          </a:p>
        </p:txBody>
      </p:sp>
      <p:sp>
        <p:nvSpPr>
          <p:cNvPr id="36" name="모서리가 둥근 직사각형 268">
            <a:extLst>
              <a:ext uri="{FF2B5EF4-FFF2-40B4-BE49-F238E27FC236}">
                <a16:creationId xmlns:a16="http://schemas.microsoft.com/office/drawing/2014/main" id="{B92C1042-CEB7-AE05-2114-37729D895C1B}"/>
              </a:ext>
            </a:extLst>
          </p:cNvPr>
          <p:cNvSpPr/>
          <p:nvPr/>
        </p:nvSpPr>
        <p:spPr>
          <a:xfrm>
            <a:off x="5784019" y="7373134"/>
            <a:ext cx="1068100" cy="253712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635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08000" tIns="36000" rIns="108000" bIns="36000" rtlCol="0" anchor="ctr">
            <a:spAutoFit/>
          </a:bodyPr>
          <a:lstStyle/>
          <a:p>
            <a:pPr algn="ctr"/>
            <a:r>
              <a:rPr lang="x-none" altLang="en-US" sz="700">
                <a:solidFill>
                  <a:schemeClr val="tx1"/>
                </a:solidFill>
              </a:rPr>
              <a:t>생활과 윤리 심화반</a:t>
            </a:r>
            <a:endParaRPr lang="ko-KR" altLang="en-US" sz="700">
              <a:solidFill>
                <a:schemeClr val="tx1"/>
              </a:solidFill>
            </a:endParaRPr>
          </a:p>
        </p:txBody>
      </p:sp>
      <p:sp>
        <p:nvSpPr>
          <p:cNvPr id="37" name="모서리가 둥근 직사각형 268">
            <a:extLst>
              <a:ext uri="{FF2B5EF4-FFF2-40B4-BE49-F238E27FC236}">
                <a16:creationId xmlns:a16="http://schemas.microsoft.com/office/drawing/2014/main" id="{CA429BE0-71B9-AEC0-E5D9-E6A845E22181}"/>
              </a:ext>
            </a:extLst>
          </p:cNvPr>
          <p:cNvSpPr/>
          <p:nvPr/>
        </p:nvSpPr>
        <p:spPr>
          <a:xfrm>
            <a:off x="6965203" y="7373134"/>
            <a:ext cx="1068098" cy="253712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635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08000" tIns="36000" rIns="108000" bIns="36000" rtlCol="0" anchor="ctr">
            <a:spAutoFit/>
          </a:bodyPr>
          <a:lstStyle/>
          <a:p>
            <a:pPr algn="ctr"/>
            <a:r>
              <a:rPr lang="x-none" altLang="en-US" sz="700" dirty="0">
                <a:solidFill>
                  <a:schemeClr val="tx1"/>
                </a:solidFill>
              </a:rPr>
              <a:t>생활과 윤리 </a:t>
            </a:r>
            <a:r>
              <a:rPr lang="ko-KR" altLang="en-US" sz="700" dirty="0">
                <a:solidFill>
                  <a:schemeClr val="tx1"/>
                </a:solidFill>
              </a:rPr>
              <a:t>보충</a:t>
            </a:r>
            <a:r>
              <a:rPr lang="x-none" altLang="en-US" sz="700" dirty="0">
                <a:solidFill>
                  <a:schemeClr val="tx1"/>
                </a:solidFill>
              </a:rPr>
              <a:t>반</a:t>
            </a:r>
            <a:endParaRPr lang="ko-KR" altLang="en-US" sz="700" dirty="0">
              <a:solidFill>
                <a:schemeClr val="tx1"/>
              </a:solidFill>
            </a:endParaRPr>
          </a:p>
        </p:txBody>
      </p:sp>
      <p:sp>
        <p:nvSpPr>
          <p:cNvPr id="38" name="모서리가 둥근 직사각형 268">
            <a:extLst>
              <a:ext uri="{FF2B5EF4-FFF2-40B4-BE49-F238E27FC236}">
                <a16:creationId xmlns:a16="http://schemas.microsoft.com/office/drawing/2014/main" id="{08A1896C-190D-18C3-6739-89B349693FA9}"/>
              </a:ext>
            </a:extLst>
          </p:cNvPr>
          <p:cNvSpPr/>
          <p:nvPr/>
        </p:nvSpPr>
        <p:spPr>
          <a:xfrm>
            <a:off x="8129266" y="7373134"/>
            <a:ext cx="1068098" cy="253712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635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08000" tIns="36000" rIns="108000" bIns="36000" rtlCol="0" anchor="ctr">
            <a:spAutoFit/>
          </a:bodyPr>
          <a:lstStyle/>
          <a:p>
            <a:pPr algn="ctr"/>
            <a:r>
              <a:rPr lang="x-none" altLang="en-US" sz="700" dirty="0">
                <a:solidFill>
                  <a:schemeClr val="tx1"/>
                </a:solidFill>
              </a:rPr>
              <a:t>윤리와 사상 </a:t>
            </a:r>
            <a:r>
              <a:rPr lang="ko-KR" altLang="en-US" sz="700" dirty="0">
                <a:solidFill>
                  <a:schemeClr val="tx1"/>
                </a:solidFill>
              </a:rPr>
              <a:t>심화</a:t>
            </a:r>
            <a:r>
              <a:rPr lang="x-none" altLang="en-US" sz="700" dirty="0">
                <a:solidFill>
                  <a:schemeClr val="tx1"/>
                </a:solidFill>
              </a:rPr>
              <a:t>반</a:t>
            </a:r>
            <a:endParaRPr lang="ko-KR" altLang="en-US" sz="700" dirty="0">
              <a:solidFill>
                <a:schemeClr val="tx1"/>
              </a:solidFill>
            </a:endParaRPr>
          </a:p>
        </p:txBody>
      </p:sp>
      <p:sp>
        <p:nvSpPr>
          <p:cNvPr id="39" name="모서리가 둥근 직사각형 268">
            <a:extLst>
              <a:ext uri="{FF2B5EF4-FFF2-40B4-BE49-F238E27FC236}">
                <a16:creationId xmlns:a16="http://schemas.microsoft.com/office/drawing/2014/main" id="{F3B01D72-4FD4-2626-EF45-B6003A46F29E}"/>
              </a:ext>
            </a:extLst>
          </p:cNvPr>
          <p:cNvSpPr/>
          <p:nvPr/>
        </p:nvSpPr>
        <p:spPr>
          <a:xfrm>
            <a:off x="9254608" y="7365975"/>
            <a:ext cx="981060" cy="253712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635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08000" tIns="36000" rIns="108000" bIns="36000" rtlCol="0" anchor="ctr">
            <a:spAutoFit/>
          </a:bodyPr>
          <a:lstStyle/>
          <a:p>
            <a:pPr algn="ctr"/>
            <a:r>
              <a:rPr lang="ko-KR" altLang="en-US" sz="700" dirty="0">
                <a:solidFill>
                  <a:schemeClr val="tx1"/>
                </a:solidFill>
              </a:rPr>
              <a:t>윤리와 사상 정규</a:t>
            </a:r>
          </a:p>
        </p:txBody>
      </p:sp>
      <p:sp>
        <p:nvSpPr>
          <p:cNvPr id="49" name="양쪽 모서리가 둥근 사각형 1425">
            <a:extLst>
              <a:ext uri="{FF2B5EF4-FFF2-40B4-BE49-F238E27FC236}">
                <a16:creationId xmlns:a16="http://schemas.microsoft.com/office/drawing/2014/main" id="{8D1DABE1-3F10-38EC-C5D6-C83060247BC4}"/>
              </a:ext>
            </a:extLst>
          </p:cNvPr>
          <p:cNvSpPr/>
          <p:nvPr/>
        </p:nvSpPr>
        <p:spPr>
          <a:xfrm>
            <a:off x="6915197" y="7060035"/>
            <a:ext cx="1176186" cy="213360"/>
          </a:xfrm>
          <a:prstGeom prst="round2SameRect">
            <a:avLst/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생활과 </a:t>
            </a:r>
            <a:r>
              <a:rPr lang="ko-KR" altLang="en-US" sz="800" b="1">
                <a:solidFill>
                  <a:schemeClr val="tx1">
                    <a:lumMod val="75000"/>
                    <a:lumOff val="25000"/>
                  </a:schemeClr>
                </a:solidFill>
              </a:rPr>
              <a:t>윤리 </a:t>
            </a:r>
            <a:r>
              <a:rPr lang="ko-KR" altLang="en-US" sz="800" b="1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심화반</a:t>
            </a:r>
            <a:endParaRPr lang="x-none" altLang="en-US" sz="8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pic>
        <p:nvPicPr>
          <p:cNvPr id="50" name="그래픽 49" descr="추가 단색으로 채워진">
            <a:extLst>
              <a:ext uri="{FF2B5EF4-FFF2-40B4-BE49-F238E27FC236}">
                <a16:creationId xmlns:a16="http://schemas.microsoft.com/office/drawing/2014/main" id="{2A397A19-B267-A564-4993-E25B8E03E1D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 rot="2700000">
            <a:off x="7965250" y="7125194"/>
            <a:ext cx="96149" cy="96149"/>
          </a:xfrm>
          <a:prstGeom prst="rect">
            <a:avLst/>
          </a:prstGeom>
        </p:spPr>
      </p:pic>
      <p:sp>
        <p:nvSpPr>
          <p:cNvPr id="51" name="양쪽 모서리가 둥근 사각형 1425">
            <a:extLst>
              <a:ext uri="{FF2B5EF4-FFF2-40B4-BE49-F238E27FC236}">
                <a16:creationId xmlns:a16="http://schemas.microsoft.com/office/drawing/2014/main" id="{F2E46151-173C-1FD2-B807-BB795F2FCECF}"/>
              </a:ext>
            </a:extLst>
          </p:cNvPr>
          <p:cNvSpPr/>
          <p:nvPr/>
        </p:nvSpPr>
        <p:spPr>
          <a:xfrm>
            <a:off x="8175222" y="7047044"/>
            <a:ext cx="1176186" cy="213360"/>
          </a:xfrm>
          <a:prstGeom prst="round2SameRect">
            <a:avLst/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생활과 윤리 </a:t>
            </a:r>
            <a:r>
              <a:rPr lang="ko-KR" altLang="en-US" sz="800" b="1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보충반</a:t>
            </a:r>
            <a:endParaRPr lang="x-none" altLang="en-US" sz="8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pic>
        <p:nvPicPr>
          <p:cNvPr id="52" name="그래픽 51" descr="추가 단색으로 채워진">
            <a:extLst>
              <a:ext uri="{FF2B5EF4-FFF2-40B4-BE49-F238E27FC236}">
                <a16:creationId xmlns:a16="http://schemas.microsoft.com/office/drawing/2014/main" id="{9B801F7A-4B94-7629-A1BB-EA79F3927C9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 rot="2700000">
            <a:off x="9225275" y="7112203"/>
            <a:ext cx="96149" cy="96149"/>
          </a:xfrm>
          <a:prstGeom prst="rect">
            <a:avLst/>
          </a:prstGeom>
        </p:spPr>
      </p:pic>
      <p:sp>
        <p:nvSpPr>
          <p:cNvPr id="53" name="양쪽 모서리가 둥근 사각형 1425">
            <a:extLst>
              <a:ext uri="{FF2B5EF4-FFF2-40B4-BE49-F238E27FC236}">
                <a16:creationId xmlns:a16="http://schemas.microsoft.com/office/drawing/2014/main" id="{D61DE973-CA40-7476-2DE8-6F657B8B554B}"/>
              </a:ext>
            </a:extLst>
          </p:cNvPr>
          <p:cNvSpPr/>
          <p:nvPr/>
        </p:nvSpPr>
        <p:spPr>
          <a:xfrm>
            <a:off x="9437182" y="7047045"/>
            <a:ext cx="1176186" cy="213360"/>
          </a:xfrm>
          <a:prstGeom prst="round2SameRect">
            <a:avLst/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윤리와 사상 </a:t>
            </a:r>
            <a:r>
              <a:rPr lang="ko-KR" altLang="en-US" sz="800" b="1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심화반</a:t>
            </a:r>
            <a:endParaRPr lang="x-none" altLang="en-US" sz="8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pic>
        <p:nvPicPr>
          <p:cNvPr id="54" name="그래픽 53" descr="추가 단색으로 채워진">
            <a:extLst>
              <a:ext uri="{FF2B5EF4-FFF2-40B4-BE49-F238E27FC236}">
                <a16:creationId xmlns:a16="http://schemas.microsoft.com/office/drawing/2014/main" id="{5B261CD9-520F-0B49-8836-DB1B5FA2374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 rot="2700000">
            <a:off x="10487235" y="7112204"/>
            <a:ext cx="96149" cy="96149"/>
          </a:xfrm>
          <a:prstGeom prst="rect">
            <a:avLst/>
          </a:prstGeom>
        </p:spPr>
      </p:pic>
      <p:sp>
        <p:nvSpPr>
          <p:cNvPr id="57" name="직사각형 56">
            <a:extLst>
              <a:ext uri="{FF2B5EF4-FFF2-40B4-BE49-F238E27FC236}">
                <a16:creationId xmlns:a16="http://schemas.microsoft.com/office/drawing/2014/main" id="{A44D4008-B10E-AD8A-E713-1C248E5FE2F5}"/>
              </a:ext>
            </a:extLst>
          </p:cNvPr>
          <p:cNvSpPr/>
          <p:nvPr/>
        </p:nvSpPr>
        <p:spPr>
          <a:xfrm>
            <a:off x="146240" y="8804492"/>
            <a:ext cx="4085863" cy="645416"/>
          </a:xfrm>
          <a:prstGeom prst="rect">
            <a:avLst/>
          </a:prstGeom>
          <a:solidFill>
            <a:schemeClr val="bg1"/>
          </a:solidFill>
          <a:ln w="9525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endParaRPr kumimoji="1" lang="ko-KR" altLang="en-US" sz="1000" b="1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345" name="TextBox 1344">
            <a:extLst>
              <a:ext uri="{FF2B5EF4-FFF2-40B4-BE49-F238E27FC236}">
                <a16:creationId xmlns:a16="http://schemas.microsoft.com/office/drawing/2014/main" id="{5564A9FA-B39F-8609-F945-5C1365B58FD7}"/>
              </a:ext>
            </a:extLst>
          </p:cNvPr>
          <p:cNvSpPr txBox="1"/>
          <p:nvPr/>
        </p:nvSpPr>
        <p:spPr>
          <a:xfrm>
            <a:off x="204113" y="8503053"/>
            <a:ext cx="3953005" cy="2769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r>
              <a:rPr kumimoji="1" lang="en-US" altLang="ko-KR" sz="1100" dirty="0">
                <a:solidFill>
                  <a:srgbClr val="002060"/>
                </a:solidFill>
              </a:rPr>
              <a:t>1.</a:t>
            </a:r>
            <a:r>
              <a:rPr kumimoji="1" lang="ko-KR" altLang="en-US" sz="1100" dirty="0">
                <a:solidFill>
                  <a:srgbClr val="002060"/>
                </a:solidFill>
              </a:rPr>
              <a:t> 삭제할 탭의 </a:t>
            </a:r>
            <a:r>
              <a:rPr kumimoji="1" lang="en-US" altLang="ko-KR" sz="1100" dirty="0">
                <a:solidFill>
                  <a:srgbClr val="002060"/>
                </a:solidFill>
              </a:rPr>
              <a:t>‘X’</a:t>
            </a:r>
            <a:r>
              <a:rPr kumimoji="1" lang="ko-KR" altLang="en-US" sz="1100" dirty="0">
                <a:solidFill>
                  <a:srgbClr val="002060"/>
                </a:solidFill>
              </a:rPr>
              <a:t> 버튼 클릭</a:t>
            </a:r>
          </a:p>
        </p:txBody>
      </p:sp>
      <p:sp>
        <p:nvSpPr>
          <p:cNvPr id="1346" name="TextBox 1345">
            <a:extLst>
              <a:ext uri="{FF2B5EF4-FFF2-40B4-BE49-F238E27FC236}">
                <a16:creationId xmlns:a16="http://schemas.microsoft.com/office/drawing/2014/main" id="{E13BE363-B75A-5F84-CA6C-FE7C566122B7}"/>
              </a:ext>
            </a:extLst>
          </p:cNvPr>
          <p:cNvSpPr txBox="1"/>
          <p:nvPr/>
        </p:nvSpPr>
        <p:spPr>
          <a:xfrm>
            <a:off x="204112" y="8169276"/>
            <a:ext cx="3953005" cy="2769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r>
              <a:rPr kumimoji="1" lang="en-US" altLang="ko-KR" sz="1400" b="1" dirty="0">
                <a:solidFill>
                  <a:srgbClr val="002060"/>
                </a:solidFill>
              </a:rPr>
              <a:t>&lt;</a:t>
            </a:r>
            <a:r>
              <a:rPr kumimoji="1" lang="ko-KR" altLang="en-US" sz="1400" b="1" dirty="0">
                <a:solidFill>
                  <a:srgbClr val="002060"/>
                </a:solidFill>
              </a:rPr>
              <a:t>탭 모두 삭제될 경우</a:t>
            </a:r>
            <a:r>
              <a:rPr kumimoji="1" lang="en-US" altLang="ko-KR" sz="1400" b="1" dirty="0">
                <a:solidFill>
                  <a:srgbClr val="002060"/>
                </a:solidFill>
              </a:rPr>
              <a:t>&gt;</a:t>
            </a:r>
            <a:endParaRPr kumimoji="1" lang="ko-KR" altLang="en-US" sz="1400" b="1" dirty="0">
              <a:solidFill>
                <a:srgbClr val="002060"/>
              </a:solidFill>
            </a:endParaRPr>
          </a:p>
        </p:txBody>
      </p:sp>
      <p:grpSp>
        <p:nvGrpSpPr>
          <p:cNvPr id="1350" name="그룹 1349">
            <a:extLst>
              <a:ext uri="{FF2B5EF4-FFF2-40B4-BE49-F238E27FC236}">
                <a16:creationId xmlns:a16="http://schemas.microsoft.com/office/drawing/2014/main" id="{AA2A9618-8D9F-A6E1-F4B9-4FC1D8AF698D}"/>
              </a:ext>
            </a:extLst>
          </p:cNvPr>
          <p:cNvGrpSpPr/>
          <p:nvPr/>
        </p:nvGrpSpPr>
        <p:grpSpPr>
          <a:xfrm>
            <a:off x="287602" y="8993524"/>
            <a:ext cx="1176186" cy="213360"/>
            <a:chOff x="11073977" y="3990228"/>
            <a:chExt cx="1176186" cy="213360"/>
          </a:xfrm>
        </p:grpSpPr>
        <p:sp>
          <p:nvSpPr>
            <p:cNvPr id="1351" name="양쪽 모서리가 둥근 사각형 1433">
              <a:extLst>
                <a:ext uri="{FF2B5EF4-FFF2-40B4-BE49-F238E27FC236}">
                  <a16:creationId xmlns:a16="http://schemas.microsoft.com/office/drawing/2014/main" id="{EE23BCCA-D55E-0261-4563-559784BB294C}"/>
                </a:ext>
              </a:extLst>
            </p:cNvPr>
            <p:cNvSpPr/>
            <p:nvPr/>
          </p:nvSpPr>
          <p:spPr>
            <a:xfrm>
              <a:off x="11073977" y="3990228"/>
              <a:ext cx="1176186" cy="213360"/>
            </a:xfrm>
            <a:prstGeom prst="round2SameRect">
              <a:avLst/>
            </a:prstGeom>
            <a:solidFill>
              <a:schemeClr val="tx1">
                <a:lumMod val="50000"/>
                <a:lumOff val="50000"/>
              </a:schemeClr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x-none" altLang="en-US" sz="800" b="1">
                <a:solidFill>
                  <a:prstClr val="white"/>
                </a:solidFill>
              </a:endParaRPr>
            </a:p>
          </p:txBody>
        </p:sp>
        <p:pic>
          <p:nvPicPr>
            <p:cNvPr id="1352" name="그래픽 1351" descr="추가 단색으로 채워진">
              <a:extLst>
                <a:ext uri="{FF2B5EF4-FFF2-40B4-BE49-F238E27FC236}">
                  <a16:creationId xmlns:a16="http://schemas.microsoft.com/office/drawing/2014/main" id="{443E752C-F654-C183-476D-D65416B6353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11607252" y="4030713"/>
              <a:ext cx="133200" cy="133200"/>
            </a:xfrm>
            <a:prstGeom prst="rect">
              <a:avLst/>
            </a:prstGeom>
          </p:spPr>
        </p:pic>
      </p:grpSp>
      <p:sp>
        <p:nvSpPr>
          <p:cNvPr id="1355" name="TextBox 1354">
            <a:extLst>
              <a:ext uri="{FF2B5EF4-FFF2-40B4-BE49-F238E27FC236}">
                <a16:creationId xmlns:a16="http://schemas.microsoft.com/office/drawing/2014/main" id="{4216824D-84A0-1F2A-2169-CCBFDD6C25B0}"/>
              </a:ext>
            </a:extLst>
          </p:cNvPr>
          <p:cNvSpPr txBox="1"/>
          <p:nvPr/>
        </p:nvSpPr>
        <p:spPr>
          <a:xfrm>
            <a:off x="4378976" y="8516592"/>
            <a:ext cx="3953005" cy="2769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r>
              <a:rPr kumimoji="1" lang="en-US" altLang="ko-KR" sz="1100" dirty="0">
                <a:solidFill>
                  <a:srgbClr val="002060"/>
                </a:solidFill>
              </a:rPr>
              <a:t>2. </a:t>
            </a:r>
            <a:r>
              <a:rPr kumimoji="1" lang="ko-KR" altLang="en-US" sz="1100" dirty="0">
                <a:solidFill>
                  <a:srgbClr val="002060"/>
                </a:solidFill>
              </a:rPr>
              <a:t>데이터 없는 상태 </a:t>
            </a:r>
            <a:r>
              <a:rPr kumimoji="1" lang="en-US" altLang="ko-KR" sz="1100" dirty="0">
                <a:solidFill>
                  <a:srgbClr val="002060"/>
                </a:solidFill>
              </a:rPr>
              <a:t>(</a:t>
            </a:r>
            <a:r>
              <a:rPr kumimoji="1" lang="ko-KR" altLang="en-US" sz="1100" dirty="0">
                <a:solidFill>
                  <a:srgbClr val="002060"/>
                </a:solidFill>
              </a:rPr>
              <a:t>월간 리포트  </a:t>
            </a:r>
            <a:r>
              <a:rPr kumimoji="1" lang="en-US" altLang="ko-KR" sz="1100" dirty="0">
                <a:solidFill>
                  <a:srgbClr val="002060"/>
                </a:solidFill>
              </a:rPr>
              <a:t>, </a:t>
            </a:r>
            <a:r>
              <a:rPr kumimoji="1" lang="ko-KR" altLang="en-US" sz="1100" dirty="0" err="1">
                <a:solidFill>
                  <a:srgbClr val="002060"/>
                </a:solidFill>
              </a:rPr>
              <a:t>학생별</a:t>
            </a:r>
            <a:r>
              <a:rPr kumimoji="1" lang="ko-KR" altLang="en-US" sz="1100" dirty="0">
                <a:solidFill>
                  <a:srgbClr val="002060"/>
                </a:solidFill>
              </a:rPr>
              <a:t> 리포트 </a:t>
            </a:r>
            <a:r>
              <a:rPr kumimoji="1" lang="en-US" altLang="ko-KR" sz="1100" dirty="0">
                <a:solidFill>
                  <a:srgbClr val="002060"/>
                </a:solidFill>
              </a:rPr>
              <a:t>, </a:t>
            </a:r>
            <a:r>
              <a:rPr kumimoji="1" lang="ko-KR" altLang="en-US" sz="1100" dirty="0">
                <a:solidFill>
                  <a:srgbClr val="002060"/>
                </a:solidFill>
              </a:rPr>
              <a:t>종합리포트 모두 동일</a:t>
            </a:r>
            <a:r>
              <a:rPr kumimoji="1" lang="en-US" altLang="ko-KR" sz="1100" dirty="0">
                <a:solidFill>
                  <a:srgbClr val="002060"/>
                </a:solidFill>
              </a:rPr>
              <a:t>)</a:t>
            </a:r>
            <a:endParaRPr kumimoji="1" lang="ko-KR" altLang="en-US" sz="1100" dirty="0">
              <a:solidFill>
                <a:srgbClr val="002060"/>
              </a:solidFill>
            </a:endParaRPr>
          </a:p>
        </p:txBody>
      </p:sp>
      <p:pic>
        <p:nvPicPr>
          <p:cNvPr id="40" name="그림 39">
            <a:extLst>
              <a:ext uri="{FF2B5EF4-FFF2-40B4-BE49-F238E27FC236}">
                <a16:creationId xmlns:a16="http://schemas.microsoft.com/office/drawing/2014/main" id="{5A4C3064-A8FC-9013-6663-47A1F9E19F2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391204" y="8800059"/>
            <a:ext cx="3344094" cy="2218622"/>
          </a:xfrm>
          <a:prstGeom prst="rect">
            <a:avLst/>
          </a:prstGeom>
          <a:ln>
            <a:solidFill>
              <a:schemeClr val="bg1">
                <a:lumMod val="85000"/>
              </a:schemeClr>
            </a:solidFill>
          </a:ln>
        </p:spPr>
      </p:pic>
    </p:spTree>
    <p:extLst>
      <p:ext uri="{BB962C8B-B14F-4D97-AF65-F5344CB8AC3E}">
        <p14:creationId xmlns:p14="http://schemas.microsoft.com/office/powerpoint/2010/main" val="1698283396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표 2">
            <a:extLst>
              <a:ext uri="{FF2B5EF4-FFF2-40B4-BE49-F238E27FC236}">
                <a16:creationId xmlns:a16="http://schemas.microsoft.com/office/drawing/2014/main" id="{7D436F39-D940-1F6C-470C-1B52E75A8E16}"/>
              </a:ext>
            </a:extLst>
          </p:cNvPr>
          <p:cNvGraphicFramePr>
            <a:graphicFrameLocks noGrp="1"/>
          </p:cNvGraphicFramePr>
          <p:nvPr/>
        </p:nvGraphicFramePr>
        <p:xfrm>
          <a:off x="223406" y="796358"/>
          <a:ext cx="2957396" cy="17068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78698">
                  <a:extLst>
                    <a:ext uri="{9D8B030D-6E8A-4147-A177-3AD203B41FA5}">
                      <a16:colId xmlns:a16="http://schemas.microsoft.com/office/drawing/2014/main" val="1552199175"/>
                    </a:ext>
                  </a:extLst>
                </a:gridCol>
                <a:gridCol w="1478698">
                  <a:extLst>
                    <a:ext uri="{9D8B030D-6E8A-4147-A177-3AD203B41FA5}">
                      <a16:colId xmlns:a16="http://schemas.microsoft.com/office/drawing/2014/main" val="703489676"/>
                    </a:ext>
                  </a:extLst>
                </a:gridCol>
              </a:tblGrid>
              <a:tr h="213360"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1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</a:rPr>
                        <a:t>초등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251336724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</a:rPr>
                        <a:t>1</a:t>
                      </a:r>
                      <a:r>
                        <a:rPr lang="ko-KR" altLang="en-US" sz="800" b="1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</a:rPr>
                        <a:t>학년 </a:t>
                      </a:r>
                      <a:r>
                        <a:rPr lang="en-US" altLang="ko-KR" sz="800" b="1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</a:rPr>
                        <a:t>~ 3</a:t>
                      </a:r>
                      <a:r>
                        <a:rPr lang="ko-KR" altLang="en-US" sz="800" b="1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</a:rPr>
                        <a:t>학년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</a:rPr>
                        <a:t>4</a:t>
                      </a:r>
                      <a:r>
                        <a:rPr lang="ko-KR" altLang="en-US" sz="800" b="1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</a:rPr>
                        <a:t>학년 </a:t>
                      </a:r>
                      <a:r>
                        <a:rPr lang="en-US" altLang="ko-KR" sz="800" b="1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</a:rPr>
                        <a:t>~ 6</a:t>
                      </a:r>
                      <a:r>
                        <a:rPr lang="ko-KR" altLang="en-US" sz="800" b="1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</a:rPr>
                        <a:t>학년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90913781"/>
                  </a:ext>
                </a:extLst>
              </a:tr>
              <a:tr h="213360">
                <a:tc rowSpan="5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미 제공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국어</a:t>
                      </a: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6164196"/>
                  </a:ext>
                </a:extLst>
              </a:tr>
              <a:tr h="213360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ko-KR" altLang="en-US" sz="800" kern="1200" dirty="0">
                        <a:solidFill>
                          <a:schemeClr val="tx1"/>
                        </a:solidFill>
                        <a:latin typeface="Malgun Gothic" panose="020B0503020000020004" pitchFamily="34" charset="-127"/>
                        <a:ea typeface="Malgun Gothic" panose="020B0503020000020004" pitchFamily="34" charset="-127"/>
                        <a:cs typeface="+mn-cs"/>
                      </a:endParaRP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영어</a:t>
                      </a: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72235767"/>
                  </a:ext>
                </a:extLst>
              </a:tr>
              <a:tr h="213360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" panose="020B0503020000020004" pitchFamily="34" charset="-127"/>
                        <a:ea typeface="Malgun Gothic" panose="020B0503020000020004" pitchFamily="34" charset="-127"/>
                        <a:cs typeface="+mn-cs"/>
                      </a:endParaRP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kern="1200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수학</a:t>
                      </a: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8614323"/>
                  </a:ext>
                </a:extLst>
              </a:tr>
              <a:tr h="213360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ko-KR" altLang="en-US" sz="800" kern="1200" dirty="0">
                        <a:solidFill>
                          <a:schemeClr val="tx1"/>
                        </a:solidFill>
                        <a:latin typeface="Malgun Gothic" panose="020B0503020000020004" pitchFamily="34" charset="-127"/>
                        <a:ea typeface="Malgun Gothic" panose="020B0503020000020004" pitchFamily="34" charset="-127"/>
                        <a:cs typeface="+mn-cs"/>
                      </a:endParaRP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kern="1200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사회</a:t>
                      </a: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67656172"/>
                  </a:ext>
                </a:extLst>
              </a:tr>
              <a:tr h="213360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ko-KR" altLang="en-US" sz="800" kern="1200" dirty="0">
                        <a:solidFill>
                          <a:schemeClr val="tx1"/>
                        </a:solidFill>
                        <a:latin typeface="Malgun Gothic" panose="020B0503020000020004" pitchFamily="34" charset="-127"/>
                        <a:ea typeface="Malgun Gothic" panose="020B0503020000020004" pitchFamily="34" charset="-127"/>
                        <a:cs typeface="+mn-cs"/>
                      </a:endParaRP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과학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70362832"/>
                  </a:ext>
                </a:extLst>
              </a:tr>
              <a:tr h="21336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1" dirty="0">
                          <a:solidFill>
                            <a:srgbClr val="FF0000"/>
                          </a:solidFill>
                          <a:latin typeface="맑은 고딕" panose="020D0604000000000000" pitchFamily="50" charset="-127"/>
                          <a:ea typeface="맑은 고딕" panose="020D0604000000000000" pitchFamily="50" charset="-127"/>
                        </a:rPr>
                        <a:t>※</a:t>
                      </a:r>
                      <a:r>
                        <a:rPr lang="ko-KR" altLang="en-US" sz="800" b="1" dirty="0">
                          <a:solidFill>
                            <a:srgbClr val="FF0000"/>
                          </a:solidFill>
                          <a:latin typeface="맑은 고딕" panose="020D0604000000000000" pitchFamily="50" charset="-127"/>
                          <a:ea typeface="맑은 고딕" panose="020D0604000000000000" pitchFamily="50" charset="-127"/>
                        </a:rPr>
                        <a:t>학년</a:t>
                      </a:r>
                      <a:r>
                        <a:rPr lang="en-US" altLang="ko-KR" sz="800" b="1" dirty="0">
                          <a:solidFill>
                            <a:srgbClr val="FF0000"/>
                          </a:solidFill>
                          <a:latin typeface="맑은 고딕" panose="020D0604000000000000" pitchFamily="50" charset="-127"/>
                          <a:ea typeface="맑은 고딕" panose="020D0604000000000000" pitchFamily="50" charset="-127"/>
                        </a:rPr>
                        <a:t> </a:t>
                      </a:r>
                      <a:r>
                        <a:rPr lang="ko-KR" altLang="en-US" sz="800" b="1" dirty="0">
                          <a:solidFill>
                            <a:srgbClr val="FF0000"/>
                          </a:solidFill>
                          <a:latin typeface="맑은 고딕" panose="020D0604000000000000" pitchFamily="50" charset="-127"/>
                          <a:ea typeface="맑은 고딕" panose="020D0604000000000000" pitchFamily="50" charset="-127"/>
                        </a:rPr>
                        <a:t>구분 있음</a:t>
                      </a: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3667632245"/>
                  </a:ext>
                </a:extLst>
              </a:tr>
            </a:tbl>
          </a:graphicData>
        </a:graphic>
      </p:graphicFrame>
      <p:graphicFrame>
        <p:nvGraphicFramePr>
          <p:cNvPr id="15" name="표 14">
            <a:extLst>
              <a:ext uri="{FF2B5EF4-FFF2-40B4-BE49-F238E27FC236}">
                <a16:creationId xmlns:a16="http://schemas.microsoft.com/office/drawing/2014/main" id="{73AA60D1-CBBB-1F04-F525-BA0415772658}"/>
              </a:ext>
            </a:extLst>
          </p:cNvPr>
          <p:cNvGraphicFramePr>
            <a:graphicFrameLocks noGrp="1"/>
          </p:cNvGraphicFramePr>
          <p:nvPr/>
        </p:nvGraphicFramePr>
        <p:xfrm>
          <a:off x="3522941" y="796358"/>
          <a:ext cx="2957397" cy="2346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985799">
                  <a:extLst>
                    <a:ext uri="{9D8B030D-6E8A-4147-A177-3AD203B41FA5}">
                      <a16:colId xmlns:a16="http://schemas.microsoft.com/office/drawing/2014/main" val="1552199175"/>
                    </a:ext>
                  </a:extLst>
                </a:gridCol>
                <a:gridCol w="985799">
                  <a:extLst>
                    <a:ext uri="{9D8B030D-6E8A-4147-A177-3AD203B41FA5}">
                      <a16:colId xmlns:a16="http://schemas.microsoft.com/office/drawing/2014/main" val="703489676"/>
                    </a:ext>
                  </a:extLst>
                </a:gridCol>
                <a:gridCol w="985799">
                  <a:extLst>
                    <a:ext uri="{9D8B030D-6E8A-4147-A177-3AD203B41FA5}">
                      <a16:colId xmlns:a16="http://schemas.microsoft.com/office/drawing/2014/main" val="503481725"/>
                    </a:ext>
                  </a:extLst>
                </a:gridCol>
              </a:tblGrid>
              <a:tr h="213360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1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</a:rPr>
                        <a:t>중등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tx1"/>
                        </a:solidFill>
                        <a:latin typeface="Malgun Gothic" panose="020B0503020000020004" pitchFamily="34" charset="-127"/>
                        <a:ea typeface="Malgun Gothic" panose="020B0503020000020004" pitchFamily="34" charset="-127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1336724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</a:rPr>
                        <a:t>1</a:t>
                      </a:r>
                      <a:r>
                        <a:rPr lang="ko-KR" altLang="en-US" sz="800" b="1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</a:rPr>
                        <a:t>학년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</a:rPr>
                        <a:t>2</a:t>
                      </a:r>
                      <a:r>
                        <a:rPr lang="ko-KR" altLang="en-US" sz="800" b="1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</a:rPr>
                        <a:t>학년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</a:rPr>
                        <a:t>3</a:t>
                      </a:r>
                      <a:r>
                        <a:rPr lang="ko-KR" altLang="en-US" sz="800" b="1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</a:rPr>
                        <a:t>학년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90913781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국어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국어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국어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6164196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kern="1200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영어</a:t>
                      </a: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kern="1200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영어</a:t>
                      </a: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kern="1200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영어</a:t>
                      </a: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72235767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kern="1200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수학</a:t>
                      </a: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kern="1200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수학</a:t>
                      </a: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kern="1200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수학</a:t>
                      </a: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8614323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kern="1200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사회 ①</a:t>
                      </a: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kern="1200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사회 ①</a:t>
                      </a: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kern="1200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사회 ②</a:t>
                      </a: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67656172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kern="1200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과학</a:t>
                      </a: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kern="1200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사회 ②</a:t>
                      </a: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kern="1200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과학</a:t>
                      </a: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70362832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kern="1200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역사 ①</a:t>
                      </a: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kern="1200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과학</a:t>
                      </a: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kern="1200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역사 ②</a:t>
                      </a: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95053920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ko-KR" altLang="en-US" sz="800" kern="1200" dirty="0">
                        <a:solidFill>
                          <a:schemeClr val="tx1"/>
                        </a:solidFill>
                        <a:latin typeface="Malgun Gothic" panose="020B0503020000020004" pitchFamily="34" charset="-127"/>
                        <a:ea typeface="Malgun Gothic" panose="020B0503020000020004" pitchFamily="34" charset="-127"/>
                        <a:cs typeface="+mn-cs"/>
                      </a:endParaRP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kern="1200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역사 ①</a:t>
                      </a: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ko-KR" altLang="en-US" sz="800" kern="1200" dirty="0">
                        <a:solidFill>
                          <a:schemeClr val="tx1"/>
                        </a:solidFill>
                        <a:latin typeface="Malgun Gothic" panose="020B0503020000020004" pitchFamily="34" charset="-127"/>
                        <a:ea typeface="Malgun Gothic" panose="020B0503020000020004" pitchFamily="34" charset="-127"/>
                        <a:cs typeface="+mn-cs"/>
                      </a:endParaRP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76321024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ko-KR" altLang="en-US" sz="800" kern="1200" dirty="0">
                        <a:solidFill>
                          <a:schemeClr val="tx1"/>
                        </a:solidFill>
                        <a:latin typeface="Malgun Gothic" panose="020B0503020000020004" pitchFamily="34" charset="-127"/>
                        <a:ea typeface="Malgun Gothic" panose="020B0503020000020004" pitchFamily="34" charset="-127"/>
                        <a:cs typeface="+mn-cs"/>
                      </a:endParaRP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kern="1200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역사 ②</a:t>
                      </a: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ko-KR" altLang="en-US" sz="800" kern="1200" dirty="0">
                        <a:solidFill>
                          <a:schemeClr val="tx1"/>
                        </a:solidFill>
                        <a:latin typeface="Malgun Gothic" panose="020B0503020000020004" pitchFamily="34" charset="-127"/>
                        <a:ea typeface="Malgun Gothic" panose="020B0503020000020004" pitchFamily="34" charset="-127"/>
                        <a:cs typeface="+mn-cs"/>
                      </a:endParaRP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8624339"/>
                  </a:ext>
                </a:extLst>
              </a:tr>
              <a:tr h="213360"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1" dirty="0">
                          <a:solidFill>
                            <a:srgbClr val="FF0000"/>
                          </a:solidFill>
                          <a:latin typeface="맑은 고딕" panose="020D0604000000000000" pitchFamily="50" charset="-127"/>
                          <a:ea typeface="맑은 고딕" panose="020D0604000000000000" pitchFamily="50" charset="-127"/>
                        </a:rPr>
                        <a:t>※</a:t>
                      </a:r>
                      <a:r>
                        <a:rPr lang="ko-KR" altLang="en-US" sz="800" b="1" dirty="0">
                          <a:solidFill>
                            <a:srgbClr val="FF0000"/>
                          </a:solidFill>
                          <a:latin typeface="맑은 고딕" panose="020D0604000000000000" pitchFamily="50" charset="-127"/>
                          <a:ea typeface="맑은 고딕" panose="020D0604000000000000" pitchFamily="50" charset="-127"/>
                        </a:rPr>
                        <a:t>학년</a:t>
                      </a:r>
                      <a:r>
                        <a:rPr lang="en-US" altLang="ko-KR" sz="800" b="1" dirty="0">
                          <a:solidFill>
                            <a:srgbClr val="FF0000"/>
                          </a:solidFill>
                          <a:latin typeface="맑은 고딕" panose="020D0604000000000000" pitchFamily="50" charset="-127"/>
                          <a:ea typeface="맑은 고딕" panose="020D0604000000000000" pitchFamily="50" charset="-127"/>
                        </a:rPr>
                        <a:t> </a:t>
                      </a:r>
                      <a:r>
                        <a:rPr lang="ko-KR" altLang="en-US" sz="800" b="1" dirty="0">
                          <a:solidFill>
                            <a:srgbClr val="FF0000"/>
                          </a:solidFill>
                          <a:latin typeface="맑은 고딕" panose="020D0604000000000000" pitchFamily="50" charset="-127"/>
                          <a:ea typeface="맑은 고딕" panose="020D0604000000000000" pitchFamily="50" charset="-127"/>
                        </a:rPr>
                        <a:t>구분 있음</a:t>
                      </a: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ko-KR" altLang="en-US" sz="800" b="1" dirty="0">
                        <a:solidFill>
                          <a:srgbClr val="FF0000"/>
                        </a:solidFill>
                        <a:latin typeface="맑은 고딕" panose="020D0604000000000000" pitchFamily="50" charset="-127"/>
                        <a:ea typeface="맑은 고딕" panose="020D0604000000000000" pitchFamily="50" charset="-127"/>
                      </a:endParaRP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67632245"/>
                  </a:ext>
                </a:extLst>
              </a:tr>
            </a:tbl>
          </a:graphicData>
        </a:graphic>
      </p:graphicFrame>
      <p:graphicFrame>
        <p:nvGraphicFramePr>
          <p:cNvPr id="16" name="표 15">
            <a:extLst>
              <a:ext uri="{FF2B5EF4-FFF2-40B4-BE49-F238E27FC236}">
                <a16:creationId xmlns:a16="http://schemas.microsoft.com/office/drawing/2014/main" id="{2457D651-C111-9CC1-91A4-55665EA80FCB}"/>
              </a:ext>
            </a:extLst>
          </p:cNvPr>
          <p:cNvGraphicFramePr>
            <a:graphicFrameLocks noGrp="1"/>
          </p:cNvGraphicFramePr>
          <p:nvPr/>
        </p:nvGraphicFramePr>
        <p:xfrm>
          <a:off x="6822477" y="796504"/>
          <a:ext cx="1971598" cy="57607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985799">
                  <a:extLst>
                    <a:ext uri="{9D8B030D-6E8A-4147-A177-3AD203B41FA5}">
                      <a16:colId xmlns:a16="http://schemas.microsoft.com/office/drawing/2014/main" val="1552199175"/>
                    </a:ext>
                  </a:extLst>
                </a:gridCol>
                <a:gridCol w="985799">
                  <a:extLst>
                    <a:ext uri="{9D8B030D-6E8A-4147-A177-3AD203B41FA5}">
                      <a16:colId xmlns:a16="http://schemas.microsoft.com/office/drawing/2014/main" val="703489676"/>
                    </a:ext>
                  </a:extLst>
                </a:gridCol>
              </a:tblGrid>
              <a:tr h="213360"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1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</a:rPr>
                        <a:t>고등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251336724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1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</a:rPr>
                        <a:t>과목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1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</a:rPr>
                        <a:t>상세 과목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90913781"/>
                  </a:ext>
                </a:extLst>
              </a:tr>
              <a:tr h="213360">
                <a:tc rowSpan="6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국어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독서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6164196"/>
                  </a:ext>
                </a:extLst>
              </a:tr>
              <a:tr h="213360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ko-KR" altLang="en-US" sz="800" kern="1200" dirty="0">
                        <a:solidFill>
                          <a:schemeClr val="tx1"/>
                        </a:solidFill>
                        <a:latin typeface="Malgun Gothic" panose="020B0503020000020004" pitchFamily="34" charset="-127"/>
                        <a:ea typeface="Malgun Gothic" panose="020B0503020000020004" pitchFamily="34" charset="-127"/>
                        <a:cs typeface="+mn-cs"/>
                      </a:endParaRP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kern="1200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문학</a:t>
                      </a: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72235767"/>
                  </a:ext>
                </a:extLst>
              </a:tr>
              <a:tr h="213360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ko-KR" altLang="en-US" sz="800" kern="1200" dirty="0">
                        <a:solidFill>
                          <a:schemeClr val="tx1"/>
                        </a:solidFill>
                        <a:latin typeface="Malgun Gothic" panose="020B0503020000020004" pitchFamily="34" charset="-127"/>
                        <a:ea typeface="Malgun Gothic" panose="020B0503020000020004" pitchFamily="34" charset="-127"/>
                        <a:cs typeface="+mn-cs"/>
                      </a:endParaRP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kern="1200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작문</a:t>
                      </a: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8614323"/>
                  </a:ext>
                </a:extLst>
              </a:tr>
              <a:tr h="213360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ko-KR" altLang="en-US" sz="800" kern="1200" dirty="0">
                        <a:solidFill>
                          <a:schemeClr val="tx1"/>
                        </a:solidFill>
                        <a:latin typeface="Malgun Gothic" panose="020B0503020000020004" pitchFamily="34" charset="-127"/>
                        <a:ea typeface="Malgun Gothic" panose="020B0503020000020004" pitchFamily="34" charset="-127"/>
                        <a:cs typeface="+mn-cs"/>
                      </a:endParaRP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kern="1200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화법</a:t>
                      </a: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67656172"/>
                  </a:ext>
                </a:extLst>
              </a:tr>
              <a:tr h="213360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ko-KR" altLang="en-US" sz="800" kern="1200" dirty="0">
                        <a:solidFill>
                          <a:schemeClr val="tx1"/>
                        </a:solidFill>
                        <a:latin typeface="Malgun Gothic" panose="020B0503020000020004" pitchFamily="34" charset="-127"/>
                        <a:ea typeface="Malgun Gothic" panose="020B0503020000020004" pitchFamily="34" charset="-127"/>
                        <a:cs typeface="+mn-cs"/>
                      </a:endParaRP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kern="1200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공통국어</a:t>
                      </a:r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(</a:t>
                      </a:r>
                      <a:r>
                        <a:rPr lang="ko-KR" altLang="en-US" sz="800" kern="1200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고</a:t>
                      </a:r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1)</a:t>
                      </a:r>
                      <a:endParaRPr lang="ko-KR" altLang="en-US" sz="800" kern="1200" dirty="0">
                        <a:solidFill>
                          <a:schemeClr val="tx1"/>
                        </a:solidFill>
                        <a:latin typeface="Malgun Gothic" panose="020B0503020000020004" pitchFamily="34" charset="-127"/>
                        <a:ea typeface="Malgun Gothic" panose="020B0503020000020004" pitchFamily="34" charset="-127"/>
                        <a:cs typeface="+mn-cs"/>
                      </a:endParaRP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70362832"/>
                  </a:ext>
                </a:extLst>
              </a:tr>
              <a:tr h="213360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ko-KR" altLang="en-US" sz="800" kern="1200" dirty="0">
                        <a:solidFill>
                          <a:schemeClr val="tx1"/>
                        </a:solidFill>
                        <a:latin typeface="Malgun Gothic" panose="020B0503020000020004" pitchFamily="34" charset="-127"/>
                        <a:ea typeface="Malgun Gothic" panose="020B0503020000020004" pitchFamily="34" charset="-127"/>
                        <a:cs typeface="+mn-cs"/>
                      </a:endParaRP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kern="1200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언어와 매체</a:t>
                      </a: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95053920"/>
                  </a:ext>
                </a:extLst>
              </a:tr>
              <a:tr h="213360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kern="1200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영어</a:t>
                      </a: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kern="1200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영어</a:t>
                      </a: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76321024"/>
                  </a:ext>
                </a:extLst>
              </a:tr>
              <a:tr h="213360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ko-KR" altLang="en-US" sz="800" kern="1200" dirty="0">
                        <a:solidFill>
                          <a:schemeClr val="tx1"/>
                        </a:solidFill>
                        <a:latin typeface="Malgun Gothic" panose="020B0503020000020004" pitchFamily="34" charset="-127"/>
                        <a:ea typeface="Malgun Gothic" panose="020B0503020000020004" pitchFamily="34" charset="-127"/>
                        <a:cs typeface="+mn-cs"/>
                      </a:endParaRP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kern="1200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공통영어</a:t>
                      </a:r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(</a:t>
                      </a:r>
                      <a:r>
                        <a:rPr lang="ko-KR" altLang="en-US" sz="800" kern="1200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고</a:t>
                      </a:r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1)</a:t>
                      </a:r>
                      <a:endParaRPr lang="ko-KR" altLang="en-US" sz="800" kern="1200" dirty="0">
                        <a:solidFill>
                          <a:schemeClr val="tx1"/>
                        </a:solidFill>
                        <a:latin typeface="Malgun Gothic" panose="020B0503020000020004" pitchFamily="34" charset="-127"/>
                        <a:ea typeface="Malgun Gothic" panose="020B0503020000020004" pitchFamily="34" charset="-127"/>
                        <a:cs typeface="+mn-cs"/>
                      </a:endParaRP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8624339"/>
                  </a:ext>
                </a:extLst>
              </a:tr>
              <a:tr h="213360">
                <a:tc rowSpan="6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kern="1200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수학</a:t>
                      </a: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kern="1200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수학</a:t>
                      </a: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42844319"/>
                  </a:ext>
                </a:extLst>
              </a:tr>
              <a:tr h="213360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ko-KR" altLang="en-US" sz="800" kern="1200" dirty="0">
                        <a:solidFill>
                          <a:schemeClr val="tx1"/>
                        </a:solidFill>
                        <a:latin typeface="Malgun Gothic" panose="020B0503020000020004" pitchFamily="34" charset="-127"/>
                        <a:ea typeface="Malgun Gothic" panose="020B0503020000020004" pitchFamily="34" charset="-127"/>
                        <a:cs typeface="+mn-cs"/>
                      </a:endParaRP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kern="1200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수학 </a:t>
                      </a:r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I</a:t>
                      </a:r>
                      <a:endParaRPr lang="ko-KR" altLang="en-US" sz="800" kern="1200" dirty="0">
                        <a:solidFill>
                          <a:schemeClr val="tx1"/>
                        </a:solidFill>
                        <a:latin typeface="Malgun Gothic" panose="020B0503020000020004" pitchFamily="34" charset="-127"/>
                        <a:ea typeface="Malgun Gothic" panose="020B0503020000020004" pitchFamily="34" charset="-127"/>
                        <a:cs typeface="+mn-cs"/>
                      </a:endParaRP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8842712"/>
                  </a:ext>
                </a:extLst>
              </a:tr>
              <a:tr h="213360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ko-KR" altLang="en-US" sz="800" kern="1200" dirty="0">
                        <a:solidFill>
                          <a:schemeClr val="tx1"/>
                        </a:solidFill>
                        <a:latin typeface="Malgun Gothic" panose="020B0503020000020004" pitchFamily="34" charset="-127"/>
                        <a:ea typeface="Malgun Gothic" panose="020B0503020000020004" pitchFamily="34" charset="-127"/>
                        <a:cs typeface="+mn-cs"/>
                      </a:endParaRP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kern="1200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수학 </a:t>
                      </a:r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II</a:t>
                      </a:r>
                      <a:endParaRPr lang="ko-KR" altLang="en-US" sz="800" kern="1200" dirty="0">
                        <a:solidFill>
                          <a:schemeClr val="tx1"/>
                        </a:solidFill>
                        <a:latin typeface="Malgun Gothic" panose="020B0503020000020004" pitchFamily="34" charset="-127"/>
                        <a:ea typeface="Malgun Gothic" panose="020B0503020000020004" pitchFamily="34" charset="-127"/>
                        <a:cs typeface="+mn-cs"/>
                      </a:endParaRP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09707838"/>
                  </a:ext>
                </a:extLst>
              </a:tr>
              <a:tr h="213360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ko-KR" altLang="en-US" sz="800" kern="1200" dirty="0">
                        <a:solidFill>
                          <a:schemeClr val="tx1"/>
                        </a:solidFill>
                        <a:latin typeface="Malgun Gothic" panose="020B0503020000020004" pitchFamily="34" charset="-127"/>
                        <a:ea typeface="Malgun Gothic" panose="020B0503020000020004" pitchFamily="34" charset="-127"/>
                        <a:cs typeface="+mn-cs"/>
                      </a:endParaRP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kern="1200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확률과 통계</a:t>
                      </a: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0486543"/>
                  </a:ext>
                </a:extLst>
              </a:tr>
              <a:tr h="213360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ko-KR" altLang="en-US" sz="800" kern="1200" dirty="0">
                        <a:solidFill>
                          <a:schemeClr val="tx1"/>
                        </a:solidFill>
                        <a:latin typeface="Malgun Gothic" panose="020B0503020000020004" pitchFamily="34" charset="-127"/>
                        <a:ea typeface="Malgun Gothic" panose="020B0503020000020004" pitchFamily="34" charset="-127"/>
                        <a:cs typeface="+mn-cs"/>
                      </a:endParaRP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kern="1200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미적분</a:t>
                      </a: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0769119"/>
                  </a:ext>
                </a:extLst>
              </a:tr>
              <a:tr h="213360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ko-KR" altLang="en-US" sz="800" kern="1200" dirty="0">
                        <a:solidFill>
                          <a:schemeClr val="tx1"/>
                        </a:solidFill>
                        <a:latin typeface="Malgun Gothic" panose="020B0503020000020004" pitchFamily="34" charset="-127"/>
                        <a:ea typeface="Malgun Gothic" panose="020B0503020000020004" pitchFamily="34" charset="-127"/>
                        <a:cs typeface="+mn-cs"/>
                      </a:endParaRP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kern="1200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기하</a:t>
                      </a: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53987200"/>
                  </a:ext>
                </a:extLst>
              </a:tr>
              <a:tr h="213360">
                <a:tc rowSpan="10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kern="1200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사회탐구</a:t>
                      </a: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kern="1200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통합사회</a:t>
                      </a: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71609856"/>
                  </a:ext>
                </a:extLst>
              </a:tr>
              <a:tr h="213360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ko-KR" altLang="en-US" sz="800" kern="1200" dirty="0">
                        <a:solidFill>
                          <a:schemeClr val="tx1"/>
                        </a:solidFill>
                        <a:latin typeface="Malgun Gothic" panose="020B0503020000020004" pitchFamily="34" charset="-127"/>
                        <a:ea typeface="Malgun Gothic" panose="020B0503020000020004" pitchFamily="34" charset="-127"/>
                        <a:cs typeface="+mn-cs"/>
                      </a:endParaRP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kern="1200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윤리와 사상</a:t>
                      </a: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566783"/>
                  </a:ext>
                </a:extLst>
              </a:tr>
              <a:tr h="213360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ko-KR" altLang="en-US" sz="800" kern="1200" dirty="0">
                        <a:solidFill>
                          <a:schemeClr val="tx1"/>
                        </a:solidFill>
                        <a:latin typeface="Malgun Gothic" panose="020B0503020000020004" pitchFamily="34" charset="-127"/>
                        <a:ea typeface="Malgun Gothic" panose="020B0503020000020004" pitchFamily="34" charset="-127"/>
                        <a:cs typeface="+mn-cs"/>
                      </a:endParaRP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kern="1200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한국지리</a:t>
                      </a: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35761214"/>
                  </a:ext>
                </a:extLst>
              </a:tr>
              <a:tr h="213360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ko-KR" altLang="en-US" sz="800" kern="1200" dirty="0">
                        <a:solidFill>
                          <a:schemeClr val="tx1"/>
                        </a:solidFill>
                        <a:latin typeface="Malgun Gothic" panose="020B0503020000020004" pitchFamily="34" charset="-127"/>
                        <a:ea typeface="Malgun Gothic" panose="020B0503020000020004" pitchFamily="34" charset="-127"/>
                        <a:cs typeface="+mn-cs"/>
                      </a:endParaRP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kern="1200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세계지리</a:t>
                      </a: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4170200"/>
                  </a:ext>
                </a:extLst>
              </a:tr>
              <a:tr h="213360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ko-KR" altLang="en-US" sz="800" kern="1200" dirty="0">
                        <a:solidFill>
                          <a:schemeClr val="tx1"/>
                        </a:solidFill>
                        <a:latin typeface="Malgun Gothic" panose="020B0503020000020004" pitchFamily="34" charset="-127"/>
                        <a:ea typeface="Malgun Gothic" panose="020B0503020000020004" pitchFamily="34" charset="-127"/>
                        <a:cs typeface="+mn-cs"/>
                      </a:endParaRP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kern="1200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동아시아사</a:t>
                      </a: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26983399"/>
                  </a:ext>
                </a:extLst>
              </a:tr>
              <a:tr h="213360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ko-KR" altLang="en-US" sz="800" kern="1200" dirty="0">
                        <a:solidFill>
                          <a:schemeClr val="tx1"/>
                        </a:solidFill>
                        <a:latin typeface="Malgun Gothic" panose="020B0503020000020004" pitchFamily="34" charset="-127"/>
                        <a:ea typeface="Malgun Gothic" panose="020B0503020000020004" pitchFamily="34" charset="-127"/>
                        <a:cs typeface="+mn-cs"/>
                      </a:endParaRP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kern="1200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세계사</a:t>
                      </a: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6576986"/>
                  </a:ext>
                </a:extLst>
              </a:tr>
              <a:tr h="213360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ko-KR" altLang="en-US" sz="800" kern="1200" dirty="0">
                        <a:solidFill>
                          <a:schemeClr val="tx1"/>
                        </a:solidFill>
                        <a:latin typeface="Malgun Gothic" panose="020B0503020000020004" pitchFamily="34" charset="-127"/>
                        <a:ea typeface="Malgun Gothic" panose="020B0503020000020004" pitchFamily="34" charset="-127"/>
                        <a:cs typeface="+mn-cs"/>
                      </a:endParaRP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kern="1200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정치와 법</a:t>
                      </a: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9856652"/>
                  </a:ext>
                </a:extLst>
              </a:tr>
              <a:tr h="213360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ko-KR" altLang="en-US" sz="800" kern="1200" dirty="0">
                        <a:solidFill>
                          <a:schemeClr val="tx1"/>
                        </a:solidFill>
                        <a:latin typeface="Malgun Gothic" panose="020B0503020000020004" pitchFamily="34" charset="-127"/>
                        <a:ea typeface="Malgun Gothic" panose="020B0503020000020004" pitchFamily="34" charset="-127"/>
                        <a:cs typeface="+mn-cs"/>
                      </a:endParaRP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kern="1200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경제</a:t>
                      </a: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9027072"/>
                  </a:ext>
                </a:extLst>
              </a:tr>
              <a:tr h="213360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ko-KR" altLang="en-US" sz="800" kern="1200" dirty="0">
                        <a:solidFill>
                          <a:schemeClr val="tx1"/>
                        </a:solidFill>
                        <a:latin typeface="Malgun Gothic" panose="020B0503020000020004" pitchFamily="34" charset="-127"/>
                        <a:ea typeface="Malgun Gothic" panose="020B0503020000020004" pitchFamily="34" charset="-127"/>
                        <a:cs typeface="+mn-cs"/>
                      </a:endParaRP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kern="1200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사회문화</a:t>
                      </a: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6752364"/>
                  </a:ext>
                </a:extLst>
              </a:tr>
              <a:tr h="213360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ko-KR" altLang="en-US" sz="800" kern="1200" dirty="0">
                        <a:solidFill>
                          <a:schemeClr val="tx1"/>
                        </a:solidFill>
                        <a:latin typeface="Malgun Gothic" panose="020B0503020000020004" pitchFamily="34" charset="-127"/>
                        <a:ea typeface="Malgun Gothic" panose="020B0503020000020004" pitchFamily="34" charset="-127"/>
                        <a:cs typeface="+mn-cs"/>
                      </a:endParaRP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kern="1200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생활과 윤리</a:t>
                      </a: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2355107"/>
                  </a:ext>
                </a:extLst>
              </a:tr>
              <a:tr h="21336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1" dirty="0">
                          <a:solidFill>
                            <a:srgbClr val="FF0000"/>
                          </a:solidFill>
                          <a:latin typeface="맑은 고딕" panose="020D0604000000000000" pitchFamily="50" charset="-127"/>
                          <a:ea typeface="맑은 고딕" panose="020D0604000000000000" pitchFamily="50" charset="-127"/>
                        </a:rPr>
                        <a:t>※</a:t>
                      </a:r>
                      <a:r>
                        <a:rPr lang="ko-KR" altLang="en-US" sz="800" b="1" dirty="0">
                          <a:solidFill>
                            <a:srgbClr val="FF0000"/>
                          </a:solidFill>
                          <a:latin typeface="맑은 고딕" panose="020D0604000000000000" pitchFamily="50" charset="-127"/>
                          <a:ea typeface="맑은 고딕" panose="020D0604000000000000" pitchFamily="50" charset="-127"/>
                        </a:rPr>
                        <a:t>학년</a:t>
                      </a:r>
                      <a:r>
                        <a:rPr lang="en-US" altLang="ko-KR" sz="800" b="1" dirty="0">
                          <a:solidFill>
                            <a:srgbClr val="FF0000"/>
                          </a:solidFill>
                          <a:latin typeface="맑은 고딕" panose="020D0604000000000000" pitchFamily="50" charset="-127"/>
                          <a:ea typeface="맑은 고딕" panose="020D0604000000000000" pitchFamily="50" charset="-127"/>
                        </a:rPr>
                        <a:t> </a:t>
                      </a:r>
                      <a:r>
                        <a:rPr lang="ko-KR" altLang="en-US" sz="800" b="1" dirty="0">
                          <a:solidFill>
                            <a:srgbClr val="FF0000"/>
                          </a:solidFill>
                          <a:latin typeface="맑은 고딕" panose="020D0604000000000000" pitchFamily="50" charset="-127"/>
                          <a:ea typeface="맑은 고딕" panose="020D0604000000000000" pitchFamily="50" charset="-127"/>
                        </a:rPr>
                        <a:t>구분 없음</a:t>
                      </a: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3667632245"/>
                  </a:ext>
                </a:extLst>
              </a:tr>
            </a:tbl>
          </a:graphicData>
        </a:graphic>
      </p:graphicFrame>
      <p:graphicFrame>
        <p:nvGraphicFramePr>
          <p:cNvPr id="17" name="표 16">
            <a:extLst>
              <a:ext uri="{FF2B5EF4-FFF2-40B4-BE49-F238E27FC236}">
                <a16:creationId xmlns:a16="http://schemas.microsoft.com/office/drawing/2014/main" id="{46731012-F2D7-565A-E209-0259EC96E145}"/>
              </a:ext>
            </a:extLst>
          </p:cNvPr>
          <p:cNvGraphicFramePr>
            <a:graphicFrameLocks noGrp="1"/>
          </p:cNvGraphicFramePr>
          <p:nvPr/>
        </p:nvGraphicFramePr>
        <p:xfrm>
          <a:off x="8794075" y="796358"/>
          <a:ext cx="1971598" cy="27736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985799">
                  <a:extLst>
                    <a:ext uri="{9D8B030D-6E8A-4147-A177-3AD203B41FA5}">
                      <a16:colId xmlns:a16="http://schemas.microsoft.com/office/drawing/2014/main" val="1552199175"/>
                    </a:ext>
                  </a:extLst>
                </a:gridCol>
                <a:gridCol w="985799">
                  <a:extLst>
                    <a:ext uri="{9D8B030D-6E8A-4147-A177-3AD203B41FA5}">
                      <a16:colId xmlns:a16="http://schemas.microsoft.com/office/drawing/2014/main" val="703489676"/>
                    </a:ext>
                  </a:extLst>
                </a:gridCol>
              </a:tblGrid>
              <a:tr h="213360"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1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</a:rPr>
                        <a:t>고등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251336724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1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</a:rPr>
                        <a:t>과목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1" dirty="0">
                          <a:solidFill>
                            <a:schemeClr val="tx1"/>
                          </a:solidFill>
                          <a:latin typeface="Malgun Gothic" panose="020B0503020000020004" pitchFamily="34" charset="-127"/>
                          <a:ea typeface="Malgun Gothic" panose="020B0503020000020004" pitchFamily="34" charset="-127"/>
                        </a:rPr>
                        <a:t>상세 과목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90913781"/>
                  </a:ext>
                </a:extLst>
              </a:tr>
              <a:tr h="213360">
                <a:tc rowSpan="9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과학탐구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통합과학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6164196"/>
                  </a:ext>
                </a:extLst>
              </a:tr>
              <a:tr h="213360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Malgun Gothic" panose="020B0503020000020004" pitchFamily="34" charset="-127"/>
                        <a:ea typeface="Malgun Gothic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물리학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I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Malgun Gothic" panose="020B0503020000020004" pitchFamily="34" charset="-127"/>
                        <a:ea typeface="Malgun Gothic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26649018"/>
                  </a:ext>
                </a:extLst>
              </a:tr>
              <a:tr h="213360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Malgun Gothic" panose="020B0503020000020004" pitchFamily="34" charset="-127"/>
                        <a:ea typeface="Malgun Gothic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물리학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II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Malgun Gothic" panose="020B0503020000020004" pitchFamily="34" charset="-127"/>
                        <a:ea typeface="Malgun Gothic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72661783"/>
                  </a:ext>
                </a:extLst>
              </a:tr>
              <a:tr h="213360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Malgun Gothic" panose="020B0503020000020004" pitchFamily="34" charset="-127"/>
                        <a:ea typeface="Malgun Gothic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화학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 I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Malgun Gothic" panose="020B0503020000020004" pitchFamily="34" charset="-127"/>
                        <a:ea typeface="Malgun Gothic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63373462"/>
                  </a:ext>
                </a:extLst>
              </a:tr>
              <a:tr h="213360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Malgun Gothic" panose="020B0503020000020004" pitchFamily="34" charset="-127"/>
                        <a:ea typeface="Malgun Gothic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화학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II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Malgun Gothic" panose="020B0503020000020004" pitchFamily="34" charset="-127"/>
                        <a:ea typeface="Malgun Gothic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1261281"/>
                  </a:ext>
                </a:extLst>
              </a:tr>
              <a:tr h="213360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Malgun Gothic" panose="020B0503020000020004" pitchFamily="34" charset="-127"/>
                        <a:ea typeface="Malgun Gothic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생명과학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I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Malgun Gothic" panose="020B0503020000020004" pitchFamily="34" charset="-127"/>
                        <a:ea typeface="Malgun Gothic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44434355"/>
                  </a:ext>
                </a:extLst>
              </a:tr>
              <a:tr h="213360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Malgun Gothic" panose="020B0503020000020004" pitchFamily="34" charset="-127"/>
                        <a:ea typeface="Malgun Gothic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생명과학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II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Malgun Gothic" panose="020B0503020000020004" pitchFamily="34" charset="-127"/>
                        <a:ea typeface="Malgun Gothic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53912048"/>
                  </a:ext>
                </a:extLst>
              </a:tr>
              <a:tr h="213360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Malgun Gothic" panose="020B0503020000020004" pitchFamily="34" charset="-127"/>
                        <a:ea typeface="Malgun Gothic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지구과학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I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Malgun Gothic" panose="020B0503020000020004" pitchFamily="34" charset="-127"/>
                        <a:ea typeface="Malgun Gothic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00443620"/>
                  </a:ext>
                </a:extLst>
              </a:tr>
              <a:tr h="213360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Malgun Gothic" panose="020B0503020000020004" pitchFamily="34" charset="-127"/>
                        <a:ea typeface="Malgun Gothic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지구과학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II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Malgun Gothic" panose="020B0503020000020004" pitchFamily="34" charset="-127"/>
                        <a:ea typeface="Malgun Gothic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3536987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한국사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panose="020B0503020000020004" pitchFamily="34" charset="-127"/>
                          <a:ea typeface="Malgun Gothic" panose="020B0503020000020004" pitchFamily="34" charset="-127"/>
                          <a:cs typeface="+mn-cs"/>
                        </a:rPr>
                        <a:t>한국사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1962023"/>
                  </a:ext>
                </a:extLst>
              </a:tr>
              <a:tr h="21336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1" dirty="0">
                          <a:solidFill>
                            <a:srgbClr val="FF0000"/>
                          </a:solidFill>
                          <a:latin typeface="맑은 고딕" panose="020D0604000000000000" pitchFamily="50" charset="-127"/>
                          <a:ea typeface="맑은 고딕" panose="020D0604000000000000" pitchFamily="50" charset="-127"/>
                        </a:rPr>
                        <a:t>※</a:t>
                      </a:r>
                      <a:r>
                        <a:rPr lang="ko-KR" altLang="en-US" sz="800" b="1" dirty="0">
                          <a:solidFill>
                            <a:srgbClr val="FF0000"/>
                          </a:solidFill>
                          <a:latin typeface="맑은 고딕" panose="020D0604000000000000" pitchFamily="50" charset="-127"/>
                          <a:ea typeface="맑은 고딕" panose="020D0604000000000000" pitchFamily="50" charset="-127"/>
                        </a:rPr>
                        <a:t>학년</a:t>
                      </a:r>
                      <a:r>
                        <a:rPr lang="en-US" altLang="ko-KR" sz="800" b="1" dirty="0">
                          <a:solidFill>
                            <a:srgbClr val="FF0000"/>
                          </a:solidFill>
                          <a:latin typeface="맑은 고딕" panose="020D0604000000000000" pitchFamily="50" charset="-127"/>
                          <a:ea typeface="맑은 고딕" panose="020D0604000000000000" pitchFamily="50" charset="-127"/>
                        </a:rPr>
                        <a:t> </a:t>
                      </a:r>
                      <a:r>
                        <a:rPr lang="ko-KR" altLang="en-US" sz="800" b="1" dirty="0">
                          <a:solidFill>
                            <a:srgbClr val="FF0000"/>
                          </a:solidFill>
                          <a:latin typeface="맑은 고딕" panose="020D0604000000000000" pitchFamily="50" charset="-127"/>
                          <a:ea typeface="맑은 고딕" panose="020D0604000000000000" pitchFamily="50" charset="-127"/>
                        </a:rPr>
                        <a:t>구분 없음</a:t>
                      </a:r>
                    </a:p>
                  </a:txBody>
                  <a:tcPr marL="0" marR="6350" marT="63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3667632245"/>
                  </a:ext>
                </a:extLst>
              </a:tr>
            </a:tbl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id="{AC0DDFF5-DBE4-5D44-47A0-D7BE0B03CFF6}"/>
              </a:ext>
            </a:extLst>
          </p:cNvPr>
          <p:cNvSpPr txBox="1"/>
          <p:nvPr/>
        </p:nvSpPr>
        <p:spPr>
          <a:xfrm>
            <a:off x="103760" y="209577"/>
            <a:ext cx="7789289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b="1" u="sng" dirty="0">
                <a:solidFill>
                  <a:schemeClr val="tx1"/>
                </a:solidFill>
              </a:rPr>
              <a:t># </a:t>
            </a:r>
            <a:r>
              <a:rPr lang="en-US" altLang="ko-KR" b="1" u="sng" dirty="0"/>
              <a:t>AI</a:t>
            </a:r>
            <a:r>
              <a:rPr lang="ko-KR" altLang="en-US" b="1" u="sng" dirty="0"/>
              <a:t> </a:t>
            </a:r>
            <a:r>
              <a:rPr lang="ko-KR" altLang="en-US" b="1" u="sng" dirty="0">
                <a:solidFill>
                  <a:schemeClr val="tx1"/>
                </a:solidFill>
              </a:rPr>
              <a:t>리포트 학교 및 학년별 지원 과목리스트</a:t>
            </a:r>
          </a:p>
        </p:txBody>
      </p:sp>
    </p:spTree>
    <p:extLst>
      <p:ext uri="{BB962C8B-B14F-4D97-AF65-F5344CB8AC3E}">
        <p14:creationId xmlns:p14="http://schemas.microsoft.com/office/powerpoint/2010/main" val="1260846540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모서리가 둥근 직사각형 268">
            <a:extLst>
              <a:ext uri="{FF2B5EF4-FFF2-40B4-BE49-F238E27FC236}">
                <a16:creationId xmlns:a16="http://schemas.microsoft.com/office/drawing/2014/main" id="{B71A7211-2BAB-23D2-F65E-AEFBA8674884}"/>
              </a:ext>
            </a:extLst>
          </p:cNvPr>
          <p:cNvSpPr/>
          <p:nvPr/>
        </p:nvSpPr>
        <p:spPr>
          <a:xfrm>
            <a:off x="323063" y="4164626"/>
            <a:ext cx="8470156" cy="2686348"/>
          </a:xfrm>
          <a:prstGeom prst="roundRect">
            <a:avLst>
              <a:gd name="adj" fmla="val 405"/>
            </a:avLst>
          </a:prstGeom>
          <a:solidFill>
            <a:schemeClr val="bg1"/>
          </a:solidFill>
          <a:ln w="3175">
            <a:solidFill>
              <a:srgbClr val="7F7F7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dirty="0">
                <a:solidFill>
                  <a:prstClr val="white"/>
                </a:solidFill>
              </a:rPr>
              <a:t>0</a:t>
            </a:r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E52CC42F-4726-E470-0D46-5F3862E65B45}"/>
              </a:ext>
            </a:extLst>
          </p:cNvPr>
          <p:cNvSpPr/>
          <p:nvPr/>
        </p:nvSpPr>
        <p:spPr>
          <a:xfrm>
            <a:off x="321109" y="1867122"/>
            <a:ext cx="4604581" cy="1568324"/>
          </a:xfrm>
          <a:prstGeom prst="rect">
            <a:avLst/>
          </a:prstGeom>
          <a:solidFill>
            <a:schemeClr val="bg1">
              <a:lumMod val="95000"/>
              <a:alpha val="4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graphicFrame>
        <p:nvGraphicFramePr>
          <p:cNvPr id="93" name="표 92">
            <a:extLst>
              <a:ext uri="{FF2B5EF4-FFF2-40B4-BE49-F238E27FC236}">
                <a16:creationId xmlns:a16="http://schemas.microsoft.com/office/drawing/2014/main" id="{E30FF292-3C44-FE68-4470-83852401A6CC}"/>
              </a:ext>
            </a:extLst>
          </p:cNvPr>
          <p:cNvGraphicFramePr>
            <a:graphicFrameLocks noGrp="1"/>
          </p:cNvGraphicFramePr>
          <p:nvPr/>
        </p:nvGraphicFramePr>
        <p:xfrm>
          <a:off x="9042400" y="111727"/>
          <a:ext cx="3064806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2905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 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TEA-AIR-MON-001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담임교사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과목리포트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(1/3)</a:t>
                      </a:r>
                      <a:endParaRPr lang="ko-KR" altLang="en-US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94" name="Google Shape;912;p23">
            <a:extLst>
              <a:ext uri="{FF2B5EF4-FFF2-40B4-BE49-F238E27FC236}">
                <a16:creationId xmlns:a16="http://schemas.microsoft.com/office/drawing/2014/main" id="{6CB66EB9-FD11-A988-D9E0-9F8C191450B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37548838"/>
              </p:ext>
            </p:extLst>
          </p:nvPr>
        </p:nvGraphicFramePr>
        <p:xfrm>
          <a:off x="9032626" y="1312900"/>
          <a:ext cx="3047759" cy="56646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94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1835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  <a:endParaRPr sz="700" b="0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1)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리포트 수준 및 통계 수집 기준은 내가 현재 해당하는 교과과정 기준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나의 학년 기준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임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2)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수준 및 학습량 은 제출일 기준으로 수집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3)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그 외의 통계는 일일 업데이트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spc="0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*초등 </a:t>
                      </a:r>
                      <a:r>
                        <a:rPr lang="en-US" altLang="ko-KR" sz="700" b="1" u="none" strike="noStrike" cap="none" spc="0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학년</a:t>
                      </a:r>
                      <a:r>
                        <a:rPr lang="en-US" altLang="ko-KR" sz="700" b="1" u="none" strike="noStrike" cap="none" spc="0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~3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학년은 과목별 리포트 보기는 제공하지 않음</a:t>
                      </a:r>
                      <a:endParaRPr lang="en-US" altLang="ko-KR" sz="700" b="1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전학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) : 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전학일 기점으로 데이터의 평균에서 제외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이전 학교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 및 취합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새 학교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22493463"/>
                  </a:ext>
                </a:extLst>
              </a:tr>
              <a:tr h="0">
                <a:tc rowSpan="6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리포트 기준 선택 영역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학급 선택 및 리포트 구간 선택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9214686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1-1. </a:t>
                      </a: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툴팁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클릭 시 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진단 결과 및 학습 통계는 일일로 업데이트 됩니다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문구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3653210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1-2.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탭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FF0000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담임학급 분석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과목의 범위가 주요 과목 국어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영어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수학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사회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과학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한국사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진단 결과 노출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FF0000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담임학급 이외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우리반 탭 없음 교사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본인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개설 수업 노출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5552494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1-3.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개설 </a:t>
                      </a: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과목탭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교사가 개설한 과목 목록에서 탭 생성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교사 개인의 필요에 따라 탭 삭제 및 추가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[1-4]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가능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6102800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1-4.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개설 과목 탭 생성 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나의 수업에서 개설된 과목 목록 보기 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내가 개설한 과목 목록에서 탭 생성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014813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1-5. 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누적 월 선택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※  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학년도 전환일은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3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월이며 이전 학년도는 제공하지 않음</a:t>
                      </a:r>
                      <a:endParaRPr lang="en-US" altLang="ko-KR" sz="700" b="0" u="none" strike="noStrike" cap="none" spc="0" baseline="0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화면에 나타낼 월 범위 선택 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Default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학년도 전환일의 월부터 현재 날짜의 월 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이전 월 이동 시 학년도 전환 월부터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~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이전 월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(2024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년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월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~5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월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 선택 </a:t>
                      </a:r>
                      <a:r>
                        <a:rPr lang="en-US" altLang="ko-KR" sz="700" b="1" u="none" strike="no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이전</a:t>
                      </a:r>
                      <a:r>
                        <a:rPr lang="en-US" altLang="ko-KR" sz="700" b="1" u="none" strike="no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다음 월 선택 예시</a:t>
                      </a:r>
                      <a:r>
                        <a:rPr lang="en-US" altLang="ko-KR" sz="700" b="1" u="none" strike="no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화면 참고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rgbClr val="7E44FB"/>
                          </a:solidFill>
                          <a:latin typeface="+mn-ea"/>
                          <a:ea typeface="+mn-ea"/>
                          <a:cs typeface="+mn-cs"/>
                        </a:rPr>
                        <a:t>월 선택 시 변경되는 월 숫자 강조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rgbClr val="7E44FB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rgbClr val="7E44FB"/>
                          </a:solidFill>
                          <a:latin typeface="+mn-ea"/>
                          <a:ea typeface="+mn-ea"/>
                          <a:cs typeface="+mn-cs"/>
                        </a:rPr>
                        <a:t>디자인 검토 사항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rgbClr val="7E44FB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63659929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과목별 진단 등급 결과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과목별 종합 진단 결과 기반 과목 평균과 학급 수준 비교 분석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주요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교과 분석 </a:t>
                      </a:r>
                      <a:r>
                        <a:rPr lang="ko-KR" altLang="en-US" sz="700" b="0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스파이더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차트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방사형 그래프 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GUI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에 따라 선택 적용</a:t>
                      </a:r>
                      <a:endParaRPr lang="en-US" altLang="ko-KR" sz="700" b="0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방사형이라도 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과목일 경우 바형으로 처리함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5136791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strike="noStrike" dirty="0"/>
                        <a:t>2-1. </a:t>
                      </a:r>
                      <a:r>
                        <a:rPr lang="ko-KR" altLang="en-US" sz="700" b="1" strike="noStrike" dirty="0"/>
                        <a:t>진단 등급 결과 </a:t>
                      </a:r>
                      <a:endParaRPr lang="en-US" altLang="ko-KR" sz="700" b="1" strike="noStrike" dirty="0"/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strike="noStrike" dirty="0"/>
                        <a:t>마우스 오버 시 과목별 </a:t>
                      </a:r>
                      <a:r>
                        <a:rPr lang="en-US" altLang="ko-KR" sz="700" strike="noStrike" dirty="0"/>
                        <a:t>5</a:t>
                      </a:r>
                      <a:r>
                        <a:rPr lang="ko-KR" altLang="en-US" sz="700" strike="noStrike" dirty="0"/>
                        <a:t>단계 학습 수준 표시</a:t>
                      </a:r>
                      <a:endParaRPr lang="en-US" altLang="ko-KR" sz="700" strike="noStrike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55927671"/>
                  </a:ext>
                </a:extLst>
              </a:tr>
              <a:tr h="0">
                <a:tc rowSpan="3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strike="noStrike" dirty="0"/>
                        <a:t>우리반 학생 리포트 현황</a:t>
                      </a:r>
                      <a:endParaRPr lang="en-US" altLang="ko-KR" sz="700" b="1" strike="noStrike" dirty="0"/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strike="noStrike" dirty="0"/>
                        <a:t>우리반 학생 중 랜덤으로 현재 설정된 학생의 프로필 또는 아바타 및 코멘트 제공</a:t>
                      </a:r>
                      <a:endParaRPr lang="en-US" altLang="ko-KR" sz="700" strike="noStrike" dirty="0"/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strike="noStrike" dirty="0"/>
                        <a:t>학생 리포트 보기 버튼 제공 </a:t>
                      </a:r>
                      <a:endParaRPr lang="en-US" altLang="ko-KR" sz="700" strike="noStrike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150292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strike="noStrike" dirty="0"/>
                        <a:t>3-1. </a:t>
                      </a:r>
                      <a:r>
                        <a:rPr lang="ko-KR" altLang="en-US" sz="700" b="1" strike="noStrike" dirty="0"/>
                        <a:t>우리반 학생 리포트 코멘트</a:t>
                      </a:r>
                      <a:endParaRPr lang="en-US" altLang="ko-KR" sz="700" b="1" strike="noStrike" dirty="0"/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strike="noStrike" dirty="0">
                          <a:solidFill>
                            <a:srgbClr val="0070C0"/>
                          </a:solidFill>
                        </a:rPr>
                        <a:t>“ </a:t>
                      </a:r>
                      <a:r>
                        <a:rPr lang="en-US" altLang="ko-KR" sz="700" b="1" strike="noStrike" dirty="0">
                          <a:solidFill>
                            <a:srgbClr val="0070C0"/>
                          </a:solidFill>
                        </a:rPr>
                        <a:t>[</a:t>
                      </a:r>
                      <a:r>
                        <a:rPr lang="ko-KR" altLang="en-US" sz="700" b="1" strike="noStrike" dirty="0">
                          <a:solidFill>
                            <a:srgbClr val="0070C0"/>
                          </a:solidFill>
                        </a:rPr>
                        <a:t>학생 이름</a:t>
                      </a:r>
                      <a:r>
                        <a:rPr lang="en-US" altLang="ko-KR" sz="700" b="1" strike="noStrike" dirty="0">
                          <a:solidFill>
                            <a:srgbClr val="0070C0"/>
                          </a:solidFill>
                        </a:rPr>
                        <a:t>]</a:t>
                      </a:r>
                      <a:r>
                        <a:rPr lang="en-US" altLang="ko-KR" sz="700" strike="noStrike" dirty="0">
                          <a:solidFill>
                            <a:srgbClr val="0070C0"/>
                          </a:solidFill>
                        </a:rPr>
                        <a:t> </a:t>
                      </a:r>
                      <a:r>
                        <a:rPr lang="ko-KR" altLang="en-US" sz="700" strike="noStrike" dirty="0">
                          <a:solidFill>
                            <a:srgbClr val="0070C0"/>
                          </a:solidFill>
                        </a:rPr>
                        <a:t>학생은 학습을 잘하고 있을까요</a:t>
                      </a:r>
                      <a:r>
                        <a:rPr lang="en-US" altLang="ko-KR" sz="700" strike="noStrike" dirty="0">
                          <a:solidFill>
                            <a:srgbClr val="0070C0"/>
                          </a:solidFill>
                        </a:rPr>
                        <a:t>? </a:t>
                      </a:r>
                      <a:r>
                        <a:rPr lang="ko-KR" altLang="en-US" sz="700" strike="noStrike" dirty="0">
                          <a:solidFill>
                            <a:srgbClr val="0070C0"/>
                          </a:solidFill>
                        </a:rPr>
                        <a:t>리포트를 확인하고 </a:t>
                      </a:r>
                      <a:r>
                        <a:rPr lang="ko-KR" altLang="en-US" sz="700" b="1" strike="noStrike" dirty="0">
                          <a:solidFill>
                            <a:srgbClr val="0070C0"/>
                          </a:solidFill>
                        </a:rPr>
                        <a:t>피드백</a:t>
                      </a:r>
                      <a:r>
                        <a:rPr lang="ko-KR" altLang="en-US" sz="700" strike="noStrike" dirty="0">
                          <a:solidFill>
                            <a:srgbClr val="0070C0"/>
                          </a:solidFill>
                        </a:rPr>
                        <a:t>을 주세요</a:t>
                      </a:r>
                      <a:r>
                        <a:rPr lang="en-US" altLang="ko-KR" sz="700" strike="noStrike" dirty="0">
                          <a:solidFill>
                            <a:srgbClr val="0070C0"/>
                          </a:solidFill>
                        </a:rPr>
                        <a:t>!” </a:t>
                      </a:r>
                      <a:r>
                        <a:rPr lang="ko-KR" altLang="en-US" sz="700" strike="noStrike" dirty="0"/>
                        <a:t>문구 제공 </a:t>
                      </a:r>
                      <a:endParaRPr lang="en-US" altLang="ko-KR" sz="700" strike="noStrike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666736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strike="noStrike" dirty="0"/>
                        <a:t>3-2. </a:t>
                      </a:r>
                      <a:r>
                        <a:rPr lang="ko-KR" altLang="en-US" sz="700" b="1" strike="noStrike" dirty="0"/>
                        <a:t>학생 리포트 바로가기 버튼</a:t>
                      </a:r>
                      <a:endParaRPr lang="en-US" altLang="ko-KR" sz="700" b="1" strike="noStrike" dirty="0"/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strike="noStrike" dirty="0">
                          <a:solidFill>
                            <a:schemeClr val="tx1"/>
                          </a:solidFill>
                        </a:rPr>
                        <a:t>버튼 클릭 시</a:t>
                      </a:r>
                      <a:r>
                        <a:rPr lang="ko-KR" altLang="en-US" sz="700" strike="noStrike" dirty="0">
                          <a:solidFill>
                            <a:srgbClr val="0070C0"/>
                          </a:solidFill>
                        </a:rPr>
                        <a:t> </a:t>
                      </a:r>
                      <a:r>
                        <a:rPr lang="ko-KR" altLang="en-US" sz="700" b="1" strike="noStrike" dirty="0">
                          <a:solidFill>
                            <a:srgbClr val="0070C0"/>
                          </a:solidFill>
                        </a:rPr>
                        <a:t>학생 리포트 </a:t>
                      </a:r>
                      <a:r>
                        <a:rPr lang="en-US" altLang="ko-KR" sz="700" b="1" strike="noStrike" dirty="0">
                          <a:solidFill>
                            <a:srgbClr val="0070C0"/>
                          </a:solidFill>
                        </a:rPr>
                        <a:t>[TEA-AIR-PER-001]</a:t>
                      </a:r>
                      <a:r>
                        <a:rPr lang="en-US" altLang="ko-KR" sz="700" strike="noStrike" dirty="0"/>
                        <a:t> </a:t>
                      </a:r>
                      <a:r>
                        <a:rPr lang="ko-KR" altLang="en-US" sz="700" strike="noStrike" dirty="0"/>
                        <a:t>이동</a:t>
                      </a:r>
                      <a:endParaRPr lang="en-US" altLang="ko-KR" sz="700" strike="noStrike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39442355"/>
                  </a:ext>
                </a:extLst>
              </a:tr>
            </a:tbl>
          </a:graphicData>
        </a:graphic>
      </p:graphicFrame>
      <p:sp>
        <p:nvSpPr>
          <p:cNvPr id="3" name="TextBox 2">
            <a:extLst>
              <a:ext uri="{FF2B5EF4-FFF2-40B4-BE49-F238E27FC236}">
                <a16:creationId xmlns:a16="http://schemas.microsoft.com/office/drawing/2014/main" id="{36359797-5F7C-D699-40A2-F8FCD2023020}"/>
              </a:ext>
            </a:extLst>
          </p:cNvPr>
          <p:cNvSpPr txBox="1"/>
          <p:nvPr/>
        </p:nvSpPr>
        <p:spPr>
          <a:xfrm>
            <a:off x="313249" y="935431"/>
            <a:ext cx="755015" cy="1692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100" b="1" dirty="0"/>
              <a:t>과목 리포트</a:t>
            </a:r>
            <a:endParaRPr lang="en-US" altLang="ko-KR" sz="1050" b="1" dirty="0"/>
          </a:p>
        </p:txBody>
      </p:sp>
      <p:sp>
        <p:nvSpPr>
          <p:cNvPr id="291" name="TextBox 290">
            <a:extLst>
              <a:ext uri="{FF2B5EF4-FFF2-40B4-BE49-F238E27FC236}">
                <a16:creationId xmlns:a16="http://schemas.microsoft.com/office/drawing/2014/main" id="{38337DAF-D9CF-93AA-F156-2DBED7B485F6}"/>
              </a:ext>
            </a:extLst>
          </p:cNvPr>
          <p:cNvSpPr txBox="1"/>
          <p:nvPr/>
        </p:nvSpPr>
        <p:spPr>
          <a:xfrm>
            <a:off x="420352" y="3669406"/>
            <a:ext cx="652423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x-none"/>
            </a:defPPr>
            <a:lvl1pPr>
              <a:defRPr sz="800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x-none" altLang="en-US" dirty="0"/>
              <a:t>과목별 리포</a:t>
            </a:r>
            <a:r>
              <a:rPr lang="ko-KR" altLang="en-US" dirty="0"/>
              <a:t>트</a:t>
            </a:r>
            <a:endParaRPr lang="en-US" altLang="ko-KR" dirty="0"/>
          </a:p>
        </p:txBody>
      </p:sp>
      <p:cxnSp>
        <p:nvCxnSpPr>
          <p:cNvPr id="371" name="직선 연결선[R] 93">
            <a:extLst>
              <a:ext uri="{FF2B5EF4-FFF2-40B4-BE49-F238E27FC236}">
                <a16:creationId xmlns:a16="http://schemas.microsoft.com/office/drawing/2014/main" id="{AA89234E-4A78-D23E-9F0F-049249D1C149}"/>
              </a:ext>
            </a:extLst>
          </p:cNvPr>
          <p:cNvCxnSpPr>
            <a:cxnSpLocks/>
          </p:cNvCxnSpPr>
          <p:nvPr/>
        </p:nvCxnSpPr>
        <p:spPr>
          <a:xfrm>
            <a:off x="408554" y="6004547"/>
            <a:ext cx="839813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0" name="Rounded Rectangle">
            <a:extLst>
              <a:ext uri="{FF2B5EF4-FFF2-40B4-BE49-F238E27FC236}">
                <a16:creationId xmlns:a16="http://schemas.microsoft.com/office/drawing/2014/main" id="{6505C74A-F5C1-EA27-3E98-41E987023E8A}"/>
              </a:ext>
            </a:extLst>
          </p:cNvPr>
          <p:cNvSpPr/>
          <p:nvPr/>
        </p:nvSpPr>
        <p:spPr>
          <a:xfrm>
            <a:off x="1081718" y="884761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1-1</a:t>
            </a:r>
            <a:endParaRPr sz="700" dirty="0">
              <a:solidFill>
                <a:schemeClr val="bg1"/>
              </a:solidFill>
            </a:endParaRPr>
          </a:p>
        </p:txBody>
      </p:sp>
      <p:pic>
        <p:nvPicPr>
          <p:cNvPr id="18" name="Graphic 11">
            <a:extLst>
              <a:ext uri="{FF2B5EF4-FFF2-40B4-BE49-F238E27FC236}">
                <a16:creationId xmlns:a16="http://schemas.microsoft.com/office/drawing/2014/main" id="{4D7047FA-3283-A16E-112F-8EF03206A64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209694" y="939545"/>
            <a:ext cx="155002" cy="155002"/>
          </a:xfrm>
          <a:prstGeom prst="rect">
            <a:avLst/>
          </a:prstGeom>
        </p:spPr>
      </p:pic>
      <p:sp>
        <p:nvSpPr>
          <p:cNvPr id="30" name="TextBox 29">
            <a:extLst>
              <a:ext uri="{FF2B5EF4-FFF2-40B4-BE49-F238E27FC236}">
                <a16:creationId xmlns:a16="http://schemas.microsoft.com/office/drawing/2014/main" id="{7178BEB1-455E-3D30-DC31-F15C00C243E0}"/>
              </a:ext>
            </a:extLst>
          </p:cNvPr>
          <p:cNvSpPr txBox="1"/>
          <p:nvPr/>
        </p:nvSpPr>
        <p:spPr>
          <a:xfrm>
            <a:off x="-2229900" y="920066"/>
            <a:ext cx="755015" cy="1692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100" b="1" dirty="0"/>
              <a:t>과목 리포트</a:t>
            </a:r>
            <a:endParaRPr lang="en-US" altLang="ko-KR" sz="1050" b="1" dirty="0"/>
          </a:p>
        </p:txBody>
      </p:sp>
      <p:pic>
        <p:nvPicPr>
          <p:cNvPr id="32" name="Graphic 11">
            <a:extLst>
              <a:ext uri="{FF2B5EF4-FFF2-40B4-BE49-F238E27FC236}">
                <a16:creationId xmlns:a16="http://schemas.microsoft.com/office/drawing/2014/main" id="{73BD14B7-CD3D-11E7-8858-3845D769F7C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-1341972" y="939545"/>
            <a:ext cx="155002" cy="155002"/>
          </a:xfrm>
          <a:prstGeom prst="rect">
            <a:avLst/>
          </a:prstGeom>
        </p:spPr>
      </p:pic>
      <p:sp>
        <p:nvSpPr>
          <p:cNvPr id="49" name="모서리가 둥근 사각형 설명선 11">
            <a:extLst>
              <a:ext uri="{FF2B5EF4-FFF2-40B4-BE49-F238E27FC236}">
                <a16:creationId xmlns:a16="http://schemas.microsoft.com/office/drawing/2014/main" id="{46957F76-D077-0C2C-3034-9F72FF2AE956}"/>
              </a:ext>
            </a:extLst>
          </p:cNvPr>
          <p:cNvSpPr/>
          <p:nvPr/>
        </p:nvSpPr>
        <p:spPr>
          <a:xfrm>
            <a:off x="-1948494" y="1212838"/>
            <a:ext cx="2088898" cy="169277"/>
          </a:xfrm>
          <a:prstGeom prst="wedgeRoundRectCallout">
            <a:avLst>
              <a:gd name="adj1" fmla="val -20632"/>
              <a:gd name="adj2" fmla="val -97913"/>
              <a:gd name="adj3" fmla="val 16667"/>
            </a:avLst>
          </a:prstGeom>
          <a:solidFill>
            <a:srgbClr val="7F7F7F">
              <a:alpha val="85098"/>
            </a:srgbClr>
          </a:solidFill>
          <a:ln w="12700">
            <a:noFill/>
            <a:miter lim="400000"/>
          </a:ln>
        </p:spPr>
        <p:txBody>
          <a:bodyPr lIns="72000" tIns="71437" rIns="72000" bIns="71437" rtlCol="0" anchor="ctr"/>
          <a:lstStyle/>
          <a:p>
            <a:pPr algn="ctr"/>
            <a:r>
              <a:rPr kumimoji="1" lang="ko-KR" altLang="en-US" sz="600" dirty="0">
                <a:solidFill>
                  <a:schemeClr val="bg1"/>
                </a:solidFill>
                <a:latin typeface="맑은 고딕" panose="020B0503020000020004" pitchFamily="50" charset="-127"/>
              </a:rPr>
              <a:t>진단 결과 및 학습 통계는 일일로 업데이트 됩니다</a:t>
            </a:r>
            <a:r>
              <a:rPr kumimoji="1" lang="en-US" altLang="ko-KR" sz="600" dirty="0">
                <a:solidFill>
                  <a:schemeClr val="bg1"/>
                </a:solidFill>
                <a:latin typeface="맑은 고딕" panose="020B0503020000020004" pitchFamily="50" charset="-127"/>
              </a:rPr>
              <a:t>.</a:t>
            </a:r>
            <a:endParaRPr lang="ko-KR" altLang="en-US" sz="500" dirty="0">
              <a:solidFill>
                <a:schemeClr val="bg1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47" name="TextBox 146">
            <a:extLst>
              <a:ext uri="{FF2B5EF4-FFF2-40B4-BE49-F238E27FC236}">
                <a16:creationId xmlns:a16="http://schemas.microsoft.com/office/drawing/2014/main" id="{31A964AE-CAF5-12B1-F829-EB5FE819CE57}"/>
              </a:ext>
            </a:extLst>
          </p:cNvPr>
          <p:cNvSpPr txBox="1"/>
          <p:nvPr/>
        </p:nvSpPr>
        <p:spPr>
          <a:xfrm>
            <a:off x="-2346627" y="590735"/>
            <a:ext cx="128432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b="1">
                <a:solidFill>
                  <a:srgbClr val="0070C0"/>
                </a:solidFill>
              </a:rPr>
              <a:t>&lt;</a:t>
            </a:r>
            <a:r>
              <a:rPr lang="ko-KR" altLang="en-US" sz="1200" b="1" err="1">
                <a:solidFill>
                  <a:srgbClr val="0070C0"/>
                </a:solidFill>
              </a:rPr>
              <a:t>툴팁</a:t>
            </a:r>
            <a:r>
              <a:rPr lang="ko-KR" altLang="en-US" sz="1200" b="1">
                <a:solidFill>
                  <a:srgbClr val="0070C0"/>
                </a:solidFill>
              </a:rPr>
              <a:t> 선택 시</a:t>
            </a:r>
            <a:r>
              <a:rPr lang="en-US" altLang="ko-KR" sz="1200" b="1">
                <a:solidFill>
                  <a:srgbClr val="0070C0"/>
                </a:solidFill>
              </a:rPr>
              <a:t>&gt;</a:t>
            </a:r>
            <a:endParaRPr lang="x-none" sz="1200" b="1">
              <a:solidFill>
                <a:srgbClr val="0070C0"/>
              </a:solidFill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1BCC69F-91CD-F74D-C11E-BB68AD284C07}"/>
              </a:ext>
            </a:extLst>
          </p:cNvPr>
          <p:cNvSpPr txBox="1"/>
          <p:nvPr/>
        </p:nvSpPr>
        <p:spPr>
          <a:xfrm>
            <a:off x="420352" y="1947175"/>
            <a:ext cx="10708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>
                <a:solidFill>
                  <a:prstClr val="black"/>
                </a:solidFill>
              </a:rPr>
              <a:t>과목별 진단 등급 결과 </a:t>
            </a:r>
            <a:endParaRPr kumimoji="1" lang="x-none" altLang="en-US" sz="800" b="1" dirty="0">
              <a:solidFill>
                <a:prstClr val="black"/>
              </a:solidFill>
            </a:endParaRPr>
          </a:p>
        </p:txBody>
      </p:sp>
      <p:grpSp>
        <p:nvGrpSpPr>
          <p:cNvPr id="8" name="그룹 7">
            <a:extLst>
              <a:ext uri="{FF2B5EF4-FFF2-40B4-BE49-F238E27FC236}">
                <a16:creationId xmlns:a16="http://schemas.microsoft.com/office/drawing/2014/main" id="{227DE870-A81C-2B69-1292-00A55B124477}"/>
              </a:ext>
            </a:extLst>
          </p:cNvPr>
          <p:cNvGrpSpPr/>
          <p:nvPr/>
        </p:nvGrpSpPr>
        <p:grpSpPr>
          <a:xfrm>
            <a:off x="4068993" y="1947175"/>
            <a:ext cx="728901" cy="80152"/>
            <a:chOff x="1814012" y="1633911"/>
            <a:chExt cx="728901" cy="80152"/>
          </a:xfrm>
        </p:grpSpPr>
        <p:sp>
          <p:nvSpPr>
            <p:cNvPr id="58" name="TextBox 53">
              <a:extLst>
                <a:ext uri="{FF2B5EF4-FFF2-40B4-BE49-F238E27FC236}">
                  <a16:creationId xmlns:a16="http://schemas.microsoft.com/office/drawing/2014/main" id="{BA1A2A6B-C069-ACD3-A65E-4FB89E722393}"/>
                </a:ext>
              </a:extLst>
            </p:cNvPr>
            <p:cNvSpPr txBox="1"/>
            <p:nvPr/>
          </p:nvSpPr>
          <p:spPr>
            <a:xfrm>
              <a:off x="2350553" y="1633911"/>
              <a:ext cx="19236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우리반</a:t>
              </a:r>
              <a:endParaRPr lang="en-US" altLang="ko-KR" sz="500" dirty="0"/>
            </a:p>
          </p:txBody>
        </p:sp>
        <p:sp>
          <p:nvSpPr>
            <p:cNvPr id="59" name="TextBox 53">
              <a:extLst>
                <a:ext uri="{FF2B5EF4-FFF2-40B4-BE49-F238E27FC236}">
                  <a16:creationId xmlns:a16="http://schemas.microsoft.com/office/drawing/2014/main" id="{07A270CB-EE41-AA46-FD2B-060014DF34D5}"/>
                </a:ext>
              </a:extLst>
            </p:cNvPr>
            <p:cNvSpPr txBox="1"/>
            <p:nvPr/>
          </p:nvSpPr>
          <p:spPr>
            <a:xfrm>
              <a:off x="1924012" y="1637119"/>
              <a:ext cx="27892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과목 평균</a:t>
              </a:r>
              <a:endParaRPr lang="en-US" altLang="ko-KR" sz="500" dirty="0"/>
            </a:p>
          </p:txBody>
        </p:sp>
        <p:sp>
          <p:nvSpPr>
            <p:cNvPr id="60" name="직사각형 59">
              <a:extLst>
                <a:ext uri="{FF2B5EF4-FFF2-40B4-BE49-F238E27FC236}">
                  <a16:creationId xmlns:a16="http://schemas.microsoft.com/office/drawing/2014/main" id="{DA60D5AF-11A4-B5F5-E242-B96C916A3B3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14012" y="1639591"/>
              <a:ext cx="72787" cy="72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61" name="직사각형 60">
              <a:extLst>
                <a:ext uri="{FF2B5EF4-FFF2-40B4-BE49-F238E27FC236}">
                  <a16:creationId xmlns:a16="http://schemas.microsoft.com/office/drawing/2014/main" id="{12943719-EFA7-04B4-EDFC-00513919CCC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226777" y="1636383"/>
              <a:ext cx="72787" cy="72000"/>
            </a:xfrm>
            <a:prstGeom prst="rect">
              <a:avLst/>
            </a:prstGeom>
            <a:solidFill>
              <a:srgbClr val="7E44F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</p:grpSp>
      <p:graphicFrame>
        <p:nvGraphicFramePr>
          <p:cNvPr id="7" name="차트 6">
            <a:extLst>
              <a:ext uri="{FF2B5EF4-FFF2-40B4-BE49-F238E27FC236}">
                <a16:creationId xmlns:a16="http://schemas.microsoft.com/office/drawing/2014/main" id="{1CC873A4-D203-3EEA-F73A-0B4F5326D702}"/>
              </a:ext>
            </a:extLst>
          </p:cNvPr>
          <p:cNvGraphicFramePr/>
          <p:nvPr/>
        </p:nvGraphicFramePr>
        <p:xfrm>
          <a:off x="1727333" y="1923092"/>
          <a:ext cx="1792132" cy="14563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1" name="직사각형 10">
            <a:extLst>
              <a:ext uri="{FF2B5EF4-FFF2-40B4-BE49-F238E27FC236}">
                <a16:creationId xmlns:a16="http://schemas.microsoft.com/office/drawing/2014/main" id="{A9702A9C-D98A-B8F7-5B1E-FE8B567DA494}"/>
              </a:ext>
            </a:extLst>
          </p:cNvPr>
          <p:cNvSpPr/>
          <p:nvPr/>
        </p:nvSpPr>
        <p:spPr>
          <a:xfrm>
            <a:off x="4981664" y="1867122"/>
            <a:ext cx="3809602" cy="1568324"/>
          </a:xfrm>
          <a:prstGeom prst="rect">
            <a:avLst/>
          </a:prstGeom>
          <a:solidFill>
            <a:schemeClr val="bg1">
              <a:lumMod val="95000"/>
              <a:alpha val="4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5" name="사각형: 둥근 모서리 14">
            <a:extLst>
              <a:ext uri="{FF2B5EF4-FFF2-40B4-BE49-F238E27FC236}">
                <a16:creationId xmlns:a16="http://schemas.microsoft.com/office/drawing/2014/main" id="{34914380-945B-F386-AA94-29A77EEC0904}"/>
              </a:ext>
            </a:extLst>
          </p:cNvPr>
          <p:cNvSpPr/>
          <p:nvPr/>
        </p:nvSpPr>
        <p:spPr>
          <a:xfrm>
            <a:off x="321109" y="1361359"/>
            <a:ext cx="1821623" cy="313047"/>
          </a:xfrm>
          <a:prstGeom prst="roundRect">
            <a:avLst/>
          </a:prstGeom>
          <a:solidFill>
            <a:srgbClr val="7F7F7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50" b="1" dirty="0">
                <a:solidFill>
                  <a:schemeClr val="bg1"/>
                </a:solidFill>
              </a:rPr>
              <a:t>우리반</a:t>
            </a:r>
          </a:p>
        </p:txBody>
      </p:sp>
      <p:sp>
        <p:nvSpPr>
          <p:cNvPr id="16" name="사각형: 둥근 모서리 15">
            <a:extLst>
              <a:ext uri="{FF2B5EF4-FFF2-40B4-BE49-F238E27FC236}">
                <a16:creationId xmlns:a16="http://schemas.microsoft.com/office/drawing/2014/main" id="{C7B60146-B55A-9769-B6E1-55DC9361E302}"/>
              </a:ext>
            </a:extLst>
          </p:cNvPr>
          <p:cNvSpPr/>
          <p:nvPr/>
        </p:nvSpPr>
        <p:spPr>
          <a:xfrm>
            <a:off x="2225693" y="1355032"/>
            <a:ext cx="1719180" cy="32912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50" b="1" dirty="0">
                <a:solidFill>
                  <a:schemeClr val="tx1"/>
                </a:solidFill>
              </a:rPr>
              <a:t>국어</a:t>
            </a:r>
            <a:r>
              <a:rPr lang="en-US" altLang="ko-KR" sz="1050" b="1" dirty="0">
                <a:solidFill>
                  <a:schemeClr val="tx1"/>
                </a:solidFill>
              </a:rPr>
              <a:t>_</a:t>
            </a:r>
            <a:r>
              <a:rPr lang="ko-KR" altLang="en-US" sz="1050" b="1" dirty="0">
                <a:solidFill>
                  <a:schemeClr val="tx1"/>
                </a:solidFill>
              </a:rPr>
              <a:t>문학</a:t>
            </a:r>
          </a:p>
        </p:txBody>
      </p:sp>
      <p:sp>
        <p:nvSpPr>
          <p:cNvPr id="17" name="사각형: 둥근 모서리 16">
            <a:extLst>
              <a:ext uri="{FF2B5EF4-FFF2-40B4-BE49-F238E27FC236}">
                <a16:creationId xmlns:a16="http://schemas.microsoft.com/office/drawing/2014/main" id="{788D4751-3875-C4E2-360F-381868551D65}"/>
              </a:ext>
            </a:extLst>
          </p:cNvPr>
          <p:cNvSpPr/>
          <p:nvPr/>
        </p:nvSpPr>
        <p:spPr>
          <a:xfrm>
            <a:off x="4027834" y="1355031"/>
            <a:ext cx="1719180" cy="322573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50" b="1" dirty="0">
                <a:solidFill>
                  <a:schemeClr val="tx1"/>
                </a:solidFill>
              </a:rPr>
              <a:t>수학</a:t>
            </a:r>
            <a:r>
              <a:rPr lang="en-US" altLang="ko-KR" sz="1050" b="1" dirty="0">
                <a:solidFill>
                  <a:schemeClr val="tx1"/>
                </a:solidFill>
              </a:rPr>
              <a:t>_</a:t>
            </a:r>
            <a:r>
              <a:rPr lang="ko-KR" altLang="en-US" sz="1050" b="1" dirty="0">
                <a:solidFill>
                  <a:schemeClr val="tx1"/>
                </a:solidFill>
              </a:rPr>
              <a:t>수학 </a:t>
            </a:r>
            <a:r>
              <a:rPr lang="en-US" altLang="ko-KR" sz="1050" b="1" dirty="0">
                <a:solidFill>
                  <a:schemeClr val="tx1"/>
                </a:solidFill>
              </a:rPr>
              <a:t>I 1</a:t>
            </a:r>
            <a:r>
              <a:rPr lang="ko-KR" altLang="en-US" sz="1050" b="1" dirty="0">
                <a:solidFill>
                  <a:schemeClr val="tx1"/>
                </a:solidFill>
              </a:rPr>
              <a:t>반</a:t>
            </a:r>
          </a:p>
        </p:txBody>
      </p:sp>
      <p:sp>
        <p:nvSpPr>
          <p:cNvPr id="21" name="사각형: 둥근 모서리 20">
            <a:extLst>
              <a:ext uri="{FF2B5EF4-FFF2-40B4-BE49-F238E27FC236}">
                <a16:creationId xmlns:a16="http://schemas.microsoft.com/office/drawing/2014/main" id="{C7325640-752A-2F67-4641-4A224AF2486B}"/>
              </a:ext>
            </a:extLst>
          </p:cNvPr>
          <p:cNvSpPr/>
          <p:nvPr/>
        </p:nvSpPr>
        <p:spPr>
          <a:xfrm>
            <a:off x="5834111" y="1354478"/>
            <a:ext cx="1719180" cy="322573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50" b="1" dirty="0">
                <a:solidFill>
                  <a:schemeClr val="tx1"/>
                </a:solidFill>
              </a:rPr>
              <a:t>생활과 윤리 </a:t>
            </a:r>
            <a:r>
              <a:rPr lang="ko-KR" altLang="en-US" sz="1050" b="1" dirty="0" err="1">
                <a:solidFill>
                  <a:schemeClr val="tx1"/>
                </a:solidFill>
              </a:rPr>
              <a:t>보충반</a:t>
            </a:r>
            <a:endParaRPr lang="ko-KR" altLang="en-US" sz="1050" b="1" dirty="0">
              <a:solidFill>
                <a:schemeClr val="tx1"/>
              </a:solidFill>
            </a:endParaRPr>
          </a:p>
        </p:txBody>
      </p:sp>
      <p:sp>
        <p:nvSpPr>
          <p:cNvPr id="24" name="자유형: 도형 23">
            <a:extLst>
              <a:ext uri="{FF2B5EF4-FFF2-40B4-BE49-F238E27FC236}">
                <a16:creationId xmlns:a16="http://schemas.microsoft.com/office/drawing/2014/main" id="{D23372CE-CA53-19C6-A989-3AE6B180B285}"/>
              </a:ext>
            </a:extLst>
          </p:cNvPr>
          <p:cNvSpPr/>
          <p:nvPr/>
        </p:nvSpPr>
        <p:spPr>
          <a:xfrm>
            <a:off x="7620529" y="1361358"/>
            <a:ext cx="732837" cy="322793"/>
          </a:xfrm>
          <a:custGeom>
            <a:avLst/>
            <a:gdLst>
              <a:gd name="connsiteX0" fmla="*/ 68904 w 732837"/>
              <a:gd name="connsiteY0" fmla="*/ 0 h 413414"/>
              <a:gd name="connsiteX1" fmla="*/ 732837 w 732837"/>
              <a:gd name="connsiteY1" fmla="*/ 0 h 413414"/>
              <a:gd name="connsiteX2" fmla="*/ 732837 w 732837"/>
              <a:gd name="connsiteY2" fmla="*/ 413414 h 413414"/>
              <a:gd name="connsiteX3" fmla="*/ 68904 w 732837"/>
              <a:gd name="connsiteY3" fmla="*/ 413414 h 413414"/>
              <a:gd name="connsiteX4" fmla="*/ 0 w 732837"/>
              <a:gd name="connsiteY4" fmla="*/ 344510 h 413414"/>
              <a:gd name="connsiteX5" fmla="*/ 0 w 732837"/>
              <a:gd name="connsiteY5" fmla="*/ 68904 h 413414"/>
              <a:gd name="connsiteX6" fmla="*/ 68904 w 732837"/>
              <a:gd name="connsiteY6" fmla="*/ 0 h 413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32837" h="413414">
                <a:moveTo>
                  <a:pt x="68904" y="0"/>
                </a:moveTo>
                <a:lnTo>
                  <a:pt x="732837" y="0"/>
                </a:lnTo>
                <a:lnTo>
                  <a:pt x="732837" y="413414"/>
                </a:lnTo>
                <a:lnTo>
                  <a:pt x="68904" y="413414"/>
                </a:lnTo>
                <a:cubicBezTo>
                  <a:pt x="30849" y="413414"/>
                  <a:pt x="0" y="382565"/>
                  <a:pt x="0" y="344510"/>
                </a:cubicBezTo>
                <a:lnTo>
                  <a:pt x="0" y="68904"/>
                </a:lnTo>
                <a:cubicBezTo>
                  <a:pt x="0" y="30849"/>
                  <a:pt x="30849" y="0"/>
                  <a:pt x="68904" y="0"/>
                </a:cubicBezTo>
                <a:close/>
              </a:path>
            </a:pathLst>
          </a:custGeom>
          <a:solidFill>
            <a:schemeClr val="bg1"/>
          </a:solidFill>
          <a:ln w="952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r"/>
            <a:r>
              <a:rPr lang="ko-KR" altLang="en-US" sz="1050" b="1" dirty="0">
                <a:solidFill>
                  <a:schemeClr val="tx1"/>
                </a:solidFill>
              </a:rPr>
              <a:t>한국과 </a:t>
            </a:r>
          </a:p>
        </p:txBody>
      </p:sp>
      <p:sp>
        <p:nvSpPr>
          <p:cNvPr id="25" name="사각형: 둥근 모서리 24">
            <a:extLst>
              <a:ext uri="{FF2B5EF4-FFF2-40B4-BE49-F238E27FC236}">
                <a16:creationId xmlns:a16="http://schemas.microsoft.com/office/drawing/2014/main" id="{D432A105-C245-B7BA-79A6-AF5313FCD7CE}"/>
              </a:ext>
            </a:extLst>
          </p:cNvPr>
          <p:cNvSpPr/>
          <p:nvPr/>
        </p:nvSpPr>
        <p:spPr>
          <a:xfrm>
            <a:off x="8296007" y="1342421"/>
            <a:ext cx="276159" cy="356959"/>
          </a:xfrm>
          <a:prstGeom prst="roundRect">
            <a:avLst>
              <a:gd name="adj" fmla="val 14942"/>
            </a:avLst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사각형: 둥근 모서리 25">
            <a:extLst>
              <a:ext uri="{FF2B5EF4-FFF2-40B4-BE49-F238E27FC236}">
                <a16:creationId xmlns:a16="http://schemas.microsoft.com/office/drawing/2014/main" id="{0B32B69B-E414-6886-47AB-724A5F9C9336}"/>
              </a:ext>
            </a:extLst>
          </p:cNvPr>
          <p:cNvSpPr/>
          <p:nvPr/>
        </p:nvSpPr>
        <p:spPr>
          <a:xfrm>
            <a:off x="8409747" y="1332907"/>
            <a:ext cx="396937" cy="351244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2000" b="1" dirty="0">
                <a:solidFill>
                  <a:schemeClr val="tx1"/>
                </a:solidFill>
              </a:rPr>
              <a:t>+</a:t>
            </a:r>
            <a:endParaRPr lang="ko-KR" altLang="en-US" sz="2000" b="1" dirty="0">
              <a:solidFill>
                <a:schemeClr val="tx1"/>
              </a:solidFill>
            </a:endParaRPr>
          </a:p>
        </p:txBody>
      </p:sp>
      <p:pic>
        <p:nvPicPr>
          <p:cNvPr id="28" name="그래픽 27" descr="추가 단색으로 채워진">
            <a:extLst>
              <a:ext uri="{FF2B5EF4-FFF2-40B4-BE49-F238E27FC236}">
                <a16:creationId xmlns:a16="http://schemas.microsoft.com/office/drawing/2014/main" id="{C9920153-E07D-D07C-8D94-69B136AF5682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 rot="2700000">
            <a:off x="3728916" y="1444650"/>
            <a:ext cx="160236" cy="160236"/>
          </a:xfrm>
          <a:prstGeom prst="rect">
            <a:avLst/>
          </a:prstGeom>
        </p:spPr>
      </p:pic>
      <p:sp>
        <p:nvSpPr>
          <p:cNvPr id="29" name="직사각형 28">
            <a:extLst>
              <a:ext uri="{FF2B5EF4-FFF2-40B4-BE49-F238E27FC236}">
                <a16:creationId xmlns:a16="http://schemas.microsoft.com/office/drawing/2014/main" id="{28E21059-6AF5-C957-7373-37D6BBFED44C}"/>
              </a:ext>
            </a:extLst>
          </p:cNvPr>
          <p:cNvSpPr/>
          <p:nvPr/>
        </p:nvSpPr>
        <p:spPr>
          <a:xfrm>
            <a:off x="321109" y="4254059"/>
            <a:ext cx="4604582" cy="1613316"/>
          </a:xfrm>
          <a:prstGeom prst="rect">
            <a:avLst/>
          </a:prstGeom>
          <a:solidFill>
            <a:schemeClr val="bg1">
              <a:lumMod val="95000"/>
              <a:alpha val="4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76" name="직사각형 75">
            <a:extLst>
              <a:ext uri="{FF2B5EF4-FFF2-40B4-BE49-F238E27FC236}">
                <a16:creationId xmlns:a16="http://schemas.microsoft.com/office/drawing/2014/main" id="{E6D55C61-B3C9-C603-866E-848866BBD5D6}"/>
              </a:ext>
            </a:extLst>
          </p:cNvPr>
          <p:cNvSpPr/>
          <p:nvPr/>
        </p:nvSpPr>
        <p:spPr>
          <a:xfrm>
            <a:off x="4981664" y="4254058"/>
            <a:ext cx="3809602" cy="1610989"/>
          </a:xfrm>
          <a:prstGeom prst="rect">
            <a:avLst/>
          </a:prstGeom>
          <a:solidFill>
            <a:schemeClr val="bg1">
              <a:lumMod val="95000"/>
              <a:alpha val="4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0CE18BDA-C9E6-3396-81F0-8C3656A5A486}"/>
              </a:ext>
            </a:extLst>
          </p:cNvPr>
          <p:cNvSpPr txBox="1"/>
          <p:nvPr/>
        </p:nvSpPr>
        <p:spPr>
          <a:xfrm>
            <a:off x="408554" y="614172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b="1" dirty="0"/>
              <a:t>통합사회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7DAB505-0FAE-67ED-F84A-48D2D49DA796}"/>
              </a:ext>
            </a:extLst>
          </p:cNvPr>
          <p:cNvSpPr txBox="1"/>
          <p:nvPr/>
        </p:nvSpPr>
        <p:spPr>
          <a:xfrm>
            <a:off x="1238674" y="614172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윤리와 사상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39F53EB-C2CA-452C-1081-6FCBA5BFCF91}"/>
              </a:ext>
            </a:extLst>
          </p:cNvPr>
          <p:cNvSpPr txBox="1"/>
          <p:nvPr/>
        </p:nvSpPr>
        <p:spPr>
          <a:xfrm>
            <a:off x="2068794" y="614172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한국 지리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7E393F4-D49E-96FE-6DD9-4B9CC7146EA9}"/>
              </a:ext>
            </a:extLst>
          </p:cNvPr>
          <p:cNvSpPr txBox="1"/>
          <p:nvPr/>
        </p:nvSpPr>
        <p:spPr>
          <a:xfrm>
            <a:off x="2898914" y="614172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세계지리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F9CAC0F1-AD89-CF02-F858-0F94F79C7254}"/>
              </a:ext>
            </a:extLst>
          </p:cNvPr>
          <p:cNvSpPr txBox="1"/>
          <p:nvPr/>
        </p:nvSpPr>
        <p:spPr>
          <a:xfrm>
            <a:off x="3729034" y="614172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동아시아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E5566145-9B25-D0BE-17CD-E692E4CDE163}"/>
              </a:ext>
            </a:extLst>
          </p:cNvPr>
          <p:cNvSpPr txBox="1"/>
          <p:nvPr/>
        </p:nvSpPr>
        <p:spPr>
          <a:xfrm>
            <a:off x="4559154" y="614172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세계사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6C4CBDC7-F73B-D583-2B85-CFA769181C0C}"/>
              </a:ext>
            </a:extLst>
          </p:cNvPr>
          <p:cNvSpPr txBox="1"/>
          <p:nvPr/>
        </p:nvSpPr>
        <p:spPr>
          <a:xfrm>
            <a:off x="5389274" y="614172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정치와 법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3B383D01-1EC9-E8BD-1F4E-19DF95246CC4}"/>
              </a:ext>
            </a:extLst>
          </p:cNvPr>
          <p:cNvSpPr txBox="1"/>
          <p:nvPr/>
        </p:nvSpPr>
        <p:spPr>
          <a:xfrm>
            <a:off x="6219394" y="614172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경제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C46C5F73-FFA8-45A9-2D21-ADA9A1017E06}"/>
              </a:ext>
            </a:extLst>
          </p:cNvPr>
          <p:cNvSpPr txBox="1"/>
          <p:nvPr/>
        </p:nvSpPr>
        <p:spPr>
          <a:xfrm>
            <a:off x="7049514" y="614172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사회 문화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49ED8F58-8EE8-3A2C-349E-BD353E35D802}"/>
              </a:ext>
            </a:extLst>
          </p:cNvPr>
          <p:cNvSpPr txBox="1"/>
          <p:nvPr/>
        </p:nvSpPr>
        <p:spPr>
          <a:xfrm>
            <a:off x="7879630" y="614172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생활과 윤리</a:t>
            </a:r>
          </a:p>
        </p:txBody>
      </p:sp>
      <p:cxnSp>
        <p:nvCxnSpPr>
          <p:cNvPr id="107" name="직선 연결선[R] 93">
            <a:extLst>
              <a:ext uri="{FF2B5EF4-FFF2-40B4-BE49-F238E27FC236}">
                <a16:creationId xmlns:a16="http://schemas.microsoft.com/office/drawing/2014/main" id="{11C02413-662F-5713-3289-2D0A4552F133}"/>
              </a:ext>
            </a:extLst>
          </p:cNvPr>
          <p:cNvCxnSpPr>
            <a:cxnSpLocks/>
          </p:cNvCxnSpPr>
          <p:nvPr/>
        </p:nvCxnSpPr>
        <p:spPr>
          <a:xfrm>
            <a:off x="515213" y="6357164"/>
            <a:ext cx="587822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9" name="그룹 108">
            <a:extLst>
              <a:ext uri="{FF2B5EF4-FFF2-40B4-BE49-F238E27FC236}">
                <a16:creationId xmlns:a16="http://schemas.microsoft.com/office/drawing/2014/main" id="{BCF41DC0-339E-3C78-228D-0B5C3440CCBC}"/>
              </a:ext>
            </a:extLst>
          </p:cNvPr>
          <p:cNvGrpSpPr/>
          <p:nvPr/>
        </p:nvGrpSpPr>
        <p:grpSpPr>
          <a:xfrm>
            <a:off x="120068" y="6572608"/>
            <a:ext cx="8796165" cy="846046"/>
            <a:chOff x="-49149" y="6300930"/>
            <a:chExt cx="8903367" cy="522455"/>
          </a:xfrm>
        </p:grpSpPr>
        <p:sp>
          <p:nvSpPr>
            <p:cNvPr id="110" name="직사각형 109">
              <a:extLst>
                <a:ext uri="{FF2B5EF4-FFF2-40B4-BE49-F238E27FC236}">
                  <a16:creationId xmlns:a16="http://schemas.microsoft.com/office/drawing/2014/main" id="{83B2E26D-C8A9-D7A8-55B1-C5EEA8935877}"/>
                </a:ext>
              </a:extLst>
            </p:cNvPr>
            <p:cNvSpPr/>
            <p:nvPr/>
          </p:nvSpPr>
          <p:spPr>
            <a:xfrm>
              <a:off x="-49149" y="6300930"/>
              <a:ext cx="8903367" cy="52245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111" name="Cutout">
              <a:extLst>
                <a:ext uri="{FF2B5EF4-FFF2-40B4-BE49-F238E27FC236}">
                  <a16:creationId xmlns:a16="http://schemas.microsoft.com/office/drawing/2014/main" id="{BDD1EB0F-7EB7-34FA-6590-20C450E86F14}"/>
                </a:ext>
              </a:extLst>
            </p:cNvPr>
            <p:cNvGrpSpPr/>
            <p:nvPr/>
          </p:nvGrpSpPr>
          <p:grpSpPr>
            <a:xfrm rot="5400000">
              <a:off x="4237659" y="2340690"/>
              <a:ext cx="215490" cy="8512275"/>
              <a:chOff x="6455618" y="1619639"/>
              <a:chExt cx="186483" cy="898136"/>
            </a:xfrm>
            <a:solidFill>
              <a:srgbClr val="FFFFFF"/>
            </a:solidFill>
          </p:grpSpPr>
          <p:sp>
            <p:nvSpPr>
              <p:cNvPr id="112" name="Fill">
                <a:extLst>
                  <a:ext uri="{FF2B5EF4-FFF2-40B4-BE49-F238E27FC236}">
                    <a16:creationId xmlns:a16="http://schemas.microsoft.com/office/drawing/2014/main" id="{F59F13A6-9C7B-D357-39F0-2BCF6EE435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5618" y="1619639"/>
                <a:ext cx="186478" cy="898136"/>
              </a:xfrm>
              <a:custGeom>
                <a:avLst/>
                <a:gdLst>
                  <a:gd name="T0" fmla="*/ 74 w 151"/>
                  <a:gd name="T1" fmla="*/ 588 h 588"/>
                  <a:gd name="T2" fmla="*/ 151 w 151"/>
                  <a:gd name="T3" fmla="*/ 518 h 588"/>
                  <a:gd name="T4" fmla="*/ 74 w 151"/>
                  <a:gd name="T5" fmla="*/ 441 h 588"/>
                  <a:gd name="T6" fmla="*/ 151 w 151"/>
                  <a:gd name="T7" fmla="*/ 375 h 588"/>
                  <a:gd name="T8" fmla="*/ 74 w 151"/>
                  <a:gd name="T9" fmla="*/ 294 h 588"/>
                  <a:gd name="T10" fmla="*/ 151 w 151"/>
                  <a:gd name="T11" fmla="*/ 231 h 588"/>
                  <a:gd name="T12" fmla="*/ 74 w 151"/>
                  <a:gd name="T13" fmla="*/ 147 h 588"/>
                  <a:gd name="T14" fmla="*/ 151 w 151"/>
                  <a:gd name="T15" fmla="*/ 88 h 588"/>
                  <a:gd name="T16" fmla="*/ 74 w 151"/>
                  <a:gd name="T17" fmla="*/ 0 h 588"/>
                  <a:gd name="T18" fmla="*/ 0 w 151"/>
                  <a:gd name="T19" fmla="*/ 0 h 588"/>
                  <a:gd name="T20" fmla="*/ 78 w 151"/>
                  <a:gd name="T21" fmla="*/ 88 h 588"/>
                  <a:gd name="T22" fmla="*/ 0 w 151"/>
                  <a:gd name="T23" fmla="*/ 147 h 588"/>
                  <a:gd name="T24" fmla="*/ 78 w 151"/>
                  <a:gd name="T25" fmla="*/ 231 h 588"/>
                  <a:gd name="T26" fmla="*/ 0 w 151"/>
                  <a:gd name="T27" fmla="*/ 294 h 588"/>
                  <a:gd name="T28" fmla="*/ 78 w 151"/>
                  <a:gd name="T29" fmla="*/ 375 h 588"/>
                  <a:gd name="T30" fmla="*/ 0 w 151"/>
                  <a:gd name="T31" fmla="*/ 441 h 588"/>
                  <a:gd name="T32" fmla="*/ 78 w 151"/>
                  <a:gd name="T33" fmla="*/ 518 h 588"/>
                  <a:gd name="T34" fmla="*/ 0 w 151"/>
                  <a:gd name="T35" fmla="*/ 588 h 588"/>
                  <a:gd name="T36" fmla="*/ 74 w 151"/>
                  <a:gd name="T3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1" h="588">
                    <a:moveTo>
                      <a:pt x="74" y="588"/>
                    </a:moveTo>
                    <a:lnTo>
                      <a:pt x="151" y="518"/>
                    </a:lnTo>
                    <a:lnTo>
                      <a:pt x="74" y="441"/>
                    </a:lnTo>
                    <a:lnTo>
                      <a:pt x="151" y="375"/>
                    </a:lnTo>
                    <a:lnTo>
                      <a:pt x="74" y="294"/>
                    </a:lnTo>
                    <a:lnTo>
                      <a:pt x="151" y="231"/>
                    </a:lnTo>
                    <a:lnTo>
                      <a:pt x="74" y="147"/>
                    </a:lnTo>
                    <a:lnTo>
                      <a:pt x="151" y="88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78" y="88"/>
                    </a:lnTo>
                    <a:lnTo>
                      <a:pt x="0" y="147"/>
                    </a:lnTo>
                    <a:lnTo>
                      <a:pt x="78" y="231"/>
                    </a:lnTo>
                    <a:lnTo>
                      <a:pt x="0" y="294"/>
                    </a:lnTo>
                    <a:lnTo>
                      <a:pt x="78" y="375"/>
                    </a:lnTo>
                    <a:lnTo>
                      <a:pt x="0" y="441"/>
                    </a:lnTo>
                    <a:lnTo>
                      <a:pt x="78" y="518"/>
                    </a:lnTo>
                    <a:lnTo>
                      <a:pt x="0" y="588"/>
                    </a:lnTo>
                    <a:lnTo>
                      <a:pt x="74" y="588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 dirty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113" name="Border">
                <a:extLst>
                  <a:ext uri="{FF2B5EF4-FFF2-40B4-BE49-F238E27FC236}">
                    <a16:creationId xmlns:a16="http://schemas.microsoft.com/office/drawing/2014/main" id="{8C53D418-1FDB-34F0-DEE1-B04AAEBB9ED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55618" y="1619639"/>
                <a:ext cx="186483" cy="898136"/>
              </a:xfrm>
              <a:custGeom>
                <a:avLst/>
                <a:gdLst>
                  <a:gd name="T0" fmla="*/ 0 w 909"/>
                  <a:gd name="T1" fmla="*/ 0 h 3585"/>
                  <a:gd name="T2" fmla="*/ 467 w 909"/>
                  <a:gd name="T3" fmla="*/ 535 h 3585"/>
                  <a:gd name="T4" fmla="*/ 0 w 909"/>
                  <a:gd name="T5" fmla="*/ 896 h 3585"/>
                  <a:gd name="T6" fmla="*/ 467 w 909"/>
                  <a:gd name="T7" fmla="*/ 1409 h 3585"/>
                  <a:gd name="T8" fmla="*/ 0 w 909"/>
                  <a:gd name="T9" fmla="*/ 1793 h 3585"/>
                  <a:gd name="T10" fmla="*/ 467 w 909"/>
                  <a:gd name="T11" fmla="*/ 2284 h 3585"/>
                  <a:gd name="T12" fmla="*/ 0 w 909"/>
                  <a:gd name="T13" fmla="*/ 2689 h 3585"/>
                  <a:gd name="T14" fmla="*/ 467 w 909"/>
                  <a:gd name="T15" fmla="*/ 3158 h 3585"/>
                  <a:gd name="T16" fmla="*/ 0 w 909"/>
                  <a:gd name="T17" fmla="*/ 3585 h 3585"/>
                  <a:gd name="T18" fmla="*/ 442 w 909"/>
                  <a:gd name="T19" fmla="*/ 3585 h 3585"/>
                  <a:gd name="T20" fmla="*/ 909 w 909"/>
                  <a:gd name="T21" fmla="*/ 3158 h 3585"/>
                  <a:gd name="T22" fmla="*/ 442 w 909"/>
                  <a:gd name="T23" fmla="*/ 2689 h 3585"/>
                  <a:gd name="T24" fmla="*/ 909 w 909"/>
                  <a:gd name="T25" fmla="*/ 2284 h 3585"/>
                  <a:gd name="T26" fmla="*/ 442 w 909"/>
                  <a:gd name="T27" fmla="*/ 1793 h 3585"/>
                  <a:gd name="T28" fmla="*/ 909 w 909"/>
                  <a:gd name="T29" fmla="*/ 1409 h 3585"/>
                  <a:gd name="T30" fmla="*/ 442 w 909"/>
                  <a:gd name="T31" fmla="*/ 896 h 3585"/>
                  <a:gd name="T32" fmla="*/ 909 w 909"/>
                  <a:gd name="T33" fmla="*/ 535 h 3585"/>
                  <a:gd name="T34" fmla="*/ 442 w 909"/>
                  <a:gd name="T35" fmla="*/ 0 h 3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9" h="3585">
                    <a:moveTo>
                      <a:pt x="0" y="0"/>
                    </a:moveTo>
                    <a:lnTo>
                      <a:pt x="467" y="535"/>
                    </a:lnTo>
                    <a:lnTo>
                      <a:pt x="0" y="896"/>
                    </a:lnTo>
                    <a:lnTo>
                      <a:pt x="467" y="1409"/>
                    </a:lnTo>
                    <a:lnTo>
                      <a:pt x="0" y="1793"/>
                    </a:lnTo>
                    <a:lnTo>
                      <a:pt x="467" y="2284"/>
                    </a:lnTo>
                    <a:lnTo>
                      <a:pt x="0" y="2689"/>
                    </a:lnTo>
                    <a:lnTo>
                      <a:pt x="467" y="3158"/>
                    </a:lnTo>
                    <a:lnTo>
                      <a:pt x="0" y="3585"/>
                    </a:lnTo>
                    <a:moveTo>
                      <a:pt x="442" y="3585"/>
                    </a:moveTo>
                    <a:lnTo>
                      <a:pt x="909" y="3158"/>
                    </a:lnTo>
                    <a:lnTo>
                      <a:pt x="442" y="2689"/>
                    </a:lnTo>
                    <a:lnTo>
                      <a:pt x="909" y="2284"/>
                    </a:lnTo>
                    <a:lnTo>
                      <a:pt x="442" y="1793"/>
                    </a:lnTo>
                    <a:lnTo>
                      <a:pt x="909" y="1409"/>
                    </a:lnTo>
                    <a:lnTo>
                      <a:pt x="442" y="896"/>
                    </a:lnTo>
                    <a:lnTo>
                      <a:pt x="909" y="535"/>
                    </a:lnTo>
                    <a:lnTo>
                      <a:pt x="442" y="0"/>
                    </a:lnTo>
                  </a:path>
                </a:pathLst>
              </a:custGeom>
              <a:noFill/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sp>
        <p:nvSpPr>
          <p:cNvPr id="119" name="자유형: 도형 118">
            <a:extLst>
              <a:ext uri="{FF2B5EF4-FFF2-40B4-BE49-F238E27FC236}">
                <a16:creationId xmlns:a16="http://schemas.microsoft.com/office/drawing/2014/main" id="{1CF4C929-6D7C-B93D-EA77-C3B13FF1E595}"/>
              </a:ext>
            </a:extLst>
          </p:cNvPr>
          <p:cNvSpPr/>
          <p:nvPr/>
        </p:nvSpPr>
        <p:spPr>
          <a:xfrm>
            <a:off x="2455452" y="2304967"/>
            <a:ext cx="335894" cy="165859"/>
          </a:xfrm>
          <a:custGeom>
            <a:avLst/>
            <a:gdLst>
              <a:gd name="connsiteX0" fmla="*/ 67488 w 134976"/>
              <a:gd name="connsiteY0" fmla="*/ 0 h 112149"/>
              <a:gd name="connsiteX1" fmla="*/ 88552 w 134976"/>
              <a:gd name="connsiteY1" fmla="*/ 33173 h 112149"/>
              <a:gd name="connsiteX2" fmla="*/ 126146 w 134976"/>
              <a:gd name="connsiteY2" fmla="*/ 33173 h 112149"/>
              <a:gd name="connsiteX3" fmla="*/ 134976 w 134976"/>
              <a:gd name="connsiteY3" fmla="*/ 42003 h 112149"/>
              <a:gd name="connsiteX4" fmla="*/ 134976 w 134976"/>
              <a:gd name="connsiteY4" fmla="*/ 103319 h 112149"/>
              <a:gd name="connsiteX5" fmla="*/ 126146 w 134976"/>
              <a:gd name="connsiteY5" fmla="*/ 112149 h 112149"/>
              <a:gd name="connsiteX6" fmla="*/ 8830 w 134976"/>
              <a:gd name="connsiteY6" fmla="*/ 112149 h 112149"/>
              <a:gd name="connsiteX7" fmla="*/ 0 w 134976"/>
              <a:gd name="connsiteY7" fmla="*/ 103319 h 112149"/>
              <a:gd name="connsiteX8" fmla="*/ 0 w 134976"/>
              <a:gd name="connsiteY8" fmla="*/ 42003 h 112149"/>
              <a:gd name="connsiteX9" fmla="*/ 8830 w 134976"/>
              <a:gd name="connsiteY9" fmla="*/ 33173 h 112149"/>
              <a:gd name="connsiteX10" fmla="*/ 46423 w 134976"/>
              <a:gd name="connsiteY10" fmla="*/ 33173 h 1121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4976" h="112149">
                <a:moveTo>
                  <a:pt x="67488" y="0"/>
                </a:moveTo>
                <a:lnTo>
                  <a:pt x="88552" y="33173"/>
                </a:lnTo>
                <a:lnTo>
                  <a:pt x="126146" y="33173"/>
                </a:lnTo>
                <a:cubicBezTo>
                  <a:pt x="131023" y="33173"/>
                  <a:pt x="134976" y="37126"/>
                  <a:pt x="134976" y="42003"/>
                </a:cubicBezTo>
                <a:lnTo>
                  <a:pt x="134976" y="103319"/>
                </a:lnTo>
                <a:cubicBezTo>
                  <a:pt x="134976" y="108196"/>
                  <a:pt x="131023" y="112149"/>
                  <a:pt x="126146" y="112149"/>
                </a:cubicBezTo>
                <a:lnTo>
                  <a:pt x="8830" y="112149"/>
                </a:lnTo>
                <a:cubicBezTo>
                  <a:pt x="3953" y="112149"/>
                  <a:pt x="0" y="108196"/>
                  <a:pt x="0" y="103319"/>
                </a:cubicBezTo>
                <a:lnTo>
                  <a:pt x="0" y="42003"/>
                </a:lnTo>
                <a:cubicBezTo>
                  <a:pt x="0" y="37126"/>
                  <a:pt x="3953" y="33173"/>
                  <a:pt x="8830" y="33173"/>
                </a:cubicBezTo>
                <a:lnTo>
                  <a:pt x="46423" y="33173"/>
                </a:lnTo>
                <a:close/>
              </a:path>
            </a:pathLst>
          </a:custGeom>
          <a:solidFill>
            <a:schemeClr val="bg1"/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wrap="square" lIns="36000" tIns="180000" rIns="36000" bIns="45718" numCol="1" rtlCol="0" anchor="b" anchorCtr="0">
            <a:noAutofit/>
          </a:bodyPr>
          <a:lstStyle/>
          <a:p>
            <a:pPr algn="ctr" defTabSz="914309"/>
            <a:r>
              <a:rPr kumimoji="1" lang="ko-KR" altLang="en-US" sz="5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보통</a:t>
            </a:r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67D4D556-410B-4E13-8D37-016D7985EA13}"/>
              </a:ext>
            </a:extLst>
          </p:cNvPr>
          <p:cNvSpPr txBox="1"/>
          <p:nvPr/>
        </p:nvSpPr>
        <p:spPr>
          <a:xfrm>
            <a:off x="5780292" y="2652272"/>
            <a:ext cx="2429443" cy="3326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900" b="1" dirty="0"/>
              <a:t>홍성일</a:t>
            </a:r>
            <a:r>
              <a:rPr lang="ko-KR" altLang="en-US" sz="900" dirty="0"/>
              <a:t> 학생은 학습을 잘하고 있을까요</a:t>
            </a:r>
            <a:r>
              <a:rPr lang="en-US" altLang="ko-KR" sz="900" dirty="0"/>
              <a:t>? </a:t>
            </a:r>
          </a:p>
          <a:p>
            <a:pPr algn="ctr">
              <a:lnSpc>
                <a:spcPct val="120000"/>
              </a:lnSpc>
            </a:pPr>
            <a:r>
              <a:rPr lang="ko-KR" altLang="en-US" sz="1000" dirty="0"/>
              <a:t>리포트를 확인하고 </a:t>
            </a:r>
            <a:r>
              <a:rPr lang="ko-KR" altLang="en-US" sz="1000" b="1" dirty="0"/>
              <a:t>피드백</a:t>
            </a:r>
            <a:r>
              <a:rPr lang="ko-KR" altLang="en-US" sz="1000" dirty="0"/>
              <a:t>을 주세요</a:t>
            </a:r>
            <a:r>
              <a:rPr lang="en-US" altLang="ko-KR" sz="1000" dirty="0"/>
              <a:t>!</a:t>
            </a:r>
          </a:p>
        </p:txBody>
      </p:sp>
      <p:sp>
        <p:nvSpPr>
          <p:cNvPr id="121" name="사각형: 둥근 모서리 120">
            <a:extLst>
              <a:ext uri="{FF2B5EF4-FFF2-40B4-BE49-F238E27FC236}">
                <a16:creationId xmlns:a16="http://schemas.microsoft.com/office/drawing/2014/main" id="{DF35D185-DF6E-D728-60BE-29586011937C}"/>
              </a:ext>
            </a:extLst>
          </p:cNvPr>
          <p:cNvSpPr/>
          <p:nvPr/>
        </p:nvSpPr>
        <p:spPr>
          <a:xfrm>
            <a:off x="6369497" y="3093829"/>
            <a:ext cx="1251032" cy="204036"/>
          </a:xfrm>
          <a:prstGeom prst="roundRect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600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학생 리포트 바로가기</a:t>
            </a:r>
          </a:p>
        </p:txBody>
      </p:sp>
      <p:grpSp>
        <p:nvGrpSpPr>
          <p:cNvPr id="122" name="그룹 121">
            <a:extLst>
              <a:ext uri="{FF2B5EF4-FFF2-40B4-BE49-F238E27FC236}">
                <a16:creationId xmlns:a16="http://schemas.microsoft.com/office/drawing/2014/main" id="{0304BB08-17DA-D69B-16DF-8BEE40337AAD}"/>
              </a:ext>
            </a:extLst>
          </p:cNvPr>
          <p:cNvGrpSpPr/>
          <p:nvPr/>
        </p:nvGrpSpPr>
        <p:grpSpPr>
          <a:xfrm>
            <a:off x="6684116" y="1972590"/>
            <a:ext cx="626868" cy="584660"/>
            <a:chOff x="6271971" y="1276089"/>
            <a:chExt cx="1683320" cy="1683320"/>
          </a:xfrm>
        </p:grpSpPr>
        <p:sp>
          <p:nvSpPr>
            <p:cNvPr id="123" name="타원 122">
              <a:extLst>
                <a:ext uri="{FF2B5EF4-FFF2-40B4-BE49-F238E27FC236}">
                  <a16:creationId xmlns:a16="http://schemas.microsoft.com/office/drawing/2014/main" id="{E9C302AB-BFD1-D020-6BAE-0D2DC784613A}"/>
                </a:ext>
              </a:extLst>
            </p:cNvPr>
            <p:cNvSpPr/>
            <p:nvPr/>
          </p:nvSpPr>
          <p:spPr>
            <a:xfrm>
              <a:off x="6271971" y="1276089"/>
              <a:ext cx="1683320" cy="168332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 b="1" dirty="0"/>
            </a:p>
          </p:txBody>
        </p:sp>
        <p:pic>
          <p:nvPicPr>
            <p:cNvPr id="124" name="그래픽 123" descr="남자 옆모습 단색으로 채워진">
              <a:extLst>
                <a:ext uri="{FF2B5EF4-FFF2-40B4-BE49-F238E27FC236}">
                  <a16:creationId xmlns:a16="http://schemas.microsoft.com/office/drawing/2014/main" id="{B4C67CD3-3EA9-CC4B-10F6-18C0A325C339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6356929" y="1406158"/>
              <a:ext cx="1480104" cy="1480104"/>
            </a:xfrm>
            <a:prstGeom prst="rect">
              <a:avLst/>
            </a:prstGeom>
          </p:spPr>
        </p:pic>
      </p:grpSp>
      <p:sp>
        <p:nvSpPr>
          <p:cNvPr id="150" name="TextBox 149">
            <a:extLst>
              <a:ext uri="{FF2B5EF4-FFF2-40B4-BE49-F238E27FC236}">
                <a16:creationId xmlns:a16="http://schemas.microsoft.com/office/drawing/2014/main" id="{F7E0B681-4FEB-25A7-18BD-A5FC45941004}"/>
              </a:ext>
            </a:extLst>
          </p:cNvPr>
          <p:cNvSpPr txBox="1"/>
          <p:nvPr/>
        </p:nvSpPr>
        <p:spPr>
          <a:xfrm>
            <a:off x="675468" y="5471995"/>
            <a:ext cx="4029049" cy="31598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900" dirty="0"/>
              <a:t>학습 수준은 다소 미흡으로 지난주 배운 단원에 대한 이해도가 낮은 편이네요</a:t>
            </a:r>
            <a:r>
              <a:rPr lang="en-US" altLang="ko-KR" sz="900" dirty="0"/>
              <a:t>.</a:t>
            </a:r>
          </a:p>
          <a:p>
            <a:pPr algn="ctr">
              <a:lnSpc>
                <a:spcPct val="120000"/>
              </a:lnSpc>
            </a:pPr>
            <a:r>
              <a:rPr lang="ko-KR" altLang="en-US" sz="900" dirty="0"/>
              <a:t>전체 학습량은 적은 편이고 </a:t>
            </a:r>
            <a:r>
              <a:rPr lang="en-US" altLang="ko-KR" sz="900" dirty="0"/>
              <a:t>, </a:t>
            </a:r>
            <a:r>
              <a:rPr lang="ko-KR" altLang="en-US" sz="900" dirty="0"/>
              <a:t>그중 동영상 학습량이 적은 편이에요</a:t>
            </a:r>
            <a:r>
              <a:rPr lang="en-US" altLang="ko-KR" sz="900" dirty="0"/>
              <a:t>.</a:t>
            </a:r>
            <a:endParaRPr lang="en-US" altLang="ko-KR" sz="1000" dirty="0"/>
          </a:p>
        </p:txBody>
      </p:sp>
      <p:sp>
        <p:nvSpPr>
          <p:cNvPr id="151" name="TextBox 150">
            <a:extLst>
              <a:ext uri="{FF2B5EF4-FFF2-40B4-BE49-F238E27FC236}">
                <a16:creationId xmlns:a16="http://schemas.microsoft.com/office/drawing/2014/main" id="{1B97CF17-097F-7B57-A8BA-3C15CF934D70}"/>
              </a:ext>
            </a:extLst>
          </p:cNvPr>
          <p:cNvSpPr txBox="1"/>
          <p:nvPr/>
        </p:nvSpPr>
        <p:spPr>
          <a:xfrm>
            <a:off x="5102830" y="4321599"/>
            <a:ext cx="89447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>
                <a:solidFill>
                  <a:prstClr val="black"/>
                </a:solidFill>
              </a:rPr>
              <a:t>문제풀이 학습 현황</a:t>
            </a:r>
            <a:endParaRPr kumimoji="1" lang="x-none" altLang="en-US" sz="800" b="1" dirty="0">
              <a:solidFill>
                <a:prstClr val="black"/>
              </a:solidFill>
            </a:endParaRPr>
          </a:p>
        </p:txBody>
      </p:sp>
      <p:grpSp>
        <p:nvGrpSpPr>
          <p:cNvPr id="256" name="그룹 255">
            <a:extLst>
              <a:ext uri="{FF2B5EF4-FFF2-40B4-BE49-F238E27FC236}">
                <a16:creationId xmlns:a16="http://schemas.microsoft.com/office/drawing/2014/main" id="{637EF8BA-E287-25B5-DF01-D3D0F1CF0FF9}"/>
              </a:ext>
            </a:extLst>
          </p:cNvPr>
          <p:cNvGrpSpPr/>
          <p:nvPr/>
        </p:nvGrpSpPr>
        <p:grpSpPr>
          <a:xfrm>
            <a:off x="2312538" y="4309758"/>
            <a:ext cx="720968" cy="1088738"/>
            <a:chOff x="2289559" y="4309758"/>
            <a:chExt cx="720968" cy="1088738"/>
          </a:xfrm>
        </p:grpSpPr>
        <p:sp>
          <p:nvSpPr>
            <p:cNvPr id="189" name="자유형: 도형 188">
              <a:extLst>
                <a:ext uri="{FF2B5EF4-FFF2-40B4-BE49-F238E27FC236}">
                  <a16:creationId xmlns:a16="http://schemas.microsoft.com/office/drawing/2014/main" id="{8327D4A2-8D7A-98E6-D22B-DA25FD0EE16C}"/>
                </a:ext>
              </a:extLst>
            </p:cNvPr>
            <p:cNvSpPr/>
            <p:nvPr/>
          </p:nvSpPr>
          <p:spPr>
            <a:xfrm>
              <a:off x="2508736" y="4946696"/>
              <a:ext cx="282610" cy="451800"/>
            </a:xfrm>
            <a:custGeom>
              <a:avLst/>
              <a:gdLst>
                <a:gd name="connsiteX0" fmla="*/ 0 w 604960"/>
                <a:gd name="connsiteY0" fmla="*/ 0 h 967128"/>
                <a:gd name="connsiteX1" fmla="*/ 604960 w 604960"/>
                <a:gd name="connsiteY1" fmla="*/ 0 h 967128"/>
                <a:gd name="connsiteX2" fmla="*/ 604960 w 604960"/>
                <a:gd name="connsiteY2" fmla="*/ 967128 h 967128"/>
                <a:gd name="connsiteX3" fmla="*/ 304429 w 604960"/>
                <a:gd name="connsiteY3" fmla="*/ 576634 h 967128"/>
                <a:gd name="connsiteX4" fmla="*/ 3897 w 604960"/>
                <a:gd name="connsiteY4" fmla="*/ 967128 h 967128"/>
                <a:gd name="connsiteX5" fmla="*/ 0 w 604960"/>
                <a:gd name="connsiteY5" fmla="*/ 967128 h 967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4960" h="967128">
                  <a:moveTo>
                    <a:pt x="0" y="0"/>
                  </a:moveTo>
                  <a:lnTo>
                    <a:pt x="604960" y="0"/>
                  </a:lnTo>
                  <a:lnTo>
                    <a:pt x="604960" y="967128"/>
                  </a:lnTo>
                  <a:lnTo>
                    <a:pt x="304429" y="576634"/>
                  </a:lnTo>
                  <a:lnTo>
                    <a:pt x="3897" y="967128"/>
                  </a:lnTo>
                  <a:lnTo>
                    <a:pt x="0" y="967128"/>
                  </a:lnTo>
                  <a:close/>
                </a:path>
              </a:pathLst>
            </a:custGeom>
            <a:solidFill>
              <a:srgbClr val="1E1CA3"/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190" name="육각형 189">
              <a:extLst>
                <a:ext uri="{FF2B5EF4-FFF2-40B4-BE49-F238E27FC236}">
                  <a16:creationId xmlns:a16="http://schemas.microsoft.com/office/drawing/2014/main" id="{51A38AEE-E7FA-7B60-D4D1-8C89361073A8}"/>
                </a:ext>
              </a:extLst>
            </p:cNvPr>
            <p:cNvSpPr/>
            <p:nvPr/>
          </p:nvSpPr>
          <p:spPr>
            <a:xfrm rot="16200000">
              <a:off x="2264463" y="4334854"/>
              <a:ext cx="771159" cy="720968"/>
            </a:xfrm>
            <a:prstGeom prst="hexagon">
              <a:avLst/>
            </a:prstGeom>
            <a:ln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191" name="TextBox 190">
              <a:extLst>
                <a:ext uri="{FF2B5EF4-FFF2-40B4-BE49-F238E27FC236}">
                  <a16:creationId xmlns:a16="http://schemas.microsoft.com/office/drawing/2014/main" id="{1122CD5E-B1B2-2E65-5110-DA4C393C5519}"/>
                </a:ext>
              </a:extLst>
            </p:cNvPr>
            <p:cNvSpPr txBox="1"/>
            <p:nvPr/>
          </p:nvSpPr>
          <p:spPr>
            <a:xfrm>
              <a:off x="2444857" y="4431284"/>
              <a:ext cx="410369" cy="49244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1600" b="1" dirty="0">
                  <a:solidFill>
                    <a:prstClr val="black"/>
                  </a:solidFill>
                </a:rPr>
                <a:t>다소</a:t>
              </a:r>
              <a:endParaRPr kumimoji="1" lang="en-US" altLang="ko-KR" sz="1600" b="1" dirty="0">
                <a:solidFill>
                  <a:prstClr val="black"/>
                </a:solidFill>
              </a:endParaRPr>
            </a:p>
            <a:p>
              <a:r>
                <a:rPr kumimoji="1" lang="ko-KR" altLang="en-US" sz="1600" b="1" dirty="0">
                  <a:solidFill>
                    <a:prstClr val="black"/>
                  </a:solidFill>
                </a:rPr>
                <a:t>미흡</a:t>
              </a:r>
              <a:endParaRPr kumimoji="1" lang="x-none" altLang="en-US" sz="1600" b="1" dirty="0">
                <a:solidFill>
                  <a:prstClr val="black"/>
                </a:solidFill>
              </a:endParaRPr>
            </a:p>
          </p:txBody>
        </p:sp>
      </p:grpSp>
      <p:pic>
        <p:nvPicPr>
          <p:cNvPr id="257" name="그래픽 256" descr="커서 단색으로 채워진">
            <a:extLst>
              <a:ext uri="{FF2B5EF4-FFF2-40B4-BE49-F238E27FC236}">
                <a16:creationId xmlns:a16="http://schemas.microsoft.com/office/drawing/2014/main" id="{273760A8-193F-3BD2-5518-F82E92FB3DCC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 rot="1244672">
            <a:off x="3770068" y="1525609"/>
            <a:ext cx="173430" cy="189588"/>
          </a:xfrm>
          <a:prstGeom prst="rect">
            <a:avLst/>
          </a:prstGeom>
        </p:spPr>
      </p:pic>
      <p:grpSp>
        <p:nvGrpSpPr>
          <p:cNvPr id="20" name="그룹 19">
            <a:extLst>
              <a:ext uri="{FF2B5EF4-FFF2-40B4-BE49-F238E27FC236}">
                <a16:creationId xmlns:a16="http://schemas.microsoft.com/office/drawing/2014/main" id="{050F624A-D633-C762-F524-EC632FB786C0}"/>
              </a:ext>
            </a:extLst>
          </p:cNvPr>
          <p:cNvGrpSpPr/>
          <p:nvPr/>
        </p:nvGrpSpPr>
        <p:grpSpPr>
          <a:xfrm>
            <a:off x="327267" y="3792517"/>
            <a:ext cx="8463998" cy="376954"/>
            <a:chOff x="299987" y="3068320"/>
            <a:chExt cx="8463998" cy="376954"/>
          </a:xfrm>
        </p:grpSpPr>
        <p:sp>
          <p:nvSpPr>
            <p:cNvPr id="6" name="양쪽 모서리가 둥근 사각형 168">
              <a:extLst>
                <a:ext uri="{FF2B5EF4-FFF2-40B4-BE49-F238E27FC236}">
                  <a16:creationId xmlns:a16="http://schemas.microsoft.com/office/drawing/2014/main" id="{55D38E34-ED9D-7723-A1A5-103B2F1F499B}"/>
                </a:ext>
              </a:extLst>
            </p:cNvPr>
            <p:cNvSpPr/>
            <p:nvPr/>
          </p:nvSpPr>
          <p:spPr>
            <a:xfrm>
              <a:off x="299987" y="3138155"/>
              <a:ext cx="1389003" cy="307119"/>
            </a:xfrm>
            <a:prstGeom prst="round2SameRect">
              <a:avLst/>
            </a:pr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800" dirty="0">
                  <a:solidFill>
                    <a:srgbClr val="AEAEAE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국어</a:t>
              </a:r>
              <a:endParaRPr kumimoji="0" lang="ko-KR" altLang="en-US" sz="800" i="0" u="none" strike="noStrike" kern="1200" cap="none" spc="0" normalizeH="0" baseline="0" noProof="0" dirty="0">
                <a:ln>
                  <a:noFill/>
                </a:ln>
                <a:solidFill>
                  <a:srgbClr val="AEAEAE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endParaRPr>
            </a:p>
          </p:txBody>
        </p:sp>
        <p:sp>
          <p:nvSpPr>
            <p:cNvPr id="10" name="양쪽 모서리가 둥근 사각형 168">
              <a:extLst>
                <a:ext uri="{FF2B5EF4-FFF2-40B4-BE49-F238E27FC236}">
                  <a16:creationId xmlns:a16="http://schemas.microsoft.com/office/drawing/2014/main" id="{280B7C62-A022-25D9-6361-2246A10063C1}"/>
                </a:ext>
              </a:extLst>
            </p:cNvPr>
            <p:cNvSpPr/>
            <p:nvPr/>
          </p:nvSpPr>
          <p:spPr>
            <a:xfrm>
              <a:off x="7374982" y="3138155"/>
              <a:ext cx="1389003" cy="307119"/>
            </a:xfrm>
            <a:prstGeom prst="round2SameRect">
              <a:avLst/>
            </a:pr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800" i="0" u="none" strike="noStrike" kern="1200" cap="none" spc="0" normalizeH="0" baseline="0" noProof="0" dirty="0">
                  <a:ln>
                    <a:noFill/>
                  </a:ln>
                  <a:solidFill>
                    <a:srgbClr val="AEAEAE"/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한국사</a:t>
              </a:r>
            </a:p>
          </p:txBody>
        </p:sp>
        <p:sp>
          <p:nvSpPr>
            <p:cNvPr id="12" name="양쪽 모서리가 둥근 사각형 168">
              <a:extLst>
                <a:ext uri="{FF2B5EF4-FFF2-40B4-BE49-F238E27FC236}">
                  <a16:creationId xmlns:a16="http://schemas.microsoft.com/office/drawing/2014/main" id="{F24771B3-9348-D431-E05E-79E56D4AB887}"/>
                </a:ext>
              </a:extLst>
            </p:cNvPr>
            <p:cNvSpPr/>
            <p:nvPr/>
          </p:nvSpPr>
          <p:spPr>
            <a:xfrm>
              <a:off x="1714986" y="3138155"/>
              <a:ext cx="1389003" cy="307119"/>
            </a:xfrm>
            <a:prstGeom prst="round2SameRect">
              <a:avLst/>
            </a:pr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800" dirty="0">
                  <a:solidFill>
                    <a:srgbClr val="AEAEAE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영어</a:t>
              </a:r>
              <a:endParaRPr kumimoji="0" lang="ko-KR" altLang="en-US" sz="800" i="0" u="none" strike="noStrike" kern="1200" cap="none" spc="0" normalizeH="0" baseline="0" noProof="0" dirty="0">
                <a:ln>
                  <a:noFill/>
                </a:ln>
                <a:solidFill>
                  <a:srgbClr val="AEAEAE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endParaRPr>
            </a:p>
          </p:txBody>
        </p:sp>
        <p:sp>
          <p:nvSpPr>
            <p:cNvPr id="13" name="양쪽 모서리가 둥근 사각형 168">
              <a:extLst>
                <a:ext uri="{FF2B5EF4-FFF2-40B4-BE49-F238E27FC236}">
                  <a16:creationId xmlns:a16="http://schemas.microsoft.com/office/drawing/2014/main" id="{6C1612C0-B453-A2B7-D4CA-90B1AC51B33C}"/>
                </a:ext>
              </a:extLst>
            </p:cNvPr>
            <p:cNvSpPr/>
            <p:nvPr/>
          </p:nvSpPr>
          <p:spPr>
            <a:xfrm>
              <a:off x="3129985" y="3138155"/>
              <a:ext cx="1389003" cy="307119"/>
            </a:xfrm>
            <a:prstGeom prst="round2SameRect">
              <a:avLst/>
            </a:pr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800" dirty="0">
                  <a:solidFill>
                    <a:srgbClr val="AEAEAE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수학</a:t>
              </a:r>
              <a:endParaRPr kumimoji="0" lang="ko-KR" altLang="en-US" sz="800" i="0" u="none" strike="noStrike" kern="1200" cap="none" spc="0" normalizeH="0" baseline="0" noProof="0" dirty="0">
                <a:ln>
                  <a:noFill/>
                </a:ln>
                <a:solidFill>
                  <a:srgbClr val="AEAEAE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endParaRPr>
            </a:p>
          </p:txBody>
        </p:sp>
        <p:sp>
          <p:nvSpPr>
            <p:cNvPr id="14" name="양쪽 모서리가 둥근 사각형 168">
              <a:extLst>
                <a:ext uri="{FF2B5EF4-FFF2-40B4-BE49-F238E27FC236}">
                  <a16:creationId xmlns:a16="http://schemas.microsoft.com/office/drawing/2014/main" id="{74B4BACD-E4CB-0156-0DE4-AE554DD293DE}"/>
                </a:ext>
              </a:extLst>
            </p:cNvPr>
            <p:cNvSpPr/>
            <p:nvPr/>
          </p:nvSpPr>
          <p:spPr>
            <a:xfrm>
              <a:off x="4544984" y="3068320"/>
              <a:ext cx="1389003" cy="376954"/>
            </a:xfrm>
            <a:prstGeom prst="round2SameRect">
              <a:avLst/>
            </a:prstGeom>
            <a:solidFill>
              <a:srgbClr val="7F7F7F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800" b="1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사회탐구</a:t>
              </a:r>
              <a:endParaRPr kumimoji="0" lang="ko-KR" altLang="en-US" sz="8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endParaRPr>
            </a:p>
          </p:txBody>
        </p:sp>
        <p:sp>
          <p:nvSpPr>
            <p:cNvPr id="19" name="양쪽 모서리가 둥근 사각형 168">
              <a:extLst>
                <a:ext uri="{FF2B5EF4-FFF2-40B4-BE49-F238E27FC236}">
                  <a16:creationId xmlns:a16="http://schemas.microsoft.com/office/drawing/2014/main" id="{1CB43089-D301-97AD-AA2F-42772B443879}"/>
                </a:ext>
              </a:extLst>
            </p:cNvPr>
            <p:cNvSpPr/>
            <p:nvPr/>
          </p:nvSpPr>
          <p:spPr>
            <a:xfrm>
              <a:off x="5959983" y="3138155"/>
              <a:ext cx="1389003" cy="307119"/>
            </a:xfrm>
            <a:prstGeom prst="round2SameRect">
              <a:avLst/>
            </a:pr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800" dirty="0">
                  <a:solidFill>
                    <a:srgbClr val="AEAEAE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과학탐구</a:t>
              </a:r>
              <a:endParaRPr kumimoji="0" lang="ko-KR" altLang="en-US" sz="800" i="0" u="none" strike="noStrike" kern="1200" cap="none" spc="0" normalizeH="0" baseline="0" noProof="0" dirty="0">
                <a:ln>
                  <a:noFill/>
                </a:ln>
                <a:solidFill>
                  <a:srgbClr val="AEAEAE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endParaRPr>
            </a:p>
          </p:txBody>
        </p:sp>
      </p:grpSp>
      <p:sp>
        <p:nvSpPr>
          <p:cNvPr id="27" name="Rectangle 4">
            <a:extLst>
              <a:ext uri="{FF2B5EF4-FFF2-40B4-BE49-F238E27FC236}">
                <a16:creationId xmlns:a16="http://schemas.microsoft.com/office/drawing/2014/main" id="{7C62F225-8B7C-D496-83C4-8E0E25144928}"/>
              </a:ext>
            </a:extLst>
          </p:cNvPr>
          <p:cNvSpPr/>
          <p:nvPr/>
        </p:nvSpPr>
        <p:spPr>
          <a:xfrm>
            <a:off x="272976" y="852215"/>
            <a:ext cx="8563137" cy="878385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31" name="Circle">
            <a:extLst>
              <a:ext uri="{FF2B5EF4-FFF2-40B4-BE49-F238E27FC236}">
                <a16:creationId xmlns:a16="http://schemas.microsoft.com/office/drawing/2014/main" id="{56DBEC4E-A28F-DC33-8A81-D5F45EACB03B}"/>
              </a:ext>
            </a:extLst>
          </p:cNvPr>
          <p:cNvSpPr/>
          <p:nvPr/>
        </p:nvSpPr>
        <p:spPr>
          <a:xfrm>
            <a:off x="230706" y="796271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33" name="Rounded Rectangle">
            <a:extLst>
              <a:ext uri="{FF2B5EF4-FFF2-40B4-BE49-F238E27FC236}">
                <a16:creationId xmlns:a16="http://schemas.microsoft.com/office/drawing/2014/main" id="{0A3865EE-7043-681D-3EAF-1AC9960BA4B6}"/>
              </a:ext>
            </a:extLst>
          </p:cNvPr>
          <p:cNvSpPr/>
          <p:nvPr/>
        </p:nvSpPr>
        <p:spPr>
          <a:xfrm>
            <a:off x="-1533910" y="884761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1-1</a:t>
            </a:r>
            <a:endParaRPr sz="700" dirty="0">
              <a:solidFill>
                <a:schemeClr val="bg1"/>
              </a:solidFill>
            </a:endParaRPr>
          </a:p>
        </p:txBody>
      </p:sp>
      <p:pic>
        <p:nvPicPr>
          <p:cNvPr id="35" name="그래픽 34" descr="커서 단색으로 채워진">
            <a:extLst>
              <a:ext uri="{FF2B5EF4-FFF2-40B4-BE49-F238E27FC236}">
                <a16:creationId xmlns:a16="http://schemas.microsoft.com/office/drawing/2014/main" id="{714B605D-F060-734D-7CB7-046312FAC623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 rot="1244672">
            <a:off x="-1273686" y="1021179"/>
            <a:ext cx="173430" cy="189588"/>
          </a:xfrm>
          <a:prstGeom prst="rect">
            <a:avLst/>
          </a:prstGeom>
        </p:spPr>
      </p:pic>
      <p:sp>
        <p:nvSpPr>
          <p:cNvPr id="36" name="Rounded Rectangle">
            <a:extLst>
              <a:ext uri="{FF2B5EF4-FFF2-40B4-BE49-F238E27FC236}">
                <a16:creationId xmlns:a16="http://schemas.microsoft.com/office/drawing/2014/main" id="{BCEE9EE3-3180-66AC-19CB-0335E9AB033D}"/>
              </a:ext>
            </a:extLst>
          </p:cNvPr>
          <p:cNvSpPr/>
          <p:nvPr/>
        </p:nvSpPr>
        <p:spPr>
          <a:xfrm>
            <a:off x="2241164" y="1324887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1-3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37" name="Rounded Rectangle">
            <a:extLst>
              <a:ext uri="{FF2B5EF4-FFF2-40B4-BE49-F238E27FC236}">
                <a16:creationId xmlns:a16="http://schemas.microsoft.com/office/drawing/2014/main" id="{565F0971-0939-AC97-4053-C599583D9A2B}"/>
              </a:ext>
            </a:extLst>
          </p:cNvPr>
          <p:cNvSpPr/>
          <p:nvPr/>
        </p:nvSpPr>
        <p:spPr>
          <a:xfrm>
            <a:off x="322076" y="1324887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38" name="Rounded Rectangle">
            <a:extLst>
              <a:ext uri="{FF2B5EF4-FFF2-40B4-BE49-F238E27FC236}">
                <a16:creationId xmlns:a16="http://schemas.microsoft.com/office/drawing/2014/main" id="{8886FE79-F5AD-85A5-EC14-7E3185DE9BFB}"/>
              </a:ext>
            </a:extLst>
          </p:cNvPr>
          <p:cNvSpPr/>
          <p:nvPr/>
        </p:nvSpPr>
        <p:spPr>
          <a:xfrm>
            <a:off x="8302603" y="1328881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1-4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39" name="Rectangle 4">
            <a:extLst>
              <a:ext uri="{FF2B5EF4-FFF2-40B4-BE49-F238E27FC236}">
                <a16:creationId xmlns:a16="http://schemas.microsoft.com/office/drawing/2014/main" id="{48C68D86-F68D-1C97-A306-DA2F145ED747}"/>
              </a:ext>
            </a:extLst>
          </p:cNvPr>
          <p:cNvSpPr/>
          <p:nvPr/>
        </p:nvSpPr>
        <p:spPr>
          <a:xfrm>
            <a:off x="264699" y="1824367"/>
            <a:ext cx="4672925" cy="1714659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40" name="Rectangle 4">
            <a:extLst>
              <a:ext uri="{FF2B5EF4-FFF2-40B4-BE49-F238E27FC236}">
                <a16:creationId xmlns:a16="http://schemas.microsoft.com/office/drawing/2014/main" id="{F9C8EBCD-12F4-D69C-DF40-9B19179BBF0F}"/>
              </a:ext>
            </a:extLst>
          </p:cNvPr>
          <p:cNvSpPr/>
          <p:nvPr/>
        </p:nvSpPr>
        <p:spPr>
          <a:xfrm>
            <a:off x="4972750" y="1826458"/>
            <a:ext cx="3863364" cy="1714659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41" name="Circle">
            <a:extLst>
              <a:ext uri="{FF2B5EF4-FFF2-40B4-BE49-F238E27FC236}">
                <a16:creationId xmlns:a16="http://schemas.microsoft.com/office/drawing/2014/main" id="{2C4A1316-DC14-3139-2ACB-4A2926CEBACC}"/>
              </a:ext>
            </a:extLst>
          </p:cNvPr>
          <p:cNvSpPr/>
          <p:nvPr/>
        </p:nvSpPr>
        <p:spPr>
          <a:xfrm>
            <a:off x="222983" y="1763850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</a:t>
            </a:r>
          </a:p>
        </p:txBody>
      </p:sp>
      <p:sp>
        <p:nvSpPr>
          <p:cNvPr id="42" name="Circle">
            <a:extLst>
              <a:ext uri="{FF2B5EF4-FFF2-40B4-BE49-F238E27FC236}">
                <a16:creationId xmlns:a16="http://schemas.microsoft.com/office/drawing/2014/main" id="{187CF130-2A89-72CE-E2A9-86A1556629D8}"/>
              </a:ext>
            </a:extLst>
          </p:cNvPr>
          <p:cNvSpPr/>
          <p:nvPr/>
        </p:nvSpPr>
        <p:spPr>
          <a:xfrm>
            <a:off x="4946538" y="1777801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3</a:t>
            </a:r>
          </a:p>
        </p:txBody>
      </p:sp>
      <p:sp>
        <p:nvSpPr>
          <p:cNvPr id="43" name="Rounded Rectangle">
            <a:extLst>
              <a:ext uri="{FF2B5EF4-FFF2-40B4-BE49-F238E27FC236}">
                <a16:creationId xmlns:a16="http://schemas.microsoft.com/office/drawing/2014/main" id="{679E3528-4FBB-C1F0-0ECB-97F683AEA231}"/>
              </a:ext>
            </a:extLst>
          </p:cNvPr>
          <p:cNvSpPr/>
          <p:nvPr/>
        </p:nvSpPr>
        <p:spPr>
          <a:xfrm>
            <a:off x="2340308" y="2304958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2-1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44" name="Rounded Rectangle">
            <a:extLst>
              <a:ext uri="{FF2B5EF4-FFF2-40B4-BE49-F238E27FC236}">
                <a16:creationId xmlns:a16="http://schemas.microsoft.com/office/drawing/2014/main" id="{F61E09A0-3F62-0D7B-DB19-4FF0303C89AB}"/>
              </a:ext>
            </a:extLst>
          </p:cNvPr>
          <p:cNvSpPr/>
          <p:nvPr/>
        </p:nvSpPr>
        <p:spPr>
          <a:xfrm>
            <a:off x="5776039" y="2575627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3-1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45" name="Rounded Rectangle">
            <a:extLst>
              <a:ext uri="{FF2B5EF4-FFF2-40B4-BE49-F238E27FC236}">
                <a16:creationId xmlns:a16="http://schemas.microsoft.com/office/drawing/2014/main" id="{718F4AB6-9BBC-A061-97D1-8B2A0B6B180C}"/>
              </a:ext>
            </a:extLst>
          </p:cNvPr>
          <p:cNvSpPr/>
          <p:nvPr/>
        </p:nvSpPr>
        <p:spPr>
          <a:xfrm>
            <a:off x="6244790" y="3049813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3-2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073C8BD8-6F01-C490-038F-C2733338D66D}"/>
              </a:ext>
            </a:extLst>
          </p:cNvPr>
          <p:cNvSpPr/>
          <p:nvPr/>
        </p:nvSpPr>
        <p:spPr>
          <a:xfrm>
            <a:off x="8336821" y="1778149"/>
            <a:ext cx="506215" cy="95609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dirty="0"/>
              <a:t>v.2.2.0 </a:t>
            </a:r>
            <a:r>
              <a:rPr lang="ko-KR" altLang="en-US" sz="600" dirty="0"/>
              <a:t>고도화</a:t>
            </a:r>
            <a:endParaRPr lang="en-US" altLang="ko-KR" sz="600" dirty="0"/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A9D57B6E-D9AD-0AF0-814D-96DBB76E321B}"/>
              </a:ext>
            </a:extLst>
          </p:cNvPr>
          <p:cNvSpPr txBox="1"/>
          <p:nvPr/>
        </p:nvSpPr>
        <p:spPr>
          <a:xfrm>
            <a:off x="5074703" y="4842979"/>
            <a:ext cx="461665" cy="276999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b="1" dirty="0">
                <a:solidFill>
                  <a:prstClr val="black"/>
                </a:solidFill>
              </a:rPr>
              <a:t>많음</a:t>
            </a:r>
            <a:endParaRPr kumimoji="1" lang="x-none" altLang="en-US" dirty="0">
              <a:solidFill>
                <a:prstClr val="black"/>
              </a:solidFill>
            </a:endParaRP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CB031ABD-8A8F-489A-C41A-4ED40E8B7159}"/>
              </a:ext>
            </a:extLst>
          </p:cNvPr>
          <p:cNvSpPr txBox="1"/>
          <p:nvPr/>
        </p:nvSpPr>
        <p:spPr>
          <a:xfrm>
            <a:off x="6988419" y="4837072"/>
            <a:ext cx="461665" cy="276999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b="1" dirty="0">
                <a:solidFill>
                  <a:prstClr val="black"/>
                </a:solidFill>
              </a:rPr>
              <a:t>높음</a:t>
            </a:r>
            <a:endParaRPr kumimoji="1" lang="x-none" altLang="en-US" dirty="0">
              <a:solidFill>
                <a:prstClr val="black"/>
              </a:solidFill>
            </a:endParaRPr>
          </a:p>
        </p:txBody>
      </p:sp>
      <p:sp>
        <p:nvSpPr>
          <p:cNvPr id="117" name="사각형: 둥근 모서리 116">
            <a:extLst>
              <a:ext uri="{FF2B5EF4-FFF2-40B4-BE49-F238E27FC236}">
                <a16:creationId xmlns:a16="http://schemas.microsoft.com/office/drawing/2014/main" id="{0B6B8CD3-EBD5-9E78-49BC-1275F3E0FF5E}"/>
              </a:ext>
            </a:extLst>
          </p:cNvPr>
          <p:cNvSpPr/>
          <p:nvPr/>
        </p:nvSpPr>
        <p:spPr>
          <a:xfrm>
            <a:off x="5020562" y="4521808"/>
            <a:ext cx="795655" cy="195156"/>
          </a:xfrm>
          <a:prstGeom prst="round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7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문제풀이 학습량</a:t>
            </a:r>
          </a:p>
        </p:txBody>
      </p:sp>
      <p:sp>
        <p:nvSpPr>
          <p:cNvPr id="118" name="사각형: 둥근 모서리 117">
            <a:extLst>
              <a:ext uri="{FF2B5EF4-FFF2-40B4-BE49-F238E27FC236}">
                <a16:creationId xmlns:a16="http://schemas.microsoft.com/office/drawing/2014/main" id="{B3F10616-5557-8B3A-05B2-3212E7A8EC27}"/>
              </a:ext>
            </a:extLst>
          </p:cNvPr>
          <p:cNvSpPr/>
          <p:nvPr/>
        </p:nvSpPr>
        <p:spPr>
          <a:xfrm>
            <a:off x="6925505" y="4521808"/>
            <a:ext cx="771296" cy="195155"/>
          </a:xfrm>
          <a:prstGeom prst="round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7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문제풀이 </a:t>
            </a:r>
            <a:r>
              <a:rPr kumimoji="1" lang="ko-KR" altLang="en-US" sz="700" b="1" dirty="0" err="1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정답률</a:t>
            </a:r>
            <a:endParaRPr kumimoji="1" lang="ko-KR" altLang="en-US" sz="700" b="1" dirty="0"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36F71EE6-5EAE-24AF-E379-25A0EC5DC31E}"/>
              </a:ext>
            </a:extLst>
          </p:cNvPr>
          <p:cNvSpPr txBox="1"/>
          <p:nvPr/>
        </p:nvSpPr>
        <p:spPr>
          <a:xfrm>
            <a:off x="5072537" y="5236642"/>
            <a:ext cx="477695" cy="184666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1200" b="1" dirty="0">
                <a:solidFill>
                  <a:prstClr val="black"/>
                </a:solidFill>
              </a:rPr>
              <a:t>120 </a:t>
            </a:r>
            <a:r>
              <a:rPr kumimoji="1" lang="ko-KR" altLang="en-US" sz="1200" dirty="0">
                <a:solidFill>
                  <a:prstClr val="black"/>
                </a:solidFill>
              </a:rPr>
              <a:t>개</a:t>
            </a:r>
            <a:endParaRPr kumimoji="1" lang="x-none" altLang="en-US" sz="1200" dirty="0">
              <a:solidFill>
                <a:prstClr val="black"/>
              </a:solidFill>
            </a:endParaRP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960BF84A-A7F4-9AC6-5169-4810E4241F57}"/>
              </a:ext>
            </a:extLst>
          </p:cNvPr>
          <p:cNvSpPr txBox="1"/>
          <p:nvPr/>
        </p:nvSpPr>
        <p:spPr>
          <a:xfrm>
            <a:off x="6991349" y="5241682"/>
            <a:ext cx="368691" cy="184666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1200" b="1" dirty="0">
                <a:solidFill>
                  <a:prstClr val="black"/>
                </a:solidFill>
              </a:rPr>
              <a:t>80 </a:t>
            </a:r>
            <a:r>
              <a:rPr kumimoji="1" lang="en-US" altLang="ko-KR" sz="1200" dirty="0">
                <a:solidFill>
                  <a:prstClr val="black"/>
                </a:solidFill>
              </a:rPr>
              <a:t>%</a:t>
            </a:r>
            <a:endParaRPr kumimoji="1" lang="x-none" altLang="en-US" sz="1200" dirty="0">
              <a:solidFill>
                <a:prstClr val="black"/>
              </a:solidFill>
            </a:endParaRPr>
          </a:p>
        </p:txBody>
      </p: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36B5D1ED-9AFF-F513-48D5-2BF028ECD2FF}"/>
              </a:ext>
            </a:extLst>
          </p:cNvPr>
          <p:cNvGrpSpPr/>
          <p:nvPr/>
        </p:nvGrpSpPr>
        <p:grpSpPr>
          <a:xfrm>
            <a:off x="7554143" y="922446"/>
            <a:ext cx="1123678" cy="195246"/>
            <a:chOff x="3386022" y="1238010"/>
            <a:chExt cx="1123678" cy="195246"/>
          </a:xfrm>
        </p:grpSpPr>
        <p:sp>
          <p:nvSpPr>
            <p:cNvPr id="47" name="2020년 6월 09일">
              <a:extLst>
                <a:ext uri="{FF2B5EF4-FFF2-40B4-BE49-F238E27FC236}">
                  <a16:creationId xmlns:a16="http://schemas.microsoft.com/office/drawing/2014/main" id="{141FAC5E-7839-57E9-D9F9-455FED1C492B}"/>
                </a:ext>
              </a:extLst>
            </p:cNvPr>
            <p:cNvSpPr txBox="1"/>
            <p:nvPr/>
          </p:nvSpPr>
          <p:spPr>
            <a:xfrm>
              <a:off x="3684153" y="1238010"/>
              <a:ext cx="825547" cy="195246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="" xmlns:ma14="http://schemas.microsoft.com/office/mac/drawingml/2011/main" xmlns:a14="http://schemas.microsoft.com/office/drawing/2010/main" xmlns:m="http://schemas.openxmlformats.org/officeDocument/2006/math" val="1"/>
              </a:ext>
            </a:extLst>
          </p:spPr>
          <p:txBody>
            <a:bodyPr wrap="none" lIns="35719" tIns="35719" rIns="35719" bIns="35719" anchor="ctr">
              <a:spAutoFit/>
            </a:bodyPr>
            <a:lstStyle>
              <a:lvl1pPr>
                <a:defRPr sz="1300">
                  <a:solidFill>
                    <a:srgbClr val="343434"/>
                  </a:solidFill>
                  <a:latin typeface="Apple SD 산돌고딕 Neo 볼드체"/>
                  <a:ea typeface="Apple SD 산돌고딕 Neo 볼드체"/>
                  <a:cs typeface="Apple SD 산돌고딕 Neo 볼드체"/>
                  <a:sym typeface="Apple SD 산돌고딕 Neo 볼드체"/>
                </a:defRPr>
              </a:lvl1pPr>
            </a:lstStyle>
            <a:p>
              <a:pPr algn="ctr"/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2024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년 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3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~</a:t>
              </a:r>
              <a:r>
                <a:rPr lang="en-US" altLang="ko-KR" sz="800" b="1" dirty="0">
                  <a:solidFill>
                    <a:srgbClr val="7E44FB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6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endParaRPr sz="800" dirty="0">
                <a:solidFill>
                  <a:prstClr val="black">
                    <a:lumMod val="50000"/>
                    <a:lumOff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48" name="꺽쇠.png" descr="꺽쇠.png">
              <a:extLst>
                <a:ext uri="{FF2B5EF4-FFF2-40B4-BE49-F238E27FC236}">
                  <a16:creationId xmlns:a16="http://schemas.microsoft.com/office/drawing/2014/main" id="{9504C515-954C-ED9B-0B74-79996934452A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 flipH="1">
              <a:off x="3386022" y="1299227"/>
              <a:ext cx="98011" cy="98011"/>
            </a:xfrm>
            <a:prstGeom prst="rect">
              <a:avLst/>
            </a:prstGeom>
            <a:ln w="12700">
              <a:miter lim="400000"/>
            </a:ln>
          </p:spPr>
        </p:pic>
      </p:grpSp>
      <p:sp>
        <p:nvSpPr>
          <p:cNvPr id="50" name="TextBox 49">
            <a:extLst>
              <a:ext uri="{FF2B5EF4-FFF2-40B4-BE49-F238E27FC236}">
                <a16:creationId xmlns:a16="http://schemas.microsoft.com/office/drawing/2014/main" id="{FB42D770-B649-C297-19D6-C741BD8A9D79}"/>
              </a:ext>
            </a:extLst>
          </p:cNvPr>
          <p:cNvSpPr txBox="1"/>
          <p:nvPr/>
        </p:nvSpPr>
        <p:spPr>
          <a:xfrm>
            <a:off x="-2083161" y="1722222"/>
            <a:ext cx="171553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>
                <a:solidFill>
                  <a:srgbClr val="0070C0"/>
                </a:solidFill>
              </a:rPr>
              <a:t>이전</a:t>
            </a:r>
            <a:r>
              <a:rPr lang="en-US" altLang="ko-KR" sz="1000" b="1" dirty="0">
                <a:solidFill>
                  <a:srgbClr val="0070C0"/>
                </a:solidFill>
              </a:rPr>
              <a:t>/</a:t>
            </a:r>
            <a:r>
              <a:rPr lang="ko-KR" altLang="en-US" sz="1000" b="1" dirty="0">
                <a:solidFill>
                  <a:srgbClr val="0070C0"/>
                </a:solidFill>
              </a:rPr>
              <a:t>다음 월 선택 예시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sz="1000" b="1" dirty="0">
              <a:solidFill>
                <a:srgbClr val="0070C0"/>
              </a:solidFill>
            </a:endParaRPr>
          </a:p>
        </p:txBody>
      </p:sp>
      <p:grpSp>
        <p:nvGrpSpPr>
          <p:cNvPr id="51" name="그룹 50">
            <a:extLst>
              <a:ext uri="{FF2B5EF4-FFF2-40B4-BE49-F238E27FC236}">
                <a16:creationId xmlns:a16="http://schemas.microsoft.com/office/drawing/2014/main" id="{99401DF7-43B7-4A65-0421-EE23C4465F01}"/>
              </a:ext>
            </a:extLst>
          </p:cNvPr>
          <p:cNvGrpSpPr/>
          <p:nvPr/>
        </p:nvGrpSpPr>
        <p:grpSpPr>
          <a:xfrm>
            <a:off x="-1928608" y="1958852"/>
            <a:ext cx="1142113" cy="195246"/>
            <a:chOff x="3386022" y="1238010"/>
            <a:chExt cx="1142113" cy="195246"/>
          </a:xfrm>
        </p:grpSpPr>
        <p:sp>
          <p:nvSpPr>
            <p:cNvPr id="52" name="2020년 6월 09일">
              <a:extLst>
                <a:ext uri="{FF2B5EF4-FFF2-40B4-BE49-F238E27FC236}">
                  <a16:creationId xmlns:a16="http://schemas.microsoft.com/office/drawing/2014/main" id="{D08279CC-DE18-6C72-741B-F5E273F8BFDC}"/>
                </a:ext>
              </a:extLst>
            </p:cNvPr>
            <p:cNvSpPr txBox="1"/>
            <p:nvPr/>
          </p:nvSpPr>
          <p:spPr>
            <a:xfrm>
              <a:off x="3665718" y="1238010"/>
              <a:ext cx="862417" cy="195246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:m="http://schemas.openxmlformats.org/officeDocument/2006/math" xmlns:a14="http://schemas.microsoft.com/office/drawing/2010/main" xmlns:ma14="http://schemas.microsoft.com/office/mac/drawingml/2011/main" xmlns="" val="1"/>
              </a:ext>
            </a:extLst>
          </p:spPr>
          <p:txBody>
            <a:bodyPr wrap="none" lIns="35719" tIns="35719" rIns="35719" bIns="35719" anchor="ctr">
              <a:spAutoFit/>
            </a:bodyPr>
            <a:lstStyle>
              <a:lvl1pPr>
                <a:defRPr sz="1300">
                  <a:solidFill>
                    <a:srgbClr val="343434"/>
                  </a:solidFill>
                  <a:latin typeface="Apple SD 산돌고딕 Neo 볼드체"/>
                  <a:ea typeface="Apple SD 산돌고딕 Neo 볼드체"/>
                  <a:cs typeface="Apple SD 산돌고딕 Neo 볼드체"/>
                  <a:sym typeface="Apple SD 산돌고딕 Neo 볼드체"/>
                </a:defRPr>
              </a:lvl1pPr>
            </a:lstStyle>
            <a:p>
              <a:pPr algn="ctr"/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2024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년 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3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~ </a:t>
              </a:r>
              <a:r>
                <a:rPr lang="en-US" altLang="ko-KR" sz="800" b="1" dirty="0">
                  <a:solidFill>
                    <a:srgbClr val="7E44FB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6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endParaRPr sz="800" dirty="0">
                <a:solidFill>
                  <a:prstClr val="black">
                    <a:lumMod val="50000"/>
                    <a:lumOff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53" name="꺽쇠.png" descr="꺽쇠.png">
              <a:extLst>
                <a:ext uri="{FF2B5EF4-FFF2-40B4-BE49-F238E27FC236}">
                  <a16:creationId xmlns:a16="http://schemas.microsoft.com/office/drawing/2014/main" id="{69FABEB9-C0DB-6D43-579F-064BBBEA8059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 flipH="1">
              <a:off x="3386022" y="1299227"/>
              <a:ext cx="98011" cy="98011"/>
            </a:xfrm>
            <a:prstGeom prst="rect">
              <a:avLst/>
            </a:prstGeom>
            <a:ln w="12700">
              <a:miter lim="400000"/>
            </a:ln>
          </p:spPr>
        </p:pic>
      </p:grpSp>
      <p:grpSp>
        <p:nvGrpSpPr>
          <p:cNvPr id="54" name="그룹 53">
            <a:extLst>
              <a:ext uri="{FF2B5EF4-FFF2-40B4-BE49-F238E27FC236}">
                <a16:creationId xmlns:a16="http://schemas.microsoft.com/office/drawing/2014/main" id="{7CDDB033-655E-071A-5188-6E4B683F05BB}"/>
              </a:ext>
            </a:extLst>
          </p:cNvPr>
          <p:cNvGrpSpPr/>
          <p:nvPr/>
        </p:nvGrpSpPr>
        <p:grpSpPr>
          <a:xfrm>
            <a:off x="-1929069" y="2196086"/>
            <a:ext cx="1418792" cy="195246"/>
            <a:chOff x="3386022" y="1238010"/>
            <a:chExt cx="1418792" cy="195246"/>
          </a:xfrm>
        </p:grpSpPr>
        <p:sp>
          <p:nvSpPr>
            <p:cNvPr id="55" name="2020년 6월 09일">
              <a:extLst>
                <a:ext uri="{FF2B5EF4-FFF2-40B4-BE49-F238E27FC236}">
                  <a16:creationId xmlns:a16="http://schemas.microsoft.com/office/drawing/2014/main" id="{5B294ED4-41ED-A999-5850-ADF4AC63021D}"/>
                </a:ext>
              </a:extLst>
            </p:cNvPr>
            <p:cNvSpPr txBox="1"/>
            <p:nvPr/>
          </p:nvSpPr>
          <p:spPr>
            <a:xfrm>
              <a:off x="3647284" y="1238010"/>
              <a:ext cx="899285" cy="195246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</a:ext>
            </a:extLst>
          </p:spPr>
          <p:txBody>
            <a:bodyPr wrap="none" lIns="35719" tIns="35719" rIns="35719" bIns="35719" anchor="ctr">
              <a:spAutoFit/>
            </a:bodyPr>
            <a:lstStyle>
              <a:lvl1pPr>
                <a:defRPr sz="1300">
                  <a:solidFill>
                    <a:srgbClr val="343434"/>
                  </a:solidFill>
                  <a:latin typeface="Apple SD 산돌고딕 Neo 볼드체"/>
                  <a:ea typeface="Apple SD 산돌고딕 Neo 볼드체"/>
                  <a:cs typeface="Apple SD 산돌고딕 Neo 볼드체"/>
                  <a:sym typeface="Apple SD 산돌고딕 Neo 볼드체"/>
                </a:defRPr>
              </a:lvl1pPr>
            </a:lstStyle>
            <a:p>
              <a:pPr algn="ctr"/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2024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년 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3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 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~ </a:t>
              </a:r>
              <a:r>
                <a:rPr lang="en-US" altLang="ko-KR" sz="800" b="1" dirty="0">
                  <a:solidFill>
                    <a:srgbClr val="7E44FB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5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endParaRPr sz="800" dirty="0">
                <a:solidFill>
                  <a:prstClr val="black">
                    <a:lumMod val="50000"/>
                    <a:lumOff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56" name="꺽쇠.png" descr="꺽쇠.png">
              <a:extLst>
                <a:ext uri="{FF2B5EF4-FFF2-40B4-BE49-F238E27FC236}">
                  <a16:creationId xmlns:a16="http://schemas.microsoft.com/office/drawing/2014/main" id="{59DFFD53-A169-D0C7-3E37-F48532600A30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 flipH="1">
              <a:off x="3386022" y="1299227"/>
              <a:ext cx="98011" cy="98011"/>
            </a:xfrm>
            <a:prstGeom prst="rect">
              <a:avLst/>
            </a:prstGeom>
            <a:ln w="12700">
              <a:miter lim="400000"/>
            </a:ln>
          </p:spPr>
        </p:pic>
        <p:pic>
          <p:nvPicPr>
            <p:cNvPr id="57" name="꺽쇠.png" descr="꺽쇠.png">
              <a:extLst>
                <a:ext uri="{FF2B5EF4-FFF2-40B4-BE49-F238E27FC236}">
                  <a16:creationId xmlns:a16="http://schemas.microsoft.com/office/drawing/2014/main" id="{23CB9447-A200-B2F1-1E64-96C33958B1C3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4706803" y="1299227"/>
              <a:ext cx="98011" cy="98011"/>
            </a:xfrm>
            <a:prstGeom prst="rect">
              <a:avLst/>
            </a:prstGeom>
            <a:ln w="12700">
              <a:miter lim="400000"/>
            </a:ln>
          </p:spPr>
        </p:pic>
      </p:grpSp>
      <p:grpSp>
        <p:nvGrpSpPr>
          <p:cNvPr id="62" name="그룹 61">
            <a:extLst>
              <a:ext uri="{FF2B5EF4-FFF2-40B4-BE49-F238E27FC236}">
                <a16:creationId xmlns:a16="http://schemas.microsoft.com/office/drawing/2014/main" id="{64AE9653-8F80-947E-F200-DA6AE0E2E2DC}"/>
              </a:ext>
            </a:extLst>
          </p:cNvPr>
          <p:cNvGrpSpPr/>
          <p:nvPr/>
        </p:nvGrpSpPr>
        <p:grpSpPr>
          <a:xfrm>
            <a:off x="-1927561" y="2436006"/>
            <a:ext cx="1418792" cy="195246"/>
            <a:chOff x="3386022" y="1238010"/>
            <a:chExt cx="1418792" cy="195246"/>
          </a:xfrm>
        </p:grpSpPr>
        <p:sp>
          <p:nvSpPr>
            <p:cNvPr id="63" name="2020년 6월 09일">
              <a:extLst>
                <a:ext uri="{FF2B5EF4-FFF2-40B4-BE49-F238E27FC236}">
                  <a16:creationId xmlns:a16="http://schemas.microsoft.com/office/drawing/2014/main" id="{F8482FBD-BF6E-E458-ECC4-6331583BA206}"/>
                </a:ext>
              </a:extLst>
            </p:cNvPr>
            <p:cNvSpPr txBox="1"/>
            <p:nvPr/>
          </p:nvSpPr>
          <p:spPr>
            <a:xfrm>
              <a:off x="3647284" y="1238010"/>
              <a:ext cx="899286" cy="195246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</a:ext>
            </a:extLst>
          </p:spPr>
          <p:txBody>
            <a:bodyPr wrap="none" lIns="35719" tIns="35719" rIns="35719" bIns="35719" anchor="ctr">
              <a:spAutoFit/>
            </a:bodyPr>
            <a:lstStyle>
              <a:lvl1pPr>
                <a:defRPr sz="1300">
                  <a:solidFill>
                    <a:srgbClr val="343434"/>
                  </a:solidFill>
                  <a:latin typeface="Apple SD 산돌고딕 Neo 볼드체"/>
                  <a:ea typeface="Apple SD 산돌고딕 Neo 볼드체"/>
                  <a:cs typeface="Apple SD 산돌고딕 Neo 볼드체"/>
                  <a:sym typeface="Apple SD 산돌고딕 Neo 볼드체"/>
                </a:defRPr>
              </a:lvl1pPr>
            </a:lstStyle>
            <a:p>
              <a:pPr algn="ctr"/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2024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년 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3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 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~ </a:t>
              </a:r>
              <a:r>
                <a:rPr lang="en-US" altLang="ko-KR" sz="800" b="1" dirty="0">
                  <a:solidFill>
                    <a:srgbClr val="7E44FB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4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endParaRPr sz="800" dirty="0">
                <a:solidFill>
                  <a:prstClr val="black">
                    <a:lumMod val="50000"/>
                    <a:lumOff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64" name="꺽쇠.png" descr="꺽쇠.png">
              <a:extLst>
                <a:ext uri="{FF2B5EF4-FFF2-40B4-BE49-F238E27FC236}">
                  <a16:creationId xmlns:a16="http://schemas.microsoft.com/office/drawing/2014/main" id="{F4296259-7346-CD0D-9690-9EF54B8C0DFA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 flipH="1">
              <a:off x="3386022" y="1299227"/>
              <a:ext cx="98011" cy="98011"/>
            </a:xfrm>
            <a:prstGeom prst="rect">
              <a:avLst/>
            </a:prstGeom>
            <a:ln w="12700">
              <a:miter lim="400000"/>
            </a:ln>
          </p:spPr>
        </p:pic>
        <p:pic>
          <p:nvPicPr>
            <p:cNvPr id="65" name="꺽쇠.png" descr="꺽쇠.png">
              <a:extLst>
                <a:ext uri="{FF2B5EF4-FFF2-40B4-BE49-F238E27FC236}">
                  <a16:creationId xmlns:a16="http://schemas.microsoft.com/office/drawing/2014/main" id="{E06AA5E5-6F8F-4CEA-15EA-7FFDED3D83A0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4706803" y="1299227"/>
              <a:ext cx="98011" cy="98011"/>
            </a:xfrm>
            <a:prstGeom prst="rect">
              <a:avLst/>
            </a:prstGeom>
            <a:ln w="12700">
              <a:miter lim="400000"/>
            </a:ln>
          </p:spPr>
        </p:pic>
      </p:grpSp>
      <p:grpSp>
        <p:nvGrpSpPr>
          <p:cNvPr id="66" name="그룹 65">
            <a:extLst>
              <a:ext uri="{FF2B5EF4-FFF2-40B4-BE49-F238E27FC236}">
                <a16:creationId xmlns:a16="http://schemas.microsoft.com/office/drawing/2014/main" id="{4E0055A6-633F-44CF-A05E-80A909BC321F}"/>
              </a:ext>
            </a:extLst>
          </p:cNvPr>
          <p:cNvGrpSpPr/>
          <p:nvPr/>
        </p:nvGrpSpPr>
        <p:grpSpPr>
          <a:xfrm>
            <a:off x="-1515522" y="2653553"/>
            <a:ext cx="1005245" cy="195246"/>
            <a:chOff x="3799569" y="1238010"/>
            <a:chExt cx="1005245" cy="195246"/>
          </a:xfrm>
        </p:grpSpPr>
        <p:sp>
          <p:nvSpPr>
            <p:cNvPr id="67" name="2020년 6월 09일">
              <a:extLst>
                <a:ext uri="{FF2B5EF4-FFF2-40B4-BE49-F238E27FC236}">
                  <a16:creationId xmlns:a16="http://schemas.microsoft.com/office/drawing/2014/main" id="{74AECCAF-C886-50E2-99B1-7DFC5529AC92}"/>
                </a:ext>
              </a:extLst>
            </p:cNvPr>
            <p:cNvSpPr txBox="1"/>
            <p:nvPr/>
          </p:nvSpPr>
          <p:spPr>
            <a:xfrm>
              <a:off x="3799569" y="1238010"/>
              <a:ext cx="594715" cy="195246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</a:ext>
            </a:extLst>
          </p:spPr>
          <p:txBody>
            <a:bodyPr wrap="none" lIns="35719" tIns="35719" rIns="35719" bIns="35719" anchor="ctr">
              <a:spAutoFit/>
            </a:bodyPr>
            <a:lstStyle>
              <a:lvl1pPr>
                <a:defRPr sz="1300">
                  <a:solidFill>
                    <a:srgbClr val="343434"/>
                  </a:solidFill>
                  <a:latin typeface="Apple SD 산돌고딕 Neo 볼드체"/>
                  <a:ea typeface="Apple SD 산돌고딕 Neo 볼드체"/>
                  <a:cs typeface="Apple SD 산돌고딕 Neo 볼드체"/>
                  <a:sym typeface="Apple SD 산돌고딕 Neo 볼드체"/>
                </a:defRPr>
              </a:lvl1pPr>
            </a:lstStyle>
            <a:p>
              <a:pPr algn="ctr"/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2024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년 </a:t>
              </a:r>
              <a:r>
                <a:rPr lang="en-US" altLang="ko-KR" sz="800" b="1" dirty="0">
                  <a:solidFill>
                    <a:srgbClr val="7E44FB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3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endParaRPr sz="800" dirty="0">
                <a:solidFill>
                  <a:prstClr val="black">
                    <a:lumMod val="50000"/>
                    <a:lumOff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68" name="꺽쇠.png" descr="꺽쇠.png">
              <a:extLst>
                <a:ext uri="{FF2B5EF4-FFF2-40B4-BE49-F238E27FC236}">
                  <a16:creationId xmlns:a16="http://schemas.microsoft.com/office/drawing/2014/main" id="{628A7C4D-59ED-F7C5-FCD4-CE173E61F347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4706803" y="1299227"/>
              <a:ext cx="98011" cy="98011"/>
            </a:xfrm>
            <a:prstGeom prst="rect">
              <a:avLst/>
            </a:prstGeom>
            <a:ln w="12700">
              <a:miter lim="400000"/>
            </a:ln>
          </p:spPr>
        </p:pic>
      </p:grpSp>
      <p:sp>
        <p:nvSpPr>
          <p:cNvPr id="69" name="타원 68">
            <a:extLst>
              <a:ext uri="{FF2B5EF4-FFF2-40B4-BE49-F238E27FC236}">
                <a16:creationId xmlns:a16="http://schemas.microsoft.com/office/drawing/2014/main" id="{E1BB0BF5-E036-EF4E-6D12-6D83A7A12095}"/>
              </a:ext>
            </a:extLst>
          </p:cNvPr>
          <p:cNvSpPr/>
          <p:nvPr/>
        </p:nvSpPr>
        <p:spPr>
          <a:xfrm>
            <a:off x="-1939543" y="1999583"/>
            <a:ext cx="127557" cy="134204"/>
          </a:xfrm>
          <a:prstGeom prst="ellipse">
            <a:avLst/>
          </a:prstGeom>
          <a:noFill/>
          <a:ln w="3175" cap="flat">
            <a:solidFill>
              <a:srgbClr val="FF0000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70" name="타원 69">
            <a:extLst>
              <a:ext uri="{FF2B5EF4-FFF2-40B4-BE49-F238E27FC236}">
                <a16:creationId xmlns:a16="http://schemas.microsoft.com/office/drawing/2014/main" id="{55CF85E3-6BBF-1011-EA39-E02AFFD18CA1}"/>
              </a:ext>
            </a:extLst>
          </p:cNvPr>
          <p:cNvSpPr/>
          <p:nvPr/>
        </p:nvSpPr>
        <p:spPr>
          <a:xfrm>
            <a:off x="-1939543" y="2229232"/>
            <a:ext cx="127557" cy="134204"/>
          </a:xfrm>
          <a:prstGeom prst="ellipse">
            <a:avLst/>
          </a:prstGeom>
          <a:noFill/>
          <a:ln w="3175" cap="flat">
            <a:solidFill>
              <a:srgbClr val="FF0000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71" name="타원 70">
            <a:extLst>
              <a:ext uri="{FF2B5EF4-FFF2-40B4-BE49-F238E27FC236}">
                <a16:creationId xmlns:a16="http://schemas.microsoft.com/office/drawing/2014/main" id="{4C099B67-E7AC-9F31-AFB2-606D36DC44F5}"/>
              </a:ext>
            </a:extLst>
          </p:cNvPr>
          <p:cNvSpPr/>
          <p:nvPr/>
        </p:nvSpPr>
        <p:spPr>
          <a:xfrm>
            <a:off x="-1929069" y="2472651"/>
            <a:ext cx="127557" cy="134204"/>
          </a:xfrm>
          <a:prstGeom prst="ellipse">
            <a:avLst/>
          </a:prstGeom>
          <a:noFill/>
          <a:ln w="3175" cap="flat">
            <a:solidFill>
              <a:srgbClr val="FF0000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72" name="타원 71">
            <a:extLst>
              <a:ext uri="{FF2B5EF4-FFF2-40B4-BE49-F238E27FC236}">
                <a16:creationId xmlns:a16="http://schemas.microsoft.com/office/drawing/2014/main" id="{BD48E59C-D3CB-537C-2778-AF85A8156CE9}"/>
              </a:ext>
            </a:extLst>
          </p:cNvPr>
          <p:cNvSpPr/>
          <p:nvPr/>
        </p:nvSpPr>
        <p:spPr>
          <a:xfrm>
            <a:off x="-634817" y="2230765"/>
            <a:ext cx="127557" cy="134204"/>
          </a:xfrm>
          <a:prstGeom prst="ellipse">
            <a:avLst/>
          </a:prstGeom>
          <a:noFill/>
          <a:ln w="3175" cap="flat">
            <a:solidFill>
              <a:srgbClr val="00B0F0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73" name="타원 72">
            <a:extLst>
              <a:ext uri="{FF2B5EF4-FFF2-40B4-BE49-F238E27FC236}">
                <a16:creationId xmlns:a16="http://schemas.microsoft.com/office/drawing/2014/main" id="{0AD7F958-5397-C96B-4188-FE01EB5BB387}"/>
              </a:ext>
            </a:extLst>
          </p:cNvPr>
          <p:cNvSpPr/>
          <p:nvPr/>
        </p:nvSpPr>
        <p:spPr>
          <a:xfrm>
            <a:off x="-624343" y="2474184"/>
            <a:ext cx="127557" cy="134204"/>
          </a:xfrm>
          <a:prstGeom prst="ellipse">
            <a:avLst/>
          </a:prstGeom>
          <a:noFill/>
          <a:ln w="3175" cap="flat">
            <a:solidFill>
              <a:srgbClr val="00B0F0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74" name="타원 73">
            <a:extLst>
              <a:ext uri="{FF2B5EF4-FFF2-40B4-BE49-F238E27FC236}">
                <a16:creationId xmlns:a16="http://schemas.microsoft.com/office/drawing/2014/main" id="{8B58A9C4-826E-4B70-8BFB-61E05929492D}"/>
              </a:ext>
            </a:extLst>
          </p:cNvPr>
          <p:cNvSpPr/>
          <p:nvPr/>
        </p:nvSpPr>
        <p:spPr>
          <a:xfrm>
            <a:off x="-634817" y="2696646"/>
            <a:ext cx="127557" cy="134204"/>
          </a:xfrm>
          <a:prstGeom prst="ellipse">
            <a:avLst/>
          </a:prstGeom>
          <a:noFill/>
          <a:ln w="3175" cap="flat">
            <a:solidFill>
              <a:srgbClr val="00B0F0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75" name="그래픽 74" descr="시계 방향으로 굽은 화살표 단색으로 채워진">
            <a:extLst>
              <a:ext uri="{FF2B5EF4-FFF2-40B4-BE49-F238E27FC236}">
                <a16:creationId xmlns:a16="http://schemas.microsoft.com/office/drawing/2014/main" id="{2710675D-5388-A1A2-BD44-4CD85AE49455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 rot="11320435">
            <a:off x="-2140553" y="2059118"/>
            <a:ext cx="241684" cy="241684"/>
          </a:xfrm>
          <a:prstGeom prst="rect">
            <a:avLst/>
          </a:prstGeom>
        </p:spPr>
      </p:pic>
      <p:pic>
        <p:nvPicPr>
          <p:cNvPr id="77" name="그래픽 76" descr="시계 방향으로 굽은 화살표 단색으로 채워진">
            <a:extLst>
              <a:ext uri="{FF2B5EF4-FFF2-40B4-BE49-F238E27FC236}">
                <a16:creationId xmlns:a16="http://schemas.microsoft.com/office/drawing/2014/main" id="{C07C412F-558F-6280-757C-D9687F283A45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 rot="11320435">
            <a:off x="-2139937" y="2323304"/>
            <a:ext cx="241684" cy="241684"/>
          </a:xfrm>
          <a:prstGeom prst="rect">
            <a:avLst/>
          </a:prstGeom>
        </p:spPr>
      </p:pic>
      <p:pic>
        <p:nvPicPr>
          <p:cNvPr id="78" name="그래픽 77" descr="시계 방향으로 굽은 화살표 단색으로 채워진">
            <a:extLst>
              <a:ext uri="{FF2B5EF4-FFF2-40B4-BE49-F238E27FC236}">
                <a16:creationId xmlns:a16="http://schemas.microsoft.com/office/drawing/2014/main" id="{03CDD030-D1C1-1A30-FA41-1541C0EE73CE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 rot="11320435">
            <a:off x="-2105225" y="2570204"/>
            <a:ext cx="241684" cy="241684"/>
          </a:xfrm>
          <a:prstGeom prst="rect">
            <a:avLst/>
          </a:prstGeom>
        </p:spPr>
      </p:pic>
      <p:pic>
        <p:nvPicPr>
          <p:cNvPr id="79" name="그래픽 78" descr="시계 방향으로 굽은 화살표 단색으로 채워진">
            <a:extLst>
              <a:ext uri="{FF2B5EF4-FFF2-40B4-BE49-F238E27FC236}">
                <a16:creationId xmlns:a16="http://schemas.microsoft.com/office/drawing/2014/main" id="{7DA1EB6D-A017-19AE-5D61-1E65D9EC99D5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 rot="503636">
            <a:off x="-550662" y="2531429"/>
            <a:ext cx="241684" cy="241684"/>
          </a:xfrm>
          <a:prstGeom prst="rect">
            <a:avLst/>
          </a:prstGeom>
        </p:spPr>
      </p:pic>
      <p:pic>
        <p:nvPicPr>
          <p:cNvPr id="80" name="그래픽 79" descr="시계 방향으로 굽은 화살표 단색으로 채워진">
            <a:extLst>
              <a:ext uri="{FF2B5EF4-FFF2-40B4-BE49-F238E27FC236}">
                <a16:creationId xmlns:a16="http://schemas.microsoft.com/office/drawing/2014/main" id="{5D517D44-8FD7-5043-9BE5-3FB91F44E6EE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 rot="503636">
            <a:off x="-556747" y="2265084"/>
            <a:ext cx="241684" cy="241684"/>
          </a:xfrm>
          <a:prstGeom prst="rect">
            <a:avLst/>
          </a:prstGeom>
        </p:spPr>
      </p:pic>
      <p:pic>
        <p:nvPicPr>
          <p:cNvPr id="81" name="그래픽 80" descr="시계 방향으로 굽은 화살표 단색으로 채워진">
            <a:extLst>
              <a:ext uri="{FF2B5EF4-FFF2-40B4-BE49-F238E27FC236}">
                <a16:creationId xmlns:a16="http://schemas.microsoft.com/office/drawing/2014/main" id="{632AB926-CC9B-C012-B5D9-E8D9F111392D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 rot="503636">
            <a:off x="-579897" y="2029072"/>
            <a:ext cx="241684" cy="241684"/>
          </a:xfrm>
          <a:prstGeom prst="rect">
            <a:avLst/>
          </a:prstGeom>
        </p:spPr>
      </p:pic>
      <p:sp>
        <p:nvSpPr>
          <p:cNvPr id="83" name="Rounded Rectangle">
            <a:extLst>
              <a:ext uri="{FF2B5EF4-FFF2-40B4-BE49-F238E27FC236}">
                <a16:creationId xmlns:a16="http://schemas.microsoft.com/office/drawing/2014/main" id="{9926A9BD-AD87-7369-7B3B-2517234DEF81}"/>
              </a:ext>
            </a:extLst>
          </p:cNvPr>
          <p:cNvSpPr/>
          <p:nvPr/>
        </p:nvSpPr>
        <p:spPr>
          <a:xfrm>
            <a:off x="-2126855" y="1668480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1-5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84" name="Rounded Rectangle">
            <a:extLst>
              <a:ext uri="{FF2B5EF4-FFF2-40B4-BE49-F238E27FC236}">
                <a16:creationId xmlns:a16="http://schemas.microsoft.com/office/drawing/2014/main" id="{D22A5B33-FF2D-233C-21F3-5F9745BDD77D}"/>
              </a:ext>
            </a:extLst>
          </p:cNvPr>
          <p:cNvSpPr/>
          <p:nvPr/>
        </p:nvSpPr>
        <p:spPr>
          <a:xfrm>
            <a:off x="7455945" y="880361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1-5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90" name="직사각형 89">
            <a:extLst>
              <a:ext uri="{FF2B5EF4-FFF2-40B4-BE49-F238E27FC236}">
                <a16:creationId xmlns:a16="http://schemas.microsoft.com/office/drawing/2014/main" id="{7056A968-A47D-08D9-BAA6-F9E3BC83218D}"/>
              </a:ext>
            </a:extLst>
          </p:cNvPr>
          <p:cNvSpPr/>
          <p:nvPr/>
        </p:nvSpPr>
        <p:spPr>
          <a:xfrm>
            <a:off x="8239647" y="846669"/>
            <a:ext cx="506215" cy="95609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dirty="0"/>
              <a:t>v.2.2.0 </a:t>
            </a:r>
            <a:r>
              <a:rPr lang="ko-KR" altLang="en-US" sz="600" dirty="0"/>
              <a:t>고도화</a:t>
            </a:r>
            <a:endParaRPr lang="en-US" altLang="ko-KR" sz="600" dirty="0"/>
          </a:p>
        </p:txBody>
      </p:sp>
      <p:sp>
        <p:nvSpPr>
          <p:cNvPr id="104" name="직사각형 103">
            <a:extLst>
              <a:ext uri="{FF2B5EF4-FFF2-40B4-BE49-F238E27FC236}">
                <a16:creationId xmlns:a16="http://schemas.microsoft.com/office/drawing/2014/main" id="{3CFB8BA8-328A-6F6C-5ADF-89F75B57D9D6}"/>
              </a:ext>
            </a:extLst>
          </p:cNvPr>
          <p:cNvSpPr/>
          <p:nvPr/>
        </p:nvSpPr>
        <p:spPr>
          <a:xfrm>
            <a:off x="5072537" y="4276460"/>
            <a:ext cx="924769" cy="235806"/>
          </a:xfrm>
          <a:prstGeom prst="rect">
            <a:avLst/>
          </a:prstGeom>
          <a:solidFill>
            <a:schemeClr val="tx1">
              <a:alpha val="6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rmAutofit fontScale="62500" lnSpcReduction="20000"/>
          </a:bodyPr>
          <a:lstStyle/>
          <a:p>
            <a:pPr algn="ctr"/>
            <a:r>
              <a:rPr lang="en-US" altLang="ko-KR" sz="1600" dirty="0">
                <a:solidFill>
                  <a:schemeClr val="bg1"/>
                </a:solidFill>
              </a:rPr>
              <a:t>DELETE V.2.2.6</a:t>
            </a:r>
          </a:p>
        </p:txBody>
      </p:sp>
      <p:pic>
        <p:nvPicPr>
          <p:cNvPr id="2" name="Graphic 11">
            <a:extLst>
              <a:ext uri="{FF2B5EF4-FFF2-40B4-BE49-F238E27FC236}">
                <a16:creationId xmlns:a16="http://schemas.microsoft.com/office/drawing/2014/main" id="{CB4437A3-D9DE-7417-2C13-75B70243B29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785726" y="4530672"/>
            <a:ext cx="155002" cy="155002"/>
          </a:xfrm>
          <a:prstGeom prst="rect">
            <a:avLst/>
          </a:prstGeom>
        </p:spPr>
      </p:pic>
      <p:pic>
        <p:nvPicPr>
          <p:cNvPr id="5" name="Graphic 11">
            <a:extLst>
              <a:ext uri="{FF2B5EF4-FFF2-40B4-BE49-F238E27FC236}">
                <a16:creationId xmlns:a16="http://schemas.microsoft.com/office/drawing/2014/main" id="{31E731C6-FA6A-8C6F-67AD-79F13DF731D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7686340" y="4535235"/>
            <a:ext cx="155002" cy="155002"/>
          </a:xfrm>
          <a:prstGeom prst="rect">
            <a:avLst/>
          </a:prstGeom>
        </p:spPr>
      </p:pic>
      <p:cxnSp>
        <p:nvCxnSpPr>
          <p:cNvPr id="103" name="직선 연결선[R] 93">
            <a:extLst>
              <a:ext uri="{FF2B5EF4-FFF2-40B4-BE49-F238E27FC236}">
                <a16:creationId xmlns:a16="http://schemas.microsoft.com/office/drawing/2014/main" id="{2CE8B91D-3E56-7CCE-9D27-C63071D200F9}"/>
              </a:ext>
            </a:extLst>
          </p:cNvPr>
          <p:cNvCxnSpPr>
            <a:cxnSpLocks/>
          </p:cNvCxnSpPr>
          <p:nvPr/>
        </p:nvCxnSpPr>
        <p:spPr>
          <a:xfrm>
            <a:off x="6886465" y="4390421"/>
            <a:ext cx="0" cy="1338262"/>
          </a:xfrm>
          <a:prstGeom prst="line">
            <a:avLst/>
          </a:prstGeom>
          <a:ln>
            <a:solidFill>
              <a:schemeClr val="bg1">
                <a:lumMod val="85000"/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38310218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모서리가 둥근 직사각형 268">
            <a:extLst>
              <a:ext uri="{FF2B5EF4-FFF2-40B4-BE49-F238E27FC236}">
                <a16:creationId xmlns:a16="http://schemas.microsoft.com/office/drawing/2014/main" id="{8DE98085-6DF7-5318-33B9-9DBC134CD0FB}"/>
              </a:ext>
            </a:extLst>
          </p:cNvPr>
          <p:cNvSpPr/>
          <p:nvPr/>
        </p:nvSpPr>
        <p:spPr>
          <a:xfrm>
            <a:off x="353645" y="766236"/>
            <a:ext cx="8453307" cy="6084738"/>
          </a:xfrm>
          <a:prstGeom prst="roundRect">
            <a:avLst>
              <a:gd name="adj" fmla="val 405"/>
            </a:avLst>
          </a:prstGeom>
          <a:solidFill>
            <a:schemeClr val="bg1"/>
          </a:solidFill>
          <a:ln w="3175">
            <a:solidFill>
              <a:srgbClr val="7F7F7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graphicFrame>
        <p:nvGraphicFramePr>
          <p:cNvPr id="137" name="표 752">
            <a:extLst>
              <a:ext uri="{FF2B5EF4-FFF2-40B4-BE49-F238E27FC236}">
                <a16:creationId xmlns:a16="http://schemas.microsoft.com/office/drawing/2014/main" id="{D760A865-7479-C8B9-4CC1-6B88B775D42F}"/>
              </a:ext>
            </a:extLst>
          </p:cNvPr>
          <p:cNvGraphicFramePr>
            <a:graphicFrameLocks noGrp="1"/>
          </p:cNvGraphicFramePr>
          <p:nvPr/>
        </p:nvGraphicFramePr>
        <p:xfrm>
          <a:off x="904700" y="4024991"/>
          <a:ext cx="7819860" cy="214799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03310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303310">
                  <a:extLst>
                    <a:ext uri="{9D8B030D-6E8A-4147-A177-3AD203B41FA5}">
                      <a16:colId xmlns:a16="http://schemas.microsoft.com/office/drawing/2014/main" val="2816591719"/>
                    </a:ext>
                  </a:extLst>
                </a:gridCol>
                <a:gridCol w="1303310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303310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1303310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1303310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</a:tblGrid>
              <a:tr h="278212"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352918"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5892381"/>
                  </a:ext>
                </a:extLst>
              </a:tr>
              <a:tr h="498223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735722">
                <a:tc>
                  <a:txBody>
                    <a:bodyPr/>
                    <a:lstStyle/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282916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sp>
        <p:nvSpPr>
          <p:cNvPr id="109" name="사각형: 둥근 모서리 108">
            <a:extLst>
              <a:ext uri="{FF2B5EF4-FFF2-40B4-BE49-F238E27FC236}">
                <a16:creationId xmlns:a16="http://schemas.microsoft.com/office/drawing/2014/main" id="{C4B53F76-94B3-C1D6-B24E-53F1F11133FD}"/>
              </a:ext>
            </a:extLst>
          </p:cNvPr>
          <p:cNvSpPr/>
          <p:nvPr/>
        </p:nvSpPr>
        <p:spPr>
          <a:xfrm>
            <a:off x="4614368" y="4877618"/>
            <a:ext cx="636415" cy="130345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다소 미흡</a:t>
            </a:r>
          </a:p>
        </p:txBody>
      </p:sp>
      <p:sp>
        <p:nvSpPr>
          <p:cNvPr id="26" name="직사각형 25">
            <a:extLst>
              <a:ext uri="{FF2B5EF4-FFF2-40B4-BE49-F238E27FC236}">
                <a16:creationId xmlns:a16="http://schemas.microsoft.com/office/drawing/2014/main" id="{DE9D9DF5-BBE4-EF65-91AD-31FCBCAF8B85}"/>
              </a:ext>
            </a:extLst>
          </p:cNvPr>
          <p:cNvSpPr/>
          <p:nvPr/>
        </p:nvSpPr>
        <p:spPr>
          <a:xfrm>
            <a:off x="4741720" y="5094129"/>
            <a:ext cx="205184" cy="1099755"/>
          </a:xfrm>
          <a:prstGeom prst="rect">
            <a:avLst/>
          </a:prstGeom>
          <a:solidFill>
            <a:srgbClr val="A5A5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146" name="직사각형 145">
            <a:extLst>
              <a:ext uri="{FF2B5EF4-FFF2-40B4-BE49-F238E27FC236}">
                <a16:creationId xmlns:a16="http://schemas.microsoft.com/office/drawing/2014/main" id="{3DFD51EB-9F85-99D8-1594-D56B78097A9F}"/>
              </a:ext>
            </a:extLst>
          </p:cNvPr>
          <p:cNvSpPr/>
          <p:nvPr/>
        </p:nvSpPr>
        <p:spPr>
          <a:xfrm>
            <a:off x="255116" y="7251564"/>
            <a:ext cx="8159210" cy="3998228"/>
          </a:xfrm>
          <a:prstGeom prst="rect">
            <a:avLst/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AE76FB7-BCC0-41A0-B880-7D6344744DC9}"/>
              </a:ext>
            </a:extLst>
          </p:cNvPr>
          <p:cNvSpPr txBox="1"/>
          <p:nvPr/>
        </p:nvSpPr>
        <p:spPr>
          <a:xfrm>
            <a:off x="1664211" y="6261669"/>
            <a:ext cx="100508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인간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사회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환경과 행복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grpSp>
        <p:nvGrpSpPr>
          <p:cNvPr id="64" name="그룹 63">
            <a:extLst>
              <a:ext uri="{FF2B5EF4-FFF2-40B4-BE49-F238E27FC236}">
                <a16:creationId xmlns:a16="http://schemas.microsoft.com/office/drawing/2014/main" id="{4CACD161-7B3C-3768-F0EB-5DBD669AADA5}"/>
              </a:ext>
            </a:extLst>
          </p:cNvPr>
          <p:cNvGrpSpPr/>
          <p:nvPr/>
        </p:nvGrpSpPr>
        <p:grpSpPr>
          <a:xfrm>
            <a:off x="118255" y="6629362"/>
            <a:ext cx="8745600" cy="277000"/>
            <a:chOff x="47847" y="6427578"/>
            <a:chExt cx="8920716" cy="277000"/>
          </a:xfrm>
        </p:grpSpPr>
        <p:sp>
          <p:nvSpPr>
            <p:cNvPr id="65" name="직사각형 64">
              <a:extLst>
                <a:ext uri="{FF2B5EF4-FFF2-40B4-BE49-F238E27FC236}">
                  <a16:creationId xmlns:a16="http://schemas.microsoft.com/office/drawing/2014/main" id="{B1395C8D-15C8-1050-F498-46EE73249CB4}"/>
                </a:ext>
              </a:extLst>
            </p:cNvPr>
            <p:cNvSpPr/>
            <p:nvPr/>
          </p:nvSpPr>
          <p:spPr>
            <a:xfrm>
              <a:off x="47847" y="6440905"/>
              <a:ext cx="8920716" cy="24368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66" name="Cutout">
              <a:extLst>
                <a:ext uri="{FF2B5EF4-FFF2-40B4-BE49-F238E27FC236}">
                  <a16:creationId xmlns:a16="http://schemas.microsoft.com/office/drawing/2014/main" id="{50E8CC91-6911-DB47-9F47-BC478FEB640A}"/>
                </a:ext>
              </a:extLst>
            </p:cNvPr>
            <p:cNvGrpSpPr/>
            <p:nvPr/>
          </p:nvGrpSpPr>
          <p:grpSpPr>
            <a:xfrm rot="5400000">
              <a:off x="4374251" y="2142592"/>
              <a:ext cx="277000" cy="8846971"/>
              <a:chOff x="6402388" y="1584325"/>
              <a:chExt cx="239713" cy="933450"/>
            </a:xfrm>
            <a:solidFill>
              <a:srgbClr val="FFFFFF"/>
            </a:solidFill>
          </p:grpSpPr>
          <p:sp>
            <p:nvSpPr>
              <p:cNvPr id="67" name="Fill">
                <a:extLst>
                  <a:ext uri="{FF2B5EF4-FFF2-40B4-BE49-F238E27FC236}">
                    <a16:creationId xmlns:a16="http://schemas.microsoft.com/office/drawing/2014/main" id="{5D81259F-1CBC-CD99-2BBB-39835A66E5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2388" y="1584325"/>
                <a:ext cx="239713" cy="933450"/>
              </a:xfrm>
              <a:custGeom>
                <a:avLst/>
                <a:gdLst>
                  <a:gd name="T0" fmla="*/ 74 w 151"/>
                  <a:gd name="T1" fmla="*/ 588 h 588"/>
                  <a:gd name="T2" fmla="*/ 151 w 151"/>
                  <a:gd name="T3" fmla="*/ 518 h 588"/>
                  <a:gd name="T4" fmla="*/ 74 w 151"/>
                  <a:gd name="T5" fmla="*/ 441 h 588"/>
                  <a:gd name="T6" fmla="*/ 151 w 151"/>
                  <a:gd name="T7" fmla="*/ 375 h 588"/>
                  <a:gd name="T8" fmla="*/ 74 w 151"/>
                  <a:gd name="T9" fmla="*/ 294 h 588"/>
                  <a:gd name="T10" fmla="*/ 151 w 151"/>
                  <a:gd name="T11" fmla="*/ 231 h 588"/>
                  <a:gd name="T12" fmla="*/ 74 w 151"/>
                  <a:gd name="T13" fmla="*/ 147 h 588"/>
                  <a:gd name="T14" fmla="*/ 151 w 151"/>
                  <a:gd name="T15" fmla="*/ 88 h 588"/>
                  <a:gd name="T16" fmla="*/ 74 w 151"/>
                  <a:gd name="T17" fmla="*/ 0 h 588"/>
                  <a:gd name="T18" fmla="*/ 0 w 151"/>
                  <a:gd name="T19" fmla="*/ 0 h 588"/>
                  <a:gd name="T20" fmla="*/ 78 w 151"/>
                  <a:gd name="T21" fmla="*/ 88 h 588"/>
                  <a:gd name="T22" fmla="*/ 0 w 151"/>
                  <a:gd name="T23" fmla="*/ 147 h 588"/>
                  <a:gd name="T24" fmla="*/ 78 w 151"/>
                  <a:gd name="T25" fmla="*/ 231 h 588"/>
                  <a:gd name="T26" fmla="*/ 0 w 151"/>
                  <a:gd name="T27" fmla="*/ 294 h 588"/>
                  <a:gd name="T28" fmla="*/ 78 w 151"/>
                  <a:gd name="T29" fmla="*/ 375 h 588"/>
                  <a:gd name="T30" fmla="*/ 0 w 151"/>
                  <a:gd name="T31" fmla="*/ 441 h 588"/>
                  <a:gd name="T32" fmla="*/ 78 w 151"/>
                  <a:gd name="T33" fmla="*/ 518 h 588"/>
                  <a:gd name="T34" fmla="*/ 0 w 151"/>
                  <a:gd name="T35" fmla="*/ 588 h 588"/>
                  <a:gd name="T36" fmla="*/ 74 w 151"/>
                  <a:gd name="T3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1" h="588">
                    <a:moveTo>
                      <a:pt x="74" y="588"/>
                    </a:moveTo>
                    <a:lnTo>
                      <a:pt x="151" y="518"/>
                    </a:lnTo>
                    <a:lnTo>
                      <a:pt x="74" y="441"/>
                    </a:lnTo>
                    <a:lnTo>
                      <a:pt x="151" y="375"/>
                    </a:lnTo>
                    <a:lnTo>
                      <a:pt x="74" y="294"/>
                    </a:lnTo>
                    <a:lnTo>
                      <a:pt x="151" y="231"/>
                    </a:lnTo>
                    <a:lnTo>
                      <a:pt x="74" y="147"/>
                    </a:lnTo>
                    <a:lnTo>
                      <a:pt x="151" y="88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78" y="88"/>
                    </a:lnTo>
                    <a:lnTo>
                      <a:pt x="0" y="147"/>
                    </a:lnTo>
                    <a:lnTo>
                      <a:pt x="78" y="231"/>
                    </a:lnTo>
                    <a:lnTo>
                      <a:pt x="0" y="294"/>
                    </a:lnTo>
                    <a:lnTo>
                      <a:pt x="78" y="375"/>
                    </a:lnTo>
                    <a:lnTo>
                      <a:pt x="0" y="441"/>
                    </a:lnTo>
                    <a:lnTo>
                      <a:pt x="78" y="518"/>
                    </a:lnTo>
                    <a:lnTo>
                      <a:pt x="0" y="588"/>
                    </a:lnTo>
                    <a:lnTo>
                      <a:pt x="74" y="588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68" name="Border">
                <a:extLst>
                  <a:ext uri="{FF2B5EF4-FFF2-40B4-BE49-F238E27FC236}">
                    <a16:creationId xmlns:a16="http://schemas.microsoft.com/office/drawing/2014/main" id="{69CAAC9D-A99F-F1B1-9A60-C553A8DB000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02388" y="1584325"/>
                <a:ext cx="239713" cy="933450"/>
              </a:xfrm>
              <a:custGeom>
                <a:avLst/>
                <a:gdLst>
                  <a:gd name="T0" fmla="*/ 0 w 909"/>
                  <a:gd name="T1" fmla="*/ 0 h 3585"/>
                  <a:gd name="T2" fmla="*/ 467 w 909"/>
                  <a:gd name="T3" fmla="*/ 535 h 3585"/>
                  <a:gd name="T4" fmla="*/ 0 w 909"/>
                  <a:gd name="T5" fmla="*/ 896 h 3585"/>
                  <a:gd name="T6" fmla="*/ 467 w 909"/>
                  <a:gd name="T7" fmla="*/ 1409 h 3585"/>
                  <a:gd name="T8" fmla="*/ 0 w 909"/>
                  <a:gd name="T9" fmla="*/ 1793 h 3585"/>
                  <a:gd name="T10" fmla="*/ 467 w 909"/>
                  <a:gd name="T11" fmla="*/ 2284 h 3585"/>
                  <a:gd name="T12" fmla="*/ 0 w 909"/>
                  <a:gd name="T13" fmla="*/ 2689 h 3585"/>
                  <a:gd name="T14" fmla="*/ 467 w 909"/>
                  <a:gd name="T15" fmla="*/ 3158 h 3585"/>
                  <a:gd name="T16" fmla="*/ 0 w 909"/>
                  <a:gd name="T17" fmla="*/ 3585 h 3585"/>
                  <a:gd name="T18" fmla="*/ 442 w 909"/>
                  <a:gd name="T19" fmla="*/ 3585 h 3585"/>
                  <a:gd name="T20" fmla="*/ 909 w 909"/>
                  <a:gd name="T21" fmla="*/ 3158 h 3585"/>
                  <a:gd name="T22" fmla="*/ 442 w 909"/>
                  <a:gd name="T23" fmla="*/ 2689 h 3585"/>
                  <a:gd name="T24" fmla="*/ 909 w 909"/>
                  <a:gd name="T25" fmla="*/ 2284 h 3585"/>
                  <a:gd name="T26" fmla="*/ 442 w 909"/>
                  <a:gd name="T27" fmla="*/ 1793 h 3585"/>
                  <a:gd name="T28" fmla="*/ 909 w 909"/>
                  <a:gd name="T29" fmla="*/ 1409 h 3585"/>
                  <a:gd name="T30" fmla="*/ 442 w 909"/>
                  <a:gd name="T31" fmla="*/ 896 h 3585"/>
                  <a:gd name="T32" fmla="*/ 909 w 909"/>
                  <a:gd name="T33" fmla="*/ 535 h 3585"/>
                  <a:gd name="T34" fmla="*/ 442 w 909"/>
                  <a:gd name="T35" fmla="*/ 0 h 3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9" h="3585">
                    <a:moveTo>
                      <a:pt x="0" y="0"/>
                    </a:moveTo>
                    <a:lnTo>
                      <a:pt x="467" y="535"/>
                    </a:lnTo>
                    <a:lnTo>
                      <a:pt x="0" y="896"/>
                    </a:lnTo>
                    <a:lnTo>
                      <a:pt x="467" y="1409"/>
                    </a:lnTo>
                    <a:lnTo>
                      <a:pt x="0" y="1793"/>
                    </a:lnTo>
                    <a:lnTo>
                      <a:pt x="467" y="2284"/>
                    </a:lnTo>
                    <a:lnTo>
                      <a:pt x="0" y="2689"/>
                    </a:lnTo>
                    <a:lnTo>
                      <a:pt x="467" y="3158"/>
                    </a:lnTo>
                    <a:lnTo>
                      <a:pt x="0" y="3585"/>
                    </a:lnTo>
                    <a:moveTo>
                      <a:pt x="442" y="3585"/>
                    </a:moveTo>
                    <a:lnTo>
                      <a:pt x="909" y="3158"/>
                    </a:lnTo>
                    <a:lnTo>
                      <a:pt x="442" y="2689"/>
                    </a:lnTo>
                    <a:lnTo>
                      <a:pt x="909" y="2284"/>
                    </a:lnTo>
                    <a:lnTo>
                      <a:pt x="442" y="1793"/>
                    </a:lnTo>
                    <a:lnTo>
                      <a:pt x="909" y="1409"/>
                    </a:lnTo>
                    <a:lnTo>
                      <a:pt x="442" y="896"/>
                    </a:lnTo>
                    <a:lnTo>
                      <a:pt x="909" y="535"/>
                    </a:lnTo>
                    <a:lnTo>
                      <a:pt x="442" y="0"/>
                    </a:lnTo>
                  </a:path>
                </a:pathLst>
              </a:custGeom>
              <a:noFill/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grpSp>
        <p:nvGrpSpPr>
          <p:cNvPr id="69" name="그룹 68">
            <a:extLst>
              <a:ext uri="{FF2B5EF4-FFF2-40B4-BE49-F238E27FC236}">
                <a16:creationId xmlns:a16="http://schemas.microsoft.com/office/drawing/2014/main" id="{274C844B-2B93-7C67-E4AB-3676F2738089}"/>
              </a:ext>
            </a:extLst>
          </p:cNvPr>
          <p:cNvGrpSpPr/>
          <p:nvPr/>
        </p:nvGrpSpPr>
        <p:grpSpPr>
          <a:xfrm>
            <a:off x="-941" y="-375938"/>
            <a:ext cx="8972162" cy="574701"/>
            <a:chOff x="47847" y="6252735"/>
            <a:chExt cx="8972162" cy="574701"/>
          </a:xfrm>
        </p:grpSpPr>
        <p:sp>
          <p:nvSpPr>
            <p:cNvPr id="70" name="직사각형 69">
              <a:extLst>
                <a:ext uri="{FF2B5EF4-FFF2-40B4-BE49-F238E27FC236}">
                  <a16:creationId xmlns:a16="http://schemas.microsoft.com/office/drawing/2014/main" id="{24420EF1-8624-7A5C-0134-9482DE31BB20}"/>
                </a:ext>
              </a:extLst>
            </p:cNvPr>
            <p:cNvSpPr/>
            <p:nvPr/>
          </p:nvSpPr>
          <p:spPr>
            <a:xfrm>
              <a:off x="47847" y="6252735"/>
              <a:ext cx="8920716" cy="57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71" name="Cutout">
              <a:extLst>
                <a:ext uri="{FF2B5EF4-FFF2-40B4-BE49-F238E27FC236}">
                  <a16:creationId xmlns:a16="http://schemas.microsoft.com/office/drawing/2014/main" id="{29602CAA-5D49-CAD6-9C4C-FC71DCC0A0CC}"/>
                </a:ext>
              </a:extLst>
            </p:cNvPr>
            <p:cNvGrpSpPr/>
            <p:nvPr/>
          </p:nvGrpSpPr>
          <p:grpSpPr>
            <a:xfrm rot="5400000">
              <a:off x="4405482" y="2090038"/>
              <a:ext cx="298309" cy="8930745"/>
              <a:chOff x="6383947" y="1575486"/>
              <a:chExt cx="258154" cy="942289"/>
            </a:xfrm>
            <a:solidFill>
              <a:srgbClr val="FFFFFF"/>
            </a:solidFill>
          </p:grpSpPr>
          <p:sp>
            <p:nvSpPr>
              <p:cNvPr id="72" name="Fill">
                <a:extLst>
                  <a:ext uri="{FF2B5EF4-FFF2-40B4-BE49-F238E27FC236}">
                    <a16:creationId xmlns:a16="http://schemas.microsoft.com/office/drawing/2014/main" id="{8BF39226-4E20-0129-B894-985EAACD86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3947" y="1575486"/>
                <a:ext cx="239713" cy="933450"/>
              </a:xfrm>
              <a:custGeom>
                <a:avLst/>
                <a:gdLst>
                  <a:gd name="T0" fmla="*/ 74 w 151"/>
                  <a:gd name="T1" fmla="*/ 588 h 588"/>
                  <a:gd name="T2" fmla="*/ 151 w 151"/>
                  <a:gd name="T3" fmla="*/ 518 h 588"/>
                  <a:gd name="T4" fmla="*/ 74 w 151"/>
                  <a:gd name="T5" fmla="*/ 441 h 588"/>
                  <a:gd name="T6" fmla="*/ 151 w 151"/>
                  <a:gd name="T7" fmla="*/ 375 h 588"/>
                  <a:gd name="T8" fmla="*/ 74 w 151"/>
                  <a:gd name="T9" fmla="*/ 294 h 588"/>
                  <a:gd name="T10" fmla="*/ 151 w 151"/>
                  <a:gd name="T11" fmla="*/ 231 h 588"/>
                  <a:gd name="T12" fmla="*/ 74 w 151"/>
                  <a:gd name="T13" fmla="*/ 147 h 588"/>
                  <a:gd name="T14" fmla="*/ 151 w 151"/>
                  <a:gd name="T15" fmla="*/ 88 h 588"/>
                  <a:gd name="T16" fmla="*/ 74 w 151"/>
                  <a:gd name="T17" fmla="*/ 0 h 588"/>
                  <a:gd name="T18" fmla="*/ 0 w 151"/>
                  <a:gd name="T19" fmla="*/ 0 h 588"/>
                  <a:gd name="T20" fmla="*/ 78 w 151"/>
                  <a:gd name="T21" fmla="*/ 88 h 588"/>
                  <a:gd name="T22" fmla="*/ 0 w 151"/>
                  <a:gd name="T23" fmla="*/ 147 h 588"/>
                  <a:gd name="T24" fmla="*/ 78 w 151"/>
                  <a:gd name="T25" fmla="*/ 231 h 588"/>
                  <a:gd name="T26" fmla="*/ 0 w 151"/>
                  <a:gd name="T27" fmla="*/ 294 h 588"/>
                  <a:gd name="T28" fmla="*/ 78 w 151"/>
                  <a:gd name="T29" fmla="*/ 375 h 588"/>
                  <a:gd name="T30" fmla="*/ 0 w 151"/>
                  <a:gd name="T31" fmla="*/ 441 h 588"/>
                  <a:gd name="T32" fmla="*/ 78 w 151"/>
                  <a:gd name="T33" fmla="*/ 518 h 588"/>
                  <a:gd name="T34" fmla="*/ 0 w 151"/>
                  <a:gd name="T35" fmla="*/ 588 h 588"/>
                  <a:gd name="T36" fmla="*/ 74 w 151"/>
                  <a:gd name="T3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1" h="588">
                    <a:moveTo>
                      <a:pt x="74" y="588"/>
                    </a:moveTo>
                    <a:lnTo>
                      <a:pt x="151" y="518"/>
                    </a:lnTo>
                    <a:lnTo>
                      <a:pt x="74" y="441"/>
                    </a:lnTo>
                    <a:lnTo>
                      <a:pt x="151" y="375"/>
                    </a:lnTo>
                    <a:lnTo>
                      <a:pt x="74" y="294"/>
                    </a:lnTo>
                    <a:lnTo>
                      <a:pt x="151" y="231"/>
                    </a:lnTo>
                    <a:lnTo>
                      <a:pt x="74" y="147"/>
                    </a:lnTo>
                    <a:lnTo>
                      <a:pt x="151" y="88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78" y="88"/>
                    </a:lnTo>
                    <a:lnTo>
                      <a:pt x="0" y="147"/>
                    </a:lnTo>
                    <a:lnTo>
                      <a:pt x="78" y="231"/>
                    </a:lnTo>
                    <a:lnTo>
                      <a:pt x="0" y="294"/>
                    </a:lnTo>
                    <a:lnTo>
                      <a:pt x="78" y="375"/>
                    </a:lnTo>
                    <a:lnTo>
                      <a:pt x="0" y="441"/>
                    </a:lnTo>
                    <a:lnTo>
                      <a:pt x="78" y="518"/>
                    </a:lnTo>
                    <a:lnTo>
                      <a:pt x="0" y="588"/>
                    </a:lnTo>
                    <a:lnTo>
                      <a:pt x="74" y="588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73" name="Border">
                <a:extLst>
                  <a:ext uri="{FF2B5EF4-FFF2-40B4-BE49-F238E27FC236}">
                    <a16:creationId xmlns:a16="http://schemas.microsoft.com/office/drawing/2014/main" id="{CD6EF7D6-9922-5BB7-6585-9FB0F85B7AD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02388" y="1584325"/>
                <a:ext cx="239713" cy="933450"/>
              </a:xfrm>
              <a:custGeom>
                <a:avLst/>
                <a:gdLst>
                  <a:gd name="T0" fmla="*/ 0 w 909"/>
                  <a:gd name="T1" fmla="*/ 0 h 3585"/>
                  <a:gd name="T2" fmla="*/ 467 w 909"/>
                  <a:gd name="T3" fmla="*/ 535 h 3585"/>
                  <a:gd name="T4" fmla="*/ 0 w 909"/>
                  <a:gd name="T5" fmla="*/ 896 h 3585"/>
                  <a:gd name="T6" fmla="*/ 467 w 909"/>
                  <a:gd name="T7" fmla="*/ 1409 h 3585"/>
                  <a:gd name="T8" fmla="*/ 0 w 909"/>
                  <a:gd name="T9" fmla="*/ 1793 h 3585"/>
                  <a:gd name="T10" fmla="*/ 467 w 909"/>
                  <a:gd name="T11" fmla="*/ 2284 h 3585"/>
                  <a:gd name="T12" fmla="*/ 0 w 909"/>
                  <a:gd name="T13" fmla="*/ 2689 h 3585"/>
                  <a:gd name="T14" fmla="*/ 467 w 909"/>
                  <a:gd name="T15" fmla="*/ 3158 h 3585"/>
                  <a:gd name="T16" fmla="*/ 0 w 909"/>
                  <a:gd name="T17" fmla="*/ 3585 h 3585"/>
                  <a:gd name="T18" fmla="*/ 442 w 909"/>
                  <a:gd name="T19" fmla="*/ 3585 h 3585"/>
                  <a:gd name="T20" fmla="*/ 909 w 909"/>
                  <a:gd name="T21" fmla="*/ 3158 h 3585"/>
                  <a:gd name="T22" fmla="*/ 442 w 909"/>
                  <a:gd name="T23" fmla="*/ 2689 h 3585"/>
                  <a:gd name="T24" fmla="*/ 909 w 909"/>
                  <a:gd name="T25" fmla="*/ 2284 h 3585"/>
                  <a:gd name="T26" fmla="*/ 442 w 909"/>
                  <a:gd name="T27" fmla="*/ 1793 h 3585"/>
                  <a:gd name="T28" fmla="*/ 909 w 909"/>
                  <a:gd name="T29" fmla="*/ 1409 h 3585"/>
                  <a:gd name="T30" fmla="*/ 442 w 909"/>
                  <a:gd name="T31" fmla="*/ 896 h 3585"/>
                  <a:gd name="T32" fmla="*/ 909 w 909"/>
                  <a:gd name="T33" fmla="*/ 535 h 3585"/>
                  <a:gd name="T34" fmla="*/ 442 w 909"/>
                  <a:gd name="T35" fmla="*/ 0 h 3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9" h="3585">
                    <a:moveTo>
                      <a:pt x="0" y="0"/>
                    </a:moveTo>
                    <a:lnTo>
                      <a:pt x="467" y="535"/>
                    </a:lnTo>
                    <a:lnTo>
                      <a:pt x="0" y="896"/>
                    </a:lnTo>
                    <a:lnTo>
                      <a:pt x="467" y="1409"/>
                    </a:lnTo>
                    <a:lnTo>
                      <a:pt x="0" y="1793"/>
                    </a:lnTo>
                    <a:lnTo>
                      <a:pt x="467" y="2284"/>
                    </a:lnTo>
                    <a:lnTo>
                      <a:pt x="0" y="2689"/>
                    </a:lnTo>
                    <a:lnTo>
                      <a:pt x="467" y="3158"/>
                    </a:lnTo>
                    <a:lnTo>
                      <a:pt x="0" y="3585"/>
                    </a:lnTo>
                    <a:moveTo>
                      <a:pt x="442" y="3585"/>
                    </a:moveTo>
                    <a:lnTo>
                      <a:pt x="909" y="3158"/>
                    </a:lnTo>
                    <a:lnTo>
                      <a:pt x="442" y="2689"/>
                    </a:lnTo>
                    <a:lnTo>
                      <a:pt x="909" y="2284"/>
                    </a:lnTo>
                    <a:lnTo>
                      <a:pt x="442" y="1793"/>
                    </a:lnTo>
                    <a:lnTo>
                      <a:pt x="909" y="1409"/>
                    </a:lnTo>
                    <a:lnTo>
                      <a:pt x="442" y="896"/>
                    </a:lnTo>
                    <a:lnTo>
                      <a:pt x="909" y="535"/>
                    </a:lnTo>
                    <a:lnTo>
                      <a:pt x="442" y="0"/>
                    </a:lnTo>
                  </a:path>
                </a:pathLst>
              </a:custGeom>
              <a:noFill/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graphicFrame>
        <p:nvGraphicFramePr>
          <p:cNvPr id="74" name="표 73">
            <a:extLst>
              <a:ext uri="{FF2B5EF4-FFF2-40B4-BE49-F238E27FC236}">
                <a16:creationId xmlns:a16="http://schemas.microsoft.com/office/drawing/2014/main" id="{6E2E768C-BBC7-E064-536D-B96C17E17B8D}"/>
              </a:ext>
            </a:extLst>
          </p:cNvPr>
          <p:cNvGraphicFramePr>
            <a:graphicFrameLocks noGrp="1"/>
          </p:cNvGraphicFramePr>
          <p:nvPr/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리포트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TEA-AIR-MON-002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담임교사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</a:t>
                      </a: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과목리포트</a:t>
                      </a: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(2/3)</a:t>
                      </a:r>
                      <a:endParaRPr lang="ko-KR" altLang="en-US" b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83" name="Google Shape;912;p23">
            <a:extLst>
              <a:ext uri="{FF2B5EF4-FFF2-40B4-BE49-F238E27FC236}">
                <a16:creationId xmlns:a16="http://schemas.microsoft.com/office/drawing/2014/main" id="{FF948F58-664A-C555-DE74-9BC939DC2C3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33139565"/>
              </p:ext>
            </p:extLst>
          </p:nvPr>
        </p:nvGraphicFramePr>
        <p:xfrm>
          <a:off x="9032626" y="1320520"/>
          <a:ext cx="3047759" cy="420312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94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1835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9688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endParaRPr lang="ko-KR" altLang="en-US" sz="700" b="0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전학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) : 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전학일 기점으로 데이터의 평균에서 제외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이전 학교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 및 취합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새 학교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0731383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39688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lang="ko-KR" altLang="en-US"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r>
                        <a:rPr lang="x-none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영역</a:t>
                      </a:r>
                      <a:r>
                        <a:rPr lang="x-none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별 리포트 보기</a:t>
                      </a:r>
                      <a:endParaRPr lang="en-US" altLang="en-US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학급의 과목 별 리포트 보기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AI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튜터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코멘트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학습 현황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월별 현황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초 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1~3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학년 교사는 과목 리포트 지원 안함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8535029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endParaRPr lang="ko-KR" altLang="en-US"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r>
                        <a:rPr lang="en-US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4-1 . </a:t>
                      </a:r>
                      <a:r>
                        <a:rPr lang="x-none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영역</a:t>
                      </a:r>
                      <a:r>
                        <a:rPr lang="x-none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별 리포트 보기</a:t>
                      </a:r>
                      <a:endParaRPr lang="en-US" altLang="en-US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Default 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탭 첫번째 과목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상세과목 있을 경우 첫번째 상세 과목 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학급의 과목 영역 별 리포트 선택 탭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클릭 시 과목 영역 별 해당 과목의 학습 수준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누적 학습 현황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최근 진단 결과 및 그래프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637321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lang="ko-KR" altLang="en-US"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r>
                        <a:rPr lang="en-US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AI </a:t>
                      </a: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튜터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코멘트</a:t>
                      </a:r>
                      <a:endParaRPr lang="en-US" altLang="en-US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영역 별 학습 수준 및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AI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코멘트 표시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AI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튜터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 로봇 → 학습 수준 메달 이미지로 변경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highlight>
                          <a:srgbClr val="FFFF00"/>
                        </a:highlight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3696570"/>
                  </a:ext>
                </a:extLst>
              </a:tr>
              <a:tr h="0">
                <a:tc rowSpan="4">
                  <a:txBody>
                    <a:bodyPr/>
                    <a:lstStyle/>
                    <a:p>
                      <a:pPr marL="39688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6</a:t>
                      </a:r>
                      <a:endParaRPr lang="ko-KR" altLang="en-US"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문제풀이 학습 현황</a:t>
                      </a:r>
                      <a:endParaRPr lang="en-US" altLang="en-US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선택된 과목 영역 별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학습량과 학습현황 코멘트 표시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진단 및 학습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추천 모든 콘텐츠의 종합 데이터</a:t>
                      </a:r>
                      <a:r>
                        <a:rPr lang="en-US" altLang="ko-KR" sz="700" b="0" u="sng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(EBS </a:t>
                      </a:r>
                      <a:r>
                        <a:rPr lang="ko-KR" altLang="en-US" sz="700" b="0" u="sng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평가단위의 분류체계가 아닌 데이터도 포함</a:t>
                      </a:r>
                      <a:r>
                        <a:rPr lang="en-US" altLang="ko-KR" sz="700" b="0" u="sng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8297827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endParaRPr lang="ko-KR" altLang="en-US"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6-1.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학습량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&amp; </a:t>
                      </a: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코멘트 노출 기준 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(AI 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파트 개발 사항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en-US" altLang="en-US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학습량과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현황에 따라 코멘트 제공 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학습량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매우 많음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많음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보통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적음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매우 적음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매우 높음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높음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보통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낮은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매우 낮음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0870277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6-2.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문제풀이 학습량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&amp;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문제풀이 </a:t>
                      </a: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endParaRPr lang="ko-KR" altLang="en-US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과목 탭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&lt;4-1&gt;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의 우리반 학습량과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표시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학습량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 학생들의 학습진단 및 학습 콘텐츠의 문제풀이 수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 학생들의 학습진단 및 학습 콘텐츠의 문제풀이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 수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문제풀이 개수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075651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endParaRPr lang="ko-KR" altLang="en-US"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6-3.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문제풀이 학습량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&amp;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문제풀이 </a:t>
                      </a: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툴팁</a:t>
                      </a:r>
                      <a:endParaRPr lang="ko-KR" altLang="en-US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문제풀이 학습량 클릭 시 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같은 학교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학년 대비 반에서 풀이된 학습량 비교 정도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문구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문제풀이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클릭 시 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반 학생 문제풀이 </a:t>
                      </a:r>
                      <a:r>
                        <a:rPr lang="ko-KR" altLang="en-US" sz="700" b="0" u="none" strike="noStrike" cap="none" dirty="0" err="1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 정도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”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문구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13400923"/>
                  </a:ext>
                </a:extLst>
              </a:tr>
            </a:tbl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F75F5FF3-D0E5-3721-23B5-72F6098719CD}"/>
              </a:ext>
            </a:extLst>
          </p:cNvPr>
          <p:cNvSpPr txBox="1"/>
          <p:nvPr/>
        </p:nvSpPr>
        <p:spPr>
          <a:xfrm>
            <a:off x="3175276" y="6261669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자연환경과 인간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BE95D49-2BFE-CDDD-7F21-C095AB279445}"/>
              </a:ext>
            </a:extLst>
          </p:cNvPr>
          <p:cNvSpPr txBox="1"/>
          <p:nvPr/>
        </p:nvSpPr>
        <p:spPr>
          <a:xfrm>
            <a:off x="4436273" y="6261669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생활공간과 사회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59434A3-0396-94AC-CA0B-2D21A7A5FFFC}"/>
              </a:ext>
            </a:extLst>
          </p:cNvPr>
          <p:cNvSpPr txBox="1"/>
          <p:nvPr/>
        </p:nvSpPr>
        <p:spPr>
          <a:xfrm>
            <a:off x="5697270" y="6261669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인권보장과 헌법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0CDC83B-D6F7-B46B-BB6B-EAF0FCC55F6E}"/>
              </a:ext>
            </a:extLst>
          </p:cNvPr>
          <p:cNvSpPr txBox="1"/>
          <p:nvPr/>
        </p:nvSpPr>
        <p:spPr>
          <a:xfrm>
            <a:off x="6958267" y="6261669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시장경제와 금융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2" name="모서리가 둥근 직사각형 1092">
            <a:extLst>
              <a:ext uri="{FF2B5EF4-FFF2-40B4-BE49-F238E27FC236}">
                <a16:creationId xmlns:a16="http://schemas.microsoft.com/office/drawing/2014/main" id="{93195664-1138-405D-5551-F9D137DA9B88}"/>
              </a:ext>
            </a:extLst>
          </p:cNvPr>
          <p:cNvSpPr/>
          <p:nvPr/>
        </p:nvSpPr>
        <p:spPr>
          <a:xfrm rot="16200000">
            <a:off x="2278258" y="5468723"/>
            <a:ext cx="45721" cy="2067750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kumimoji="1" lang="ko-KR" altLang="en-US"/>
          </a:p>
        </p:txBody>
      </p:sp>
      <p:grpSp>
        <p:nvGrpSpPr>
          <p:cNvPr id="188" name="그룹 187">
            <a:extLst>
              <a:ext uri="{FF2B5EF4-FFF2-40B4-BE49-F238E27FC236}">
                <a16:creationId xmlns:a16="http://schemas.microsoft.com/office/drawing/2014/main" id="{8EA2E980-A038-2402-CC92-CDA5B2E514BE}"/>
              </a:ext>
            </a:extLst>
          </p:cNvPr>
          <p:cNvGrpSpPr/>
          <p:nvPr/>
        </p:nvGrpSpPr>
        <p:grpSpPr>
          <a:xfrm>
            <a:off x="7848083" y="3900204"/>
            <a:ext cx="891895" cy="78075"/>
            <a:chOff x="7449386" y="3140807"/>
            <a:chExt cx="891895" cy="78075"/>
          </a:xfrm>
        </p:grpSpPr>
        <p:sp>
          <p:nvSpPr>
            <p:cNvPr id="34" name="TextBox 53">
              <a:extLst>
                <a:ext uri="{FF2B5EF4-FFF2-40B4-BE49-F238E27FC236}">
                  <a16:creationId xmlns:a16="http://schemas.microsoft.com/office/drawing/2014/main" id="{9487108B-6920-2844-BD88-D73B98864B99}"/>
                </a:ext>
              </a:extLst>
            </p:cNvPr>
            <p:cNvSpPr txBox="1"/>
            <p:nvPr/>
          </p:nvSpPr>
          <p:spPr>
            <a:xfrm>
              <a:off x="7998238" y="3140807"/>
              <a:ext cx="34304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우리반 평균</a:t>
              </a:r>
              <a:endParaRPr lang="en-US" altLang="ko-KR" sz="500" dirty="0"/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700C43CC-70BD-78BE-8D64-C22E3B7EC428}"/>
                </a:ext>
              </a:extLst>
            </p:cNvPr>
            <p:cNvSpPr txBox="1"/>
            <p:nvPr/>
          </p:nvSpPr>
          <p:spPr>
            <a:xfrm>
              <a:off x="7554915" y="3141529"/>
              <a:ext cx="27892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과목 평균</a:t>
              </a:r>
              <a:endParaRPr lang="en-US" altLang="ko-KR" sz="500" dirty="0"/>
            </a:p>
          </p:txBody>
        </p:sp>
        <p:sp>
          <p:nvSpPr>
            <p:cNvPr id="84" name="직사각형 83">
              <a:extLst>
                <a:ext uri="{FF2B5EF4-FFF2-40B4-BE49-F238E27FC236}">
                  <a16:creationId xmlns:a16="http://schemas.microsoft.com/office/drawing/2014/main" id="{36BC8658-D967-1940-A437-5A2DE05A453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449386" y="3142815"/>
              <a:ext cx="72787" cy="72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87" name="직사각형 86">
              <a:extLst>
                <a:ext uri="{FF2B5EF4-FFF2-40B4-BE49-F238E27FC236}">
                  <a16:creationId xmlns:a16="http://schemas.microsoft.com/office/drawing/2014/main" id="{346AF58D-3BA0-E9BA-D05F-1451D5711C6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04204" y="3146882"/>
              <a:ext cx="72787" cy="72000"/>
            </a:xfrm>
            <a:prstGeom prst="rect">
              <a:avLst/>
            </a:pr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 dirty="0"/>
            </a:p>
          </p:txBody>
        </p:sp>
      </p:grpSp>
      <p:sp>
        <p:nvSpPr>
          <p:cNvPr id="29" name="TextBox 28">
            <a:extLst>
              <a:ext uri="{FF2B5EF4-FFF2-40B4-BE49-F238E27FC236}">
                <a16:creationId xmlns:a16="http://schemas.microsoft.com/office/drawing/2014/main" id="{D48AA860-8D70-5713-89E4-7454DF3B0184}"/>
              </a:ext>
            </a:extLst>
          </p:cNvPr>
          <p:cNvSpPr txBox="1"/>
          <p:nvPr/>
        </p:nvSpPr>
        <p:spPr>
          <a:xfrm>
            <a:off x="1561836" y="10586350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인권보장과 헌법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C931B70E-31A2-F8ED-6D94-D721A34EC30B}"/>
              </a:ext>
            </a:extLst>
          </p:cNvPr>
          <p:cNvSpPr txBox="1"/>
          <p:nvPr/>
        </p:nvSpPr>
        <p:spPr>
          <a:xfrm>
            <a:off x="2828953" y="10586350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시장경제와 금융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71B6E2D9-CC06-2163-7153-084BA8B90823}"/>
              </a:ext>
            </a:extLst>
          </p:cNvPr>
          <p:cNvSpPr txBox="1"/>
          <p:nvPr/>
        </p:nvSpPr>
        <p:spPr>
          <a:xfrm>
            <a:off x="4035309" y="10586350"/>
            <a:ext cx="89447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사회 정의와 불평등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8B719A1E-EE14-20BC-9B0E-8BE7054BE929}"/>
              </a:ext>
            </a:extLst>
          </p:cNvPr>
          <p:cNvSpPr txBox="1"/>
          <p:nvPr/>
        </p:nvSpPr>
        <p:spPr>
          <a:xfrm>
            <a:off x="5413877" y="10592617"/>
            <a:ext cx="65242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문화와 다양성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9913E3AD-E169-E212-F8F0-0572B358CB0D}"/>
              </a:ext>
            </a:extLst>
          </p:cNvPr>
          <p:cNvSpPr txBox="1"/>
          <p:nvPr/>
        </p:nvSpPr>
        <p:spPr>
          <a:xfrm>
            <a:off x="6709931" y="10580083"/>
            <a:ext cx="65242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세계화와 평화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73E9C33E-9D2F-55E8-8962-B36DCCF96864}"/>
              </a:ext>
            </a:extLst>
          </p:cNvPr>
          <p:cNvSpPr txBox="1"/>
          <p:nvPr/>
        </p:nvSpPr>
        <p:spPr>
          <a:xfrm>
            <a:off x="7896209" y="10598884"/>
            <a:ext cx="44723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미래와 지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12" name="모서리가 둥근 직사각형 1092">
            <a:extLst>
              <a:ext uri="{FF2B5EF4-FFF2-40B4-BE49-F238E27FC236}">
                <a16:creationId xmlns:a16="http://schemas.microsoft.com/office/drawing/2014/main" id="{B1989875-99ED-917E-0EB5-E75D871AE11B}"/>
              </a:ext>
            </a:extLst>
          </p:cNvPr>
          <p:cNvSpPr/>
          <p:nvPr/>
        </p:nvSpPr>
        <p:spPr>
          <a:xfrm rot="16200000">
            <a:off x="5070739" y="9775152"/>
            <a:ext cx="45721" cy="2067750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kumimoji="1" lang="ko-KR" altLang="en-US"/>
          </a:p>
        </p:txBody>
      </p:sp>
      <p:grpSp>
        <p:nvGrpSpPr>
          <p:cNvPr id="116" name="그룹 21">
            <a:extLst>
              <a:ext uri="{FF2B5EF4-FFF2-40B4-BE49-F238E27FC236}">
                <a16:creationId xmlns:a16="http://schemas.microsoft.com/office/drawing/2014/main" id="{A50F1142-AB1E-0F66-0185-0AF3D8BF4C3C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7520550" y="8775764"/>
            <a:ext cx="98304" cy="151530"/>
            <a:chOff x="2603500" y="3906838"/>
            <a:chExt cx="287338" cy="442912"/>
          </a:xfrm>
        </p:grpSpPr>
        <p:sp>
          <p:nvSpPr>
            <p:cNvPr id="118" name="AutoShape 7">
              <a:extLst>
                <a:ext uri="{FF2B5EF4-FFF2-40B4-BE49-F238E27FC236}">
                  <a16:creationId xmlns:a16="http://schemas.microsoft.com/office/drawing/2014/main" id="{A74F3AF1-A552-5901-22B7-D2EE30602AA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2603500" y="3906838"/>
              <a:ext cx="287338" cy="44291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FF3399">
                    <a:alpha val="70000"/>
                  </a:srgbClr>
                </a:gs>
                <a:gs pos="100000">
                  <a:srgbClr val="FFFFFF"/>
                </a:gs>
              </a:gsLst>
              <a:lin ang="5400000" scaled="1"/>
            </a:gradFill>
            <a:ln w="6350">
              <a:noFill/>
              <a:prstDash val="dash"/>
              <a:round/>
              <a:headEnd/>
              <a:tailEnd/>
            </a:ln>
          </p:spPr>
          <p:txBody>
            <a:bodyPr rot="10800000" wrap="none" anchor="ctr"/>
            <a:lstStyle/>
            <a:p>
              <a:pPr algn="l">
                <a:spcBef>
                  <a:spcPct val="0"/>
                </a:spcBef>
              </a:pPr>
              <a:endParaRPr lang="ko-KR" altLang="ko-KR" sz="1000">
                <a:solidFill>
                  <a:srgbClr val="000000"/>
                </a:solidFill>
                <a:latin typeface="Calibri" pitchFamily="34" charset="0"/>
                <a:ea typeface="맑은 고딕" pitchFamily="50" charset="-127"/>
              </a:endParaRPr>
            </a:p>
          </p:txBody>
        </p:sp>
        <p:sp>
          <p:nvSpPr>
            <p:cNvPr id="121" name="Line 8">
              <a:extLst>
                <a:ext uri="{FF2B5EF4-FFF2-40B4-BE49-F238E27FC236}">
                  <a16:creationId xmlns:a16="http://schemas.microsoft.com/office/drawing/2014/main" id="{4A368279-6B33-36E5-CD76-03A370A5C8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47963" y="3948113"/>
              <a:ext cx="0" cy="360362"/>
            </a:xfrm>
            <a:prstGeom prst="line">
              <a:avLst/>
            </a:prstGeom>
            <a:noFill/>
            <a:ln w="6350">
              <a:solidFill>
                <a:srgbClr val="FF0066"/>
              </a:solidFill>
              <a:round/>
              <a:headEnd type="none" w="sm" len="sm"/>
              <a:tailEnd type="triangle" w="sm" len="sm"/>
            </a:ln>
          </p:spPr>
          <p:txBody>
            <a:bodyPr/>
            <a:lstStyle/>
            <a:p>
              <a:endParaRPr lang="ko-KR" altLang="en-US">
                <a:latin typeface="Calibri" pitchFamily="34" charset="0"/>
              </a:endParaRPr>
            </a:p>
          </p:txBody>
        </p:sp>
      </p:grpSp>
      <p:pic>
        <p:nvPicPr>
          <p:cNvPr id="124" name="Picture 49">
            <a:extLst>
              <a:ext uri="{FF2B5EF4-FFF2-40B4-BE49-F238E27FC236}">
                <a16:creationId xmlns:a16="http://schemas.microsoft.com/office/drawing/2014/main" id="{AEDC3A41-0ABA-1B4C-47D2-2C2AD4879C73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91916" y="8965217"/>
            <a:ext cx="153034" cy="248120"/>
          </a:xfrm>
          <a:prstGeom prst="rect">
            <a:avLst/>
          </a:prstGeom>
        </p:spPr>
      </p:pic>
      <p:cxnSp>
        <p:nvCxnSpPr>
          <p:cNvPr id="139" name="직선 화살표 연결선 138">
            <a:extLst>
              <a:ext uri="{FF2B5EF4-FFF2-40B4-BE49-F238E27FC236}">
                <a16:creationId xmlns:a16="http://schemas.microsoft.com/office/drawing/2014/main" id="{3830BF54-D463-63C3-2638-53EC651041F7}"/>
              </a:ext>
            </a:extLst>
          </p:cNvPr>
          <p:cNvCxnSpPr/>
          <p:nvPr/>
        </p:nvCxnSpPr>
        <p:spPr>
          <a:xfrm>
            <a:off x="5593050" y="10998942"/>
            <a:ext cx="651574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0" name="TextBox 139">
            <a:extLst>
              <a:ext uri="{FF2B5EF4-FFF2-40B4-BE49-F238E27FC236}">
                <a16:creationId xmlns:a16="http://schemas.microsoft.com/office/drawing/2014/main" id="{485BF2C0-30B8-03D2-D36C-D6954A8C72AE}"/>
              </a:ext>
            </a:extLst>
          </p:cNvPr>
          <p:cNvSpPr txBox="1"/>
          <p:nvPr/>
        </p:nvSpPr>
        <p:spPr>
          <a:xfrm>
            <a:off x="3605862" y="7002526"/>
            <a:ext cx="2089033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>
                <a:solidFill>
                  <a:srgbClr val="0070C0"/>
                </a:solidFill>
              </a:rPr>
              <a:t>그래프 좌우 드래그 화면 예시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sz="1000" b="1" dirty="0">
              <a:solidFill>
                <a:srgbClr val="0070C0"/>
              </a:solidFill>
            </a:endParaRPr>
          </a:p>
        </p:txBody>
      </p:sp>
      <p:sp>
        <p:nvSpPr>
          <p:cNvPr id="2" name="모서리가 둥근 사각형 설명선 11">
            <a:extLst>
              <a:ext uri="{FF2B5EF4-FFF2-40B4-BE49-F238E27FC236}">
                <a16:creationId xmlns:a16="http://schemas.microsoft.com/office/drawing/2014/main" id="{F7E07F2E-0555-9AF0-66FE-89C285D6B44A}"/>
              </a:ext>
            </a:extLst>
          </p:cNvPr>
          <p:cNvSpPr/>
          <p:nvPr/>
        </p:nvSpPr>
        <p:spPr>
          <a:xfrm>
            <a:off x="5627140" y="5361284"/>
            <a:ext cx="1328154" cy="687290"/>
          </a:xfrm>
          <a:prstGeom prst="wedgeRoundRectCallout">
            <a:avLst>
              <a:gd name="adj1" fmla="val -24205"/>
              <a:gd name="adj2" fmla="val 76271"/>
              <a:gd name="adj3" fmla="val 16667"/>
            </a:avLst>
          </a:prstGeom>
          <a:solidFill>
            <a:schemeClr val="tx1">
              <a:lumMod val="65000"/>
              <a:lumOff val="35000"/>
              <a:alpha val="88000"/>
            </a:schemeClr>
          </a:solidFill>
          <a:ln w="12700">
            <a:noFill/>
            <a:miter lim="400000"/>
          </a:ln>
        </p:spPr>
        <p:txBody>
          <a:bodyPr lIns="72000" tIns="71437" rIns="72000" bIns="71437" rtlCol="0" anchor="ctr"/>
          <a:lstStyle/>
          <a:p>
            <a:pPr>
              <a:lnSpc>
                <a:spcPct val="150000"/>
              </a:lnSpc>
            </a:pPr>
            <a:r>
              <a:rPr lang="ko-KR" altLang="en-US" sz="700" b="1" dirty="0">
                <a:solidFill>
                  <a:prstClr val="white"/>
                </a:solidFill>
              </a:rPr>
              <a:t>인권보장과 헌법</a:t>
            </a:r>
            <a:endParaRPr lang="en-US" altLang="ko-KR" sz="600" b="1" dirty="0">
              <a:solidFill>
                <a:prstClr val="white"/>
              </a:solidFill>
            </a:endParaRPr>
          </a:p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인권의 의미와 변화 양상</a:t>
            </a:r>
            <a:r>
              <a:rPr lang="en-US" altLang="ko-KR" sz="600" dirty="0">
                <a:solidFill>
                  <a:prstClr val="white"/>
                </a:solidFill>
              </a:rPr>
              <a:t> </a:t>
            </a:r>
          </a:p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헌법의 역할과 시민 참여 </a:t>
            </a:r>
            <a:endParaRPr lang="en-US" altLang="ko-KR" sz="600" dirty="0">
              <a:solidFill>
                <a:prstClr val="white"/>
              </a:solidFill>
            </a:endParaRPr>
          </a:p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인권 문제의 양상과 해결</a:t>
            </a:r>
            <a:endParaRPr lang="en-US" altLang="ko-KR" sz="600" dirty="0">
              <a:solidFill>
                <a:prstClr val="white"/>
              </a:solidFill>
            </a:endParaRPr>
          </a:p>
        </p:txBody>
      </p:sp>
      <p:grpSp>
        <p:nvGrpSpPr>
          <p:cNvPr id="205" name="그룹 204">
            <a:extLst>
              <a:ext uri="{FF2B5EF4-FFF2-40B4-BE49-F238E27FC236}">
                <a16:creationId xmlns:a16="http://schemas.microsoft.com/office/drawing/2014/main" id="{12B0078B-4AF9-2A42-D0CD-BAFCAE34B2D0}"/>
              </a:ext>
            </a:extLst>
          </p:cNvPr>
          <p:cNvGrpSpPr/>
          <p:nvPr/>
        </p:nvGrpSpPr>
        <p:grpSpPr>
          <a:xfrm>
            <a:off x="663169" y="4020072"/>
            <a:ext cx="205184" cy="2078424"/>
            <a:chOff x="549537" y="3378035"/>
            <a:chExt cx="205184" cy="2078424"/>
          </a:xfrm>
        </p:grpSpPr>
        <p:sp>
          <p:nvSpPr>
            <p:cNvPr id="144" name="TextBox 143">
              <a:extLst>
                <a:ext uri="{FF2B5EF4-FFF2-40B4-BE49-F238E27FC236}">
                  <a16:creationId xmlns:a16="http://schemas.microsoft.com/office/drawing/2014/main" id="{68308B2A-D562-881A-78FA-F8B3D6FE111F}"/>
                </a:ext>
              </a:extLst>
            </p:cNvPr>
            <p:cNvSpPr txBox="1"/>
            <p:nvPr/>
          </p:nvSpPr>
          <p:spPr>
            <a:xfrm>
              <a:off x="549537" y="3378035"/>
              <a:ext cx="205184" cy="246221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x-none" altLang="en-US" sz="800" dirty="0">
                  <a:solidFill>
                    <a:prstClr val="black"/>
                  </a:solidFill>
                </a:rPr>
                <a:t>매우</a:t>
              </a:r>
              <a:endParaRPr kumimoji="1" lang="en-US" altLang="x-none" sz="800" dirty="0">
                <a:solidFill>
                  <a:prstClr val="black"/>
                </a:solidFill>
              </a:endParaRPr>
            </a:p>
            <a:p>
              <a:r>
                <a:rPr kumimoji="1" lang="x-none" altLang="en-US" sz="800" dirty="0">
                  <a:solidFill>
                    <a:prstClr val="black"/>
                  </a:solidFill>
                </a:rPr>
                <a:t>우수</a:t>
              </a:r>
            </a:p>
          </p:txBody>
        </p:sp>
        <p:sp>
          <p:nvSpPr>
            <p:cNvPr id="145" name="TextBox 144">
              <a:extLst>
                <a:ext uri="{FF2B5EF4-FFF2-40B4-BE49-F238E27FC236}">
                  <a16:creationId xmlns:a16="http://schemas.microsoft.com/office/drawing/2014/main" id="{4AD12F25-6553-18B8-C156-F663AAFCA5E2}"/>
                </a:ext>
              </a:extLst>
            </p:cNvPr>
            <p:cNvSpPr txBox="1"/>
            <p:nvPr/>
          </p:nvSpPr>
          <p:spPr>
            <a:xfrm>
              <a:off x="549537" y="3834202"/>
              <a:ext cx="205184" cy="123111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x-none" altLang="en-US" sz="800" dirty="0">
                  <a:solidFill>
                    <a:prstClr val="black"/>
                  </a:solidFill>
                </a:rPr>
                <a:t>우수</a:t>
              </a:r>
            </a:p>
          </p:txBody>
        </p:sp>
        <p:sp>
          <p:nvSpPr>
            <p:cNvPr id="147" name="TextBox 146">
              <a:extLst>
                <a:ext uri="{FF2B5EF4-FFF2-40B4-BE49-F238E27FC236}">
                  <a16:creationId xmlns:a16="http://schemas.microsoft.com/office/drawing/2014/main" id="{7D776837-3E82-9573-5A85-859F1F0ED370}"/>
                </a:ext>
              </a:extLst>
            </p:cNvPr>
            <p:cNvSpPr txBox="1"/>
            <p:nvPr/>
          </p:nvSpPr>
          <p:spPr>
            <a:xfrm>
              <a:off x="549537" y="4261392"/>
              <a:ext cx="205184" cy="123111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x-none" altLang="en-US" sz="800" dirty="0">
                  <a:solidFill>
                    <a:prstClr val="black"/>
                  </a:solidFill>
                </a:rPr>
                <a:t>보통</a:t>
              </a:r>
            </a:p>
          </p:txBody>
        </p:sp>
        <p:sp>
          <p:nvSpPr>
            <p:cNvPr id="148" name="TextBox 147">
              <a:extLst>
                <a:ext uri="{FF2B5EF4-FFF2-40B4-BE49-F238E27FC236}">
                  <a16:creationId xmlns:a16="http://schemas.microsoft.com/office/drawing/2014/main" id="{B4CB7A1D-A754-6AAB-7CBA-16062826FFEC}"/>
                </a:ext>
              </a:extLst>
            </p:cNvPr>
            <p:cNvSpPr txBox="1"/>
            <p:nvPr/>
          </p:nvSpPr>
          <p:spPr>
            <a:xfrm>
              <a:off x="549537" y="4756121"/>
              <a:ext cx="205184" cy="246221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800" dirty="0">
                  <a:solidFill>
                    <a:prstClr val="black"/>
                  </a:solidFill>
                </a:rPr>
                <a:t>다소</a:t>
              </a:r>
              <a:endParaRPr kumimoji="1" lang="en-US" altLang="en-US" sz="800" dirty="0">
                <a:solidFill>
                  <a:prstClr val="black"/>
                </a:solidFill>
              </a:endParaRPr>
            </a:p>
            <a:p>
              <a:r>
                <a:rPr kumimoji="1" lang="x-none" altLang="en-US" sz="800" dirty="0">
                  <a:solidFill>
                    <a:prstClr val="black"/>
                  </a:solidFill>
                </a:rPr>
                <a:t>미흡</a:t>
              </a:r>
            </a:p>
          </p:txBody>
        </p:sp>
        <p:sp>
          <p:nvSpPr>
            <p:cNvPr id="149" name="TextBox 148">
              <a:extLst>
                <a:ext uri="{FF2B5EF4-FFF2-40B4-BE49-F238E27FC236}">
                  <a16:creationId xmlns:a16="http://schemas.microsoft.com/office/drawing/2014/main" id="{29218B21-E943-F1E0-C561-79B05DC66C98}"/>
                </a:ext>
              </a:extLst>
            </p:cNvPr>
            <p:cNvSpPr txBox="1"/>
            <p:nvPr/>
          </p:nvSpPr>
          <p:spPr>
            <a:xfrm>
              <a:off x="549537" y="5333348"/>
              <a:ext cx="205184" cy="123111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800" dirty="0">
                  <a:solidFill>
                    <a:prstClr val="black"/>
                  </a:solidFill>
                </a:rPr>
                <a:t>미흡</a:t>
              </a:r>
              <a:endParaRPr kumimoji="1" lang="x-none" altLang="en-US" sz="800" dirty="0">
                <a:solidFill>
                  <a:prstClr val="black"/>
                </a:solidFill>
              </a:endParaRPr>
            </a:p>
          </p:txBody>
        </p:sp>
      </p:grpSp>
      <p:sp>
        <p:nvSpPr>
          <p:cNvPr id="151" name="직사각형 150">
            <a:extLst>
              <a:ext uri="{FF2B5EF4-FFF2-40B4-BE49-F238E27FC236}">
                <a16:creationId xmlns:a16="http://schemas.microsoft.com/office/drawing/2014/main" id="{AD94A67A-F818-945F-29B8-3921A77996AD}"/>
              </a:ext>
            </a:extLst>
          </p:cNvPr>
          <p:cNvSpPr/>
          <p:nvPr/>
        </p:nvSpPr>
        <p:spPr>
          <a:xfrm>
            <a:off x="1914538" y="4588017"/>
            <a:ext cx="205184" cy="1605867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graphicFrame>
        <p:nvGraphicFramePr>
          <p:cNvPr id="152" name="표 151">
            <a:extLst>
              <a:ext uri="{FF2B5EF4-FFF2-40B4-BE49-F238E27FC236}">
                <a16:creationId xmlns:a16="http://schemas.microsoft.com/office/drawing/2014/main" id="{708F1A63-C885-E910-C44B-1B64A7415EC3}"/>
              </a:ext>
            </a:extLst>
          </p:cNvPr>
          <p:cNvGraphicFramePr>
            <a:graphicFrameLocks noGrp="1"/>
          </p:cNvGraphicFramePr>
          <p:nvPr/>
        </p:nvGraphicFramePr>
        <p:xfrm>
          <a:off x="-2429764" y="3378035"/>
          <a:ext cx="2229144" cy="13716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72201">
                  <a:extLst>
                    <a:ext uri="{9D8B030D-6E8A-4147-A177-3AD203B41FA5}">
                      <a16:colId xmlns:a16="http://schemas.microsoft.com/office/drawing/2014/main" val="3642236661"/>
                    </a:ext>
                  </a:extLst>
                </a:gridCol>
                <a:gridCol w="1456943">
                  <a:extLst>
                    <a:ext uri="{9D8B030D-6E8A-4147-A177-3AD203B41FA5}">
                      <a16:colId xmlns:a16="http://schemas.microsoft.com/office/drawing/2014/main" val="4251170259"/>
                    </a:ext>
                  </a:extLst>
                </a:gridCol>
              </a:tblGrid>
              <a:tr h="162104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dirty="0"/>
                        <a:t>진단등급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FFFF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dirty="0"/>
                        <a:t>진단점수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387627"/>
                  </a:ext>
                </a:extLst>
              </a:tr>
              <a:tr h="162104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dirty="0"/>
                        <a:t>매우 우수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/>
                        <a:t>90% ~</a:t>
                      </a:r>
                      <a:r>
                        <a:rPr lang="ko-KR" altLang="en-US" sz="900" dirty="0"/>
                        <a:t> </a:t>
                      </a:r>
                      <a:r>
                        <a:rPr lang="en-US" altLang="ko-KR" sz="900" dirty="0"/>
                        <a:t>100%</a:t>
                      </a:r>
                      <a:endParaRPr lang="ko-KR" altLang="en-US" sz="9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67076298"/>
                  </a:ext>
                </a:extLst>
              </a:tr>
              <a:tr h="162104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dirty="0"/>
                        <a:t>우수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/>
                        <a:t>61% ~ 89%</a:t>
                      </a:r>
                      <a:endParaRPr lang="ko-KR" altLang="en-US" sz="9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05952145"/>
                  </a:ext>
                </a:extLst>
              </a:tr>
              <a:tr h="162104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dirty="0"/>
                        <a:t>보통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/>
                        <a:t>41% ~ 60%</a:t>
                      </a:r>
                      <a:endParaRPr lang="ko-KR" altLang="en-US" sz="9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87809037"/>
                  </a:ext>
                </a:extLst>
              </a:tr>
              <a:tr h="162104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dirty="0"/>
                        <a:t>다소 미흡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/>
                        <a:t>12% ~ 40%</a:t>
                      </a:r>
                      <a:endParaRPr lang="ko-KR" altLang="en-US" sz="9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44341354"/>
                  </a:ext>
                </a:extLst>
              </a:tr>
              <a:tr h="162104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dirty="0"/>
                        <a:t>미흡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/>
                        <a:t>0% ~ 11%</a:t>
                      </a:r>
                      <a:endParaRPr lang="ko-KR" altLang="en-US" sz="9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97592350"/>
                  </a:ext>
                </a:extLst>
              </a:tr>
            </a:tbl>
          </a:graphicData>
        </a:graphic>
      </p:graphicFrame>
      <p:sp>
        <p:nvSpPr>
          <p:cNvPr id="153" name="직사각형 152">
            <a:extLst>
              <a:ext uri="{FF2B5EF4-FFF2-40B4-BE49-F238E27FC236}">
                <a16:creationId xmlns:a16="http://schemas.microsoft.com/office/drawing/2014/main" id="{E375E47B-8C87-DF9E-39D0-017E12C5EE73}"/>
              </a:ext>
            </a:extLst>
          </p:cNvPr>
          <p:cNvSpPr/>
          <p:nvPr/>
        </p:nvSpPr>
        <p:spPr>
          <a:xfrm>
            <a:off x="3324664" y="4438610"/>
            <a:ext cx="205184" cy="1755274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154" name="직사각형 153">
            <a:extLst>
              <a:ext uri="{FF2B5EF4-FFF2-40B4-BE49-F238E27FC236}">
                <a16:creationId xmlns:a16="http://schemas.microsoft.com/office/drawing/2014/main" id="{F45C93D0-A71F-0CFA-438E-308FFAC618B7}"/>
              </a:ext>
            </a:extLst>
          </p:cNvPr>
          <p:cNvSpPr/>
          <p:nvPr/>
        </p:nvSpPr>
        <p:spPr>
          <a:xfrm>
            <a:off x="4502506" y="5076218"/>
            <a:ext cx="205184" cy="1117666"/>
          </a:xfrm>
          <a:prstGeom prst="rect">
            <a:avLst/>
          </a:prstGeom>
          <a:solidFill>
            <a:srgbClr val="0070C0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graphicFrame>
        <p:nvGraphicFramePr>
          <p:cNvPr id="206" name="표 752">
            <a:extLst>
              <a:ext uri="{FF2B5EF4-FFF2-40B4-BE49-F238E27FC236}">
                <a16:creationId xmlns:a16="http://schemas.microsoft.com/office/drawing/2014/main" id="{672B54BC-63AC-D1C6-E92E-1CB7F6842262}"/>
              </a:ext>
            </a:extLst>
          </p:cNvPr>
          <p:cNvGraphicFramePr>
            <a:graphicFrameLocks noGrp="1"/>
          </p:cNvGraphicFramePr>
          <p:nvPr/>
        </p:nvGraphicFramePr>
        <p:xfrm>
          <a:off x="662149" y="8421101"/>
          <a:ext cx="7636638" cy="216243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272773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272773">
                  <a:extLst>
                    <a:ext uri="{9D8B030D-6E8A-4147-A177-3AD203B41FA5}">
                      <a16:colId xmlns:a16="http://schemas.microsoft.com/office/drawing/2014/main" val="2816591719"/>
                    </a:ext>
                  </a:extLst>
                </a:gridCol>
                <a:gridCol w="1272773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272773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1272773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1272773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</a:tblGrid>
              <a:tr h="234183"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464693"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5892381"/>
                  </a:ext>
                </a:extLst>
              </a:tr>
              <a:tr h="464693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619291">
                <a:tc>
                  <a:txBody>
                    <a:bodyPr/>
                    <a:lstStyle/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287351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grpSp>
        <p:nvGrpSpPr>
          <p:cNvPr id="207" name="그룹 206">
            <a:extLst>
              <a:ext uri="{FF2B5EF4-FFF2-40B4-BE49-F238E27FC236}">
                <a16:creationId xmlns:a16="http://schemas.microsoft.com/office/drawing/2014/main" id="{D6123D6F-85CE-BB4A-4857-378B0C4871C2}"/>
              </a:ext>
            </a:extLst>
          </p:cNvPr>
          <p:cNvGrpSpPr/>
          <p:nvPr/>
        </p:nvGrpSpPr>
        <p:grpSpPr>
          <a:xfrm>
            <a:off x="333299" y="8457296"/>
            <a:ext cx="205184" cy="2078424"/>
            <a:chOff x="549537" y="3378035"/>
            <a:chExt cx="205184" cy="2078424"/>
          </a:xfrm>
        </p:grpSpPr>
        <p:sp>
          <p:nvSpPr>
            <p:cNvPr id="208" name="TextBox 207">
              <a:extLst>
                <a:ext uri="{FF2B5EF4-FFF2-40B4-BE49-F238E27FC236}">
                  <a16:creationId xmlns:a16="http://schemas.microsoft.com/office/drawing/2014/main" id="{02C28194-7A1C-46F3-8834-4938EA57367F}"/>
                </a:ext>
              </a:extLst>
            </p:cNvPr>
            <p:cNvSpPr txBox="1"/>
            <p:nvPr/>
          </p:nvSpPr>
          <p:spPr>
            <a:xfrm>
              <a:off x="549537" y="3378035"/>
              <a:ext cx="205184" cy="246221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x-none" altLang="en-US" sz="800" dirty="0">
                  <a:solidFill>
                    <a:prstClr val="black"/>
                  </a:solidFill>
                </a:rPr>
                <a:t>매우</a:t>
              </a:r>
              <a:endParaRPr kumimoji="1" lang="en-US" altLang="x-none" sz="800" dirty="0">
                <a:solidFill>
                  <a:prstClr val="black"/>
                </a:solidFill>
              </a:endParaRPr>
            </a:p>
            <a:p>
              <a:r>
                <a:rPr kumimoji="1" lang="x-none" altLang="en-US" sz="800" dirty="0">
                  <a:solidFill>
                    <a:prstClr val="black"/>
                  </a:solidFill>
                </a:rPr>
                <a:t>우수</a:t>
              </a:r>
            </a:p>
          </p:txBody>
        </p:sp>
        <p:sp>
          <p:nvSpPr>
            <p:cNvPr id="209" name="TextBox 208">
              <a:extLst>
                <a:ext uri="{FF2B5EF4-FFF2-40B4-BE49-F238E27FC236}">
                  <a16:creationId xmlns:a16="http://schemas.microsoft.com/office/drawing/2014/main" id="{88152144-1BF6-7F57-C8E1-CE7DFC04D2F6}"/>
                </a:ext>
              </a:extLst>
            </p:cNvPr>
            <p:cNvSpPr txBox="1"/>
            <p:nvPr/>
          </p:nvSpPr>
          <p:spPr>
            <a:xfrm>
              <a:off x="549537" y="3834202"/>
              <a:ext cx="205184" cy="123111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x-none" altLang="en-US" sz="800" dirty="0">
                  <a:solidFill>
                    <a:prstClr val="black"/>
                  </a:solidFill>
                </a:rPr>
                <a:t>우수</a:t>
              </a:r>
            </a:p>
          </p:txBody>
        </p:sp>
        <p:sp>
          <p:nvSpPr>
            <p:cNvPr id="210" name="TextBox 209">
              <a:extLst>
                <a:ext uri="{FF2B5EF4-FFF2-40B4-BE49-F238E27FC236}">
                  <a16:creationId xmlns:a16="http://schemas.microsoft.com/office/drawing/2014/main" id="{5E842C91-74EA-3C38-7762-CE632D0CCC13}"/>
                </a:ext>
              </a:extLst>
            </p:cNvPr>
            <p:cNvSpPr txBox="1"/>
            <p:nvPr/>
          </p:nvSpPr>
          <p:spPr>
            <a:xfrm>
              <a:off x="549537" y="4261392"/>
              <a:ext cx="205184" cy="123111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x-none" altLang="en-US" sz="800" dirty="0">
                  <a:solidFill>
                    <a:prstClr val="black"/>
                  </a:solidFill>
                </a:rPr>
                <a:t>보통</a:t>
              </a:r>
            </a:p>
          </p:txBody>
        </p:sp>
        <p:sp>
          <p:nvSpPr>
            <p:cNvPr id="211" name="TextBox 210">
              <a:extLst>
                <a:ext uri="{FF2B5EF4-FFF2-40B4-BE49-F238E27FC236}">
                  <a16:creationId xmlns:a16="http://schemas.microsoft.com/office/drawing/2014/main" id="{9A7197D2-BC7B-55D8-8015-C751F4EC42B4}"/>
                </a:ext>
              </a:extLst>
            </p:cNvPr>
            <p:cNvSpPr txBox="1"/>
            <p:nvPr/>
          </p:nvSpPr>
          <p:spPr>
            <a:xfrm>
              <a:off x="549537" y="4756121"/>
              <a:ext cx="205184" cy="246221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800" dirty="0">
                  <a:solidFill>
                    <a:prstClr val="black"/>
                  </a:solidFill>
                </a:rPr>
                <a:t>다소</a:t>
              </a:r>
              <a:endParaRPr kumimoji="1" lang="en-US" altLang="en-US" sz="800" dirty="0">
                <a:solidFill>
                  <a:prstClr val="black"/>
                </a:solidFill>
              </a:endParaRPr>
            </a:p>
            <a:p>
              <a:r>
                <a:rPr kumimoji="1" lang="x-none" altLang="en-US" sz="800" dirty="0">
                  <a:solidFill>
                    <a:prstClr val="black"/>
                  </a:solidFill>
                </a:rPr>
                <a:t>미흡</a:t>
              </a:r>
            </a:p>
          </p:txBody>
        </p:sp>
        <p:sp>
          <p:nvSpPr>
            <p:cNvPr id="212" name="TextBox 211">
              <a:extLst>
                <a:ext uri="{FF2B5EF4-FFF2-40B4-BE49-F238E27FC236}">
                  <a16:creationId xmlns:a16="http://schemas.microsoft.com/office/drawing/2014/main" id="{0CF26636-BD53-6309-690E-26ACF4673AD7}"/>
                </a:ext>
              </a:extLst>
            </p:cNvPr>
            <p:cNvSpPr txBox="1"/>
            <p:nvPr/>
          </p:nvSpPr>
          <p:spPr>
            <a:xfrm>
              <a:off x="549537" y="5333348"/>
              <a:ext cx="205184" cy="123111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800" dirty="0">
                  <a:solidFill>
                    <a:prstClr val="black"/>
                  </a:solidFill>
                </a:rPr>
                <a:t>미흡</a:t>
              </a:r>
              <a:endParaRPr kumimoji="1" lang="x-none" altLang="en-US" sz="800" dirty="0">
                <a:solidFill>
                  <a:prstClr val="black"/>
                </a:solidFill>
              </a:endParaRPr>
            </a:p>
          </p:txBody>
        </p:sp>
      </p:grpSp>
      <p:sp>
        <p:nvSpPr>
          <p:cNvPr id="213" name="직사각형 212">
            <a:extLst>
              <a:ext uri="{FF2B5EF4-FFF2-40B4-BE49-F238E27FC236}">
                <a16:creationId xmlns:a16="http://schemas.microsoft.com/office/drawing/2014/main" id="{AAA1EAAD-C73A-ED2F-58CB-D78267A8018C}"/>
              </a:ext>
            </a:extLst>
          </p:cNvPr>
          <p:cNvSpPr/>
          <p:nvPr/>
        </p:nvSpPr>
        <p:spPr>
          <a:xfrm>
            <a:off x="1653624" y="8948398"/>
            <a:ext cx="205184" cy="1605867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218" name="직사각형 217">
            <a:extLst>
              <a:ext uri="{FF2B5EF4-FFF2-40B4-BE49-F238E27FC236}">
                <a16:creationId xmlns:a16="http://schemas.microsoft.com/office/drawing/2014/main" id="{C4584E60-44AF-B9FB-B27C-08FA742939A6}"/>
              </a:ext>
            </a:extLst>
          </p:cNvPr>
          <p:cNvSpPr/>
          <p:nvPr/>
        </p:nvSpPr>
        <p:spPr>
          <a:xfrm>
            <a:off x="5492502" y="9704961"/>
            <a:ext cx="205184" cy="849304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grpSp>
        <p:nvGrpSpPr>
          <p:cNvPr id="220" name="그룹 219">
            <a:extLst>
              <a:ext uri="{FF2B5EF4-FFF2-40B4-BE49-F238E27FC236}">
                <a16:creationId xmlns:a16="http://schemas.microsoft.com/office/drawing/2014/main" id="{23328052-F7A1-5730-A1EA-785BFDC568BC}"/>
              </a:ext>
            </a:extLst>
          </p:cNvPr>
          <p:cNvGrpSpPr/>
          <p:nvPr/>
        </p:nvGrpSpPr>
        <p:grpSpPr>
          <a:xfrm>
            <a:off x="7396234" y="8283461"/>
            <a:ext cx="936779" cy="78075"/>
            <a:chOff x="7449386" y="3140807"/>
            <a:chExt cx="936779" cy="78075"/>
          </a:xfrm>
        </p:grpSpPr>
        <p:sp>
          <p:nvSpPr>
            <p:cNvPr id="221" name="TextBox 53">
              <a:extLst>
                <a:ext uri="{FF2B5EF4-FFF2-40B4-BE49-F238E27FC236}">
                  <a16:creationId xmlns:a16="http://schemas.microsoft.com/office/drawing/2014/main" id="{D64C66EA-BEAA-FE4F-0D13-0AB0F1B973B3}"/>
                </a:ext>
              </a:extLst>
            </p:cNvPr>
            <p:cNvSpPr txBox="1"/>
            <p:nvPr/>
          </p:nvSpPr>
          <p:spPr>
            <a:xfrm>
              <a:off x="7998238" y="3140807"/>
              <a:ext cx="387927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우리반 평균  </a:t>
              </a:r>
              <a:endParaRPr lang="en-US" altLang="ko-KR" sz="500" dirty="0"/>
            </a:p>
          </p:txBody>
        </p:sp>
        <p:sp>
          <p:nvSpPr>
            <p:cNvPr id="222" name="TextBox 221">
              <a:extLst>
                <a:ext uri="{FF2B5EF4-FFF2-40B4-BE49-F238E27FC236}">
                  <a16:creationId xmlns:a16="http://schemas.microsoft.com/office/drawing/2014/main" id="{53271956-192B-0632-9743-6DC97D8BBE92}"/>
                </a:ext>
              </a:extLst>
            </p:cNvPr>
            <p:cNvSpPr txBox="1"/>
            <p:nvPr/>
          </p:nvSpPr>
          <p:spPr>
            <a:xfrm>
              <a:off x="7554915" y="3141529"/>
              <a:ext cx="27892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과목 평균</a:t>
              </a:r>
              <a:endParaRPr lang="en-US" altLang="ko-KR" sz="500" dirty="0"/>
            </a:p>
          </p:txBody>
        </p:sp>
        <p:sp>
          <p:nvSpPr>
            <p:cNvPr id="223" name="직사각형 222">
              <a:extLst>
                <a:ext uri="{FF2B5EF4-FFF2-40B4-BE49-F238E27FC236}">
                  <a16:creationId xmlns:a16="http://schemas.microsoft.com/office/drawing/2014/main" id="{1B44E99D-E59A-5C0F-B76D-01150E248E3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449386" y="3142815"/>
              <a:ext cx="72787" cy="72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224" name="직사각형 223">
              <a:extLst>
                <a:ext uri="{FF2B5EF4-FFF2-40B4-BE49-F238E27FC236}">
                  <a16:creationId xmlns:a16="http://schemas.microsoft.com/office/drawing/2014/main" id="{7A64DB29-DA7E-726D-43E2-6FB17559173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04204" y="3146882"/>
              <a:ext cx="72787" cy="72000"/>
            </a:xfrm>
            <a:prstGeom prst="rect">
              <a:avLst/>
            </a:pr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 dirty="0"/>
            </a:p>
          </p:txBody>
        </p:sp>
      </p:grpSp>
      <p:sp>
        <p:nvSpPr>
          <p:cNvPr id="225" name="Circle">
            <a:extLst>
              <a:ext uri="{FF2B5EF4-FFF2-40B4-BE49-F238E27FC236}">
                <a16:creationId xmlns:a16="http://schemas.microsoft.com/office/drawing/2014/main" id="{3C7DF667-3345-FA32-AE4F-DDA6D95D5C45}"/>
              </a:ext>
            </a:extLst>
          </p:cNvPr>
          <p:cNvSpPr/>
          <p:nvPr/>
        </p:nvSpPr>
        <p:spPr>
          <a:xfrm>
            <a:off x="-2478459" y="3301759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7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9D80D3B0-A44D-3F12-8C24-E57694479AF9}"/>
              </a:ext>
            </a:extLst>
          </p:cNvPr>
          <p:cNvSpPr txBox="1"/>
          <p:nvPr/>
        </p:nvSpPr>
        <p:spPr>
          <a:xfrm>
            <a:off x="-2335798" y="3074763"/>
            <a:ext cx="2089033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>
                <a:solidFill>
                  <a:srgbClr val="0070C0"/>
                </a:solidFill>
              </a:rPr>
              <a:t>진단결과 등급별 점수 기준 표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sz="1000" b="1" dirty="0">
              <a:solidFill>
                <a:srgbClr val="0070C0"/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7308AC4A-BC35-093F-87D0-92EAAF49B9BA}"/>
              </a:ext>
            </a:extLst>
          </p:cNvPr>
          <p:cNvSpPr txBox="1"/>
          <p:nvPr/>
        </p:nvSpPr>
        <p:spPr>
          <a:xfrm>
            <a:off x="1492267" y="3210531"/>
            <a:ext cx="5872642" cy="45467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1000" dirty="0"/>
              <a:t>가장 최근에 진단한 단원은 </a:t>
            </a:r>
            <a:r>
              <a:rPr lang="ko-KR" altLang="en-US" sz="1200" b="1" dirty="0"/>
              <a:t>생활공간과 사회</a:t>
            </a:r>
            <a:r>
              <a:rPr lang="ko-KR" altLang="en-US" sz="1000" dirty="0"/>
              <a:t>이며</a:t>
            </a:r>
            <a:r>
              <a:rPr lang="en-US" altLang="ko-KR" sz="1000" dirty="0"/>
              <a:t>,</a:t>
            </a:r>
            <a:r>
              <a:rPr lang="ko-KR" altLang="en-US" sz="1000" dirty="0"/>
              <a:t> </a:t>
            </a:r>
            <a:endParaRPr lang="en-US" altLang="ko-KR" sz="1000" dirty="0"/>
          </a:p>
          <a:p>
            <a:pPr algn="ctr">
              <a:lnSpc>
                <a:spcPct val="120000"/>
              </a:lnSpc>
            </a:pPr>
            <a:r>
              <a:rPr lang="ko-KR" altLang="en-US" sz="1000" dirty="0"/>
              <a:t>해당 단원의 우리반 평균 결과는 </a:t>
            </a:r>
            <a:r>
              <a:rPr lang="ko-KR" altLang="en-US" sz="1400" b="1" dirty="0"/>
              <a:t>다소 미흡</a:t>
            </a:r>
            <a:r>
              <a:rPr lang="ko-KR" altLang="en-US" sz="1000" dirty="0"/>
              <a:t> 입니다</a:t>
            </a:r>
            <a:r>
              <a:rPr lang="en-US" altLang="ko-KR" sz="1000" dirty="0"/>
              <a:t>.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4FE199AD-3A21-70D1-7C80-171402436826}"/>
              </a:ext>
            </a:extLst>
          </p:cNvPr>
          <p:cNvSpPr txBox="1"/>
          <p:nvPr/>
        </p:nvSpPr>
        <p:spPr>
          <a:xfrm>
            <a:off x="1640350" y="7655560"/>
            <a:ext cx="5779619" cy="45467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1000" dirty="0"/>
              <a:t>가장 최근에 진단한 단원은 </a:t>
            </a:r>
            <a:r>
              <a:rPr lang="ko-KR" altLang="en-US" sz="1200" b="1" dirty="0"/>
              <a:t>문화와 다양성</a:t>
            </a:r>
            <a:r>
              <a:rPr lang="ko-KR" altLang="en-US" sz="1000" dirty="0"/>
              <a:t>이며</a:t>
            </a:r>
            <a:r>
              <a:rPr lang="en-US" altLang="ko-KR" sz="1000" dirty="0"/>
              <a:t>, </a:t>
            </a:r>
          </a:p>
          <a:p>
            <a:pPr algn="ctr">
              <a:lnSpc>
                <a:spcPct val="120000"/>
              </a:lnSpc>
            </a:pPr>
            <a:r>
              <a:rPr lang="ko-KR" altLang="en-US" sz="1000" dirty="0"/>
              <a:t>해당 단원의 </a:t>
            </a:r>
            <a:r>
              <a:rPr lang="ko-KR" altLang="en-US" sz="1000" dirty="0" err="1"/>
              <a:t>우리반평균</a:t>
            </a:r>
            <a:r>
              <a:rPr lang="ko-KR" altLang="en-US" sz="1000" dirty="0"/>
              <a:t> 결과는 </a:t>
            </a:r>
            <a:r>
              <a:rPr lang="ko-KR" altLang="en-US" sz="1400" b="1" dirty="0"/>
              <a:t>다소 미흡</a:t>
            </a:r>
            <a:r>
              <a:rPr lang="ko-KR" altLang="en-US" sz="1000" dirty="0"/>
              <a:t> 수준입니다</a:t>
            </a:r>
            <a:r>
              <a:rPr lang="en-US" altLang="ko-KR" sz="1000" dirty="0"/>
              <a:t>.</a:t>
            </a:r>
          </a:p>
        </p:txBody>
      </p:sp>
      <p:sp>
        <p:nvSpPr>
          <p:cNvPr id="23" name="사각형: 둥근 모서리 22">
            <a:extLst>
              <a:ext uri="{FF2B5EF4-FFF2-40B4-BE49-F238E27FC236}">
                <a16:creationId xmlns:a16="http://schemas.microsoft.com/office/drawing/2014/main" id="{4B386805-A0EA-F0BD-5FD0-9EEF8C1FA477}"/>
              </a:ext>
            </a:extLst>
          </p:cNvPr>
          <p:cNvSpPr/>
          <p:nvPr/>
        </p:nvSpPr>
        <p:spPr>
          <a:xfrm>
            <a:off x="-1710036" y="6128924"/>
            <a:ext cx="485925" cy="13501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우수</a:t>
            </a:r>
          </a:p>
        </p:txBody>
      </p:sp>
      <p:sp>
        <p:nvSpPr>
          <p:cNvPr id="24" name="사각형: 둥근 모서리 23">
            <a:extLst>
              <a:ext uri="{FF2B5EF4-FFF2-40B4-BE49-F238E27FC236}">
                <a16:creationId xmlns:a16="http://schemas.microsoft.com/office/drawing/2014/main" id="{D85FC7FE-29B8-6642-93B7-90B584B673CC}"/>
              </a:ext>
            </a:extLst>
          </p:cNvPr>
          <p:cNvSpPr/>
          <p:nvPr/>
        </p:nvSpPr>
        <p:spPr>
          <a:xfrm>
            <a:off x="-1005400" y="6128924"/>
            <a:ext cx="485925" cy="13501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 dirty="0">
                <a:solidFill>
                  <a:schemeClr val="bg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우수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CEA7686-1066-BC78-783D-D28F58364738}"/>
              </a:ext>
            </a:extLst>
          </p:cNvPr>
          <p:cNvSpPr txBox="1"/>
          <p:nvPr/>
        </p:nvSpPr>
        <p:spPr>
          <a:xfrm>
            <a:off x="-1592975" y="6344624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>
                <a:solidFill>
                  <a:prstClr val="black"/>
                </a:solidFill>
              </a:rPr>
              <a:t>기본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DD0C84FB-FEE1-8739-9194-C51CD4E92CE5}"/>
              </a:ext>
            </a:extLst>
          </p:cNvPr>
          <p:cNvSpPr txBox="1"/>
          <p:nvPr/>
        </p:nvSpPr>
        <p:spPr>
          <a:xfrm>
            <a:off x="-1083526" y="6344417"/>
            <a:ext cx="689291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마우스 오버 시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F4CFF779-D21D-1BBE-552F-EC7102C80FF1}"/>
              </a:ext>
            </a:extLst>
          </p:cNvPr>
          <p:cNvSpPr txBox="1"/>
          <p:nvPr/>
        </p:nvSpPr>
        <p:spPr>
          <a:xfrm>
            <a:off x="-1988260" y="5854777"/>
            <a:ext cx="1832553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>
                <a:solidFill>
                  <a:srgbClr val="0070C0"/>
                </a:solidFill>
              </a:rPr>
              <a:t>진단 결과 태그 팝업 버튼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sz="1000" b="1" dirty="0">
              <a:solidFill>
                <a:srgbClr val="0070C0"/>
              </a:solidFill>
            </a:endParaRPr>
          </a:p>
        </p:txBody>
      </p:sp>
      <p:pic>
        <p:nvPicPr>
          <p:cNvPr id="11" name="그래픽 10" descr="커서 단색으로 채워진">
            <a:extLst>
              <a:ext uri="{FF2B5EF4-FFF2-40B4-BE49-F238E27FC236}">
                <a16:creationId xmlns:a16="http://schemas.microsoft.com/office/drawing/2014/main" id="{3F75E82E-6140-1E3B-FC45-1FB395E591C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1244672">
            <a:off x="6096479" y="6317287"/>
            <a:ext cx="173430" cy="189588"/>
          </a:xfrm>
          <a:prstGeom prst="rect">
            <a:avLst/>
          </a:prstGeom>
        </p:spPr>
      </p:pic>
      <p:sp>
        <p:nvSpPr>
          <p:cNvPr id="13" name="직사각형 12">
            <a:extLst>
              <a:ext uri="{FF2B5EF4-FFF2-40B4-BE49-F238E27FC236}">
                <a16:creationId xmlns:a16="http://schemas.microsoft.com/office/drawing/2014/main" id="{7B227722-00B8-5009-1B15-18A5C2685D1A}"/>
              </a:ext>
            </a:extLst>
          </p:cNvPr>
          <p:cNvSpPr/>
          <p:nvPr/>
        </p:nvSpPr>
        <p:spPr>
          <a:xfrm>
            <a:off x="2212443" y="5094129"/>
            <a:ext cx="205184" cy="1099755"/>
          </a:xfrm>
          <a:prstGeom prst="rect">
            <a:avLst/>
          </a:prstGeom>
          <a:solidFill>
            <a:srgbClr val="A5A5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21" name="직사각형 20">
            <a:extLst>
              <a:ext uri="{FF2B5EF4-FFF2-40B4-BE49-F238E27FC236}">
                <a16:creationId xmlns:a16="http://schemas.microsoft.com/office/drawing/2014/main" id="{6F0AD8FC-AF05-1471-419E-9404EA36998F}"/>
              </a:ext>
            </a:extLst>
          </p:cNvPr>
          <p:cNvSpPr/>
          <p:nvPr/>
        </p:nvSpPr>
        <p:spPr>
          <a:xfrm>
            <a:off x="3591636" y="5094129"/>
            <a:ext cx="205184" cy="1099755"/>
          </a:xfrm>
          <a:prstGeom prst="rect">
            <a:avLst/>
          </a:prstGeom>
          <a:solidFill>
            <a:srgbClr val="A5A5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grpSp>
        <p:nvGrpSpPr>
          <p:cNvPr id="115" name="그룹 114">
            <a:extLst>
              <a:ext uri="{FF2B5EF4-FFF2-40B4-BE49-F238E27FC236}">
                <a16:creationId xmlns:a16="http://schemas.microsoft.com/office/drawing/2014/main" id="{747C84B1-CE05-DBBC-100F-73097B0BBA1D}"/>
              </a:ext>
            </a:extLst>
          </p:cNvPr>
          <p:cNvGrpSpPr/>
          <p:nvPr/>
        </p:nvGrpSpPr>
        <p:grpSpPr>
          <a:xfrm>
            <a:off x="4833560" y="5028000"/>
            <a:ext cx="218600" cy="481145"/>
            <a:chOff x="4833560" y="5028000"/>
            <a:chExt cx="218600" cy="481145"/>
          </a:xfrm>
        </p:grpSpPr>
        <p:cxnSp>
          <p:nvCxnSpPr>
            <p:cNvPr id="51" name="연결선: 꺾임 50">
              <a:extLst>
                <a:ext uri="{FF2B5EF4-FFF2-40B4-BE49-F238E27FC236}">
                  <a16:creationId xmlns:a16="http://schemas.microsoft.com/office/drawing/2014/main" id="{092592BA-ED34-6C20-FDFF-126624BF8F15}"/>
                </a:ext>
              </a:extLst>
            </p:cNvPr>
            <p:cNvCxnSpPr>
              <a:cxnSpLocks/>
              <a:stCxn id="173" idx="3"/>
            </p:cNvCxnSpPr>
            <p:nvPr/>
          </p:nvCxnSpPr>
          <p:spPr>
            <a:xfrm flipV="1">
              <a:off x="5001368" y="5028000"/>
              <a:ext cx="50792" cy="417066"/>
            </a:xfrm>
            <a:prstGeom prst="bentConnector2">
              <a:avLst/>
            </a:prstGeom>
            <a:ln>
              <a:solidFill>
                <a:srgbClr val="00B0F0"/>
              </a:solidFill>
              <a:prstDash val="sysDash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" name="Oval 4">
              <a:extLst>
                <a:ext uri="{FF2B5EF4-FFF2-40B4-BE49-F238E27FC236}">
                  <a16:creationId xmlns:a16="http://schemas.microsoft.com/office/drawing/2014/main" id="{DF34FE46-CC72-5A07-DE0A-605E9A7061C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554976" flipV="1">
              <a:off x="4838901" y="5279352"/>
              <a:ext cx="106882" cy="106882"/>
            </a:xfrm>
            <a:prstGeom prst="ellipse">
              <a:avLst/>
            </a:prstGeom>
            <a:solidFill>
              <a:srgbClr val="FF2D82">
                <a:alpha val="60000"/>
              </a:srgbClr>
            </a:solidFill>
            <a:ln w="12700">
              <a:solidFill>
                <a:srgbClr val="FF2D82"/>
              </a:solidFill>
              <a:prstDash val="solid"/>
              <a:round/>
              <a:headEnd/>
              <a:tailEnd/>
            </a:ln>
          </p:spPr>
          <p:txBody>
            <a:bodyPr rot="10800000" wrap="none" lIns="0" tIns="0" rIns="0" bIns="0" anchor="ctr"/>
            <a:lstStyle/>
            <a:p>
              <a:pPr algn="ctr"/>
              <a:endParaRPr lang="ko-KR" altLang="ko-KR" sz="500" b="1">
                <a:solidFill>
                  <a:srgbClr val="FF0066"/>
                </a:solidFill>
                <a:latin typeface="Calibri" pitchFamily="34" charset="0"/>
                <a:ea typeface="맑은 고딕" pitchFamily="50" charset="-127"/>
                <a:cs typeface="Calibri" pitchFamily="34" charset="0"/>
              </a:endParaRPr>
            </a:p>
          </p:txBody>
        </p:sp>
        <p:pic>
          <p:nvPicPr>
            <p:cNvPr id="173" name="그래픽 172" descr="커서 단색으로 채워진">
              <a:extLst>
                <a:ext uri="{FF2B5EF4-FFF2-40B4-BE49-F238E27FC236}">
                  <a16:creationId xmlns:a16="http://schemas.microsoft.com/office/drawing/2014/main" id="{A1E27D67-AE13-EB8E-0397-FB31F49C899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 rot="1244672">
              <a:off x="4833560" y="5319557"/>
              <a:ext cx="173430" cy="189588"/>
            </a:xfrm>
            <a:prstGeom prst="rect">
              <a:avLst/>
            </a:prstGeom>
          </p:spPr>
        </p:pic>
      </p:grpSp>
      <p:sp>
        <p:nvSpPr>
          <p:cNvPr id="81" name="직사각형 80">
            <a:extLst>
              <a:ext uri="{FF2B5EF4-FFF2-40B4-BE49-F238E27FC236}">
                <a16:creationId xmlns:a16="http://schemas.microsoft.com/office/drawing/2014/main" id="{977DB1F8-06FE-11DF-66B6-5421A43C4A35}"/>
              </a:ext>
            </a:extLst>
          </p:cNvPr>
          <p:cNvSpPr/>
          <p:nvPr/>
        </p:nvSpPr>
        <p:spPr>
          <a:xfrm>
            <a:off x="1924987" y="9454510"/>
            <a:ext cx="205184" cy="1099755"/>
          </a:xfrm>
          <a:prstGeom prst="rect">
            <a:avLst/>
          </a:prstGeom>
          <a:solidFill>
            <a:srgbClr val="A5A5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86" name="직사각형 85">
            <a:extLst>
              <a:ext uri="{FF2B5EF4-FFF2-40B4-BE49-F238E27FC236}">
                <a16:creationId xmlns:a16="http://schemas.microsoft.com/office/drawing/2014/main" id="{66EC5C9B-B15A-3ED5-68C9-83BE75A1A535}"/>
              </a:ext>
            </a:extLst>
          </p:cNvPr>
          <p:cNvSpPr/>
          <p:nvPr/>
        </p:nvSpPr>
        <p:spPr>
          <a:xfrm>
            <a:off x="2940122" y="8948398"/>
            <a:ext cx="205184" cy="1605867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91" name="직사각형 90">
            <a:extLst>
              <a:ext uri="{FF2B5EF4-FFF2-40B4-BE49-F238E27FC236}">
                <a16:creationId xmlns:a16="http://schemas.microsoft.com/office/drawing/2014/main" id="{13D70103-8BAE-55A6-65DA-2FD332AF5802}"/>
              </a:ext>
            </a:extLst>
          </p:cNvPr>
          <p:cNvSpPr/>
          <p:nvPr/>
        </p:nvSpPr>
        <p:spPr>
          <a:xfrm>
            <a:off x="3211485" y="9454510"/>
            <a:ext cx="205184" cy="1099755"/>
          </a:xfrm>
          <a:prstGeom prst="rect">
            <a:avLst/>
          </a:prstGeom>
          <a:solidFill>
            <a:srgbClr val="A5A5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96" name="직사각형 95">
            <a:extLst>
              <a:ext uri="{FF2B5EF4-FFF2-40B4-BE49-F238E27FC236}">
                <a16:creationId xmlns:a16="http://schemas.microsoft.com/office/drawing/2014/main" id="{F4EA7A5E-FDDC-EEDA-2E8A-9F7485C6DCDA}"/>
              </a:ext>
            </a:extLst>
          </p:cNvPr>
          <p:cNvSpPr/>
          <p:nvPr/>
        </p:nvSpPr>
        <p:spPr>
          <a:xfrm>
            <a:off x="4216312" y="9370444"/>
            <a:ext cx="205184" cy="1183821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97" name="직사각형 96">
            <a:extLst>
              <a:ext uri="{FF2B5EF4-FFF2-40B4-BE49-F238E27FC236}">
                <a16:creationId xmlns:a16="http://schemas.microsoft.com/office/drawing/2014/main" id="{C43D31C3-262B-DEE3-6EA8-7D3ED7132454}"/>
              </a:ext>
            </a:extLst>
          </p:cNvPr>
          <p:cNvSpPr/>
          <p:nvPr/>
        </p:nvSpPr>
        <p:spPr>
          <a:xfrm>
            <a:off x="4487675" y="9454510"/>
            <a:ext cx="205184" cy="1099755"/>
          </a:xfrm>
          <a:prstGeom prst="rect">
            <a:avLst/>
          </a:prstGeom>
          <a:solidFill>
            <a:srgbClr val="A5A5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98" name="직사각형 97">
            <a:extLst>
              <a:ext uri="{FF2B5EF4-FFF2-40B4-BE49-F238E27FC236}">
                <a16:creationId xmlns:a16="http://schemas.microsoft.com/office/drawing/2014/main" id="{0088BE84-B2C3-206E-8C67-B660D28CFA47}"/>
              </a:ext>
            </a:extLst>
          </p:cNvPr>
          <p:cNvSpPr/>
          <p:nvPr/>
        </p:nvSpPr>
        <p:spPr>
          <a:xfrm>
            <a:off x="5763865" y="9703167"/>
            <a:ext cx="205184" cy="85109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grpSp>
        <p:nvGrpSpPr>
          <p:cNvPr id="102" name="그룹 101">
            <a:extLst>
              <a:ext uri="{FF2B5EF4-FFF2-40B4-BE49-F238E27FC236}">
                <a16:creationId xmlns:a16="http://schemas.microsoft.com/office/drawing/2014/main" id="{0830BE22-2264-1CE7-C755-698F797364E9}"/>
              </a:ext>
            </a:extLst>
          </p:cNvPr>
          <p:cNvGrpSpPr/>
          <p:nvPr/>
        </p:nvGrpSpPr>
        <p:grpSpPr>
          <a:xfrm>
            <a:off x="5783428" y="10052758"/>
            <a:ext cx="187091" cy="254943"/>
            <a:chOff x="6263836" y="10152671"/>
            <a:chExt cx="187091" cy="254943"/>
          </a:xfrm>
        </p:grpSpPr>
        <p:pic>
          <p:nvPicPr>
            <p:cNvPr id="93" name="그래픽 92" descr="커서 단색으로 채워진">
              <a:extLst>
                <a:ext uri="{FF2B5EF4-FFF2-40B4-BE49-F238E27FC236}">
                  <a16:creationId xmlns:a16="http://schemas.microsoft.com/office/drawing/2014/main" id="{168086F9-1099-16A7-75FB-39635BB48FE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 rot="1244672">
              <a:off x="6277497" y="10218026"/>
              <a:ext cx="173430" cy="189588"/>
            </a:xfrm>
            <a:prstGeom prst="rect">
              <a:avLst/>
            </a:prstGeom>
          </p:spPr>
        </p:pic>
        <p:sp>
          <p:nvSpPr>
            <p:cNvPr id="110" name="Oval 4">
              <a:extLst>
                <a:ext uri="{FF2B5EF4-FFF2-40B4-BE49-F238E27FC236}">
                  <a16:creationId xmlns:a16="http://schemas.microsoft.com/office/drawing/2014/main" id="{DD159939-27A3-5FFA-7860-F72CCFD5891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6263836" y="10152671"/>
              <a:ext cx="106882" cy="106882"/>
            </a:xfrm>
            <a:prstGeom prst="ellipse">
              <a:avLst/>
            </a:prstGeom>
            <a:solidFill>
              <a:srgbClr val="FF2D82">
                <a:alpha val="60000"/>
              </a:srgbClr>
            </a:solidFill>
            <a:ln w="12700">
              <a:solidFill>
                <a:srgbClr val="FF2D82"/>
              </a:solidFill>
              <a:prstDash val="solid"/>
              <a:round/>
              <a:headEnd/>
              <a:tailEnd/>
            </a:ln>
          </p:spPr>
          <p:txBody>
            <a:bodyPr rot="10800000" wrap="none" lIns="0" tIns="0" rIns="0" bIns="0" anchor="ctr"/>
            <a:lstStyle/>
            <a:p>
              <a:pPr algn="ctr"/>
              <a:endParaRPr lang="ko-KR" altLang="ko-KR" sz="500" b="1">
                <a:solidFill>
                  <a:srgbClr val="FF0066"/>
                </a:solidFill>
                <a:latin typeface="Calibri" pitchFamily="34" charset="0"/>
                <a:ea typeface="맑은 고딕" pitchFamily="50" charset="-127"/>
                <a:cs typeface="Calibri" pitchFamily="34" charset="0"/>
              </a:endParaRPr>
            </a:p>
          </p:txBody>
        </p:sp>
      </p:grpSp>
      <p:sp>
        <p:nvSpPr>
          <p:cNvPr id="104" name="사각형: 둥근 모서리 103">
            <a:extLst>
              <a:ext uri="{FF2B5EF4-FFF2-40B4-BE49-F238E27FC236}">
                <a16:creationId xmlns:a16="http://schemas.microsoft.com/office/drawing/2014/main" id="{32AC1714-527C-4F10-3506-E9A63FBC1B1C}"/>
              </a:ext>
            </a:extLst>
          </p:cNvPr>
          <p:cNvSpPr/>
          <p:nvPr/>
        </p:nvSpPr>
        <p:spPr>
          <a:xfrm>
            <a:off x="5631059" y="9555440"/>
            <a:ext cx="636415" cy="130345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다소 미흡</a:t>
            </a:r>
          </a:p>
        </p:txBody>
      </p:sp>
      <p:sp>
        <p:nvSpPr>
          <p:cNvPr id="178" name="사각형: 둥근 모서리 177">
            <a:extLst>
              <a:ext uri="{FF2B5EF4-FFF2-40B4-BE49-F238E27FC236}">
                <a16:creationId xmlns:a16="http://schemas.microsoft.com/office/drawing/2014/main" id="{7D9F5F2F-B9F0-8519-42B7-93A18B5652D8}"/>
              </a:ext>
            </a:extLst>
          </p:cNvPr>
          <p:cNvSpPr/>
          <p:nvPr/>
        </p:nvSpPr>
        <p:spPr>
          <a:xfrm>
            <a:off x="5298345" y="9555440"/>
            <a:ext cx="636415" cy="130345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다소 미흡</a:t>
            </a:r>
          </a:p>
        </p:txBody>
      </p:sp>
      <p:sp>
        <p:nvSpPr>
          <p:cNvPr id="108" name="사각형: 둥근 모서리 107">
            <a:extLst>
              <a:ext uri="{FF2B5EF4-FFF2-40B4-BE49-F238E27FC236}">
                <a16:creationId xmlns:a16="http://schemas.microsoft.com/office/drawing/2014/main" id="{10752790-E7FF-5EBF-B868-472D0E8A1D9D}"/>
              </a:ext>
            </a:extLst>
          </p:cNvPr>
          <p:cNvSpPr/>
          <p:nvPr/>
        </p:nvSpPr>
        <p:spPr>
          <a:xfrm>
            <a:off x="4278477" y="4877618"/>
            <a:ext cx="636415" cy="130345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다소 미흡</a:t>
            </a:r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C5BF4750-6227-5175-907F-5077B4C692E7}"/>
              </a:ext>
            </a:extLst>
          </p:cNvPr>
          <p:cNvSpPr/>
          <p:nvPr/>
        </p:nvSpPr>
        <p:spPr>
          <a:xfrm>
            <a:off x="-3009889" y="5020454"/>
            <a:ext cx="2815488" cy="662940"/>
          </a:xfrm>
          <a:prstGeom prst="rect">
            <a:avLst/>
          </a:prstGeom>
          <a:solidFill>
            <a:srgbClr val="7030A0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r>
              <a: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◆ 진단 그래프 상단 문구 글자 수 표기 정의</a:t>
            </a:r>
            <a:endParaRPr kumimoji="1" lang="en-US" altLang="ko-KR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  <a:p>
            <a:pPr marL="228600" indent="-228600" algn="l" defTabSz="914309">
              <a:buFont typeface="+mj-lt"/>
              <a:buAutoNum type="arabicParenR"/>
            </a:pPr>
            <a:r>
              <a: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단원 명이 </a:t>
            </a:r>
            <a:r>
              <a:rPr kumimoji="1" lang="en-US" altLang="ko-KR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16</a:t>
            </a:r>
            <a:r>
              <a: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글자 이하는 한 줄 표기</a:t>
            </a:r>
            <a:endParaRPr kumimoji="1" lang="en-US" altLang="ko-KR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  <a:p>
            <a:pPr marL="228600" indent="-228600" algn="l" defTabSz="914309">
              <a:buFont typeface="+mj-lt"/>
              <a:buAutoNum type="arabicParenR"/>
            </a:pPr>
            <a:r>
              <a: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단원 명이 </a:t>
            </a:r>
            <a:r>
              <a:rPr kumimoji="1" lang="en-US" altLang="ko-KR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17</a:t>
            </a:r>
            <a:r>
              <a: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글자 </a:t>
            </a:r>
            <a:r>
              <a:rPr kumimoji="1" lang="en-US" altLang="ko-KR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~ 41</a:t>
            </a:r>
            <a:r>
              <a: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글자는 두 줄 표기</a:t>
            </a:r>
            <a:endParaRPr kumimoji="1" lang="en-US" altLang="ko-KR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  <a:p>
            <a:pPr marL="228600" indent="-228600" algn="l" defTabSz="914309">
              <a:buFont typeface="+mj-lt"/>
              <a:buAutoNum type="arabicParenR"/>
            </a:pPr>
            <a:r>
              <a: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그 이상 영역 벗어날 경우 </a:t>
            </a:r>
            <a:r>
              <a:rPr kumimoji="1" lang="en-US" altLang="ko-KR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…</a:t>
            </a:r>
            <a:r>
              <a: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처리</a:t>
            </a:r>
            <a:endParaRPr kumimoji="1" lang="en-US" altLang="ko-KR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7958F27-B6E4-B8C6-B3FA-3E9224D03EF5}"/>
              </a:ext>
            </a:extLst>
          </p:cNvPr>
          <p:cNvSpPr txBox="1"/>
          <p:nvPr/>
        </p:nvSpPr>
        <p:spPr>
          <a:xfrm>
            <a:off x="353646" y="187176"/>
            <a:ext cx="652423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x-none"/>
            </a:defPPr>
            <a:lvl1pPr>
              <a:defRPr sz="800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x-none" altLang="en-US" dirty="0"/>
              <a:t>과목별 리포</a:t>
            </a:r>
            <a:r>
              <a:rPr lang="ko-KR" altLang="en-US" dirty="0"/>
              <a:t>트</a:t>
            </a:r>
            <a:endParaRPr lang="en-US" altLang="ko-KR" dirty="0"/>
          </a:p>
        </p:txBody>
      </p:sp>
      <p:cxnSp>
        <p:nvCxnSpPr>
          <p:cNvPr id="7" name="직선 연결선[R] 93">
            <a:extLst>
              <a:ext uri="{FF2B5EF4-FFF2-40B4-BE49-F238E27FC236}">
                <a16:creationId xmlns:a16="http://schemas.microsoft.com/office/drawing/2014/main" id="{9593E279-47A9-1C79-D468-AA06E9ACFDB6}"/>
              </a:ext>
            </a:extLst>
          </p:cNvPr>
          <p:cNvCxnSpPr>
            <a:cxnSpLocks/>
          </p:cNvCxnSpPr>
          <p:nvPr/>
        </p:nvCxnSpPr>
        <p:spPr>
          <a:xfrm>
            <a:off x="341848" y="2681590"/>
            <a:ext cx="839813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직사각형 13">
            <a:extLst>
              <a:ext uri="{FF2B5EF4-FFF2-40B4-BE49-F238E27FC236}">
                <a16:creationId xmlns:a16="http://schemas.microsoft.com/office/drawing/2014/main" id="{AAB526C1-7247-686A-A6BD-887B961BF9EF}"/>
              </a:ext>
            </a:extLst>
          </p:cNvPr>
          <p:cNvSpPr/>
          <p:nvPr/>
        </p:nvSpPr>
        <p:spPr>
          <a:xfrm>
            <a:off x="353647" y="931102"/>
            <a:ext cx="4505338" cy="1613316"/>
          </a:xfrm>
          <a:prstGeom prst="rect">
            <a:avLst/>
          </a:prstGeom>
          <a:solidFill>
            <a:schemeClr val="bg1">
              <a:lumMod val="95000"/>
              <a:alpha val="4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14F996F-6B91-08F6-604E-CC621113F0E3}"/>
              </a:ext>
            </a:extLst>
          </p:cNvPr>
          <p:cNvSpPr txBox="1"/>
          <p:nvPr/>
        </p:nvSpPr>
        <p:spPr>
          <a:xfrm>
            <a:off x="341848" y="2818763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b="1" dirty="0"/>
              <a:t>통합사회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99A9DE2D-A894-BFAA-DB5C-AC781E7E1E6C}"/>
              </a:ext>
            </a:extLst>
          </p:cNvPr>
          <p:cNvSpPr txBox="1"/>
          <p:nvPr/>
        </p:nvSpPr>
        <p:spPr>
          <a:xfrm>
            <a:off x="1171968" y="2818763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윤리와 사상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DEEDCFC2-3A05-75F8-16D1-A0CAD28011B1}"/>
              </a:ext>
            </a:extLst>
          </p:cNvPr>
          <p:cNvSpPr txBox="1"/>
          <p:nvPr/>
        </p:nvSpPr>
        <p:spPr>
          <a:xfrm>
            <a:off x="2002088" y="2818763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한국 지리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664BC6FC-1191-8BC3-DDE2-8105BA5F13D6}"/>
              </a:ext>
            </a:extLst>
          </p:cNvPr>
          <p:cNvSpPr txBox="1"/>
          <p:nvPr/>
        </p:nvSpPr>
        <p:spPr>
          <a:xfrm>
            <a:off x="2832208" y="2818763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세계지리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28C5BF6F-2C38-C93C-07A5-05817E86D4AA}"/>
              </a:ext>
            </a:extLst>
          </p:cNvPr>
          <p:cNvSpPr txBox="1"/>
          <p:nvPr/>
        </p:nvSpPr>
        <p:spPr>
          <a:xfrm>
            <a:off x="3662328" y="2818763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동아시아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2AED024E-39FB-6E8C-82F8-EE5F4E9A13A9}"/>
              </a:ext>
            </a:extLst>
          </p:cNvPr>
          <p:cNvSpPr txBox="1"/>
          <p:nvPr/>
        </p:nvSpPr>
        <p:spPr>
          <a:xfrm>
            <a:off x="4492448" y="2818763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세계사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128A97B1-5596-2224-5D65-DCE6DBE91EFE}"/>
              </a:ext>
            </a:extLst>
          </p:cNvPr>
          <p:cNvSpPr txBox="1"/>
          <p:nvPr/>
        </p:nvSpPr>
        <p:spPr>
          <a:xfrm>
            <a:off x="5322568" y="2818763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정치와 법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ADB15F04-DB69-BF89-F9A0-880CD6D40AB8}"/>
              </a:ext>
            </a:extLst>
          </p:cNvPr>
          <p:cNvSpPr txBox="1"/>
          <p:nvPr/>
        </p:nvSpPr>
        <p:spPr>
          <a:xfrm>
            <a:off x="6152688" y="2818763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경제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11B77A94-9C76-1743-C58F-43FDBC3B1CC0}"/>
              </a:ext>
            </a:extLst>
          </p:cNvPr>
          <p:cNvSpPr txBox="1"/>
          <p:nvPr/>
        </p:nvSpPr>
        <p:spPr>
          <a:xfrm>
            <a:off x="6982808" y="2818763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사회 문화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E1893B8B-F323-C807-6F1B-6825B5D48AD9}"/>
              </a:ext>
            </a:extLst>
          </p:cNvPr>
          <p:cNvSpPr txBox="1"/>
          <p:nvPr/>
        </p:nvSpPr>
        <p:spPr>
          <a:xfrm>
            <a:off x="7812924" y="2818763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생활과 윤리</a:t>
            </a:r>
          </a:p>
        </p:txBody>
      </p:sp>
      <p:cxnSp>
        <p:nvCxnSpPr>
          <p:cNvPr id="101" name="직선 연결선[R] 93">
            <a:extLst>
              <a:ext uri="{FF2B5EF4-FFF2-40B4-BE49-F238E27FC236}">
                <a16:creationId xmlns:a16="http://schemas.microsoft.com/office/drawing/2014/main" id="{B81C926C-0B4B-CF16-7DFE-B8F1E8E17D6F}"/>
              </a:ext>
            </a:extLst>
          </p:cNvPr>
          <p:cNvCxnSpPr>
            <a:cxnSpLocks/>
          </p:cNvCxnSpPr>
          <p:nvPr/>
        </p:nvCxnSpPr>
        <p:spPr>
          <a:xfrm>
            <a:off x="448507" y="3034207"/>
            <a:ext cx="587822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자유형: 도형 102">
            <a:extLst>
              <a:ext uri="{FF2B5EF4-FFF2-40B4-BE49-F238E27FC236}">
                <a16:creationId xmlns:a16="http://schemas.microsoft.com/office/drawing/2014/main" id="{C4C5E41C-19AF-6C11-0A13-100FF2DD02FE}"/>
              </a:ext>
            </a:extLst>
          </p:cNvPr>
          <p:cNvSpPr/>
          <p:nvPr/>
        </p:nvSpPr>
        <p:spPr>
          <a:xfrm>
            <a:off x="2415387" y="1611705"/>
            <a:ext cx="282610" cy="451800"/>
          </a:xfrm>
          <a:custGeom>
            <a:avLst/>
            <a:gdLst>
              <a:gd name="connsiteX0" fmla="*/ 0 w 604960"/>
              <a:gd name="connsiteY0" fmla="*/ 0 h 967128"/>
              <a:gd name="connsiteX1" fmla="*/ 604960 w 604960"/>
              <a:gd name="connsiteY1" fmla="*/ 0 h 967128"/>
              <a:gd name="connsiteX2" fmla="*/ 604960 w 604960"/>
              <a:gd name="connsiteY2" fmla="*/ 967128 h 967128"/>
              <a:gd name="connsiteX3" fmla="*/ 304429 w 604960"/>
              <a:gd name="connsiteY3" fmla="*/ 576634 h 967128"/>
              <a:gd name="connsiteX4" fmla="*/ 3897 w 604960"/>
              <a:gd name="connsiteY4" fmla="*/ 967128 h 967128"/>
              <a:gd name="connsiteX5" fmla="*/ 0 w 604960"/>
              <a:gd name="connsiteY5" fmla="*/ 967128 h 967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4960" h="967128">
                <a:moveTo>
                  <a:pt x="0" y="0"/>
                </a:moveTo>
                <a:lnTo>
                  <a:pt x="604960" y="0"/>
                </a:lnTo>
                <a:lnTo>
                  <a:pt x="604960" y="967128"/>
                </a:lnTo>
                <a:lnTo>
                  <a:pt x="304429" y="576634"/>
                </a:lnTo>
                <a:lnTo>
                  <a:pt x="3897" y="967128"/>
                </a:lnTo>
                <a:lnTo>
                  <a:pt x="0" y="967128"/>
                </a:lnTo>
                <a:close/>
              </a:path>
            </a:pathLst>
          </a:custGeom>
          <a:solidFill>
            <a:srgbClr val="1E1CA3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06" name="육각형 105">
            <a:extLst>
              <a:ext uri="{FF2B5EF4-FFF2-40B4-BE49-F238E27FC236}">
                <a16:creationId xmlns:a16="http://schemas.microsoft.com/office/drawing/2014/main" id="{068D22E2-D81A-40A1-797D-26EEB3512D41}"/>
              </a:ext>
            </a:extLst>
          </p:cNvPr>
          <p:cNvSpPr/>
          <p:nvPr/>
        </p:nvSpPr>
        <p:spPr>
          <a:xfrm rot="16200000">
            <a:off x="2171114" y="999863"/>
            <a:ext cx="771159" cy="720968"/>
          </a:xfrm>
          <a:prstGeom prst="hexagon">
            <a:avLst/>
          </a:prstGeom>
          <a:ln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222935BB-270A-151F-EB3F-FEA6A18A5DAD}"/>
              </a:ext>
            </a:extLst>
          </p:cNvPr>
          <p:cNvSpPr txBox="1"/>
          <p:nvPr/>
        </p:nvSpPr>
        <p:spPr>
          <a:xfrm>
            <a:off x="2351508" y="1096293"/>
            <a:ext cx="410369" cy="49244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600" b="1" dirty="0">
                <a:solidFill>
                  <a:prstClr val="black"/>
                </a:solidFill>
              </a:rPr>
              <a:t>다소</a:t>
            </a:r>
            <a:endParaRPr kumimoji="1" lang="en-US" altLang="ko-KR" sz="1600" b="1" dirty="0">
              <a:solidFill>
                <a:prstClr val="black"/>
              </a:solidFill>
            </a:endParaRPr>
          </a:p>
          <a:p>
            <a:r>
              <a:rPr kumimoji="1" lang="ko-KR" altLang="en-US" sz="1600" b="1" dirty="0">
                <a:solidFill>
                  <a:prstClr val="black"/>
                </a:solidFill>
              </a:rPr>
              <a:t>미흡</a:t>
            </a:r>
            <a:endParaRPr kumimoji="1" lang="x-none" altLang="en-US" sz="1600" b="1" dirty="0">
              <a:solidFill>
                <a:prstClr val="black"/>
              </a:solidFill>
            </a:endParaRP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BB8E522E-4EA5-DA51-A4E5-2F4A699ADE8F}"/>
              </a:ext>
            </a:extLst>
          </p:cNvPr>
          <p:cNvSpPr txBox="1"/>
          <p:nvPr/>
        </p:nvSpPr>
        <p:spPr>
          <a:xfrm>
            <a:off x="608762" y="2149038"/>
            <a:ext cx="4029049" cy="31598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900" dirty="0"/>
              <a:t>학습 수준은 다소 미흡으로 지난주 배운 단원에 대한 이해도가 낮은 편이네요</a:t>
            </a:r>
            <a:r>
              <a:rPr lang="en-US" altLang="ko-KR" sz="900" dirty="0"/>
              <a:t>.</a:t>
            </a:r>
          </a:p>
          <a:p>
            <a:pPr algn="ctr">
              <a:lnSpc>
                <a:spcPct val="120000"/>
              </a:lnSpc>
            </a:pPr>
            <a:r>
              <a:rPr lang="ko-KR" altLang="en-US" sz="900" dirty="0"/>
              <a:t>전체 학습량은 적은 편이고 </a:t>
            </a:r>
            <a:r>
              <a:rPr lang="en-US" altLang="ko-KR" sz="900" dirty="0"/>
              <a:t>, </a:t>
            </a:r>
            <a:r>
              <a:rPr lang="ko-KR" altLang="en-US" sz="900" dirty="0"/>
              <a:t>그중 동영상 학습량이 적은 편이에요</a:t>
            </a:r>
            <a:r>
              <a:rPr lang="en-US" altLang="ko-KR" sz="900" dirty="0"/>
              <a:t>.</a:t>
            </a:r>
            <a:endParaRPr lang="en-US" altLang="ko-KR" sz="1000" dirty="0"/>
          </a:p>
        </p:txBody>
      </p:sp>
      <p:grpSp>
        <p:nvGrpSpPr>
          <p:cNvPr id="37" name="그룹 36">
            <a:extLst>
              <a:ext uri="{FF2B5EF4-FFF2-40B4-BE49-F238E27FC236}">
                <a16:creationId xmlns:a16="http://schemas.microsoft.com/office/drawing/2014/main" id="{767B3DC7-59E7-1B86-7570-1864417144EE}"/>
              </a:ext>
            </a:extLst>
          </p:cNvPr>
          <p:cNvGrpSpPr/>
          <p:nvPr/>
        </p:nvGrpSpPr>
        <p:grpSpPr>
          <a:xfrm>
            <a:off x="342954" y="376417"/>
            <a:ext cx="8463998" cy="394622"/>
            <a:chOff x="299987" y="3050652"/>
            <a:chExt cx="8463998" cy="394622"/>
          </a:xfrm>
        </p:grpSpPr>
        <p:sp>
          <p:nvSpPr>
            <p:cNvPr id="52" name="양쪽 모서리가 둥근 사각형 168">
              <a:extLst>
                <a:ext uri="{FF2B5EF4-FFF2-40B4-BE49-F238E27FC236}">
                  <a16:creationId xmlns:a16="http://schemas.microsoft.com/office/drawing/2014/main" id="{E4077962-1194-AC1C-28DE-9B70528631D4}"/>
                </a:ext>
              </a:extLst>
            </p:cNvPr>
            <p:cNvSpPr/>
            <p:nvPr/>
          </p:nvSpPr>
          <p:spPr>
            <a:xfrm>
              <a:off x="299987" y="3138155"/>
              <a:ext cx="1389003" cy="307119"/>
            </a:xfrm>
            <a:prstGeom prst="round2SameRect">
              <a:avLst/>
            </a:pr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800" dirty="0">
                  <a:solidFill>
                    <a:srgbClr val="AEAEAE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국어</a:t>
              </a:r>
              <a:endParaRPr kumimoji="0" lang="ko-KR" altLang="en-US" sz="800" i="0" u="none" strike="noStrike" kern="1200" cap="none" spc="0" normalizeH="0" baseline="0" noProof="0" dirty="0">
                <a:ln>
                  <a:noFill/>
                </a:ln>
                <a:solidFill>
                  <a:srgbClr val="AEAEAE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endParaRPr>
            </a:p>
          </p:txBody>
        </p:sp>
        <p:sp>
          <p:nvSpPr>
            <p:cNvPr id="55" name="양쪽 모서리가 둥근 사각형 168">
              <a:extLst>
                <a:ext uri="{FF2B5EF4-FFF2-40B4-BE49-F238E27FC236}">
                  <a16:creationId xmlns:a16="http://schemas.microsoft.com/office/drawing/2014/main" id="{96FC1B84-19A9-4F53-E43E-D1A8E7DF649F}"/>
                </a:ext>
              </a:extLst>
            </p:cNvPr>
            <p:cNvSpPr/>
            <p:nvPr/>
          </p:nvSpPr>
          <p:spPr>
            <a:xfrm>
              <a:off x="7374982" y="3138155"/>
              <a:ext cx="1389003" cy="307119"/>
            </a:xfrm>
            <a:prstGeom prst="round2SameRect">
              <a:avLst/>
            </a:pr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800" i="0" u="none" strike="noStrike" kern="1200" cap="none" spc="0" normalizeH="0" baseline="0" noProof="0" dirty="0">
                  <a:ln>
                    <a:noFill/>
                  </a:ln>
                  <a:solidFill>
                    <a:srgbClr val="AEAEAE"/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한국사</a:t>
              </a:r>
            </a:p>
          </p:txBody>
        </p:sp>
        <p:sp>
          <p:nvSpPr>
            <p:cNvPr id="60" name="양쪽 모서리가 둥근 사각형 168">
              <a:extLst>
                <a:ext uri="{FF2B5EF4-FFF2-40B4-BE49-F238E27FC236}">
                  <a16:creationId xmlns:a16="http://schemas.microsoft.com/office/drawing/2014/main" id="{B1EECE0B-E9D2-ABA1-12E5-078826C9558C}"/>
                </a:ext>
              </a:extLst>
            </p:cNvPr>
            <p:cNvSpPr/>
            <p:nvPr/>
          </p:nvSpPr>
          <p:spPr>
            <a:xfrm>
              <a:off x="1714986" y="3138155"/>
              <a:ext cx="1389003" cy="307119"/>
            </a:xfrm>
            <a:prstGeom prst="round2SameRect">
              <a:avLst/>
            </a:pr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800" dirty="0">
                  <a:solidFill>
                    <a:srgbClr val="AEAEAE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영어</a:t>
              </a:r>
              <a:endParaRPr kumimoji="0" lang="ko-KR" altLang="en-US" sz="800" i="0" u="none" strike="noStrike" kern="1200" cap="none" spc="0" normalizeH="0" baseline="0" noProof="0" dirty="0">
                <a:ln>
                  <a:noFill/>
                </a:ln>
                <a:solidFill>
                  <a:srgbClr val="AEAEAE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endParaRPr>
            </a:p>
          </p:txBody>
        </p:sp>
        <p:sp>
          <p:nvSpPr>
            <p:cNvPr id="61" name="양쪽 모서리가 둥근 사각형 168">
              <a:extLst>
                <a:ext uri="{FF2B5EF4-FFF2-40B4-BE49-F238E27FC236}">
                  <a16:creationId xmlns:a16="http://schemas.microsoft.com/office/drawing/2014/main" id="{3F012F13-9DC5-F385-618B-84A3CDE080F4}"/>
                </a:ext>
              </a:extLst>
            </p:cNvPr>
            <p:cNvSpPr/>
            <p:nvPr/>
          </p:nvSpPr>
          <p:spPr>
            <a:xfrm>
              <a:off x="3129985" y="3138155"/>
              <a:ext cx="1389003" cy="307119"/>
            </a:xfrm>
            <a:prstGeom prst="round2SameRect">
              <a:avLst/>
            </a:pr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800" dirty="0">
                  <a:solidFill>
                    <a:srgbClr val="AEAEAE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수학</a:t>
              </a:r>
              <a:endParaRPr kumimoji="0" lang="ko-KR" altLang="en-US" sz="800" i="0" u="none" strike="noStrike" kern="1200" cap="none" spc="0" normalizeH="0" baseline="0" noProof="0" dirty="0">
                <a:ln>
                  <a:noFill/>
                </a:ln>
                <a:solidFill>
                  <a:srgbClr val="AEAEAE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endParaRPr>
            </a:p>
          </p:txBody>
        </p:sp>
        <p:sp>
          <p:nvSpPr>
            <p:cNvPr id="62" name="양쪽 모서리가 둥근 사각형 168">
              <a:extLst>
                <a:ext uri="{FF2B5EF4-FFF2-40B4-BE49-F238E27FC236}">
                  <a16:creationId xmlns:a16="http://schemas.microsoft.com/office/drawing/2014/main" id="{23605583-607E-CA03-4450-67D1C11DA534}"/>
                </a:ext>
              </a:extLst>
            </p:cNvPr>
            <p:cNvSpPr/>
            <p:nvPr/>
          </p:nvSpPr>
          <p:spPr>
            <a:xfrm>
              <a:off x="4544984" y="3050652"/>
              <a:ext cx="1389003" cy="394622"/>
            </a:xfrm>
            <a:prstGeom prst="round2SameRect">
              <a:avLst/>
            </a:prstGeom>
            <a:solidFill>
              <a:srgbClr val="7F7F7F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800" b="1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사회탐구</a:t>
              </a:r>
              <a:endParaRPr kumimoji="0" lang="ko-KR" altLang="en-US" sz="8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endParaRPr>
            </a:p>
          </p:txBody>
        </p:sp>
        <p:sp>
          <p:nvSpPr>
            <p:cNvPr id="63" name="양쪽 모서리가 둥근 사각형 168">
              <a:extLst>
                <a:ext uri="{FF2B5EF4-FFF2-40B4-BE49-F238E27FC236}">
                  <a16:creationId xmlns:a16="http://schemas.microsoft.com/office/drawing/2014/main" id="{A710E541-B694-40E0-7164-58073664A296}"/>
                </a:ext>
              </a:extLst>
            </p:cNvPr>
            <p:cNvSpPr/>
            <p:nvPr/>
          </p:nvSpPr>
          <p:spPr>
            <a:xfrm>
              <a:off x="5959983" y="3138155"/>
              <a:ext cx="1389003" cy="307119"/>
            </a:xfrm>
            <a:prstGeom prst="round2SameRect">
              <a:avLst/>
            </a:pr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800" dirty="0">
                  <a:solidFill>
                    <a:srgbClr val="AEAEAE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과학탐구</a:t>
              </a:r>
              <a:endParaRPr kumimoji="0" lang="ko-KR" altLang="en-US" sz="800" i="0" u="none" strike="noStrike" kern="1200" cap="none" spc="0" normalizeH="0" baseline="0" noProof="0" dirty="0">
                <a:ln>
                  <a:noFill/>
                </a:ln>
                <a:solidFill>
                  <a:srgbClr val="AEAEAE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endParaRPr>
            </a:p>
          </p:txBody>
        </p:sp>
      </p:grpSp>
      <p:sp>
        <p:nvSpPr>
          <p:cNvPr id="18" name="Rectangle 4">
            <a:extLst>
              <a:ext uri="{FF2B5EF4-FFF2-40B4-BE49-F238E27FC236}">
                <a16:creationId xmlns:a16="http://schemas.microsoft.com/office/drawing/2014/main" id="{C940CEFB-B61F-B01B-AE88-6277F94ECEF3}"/>
              </a:ext>
            </a:extLst>
          </p:cNvPr>
          <p:cNvSpPr/>
          <p:nvPr/>
        </p:nvSpPr>
        <p:spPr>
          <a:xfrm>
            <a:off x="318549" y="156446"/>
            <a:ext cx="8545305" cy="6843855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32" name="Circle">
            <a:extLst>
              <a:ext uri="{FF2B5EF4-FFF2-40B4-BE49-F238E27FC236}">
                <a16:creationId xmlns:a16="http://schemas.microsoft.com/office/drawing/2014/main" id="{4E845978-B99C-79C5-5B03-77177E9E1B7A}"/>
              </a:ext>
            </a:extLst>
          </p:cNvPr>
          <p:cNvSpPr/>
          <p:nvPr/>
        </p:nvSpPr>
        <p:spPr>
          <a:xfrm>
            <a:off x="258215" y="108812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</a:t>
            </a:r>
          </a:p>
        </p:txBody>
      </p:sp>
      <p:sp>
        <p:nvSpPr>
          <p:cNvPr id="36" name="Rectangle 4">
            <a:extLst>
              <a:ext uri="{FF2B5EF4-FFF2-40B4-BE49-F238E27FC236}">
                <a16:creationId xmlns:a16="http://schemas.microsoft.com/office/drawing/2014/main" id="{6A3C6438-9409-BE81-CC96-AA15A4A8C909}"/>
              </a:ext>
            </a:extLst>
          </p:cNvPr>
          <p:cNvSpPr/>
          <p:nvPr/>
        </p:nvSpPr>
        <p:spPr>
          <a:xfrm>
            <a:off x="371598" y="905624"/>
            <a:ext cx="4502308" cy="1665640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77" name="Rectangle 4">
            <a:extLst>
              <a:ext uri="{FF2B5EF4-FFF2-40B4-BE49-F238E27FC236}">
                <a16:creationId xmlns:a16="http://schemas.microsoft.com/office/drawing/2014/main" id="{FDF9D95E-5ADA-1248-2297-11083EC19854}"/>
              </a:ext>
            </a:extLst>
          </p:cNvPr>
          <p:cNvSpPr/>
          <p:nvPr/>
        </p:nvSpPr>
        <p:spPr>
          <a:xfrm>
            <a:off x="353644" y="401261"/>
            <a:ext cx="8474967" cy="384167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78" name="Rounded Rectangle">
            <a:extLst>
              <a:ext uri="{FF2B5EF4-FFF2-40B4-BE49-F238E27FC236}">
                <a16:creationId xmlns:a16="http://schemas.microsoft.com/office/drawing/2014/main" id="{69C95623-FB16-0658-BD2A-F8477C9DAF0E}"/>
              </a:ext>
            </a:extLst>
          </p:cNvPr>
          <p:cNvSpPr/>
          <p:nvPr/>
        </p:nvSpPr>
        <p:spPr>
          <a:xfrm>
            <a:off x="311249" y="345802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4-1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79" name="Circle">
            <a:extLst>
              <a:ext uri="{FF2B5EF4-FFF2-40B4-BE49-F238E27FC236}">
                <a16:creationId xmlns:a16="http://schemas.microsoft.com/office/drawing/2014/main" id="{65B0E768-379C-988A-C74F-4DF34BDA3897}"/>
              </a:ext>
            </a:extLst>
          </p:cNvPr>
          <p:cNvSpPr/>
          <p:nvPr/>
        </p:nvSpPr>
        <p:spPr>
          <a:xfrm>
            <a:off x="342954" y="845975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5</a:t>
            </a:r>
          </a:p>
        </p:txBody>
      </p:sp>
      <p:sp>
        <p:nvSpPr>
          <p:cNvPr id="85" name="Rectangle 4">
            <a:extLst>
              <a:ext uri="{FF2B5EF4-FFF2-40B4-BE49-F238E27FC236}">
                <a16:creationId xmlns:a16="http://schemas.microsoft.com/office/drawing/2014/main" id="{5C8AC602-A7AC-EFE5-1B57-104DED3EE201}"/>
              </a:ext>
            </a:extLst>
          </p:cNvPr>
          <p:cNvSpPr/>
          <p:nvPr/>
        </p:nvSpPr>
        <p:spPr>
          <a:xfrm>
            <a:off x="389682" y="2676712"/>
            <a:ext cx="8410630" cy="3945983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89" name="Rectangle 4">
            <a:extLst>
              <a:ext uri="{FF2B5EF4-FFF2-40B4-BE49-F238E27FC236}">
                <a16:creationId xmlns:a16="http://schemas.microsoft.com/office/drawing/2014/main" id="{83685A0F-1A7F-8DC3-D594-1EE93D28BF14}"/>
              </a:ext>
            </a:extLst>
          </p:cNvPr>
          <p:cNvSpPr/>
          <p:nvPr/>
        </p:nvSpPr>
        <p:spPr>
          <a:xfrm>
            <a:off x="2787145" y="3189294"/>
            <a:ext cx="3308855" cy="562825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90" name="Rectangle 4">
            <a:extLst>
              <a:ext uri="{FF2B5EF4-FFF2-40B4-BE49-F238E27FC236}">
                <a16:creationId xmlns:a16="http://schemas.microsoft.com/office/drawing/2014/main" id="{C3F5E334-FB75-2132-4F6F-253D4E0C9B33}"/>
              </a:ext>
            </a:extLst>
          </p:cNvPr>
          <p:cNvSpPr/>
          <p:nvPr/>
        </p:nvSpPr>
        <p:spPr>
          <a:xfrm>
            <a:off x="468953" y="2768785"/>
            <a:ext cx="8271025" cy="293798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92" name="Circle">
            <a:extLst>
              <a:ext uri="{FF2B5EF4-FFF2-40B4-BE49-F238E27FC236}">
                <a16:creationId xmlns:a16="http://schemas.microsoft.com/office/drawing/2014/main" id="{AAFE7853-20D5-08CB-B2DE-B14059AD10D0}"/>
              </a:ext>
            </a:extLst>
          </p:cNvPr>
          <p:cNvSpPr/>
          <p:nvPr/>
        </p:nvSpPr>
        <p:spPr>
          <a:xfrm>
            <a:off x="316636" y="2610767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7</a:t>
            </a:r>
          </a:p>
        </p:txBody>
      </p:sp>
      <p:sp>
        <p:nvSpPr>
          <p:cNvPr id="94" name="Rounded Rectangle">
            <a:extLst>
              <a:ext uri="{FF2B5EF4-FFF2-40B4-BE49-F238E27FC236}">
                <a16:creationId xmlns:a16="http://schemas.microsoft.com/office/drawing/2014/main" id="{5E6D9854-6E09-97AC-5EE1-BB7616C69603}"/>
              </a:ext>
            </a:extLst>
          </p:cNvPr>
          <p:cNvSpPr/>
          <p:nvPr/>
        </p:nvSpPr>
        <p:spPr>
          <a:xfrm>
            <a:off x="538483" y="2700092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7-1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95" name="Rounded Rectangle">
            <a:extLst>
              <a:ext uri="{FF2B5EF4-FFF2-40B4-BE49-F238E27FC236}">
                <a16:creationId xmlns:a16="http://schemas.microsoft.com/office/drawing/2014/main" id="{094A6234-B6AC-92C7-BE31-919AC29D325E}"/>
              </a:ext>
            </a:extLst>
          </p:cNvPr>
          <p:cNvSpPr/>
          <p:nvPr/>
        </p:nvSpPr>
        <p:spPr>
          <a:xfrm>
            <a:off x="2765900" y="3146679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7-2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43" name="Rounded Rectangle">
            <a:extLst>
              <a:ext uri="{FF2B5EF4-FFF2-40B4-BE49-F238E27FC236}">
                <a16:creationId xmlns:a16="http://schemas.microsoft.com/office/drawing/2014/main" id="{9D90DB22-7893-8BFF-095F-F6A97F8CC29B}"/>
              </a:ext>
            </a:extLst>
          </p:cNvPr>
          <p:cNvSpPr/>
          <p:nvPr/>
        </p:nvSpPr>
        <p:spPr>
          <a:xfrm>
            <a:off x="4130546" y="5651559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 dirty="0">
                <a:solidFill>
                  <a:schemeClr val="bg1"/>
                </a:solidFill>
              </a:rPr>
              <a:t>7-6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50" name="Rounded Rectangle">
            <a:extLst>
              <a:ext uri="{FF2B5EF4-FFF2-40B4-BE49-F238E27FC236}">
                <a16:creationId xmlns:a16="http://schemas.microsoft.com/office/drawing/2014/main" id="{2DDC5EE8-24F1-8DE7-58D9-6C22EEADE733}"/>
              </a:ext>
            </a:extLst>
          </p:cNvPr>
          <p:cNvSpPr/>
          <p:nvPr/>
        </p:nvSpPr>
        <p:spPr>
          <a:xfrm>
            <a:off x="1408493" y="6269686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 dirty="0">
                <a:solidFill>
                  <a:schemeClr val="bg1"/>
                </a:solidFill>
              </a:rPr>
              <a:t>7-7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55" name="Rounded Rectangle">
            <a:extLst>
              <a:ext uri="{FF2B5EF4-FFF2-40B4-BE49-F238E27FC236}">
                <a16:creationId xmlns:a16="http://schemas.microsoft.com/office/drawing/2014/main" id="{883A0F56-8004-BBFF-B1F9-03D05039BC7E}"/>
              </a:ext>
            </a:extLst>
          </p:cNvPr>
          <p:cNvSpPr/>
          <p:nvPr/>
        </p:nvSpPr>
        <p:spPr>
          <a:xfrm>
            <a:off x="1075713" y="6430888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 dirty="0">
                <a:solidFill>
                  <a:schemeClr val="bg1"/>
                </a:solidFill>
              </a:rPr>
              <a:t>7-8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57" name="Rounded Rectangle">
            <a:extLst>
              <a:ext uri="{FF2B5EF4-FFF2-40B4-BE49-F238E27FC236}">
                <a16:creationId xmlns:a16="http://schemas.microsoft.com/office/drawing/2014/main" id="{F3EC3030-E724-DA61-CCA4-DEBFC0FCB5F8}"/>
              </a:ext>
            </a:extLst>
          </p:cNvPr>
          <p:cNvSpPr/>
          <p:nvPr/>
        </p:nvSpPr>
        <p:spPr>
          <a:xfrm>
            <a:off x="-3035101" y="4948170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7-2</a:t>
            </a:r>
            <a:endParaRPr sz="700" dirty="0">
              <a:solidFill>
                <a:schemeClr val="bg1"/>
              </a:solidFill>
            </a:endParaRPr>
          </a:p>
        </p:txBody>
      </p:sp>
      <p:graphicFrame>
        <p:nvGraphicFramePr>
          <p:cNvPr id="158" name="표 157">
            <a:extLst>
              <a:ext uri="{FF2B5EF4-FFF2-40B4-BE49-F238E27FC236}">
                <a16:creationId xmlns:a16="http://schemas.microsoft.com/office/drawing/2014/main" id="{D1242D52-509C-FA0E-D225-3C1BF08B68E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76804784"/>
              </p:ext>
            </p:extLst>
          </p:nvPr>
        </p:nvGraphicFramePr>
        <p:xfrm>
          <a:off x="9032626" y="5521268"/>
          <a:ext cx="3047759" cy="619536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9406">
                  <a:extLst>
                    <a:ext uri="{9D8B030D-6E8A-4147-A177-3AD203B41FA5}">
                      <a16:colId xmlns:a16="http://schemas.microsoft.com/office/drawing/2014/main" val="1895965601"/>
                    </a:ext>
                  </a:extLst>
                </a:gridCol>
                <a:gridCol w="2818353">
                  <a:extLst>
                    <a:ext uri="{9D8B030D-6E8A-4147-A177-3AD203B41FA5}">
                      <a16:colId xmlns:a16="http://schemas.microsoft.com/office/drawing/2014/main" val="1156902563"/>
                    </a:ext>
                  </a:extLst>
                </a:gridCol>
              </a:tblGrid>
              <a:tr h="0">
                <a:tc rowSpan="9">
                  <a:txBody>
                    <a:bodyPr/>
                    <a:lstStyle/>
                    <a:p>
                      <a:pPr marL="39688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7</a:t>
                      </a:r>
                      <a:endParaRPr lang="ko-KR" altLang="en-US"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상세 평가단위별 학습 현황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산정 기준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과목평균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X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축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과목의 평가단위명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Y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축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학습진단 진단등급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포인트별 차등 간격으로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진단결과 등급별 점수 기준 표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] </a:t>
                      </a:r>
                      <a:r>
                        <a:rPr lang="ko-KR" altLang="en-US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참고 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 err="1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퍼블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개발 검토 필요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en-US" altLang="ko-KR" sz="700" b="1" u="none" strike="noStrike" cap="none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우리반과 전체 과목 평균 비교 분석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상세 선택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평가단위별 추이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학습 현황표시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응시 이력이 있는 평가단원의 학습수준은 항상 노출 </a:t>
                      </a:r>
                      <a:endParaRPr lang="ko-KR" altLang="en-US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991760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endParaRPr lang="ko-KR" altLang="en-US"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7-1.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상세 선택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상세 선택 시 해당 그래프 노출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이름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표시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초등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중등 교사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상세 과목 탭 미 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고등 교사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전체를 제외한 상세 과목 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408108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endParaRPr lang="ko-KR" altLang="en-US"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7-2.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진단결과 학습 수준 문구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과목</a:t>
                      </a:r>
                      <a:r>
                        <a:rPr lang="en-US" altLang="ko-KR" sz="700" b="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상세과목</a:t>
                      </a:r>
                      <a:r>
                        <a:rPr lang="en-US" altLang="ko-KR" sz="700" b="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의 마지막으로 진단한 평가단원명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해당 단원의 </a:t>
                      </a:r>
                      <a:r>
                        <a:rPr lang="ko-KR" altLang="en-US" sz="700" b="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현재까지 진행된 진단 평균 결과의 학습 수준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으로 문구 표기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문구가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&lt;9&gt;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상세 평가단위별 학습 현황 화면 영역보다 길어 졌을 경우 두 줄 처리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최근 진단 이력 없을 경우 미 노출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문구 없음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2528212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endParaRPr lang="ko-KR" altLang="en-US"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7-3.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 진단등급 평균 결과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수강중인 우리반 학생들의 평가단위별 마지막까지 진행된 차시 진단 누적 평균 결과 값 그래프로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그래프 클릭 시 진단 결과 팝업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en-US" altLang="ko-KR" sz="700" b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[TEA-AIR-MON-002a</a:t>
                      </a:r>
                      <a:r>
                        <a:rPr lang="en-US" altLang="ko-KR" sz="700" b="1" u="none" strike="noStrike" kern="1200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4001388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endParaRPr lang="ko-KR" altLang="en-US"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7-4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과목 진단등급 평균 결과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수강중인 모든 학교 학생들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동일 학년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의 누적 진단 평균 결과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43824591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endParaRPr lang="ko-KR" altLang="en-US"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7-5.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진단 결과 학습 수준 태그 버튼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마지막으로 진단한 평가단원의 그래프만 상단에 노출</a:t>
                      </a:r>
                      <a:endParaRPr lang="en-US" altLang="ko-KR" sz="7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마우스 오버 시 버튼 태그 색상 구분 </a:t>
                      </a:r>
                      <a:r>
                        <a:rPr lang="en-US" altLang="ko-KR" sz="700" b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700" b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진단결과 태그 팝업 버튼</a:t>
                      </a:r>
                      <a:r>
                        <a:rPr lang="en-US" altLang="ko-KR" sz="700" b="1" u="none" strike="noStrike" kern="1200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en-US" altLang="ko-KR" sz="7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참고</a:t>
                      </a:r>
                      <a:endParaRPr lang="en-US" altLang="ko-KR" sz="7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자세한 내용 다음페이지 </a:t>
                      </a:r>
                      <a:r>
                        <a:rPr lang="en-US" altLang="ko-KR" sz="700" b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[TEA-AIR-MON-002a</a:t>
                      </a:r>
                      <a:r>
                        <a:rPr lang="en-US" altLang="ko-KR" sz="700" b="1" u="none" strike="noStrike" kern="1200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en-US" altLang="ko-KR" sz="7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참고</a:t>
                      </a:r>
                      <a:endParaRPr lang="en-US" altLang="ko-KR" sz="7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94459707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endParaRPr lang="ko-KR" altLang="en-US"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7-6.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마지막 진단한 단원의 그래프 색상 구분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마지막으로 진단한 단원 우리반 그래프 색상은 다르게 표기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35506847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endParaRPr lang="ko-KR" altLang="en-US"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7-7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그래프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X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축 평가단위 명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초등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중등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과목의 평가단위명 노출 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고등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과목의 세부 과목의 평가단위명 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평가단위명의 길이가 길어질 경우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…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표기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마우스 오버 시 선택한 평가단위와 같이 포함된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EBS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분류체계 </a:t>
                      </a: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툴팁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제공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 err="1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퍼블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개발 검토 필요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평가단위명 순서는 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EBS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진단체계 정책과 동일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1804553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endParaRPr lang="ko-KR" altLang="en-US"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7-8.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스크롤바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좌우 이동 스크롤바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그래프 좌우 드래그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그래프 화면 드래그로  좌우 이동 스크롤 제공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그래프 좌우 드래그 화면 예시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 err="1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퍼블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개발 검토 필요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마지막에 응시한 평가단위 이동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개발 검토 필요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또는 상세과목 탭 선택 시 우리반 학생 기준 마지막으로 응시한 평가단위로 이동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 학생들마다 응시 완료한 이력을 실시간으로 반영하여 해당 과목 또는 상세과목의 평가단위로 이동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스크롤 위치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순서 맨 뒤에서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1~3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번째를 제외한 마지막 평가진단명은 첫번째 위치로 스크롤바 이동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마지막에 배포한 평가진단 이동 화면 예시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]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다음페이지</a:t>
                      </a:r>
                      <a:r>
                        <a:rPr lang="ko-KR" altLang="en-US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참고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endParaRPr lang="ko-KR" altLang="en-US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69623504"/>
                  </a:ext>
                </a:extLst>
              </a:tr>
            </a:tbl>
          </a:graphicData>
        </a:graphic>
      </p:graphicFrame>
      <p:sp>
        <p:nvSpPr>
          <p:cNvPr id="16" name="Rectangle 4">
            <a:extLst>
              <a:ext uri="{FF2B5EF4-FFF2-40B4-BE49-F238E27FC236}">
                <a16:creationId xmlns:a16="http://schemas.microsoft.com/office/drawing/2014/main" id="{83E4F00A-3E1D-284D-9219-D3104B81A16B}"/>
              </a:ext>
            </a:extLst>
          </p:cNvPr>
          <p:cNvSpPr/>
          <p:nvPr/>
        </p:nvSpPr>
        <p:spPr>
          <a:xfrm>
            <a:off x="1873890" y="4544478"/>
            <a:ext cx="284788" cy="1652808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17" name="Rounded Rectangle">
            <a:extLst>
              <a:ext uri="{FF2B5EF4-FFF2-40B4-BE49-F238E27FC236}">
                <a16:creationId xmlns:a16="http://schemas.microsoft.com/office/drawing/2014/main" id="{932AE100-38EB-A468-4EDE-16DAA9343671}"/>
              </a:ext>
            </a:extLst>
          </p:cNvPr>
          <p:cNvSpPr/>
          <p:nvPr/>
        </p:nvSpPr>
        <p:spPr>
          <a:xfrm>
            <a:off x="1723008" y="4489836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 dirty="0">
                <a:solidFill>
                  <a:schemeClr val="bg1"/>
                </a:solidFill>
              </a:rPr>
              <a:t>7-3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9" name="Rectangle 4">
            <a:extLst>
              <a:ext uri="{FF2B5EF4-FFF2-40B4-BE49-F238E27FC236}">
                <a16:creationId xmlns:a16="http://schemas.microsoft.com/office/drawing/2014/main" id="{5C30A7C3-271E-5B15-F9CF-9524F5408FBB}"/>
              </a:ext>
            </a:extLst>
          </p:cNvPr>
          <p:cNvSpPr/>
          <p:nvPr/>
        </p:nvSpPr>
        <p:spPr>
          <a:xfrm>
            <a:off x="3558250" y="5054637"/>
            <a:ext cx="284788" cy="1149581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20" name="Rounded Rectangle">
            <a:extLst>
              <a:ext uri="{FF2B5EF4-FFF2-40B4-BE49-F238E27FC236}">
                <a16:creationId xmlns:a16="http://schemas.microsoft.com/office/drawing/2014/main" id="{B5587D62-0581-971E-BFC1-D9AD4BC89055}"/>
              </a:ext>
            </a:extLst>
          </p:cNvPr>
          <p:cNvSpPr/>
          <p:nvPr/>
        </p:nvSpPr>
        <p:spPr>
          <a:xfrm>
            <a:off x="3703502" y="4966109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 dirty="0">
                <a:solidFill>
                  <a:schemeClr val="bg1"/>
                </a:solidFill>
              </a:rPr>
              <a:t>7-4</a:t>
            </a:r>
            <a:endParaRPr sz="700" dirty="0">
              <a:solidFill>
                <a:schemeClr val="bg1"/>
              </a:solidFill>
            </a:endParaRPr>
          </a:p>
        </p:txBody>
      </p:sp>
      <p:cxnSp>
        <p:nvCxnSpPr>
          <p:cNvPr id="22" name="직선 연결선 21">
            <a:extLst>
              <a:ext uri="{FF2B5EF4-FFF2-40B4-BE49-F238E27FC236}">
                <a16:creationId xmlns:a16="http://schemas.microsoft.com/office/drawing/2014/main" id="{29A6A34D-E352-7D7A-7151-89A213F9992C}"/>
              </a:ext>
            </a:extLst>
          </p:cNvPr>
          <p:cNvCxnSpPr>
            <a:cxnSpLocks/>
          </p:cNvCxnSpPr>
          <p:nvPr/>
        </p:nvCxnSpPr>
        <p:spPr>
          <a:xfrm>
            <a:off x="4360701" y="5713841"/>
            <a:ext cx="137668" cy="2272"/>
          </a:xfrm>
          <a:prstGeom prst="line">
            <a:avLst/>
          </a:prstGeom>
          <a:ln>
            <a:solidFill>
              <a:srgbClr val="00B0F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Rectangle 4">
            <a:extLst>
              <a:ext uri="{FF2B5EF4-FFF2-40B4-BE49-F238E27FC236}">
                <a16:creationId xmlns:a16="http://schemas.microsoft.com/office/drawing/2014/main" id="{B79AD020-DE6D-3CBE-2A1B-25B0159C524C}"/>
              </a:ext>
            </a:extLst>
          </p:cNvPr>
          <p:cNvSpPr/>
          <p:nvPr/>
        </p:nvSpPr>
        <p:spPr>
          <a:xfrm>
            <a:off x="4258106" y="4858311"/>
            <a:ext cx="1000978" cy="185414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43" name="Rounded Rectangle">
            <a:extLst>
              <a:ext uri="{FF2B5EF4-FFF2-40B4-BE49-F238E27FC236}">
                <a16:creationId xmlns:a16="http://schemas.microsoft.com/office/drawing/2014/main" id="{3C90B5A6-F6FD-7EBA-239A-ABCC71C27D54}"/>
              </a:ext>
            </a:extLst>
          </p:cNvPr>
          <p:cNvSpPr/>
          <p:nvPr/>
        </p:nvSpPr>
        <p:spPr>
          <a:xfrm>
            <a:off x="4179188" y="4781170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 dirty="0">
                <a:solidFill>
                  <a:schemeClr val="bg1"/>
                </a:solidFill>
              </a:rPr>
              <a:t>7-5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46" name="직사각형 45">
            <a:extLst>
              <a:ext uri="{FF2B5EF4-FFF2-40B4-BE49-F238E27FC236}">
                <a16:creationId xmlns:a16="http://schemas.microsoft.com/office/drawing/2014/main" id="{DE03B67C-F7E1-FC53-0137-CC520EC3F995}"/>
              </a:ext>
            </a:extLst>
          </p:cNvPr>
          <p:cNvSpPr/>
          <p:nvPr/>
        </p:nvSpPr>
        <p:spPr>
          <a:xfrm>
            <a:off x="4374991" y="897522"/>
            <a:ext cx="506215" cy="95609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dirty="0"/>
              <a:t>v.2.2.0 </a:t>
            </a:r>
            <a:r>
              <a:rPr lang="ko-KR" altLang="en-US" sz="600" dirty="0"/>
              <a:t>고도화</a:t>
            </a:r>
            <a:endParaRPr lang="en-US" altLang="ko-KR" sz="600" dirty="0"/>
          </a:p>
        </p:txBody>
      </p:sp>
      <p:sp>
        <p:nvSpPr>
          <p:cNvPr id="163" name="Rectangle 4">
            <a:extLst>
              <a:ext uri="{FF2B5EF4-FFF2-40B4-BE49-F238E27FC236}">
                <a16:creationId xmlns:a16="http://schemas.microsoft.com/office/drawing/2014/main" id="{DEA9F2A5-56D1-2BC2-8063-84CACFA9974B}"/>
              </a:ext>
            </a:extLst>
          </p:cNvPr>
          <p:cNvSpPr/>
          <p:nvPr/>
        </p:nvSpPr>
        <p:spPr>
          <a:xfrm>
            <a:off x="4916403" y="904093"/>
            <a:ext cx="3897849" cy="1665640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164" name="직사각형 163">
            <a:extLst>
              <a:ext uri="{FF2B5EF4-FFF2-40B4-BE49-F238E27FC236}">
                <a16:creationId xmlns:a16="http://schemas.microsoft.com/office/drawing/2014/main" id="{58C683F5-A976-C84E-76DB-8BD2DFCA01F5}"/>
              </a:ext>
            </a:extLst>
          </p:cNvPr>
          <p:cNvSpPr/>
          <p:nvPr/>
        </p:nvSpPr>
        <p:spPr>
          <a:xfrm>
            <a:off x="8281029" y="802799"/>
            <a:ext cx="506215" cy="95609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dirty="0"/>
              <a:t>v.2.2.0 </a:t>
            </a:r>
            <a:r>
              <a:rPr lang="ko-KR" altLang="en-US" sz="600" dirty="0"/>
              <a:t>고도화</a:t>
            </a:r>
            <a:endParaRPr lang="en-US" altLang="ko-KR" sz="600" dirty="0"/>
          </a:p>
        </p:txBody>
      </p:sp>
      <p:sp>
        <p:nvSpPr>
          <p:cNvPr id="165" name="Circle">
            <a:extLst>
              <a:ext uri="{FF2B5EF4-FFF2-40B4-BE49-F238E27FC236}">
                <a16:creationId xmlns:a16="http://schemas.microsoft.com/office/drawing/2014/main" id="{6A2A4CA9-CEFB-0133-6AE4-F147EE062385}"/>
              </a:ext>
            </a:extLst>
          </p:cNvPr>
          <p:cNvSpPr/>
          <p:nvPr/>
        </p:nvSpPr>
        <p:spPr>
          <a:xfrm>
            <a:off x="4888583" y="852743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6</a:t>
            </a:r>
          </a:p>
        </p:txBody>
      </p:sp>
      <p:sp>
        <p:nvSpPr>
          <p:cNvPr id="41" name="직사각형 40">
            <a:extLst>
              <a:ext uri="{FF2B5EF4-FFF2-40B4-BE49-F238E27FC236}">
                <a16:creationId xmlns:a16="http://schemas.microsoft.com/office/drawing/2014/main" id="{B004F8FE-679C-732F-32CA-71DCB3D462B0}"/>
              </a:ext>
            </a:extLst>
          </p:cNvPr>
          <p:cNvSpPr/>
          <p:nvPr/>
        </p:nvSpPr>
        <p:spPr>
          <a:xfrm>
            <a:off x="4955421" y="927952"/>
            <a:ext cx="3809602" cy="1610989"/>
          </a:xfrm>
          <a:prstGeom prst="rect">
            <a:avLst/>
          </a:prstGeom>
          <a:solidFill>
            <a:schemeClr val="bg1">
              <a:lumMod val="95000"/>
              <a:alpha val="4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3614EEE7-2018-92E1-1400-864BD89BB64B}"/>
              </a:ext>
            </a:extLst>
          </p:cNvPr>
          <p:cNvSpPr txBox="1"/>
          <p:nvPr/>
        </p:nvSpPr>
        <p:spPr>
          <a:xfrm>
            <a:off x="5076587" y="995493"/>
            <a:ext cx="89447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>
                <a:solidFill>
                  <a:prstClr val="black"/>
                </a:solidFill>
              </a:rPr>
              <a:t>문제풀이 학습 현황</a:t>
            </a:r>
            <a:endParaRPr kumimoji="1" lang="x-none" altLang="en-US" sz="800" b="1" dirty="0">
              <a:solidFill>
                <a:prstClr val="black"/>
              </a:solidFill>
            </a:endParaRPr>
          </a:p>
        </p:txBody>
      </p:sp>
      <p:sp>
        <p:nvSpPr>
          <p:cNvPr id="123" name="사각형: 둥근 모서리 122">
            <a:extLst>
              <a:ext uri="{FF2B5EF4-FFF2-40B4-BE49-F238E27FC236}">
                <a16:creationId xmlns:a16="http://schemas.microsoft.com/office/drawing/2014/main" id="{78D5440C-93A4-C1BF-7113-C9BE62907F47}"/>
              </a:ext>
            </a:extLst>
          </p:cNvPr>
          <p:cNvSpPr/>
          <p:nvPr/>
        </p:nvSpPr>
        <p:spPr>
          <a:xfrm>
            <a:off x="4994319" y="1195702"/>
            <a:ext cx="795655" cy="195156"/>
          </a:xfrm>
          <a:prstGeom prst="round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7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문제풀이 학습량</a:t>
            </a:r>
          </a:p>
        </p:txBody>
      </p:sp>
      <p:sp>
        <p:nvSpPr>
          <p:cNvPr id="126" name="사각형: 둥근 모서리 125">
            <a:extLst>
              <a:ext uri="{FF2B5EF4-FFF2-40B4-BE49-F238E27FC236}">
                <a16:creationId xmlns:a16="http://schemas.microsoft.com/office/drawing/2014/main" id="{BF5983D2-54F0-C148-4BD5-F2E2AD629E11}"/>
              </a:ext>
            </a:extLst>
          </p:cNvPr>
          <p:cNvSpPr/>
          <p:nvPr/>
        </p:nvSpPr>
        <p:spPr>
          <a:xfrm>
            <a:off x="6899262" y="1195702"/>
            <a:ext cx="771296" cy="195155"/>
          </a:xfrm>
          <a:prstGeom prst="round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7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문제풀이 </a:t>
            </a:r>
            <a:r>
              <a:rPr kumimoji="1" lang="ko-KR" altLang="en-US" sz="700" b="1" dirty="0" err="1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정답률</a:t>
            </a:r>
            <a:endParaRPr kumimoji="1" lang="ko-KR" altLang="en-US" sz="700" b="1" dirty="0"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29" name="직사각형 128">
            <a:extLst>
              <a:ext uri="{FF2B5EF4-FFF2-40B4-BE49-F238E27FC236}">
                <a16:creationId xmlns:a16="http://schemas.microsoft.com/office/drawing/2014/main" id="{1460BE1E-BC34-0DAF-8C15-B7F2D8311DD2}"/>
              </a:ext>
            </a:extLst>
          </p:cNvPr>
          <p:cNvSpPr/>
          <p:nvPr/>
        </p:nvSpPr>
        <p:spPr>
          <a:xfrm>
            <a:off x="5046294" y="950354"/>
            <a:ext cx="924769" cy="235806"/>
          </a:xfrm>
          <a:prstGeom prst="rect">
            <a:avLst/>
          </a:prstGeom>
          <a:solidFill>
            <a:schemeClr val="tx1">
              <a:alpha val="6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rmAutofit fontScale="62500" lnSpcReduction="20000"/>
          </a:bodyPr>
          <a:lstStyle/>
          <a:p>
            <a:pPr algn="ctr"/>
            <a:r>
              <a:rPr lang="en-US" altLang="ko-KR" sz="1600" dirty="0">
                <a:solidFill>
                  <a:schemeClr val="bg1"/>
                </a:solidFill>
              </a:rPr>
              <a:t>DELETE V.2.2.6</a:t>
            </a:r>
          </a:p>
        </p:txBody>
      </p:sp>
      <p:pic>
        <p:nvPicPr>
          <p:cNvPr id="130" name="Graphic 11">
            <a:extLst>
              <a:ext uri="{FF2B5EF4-FFF2-40B4-BE49-F238E27FC236}">
                <a16:creationId xmlns:a16="http://schemas.microsoft.com/office/drawing/2014/main" id="{04AEE4ED-C22E-9368-6113-10DAB85081C4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5759483" y="1204566"/>
            <a:ext cx="155002" cy="155002"/>
          </a:xfrm>
          <a:prstGeom prst="rect">
            <a:avLst/>
          </a:prstGeom>
        </p:spPr>
      </p:pic>
      <p:pic>
        <p:nvPicPr>
          <p:cNvPr id="131" name="Graphic 11">
            <a:extLst>
              <a:ext uri="{FF2B5EF4-FFF2-40B4-BE49-F238E27FC236}">
                <a16:creationId xmlns:a16="http://schemas.microsoft.com/office/drawing/2014/main" id="{9805D0C8-4C08-917C-F190-82C6C102D0D3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7660097" y="1209129"/>
            <a:ext cx="155002" cy="155002"/>
          </a:xfrm>
          <a:prstGeom prst="rect">
            <a:avLst/>
          </a:prstGeom>
        </p:spPr>
      </p:pic>
      <p:cxnSp>
        <p:nvCxnSpPr>
          <p:cNvPr id="141" name="직선 연결선[R] 93">
            <a:extLst>
              <a:ext uri="{FF2B5EF4-FFF2-40B4-BE49-F238E27FC236}">
                <a16:creationId xmlns:a16="http://schemas.microsoft.com/office/drawing/2014/main" id="{3FBE17EE-3106-2D2E-CED6-D2AAD218E2D9}"/>
              </a:ext>
            </a:extLst>
          </p:cNvPr>
          <p:cNvCxnSpPr>
            <a:cxnSpLocks/>
          </p:cNvCxnSpPr>
          <p:nvPr/>
        </p:nvCxnSpPr>
        <p:spPr>
          <a:xfrm>
            <a:off x="6860222" y="1064315"/>
            <a:ext cx="0" cy="1338262"/>
          </a:xfrm>
          <a:prstGeom prst="line">
            <a:avLst/>
          </a:prstGeom>
          <a:ln>
            <a:solidFill>
              <a:schemeClr val="bg1">
                <a:lumMod val="85000"/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2" name="그룹 141">
            <a:extLst>
              <a:ext uri="{FF2B5EF4-FFF2-40B4-BE49-F238E27FC236}">
                <a16:creationId xmlns:a16="http://schemas.microsoft.com/office/drawing/2014/main" id="{3552314E-5FE1-FE07-CDE7-33D7763E31F7}"/>
              </a:ext>
            </a:extLst>
          </p:cNvPr>
          <p:cNvGrpSpPr/>
          <p:nvPr/>
        </p:nvGrpSpPr>
        <p:grpSpPr>
          <a:xfrm>
            <a:off x="5175735" y="1345576"/>
            <a:ext cx="1452263" cy="173590"/>
            <a:chOff x="5863723" y="4871409"/>
            <a:chExt cx="1452263" cy="173590"/>
          </a:xfrm>
        </p:grpSpPr>
        <p:sp>
          <p:nvSpPr>
            <p:cNvPr id="156" name="자유형: 도형 155">
              <a:extLst>
                <a:ext uri="{FF2B5EF4-FFF2-40B4-BE49-F238E27FC236}">
                  <a16:creationId xmlns:a16="http://schemas.microsoft.com/office/drawing/2014/main" id="{6ED385CE-B99E-2083-0978-1455E136D610}"/>
                </a:ext>
              </a:extLst>
            </p:cNvPr>
            <p:cNvSpPr/>
            <p:nvPr/>
          </p:nvSpPr>
          <p:spPr>
            <a:xfrm>
              <a:off x="5863723" y="4871409"/>
              <a:ext cx="1452263" cy="173590"/>
            </a:xfrm>
            <a:custGeom>
              <a:avLst/>
              <a:gdLst>
                <a:gd name="connsiteX0" fmla="*/ 1264203 w 2643835"/>
                <a:gd name="connsiteY0" fmla="*/ 0 h 360099"/>
                <a:gd name="connsiteX1" fmla="*/ 1305207 w 2643835"/>
                <a:gd name="connsiteY1" fmla="*/ 60652 h 360099"/>
                <a:gd name="connsiteX2" fmla="*/ 2593926 w 2643835"/>
                <a:gd name="connsiteY2" fmla="*/ 60652 h 360099"/>
                <a:gd name="connsiteX3" fmla="*/ 2643835 w 2643835"/>
                <a:gd name="connsiteY3" fmla="*/ 110561 h 360099"/>
                <a:gd name="connsiteX4" fmla="*/ 2643835 w 2643835"/>
                <a:gd name="connsiteY4" fmla="*/ 310190 h 360099"/>
                <a:gd name="connsiteX5" fmla="*/ 2593926 w 2643835"/>
                <a:gd name="connsiteY5" fmla="*/ 360099 h 360099"/>
                <a:gd name="connsiteX6" fmla="*/ 49909 w 2643835"/>
                <a:gd name="connsiteY6" fmla="*/ 360099 h 360099"/>
                <a:gd name="connsiteX7" fmla="*/ 0 w 2643835"/>
                <a:gd name="connsiteY7" fmla="*/ 310190 h 360099"/>
                <a:gd name="connsiteX8" fmla="*/ 0 w 2643835"/>
                <a:gd name="connsiteY8" fmla="*/ 110561 h 360099"/>
                <a:gd name="connsiteX9" fmla="*/ 49909 w 2643835"/>
                <a:gd name="connsiteY9" fmla="*/ 60652 h 360099"/>
                <a:gd name="connsiteX10" fmla="*/ 1223199 w 2643835"/>
                <a:gd name="connsiteY10" fmla="*/ 60652 h 360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43835" h="360099">
                  <a:moveTo>
                    <a:pt x="1264203" y="0"/>
                  </a:moveTo>
                  <a:lnTo>
                    <a:pt x="1305207" y="60652"/>
                  </a:lnTo>
                  <a:lnTo>
                    <a:pt x="2593926" y="60652"/>
                  </a:lnTo>
                  <a:cubicBezTo>
                    <a:pt x="2621490" y="60652"/>
                    <a:pt x="2643835" y="82997"/>
                    <a:pt x="2643835" y="110561"/>
                  </a:cubicBezTo>
                  <a:lnTo>
                    <a:pt x="2643835" y="310190"/>
                  </a:lnTo>
                  <a:cubicBezTo>
                    <a:pt x="2643835" y="337754"/>
                    <a:pt x="2621490" y="360099"/>
                    <a:pt x="2593926" y="360099"/>
                  </a:cubicBezTo>
                  <a:lnTo>
                    <a:pt x="49909" y="360099"/>
                  </a:lnTo>
                  <a:cubicBezTo>
                    <a:pt x="22345" y="360099"/>
                    <a:pt x="0" y="337754"/>
                    <a:pt x="0" y="310190"/>
                  </a:cubicBezTo>
                  <a:lnTo>
                    <a:pt x="0" y="110561"/>
                  </a:lnTo>
                  <a:cubicBezTo>
                    <a:pt x="0" y="82997"/>
                    <a:pt x="22345" y="60652"/>
                    <a:pt x="49909" y="60652"/>
                  </a:cubicBezTo>
                  <a:lnTo>
                    <a:pt x="1223199" y="60652"/>
                  </a:lnTo>
                  <a:close/>
                </a:path>
              </a:pathLst>
            </a:custGeom>
            <a:solidFill>
              <a:srgbClr val="313131">
                <a:alpha val="8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159" name="TextBox 158">
              <a:extLst>
                <a:ext uri="{FF2B5EF4-FFF2-40B4-BE49-F238E27FC236}">
                  <a16:creationId xmlns:a16="http://schemas.microsoft.com/office/drawing/2014/main" id="{FB5BB525-2AA6-68BF-F5D5-42E369A23C82}"/>
                </a:ext>
              </a:extLst>
            </p:cNvPr>
            <p:cNvSpPr txBox="1"/>
            <p:nvPr/>
          </p:nvSpPr>
          <p:spPr>
            <a:xfrm>
              <a:off x="5890807" y="4943482"/>
              <a:ext cx="1420177" cy="69250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spAutoFit/>
            </a:bodyPr>
            <a:lstStyle/>
            <a:p>
              <a:r>
                <a:rPr kumimoji="1" lang="ko-KR" altLang="en-US" sz="450" dirty="0">
                  <a:solidFill>
                    <a:schemeClr val="bg1"/>
                  </a:solidFill>
                </a:rPr>
                <a:t>같은 학교</a:t>
              </a:r>
              <a:r>
                <a:rPr kumimoji="1" lang="en-US" altLang="ko-KR" sz="450" dirty="0">
                  <a:solidFill>
                    <a:schemeClr val="bg1"/>
                  </a:solidFill>
                </a:rPr>
                <a:t>, </a:t>
              </a:r>
              <a:r>
                <a:rPr kumimoji="1" lang="ko-KR" altLang="en-US" sz="450" dirty="0">
                  <a:solidFill>
                    <a:schemeClr val="bg1"/>
                  </a:solidFill>
                </a:rPr>
                <a:t>학년 대비 반에서 풀이된 학습량 비교 정도</a:t>
              </a:r>
              <a:endParaRPr kumimoji="1" lang="en-US" altLang="ko-KR" sz="45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60" name="그룹 159">
            <a:extLst>
              <a:ext uri="{FF2B5EF4-FFF2-40B4-BE49-F238E27FC236}">
                <a16:creationId xmlns:a16="http://schemas.microsoft.com/office/drawing/2014/main" id="{0636D836-AFE6-67DC-BD1D-DAE668A01096}"/>
              </a:ext>
            </a:extLst>
          </p:cNvPr>
          <p:cNvGrpSpPr/>
          <p:nvPr/>
        </p:nvGrpSpPr>
        <p:grpSpPr>
          <a:xfrm>
            <a:off x="7327315" y="1345576"/>
            <a:ext cx="886737" cy="173590"/>
            <a:chOff x="5863723" y="4871409"/>
            <a:chExt cx="886737" cy="173590"/>
          </a:xfrm>
        </p:grpSpPr>
        <p:sp>
          <p:nvSpPr>
            <p:cNvPr id="161" name="자유형: 도형 160">
              <a:extLst>
                <a:ext uri="{FF2B5EF4-FFF2-40B4-BE49-F238E27FC236}">
                  <a16:creationId xmlns:a16="http://schemas.microsoft.com/office/drawing/2014/main" id="{0267F63B-2AE8-5548-8CCD-12424D902A27}"/>
                </a:ext>
              </a:extLst>
            </p:cNvPr>
            <p:cNvSpPr/>
            <p:nvPr/>
          </p:nvSpPr>
          <p:spPr>
            <a:xfrm>
              <a:off x="5863723" y="4871409"/>
              <a:ext cx="873557" cy="173590"/>
            </a:xfrm>
            <a:custGeom>
              <a:avLst/>
              <a:gdLst>
                <a:gd name="connsiteX0" fmla="*/ 1264203 w 2643835"/>
                <a:gd name="connsiteY0" fmla="*/ 0 h 360099"/>
                <a:gd name="connsiteX1" fmla="*/ 1305207 w 2643835"/>
                <a:gd name="connsiteY1" fmla="*/ 60652 h 360099"/>
                <a:gd name="connsiteX2" fmla="*/ 2593926 w 2643835"/>
                <a:gd name="connsiteY2" fmla="*/ 60652 h 360099"/>
                <a:gd name="connsiteX3" fmla="*/ 2643835 w 2643835"/>
                <a:gd name="connsiteY3" fmla="*/ 110561 h 360099"/>
                <a:gd name="connsiteX4" fmla="*/ 2643835 w 2643835"/>
                <a:gd name="connsiteY4" fmla="*/ 310190 h 360099"/>
                <a:gd name="connsiteX5" fmla="*/ 2593926 w 2643835"/>
                <a:gd name="connsiteY5" fmla="*/ 360099 h 360099"/>
                <a:gd name="connsiteX6" fmla="*/ 49909 w 2643835"/>
                <a:gd name="connsiteY6" fmla="*/ 360099 h 360099"/>
                <a:gd name="connsiteX7" fmla="*/ 0 w 2643835"/>
                <a:gd name="connsiteY7" fmla="*/ 310190 h 360099"/>
                <a:gd name="connsiteX8" fmla="*/ 0 w 2643835"/>
                <a:gd name="connsiteY8" fmla="*/ 110561 h 360099"/>
                <a:gd name="connsiteX9" fmla="*/ 49909 w 2643835"/>
                <a:gd name="connsiteY9" fmla="*/ 60652 h 360099"/>
                <a:gd name="connsiteX10" fmla="*/ 1223199 w 2643835"/>
                <a:gd name="connsiteY10" fmla="*/ 60652 h 360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43835" h="360099">
                  <a:moveTo>
                    <a:pt x="1264203" y="0"/>
                  </a:moveTo>
                  <a:lnTo>
                    <a:pt x="1305207" y="60652"/>
                  </a:lnTo>
                  <a:lnTo>
                    <a:pt x="2593926" y="60652"/>
                  </a:lnTo>
                  <a:cubicBezTo>
                    <a:pt x="2621490" y="60652"/>
                    <a:pt x="2643835" y="82997"/>
                    <a:pt x="2643835" y="110561"/>
                  </a:cubicBezTo>
                  <a:lnTo>
                    <a:pt x="2643835" y="310190"/>
                  </a:lnTo>
                  <a:cubicBezTo>
                    <a:pt x="2643835" y="337754"/>
                    <a:pt x="2621490" y="360099"/>
                    <a:pt x="2593926" y="360099"/>
                  </a:cubicBezTo>
                  <a:lnTo>
                    <a:pt x="49909" y="360099"/>
                  </a:lnTo>
                  <a:cubicBezTo>
                    <a:pt x="22345" y="360099"/>
                    <a:pt x="0" y="337754"/>
                    <a:pt x="0" y="310190"/>
                  </a:cubicBezTo>
                  <a:lnTo>
                    <a:pt x="0" y="110561"/>
                  </a:lnTo>
                  <a:cubicBezTo>
                    <a:pt x="0" y="82997"/>
                    <a:pt x="22345" y="60652"/>
                    <a:pt x="49909" y="60652"/>
                  </a:cubicBezTo>
                  <a:lnTo>
                    <a:pt x="1223199" y="60652"/>
                  </a:lnTo>
                  <a:close/>
                </a:path>
              </a:pathLst>
            </a:custGeom>
            <a:solidFill>
              <a:srgbClr val="313131">
                <a:alpha val="8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162" name="TextBox 161">
              <a:extLst>
                <a:ext uri="{FF2B5EF4-FFF2-40B4-BE49-F238E27FC236}">
                  <a16:creationId xmlns:a16="http://schemas.microsoft.com/office/drawing/2014/main" id="{7BC73D8B-FD1D-949D-D75B-FEE6A8E31733}"/>
                </a:ext>
              </a:extLst>
            </p:cNvPr>
            <p:cNvSpPr txBox="1"/>
            <p:nvPr/>
          </p:nvSpPr>
          <p:spPr>
            <a:xfrm>
              <a:off x="5890807" y="4943482"/>
              <a:ext cx="859653" cy="69250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spAutoFit/>
            </a:bodyPr>
            <a:lstStyle/>
            <a:p>
              <a:r>
                <a:rPr kumimoji="1" lang="ko-KR" altLang="en-US" sz="450" dirty="0">
                  <a:solidFill>
                    <a:schemeClr val="bg1"/>
                  </a:solidFill>
                </a:rPr>
                <a:t>반 학생 문제풀이 </a:t>
              </a:r>
              <a:r>
                <a:rPr kumimoji="1" lang="ko-KR" altLang="en-US" sz="450" dirty="0" err="1">
                  <a:solidFill>
                    <a:schemeClr val="bg1"/>
                  </a:solidFill>
                </a:rPr>
                <a:t>정답률</a:t>
              </a:r>
              <a:r>
                <a:rPr kumimoji="1" lang="ko-KR" altLang="en-US" sz="450" dirty="0">
                  <a:solidFill>
                    <a:schemeClr val="bg1"/>
                  </a:solidFill>
                </a:rPr>
                <a:t> 정도</a:t>
              </a:r>
              <a:endParaRPr kumimoji="1" lang="en-US" altLang="ko-KR" sz="450" dirty="0">
                <a:solidFill>
                  <a:schemeClr val="bg1"/>
                </a:solidFill>
              </a:endParaRPr>
            </a:p>
          </p:txBody>
        </p:sp>
      </p:grpSp>
      <p:sp>
        <p:nvSpPr>
          <p:cNvPr id="166" name="Rounded Rectangle">
            <a:extLst>
              <a:ext uri="{FF2B5EF4-FFF2-40B4-BE49-F238E27FC236}">
                <a16:creationId xmlns:a16="http://schemas.microsoft.com/office/drawing/2014/main" id="{A943D51B-5FB0-4EC4-C76E-72D4A4AA210F}"/>
              </a:ext>
            </a:extLst>
          </p:cNvPr>
          <p:cNvSpPr/>
          <p:nvPr/>
        </p:nvSpPr>
        <p:spPr>
          <a:xfrm>
            <a:off x="5623691" y="1148278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6-3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69" name="Rounded Rectangle">
            <a:extLst>
              <a:ext uri="{FF2B5EF4-FFF2-40B4-BE49-F238E27FC236}">
                <a16:creationId xmlns:a16="http://schemas.microsoft.com/office/drawing/2014/main" id="{F629BA13-BBD6-88A4-AD60-B3E664174EA1}"/>
              </a:ext>
            </a:extLst>
          </p:cNvPr>
          <p:cNvSpPr/>
          <p:nvPr/>
        </p:nvSpPr>
        <p:spPr>
          <a:xfrm>
            <a:off x="7504497" y="1150566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6-3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70" name="TextBox 169">
            <a:extLst>
              <a:ext uri="{FF2B5EF4-FFF2-40B4-BE49-F238E27FC236}">
                <a16:creationId xmlns:a16="http://schemas.microsoft.com/office/drawing/2014/main" id="{EED88119-9110-77D8-ECCA-ED2CB0B50F79}"/>
              </a:ext>
            </a:extLst>
          </p:cNvPr>
          <p:cNvSpPr txBox="1"/>
          <p:nvPr/>
        </p:nvSpPr>
        <p:spPr>
          <a:xfrm>
            <a:off x="5048460" y="1516873"/>
            <a:ext cx="461665" cy="276999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b="1" dirty="0">
                <a:solidFill>
                  <a:prstClr val="black"/>
                </a:solidFill>
              </a:rPr>
              <a:t>많음</a:t>
            </a:r>
            <a:endParaRPr kumimoji="1" lang="x-none" altLang="en-US" dirty="0">
              <a:solidFill>
                <a:prstClr val="black"/>
              </a:solidFill>
            </a:endParaRPr>
          </a:p>
        </p:txBody>
      </p:sp>
      <p:sp>
        <p:nvSpPr>
          <p:cNvPr id="171" name="TextBox 170">
            <a:extLst>
              <a:ext uri="{FF2B5EF4-FFF2-40B4-BE49-F238E27FC236}">
                <a16:creationId xmlns:a16="http://schemas.microsoft.com/office/drawing/2014/main" id="{72634FA5-9603-A394-E1C7-537EE234511E}"/>
              </a:ext>
            </a:extLst>
          </p:cNvPr>
          <p:cNvSpPr txBox="1"/>
          <p:nvPr/>
        </p:nvSpPr>
        <p:spPr>
          <a:xfrm>
            <a:off x="6962176" y="1510966"/>
            <a:ext cx="461665" cy="276999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b="1" dirty="0">
                <a:solidFill>
                  <a:prstClr val="black"/>
                </a:solidFill>
              </a:rPr>
              <a:t>높음</a:t>
            </a:r>
            <a:endParaRPr kumimoji="1" lang="x-none" altLang="en-US" dirty="0">
              <a:solidFill>
                <a:prstClr val="black"/>
              </a:solidFill>
            </a:endParaRPr>
          </a:p>
        </p:txBody>
      </p:sp>
      <p:sp>
        <p:nvSpPr>
          <p:cNvPr id="175" name="TextBox 174">
            <a:extLst>
              <a:ext uri="{FF2B5EF4-FFF2-40B4-BE49-F238E27FC236}">
                <a16:creationId xmlns:a16="http://schemas.microsoft.com/office/drawing/2014/main" id="{18D294B7-A4CF-4243-995D-E353957B1F80}"/>
              </a:ext>
            </a:extLst>
          </p:cNvPr>
          <p:cNvSpPr txBox="1"/>
          <p:nvPr/>
        </p:nvSpPr>
        <p:spPr>
          <a:xfrm>
            <a:off x="5046294" y="1910536"/>
            <a:ext cx="477695" cy="184666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1200" b="1" dirty="0">
                <a:solidFill>
                  <a:prstClr val="black"/>
                </a:solidFill>
              </a:rPr>
              <a:t>120 </a:t>
            </a:r>
            <a:r>
              <a:rPr kumimoji="1" lang="ko-KR" altLang="en-US" sz="1200" dirty="0">
                <a:solidFill>
                  <a:prstClr val="black"/>
                </a:solidFill>
              </a:rPr>
              <a:t>개</a:t>
            </a:r>
            <a:endParaRPr kumimoji="1" lang="x-none" altLang="en-US" sz="1200" dirty="0">
              <a:solidFill>
                <a:prstClr val="black"/>
              </a:solidFill>
            </a:endParaRPr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1574FCB9-73A9-5359-6944-AC202774124C}"/>
              </a:ext>
            </a:extLst>
          </p:cNvPr>
          <p:cNvSpPr txBox="1"/>
          <p:nvPr/>
        </p:nvSpPr>
        <p:spPr>
          <a:xfrm>
            <a:off x="6965106" y="1915576"/>
            <a:ext cx="368691" cy="184666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1200" b="1" dirty="0">
                <a:solidFill>
                  <a:prstClr val="black"/>
                </a:solidFill>
              </a:rPr>
              <a:t>80 </a:t>
            </a:r>
            <a:r>
              <a:rPr kumimoji="1" lang="en-US" altLang="ko-KR" sz="1200" dirty="0">
                <a:solidFill>
                  <a:prstClr val="black"/>
                </a:solidFill>
              </a:rPr>
              <a:t>%</a:t>
            </a:r>
            <a:endParaRPr kumimoji="1" lang="x-none" altLang="en-US" sz="1200" dirty="0">
              <a:solidFill>
                <a:prstClr val="black"/>
              </a:solidFill>
            </a:endParaRPr>
          </a:p>
        </p:txBody>
      </p:sp>
      <p:sp>
        <p:nvSpPr>
          <p:cNvPr id="177" name="Rectangle 4">
            <a:extLst>
              <a:ext uri="{FF2B5EF4-FFF2-40B4-BE49-F238E27FC236}">
                <a16:creationId xmlns:a16="http://schemas.microsoft.com/office/drawing/2014/main" id="{8F6737E3-BEC8-8521-9E25-2DF122A7BFA9}"/>
              </a:ext>
            </a:extLst>
          </p:cNvPr>
          <p:cNvSpPr/>
          <p:nvPr/>
        </p:nvSpPr>
        <p:spPr>
          <a:xfrm>
            <a:off x="5038906" y="1888183"/>
            <a:ext cx="2381795" cy="230494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179" name="Rounded Rectangle">
            <a:extLst>
              <a:ext uri="{FF2B5EF4-FFF2-40B4-BE49-F238E27FC236}">
                <a16:creationId xmlns:a16="http://schemas.microsoft.com/office/drawing/2014/main" id="{64E99C4D-E0C5-BFEC-3B0C-A6F9E90EECA0}"/>
              </a:ext>
            </a:extLst>
          </p:cNvPr>
          <p:cNvSpPr/>
          <p:nvPr/>
        </p:nvSpPr>
        <p:spPr>
          <a:xfrm>
            <a:off x="4889265" y="1845864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6-2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80" name="Rectangle 4">
            <a:extLst>
              <a:ext uri="{FF2B5EF4-FFF2-40B4-BE49-F238E27FC236}">
                <a16:creationId xmlns:a16="http://schemas.microsoft.com/office/drawing/2014/main" id="{1D50B284-3DAE-19C4-0DCE-860DFE5D53B1}"/>
              </a:ext>
            </a:extLst>
          </p:cNvPr>
          <p:cNvSpPr/>
          <p:nvPr/>
        </p:nvSpPr>
        <p:spPr>
          <a:xfrm>
            <a:off x="5024978" y="1504265"/>
            <a:ext cx="2381795" cy="318918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181" name="Rounded Rectangle">
            <a:extLst>
              <a:ext uri="{FF2B5EF4-FFF2-40B4-BE49-F238E27FC236}">
                <a16:creationId xmlns:a16="http://schemas.microsoft.com/office/drawing/2014/main" id="{28C8F601-7186-1D7E-65F9-DAF8F787024B}"/>
              </a:ext>
            </a:extLst>
          </p:cNvPr>
          <p:cNvSpPr/>
          <p:nvPr/>
        </p:nvSpPr>
        <p:spPr>
          <a:xfrm>
            <a:off x="4883837" y="1442010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6-1</a:t>
            </a:r>
            <a:endParaRPr sz="7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4993749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직사각형 10">
            <a:extLst>
              <a:ext uri="{FF2B5EF4-FFF2-40B4-BE49-F238E27FC236}">
                <a16:creationId xmlns:a16="http://schemas.microsoft.com/office/drawing/2014/main" id="{F39F75B4-B444-AFA0-6DF8-CBF21A17771F}"/>
              </a:ext>
            </a:extLst>
          </p:cNvPr>
          <p:cNvSpPr/>
          <p:nvPr/>
        </p:nvSpPr>
        <p:spPr>
          <a:xfrm>
            <a:off x="-2030" y="6824426"/>
            <a:ext cx="12178547" cy="6253399"/>
          </a:xfrm>
          <a:prstGeom prst="rect">
            <a:avLst/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graphicFrame>
        <p:nvGraphicFramePr>
          <p:cNvPr id="40" name="표 752">
            <a:extLst>
              <a:ext uri="{FF2B5EF4-FFF2-40B4-BE49-F238E27FC236}">
                <a16:creationId xmlns:a16="http://schemas.microsoft.com/office/drawing/2014/main" id="{C3B18874-9929-9F2A-3ABC-74CA9BA6452D}"/>
              </a:ext>
            </a:extLst>
          </p:cNvPr>
          <p:cNvGraphicFramePr>
            <a:graphicFrameLocks noGrp="1"/>
          </p:cNvGraphicFramePr>
          <p:nvPr/>
        </p:nvGraphicFramePr>
        <p:xfrm>
          <a:off x="859610" y="6189003"/>
          <a:ext cx="7579074" cy="216243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263179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263179">
                  <a:extLst>
                    <a:ext uri="{9D8B030D-6E8A-4147-A177-3AD203B41FA5}">
                      <a16:colId xmlns:a16="http://schemas.microsoft.com/office/drawing/2014/main" val="2816591719"/>
                    </a:ext>
                  </a:extLst>
                </a:gridCol>
                <a:gridCol w="1263179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263179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1263179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1263179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</a:tblGrid>
              <a:tr h="234183"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464693"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5892381"/>
                  </a:ext>
                </a:extLst>
              </a:tr>
              <a:tr h="464693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619291">
                <a:tc>
                  <a:txBody>
                    <a:bodyPr/>
                    <a:lstStyle/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287351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graphicFrame>
        <p:nvGraphicFramePr>
          <p:cNvPr id="14" name="표 752">
            <a:extLst>
              <a:ext uri="{FF2B5EF4-FFF2-40B4-BE49-F238E27FC236}">
                <a16:creationId xmlns:a16="http://schemas.microsoft.com/office/drawing/2014/main" id="{851F9D3C-82F4-5C7B-D137-8848BFC70C3C}"/>
              </a:ext>
            </a:extLst>
          </p:cNvPr>
          <p:cNvGraphicFramePr>
            <a:graphicFrameLocks noGrp="1"/>
          </p:cNvGraphicFramePr>
          <p:nvPr/>
        </p:nvGraphicFramePr>
        <p:xfrm>
          <a:off x="859510" y="1689373"/>
          <a:ext cx="7579074" cy="216243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263179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263179">
                  <a:extLst>
                    <a:ext uri="{9D8B030D-6E8A-4147-A177-3AD203B41FA5}">
                      <a16:colId xmlns:a16="http://schemas.microsoft.com/office/drawing/2014/main" val="2816591719"/>
                    </a:ext>
                  </a:extLst>
                </a:gridCol>
                <a:gridCol w="1263179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263179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1263179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1263179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</a:tblGrid>
              <a:tr h="234183"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464693"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5892381"/>
                  </a:ext>
                </a:extLst>
              </a:tr>
              <a:tr h="464693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619291">
                <a:tc>
                  <a:txBody>
                    <a:bodyPr/>
                    <a:lstStyle/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287351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sp>
        <p:nvSpPr>
          <p:cNvPr id="17" name="직사각형 16">
            <a:extLst>
              <a:ext uri="{FF2B5EF4-FFF2-40B4-BE49-F238E27FC236}">
                <a16:creationId xmlns:a16="http://schemas.microsoft.com/office/drawing/2014/main" id="{117C0FB3-A383-5528-1B4F-C0A8486F94B2}"/>
              </a:ext>
            </a:extLst>
          </p:cNvPr>
          <p:cNvSpPr/>
          <p:nvPr/>
        </p:nvSpPr>
        <p:spPr>
          <a:xfrm>
            <a:off x="1822339" y="2810745"/>
            <a:ext cx="205184" cy="1007630"/>
          </a:xfrm>
          <a:prstGeom prst="rect">
            <a:avLst/>
          </a:prstGeom>
          <a:solidFill>
            <a:srgbClr val="0070C0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59" name="직사각형 58">
            <a:extLst>
              <a:ext uri="{FF2B5EF4-FFF2-40B4-BE49-F238E27FC236}">
                <a16:creationId xmlns:a16="http://schemas.microsoft.com/office/drawing/2014/main" id="{5DCA3EC3-C1CB-E165-8CB1-FDEA2618CD3F}"/>
              </a:ext>
            </a:extLst>
          </p:cNvPr>
          <p:cNvSpPr/>
          <p:nvPr/>
        </p:nvSpPr>
        <p:spPr>
          <a:xfrm>
            <a:off x="4525621" y="7346153"/>
            <a:ext cx="205184" cy="1019797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61" name="직사각형 60">
            <a:extLst>
              <a:ext uri="{FF2B5EF4-FFF2-40B4-BE49-F238E27FC236}">
                <a16:creationId xmlns:a16="http://schemas.microsoft.com/office/drawing/2014/main" id="{E29F421F-F2F6-B13C-707B-25D78BAD0D58}"/>
              </a:ext>
            </a:extLst>
          </p:cNvPr>
          <p:cNvSpPr/>
          <p:nvPr/>
        </p:nvSpPr>
        <p:spPr>
          <a:xfrm>
            <a:off x="5814834" y="6775421"/>
            <a:ext cx="226297" cy="1590529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62" name="직사각형 61">
            <a:extLst>
              <a:ext uri="{FF2B5EF4-FFF2-40B4-BE49-F238E27FC236}">
                <a16:creationId xmlns:a16="http://schemas.microsoft.com/office/drawing/2014/main" id="{277739ED-E6AA-6722-6DB8-F373E3FDF2CA}"/>
              </a:ext>
            </a:extLst>
          </p:cNvPr>
          <p:cNvSpPr/>
          <p:nvPr/>
        </p:nvSpPr>
        <p:spPr>
          <a:xfrm>
            <a:off x="7084768" y="7554011"/>
            <a:ext cx="205184" cy="811939"/>
          </a:xfrm>
          <a:prstGeom prst="rect">
            <a:avLst/>
          </a:prstGeom>
          <a:solidFill>
            <a:srgbClr val="0070C0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66858B17-AD30-E264-E6F7-1022C9C16610}"/>
              </a:ext>
            </a:extLst>
          </p:cNvPr>
          <p:cNvSpPr txBox="1"/>
          <p:nvPr/>
        </p:nvSpPr>
        <p:spPr>
          <a:xfrm>
            <a:off x="1648229" y="3891124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자연환경과 인간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F7A07741-FFEB-8CBB-2F40-EAECDA503581}"/>
              </a:ext>
            </a:extLst>
          </p:cNvPr>
          <p:cNvSpPr txBox="1"/>
          <p:nvPr/>
        </p:nvSpPr>
        <p:spPr>
          <a:xfrm>
            <a:off x="2909226" y="3891124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생활공간과 사회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42C01E4E-246B-F9B3-CC9F-6F20B0044718}"/>
              </a:ext>
            </a:extLst>
          </p:cNvPr>
          <p:cNvSpPr txBox="1"/>
          <p:nvPr/>
        </p:nvSpPr>
        <p:spPr>
          <a:xfrm>
            <a:off x="4170223" y="3891124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인권보장과 헌법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70C31E7D-D0EC-F098-EF18-FFE836199AF3}"/>
              </a:ext>
            </a:extLst>
          </p:cNvPr>
          <p:cNvSpPr txBox="1"/>
          <p:nvPr/>
        </p:nvSpPr>
        <p:spPr>
          <a:xfrm>
            <a:off x="5431220" y="3891124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시장경제와 금융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23B250A1-2520-AE9B-A3FF-26FE7AE155DC}"/>
              </a:ext>
            </a:extLst>
          </p:cNvPr>
          <p:cNvSpPr txBox="1"/>
          <p:nvPr/>
        </p:nvSpPr>
        <p:spPr>
          <a:xfrm>
            <a:off x="6726797" y="3905718"/>
            <a:ext cx="89447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사회 정의와 불평등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DCD50839-3346-8B97-9ED8-9A3AD5D80D70}"/>
              </a:ext>
            </a:extLst>
          </p:cNvPr>
          <p:cNvSpPr txBox="1"/>
          <p:nvPr/>
        </p:nvSpPr>
        <p:spPr>
          <a:xfrm>
            <a:off x="526943" y="539846"/>
            <a:ext cx="365677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>
                <a:solidFill>
                  <a:srgbClr val="0070C0"/>
                </a:solidFill>
              </a:rPr>
              <a:t>마지막에 응시한 평가진단명 순서가 </a:t>
            </a:r>
            <a:r>
              <a:rPr lang="en-US" altLang="ko-KR" sz="1000" b="1" dirty="0">
                <a:solidFill>
                  <a:srgbClr val="0070C0"/>
                </a:solidFill>
              </a:rPr>
              <a:t>2</a:t>
            </a:r>
            <a:r>
              <a:rPr lang="ko-KR" altLang="en-US" sz="1000" b="1" dirty="0">
                <a:solidFill>
                  <a:srgbClr val="0070C0"/>
                </a:solidFill>
              </a:rPr>
              <a:t>번째</a:t>
            </a:r>
            <a:r>
              <a:rPr lang="en-US" altLang="ko-KR" sz="1000" b="1" dirty="0">
                <a:solidFill>
                  <a:srgbClr val="0070C0"/>
                </a:solidFill>
              </a:rPr>
              <a:t>~6</a:t>
            </a:r>
            <a:r>
              <a:rPr lang="ko-KR" altLang="en-US" sz="1000" b="1" dirty="0">
                <a:solidFill>
                  <a:srgbClr val="0070C0"/>
                </a:solidFill>
              </a:rPr>
              <a:t>번째일 경우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altLang="ko-KR" sz="1000" b="1" dirty="0">
              <a:solidFill>
                <a:srgbClr val="0070C0"/>
              </a:solidFill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A3AE1E87-3558-4239-A155-39A24D2986BF}"/>
              </a:ext>
            </a:extLst>
          </p:cNvPr>
          <p:cNvSpPr txBox="1"/>
          <p:nvPr/>
        </p:nvSpPr>
        <p:spPr>
          <a:xfrm>
            <a:off x="526943" y="4619326"/>
            <a:ext cx="187743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>
                <a:solidFill>
                  <a:srgbClr val="0070C0"/>
                </a:solidFill>
              </a:rPr>
              <a:t>다른 상세 과목 탭 선택 시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altLang="ko-KR" sz="1000" b="1" dirty="0">
              <a:solidFill>
                <a:srgbClr val="0070C0"/>
              </a:solidFill>
            </a:endParaRPr>
          </a:p>
        </p:txBody>
      </p:sp>
      <p:sp>
        <p:nvSpPr>
          <p:cNvPr id="73" name="모서리가 둥근 직사각형 1092">
            <a:extLst>
              <a:ext uri="{FF2B5EF4-FFF2-40B4-BE49-F238E27FC236}">
                <a16:creationId xmlns:a16="http://schemas.microsoft.com/office/drawing/2014/main" id="{4D27B01A-7540-7504-C166-51CEA6892915}"/>
              </a:ext>
            </a:extLst>
          </p:cNvPr>
          <p:cNvSpPr/>
          <p:nvPr/>
        </p:nvSpPr>
        <p:spPr>
          <a:xfrm rot="16200000">
            <a:off x="1944762" y="3065567"/>
            <a:ext cx="45721" cy="2067750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kumimoji="1" lang="ko-KR" altLang="en-US"/>
          </a:p>
        </p:txBody>
      </p:sp>
      <p:graphicFrame>
        <p:nvGraphicFramePr>
          <p:cNvPr id="74" name="표 73">
            <a:extLst>
              <a:ext uri="{FF2B5EF4-FFF2-40B4-BE49-F238E27FC236}">
                <a16:creationId xmlns:a16="http://schemas.microsoft.com/office/drawing/2014/main" id="{98527308-04E3-A330-9DCD-7198446436D9}"/>
              </a:ext>
            </a:extLst>
          </p:cNvPr>
          <p:cNvGraphicFramePr>
            <a:graphicFrameLocks noGrp="1"/>
          </p:cNvGraphicFramePr>
          <p:nvPr/>
        </p:nvGraphicFramePr>
        <p:xfrm>
          <a:off x="9280988" y="607985"/>
          <a:ext cx="2260600" cy="1450340"/>
        </p:xfrm>
        <a:graphic>
          <a:graphicData uri="http://schemas.openxmlformats.org/drawingml/2006/table">
            <a:tbl>
              <a:tblPr>
                <a:tableStyleId>{073A0DAA-6AF3-43AB-8588-CEC1D06C72B9}</a:tableStyleId>
              </a:tblPr>
              <a:tblGrid>
                <a:gridCol w="647700">
                  <a:extLst>
                    <a:ext uri="{9D8B030D-6E8A-4147-A177-3AD203B41FA5}">
                      <a16:colId xmlns:a16="http://schemas.microsoft.com/office/drawing/2014/main" val="921287222"/>
                    </a:ext>
                  </a:extLst>
                </a:gridCol>
                <a:gridCol w="1612900">
                  <a:extLst>
                    <a:ext uri="{9D8B030D-6E8A-4147-A177-3AD203B41FA5}">
                      <a16:colId xmlns:a16="http://schemas.microsoft.com/office/drawing/2014/main" val="94380719"/>
                    </a:ext>
                  </a:extLst>
                </a:gridCol>
              </a:tblGrid>
              <a:tr h="2159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u="none" strike="noStrike" dirty="0">
                          <a:effectLst/>
                        </a:rPr>
                        <a:t>평가단위</a:t>
                      </a:r>
                      <a:endParaRPr lang="ko-KR" alt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u="none" strike="noStrike" dirty="0">
                          <a:effectLst/>
                        </a:rPr>
                        <a:t>평가 단위명</a:t>
                      </a:r>
                      <a:endParaRPr lang="ko-KR" alt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410365693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u="none" strike="noStrike" dirty="0">
                          <a:effectLst/>
                        </a:rPr>
                        <a:t>1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u="none" strike="noStrike">
                          <a:effectLst/>
                        </a:rPr>
                        <a:t>인간</a:t>
                      </a:r>
                      <a:r>
                        <a:rPr lang="en-US" altLang="ko-KR" sz="900" u="none" strike="noStrike">
                          <a:effectLst/>
                        </a:rPr>
                        <a:t>, </a:t>
                      </a:r>
                      <a:r>
                        <a:rPr lang="ko-KR" altLang="en-US" sz="900" u="none" strike="noStrike">
                          <a:effectLst/>
                        </a:rPr>
                        <a:t>사회</a:t>
                      </a:r>
                      <a:r>
                        <a:rPr lang="en-US" altLang="ko-KR" sz="900" u="none" strike="noStrike">
                          <a:effectLst/>
                        </a:rPr>
                        <a:t>, </a:t>
                      </a:r>
                      <a:r>
                        <a:rPr lang="ko-KR" altLang="en-US" sz="900" u="none" strike="noStrike">
                          <a:effectLst/>
                        </a:rPr>
                        <a:t>환경과 행복</a:t>
                      </a:r>
                      <a:endParaRPr lang="ko-KR" altLang="en-US" sz="9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78107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u="none" strike="noStrike" dirty="0">
                          <a:effectLst/>
                        </a:rPr>
                        <a:t>2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u="none" strike="noStrike" dirty="0">
                          <a:effectLst/>
                        </a:rPr>
                        <a:t>자연환경과 인간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8806210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u="none" strike="noStrike" dirty="0">
                          <a:effectLst/>
                        </a:rPr>
                        <a:t>3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u="none" strike="noStrike" dirty="0">
                          <a:effectLst/>
                        </a:rPr>
                        <a:t>생활공간과 사회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293017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u="none" strike="noStrike">
                          <a:effectLst/>
                        </a:rPr>
                        <a:t>4</a:t>
                      </a:r>
                      <a:endParaRPr lang="en-US" altLang="ko-KR" sz="9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u="none" strike="noStrike" dirty="0">
                          <a:effectLst/>
                        </a:rPr>
                        <a:t>인권보장과 헌법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9862547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u="none" strike="noStrike">
                          <a:effectLst/>
                        </a:rPr>
                        <a:t>5</a:t>
                      </a:r>
                      <a:endParaRPr lang="en-US" altLang="ko-KR" sz="9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u="none" strike="noStrike" dirty="0">
                          <a:effectLst/>
                        </a:rPr>
                        <a:t>시장경제와 금융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7622541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u="none" strike="noStrike">
                          <a:effectLst/>
                        </a:rPr>
                        <a:t>6</a:t>
                      </a:r>
                      <a:endParaRPr lang="en-US" altLang="ko-KR" sz="9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u="none" strike="noStrike" dirty="0">
                          <a:effectLst/>
                        </a:rPr>
                        <a:t>사회 정의와 불평등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9730442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u="none" strike="noStrike">
                          <a:effectLst/>
                        </a:rPr>
                        <a:t>7</a:t>
                      </a:r>
                      <a:endParaRPr lang="en-US" altLang="ko-KR" sz="9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u="none" strike="noStrike" dirty="0">
                          <a:effectLst/>
                        </a:rPr>
                        <a:t>문화와 다양성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268216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u="none" strike="noStrike">
                          <a:effectLst/>
                        </a:rPr>
                        <a:t>8</a:t>
                      </a:r>
                      <a:endParaRPr lang="en-US" altLang="ko-KR" sz="9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u="none" strike="noStrike" dirty="0">
                          <a:effectLst/>
                        </a:rPr>
                        <a:t>세계화와 평화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234805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u="none" strike="noStrike">
                          <a:effectLst/>
                        </a:rPr>
                        <a:t>9</a:t>
                      </a:r>
                      <a:endParaRPr lang="en-US" altLang="ko-KR" sz="9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u="none" strike="noStrike" dirty="0">
                          <a:effectLst/>
                        </a:rPr>
                        <a:t>미래와 지속 가능한 삶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47834904"/>
                  </a:ext>
                </a:extLst>
              </a:tr>
            </a:tbl>
          </a:graphicData>
        </a:graphic>
      </p:graphicFrame>
      <p:sp>
        <p:nvSpPr>
          <p:cNvPr id="75" name="TextBox 74">
            <a:extLst>
              <a:ext uri="{FF2B5EF4-FFF2-40B4-BE49-F238E27FC236}">
                <a16:creationId xmlns:a16="http://schemas.microsoft.com/office/drawing/2014/main" id="{EF182FAC-D1D9-9C7F-D782-55FD1BC9D5D1}"/>
              </a:ext>
            </a:extLst>
          </p:cNvPr>
          <p:cNvSpPr txBox="1"/>
          <p:nvPr/>
        </p:nvSpPr>
        <p:spPr>
          <a:xfrm>
            <a:off x="8967762" y="293625"/>
            <a:ext cx="315983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 err="1">
                <a:solidFill>
                  <a:srgbClr val="0070C0"/>
                </a:solidFill>
              </a:rPr>
              <a:t>하이러닝</a:t>
            </a:r>
            <a:r>
              <a:rPr lang="ko-KR" altLang="en-US" sz="1000" b="1" dirty="0">
                <a:solidFill>
                  <a:srgbClr val="0070C0"/>
                </a:solidFill>
              </a:rPr>
              <a:t> 진단체계 고등 통합사회 평가단위 순서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sz="1000" b="1" dirty="0">
              <a:solidFill>
                <a:srgbClr val="0070C0"/>
              </a:solidFill>
            </a:endParaRP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53A4D690-E35C-0EB0-6D6E-7FE14C01FB84}"/>
              </a:ext>
            </a:extLst>
          </p:cNvPr>
          <p:cNvSpPr txBox="1"/>
          <p:nvPr/>
        </p:nvSpPr>
        <p:spPr>
          <a:xfrm>
            <a:off x="9053107" y="2119777"/>
            <a:ext cx="28902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※</a:t>
            </a:r>
            <a:r>
              <a:rPr kumimoji="1" lang="ko-KR" altLang="en-US" sz="800" dirty="0">
                <a:solidFill>
                  <a:prstClr val="black"/>
                </a:solidFill>
              </a:rPr>
              <a:t>그래프의 평가진단명 순서 이해를 돕기 위한 참고자료입니다</a:t>
            </a:r>
            <a:r>
              <a:rPr kumimoji="1" lang="en-US" altLang="ko-KR" sz="800" dirty="0">
                <a:solidFill>
                  <a:prstClr val="black"/>
                </a:solidFill>
              </a:rPr>
              <a:t>.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77" name="직사각형 76">
            <a:extLst>
              <a:ext uri="{FF2B5EF4-FFF2-40B4-BE49-F238E27FC236}">
                <a16:creationId xmlns:a16="http://schemas.microsoft.com/office/drawing/2014/main" id="{5703BAB8-8EDA-76D9-89C3-C0651176827F}"/>
              </a:ext>
            </a:extLst>
          </p:cNvPr>
          <p:cNvSpPr/>
          <p:nvPr/>
        </p:nvSpPr>
        <p:spPr>
          <a:xfrm>
            <a:off x="1681970" y="2471217"/>
            <a:ext cx="754286" cy="1376117"/>
          </a:xfrm>
          <a:prstGeom prst="rect">
            <a:avLst/>
          </a:prstGeom>
          <a:noFill/>
          <a:ln w="12700" cap="flat">
            <a:solidFill>
              <a:srgbClr val="00B0F0"/>
            </a:solidFill>
            <a:prstDash val="sysDot"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graphicFrame>
        <p:nvGraphicFramePr>
          <p:cNvPr id="80" name="표 79">
            <a:extLst>
              <a:ext uri="{FF2B5EF4-FFF2-40B4-BE49-F238E27FC236}">
                <a16:creationId xmlns:a16="http://schemas.microsoft.com/office/drawing/2014/main" id="{BB0E1058-E9CF-A19A-4728-B80E3BEF7661}"/>
              </a:ext>
            </a:extLst>
          </p:cNvPr>
          <p:cNvGraphicFramePr>
            <a:graphicFrameLocks noGrp="1"/>
          </p:cNvGraphicFramePr>
          <p:nvPr/>
        </p:nvGraphicFramePr>
        <p:xfrm>
          <a:off x="8967762" y="2336857"/>
          <a:ext cx="3047759" cy="1970235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9406">
                  <a:extLst>
                    <a:ext uri="{9D8B030D-6E8A-4147-A177-3AD203B41FA5}">
                      <a16:colId xmlns:a16="http://schemas.microsoft.com/office/drawing/2014/main" val="3525050426"/>
                    </a:ext>
                  </a:extLst>
                </a:gridCol>
                <a:gridCol w="2818353">
                  <a:extLst>
                    <a:ext uri="{9D8B030D-6E8A-4147-A177-3AD203B41FA5}">
                      <a16:colId xmlns:a16="http://schemas.microsoft.com/office/drawing/2014/main" val="3867931615"/>
                    </a:ext>
                  </a:extLst>
                </a:gridCol>
              </a:tblGrid>
              <a:tr h="1684875">
                <a:tc>
                  <a:txBody>
                    <a:bodyPr/>
                    <a:lstStyle/>
                    <a:p>
                      <a:pPr marL="211138" marR="0" lvl="0" indent="-17145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endParaRPr lang="en-US" altLang="ko-KR"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마지막으로 응시한 평가단위명으로 스크롤 바 이동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중등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탭 선택마다 기능 동작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과목의 마지막으로 응시한 평가단위명으로 이동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고등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&gt;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상세과목 탭 선택마다 기능 동작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과목의 마지막으로 응시한 평가단위명으로 이동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평가단위 순서에 따라 스크롤 바 위치 상이 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문제풀이 수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 err="1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영상학습시간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문제유형 별 </a:t>
                      </a:r>
                      <a:r>
                        <a:rPr lang="ko-KR" altLang="en-US" sz="700" b="0" u="none" strike="noStrike" cap="none" dirty="0" err="1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동일 기능</a:t>
                      </a:r>
                      <a:endParaRPr lang="en-US" altLang="ko-KR" sz="700" b="0" u="none" strike="noStrike" cap="none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endParaRPr lang="en-US" altLang="ko-KR" sz="700" b="1" u="none" strike="noStrike" cap="none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1-1  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마지막에 응시한 평가단위 그래프 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Default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 학습 수준 태그 그래프 상단에 항시 노출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 평균 그래프 선택 시 우리반 상세 팝업 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en-US" altLang="ko-KR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TEA-AIR-MON-002a) </a:t>
                      </a:r>
                      <a:r>
                        <a:rPr lang="ko-KR" altLang="en-US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진단 결과 팝업 노출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평균 그래프 선택 시 그래프 상단에 태그 노출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태그 중첩시 우리반 평군 태그 우선순위로 노출</a:t>
                      </a:r>
                      <a:endParaRPr lang="en-US" altLang="ko-KR" sz="700" b="0" u="none" strike="noStrike" cap="none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6864743"/>
                  </a:ext>
                </a:extLst>
              </a:tr>
              <a:tr h="180034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Y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축 학습수준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좌우 스크롤시 고정적으로 좌측에 노출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8899568"/>
                  </a:ext>
                </a:extLst>
              </a:tr>
            </a:tbl>
          </a:graphicData>
        </a:graphic>
      </p:graphicFrame>
      <p:sp>
        <p:nvSpPr>
          <p:cNvPr id="81" name="Circle">
            <a:extLst>
              <a:ext uri="{FF2B5EF4-FFF2-40B4-BE49-F238E27FC236}">
                <a16:creationId xmlns:a16="http://schemas.microsoft.com/office/drawing/2014/main" id="{6F2F7300-59FF-0037-0C43-AE54A0A73EE8}"/>
              </a:ext>
            </a:extLst>
          </p:cNvPr>
          <p:cNvSpPr/>
          <p:nvPr/>
        </p:nvSpPr>
        <p:spPr>
          <a:xfrm>
            <a:off x="1618970" y="2418589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2D6F0C08-29FB-7891-1FA8-9C58812C1275}"/>
              </a:ext>
            </a:extLst>
          </p:cNvPr>
          <p:cNvSpPr txBox="1"/>
          <p:nvPr/>
        </p:nvSpPr>
        <p:spPr>
          <a:xfrm>
            <a:off x="-33555" y="19051"/>
            <a:ext cx="601639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"/>
              <a:buFont typeface="맑은 고딕" panose="020B0503020000020004" pitchFamily="50" charset="-127"/>
              <a:buNone/>
              <a:tabLst/>
              <a:defRPr/>
            </a:pPr>
            <a:r>
              <a:rPr lang="ko-KR" altLang="en-US" sz="1400" b="1" u="none" strike="noStrike" cap="none" dirty="0">
                <a:solidFill>
                  <a:schemeClr val="tx1"/>
                </a:solidFill>
                <a:latin typeface="+mn-ea"/>
                <a:ea typeface="+mn-ea"/>
              </a:rPr>
              <a:t>마지막에 응시한 평가진단</a:t>
            </a:r>
            <a:r>
              <a:rPr lang="ko-KR" altLang="en-US" sz="1400" b="1" dirty="0">
                <a:latin typeface="+mn-ea"/>
              </a:rPr>
              <a:t>명 이동 화면 및 스크롤 바 위치 케이스별 정의</a:t>
            </a:r>
            <a:endParaRPr lang="en-US" altLang="ko-KR" sz="1400" b="1" u="none" strike="noStrike" cap="none" dirty="0">
              <a:solidFill>
                <a:schemeClr val="tx1"/>
              </a:solidFill>
              <a:latin typeface="+mn-ea"/>
              <a:ea typeface="+mn-ea"/>
            </a:endParaRPr>
          </a:p>
        </p:txBody>
      </p: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60529663-2136-3003-3CA3-65EF22EC4593}"/>
              </a:ext>
            </a:extLst>
          </p:cNvPr>
          <p:cNvGrpSpPr/>
          <p:nvPr/>
        </p:nvGrpSpPr>
        <p:grpSpPr>
          <a:xfrm>
            <a:off x="7546689" y="1533661"/>
            <a:ext cx="891895" cy="78075"/>
            <a:chOff x="7449386" y="3140807"/>
            <a:chExt cx="891895" cy="78075"/>
          </a:xfrm>
        </p:grpSpPr>
        <p:sp>
          <p:nvSpPr>
            <p:cNvPr id="29" name="TextBox 53">
              <a:extLst>
                <a:ext uri="{FF2B5EF4-FFF2-40B4-BE49-F238E27FC236}">
                  <a16:creationId xmlns:a16="http://schemas.microsoft.com/office/drawing/2014/main" id="{7B720EBC-C855-685E-402B-369FA538661C}"/>
                </a:ext>
              </a:extLst>
            </p:cNvPr>
            <p:cNvSpPr txBox="1"/>
            <p:nvPr/>
          </p:nvSpPr>
          <p:spPr>
            <a:xfrm>
              <a:off x="7998238" y="3140807"/>
              <a:ext cx="34304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우리반 평균</a:t>
              </a:r>
              <a:endParaRPr lang="en-US" altLang="ko-KR" sz="500" dirty="0"/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5DEDF4B2-1E6C-2E18-77A3-9595A53CBCD6}"/>
                </a:ext>
              </a:extLst>
            </p:cNvPr>
            <p:cNvSpPr txBox="1"/>
            <p:nvPr/>
          </p:nvSpPr>
          <p:spPr>
            <a:xfrm>
              <a:off x="7554915" y="3141529"/>
              <a:ext cx="27892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과목 평균</a:t>
              </a:r>
              <a:endParaRPr lang="en-US" altLang="ko-KR" sz="500" dirty="0"/>
            </a:p>
          </p:txBody>
        </p:sp>
        <p:sp>
          <p:nvSpPr>
            <p:cNvPr id="31" name="직사각형 30">
              <a:extLst>
                <a:ext uri="{FF2B5EF4-FFF2-40B4-BE49-F238E27FC236}">
                  <a16:creationId xmlns:a16="http://schemas.microsoft.com/office/drawing/2014/main" id="{ECB1B0EE-5AD0-2E5A-6143-35AF6CB0750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449386" y="3142815"/>
              <a:ext cx="72787" cy="72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32" name="직사각형 31">
              <a:extLst>
                <a:ext uri="{FF2B5EF4-FFF2-40B4-BE49-F238E27FC236}">
                  <a16:creationId xmlns:a16="http://schemas.microsoft.com/office/drawing/2014/main" id="{5798BBF1-117C-DFE8-6E64-2349E25DDD1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04204" y="3146882"/>
              <a:ext cx="72787" cy="72000"/>
            </a:xfrm>
            <a:prstGeom prst="rect">
              <a:avLst/>
            </a:pr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 dirty="0"/>
            </a:p>
          </p:txBody>
        </p:sp>
      </p:grpSp>
      <p:grpSp>
        <p:nvGrpSpPr>
          <p:cNvPr id="33" name="그룹 32">
            <a:extLst>
              <a:ext uri="{FF2B5EF4-FFF2-40B4-BE49-F238E27FC236}">
                <a16:creationId xmlns:a16="http://schemas.microsoft.com/office/drawing/2014/main" id="{D580C8D7-1CB6-C749-BE17-6FC4E1768736}"/>
              </a:ext>
            </a:extLst>
          </p:cNvPr>
          <p:cNvGrpSpPr/>
          <p:nvPr/>
        </p:nvGrpSpPr>
        <p:grpSpPr>
          <a:xfrm>
            <a:off x="7546689" y="6017972"/>
            <a:ext cx="891895" cy="78075"/>
            <a:chOff x="7449386" y="3140807"/>
            <a:chExt cx="891895" cy="78075"/>
          </a:xfrm>
        </p:grpSpPr>
        <p:sp>
          <p:nvSpPr>
            <p:cNvPr id="34" name="TextBox 53">
              <a:extLst>
                <a:ext uri="{FF2B5EF4-FFF2-40B4-BE49-F238E27FC236}">
                  <a16:creationId xmlns:a16="http://schemas.microsoft.com/office/drawing/2014/main" id="{AB336544-6E49-955C-2175-B4B496EE3795}"/>
                </a:ext>
              </a:extLst>
            </p:cNvPr>
            <p:cNvSpPr txBox="1"/>
            <p:nvPr/>
          </p:nvSpPr>
          <p:spPr>
            <a:xfrm>
              <a:off x="7998238" y="3140807"/>
              <a:ext cx="34304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우리반 평균</a:t>
              </a:r>
              <a:endParaRPr lang="en-US" altLang="ko-KR" sz="500" dirty="0"/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E1CC2998-05A1-620E-EC10-1FFEE75700D1}"/>
                </a:ext>
              </a:extLst>
            </p:cNvPr>
            <p:cNvSpPr txBox="1"/>
            <p:nvPr/>
          </p:nvSpPr>
          <p:spPr>
            <a:xfrm>
              <a:off x="7554915" y="3141529"/>
              <a:ext cx="27892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과목 평균</a:t>
              </a:r>
              <a:endParaRPr lang="en-US" altLang="ko-KR" sz="500" dirty="0"/>
            </a:p>
          </p:txBody>
        </p:sp>
        <p:sp>
          <p:nvSpPr>
            <p:cNvPr id="36" name="직사각형 35">
              <a:extLst>
                <a:ext uri="{FF2B5EF4-FFF2-40B4-BE49-F238E27FC236}">
                  <a16:creationId xmlns:a16="http://schemas.microsoft.com/office/drawing/2014/main" id="{8CFE1745-698C-E77A-CF44-94F709F560C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449386" y="3142815"/>
              <a:ext cx="72787" cy="72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37" name="직사각형 36">
              <a:extLst>
                <a:ext uri="{FF2B5EF4-FFF2-40B4-BE49-F238E27FC236}">
                  <a16:creationId xmlns:a16="http://schemas.microsoft.com/office/drawing/2014/main" id="{269A2B56-FDFE-403C-C33F-6DC935154B6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04204" y="3146882"/>
              <a:ext cx="72787" cy="72000"/>
            </a:xfrm>
            <a:prstGeom prst="rect">
              <a:avLst/>
            </a:pr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 dirty="0"/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C52C2DB1-BF9D-1F79-BA63-79FC039D300C}"/>
              </a:ext>
            </a:extLst>
          </p:cNvPr>
          <p:cNvSpPr txBox="1"/>
          <p:nvPr/>
        </p:nvSpPr>
        <p:spPr>
          <a:xfrm>
            <a:off x="608058" y="1722773"/>
            <a:ext cx="205184" cy="2462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dirty="0">
                <a:solidFill>
                  <a:prstClr val="black"/>
                </a:solidFill>
              </a:rPr>
              <a:t>매우</a:t>
            </a:r>
            <a:endParaRPr kumimoji="1" lang="en-US" altLang="x-none" sz="800" dirty="0">
              <a:solidFill>
                <a:prstClr val="black"/>
              </a:solidFill>
            </a:endParaRPr>
          </a:p>
          <a:p>
            <a:r>
              <a:rPr kumimoji="1" lang="x-none" altLang="en-US" sz="800" dirty="0">
                <a:solidFill>
                  <a:prstClr val="black"/>
                </a:solidFill>
              </a:rPr>
              <a:t>우수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E85EDAA-2EB3-81C6-5C51-B6078C91A184}"/>
              </a:ext>
            </a:extLst>
          </p:cNvPr>
          <p:cNvSpPr txBox="1"/>
          <p:nvPr/>
        </p:nvSpPr>
        <p:spPr>
          <a:xfrm>
            <a:off x="608058" y="2142327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dirty="0">
                <a:solidFill>
                  <a:prstClr val="black"/>
                </a:solidFill>
              </a:rPr>
              <a:t>우수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4DBBC277-8531-A2A2-15A6-280709F2881B}"/>
              </a:ext>
            </a:extLst>
          </p:cNvPr>
          <p:cNvSpPr txBox="1"/>
          <p:nvPr/>
        </p:nvSpPr>
        <p:spPr>
          <a:xfrm>
            <a:off x="608058" y="2604753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dirty="0">
                <a:solidFill>
                  <a:prstClr val="black"/>
                </a:solidFill>
              </a:rPr>
              <a:t>보통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7003FE2C-FB70-B76E-EF3F-A2F80B2B5EF8}"/>
              </a:ext>
            </a:extLst>
          </p:cNvPr>
          <p:cNvSpPr txBox="1"/>
          <p:nvPr/>
        </p:nvSpPr>
        <p:spPr>
          <a:xfrm>
            <a:off x="608058" y="3116691"/>
            <a:ext cx="205184" cy="2462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다소</a:t>
            </a:r>
            <a:endParaRPr kumimoji="1" lang="en-US" altLang="en-US" sz="800" dirty="0">
              <a:solidFill>
                <a:prstClr val="black"/>
              </a:solidFill>
            </a:endParaRPr>
          </a:p>
          <a:p>
            <a:r>
              <a:rPr kumimoji="1" lang="x-none" altLang="en-US" sz="800" dirty="0">
                <a:solidFill>
                  <a:prstClr val="black"/>
                </a:solidFill>
              </a:rPr>
              <a:t>미흡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8AEBEB87-184B-3F14-797E-13CC81575BA2}"/>
              </a:ext>
            </a:extLst>
          </p:cNvPr>
          <p:cNvSpPr txBox="1"/>
          <p:nvPr/>
        </p:nvSpPr>
        <p:spPr>
          <a:xfrm>
            <a:off x="608058" y="3683621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미흡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71EB814C-338C-4AAC-D9FD-5A1F67BC7641}"/>
              </a:ext>
            </a:extLst>
          </p:cNvPr>
          <p:cNvSpPr txBox="1"/>
          <p:nvPr/>
        </p:nvSpPr>
        <p:spPr>
          <a:xfrm>
            <a:off x="608158" y="6141378"/>
            <a:ext cx="205184" cy="2462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dirty="0">
                <a:solidFill>
                  <a:prstClr val="black"/>
                </a:solidFill>
              </a:rPr>
              <a:t>매우</a:t>
            </a:r>
            <a:endParaRPr kumimoji="1" lang="en-US" altLang="x-none" sz="800" dirty="0">
              <a:solidFill>
                <a:prstClr val="black"/>
              </a:solidFill>
            </a:endParaRPr>
          </a:p>
          <a:p>
            <a:r>
              <a:rPr kumimoji="1" lang="x-none" altLang="en-US" sz="800" dirty="0">
                <a:solidFill>
                  <a:prstClr val="black"/>
                </a:solidFill>
              </a:rPr>
              <a:t>우수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4EB42DEB-16FF-CDFF-81F2-5641BBEA93D8}"/>
              </a:ext>
            </a:extLst>
          </p:cNvPr>
          <p:cNvSpPr txBox="1"/>
          <p:nvPr/>
        </p:nvSpPr>
        <p:spPr>
          <a:xfrm>
            <a:off x="608158" y="6560932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dirty="0">
                <a:solidFill>
                  <a:prstClr val="black"/>
                </a:solidFill>
              </a:rPr>
              <a:t>우수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527688EC-F96E-1C16-E4F0-169E11EFBDCE}"/>
              </a:ext>
            </a:extLst>
          </p:cNvPr>
          <p:cNvSpPr txBox="1"/>
          <p:nvPr/>
        </p:nvSpPr>
        <p:spPr>
          <a:xfrm>
            <a:off x="608158" y="7023358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dirty="0">
                <a:solidFill>
                  <a:prstClr val="black"/>
                </a:solidFill>
              </a:rPr>
              <a:t>보통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2D6C5B4A-FEA3-AC3C-F6F6-D2F3201DADB8}"/>
              </a:ext>
            </a:extLst>
          </p:cNvPr>
          <p:cNvSpPr txBox="1"/>
          <p:nvPr/>
        </p:nvSpPr>
        <p:spPr>
          <a:xfrm>
            <a:off x="608158" y="7535296"/>
            <a:ext cx="205184" cy="2462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다소</a:t>
            </a:r>
            <a:endParaRPr kumimoji="1" lang="en-US" altLang="en-US" sz="800" dirty="0">
              <a:solidFill>
                <a:prstClr val="black"/>
              </a:solidFill>
            </a:endParaRPr>
          </a:p>
          <a:p>
            <a:r>
              <a:rPr kumimoji="1" lang="x-none" altLang="en-US" sz="800" dirty="0">
                <a:solidFill>
                  <a:prstClr val="black"/>
                </a:solidFill>
              </a:rPr>
              <a:t>미흡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E55D7DB6-9865-A8A3-3A08-56BD05179570}"/>
              </a:ext>
            </a:extLst>
          </p:cNvPr>
          <p:cNvSpPr txBox="1"/>
          <p:nvPr/>
        </p:nvSpPr>
        <p:spPr>
          <a:xfrm>
            <a:off x="610804" y="8108788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미흡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graphicFrame>
        <p:nvGraphicFramePr>
          <p:cNvPr id="5" name="표 3">
            <a:extLst>
              <a:ext uri="{FF2B5EF4-FFF2-40B4-BE49-F238E27FC236}">
                <a16:creationId xmlns:a16="http://schemas.microsoft.com/office/drawing/2014/main" id="{FEAA7735-7E46-10F2-E28D-67B198720F69}"/>
              </a:ext>
            </a:extLst>
          </p:cNvPr>
          <p:cNvGraphicFramePr>
            <a:graphicFrameLocks noGrp="1"/>
          </p:cNvGraphicFramePr>
          <p:nvPr/>
        </p:nvGraphicFramePr>
        <p:xfrm>
          <a:off x="618990" y="848718"/>
          <a:ext cx="7842790" cy="1981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84279">
                  <a:extLst>
                    <a:ext uri="{9D8B030D-6E8A-4147-A177-3AD203B41FA5}">
                      <a16:colId xmlns:a16="http://schemas.microsoft.com/office/drawing/2014/main" val="3905116813"/>
                    </a:ext>
                  </a:extLst>
                </a:gridCol>
                <a:gridCol w="784279">
                  <a:extLst>
                    <a:ext uri="{9D8B030D-6E8A-4147-A177-3AD203B41FA5}">
                      <a16:colId xmlns:a16="http://schemas.microsoft.com/office/drawing/2014/main" val="3829473967"/>
                    </a:ext>
                  </a:extLst>
                </a:gridCol>
                <a:gridCol w="784279">
                  <a:extLst>
                    <a:ext uri="{9D8B030D-6E8A-4147-A177-3AD203B41FA5}">
                      <a16:colId xmlns:a16="http://schemas.microsoft.com/office/drawing/2014/main" val="3376927487"/>
                    </a:ext>
                  </a:extLst>
                </a:gridCol>
                <a:gridCol w="784279">
                  <a:extLst>
                    <a:ext uri="{9D8B030D-6E8A-4147-A177-3AD203B41FA5}">
                      <a16:colId xmlns:a16="http://schemas.microsoft.com/office/drawing/2014/main" val="305501059"/>
                    </a:ext>
                  </a:extLst>
                </a:gridCol>
                <a:gridCol w="784279">
                  <a:extLst>
                    <a:ext uri="{9D8B030D-6E8A-4147-A177-3AD203B41FA5}">
                      <a16:colId xmlns:a16="http://schemas.microsoft.com/office/drawing/2014/main" val="581801235"/>
                    </a:ext>
                  </a:extLst>
                </a:gridCol>
                <a:gridCol w="784279">
                  <a:extLst>
                    <a:ext uri="{9D8B030D-6E8A-4147-A177-3AD203B41FA5}">
                      <a16:colId xmlns:a16="http://schemas.microsoft.com/office/drawing/2014/main" val="3517660192"/>
                    </a:ext>
                  </a:extLst>
                </a:gridCol>
                <a:gridCol w="784279">
                  <a:extLst>
                    <a:ext uri="{9D8B030D-6E8A-4147-A177-3AD203B41FA5}">
                      <a16:colId xmlns:a16="http://schemas.microsoft.com/office/drawing/2014/main" val="2797336937"/>
                    </a:ext>
                  </a:extLst>
                </a:gridCol>
                <a:gridCol w="784279">
                  <a:extLst>
                    <a:ext uri="{9D8B030D-6E8A-4147-A177-3AD203B41FA5}">
                      <a16:colId xmlns:a16="http://schemas.microsoft.com/office/drawing/2014/main" val="4006723050"/>
                    </a:ext>
                  </a:extLst>
                </a:gridCol>
                <a:gridCol w="784279">
                  <a:extLst>
                    <a:ext uri="{9D8B030D-6E8A-4147-A177-3AD203B41FA5}">
                      <a16:colId xmlns:a16="http://schemas.microsoft.com/office/drawing/2014/main" val="2210444349"/>
                    </a:ext>
                  </a:extLst>
                </a:gridCol>
                <a:gridCol w="784279">
                  <a:extLst>
                    <a:ext uri="{9D8B030D-6E8A-4147-A177-3AD203B41FA5}">
                      <a16:colId xmlns:a16="http://schemas.microsoft.com/office/drawing/2014/main" val="3994173997"/>
                    </a:ext>
                  </a:extLst>
                </a:gridCol>
              </a:tblGrid>
              <a:tr h="191793"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700" b="1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통합사회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700" b="0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윤리와 사상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700" b="0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한국 지리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세계지리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동아시아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세계사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정치와 법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경제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사회 문화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생활과 윤리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</a:tbl>
          </a:graphicData>
        </a:graphic>
      </p:graphicFrame>
      <p:graphicFrame>
        <p:nvGraphicFramePr>
          <p:cNvPr id="6" name="표 3">
            <a:extLst>
              <a:ext uri="{FF2B5EF4-FFF2-40B4-BE49-F238E27FC236}">
                <a16:creationId xmlns:a16="http://schemas.microsoft.com/office/drawing/2014/main" id="{3ADC9EA3-B9BA-A801-D002-A7978BE21F8E}"/>
              </a:ext>
            </a:extLst>
          </p:cNvPr>
          <p:cNvGraphicFramePr>
            <a:graphicFrameLocks noGrp="1"/>
          </p:cNvGraphicFramePr>
          <p:nvPr/>
        </p:nvGraphicFramePr>
        <p:xfrm>
          <a:off x="618990" y="4925018"/>
          <a:ext cx="7842790" cy="1981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84279">
                  <a:extLst>
                    <a:ext uri="{9D8B030D-6E8A-4147-A177-3AD203B41FA5}">
                      <a16:colId xmlns:a16="http://schemas.microsoft.com/office/drawing/2014/main" val="3905116813"/>
                    </a:ext>
                  </a:extLst>
                </a:gridCol>
                <a:gridCol w="784279">
                  <a:extLst>
                    <a:ext uri="{9D8B030D-6E8A-4147-A177-3AD203B41FA5}">
                      <a16:colId xmlns:a16="http://schemas.microsoft.com/office/drawing/2014/main" val="3829473967"/>
                    </a:ext>
                  </a:extLst>
                </a:gridCol>
                <a:gridCol w="784279">
                  <a:extLst>
                    <a:ext uri="{9D8B030D-6E8A-4147-A177-3AD203B41FA5}">
                      <a16:colId xmlns:a16="http://schemas.microsoft.com/office/drawing/2014/main" val="3376927487"/>
                    </a:ext>
                  </a:extLst>
                </a:gridCol>
                <a:gridCol w="784279">
                  <a:extLst>
                    <a:ext uri="{9D8B030D-6E8A-4147-A177-3AD203B41FA5}">
                      <a16:colId xmlns:a16="http://schemas.microsoft.com/office/drawing/2014/main" val="305501059"/>
                    </a:ext>
                  </a:extLst>
                </a:gridCol>
                <a:gridCol w="784279">
                  <a:extLst>
                    <a:ext uri="{9D8B030D-6E8A-4147-A177-3AD203B41FA5}">
                      <a16:colId xmlns:a16="http://schemas.microsoft.com/office/drawing/2014/main" val="581801235"/>
                    </a:ext>
                  </a:extLst>
                </a:gridCol>
                <a:gridCol w="784279">
                  <a:extLst>
                    <a:ext uri="{9D8B030D-6E8A-4147-A177-3AD203B41FA5}">
                      <a16:colId xmlns:a16="http://schemas.microsoft.com/office/drawing/2014/main" val="3517660192"/>
                    </a:ext>
                  </a:extLst>
                </a:gridCol>
                <a:gridCol w="784279">
                  <a:extLst>
                    <a:ext uri="{9D8B030D-6E8A-4147-A177-3AD203B41FA5}">
                      <a16:colId xmlns:a16="http://schemas.microsoft.com/office/drawing/2014/main" val="2797336937"/>
                    </a:ext>
                  </a:extLst>
                </a:gridCol>
                <a:gridCol w="784279">
                  <a:extLst>
                    <a:ext uri="{9D8B030D-6E8A-4147-A177-3AD203B41FA5}">
                      <a16:colId xmlns:a16="http://schemas.microsoft.com/office/drawing/2014/main" val="4006723050"/>
                    </a:ext>
                  </a:extLst>
                </a:gridCol>
                <a:gridCol w="784279">
                  <a:extLst>
                    <a:ext uri="{9D8B030D-6E8A-4147-A177-3AD203B41FA5}">
                      <a16:colId xmlns:a16="http://schemas.microsoft.com/office/drawing/2014/main" val="2210444349"/>
                    </a:ext>
                  </a:extLst>
                </a:gridCol>
                <a:gridCol w="784279">
                  <a:extLst>
                    <a:ext uri="{9D8B030D-6E8A-4147-A177-3AD203B41FA5}">
                      <a16:colId xmlns:a16="http://schemas.microsoft.com/office/drawing/2014/main" val="3994173997"/>
                    </a:ext>
                  </a:extLst>
                </a:gridCol>
              </a:tblGrid>
              <a:tr h="163517"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700" b="1" kern="1200" dirty="0">
                          <a:solidFill>
                            <a:srgbClr val="A5A5A5"/>
                          </a:solidFill>
                          <a:latin typeface="+mn-lt"/>
                          <a:ea typeface="+mn-ea"/>
                          <a:cs typeface="+mn-cs"/>
                        </a:rPr>
                        <a:t>통합사회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700" b="0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윤리와 사상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700" b="0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한국 지리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세계지리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동아시아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세계사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정치와 법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경제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사회 문화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생활과 윤리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</a:tbl>
          </a:graphicData>
        </a:graphic>
      </p:graphicFrame>
      <p:pic>
        <p:nvPicPr>
          <p:cNvPr id="9" name="그래픽 8" descr="커서 단색으로 채워진">
            <a:extLst>
              <a:ext uri="{FF2B5EF4-FFF2-40B4-BE49-F238E27FC236}">
                <a16:creationId xmlns:a16="http://schemas.microsoft.com/office/drawing/2014/main" id="{1F8EE430-3C1C-2999-037A-FCF200DBEC2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1244672">
            <a:off x="1779218" y="4941313"/>
            <a:ext cx="173430" cy="189588"/>
          </a:xfrm>
          <a:prstGeom prst="rect">
            <a:avLst/>
          </a:prstGeom>
        </p:spPr>
      </p:pic>
      <p:sp>
        <p:nvSpPr>
          <p:cNvPr id="10" name="Oval 4">
            <a:extLst>
              <a:ext uri="{FF2B5EF4-FFF2-40B4-BE49-F238E27FC236}">
                <a16:creationId xmlns:a16="http://schemas.microsoft.com/office/drawing/2014/main" id="{2E9DBE50-634F-4FA8-B3F0-B7F7D6DBEF9F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2029273" y="4952096"/>
            <a:ext cx="106882" cy="106882"/>
          </a:xfrm>
          <a:prstGeom prst="ellipse">
            <a:avLst/>
          </a:prstGeom>
          <a:solidFill>
            <a:srgbClr val="FF2D82">
              <a:alpha val="60000"/>
            </a:srgbClr>
          </a:solidFill>
          <a:ln w="12700">
            <a:solidFill>
              <a:srgbClr val="FF2D82"/>
            </a:solidFill>
            <a:prstDash val="solid"/>
            <a:round/>
            <a:headEnd/>
            <a:tailEnd/>
          </a:ln>
        </p:spPr>
        <p:txBody>
          <a:bodyPr rot="10800000" wrap="none" lIns="0" tIns="0" rIns="0" bIns="0" anchor="ctr"/>
          <a:lstStyle/>
          <a:p>
            <a:pPr algn="ctr"/>
            <a:endParaRPr lang="ko-KR" altLang="ko-KR" sz="500" b="1">
              <a:solidFill>
                <a:srgbClr val="FF0066"/>
              </a:solidFill>
              <a:latin typeface="Calibri" pitchFamily="34" charset="0"/>
              <a:ea typeface="맑은 고딕" pitchFamily="50" charset="-127"/>
              <a:cs typeface="Calibri" pitchFamily="34" charset="0"/>
            </a:endParaRPr>
          </a:p>
        </p:txBody>
      </p:sp>
      <p:sp>
        <p:nvSpPr>
          <p:cNvPr id="13" name="직사각형 12">
            <a:extLst>
              <a:ext uri="{FF2B5EF4-FFF2-40B4-BE49-F238E27FC236}">
                <a16:creationId xmlns:a16="http://schemas.microsoft.com/office/drawing/2014/main" id="{646CD6AD-4830-26F9-871F-DD69BB4C262B}"/>
              </a:ext>
            </a:extLst>
          </p:cNvPr>
          <p:cNvSpPr/>
          <p:nvPr/>
        </p:nvSpPr>
        <p:spPr>
          <a:xfrm>
            <a:off x="3120005" y="6903453"/>
            <a:ext cx="205184" cy="1462497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BB5E2700-DAF4-DEE4-6129-1300C27EFB7D}"/>
              </a:ext>
            </a:extLst>
          </p:cNvPr>
          <p:cNvSpPr txBox="1"/>
          <p:nvPr/>
        </p:nvSpPr>
        <p:spPr>
          <a:xfrm>
            <a:off x="805855" y="9075712"/>
            <a:ext cx="399660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>
                <a:solidFill>
                  <a:srgbClr val="0070C0"/>
                </a:solidFill>
              </a:rPr>
              <a:t>마지막에 응시한 평가진단명 순서가 뒤 순서</a:t>
            </a:r>
            <a:r>
              <a:rPr lang="en-US" altLang="ko-KR" sz="1000" b="1" dirty="0">
                <a:solidFill>
                  <a:srgbClr val="0070C0"/>
                </a:solidFill>
              </a:rPr>
              <a:t>(7,8,9</a:t>
            </a:r>
            <a:r>
              <a:rPr lang="ko-KR" altLang="en-US" sz="1000" b="1" dirty="0">
                <a:solidFill>
                  <a:srgbClr val="0070C0"/>
                </a:solidFill>
              </a:rPr>
              <a:t>번째</a:t>
            </a:r>
            <a:r>
              <a:rPr lang="en-US" altLang="ko-KR" sz="1000" b="1" dirty="0">
                <a:solidFill>
                  <a:srgbClr val="0070C0"/>
                </a:solidFill>
              </a:rPr>
              <a:t>) </a:t>
            </a:r>
            <a:r>
              <a:rPr lang="ko-KR" altLang="en-US" sz="1000" b="1" dirty="0">
                <a:solidFill>
                  <a:srgbClr val="0070C0"/>
                </a:solidFill>
              </a:rPr>
              <a:t>일 경우</a:t>
            </a:r>
            <a:endParaRPr lang="x-none" altLang="ko-KR" sz="1000" b="1" dirty="0">
              <a:solidFill>
                <a:srgbClr val="0070C0"/>
              </a:solidFill>
            </a:endParaRPr>
          </a:p>
        </p:txBody>
      </p:sp>
      <p:grpSp>
        <p:nvGrpSpPr>
          <p:cNvPr id="128" name="그룹 127">
            <a:extLst>
              <a:ext uri="{FF2B5EF4-FFF2-40B4-BE49-F238E27FC236}">
                <a16:creationId xmlns:a16="http://schemas.microsoft.com/office/drawing/2014/main" id="{BCCA0F8D-E60A-4A2D-23DE-27AA100A9481}"/>
              </a:ext>
            </a:extLst>
          </p:cNvPr>
          <p:cNvGrpSpPr/>
          <p:nvPr/>
        </p:nvGrpSpPr>
        <p:grpSpPr>
          <a:xfrm>
            <a:off x="7620926" y="10244389"/>
            <a:ext cx="891895" cy="78075"/>
            <a:chOff x="7449386" y="3140807"/>
            <a:chExt cx="891895" cy="78075"/>
          </a:xfrm>
        </p:grpSpPr>
        <p:sp>
          <p:nvSpPr>
            <p:cNvPr id="129" name="TextBox 53">
              <a:extLst>
                <a:ext uri="{FF2B5EF4-FFF2-40B4-BE49-F238E27FC236}">
                  <a16:creationId xmlns:a16="http://schemas.microsoft.com/office/drawing/2014/main" id="{04D820F3-680B-4F82-2DD9-276A74563182}"/>
                </a:ext>
              </a:extLst>
            </p:cNvPr>
            <p:cNvSpPr txBox="1"/>
            <p:nvPr/>
          </p:nvSpPr>
          <p:spPr>
            <a:xfrm>
              <a:off x="7998238" y="3140807"/>
              <a:ext cx="34304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우리반 평균</a:t>
              </a:r>
              <a:endParaRPr lang="en-US" altLang="ko-KR" sz="500" dirty="0"/>
            </a:p>
          </p:txBody>
        </p:sp>
        <p:sp>
          <p:nvSpPr>
            <p:cNvPr id="130" name="TextBox 129">
              <a:extLst>
                <a:ext uri="{FF2B5EF4-FFF2-40B4-BE49-F238E27FC236}">
                  <a16:creationId xmlns:a16="http://schemas.microsoft.com/office/drawing/2014/main" id="{D835D0E2-204C-2BD0-4EB3-4EE9432886EE}"/>
                </a:ext>
              </a:extLst>
            </p:cNvPr>
            <p:cNvSpPr txBox="1"/>
            <p:nvPr/>
          </p:nvSpPr>
          <p:spPr>
            <a:xfrm>
              <a:off x="7554915" y="3141529"/>
              <a:ext cx="27892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과목 평균</a:t>
              </a:r>
              <a:endParaRPr lang="en-US" altLang="ko-KR" sz="500" dirty="0"/>
            </a:p>
          </p:txBody>
        </p:sp>
        <p:sp>
          <p:nvSpPr>
            <p:cNvPr id="131" name="직사각형 130">
              <a:extLst>
                <a:ext uri="{FF2B5EF4-FFF2-40B4-BE49-F238E27FC236}">
                  <a16:creationId xmlns:a16="http://schemas.microsoft.com/office/drawing/2014/main" id="{C1854DDB-C7AF-713C-EA0A-D5EF828285A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449386" y="3142815"/>
              <a:ext cx="72787" cy="72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132" name="직사각형 131">
              <a:extLst>
                <a:ext uri="{FF2B5EF4-FFF2-40B4-BE49-F238E27FC236}">
                  <a16:creationId xmlns:a16="http://schemas.microsoft.com/office/drawing/2014/main" id="{893C3DCE-FFEF-6C1A-CF8E-B74A8278158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04204" y="3146882"/>
              <a:ext cx="72787" cy="72000"/>
            </a:xfrm>
            <a:prstGeom prst="rect">
              <a:avLst/>
            </a:pr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 dirty="0"/>
            </a:p>
          </p:txBody>
        </p:sp>
      </p:grpSp>
      <p:graphicFrame>
        <p:nvGraphicFramePr>
          <p:cNvPr id="22" name="표 3">
            <a:extLst>
              <a:ext uri="{FF2B5EF4-FFF2-40B4-BE49-F238E27FC236}">
                <a16:creationId xmlns:a16="http://schemas.microsoft.com/office/drawing/2014/main" id="{342E6019-5AD3-5D4C-C2C1-C41A22E51188}"/>
              </a:ext>
            </a:extLst>
          </p:cNvPr>
          <p:cNvGraphicFramePr>
            <a:graphicFrameLocks noGrp="1"/>
          </p:cNvGraphicFramePr>
          <p:nvPr/>
        </p:nvGraphicFramePr>
        <p:xfrm>
          <a:off x="755655" y="9337611"/>
          <a:ext cx="7842790" cy="1981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84279">
                  <a:extLst>
                    <a:ext uri="{9D8B030D-6E8A-4147-A177-3AD203B41FA5}">
                      <a16:colId xmlns:a16="http://schemas.microsoft.com/office/drawing/2014/main" val="3905116813"/>
                    </a:ext>
                  </a:extLst>
                </a:gridCol>
                <a:gridCol w="784279">
                  <a:extLst>
                    <a:ext uri="{9D8B030D-6E8A-4147-A177-3AD203B41FA5}">
                      <a16:colId xmlns:a16="http://schemas.microsoft.com/office/drawing/2014/main" val="3829473967"/>
                    </a:ext>
                  </a:extLst>
                </a:gridCol>
                <a:gridCol w="784279">
                  <a:extLst>
                    <a:ext uri="{9D8B030D-6E8A-4147-A177-3AD203B41FA5}">
                      <a16:colId xmlns:a16="http://schemas.microsoft.com/office/drawing/2014/main" val="3376927487"/>
                    </a:ext>
                  </a:extLst>
                </a:gridCol>
                <a:gridCol w="784279">
                  <a:extLst>
                    <a:ext uri="{9D8B030D-6E8A-4147-A177-3AD203B41FA5}">
                      <a16:colId xmlns:a16="http://schemas.microsoft.com/office/drawing/2014/main" val="305501059"/>
                    </a:ext>
                  </a:extLst>
                </a:gridCol>
                <a:gridCol w="784279">
                  <a:extLst>
                    <a:ext uri="{9D8B030D-6E8A-4147-A177-3AD203B41FA5}">
                      <a16:colId xmlns:a16="http://schemas.microsoft.com/office/drawing/2014/main" val="581801235"/>
                    </a:ext>
                  </a:extLst>
                </a:gridCol>
                <a:gridCol w="784279">
                  <a:extLst>
                    <a:ext uri="{9D8B030D-6E8A-4147-A177-3AD203B41FA5}">
                      <a16:colId xmlns:a16="http://schemas.microsoft.com/office/drawing/2014/main" val="3517660192"/>
                    </a:ext>
                  </a:extLst>
                </a:gridCol>
                <a:gridCol w="784279">
                  <a:extLst>
                    <a:ext uri="{9D8B030D-6E8A-4147-A177-3AD203B41FA5}">
                      <a16:colId xmlns:a16="http://schemas.microsoft.com/office/drawing/2014/main" val="2797336937"/>
                    </a:ext>
                  </a:extLst>
                </a:gridCol>
                <a:gridCol w="784279">
                  <a:extLst>
                    <a:ext uri="{9D8B030D-6E8A-4147-A177-3AD203B41FA5}">
                      <a16:colId xmlns:a16="http://schemas.microsoft.com/office/drawing/2014/main" val="4006723050"/>
                    </a:ext>
                  </a:extLst>
                </a:gridCol>
                <a:gridCol w="784279">
                  <a:extLst>
                    <a:ext uri="{9D8B030D-6E8A-4147-A177-3AD203B41FA5}">
                      <a16:colId xmlns:a16="http://schemas.microsoft.com/office/drawing/2014/main" val="2210444349"/>
                    </a:ext>
                  </a:extLst>
                </a:gridCol>
                <a:gridCol w="784279">
                  <a:extLst>
                    <a:ext uri="{9D8B030D-6E8A-4147-A177-3AD203B41FA5}">
                      <a16:colId xmlns:a16="http://schemas.microsoft.com/office/drawing/2014/main" val="3994173997"/>
                    </a:ext>
                  </a:extLst>
                </a:gridCol>
              </a:tblGrid>
              <a:tr h="191793"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700" b="1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통합사회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700" b="0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윤리와 사상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700" b="0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한국 지리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세계지리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동아시아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세계사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정치와 법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경제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사회 문화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생활과 윤리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</a:tbl>
          </a:graphicData>
        </a:graphic>
      </p:graphicFrame>
      <p:pic>
        <p:nvPicPr>
          <p:cNvPr id="23" name="그래픽 22" descr="커서 단색으로 채워진">
            <a:extLst>
              <a:ext uri="{FF2B5EF4-FFF2-40B4-BE49-F238E27FC236}">
                <a16:creationId xmlns:a16="http://schemas.microsoft.com/office/drawing/2014/main" id="{67FEF115-B1F4-78F2-D74C-02893BF4D24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1244672">
            <a:off x="1406176" y="9466103"/>
            <a:ext cx="173430" cy="189588"/>
          </a:xfrm>
          <a:prstGeom prst="rect">
            <a:avLst/>
          </a:prstGeom>
        </p:spPr>
      </p:pic>
      <p:sp>
        <p:nvSpPr>
          <p:cNvPr id="24" name="Oval 4">
            <a:extLst>
              <a:ext uri="{FF2B5EF4-FFF2-40B4-BE49-F238E27FC236}">
                <a16:creationId xmlns:a16="http://schemas.microsoft.com/office/drawing/2014/main" id="{1BD21B46-DCEC-FC7E-D34D-66FF13AF3549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1357270" y="9382460"/>
            <a:ext cx="106882" cy="106882"/>
          </a:xfrm>
          <a:prstGeom prst="ellipse">
            <a:avLst/>
          </a:prstGeom>
          <a:solidFill>
            <a:srgbClr val="FF2D82">
              <a:alpha val="60000"/>
            </a:srgbClr>
          </a:solidFill>
          <a:ln w="12700">
            <a:solidFill>
              <a:srgbClr val="FF2D82"/>
            </a:solidFill>
            <a:prstDash val="solid"/>
            <a:round/>
            <a:headEnd/>
            <a:tailEnd/>
          </a:ln>
        </p:spPr>
        <p:txBody>
          <a:bodyPr rot="10800000" wrap="none" lIns="0" tIns="0" rIns="0" bIns="0" anchor="ctr"/>
          <a:lstStyle/>
          <a:p>
            <a:pPr algn="ctr"/>
            <a:endParaRPr lang="ko-KR" altLang="ko-KR" sz="500" b="1">
              <a:solidFill>
                <a:srgbClr val="FF0066"/>
              </a:solidFill>
              <a:latin typeface="Calibri" pitchFamily="34" charset="0"/>
              <a:ea typeface="맑은 고딕" pitchFamily="50" charset="-127"/>
              <a:cs typeface="Calibri" pitchFamily="34" charset="0"/>
            </a:endParaRPr>
          </a:p>
        </p:txBody>
      </p:sp>
      <p:graphicFrame>
        <p:nvGraphicFramePr>
          <p:cNvPr id="4" name="표 752">
            <a:extLst>
              <a:ext uri="{FF2B5EF4-FFF2-40B4-BE49-F238E27FC236}">
                <a16:creationId xmlns:a16="http://schemas.microsoft.com/office/drawing/2014/main" id="{C5C9484B-8A83-5459-26E3-DEB05424B918}"/>
              </a:ext>
            </a:extLst>
          </p:cNvPr>
          <p:cNvGraphicFramePr>
            <a:graphicFrameLocks noGrp="1"/>
          </p:cNvGraphicFramePr>
          <p:nvPr/>
        </p:nvGraphicFramePr>
        <p:xfrm>
          <a:off x="933747" y="10388785"/>
          <a:ext cx="7579074" cy="221811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087890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438468">
                  <a:extLst>
                    <a:ext uri="{9D8B030D-6E8A-4147-A177-3AD203B41FA5}">
                      <a16:colId xmlns:a16="http://schemas.microsoft.com/office/drawing/2014/main" val="2816591719"/>
                    </a:ext>
                  </a:extLst>
                </a:gridCol>
                <a:gridCol w="1263179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263179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1603605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922753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</a:tblGrid>
              <a:tr h="266169"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476658"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5892381"/>
                  </a:ext>
                </a:extLst>
              </a:tr>
              <a:tr h="476658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703877">
                <a:tc>
                  <a:txBody>
                    <a:bodyPr/>
                    <a:lstStyle/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294750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sp>
        <p:nvSpPr>
          <p:cNvPr id="25" name="직사각형 24">
            <a:extLst>
              <a:ext uri="{FF2B5EF4-FFF2-40B4-BE49-F238E27FC236}">
                <a16:creationId xmlns:a16="http://schemas.microsoft.com/office/drawing/2014/main" id="{0DD13817-0E11-67FE-FD01-83E265829F63}"/>
              </a:ext>
            </a:extLst>
          </p:cNvPr>
          <p:cNvSpPr/>
          <p:nvPr/>
        </p:nvSpPr>
        <p:spPr>
          <a:xfrm>
            <a:off x="3227962" y="11753905"/>
            <a:ext cx="205184" cy="858064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27" name="직사각형 26">
            <a:extLst>
              <a:ext uri="{FF2B5EF4-FFF2-40B4-BE49-F238E27FC236}">
                <a16:creationId xmlns:a16="http://schemas.microsoft.com/office/drawing/2014/main" id="{D8F40D83-202B-A671-1AE8-48BCD5DB9611}"/>
              </a:ext>
            </a:extLst>
          </p:cNvPr>
          <p:cNvSpPr/>
          <p:nvPr/>
        </p:nvSpPr>
        <p:spPr>
          <a:xfrm>
            <a:off x="4588700" y="11149472"/>
            <a:ext cx="205184" cy="1462497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47" name="직사각형 46">
            <a:extLst>
              <a:ext uri="{FF2B5EF4-FFF2-40B4-BE49-F238E27FC236}">
                <a16:creationId xmlns:a16="http://schemas.microsoft.com/office/drawing/2014/main" id="{EF155365-36D1-5855-0F04-EC15139A5210}"/>
              </a:ext>
            </a:extLst>
          </p:cNvPr>
          <p:cNvSpPr/>
          <p:nvPr/>
        </p:nvSpPr>
        <p:spPr>
          <a:xfrm>
            <a:off x="5858633" y="11696003"/>
            <a:ext cx="205184" cy="915966"/>
          </a:xfrm>
          <a:prstGeom prst="rect">
            <a:avLst/>
          </a:prstGeom>
          <a:solidFill>
            <a:srgbClr val="0070C0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EF06F7CB-AC04-BF17-246D-88E2F4C92481}"/>
              </a:ext>
            </a:extLst>
          </p:cNvPr>
          <p:cNvSpPr txBox="1"/>
          <p:nvPr/>
        </p:nvSpPr>
        <p:spPr>
          <a:xfrm>
            <a:off x="654917" y="10391904"/>
            <a:ext cx="205184" cy="2462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dirty="0">
                <a:solidFill>
                  <a:prstClr val="black"/>
                </a:solidFill>
              </a:rPr>
              <a:t>매우</a:t>
            </a:r>
            <a:endParaRPr kumimoji="1" lang="en-US" altLang="x-none" sz="800" dirty="0">
              <a:solidFill>
                <a:prstClr val="black"/>
              </a:solidFill>
            </a:endParaRPr>
          </a:p>
          <a:p>
            <a:r>
              <a:rPr kumimoji="1" lang="x-none" altLang="en-US" sz="800" dirty="0">
                <a:solidFill>
                  <a:prstClr val="black"/>
                </a:solidFill>
              </a:rPr>
              <a:t>우수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82F9434E-0130-BF1A-5891-325A7D6F26F7}"/>
              </a:ext>
            </a:extLst>
          </p:cNvPr>
          <p:cNvSpPr txBox="1"/>
          <p:nvPr/>
        </p:nvSpPr>
        <p:spPr>
          <a:xfrm>
            <a:off x="654917" y="10811458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dirty="0">
                <a:solidFill>
                  <a:prstClr val="black"/>
                </a:solidFill>
              </a:rPr>
              <a:t>우수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869E1ABC-AF74-3085-CC2D-C993C23FE21D}"/>
              </a:ext>
            </a:extLst>
          </p:cNvPr>
          <p:cNvSpPr txBox="1"/>
          <p:nvPr/>
        </p:nvSpPr>
        <p:spPr>
          <a:xfrm>
            <a:off x="654917" y="11273884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dirty="0">
                <a:solidFill>
                  <a:prstClr val="black"/>
                </a:solidFill>
              </a:rPr>
              <a:t>보통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45411954-6CF0-D2AF-E558-A8D82411272A}"/>
              </a:ext>
            </a:extLst>
          </p:cNvPr>
          <p:cNvSpPr txBox="1"/>
          <p:nvPr/>
        </p:nvSpPr>
        <p:spPr>
          <a:xfrm>
            <a:off x="654917" y="11785822"/>
            <a:ext cx="205184" cy="2462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다소</a:t>
            </a:r>
            <a:endParaRPr kumimoji="1" lang="en-US" altLang="en-US" sz="800" dirty="0">
              <a:solidFill>
                <a:prstClr val="black"/>
              </a:solidFill>
            </a:endParaRPr>
          </a:p>
          <a:p>
            <a:r>
              <a:rPr kumimoji="1" lang="x-none" altLang="en-US" sz="800" dirty="0">
                <a:solidFill>
                  <a:prstClr val="black"/>
                </a:solidFill>
              </a:rPr>
              <a:t>미흡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1588174-B95A-FC67-F144-9796C84F5AF8}"/>
              </a:ext>
            </a:extLst>
          </p:cNvPr>
          <p:cNvSpPr txBox="1"/>
          <p:nvPr/>
        </p:nvSpPr>
        <p:spPr>
          <a:xfrm>
            <a:off x="657563" y="12359314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미흡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12" name="직사각형 111">
            <a:extLst>
              <a:ext uri="{FF2B5EF4-FFF2-40B4-BE49-F238E27FC236}">
                <a16:creationId xmlns:a16="http://schemas.microsoft.com/office/drawing/2014/main" id="{4DC9BCA4-6A2E-6604-22B0-646B609065BC}"/>
              </a:ext>
            </a:extLst>
          </p:cNvPr>
          <p:cNvSpPr/>
          <p:nvPr/>
        </p:nvSpPr>
        <p:spPr>
          <a:xfrm>
            <a:off x="1904597" y="11149472"/>
            <a:ext cx="205184" cy="1462497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B2579417-A605-7BF3-53EB-9E940F47747D}"/>
              </a:ext>
            </a:extLst>
          </p:cNvPr>
          <p:cNvSpPr txBox="1"/>
          <p:nvPr/>
        </p:nvSpPr>
        <p:spPr>
          <a:xfrm>
            <a:off x="1588852" y="12612093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ctr"/>
            <a:r>
              <a:rPr kumimoji="1" lang="ko-KR" altLang="en-US" sz="800" dirty="0">
                <a:solidFill>
                  <a:prstClr val="black"/>
                </a:solidFill>
              </a:rPr>
              <a:t>시장경제와 금융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3BDB5051-E9DD-D6B4-EC50-2E9C0C76D80D}"/>
              </a:ext>
            </a:extLst>
          </p:cNvPr>
          <p:cNvSpPr txBox="1"/>
          <p:nvPr/>
        </p:nvSpPr>
        <p:spPr>
          <a:xfrm>
            <a:off x="2977485" y="12606959"/>
            <a:ext cx="89447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ctr"/>
            <a:r>
              <a:rPr kumimoji="1" lang="ko-KR" altLang="en-US" sz="800" dirty="0">
                <a:solidFill>
                  <a:prstClr val="black"/>
                </a:solidFill>
              </a:rPr>
              <a:t>사회 정의와 불평등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82FBE1F2-75A1-E5A7-6817-BD866CB7FACB}"/>
              </a:ext>
            </a:extLst>
          </p:cNvPr>
          <p:cNvSpPr txBox="1"/>
          <p:nvPr/>
        </p:nvSpPr>
        <p:spPr>
          <a:xfrm>
            <a:off x="4364256" y="12634038"/>
            <a:ext cx="65242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ctr"/>
            <a:r>
              <a:rPr kumimoji="1" lang="ko-KR" altLang="en-US" sz="800" dirty="0">
                <a:solidFill>
                  <a:prstClr val="black"/>
                </a:solidFill>
              </a:rPr>
              <a:t>문화와 다양성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A6F38550-6C1B-C4EA-DD3C-E1D9878BE3C5}"/>
              </a:ext>
            </a:extLst>
          </p:cNvPr>
          <p:cNvSpPr txBox="1"/>
          <p:nvPr/>
        </p:nvSpPr>
        <p:spPr>
          <a:xfrm>
            <a:off x="5633298" y="12634038"/>
            <a:ext cx="65242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ctr"/>
            <a:r>
              <a:rPr lang="ko-KR" altLang="en-US" sz="800" b="0" i="0" u="none" strike="noStrike" dirty="0">
                <a:solidFill>
                  <a:srgbClr val="000000"/>
                </a:solidFill>
                <a:effectLst/>
                <a:latin typeface="맑은 고딕" panose="020B0503020000020004" pitchFamily="50" charset="-127"/>
                <a:ea typeface="맑은 고딕" panose="020B0503020000020004" pitchFamily="50" charset="-127"/>
              </a:rPr>
              <a:t>세계화와 평화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A6E5F9B1-912F-FA3D-476B-02E861168EEF}"/>
              </a:ext>
            </a:extLst>
          </p:cNvPr>
          <p:cNvSpPr txBox="1"/>
          <p:nvPr/>
        </p:nvSpPr>
        <p:spPr>
          <a:xfrm>
            <a:off x="7041974" y="12644310"/>
            <a:ext cx="1033937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ctr"/>
            <a:r>
              <a:rPr kumimoji="1" lang="ko-KR" altLang="en-US" sz="800" dirty="0">
                <a:solidFill>
                  <a:prstClr val="black"/>
                </a:solidFill>
              </a:rPr>
              <a:t>미래와 지속 가능한 삶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57" name="모서리가 둥근 직사각형 1092">
            <a:extLst>
              <a:ext uri="{FF2B5EF4-FFF2-40B4-BE49-F238E27FC236}">
                <a16:creationId xmlns:a16="http://schemas.microsoft.com/office/drawing/2014/main" id="{6800EA2A-D18E-86F2-ECEC-EEBE879FE2D5}"/>
              </a:ext>
            </a:extLst>
          </p:cNvPr>
          <p:cNvSpPr/>
          <p:nvPr/>
        </p:nvSpPr>
        <p:spPr>
          <a:xfrm rot="16200000">
            <a:off x="7434727" y="11855172"/>
            <a:ext cx="45721" cy="2067750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kumimoji="1" lang="ko-KR" altLang="en-US"/>
          </a:p>
        </p:txBody>
      </p:sp>
      <p:sp>
        <p:nvSpPr>
          <p:cNvPr id="159" name="TextBox 158">
            <a:extLst>
              <a:ext uri="{FF2B5EF4-FFF2-40B4-BE49-F238E27FC236}">
                <a16:creationId xmlns:a16="http://schemas.microsoft.com/office/drawing/2014/main" id="{DCFECACB-7D8C-DFAC-C9C6-A6EF3E504E88}"/>
              </a:ext>
            </a:extLst>
          </p:cNvPr>
          <p:cNvSpPr txBox="1"/>
          <p:nvPr/>
        </p:nvSpPr>
        <p:spPr>
          <a:xfrm>
            <a:off x="1192639" y="8409192"/>
            <a:ext cx="145392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ctr"/>
            <a:r>
              <a:rPr kumimoji="1" lang="ko-KR" altLang="en-US" sz="800" dirty="0">
                <a:solidFill>
                  <a:prstClr val="black"/>
                </a:solidFill>
              </a:rPr>
              <a:t>도가 사상과 무위자연의 윤리 </a:t>
            </a:r>
            <a:r>
              <a:rPr kumimoji="1" lang="en-US" altLang="ko-KR" sz="800" dirty="0">
                <a:solidFill>
                  <a:prstClr val="black"/>
                </a:solidFill>
              </a:rPr>
              <a:t>…</a:t>
            </a:r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5FC785EB-41F6-E7A6-051D-148B12F294B2}"/>
              </a:ext>
            </a:extLst>
          </p:cNvPr>
          <p:cNvSpPr txBox="1"/>
          <p:nvPr/>
        </p:nvSpPr>
        <p:spPr>
          <a:xfrm>
            <a:off x="2925029" y="8408762"/>
            <a:ext cx="1033937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ctr"/>
            <a:r>
              <a:rPr kumimoji="1" lang="ko-KR" altLang="en-US" sz="800">
                <a:solidFill>
                  <a:prstClr val="black"/>
                </a:solidFill>
              </a:rPr>
              <a:t>서양 윤리 사상의 연원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61" name="TextBox 160">
            <a:extLst>
              <a:ext uri="{FF2B5EF4-FFF2-40B4-BE49-F238E27FC236}">
                <a16:creationId xmlns:a16="http://schemas.microsoft.com/office/drawing/2014/main" id="{B9A8F1C0-8CF9-5614-333A-D014891CC99C}"/>
              </a:ext>
            </a:extLst>
          </p:cNvPr>
          <p:cNvSpPr txBox="1"/>
          <p:nvPr/>
        </p:nvSpPr>
        <p:spPr>
          <a:xfrm>
            <a:off x="4107504" y="8431137"/>
            <a:ext cx="1072409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ctr"/>
            <a:r>
              <a:rPr kumimoji="1" lang="ko-KR" altLang="en-US" sz="800" dirty="0">
                <a:solidFill>
                  <a:prstClr val="black"/>
                </a:solidFill>
              </a:rPr>
              <a:t>도덕적 판단의 근거와</a:t>
            </a:r>
            <a:r>
              <a:rPr kumimoji="1" lang="en-US" altLang="ko-KR" sz="800" dirty="0">
                <a:solidFill>
                  <a:prstClr val="black"/>
                </a:solidFill>
              </a:rPr>
              <a:t>…</a:t>
            </a:r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E5DBFEC3-8204-8BD2-06F7-0FC759454D5B}"/>
              </a:ext>
            </a:extLst>
          </p:cNvPr>
          <p:cNvSpPr txBox="1"/>
          <p:nvPr/>
        </p:nvSpPr>
        <p:spPr>
          <a:xfrm>
            <a:off x="5521625" y="8432826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이상사회와 국가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EF58DFAB-EDD6-3F26-6FBF-6EECCA9281B8}"/>
              </a:ext>
            </a:extLst>
          </p:cNvPr>
          <p:cNvSpPr txBox="1"/>
          <p:nvPr/>
        </p:nvSpPr>
        <p:spPr>
          <a:xfrm>
            <a:off x="6461403" y="8449495"/>
            <a:ext cx="1354537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ctr"/>
            <a:r>
              <a:rPr kumimoji="1" lang="ko-KR" altLang="en-US" sz="800" dirty="0">
                <a:solidFill>
                  <a:prstClr val="black"/>
                </a:solidFill>
              </a:rPr>
              <a:t>민주주의와 자본주의 </a:t>
            </a:r>
            <a:r>
              <a:rPr kumimoji="1" lang="en-US" altLang="ko-KR" sz="800" dirty="0">
                <a:solidFill>
                  <a:prstClr val="black"/>
                </a:solidFill>
              </a:rPr>
              <a:t>/ </a:t>
            </a:r>
            <a:r>
              <a:rPr kumimoji="1" lang="ko-KR" altLang="en-US" sz="800" dirty="0">
                <a:solidFill>
                  <a:prstClr val="black"/>
                </a:solidFill>
              </a:rPr>
              <a:t>평화</a:t>
            </a:r>
            <a:r>
              <a:rPr kumimoji="1" lang="en-US" altLang="ko-KR" sz="800" dirty="0">
                <a:solidFill>
                  <a:prstClr val="black"/>
                </a:solidFill>
              </a:rPr>
              <a:t>…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64" name="모서리가 둥근 직사각형 1092">
            <a:extLst>
              <a:ext uri="{FF2B5EF4-FFF2-40B4-BE49-F238E27FC236}">
                <a16:creationId xmlns:a16="http://schemas.microsoft.com/office/drawing/2014/main" id="{04B2BFAB-3A13-828F-075A-032834797FB9}"/>
              </a:ext>
            </a:extLst>
          </p:cNvPr>
          <p:cNvSpPr/>
          <p:nvPr/>
        </p:nvSpPr>
        <p:spPr>
          <a:xfrm rot="16200000">
            <a:off x="7358607" y="7604410"/>
            <a:ext cx="45721" cy="2067750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kumimoji="1" lang="ko-KR" altLang="en-US"/>
          </a:p>
        </p:txBody>
      </p:sp>
      <p:sp>
        <p:nvSpPr>
          <p:cNvPr id="165" name="Circle">
            <a:extLst>
              <a:ext uri="{FF2B5EF4-FFF2-40B4-BE49-F238E27FC236}">
                <a16:creationId xmlns:a16="http://schemas.microsoft.com/office/drawing/2014/main" id="{FB94FF56-13EC-6B27-1141-A9447CE7F917}"/>
              </a:ext>
            </a:extLst>
          </p:cNvPr>
          <p:cNvSpPr/>
          <p:nvPr/>
        </p:nvSpPr>
        <p:spPr>
          <a:xfrm>
            <a:off x="1384444" y="4875994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66" name="직사각형 165">
            <a:extLst>
              <a:ext uri="{FF2B5EF4-FFF2-40B4-BE49-F238E27FC236}">
                <a16:creationId xmlns:a16="http://schemas.microsoft.com/office/drawing/2014/main" id="{95101E48-BCE5-4060-201F-70F9EEDB6357}"/>
              </a:ext>
            </a:extLst>
          </p:cNvPr>
          <p:cNvSpPr/>
          <p:nvPr/>
        </p:nvSpPr>
        <p:spPr>
          <a:xfrm>
            <a:off x="4363819" y="10700585"/>
            <a:ext cx="4104296" cy="1906374"/>
          </a:xfrm>
          <a:prstGeom prst="rect">
            <a:avLst/>
          </a:prstGeom>
          <a:noFill/>
          <a:ln w="12700" cap="flat">
            <a:solidFill>
              <a:srgbClr val="00B0F0"/>
            </a:solidFill>
            <a:prstDash val="sysDot"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67" name="TextBox 166">
            <a:extLst>
              <a:ext uri="{FF2B5EF4-FFF2-40B4-BE49-F238E27FC236}">
                <a16:creationId xmlns:a16="http://schemas.microsoft.com/office/drawing/2014/main" id="{4D1D1F67-83D8-0626-907E-34A81E48CE27}"/>
              </a:ext>
            </a:extLst>
          </p:cNvPr>
          <p:cNvSpPr txBox="1"/>
          <p:nvPr/>
        </p:nvSpPr>
        <p:spPr>
          <a:xfrm>
            <a:off x="8014542" y="3898195"/>
            <a:ext cx="44723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문화와 다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CBF4FE2C-D730-E17F-C076-9686778A5EEE}"/>
              </a:ext>
            </a:extLst>
          </p:cNvPr>
          <p:cNvSpPr txBox="1"/>
          <p:nvPr/>
        </p:nvSpPr>
        <p:spPr>
          <a:xfrm>
            <a:off x="801430" y="5308214"/>
            <a:ext cx="7984908" cy="4362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900" dirty="0"/>
              <a:t>가장 최근에 진단한 단원은</a:t>
            </a:r>
            <a:r>
              <a:rPr lang="ko-KR" altLang="en-US" sz="1000" dirty="0"/>
              <a:t> </a:t>
            </a:r>
            <a:r>
              <a:rPr lang="ko-KR" altLang="en-US" sz="1100" b="1" dirty="0"/>
              <a:t>민주주의와 자본주의 </a:t>
            </a:r>
            <a:r>
              <a:rPr lang="en-US" altLang="ko-KR" sz="1100" b="1" dirty="0"/>
              <a:t>/ </a:t>
            </a:r>
            <a:r>
              <a:rPr lang="ko-KR" altLang="en-US" sz="1100" b="1" dirty="0"/>
              <a:t>평화 사상과 세계 시민의 윤리</a:t>
            </a:r>
            <a:r>
              <a:rPr lang="ko-KR" altLang="en-US" sz="900" dirty="0"/>
              <a:t>이며</a:t>
            </a:r>
            <a:r>
              <a:rPr lang="en-US" altLang="ko-KR" sz="900" dirty="0"/>
              <a:t>,</a:t>
            </a:r>
            <a:r>
              <a:rPr lang="ko-KR" altLang="en-US" sz="900" dirty="0"/>
              <a:t> </a:t>
            </a:r>
            <a:endParaRPr lang="en-US" altLang="ko-KR" sz="900" dirty="0"/>
          </a:p>
          <a:p>
            <a:pPr algn="ctr">
              <a:lnSpc>
                <a:spcPct val="120000"/>
              </a:lnSpc>
            </a:pPr>
            <a:r>
              <a:rPr lang="ko-KR" altLang="en-US" sz="900" dirty="0"/>
              <a:t>해당 단원의 우리반 평균 결과는</a:t>
            </a:r>
            <a:r>
              <a:rPr lang="ko-KR" altLang="en-US" sz="1000" dirty="0"/>
              <a:t> </a:t>
            </a:r>
            <a:r>
              <a:rPr lang="ko-KR" altLang="en-US" sz="1400" b="1" dirty="0"/>
              <a:t>다소 미흡</a:t>
            </a:r>
            <a:r>
              <a:rPr lang="ko-KR" altLang="en-US" sz="1000" dirty="0"/>
              <a:t> </a:t>
            </a:r>
            <a:r>
              <a:rPr lang="ko-KR" altLang="en-US" sz="900" dirty="0"/>
              <a:t>입니다</a:t>
            </a:r>
            <a:r>
              <a:rPr lang="en-US" altLang="ko-KR" sz="900" dirty="0"/>
              <a:t>.</a:t>
            </a:r>
            <a:endParaRPr lang="en-US" altLang="ko-KR" sz="1000" dirty="0"/>
          </a:p>
        </p:txBody>
      </p:sp>
      <p:sp>
        <p:nvSpPr>
          <p:cNvPr id="171" name="TextBox 170">
            <a:extLst>
              <a:ext uri="{FF2B5EF4-FFF2-40B4-BE49-F238E27FC236}">
                <a16:creationId xmlns:a16="http://schemas.microsoft.com/office/drawing/2014/main" id="{4BE850E1-1280-8CB1-03D4-CDA4D69949C3}"/>
              </a:ext>
            </a:extLst>
          </p:cNvPr>
          <p:cNvSpPr txBox="1"/>
          <p:nvPr/>
        </p:nvSpPr>
        <p:spPr>
          <a:xfrm>
            <a:off x="1107403" y="1122444"/>
            <a:ext cx="7139293" cy="4362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900" dirty="0"/>
              <a:t>가장 최근에 진단한 단원은</a:t>
            </a:r>
            <a:r>
              <a:rPr lang="ko-KR" altLang="en-US" sz="1000" dirty="0"/>
              <a:t> </a:t>
            </a:r>
            <a:r>
              <a:rPr lang="ko-KR" altLang="en-US" sz="1100" b="1" dirty="0"/>
              <a:t>자연환경과 인간</a:t>
            </a:r>
            <a:r>
              <a:rPr lang="ko-KR" altLang="en-US" sz="900" dirty="0"/>
              <a:t>이며</a:t>
            </a:r>
            <a:r>
              <a:rPr lang="en-US" altLang="ko-KR" sz="900" dirty="0"/>
              <a:t>,</a:t>
            </a:r>
            <a:r>
              <a:rPr lang="ko-KR" altLang="en-US" sz="900" dirty="0"/>
              <a:t> </a:t>
            </a:r>
            <a:endParaRPr lang="en-US" altLang="ko-KR" sz="900" dirty="0"/>
          </a:p>
          <a:p>
            <a:pPr algn="ctr">
              <a:lnSpc>
                <a:spcPct val="120000"/>
              </a:lnSpc>
            </a:pPr>
            <a:r>
              <a:rPr lang="ko-KR" altLang="en-US" sz="900" dirty="0"/>
              <a:t>해당 단원의 </a:t>
            </a:r>
            <a:r>
              <a:rPr lang="ko-KR" altLang="en-US" sz="900" dirty="0" err="1"/>
              <a:t>우리반평균</a:t>
            </a:r>
            <a:r>
              <a:rPr lang="ko-KR" altLang="en-US" sz="900" dirty="0"/>
              <a:t> 결과는</a:t>
            </a:r>
            <a:r>
              <a:rPr lang="ko-KR" altLang="en-US" sz="1000" dirty="0"/>
              <a:t> </a:t>
            </a:r>
            <a:r>
              <a:rPr lang="ko-KR" altLang="en-US" sz="1400" b="1" dirty="0"/>
              <a:t>보통</a:t>
            </a:r>
            <a:r>
              <a:rPr lang="ko-KR" altLang="en-US" sz="1000" dirty="0"/>
              <a:t> </a:t>
            </a:r>
            <a:r>
              <a:rPr lang="ko-KR" altLang="en-US" sz="900" dirty="0"/>
              <a:t>입니다</a:t>
            </a:r>
            <a:r>
              <a:rPr lang="en-US" altLang="ko-KR" sz="900" dirty="0"/>
              <a:t>.</a:t>
            </a:r>
            <a:endParaRPr lang="en-US" altLang="ko-KR" sz="1000" dirty="0"/>
          </a:p>
        </p:txBody>
      </p:sp>
      <p:sp>
        <p:nvSpPr>
          <p:cNvPr id="172" name="TextBox 171">
            <a:extLst>
              <a:ext uri="{FF2B5EF4-FFF2-40B4-BE49-F238E27FC236}">
                <a16:creationId xmlns:a16="http://schemas.microsoft.com/office/drawing/2014/main" id="{3D4FE102-D9FA-F667-D64A-63F6C3AA318D}"/>
              </a:ext>
            </a:extLst>
          </p:cNvPr>
          <p:cNvSpPr txBox="1"/>
          <p:nvPr/>
        </p:nvSpPr>
        <p:spPr>
          <a:xfrm>
            <a:off x="1087252" y="9723510"/>
            <a:ext cx="7139293" cy="4362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900" dirty="0"/>
              <a:t>가장 최근에 진단한 단원은</a:t>
            </a:r>
            <a:r>
              <a:rPr lang="ko-KR" altLang="en-US" sz="1000" dirty="0"/>
              <a:t> </a:t>
            </a:r>
            <a:r>
              <a:rPr lang="ko-KR" altLang="en-US" sz="1100" b="1" dirty="0"/>
              <a:t>세계화와 평화</a:t>
            </a:r>
            <a:r>
              <a:rPr lang="ko-KR" altLang="en-US" sz="900" dirty="0"/>
              <a:t>이며</a:t>
            </a:r>
            <a:r>
              <a:rPr lang="en-US" altLang="ko-KR" sz="900" dirty="0"/>
              <a:t>,</a:t>
            </a:r>
            <a:r>
              <a:rPr lang="ko-KR" altLang="en-US" sz="900" dirty="0"/>
              <a:t> </a:t>
            </a:r>
            <a:endParaRPr lang="en-US" altLang="ko-KR" sz="900" dirty="0"/>
          </a:p>
          <a:p>
            <a:pPr algn="ctr">
              <a:lnSpc>
                <a:spcPct val="120000"/>
              </a:lnSpc>
            </a:pPr>
            <a:r>
              <a:rPr lang="ko-KR" altLang="en-US" sz="900" dirty="0"/>
              <a:t>해당 단원의 </a:t>
            </a:r>
            <a:r>
              <a:rPr lang="ko-KR" altLang="en-US" sz="900" dirty="0" err="1"/>
              <a:t>우리반평균</a:t>
            </a:r>
            <a:r>
              <a:rPr lang="ko-KR" altLang="en-US" sz="900" dirty="0"/>
              <a:t> 결과는</a:t>
            </a:r>
            <a:r>
              <a:rPr lang="ko-KR" altLang="en-US" sz="1000" dirty="0"/>
              <a:t> </a:t>
            </a:r>
            <a:r>
              <a:rPr lang="ko-KR" altLang="en-US" sz="1400" b="1" dirty="0"/>
              <a:t>다소 미흡</a:t>
            </a:r>
            <a:r>
              <a:rPr lang="ko-KR" altLang="en-US" sz="1000" dirty="0"/>
              <a:t> </a:t>
            </a:r>
            <a:r>
              <a:rPr lang="ko-KR" altLang="en-US" sz="900" dirty="0"/>
              <a:t>입니다</a:t>
            </a:r>
            <a:r>
              <a:rPr lang="en-US" altLang="ko-KR" sz="900" dirty="0"/>
              <a:t>.</a:t>
            </a:r>
            <a:endParaRPr lang="en-US" altLang="ko-KR" sz="1000" dirty="0"/>
          </a:p>
        </p:txBody>
      </p:sp>
      <p:sp>
        <p:nvSpPr>
          <p:cNvPr id="65" name="Circle">
            <a:extLst>
              <a:ext uri="{FF2B5EF4-FFF2-40B4-BE49-F238E27FC236}">
                <a16:creationId xmlns:a16="http://schemas.microsoft.com/office/drawing/2014/main" id="{09D3832D-0AF5-AD97-EECC-485A3A7042FD}"/>
              </a:ext>
            </a:extLst>
          </p:cNvPr>
          <p:cNvSpPr/>
          <p:nvPr/>
        </p:nvSpPr>
        <p:spPr>
          <a:xfrm>
            <a:off x="4311997" y="10666112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ECA39BD3-648D-4347-4726-F99BF8DB0326}"/>
              </a:ext>
            </a:extLst>
          </p:cNvPr>
          <p:cNvSpPr/>
          <p:nvPr/>
        </p:nvSpPr>
        <p:spPr>
          <a:xfrm>
            <a:off x="2109781" y="2816854"/>
            <a:ext cx="205184" cy="1001521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82" name="직사각형 81">
            <a:extLst>
              <a:ext uri="{FF2B5EF4-FFF2-40B4-BE49-F238E27FC236}">
                <a16:creationId xmlns:a16="http://schemas.microsoft.com/office/drawing/2014/main" id="{47CD9F0C-0DD5-F8F0-8F6C-5712632208C9}"/>
              </a:ext>
            </a:extLst>
          </p:cNvPr>
          <p:cNvSpPr/>
          <p:nvPr/>
        </p:nvSpPr>
        <p:spPr>
          <a:xfrm>
            <a:off x="3430599" y="7030615"/>
            <a:ext cx="205184" cy="1335335"/>
          </a:xfrm>
          <a:prstGeom prst="rect">
            <a:avLst/>
          </a:prstGeom>
          <a:solidFill>
            <a:srgbClr val="A5A5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92" name="직사각형 91">
            <a:extLst>
              <a:ext uri="{FF2B5EF4-FFF2-40B4-BE49-F238E27FC236}">
                <a16:creationId xmlns:a16="http://schemas.microsoft.com/office/drawing/2014/main" id="{3BA016F9-B53B-BA77-2E96-9AA380E31977}"/>
              </a:ext>
            </a:extLst>
          </p:cNvPr>
          <p:cNvSpPr/>
          <p:nvPr/>
        </p:nvSpPr>
        <p:spPr>
          <a:xfrm>
            <a:off x="4815962" y="7346153"/>
            <a:ext cx="205184" cy="1019797"/>
          </a:xfrm>
          <a:prstGeom prst="rect">
            <a:avLst/>
          </a:prstGeom>
          <a:solidFill>
            <a:srgbClr val="A5A5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93" name="직사각형 92">
            <a:extLst>
              <a:ext uri="{FF2B5EF4-FFF2-40B4-BE49-F238E27FC236}">
                <a16:creationId xmlns:a16="http://schemas.microsoft.com/office/drawing/2014/main" id="{6A74FD7D-8C52-DC9B-CC5E-A05C5752459C}"/>
              </a:ext>
            </a:extLst>
          </p:cNvPr>
          <p:cNvSpPr/>
          <p:nvPr/>
        </p:nvSpPr>
        <p:spPr>
          <a:xfrm>
            <a:off x="6126288" y="6701930"/>
            <a:ext cx="205184" cy="1664020"/>
          </a:xfrm>
          <a:prstGeom prst="rect">
            <a:avLst/>
          </a:prstGeom>
          <a:solidFill>
            <a:srgbClr val="A5A5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94" name="직사각형 93">
            <a:extLst>
              <a:ext uri="{FF2B5EF4-FFF2-40B4-BE49-F238E27FC236}">
                <a16:creationId xmlns:a16="http://schemas.microsoft.com/office/drawing/2014/main" id="{009057D9-2838-BDE6-9B35-91639E173145}"/>
              </a:ext>
            </a:extLst>
          </p:cNvPr>
          <p:cNvSpPr/>
          <p:nvPr/>
        </p:nvSpPr>
        <p:spPr>
          <a:xfrm>
            <a:off x="7360173" y="7325243"/>
            <a:ext cx="205184" cy="1040707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55" name="사각형: 둥근 모서리 54">
            <a:extLst>
              <a:ext uri="{FF2B5EF4-FFF2-40B4-BE49-F238E27FC236}">
                <a16:creationId xmlns:a16="http://schemas.microsoft.com/office/drawing/2014/main" id="{066B7AF5-ABDE-D640-73E2-D24B60CC733F}"/>
              </a:ext>
            </a:extLst>
          </p:cNvPr>
          <p:cNvSpPr/>
          <p:nvPr/>
        </p:nvSpPr>
        <p:spPr>
          <a:xfrm>
            <a:off x="6867503" y="7382274"/>
            <a:ext cx="636415" cy="130345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다소 미흡</a:t>
            </a:r>
          </a:p>
        </p:txBody>
      </p:sp>
      <p:sp>
        <p:nvSpPr>
          <p:cNvPr id="95" name="사각형: 둥근 모서리 94">
            <a:extLst>
              <a:ext uri="{FF2B5EF4-FFF2-40B4-BE49-F238E27FC236}">
                <a16:creationId xmlns:a16="http://schemas.microsoft.com/office/drawing/2014/main" id="{C05ABD1A-E04E-E2CF-3663-84944F76B180}"/>
              </a:ext>
            </a:extLst>
          </p:cNvPr>
          <p:cNvSpPr/>
          <p:nvPr/>
        </p:nvSpPr>
        <p:spPr>
          <a:xfrm>
            <a:off x="1947745" y="2657565"/>
            <a:ext cx="485925" cy="13501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보통</a:t>
            </a:r>
          </a:p>
        </p:txBody>
      </p:sp>
      <p:sp>
        <p:nvSpPr>
          <p:cNvPr id="90" name="사각형: 둥근 모서리 89">
            <a:extLst>
              <a:ext uri="{FF2B5EF4-FFF2-40B4-BE49-F238E27FC236}">
                <a16:creationId xmlns:a16="http://schemas.microsoft.com/office/drawing/2014/main" id="{392E8F6C-22CA-F160-AFE8-9FE7DBA265FA}"/>
              </a:ext>
            </a:extLst>
          </p:cNvPr>
          <p:cNvSpPr/>
          <p:nvPr/>
        </p:nvSpPr>
        <p:spPr>
          <a:xfrm>
            <a:off x="1681969" y="2652101"/>
            <a:ext cx="485925" cy="13501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보통</a:t>
            </a:r>
          </a:p>
        </p:txBody>
      </p:sp>
      <p:sp>
        <p:nvSpPr>
          <p:cNvPr id="96" name="Rounded Rectangle">
            <a:extLst>
              <a:ext uri="{FF2B5EF4-FFF2-40B4-BE49-F238E27FC236}">
                <a16:creationId xmlns:a16="http://schemas.microsoft.com/office/drawing/2014/main" id="{44392672-38D2-F20E-5C3C-73690FEEFD27}"/>
              </a:ext>
            </a:extLst>
          </p:cNvPr>
          <p:cNvSpPr/>
          <p:nvPr/>
        </p:nvSpPr>
        <p:spPr>
          <a:xfrm>
            <a:off x="1980603" y="2570711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1-1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97" name="직사각형 96">
            <a:extLst>
              <a:ext uri="{FF2B5EF4-FFF2-40B4-BE49-F238E27FC236}">
                <a16:creationId xmlns:a16="http://schemas.microsoft.com/office/drawing/2014/main" id="{F020B678-0497-DDAD-D29C-7F20B51ABD71}"/>
              </a:ext>
            </a:extLst>
          </p:cNvPr>
          <p:cNvSpPr/>
          <p:nvPr/>
        </p:nvSpPr>
        <p:spPr>
          <a:xfrm>
            <a:off x="2221255" y="11276634"/>
            <a:ext cx="205184" cy="1335335"/>
          </a:xfrm>
          <a:prstGeom prst="rect">
            <a:avLst/>
          </a:prstGeom>
          <a:solidFill>
            <a:srgbClr val="A5A5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98" name="직사각형 97">
            <a:extLst>
              <a:ext uri="{FF2B5EF4-FFF2-40B4-BE49-F238E27FC236}">
                <a16:creationId xmlns:a16="http://schemas.microsoft.com/office/drawing/2014/main" id="{13199B62-4C75-5739-E912-D844CC7FE176}"/>
              </a:ext>
            </a:extLst>
          </p:cNvPr>
          <p:cNvSpPr/>
          <p:nvPr/>
        </p:nvSpPr>
        <p:spPr>
          <a:xfrm>
            <a:off x="3508544" y="11731280"/>
            <a:ext cx="205184" cy="880689"/>
          </a:xfrm>
          <a:prstGeom prst="rect">
            <a:avLst/>
          </a:prstGeom>
          <a:solidFill>
            <a:srgbClr val="A5A5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99" name="직사각형 98">
            <a:extLst>
              <a:ext uri="{FF2B5EF4-FFF2-40B4-BE49-F238E27FC236}">
                <a16:creationId xmlns:a16="http://schemas.microsoft.com/office/drawing/2014/main" id="{2A4D057A-12B8-3F2F-5E2E-0A1B831ADB61}"/>
              </a:ext>
            </a:extLst>
          </p:cNvPr>
          <p:cNvSpPr/>
          <p:nvPr/>
        </p:nvSpPr>
        <p:spPr>
          <a:xfrm>
            <a:off x="4862999" y="11099220"/>
            <a:ext cx="205184" cy="1512749"/>
          </a:xfrm>
          <a:prstGeom prst="rect">
            <a:avLst/>
          </a:prstGeom>
          <a:solidFill>
            <a:srgbClr val="A5A5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100" name="직사각형 99">
            <a:extLst>
              <a:ext uri="{FF2B5EF4-FFF2-40B4-BE49-F238E27FC236}">
                <a16:creationId xmlns:a16="http://schemas.microsoft.com/office/drawing/2014/main" id="{2FA374B0-2AFE-AB86-0343-D5D07C34B7D0}"/>
              </a:ext>
            </a:extLst>
          </p:cNvPr>
          <p:cNvSpPr/>
          <p:nvPr/>
        </p:nvSpPr>
        <p:spPr>
          <a:xfrm>
            <a:off x="6142587" y="11472391"/>
            <a:ext cx="205184" cy="113957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21" name="사각형: 둥근 모서리 20">
            <a:extLst>
              <a:ext uri="{FF2B5EF4-FFF2-40B4-BE49-F238E27FC236}">
                <a16:creationId xmlns:a16="http://schemas.microsoft.com/office/drawing/2014/main" id="{202D72A4-0C74-DE46-8940-0FFC831D767C}"/>
              </a:ext>
            </a:extLst>
          </p:cNvPr>
          <p:cNvSpPr/>
          <p:nvPr/>
        </p:nvSpPr>
        <p:spPr>
          <a:xfrm>
            <a:off x="5651016" y="11543303"/>
            <a:ext cx="636415" cy="130345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다소 미흡</a:t>
            </a:r>
          </a:p>
        </p:txBody>
      </p:sp>
      <p:grpSp>
        <p:nvGrpSpPr>
          <p:cNvPr id="101" name="그룹 100">
            <a:extLst>
              <a:ext uri="{FF2B5EF4-FFF2-40B4-BE49-F238E27FC236}">
                <a16:creationId xmlns:a16="http://schemas.microsoft.com/office/drawing/2014/main" id="{E309050E-F95E-A5E8-C63E-AF1EE14A5498}"/>
              </a:ext>
            </a:extLst>
          </p:cNvPr>
          <p:cNvGrpSpPr/>
          <p:nvPr/>
        </p:nvGrpSpPr>
        <p:grpSpPr>
          <a:xfrm>
            <a:off x="2165350" y="2813015"/>
            <a:ext cx="218600" cy="481145"/>
            <a:chOff x="4833560" y="5028000"/>
            <a:chExt cx="218600" cy="481145"/>
          </a:xfrm>
        </p:grpSpPr>
        <p:cxnSp>
          <p:nvCxnSpPr>
            <p:cNvPr id="102" name="연결선: 꺾임 101">
              <a:extLst>
                <a:ext uri="{FF2B5EF4-FFF2-40B4-BE49-F238E27FC236}">
                  <a16:creationId xmlns:a16="http://schemas.microsoft.com/office/drawing/2014/main" id="{8549062E-4123-E177-7298-C414C6FF26DA}"/>
                </a:ext>
              </a:extLst>
            </p:cNvPr>
            <p:cNvCxnSpPr>
              <a:cxnSpLocks/>
              <a:stCxn id="104" idx="3"/>
            </p:cNvCxnSpPr>
            <p:nvPr/>
          </p:nvCxnSpPr>
          <p:spPr>
            <a:xfrm flipV="1">
              <a:off x="5001368" y="5028000"/>
              <a:ext cx="50792" cy="417066"/>
            </a:xfrm>
            <a:prstGeom prst="bentConnector2">
              <a:avLst/>
            </a:prstGeom>
            <a:ln>
              <a:solidFill>
                <a:srgbClr val="C00000"/>
              </a:solidFill>
              <a:prstDash val="sysDash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" name="Oval 4">
              <a:extLst>
                <a:ext uri="{FF2B5EF4-FFF2-40B4-BE49-F238E27FC236}">
                  <a16:creationId xmlns:a16="http://schemas.microsoft.com/office/drawing/2014/main" id="{B6513745-3F00-F320-EB7F-4CD5E3A0A14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554976" flipV="1">
              <a:off x="4838901" y="5279352"/>
              <a:ext cx="106882" cy="106882"/>
            </a:xfrm>
            <a:prstGeom prst="ellipse">
              <a:avLst/>
            </a:prstGeom>
            <a:solidFill>
              <a:srgbClr val="FF2D82">
                <a:alpha val="60000"/>
              </a:srgbClr>
            </a:solidFill>
            <a:ln w="12700">
              <a:solidFill>
                <a:srgbClr val="FF2D82"/>
              </a:solidFill>
              <a:prstDash val="solid"/>
              <a:round/>
              <a:headEnd/>
              <a:tailEnd/>
            </a:ln>
          </p:spPr>
          <p:txBody>
            <a:bodyPr rot="10800000" wrap="none" lIns="0" tIns="0" rIns="0" bIns="0" anchor="ctr"/>
            <a:lstStyle/>
            <a:p>
              <a:pPr algn="ctr"/>
              <a:endParaRPr lang="ko-KR" altLang="ko-KR" sz="500" b="1">
                <a:solidFill>
                  <a:srgbClr val="FF0066"/>
                </a:solidFill>
                <a:latin typeface="Calibri" pitchFamily="34" charset="0"/>
                <a:ea typeface="맑은 고딕" pitchFamily="50" charset="-127"/>
                <a:cs typeface="Calibri" pitchFamily="34" charset="0"/>
              </a:endParaRPr>
            </a:p>
          </p:txBody>
        </p:sp>
        <p:pic>
          <p:nvPicPr>
            <p:cNvPr id="104" name="그래픽 103" descr="커서 단색으로 채워진">
              <a:extLst>
                <a:ext uri="{FF2B5EF4-FFF2-40B4-BE49-F238E27FC236}">
                  <a16:creationId xmlns:a16="http://schemas.microsoft.com/office/drawing/2014/main" id="{EA0173D1-5C95-E4D1-9B33-C2C02EF9AA8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1244672">
              <a:off x="4833560" y="5319557"/>
              <a:ext cx="173430" cy="189588"/>
            </a:xfrm>
            <a:prstGeom prst="rect">
              <a:avLst/>
            </a:prstGeom>
          </p:spPr>
        </p:pic>
      </p:grpSp>
      <p:sp>
        <p:nvSpPr>
          <p:cNvPr id="105" name="Circle">
            <a:extLst>
              <a:ext uri="{FF2B5EF4-FFF2-40B4-BE49-F238E27FC236}">
                <a16:creationId xmlns:a16="http://schemas.microsoft.com/office/drawing/2014/main" id="{13D1BEBD-A4B4-1B03-9474-6A1DAC702649}"/>
              </a:ext>
            </a:extLst>
          </p:cNvPr>
          <p:cNvSpPr/>
          <p:nvPr/>
        </p:nvSpPr>
        <p:spPr>
          <a:xfrm>
            <a:off x="524413" y="1568728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 dirty="0">
                <a:solidFill>
                  <a:schemeClr val="bg1"/>
                </a:solidFill>
              </a:rPr>
              <a:t>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06" name="직사각형 105">
            <a:extLst>
              <a:ext uri="{FF2B5EF4-FFF2-40B4-BE49-F238E27FC236}">
                <a16:creationId xmlns:a16="http://schemas.microsoft.com/office/drawing/2014/main" id="{ADC0F225-F895-9A26-9267-9FE44095BD47}"/>
              </a:ext>
            </a:extLst>
          </p:cNvPr>
          <p:cNvSpPr/>
          <p:nvPr/>
        </p:nvSpPr>
        <p:spPr>
          <a:xfrm>
            <a:off x="581061" y="1689373"/>
            <a:ext cx="260256" cy="2157961"/>
          </a:xfrm>
          <a:prstGeom prst="rect">
            <a:avLst/>
          </a:prstGeom>
          <a:noFill/>
          <a:ln w="12700" cap="flat">
            <a:solidFill>
              <a:srgbClr val="00B0F0"/>
            </a:solidFill>
            <a:prstDash val="sysDot"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</p:spTree>
    <p:extLst>
      <p:ext uri="{BB962C8B-B14F-4D97-AF65-F5344CB8AC3E}">
        <p14:creationId xmlns:p14="http://schemas.microsoft.com/office/powerpoint/2010/main" val="1912562272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직사각형 98">
            <a:extLst>
              <a:ext uri="{FF2B5EF4-FFF2-40B4-BE49-F238E27FC236}">
                <a16:creationId xmlns:a16="http://schemas.microsoft.com/office/drawing/2014/main" id="{C072EA18-2CB1-C02E-CEB9-1018306C328B}"/>
              </a:ext>
            </a:extLst>
          </p:cNvPr>
          <p:cNvSpPr/>
          <p:nvPr/>
        </p:nvSpPr>
        <p:spPr>
          <a:xfrm>
            <a:off x="9065309" y="4478530"/>
            <a:ext cx="3384230" cy="2255710"/>
          </a:xfrm>
          <a:prstGeom prst="rect">
            <a:avLst/>
          </a:prstGeom>
          <a:noFill/>
          <a:ln w="12700" cap="flat">
            <a:solidFill>
              <a:srgbClr val="FF0000"/>
            </a:solidFill>
            <a:prstDash val="sysDash"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0" name="사각형: 둥근 모서리 19">
            <a:extLst>
              <a:ext uri="{FF2B5EF4-FFF2-40B4-BE49-F238E27FC236}">
                <a16:creationId xmlns:a16="http://schemas.microsoft.com/office/drawing/2014/main" id="{94CA2C24-5727-9238-956B-E4A45B36070D}"/>
              </a:ext>
            </a:extLst>
          </p:cNvPr>
          <p:cNvSpPr/>
          <p:nvPr/>
        </p:nvSpPr>
        <p:spPr>
          <a:xfrm>
            <a:off x="9769691" y="4646888"/>
            <a:ext cx="485925" cy="13501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 dirty="0">
                <a:solidFill>
                  <a:schemeClr val="bg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우수</a:t>
            </a:r>
          </a:p>
        </p:txBody>
      </p:sp>
      <p:graphicFrame>
        <p:nvGraphicFramePr>
          <p:cNvPr id="50" name="표 49">
            <a:extLst>
              <a:ext uri="{FF2B5EF4-FFF2-40B4-BE49-F238E27FC236}">
                <a16:creationId xmlns:a16="http://schemas.microsoft.com/office/drawing/2014/main" id="{012E7F09-8D60-5084-86D7-61FCB82F0B8B}"/>
              </a:ext>
            </a:extLst>
          </p:cNvPr>
          <p:cNvGraphicFramePr>
            <a:graphicFrameLocks noGrp="1"/>
          </p:cNvGraphicFramePr>
          <p:nvPr/>
        </p:nvGraphicFramePr>
        <p:xfrm>
          <a:off x="9431353" y="4532590"/>
          <a:ext cx="1263179" cy="190294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263179">
                  <a:extLst>
                    <a:ext uri="{9D8B030D-6E8A-4147-A177-3AD203B41FA5}">
                      <a16:colId xmlns:a16="http://schemas.microsoft.com/office/drawing/2014/main" val="3880937767"/>
                    </a:ext>
                  </a:extLst>
                </a:gridCol>
              </a:tblGrid>
              <a:tr h="464693"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661550"/>
                  </a:ext>
                </a:extLst>
              </a:tr>
              <a:tr h="464693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86870328"/>
                  </a:ext>
                </a:extLst>
              </a:tr>
              <a:tr h="619291">
                <a:tc>
                  <a:txBody>
                    <a:bodyPr/>
                    <a:lstStyle/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59867210"/>
                  </a:ext>
                </a:extLst>
              </a:tr>
              <a:tr h="287351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49921114"/>
                  </a:ext>
                </a:extLst>
              </a:tr>
            </a:tbl>
          </a:graphicData>
        </a:graphic>
      </p:graphicFrame>
      <p:graphicFrame>
        <p:nvGraphicFramePr>
          <p:cNvPr id="2" name="표 752">
            <a:extLst>
              <a:ext uri="{FF2B5EF4-FFF2-40B4-BE49-F238E27FC236}">
                <a16:creationId xmlns:a16="http://schemas.microsoft.com/office/drawing/2014/main" id="{81518FE2-02CA-EDC6-96A1-83EA2E5CFF74}"/>
              </a:ext>
            </a:extLst>
          </p:cNvPr>
          <p:cNvGraphicFramePr>
            <a:graphicFrameLocks noGrp="1"/>
          </p:cNvGraphicFramePr>
          <p:nvPr/>
        </p:nvGraphicFramePr>
        <p:xfrm>
          <a:off x="1097062" y="3278793"/>
          <a:ext cx="7386710" cy="204212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45294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423144">
                  <a:extLst>
                    <a:ext uri="{9D8B030D-6E8A-4147-A177-3AD203B41FA5}">
                      <a16:colId xmlns:a16="http://schemas.microsoft.com/office/drawing/2014/main" val="2816591719"/>
                    </a:ext>
                  </a:extLst>
                </a:gridCol>
                <a:gridCol w="1231900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327150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1295400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1263822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</a:tblGrid>
              <a:tr h="510532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510532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510532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510532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graphicFrame>
        <p:nvGraphicFramePr>
          <p:cNvPr id="3" name="표 3">
            <a:extLst>
              <a:ext uri="{FF2B5EF4-FFF2-40B4-BE49-F238E27FC236}">
                <a16:creationId xmlns:a16="http://schemas.microsoft.com/office/drawing/2014/main" id="{CED27AF0-AC3A-1487-6C79-B8953D8D650A}"/>
              </a:ext>
            </a:extLst>
          </p:cNvPr>
          <p:cNvGraphicFramePr>
            <a:graphicFrameLocks noGrp="1"/>
          </p:cNvGraphicFramePr>
          <p:nvPr/>
        </p:nvGraphicFramePr>
        <p:xfrm>
          <a:off x="316976" y="922095"/>
          <a:ext cx="8406845" cy="213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681369">
                  <a:extLst>
                    <a:ext uri="{9D8B030D-6E8A-4147-A177-3AD203B41FA5}">
                      <a16:colId xmlns:a16="http://schemas.microsoft.com/office/drawing/2014/main" val="3999106734"/>
                    </a:ext>
                  </a:extLst>
                </a:gridCol>
                <a:gridCol w="1681369">
                  <a:extLst>
                    <a:ext uri="{9D8B030D-6E8A-4147-A177-3AD203B41FA5}">
                      <a16:colId xmlns:a16="http://schemas.microsoft.com/office/drawing/2014/main" val="2204489821"/>
                    </a:ext>
                  </a:extLst>
                </a:gridCol>
                <a:gridCol w="1681369">
                  <a:extLst>
                    <a:ext uri="{9D8B030D-6E8A-4147-A177-3AD203B41FA5}">
                      <a16:colId xmlns:a16="http://schemas.microsoft.com/office/drawing/2014/main" val="3829473967"/>
                    </a:ext>
                  </a:extLst>
                </a:gridCol>
                <a:gridCol w="1681369">
                  <a:extLst>
                    <a:ext uri="{9D8B030D-6E8A-4147-A177-3AD203B41FA5}">
                      <a16:colId xmlns:a16="http://schemas.microsoft.com/office/drawing/2014/main" val="3517660192"/>
                    </a:ext>
                  </a:extLst>
                </a:gridCol>
                <a:gridCol w="1681369">
                  <a:extLst>
                    <a:ext uri="{9D8B030D-6E8A-4147-A177-3AD203B41FA5}">
                      <a16:colId xmlns:a16="http://schemas.microsoft.com/office/drawing/2014/main" val="4006723050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800" b="0" kern="120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국어</a:t>
                      </a:r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</a:rPr>
                        <a:t>영어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800" b="0" kern="120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수학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1" dirty="0">
                          <a:solidFill>
                            <a:schemeClr val="bg1"/>
                          </a:solidFill>
                        </a:rPr>
                        <a:t>사회탐구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과학탐구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</a:tbl>
          </a:graphicData>
        </a:graphic>
      </p:graphicFrame>
      <p:pic>
        <p:nvPicPr>
          <p:cNvPr id="4" name="그림 27">
            <a:extLst>
              <a:ext uri="{FF2B5EF4-FFF2-40B4-BE49-F238E27FC236}">
                <a16:creationId xmlns:a16="http://schemas.microsoft.com/office/drawing/2014/main" id="{A56A8490-ADB7-E419-8F2A-657C5A73C0B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702" y="1650710"/>
            <a:ext cx="581809" cy="581809"/>
          </a:xfrm>
          <a:prstGeom prst="rect">
            <a:avLst/>
          </a:prstGeom>
        </p:spPr>
      </p:pic>
      <p:graphicFrame>
        <p:nvGraphicFramePr>
          <p:cNvPr id="5" name="표 3">
            <a:extLst>
              <a:ext uri="{FF2B5EF4-FFF2-40B4-BE49-F238E27FC236}">
                <a16:creationId xmlns:a16="http://schemas.microsoft.com/office/drawing/2014/main" id="{56450B75-FB19-FC7B-8B75-4A309F4024AD}"/>
              </a:ext>
            </a:extLst>
          </p:cNvPr>
          <p:cNvGraphicFramePr>
            <a:graphicFrameLocks noGrp="1"/>
          </p:cNvGraphicFramePr>
          <p:nvPr/>
        </p:nvGraphicFramePr>
        <p:xfrm>
          <a:off x="725724" y="2830768"/>
          <a:ext cx="7685260" cy="1981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8660">
                  <a:extLst>
                    <a:ext uri="{9D8B030D-6E8A-4147-A177-3AD203B41FA5}">
                      <a16:colId xmlns:a16="http://schemas.microsoft.com/office/drawing/2014/main" val="3999106734"/>
                    </a:ext>
                  </a:extLst>
                </a:gridCol>
                <a:gridCol w="698660">
                  <a:extLst>
                    <a:ext uri="{9D8B030D-6E8A-4147-A177-3AD203B41FA5}">
                      <a16:colId xmlns:a16="http://schemas.microsoft.com/office/drawing/2014/main" val="3905116813"/>
                    </a:ext>
                  </a:extLst>
                </a:gridCol>
                <a:gridCol w="698660">
                  <a:extLst>
                    <a:ext uri="{9D8B030D-6E8A-4147-A177-3AD203B41FA5}">
                      <a16:colId xmlns:a16="http://schemas.microsoft.com/office/drawing/2014/main" val="3829473967"/>
                    </a:ext>
                  </a:extLst>
                </a:gridCol>
                <a:gridCol w="698660">
                  <a:extLst>
                    <a:ext uri="{9D8B030D-6E8A-4147-A177-3AD203B41FA5}">
                      <a16:colId xmlns:a16="http://schemas.microsoft.com/office/drawing/2014/main" val="3376927487"/>
                    </a:ext>
                  </a:extLst>
                </a:gridCol>
                <a:gridCol w="698660">
                  <a:extLst>
                    <a:ext uri="{9D8B030D-6E8A-4147-A177-3AD203B41FA5}">
                      <a16:colId xmlns:a16="http://schemas.microsoft.com/office/drawing/2014/main" val="305501059"/>
                    </a:ext>
                  </a:extLst>
                </a:gridCol>
                <a:gridCol w="698660">
                  <a:extLst>
                    <a:ext uri="{9D8B030D-6E8A-4147-A177-3AD203B41FA5}">
                      <a16:colId xmlns:a16="http://schemas.microsoft.com/office/drawing/2014/main" val="581801235"/>
                    </a:ext>
                  </a:extLst>
                </a:gridCol>
                <a:gridCol w="698660">
                  <a:extLst>
                    <a:ext uri="{9D8B030D-6E8A-4147-A177-3AD203B41FA5}">
                      <a16:colId xmlns:a16="http://schemas.microsoft.com/office/drawing/2014/main" val="3517660192"/>
                    </a:ext>
                  </a:extLst>
                </a:gridCol>
                <a:gridCol w="698660">
                  <a:extLst>
                    <a:ext uri="{9D8B030D-6E8A-4147-A177-3AD203B41FA5}">
                      <a16:colId xmlns:a16="http://schemas.microsoft.com/office/drawing/2014/main" val="2797336937"/>
                    </a:ext>
                  </a:extLst>
                </a:gridCol>
                <a:gridCol w="698660">
                  <a:extLst>
                    <a:ext uri="{9D8B030D-6E8A-4147-A177-3AD203B41FA5}">
                      <a16:colId xmlns:a16="http://schemas.microsoft.com/office/drawing/2014/main" val="4006723050"/>
                    </a:ext>
                  </a:extLst>
                </a:gridCol>
                <a:gridCol w="698660">
                  <a:extLst>
                    <a:ext uri="{9D8B030D-6E8A-4147-A177-3AD203B41FA5}">
                      <a16:colId xmlns:a16="http://schemas.microsoft.com/office/drawing/2014/main" val="2210444349"/>
                    </a:ext>
                  </a:extLst>
                </a:gridCol>
                <a:gridCol w="698660">
                  <a:extLst>
                    <a:ext uri="{9D8B030D-6E8A-4147-A177-3AD203B41FA5}">
                      <a16:colId xmlns:a16="http://schemas.microsoft.com/office/drawing/2014/main" val="3994173997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700" b="1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전체</a:t>
                      </a:r>
                      <a:r>
                        <a:rPr lang="en-US" altLang="ko-KR" sz="700" b="1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(31)</a:t>
                      </a:r>
                      <a:endParaRPr lang="ko-KR" altLang="en-US" sz="700" b="1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700" b="1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통합사회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700" b="0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윤리와 사상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700" b="0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한국 지리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세계지리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동아시아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세계사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정치와 법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경제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사회 문화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생활과 윤리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</a:tbl>
          </a:graphicData>
        </a:graphic>
      </p:graphicFrame>
      <p:sp>
        <p:nvSpPr>
          <p:cNvPr id="6" name="TextBox 5">
            <a:extLst>
              <a:ext uri="{FF2B5EF4-FFF2-40B4-BE49-F238E27FC236}">
                <a16:creationId xmlns:a16="http://schemas.microsoft.com/office/drawing/2014/main" id="{AEB8FC7D-A103-9218-7400-9E4670A8316B}"/>
              </a:ext>
            </a:extLst>
          </p:cNvPr>
          <p:cNvSpPr txBox="1"/>
          <p:nvPr/>
        </p:nvSpPr>
        <p:spPr>
          <a:xfrm>
            <a:off x="673246" y="3188911"/>
            <a:ext cx="205184" cy="2462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dirty="0">
                <a:solidFill>
                  <a:prstClr val="black"/>
                </a:solidFill>
              </a:rPr>
              <a:t>매우</a:t>
            </a:r>
            <a:endParaRPr kumimoji="1" lang="en-US" altLang="x-none" sz="800" dirty="0">
              <a:solidFill>
                <a:prstClr val="black"/>
              </a:solidFill>
            </a:endParaRPr>
          </a:p>
          <a:p>
            <a:r>
              <a:rPr kumimoji="1" lang="x-none" altLang="en-US" sz="800" dirty="0">
                <a:solidFill>
                  <a:prstClr val="black"/>
                </a:solidFill>
              </a:rPr>
              <a:t>우수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3B23E0D-A532-AB1C-0F06-A08F2CED72F5}"/>
              </a:ext>
            </a:extLst>
          </p:cNvPr>
          <p:cNvSpPr txBox="1"/>
          <p:nvPr/>
        </p:nvSpPr>
        <p:spPr>
          <a:xfrm>
            <a:off x="674384" y="3703242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dirty="0">
                <a:solidFill>
                  <a:prstClr val="black"/>
                </a:solidFill>
              </a:rPr>
              <a:t>우수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F5A372-CFDE-196F-4FC2-7600CFDFD16C}"/>
              </a:ext>
            </a:extLst>
          </p:cNvPr>
          <p:cNvSpPr txBox="1"/>
          <p:nvPr/>
        </p:nvSpPr>
        <p:spPr>
          <a:xfrm>
            <a:off x="677131" y="4189143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dirty="0">
                <a:solidFill>
                  <a:prstClr val="black"/>
                </a:solidFill>
              </a:rPr>
              <a:t>보통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AB9B5D8-CDF2-99A0-46B9-68AB34306E37}"/>
              </a:ext>
            </a:extLst>
          </p:cNvPr>
          <p:cNvSpPr txBox="1"/>
          <p:nvPr/>
        </p:nvSpPr>
        <p:spPr>
          <a:xfrm>
            <a:off x="680029" y="4657488"/>
            <a:ext cx="205184" cy="2462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다소</a:t>
            </a:r>
            <a:endParaRPr kumimoji="1" lang="en-US" altLang="en-US" sz="800" dirty="0">
              <a:solidFill>
                <a:prstClr val="black"/>
              </a:solidFill>
            </a:endParaRPr>
          </a:p>
          <a:p>
            <a:r>
              <a:rPr kumimoji="1" lang="x-none" altLang="en-US" sz="800" dirty="0">
                <a:solidFill>
                  <a:prstClr val="black"/>
                </a:solidFill>
              </a:rPr>
              <a:t>미흡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C8570C1-8E4A-146B-71E6-C59E1CC562AD}"/>
              </a:ext>
            </a:extLst>
          </p:cNvPr>
          <p:cNvSpPr txBox="1"/>
          <p:nvPr/>
        </p:nvSpPr>
        <p:spPr>
          <a:xfrm>
            <a:off x="813678" y="5234714"/>
            <a:ext cx="561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en-US" sz="800" dirty="0">
                <a:solidFill>
                  <a:prstClr val="black"/>
                </a:solidFill>
              </a:rPr>
              <a:t>0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A02407A-20D0-E062-8CC8-9393F78929B9}"/>
              </a:ext>
            </a:extLst>
          </p:cNvPr>
          <p:cNvSpPr txBox="1"/>
          <p:nvPr/>
        </p:nvSpPr>
        <p:spPr>
          <a:xfrm>
            <a:off x="1494030" y="5382789"/>
            <a:ext cx="100508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인간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사회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환경과 행복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34B85A4-C4BA-7DF9-FDB4-36767DE7F86F}"/>
              </a:ext>
            </a:extLst>
          </p:cNvPr>
          <p:cNvSpPr txBox="1"/>
          <p:nvPr/>
        </p:nvSpPr>
        <p:spPr>
          <a:xfrm>
            <a:off x="415150" y="660812"/>
            <a:ext cx="865622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x-none"/>
            </a:defPPr>
            <a:lvl1pPr>
              <a:defRPr sz="800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x-none" altLang="en-US"/>
              <a:t>과목별 리포트 보기</a:t>
            </a:r>
            <a:endParaRPr lang="en-US" altLang="ko-KR"/>
          </a:p>
        </p:txBody>
      </p:sp>
      <p:cxnSp>
        <p:nvCxnSpPr>
          <p:cNvPr id="13" name="직선 연결선[R] 93">
            <a:extLst>
              <a:ext uri="{FF2B5EF4-FFF2-40B4-BE49-F238E27FC236}">
                <a16:creationId xmlns:a16="http://schemas.microsoft.com/office/drawing/2014/main" id="{270C7913-5A12-1D0B-7892-7B7F6AE23758}"/>
              </a:ext>
            </a:extLst>
          </p:cNvPr>
          <p:cNvCxnSpPr>
            <a:cxnSpLocks/>
          </p:cNvCxnSpPr>
          <p:nvPr/>
        </p:nvCxnSpPr>
        <p:spPr>
          <a:xfrm>
            <a:off x="431839" y="785455"/>
            <a:ext cx="825731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A7EF8A18-F201-BF59-0D76-B984573A9A1C}"/>
              </a:ext>
            </a:extLst>
          </p:cNvPr>
          <p:cNvSpPr txBox="1"/>
          <p:nvPr/>
        </p:nvSpPr>
        <p:spPr>
          <a:xfrm>
            <a:off x="1418619" y="1656085"/>
            <a:ext cx="2693045" cy="69589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1050"/>
              <a:t>학생들이 수업 내용을 잘 이해하고 있네요</a:t>
            </a:r>
            <a:r>
              <a:rPr lang="en-US" altLang="ko-KR" sz="1050"/>
              <a:t>.</a:t>
            </a:r>
          </a:p>
          <a:p>
            <a:pPr>
              <a:lnSpc>
                <a:spcPct val="150000"/>
              </a:lnSpc>
            </a:pPr>
            <a:r>
              <a:rPr lang="ko-KR" altLang="en-US" sz="1050"/>
              <a:t>학생들이 열심히 하고 있지만</a:t>
            </a:r>
            <a:endParaRPr lang="en-US" altLang="ko-KR" sz="1050"/>
          </a:p>
          <a:p>
            <a:pPr>
              <a:lnSpc>
                <a:spcPct val="150000"/>
              </a:lnSpc>
            </a:pPr>
            <a:r>
              <a:rPr lang="ko-KR" altLang="en-US" sz="1050"/>
              <a:t>개념학습을 많이 할 수 있도록 유도해주세요</a:t>
            </a:r>
            <a:r>
              <a:rPr lang="en-US" altLang="ko-KR" sz="1050"/>
              <a:t>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D146AD2C-AEE1-1537-FD0D-CE73C0F0A539}"/>
              </a:ext>
            </a:extLst>
          </p:cNvPr>
          <p:cNvSpPr txBox="1"/>
          <p:nvPr/>
        </p:nvSpPr>
        <p:spPr>
          <a:xfrm>
            <a:off x="3005095" y="5382789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자연환경과 인간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98719C3C-41CB-B45B-F540-77499B4FE15C}"/>
              </a:ext>
            </a:extLst>
          </p:cNvPr>
          <p:cNvSpPr txBox="1"/>
          <p:nvPr/>
        </p:nvSpPr>
        <p:spPr>
          <a:xfrm>
            <a:off x="4266092" y="5382789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생활공간과 사회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3D5C4065-C4BB-F9F9-5A2C-0501ED40E587}"/>
              </a:ext>
            </a:extLst>
          </p:cNvPr>
          <p:cNvSpPr txBox="1"/>
          <p:nvPr/>
        </p:nvSpPr>
        <p:spPr>
          <a:xfrm>
            <a:off x="5527089" y="5382789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인권보장과 헌법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87CB452C-B539-CEB6-3932-4E093D0DA75A}"/>
              </a:ext>
            </a:extLst>
          </p:cNvPr>
          <p:cNvSpPr txBox="1"/>
          <p:nvPr/>
        </p:nvSpPr>
        <p:spPr>
          <a:xfrm>
            <a:off x="6788086" y="5382789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시장경제와 금융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32" name="모서리가 둥근 직사각형 1092">
            <a:extLst>
              <a:ext uri="{FF2B5EF4-FFF2-40B4-BE49-F238E27FC236}">
                <a16:creationId xmlns:a16="http://schemas.microsoft.com/office/drawing/2014/main" id="{3509B41D-E5EC-D7C0-292C-910995219D1E}"/>
              </a:ext>
            </a:extLst>
          </p:cNvPr>
          <p:cNvSpPr/>
          <p:nvPr/>
        </p:nvSpPr>
        <p:spPr>
          <a:xfrm rot="16200000">
            <a:off x="2108077" y="4589843"/>
            <a:ext cx="45721" cy="2067750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kumimoji="1" lang="ko-KR" altLang="en-US"/>
          </a:p>
        </p:txBody>
      </p:sp>
      <p:grpSp>
        <p:nvGrpSpPr>
          <p:cNvPr id="33" name="그룹 32">
            <a:extLst>
              <a:ext uri="{FF2B5EF4-FFF2-40B4-BE49-F238E27FC236}">
                <a16:creationId xmlns:a16="http://schemas.microsoft.com/office/drawing/2014/main" id="{043BC313-C88E-9F26-20D2-26EE68918C13}"/>
              </a:ext>
            </a:extLst>
          </p:cNvPr>
          <p:cNvGrpSpPr/>
          <p:nvPr/>
        </p:nvGrpSpPr>
        <p:grpSpPr>
          <a:xfrm>
            <a:off x="7669772" y="3147451"/>
            <a:ext cx="741212" cy="78075"/>
            <a:chOff x="7449386" y="3140807"/>
            <a:chExt cx="741212" cy="78075"/>
          </a:xfrm>
        </p:grpSpPr>
        <p:sp>
          <p:nvSpPr>
            <p:cNvPr id="34" name="TextBox 53">
              <a:extLst>
                <a:ext uri="{FF2B5EF4-FFF2-40B4-BE49-F238E27FC236}">
                  <a16:creationId xmlns:a16="http://schemas.microsoft.com/office/drawing/2014/main" id="{4B435651-FAA2-F43F-18FD-EA40D35ED53B}"/>
                </a:ext>
              </a:extLst>
            </p:cNvPr>
            <p:cNvSpPr txBox="1"/>
            <p:nvPr/>
          </p:nvSpPr>
          <p:spPr>
            <a:xfrm>
              <a:off x="7998238" y="3140807"/>
              <a:ext cx="19236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우리반</a:t>
              </a:r>
              <a:endParaRPr lang="en-US" altLang="ko-KR" sz="500" dirty="0"/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CA7A3015-C988-909D-6184-1280E878934F}"/>
                </a:ext>
              </a:extLst>
            </p:cNvPr>
            <p:cNvSpPr txBox="1"/>
            <p:nvPr/>
          </p:nvSpPr>
          <p:spPr>
            <a:xfrm>
              <a:off x="7554915" y="3141529"/>
              <a:ext cx="27892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과목 평균</a:t>
              </a:r>
              <a:endParaRPr lang="en-US" altLang="ko-KR" sz="500" dirty="0"/>
            </a:p>
          </p:txBody>
        </p:sp>
        <p:sp>
          <p:nvSpPr>
            <p:cNvPr id="36" name="직사각형 35">
              <a:extLst>
                <a:ext uri="{FF2B5EF4-FFF2-40B4-BE49-F238E27FC236}">
                  <a16:creationId xmlns:a16="http://schemas.microsoft.com/office/drawing/2014/main" id="{91D84CF1-8548-8ABD-65DD-98D013F32EF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449386" y="3142815"/>
              <a:ext cx="72787" cy="72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37" name="직사각형 36">
              <a:extLst>
                <a:ext uri="{FF2B5EF4-FFF2-40B4-BE49-F238E27FC236}">
                  <a16:creationId xmlns:a16="http://schemas.microsoft.com/office/drawing/2014/main" id="{978808A7-FB13-88F3-5E1A-500D0DEBA6B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04204" y="3146882"/>
              <a:ext cx="72787" cy="72000"/>
            </a:xfrm>
            <a:prstGeom prst="rect">
              <a:avLst/>
            </a:pr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 dirty="0"/>
            </a:p>
          </p:txBody>
        </p:sp>
      </p:grpSp>
      <p:sp>
        <p:nvSpPr>
          <p:cNvPr id="38" name="직사각형 37">
            <a:extLst>
              <a:ext uri="{FF2B5EF4-FFF2-40B4-BE49-F238E27FC236}">
                <a16:creationId xmlns:a16="http://schemas.microsoft.com/office/drawing/2014/main" id="{9B4CA532-7F16-BEBE-1404-6D1E4E75442E}"/>
              </a:ext>
            </a:extLst>
          </p:cNvPr>
          <p:cNvSpPr/>
          <p:nvPr/>
        </p:nvSpPr>
        <p:spPr>
          <a:xfrm>
            <a:off x="684509" y="2828382"/>
            <a:ext cx="765685" cy="213834"/>
          </a:xfrm>
          <a:prstGeom prst="rect">
            <a:avLst/>
          </a:prstGeom>
          <a:solidFill>
            <a:schemeClr val="tx1">
              <a:alpha val="6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/>
            <a:r>
              <a:rPr lang="en-US" altLang="ko-KR" sz="800" dirty="0">
                <a:solidFill>
                  <a:schemeClr val="bg1"/>
                </a:solidFill>
              </a:rPr>
              <a:t>DELETE V.1.2.0</a:t>
            </a:r>
            <a:endParaRPr lang="ko-KR" altLang="en-US" sz="800" dirty="0">
              <a:solidFill>
                <a:schemeClr val="bg1"/>
              </a:solidFill>
            </a:endParaRPr>
          </a:p>
        </p:txBody>
      </p:sp>
      <p:sp>
        <p:nvSpPr>
          <p:cNvPr id="41" name="직사각형 40">
            <a:extLst>
              <a:ext uri="{FF2B5EF4-FFF2-40B4-BE49-F238E27FC236}">
                <a16:creationId xmlns:a16="http://schemas.microsoft.com/office/drawing/2014/main" id="{41A75ABD-E015-FF00-9295-BED20CF1B541}"/>
              </a:ext>
            </a:extLst>
          </p:cNvPr>
          <p:cNvSpPr/>
          <p:nvPr/>
        </p:nvSpPr>
        <p:spPr>
          <a:xfrm>
            <a:off x="1829133" y="4318661"/>
            <a:ext cx="205184" cy="100763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42" name="타원 41">
            <a:extLst>
              <a:ext uri="{FF2B5EF4-FFF2-40B4-BE49-F238E27FC236}">
                <a16:creationId xmlns:a16="http://schemas.microsoft.com/office/drawing/2014/main" id="{1C14632C-24F4-ECCD-3AED-04999C71FB5B}"/>
              </a:ext>
            </a:extLst>
          </p:cNvPr>
          <p:cNvSpPr/>
          <p:nvPr/>
        </p:nvSpPr>
        <p:spPr>
          <a:xfrm>
            <a:off x="1888276" y="4496430"/>
            <a:ext cx="105243" cy="105243"/>
          </a:xfrm>
          <a:prstGeom prst="ellipse">
            <a:avLst/>
          </a:prstGeom>
          <a:solidFill>
            <a:srgbClr val="D9D9D9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x-none" altLang="en-US" sz="1000" b="1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cxnSp>
        <p:nvCxnSpPr>
          <p:cNvPr id="43" name="직선 연결선 42">
            <a:extLst>
              <a:ext uri="{FF2B5EF4-FFF2-40B4-BE49-F238E27FC236}">
                <a16:creationId xmlns:a16="http://schemas.microsoft.com/office/drawing/2014/main" id="{E381D34B-BAD5-ACD1-AAB1-5E8B6AED0A97}"/>
              </a:ext>
            </a:extLst>
          </p:cNvPr>
          <p:cNvCxnSpPr>
            <a:cxnSpLocks/>
            <a:stCxn id="42" idx="7"/>
            <a:endCxn id="48" idx="3"/>
          </p:cNvCxnSpPr>
          <p:nvPr/>
        </p:nvCxnSpPr>
        <p:spPr>
          <a:xfrm flipV="1">
            <a:off x="1978107" y="3834571"/>
            <a:ext cx="1346355" cy="677271"/>
          </a:xfrm>
          <a:prstGeom prst="line">
            <a:avLst/>
          </a:prstGeom>
          <a:ln>
            <a:solidFill>
              <a:srgbClr val="D9D9D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직사각형 46">
            <a:extLst>
              <a:ext uri="{FF2B5EF4-FFF2-40B4-BE49-F238E27FC236}">
                <a16:creationId xmlns:a16="http://schemas.microsoft.com/office/drawing/2014/main" id="{A3C02D0A-F61F-D6B3-ECFA-A839FA881DA5}"/>
              </a:ext>
            </a:extLst>
          </p:cNvPr>
          <p:cNvSpPr/>
          <p:nvPr/>
        </p:nvSpPr>
        <p:spPr>
          <a:xfrm>
            <a:off x="3255507" y="3844856"/>
            <a:ext cx="205184" cy="1462497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48" name="타원 47">
            <a:extLst>
              <a:ext uri="{FF2B5EF4-FFF2-40B4-BE49-F238E27FC236}">
                <a16:creationId xmlns:a16="http://schemas.microsoft.com/office/drawing/2014/main" id="{C0974B40-9096-A9A1-2F6E-E43B5D961096}"/>
              </a:ext>
            </a:extLst>
          </p:cNvPr>
          <p:cNvSpPr/>
          <p:nvPr/>
        </p:nvSpPr>
        <p:spPr>
          <a:xfrm>
            <a:off x="3309050" y="3744740"/>
            <a:ext cx="105243" cy="105243"/>
          </a:xfrm>
          <a:prstGeom prst="ellipse">
            <a:avLst/>
          </a:prstGeom>
          <a:solidFill>
            <a:srgbClr val="D9D9D9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x-none" altLang="en-US" sz="1000" b="1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3" name="직사각형 52">
            <a:extLst>
              <a:ext uri="{FF2B5EF4-FFF2-40B4-BE49-F238E27FC236}">
                <a16:creationId xmlns:a16="http://schemas.microsoft.com/office/drawing/2014/main" id="{73528007-0461-4145-40E0-44915A1CE69E}"/>
              </a:ext>
            </a:extLst>
          </p:cNvPr>
          <p:cNvSpPr/>
          <p:nvPr/>
        </p:nvSpPr>
        <p:spPr>
          <a:xfrm>
            <a:off x="4494960" y="4516604"/>
            <a:ext cx="205184" cy="798994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54" name="타원 53">
            <a:extLst>
              <a:ext uri="{FF2B5EF4-FFF2-40B4-BE49-F238E27FC236}">
                <a16:creationId xmlns:a16="http://schemas.microsoft.com/office/drawing/2014/main" id="{26108007-931C-51E6-4A5A-FC065716A87B}"/>
              </a:ext>
            </a:extLst>
          </p:cNvPr>
          <p:cNvSpPr/>
          <p:nvPr/>
        </p:nvSpPr>
        <p:spPr>
          <a:xfrm>
            <a:off x="4552708" y="4247102"/>
            <a:ext cx="105243" cy="105243"/>
          </a:xfrm>
          <a:prstGeom prst="ellipse">
            <a:avLst/>
          </a:prstGeom>
          <a:solidFill>
            <a:srgbClr val="D9D9D9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x-none" altLang="en-US" sz="1000" b="1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cxnSp>
        <p:nvCxnSpPr>
          <p:cNvPr id="55" name="직선 연결선 54">
            <a:extLst>
              <a:ext uri="{FF2B5EF4-FFF2-40B4-BE49-F238E27FC236}">
                <a16:creationId xmlns:a16="http://schemas.microsoft.com/office/drawing/2014/main" id="{80FF4607-DCC5-B7EA-9F74-BFE97EDFC533}"/>
              </a:ext>
            </a:extLst>
          </p:cNvPr>
          <p:cNvCxnSpPr>
            <a:cxnSpLocks/>
            <a:stCxn id="65" idx="3"/>
            <a:endCxn id="54" idx="7"/>
          </p:cNvCxnSpPr>
          <p:nvPr/>
        </p:nvCxnSpPr>
        <p:spPr>
          <a:xfrm flipH="1">
            <a:off x="4642539" y="3844141"/>
            <a:ext cx="1224847" cy="418373"/>
          </a:xfrm>
          <a:prstGeom prst="line">
            <a:avLst/>
          </a:prstGeom>
          <a:ln>
            <a:solidFill>
              <a:srgbClr val="D9D9D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직선 연결선 55">
            <a:extLst>
              <a:ext uri="{FF2B5EF4-FFF2-40B4-BE49-F238E27FC236}">
                <a16:creationId xmlns:a16="http://schemas.microsoft.com/office/drawing/2014/main" id="{D12A6DD9-7B6E-FFFD-C599-91E11889008C}"/>
              </a:ext>
            </a:extLst>
          </p:cNvPr>
          <p:cNvCxnSpPr>
            <a:cxnSpLocks/>
            <a:stCxn id="54" idx="1"/>
            <a:endCxn id="48" idx="3"/>
          </p:cNvCxnSpPr>
          <p:nvPr/>
        </p:nvCxnSpPr>
        <p:spPr>
          <a:xfrm flipH="1" flipV="1">
            <a:off x="3324462" y="3834571"/>
            <a:ext cx="1243658" cy="427943"/>
          </a:xfrm>
          <a:prstGeom prst="line">
            <a:avLst/>
          </a:prstGeom>
          <a:ln>
            <a:solidFill>
              <a:srgbClr val="D9D9D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TextBox 56">
            <a:extLst>
              <a:ext uri="{FF2B5EF4-FFF2-40B4-BE49-F238E27FC236}">
                <a16:creationId xmlns:a16="http://schemas.microsoft.com/office/drawing/2014/main" id="{B38C4065-E69E-C4D9-BD42-087705E0DF30}"/>
              </a:ext>
            </a:extLst>
          </p:cNvPr>
          <p:cNvSpPr txBox="1"/>
          <p:nvPr/>
        </p:nvSpPr>
        <p:spPr>
          <a:xfrm>
            <a:off x="4657951" y="1677967"/>
            <a:ext cx="1667751" cy="8965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l"/>
            </a:pPr>
            <a:r>
              <a:rPr lang="ko-KR" altLang="en-US" sz="900" dirty="0"/>
              <a:t>문제풀이 수</a:t>
            </a:r>
            <a:endParaRPr lang="en-US" altLang="ko-KR" sz="900" dirty="0"/>
          </a:p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l"/>
            </a:pPr>
            <a:r>
              <a:rPr lang="ko-KR" altLang="en-US" sz="900" dirty="0" err="1"/>
              <a:t>정답률</a:t>
            </a:r>
            <a:endParaRPr lang="en-US" altLang="ko-KR" sz="900" dirty="0"/>
          </a:p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l"/>
            </a:pPr>
            <a:r>
              <a:rPr lang="ko-KR" altLang="en-US" sz="900" dirty="0"/>
              <a:t>문제당 평균 풀이시간</a:t>
            </a:r>
            <a:endParaRPr lang="en-US" altLang="ko-KR" sz="900" dirty="0"/>
          </a:p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l"/>
            </a:pPr>
            <a:r>
              <a:rPr lang="ko-KR" altLang="en-US" sz="900" dirty="0"/>
              <a:t>동영상 학습시간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737CDF7B-98E3-C916-6827-209E0A2F52C9}"/>
              </a:ext>
            </a:extLst>
          </p:cNvPr>
          <p:cNvSpPr txBox="1"/>
          <p:nvPr/>
        </p:nvSpPr>
        <p:spPr>
          <a:xfrm>
            <a:off x="6663207" y="1677320"/>
            <a:ext cx="1667751" cy="8965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altLang="ko-KR" sz="900" dirty="0"/>
              <a:t>10 / </a:t>
            </a:r>
            <a:r>
              <a:rPr lang="en-US" altLang="ko-KR" sz="900" dirty="0">
                <a:solidFill>
                  <a:srgbClr val="A5A5A5"/>
                </a:solidFill>
              </a:rPr>
              <a:t>12.3 </a:t>
            </a:r>
            <a:r>
              <a:rPr lang="ko-KR" altLang="en-US" sz="900" dirty="0">
                <a:solidFill>
                  <a:srgbClr val="A5A5A5"/>
                </a:solidFill>
              </a:rPr>
              <a:t>문항</a:t>
            </a:r>
            <a:endParaRPr lang="en-US" altLang="ko-KR" sz="900" dirty="0">
              <a:solidFill>
                <a:srgbClr val="A5A5A5"/>
              </a:solidFill>
            </a:endParaRPr>
          </a:p>
          <a:p>
            <a:pPr algn="r">
              <a:lnSpc>
                <a:spcPct val="150000"/>
              </a:lnSpc>
            </a:pPr>
            <a:r>
              <a:rPr lang="en-US" altLang="ko-KR" sz="900" dirty="0"/>
              <a:t>38 / </a:t>
            </a:r>
            <a:r>
              <a:rPr lang="en-US" altLang="ko-KR" sz="900" dirty="0">
                <a:solidFill>
                  <a:srgbClr val="A5A5A5"/>
                </a:solidFill>
              </a:rPr>
              <a:t>41 %</a:t>
            </a:r>
          </a:p>
          <a:p>
            <a:pPr algn="r">
              <a:lnSpc>
                <a:spcPct val="150000"/>
              </a:lnSpc>
            </a:pPr>
            <a:r>
              <a:rPr lang="en-US" altLang="ko-KR" sz="900" dirty="0"/>
              <a:t>25 / </a:t>
            </a:r>
            <a:r>
              <a:rPr lang="en-US" altLang="ko-KR" sz="900" dirty="0">
                <a:solidFill>
                  <a:srgbClr val="A5A5A5"/>
                </a:solidFill>
              </a:rPr>
              <a:t>40 </a:t>
            </a:r>
            <a:r>
              <a:rPr lang="ko-KR" altLang="en-US" sz="900" dirty="0">
                <a:solidFill>
                  <a:srgbClr val="A5A5A5"/>
                </a:solidFill>
              </a:rPr>
              <a:t>분</a:t>
            </a:r>
            <a:endParaRPr lang="en-US" altLang="ko-KR" sz="900" dirty="0">
              <a:solidFill>
                <a:srgbClr val="A5A5A5"/>
              </a:solidFill>
            </a:endParaRPr>
          </a:p>
          <a:p>
            <a:pPr algn="r">
              <a:lnSpc>
                <a:spcPct val="150000"/>
              </a:lnSpc>
            </a:pPr>
            <a:r>
              <a:rPr lang="en-US" altLang="ko-KR" sz="900" dirty="0"/>
              <a:t>7 / </a:t>
            </a:r>
            <a:r>
              <a:rPr lang="en-US" altLang="ko-KR" sz="900" dirty="0">
                <a:solidFill>
                  <a:srgbClr val="A5A5A5"/>
                </a:solidFill>
              </a:rPr>
              <a:t>6 </a:t>
            </a:r>
            <a:r>
              <a:rPr lang="ko-KR" altLang="en-US" sz="900" dirty="0">
                <a:solidFill>
                  <a:srgbClr val="A5A5A5"/>
                </a:solidFill>
              </a:rPr>
              <a:t>시간</a:t>
            </a:r>
            <a:endParaRPr lang="ko-KR" altLang="en-US" sz="900" dirty="0"/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21EC9254-0A7B-D673-D43F-7DDD44FDEE7B}"/>
              </a:ext>
            </a:extLst>
          </p:cNvPr>
          <p:cNvSpPr txBox="1"/>
          <p:nvPr/>
        </p:nvSpPr>
        <p:spPr>
          <a:xfrm>
            <a:off x="4747138" y="1450997"/>
            <a:ext cx="10708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>
                <a:solidFill>
                  <a:prstClr val="black"/>
                </a:solidFill>
              </a:rPr>
              <a:t>전 과목 누적 학습 현황</a:t>
            </a:r>
            <a:endParaRPr kumimoji="1" lang="x-none" altLang="en-US" sz="800" b="1" dirty="0">
              <a:solidFill>
                <a:prstClr val="black"/>
              </a:solidFill>
            </a:endParaRPr>
          </a:p>
        </p:txBody>
      </p:sp>
      <p:sp>
        <p:nvSpPr>
          <p:cNvPr id="65" name="타원 64">
            <a:extLst>
              <a:ext uri="{FF2B5EF4-FFF2-40B4-BE49-F238E27FC236}">
                <a16:creationId xmlns:a16="http://schemas.microsoft.com/office/drawing/2014/main" id="{0BAC08CE-35E7-60F7-C9ED-8AAA617D0BE6}"/>
              </a:ext>
            </a:extLst>
          </p:cNvPr>
          <p:cNvSpPr/>
          <p:nvPr/>
        </p:nvSpPr>
        <p:spPr>
          <a:xfrm>
            <a:off x="5851974" y="3754310"/>
            <a:ext cx="105243" cy="105243"/>
          </a:xfrm>
          <a:prstGeom prst="ellipse">
            <a:avLst/>
          </a:prstGeom>
          <a:solidFill>
            <a:srgbClr val="D9D9D9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x-none" altLang="en-US" sz="1000" b="1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9" name="직사각형 68">
            <a:extLst>
              <a:ext uri="{FF2B5EF4-FFF2-40B4-BE49-F238E27FC236}">
                <a16:creationId xmlns:a16="http://schemas.microsoft.com/office/drawing/2014/main" id="{6661A2FB-F698-F2A6-8583-ABA2B9CDA994}"/>
              </a:ext>
            </a:extLst>
          </p:cNvPr>
          <p:cNvSpPr/>
          <p:nvPr/>
        </p:nvSpPr>
        <p:spPr>
          <a:xfrm>
            <a:off x="-6434" y="0"/>
            <a:ext cx="9002788" cy="6858000"/>
          </a:xfrm>
          <a:prstGeom prst="rect">
            <a:avLst/>
          </a:prstGeom>
          <a:solidFill>
            <a:schemeClr val="tx1">
              <a:alpha val="6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74" name="사각형: 둥근 모서리 73">
            <a:extLst>
              <a:ext uri="{FF2B5EF4-FFF2-40B4-BE49-F238E27FC236}">
                <a16:creationId xmlns:a16="http://schemas.microsoft.com/office/drawing/2014/main" id="{F175E182-B064-2398-DB58-D5FD58210776}"/>
              </a:ext>
            </a:extLst>
          </p:cNvPr>
          <p:cNvSpPr/>
          <p:nvPr/>
        </p:nvSpPr>
        <p:spPr>
          <a:xfrm>
            <a:off x="3167868" y="2258245"/>
            <a:ext cx="2511918" cy="2099534"/>
          </a:xfrm>
          <a:prstGeom prst="roundRect">
            <a:avLst>
              <a:gd name="adj" fmla="val 6129"/>
            </a:avLst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14D26821-C891-EFAF-F01F-087B20DDB156}"/>
              </a:ext>
            </a:extLst>
          </p:cNvPr>
          <p:cNvSpPr txBox="1"/>
          <p:nvPr/>
        </p:nvSpPr>
        <p:spPr>
          <a:xfrm>
            <a:off x="3210621" y="2242856"/>
            <a:ext cx="178770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50" b="1" dirty="0"/>
              <a:t>인간</a:t>
            </a:r>
            <a:r>
              <a:rPr lang="en-US" altLang="ko-KR" sz="1050" b="1" dirty="0"/>
              <a:t>,</a:t>
            </a:r>
            <a:r>
              <a:rPr lang="ko-KR" altLang="en-US" sz="1050" b="1" dirty="0"/>
              <a:t>사회</a:t>
            </a:r>
            <a:r>
              <a:rPr lang="en-US" altLang="ko-KR" sz="1050" b="1" dirty="0"/>
              <a:t>,</a:t>
            </a:r>
            <a:r>
              <a:rPr lang="ko-KR" altLang="en-US" sz="1050" b="1" dirty="0"/>
              <a:t>환경과 행복</a:t>
            </a:r>
          </a:p>
        </p:txBody>
      </p:sp>
      <p:graphicFrame>
        <p:nvGraphicFramePr>
          <p:cNvPr id="76" name="표 75">
            <a:extLst>
              <a:ext uri="{FF2B5EF4-FFF2-40B4-BE49-F238E27FC236}">
                <a16:creationId xmlns:a16="http://schemas.microsoft.com/office/drawing/2014/main" id="{DEFD9797-BCB5-B7ED-1AB9-861FC22EB3C2}"/>
              </a:ext>
            </a:extLst>
          </p:cNvPr>
          <p:cNvGraphicFramePr>
            <a:graphicFrameLocks noGrp="1"/>
          </p:cNvGraphicFramePr>
          <p:nvPr/>
        </p:nvGraphicFramePr>
        <p:xfrm>
          <a:off x="3302056" y="2769880"/>
          <a:ext cx="2247658" cy="12395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23829">
                  <a:extLst>
                    <a:ext uri="{9D8B030D-6E8A-4147-A177-3AD203B41FA5}">
                      <a16:colId xmlns:a16="http://schemas.microsoft.com/office/drawing/2014/main" val="923576898"/>
                    </a:ext>
                  </a:extLst>
                </a:gridCol>
                <a:gridCol w="1123829">
                  <a:extLst>
                    <a:ext uri="{9D8B030D-6E8A-4147-A177-3AD203B41FA5}">
                      <a16:colId xmlns:a16="http://schemas.microsoft.com/office/drawing/2014/main" val="328065256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dirty="0"/>
                        <a:t>진단횟수</a:t>
                      </a:r>
                      <a:r>
                        <a:rPr lang="en-US" altLang="ko-KR" sz="700" b="1" dirty="0"/>
                        <a:t>(</a:t>
                      </a:r>
                      <a:r>
                        <a:rPr lang="ko-KR" altLang="en-US" sz="700" b="1" dirty="0"/>
                        <a:t>차시</a:t>
                      </a:r>
                      <a:r>
                        <a:rPr lang="en-US" altLang="ko-KR" sz="700" b="1" dirty="0"/>
                        <a:t>)</a:t>
                      </a:r>
                      <a:endParaRPr lang="ko-KR" altLang="en-US" sz="700" b="1" dirty="0"/>
                    </a:p>
                  </a:txBody>
                  <a:tcPr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dirty="0"/>
                        <a:t>진단결과</a:t>
                      </a:r>
                      <a:r>
                        <a:rPr lang="en-US" altLang="ko-KR" sz="700" b="1" dirty="0"/>
                        <a:t>(</a:t>
                      </a:r>
                      <a:r>
                        <a:rPr lang="ko-KR" altLang="en-US" sz="700" b="1" dirty="0"/>
                        <a:t>학습수준</a:t>
                      </a:r>
                      <a:r>
                        <a:rPr lang="en-US" altLang="ko-KR" sz="700" b="1" dirty="0"/>
                        <a:t>)</a:t>
                      </a:r>
                      <a:endParaRPr lang="ko-KR" altLang="en-US" sz="700" b="1" dirty="0"/>
                    </a:p>
                  </a:txBody>
                  <a:tcPr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87379802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</a:t>
                      </a:r>
                      <a:r>
                        <a:rPr lang="ko-KR" altLang="en-US" sz="700" dirty="0"/>
                        <a:t>차시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ko-KR" altLang="en-US" sz="700" dirty="0"/>
                        <a:t>보통 </a:t>
                      </a:r>
                      <a:r>
                        <a:rPr lang="en-US" altLang="ko-KR" sz="700" dirty="0"/>
                        <a:t>(60)</a:t>
                      </a:r>
                      <a:endParaRPr lang="ko-KR" altLang="en-US" sz="700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44557597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dirty="0"/>
                        <a:t>2</a:t>
                      </a:r>
                      <a:r>
                        <a:rPr lang="ko-KR" altLang="en-US" sz="700" b="1" dirty="0"/>
                        <a:t>차시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ko-KR" altLang="en-US" sz="700" b="1" dirty="0"/>
                        <a:t>매우 우수 </a:t>
                      </a:r>
                      <a:r>
                        <a:rPr lang="en-US" altLang="ko-KR" sz="700" b="1" dirty="0"/>
                        <a:t>(95)</a:t>
                      </a:r>
                      <a:endParaRPr lang="ko-KR" altLang="en-US" sz="700" b="1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5670423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3</a:t>
                      </a:r>
                      <a:r>
                        <a:rPr lang="ko-KR" altLang="en-US" sz="700" dirty="0"/>
                        <a:t>차시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700" dirty="0"/>
                        <a:t>-</a:t>
                      </a:r>
                      <a:endParaRPr lang="ko-KR" altLang="en-US" sz="700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13933919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4</a:t>
                      </a:r>
                      <a:r>
                        <a:rPr lang="ko-KR" altLang="en-US" sz="700" dirty="0"/>
                        <a:t>차시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700" dirty="0"/>
                        <a:t>-</a:t>
                      </a:r>
                      <a:endParaRPr lang="ko-KR" altLang="en-US" sz="700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5670781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/>
                        <a:t>총 진단 평균 결과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ko-KR" altLang="en-US" sz="700" b="1" dirty="0"/>
                        <a:t>보통</a:t>
                      </a:r>
                      <a:r>
                        <a:rPr lang="en-US" altLang="ko-KR" sz="700" b="1" dirty="0"/>
                        <a:t>(77.5)</a:t>
                      </a:r>
                      <a:endParaRPr lang="ko-KR" altLang="en-US" sz="700" b="1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9897626"/>
                  </a:ext>
                </a:extLst>
              </a:tr>
            </a:tbl>
          </a:graphicData>
        </a:graphic>
      </p:graphicFrame>
      <p:sp>
        <p:nvSpPr>
          <p:cNvPr id="77" name="Google Shape;877;p22">
            <a:extLst>
              <a:ext uri="{FF2B5EF4-FFF2-40B4-BE49-F238E27FC236}">
                <a16:creationId xmlns:a16="http://schemas.microsoft.com/office/drawing/2014/main" id="{7F7452A6-7731-ADD2-390E-C118729B9B0C}"/>
              </a:ext>
            </a:extLst>
          </p:cNvPr>
          <p:cNvSpPr/>
          <p:nvPr/>
        </p:nvSpPr>
        <p:spPr>
          <a:xfrm>
            <a:off x="4111063" y="4070380"/>
            <a:ext cx="573458" cy="18072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  <a:tabLst/>
              <a:defRPr/>
            </a:pPr>
            <a:r>
              <a:rPr kumimoji="0" lang="ko-KR" alt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Malgun Gothic"/>
                <a:sym typeface="Malgun Gothic"/>
              </a:rPr>
              <a:t>닫기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F0502020204030204"/>
              <a:ea typeface="+mn-ea"/>
              <a:cs typeface="+mn-cs"/>
            </a:endParaRPr>
          </a:p>
        </p:txBody>
      </p:sp>
      <p:sp>
        <p:nvSpPr>
          <p:cNvPr id="78" name="Circle">
            <a:extLst>
              <a:ext uri="{FF2B5EF4-FFF2-40B4-BE49-F238E27FC236}">
                <a16:creationId xmlns:a16="http://schemas.microsoft.com/office/drawing/2014/main" id="{60537E0C-730C-0889-0252-27DBE3785382}"/>
              </a:ext>
            </a:extLst>
          </p:cNvPr>
          <p:cNvSpPr/>
          <p:nvPr/>
        </p:nvSpPr>
        <p:spPr>
          <a:xfrm>
            <a:off x="3176057" y="2210450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  <p:graphicFrame>
        <p:nvGraphicFramePr>
          <p:cNvPr id="90" name="표 89">
            <a:extLst>
              <a:ext uri="{FF2B5EF4-FFF2-40B4-BE49-F238E27FC236}">
                <a16:creationId xmlns:a16="http://schemas.microsoft.com/office/drawing/2014/main" id="{31529F65-AD51-61BB-A5D9-B428DC3F44F9}"/>
              </a:ext>
            </a:extLst>
          </p:cNvPr>
          <p:cNvGraphicFramePr>
            <a:graphicFrameLocks noGrp="1"/>
          </p:cNvGraphicFramePr>
          <p:nvPr/>
        </p:nvGraphicFramePr>
        <p:xfrm>
          <a:off x="9029818" y="1288748"/>
          <a:ext cx="3047759" cy="238692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9406">
                  <a:extLst>
                    <a:ext uri="{9D8B030D-6E8A-4147-A177-3AD203B41FA5}">
                      <a16:colId xmlns:a16="http://schemas.microsoft.com/office/drawing/2014/main" val="3431280825"/>
                    </a:ext>
                  </a:extLst>
                </a:gridCol>
                <a:gridCol w="2818353">
                  <a:extLst>
                    <a:ext uri="{9D8B030D-6E8A-4147-A177-3AD203B41FA5}">
                      <a16:colId xmlns:a16="http://schemas.microsoft.com/office/drawing/2014/main" val="361008721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진단 결과 팝업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그래프 클릭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 마지막으로 진단한 평가단원에만 노출하는  </a:t>
                      </a:r>
                      <a:r>
                        <a:rPr lang="ko-KR" altLang="en-US" sz="700" b="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상단 학습 수준 태그 버튼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클릭 시에 호출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진단 결과 팝업 호출 기준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]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참고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평가단위의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차시별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학습 수준과 평균값 표기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총 진단결과 학습수준과 평균값 표기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값을 그래프에 표기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총 진단 평균 결과 수식 예시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1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+2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2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865851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1-1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진단 평가의 응시기간을 월말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~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다음 월초로 출제했을 경우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학생이 응시완료한 일자 기준으로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월과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N+1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 나누어서 각각 결과 제공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화면 참고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]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280168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1-2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평가단위의 최대 진단 가능한 횟수 별 팝업 노출 케이스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평가단위별 최대 진단 가능한 진단횟수까지 표기 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화면 참고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]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진단 가능한 횟수는 최소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최대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 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328421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마지막 진단한 단원의 차시 색상 구분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마지막으로 진단한 단원의 차시 색상은 다르게 표기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116986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마지막으로 응시한 평가단원의 점수가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0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점일 경우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마지막 응시한 단원일 경우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태그를 통해 팝업 호출 가능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마지막 응시한 단원이 아닐 경우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팝업 호출 불가능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좌측 예시 화면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참고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4744259"/>
                  </a:ext>
                </a:extLst>
              </a:tr>
            </a:tbl>
          </a:graphicData>
        </a:graphic>
      </p:graphicFrame>
      <p:graphicFrame>
        <p:nvGraphicFramePr>
          <p:cNvPr id="91" name="표 90">
            <a:extLst>
              <a:ext uri="{FF2B5EF4-FFF2-40B4-BE49-F238E27FC236}">
                <a16:creationId xmlns:a16="http://schemas.microsoft.com/office/drawing/2014/main" id="{6A3700F7-1524-9A0B-6122-F7F7C8E7D63E}"/>
              </a:ext>
            </a:extLst>
          </p:cNvPr>
          <p:cNvGraphicFramePr>
            <a:graphicFrameLocks noGrp="1"/>
          </p:cNvGraphicFramePr>
          <p:nvPr/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 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TEA-AIR-MON-002a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교사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진단결과 팝업</a:t>
                      </a:r>
                      <a:endParaRPr lang="ko-KR" altLang="en-US" b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8" name="TextBox 17">
            <a:extLst>
              <a:ext uri="{FF2B5EF4-FFF2-40B4-BE49-F238E27FC236}">
                <a16:creationId xmlns:a16="http://schemas.microsoft.com/office/drawing/2014/main" id="{FFEB70B4-4E7A-B0E5-570D-155037299AF0}"/>
              </a:ext>
            </a:extLst>
          </p:cNvPr>
          <p:cNvSpPr txBox="1"/>
          <p:nvPr/>
        </p:nvSpPr>
        <p:spPr>
          <a:xfrm>
            <a:off x="9161241" y="6202700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미흡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C7D33063-0134-5AC6-9892-8F41FCBE54B4}"/>
              </a:ext>
            </a:extLst>
          </p:cNvPr>
          <p:cNvSpPr txBox="1"/>
          <p:nvPr/>
        </p:nvSpPr>
        <p:spPr>
          <a:xfrm>
            <a:off x="9155099" y="5620003"/>
            <a:ext cx="205184" cy="2462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다소</a:t>
            </a:r>
            <a:endParaRPr kumimoji="1" lang="en-US" altLang="ko-KR" sz="800" dirty="0">
              <a:solidFill>
                <a:prstClr val="black"/>
              </a:solidFill>
            </a:endParaRPr>
          </a:p>
          <a:p>
            <a:r>
              <a:rPr kumimoji="1" lang="ko-KR" altLang="en-US" sz="800" dirty="0">
                <a:solidFill>
                  <a:prstClr val="black"/>
                </a:solidFill>
              </a:rPr>
              <a:t>미흡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B151110B-0F48-2796-9FD6-57E6C5A7A44C}"/>
              </a:ext>
            </a:extLst>
          </p:cNvPr>
          <p:cNvSpPr txBox="1"/>
          <p:nvPr/>
        </p:nvSpPr>
        <p:spPr>
          <a:xfrm>
            <a:off x="9516402" y="6510938"/>
            <a:ext cx="100508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인간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사회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환경과 행복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4" name="직사각형 43">
            <a:extLst>
              <a:ext uri="{FF2B5EF4-FFF2-40B4-BE49-F238E27FC236}">
                <a16:creationId xmlns:a16="http://schemas.microsoft.com/office/drawing/2014/main" id="{A1ACA066-6744-CEBF-6E78-20A39D65CDCB}"/>
              </a:ext>
            </a:extLst>
          </p:cNvPr>
          <p:cNvSpPr/>
          <p:nvPr/>
        </p:nvSpPr>
        <p:spPr>
          <a:xfrm>
            <a:off x="9900308" y="4816618"/>
            <a:ext cx="205184" cy="1605867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6B88C917-0C14-B60B-6927-567466A60EB4}"/>
              </a:ext>
            </a:extLst>
          </p:cNvPr>
          <p:cNvSpPr txBox="1"/>
          <p:nvPr/>
        </p:nvSpPr>
        <p:spPr>
          <a:xfrm>
            <a:off x="9165955" y="4710617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dirty="0">
                <a:solidFill>
                  <a:prstClr val="black"/>
                </a:solidFill>
              </a:rPr>
              <a:t>우수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5C1D85DE-EF0F-CD38-89F4-6EB92E40FB28}"/>
              </a:ext>
            </a:extLst>
          </p:cNvPr>
          <p:cNvSpPr txBox="1"/>
          <p:nvPr/>
        </p:nvSpPr>
        <p:spPr>
          <a:xfrm>
            <a:off x="9165955" y="5194957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dirty="0">
                <a:solidFill>
                  <a:prstClr val="black"/>
                </a:solidFill>
              </a:rPr>
              <a:t>보통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DDADE693-CD1E-4BED-5C3D-60A4CD552F01}"/>
              </a:ext>
            </a:extLst>
          </p:cNvPr>
          <p:cNvSpPr txBox="1"/>
          <p:nvPr/>
        </p:nvSpPr>
        <p:spPr>
          <a:xfrm>
            <a:off x="10185446" y="4733700"/>
            <a:ext cx="390672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>
                <a:solidFill>
                  <a:srgbClr val="FF2D82"/>
                </a:solidFill>
              </a:rPr>
              <a:t>Click</a:t>
            </a:r>
            <a:endParaRPr lang="ko-KR" altLang="en-US" sz="700" b="1" dirty="0">
              <a:solidFill>
                <a:srgbClr val="FF2D82"/>
              </a:solidFill>
            </a:endParaRPr>
          </a:p>
        </p:txBody>
      </p:sp>
      <p:cxnSp>
        <p:nvCxnSpPr>
          <p:cNvPr id="70" name="연결선: 꺾임 69">
            <a:extLst>
              <a:ext uri="{FF2B5EF4-FFF2-40B4-BE49-F238E27FC236}">
                <a16:creationId xmlns:a16="http://schemas.microsoft.com/office/drawing/2014/main" id="{DC51FD1C-BCEC-D8D6-C370-268692A4BAD3}"/>
              </a:ext>
            </a:extLst>
          </p:cNvPr>
          <p:cNvCxnSpPr>
            <a:cxnSpLocks/>
            <a:stCxn id="99" idx="2"/>
            <a:endCxn id="74" idx="2"/>
          </p:cNvCxnSpPr>
          <p:nvPr/>
        </p:nvCxnSpPr>
        <p:spPr>
          <a:xfrm rot="5400000" flipH="1">
            <a:off x="6402395" y="2379212"/>
            <a:ext cx="2376461" cy="6333597"/>
          </a:xfrm>
          <a:prstGeom prst="bentConnector3">
            <a:avLst>
              <a:gd name="adj1" fmla="val -9619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0" name="TextBox 99">
            <a:extLst>
              <a:ext uri="{FF2B5EF4-FFF2-40B4-BE49-F238E27FC236}">
                <a16:creationId xmlns:a16="http://schemas.microsoft.com/office/drawing/2014/main" id="{56F7E716-456B-91BF-B7F6-3836A01AFAC3}"/>
              </a:ext>
            </a:extLst>
          </p:cNvPr>
          <p:cNvSpPr txBox="1"/>
          <p:nvPr/>
        </p:nvSpPr>
        <p:spPr>
          <a:xfrm>
            <a:off x="9905754" y="4218541"/>
            <a:ext cx="1832553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>
                <a:solidFill>
                  <a:srgbClr val="0070C0"/>
                </a:solidFill>
              </a:rPr>
              <a:t>진단 결과 팝업 호출 기준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sz="1000" b="1" dirty="0">
              <a:solidFill>
                <a:srgbClr val="0070C0"/>
              </a:solidFill>
            </a:endParaRPr>
          </a:p>
        </p:txBody>
      </p:sp>
      <p:sp>
        <p:nvSpPr>
          <p:cNvPr id="115" name="Oval 4">
            <a:extLst>
              <a:ext uri="{FF2B5EF4-FFF2-40B4-BE49-F238E27FC236}">
                <a16:creationId xmlns:a16="http://schemas.microsoft.com/office/drawing/2014/main" id="{D488CFFA-A327-2F23-5437-B01C95FCF40E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9973933" y="4728241"/>
            <a:ext cx="106882" cy="106882"/>
          </a:xfrm>
          <a:prstGeom prst="ellipse">
            <a:avLst/>
          </a:prstGeom>
          <a:solidFill>
            <a:srgbClr val="FF2D82">
              <a:alpha val="60000"/>
            </a:srgbClr>
          </a:solidFill>
          <a:ln w="12700">
            <a:solidFill>
              <a:srgbClr val="FF2D82"/>
            </a:solidFill>
            <a:prstDash val="solid"/>
            <a:round/>
            <a:headEnd/>
            <a:tailEnd/>
          </a:ln>
        </p:spPr>
        <p:txBody>
          <a:bodyPr rot="10800000" wrap="none" lIns="0" tIns="0" rIns="0" bIns="0" anchor="ctr"/>
          <a:lstStyle/>
          <a:p>
            <a:pPr algn="ctr"/>
            <a:endParaRPr lang="ko-KR" altLang="ko-KR" sz="500" b="1">
              <a:solidFill>
                <a:srgbClr val="FF0066"/>
              </a:solidFill>
              <a:latin typeface="Calibri" pitchFamily="34" charset="0"/>
              <a:ea typeface="맑은 고딕" pitchFamily="50" charset="-127"/>
              <a:cs typeface="Calibri" pitchFamily="34" charset="0"/>
            </a:endParaRPr>
          </a:p>
        </p:txBody>
      </p:sp>
      <p:pic>
        <p:nvPicPr>
          <p:cNvPr id="116" name="그래픽 115" descr="커서 단색으로 채워진">
            <a:extLst>
              <a:ext uri="{FF2B5EF4-FFF2-40B4-BE49-F238E27FC236}">
                <a16:creationId xmlns:a16="http://schemas.microsoft.com/office/drawing/2014/main" id="{4A3FEBCB-0952-ACC6-3B6C-840702C5381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1244672">
            <a:off x="9997756" y="4738446"/>
            <a:ext cx="173430" cy="189588"/>
          </a:xfrm>
          <a:prstGeom prst="rect">
            <a:avLst/>
          </a:prstGeom>
        </p:spPr>
      </p:pic>
      <p:sp>
        <p:nvSpPr>
          <p:cNvPr id="22" name="Circle">
            <a:extLst>
              <a:ext uri="{FF2B5EF4-FFF2-40B4-BE49-F238E27FC236}">
                <a16:creationId xmlns:a16="http://schemas.microsoft.com/office/drawing/2014/main" id="{9B749ABC-53B6-80B7-970A-733DC08C82E1}"/>
              </a:ext>
            </a:extLst>
          </p:cNvPr>
          <p:cNvSpPr/>
          <p:nvPr/>
        </p:nvSpPr>
        <p:spPr>
          <a:xfrm>
            <a:off x="3241506" y="3112661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</a:t>
            </a:r>
            <a:endParaRPr sz="700" dirty="0">
              <a:solidFill>
                <a:schemeClr val="bg1"/>
              </a:solidFill>
            </a:endParaRPr>
          </a:p>
        </p:txBody>
      </p:sp>
      <p:graphicFrame>
        <p:nvGraphicFramePr>
          <p:cNvPr id="21" name="표 20">
            <a:extLst>
              <a:ext uri="{FF2B5EF4-FFF2-40B4-BE49-F238E27FC236}">
                <a16:creationId xmlns:a16="http://schemas.microsoft.com/office/drawing/2014/main" id="{DEA30870-57DC-7E33-52A6-E48F75A5996C}"/>
              </a:ext>
            </a:extLst>
          </p:cNvPr>
          <p:cNvGraphicFramePr>
            <a:graphicFrameLocks noGrp="1"/>
          </p:cNvGraphicFramePr>
          <p:nvPr/>
        </p:nvGraphicFramePr>
        <p:xfrm>
          <a:off x="11013384" y="4509003"/>
          <a:ext cx="1263179" cy="190294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263179">
                  <a:extLst>
                    <a:ext uri="{9D8B030D-6E8A-4147-A177-3AD203B41FA5}">
                      <a16:colId xmlns:a16="http://schemas.microsoft.com/office/drawing/2014/main" val="3880937767"/>
                    </a:ext>
                  </a:extLst>
                </a:gridCol>
              </a:tblGrid>
              <a:tr h="464693"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661550"/>
                  </a:ext>
                </a:extLst>
              </a:tr>
              <a:tr h="464693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86870328"/>
                  </a:ext>
                </a:extLst>
              </a:tr>
              <a:tr h="619291">
                <a:tc>
                  <a:txBody>
                    <a:bodyPr/>
                    <a:lstStyle/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59867210"/>
                  </a:ext>
                </a:extLst>
              </a:tr>
              <a:tr h="287351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49921114"/>
                  </a:ext>
                </a:extLst>
              </a:tr>
            </a:tbl>
          </a:graphicData>
        </a:graphic>
      </p:graphicFrame>
      <p:sp>
        <p:nvSpPr>
          <p:cNvPr id="24" name="TextBox 23">
            <a:extLst>
              <a:ext uri="{FF2B5EF4-FFF2-40B4-BE49-F238E27FC236}">
                <a16:creationId xmlns:a16="http://schemas.microsoft.com/office/drawing/2014/main" id="{D29B8C61-325F-49E7-A97F-6F363B1C67B5}"/>
              </a:ext>
            </a:extLst>
          </p:cNvPr>
          <p:cNvSpPr txBox="1"/>
          <p:nvPr/>
        </p:nvSpPr>
        <p:spPr>
          <a:xfrm>
            <a:off x="10743272" y="6179113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미흡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EFBBB8D5-A4F6-71EE-B042-F4645B277F25}"/>
              </a:ext>
            </a:extLst>
          </p:cNvPr>
          <p:cNvSpPr txBox="1"/>
          <p:nvPr/>
        </p:nvSpPr>
        <p:spPr>
          <a:xfrm>
            <a:off x="10737130" y="5596416"/>
            <a:ext cx="205184" cy="2462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다소</a:t>
            </a:r>
            <a:endParaRPr kumimoji="1" lang="en-US" altLang="ko-KR" sz="800" dirty="0">
              <a:solidFill>
                <a:prstClr val="black"/>
              </a:solidFill>
            </a:endParaRPr>
          </a:p>
          <a:p>
            <a:r>
              <a:rPr kumimoji="1" lang="ko-KR" altLang="en-US" sz="800" dirty="0">
                <a:solidFill>
                  <a:prstClr val="black"/>
                </a:solidFill>
              </a:rPr>
              <a:t>미흡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7F97C85B-5294-C69B-95FE-4BA6520EC40E}"/>
              </a:ext>
            </a:extLst>
          </p:cNvPr>
          <p:cNvSpPr txBox="1"/>
          <p:nvPr/>
        </p:nvSpPr>
        <p:spPr>
          <a:xfrm>
            <a:off x="11098433" y="6487351"/>
            <a:ext cx="100508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인간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사회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환경과 행복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39" name="직사각형 38">
            <a:extLst>
              <a:ext uri="{FF2B5EF4-FFF2-40B4-BE49-F238E27FC236}">
                <a16:creationId xmlns:a16="http://schemas.microsoft.com/office/drawing/2014/main" id="{ACD4F992-DECA-5F97-F758-203D4FB8731A}"/>
              </a:ext>
            </a:extLst>
          </p:cNvPr>
          <p:cNvSpPr/>
          <p:nvPr/>
        </p:nvSpPr>
        <p:spPr>
          <a:xfrm>
            <a:off x="11482339" y="4793031"/>
            <a:ext cx="205184" cy="1605867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7C348E64-5506-54AD-258F-9D479856EE6B}"/>
              </a:ext>
            </a:extLst>
          </p:cNvPr>
          <p:cNvSpPr txBox="1"/>
          <p:nvPr/>
        </p:nvSpPr>
        <p:spPr>
          <a:xfrm>
            <a:off x="10747986" y="4687030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dirty="0">
                <a:solidFill>
                  <a:prstClr val="black"/>
                </a:solidFill>
              </a:rPr>
              <a:t>우수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877B8AAE-CA5A-E741-E9D2-60558C88B384}"/>
              </a:ext>
            </a:extLst>
          </p:cNvPr>
          <p:cNvSpPr txBox="1"/>
          <p:nvPr/>
        </p:nvSpPr>
        <p:spPr>
          <a:xfrm>
            <a:off x="10747986" y="5171370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dirty="0">
                <a:solidFill>
                  <a:prstClr val="black"/>
                </a:solidFill>
              </a:rPr>
              <a:t>보통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EC5088CD-7C6B-3D17-7A9A-31E641CDC311}"/>
              </a:ext>
            </a:extLst>
          </p:cNvPr>
          <p:cNvSpPr txBox="1"/>
          <p:nvPr/>
        </p:nvSpPr>
        <p:spPr>
          <a:xfrm>
            <a:off x="11758239" y="5255446"/>
            <a:ext cx="390672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>
                <a:solidFill>
                  <a:srgbClr val="FF2D82"/>
                </a:solidFill>
              </a:rPr>
              <a:t>Click</a:t>
            </a:r>
            <a:endParaRPr lang="ko-KR" altLang="en-US" sz="700" b="1" dirty="0">
              <a:solidFill>
                <a:srgbClr val="FF2D82"/>
              </a:solidFill>
            </a:endParaRPr>
          </a:p>
        </p:txBody>
      </p:sp>
      <p:sp>
        <p:nvSpPr>
          <p:cNvPr id="64" name="Oval 4">
            <a:extLst>
              <a:ext uri="{FF2B5EF4-FFF2-40B4-BE49-F238E27FC236}">
                <a16:creationId xmlns:a16="http://schemas.microsoft.com/office/drawing/2014/main" id="{F31FF093-29F8-09AF-7DF6-92FBB93CF7A0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11546726" y="5249987"/>
            <a:ext cx="106882" cy="106882"/>
          </a:xfrm>
          <a:prstGeom prst="ellipse">
            <a:avLst/>
          </a:prstGeom>
          <a:solidFill>
            <a:srgbClr val="FF2D82">
              <a:alpha val="60000"/>
            </a:srgbClr>
          </a:solidFill>
          <a:ln w="12700">
            <a:solidFill>
              <a:srgbClr val="FF2D82"/>
            </a:solidFill>
            <a:prstDash val="solid"/>
            <a:round/>
            <a:headEnd/>
            <a:tailEnd/>
          </a:ln>
        </p:spPr>
        <p:txBody>
          <a:bodyPr rot="10800000" wrap="none" lIns="0" tIns="0" rIns="0" bIns="0" anchor="ctr"/>
          <a:lstStyle/>
          <a:p>
            <a:pPr algn="ctr"/>
            <a:endParaRPr lang="ko-KR" altLang="ko-KR" sz="500" b="1">
              <a:solidFill>
                <a:srgbClr val="FF0066"/>
              </a:solidFill>
              <a:latin typeface="Calibri" pitchFamily="34" charset="0"/>
              <a:ea typeface="맑은 고딕" pitchFamily="50" charset="-127"/>
              <a:cs typeface="Calibri" pitchFamily="34" charset="0"/>
            </a:endParaRPr>
          </a:p>
        </p:txBody>
      </p:sp>
      <p:pic>
        <p:nvPicPr>
          <p:cNvPr id="66" name="그래픽 65" descr="커서 단색으로 채워진">
            <a:extLst>
              <a:ext uri="{FF2B5EF4-FFF2-40B4-BE49-F238E27FC236}">
                <a16:creationId xmlns:a16="http://schemas.microsoft.com/office/drawing/2014/main" id="{B933FC2F-478D-BE6F-C8BB-60D8A0A2782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1244672">
            <a:off x="11570549" y="5260192"/>
            <a:ext cx="173430" cy="189588"/>
          </a:xfrm>
          <a:prstGeom prst="rect">
            <a:avLst/>
          </a:prstGeom>
        </p:spPr>
      </p:pic>
      <p:sp>
        <p:nvSpPr>
          <p:cNvPr id="127" name="직사각형 126">
            <a:extLst>
              <a:ext uri="{FF2B5EF4-FFF2-40B4-BE49-F238E27FC236}">
                <a16:creationId xmlns:a16="http://schemas.microsoft.com/office/drawing/2014/main" id="{25190C68-D82A-57FF-ECA3-ADB17C2289CC}"/>
              </a:ext>
            </a:extLst>
          </p:cNvPr>
          <p:cNvSpPr/>
          <p:nvPr/>
        </p:nvSpPr>
        <p:spPr>
          <a:xfrm>
            <a:off x="-5129300" y="5783202"/>
            <a:ext cx="4141983" cy="1505748"/>
          </a:xfrm>
          <a:prstGeom prst="rect">
            <a:avLst/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graphicFrame>
        <p:nvGraphicFramePr>
          <p:cNvPr id="128" name="표 127">
            <a:extLst>
              <a:ext uri="{FF2B5EF4-FFF2-40B4-BE49-F238E27FC236}">
                <a16:creationId xmlns:a16="http://schemas.microsoft.com/office/drawing/2014/main" id="{F19FC41C-F6A8-8092-D045-A3F3FC09D7C2}"/>
              </a:ext>
            </a:extLst>
          </p:cNvPr>
          <p:cNvGraphicFramePr>
            <a:graphicFrameLocks noGrp="1"/>
          </p:cNvGraphicFramePr>
          <p:nvPr/>
        </p:nvGraphicFramePr>
        <p:xfrm>
          <a:off x="-4653962" y="5892926"/>
          <a:ext cx="1263179" cy="97355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263179">
                  <a:extLst>
                    <a:ext uri="{9D8B030D-6E8A-4147-A177-3AD203B41FA5}">
                      <a16:colId xmlns:a16="http://schemas.microsoft.com/office/drawing/2014/main" val="4182975252"/>
                    </a:ext>
                  </a:extLst>
                </a:gridCol>
              </a:tblGrid>
              <a:tr h="619291">
                <a:tc>
                  <a:txBody>
                    <a:bodyPr/>
                    <a:lstStyle/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27462607"/>
                  </a:ext>
                </a:extLst>
              </a:tr>
              <a:tr h="287351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0223916"/>
                  </a:ext>
                </a:extLst>
              </a:tr>
            </a:tbl>
          </a:graphicData>
        </a:graphic>
      </p:graphicFrame>
      <p:sp>
        <p:nvSpPr>
          <p:cNvPr id="129" name="TextBox 128">
            <a:extLst>
              <a:ext uri="{FF2B5EF4-FFF2-40B4-BE49-F238E27FC236}">
                <a16:creationId xmlns:a16="http://schemas.microsoft.com/office/drawing/2014/main" id="{1AE8FEBD-314C-02B8-C10C-D48A0FE46921}"/>
              </a:ext>
            </a:extLst>
          </p:cNvPr>
          <p:cNvSpPr txBox="1"/>
          <p:nvPr/>
        </p:nvSpPr>
        <p:spPr>
          <a:xfrm>
            <a:off x="-5024703" y="6609242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미흡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34A51DB5-B769-8D3B-BE4B-D00B400F674F}"/>
              </a:ext>
            </a:extLst>
          </p:cNvPr>
          <p:cNvSpPr txBox="1"/>
          <p:nvPr/>
        </p:nvSpPr>
        <p:spPr>
          <a:xfrm>
            <a:off x="-5030845" y="6026545"/>
            <a:ext cx="205184" cy="2462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다소</a:t>
            </a:r>
            <a:endParaRPr kumimoji="1" lang="en-US" altLang="ko-KR" sz="800" dirty="0">
              <a:solidFill>
                <a:prstClr val="black"/>
              </a:solidFill>
            </a:endParaRPr>
          </a:p>
          <a:p>
            <a:r>
              <a:rPr kumimoji="1" lang="ko-KR" altLang="en-US" sz="800" dirty="0">
                <a:solidFill>
                  <a:prstClr val="black"/>
                </a:solidFill>
              </a:rPr>
              <a:t>미흡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graphicFrame>
        <p:nvGraphicFramePr>
          <p:cNvPr id="131" name="표 130">
            <a:extLst>
              <a:ext uri="{FF2B5EF4-FFF2-40B4-BE49-F238E27FC236}">
                <a16:creationId xmlns:a16="http://schemas.microsoft.com/office/drawing/2014/main" id="{AB1A6F33-F3B2-048C-D6AA-A3F5463E1C3D}"/>
              </a:ext>
            </a:extLst>
          </p:cNvPr>
          <p:cNvGraphicFramePr>
            <a:graphicFrameLocks noGrp="1"/>
          </p:cNvGraphicFramePr>
          <p:nvPr/>
        </p:nvGraphicFramePr>
        <p:xfrm>
          <a:off x="-2694589" y="5892926"/>
          <a:ext cx="1263179" cy="97355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263179">
                  <a:extLst>
                    <a:ext uri="{9D8B030D-6E8A-4147-A177-3AD203B41FA5}">
                      <a16:colId xmlns:a16="http://schemas.microsoft.com/office/drawing/2014/main" val="4182975252"/>
                    </a:ext>
                  </a:extLst>
                </a:gridCol>
              </a:tblGrid>
              <a:tr h="619291">
                <a:tc>
                  <a:txBody>
                    <a:bodyPr/>
                    <a:lstStyle/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27462607"/>
                  </a:ext>
                </a:extLst>
              </a:tr>
              <a:tr h="287351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0223916"/>
                  </a:ext>
                </a:extLst>
              </a:tr>
            </a:tbl>
          </a:graphicData>
        </a:graphic>
      </p:graphicFrame>
      <p:sp>
        <p:nvSpPr>
          <p:cNvPr id="132" name="TextBox 131">
            <a:extLst>
              <a:ext uri="{FF2B5EF4-FFF2-40B4-BE49-F238E27FC236}">
                <a16:creationId xmlns:a16="http://schemas.microsoft.com/office/drawing/2014/main" id="{E5289D4E-72D8-18EA-B53A-DE2FEE9C488B}"/>
              </a:ext>
            </a:extLst>
          </p:cNvPr>
          <p:cNvSpPr txBox="1"/>
          <p:nvPr/>
        </p:nvSpPr>
        <p:spPr>
          <a:xfrm>
            <a:off x="-3065330" y="6609242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미흡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11FB81C1-9E25-203D-E5BA-0E4D8578AA53}"/>
              </a:ext>
            </a:extLst>
          </p:cNvPr>
          <p:cNvSpPr txBox="1"/>
          <p:nvPr/>
        </p:nvSpPr>
        <p:spPr>
          <a:xfrm>
            <a:off x="-3071472" y="6026545"/>
            <a:ext cx="205184" cy="2462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다소</a:t>
            </a:r>
            <a:endParaRPr kumimoji="1" lang="en-US" altLang="ko-KR" sz="800" dirty="0">
              <a:solidFill>
                <a:prstClr val="black"/>
              </a:solidFill>
            </a:endParaRPr>
          </a:p>
          <a:p>
            <a:r>
              <a:rPr kumimoji="1" lang="ko-KR" altLang="en-US" sz="800" dirty="0">
                <a:solidFill>
                  <a:prstClr val="black"/>
                </a:solidFill>
              </a:rPr>
              <a:t>미흡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34" name="TextBox 133">
            <a:extLst>
              <a:ext uri="{FF2B5EF4-FFF2-40B4-BE49-F238E27FC236}">
                <a16:creationId xmlns:a16="http://schemas.microsoft.com/office/drawing/2014/main" id="{E2354FBE-FF1B-C5A3-39EC-B36C5C447D54}"/>
              </a:ext>
            </a:extLst>
          </p:cNvPr>
          <p:cNvSpPr txBox="1"/>
          <p:nvPr/>
        </p:nvSpPr>
        <p:spPr>
          <a:xfrm>
            <a:off x="-4680472" y="5504251"/>
            <a:ext cx="323357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>
                <a:solidFill>
                  <a:srgbClr val="0070C0"/>
                </a:solidFill>
              </a:rPr>
              <a:t>마지막으로 응시한 평가단원의 점수가 </a:t>
            </a:r>
            <a:r>
              <a:rPr lang="en-US" altLang="ko-KR" sz="1000" b="1" dirty="0">
                <a:solidFill>
                  <a:srgbClr val="0070C0"/>
                </a:solidFill>
              </a:rPr>
              <a:t>0</a:t>
            </a:r>
            <a:r>
              <a:rPr lang="ko-KR" altLang="en-US" sz="1000" b="1" dirty="0">
                <a:solidFill>
                  <a:srgbClr val="0070C0"/>
                </a:solidFill>
              </a:rPr>
              <a:t>점일 경우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sz="1000" b="1" dirty="0">
              <a:solidFill>
                <a:srgbClr val="0070C0"/>
              </a:solidFill>
            </a:endParaRPr>
          </a:p>
        </p:txBody>
      </p:sp>
      <p:sp>
        <p:nvSpPr>
          <p:cNvPr id="135" name="TextBox 134">
            <a:extLst>
              <a:ext uri="{FF2B5EF4-FFF2-40B4-BE49-F238E27FC236}">
                <a16:creationId xmlns:a16="http://schemas.microsoft.com/office/drawing/2014/main" id="{4A80A118-A59C-C1F3-A300-56007F4DEDD5}"/>
              </a:ext>
            </a:extLst>
          </p:cNvPr>
          <p:cNvSpPr txBox="1"/>
          <p:nvPr/>
        </p:nvSpPr>
        <p:spPr>
          <a:xfrm>
            <a:off x="-4537624" y="6922340"/>
            <a:ext cx="100508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인간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사회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환경과 행복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F81AD281-B79B-A2EC-CB17-158D225A9C21}"/>
              </a:ext>
            </a:extLst>
          </p:cNvPr>
          <p:cNvSpPr txBox="1"/>
          <p:nvPr/>
        </p:nvSpPr>
        <p:spPr>
          <a:xfrm>
            <a:off x="-2557644" y="6912206"/>
            <a:ext cx="100508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인간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사회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환경과 행복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37" name="사각형: 둥근 모서리 136">
            <a:extLst>
              <a:ext uri="{FF2B5EF4-FFF2-40B4-BE49-F238E27FC236}">
                <a16:creationId xmlns:a16="http://schemas.microsoft.com/office/drawing/2014/main" id="{044D61BF-A43F-AD7E-396B-EF039DFBD80A}"/>
              </a:ext>
            </a:extLst>
          </p:cNvPr>
          <p:cNvSpPr/>
          <p:nvPr/>
        </p:nvSpPr>
        <p:spPr>
          <a:xfrm>
            <a:off x="-4278044" y="6711040"/>
            <a:ext cx="485925" cy="13501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 dirty="0">
                <a:solidFill>
                  <a:schemeClr val="bg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미흡</a:t>
            </a:r>
          </a:p>
        </p:txBody>
      </p:sp>
      <p:sp>
        <p:nvSpPr>
          <p:cNvPr id="138" name="Oval 4">
            <a:extLst>
              <a:ext uri="{FF2B5EF4-FFF2-40B4-BE49-F238E27FC236}">
                <a16:creationId xmlns:a16="http://schemas.microsoft.com/office/drawing/2014/main" id="{6DE47B3F-F404-DD9A-EB45-DCC801AD2B6C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-4073802" y="6792393"/>
            <a:ext cx="106882" cy="106882"/>
          </a:xfrm>
          <a:prstGeom prst="ellipse">
            <a:avLst/>
          </a:prstGeom>
          <a:solidFill>
            <a:srgbClr val="FF2D82">
              <a:alpha val="60000"/>
            </a:srgbClr>
          </a:solidFill>
          <a:ln w="12700">
            <a:solidFill>
              <a:srgbClr val="FF2D82"/>
            </a:solidFill>
            <a:prstDash val="solid"/>
            <a:round/>
            <a:headEnd/>
            <a:tailEnd/>
          </a:ln>
        </p:spPr>
        <p:txBody>
          <a:bodyPr rot="10800000" wrap="none" lIns="0" tIns="0" rIns="0" bIns="0" anchor="ctr"/>
          <a:lstStyle/>
          <a:p>
            <a:pPr algn="ctr"/>
            <a:endParaRPr lang="ko-KR" altLang="ko-KR" sz="500" b="1">
              <a:solidFill>
                <a:srgbClr val="FF0066"/>
              </a:solidFill>
              <a:latin typeface="Calibri" pitchFamily="34" charset="0"/>
              <a:ea typeface="맑은 고딕" pitchFamily="50" charset="-127"/>
              <a:cs typeface="Calibri" pitchFamily="34" charset="0"/>
            </a:endParaRPr>
          </a:p>
        </p:txBody>
      </p:sp>
      <p:sp>
        <p:nvSpPr>
          <p:cNvPr id="139" name="TextBox 138">
            <a:extLst>
              <a:ext uri="{FF2B5EF4-FFF2-40B4-BE49-F238E27FC236}">
                <a16:creationId xmlns:a16="http://schemas.microsoft.com/office/drawing/2014/main" id="{B0D282BB-E3A1-4173-2384-39C51860A116}"/>
              </a:ext>
            </a:extLst>
          </p:cNvPr>
          <p:cNvSpPr txBox="1"/>
          <p:nvPr/>
        </p:nvSpPr>
        <p:spPr>
          <a:xfrm>
            <a:off x="-3830585" y="6713989"/>
            <a:ext cx="390672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>
                <a:solidFill>
                  <a:srgbClr val="FF2D82"/>
                </a:solidFill>
              </a:rPr>
              <a:t>Click</a:t>
            </a:r>
            <a:endParaRPr lang="ko-KR" altLang="en-US" sz="700" b="1" dirty="0">
              <a:solidFill>
                <a:srgbClr val="FF2D82"/>
              </a:solidFill>
            </a:endParaRPr>
          </a:p>
        </p:txBody>
      </p:sp>
      <p:pic>
        <p:nvPicPr>
          <p:cNvPr id="140" name="그래픽 139" descr="커서 단색으로 채워진">
            <a:extLst>
              <a:ext uri="{FF2B5EF4-FFF2-40B4-BE49-F238E27FC236}">
                <a16:creationId xmlns:a16="http://schemas.microsoft.com/office/drawing/2014/main" id="{7E88DD49-7581-2C68-178A-3E41D579B28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1244672">
            <a:off x="-4047666" y="6817412"/>
            <a:ext cx="173430" cy="189588"/>
          </a:xfrm>
          <a:prstGeom prst="rect">
            <a:avLst/>
          </a:prstGeom>
        </p:spPr>
      </p:pic>
      <p:sp>
        <p:nvSpPr>
          <p:cNvPr id="141" name="Circle">
            <a:extLst>
              <a:ext uri="{FF2B5EF4-FFF2-40B4-BE49-F238E27FC236}">
                <a16:creationId xmlns:a16="http://schemas.microsoft.com/office/drawing/2014/main" id="{0D97B344-C57C-F78D-0567-B9A5D9E63A56}"/>
              </a:ext>
            </a:extLst>
          </p:cNvPr>
          <p:cNvSpPr/>
          <p:nvPr/>
        </p:nvSpPr>
        <p:spPr>
          <a:xfrm>
            <a:off x="-4713936" y="5444915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3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F274390F-4B25-5C59-FFBC-43B150B033AD}"/>
              </a:ext>
            </a:extLst>
          </p:cNvPr>
          <p:cNvSpPr txBox="1"/>
          <p:nvPr/>
        </p:nvSpPr>
        <p:spPr>
          <a:xfrm>
            <a:off x="-4369309" y="7165839"/>
            <a:ext cx="83676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b="1" dirty="0">
                <a:solidFill>
                  <a:prstClr val="black"/>
                </a:solidFill>
              </a:rPr>
              <a:t>&lt;</a:t>
            </a:r>
            <a:r>
              <a:rPr kumimoji="1" lang="ko-KR" altLang="en-US" sz="800" b="1" dirty="0">
                <a:solidFill>
                  <a:prstClr val="black"/>
                </a:solidFill>
              </a:rPr>
              <a:t>팝업 호출 가능</a:t>
            </a:r>
            <a:r>
              <a:rPr kumimoji="1" lang="en-US" altLang="ko-KR" sz="800" b="1" dirty="0">
                <a:solidFill>
                  <a:prstClr val="black"/>
                </a:solidFill>
              </a:rPr>
              <a:t>&gt;</a:t>
            </a:r>
            <a:endParaRPr kumimoji="1" lang="x-none" altLang="en-US" sz="800" b="1" dirty="0">
              <a:solidFill>
                <a:prstClr val="black"/>
              </a:solidFill>
            </a:endParaRPr>
          </a:p>
        </p:txBody>
      </p:sp>
      <p:sp>
        <p:nvSpPr>
          <p:cNvPr id="143" name="TextBox 142">
            <a:extLst>
              <a:ext uri="{FF2B5EF4-FFF2-40B4-BE49-F238E27FC236}">
                <a16:creationId xmlns:a16="http://schemas.microsoft.com/office/drawing/2014/main" id="{776D3105-69E5-A441-BCCF-46F84765BFB7}"/>
              </a:ext>
            </a:extLst>
          </p:cNvPr>
          <p:cNvSpPr txBox="1"/>
          <p:nvPr/>
        </p:nvSpPr>
        <p:spPr>
          <a:xfrm>
            <a:off x="-2389329" y="7165839"/>
            <a:ext cx="939360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b="1" dirty="0">
                <a:solidFill>
                  <a:prstClr val="black"/>
                </a:solidFill>
              </a:rPr>
              <a:t>&lt;</a:t>
            </a:r>
            <a:r>
              <a:rPr kumimoji="1" lang="ko-KR" altLang="en-US" sz="800" b="1" dirty="0">
                <a:solidFill>
                  <a:prstClr val="black"/>
                </a:solidFill>
              </a:rPr>
              <a:t>팝업 호출 불가능</a:t>
            </a:r>
            <a:r>
              <a:rPr kumimoji="1" lang="en-US" altLang="ko-KR" sz="800" b="1" dirty="0">
                <a:solidFill>
                  <a:prstClr val="black"/>
                </a:solidFill>
              </a:rPr>
              <a:t>&gt;</a:t>
            </a:r>
            <a:endParaRPr kumimoji="1" lang="x-none" altLang="en-US" sz="800" b="1" dirty="0">
              <a:solidFill>
                <a:prstClr val="black"/>
              </a:solidFill>
            </a:endParaRPr>
          </a:p>
        </p:txBody>
      </p:sp>
      <p:sp>
        <p:nvSpPr>
          <p:cNvPr id="17" name="사각형: 둥근 모서리 16">
            <a:extLst>
              <a:ext uri="{FF2B5EF4-FFF2-40B4-BE49-F238E27FC236}">
                <a16:creationId xmlns:a16="http://schemas.microsoft.com/office/drawing/2014/main" id="{7152EFBD-19AE-95EE-356D-1AFC95F56B11}"/>
              </a:ext>
            </a:extLst>
          </p:cNvPr>
          <p:cNvSpPr/>
          <p:nvPr/>
        </p:nvSpPr>
        <p:spPr>
          <a:xfrm>
            <a:off x="-5624187" y="682449"/>
            <a:ext cx="2511918" cy="2099534"/>
          </a:xfrm>
          <a:prstGeom prst="roundRect">
            <a:avLst>
              <a:gd name="adj" fmla="val 6129"/>
            </a:avLst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10B67822-F09E-72EA-7173-A93E3BF227EC}"/>
              </a:ext>
            </a:extLst>
          </p:cNvPr>
          <p:cNvSpPr txBox="1"/>
          <p:nvPr/>
        </p:nvSpPr>
        <p:spPr>
          <a:xfrm>
            <a:off x="-5581434" y="667060"/>
            <a:ext cx="178770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50" b="1" dirty="0"/>
              <a:t>삶과 죽음의 윤리</a:t>
            </a:r>
          </a:p>
        </p:txBody>
      </p:sp>
      <p:graphicFrame>
        <p:nvGraphicFramePr>
          <p:cNvPr id="68" name="표 67">
            <a:extLst>
              <a:ext uri="{FF2B5EF4-FFF2-40B4-BE49-F238E27FC236}">
                <a16:creationId xmlns:a16="http://schemas.microsoft.com/office/drawing/2014/main" id="{77FDAE93-2CCA-C607-A57E-1E38120E756B}"/>
              </a:ext>
            </a:extLst>
          </p:cNvPr>
          <p:cNvGraphicFramePr>
            <a:graphicFrameLocks noGrp="1"/>
          </p:cNvGraphicFramePr>
          <p:nvPr/>
        </p:nvGraphicFramePr>
        <p:xfrm>
          <a:off x="-5489999" y="1194084"/>
          <a:ext cx="2247658" cy="12395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23829">
                  <a:extLst>
                    <a:ext uri="{9D8B030D-6E8A-4147-A177-3AD203B41FA5}">
                      <a16:colId xmlns:a16="http://schemas.microsoft.com/office/drawing/2014/main" val="923576898"/>
                    </a:ext>
                  </a:extLst>
                </a:gridCol>
                <a:gridCol w="1123829">
                  <a:extLst>
                    <a:ext uri="{9D8B030D-6E8A-4147-A177-3AD203B41FA5}">
                      <a16:colId xmlns:a16="http://schemas.microsoft.com/office/drawing/2014/main" val="328065256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dirty="0"/>
                        <a:t>진단횟수</a:t>
                      </a:r>
                      <a:r>
                        <a:rPr lang="en-US" altLang="ko-KR" sz="700" b="1" dirty="0"/>
                        <a:t>(</a:t>
                      </a:r>
                      <a:r>
                        <a:rPr lang="ko-KR" altLang="en-US" sz="700" b="1" dirty="0"/>
                        <a:t>차시</a:t>
                      </a:r>
                      <a:r>
                        <a:rPr lang="en-US" altLang="ko-KR" sz="700" b="1" dirty="0"/>
                        <a:t>)</a:t>
                      </a:r>
                      <a:endParaRPr lang="ko-KR" altLang="en-US" sz="700" b="1" dirty="0"/>
                    </a:p>
                  </a:txBody>
                  <a:tcPr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dirty="0"/>
                        <a:t>진단결과</a:t>
                      </a:r>
                      <a:r>
                        <a:rPr lang="en-US" altLang="ko-KR" sz="700" b="1" dirty="0"/>
                        <a:t>(</a:t>
                      </a:r>
                      <a:r>
                        <a:rPr lang="ko-KR" altLang="en-US" sz="700" b="1" dirty="0"/>
                        <a:t>학습수준</a:t>
                      </a:r>
                      <a:r>
                        <a:rPr lang="en-US" altLang="ko-KR" sz="700" b="1" dirty="0"/>
                        <a:t>)</a:t>
                      </a:r>
                      <a:endParaRPr lang="ko-KR" altLang="en-US" sz="700" b="1" dirty="0"/>
                    </a:p>
                  </a:txBody>
                  <a:tcPr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87379802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</a:t>
                      </a:r>
                      <a:r>
                        <a:rPr lang="ko-KR" altLang="en-US" sz="700" dirty="0"/>
                        <a:t>차시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ko-KR" altLang="en-US" sz="700" dirty="0"/>
                        <a:t>보통 </a:t>
                      </a:r>
                      <a:r>
                        <a:rPr lang="en-US" altLang="ko-KR" sz="700" dirty="0"/>
                        <a:t>(60)</a:t>
                      </a:r>
                      <a:endParaRPr lang="ko-KR" altLang="en-US" sz="700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44557597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dirty="0"/>
                        <a:t>2</a:t>
                      </a:r>
                      <a:r>
                        <a:rPr lang="ko-KR" altLang="en-US" sz="700" b="1" dirty="0"/>
                        <a:t>차시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ko-KR" altLang="en-US" sz="700" b="1" dirty="0"/>
                        <a:t>매우 우수 </a:t>
                      </a:r>
                      <a:r>
                        <a:rPr lang="en-US" altLang="ko-KR" sz="700" b="1" dirty="0"/>
                        <a:t>(95)</a:t>
                      </a:r>
                      <a:endParaRPr lang="ko-KR" altLang="en-US" sz="700" b="1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5670423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3</a:t>
                      </a:r>
                      <a:r>
                        <a:rPr lang="ko-KR" altLang="en-US" sz="700" dirty="0"/>
                        <a:t>차시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700" dirty="0"/>
                        <a:t>-</a:t>
                      </a:r>
                      <a:endParaRPr lang="ko-KR" altLang="en-US" sz="700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13933919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4</a:t>
                      </a:r>
                      <a:r>
                        <a:rPr lang="ko-KR" altLang="en-US" sz="700" dirty="0"/>
                        <a:t>차시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700" dirty="0"/>
                        <a:t>-</a:t>
                      </a:r>
                      <a:endParaRPr lang="ko-KR" altLang="en-US" sz="700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5670781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/>
                        <a:t>총 진단 평균 결과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ko-KR" altLang="en-US" sz="700" b="1" dirty="0"/>
                        <a:t>보통</a:t>
                      </a:r>
                      <a:r>
                        <a:rPr lang="en-US" altLang="ko-KR" sz="700" b="1" dirty="0"/>
                        <a:t>(77.5)</a:t>
                      </a:r>
                      <a:endParaRPr lang="ko-KR" altLang="en-US" sz="700" b="1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9897626"/>
                  </a:ext>
                </a:extLst>
              </a:tr>
            </a:tbl>
          </a:graphicData>
        </a:graphic>
      </p:graphicFrame>
      <p:sp>
        <p:nvSpPr>
          <p:cNvPr id="71" name="Google Shape;877;p22">
            <a:extLst>
              <a:ext uri="{FF2B5EF4-FFF2-40B4-BE49-F238E27FC236}">
                <a16:creationId xmlns:a16="http://schemas.microsoft.com/office/drawing/2014/main" id="{B793713E-5CA8-854F-772A-BBF6F2FDD747}"/>
              </a:ext>
            </a:extLst>
          </p:cNvPr>
          <p:cNvSpPr/>
          <p:nvPr/>
        </p:nvSpPr>
        <p:spPr>
          <a:xfrm>
            <a:off x="-4680992" y="2494584"/>
            <a:ext cx="573458" cy="18072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  <a:tabLst/>
              <a:defRPr/>
            </a:pPr>
            <a:r>
              <a:rPr kumimoji="0" lang="ko-KR" alt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Malgun Gothic"/>
                <a:sym typeface="Malgun Gothic"/>
              </a:rPr>
              <a:t>닫기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F0502020204030204"/>
              <a:ea typeface="+mn-ea"/>
              <a:cs typeface="+mn-cs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09C37302-DA21-8E36-46AF-61D241E6C27D}"/>
              </a:ext>
            </a:extLst>
          </p:cNvPr>
          <p:cNvSpPr txBox="1"/>
          <p:nvPr/>
        </p:nvSpPr>
        <p:spPr>
          <a:xfrm>
            <a:off x="-5489999" y="410675"/>
            <a:ext cx="221727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>
                <a:solidFill>
                  <a:srgbClr val="0070C0"/>
                </a:solidFill>
              </a:rPr>
              <a:t>지난달에 진행한 진단 결과 팝업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sz="1000" b="1" dirty="0">
              <a:solidFill>
                <a:srgbClr val="0070C0"/>
              </a:solidFill>
            </a:endParaRPr>
          </a:p>
        </p:txBody>
      </p:sp>
      <p:sp>
        <p:nvSpPr>
          <p:cNvPr id="73" name="사각형: 둥근 모서리 72">
            <a:extLst>
              <a:ext uri="{FF2B5EF4-FFF2-40B4-BE49-F238E27FC236}">
                <a16:creationId xmlns:a16="http://schemas.microsoft.com/office/drawing/2014/main" id="{E00BBED4-E678-46F1-FF4E-DC1173A7FF54}"/>
              </a:ext>
            </a:extLst>
          </p:cNvPr>
          <p:cNvSpPr/>
          <p:nvPr/>
        </p:nvSpPr>
        <p:spPr>
          <a:xfrm>
            <a:off x="-5629740" y="3120670"/>
            <a:ext cx="2511918" cy="2099534"/>
          </a:xfrm>
          <a:prstGeom prst="roundRect">
            <a:avLst>
              <a:gd name="adj" fmla="val 6129"/>
            </a:avLst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4876D612-9DCD-1097-8503-6B518F8A595C}"/>
              </a:ext>
            </a:extLst>
          </p:cNvPr>
          <p:cNvSpPr txBox="1"/>
          <p:nvPr/>
        </p:nvSpPr>
        <p:spPr>
          <a:xfrm>
            <a:off x="-5586987" y="3105281"/>
            <a:ext cx="178770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50" b="1" dirty="0"/>
              <a:t>삶과 죽음의 윤리</a:t>
            </a:r>
          </a:p>
        </p:txBody>
      </p:sp>
      <p:graphicFrame>
        <p:nvGraphicFramePr>
          <p:cNvPr id="97" name="표 96">
            <a:extLst>
              <a:ext uri="{FF2B5EF4-FFF2-40B4-BE49-F238E27FC236}">
                <a16:creationId xmlns:a16="http://schemas.microsoft.com/office/drawing/2014/main" id="{99A1E40E-FAF7-64C3-86EE-2EB6FF9F1B55}"/>
              </a:ext>
            </a:extLst>
          </p:cNvPr>
          <p:cNvGraphicFramePr>
            <a:graphicFrameLocks noGrp="1"/>
          </p:cNvGraphicFramePr>
          <p:nvPr/>
        </p:nvGraphicFramePr>
        <p:xfrm>
          <a:off x="-5495552" y="3632305"/>
          <a:ext cx="2247658" cy="12395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23829">
                  <a:extLst>
                    <a:ext uri="{9D8B030D-6E8A-4147-A177-3AD203B41FA5}">
                      <a16:colId xmlns:a16="http://schemas.microsoft.com/office/drawing/2014/main" val="923576898"/>
                    </a:ext>
                  </a:extLst>
                </a:gridCol>
                <a:gridCol w="1123829">
                  <a:extLst>
                    <a:ext uri="{9D8B030D-6E8A-4147-A177-3AD203B41FA5}">
                      <a16:colId xmlns:a16="http://schemas.microsoft.com/office/drawing/2014/main" val="328065256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dirty="0"/>
                        <a:t>진단횟수</a:t>
                      </a:r>
                      <a:r>
                        <a:rPr lang="en-US" altLang="ko-KR" sz="700" b="1" dirty="0"/>
                        <a:t>(</a:t>
                      </a:r>
                      <a:r>
                        <a:rPr lang="ko-KR" altLang="en-US" sz="700" b="1" dirty="0"/>
                        <a:t>차시</a:t>
                      </a:r>
                      <a:r>
                        <a:rPr lang="en-US" altLang="ko-KR" sz="700" b="1" dirty="0"/>
                        <a:t>)</a:t>
                      </a:r>
                      <a:endParaRPr lang="ko-KR" altLang="en-US" sz="700" b="1" dirty="0"/>
                    </a:p>
                  </a:txBody>
                  <a:tcPr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dirty="0"/>
                        <a:t>진단결과</a:t>
                      </a:r>
                      <a:r>
                        <a:rPr lang="en-US" altLang="ko-KR" sz="700" b="1" dirty="0"/>
                        <a:t>(</a:t>
                      </a:r>
                      <a:r>
                        <a:rPr lang="ko-KR" altLang="en-US" sz="700" b="1" dirty="0"/>
                        <a:t>학습수준</a:t>
                      </a:r>
                      <a:r>
                        <a:rPr lang="en-US" altLang="ko-KR" sz="700" b="1" dirty="0"/>
                        <a:t>)</a:t>
                      </a:r>
                      <a:endParaRPr lang="ko-KR" altLang="en-US" sz="700" b="1" dirty="0"/>
                    </a:p>
                  </a:txBody>
                  <a:tcPr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87379802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</a:t>
                      </a:r>
                      <a:r>
                        <a:rPr lang="ko-KR" altLang="en-US" sz="700" dirty="0"/>
                        <a:t>차시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700" dirty="0"/>
                        <a:t>-</a:t>
                      </a:r>
                      <a:endParaRPr lang="ko-KR" altLang="en-US" sz="700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44557597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2</a:t>
                      </a:r>
                      <a:r>
                        <a:rPr lang="ko-KR" altLang="en-US" sz="700" dirty="0"/>
                        <a:t>차시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700" dirty="0"/>
                        <a:t>-</a:t>
                      </a:r>
                      <a:endParaRPr lang="ko-KR" altLang="en-US" sz="700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5670423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3</a:t>
                      </a:r>
                      <a:r>
                        <a:rPr lang="ko-KR" altLang="en-US" sz="700" dirty="0"/>
                        <a:t>차시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ko-KR" altLang="en-US" sz="700" dirty="0"/>
                        <a:t>보통 </a:t>
                      </a:r>
                      <a:r>
                        <a:rPr lang="en-US" altLang="ko-KR" sz="700" dirty="0"/>
                        <a:t>(60)</a:t>
                      </a:r>
                      <a:endParaRPr lang="ko-KR" altLang="en-US" sz="700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13933919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4</a:t>
                      </a:r>
                      <a:r>
                        <a:rPr lang="ko-KR" altLang="en-US" sz="700" dirty="0"/>
                        <a:t>차시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700" dirty="0"/>
                        <a:t>-</a:t>
                      </a:r>
                      <a:endParaRPr lang="ko-KR" altLang="en-US" sz="700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5670781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/>
                        <a:t>총 진단 평균 결과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ko-KR" altLang="en-US" sz="700" b="1" dirty="0"/>
                        <a:t>보통</a:t>
                      </a:r>
                      <a:r>
                        <a:rPr lang="en-US" altLang="ko-KR" sz="700" b="1" dirty="0"/>
                        <a:t>(60)</a:t>
                      </a:r>
                      <a:endParaRPr lang="ko-KR" altLang="en-US" sz="700" b="1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9897626"/>
                  </a:ext>
                </a:extLst>
              </a:tr>
            </a:tbl>
          </a:graphicData>
        </a:graphic>
      </p:graphicFrame>
      <p:sp>
        <p:nvSpPr>
          <p:cNvPr id="101" name="Google Shape;877;p22">
            <a:extLst>
              <a:ext uri="{FF2B5EF4-FFF2-40B4-BE49-F238E27FC236}">
                <a16:creationId xmlns:a16="http://schemas.microsoft.com/office/drawing/2014/main" id="{1C851738-B4F4-ED9C-EF01-5F9825DADC64}"/>
              </a:ext>
            </a:extLst>
          </p:cNvPr>
          <p:cNvSpPr/>
          <p:nvPr/>
        </p:nvSpPr>
        <p:spPr>
          <a:xfrm>
            <a:off x="-4686545" y="4932805"/>
            <a:ext cx="573458" cy="18072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  <a:tabLst/>
              <a:defRPr/>
            </a:pPr>
            <a:r>
              <a:rPr kumimoji="0" lang="ko-KR" alt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Malgun Gothic"/>
                <a:sym typeface="Malgun Gothic"/>
              </a:rPr>
              <a:t>닫기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F0502020204030204"/>
              <a:ea typeface="+mn-ea"/>
              <a:cs typeface="+mn-cs"/>
            </a:endParaRP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D7F56620-B8C4-E2D6-B3AB-0587525F2E1F}"/>
              </a:ext>
            </a:extLst>
          </p:cNvPr>
          <p:cNvSpPr txBox="1"/>
          <p:nvPr/>
        </p:nvSpPr>
        <p:spPr>
          <a:xfrm>
            <a:off x="-5495552" y="2848896"/>
            <a:ext cx="226215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>
                <a:solidFill>
                  <a:srgbClr val="0070C0"/>
                </a:solidFill>
              </a:rPr>
              <a:t>이번달에 진행한 진단 결과 팝업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sz="1000" b="1" dirty="0">
              <a:solidFill>
                <a:srgbClr val="0070C0"/>
              </a:solidFill>
            </a:endParaRPr>
          </a:p>
        </p:txBody>
      </p:sp>
      <p:sp>
        <p:nvSpPr>
          <p:cNvPr id="103" name="사각형: 둥근 모서리 102">
            <a:extLst>
              <a:ext uri="{FF2B5EF4-FFF2-40B4-BE49-F238E27FC236}">
                <a16:creationId xmlns:a16="http://schemas.microsoft.com/office/drawing/2014/main" id="{DBF19B4C-7606-B42E-7841-306BB4EC12FD}"/>
              </a:ext>
            </a:extLst>
          </p:cNvPr>
          <p:cNvSpPr/>
          <p:nvPr/>
        </p:nvSpPr>
        <p:spPr>
          <a:xfrm>
            <a:off x="-2800904" y="3135386"/>
            <a:ext cx="2511918" cy="2099534"/>
          </a:xfrm>
          <a:prstGeom prst="roundRect">
            <a:avLst>
              <a:gd name="adj" fmla="val 6129"/>
            </a:avLst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2B9D2F15-65B7-DF7C-BA37-85CDF84D1AF3}"/>
              </a:ext>
            </a:extLst>
          </p:cNvPr>
          <p:cNvSpPr txBox="1"/>
          <p:nvPr/>
        </p:nvSpPr>
        <p:spPr>
          <a:xfrm>
            <a:off x="-2758151" y="3119997"/>
            <a:ext cx="178770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50" b="1" dirty="0"/>
              <a:t>삶과 죽음의 윤리</a:t>
            </a:r>
          </a:p>
        </p:txBody>
      </p:sp>
      <p:graphicFrame>
        <p:nvGraphicFramePr>
          <p:cNvPr id="105" name="표 104">
            <a:extLst>
              <a:ext uri="{FF2B5EF4-FFF2-40B4-BE49-F238E27FC236}">
                <a16:creationId xmlns:a16="http://schemas.microsoft.com/office/drawing/2014/main" id="{30C88B97-80C4-AC88-2514-0EE4288F3CB0}"/>
              </a:ext>
            </a:extLst>
          </p:cNvPr>
          <p:cNvGraphicFramePr>
            <a:graphicFrameLocks noGrp="1"/>
          </p:cNvGraphicFramePr>
          <p:nvPr/>
        </p:nvGraphicFramePr>
        <p:xfrm>
          <a:off x="-2671989" y="3437777"/>
          <a:ext cx="2247658" cy="14377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23829">
                  <a:extLst>
                    <a:ext uri="{9D8B030D-6E8A-4147-A177-3AD203B41FA5}">
                      <a16:colId xmlns:a16="http://schemas.microsoft.com/office/drawing/2014/main" val="923576898"/>
                    </a:ext>
                  </a:extLst>
                </a:gridCol>
                <a:gridCol w="1123829">
                  <a:extLst>
                    <a:ext uri="{9D8B030D-6E8A-4147-A177-3AD203B41FA5}">
                      <a16:colId xmlns:a16="http://schemas.microsoft.com/office/drawing/2014/main" val="328065256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dirty="0"/>
                        <a:t>진단횟수</a:t>
                      </a:r>
                      <a:r>
                        <a:rPr lang="en-US" altLang="ko-KR" sz="700" b="1" dirty="0"/>
                        <a:t>(</a:t>
                      </a:r>
                      <a:r>
                        <a:rPr lang="ko-KR" altLang="en-US" sz="700" b="1" dirty="0"/>
                        <a:t>차시</a:t>
                      </a:r>
                      <a:r>
                        <a:rPr lang="en-US" altLang="ko-KR" sz="700" b="1" dirty="0"/>
                        <a:t>)</a:t>
                      </a:r>
                      <a:endParaRPr lang="ko-KR" altLang="en-US" sz="700" b="1" dirty="0"/>
                    </a:p>
                  </a:txBody>
                  <a:tcPr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dirty="0"/>
                        <a:t>진단결과</a:t>
                      </a:r>
                      <a:r>
                        <a:rPr lang="en-US" altLang="ko-KR" sz="700" b="1" dirty="0"/>
                        <a:t>(</a:t>
                      </a:r>
                      <a:r>
                        <a:rPr lang="ko-KR" altLang="en-US" sz="700" b="1" dirty="0"/>
                        <a:t>학습수준</a:t>
                      </a:r>
                      <a:r>
                        <a:rPr lang="en-US" altLang="ko-KR" sz="700" b="1" dirty="0"/>
                        <a:t>)</a:t>
                      </a:r>
                      <a:endParaRPr lang="ko-KR" altLang="en-US" sz="700" b="1" dirty="0"/>
                    </a:p>
                  </a:txBody>
                  <a:tcPr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87379802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</a:t>
                      </a:r>
                      <a:r>
                        <a:rPr lang="ko-KR" altLang="en-US" sz="700" dirty="0"/>
                        <a:t>차시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ko-KR" altLang="en-US" sz="700" dirty="0"/>
                        <a:t>보통 </a:t>
                      </a:r>
                      <a:r>
                        <a:rPr lang="en-US" altLang="ko-KR" sz="700" dirty="0"/>
                        <a:t>(60)</a:t>
                      </a:r>
                      <a:endParaRPr lang="ko-KR" altLang="en-US" sz="700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44557597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2</a:t>
                      </a:r>
                      <a:r>
                        <a:rPr lang="ko-KR" altLang="en-US" sz="700" dirty="0"/>
                        <a:t>차시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ko-KR" altLang="en-US" sz="700" dirty="0"/>
                        <a:t>매우 우수 </a:t>
                      </a:r>
                      <a:r>
                        <a:rPr lang="en-US" altLang="ko-KR" sz="700" dirty="0"/>
                        <a:t>(95)</a:t>
                      </a:r>
                      <a:endParaRPr lang="ko-KR" altLang="en-US" sz="700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5670423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3</a:t>
                      </a:r>
                      <a:r>
                        <a:rPr lang="ko-KR" altLang="en-US" sz="700" dirty="0"/>
                        <a:t>차시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ko-KR" altLang="en-US" sz="700" dirty="0"/>
                        <a:t>우수 </a:t>
                      </a:r>
                      <a:r>
                        <a:rPr lang="en-US" altLang="ko-KR" sz="700" dirty="0"/>
                        <a:t>(80)</a:t>
                      </a:r>
                      <a:endParaRPr lang="ko-KR" altLang="en-US" sz="700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13933919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dirty="0"/>
                        <a:t>4</a:t>
                      </a:r>
                      <a:r>
                        <a:rPr lang="ko-KR" altLang="en-US" sz="700" b="1" dirty="0"/>
                        <a:t>차시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ko-KR" altLang="en-US" sz="700" b="1" dirty="0"/>
                        <a:t>우수 </a:t>
                      </a:r>
                      <a:r>
                        <a:rPr lang="en-US" altLang="ko-KR" sz="700" b="1" dirty="0"/>
                        <a:t>(67)</a:t>
                      </a:r>
                      <a:endParaRPr lang="ko-KR" altLang="en-US" sz="700" b="1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5670781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5</a:t>
                      </a:r>
                      <a:r>
                        <a:rPr lang="ko-KR" altLang="en-US" sz="700" dirty="0"/>
                        <a:t>차시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700" dirty="0"/>
                        <a:t>-</a:t>
                      </a:r>
                      <a:endParaRPr lang="ko-KR" altLang="en-US" sz="700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36081139"/>
                  </a:ext>
                </a:extLst>
              </a:tr>
              <a:tr h="167101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/>
                        <a:t>총 진단 평균 결과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ko-KR" altLang="en-US" sz="700" b="1" dirty="0"/>
                        <a:t>우수</a:t>
                      </a:r>
                      <a:r>
                        <a:rPr lang="en-US" altLang="ko-KR" sz="700" b="1" dirty="0"/>
                        <a:t>(79.2)</a:t>
                      </a:r>
                      <a:endParaRPr lang="ko-KR" altLang="en-US" sz="700" b="1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9897626"/>
                  </a:ext>
                </a:extLst>
              </a:tr>
            </a:tbl>
          </a:graphicData>
        </a:graphic>
      </p:graphicFrame>
      <p:sp>
        <p:nvSpPr>
          <p:cNvPr id="106" name="Google Shape;877;p22">
            <a:extLst>
              <a:ext uri="{FF2B5EF4-FFF2-40B4-BE49-F238E27FC236}">
                <a16:creationId xmlns:a16="http://schemas.microsoft.com/office/drawing/2014/main" id="{B7906E71-F525-9D2F-52D0-E3B8C6E9C8D7}"/>
              </a:ext>
            </a:extLst>
          </p:cNvPr>
          <p:cNvSpPr/>
          <p:nvPr/>
        </p:nvSpPr>
        <p:spPr>
          <a:xfrm>
            <a:off x="-1875829" y="4950315"/>
            <a:ext cx="573458" cy="18072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  <a:tabLst/>
              <a:defRPr/>
            </a:pPr>
            <a:r>
              <a:rPr kumimoji="0" lang="ko-KR" alt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Malgun Gothic"/>
                <a:sym typeface="Malgun Gothic"/>
              </a:rPr>
              <a:t>닫기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F0502020204030204"/>
              <a:ea typeface="+mn-ea"/>
              <a:cs typeface="+mn-cs"/>
            </a:endParaRP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0FF974CB-A695-C087-9FAB-747D5E787543}"/>
              </a:ext>
            </a:extLst>
          </p:cNvPr>
          <p:cNvSpPr txBox="1"/>
          <p:nvPr/>
        </p:nvSpPr>
        <p:spPr>
          <a:xfrm>
            <a:off x="-2393336" y="854612"/>
            <a:ext cx="190629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>
                <a:solidFill>
                  <a:srgbClr val="0070C0"/>
                </a:solidFill>
              </a:rPr>
              <a:t>최대 진단 횟수 </a:t>
            </a:r>
            <a:r>
              <a:rPr lang="en-US" altLang="ko-KR" sz="1000" b="1" dirty="0">
                <a:solidFill>
                  <a:srgbClr val="0070C0"/>
                </a:solidFill>
              </a:rPr>
              <a:t>2</a:t>
            </a:r>
            <a:r>
              <a:rPr lang="ko-KR" altLang="en-US" sz="1000" b="1" dirty="0">
                <a:solidFill>
                  <a:srgbClr val="0070C0"/>
                </a:solidFill>
              </a:rPr>
              <a:t>회인 경우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altLang="ko-KR" sz="1000" b="1" dirty="0">
              <a:solidFill>
                <a:srgbClr val="0070C0"/>
              </a:solidFill>
            </a:endParaRP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F9C0DD45-47F1-92CF-B27A-9F5B2E14E429}"/>
              </a:ext>
            </a:extLst>
          </p:cNvPr>
          <p:cNvSpPr txBox="1"/>
          <p:nvPr/>
        </p:nvSpPr>
        <p:spPr>
          <a:xfrm>
            <a:off x="-2782211" y="2836032"/>
            <a:ext cx="253787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>
                <a:solidFill>
                  <a:srgbClr val="0070C0"/>
                </a:solidFill>
              </a:rPr>
              <a:t>최대 진단 횟수 </a:t>
            </a:r>
            <a:r>
              <a:rPr lang="en-US" altLang="ko-KR" sz="1000" b="1" dirty="0">
                <a:solidFill>
                  <a:srgbClr val="0070C0"/>
                </a:solidFill>
              </a:rPr>
              <a:t>5</a:t>
            </a:r>
            <a:r>
              <a:rPr lang="ko-KR" altLang="en-US" sz="1000" b="1" dirty="0">
                <a:solidFill>
                  <a:srgbClr val="0070C0"/>
                </a:solidFill>
              </a:rPr>
              <a:t>회중 </a:t>
            </a:r>
            <a:r>
              <a:rPr lang="en-US" altLang="ko-KR" sz="1000" b="1" dirty="0">
                <a:solidFill>
                  <a:srgbClr val="0070C0"/>
                </a:solidFill>
              </a:rPr>
              <a:t>4</a:t>
            </a:r>
            <a:r>
              <a:rPr lang="ko-KR" altLang="en-US" sz="1000" b="1" dirty="0">
                <a:solidFill>
                  <a:srgbClr val="0070C0"/>
                </a:solidFill>
              </a:rPr>
              <a:t>차시까지 진행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altLang="ko-KR" sz="1000" b="1" dirty="0">
              <a:solidFill>
                <a:srgbClr val="0070C0"/>
              </a:solidFill>
            </a:endParaRPr>
          </a:p>
        </p:txBody>
      </p:sp>
      <p:sp>
        <p:nvSpPr>
          <p:cNvPr id="109" name="사각형: 둥근 모서리 108">
            <a:extLst>
              <a:ext uri="{FF2B5EF4-FFF2-40B4-BE49-F238E27FC236}">
                <a16:creationId xmlns:a16="http://schemas.microsoft.com/office/drawing/2014/main" id="{867C308D-58AA-D128-6675-DF3CF455AD3C}"/>
              </a:ext>
            </a:extLst>
          </p:cNvPr>
          <p:cNvSpPr/>
          <p:nvPr/>
        </p:nvSpPr>
        <p:spPr>
          <a:xfrm>
            <a:off x="-2793639" y="1166159"/>
            <a:ext cx="2511918" cy="1505748"/>
          </a:xfrm>
          <a:prstGeom prst="roundRect">
            <a:avLst>
              <a:gd name="adj" fmla="val 6129"/>
            </a:avLst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D27765DC-0716-D909-4CC4-9FDEDA0B2721}"/>
              </a:ext>
            </a:extLst>
          </p:cNvPr>
          <p:cNvSpPr txBox="1"/>
          <p:nvPr/>
        </p:nvSpPr>
        <p:spPr>
          <a:xfrm>
            <a:off x="-2758951" y="1149674"/>
            <a:ext cx="178770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50" b="1" dirty="0"/>
              <a:t>삶과 죽음의 윤리</a:t>
            </a:r>
          </a:p>
        </p:txBody>
      </p:sp>
      <p:graphicFrame>
        <p:nvGraphicFramePr>
          <p:cNvPr id="111" name="표 110">
            <a:extLst>
              <a:ext uri="{FF2B5EF4-FFF2-40B4-BE49-F238E27FC236}">
                <a16:creationId xmlns:a16="http://schemas.microsoft.com/office/drawing/2014/main" id="{CD9BD881-D7E0-B549-6B10-C4F5ACFFEC0E}"/>
              </a:ext>
            </a:extLst>
          </p:cNvPr>
          <p:cNvGraphicFramePr>
            <a:graphicFrameLocks noGrp="1"/>
          </p:cNvGraphicFramePr>
          <p:nvPr/>
        </p:nvGraphicFramePr>
        <p:xfrm>
          <a:off x="-2661509" y="1472995"/>
          <a:ext cx="2247658" cy="81282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23829">
                  <a:extLst>
                    <a:ext uri="{9D8B030D-6E8A-4147-A177-3AD203B41FA5}">
                      <a16:colId xmlns:a16="http://schemas.microsoft.com/office/drawing/2014/main" val="923576898"/>
                    </a:ext>
                  </a:extLst>
                </a:gridCol>
                <a:gridCol w="1123829">
                  <a:extLst>
                    <a:ext uri="{9D8B030D-6E8A-4147-A177-3AD203B41FA5}">
                      <a16:colId xmlns:a16="http://schemas.microsoft.com/office/drawing/2014/main" val="328065256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dirty="0"/>
                        <a:t>진단횟수</a:t>
                      </a:r>
                      <a:r>
                        <a:rPr lang="en-US" altLang="ko-KR" sz="700" b="1" dirty="0"/>
                        <a:t>(</a:t>
                      </a:r>
                      <a:r>
                        <a:rPr lang="ko-KR" altLang="en-US" sz="700" b="1" dirty="0"/>
                        <a:t>차시</a:t>
                      </a:r>
                      <a:r>
                        <a:rPr lang="en-US" altLang="ko-KR" sz="700" b="1" dirty="0"/>
                        <a:t>)</a:t>
                      </a:r>
                      <a:endParaRPr lang="ko-KR" altLang="en-US" sz="700" b="1" dirty="0"/>
                    </a:p>
                  </a:txBody>
                  <a:tcPr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dirty="0"/>
                        <a:t>진단결과</a:t>
                      </a:r>
                      <a:r>
                        <a:rPr lang="en-US" altLang="ko-KR" sz="700" b="1" dirty="0"/>
                        <a:t>(</a:t>
                      </a:r>
                      <a:r>
                        <a:rPr lang="ko-KR" altLang="en-US" sz="700" b="1" dirty="0"/>
                        <a:t>학습수준</a:t>
                      </a:r>
                      <a:r>
                        <a:rPr lang="en-US" altLang="ko-KR" sz="700" b="1" dirty="0"/>
                        <a:t>)</a:t>
                      </a:r>
                      <a:endParaRPr lang="ko-KR" altLang="en-US" sz="700" b="1" dirty="0"/>
                    </a:p>
                  </a:txBody>
                  <a:tcPr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87379802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</a:t>
                      </a:r>
                      <a:r>
                        <a:rPr lang="ko-KR" altLang="en-US" sz="700" dirty="0"/>
                        <a:t>차시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ko-KR" altLang="en-US" sz="700" dirty="0"/>
                        <a:t>보통 </a:t>
                      </a:r>
                      <a:r>
                        <a:rPr lang="en-US" altLang="ko-KR" sz="700" dirty="0"/>
                        <a:t>(60)</a:t>
                      </a:r>
                      <a:endParaRPr lang="ko-KR" altLang="en-US" sz="700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44557597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2</a:t>
                      </a:r>
                      <a:r>
                        <a:rPr lang="ko-KR" altLang="en-US" sz="700" dirty="0"/>
                        <a:t>차시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ko-KR" altLang="en-US" sz="700" dirty="0"/>
                        <a:t>매우 우수 </a:t>
                      </a:r>
                      <a:r>
                        <a:rPr lang="en-US" altLang="ko-KR" sz="700" dirty="0"/>
                        <a:t>(95)</a:t>
                      </a:r>
                      <a:endParaRPr lang="ko-KR" altLang="en-US" sz="700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5670423"/>
                  </a:ext>
                </a:extLst>
              </a:tr>
              <a:tr h="167101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/>
                        <a:t>총 진단 평균 결과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ko-KR" altLang="en-US" sz="700" b="1" dirty="0"/>
                        <a:t>우수</a:t>
                      </a:r>
                      <a:r>
                        <a:rPr lang="en-US" altLang="ko-KR" sz="700" b="1" dirty="0"/>
                        <a:t>(79.2)</a:t>
                      </a:r>
                      <a:endParaRPr lang="ko-KR" altLang="en-US" sz="700" b="1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9897626"/>
                  </a:ext>
                </a:extLst>
              </a:tr>
            </a:tbl>
          </a:graphicData>
        </a:graphic>
      </p:graphicFrame>
      <p:sp>
        <p:nvSpPr>
          <p:cNvPr id="112" name="Google Shape;877;p22">
            <a:extLst>
              <a:ext uri="{FF2B5EF4-FFF2-40B4-BE49-F238E27FC236}">
                <a16:creationId xmlns:a16="http://schemas.microsoft.com/office/drawing/2014/main" id="{7EB62B41-A006-2735-D883-751F96FE0A56}"/>
              </a:ext>
            </a:extLst>
          </p:cNvPr>
          <p:cNvSpPr/>
          <p:nvPr/>
        </p:nvSpPr>
        <p:spPr>
          <a:xfrm>
            <a:off x="-1798491" y="2394205"/>
            <a:ext cx="573458" cy="18072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  <a:tabLst/>
              <a:defRPr/>
            </a:pPr>
            <a:r>
              <a:rPr kumimoji="0" lang="ko-KR" alt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Malgun Gothic"/>
                <a:sym typeface="Malgun Gothic"/>
              </a:rPr>
              <a:t>닫기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F0502020204030204"/>
              <a:ea typeface="+mn-ea"/>
              <a:cs typeface="+mn-cs"/>
            </a:endParaRPr>
          </a:p>
        </p:txBody>
      </p:sp>
      <p:sp>
        <p:nvSpPr>
          <p:cNvPr id="113" name="Rectangle 4">
            <a:extLst>
              <a:ext uri="{FF2B5EF4-FFF2-40B4-BE49-F238E27FC236}">
                <a16:creationId xmlns:a16="http://schemas.microsoft.com/office/drawing/2014/main" id="{5BCBBF2E-B1DB-EED6-8D64-2B0288B1CF9A}"/>
              </a:ext>
            </a:extLst>
          </p:cNvPr>
          <p:cNvSpPr/>
          <p:nvPr/>
        </p:nvSpPr>
        <p:spPr>
          <a:xfrm>
            <a:off x="-5740224" y="426631"/>
            <a:ext cx="2704678" cy="4873957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114" name="Rounded Rectangle">
            <a:extLst>
              <a:ext uri="{FF2B5EF4-FFF2-40B4-BE49-F238E27FC236}">
                <a16:creationId xmlns:a16="http://schemas.microsoft.com/office/drawing/2014/main" id="{88772386-D723-D3B7-ABA3-47323D4056CD}"/>
              </a:ext>
            </a:extLst>
          </p:cNvPr>
          <p:cNvSpPr/>
          <p:nvPr/>
        </p:nvSpPr>
        <p:spPr>
          <a:xfrm>
            <a:off x="-5763827" y="364536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17" name="Rectangle 4">
            <a:extLst>
              <a:ext uri="{FF2B5EF4-FFF2-40B4-BE49-F238E27FC236}">
                <a16:creationId xmlns:a16="http://schemas.microsoft.com/office/drawing/2014/main" id="{F94C4058-3357-FC79-11A5-89159845091A}"/>
              </a:ext>
            </a:extLst>
          </p:cNvPr>
          <p:cNvSpPr/>
          <p:nvPr/>
        </p:nvSpPr>
        <p:spPr>
          <a:xfrm>
            <a:off x="-2890882" y="667060"/>
            <a:ext cx="2704678" cy="4661940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118" name="Rounded Rectangle">
            <a:extLst>
              <a:ext uri="{FF2B5EF4-FFF2-40B4-BE49-F238E27FC236}">
                <a16:creationId xmlns:a16="http://schemas.microsoft.com/office/drawing/2014/main" id="{3B9253DB-D48C-4302-FA05-88AB65E6D8B8}"/>
              </a:ext>
            </a:extLst>
          </p:cNvPr>
          <p:cNvSpPr/>
          <p:nvPr/>
        </p:nvSpPr>
        <p:spPr>
          <a:xfrm>
            <a:off x="-2912123" y="635502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1-2</a:t>
            </a:r>
            <a:endParaRPr sz="7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182952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22" name="직선 연결선 140">
            <a:extLst>
              <a:ext uri="{FF2B5EF4-FFF2-40B4-BE49-F238E27FC236}">
                <a16:creationId xmlns:a16="http://schemas.microsoft.com/office/drawing/2014/main" id="{FA145828-7A5B-A57A-AADA-8E6012CF85BC}"/>
              </a:ext>
            </a:extLst>
          </p:cNvPr>
          <p:cNvCxnSpPr>
            <a:cxnSpLocks/>
            <a:stCxn id="22" idx="3"/>
            <a:endCxn id="125" idx="1"/>
          </p:cNvCxnSpPr>
          <p:nvPr/>
        </p:nvCxnSpPr>
        <p:spPr>
          <a:xfrm>
            <a:off x="4068351" y="856946"/>
            <a:ext cx="1441845" cy="11703"/>
          </a:xfrm>
          <a:prstGeom prst="line">
            <a:avLst/>
          </a:prstGeom>
          <a:ln w="952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itle 93">
            <a:extLst>
              <a:ext uri="{FF2B5EF4-FFF2-40B4-BE49-F238E27FC236}">
                <a16:creationId xmlns:a16="http://schemas.microsoft.com/office/drawing/2014/main" id="{A431720F-6456-E841-3A34-A4CEF984A04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822350" y="300353"/>
            <a:ext cx="2088234" cy="307779"/>
          </a:xfrm>
        </p:spPr>
        <p:txBody>
          <a:bodyPr/>
          <a:lstStyle/>
          <a:p>
            <a:r>
              <a:rPr lang="x-none"/>
              <a:t>메뉴구성안</a:t>
            </a:r>
          </a:p>
        </p:txBody>
      </p:sp>
      <p:sp>
        <p:nvSpPr>
          <p:cNvPr id="9" name="Text Placeholder 94">
            <a:extLst>
              <a:ext uri="{FF2B5EF4-FFF2-40B4-BE49-F238E27FC236}">
                <a16:creationId xmlns:a16="http://schemas.microsoft.com/office/drawing/2014/main" id="{F9785607-F201-B4DA-B1C0-693E9FCF6A7A}"/>
              </a:ext>
            </a:extLst>
          </p:cNvPr>
          <p:cNvSpPr>
            <a:spLocks noGrp="1"/>
          </p:cNvSpPr>
          <p:nvPr>
            <p:ph type="body" sz="quarter" idx="1"/>
          </p:nvPr>
        </p:nvSpPr>
        <p:spPr>
          <a:xfrm>
            <a:off x="5262879" y="300353"/>
            <a:ext cx="6413185" cy="307779"/>
          </a:xfrm>
        </p:spPr>
        <p:txBody>
          <a:bodyPr/>
          <a:lstStyle/>
          <a:p>
            <a:r>
              <a:rPr lang="x-none"/>
              <a:t>담임교사</a:t>
            </a:r>
          </a:p>
        </p:txBody>
      </p:sp>
      <p:grpSp>
        <p:nvGrpSpPr>
          <p:cNvPr id="10" name="Group 126">
            <a:extLst>
              <a:ext uri="{FF2B5EF4-FFF2-40B4-BE49-F238E27FC236}">
                <a16:creationId xmlns:a16="http://schemas.microsoft.com/office/drawing/2014/main" id="{E2F84BE0-EA54-4BA0-9A5C-66052186922E}"/>
              </a:ext>
            </a:extLst>
          </p:cNvPr>
          <p:cNvGrpSpPr/>
          <p:nvPr/>
        </p:nvGrpSpPr>
        <p:grpSpPr>
          <a:xfrm>
            <a:off x="11330419" y="5297461"/>
            <a:ext cx="764106" cy="1429210"/>
            <a:chOff x="9305359" y="4712103"/>
            <a:chExt cx="1174211" cy="1899602"/>
          </a:xfrm>
        </p:grpSpPr>
        <p:sp>
          <p:nvSpPr>
            <p:cNvPr id="11" name="직사각형 37">
              <a:extLst>
                <a:ext uri="{FF2B5EF4-FFF2-40B4-BE49-F238E27FC236}">
                  <a16:creationId xmlns:a16="http://schemas.microsoft.com/office/drawing/2014/main" id="{429048E7-D79E-EA4B-6D97-2A57B0195351}"/>
                </a:ext>
              </a:extLst>
            </p:cNvPr>
            <p:cNvSpPr/>
            <p:nvPr/>
          </p:nvSpPr>
          <p:spPr>
            <a:xfrm>
              <a:off x="9305359" y="6366651"/>
              <a:ext cx="1171608" cy="24505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65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</a:rPr>
                <a:t>포함 내용 상세</a:t>
              </a:r>
            </a:p>
          </p:txBody>
        </p:sp>
        <p:sp>
          <p:nvSpPr>
            <p:cNvPr id="12" name="직사각형 10">
              <a:extLst>
                <a:ext uri="{FF2B5EF4-FFF2-40B4-BE49-F238E27FC236}">
                  <a16:creationId xmlns:a16="http://schemas.microsoft.com/office/drawing/2014/main" id="{546106CB-E012-BD55-8A2D-FC79416D93AC}"/>
                </a:ext>
              </a:extLst>
            </p:cNvPr>
            <p:cNvSpPr/>
            <p:nvPr/>
          </p:nvSpPr>
          <p:spPr>
            <a:xfrm>
              <a:off x="9307962" y="5380952"/>
              <a:ext cx="1171608" cy="245054"/>
            </a:xfrm>
            <a:prstGeom prst="rect">
              <a:avLst/>
            </a:prstGeom>
            <a:solidFill>
              <a:schemeClr val="accent2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50" b="1">
                  <a:solidFill>
                    <a:schemeClr val="bg1"/>
                  </a:solidFill>
                  <a:latin typeface="+mj-lt"/>
                </a:rPr>
                <a:t>GNB</a:t>
              </a:r>
            </a:p>
          </p:txBody>
        </p:sp>
        <p:sp>
          <p:nvSpPr>
            <p:cNvPr id="13" name="직사각형 55">
              <a:extLst>
                <a:ext uri="{FF2B5EF4-FFF2-40B4-BE49-F238E27FC236}">
                  <a16:creationId xmlns:a16="http://schemas.microsoft.com/office/drawing/2014/main" id="{B853139C-ED2A-DE38-6006-E8E388CF15FD}"/>
                </a:ext>
              </a:extLst>
            </p:cNvPr>
            <p:cNvSpPr/>
            <p:nvPr/>
          </p:nvSpPr>
          <p:spPr>
            <a:xfrm>
              <a:off x="9307962" y="5716727"/>
              <a:ext cx="1171608" cy="245054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50" b="1">
                  <a:solidFill>
                    <a:schemeClr val="tx1"/>
                  </a:solidFill>
                  <a:latin typeface="+mj-lt"/>
                </a:rPr>
                <a:t>1-depth</a:t>
              </a:r>
            </a:p>
          </p:txBody>
        </p:sp>
        <p:sp>
          <p:nvSpPr>
            <p:cNvPr id="14" name="직사각형 147">
              <a:extLst>
                <a:ext uri="{FF2B5EF4-FFF2-40B4-BE49-F238E27FC236}">
                  <a16:creationId xmlns:a16="http://schemas.microsoft.com/office/drawing/2014/main" id="{7A3BA22D-E3EC-1882-AF9F-1FF69C4D7CA8}"/>
                </a:ext>
              </a:extLst>
            </p:cNvPr>
            <p:cNvSpPr/>
            <p:nvPr/>
          </p:nvSpPr>
          <p:spPr>
            <a:xfrm>
              <a:off x="9305359" y="6030876"/>
              <a:ext cx="1171608" cy="245054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50" b="1">
                  <a:solidFill>
                    <a:schemeClr val="tx1"/>
                  </a:solidFill>
                  <a:latin typeface="+mj-lt"/>
                </a:rPr>
                <a:t>2-depth</a:t>
              </a:r>
              <a:endParaRPr lang="ko-KR" altLang="en-US" sz="650" b="1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15" name="직사각형 10">
              <a:extLst>
                <a:ext uri="{FF2B5EF4-FFF2-40B4-BE49-F238E27FC236}">
                  <a16:creationId xmlns:a16="http://schemas.microsoft.com/office/drawing/2014/main" id="{82FBD07F-237D-5D64-C888-60A38920AB0E}"/>
                </a:ext>
              </a:extLst>
            </p:cNvPr>
            <p:cNvSpPr/>
            <p:nvPr/>
          </p:nvSpPr>
          <p:spPr>
            <a:xfrm>
              <a:off x="9305359" y="5037065"/>
              <a:ext cx="1171608" cy="245054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50" b="1">
                  <a:solidFill>
                    <a:schemeClr val="bg1"/>
                  </a:solidFill>
                  <a:latin typeface="+mj-lt"/>
                </a:rPr>
                <a:t>GNB</a:t>
              </a:r>
            </a:p>
          </p:txBody>
        </p:sp>
        <p:sp>
          <p:nvSpPr>
            <p:cNvPr id="16" name="직사각형 10">
              <a:extLst>
                <a:ext uri="{FF2B5EF4-FFF2-40B4-BE49-F238E27FC236}">
                  <a16:creationId xmlns:a16="http://schemas.microsoft.com/office/drawing/2014/main" id="{49FEEFED-59A5-7952-6489-BC9E3B2A8B3E}"/>
                </a:ext>
              </a:extLst>
            </p:cNvPr>
            <p:cNvSpPr/>
            <p:nvPr/>
          </p:nvSpPr>
          <p:spPr>
            <a:xfrm>
              <a:off x="9305359" y="4712103"/>
              <a:ext cx="1171608" cy="245054"/>
            </a:xfrm>
            <a:prstGeom prst="rect">
              <a:avLst/>
            </a:prstGeom>
            <a:solidFill>
              <a:srgbClr val="00206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650" b="1" err="1">
                  <a:solidFill>
                    <a:schemeClr val="bg1"/>
                  </a:solidFill>
                  <a:latin typeface="+mj-lt"/>
                </a:rPr>
                <a:t>플로팅</a:t>
              </a:r>
              <a:r>
                <a:rPr lang="ko-KR" altLang="en-US" sz="650" b="1">
                  <a:solidFill>
                    <a:schemeClr val="bg1"/>
                  </a:solidFill>
                  <a:latin typeface="+mj-lt"/>
                </a:rPr>
                <a:t> 영역</a:t>
              </a:r>
              <a:endParaRPr lang="en-US" altLang="ko-KR" sz="650" b="1">
                <a:solidFill>
                  <a:schemeClr val="bg1"/>
                </a:solidFill>
                <a:latin typeface="+mj-lt"/>
              </a:endParaRPr>
            </a:p>
          </p:txBody>
        </p:sp>
      </p:grpSp>
      <p:cxnSp>
        <p:nvCxnSpPr>
          <p:cNvPr id="17" name="직선 연결선 140">
            <a:extLst>
              <a:ext uri="{FF2B5EF4-FFF2-40B4-BE49-F238E27FC236}">
                <a16:creationId xmlns:a16="http://schemas.microsoft.com/office/drawing/2014/main" id="{D60F5FCA-7602-ABD4-5F9D-0ED9178FBB4B}"/>
              </a:ext>
            </a:extLst>
          </p:cNvPr>
          <p:cNvCxnSpPr>
            <a:cxnSpLocks/>
            <a:stCxn id="27" idx="2"/>
            <a:endCxn id="29" idx="0"/>
          </p:cNvCxnSpPr>
          <p:nvPr/>
        </p:nvCxnSpPr>
        <p:spPr>
          <a:xfrm>
            <a:off x="5902208" y="1836646"/>
            <a:ext cx="0" cy="895350"/>
          </a:xfrm>
          <a:prstGeom prst="line">
            <a:avLst/>
          </a:prstGeom>
          <a:ln w="952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직선 연결선 140">
            <a:extLst>
              <a:ext uri="{FF2B5EF4-FFF2-40B4-BE49-F238E27FC236}">
                <a16:creationId xmlns:a16="http://schemas.microsoft.com/office/drawing/2014/main" id="{F1C98FCF-808D-A0E3-2D5E-BE435B660C6E}"/>
              </a:ext>
            </a:extLst>
          </p:cNvPr>
          <p:cNvCxnSpPr>
            <a:cxnSpLocks/>
            <a:stCxn id="28" idx="2"/>
            <a:endCxn id="123" idx="0"/>
          </p:cNvCxnSpPr>
          <p:nvPr/>
        </p:nvCxnSpPr>
        <p:spPr>
          <a:xfrm>
            <a:off x="4245045" y="1836646"/>
            <a:ext cx="0" cy="1907325"/>
          </a:xfrm>
          <a:prstGeom prst="line">
            <a:avLst/>
          </a:prstGeom>
          <a:ln w="952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직선 연결선 140">
            <a:extLst>
              <a:ext uri="{FF2B5EF4-FFF2-40B4-BE49-F238E27FC236}">
                <a16:creationId xmlns:a16="http://schemas.microsoft.com/office/drawing/2014/main" id="{F62FAE43-B215-3C64-BAF4-9DB7D031CC47}"/>
              </a:ext>
            </a:extLst>
          </p:cNvPr>
          <p:cNvCxnSpPr>
            <a:cxnSpLocks/>
            <a:stCxn id="26" idx="2"/>
            <a:endCxn id="76" idx="0"/>
          </p:cNvCxnSpPr>
          <p:nvPr/>
        </p:nvCxnSpPr>
        <p:spPr>
          <a:xfrm>
            <a:off x="1086677" y="1836646"/>
            <a:ext cx="2" cy="1784798"/>
          </a:xfrm>
          <a:prstGeom prst="line">
            <a:avLst/>
          </a:prstGeom>
          <a:ln w="952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직사각형 21">
            <a:extLst>
              <a:ext uri="{FF2B5EF4-FFF2-40B4-BE49-F238E27FC236}">
                <a16:creationId xmlns:a16="http://schemas.microsoft.com/office/drawing/2014/main" id="{60DE8109-783F-E4E0-5915-00984CD46329}"/>
              </a:ext>
            </a:extLst>
          </p:cNvPr>
          <p:cNvSpPr/>
          <p:nvPr/>
        </p:nvSpPr>
        <p:spPr>
          <a:xfrm>
            <a:off x="2896743" y="734418"/>
            <a:ext cx="1171608" cy="245055"/>
          </a:xfrm>
          <a:prstGeom prst="rect">
            <a:avLst/>
          </a:prstGeom>
          <a:solidFill>
            <a:srgbClr val="F1902C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>
                <a:solidFill>
                  <a:schemeClr val="tx1"/>
                </a:solidFill>
                <a:latin typeface="+mj-lt"/>
              </a:rPr>
              <a:t>Main(</a:t>
            </a:r>
            <a:r>
              <a:rPr lang="ko-KR" altLang="en-US" sz="800" b="1">
                <a:solidFill>
                  <a:schemeClr val="tx1"/>
                </a:solidFill>
                <a:latin typeface="+mj-lt"/>
              </a:rPr>
              <a:t>포털</a:t>
            </a:r>
            <a:r>
              <a:rPr lang="en-US" altLang="ko-KR" sz="800" b="1">
                <a:solidFill>
                  <a:schemeClr val="tx1"/>
                </a:solidFill>
                <a:latin typeface="+mj-lt"/>
              </a:rPr>
              <a:t>)</a:t>
            </a:r>
            <a:endParaRPr lang="ko-KR" altLang="en-US" sz="800" b="1">
              <a:solidFill>
                <a:schemeClr val="tx1"/>
              </a:solidFill>
              <a:latin typeface="+mj-lt"/>
            </a:endParaRPr>
          </a:p>
        </p:txBody>
      </p:sp>
      <p:sp>
        <p:nvSpPr>
          <p:cNvPr id="26" name="직사각형 25">
            <a:extLst>
              <a:ext uri="{FF2B5EF4-FFF2-40B4-BE49-F238E27FC236}">
                <a16:creationId xmlns:a16="http://schemas.microsoft.com/office/drawing/2014/main" id="{EC1402D9-A9B7-44E0-6F56-F67811E3B3D8}"/>
              </a:ext>
            </a:extLst>
          </p:cNvPr>
          <p:cNvSpPr/>
          <p:nvPr/>
        </p:nvSpPr>
        <p:spPr>
          <a:xfrm>
            <a:off x="464383" y="1591592"/>
            <a:ext cx="1244588" cy="245054"/>
          </a:xfrm>
          <a:prstGeom prst="rect">
            <a:avLst/>
          </a:prstGeom>
          <a:solidFill>
            <a:srgbClr val="F1902C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/>
                </a:solidFill>
                <a:latin typeface="+mj-lt"/>
              </a:rPr>
              <a:t>나의 학교  </a:t>
            </a:r>
            <a:endParaRPr lang="en-US" altLang="ko-KR" sz="800" b="1">
              <a:solidFill>
                <a:schemeClr val="tx1"/>
              </a:solidFill>
              <a:latin typeface="+mj-lt"/>
            </a:endParaRPr>
          </a:p>
        </p:txBody>
      </p:sp>
      <p:sp>
        <p:nvSpPr>
          <p:cNvPr id="27" name="직사각형 26">
            <a:extLst>
              <a:ext uri="{FF2B5EF4-FFF2-40B4-BE49-F238E27FC236}">
                <a16:creationId xmlns:a16="http://schemas.microsoft.com/office/drawing/2014/main" id="{AC68B561-DBF1-F8B0-BFC5-80A067427012}"/>
              </a:ext>
            </a:extLst>
          </p:cNvPr>
          <p:cNvSpPr/>
          <p:nvPr/>
        </p:nvSpPr>
        <p:spPr>
          <a:xfrm>
            <a:off x="5316404" y="1591592"/>
            <a:ext cx="1171608" cy="245054"/>
          </a:xfrm>
          <a:prstGeom prst="rect">
            <a:avLst/>
          </a:prstGeom>
          <a:solidFill>
            <a:srgbClr val="F1902C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>
                <a:solidFill>
                  <a:schemeClr val="tx1"/>
                </a:solidFill>
                <a:latin typeface="+mj-lt"/>
              </a:rPr>
              <a:t>AI </a:t>
            </a:r>
            <a:r>
              <a:rPr lang="ko-KR" altLang="en-US" sz="800" b="1">
                <a:solidFill>
                  <a:schemeClr val="tx1"/>
                </a:solidFill>
                <a:latin typeface="+mj-lt"/>
              </a:rPr>
              <a:t> 리포트</a:t>
            </a:r>
          </a:p>
        </p:txBody>
      </p:sp>
      <p:sp>
        <p:nvSpPr>
          <p:cNvPr id="28" name="직사각형 27">
            <a:extLst>
              <a:ext uri="{FF2B5EF4-FFF2-40B4-BE49-F238E27FC236}">
                <a16:creationId xmlns:a16="http://schemas.microsoft.com/office/drawing/2014/main" id="{46E4E1CB-F5AE-9000-4AC7-56905BE40DBE}"/>
              </a:ext>
            </a:extLst>
          </p:cNvPr>
          <p:cNvSpPr/>
          <p:nvPr/>
        </p:nvSpPr>
        <p:spPr>
          <a:xfrm>
            <a:off x="3659241" y="1591592"/>
            <a:ext cx="1171608" cy="245054"/>
          </a:xfrm>
          <a:prstGeom prst="rect">
            <a:avLst/>
          </a:prstGeom>
          <a:solidFill>
            <a:srgbClr val="F1902C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/>
                </a:solidFill>
                <a:latin typeface="+mj-lt"/>
              </a:rPr>
              <a:t>학습 콘텐츠</a:t>
            </a:r>
          </a:p>
        </p:txBody>
      </p:sp>
      <p:sp>
        <p:nvSpPr>
          <p:cNvPr id="29" name="직사각형 33">
            <a:extLst>
              <a:ext uri="{FF2B5EF4-FFF2-40B4-BE49-F238E27FC236}">
                <a16:creationId xmlns:a16="http://schemas.microsoft.com/office/drawing/2014/main" id="{455483B8-8994-1FED-2CF1-F6C15E08773B}"/>
              </a:ext>
            </a:extLst>
          </p:cNvPr>
          <p:cNvSpPr/>
          <p:nvPr/>
        </p:nvSpPr>
        <p:spPr>
          <a:xfrm>
            <a:off x="5316404" y="2731996"/>
            <a:ext cx="1171608" cy="245054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/>
                </a:solidFill>
                <a:latin typeface="+mj-lt"/>
              </a:rPr>
              <a:t>종합 리포트</a:t>
            </a:r>
          </a:p>
        </p:txBody>
      </p:sp>
      <p:sp>
        <p:nvSpPr>
          <p:cNvPr id="30" name="직사각형 71">
            <a:extLst>
              <a:ext uri="{FF2B5EF4-FFF2-40B4-BE49-F238E27FC236}">
                <a16:creationId xmlns:a16="http://schemas.microsoft.com/office/drawing/2014/main" id="{3943E461-AAD5-924E-1A46-E753F1966CD8}"/>
              </a:ext>
            </a:extLst>
          </p:cNvPr>
          <p:cNvSpPr/>
          <p:nvPr/>
        </p:nvSpPr>
        <p:spPr>
          <a:xfrm>
            <a:off x="5316404" y="2018807"/>
            <a:ext cx="1171608" cy="245054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>
                <a:solidFill>
                  <a:schemeClr val="tx1"/>
                </a:solidFill>
                <a:latin typeface="+mj-lt"/>
              </a:rPr>
              <a:t>과목 리포트</a:t>
            </a:r>
          </a:p>
        </p:txBody>
      </p:sp>
      <p:sp>
        <p:nvSpPr>
          <p:cNvPr id="31" name="직사각형 73">
            <a:extLst>
              <a:ext uri="{FF2B5EF4-FFF2-40B4-BE49-F238E27FC236}">
                <a16:creationId xmlns:a16="http://schemas.microsoft.com/office/drawing/2014/main" id="{9BDC769D-E60A-A371-D4CA-12F68988D969}"/>
              </a:ext>
            </a:extLst>
          </p:cNvPr>
          <p:cNvSpPr/>
          <p:nvPr/>
        </p:nvSpPr>
        <p:spPr>
          <a:xfrm>
            <a:off x="5316404" y="2389624"/>
            <a:ext cx="1171608" cy="245054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>
                <a:solidFill>
                  <a:schemeClr val="tx1"/>
                </a:solidFill>
                <a:latin typeface="+mj-lt"/>
              </a:rPr>
              <a:t>학생 리포트</a:t>
            </a:r>
          </a:p>
        </p:txBody>
      </p:sp>
      <p:sp>
        <p:nvSpPr>
          <p:cNvPr id="34" name="직사각형 10">
            <a:extLst>
              <a:ext uri="{FF2B5EF4-FFF2-40B4-BE49-F238E27FC236}">
                <a16:creationId xmlns:a16="http://schemas.microsoft.com/office/drawing/2014/main" id="{8002E782-B622-77BA-C816-B243899942BD}"/>
              </a:ext>
            </a:extLst>
          </p:cNvPr>
          <p:cNvSpPr/>
          <p:nvPr/>
        </p:nvSpPr>
        <p:spPr>
          <a:xfrm>
            <a:off x="2064161" y="1591592"/>
            <a:ext cx="1171608" cy="245054"/>
          </a:xfrm>
          <a:prstGeom prst="rect">
            <a:avLst/>
          </a:prstGeom>
          <a:solidFill>
            <a:srgbClr val="F1902C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/>
                </a:solidFill>
                <a:latin typeface="+mj-lt"/>
              </a:rPr>
              <a:t>학습 진단</a:t>
            </a:r>
            <a:endParaRPr lang="en-US" altLang="ko-KR" sz="800" b="1">
              <a:solidFill>
                <a:schemeClr val="tx1"/>
              </a:solidFill>
              <a:latin typeface="+mj-lt"/>
            </a:endParaRPr>
          </a:p>
        </p:txBody>
      </p:sp>
      <p:sp>
        <p:nvSpPr>
          <p:cNvPr id="35" name="직사각형 55">
            <a:extLst>
              <a:ext uri="{FF2B5EF4-FFF2-40B4-BE49-F238E27FC236}">
                <a16:creationId xmlns:a16="http://schemas.microsoft.com/office/drawing/2014/main" id="{F2FFC452-2E78-777D-D97B-81EF672B0FC6}"/>
              </a:ext>
            </a:extLst>
          </p:cNvPr>
          <p:cNvSpPr/>
          <p:nvPr/>
        </p:nvSpPr>
        <p:spPr>
          <a:xfrm>
            <a:off x="2064161" y="2018807"/>
            <a:ext cx="1171608" cy="245054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>
                <a:solidFill>
                  <a:schemeClr val="tx1"/>
                </a:solidFill>
                <a:latin typeface="+mj-lt"/>
              </a:rPr>
              <a:t>AI </a:t>
            </a:r>
            <a:r>
              <a:rPr lang="ko-KR" altLang="en-US" sz="800" b="1">
                <a:solidFill>
                  <a:schemeClr val="tx1"/>
                </a:solidFill>
                <a:latin typeface="+mj-lt"/>
              </a:rPr>
              <a:t>학습진단</a:t>
            </a:r>
            <a:endParaRPr lang="en-US" altLang="ko-KR" sz="800" b="1">
              <a:solidFill>
                <a:schemeClr val="tx1"/>
              </a:solidFill>
              <a:latin typeface="+mj-lt"/>
            </a:endParaRPr>
          </a:p>
        </p:txBody>
      </p:sp>
      <p:grpSp>
        <p:nvGrpSpPr>
          <p:cNvPr id="39" name="Group 144">
            <a:extLst>
              <a:ext uri="{FF2B5EF4-FFF2-40B4-BE49-F238E27FC236}">
                <a16:creationId xmlns:a16="http://schemas.microsoft.com/office/drawing/2014/main" id="{F5C1B4B6-FE76-035A-24FE-A6D2AEBF9D2F}"/>
              </a:ext>
            </a:extLst>
          </p:cNvPr>
          <p:cNvGrpSpPr/>
          <p:nvPr/>
        </p:nvGrpSpPr>
        <p:grpSpPr>
          <a:xfrm>
            <a:off x="1478357" y="734418"/>
            <a:ext cx="1171608" cy="566787"/>
            <a:chOff x="1923038" y="850198"/>
            <a:chExt cx="1171608" cy="566787"/>
          </a:xfrm>
          <a:solidFill>
            <a:srgbClr val="F1902C"/>
          </a:solidFill>
        </p:grpSpPr>
        <p:sp>
          <p:nvSpPr>
            <p:cNvPr id="45" name="직사각형 78">
              <a:extLst>
                <a:ext uri="{FF2B5EF4-FFF2-40B4-BE49-F238E27FC236}">
                  <a16:creationId xmlns:a16="http://schemas.microsoft.com/office/drawing/2014/main" id="{167004DB-E922-8ED5-9CE9-8576B7250B18}"/>
                </a:ext>
              </a:extLst>
            </p:cNvPr>
            <p:cNvSpPr/>
            <p:nvPr/>
          </p:nvSpPr>
          <p:spPr>
            <a:xfrm>
              <a:off x="1923038" y="850198"/>
              <a:ext cx="1171608" cy="256758"/>
            </a:xfrm>
            <a:prstGeom prst="rect">
              <a:avLst/>
            </a:prstGeom>
            <a:grp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800" b="1">
                  <a:solidFill>
                    <a:schemeClr val="tx1"/>
                  </a:solidFill>
                  <a:latin typeface="+mj-lt"/>
                </a:rPr>
                <a:t>로그인</a:t>
              </a:r>
              <a:r>
                <a:rPr lang="en-US" altLang="ko-KR" sz="800" b="1">
                  <a:solidFill>
                    <a:schemeClr val="tx1"/>
                  </a:solidFill>
                  <a:latin typeface="+mj-lt"/>
                </a:rPr>
                <a:t>/</a:t>
              </a:r>
              <a:r>
                <a:rPr lang="ko-KR" altLang="en-US" sz="800" b="1" err="1">
                  <a:solidFill>
                    <a:schemeClr val="tx1"/>
                  </a:solidFill>
                  <a:latin typeface="+mj-lt"/>
                </a:rPr>
                <a:t>인트로</a:t>
              </a:r>
              <a:endParaRPr lang="ko-KR" altLang="en-US" sz="800" b="1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51" name="직사각형 78">
              <a:extLst>
                <a:ext uri="{FF2B5EF4-FFF2-40B4-BE49-F238E27FC236}">
                  <a16:creationId xmlns:a16="http://schemas.microsoft.com/office/drawing/2014/main" id="{4EDB6EF2-7518-9F04-CE0E-24655DA6A9A9}"/>
                </a:ext>
              </a:extLst>
            </p:cNvPr>
            <p:cNvSpPr/>
            <p:nvPr/>
          </p:nvSpPr>
          <p:spPr>
            <a:xfrm>
              <a:off x="1923038" y="1160227"/>
              <a:ext cx="1171608" cy="256758"/>
            </a:xfrm>
            <a:prstGeom prst="rect">
              <a:avLst/>
            </a:prstGeom>
            <a:grp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800" b="1">
                  <a:solidFill>
                    <a:schemeClr val="tx1"/>
                  </a:solidFill>
                  <a:latin typeface="+mj-lt"/>
                </a:rPr>
                <a:t>회원가입</a:t>
              </a:r>
            </a:p>
          </p:txBody>
        </p:sp>
      </p:grpSp>
      <p:cxnSp>
        <p:nvCxnSpPr>
          <p:cNvPr id="60" name="Elbow Connector 129">
            <a:extLst>
              <a:ext uri="{FF2B5EF4-FFF2-40B4-BE49-F238E27FC236}">
                <a16:creationId xmlns:a16="http://schemas.microsoft.com/office/drawing/2014/main" id="{BC0BC2FB-DBB8-F509-82F4-5447F91051F7}"/>
              </a:ext>
            </a:extLst>
          </p:cNvPr>
          <p:cNvCxnSpPr>
            <a:cxnSpLocks/>
            <a:stCxn id="26" idx="0"/>
            <a:endCxn id="27" idx="0"/>
          </p:cNvCxnSpPr>
          <p:nvPr/>
        </p:nvCxnSpPr>
        <p:spPr>
          <a:xfrm rot="5400000" flipH="1" flipV="1">
            <a:off x="3494442" y="-816173"/>
            <a:ext cx="12700" cy="4815531"/>
          </a:xfrm>
          <a:prstGeom prst="bentConnector3">
            <a:avLst>
              <a:gd name="adj1" fmla="val 1800000"/>
            </a:avLst>
          </a:prstGeom>
          <a:ln w="952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직선 연결선 140">
            <a:extLst>
              <a:ext uri="{FF2B5EF4-FFF2-40B4-BE49-F238E27FC236}">
                <a16:creationId xmlns:a16="http://schemas.microsoft.com/office/drawing/2014/main" id="{AD28ADDE-D540-1A54-4AB2-13EF4A687B0C}"/>
              </a:ext>
            </a:extLst>
          </p:cNvPr>
          <p:cNvCxnSpPr>
            <a:cxnSpLocks/>
          </p:cNvCxnSpPr>
          <p:nvPr/>
        </p:nvCxnSpPr>
        <p:spPr>
          <a:xfrm flipH="1">
            <a:off x="2648227" y="1836646"/>
            <a:ext cx="3476" cy="182161"/>
          </a:xfrm>
          <a:prstGeom prst="line">
            <a:avLst/>
          </a:prstGeom>
          <a:ln w="952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직선 연결선 140">
            <a:extLst>
              <a:ext uri="{FF2B5EF4-FFF2-40B4-BE49-F238E27FC236}">
                <a16:creationId xmlns:a16="http://schemas.microsoft.com/office/drawing/2014/main" id="{E81BF9E8-E663-F225-7A8C-929A68195959}"/>
              </a:ext>
            </a:extLst>
          </p:cNvPr>
          <p:cNvCxnSpPr>
            <a:cxnSpLocks/>
            <a:stCxn id="22" idx="2"/>
          </p:cNvCxnSpPr>
          <p:nvPr/>
        </p:nvCxnSpPr>
        <p:spPr>
          <a:xfrm>
            <a:off x="3482547" y="979473"/>
            <a:ext cx="0" cy="392127"/>
          </a:xfrm>
          <a:prstGeom prst="line">
            <a:avLst/>
          </a:prstGeom>
          <a:ln w="952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직사각형 55">
            <a:extLst>
              <a:ext uri="{FF2B5EF4-FFF2-40B4-BE49-F238E27FC236}">
                <a16:creationId xmlns:a16="http://schemas.microsoft.com/office/drawing/2014/main" id="{949AE97B-7C86-C583-F724-81EE71B37889}"/>
              </a:ext>
            </a:extLst>
          </p:cNvPr>
          <p:cNvSpPr/>
          <p:nvPr/>
        </p:nvSpPr>
        <p:spPr>
          <a:xfrm>
            <a:off x="464382" y="2018807"/>
            <a:ext cx="1244589" cy="245054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>
                <a:solidFill>
                  <a:schemeClr val="tx1"/>
                </a:solidFill>
                <a:latin typeface="+mj-lt"/>
              </a:rPr>
              <a:t>나의 교실</a:t>
            </a:r>
            <a:endParaRPr lang="en-US" altLang="ko-KR" sz="800" b="1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72" name="직사각형 72">
            <a:extLst>
              <a:ext uri="{FF2B5EF4-FFF2-40B4-BE49-F238E27FC236}">
                <a16:creationId xmlns:a16="http://schemas.microsoft.com/office/drawing/2014/main" id="{CA23D8AF-C967-67A6-9C34-6862A61E65F9}"/>
              </a:ext>
            </a:extLst>
          </p:cNvPr>
          <p:cNvSpPr/>
          <p:nvPr/>
        </p:nvSpPr>
        <p:spPr>
          <a:xfrm>
            <a:off x="464382" y="3272647"/>
            <a:ext cx="1244595" cy="245054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/>
                </a:solidFill>
                <a:latin typeface="+mj-lt"/>
              </a:rPr>
              <a:t>수업 시간표</a:t>
            </a:r>
          </a:p>
        </p:txBody>
      </p:sp>
      <p:sp>
        <p:nvSpPr>
          <p:cNvPr id="73" name="직사각형 145">
            <a:extLst>
              <a:ext uri="{FF2B5EF4-FFF2-40B4-BE49-F238E27FC236}">
                <a16:creationId xmlns:a16="http://schemas.microsoft.com/office/drawing/2014/main" id="{483FCA09-D803-133C-9102-9908F19B2BE1}"/>
              </a:ext>
            </a:extLst>
          </p:cNvPr>
          <p:cNvSpPr/>
          <p:nvPr/>
        </p:nvSpPr>
        <p:spPr>
          <a:xfrm>
            <a:off x="464382" y="2964803"/>
            <a:ext cx="1244597" cy="245054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/>
                </a:solidFill>
                <a:latin typeface="+mj-lt"/>
              </a:rPr>
              <a:t>온라인 학교 과목 전체</a:t>
            </a:r>
            <a:endParaRPr lang="ko-KR" altLang="en-US" sz="800" b="1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74" name="직사각형 147">
            <a:extLst>
              <a:ext uri="{FF2B5EF4-FFF2-40B4-BE49-F238E27FC236}">
                <a16:creationId xmlns:a16="http://schemas.microsoft.com/office/drawing/2014/main" id="{398626DF-B3E9-F9B5-CE9C-DE1F8D96CB61}"/>
              </a:ext>
            </a:extLst>
          </p:cNvPr>
          <p:cNvSpPr/>
          <p:nvPr/>
        </p:nvSpPr>
        <p:spPr>
          <a:xfrm>
            <a:off x="464382" y="2667878"/>
            <a:ext cx="1244591" cy="245054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>
                <a:solidFill>
                  <a:schemeClr val="tx1"/>
                </a:solidFill>
                <a:latin typeface="+mj-lt"/>
              </a:rPr>
              <a:t>나의 과목</a:t>
            </a:r>
          </a:p>
        </p:txBody>
      </p:sp>
      <p:sp>
        <p:nvSpPr>
          <p:cNvPr id="75" name="직사각형 72">
            <a:extLst>
              <a:ext uri="{FF2B5EF4-FFF2-40B4-BE49-F238E27FC236}">
                <a16:creationId xmlns:a16="http://schemas.microsoft.com/office/drawing/2014/main" id="{3A08B5BE-A325-7B5C-1D64-764EC0766EB2}"/>
              </a:ext>
            </a:extLst>
          </p:cNvPr>
          <p:cNvSpPr/>
          <p:nvPr/>
        </p:nvSpPr>
        <p:spPr>
          <a:xfrm>
            <a:off x="464383" y="2363614"/>
            <a:ext cx="1244590" cy="245054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/>
                </a:solidFill>
                <a:latin typeface="+mj-lt"/>
              </a:rPr>
              <a:t>나의 수업</a:t>
            </a:r>
          </a:p>
        </p:txBody>
      </p:sp>
      <p:sp>
        <p:nvSpPr>
          <p:cNvPr id="76" name="직사각형 72">
            <a:extLst>
              <a:ext uri="{FF2B5EF4-FFF2-40B4-BE49-F238E27FC236}">
                <a16:creationId xmlns:a16="http://schemas.microsoft.com/office/drawing/2014/main" id="{5A6327CE-356B-BB9A-FC5A-93474AEEC440}"/>
              </a:ext>
            </a:extLst>
          </p:cNvPr>
          <p:cNvSpPr/>
          <p:nvPr/>
        </p:nvSpPr>
        <p:spPr>
          <a:xfrm>
            <a:off x="464382" y="3621444"/>
            <a:ext cx="1244593" cy="245054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/>
                </a:solidFill>
                <a:latin typeface="+mj-lt"/>
              </a:rPr>
              <a:t>우리반 게시판</a:t>
            </a:r>
          </a:p>
        </p:txBody>
      </p:sp>
      <p:sp>
        <p:nvSpPr>
          <p:cNvPr id="77" name="직사각형 44">
            <a:extLst>
              <a:ext uri="{FF2B5EF4-FFF2-40B4-BE49-F238E27FC236}">
                <a16:creationId xmlns:a16="http://schemas.microsoft.com/office/drawing/2014/main" id="{2B8EDDAC-C074-76B3-D367-CA4C55F4623C}"/>
              </a:ext>
            </a:extLst>
          </p:cNvPr>
          <p:cNvSpPr/>
          <p:nvPr/>
        </p:nvSpPr>
        <p:spPr>
          <a:xfrm>
            <a:off x="3659241" y="2705250"/>
            <a:ext cx="1171608" cy="245054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/>
                </a:solidFill>
                <a:latin typeface="+mj-lt"/>
              </a:rPr>
              <a:t>교재</a:t>
            </a:r>
          </a:p>
        </p:txBody>
      </p:sp>
      <p:sp>
        <p:nvSpPr>
          <p:cNvPr id="99" name="직사각형 46">
            <a:extLst>
              <a:ext uri="{FF2B5EF4-FFF2-40B4-BE49-F238E27FC236}">
                <a16:creationId xmlns:a16="http://schemas.microsoft.com/office/drawing/2014/main" id="{CBB0BFA6-FF26-4418-DB27-7C6A1C31404E}"/>
              </a:ext>
            </a:extLst>
          </p:cNvPr>
          <p:cNvSpPr/>
          <p:nvPr/>
        </p:nvSpPr>
        <p:spPr>
          <a:xfrm>
            <a:off x="3659241" y="2018807"/>
            <a:ext cx="1171608" cy="245054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/>
                </a:solidFill>
                <a:latin typeface="+mj-lt"/>
              </a:rPr>
              <a:t>추천 </a:t>
            </a:r>
            <a:r>
              <a:rPr lang="ko-KR" altLang="en-US" sz="800" b="1" dirty="0">
                <a:solidFill>
                  <a:schemeClr val="tx1"/>
                </a:solidFill>
                <a:latin typeface="+mj-lt"/>
              </a:rPr>
              <a:t>콘텐츠</a:t>
            </a:r>
          </a:p>
        </p:txBody>
      </p:sp>
      <p:sp>
        <p:nvSpPr>
          <p:cNvPr id="100" name="직사각형 47">
            <a:extLst>
              <a:ext uri="{FF2B5EF4-FFF2-40B4-BE49-F238E27FC236}">
                <a16:creationId xmlns:a16="http://schemas.microsoft.com/office/drawing/2014/main" id="{A755B666-1859-61F4-1402-E7F8A3538953}"/>
              </a:ext>
            </a:extLst>
          </p:cNvPr>
          <p:cNvSpPr/>
          <p:nvPr/>
        </p:nvSpPr>
        <p:spPr>
          <a:xfrm>
            <a:off x="3659241" y="3050652"/>
            <a:ext cx="1171608" cy="245054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/>
                </a:solidFill>
                <a:latin typeface="+mj-lt"/>
              </a:rPr>
              <a:t>문항</a:t>
            </a:r>
          </a:p>
        </p:txBody>
      </p:sp>
      <p:sp>
        <p:nvSpPr>
          <p:cNvPr id="101" name="직사각형 44">
            <a:extLst>
              <a:ext uri="{FF2B5EF4-FFF2-40B4-BE49-F238E27FC236}">
                <a16:creationId xmlns:a16="http://schemas.microsoft.com/office/drawing/2014/main" id="{85489C3E-1661-B4CB-CB85-61001A770431}"/>
              </a:ext>
            </a:extLst>
          </p:cNvPr>
          <p:cNvSpPr/>
          <p:nvPr/>
        </p:nvSpPr>
        <p:spPr>
          <a:xfrm>
            <a:off x="3659241" y="2363614"/>
            <a:ext cx="1171608" cy="245054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/>
                </a:solidFill>
                <a:latin typeface="+mj-lt"/>
              </a:rPr>
              <a:t>영상</a:t>
            </a:r>
          </a:p>
        </p:txBody>
      </p:sp>
      <p:sp>
        <p:nvSpPr>
          <p:cNvPr id="102" name="직사각형 47">
            <a:extLst>
              <a:ext uri="{FF2B5EF4-FFF2-40B4-BE49-F238E27FC236}">
                <a16:creationId xmlns:a16="http://schemas.microsoft.com/office/drawing/2014/main" id="{6496D474-5401-8D69-B943-CCB09424D4D6}"/>
              </a:ext>
            </a:extLst>
          </p:cNvPr>
          <p:cNvSpPr/>
          <p:nvPr/>
        </p:nvSpPr>
        <p:spPr>
          <a:xfrm>
            <a:off x="3659241" y="3396054"/>
            <a:ext cx="1171608" cy="245054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>
                <a:solidFill>
                  <a:schemeClr val="tx1"/>
                </a:solidFill>
                <a:latin typeface="+mj-lt"/>
              </a:rPr>
              <a:t>실감형</a:t>
            </a:r>
          </a:p>
        </p:txBody>
      </p:sp>
      <p:cxnSp>
        <p:nvCxnSpPr>
          <p:cNvPr id="103" name="직선 연결선 142">
            <a:extLst>
              <a:ext uri="{FF2B5EF4-FFF2-40B4-BE49-F238E27FC236}">
                <a16:creationId xmlns:a16="http://schemas.microsoft.com/office/drawing/2014/main" id="{D79EA7D9-2A81-964A-CB74-7BCCC14D08D4}"/>
              </a:ext>
            </a:extLst>
          </p:cNvPr>
          <p:cNvCxnSpPr>
            <a:cxnSpLocks/>
            <a:stCxn id="112" idx="2"/>
            <a:endCxn id="106" idx="0"/>
          </p:cNvCxnSpPr>
          <p:nvPr/>
        </p:nvCxnSpPr>
        <p:spPr>
          <a:xfrm>
            <a:off x="8832132" y="1834147"/>
            <a:ext cx="13553" cy="920309"/>
          </a:xfrm>
          <a:prstGeom prst="line">
            <a:avLst/>
          </a:prstGeom>
          <a:ln w="952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직선 연결선 140">
            <a:extLst>
              <a:ext uri="{FF2B5EF4-FFF2-40B4-BE49-F238E27FC236}">
                <a16:creationId xmlns:a16="http://schemas.microsoft.com/office/drawing/2014/main" id="{E910D2E6-1749-8289-F47B-4D5F9BBE65BD}"/>
              </a:ext>
            </a:extLst>
          </p:cNvPr>
          <p:cNvCxnSpPr>
            <a:cxnSpLocks/>
            <a:stCxn id="111" idx="2"/>
            <a:endCxn id="109" idx="0"/>
          </p:cNvCxnSpPr>
          <p:nvPr/>
        </p:nvCxnSpPr>
        <p:spPr>
          <a:xfrm>
            <a:off x="7500248" y="1831731"/>
            <a:ext cx="19056" cy="1259905"/>
          </a:xfrm>
          <a:prstGeom prst="line">
            <a:avLst/>
          </a:prstGeom>
          <a:ln w="952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직사각형 17">
            <a:extLst>
              <a:ext uri="{FF2B5EF4-FFF2-40B4-BE49-F238E27FC236}">
                <a16:creationId xmlns:a16="http://schemas.microsoft.com/office/drawing/2014/main" id="{4B2B0CA9-DFC1-E6DF-081C-67F66EB866BD}"/>
              </a:ext>
            </a:extLst>
          </p:cNvPr>
          <p:cNvSpPr/>
          <p:nvPr/>
        </p:nvSpPr>
        <p:spPr>
          <a:xfrm>
            <a:off x="8259881" y="2018807"/>
            <a:ext cx="1171608" cy="245054"/>
          </a:xfrm>
          <a:prstGeom prst="rect">
            <a:avLst/>
          </a:prstGeom>
          <a:solidFill>
            <a:schemeClr val="bg1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/>
                </a:solidFill>
                <a:latin typeface="+mj-lt"/>
              </a:rPr>
              <a:t>고객센터</a:t>
            </a:r>
          </a:p>
        </p:txBody>
      </p:sp>
      <p:sp>
        <p:nvSpPr>
          <p:cNvPr id="106" name="직사각형 18">
            <a:extLst>
              <a:ext uri="{FF2B5EF4-FFF2-40B4-BE49-F238E27FC236}">
                <a16:creationId xmlns:a16="http://schemas.microsoft.com/office/drawing/2014/main" id="{5B652D66-501F-654A-AA31-906F66C064B3}"/>
              </a:ext>
            </a:extLst>
          </p:cNvPr>
          <p:cNvSpPr/>
          <p:nvPr/>
        </p:nvSpPr>
        <p:spPr>
          <a:xfrm>
            <a:off x="8259881" y="2754456"/>
            <a:ext cx="1171608" cy="245054"/>
          </a:xfrm>
          <a:prstGeom prst="rect">
            <a:avLst/>
          </a:prstGeom>
          <a:solidFill>
            <a:schemeClr val="bg1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/>
                </a:solidFill>
                <a:latin typeface="+mj-lt"/>
              </a:rPr>
              <a:t>이용안내</a:t>
            </a:r>
          </a:p>
        </p:txBody>
      </p:sp>
      <p:sp>
        <p:nvSpPr>
          <p:cNvPr id="107" name="직사각형 19">
            <a:extLst>
              <a:ext uri="{FF2B5EF4-FFF2-40B4-BE49-F238E27FC236}">
                <a16:creationId xmlns:a16="http://schemas.microsoft.com/office/drawing/2014/main" id="{07509E06-9994-B1A7-EB5A-22CC1C3105CE}"/>
              </a:ext>
            </a:extLst>
          </p:cNvPr>
          <p:cNvSpPr/>
          <p:nvPr/>
        </p:nvSpPr>
        <p:spPr>
          <a:xfrm>
            <a:off x="8259881" y="2391143"/>
            <a:ext cx="1171608" cy="245054"/>
          </a:xfrm>
          <a:prstGeom prst="rect">
            <a:avLst/>
          </a:prstGeom>
          <a:solidFill>
            <a:schemeClr val="bg1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/>
                </a:solidFill>
                <a:latin typeface="+mj-lt"/>
              </a:rPr>
              <a:t>자주 묻는 질문</a:t>
            </a:r>
          </a:p>
        </p:txBody>
      </p:sp>
      <p:sp>
        <p:nvSpPr>
          <p:cNvPr id="108" name="직사각형 21">
            <a:extLst>
              <a:ext uri="{FF2B5EF4-FFF2-40B4-BE49-F238E27FC236}">
                <a16:creationId xmlns:a16="http://schemas.microsoft.com/office/drawing/2014/main" id="{69E9FD48-2579-7F41-F946-55D05210F19B}"/>
              </a:ext>
            </a:extLst>
          </p:cNvPr>
          <p:cNvSpPr/>
          <p:nvPr/>
        </p:nvSpPr>
        <p:spPr>
          <a:xfrm>
            <a:off x="6937596" y="2362098"/>
            <a:ext cx="1171608" cy="245054"/>
          </a:xfrm>
          <a:prstGeom prst="rect">
            <a:avLst/>
          </a:prstGeom>
          <a:solidFill>
            <a:schemeClr val="bg1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/>
                </a:solidFill>
                <a:latin typeface="+mj-lt"/>
              </a:rPr>
              <a:t>정보수정</a:t>
            </a:r>
          </a:p>
        </p:txBody>
      </p:sp>
      <p:sp>
        <p:nvSpPr>
          <p:cNvPr id="109" name="직사각형 22">
            <a:extLst>
              <a:ext uri="{FF2B5EF4-FFF2-40B4-BE49-F238E27FC236}">
                <a16:creationId xmlns:a16="http://schemas.microsoft.com/office/drawing/2014/main" id="{5AEBE15D-2706-3474-A39B-9B431FFAF808}"/>
              </a:ext>
            </a:extLst>
          </p:cNvPr>
          <p:cNvSpPr/>
          <p:nvPr/>
        </p:nvSpPr>
        <p:spPr>
          <a:xfrm>
            <a:off x="6933500" y="3091636"/>
            <a:ext cx="1171608" cy="245054"/>
          </a:xfrm>
          <a:prstGeom prst="rect">
            <a:avLst/>
          </a:prstGeom>
          <a:solidFill>
            <a:schemeClr val="bg1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/>
                </a:solidFill>
                <a:latin typeface="+mj-lt"/>
              </a:rPr>
              <a:t>서비스</a:t>
            </a:r>
          </a:p>
        </p:txBody>
      </p:sp>
      <p:sp>
        <p:nvSpPr>
          <p:cNvPr id="110" name="직사각형 35">
            <a:extLst>
              <a:ext uri="{FF2B5EF4-FFF2-40B4-BE49-F238E27FC236}">
                <a16:creationId xmlns:a16="http://schemas.microsoft.com/office/drawing/2014/main" id="{2AAFC055-483F-F5F7-1BBE-B6D4470B8A0E}"/>
              </a:ext>
            </a:extLst>
          </p:cNvPr>
          <p:cNvSpPr/>
          <p:nvPr/>
        </p:nvSpPr>
        <p:spPr>
          <a:xfrm>
            <a:off x="10814938" y="1589134"/>
            <a:ext cx="1171608" cy="245054"/>
          </a:xfrm>
          <a:prstGeom prst="rect">
            <a:avLst/>
          </a:prstGeom>
          <a:solidFill>
            <a:srgbClr val="002060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err="1">
                <a:solidFill>
                  <a:schemeClr val="bg1"/>
                </a:solidFill>
                <a:latin typeface="+mj-lt"/>
              </a:rPr>
              <a:t>소통툴</a:t>
            </a:r>
            <a:r>
              <a:rPr lang="en-US" altLang="ko-KR" sz="800" b="1">
                <a:solidFill>
                  <a:schemeClr val="bg1"/>
                </a:solidFill>
                <a:latin typeface="+mj-lt"/>
              </a:rPr>
              <a:t>/</a:t>
            </a:r>
            <a:r>
              <a:rPr lang="ko-KR" altLang="en-US" sz="800" b="1" err="1">
                <a:solidFill>
                  <a:schemeClr val="bg1"/>
                </a:solidFill>
                <a:latin typeface="+mj-lt"/>
              </a:rPr>
              <a:t>챗봇</a:t>
            </a:r>
            <a:r>
              <a:rPr lang="en-US" altLang="ko-KR" sz="800" b="1">
                <a:solidFill>
                  <a:schemeClr val="bg1"/>
                </a:solidFill>
                <a:latin typeface="+mj-lt"/>
              </a:rPr>
              <a:t>/</a:t>
            </a:r>
            <a:r>
              <a:rPr lang="ko-KR" altLang="en-US" sz="800" b="1">
                <a:solidFill>
                  <a:schemeClr val="bg1"/>
                </a:solidFill>
                <a:latin typeface="+mj-lt"/>
              </a:rPr>
              <a:t>학급경영도구</a:t>
            </a:r>
          </a:p>
        </p:txBody>
      </p:sp>
      <p:sp>
        <p:nvSpPr>
          <p:cNvPr id="111" name="직사각형 15">
            <a:extLst>
              <a:ext uri="{FF2B5EF4-FFF2-40B4-BE49-F238E27FC236}">
                <a16:creationId xmlns:a16="http://schemas.microsoft.com/office/drawing/2014/main" id="{A30653B2-A7D9-25E5-A900-E32FD65140A7}"/>
              </a:ext>
            </a:extLst>
          </p:cNvPr>
          <p:cNvSpPr/>
          <p:nvPr/>
        </p:nvSpPr>
        <p:spPr>
          <a:xfrm>
            <a:off x="6914444" y="1591592"/>
            <a:ext cx="1171608" cy="240139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bg1"/>
                </a:solidFill>
                <a:latin typeface="+mj-lt"/>
              </a:rPr>
              <a:t>마이페이지 </a:t>
            </a:r>
          </a:p>
        </p:txBody>
      </p:sp>
      <p:sp>
        <p:nvSpPr>
          <p:cNvPr id="112" name="직사각형 137">
            <a:extLst>
              <a:ext uri="{FF2B5EF4-FFF2-40B4-BE49-F238E27FC236}">
                <a16:creationId xmlns:a16="http://schemas.microsoft.com/office/drawing/2014/main" id="{4370E4CE-55AE-6644-1E7F-BD10CBBC4A75}"/>
              </a:ext>
            </a:extLst>
          </p:cNvPr>
          <p:cNvSpPr/>
          <p:nvPr/>
        </p:nvSpPr>
        <p:spPr>
          <a:xfrm>
            <a:off x="8246328" y="1594008"/>
            <a:ext cx="1171608" cy="240139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bg1"/>
                </a:solidFill>
                <a:latin typeface="+mj-lt"/>
              </a:rPr>
              <a:t>고객센터</a:t>
            </a:r>
          </a:p>
        </p:txBody>
      </p:sp>
      <p:sp>
        <p:nvSpPr>
          <p:cNvPr id="113" name="직사각형 138">
            <a:extLst>
              <a:ext uri="{FF2B5EF4-FFF2-40B4-BE49-F238E27FC236}">
                <a16:creationId xmlns:a16="http://schemas.microsoft.com/office/drawing/2014/main" id="{E68AD23C-AD51-018E-2AFE-44C10881C72A}"/>
              </a:ext>
            </a:extLst>
          </p:cNvPr>
          <p:cNvSpPr/>
          <p:nvPr/>
        </p:nvSpPr>
        <p:spPr>
          <a:xfrm>
            <a:off x="9505699" y="1594008"/>
            <a:ext cx="1013816" cy="240139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bg1"/>
                </a:solidFill>
                <a:latin typeface="+mj-lt"/>
              </a:rPr>
              <a:t>알림</a:t>
            </a:r>
          </a:p>
        </p:txBody>
      </p:sp>
      <p:grpSp>
        <p:nvGrpSpPr>
          <p:cNvPr id="114" name="Group 142">
            <a:extLst>
              <a:ext uri="{FF2B5EF4-FFF2-40B4-BE49-F238E27FC236}">
                <a16:creationId xmlns:a16="http://schemas.microsoft.com/office/drawing/2014/main" id="{3086C290-0D2A-6A7E-6565-58399888372E}"/>
              </a:ext>
            </a:extLst>
          </p:cNvPr>
          <p:cNvGrpSpPr/>
          <p:nvPr/>
        </p:nvGrpSpPr>
        <p:grpSpPr>
          <a:xfrm>
            <a:off x="6931380" y="3487059"/>
            <a:ext cx="1178925" cy="1165673"/>
            <a:chOff x="7060544" y="3732931"/>
            <a:chExt cx="1178925" cy="1165673"/>
          </a:xfrm>
        </p:grpSpPr>
        <p:sp>
          <p:nvSpPr>
            <p:cNvPr id="115" name="직사각형 23">
              <a:extLst>
                <a:ext uri="{FF2B5EF4-FFF2-40B4-BE49-F238E27FC236}">
                  <a16:creationId xmlns:a16="http://schemas.microsoft.com/office/drawing/2014/main" id="{A3251C2F-7ED2-544D-80BA-BD385FD1D3EE}"/>
                </a:ext>
              </a:extLst>
            </p:cNvPr>
            <p:cNvSpPr/>
            <p:nvPr/>
          </p:nvSpPr>
          <p:spPr>
            <a:xfrm>
              <a:off x="7060544" y="3732931"/>
              <a:ext cx="1171608" cy="24505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</a:rPr>
                <a:t>1:1</a:t>
              </a:r>
              <a:r>
                <a:rPr lang="ko-KR" altLang="en-US" sz="8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</a:rPr>
                <a:t>문의</a:t>
              </a:r>
            </a:p>
          </p:txBody>
        </p:sp>
        <p:sp>
          <p:nvSpPr>
            <p:cNvPr id="116" name="직사각형 24">
              <a:extLst>
                <a:ext uri="{FF2B5EF4-FFF2-40B4-BE49-F238E27FC236}">
                  <a16:creationId xmlns:a16="http://schemas.microsoft.com/office/drawing/2014/main" id="{42519D82-1DDA-BB01-1D71-054A37B85370}"/>
                </a:ext>
              </a:extLst>
            </p:cNvPr>
            <p:cNvSpPr/>
            <p:nvPr/>
          </p:nvSpPr>
          <p:spPr>
            <a:xfrm>
              <a:off x="7060544" y="4038999"/>
              <a:ext cx="1171608" cy="24505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8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</a:rPr>
                <a:t>이용약관</a:t>
              </a:r>
            </a:p>
          </p:txBody>
        </p:sp>
        <p:sp>
          <p:nvSpPr>
            <p:cNvPr id="117" name="직사각형 25">
              <a:extLst>
                <a:ext uri="{FF2B5EF4-FFF2-40B4-BE49-F238E27FC236}">
                  <a16:creationId xmlns:a16="http://schemas.microsoft.com/office/drawing/2014/main" id="{C2EC4A44-34A9-6658-335C-4F5249588EDF}"/>
                </a:ext>
              </a:extLst>
            </p:cNvPr>
            <p:cNvSpPr/>
            <p:nvPr/>
          </p:nvSpPr>
          <p:spPr>
            <a:xfrm>
              <a:off x="7067861" y="4653550"/>
              <a:ext cx="1171608" cy="24505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8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</a:rPr>
                <a:t>탈퇴</a:t>
              </a:r>
            </a:p>
          </p:txBody>
        </p:sp>
        <p:sp>
          <p:nvSpPr>
            <p:cNvPr id="118" name="직사각형 26">
              <a:extLst>
                <a:ext uri="{FF2B5EF4-FFF2-40B4-BE49-F238E27FC236}">
                  <a16:creationId xmlns:a16="http://schemas.microsoft.com/office/drawing/2014/main" id="{05AE9050-405B-9677-BF50-EA4C3C0A2272}"/>
                </a:ext>
              </a:extLst>
            </p:cNvPr>
            <p:cNvSpPr/>
            <p:nvPr/>
          </p:nvSpPr>
          <p:spPr>
            <a:xfrm>
              <a:off x="7060544" y="4345067"/>
              <a:ext cx="1171608" cy="24505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8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</a:rPr>
                <a:t>개인정보 처리방침</a:t>
              </a:r>
            </a:p>
          </p:txBody>
        </p:sp>
      </p:grpSp>
      <p:sp>
        <p:nvSpPr>
          <p:cNvPr id="119" name="직사각형 161">
            <a:extLst>
              <a:ext uri="{FF2B5EF4-FFF2-40B4-BE49-F238E27FC236}">
                <a16:creationId xmlns:a16="http://schemas.microsoft.com/office/drawing/2014/main" id="{6450E29C-D58C-C73F-C7E9-0F47C62DE1E8}"/>
              </a:ext>
            </a:extLst>
          </p:cNvPr>
          <p:cNvSpPr/>
          <p:nvPr/>
        </p:nvSpPr>
        <p:spPr>
          <a:xfrm>
            <a:off x="6930651" y="2018807"/>
            <a:ext cx="1171608" cy="245054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알림</a:t>
            </a:r>
          </a:p>
        </p:txBody>
      </p:sp>
      <p:sp>
        <p:nvSpPr>
          <p:cNvPr id="120" name="직사각형 21">
            <a:extLst>
              <a:ext uri="{FF2B5EF4-FFF2-40B4-BE49-F238E27FC236}">
                <a16:creationId xmlns:a16="http://schemas.microsoft.com/office/drawing/2014/main" id="{C1546000-C03D-8113-9418-0CD1BA4719EC}"/>
              </a:ext>
            </a:extLst>
          </p:cNvPr>
          <p:cNvSpPr/>
          <p:nvPr/>
        </p:nvSpPr>
        <p:spPr>
          <a:xfrm>
            <a:off x="6937596" y="2679347"/>
            <a:ext cx="1171608" cy="245054"/>
          </a:xfrm>
          <a:prstGeom prst="rect">
            <a:avLst/>
          </a:prstGeom>
          <a:solidFill>
            <a:schemeClr val="bg1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>
                <a:solidFill>
                  <a:schemeClr val="tx1"/>
                </a:solidFill>
                <a:latin typeface="+mj-lt"/>
              </a:rPr>
              <a:t>나의 이력</a:t>
            </a:r>
          </a:p>
        </p:txBody>
      </p:sp>
      <p:sp>
        <p:nvSpPr>
          <p:cNvPr id="121" name="직사각형 162">
            <a:extLst>
              <a:ext uri="{FF2B5EF4-FFF2-40B4-BE49-F238E27FC236}">
                <a16:creationId xmlns:a16="http://schemas.microsoft.com/office/drawing/2014/main" id="{E382CC4C-E00E-E2C1-B618-CF39A65A955B}"/>
              </a:ext>
            </a:extLst>
          </p:cNvPr>
          <p:cNvSpPr/>
          <p:nvPr/>
        </p:nvSpPr>
        <p:spPr>
          <a:xfrm>
            <a:off x="4245045" y="734418"/>
            <a:ext cx="1171608" cy="245054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할일</a:t>
            </a:r>
          </a:p>
        </p:txBody>
      </p:sp>
      <p:sp>
        <p:nvSpPr>
          <p:cNvPr id="123" name="직사각형 47">
            <a:extLst>
              <a:ext uri="{FF2B5EF4-FFF2-40B4-BE49-F238E27FC236}">
                <a16:creationId xmlns:a16="http://schemas.microsoft.com/office/drawing/2014/main" id="{E70F7640-9A14-1D12-9574-A3DAFA8E146B}"/>
              </a:ext>
            </a:extLst>
          </p:cNvPr>
          <p:cNvSpPr/>
          <p:nvPr/>
        </p:nvSpPr>
        <p:spPr>
          <a:xfrm>
            <a:off x="3659241" y="3743971"/>
            <a:ext cx="1171608" cy="245054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/>
                </a:solidFill>
                <a:latin typeface="+mj-lt"/>
              </a:rPr>
              <a:t>내 콘텐츠</a:t>
            </a:r>
          </a:p>
        </p:txBody>
      </p:sp>
      <p:sp>
        <p:nvSpPr>
          <p:cNvPr id="125" name="직사각형 162">
            <a:extLst>
              <a:ext uri="{FF2B5EF4-FFF2-40B4-BE49-F238E27FC236}">
                <a16:creationId xmlns:a16="http://schemas.microsoft.com/office/drawing/2014/main" id="{191AC135-F9C3-1453-A441-FB47DBFDC708}"/>
              </a:ext>
            </a:extLst>
          </p:cNvPr>
          <p:cNvSpPr/>
          <p:nvPr/>
        </p:nvSpPr>
        <p:spPr>
          <a:xfrm>
            <a:off x="5510196" y="746122"/>
            <a:ext cx="1171608" cy="245054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AI </a:t>
            </a:r>
            <a:r>
              <a:rPr lang="ko-KR" altLang="en-US" sz="8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디지털 교과서</a:t>
            </a:r>
          </a:p>
        </p:txBody>
      </p:sp>
      <p:graphicFrame>
        <p:nvGraphicFramePr>
          <p:cNvPr id="128" name="Google Shape;548;p12">
            <a:extLst>
              <a:ext uri="{FF2B5EF4-FFF2-40B4-BE49-F238E27FC236}">
                <a16:creationId xmlns:a16="http://schemas.microsoft.com/office/drawing/2014/main" id="{9E746255-037F-9E29-1C87-234F138D4EF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48662187"/>
              </p:ext>
            </p:extLst>
          </p:nvPr>
        </p:nvGraphicFramePr>
        <p:xfrm>
          <a:off x="12192000" y="0"/>
          <a:ext cx="1887100" cy="44880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3.1.0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IA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업데이트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(AI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디지털 교과서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온라인 학교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944051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41139897"/>
      </p:ext>
    </p:extLst>
  </p:cSld>
  <p:clrMapOvr>
    <a:masterClrMapping/>
  </p:clrMapOvr>
  <p:transition spd="med"/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직사각형 73">
            <a:extLst>
              <a:ext uri="{FF2B5EF4-FFF2-40B4-BE49-F238E27FC236}">
                <a16:creationId xmlns:a16="http://schemas.microsoft.com/office/drawing/2014/main" id="{4E81E699-94BD-3A2F-0B31-F9CA9B8EA6B2}"/>
              </a:ext>
            </a:extLst>
          </p:cNvPr>
          <p:cNvSpPr/>
          <p:nvPr/>
        </p:nvSpPr>
        <p:spPr>
          <a:xfrm>
            <a:off x="-8210550" y="574812"/>
            <a:ext cx="8159210" cy="3046411"/>
          </a:xfrm>
          <a:prstGeom prst="rect">
            <a:avLst/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86" name="모서리가 둥근 직사각형 268">
            <a:extLst>
              <a:ext uri="{FF2B5EF4-FFF2-40B4-BE49-F238E27FC236}">
                <a16:creationId xmlns:a16="http://schemas.microsoft.com/office/drawing/2014/main" id="{14B3AF4B-0AA7-BEC6-D02F-65C5B746A4F3}"/>
              </a:ext>
            </a:extLst>
          </p:cNvPr>
          <p:cNvSpPr>
            <a:spLocks/>
          </p:cNvSpPr>
          <p:nvPr/>
        </p:nvSpPr>
        <p:spPr>
          <a:xfrm>
            <a:off x="294823" y="242920"/>
            <a:ext cx="8406847" cy="11755828"/>
          </a:xfrm>
          <a:prstGeom prst="roundRect">
            <a:avLst>
              <a:gd name="adj" fmla="val 1663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grpSp>
        <p:nvGrpSpPr>
          <p:cNvPr id="2" name="그룹 1">
            <a:extLst>
              <a:ext uri="{FF2B5EF4-FFF2-40B4-BE49-F238E27FC236}">
                <a16:creationId xmlns:a16="http://schemas.microsoft.com/office/drawing/2014/main" id="{E4B2F129-9CCE-B63F-048A-9046B1ECDD2A}"/>
              </a:ext>
            </a:extLst>
          </p:cNvPr>
          <p:cNvGrpSpPr/>
          <p:nvPr/>
        </p:nvGrpSpPr>
        <p:grpSpPr>
          <a:xfrm>
            <a:off x="58821" y="58628"/>
            <a:ext cx="8903367" cy="522455"/>
            <a:chOff x="-49149" y="6300930"/>
            <a:chExt cx="8903367" cy="522455"/>
          </a:xfrm>
        </p:grpSpPr>
        <p:sp>
          <p:nvSpPr>
            <p:cNvPr id="3" name="직사각형 2">
              <a:extLst>
                <a:ext uri="{FF2B5EF4-FFF2-40B4-BE49-F238E27FC236}">
                  <a16:creationId xmlns:a16="http://schemas.microsoft.com/office/drawing/2014/main" id="{62BFC1B8-AD00-538C-EF40-2380AA876BAC}"/>
                </a:ext>
              </a:extLst>
            </p:cNvPr>
            <p:cNvSpPr/>
            <p:nvPr/>
          </p:nvSpPr>
          <p:spPr>
            <a:xfrm>
              <a:off x="-49149" y="6300930"/>
              <a:ext cx="8903367" cy="52245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4" name="Cutout">
              <a:extLst>
                <a:ext uri="{FF2B5EF4-FFF2-40B4-BE49-F238E27FC236}">
                  <a16:creationId xmlns:a16="http://schemas.microsoft.com/office/drawing/2014/main" id="{ABFC11E7-EAC1-43CE-CC42-4B4CDBD25021}"/>
                </a:ext>
              </a:extLst>
            </p:cNvPr>
            <p:cNvGrpSpPr/>
            <p:nvPr/>
          </p:nvGrpSpPr>
          <p:grpSpPr>
            <a:xfrm rot="5400000">
              <a:off x="4206901" y="2309943"/>
              <a:ext cx="277006" cy="8512275"/>
              <a:chOff x="6402383" y="1619639"/>
              <a:chExt cx="239718" cy="898136"/>
            </a:xfrm>
            <a:solidFill>
              <a:srgbClr val="FFFFFF"/>
            </a:solidFill>
          </p:grpSpPr>
          <p:sp>
            <p:nvSpPr>
              <p:cNvPr id="5" name="Fill">
                <a:extLst>
                  <a:ext uri="{FF2B5EF4-FFF2-40B4-BE49-F238E27FC236}">
                    <a16:creationId xmlns:a16="http://schemas.microsoft.com/office/drawing/2014/main" id="{7E3FFBE7-113D-0F1F-CCE2-5A8B3A1AC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2383" y="1619639"/>
                <a:ext cx="239713" cy="898136"/>
              </a:xfrm>
              <a:custGeom>
                <a:avLst/>
                <a:gdLst>
                  <a:gd name="T0" fmla="*/ 74 w 151"/>
                  <a:gd name="T1" fmla="*/ 588 h 588"/>
                  <a:gd name="T2" fmla="*/ 151 w 151"/>
                  <a:gd name="T3" fmla="*/ 518 h 588"/>
                  <a:gd name="T4" fmla="*/ 74 w 151"/>
                  <a:gd name="T5" fmla="*/ 441 h 588"/>
                  <a:gd name="T6" fmla="*/ 151 w 151"/>
                  <a:gd name="T7" fmla="*/ 375 h 588"/>
                  <a:gd name="T8" fmla="*/ 74 w 151"/>
                  <a:gd name="T9" fmla="*/ 294 h 588"/>
                  <a:gd name="T10" fmla="*/ 151 w 151"/>
                  <a:gd name="T11" fmla="*/ 231 h 588"/>
                  <a:gd name="T12" fmla="*/ 74 w 151"/>
                  <a:gd name="T13" fmla="*/ 147 h 588"/>
                  <a:gd name="T14" fmla="*/ 151 w 151"/>
                  <a:gd name="T15" fmla="*/ 88 h 588"/>
                  <a:gd name="T16" fmla="*/ 74 w 151"/>
                  <a:gd name="T17" fmla="*/ 0 h 588"/>
                  <a:gd name="T18" fmla="*/ 0 w 151"/>
                  <a:gd name="T19" fmla="*/ 0 h 588"/>
                  <a:gd name="T20" fmla="*/ 78 w 151"/>
                  <a:gd name="T21" fmla="*/ 88 h 588"/>
                  <a:gd name="T22" fmla="*/ 0 w 151"/>
                  <a:gd name="T23" fmla="*/ 147 h 588"/>
                  <a:gd name="T24" fmla="*/ 78 w 151"/>
                  <a:gd name="T25" fmla="*/ 231 h 588"/>
                  <a:gd name="T26" fmla="*/ 0 w 151"/>
                  <a:gd name="T27" fmla="*/ 294 h 588"/>
                  <a:gd name="T28" fmla="*/ 78 w 151"/>
                  <a:gd name="T29" fmla="*/ 375 h 588"/>
                  <a:gd name="T30" fmla="*/ 0 w 151"/>
                  <a:gd name="T31" fmla="*/ 441 h 588"/>
                  <a:gd name="T32" fmla="*/ 78 w 151"/>
                  <a:gd name="T33" fmla="*/ 518 h 588"/>
                  <a:gd name="T34" fmla="*/ 0 w 151"/>
                  <a:gd name="T35" fmla="*/ 588 h 588"/>
                  <a:gd name="T36" fmla="*/ 74 w 151"/>
                  <a:gd name="T3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1" h="588">
                    <a:moveTo>
                      <a:pt x="74" y="588"/>
                    </a:moveTo>
                    <a:lnTo>
                      <a:pt x="151" y="518"/>
                    </a:lnTo>
                    <a:lnTo>
                      <a:pt x="74" y="441"/>
                    </a:lnTo>
                    <a:lnTo>
                      <a:pt x="151" y="375"/>
                    </a:lnTo>
                    <a:lnTo>
                      <a:pt x="74" y="294"/>
                    </a:lnTo>
                    <a:lnTo>
                      <a:pt x="151" y="231"/>
                    </a:lnTo>
                    <a:lnTo>
                      <a:pt x="74" y="147"/>
                    </a:lnTo>
                    <a:lnTo>
                      <a:pt x="151" y="88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78" y="88"/>
                    </a:lnTo>
                    <a:lnTo>
                      <a:pt x="0" y="147"/>
                    </a:lnTo>
                    <a:lnTo>
                      <a:pt x="78" y="231"/>
                    </a:lnTo>
                    <a:lnTo>
                      <a:pt x="0" y="294"/>
                    </a:lnTo>
                    <a:lnTo>
                      <a:pt x="78" y="375"/>
                    </a:lnTo>
                    <a:lnTo>
                      <a:pt x="0" y="441"/>
                    </a:lnTo>
                    <a:lnTo>
                      <a:pt x="78" y="518"/>
                    </a:lnTo>
                    <a:lnTo>
                      <a:pt x="0" y="588"/>
                    </a:lnTo>
                    <a:lnTo>
                      <a:pt x="74" y="588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6" name="Border">
                <a:extLst>
                  <a:ext uri="{FF2B5EF4-FFF2-40B4-BE49-F238E27FC236}">
                    <a16:creationId xmlns:a16="http://schemas.microsoft.com/office/drawing/2014/main" id="{42432B9C-A2DC-312F-A4D1-FA06FB031BF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02388" y="1619639"/>
                <a:ext cx="239713" cy="898136"/>
              </a:xfrm>
              <a:custGeom>
                <a:avLst/>
                <a:gdLst>
                  <a:gd name="T0" fmla="*/ 0 w 909"/>
                  <a:gd name="T1" fmla="*/ 0 h 3585"/>
                  <a:gd name="T2" fmla="*/ 467 w 909"/>
                  <a:gd name="T3" fmla="*/ 535 h 3585"/>
                  <a:gd name="T4" fmla="*/ 0 w 909"/>
                  <a:gd name="T5" fmla="*/ 896 h 3585"/>
                  <a:gd name="T6" fmla="*/ 467 w 909"/>
                  <a:gd name="T7" fmla="*/ 1409 h 3585"/>
                  <a:gd name="T8" fmla="*/ 0 w 909"/>
                  <a:gd name="T9" fmla="*/ 1793 h 3585"/>
                  <a:gd name="T10" fmla="*/ 467 w 909"/>
                  <a:gd name="T11" fmla="*/ 2284 h 3585"/>
                  <a:gd name="T12" fmla="*/ 0 w 909"/>
                  <a:gd name="T13" fmla="*/ 2689 h 3585"/>
                  <a:gd name="T14" fmla="*/ 467 w 909"/>
                  <a:gd name="T15" fmla="*/ 3158 h 3585"/>
                  <a:gd name="T16" fmla="*/ 0 w 909"/>
                  <a:gd name="T17" fmla="*/ 3585 h 3585"/>
                  <a:gd name="T18" fmla="*/ 442 w 909"/>
                  <a:gd name="T19" fmla="*/ 3585 h 3585"/>
                  <a:gd name="T20" fmla="*/ 909 w 909"/>
                  <a:gd name="T21" fmla="*/ 3158 h 3585"/>
                  <a:gd name="T22" fmla="*/ 442 w 909"/>
                  <a:gd name="T23" fmla="*/ 2689 h 3585"/>
                  <a:gd name="T24" fmla="*/ 909 w 909"/>
                  <a:gd name="T25" fmla="*/ 2284 h 3585"/>
                  <a:gd name="T26" fmla="*/ 442 w 909"/>
                  <a:gd name="T27" fmla="*/ 1793 h 3585"/>
                  <a:gd name="T28" fmla="*/ 909 w 909"/>
                  <a:gd name="T29" fmla="*/ 1409 h 3585"/>
                  <a:gd name="T30" fmla="*/ 442 w 909"/>
                  <a:gd name="T31" fmla="*/ 896 h 3585"/>
                  <a:gd name="T32" fmla="*/ 909 w 909"/>
                  <a:gd name="T33" fmla="*/ 535 h 3585"/>
                  <a:gd name="T34" fmla="*/ 442 w 909"/>
                  <a:gd name="T35" fmla="*/ 0 h 3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9" h="3585">
                    <a:moveTo>
                      <a:pt x="0" y="0"/>
                    </a:moveTo>
                    <a:lnTo>
                      <a:pt x="467" y="535"/>
                    </a:lnTo>
                    <a:lnTo>
                      <a:pt x="0" y="896"/>
                    </a:lnTo>
                    <a:lnTo>
                      <a:pt x="467" y="1409"/>
                    </a:lnTo>
                    <a:lnTo>
                      <a:pt x="0" y="1793"/>
                    </a:lnTo>
                    <a:lnTo>
                      <a:pt x="467" y="2284"/>
                    </a:lnTo>
                    <a:lnTo>
                      <a:pt x="0" y="2689"/>
                    </a:lnTo>
                    <a:lnTo>
                      <a:pt x="467" y="3158"/>
                    </a:lnTo>
                    <a:lnTo>
                      <a:pt x="0" y="3585"/>
                    </a:lnTo>
                    <a:moveTo>
                      <a:pt x="442" y="3585"/>
                    </a:moveTo>
                    <a:lnTo>
                      <a:pt x="909" y="3158"/>
                    </a:lnTo>
                    <a:lnTo>
                      <a:pt x="442" y="2689"/>
                    </a:lnTo>
                    <a:lnTo>
                      <a:pt x="909" y="2284"/>
                    </a:lnTo>
                    <a:lnTo>
                      <a:pt x="442" y="1793"/>
                    </a:lnTo>
                    <a:lnTo>
                      <a:pt x="909" y="1409"/>
                    </a:lnTo>
                    <a:lnTo>
                      <a:pt x="442" y="896"/>
                    </a:lnTo>
                    <a:lnTo>
                      <a:pt x="909" y="535"/>
                    </a:lnTo>
                    <a:lnTo>
                      <a:pt x="442" y="0"/>
                    </a:lnTo>
                  </a:path>
                </a:pathLst>
              </a:custGeom>
              <a:noFill/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sp>
        <p:nvSpPr>
          <p:cNvPr id="87" name="텍스트 상자 68">
            <a:extLst>
              <a:ext uri="{FF2B5EF4-FFF2-40B4-BE49-F238E27FC236}">
                <a16:creationId xmlns:a16="http://schemas.microsoft.com/office/drawing/2014/main" id="{60375479-FC47-BBD4-8584-85C21467E07E}"/>
              </a:ext>
            </a:extLst>
          </p:cNvPr>
          <p:cNvSpPr txBox="1"/>
          <p:nvPr/>
        </p:nvSpPr>
        <p:spPr>
          <a:xfrm>
            <a:off x="675535" y="641964"/>
            <a:ext cx="1115690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kumimoji="1" lang="ko-KR" altLang="en-US" sz="1000" b="1" dirty="0"/>
              <a:t>문제풀이 학습 현황</a:t>
            </a:r>
            <a:endParaRPr kumimoji="1" lang="ko-KR" altLang="en-US" sz="1000" dirty="0"/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03F72A5C-3625-ED6A-9B05-9AE48061D2A4}"/>
              </a:ext>
            </a:extLst>
          </p:cNvPr>
          <p:cNvSpPr txBox="1"/>
          <p:nvPr/>
        </p:nvSpPr>
        <p:spPr>
          <a:xfrm>
            <a:off x="667808" y="3680166"/>
            <a:ext cx="942566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ctr"/>
            <a:r>
              <a:rPr lang="ko-KR" altLang="en-US" sz="1000" b="1" dirty="0"/>
              <a:t>동영상 학습시간</a:t>
            </a:r>
            <a:endParaRPr lang="en-US" altLang="ko-KR" sz="1000" b="1" dirty="0"/>
          </a:p>
        </p:txBody>
      </p:sp>
      <p:graphicFrame>
        <p:nvGraphicFramePr>
          <p:cNvPr id="166" name="표 165">
            <a:extLst>
              <a:ext uri="{FF2B5EF4-FFF2-40B4-BE49-F238E27FC236}">
                <a16:creationId xmlns:a16="http://schemas.microsoft.com/office/drawing/2014/main" id="{AC01AEC4-2E17-94A0-7AAD-30EE074FBCD1}"/>
              </a:ext>
            </a:extLst>
          </p:cNvPr>
          <p:cNvGraphicFramePr>
            <a:graphicFrameLocks noGrp="1"/>
          </p:cNvGraphicFramePr>
          <p:nvPr/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리포트 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TEA-AIR-MON-003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담임교사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</a:t>
                      </a: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과목리포트</a:t>
                      </a: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(3/3)</a:t>
                      </a:r>
                      <a:endParaRPr lang="ko-KR" altLang="en-US" b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9" name="Google Shape;912;p23">
            <a:extLst>
              <a:ext uri="{FF2B5EF4-FFF2-40B4-BE49-F238E27FC236}">
                <a16:creationId xmlns:a16="http://schemas.microsoft.com/office/drawing/2014/main" id="{0C193B80-E1B9-54AF-DE37-84E84A53CBB1}"/>
              </a:ext>
            </a:extLst>
          </p:cNvPr>
          <p:cNvGraphicFramePr/>
          <p:nvPr/>
        </p:nvGraphicFramePr>
        <p:xfrm>
          <a:off x="9032626" y="1312371"/>
          <a:ext cx="3047759" cy="754752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94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1835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전학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) : 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전학일 기점으로 데이터의 평균에서 제외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이전 학교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 및 취합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새 학교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74380710"/>
                  </a:ext>
                </a:extLst>
              </a:tr>
              <a:tr h="0">
                <a:tc rowSpan="8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8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문제풀이 학습 현황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과목별 리포트 내 선택 과목의 평가단위별 학습 현황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문제풀이 수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문제당 평균 풀이시간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영상 학습시간 평가단위 별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X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축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과목의 평가단위명 모두 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좌우 스크롤 바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8-1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 풀이 수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탭 전환 버튼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디폴트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풀이수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산정 기준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과목평균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Y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축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 풀이 수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탭 버튼으로 문제 풀이 수와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데이터 표시 전환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87582422"/>
                  </a:ext>
                </a:extLst>
              </a:tr>
              <a:tr h="28536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8-2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 풀이 수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우리반과 전체 과목 평균 문제 풀이 수 비교 분석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우리반과 과목 평균 산정 기준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 학생 중 선택한 과목을 듣는 학생들의 학습진단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+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학습 콘텐츠의 문제 풀이 수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과목평균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과목을 듣는 우리학교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동일 학년 기준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학생들의 평가단원별 학습진단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+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학습 콘텐츠의 문제 풀이 수의 평균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7796662"/>
                  </a:ext>
                </a:extLst>
              </a:tr>
              <a:tr h="171216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8-3 </a:t>
                      </a: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700" b="1" u="none" strike="noStrike" cap="none" dirty="0" err="1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ko-KR" altLang="en-US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 클릭 화면 참고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]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우리반과 과목 평균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비교 분석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우리반과 과목 평균 산정 기준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 학생 중 선택한 과목을 듣는 학생들의 학습진단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+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학습 콘텐츠의 문제 풀이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 수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 풀이 개수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과목평균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과목을 듣는 우리학교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동일 학년 기준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학생들의 평가단원별 학습진단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+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학습 콘텐츠의 문제 풀이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정답률의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평균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30576368"/>
                  </a:ext>
                </a:extLst>
              </a:tr>
              <a:tr h="343794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8-4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동영상 학습시간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우리반과 전체 과목 평균 영상 시간 비교 분석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우리반과 과목 평균 산정 기준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 학생 중 선택한 과목을 듣는 학생들의 학습 콘텐츠의 영상 시청 시간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과목평균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과목을 듣는 우리학교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동일 학년 기준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학생들의 평가단원별 학습 콘텐츠의 영상 시청시간의 평균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70992648"/>
                  </a:ext>
                </a:extLst>
              </a:tr>
              <a:tr h="343794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8-5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문제당 평균 풀이시간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 err="1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퍼블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개발 검토 필요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 유형별 우리반과 전체 과목 문항 평균 풀이시간 비교 분석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 평균 풀이시간과 과목 평균 대비 비교 문구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우리반과 과목 평균 산정 기준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 학생 중 선택한 과목을 듣는 학생들의 학습진단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+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학습 콘텐츠의 문제당 평균 풀이 시간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과목평균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과목을 듣는 우리학교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동일 학년 기준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학생들의 평가단원별 학습진단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+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학습 콘텐츠의 문제당 평균 풀이시간의 평균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과목 평균 대비 계산 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과목 평균 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우리반 평균</a:t>
                      </a:r>
                      <a:endParaRPr lang="en-US" altLang="ko-KR" sz="700" b="0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ko-KR" altLang="en-US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우리반과 과목 평균 대비에 따른 문구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endParaRPr lang="ko-KR" altLang="en-US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우리반과 과목평균의 비교 분석 따른 문구 노출</a:t>
                      </a:r>
                      <a:endParaRPr lang="en-US" altLang="ko-KR" sz="700" b="0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우리반이 평균이 더 높을 경우 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N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초 빨라요</a:t>
                      </a:r>
                      <a:endParaRPr lang="en-US" altLang="ko-KR" sz="700" b="0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우리반이 평균이 더 낮을 경우 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N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초 느려요</a:t>
                      </a:r>
                      <a:endParaRPr lang="en-US" altLang="ko-KR" sz="700" b="0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우리반과 과목평균 동일할 경우 과목 평균과 같아요</a:t>
                      </a:r>
                      <a:endParaRPr lang="en-US" altLang="ko-KR" sz="700" b="0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1404634"/>
                  </a:ext>
                </a:extLst>
              </a:tr>
              <a:tr h="343794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8-6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그래프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X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축 평가단위 명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초등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중등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과목의 평가단위명 노출 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고등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과목의 세부 과목의 평가단위명 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6407166"/>
                  </a:ext>
                </a:extLst>
              </a:tr>
              <a:tr h="343794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8-7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그래프 마우스 오버 시 분류체계별 학습 현황 제공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평가단위의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EBS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분류체계별 학습 현황의 데이터 값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 풀이 수 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분류체계명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(N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문항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으로 표기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분류체계명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(N%)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으로 표기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영상 학습시간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분류체계명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(N)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으로 표기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문제유형 별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분류체계명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(N%)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으로 표기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진행된 응시내역이 없을 경우 분류체계명만 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분류체계명 길이 및 개수 상황에 따라 맞춤 크기로 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06811436"/>
                  </a:ext>
                </a:extLst>
              </a:tr>
              <a:tr h="14268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x-none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9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x-none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문제유형 별 정답률 </a:t>
                      </a:r>
                      <a:endParaRPr lang="en-US" altLang="x-none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Y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축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x-none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문제유형별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x-none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 표시</a:t>
                      </a:r>
                      <a:endParaRPr lang="en-US" altLang="en-US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X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축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과목의 평가단위명</a:t>
                      </a:r>
                      <a:endParaRPr lang="en-US" altLang="en-US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18373962"/>
                  </a:ext>
                </a:extLst>
              </a:tr>
            </a:tbl>
          </a:graphicData>
        </a:graphic>
      </p:graphicFrame>
      <p:graphicFrame>
        <p:nvGraphicFramePr>
          <p:cNvPr id="174" name="표 752">
            <a:extLst>
              <a:ext uri="{FF2B5EF4-FFF2-40B4-BE49-F238E27FC236}">
                <a16:creationId xmlns:a16="http://schemas.microsoft.com/office/drawing/2014/main" id="{C16F3C06-F19F-CEA0-22FB-565F787C5A9D}"/>
              </a:ext>
            </a:extLst>
          </p:cNvPr>
          <p:cNvGraphicFramePr>
            <a:graphicFrameLocks noGrp="1"/>
          </p:cNvGraphicFramePr>
          <p:nvPr/>
        </p:nvGraphicFramePr>
        <p:xfrm>
          <a:off x="666059" y="1013112"/>
          <a:ext cx="7735694" cy="223345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85230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490380">
                  <a:extLst>
                    <a:ext uri="{9D8B030D-6E8A-4147-A177-3AD203B41FA5}">
                      <a16:colId xmlns:a16="http://schemas.microsoft.com/office/drawing/2014/main" val="2816591719"/>
                    </a:ext>
                  </a:extLst>
                </a:gridCol>
                <a:gridCol w="1290101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389851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1356601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1323531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</a:tblGrid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60257862"/>
                  </a:ext>
                </a:extLst>
              </a:tr>
            </a:tbl>
          </a:graphicData>
        </a:graphic>
      </p:graphicFrame>
      <p:sp>
        <p:nvSpPr>
          <p:cNvPr id="175" name="TextBox 174">
            <a:extLst>
              <a:ext uri="{FF2B5EF4-FFF2-40B4-BE49-F238E27FC236}">
                <a16:creationId xmlns:a16="http://schemas.microsoft.com/office/drawing/2014/main" id="{3A13BC83-6128-1BA9-1CF9-2994DBCCF051}"/>
              </a:ext>
            </a:extLst>
          </p:cNvPr>
          <p:cNvSpPr txBox="1"/>
          <p:nvPr/>
        </p:nvSpPr>
        <p:spPr>
          <a:xfrm>
            <a:off x="1100772" y="3315646"/>
            <a:ext cx="100508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인간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사회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환경과 행복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547003AE-5197-A20E-1816-755F477F7E4C}"/>
              </a:ext>
            </a:extLst>
          </p:cNvPr>
          <p:cNvSpPr txBox="1"/>
          <p:nvPr/>
        </p:nvSpPr>
        <p:spPr>
          <a:xfrm>
            <a:off x="2611837" y="3315646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자연환경과 인간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77" name="TextBox 176">
            <a:extLst>
              <a:ext uri="{FF2B5EF4-FFF2-40B4-BE49-F238E27FC236}">
                <a16:creationId xmlns:a16="http://schemas.microsoft.com/office/drawing/2014/main" id="{1F39F326-21EB-AA9F-5727-1AB2DA599D7E}"/>
              </a:ext>
            </a:extLst>
          </p:cNvPr>
          <p:cNvSpPr txBox="1"/>
          <p:nvPr/>
        </p:nvSpPr>
        <p:spPr>
          <a:xfrm>
            <a:off x="3931490" y="3315645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생활공간과 사회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78" name="TextBox 177">
            <a:extLst>
              <a:ext uri="{FF2B5EF4-FFF2-40B4-BE49-F238E27FC236}">
                <a16:creationId xmlns:a16="http://schemas.microsoft.com/office/drawing/2014/main" id="{7075AB90-3089-1AE2-5807-B3E5507FB5A7}"/>
              </a:ext>
            </a:extLst>
          </p:cNvPr>
          <p:cNvSpPr txBox="1"/>
          <p:nvPr/>
        </p:nvSpPr>
        <p:spPr>
          <a:xfrm>
            <a:off x="5338838" y="3309297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인권보장과 헌법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79" name="TextBox 178">
            <a:extLst>
              <a:ext uri="{FF2B5EF4-FFF2-40B4-BE49-F238E27FC236}">
                <a16:creationId xmlns:a16="http://schemas.microsoft.com/office/drawing/2014/main" id="{D2515A04-AC4D-936E-0641-F52EC98D158B}"/>
              </a:ext>
            </a:extLst>
          </p:cNvPr>
          <p:cNvSpPr txBox="1"/>
          <p:nvPr/>
        </p:nvSpPr>
        <p:spPr>
          <a:xfrm>
            <a:off x="6669031" y="3315646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시장경제와 금융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82" name="모서리가 둥근 직사각형 1092">
            <a:extLst>
              <a:ext uri="{FF2B5EF4-FFF2-40B4-BE49-F238E27FC236}">
                <a16:creationId xmlns:a16="http://schemas.microsoft.com/office/drawing/2014/main" id="{AD2335BF-0348-533C-1AC7-84AECFF482DA}"/>
              </a:ext>
            </a:extLst>
          </p:cNvPr>
          <p:cNvSpPr/>
          <p:nvPr/>
        </p:nvSpPr>
        <p:spPr>
          <a:xfrm rot="16200000">
            <a:off x="1689115" y="2478047"/>
            <a:ext cx="45721" cy="2067750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kumimoji="1" lang="ko-KR" altLang="en-US"/>
          </a:p>
        </p:txBody>
      </p:sp>
      <p:grpSp>
        <p:nvGrpSpPr>
          <p:cNvPr id="187" name="그룹 186">
            <a:extLst>
              <a:ext uri="{FF2B5EF4-FFF2-40B4-BE49-F238E27FC236}">
                <a16:creationId xmlns:a16="http://schemas.microsoft.com/office/drawing/2014/main" id="{42BA717A-460B-5067-6169-D5AC5F7B0935}"/>
              </a:ext>
            </a:extLst>
          </p:cNvPr>
          <p:cNvGrpSpPr/>
          <p:nvPr/>
        </p:nvGrpSpPr>
        <p:grpSpPr>
          <a:xfrm>
            <a:off x="7667367" y="898283"/>
            <a:ext cx="741212" cy="78075"/>
            <a:chOff x="7449386" y="3140807"/>
            <a:chExt cx="741212" cy="78075"/>
          </a:xfrm>
        </p:grpSpPr>
        <p:sp>
          <p:nvSpPr>
            <p:cNvPr id="188" name="TextBox 53">
              <a:extLst>
                <a:ext uri="{FF2B5EF4-FFF2-40B4-BE49-F238E27FC236}">
                  <a16:creationId xmlns:a16="http://schemas.microsoft.com/office/drawing/2014/main" id="{081A3DBB-5CAB-3713-7C53-403C8C97BF18}"/>
                </a:ext>
              </a:extLst>
            </p:cNvPr>
            <p:cNvSpPr txBox="1"/>
            <p:nvPr/>
          </p:nvSpPr>
          <p:spPr>
            <a:xfrm>
              <a:off x="7998238" y="3140807"/>
              <a:ext cx="19236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우리반</a:t>
              </a:r>
              <a:endParaRPr lang="en-US" altLang="ko-KR" sz="500" dirty="0"/>
            </a:p>
          </p:txBody>
        </p:sp>
        <p:sp>
          <p:nvSpPr>
            <p:cNvPr id="189" name="TextBox 188">
              <a:extLst>
                <a:ext uri="{FF2B5EF4-FFF2-40B4-BE49-F238E27FC236}">
                  <a16:creationId xmlns:a16="http://schemas.microsoft.com/office/drawing/2014/main" id="{8A9E2D0B-1E68-7712-2700-7B4FBC9514A2}"/>
                </a:ext>
              </a:extLst>
            </p:cNvPr>
            <p:cNvSpPr txBox="1"/>
            <p:nvPr/>
          </p:nvSpPr>
          <p:spPr>
            <a:xfrm>
              <a:off x="7554915" y="3141529"/>
              <a:ext cx="27892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과목 평균</a:t>
              </a:r>
              <a:endParaRPr lang="en-US" altLang="ko-KR" sz="500" dirty="0"/>
            </a:p>
          </p:txBody>
        </p:sp>
        <p:sp>
          <p:nvSpPr>
            <p:cNvPr id="190" name="직사각형 189">
              <a:extLst>
                <a:ext uri="{FF2B5EF4-FFF2-40B4-BE49-F238E27FC236}">
                  <a16:creationId xmlns:a16="http://schemas.microsoft.com/office/drawing/2014/main" id="{107198BE-7A68-AF9F-5CC2-E7360CD53E5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449386" y="3142815"/>
              <a:ext cx="72787" cy="72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191" name="직사각형 190">
              <a:extLst>
                <a:ext uri="{FF2B5EF4-FFF2-40B4-BE49-F238E27FC236}">
                  <a16:creationId xmlns:a16="http://schemas.microsoft.com/office/drawing/2014/main" id="{F514F9E9-A3FA-152F-E4B9-B42C1F5E438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04204" y="3146882"/>
              <a:ext cx="72787" cy="72000"/>
            </a:xfrm>
            <a:prstGeom prst="rect">
              <a:avLst/>
            </a:prstGeom>
            <a:solidFill>
              <a:srgbClr val="91AFF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 dirty="0"/>
            </a:p>
          </p:txBody>
        </p:sp>
      </p:grpSp>
      <p:sp>
        <p:nvSpPr>
          <p:cNvPr id="192" name="직사각형 191">
            <a:extLst>
              <a:ext uri="{FF2B5EF4-FFF2-40B4-BE49-F238E27FC236}">
                <a16:creationId xmlns:a16="http://schemas.microsoft.com/office/drawing/2014/main" id="{706BA96D-4683-D70A-3162-25B0C252B0ED}"/>
              </a:ext>
            </a:extLst>
          </p:cNvPr>
          <p:cNvSpPr/>
          <p:nvPr/>
        </p:nvSpPr>
        <p:spPr>
          <a:xfrm>
            <a:off x="1580041" y="2232627"/>
            <a:ext cx="205184" cy="1007630"/>
          </a:xfrm>
          <a:prstGeom prst="rect">
            <a:avLst/>
          </a:prstGeom>
          <a:solidFill>
            <a:srgbClr val="91AFF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195" name="직사각형 194">
            <a:extLst>
              <a:ext uri="{FF2B5EF4-FFF2-40B4-BE49-F238E27FC236}">
                <a16:creationId xmlns:a16="http://schemas.microsoft.com/office/drawing/2014/main" id="{C3119859-1A56-4C89-A559-E2384BCFD11E}"/>
              </a:ext>
            </a:extLst>
          </p:cNvPr>
          <p:cNvSpPr/>
          <p:nvPr/>
        </p:nvSpPr>
        <p:spPr>
          <a:xfrm>
            <a:off x="3086143" y="1788636"/>
            <a:ext cx="205184" cy="1462497"/>
          </a:xfrm>
          <a:prstGeom prst="rect">
            <a:avLst/>
          </a:prstGeom>
          <a:solidFill>
            <a:srgbClr val="91AFF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198" name="직사각형 197">
            <a:extLst>
              <a:ext uri="{FF2B5EF4-FFF2-40B4-BE49-F238E27FC236}">
                <a16:creationId xmlns:a16="http://schemas.microsoft.com/office/drawing/2014/main" id="{69AC4EB0-A55E-8686-3D8E-D3977C80FC57}"/>
              </a:ext>
            </a:extLst>
          </p:cNvPr>
          <p:cNvSpPr/>
          <p:nvPr/>
        </p:nvSpPr>
        <p:spPr>
          <a:xfrm>
            <a:off x="4371009" y="2441263"/>
            <a:ext cx="205184" cy="798994"/>
          </a:xfrm>
          <a:prstGeom prst="rect">
            <a:avLst/>
          </a:prstGeom>
          <a:solidFill>
            <a:srgbClr val="91AFF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204" name="TextBox 203">
            <a:extLst>
              <a:ext uri="{FF2B5EF4-FFF2-40B4-BE49-F238E27FC236}">
                <a16:creationId xmlns:a16="http://schemas.microsoft.com/office/drawing/2014/main" id="{90F7DA70-EEBB-66A8-8CE7-D04C3B4EE999}"/>
              </a:ext>
            </a:extLst>
          </p:cNvPr>
          <p:cNvSpPr txBox="1"/>
          <p:nvPr/>
        </p:nvSpPr>
        <p:spPr>
          <a:xfrm>
            <a:off x="510152" y="1400506"/>
            <a:ext cx="561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x-none" sz="800" dirty="0">
                <a:solidFill>
                  <a:prstClr val="black"/>
                </a:solidFill>
              </a:rPr>
              <a:t>8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205" name="TextBox 204">
            <a:extLst>
              <a:ext uri="{FF2B5EF4-FFF2-40B4-BE49-F238E27FC236}">
                <a16:creationId xmlns:a16="http://schemas.microsoft.com/office/drawing/2014/main" id="{D77AC04A-C9B9-3EBD-B011-BBC5DC9BCF5F}"/>
              </a:ext>
            </a:extLst>
          </p:cNvPr>
          <p:cNvSpPr txBox="1"/>
          <p:nvPr/>
        </p:nvSpPr>
        <p:spPr>
          <a:xfrm>
            <a:off x="510299" y="1858310"/>
            <a:ext cx="561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6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C8821B30-AF7F-EE23-515A-0A6B05E5042B}"/>
              </a:ext>
            </a:extLst>
          </p:cNvPr>
          <p:cNvSpPr txBox="1"/>
          <p:nvPr/>
        </p:nvSpPr>
        <p:spPr>
          <a:xfrm>
            <a:off x="513298" y="2274436"/>
            <a:ext cx="561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4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240" name="TextBox 239">
            <a:extLst>
              <a:ext uri="{FF2B5EF4-FFF2-40B4-BE49-F238E27FC236}">
                <a16:creationId xmlns:a16="http://schemas.microsoft.com/office/drawing/2014/main" id="{CA169A47-F31D-6BCC-15F8-9A778D7012BD}"/>
              </a:ext>
            </a:extLst>
          </p:cNvPr>
          <p:cNvSpPr txBox="1"/>
          <p:nvPr/>
        </p:nvSpPr>
        <p:spPr>
          <a:xfrm>
            <a:off x="515801" y="2739133"/>
            <a:ext cx="561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2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D2B2A937-7909-5A7F-30BB-5C1B450770E8}"/>
              </a:ext>
            </a:extLst>
          </p:cNvPr>
          <p:cNvSpPr txBox="1"/>
          <p:nvPr/>
        </p:nvSpPr>
        <p:spPr>
          <a:xfrm>
            <a:off x="510152" y="3180856"/>
            <a:ext cx="561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0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245" name="TextBox 244">
            <a:extLst>
              <a:ext uri="{FF2B5EF4-FFF2-40B4-BE49-F238E27FC236}">
                <a16:creationId xmlns:a16="http://schemas.microsoft.com/office/drawing/2014/main" id="{C3A467A9-CAB7-AC2A-EFAD-6B30A2A8C63F}"/>
              </a:ext>
            </a:extLst>
          </p:cNvPr>
          <p:cNvSpPr txBox="1"/>
          <p:nvPr/>
        </p:nvSpPr>
        <p:spPr>
          <a:xfrm>
            <a:off x="487324" y="977487"/>
            <a:ext cx="112210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x-none" sz="800" dirty="0">
                <a:solidFill>
                  <a:prstClr val="black"/>
                </a:solidFill>
              </a:rPr>
              <a:t>10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254" name="TextBox 253">
            <a:extLst>
              <a:ext uri="{FF2B5EF4-FFF2-40B4-BE49-F238E27FC236}">
                <a16:creationId xmlns:a16="http://schemas.microsoft.com/office/drawing/2014/main" id="{2EB53A7A-12F2-3799-13FD-5F83BFFD5D8C}"/>
              </a:ext>
            </a:extLst>
          </p:cNvPr>
          <p:cNvSpPr txBox="1"/>
          <p:nvPr/>
        </p:nvSpPr>
        <p:spPr>
          <a:xfrm>
            <a:off x="7973845" y="3306256"/>
            <a:ext cx="44723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사회 정의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grpSp>
        <p:nvGrpSpPr>
          <p:cNvPr id="255" name="그룹 254">
            <a:extLst>
              <a:ext uri="{FF2B5EF4-FFF2-40B4-BE49-F238E27FC236}">
                <a16:creationId xmlns:a16="http://schemas.microsoft.com/office/drawing/2014/main" id="{2AD8F915-5F23-CF40-EE7D-027DD0C9B111}"/>
              </a:ext>
            </a:extLst>
          </p:cNvPr>
          <p:cNvGrpSpPr/>
          <p:nvPr/>
        </p:nvGrpSpPr>
        <p:grpSpPr>
          <a:xfrm>
            <a:off x="7620075" y="3718238"/>
            <a:ext cx="741212" cy="78075"/>
            <a:chOff x="7449386" y="3140807"/>
            <a:chExt cx="741212" cy="78075"/>
          </a:xfrm>
        </p:grpSpPr>
        <p:sp>
          <p:nvSpPr>
            <p:cNvPr id="256" name="TextBox 53">
              <a:extLst>
                <a:ext uri="{FF2B5EF4-FFF2-40B4-BE49-F238E27FC236}">
                  <a16:creationId xmlns:a16="http://schemas.microsoft.com/office/drawing/2014/main" id="{F56F6A70-37A0-0AB3-C36D-20ECD00D63F3}"/>
                </a:ext>
              </a:extLst>
            </p:cNvPr>
            <p:cNvSpPr txBox="1"/>
            <p:nvPr/>
          </p:nvSpPr>
          <p:spPr>
            <a:xfrm>
              <a:off x="7998238" y="3140807"/>
              <a:ext cx="19236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우리반</a:t>
              </a:r>
              <a:endParaRPr lang="en-US" altLang="ko-KR" sz="500" dirty="0"/>
            </a:p>
          </p:txBody>
        </p:sp>
        <p:sp>
          <p:nvSpPr>
            <p:cNvPr id="257" name="TextBox 256">
              <a:extLst>
                <a:ext uri="{FF2B5EF4-FFF2-40B4-BE49-F238E27FC236}">
                  <a16:creationId xmlns:a16="http://schemas.microsoft.com/office/drawing/2014/main" id="{A98929BD-83FC-EE78-9A86-C2AD5A64908E}"/>
                </a:ext>
              </a:extLst>
            </p:cNvPr>
            <p:cNvSpPr txBox="1"/>
            <p:nvPr/>
          </p:nvSpPr>
          <p:spPr>
            <a:xfrm>
              <a:off x="7554915" y="3141529"/>
              <a:ext cx="27892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과목 평균</a:t>
              </a:r>
              <a:endParaRPr lang="en-US" altLang="ko-KR" sz="500" dirty="0"/>
            </a:p>
          </p:txBody>
        </p:sp>
        <p:sp>
          <p:nvSpPr>
            <p:cNvPr id="258" name="직사각형 257">
              <a:extLst>
                <a:ext uri="{FF2B5EF4-FFF2-40B4-BE49-F238E27FC236}">
                  <a16:creationId xmlns:a16="http://schemas.microsoft.com/office/drawing/2014/main" id="{95BBACD8-BEF0-6331-F241-007F42448C5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449386" y="3142815"/>
              <a:ext cx="72787" cy="72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259" name="직사각형 258">
              <a:extLst>
                <a:ext uri="{FF2B5EF4-FFF2-40B4-BE49-F238E27FC236}">
                  <a16:creationId xmlns:a16="http://schemas.microsoft.com/office/drawing/2014/main" id="{8A9A204B-F4E5-F251-73C0-365855BE596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04204" y="3146882"/>
              <a:ext cx="72787" cy="72000"/>
            </a:xfrm>
            <a:prstGeom prst="rect">
              <a:avLst/>
            </a:prstGeom>
            <a:solidFill>
              <a:srgbClr val="FE98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 dirty="0"/>
            </a:p>
          </p:txBody>
        </p:sp>
      </p:grpSp>
      <p:graphicFrame>
        <p:nvGraphicFramePr>
          <p:cNvPr id="260" name="표 752">
            <a:extLst>
              <a:ext uri="{FF2B5EF4-FFF2-40B4-BE49-F238E27FC236}">
                <a16:creationId xmlns:a16="http://schemas.microsoft.com/office/drawing/2014/main" id="{E771CCEA-1957-3B23-BE95-3B66F9C7E15E}"/>
              </a:ext>
            </a:extLst>
          </p:cNvPr>
          <p:cNvGraphicFramePr>
            <a:graphicFrameLocks noGrp="1"/>
          </p:cNvGraphicFramePr>
          <p:nvPr/>
        </p:nvGraphicFramePr>
        <p:xfrm>
          <a:off x="675535" y="3917067"/>
          <a:ext cx="7735694" cy="17867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85230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490380">
                  <a:extLst>
                    <a:ext uri="{9D8B030D-6E8A-4147-A177-3AD203B41FA5}">
                      <a16:colId xmlns:a16="http://schemas.microsoft.com/office/drawing/2014/main" val="2816591719"/>
                    </a:ext>
                  </a:extLst>
                </a:gridCol>
                <a:gridCol w="1290101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389851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1356601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1323531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</a:tblGrid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60257862"/>
                  </a:ext>
                </a:extLst>
              </a:tr>
            </a:tbl>
          </a:graphicData>
        </a:graphic>
      </p:graphicFrame>
      <p:sp>
        <p:nvSpPr>
          <p:cNvPr id="261" name="TextBox 260">
            <a:extLst>
              <a:ext uri="{FF2B5EF4-FFF2-40B4-BE49-F238E27FC236}">
                <a16:creationId xmlns:a16="http://schemas.microsoft.com/office/drawing/2014/main" id="{15328DDD-59C4-B5FA-B1D3-A32EC0DC8987}"/>
              </a:ext>
            </a:extLst>
          </p:cNvPr>
          <p:cNvSpPr txBox="1"/>
          <p:nvPr/>
        </p:nvSpPr>
        <p:spPr>
          <a:xfrm>
            <a:off x="1137981" y="5800469"/>
            <a:ext cx="100508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인간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사회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환경과 행복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262" name="TextBox 261">
            <a:extLst>
              <a:ext uri="{FF2B5EF4-FFF2-40B4-BE49-F238E27FC236}">
                <a16:creationId xmlns:a16="http://schemas.microsoft.com/office/drawing/2014/main" id="{4F247A92-F691-35AE-7C08-FCC49F14022E}"/>
              </a:ext>
            </a:extLst>
          </p:cNvPr>
          <p:cNvSpPr txBox="1"/>
          <p:nvPr/>
        </p:nvSpPr>
        <p:spPr>
          <a:xfrm>
            <a:off x="2649046" y="5800469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자연환경과 인간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263" name="TextBox 262">
            <a:extLst>
              <a:ext uri="{FF2B5EF4-FFF2-40B4-BE49-F238E27FC236}">
                <a16:creationId xmlns:a16="http://schemas.microsoft.com/office/drawing/2014/main" id="{766E32BA-0A55-5E1E-CAFC-0F5DA7CD67D7}"/>
              </a:ext>
            </a:extLst>
          </p:cNvPr>
          <p:cNvSpPr txBox="1"/>
          <p:nvPr/>
        </p:nvSpPr>
        <p:spPr>
          <a:xfrm>
            <a:off x="3968699" y="5800468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생활공간과 사회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264" name="TextBox 263">
            <a:extLst>
              <a:ext uri="{FF2B5EF4-FFF2-40B4-BE49-F238E27FC236}">
                <a16:creationId xmlns:a16="http://schemas.microsoft.com/office/drawing/2014/main" id="{D4C34086-1523-7622-8CCE-E11A7BC2A113}"/>
              </a:ext>
            </a:extLst>
          </p:cNvPr>
          <p:cNvSpPr txBox="1"/>
          <p:nvPr/>
        </p:nvSpPr>
        <p:spPr>
          <a:xfrm>
            <a:off x="5376047" y="5794120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인권보장과 헌법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265" name="TextBox 264">
            <a:extLst>
              <a:ext uri="{FF2B5EF4-FFF2-40B4-BE49-F238E27FC236}">
                <a16:creationId xmlns:a16="http://schemas.microsoft.com/office/drawing/2014/main" id="{8415596C-B94C-EC92-D789-6021808D57C0}"/>
              </a:ext>
            </a:extLst>
          </p:cNvPr>
          <p:cNvSpPr txBox="1"/>
          <p:nvPr/>
        </p:nvSpPr>
        <p:spPr>
          <a:xfrm>
            <a:off x="6706240" y="5800469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시장경제와 금융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266" name="모서리가 둥근 직사각형 1092">
            <a:extLst>
              <a:ext uri="{FF2B5EF4-FFF2-40B4-BE49-F238E27FC236}">
                <a16:creationId xmlns:a16="http://schemas.microsoft.com/office/drawing/2014/main" id="{E1BFD9F6-FA82-DE4C-60E5-1816911001E6}"/>
              </a:ext>
            </a:extLst>
          </p:cNvPr>
          <p:cNvSpPr/>
          <p:nvPr/>
        </p:nvSpPr>
        <p:spPr>
          <a:xfrm rot="16200000">
            <a:off x="1726324" y="4962870"/>
            <a:ext cx="45721" cy="2067750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kumimoji="1" lang="ko-KR" altLang="en-US"/>
          </a:p>
        </p:txBody>
      </p:sp>
      <p:sp>
        <p:nvSpPr>
          <p:cNvPr id="267" name="직사각형 266">
            <a:extLst>
              <a:ext uri="{FF2B5EF4-FFF2-40B4-BE49-F238E27FC236}">
                <a16:creationId xmlns:a16="http://schemas.microsoft.com/office/drawing/2014/main" id="{E209ABCD-3257-B0FA-B956-31D6192F4A73}"/>
              </a:ext>
            </a:extLst>
          </p:cNvPr>
          <p:cNvSpPr/>
          <p:nvPr/>
        </p:nvSpPr>
        <p:spPr>
          <a:xfrm>
            <a:off x="1580041" y="4703865"/>
            <a:ext cx="205184" cy="1007630"/>
          </a:xfrm>
          <a:prstGeom prst="rect">
            <a:avLst/>
          </a:prstGeom>
          <a:solidFill>
            <a:srgbClr val="FE98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270" name="직사각형 269">
            <a:extLst>
              <a:ext uri="{FF2B5EF4-FFF2-40B4-BE49-F238E27FC236}">
                <a16:creationId xmlns:a16="http://schemas.microsoft.com/office/drawing/2014/main" id="{48616C6F-F6F8-0A13-4924-14B9F334D248}"/>
              </a:ext>
            </a:extLst>
          </p:cNvPr>
          <p:cNvSpPr/>
          <p:nvPr/>
        </p:nvSpPr>
        <p:spPr>
          <a:xfrm>
            <a:off x="3095249" y="4252919"/>
            <a:ext cx="205184" cy="1462497"/>
          </a:xfrm>
          <a:prstGeom prst="rect">
            <a:avLst/>
          </a:prstGeom>
          <a:solidFill>
            <a:srgbClr val="FE98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272" name="직사각형 271">
            <a:extLst>
              <a:ext uri="{FF2B5EF4-FFF2-40B4-BE49-F238E27FC236}">
                <a16:creationId xmlns:a16="http://schemas.microsoft.com/office/drawing/2014/main" id="{7AD4C5B0-25CE-9EA7-8CC0-94C8BA4B44BC}"/>
              </a:ext>
            </a:extLst>
          </p:cNvPr>
          <p:cNvSpPr/>
          <p:nvPr/>
        </p:nvSpPr>
        <p:spPr>
          <a:xfrm>
            <a:off x="4395880" y="4890995"/>
            <a:ext cx="205184" cy="798994"/>
          </a:xfrm>
          <a:prstGeom prst="rect">
            <a:avLst/>
          </a:prstGeom>
          <a:solidFill>
            <a:srgbClr val="FE98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277" name="TextBox 276">
            <a:extLst>
              <a:ext uri="{FF2B5EF4-FFF2-40B4-BE49-F238E27FC236}">
                <a16:creationId xmlns:a16="http://schemas.microsoft.com/office/drawing/2014/main" id="{E2422E37-306E-42C5-44B4-EF7FBB8C6015}"/>
              </a:ext>
            </a:extLst>
          </p:cNvPr>
          <p:cNvSpPr txBox="1"/>
          <p:nvPr/>
        </p:nvSpPr>
        <p:spPr>
          <a:xfrm>
            <a:off x="426131" y="4291498"/>
            <a:ext cx="214802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x-none" sz="800">
                <a:solidFill>
                  <a:prstClr val="black"/>
                </a:solidFill>
              </a:rPr>
              <a:t>45</a:t>
            </a:r>
            <a:r>
              <a:rPr kumimoji="1" lang="ko-KR" altLang="en-US" sz="800" dirty="0">
                <a:solidFill>
                  <a:prstClr val="black"/>
                </a:solidFill>
              </a:rPr>
              <a:t>분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89C5F571-6858-25C1-A0A5-241C1A971A13}"/>
              </a:ext>
            </a:extLst>
          </p:cNvPr>
          <p:cNvSpPr txBox="1"/>
          <p:nvPr/>
        </p:nvSpPr>
        <p:spPr>
          <a:xfrm>
            <a:off x="412181" y="4763651"/>
            <a:ext cx="214802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30</a:t>
            </a:r>
            <a:r>
              <a:rPr kumimoji="1" lang="ko-KR" altLang="en-US" sz="800" dirty="0">
                <a:solidFill>
                  <a:prstClr val="black"/>
                </a:solidFill>
              </a:rPr>
              <a:t>분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70D7CC24-C524-52D1-8F31-200920020B3E}"/>
              </a:ext>
            </a:extLst>
          </p:cNvPr>
          <p:cNvSpPr txBox="1"/>
          <p:nvPr/>
        </p:nvSpPr>
        <p:spPr>
          <a:xfrm>
            <a:off x="411441" y="5219594"/>
            <a:ext cx="214802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15</a:t>
            </a:r>
            <a:r>
              <a:rPr kumimoji="1" lang="ko-KR" altLang="en-US" sz="800" dirty="0">
                <a:solidFill>
                  <a:prstClr val="black"/>
                </a:solidFill>
              </a:rPr>
              <a:t>분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13B345F6-EF0B-C966-F3EF-4EEEA2CC8D2A}"/>
              </a:ext>
            </a:extLst>
          </p:cNvPr>
          <p:cNvSpPr txBox="1"/>
          <p:nvPr/>
        </p:nvSpPr>
        <p:spPr>
          <a:xfrm>
            <a:off x="533532" y="5643088"/>
            <a:ext cx="561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0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DE20F113-96D0-1406-0B85-59EAF8D2DE64}"/>
              </a:ext>
            </a:extLst>
          </p:cNvPr>
          <p:cNvSpPr txBox="1"/>
          <p:nvPr/>
        </p:nvSpPr>
        <p:spPr>
          <a:xfrm>
            <a:off x="401669" y="3858740"/>
            <a:ext cx="261290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x-none" sz="800" dirty="0">
                <a:solidFill>
                  <a:prstClr val="black"/>
                </a:solidFill>
              </a:rPr>
              <a:t>1</a:t>
            </a:r>
            <a:r>
              <a:rPr kumimoji="1" lang="ko-KR" altLang="en-US" sz="800" dirty="0">
                <a:solidFill>
                  <a:prstClr val="black"/>
                </a:solidFill>
              </a:rPr>
              <a:t>시간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32343E5C-9C80-40FB-FA94-9077E3D46228}"/>
              </a:ext>
            </a:extLst>
          </p:cNvPr>
          <p:cNvSpPr txBox="1"/>
          <p:nvPr/>
        </p:nvSpPr>
        <p:spPr>
          <a:xfrm>
            <a:off x="8011054" y="5791079"/>
            <a:ext cx="44723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사회 정의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295" name="직사각형 294">
            <a:extLst>
              <a:ext uri="{FF2B5EF4-FFF2-40B4-BE49-F238E27FC236}">
                <a16:creationId xmlns:a16="http://schemas.microsoft.com/office/drawing/2014/main" id="{090F0129-575C-52A5-B965-2F6D0B86A180}"/>
              </a:ext>
            </a:extLst>
          </p:cNvPr>
          <p:cNvSpPr/>
          <p:nvPr/>
        </p:nvSpPr>
        <p:spPr>
          <a:xfrm>
            <a:off x="1314923" y="2076425"/>
            <a:ext cx="205184" cy="1163832"/>
          </a:xfrm>
          <a:prstGeom prst="rect">
            <a:avLst/>
          </a:prstGeom>
          <a:solidFill>
            <a:srgbClr val="A5A5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296" name="직사각형 295">
            <a:extLst>
              <a:ext uri="{FF2B5EF4-FFF2-40B4-BE49-F238E27FC236}">
                <a16:creationId xmlns:a16="http://schemas.microsoft.com/office/drawing/2014/main" id="{2531FA19-E053-AFC0-D6D1-AB67FE121A63}"/>
              </a:ext>
            </a:extLst>
          </p:cNvPr>
          <p:cNvSpPr/>
          <p:nvPr/>
        </p:nvSpPr>
        <p:spPr>
          <a:xfrm>
            <a:off x="2790832" y="1920240"/>
            <a:ext cx="205184" cy="1336744"/>
          </a:xfrm>
          <a:prstGeom prst="rect">
            <a:avLst/>
          </a:prstGeom>
          <a:solidFill>
            <a:srgbClr val="A5A5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297" name="직사각형 296">
            <a:extLst>
              <a:ext uri="{FF2B5EF4-FFF2-40B4-BE49-F238E27FC236}">
                <a16:creationId xmlns:a16="http://schemas.microsoft.com/office/drawing/2014/main" id="{1EC0BB66-70A6-A862-BD28-630E6C1C4323}"/>
              </a:ext>
            </a:extLst>
          </p:cNvPr>
          <p:cNvSpPr/>
          <p:nvPr/>
        </p:nvSpPr>
        <p:spPr>
          <a:xfrm>
            <a:off x="4094147" y="1793814"/>
            <a:ext cx="205184" cy="1462497"/>
          </a:xfrm>
          <a:prstGeom prst="rect">
            <a:avLst/>
          </a:prstGeom>
          <a:solidFill>
            <a:srgbClr val="A5A5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298" name="직사각형 297">
            <a:extLst>
              <a:ext uri="{FF2B5EF4-FFF2-40B4-BE49-F238E27FC236}">
                <a16:creationId xmlns:a16="http://schemas.microsoft.com/office/drawing/2014/main" id="{1909CB8A-A560-E798-6721-C42E87AA6386}"/>
              </a:ext>
            </a:extLst>
          </p:cNvPr>
          <p:cNvSpPr/>
          <p:nvPr/>
        </p:nvSpPr>
        <p:spPr>
          <a:xfrm>
            <a:off x="1319523" y="4511464"/>
            <a:ext cx="205184" cy="1197568"/>
          </a:xfrm>
          <a:prstGeom prst="rect">
            <a:avLst/>
          </a:prstGeom>
          <a:solidFill>
            <a:srgbClr val="A5A5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300" name="직사각형 299">
            <a:extLst>
              <a:ext uri="{FF2B5EF4-FFF2-40B4-BE49-F238E27FC236}">
                <a16:creationId xmlns:a16="http://schemas.microsoft.com/office/drawing/2014/main" id="{99D8CB49-E59C-3BC1-9B0A-DEABE143A803}"/>
              </a:ext>
            </a:extLst>
          </p:cNvPr>
          <p:cNvSpPr/>
          <p:nvPr/>
        </p:nvSpPr>
        <p:spPr>
          <a:xfrm>
            <a:off x="2812895" y="4407399"/>
            <a:ext cx="205184" cy="1314707"/>
          </a:xfrm>
          <a:prstGeom prst="rect">
            <a:avLst/>
          </a:prstGeom>
          <a:solidFill>
            <a:srgbClr val="A5A5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301" name="직사각형 300">
            <a:extLst>
              <a:ext uri="{FF2B5EF4-FFF2-40B4-BE49-F238E27FC236}">
                <a16:creationId xmlns:a16="http://schemas.microsoft.com/office/drawing/2014/main" id="{E13D27B6-154F-CEF0-D57C-B79D5F9AF12E}"/>
              </a:ext>
            </a:extLst>
          </p:cNvPr>
          <p:cNvSpPr/>
          <p:nvPr/>
        </p:nvSpPr>
        <p:spPr>
          <a:xfrm>
            <a:off x="4089011" y="4395775"/>
            <a:ext cx="205184" cy="1314707"/>
          </a:xfrm>
          <a:prstGeom prst="rect">
            <a:avLst/>
          </a:prstGeom>
          <a:solidFill>
            <a:srgbClr val="A5A5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graphicFrame>
        <p:nvGraphicFramePr>
          <p:cNvPr id="350" name="표 752">
            <a:extLst>
              <a:ext uri="{FF2B5EF4-FFF2-40B4-BE49-F238E27FC236}">
                <a16:creationId xmlns:a16="http://schemas.microsoft.com/office/drawing/2014/main" id="{C6DDEBAA-E7CC-EEFA-E089-0890D9E12008}"/>
              </a:ext>
            </a:extLst>
          </p:cNvPr>
          <p:cNvGraphicFramePr>
            <a:graphicFrameLocks noGrp="1"/>
          </p:cNvGraphicFramePr>
          <p:nvPr/>
        </p:nvGraphicFramePr>
        <p:xfrm>
          <a:off x="722598" y="8232578"/>
          <a:ext cx="7735694" cy="17867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85230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490380">
                  <a:extLst>
                    <a:ext uri="{9D8B030D-6E8A-4147-A177-3AD203B41FA5}">
                      <a16:colId xmlns:a16="http://schemas.microsoft.com/office/drawing/2014/main" val="2816591719"/>
                    </a:ext>
                  </a:extLst>
                </a:gridCol>
                <a:gridCol w="1290101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389851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1356601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1323531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</a:tblGrid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60257862"/>
                  </a:ext>
                </a:extLst>
              </a:tr>
            </a:tbl>
          </a:graphicData>
        </a:graphic>
      </p:graphicFrame>
      <p:sp>
        <p:nvSpPr>
          <p:cNvPr id="351" name="TextBox 350">
            <a:extLst>
              <a:ext uri="{FF2B5EF4-FFF2-40B4-BE49-F238E27FC236}">
                <a16:creationId xmlns:a16="http://schemas.microsoft.com/office/drawing/2014/main" id="{03017585-AB02-2D3B-358E-C8B5C2F41FC8}"/>
              </a:ext>
            </a:extLst>
          </p:cNvPr>
          <p:cNvSpPr txBox="1"/>
          <p:nvPr/>
        </p:nvSpPr>
        <p:spPr>
          <a:xfrm>
            <a:off x="1185044" y="10115980"/>
            <a:ext cx="100508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인간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사회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환경과 행복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352" name="TextBox 351">
            <a:extLst>
              <a:ext uri="{FF2B5EF4-FFF2-40B4-BE49-F238E27FC236}">
                <a16:creationId xmlns:a16="http://schemas.microsoft.com/office/drawing/2014/main" id="{7578F9DF-530A-2279-9FEB-BCE0055B8AD9}"/>
              </a:ext>
            </a:extLst>
          </p:cNvPr>
          <p:cNvSpPr txBox="1"/>
          <p:nvPr/>
        </p:nvSpPr>
        <p:spPr>
          <a:xfrm>
            <a:off x="2696109" y="10115980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자연환경과 인간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353" name="TextBox 352">
            <a:extLst>
              <a:ext uri="{FF2B5EF4-FFF2-40B4-BE49-F238E27FC236}">
                <a16:creationId xmlns:a16="http://schemas.microsoft.com/office/drawing/2014/main" id="{3C4DCAF2-3B50-2CD8-8A44-CBB58D2FDC6F}"/>
              </a:ext>
            </a:extLst>
          </p:cNvPr>
          <p:cNvSpPr txBox="1"/>
          <p:nvPr/>
        </p:nvSpPr>
        <p:spPr>
          <a:xfrm>
            <a:off x="4015762" y="10115979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생활공간과 사회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354" name="TextBox 353">
            <a:extLst>
              <a:ext uri="{FF2B5EF4-FFF2-40B4-BE49-F238E27FC236}">
                <a16:creationId xmlns:a16="http://schemas.microsoft.com/office/drawing/2014/main" id="{02C6AFF9-409E-E8E5-2BC7-A2B0937DAAD3}"/>
              </a:ext>
            </a:extLst>
          </p:cNvPr>
          <p:cNvSpPr txBox="1"/>
          <p:nvPr/>
        </p:nvSpPr>
        <p:spPr>
          <a:xfrm>
            <a:off x="5423110" y="10109631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인권보장과 헌법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355" name="TextBox 354">
            <a:extLst>
              <a:ext uri="{FF2B5EF4-FFF2-40B4-BE49-F238E27FC236}">
                <a16:creationId xmlns:a16="http://schemas.microsoft.com/office/drawing/2014/main" id="{792D19F3-5EC8-6838-A93A-6BF40F1A0614}"/>
              </a:ext>
            </a:extLst>
          </p:cNvPr>
          <p:cNvSpPr txBox="1"/>
          <p:nvPr/>
        </p:nvSpPr>
        <p:spPr>
          <a:xfrm>
            <a:off x="6753303" y="10115980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시장경제와 금융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356" name="모서리가 둥근 직사각형 1092">
            <a:extLst>
              <a:ext uri="{FF2B5EF4-FFF2-40B4-BE49-F238E27FC236}">
                <a16:creationId xmlns:a16="http://schemas.microsoft.com/office/drawing/2014/main" id="{F7F61A2E-34BD-3B8C-F9E7-869D87E2ED69}"/>
              </a:ext>
            </a:extLst>
          </p:cNvPr>
          <p:cNvSpPr/>
          <p:nvPr/>
        </p:nvSpPr>
        <p:spPr>
          <a:xfrm rot="16200000">
            <a:off x="1773387" y="9278381"/>
            <a:ext cx="45721" cy="2067750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kumimoji="1" lang="ko-KR" altLang="en-US"/>
          </a:p>
        </p:txBody>
      </p:sp>
      <p:sp>
        <p:nvSpPr>
          <p:cNvPr id="357" name="TextBox 356">
            <a:extLst>
              <a:ext uri="{FF2B5EF4-FFF2-40B4-BE49-F238E27FC236}">
                <a16:creationId xmlns:a16="http://schemas.microsoft.com/office/drawing/2014/main" id="{C25E739F-FCEC-5D35-4926-4F03889D906D}"/>
              </a:ext>
            </a:extLst>
          </p:cNvPr>
          <p:cNvSpPr txBox="1"/>
          <p:nvPr/>
        </p:nvSpPr>
        <p:spPr>
          <a:xfrm>
            <a:off x="487132" y="9077931"/>
            <a:ext cx="198772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50%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358" name="TextBox 357">
            <a:extLst>
              <a:ext uri="{FF2B5EF4-FFF2-40B4-BE49-F238E27FC236}">
                <a16:creationId xmlns:a16="http://schemas.microsoft.com/office/drawing/2014/main" id="{647157D8-EDD5-F476-943C-5EFF57BDC7D2}"/>
              </a:ext>
            </a:extLst>
          </p:cNvPr>
          <p:cNvSpPr txBox="1"/>
          <p:nvPr/>
        </p:nvSpPr>
        <p:spPr>
          <a:xfrm>
            <a:off x="569073" y="9958599"/>
            <a:ext cx="561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0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359" name="TextBox 358">
            <a:extLst>
              <a:ext uri="{FF2B5EF4-FFF2-40B4-BE49-F238E27FC236}">
                <a16:creationId xmlns:a16="http://schemas.microsoft.com/office/drawing/2014/main" id="{5ED9AE34-6397-51C1-03C3-8F7CCC2FE9ED}"/>
              </a:ext>
            </a:extLst>
          </p:cNvPr>
          <p:cNvSpPr txBox="1"/>
          <p:nvPr/>
        </p:nvSpPr>
        <p:spPr>
          <a:xfrm>
            <a:off x="452242" y="8197263"/>
            <a:ext cx="25487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x-none" sz="800" dirty="0">
                <a:solidFill>
                  <a:prstClr val="black"/>
                </a:solidFill>
              </a:rPr>
              <a:t>100%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360" name="TextBox 359">
            <a:extLst>
              <a:ext uri="{FF2B5EF4-FFF2-40B4-BE49-F238E27FC236}">
                <a16:creationId xmlns:a16="http://schemas.microsoft.com/office/drawing/2014/main" id="{4991E921-9A9D-D586-CC5D-E3ECA043EC20}"/>
              </a:ext>
            </a:extLst>
          </p:cNvPr>
          <p:cNvSpPr txBox="1"/>
          <p:nvPr/>
        </p:nvSpPr>
        <p:spPr>
          <a:xfrm>
            <a:off x="8058117" y="10106590"/>
            <a:ext cx="44723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사회 정의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361" name="TextBox 360">
            <a:extLst>
              <a:ext uri="{FF2B5EF4-FFF2-40B4-BE49-F238E27FC236}">
                <a16:creationId xmlns:a16="http://schemas.microsoft.com/office/drawing/2014/main" id="{FF8572A1-6B4E-CDC7-C092-523401EDC434}"/>
              </a:ext>
            </a:extLst>
          </p:cNvPr>
          <p:cNvSpPr txBox="1"/>
          <p:nvPr/>
        </p:nvSpPr>
        <p:spPr>
          <a:xfrm>
            <a:off x="729980" y="7852869"/>
            <a:ext cx="1115690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1000" b="1" dirty="0">
                <a:solidFill>
                  <a:prstClr val="black"/>
                </a:solidFill>
              </a:rPr>
              <a:t>문제유형</a:t>
            </a:r>
            <a:r>
              <a:rPr kumimoji="1" lang="en-US" altLang="en-US" sz="1000" b="1" dirty="0">
                <a:solidFill>
                  <a:prstClr val="black"/>
                </a:solidFill>
              </a:rPr>
              <a:t> </a:t>
            </a:r>
            <a:r>
              <a:rPr kumimoji="1" lang="x-none" altLang="en-US" sz="1000" b="1" dirty="0">
                <a:solidFill>
                  <a:prstClr val="black"/>
                </a:solidFill>
              </a:rPr>
              <a:t>별 정답률</a:t>
            </a:r>
          </a:p>
        </p:txBody>
      </p:sp>
      <p:grpSp>
        <p:nvGrpSpPr>
          <p:cNvPr id="362" name="Group 29">
            <a:extLst>
              <a:ext uri="{FF2B5EF4-FFF2-40B4-BE49-F238E27FC236}">
                <a16:creationId xmlns:a16="http://schemas.microsoft.com/office/drawing/2014/main" id="{D5F0C821-3F69-8CD3-F9BB-CE7AD1482006}"/>
              </a:ext>
            </a:extLst>
          </p:cNvPr>
          <p:cNvGrpSpPr/>
          <p:nvPr/>
        </p:nvGrpSpPr>
        <p:grpSpPr>
          <a:xfrm>
            <a:off x="6816423" y="8053519"/>
            <a:ext cx="1641869" cy="82417"/>
            <a:chOff x="1516504" y="1142654"/>
            <a:chExt cx="1641869" cy="82417"/>
          </a:xfrm>
        </p:grpSpPr>
        <p:sp>
          <p:nvSpPr>
            <p:cNvPr id="363" name="TextBox 53">
              <a:extLst>
                <a:ext uri="{FF2B5EF4-FFF2-40B4-BE49-F238E27FC236}">
                  <a16:creationId xmlns:a16="http://schemas.microsoft.com/office/drawing/2014/main" id="{18FFA165-2CCE-855D-C6F3-36EA50111320}"/>
                </a:ext>
              </a:extLst>
            </p:cNvPr>
            <p:cNvSpPr txBox="1"/>
            <p:nvPr/>
          </p:nvSpPr>
          <p:spPr>
            <a:xfrm>
              <a:off x="1622632" y="1142654"/>
              <a:ext cx="25648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x-none" altLang="en-US" sz="500"/>
                <a:t>개념문제</a:t>
              </a:r>
              <a:endParaRPr lang="en-US" altLang="ko-KR" sz="500"/>
            </a:p>
          </p:txBody>
        </p:sp>
        <p:sp>
          <p:nvSpPr>
            <p:cNvPr id="364" name="TextBox 53">
              <a:extLst>
                <a:ext uri="{FF2B5EF4-FFF2-40B4-BE49-F238E27FC236}">
                  <a16:creationId xmlns:a16="http://schemas.microsoft.com/office/drawing/2014/main" id="{1699DFD1-FD32-F713-E614-7A7E16EBB3B2}"/>
                </a:ext>
              </a:extLst>
            </p:cNvPr>
            <p:cNvSpPr txBox="1"/>
            <p:nvPr/>
          </p:nvSpPr>
          <p:spPr>
            <a:xfrm>
              <a:off x="2273170" y="1143342"/>
              <a:ext cx="25648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x-none" altLang="en-US" sz="500"/>
                <a:t>응용문제</a:t>
              </a:r>
              <a:endParaRPr lang="en-US" altLang="ko-KR" sz="500"/>
            </a:p>
          </p:txBody>
        </p:sp>
        <p:sp>
          <p:nvSpPr>
            <p:cNvPr id="365" name="직사각형 101">
              <a:extLst>
                <a:ext uri="{FF2B5EF4-FFF2-40B4-BE49-F238E27FC236}">
                  <a16:creationId xmlns:a16="http://schemas.microsoft.com/office/drawing/2014/main" id="{02866A60-FED6-23A9-4598-BEDFF9D80B9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75870" y="1153071"/>
              <a:ext cx="72787" cy="72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366" name="직사각형 102">
              <a:extLst>
                <a:ext uri="{FF2B5EF4-FFF2-40B4-BE49-F238E27FC236}">
                  <a16:creationId xmlns:a16="http://schemas.microsoft.com/office/drawing/2014/main" id="{98E4FCB2-2A83-FC25-B3A8-D536A4478C3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16504" y="1145598"/>
              <a:ext cx="72787" cy="720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367" name="TextBox 53">
              <a:extLst>
                <a:ext uri="{FF2B5EF4-FFF2-40B4-BE49-F238E27FC236}">
                  <a16:creationId xmlns:a16="http://schemas.microsoft.com/office/drawing/2014/main" id="{9617B978-0BF8-0848-A501-2DD47B21BA04}"/>
                </a:ext>
              </a:extLst>
            </p:cNvPr>
            <p:cNvSpPr txBox="1"/>
            <p:nvPr/>
          </p:nvSpPr>
          <p:spPr>
            <a:xfrm>
              <a:off x="2901893" y="1143342"/>
              <a:ext cx="25648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x-none" altLang="en-US" sz="500"/>
                <a:t>심화문제</a:t>
              </a:r>
              <a:endParaRPr lang="en-US" altLang="ko-KR" sz="500"/>
            </a:p>
          </p:txBody>
        </p:sp>
        <p:sp>
          <p:nvSpPr>
            <p:cNvPr id="368" name="직사각형 101">
              <a:extLst>
                <a:ext uri="{FF2B5EF4-FFF2-40B4-BE49-F238E27FC236}">
                  <a16:creationId xmlns:a16="http://schemas.microsoft.com/office/drawing/2014/main" id="{EFF562D0-D2ED-F552-E744-428855489A4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04593" y="1153071"/>
              <a:ext cx="72787" cy="72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</p:grpSp>
      <p:grpSp>
        <p:nvGrpSpPr>
          <p:cNvPr id="369" name="그룹 368">
            <a:extLst>
              <a:ext uri="{FF2B5EF4-FFF2-40B4-BE49-F238E27FC236}">
                <a16:creationId xmlns:a16="http://schemas.microsoft.com/office/drawing/2014/main" id="{BBA9E9A4-3100-C129-23D2-6871A62B35F4}"/>
              </a:ext>
            </a:extLst>
          </p:cNvPr>
          <p:cNvGrpSpPr/>
          <p:nvPr/>
        </p:nvGrpSpPr>
        <p:grpSpPr>
          <a:xfrm>
            <a:off x="1281558" y="8821770"/>
            <a:ext cx="701448" cy="1197568"/>
            <a:chOff x="1234495" y="4651039"/>
            <a:chExt cx="701448" cy="1197568"/>
          </a:xfrm>
        </p:grpSpPr>
        <p:sp>
          <p:nvSpPr>
            <p:cNvPr id="370" name="직사각형 369">
              <a:extLst>
                <a:ext uri="{FF2B5EF4-FFF2-40B4-BE49-F238E27FC236}">
                  <a16:creationId xmlns:a16="http://schemas.microsoft.com/office/drawing/2014/main" id="{DD7F95FF-BB8F-08BC-1020-84DB2A2D6BB3}"/>
                </a:ext>
              </a:extLst>
            </p:cNvPr>
            <p:cNvSpPr/>
            <p:nvPr/>
          </p:nvSpPr>
          <p:spPr>
            <a:xfrm>
              <a:off x="1482627" y="4840977"/>
              <a:ext cx="205184" cy="1007630"/>
            </a:xfrm>
            <a:prstGeom prst="rect">
              <a:avLst/>
            </a:prstGeom>
            <a:solidFill>
              <a:srgbClr val="7F7F7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100" dirty="0"/>
            </a:p>
          </p:txBody>
        </p:sp>
        <p:sp>
          <p:nvSpPr>
            <p:cNvPr id="371" name="직사각형 370">
              <a:extLst>
                <a:ext uri="{FF2B5EF4-FFF2-40B4-BE49-F238E27FC236}">
                  <a16:creationId xmlns:a16="http://schemas.microsoft.com/office/drawing/2014/main" id="{37C2ED8D-8E39-CF7A-3140-59ACDB4E4975}"/>
                </a:ext>
              </a:extLst>
            </p:cNvPr>
            <p:cNvSpPr/>
            <p:nvPr/>
          </p:nvSpPr>
          <p:spPr>
            <a:xfrm>
              <a:off x="1234495" y="4651039"/>
              <a:ext cx="205184" cy="1197568"/>
            </a:xfrm>
            <a:prstGeom prst="rect">
              <a:avLst/>
            </a:prstGeom>
            <a:solidFill>
              <a:srgbClr val="D0CE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100" dirty="0"/>
            </a:p>
          </p:txBody>
        </p:sp>
        <p:sp>
          <p:nvSpPr>
            <p:cNvPr id="372" name="직사각형 371">
              <a:extLst>
                <a:ext uri="{FF2B5EF4-FFF2-40B4-BE49-F238E27FC236}">
                  <a16:creationId xmlns:a16="http://schemas.microsoft.com/office/drawing/2014/main" id="{62428337-4364-AEA4-221A-012C11C5BA3C}"/>
                </a:ext>
              </a:extLst>
            </p:cNvPr>
            <p:cNvSpPr/>
            <p:nvPr/>
          </p:nvSpPr>
          <p:spPr>
            <a:xfrm>
              <a:off x="1730759" y="4840977"/>
              <a:ext cx="205184" cy="100763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100" dirty="0"/>
            </a:p>
          </p:txBody>
        </p:sp>
      </p:grpSp>
      <p:sp>
        <p:nvSpPr>
          <p:cNvPr id="373" name="직사각형 372">
            <a:extLst>
              <a:ext uri="{FF2B5EF4-FFF2-40B4-BE49-F238E27FC236}">
                <a16:creationId xmlns:a16="http://schemas.microsoft.com/office/drawing/2014/main" id="{B8B24875-437A-3C79-8FF9-A80AE84D6F7C}"/>
              </a:ext>
            </a:extLst>
          </p:cNvPr>
          <p:cNvSpPr/>
          <p:nvPr/>
        </p:nvSpPr>
        <p:spPr>
          <a:xfrm>
            <a:off x="2971024" y="8636814"/>
            <a:ext cx="205184" cy="1371572"/>
          </a:xfrm>
          <a:prstGeom prst="rect">
            <a:avLst/>
          </a:prstGeom>
          <a:solidFill>
            <a:srgbClr val="7F7F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374" name="직사각형 373">
            <a:extLst>
              <a:ext uri="{FF2B5EF4-FFF2-40B4-BE49-F238E27FC236}">
                <a16:creationId xmlns:a16="http://schemas.microsoft.com/office/drawing/2014/main" id="{181D73A2-A5D5-D763-72EF-4110DD04AEBC}"/>
              </a:ext>
            </a:extLst>
          </p:cNvPr>
          <p:cNvSpPr/>
          <p:nvPr/>
        </p:nvSpPr>
        <p:spPr>
          <a:xfrm>
            <a:off x="2722892" y="8810818"/>
            <a:ext cx="205184" cy="1197568"/>
          </a:xfrm>
          <a:prstGeom prst="rect">
            <a:avLst/>
          </a:prstGeom>
          <a:solidFill>
            <a:srgbClr val="D0CEC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375" name="직사각형 374">
            <a:extLst>
              <a:ext uri="{FF2B5EF4-FFF2-40B4-BE49-F238E27FC236}">
                <a16:creationId xmlns:a16="http://schemas.microsoft.com/office/drawing/2014/main" id="{F7ADCFC1-7565-679E-A37F-8285D85D02C1}"/>
              </a:ext>
            </a:extLst>
          </p:cNvPr>
          <p:cNvSpPr/>
          <p:nvPr/>
        </p:nvSpPr>
        <p:spPr>
          <a:xfrm>
            <a:off x="4301179" y="8644605"/>
            <a:ext cx="205184" cy="1382524"/>
          </a:xfrm>
          <a:prstGeom prst="rect">
            <a:avLst/>
          </a:prstGeom>
          <a:solidFill>
            <a:srgbClr val="7F7F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376" name="직사각형 375">
            <a:extLst>
              <a:ext uri="{FF2B5EF4-FFF2-40B4-BE49-F238E27FC236}">
                <a16:creationId xmlns:a16="http://schemas.microsoft.com/office/drawing/2014/main" id="{1F1D6EC0-41D8-EFB5-5A27-66786BD40FC9}"/>
              </a:ext>
            </a:extLst>
          </p:cNvPr>
          <p:cNvSpPr/>
          <p:nvPr/>
        </p:nvSpPr>
        <p:spPr>
          <a:xfrm>
            <a:off x="4033612" y="8821770"/>
            <a:ext cx="205184" cy="1197568"/>
          </a:xfrm>
          <a:prstGeom prst="rect">
            <a:avLst/>
          </a:prstGeom>
          <a:solidFill>
            <a:srgbClr val="D0CEC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377" name="직사각형 376">
            <a:extLst>
              <a:ext uri="{FF2B5EF4-FFF2-40B4-BE49-F238E27FC236}">
                <a16:creationId xmlns:a16="http://schemas.microsoft.com/office/drawing/2014/main" id="{351B3553-4509-F395-05BC-4AB63AA361C1}"/>
              </a:ext>
            </a:extLst>
          </p:cNvPr>
          <p:cNvSpPr/>
          <p:nvPr/>
        </p:nvSpPr>
        <p:spPr>
          <a:xfrm>
            <a:off x="4569530" y="9011708"/>
            <a:ext cx="205184" cy="100763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378" name="직사각형 377">
            <a:extLst>
              <a:ext uri="{FF2B5EF4-FFF2-40B4-BE49-F238E27FC236}">
                <a16:creationId xmlns:a16="http://schemas.microsoft.com/office/drawing/2014/main" id="{8A5DC8BE-3601-E107-332C-A6ED7BFD3BEC}"/>
              </a:ext>
            </a:extLst>
          </p:cNvPr>
          <p:cNvSpPr/>
          <p:nvPr/>
        </p:nvSpPr>
        <p:spPr>
          <a:xfrm>
            <a:off x="5676521" y="9000756"/>
            <a:ext cx="205184" cy="1007630"/>
          </a:xfrm>
          <a:prstGeom prst="rect">
            <a:avLst/>
          </a:prstGeom>
          <a:solidFill>
            <a:srgbClr val="7F7F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379" name="직사각형 378">
            <a:extLst>
              <a:ext uri="{FF2B5EF4-FFF2-40B4-BE49-F238E27FC236}">
                <a16:creationId xmlns:a16="http://schemas.microsoft.com/office/drawing/2014/main" id="{44BA07CC-158F-10FA-3DFD-215F3A2D4828}"/>
              </a:ext>
            </a:extLst>
          </p:cNvPr>
          <p:cNvSpPr/>
          <p:nvPr/>
        </p:nvSpPr>
        <p:spPr>
          <a:xfrm>
            <a:off x="5428389" y="8810818"/>
            <a:ext cx="205184" cy="1197568"/>
          </a:xfrm>
          <a:prstGeom prst="rect">
            <a:avLst/>
          </a:prstGeom>
          <a:solidFill>
            <a:srgbClr val="D0CEC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380" name="직사각형 379">
            <a:extLst>
              <a:ext uri="{FF2B5EF4-FFF2-40B4-BE49-F238E27FC236}">
                <a16:creationId xmlns:a16="http://schemas.microsoft.com/office/drawing/2014/main" id="{847F9899-4AE6-7C9C-1BFA-72FE470F0F15}"/>
              </a:ext>
            </a:extLst>
          </p:cNvPr>
          <p:cNvSpPr/>
          <p:nvPr/>
        </p:nvSpPr>
        <p:spPr>
          <a:xfrm>
            <a:off x="5924653" y="9260890"/>
            <a:ext cx="205184" cy="74749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381" name="직사각형 380">
            <a:extLst>
              <a:ext uri="{FF2B5EF4-FFF2-40B4-BE49-F238E27FC236}">
                <a16:creationId xmlns:a16="http://schemas.microsoft.com/office/drawing/2014/main" id="{ABD95D31-47D0-CE97-FAC0-783BB585AE81}"/>
              </a:ext>
            </a:extLst>
          </p:cNvPr>
          <p:cNvSpPr/>
          <p:nvPr/>
        </p:nvSpPr>
        <p:spPr>
          <a:xfrm>
            <a:off x="7010602" y="8821770"/>
            <a:ext cx="205184" cy="1186616"/>
          </a:xfrm>
          <a:prstGeom prst="rect">
            <a:avLst/>
          </a:prstGeom>
          <a:solidFill>
            <a:srgbClr val="7F7F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382" name="직사각형 381">
            <a:extLst>
              <a:ext uri="{FF2B5EF4-FFF2-40B4-BE49-F238E27FC236}">
                <a16:creationId xmlns:a16="http://schemas.microsoft.com/office/drawing/2014/main" id="{0C6E4547-0AC1-E536-9DE0-F8198B38459A}"/>
              </a:ext>
            </a:extLst>
          </p:cNvPr>
          <p:cNvSpPr/>
          <p:nvPr/>
        </p:nvSpPr>
        <p:spPr>
          <a:xfrm>
            <a:off x="7258734" y="9000756"/>
            <a:ext cx="205184" cy="100763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grpSp>
        <p:nvGrpSpPr>
          <p:cNvPr id="383" name="그룹 382">
            <a:extLst>
              <a:ext uri="{FF2B5EF4-FFF2-40B4-BE49-F238E27FC236}">
                <a16:creationId xmlns:a16="http://schemas.microsoft.com/office/drawing/2014/main" id="{85D801EC-1FB8-F300-478B-22BE062C031C}"/>
              </a:ext>
            </a:extLst>
          </p:cNvPr>
          <p:cNvGrpSpPr/>
          <p:nvPr/>
        </p:nvGrpSpPr>
        <p:grpSpPr>
          <a:xfrm>
            <a:off x="288285" y="10651429"/>
            <a:ext cx="8414690" cy="1083537"/>
            <a:chOff x="3802048" y="7991010"/>
            <a:chExt cx="8799535" cy="1180322"/>
          </a:xfrm>
        </p:grpSpPr>
        <p:sp>
          <p:nvSpPr>
            <p:cNvPr id="384" name="TextBox 383">
              <a:extLst>
                <a:ext uri="{FF2B5EF4-FFF2-40B4-BE49-F238E27FC236}">
                  <a16:creationId xmlns:a16="http://schemas.microsoft.com/office/drawing/2014/main" id="{5BA866D9-CE85-6D89-DD98-5E29D9D4B6E8}"/>
                </a:ext>
              </a:extLst>
            </p:cNvPr>
            <p:cNvSpPr txBox="1"/>
            <p:nvPr/>
          </p:nvSpPr>
          <p:spPr>
            <a:xfrm>
              <a:off x="4046642" y="8680583"/>
              <a:ext cx="2768323" cy="123111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r>
                <a:rPr lang="ko-KR" altLang="en-US" sz="800" b="1" dirty="0"/>
                <a:t>개인정보처리방침   </a:t>
              </a:r>
              <a:r>
                <a:rPr lang="ko-KR" altLang="en-US" sz="800" dirty="0"/>
                <a:t>이용약관    오픈소스 라이선스</a:t>
              </a:r>
              <a:endParaRPr lang="en-US" altLang="x-none" sz="800" dirty="0"/>
            </a:p>
          </p:txBody>
        </p:sp>
        <p:pic>
          <p:nvPicPr>
            <p:cNvPr id="385" name="그림 384">
              <a:extLst>
                <a:ext uri="{FF2B5EF4-FFF2-40B4-BE49-F238E27FC236}">
                  <a16:creationId xmlns:a16="http://schemas.microsoft.com/office/drawing/2014/main" id="{F3339DD4-10CC-EC85-15AF-2542FD10A8D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grayscl/>
            </a:blip>
            <a:stretch>
              <a:fillRect/>
            </a:stretch>
          </p:blipFill>
          <p:spPr>
            <a:xfrm>
              <a:off x="9377093" y="8052354"/>
              <a:ext cx="734777" cy="194361"/>
            </a:xfrm>
            <a:prstGeom prst="rect">
              <a:avLst/>
            </a:prstGeom>
          </p:spPr>
        </p:pic>
        <p:pic>
          <p:nvPicPr>
            <p:cNvPr id="386" name="그림 385">
              <a:extLst>
                <a:ext uri="{FF2B5EF4-FFF2-40B4-BE49-F238E27FC236}">
                  <a16:creationId xmlns:a16="http://schemas.microsoft.com/office/drawing/2014/main" id="{A3B65CFD-65E8-DE89-26DC-126CF2DD242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grayscl/>
            </a:blip>
            <a:stretch>
              <a:fillRect/>
            </a:stretch>
          </p:blipFill>
          <p:spPr>
            <a:xfrm>
              <a:off x="10596663" y="8050940"/>
              <a:ext cx="794087" cy="197189"/>
            </a:xfrm>
            <a:prstGeom prst="rect">
              <a:avLst/>
            </a:prstGeom>
          </p:spPr>
        </p:pic>
        <p:pic>
          <p:nvPicPr>
            <p:cNvPr id="387" name="그림 386">
              <a:extLst>
                <a:ext uri="{FF2B5EF4-FFF2-40B4-BE49-F238E27FC236}">
                  <a16:creationId xmlns:a16="http://schemas.microsoft.com/office/drawing/2014/main" id="{76E6D4A8-0B1D-A0CE-4A43-5A854BB48F7E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grayscl/>
            </a:blip>
            <a:stretch>
              <a:fillRect/>
            </a:stretch>
          </p:blipFill>
          <p:spPr>
            <a:xfrm>
              <a:off x="4903805" y="8014061"/>
              <a:ext cx="842613" cy="270946"/>
            </a:xfrm>
            <a:prstGeom prst="rect">
              <a:avLst/>
            </a:prstGeom>
          </p:spPr>
        </p:pic>
        <p:cxnSp>
          <p:nvCxnSpPr>
            <p:cNvPr id="388" name="직선 연결선[R] 188">
              <a:extLst>
                <a:ext uri="{FF2B5EF4-FFF2-40B4-BE49-F238E27FC236}">
                  <a16:creationId xmlns:a16="http://schemas.microsoft.com/office/drawing/2014/main" id="{AF6427AC-9EF7-9967-348A-8DE992997717}"/>
                </a:ext>
              </a:extLst>
            </p:cNvPr>
            <p:cNvCxnSpPr>
              <a:cxnSpLocks/>
            </p:cNvCxnSpPr>
            <p:nvPr/>
          </p:nvCxnSpPr>
          <p:spPr>
            <a:xfrm>
              <a:off x="3802048" y="8527758"/>
              <a:ext cx="879953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389" name="그림 388">
              <a:extLst>
                <a:ext uri="{FF2B5EF4-FFF2-40B4-BE49-F238E27FC236}">
                  <a16:creationId xmlns:a16="http://schemas.microsoft.com/office/drawing/2014/main" id="{F68AA5D5-89C2-0DC8-54F6-623402CB5A52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grayscl/>
            </a:blip>
            <a:stretch>
              <a:fillRect/>
            </a:stretch>
          </p:blipFill>
          <p:spPr>
            <a:xfrm>
              <a:off x="7334775" y="7991010"/>
              <a:ext cx="513234" cy="290833"/>
            </a:xfrm>
            <a:prstGeom prst="rect">
              <a:avLst/>
            </a:prstGeom>
          </p:spPr>
        </p:pic>
        <p:pic>
          <p:nvPicPr>
            <p:cNvPr id="390" name="그림 389">
              <a:extLst>
                <a:ext uri="{FF2B5EF4-FFF2-40B4-BE49-F238E27FC236}">
                  <a16:creationId xmlns:a16="http://schemas.microsoft.com/office/drawing/2014/main" id="{49127313-23A3-DC0A-4730-807C330EA67E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grayscl/>
            </a:blip>
            <a:stretch>
              <a:fillRect/>
            </a:stretch>
          </p:blipFill>
          <p:spPr>
            <a:xfrm>
              <a:off x="6231212" y="8031784"/>
              <a:ext cx="618769" cy="253973"/>
            </a:xfrm>
            <a:prstGeom prst="rect">
              <a:avLst/>
            </a:prstGeom>
          </p:spPr>
        </p:pic>
        <p:pic>
          <p:nvPicPr>
            <p:cNvPr id="391" name="그림 390">
              <a:extLst>
                <a:ext uri="{FF2B5EF4-FFF2-40B4-BE49-F238E27FC236}">
                  <a16:creationId xmlns:a16="http://schemas.microsoft.com/office/drawing/2014/main" id="{EF603353-9B0D-3C15-98D9-D34BD36A294E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grayscl/>
            </a:blip>
            <a:stretch>
              <a:fillRect/>
            </a:stretch>
          </p:blipFill>
          <p:spPr>
            <a:xfrm>
              <a:off x="8332803" y="8017221"/>
              <a:ext cx="559496" cy="264626"/>
            </a:xfrm>
            <a:prstGeom prst="rect">
              <a:avLst/>
            </a:prstGeom>
          </p:spPr>
        </p:pic>
        <p:sp>
          <p:nvSpPr>
            <p:cNvPr id="392" name="TextBox 391">
              <a:extLst>
                <a:ext uri="{FF2B5EF4-FFF2-40B4-BE49-F238E27FC236}">
                  <a16:creationId xmlns:a16="http://schemas.microsoft.com/office/drawing/2014/main" id="{57169528-275F-9CDA-C74F-838F2BE64D6C}"/>
                </a:ext>
              </a:extLst>
            </p:cNvPr>
            <p:cNvSpPr txBox="1"/>
            <p:nvPr/>
          </p:nvSpPr>
          <p:spPr>
            <a:xfrm>
              <a:off x="4041213" y="8865064"/>
              <a:ext cx="3719499" cy="123111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r>
                <a:rPr lang="en-US" altLang="ko-KR" sz="800" b="1" dirty="0"/>
                <a:t>KT</a:t>
              </a:r>
              <a:r>
                <a:rPr lang="ko-KR" altLang="en-US" sz="800" b="1" dirty="0"/>
                <a:t>정보   </a:t>
              </a:r>
              <a:r>
                <a:rPr lang="ko-KR" altLang="en-US" sz="800" dirty="0"/>
                <a:t>대표이사</a:t>
              </a:r>
              <a:r>
                <a:rPr lang="en-US" altLang="ko-KR" sz="800" dirty="0"/>
                <a:t>: </a:t>
              </a:r>
              <a:r>
                <a:rPr lang="ko-KR" altLang="en-US" sz="800" dirty="0" err="1"/>
                <a:t>구현모</a:t>
              </a:r>
              <a:r>
                <a:rPr lang="ko-KR" altLang="en-US" sz="800" dirty="0"/>
                <a:t> │ 사업자 등록번호 </a:t>
              </a:r>
              <a:r>
                <a:rPr lang="en-US" altLang="ko-KR" sz="800" dirty="0"/>
                <a:t>: 102-81-42945</a:t>
              </a:r>
              <a:endParaRPr lang="en-US" altLang="x-none" sz="800" dirty="0"/>
            </a:p>
          </p:txBody>
        </p:sp>
        <p:pic>
          <p:nvPicPr>
            <p:cNvPr id="393" name="그림 392">
              <a:extLst>
                <a:ext uri="{FF2B5EF4-FFF2-40B4-BE49-F238E27FC236}">
                  <a16:creationId xmlns:a16="http://schemas.microsoft.com/office/drawing/2014/main" id="{A90D1E5F-F2A4-9B4F-2814-0A567AC6CE36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grayscl/>
            </a:blip>
            <a:stretch>
              <a:fillRect/>
            </a:stretch>
          </p:blipFill>
          <p:spPr>
            <a:xfrm>
              <a:off x="11478449" y="8687423"/>
              <a:ext cx="842613" cy="270946"/>
            </a:xfrm>
            <a:prstGeom prst="rect">
              <a:avLst/>
            </a:prstGeom>
          </p:spPr>
        </p:pic>
        <p:sp>
          <p:nvSpPr>
            <p:cNvPr id="394" name="TextBox 393">
              <a:extLst>
                <a:ext uri="{FF2B5EF4-FFF2-40B4-BE49-F238E27FC236}">
                  <a16:creationId xmlns:a16="http://schemas.microsoft.com/office/drawing/2014/main" id="{0CB88D6C-8C54-BEF8-58A0-2C0345107601}"/>
                </a:ext>
              </a:extLst>
            </p:cNvPr>
            <p:cNvSpPr txBox="1"/>
            <p:nvPr/>
          </p:nvSpPr>
          <p:spPr>
            <a:xfrm>
              <a:off x="4041213" y="9048221"/>
              <a:ext cx="3719499" cy="123111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r>
                <a:rPr lang="ko-KR" altLang="en-US" sz="800" b="1" dirty="0"/>
                <a:t>고객센터  </a:t>
              </a:r>
              <a:r>
                <a:rPr lang="en-US" altLang="ko-KR" sz="800" dirty="0"/>
                <a:t>1899-1949 (8:00 ~ 18:00 , </a:t>
              </a:r>
              <a:r>
                <a:rPr lang="ko-KR" altLang="en-US" sz="800" dirty="0"/>
                <a:t>점심 </a:t>
              </a:r>
              <a:r>
                <a:rPr lang="en-US" altLang="ko-KR" sz="800" dirty="0"/>
                <a:t>12:00 ~ 1:00)</a:t>
              </a:r>
              <a:endParaRPr lang="en-US" altLang="x-none" sz="800" dirty="0"/>
            </a:p>
          </p:txBody>
        </p:sp>
        <p:sp>
          <p:nvSpPr>
            <p:cNvPr id="395" name="TextBox 394">
              <a:extLst>
                <a:ext uri="{FF2B5EF4-FFF2-40B4-BE49-F238E27FC236}">
                  <a16:creationId xmlns:a16="http://schemas.microsoft.com/office/drawing/2014/main" id="{4600667D-0D4A-AE55-4D81-EDA5EE856255}"/>
                </a:ext>
              </a:extLst>
            </p:cNvPr>
            <p:cNvSpPr txBox="1"/>
            <p:nvPr/>
          </p:nvSpPr>
          <p:spPr>
            <a:xfrm>
              <a:off x="10216443" y="9048222"/>
              <a:ext cx="2348613" cy="123110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r>
                <a:rPr lang="en-US" altLang="ko-KR" sz="800" dirty="0">
                  <a:solidFill>
                    <a:srgbClr val="A5A5A5"/>
                  </a:solidFill>
                </a:rPr>
                <a:t>Copyright </a:t>
              </a:r>
              <a:r>
                <a:rPr lang="ko-KR" altLang="en-US" sz="800" dirty="0">
                  <a:solidFill>
                    <a:srgbClr val="A5A5A5"/>
                  </a:solidFill>
                </a:rPr>
                <a:t>ⓒ </a:t>
              </a:r>
              <a:r>
                <a:rPr lang="en-US" altLang="ko-KR" sz="800" dirty="0">
                  <a:solidFill>
                    <a:srgbClr val="A5A5A5"/>
                  </a:solidFill>
                </a:rPr>
                <a:t>2023 KT </a:t>
              </a:r>
              <a:r>
                <a:rPr lang="en-US" altLang="ko-KR" sz="800" dirty="0" err="1">
                  <a:solidFill>
                    <a:srgbClr val="A5A5A5"/>
                  </a:solidFill>
                </a:rPr>
                <a:t>Corp.All</a:t>
              </a:r>
              <a:r>
                <a:rPr lang="en-US" altLang="ko-KR" sz="800" dirty="0">
                  <a:solidFill>
                    <a:srgbClr val="A5A5A5"/>
                  </a:solidFill>
                </a:rPr>
                <a:t> rights </a:t>
              </a:r>
              <a:r>
                <a:rPr lang="en-US" altLang="ko-KR" sz="800" dirty="0" err="1">
                  <a:solidFill>
                    <a:srgbClr val="A5A5A5"/>
                  </a:solidFill>
                </a:rPr>
                <a:t>reseved</a:t>
              </a:r>
              <a:endParaRPr lang="en-US" altLang="x-none" sz="800" dirty="0">
                <a:solidFill>
                  <a:srgbClr val="A5A5A5"/>
                </a:solidFill>
              </a:endParaRPr>
            </a:p>
          </p:txBody>
        </p:sp>
      </p:grpSp>
      <p:grpSp>
        <p:nvGrpSpPr>
          <p:cNvPr id="396" name="그룹 395">
            <a:extLst>
              <a:ext uri="{FF2B5EF4-FFF2-40B4-BE49-F238E27FC236}">
                <a16:creationId xmlns:a16="http://schemas.microsoft.com/office/drawing/2014/main" id="{30BE1022-D4DC-D0EB-453D-EE18BE398758}"/>
              </a:ext>
            </a:extLst>
          </p:cNvPr>
          <p:cNvGrpSpPr/>
          <p:nvPr/>
        </p:nvGrpSpPr>
        <p:grpSpPr>
          <a:xfrm>
            <a:off x="6954805" y="653572"/>
            <a:ext cx="1446948" cy="188663"/>
            <a:chOff x="6625657" y="365103"/>
            <a:chExt cx="1446948" cy="234999"/>
          </a:xfrm>
        </p:grpSpPr>
        <p:sp>
          <p:nvSpPr>
            <p:cNvPr id="397" name="직사각형 396">
              <a:extLst>
                <a:ext uri="{FF2B5EF4-FFF2-40B4-BE49-F238E27FC236}">
                  <a16:creationId xmlns:a16="http://schemas.microsoft.com/office/drawing/2014/main" id="{00015E1E-6F65-F39F-0640-EC9771EE2BCE}"/>
                </a:ext>
              </a:extLst>
            </p:cNvPr>
            <p:cNvSpPr/>
            <p:nvPr/>
          </p:nvSpPr>
          <p:spPr>
            <a:xfrm>
              <a:off x="6625657" y="365103"/>
              <a:ext cx="725151" cy="234999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 w="3175" cap="flat">
              <a:solidFill>
                <a:schemeClr val="bg1">
                  <a:lumMod val="50000"/>
                </a:schemeClr>
              </a:solidFill>
              <a:miter lim="400000"/>
            </a:ln>
            <a:effectLst/>
          </p:spPr>
          <p:txBody>
            <a:bodyPr wrap="square" lIns="36000" tIns="36000" rIns="36000" bIns="45718" numCol="1" rtlCol="0" anchor="ctr" anchorCtr="0">
              <a:noAutofit/>
            </a:bodyPr>
            <a:lstStyle/>
            <a:p>
              <a:pPr algn="ctr" defTabSz="914309"/>
              <a:r>
                <a:rPr kumimoji="1" lang="ko-KR" altLang="en-US" sz="800" b="1" dirty="0">
                  <a:solidFill>
                    <a:srgbClr val="FFFFFF"/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문제 풀이 수</a:t>
              </a:r>
            </a:p>
          </p:txBody>
        </p:sp>
        <p:sp>
          <p:nvSpPr>
            <p:cNvPr id="398" name="직사각형 397">
              <a:extLst>
                <a:ext uri="{FF2B5EF4-FFF2-40B4-BE49-F238E27FC236}">
                  <a16:creationId xmlns:a16="http://schemas.microsoft.com/office/drawing/2014/main" id="{2A030CF7-B119-BA89-6E14-808BFDB44FA1}"/>
                </a:ext>
              </a:extLst>
            </p:cNvPr>
            <p:cNvSpPr/>
            <p:nvPr/>
          </p:nvSpPr>
          <p:spPr>
            <a:xfrm>
              <a:off x="7347454" y="365103"/>
              <a:ext cx="725151" cy="234999"/>
            </a:xfrm>
            <a:prstGeom prst="rect">
              <a:avLst/>
            </a:prstGeom>
            <a:solidFill>
              <a:schemeClr val="bg1"/>
            </a:solidFill>
            <a:ln w="3175" cap="flat">
              <a:solidFill>
                <a:schemeClr val="bg1">
                  <a:lumMod val="50000"/>
                </a:schemeClr>
              </a:solidFill>
              <a:miter lim="400000"/>
            </a:ln>
            <a:effectLst/>
          </p:spPr>
          <p:txBody>
            <a:bodyPr wrap="square" lIns="36000" tIns="36000" rIns="36000" bIns="45718" numCol="1" rtlCol="0" anchor="ctr" anchorCtr="0">
              <a:noAutofit/>
            </a:bodyPr>
            <a:lstStyle/>
            <a:p>
              <a:pPr algn="ctr" defTabSz="914309"/>
              <a:r>
                <a:rPr kumimoji="1" lang="ko-KR" altLang="en-US" sz="800" b="1" dirty="0" err="1">
                  <a:solidFill>
                    <a:schemeClr val="bg1">
                      <a:lumMod val="75000"/>
                    </a:schemeClr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정답률</a:t>
              </a:r>
              <a:r>
                <a:rPr kumimoji="1" lang="en-US" altLang="ko-KR" sz="800" b="1" dirty="0">
                  <a:solidFill>
                    <a:schemeClr val="bg1">
                      <a:lumMod val="75000"/>
                    </a:schemeClr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(%)</a:t>
              </a:r>
              <a:endParaRPr kumimoji="1" lang="ko-KR" altLang="en-US" sz="800" b="1" dirty="0">
                <a:solidFill>
                  <a:schemeClr val="bg1">
                    <a:lumMod val="75000"/>
                  </a:schemeClr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</p:grpSp>
      <p:sp>
        <p:nvSpPr>
          <p:cNvPr id="139" name="TextBox 138">
            <a:extLst>
              <a:ext uri="{FF2B5EF4-FFF2-40B4-BE49-F238E27FC236}">
                <a16:creationId xmlns:a16="http://schemas.microsoft.com/office/drawing/2014/main" id="{2D0C26D4-10A6-59F1-7058-EE9A421384C1}"/>
              </a:ext>
            </a:extLst>
          </p:cNvPr>
          <p:cNvSpPr txBox="1"/>
          <p:nvPr/>
        </p:nvSpPr>
        <p:spPr>
          <a:xfrm>
            <a:off x="741045" y="6338146"/>
            <a:ext cx="1243930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>
                <a:solidFill>
                  <a:prstClr val="black"/>
                </a:solidFill>
              </a:rPr>
              <a:t>문제당 평균 풀이시간</a:t>
            </a:r>
            <a:endParaRPr kumimoji="1" lang="x-none" altLang="en-US" sz="1000" b="1" dirty="0">
              <a:solidFill>
                <a:prstClr val="black"/>
              </a:solidFill>
            </a:endParaRPr>
          </a:p>
        </p:txBody>
      </p:sp>
      <p:sp>
        <p:nvSpPr>
          <p:cNvPr id="29" name="텍스트 상자 68">
            <a:extLst>
              <a:ext uri="{FF2B5EF4-FFF2-40B4-BE49-F238E27FC236}">
                <a16:creationId xmlns:a16="http://schemas.microsoft.com/office/drawing/2014/main" id="{173FD51B-FAB7-CED8-C44D-18931F7292CA}"/>
              </a:ext>
            </a:extLst>
          </p:cNvPr>
          <p:cNvSpPr txBox="1"/>
          <p:nvPr/>
        </p:nvSpPr>
        <p:spPr>
          <a:xfrm>
            <a:off x="-7925117" y="666749"/>
            <a:ext cx="1115690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kumimoji="1" lang="ko-KR" altLang="en-US" sz="1000" b="1" dirty="0"/>
              <a:t>문제풀이 학습 현황</a:t>
            </a:r>
            <a:endParaRPr kumimoji="1" lang="ko-KR" altLang="en-US" sz="1000" dirty="0"/>
          </a:p>
        </p:txBody>
      </p:sp>
      <p:graphicFrame>
        <p:nvGraphicFramePr>
          <p:cNvPr id="30" name="표 752">
            <a:extLst>
              <a:ext uri="{FF2B5EF4-FFF2-40B4-BE49-F238E27FC236}">
                <a16:creationId xmlns:a16="http://schemas.microsoft.com/office/drawing/2014/main" id="{AEE68763-F70C-B9AF-9226-B79949B48853}"/>
              </a:ext>
            </a:extLst>
          </p:cNvPr>
          <p:cNvGraphicFramePr>
            <a:graphicFrameLocks noGrp="1"/>
          </p:cNvGraphicFramePr>
          <p:nvPr/>
        </p:nvGraphicFramePr>
        <p:xfrm>
          <a:off x="-7934593" y="1239827"/>
          <a:ext cx="7735694" cy="17867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85230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490380">
                  <a:extLst>
                    <a:ext uri="{9D8B030D-6E8A-4147-A177-3AD203B41FA5}">
                      <a16:colId xmlns:a16="http://schemas.microsoft.com/office/drawing/2014/main" val="2816591719"/>
                    </a:ext>
                  </a:extLst>
                </a:gridCol>
                <a:gridCol w="1290101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389851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1356601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1323531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</a:tblGrid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sp>
        <p:nvSpPr>
          <p:cNvPr id="32" name="TextBox 31">
            <a:extLst>
              <a:ext uri="{FF2B5EF4-FFF2-40B4-BE49-F238E27FC236}">
                <a16:creationId xmlns:a16="http://schemas.microsoft.com/office/drawing/2014/main" id="{D182079A-468F-1BB7-BA46-711B2F552DA5}"/>
              </a:ext>
            </a:extLst>
          </p:cNvPr>
          <p:cNvSpPr txBox="1"/>
          <p:nvPr/>
        </p:nvSpPr>
        <p:spPr>
          <a:xfrm>
            <a:off x="-7499880" y="3104211"/>
            <a:ext cx="100508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인간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사회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환경과 행복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7A912902-F497-B9B3-607F-448E1F714590}"/>
              </a:ext>
            </a:extLst>
          </p:cNvPr>
          <p:cNvSpPr txBox="1"/>
          <p:nvPr/>
        </p:nvSpPr>
        <p:spPr>
          <a:xfrm>
            <a:off x="-5988815" y="3104211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자연환경과 인간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22F6C609-231A-0BE3-7309-2E5459380E5C}"/>
              </a:ext>
            </a:extLst>
          </p:cNvPr>
          <p:cNvSpPr txBox="1"/>
          <p:nvPr/>
        </p:nvSpPr>
        <p:spPr>
          <a:xfrm>
            <a:off x="-4669162" y="3104210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생활공간과 사회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7AF9F071-8E3B-E956-4808-0877D55E2329}"/>
              </a:ext>
            </a:extLst>
          </p:cNvPr>
          <p:cNvSpPr txBox="1"/>
          <p:nvPr/>
        </p:nvSpPr>
        <p:spPr>
          <a:xfrm>
            <a:off x="-3261814" y="3097862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인권보장과 헌법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EA92B632-3CE0-B2B4-16DD-BA39044EDEE0}"/>
              </a:ext>
            </a:extLst>
          </p:cNvPr>
          <p:cNvSpPr txBox="1"/>
          <p:nvPr/>
        </p:nvSpPr>
        <p:spPr>
          <a:xfrm>
            <a:off x="-1931621" y="3104211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시장경제와 금융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2" name="모서리가 둥근 직사각형 1092">
            <a:extLst>
              <a:ext uri="{FF2B5EF4-FFF2-40B4-BE49-F238E27FC236}">
                <a16:creationId xmlns:a16="http://schemas.microsoft.com/office/drawing/2014/main" id="{9E0BF99C-E898-31CF-0A60-24E982EC2015}"/>
              </a:ext>
            </a:extLst>
          </p:cNvPr>
          <p:cNvSpPr/>
          <p:nvPr/>
        </p:nvSpPr>
        <p:spPr>
          <a:xfrm rot="16200000">
            <a:off x="-6911537" y="2266612"/>
            <a:ext cx="45721" cy="2067750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kumimoji="1" lang="ko-KR" altLang="en-US"/>
          </a:p>
        </p:txBody>
      </p:sp>
      <p:grpSp>
        <p:nvGrpSpPr>
          <p:cNvPr id="43" name="그룹 42">
            <a:extLst>
              <a:ext uri="{FF2B5EF4-FFF2-40B4-BE49-F238E27FC236}">
                <a16:creationId xmlns:a16="http://schemas.microsoft.com/office/drawing/2014/main" id="{3FCA80AC-C2AC-9EBC-1C45-252309F2307C}"/>
              </a:ext>
            </a:extLst>
          </p:cNvPr>
          <p:cNvGrpSpPr/>
          <p:nvPr/>
        </p:nvGrpSpPr>
        <p:grpSpPr>
          <a:xfrm>
            <a:off x="-933285" y="1037368"/>
            <a:ext cx="741212" cy="78075"/>
            <a:chOff x="7449386" y="3140807"/>
            <a:chExt cx="741212" cy="78075"/>
          </a:xfrm>
        </p:grpSpPr>
        <p:sp>
          <p:nvSpPr>
            <p:cNvPr id="44" name="TextBox 53">
              <a:extLst>
                <a:ext uri="{FF2B5EF4-FFF2-40B4-BE49-F238E27FC236}">
                  <a16:creationId xmlns:a16="http://schemas.microsoft.com/office/drawing/2014/main" id="{4C161197-2306-E51F-F60A-2F115057759D}"/>
                </a:ext>
              </a:extLst>
            </p:cNvPr>
            <p:cNvSpPr txBox="1"/>
            <p:nvPr/>
          </p:nvSpPr>
          <p:spPr>
            <a:xfrm>
              <a:off x="7998238" y="3140807"/>
              <a:ext cx="19236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우리반</a:t>
              </a:r>
              <a:endParaRPr lang="en-US" altLang="ko-KR" sz="500" dirty="0"/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81F70CCE-BDF9-EB11-2504-76CB9B56E3C9}"/>
                </a:ext>
              </a:extLst>
            </p:cNvPr>
            <p:cNvSpPr txBox="1"/>
            <p:nvPr/>
          </p:nvSpPr>
          <p:spPr>
            <a:xfrm>
              <a:off x="7554915" y="3141529"/>
              <a:ext cx="27892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과목 평균</a:t>
              </a:r>
              <a:endParaRPr lang="en-US" altLang="ko-KR" sz="500" dirty="0"/>
            </a:p>
          </p:txBody>
        </p:sp>
        <p:sp>
          <p:nvSpPr>
            <p:cNvPr id="46" name="직사각형 45">
              <a:extLst>
                <a:ext uri="{FF2B5EF4-FFF2-40B4-BE49-F238E27FC236}">
                  <a16:creationId xmlns:a16="http://schemas.microsoft.com/office/drawing/2014/main" id="{588DB092-9B3E-B811-381C-5532DEE9E01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449386" y="3142815"/>
              <a:ext cx="72787" cy="72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47" name="직사각형 46">
              <a:extLst>
                <a:ext uri="{FF2B5EF4-FFF2-40B4-BE49-F238E27FC236}">
                  <a16:creationId xmlns:a16="http://schemas.microsoft.com/office/drawing/2014/main" id="{98EB8ECC-D738-2490-C215-45D6B5366D6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04204" y="3146882"/>
              <a:ext cx="72787" cy="72000"/>
            </a:xfrm>
            <a:prstGeom prst="rect">
              <a:avLst/>
            </a:prstGeom>
            <a:solidFill>
              <a:srgbClr val="91AFF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 dirty="0"/>
            </a:p>
          </p:txBody>
        </p:sp>
      </p:grpSp>
      <p:sp>
        <p:nvSpPr>
          <p:cNvPr id="56" name="직사각형 55">
            <a:extLst>
              <a:ext uri="{FF2B5EF4-FFF2-40B4-BE49-F238E27FC236}">
                <a16:creationId xmlns:a16="http://schemas.microsoft.com/office/drawing/2014/main" id="{64E96A31-9F16-23AF-85CE-6FB0348587B6}"/>
              </a:ext>
            </a:extLst>
          </p:cNvPr>
          <p:cNvSpPr/>
          <p:nvPr/>
        </p:nvSpPr>
        <p:spPr>
          <a:xfrm>
            <a:off x="-7020611" y="2021192"/>
            <a:ext cx="205184" cy="1007630"/>
          </a:xfrm>
          <a:prstGeom prst="rect">
            <a:avLst/>
          </a:prstGeom>
          <a:solidFill>
            <a:srgbClr val="91AFF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57" name="직사각형 56">
            <a:extLst>
              <a:ext uri="{FF2B5EF4-FFF2-40B4-BE49-F238E27FC236}">
                <a16:creationId xmlns:a16="http://schemas.microsoft.com/office/drawing/2014/main" id="{7FFDE638-8EB3-CCEA-46A2-34521189A106}"/>
              </a:ext>
            </a:extLst>
          </p:cNvPr>
          <p:cNvSpPr/>
          <p:nvPr/>
        </p:nvSpPr>
        <p:spPr>
          <a:xfrm>
            <a:off x="-5505403" y="1591410"/>
            <a:ext cx="205184" cy="1462497"/>
          </a:xfrm>
          <a:prstGeom prst="rect">
            <a:avLst/>
          </a:prstGeom>
          <a:solidFill>
            <a:srgbClr val="91AFF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58" name="직사각형 57">
            <a:extLst>
              <a:ext uri="{FF2B5EF4-FFF2-40B4-BE49-F238E27FC236}">
                <a16:creationId xmlns:a16="http://schemas.microsoft.com/office/drawing/2014/main" id="{C7F036F5-76C4-1AFB-39E0-862F56D0A64B}"/>
              </a:ext>
            </a:extLst>
          </p:cNvPr>
          <p:cNvSpPr/>
          <p:nvPr/>
        </p:nvSpPr>
        <p:spPr>
          <a:xfrm>
            <a:off x="-4229643" y="2229828"/>
            <a:ext cx="205184" cy="798994"/>
          </a:xfrm>
          <a:prstGeom prst="rect">
            <a:avLst/>
          </a:prstGeom>
          <a:solidFill>
            <a:srgbClr val="91AFF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8E9C73B8-33D0-5E9A-A322-8946BE246FAA}"/>
              </a:ext>
            </a:extLst>
          </p:cNvPr>
          <p:cNvSpPr txBox="1"/>
          <p:nvPr/>
        </p:nvSpPr>
        <p:spPr>
          <a:xfrm>
            <a:off x="-8136752" y="1178368"/>
            <a:ext cx="16831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x-none" sz="800" dirty="0">
                <a:solidFill>
                  <a:prstClr val="black"/>
                </a:solidFill>
              </a:rPr>
              <a:t>100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17AC0CF7-F7BB-E3C6-0DF3-3860A33D7547}"/>
              </a:ext>
            </a:extLst>
          </p:cNvPr>
          <p:cNvSpPr txBox="1"/>
          <p:nvPr/>
        </p:nvSpPr>
        <p:spPr>
          <a:xfrm>
            <a:off x="-8090353" y="1646875"/>
            <a:ext cx="112210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75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5531ABE2-CC97-BA85-ACEE-E8419A15A836}"/>
              </a:ext>
            </a:extLst>
          </p:cNvPr>
          <p:cNvSpPr txBox="1"/>
          <p:nvPr/>
        </p:nvSpPr>
        <p:spPr>
          <a:xfrm>
            <a:off x="-8087354" y="2063001"/>
            <a:ext cx="112210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50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15FD8B52-D697-43F4-4227-7A2774D606C7}"/>
              </a:ext>
            </a:extLst>
          </p:cNvPr>
          <p:cNvSpPr txBox="1"/>
          <p:nvPr/>
        </p:nvSpPr>
        <p:spPr>
          <a:xfrm>
            <a:off x="-8084851" y="2527698"/>
            <a:ext cx="112210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25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12AD7B96-F799-8F01-10C3-CB4FAF39DA24}"/>
              </a:ext>
            </a:extLst>
          </p:cNvPr>
          <p:cNvSpPr txBox="1"/>
          <p:nvPr/>
        </p:nvSpPr>
        <p:spPr>
          <a:xfrm>
            <a:off x="-8042875" y="2969421"/>
            <a:ext cx="561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0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3F1FB55D-4AB9-C0C3-29F3-43736CB7FAF8}"/>
              </a:ext>
            </a:extLst>
          </p:cNvPr>
          <p:cNvSpPr txBox="1"/>
          <p:nvPr/>
        </p:nvSpPr>
        <p:spPr>
          <a:xfrm>
            <a:off x="-626807" y="3094821"/>
            <a:ext cx="44723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사회 정의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66" name="직사각형 65">
            <a:extLst>
              <a:ext uri="{FF2B5EF4-FFF2-40B4-BE49-F238E27FC236}">
                <a16:creationId xmlns:a16="http://schemas.microsoft.com/office/drawing/2014/main" id="{6950D704-45E6-C097-070C-B627A67786C4}"/>
              </a:ext>
            </a:extLst>
          </p:cNvPr>
          <p:cNvSpPr/>
          <p:nvPr/>
        </p:nvSpPr>
        <p:spPr>
          <a:xfrm>
            <a:off x="-7285729" y="1864990"/>
            <a:ext cx="205184" cy="1163832"/>
          </a:xfrm>
          <a:prstGeom prst="rect">
            <a:avLst/>
          </a:prstGeom>
          <a:solidFill>
            <a:srgbClr val="A5A5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67" name="직사각형 66">
            <a:extLst>
              <a:ext uri="{FF2B5EF4-FFF2-40B4-BE49-F238E27FC236}">
                <a16:creationId xmlns:a16="http://schemas.microsoft.com/office/drawing/2014/main" id="{99821309-AF82-CE5D-A6BC-33C462C75F0C}"/>
              </a:ext>
            </a:extLst>
          </p:cNvPr>
          <p:cNvSpPr/>
          <p:nvPr/>
        </p:nvSpPr>
        <p:spPr>
          <a:xfrm>
            <a:off x="-5785143" y="1708805"/>
            <a:ext cx="205184" cy="1336744"/>
          </a:xfrm>
          <a:prstGeom prst="rect">
            <a:avLst/>
          </a:prstGeom>
          <a:solidFill>
            <a:srgbClr val="A5A5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70" name="직사각형 69">
            <a:extLst>
              <a:ext uri="{FF2B5EF4-FFF2-40B4-BE49-F238E27FC236}">
                <a16:creationId xmlns:a16="http://schemas.microsoft.com/office/drawing/2014/main" id="{ECC1EB4D-A942-ACD8-B908-BC177A9A1144}"/>
              </a:ext>
            </a:extLst>
          </p:cNvPr>
          <p:cNvSpPr/>
          <p:nvPr/>
        </p:nvSpPr>
        <p:spPr>
          <a:xfrm>
            <a:off x="-4506505" y="1582379"/>
            <a:ext cx="205184" cy="1462497"/>
          </a:xfrm>
          <a:prstGeom prst="rect">
            <a:avLst/>
          </a:prstGeom>
          <a:solidFill>
            <a:srgbClr val="A5A5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grpSp>
        <p:nvGrpSpPr>
          <p:cNvPr id="71" name="그룹 70">
            <a:extLst>
              <a:ext uri="{FF2B5EF4-FFF2-40B4-BE49-F238E27FC236}">
                <a16:creationId xmlns:a16="http://schemas.microsoft.com/office/drawing/2014/main" id="{1210763F-5748-3335-7D1B-13331ABAE3A8}"/>
              </a:ext>
            </a:extLst>
          </p:cNvPr>
          <p:cNvGrpSpPr/>
          <p:nvPr/>
        </p:nvGrpSpPr>
        <p:grpSpPr>
          <a:xfrm>
            <a:off x="-1645847" y="678357"/>
            <a:ext cx="1446948" cy="188663"/>
            <a:chOff x="6625657" y="365103"/>
            <a:chExt cx="1446948" cy="234999"/>
          </a:xfrm>
        </p:grpSpPr>
        <p:sp>
          <p:nvSpPr>
            <p:cNvPr id="72" name="직사각형 71">
              <a:extLst>
                <a:ext uri="{FF2B5EF4-FFF2-40B4-BE49-F238E27FC236}">
                  <a16:creationId xmlns:a16="http://schemas.microsoft.com/office/drawing/2014/main" id="{45868F75-C716-D527-D83B-316A51E6634C}"/>
                </a:ext>
              </a:extLst>
            </p:cNvPr>
            <p:cNvSpPr/>
            <p:nvPr/>
          </p:nvSpPr>
          <p:spPr>
            <a:xfrm>
              <a:off x="6625657" y="365103"/>
              <a:ext cx="725151" cy="234999"/>
            </a:xfrm>
            <a:prstGeom prst="rect">
              <a:avLst/>
            </a:prstGeom>
            <a:solidFill>
              <a:schemeClr val="bg1"/>
            </a:solidFill>
            <a:ln w="3175" cap="flat">
              <a:solidFill>
                <a:schemeClr val="bg1">
                  <a:lumMod val="50000"/>
                </a:schemeClr>
              </a:solidFill>
              <a:miter lim="400000"/>
            </a:ln>
            <a:effectLst/>
          </p:spPr>
          <p:txBody>
            <a:bodyPr wrap="square" lIns="36000" tIns="36000" rIns="36000" bIns="45718" numCol="1" rtlCol="0" anchor="ctr" anchorCtr="0">
              <a:noAutofit/>
            </a:bodyPr>
            <a:lstStyle/>
            <a:p>
              <a:pPr algn="ctr" defTabSz="914309"/>
              <a:r>
                <a:rPr kumimoji="1" lang="ko-KR" altLang="en-US" sz="800" b="1" dirty="0">
                  <a:solidFill>
                    <a:schemeClr val="bg1">
                      <a:lumMod val="65000"/>
                    </a:schemeClr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문제 풀이 수</a:t>
              </a:r>
            </a:p>
          </p:txBody>
        </p:sp>
        <p:sp>
          <p:nvSpPr>
            <p:cNvPr id="73" name="직사각형 72">
              <a:extLst>
                <a:ext uri="{FF2B5EF4-FFF2-40B4-BE49-F238E27FC236}">
                  <a16:creationId xmlns:a16="http://schemas.microsoft.com/office/drawing/2014/main" id="{7825AFA8-2404-D5A3-386B-174BA9E920CD}"/>
                </a:ext>
              </a:extLst>
            </p:cNvPr>
            <p:cNvSpPr/>
            <p:nvPr/>
          </p:nvSpPr>
          <p:spPr>
            <a:xfrm>
              <a:off x="7347454" y="365103"/>
              <a:ext cx="725151" cy="234999"/>
            </a:xfrm>
            <a:prstGeom prst="rect">
              <a:avLst/>
            </a:prstGeom>
            <a:solidFill>
              <a:srgbClr val="7F7F7F"/>
            </a:solidFill>
            <a:ln w="3175" cap="flat">
              <a:solidFill>
                <a:schemeClr val="bg1">
                  <a:lumMod val="50000"/>
                </a:schemeClr>
              </a:solidFill>
              <a:miter lim="400000"/>
            </a:ln>
            <a:effectLst/>
          </p:spPr>
          <p:txBody>
            <a:bodyPr wrap="square" lIns="36000" tIns="36000" rIns="36000" bIns="45718" numCol="1" rtlCol="0" anchor="ctr" anchorCtr="0">
              <a:noAutofit/>
            </a:bodyPr>
            <a:lstStyle/>
            <a:p>
              <a:pPr algn="ctr" defTabSz="914309"/>
              <a:r>
                <a:rPr kumimoji="1" lang="ko-KR" altLang="en-US" sz="800" b="1" dirty="0" err="1">
                  <a:solidFill>
                    <a:schemeClr val="bg1"/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정답률</a:t>
              </a:r>
              <a:r>
                <a:rPr kumimoji="1" lang="en-US" altLang="ko-KR" sz="800" b="1" dirty="0">
                  <a:solidFill>
                    <a:schemeClr val="bg1"/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(%)</a:t>
              </a:r>
              <a:endParaRPr kumimoji="1" lang="ko-KR" altLang="en-US" sz="800" b="1" dirty="0">
                <a:solidFill>
                  <a:schemeClr val="bg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</p:grpSp>
      <p:sp>
        <p:nvSpPr>
          <p:cNvPr id="78" name="Rectangle 4">
            <a:extLst>
              <a:ext uri="{FF2B5EF4-FFF2-40B4-BE49-F238E27FC236}">
                <a16:creationId xmlns:a16="http://schemas.microsoft.com/office/drawing/2014/main" id="{93EEEF2D-6932-DDBC-B092-089B84A59CDD}"/>
              </a:ext>
            </a:extLst>
          </p:cNvPr>
          <p:cNvSpPr/>
          <p:nvPr/>
        </p:nvSpPr>
        <p:spPr>
          <a:xfrm>
            <a:off x="355245" y="535912"/>
            <a:ext cx="8280772" cy="7138318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79" name="Circle">
            <a:extLst>
              <a:ext uri="{FF2B5EF4-FFF2-40B4-BE49-F238E27FC236}">
                <a16:creationId xmlns:a16="http://schemas.microsoft.com/office/drawing/2014/main" id="{762C500F-4162-C215-8267-4B90E775E37F}"/>
              </a:ext>
            </a:extLst>
          </p:cNvPr>
          <p:cNvSpPr/>
          <p:nvPr/>
        </p:nvSpPr>
        <p:spPr>
          <a:xfrm>
            <a:off x="338669" y="469513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8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81" name="Rounded Rectangle">
            <a:extLst>
              <a:ext uri="{FF2B5EF4-FFF2-40B4-BE49-F238E27FC236}">
                <a16:creationId xmlns:a16="http://schemas.microsoft.com/office/drawing/2014/main" id="{635D9268-0193-1012-8629-515D2E435AEE}"/>
              </a:ext>
            </a:extLst>
          </p:cNvPr>
          <p:cNvSpPr/>
          <p:nvPr/>
        </p:nvSpPr>
        <p:spPr>
          <a:xfrm>
            <a:off x="522898" y="842667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8-2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82" name="Rounded Rectangle">
            <a:extLst>
              <a:ext uri="{FF2B5EF4-FFF2-40B4-BE49-F238E27FC236}">
                <a16:creationId xmlns:a16="http://schemas.microsoft.com/office/drawing/2014/main" id="{2A13367A-AE12-4744-A71A-BD74916ACCE5}"/>
              </a:ext>
            </a:extLst>
          </p:cNvPr>
          <p:cNvSpPr/>
          <p:nvPr/>
        </p:nvSpPr>
        <p:spPr>
          <a:xfrm>
            <a:off x="-5301228" y="171644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8-3</a:t>
            </a:r>
          </a:p>
        </p:txBody>
      </p:sp>
      <p:sp>
        <p:nvSpPr>
          <p:cNvPr id="83" name="Rounded Rectangle">
            <a:extLst>
              <a:ext uri="{FF2B5EF4-FFF2-40B4-BE49-F238E27FC236}">
                <a16:creationId xmlns:a16="http://schemas.microsoft.com/office/drawing/2014/main" id="{6467C30E-CB33-3E7A-B4C7-F11D3643372B}"/>
              </a:ext>
            </a:extLst>
          </p:cNvPr>
          <p:cNvSpPr/>
          <p:nvPr/>
        </p:nvSpPr>
        <p:spPr>
          <a:xfrm>
            <a:off x="454441" y="3603330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8-4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84" name="Rounded Rectangle">
            <a:extLst>
              <a:ext uri="{FF2B5EF4-FFF2-40B4-BE49-F238E27FC236}">
                <a16:creationId xmlns:a16="http://schemas.microsoft.com/office/drawing/2014/main" id="{22DBC9E2-C473-098B-1A63-E803B2220C25}"/>
              </a:ext>
            </a:extLst>
          </p:cNvPr>
          <p:cNvSpPr/>
          <p:nvPr/>
        </p:nvSpPr>
        <p:spPr>
          <a:xfrm>
            <a:off x="530255" y="6243962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8-5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90" name="Circle">
            <a:extLst>
              <a:ext uri="{FF2B5EF4-FFF2-40B4-BE49-F238E27FC236}">
                <a16:creationId xmlns:a16="http://schemas.microsoft.com/office/drawing/2014/main" id="{6B26EADF-0A39-50C1-52D8-FEF3EA6AAC90}"/>
              </a:ext>
            </a:extLst>
          </p:cNvPr>
          <p:cNvSpPr/>
          <p:nvPr/>
        </p:nvSpPr>
        <p:spPr>
          <a:xfrm>
            <a:off x="596599" y="7787216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9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0" name="모서리가 둥근 사각형 설명선 11">
            <a:extLst>
              <a:ext uri="{FF2B5EF4-FFF2-40B4-BE49-F238E27FC236}">
                <a16:creationId xmlns:a16="http://schemas.microsoft.com/office/drawing/2014/main" id="{F6B6E882-C2D0-9FE3-47DC-5C4B4F419B2C}"/>
              </a:ext>
            </a:extLst>
          </p:cNvPr>
          <p:cNvSpPr/>
          <p:nvPr/>
        </p:nvSpPr>
        <p:spPr>
          <a:xfrm>
            <a:off x="4758577" y="2285702"/>
            <a:ext cx="1534994" cy="477720"/>
          </a:xfrm>
          <a:prstGeom prst="wedgeRoundRectCallout">
            <a:avLst>
              <a:gd name="adj1" fmla="val -62715"/>
              <a:gd name="adj2" fmla="val 27504"/>
              <a:gd name="adj3" fmla="val 16667"/>
            </a:avLst>
          </a:prstGeom>
          <a:solidFill>
            <a:schemeClr val="tx1">
              <a:lumMod val="65000"/>
              <a:lumOff val="35000"/>
              <a:alpha val="88000"/>
            </a:schemeClr>
          </a:solidFill>
          <a:ln w="12700">
            <a:noFill/>
            <a:miter lim="400000"/>
          </a:ln>
        </p:spPr>
        <p:txBody>
          <a:bodyPr lIns="72000" tIns="71437" rIns="72000" bIns="71437" rtlCol="0" anchor="ctr"/>
          <a:lstStyle/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산업화와 도시화</a:t>
            </a:r>
            <a:r>
              <a:rPr lang="en-US" altLang="ko-KR" sz="600" dirty="0">
                <a:solidFill>
                  <a:prstClr val="white"/>
                </a:solidFill>
              </a:rPr>
              <a:t> </a:t>
            </a:r>
            <a:r>
              <a:rPr lang="en-US" altLang="ko-KR" sz="700" dirty="0">
                <a:solidFill>
                  <a:prstClr val="white"/>
                </a:solidFill>
              </a:rPr>
              <a:t>(3</a:t>
            </a:r>
            <a:r>
              <a:rPr lang="ko-KR" altLang="en-US" sz="700" dirty="0">
                <a:solidFill>
                  <a:prstClr val="white"/>
                </a:solidFill>
              </a:rPr>
              <a:t>문항</a:t>
            </a:r>
            <a:r>
              <a:rPr lang="en-US" altLang="ko-KR" sz="700" dirty="0">
                <a:solidFill>
                  <a:prstClr val="white"/>
                </a:solidFill>
              </a:rPr>
              <a:t>)</a:t>
            </a:r>
          </a:p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교통</a:t>
            </a:r>
            <a:r>
              <a:rPr lang="en-US" altLang="ko-KR" sz="600" dirty="0">
                <a:solidFill>
                  <a:prstClr val="white"/>
                </a:solidFill>
              </a:rPr>
              <a:t>,</a:t>
            </a:r>
            <a:r>
              <a:rPr lang="ko-KR" altLang="en-US" sz="600" dirty="0">
                <a:solidFill>
                  <a:prstClr val="white"/>
                </a:solidFill>
              </a:rPr>
              <a:t>통신의 발달과 정보화 </a:t>
            </a:r>
            <a:r>
              <a:rPr lang="en-US" altLang="ko-KR" sz="700" dirty="0">
                <a:solidFill>
                  <a:prstClr val="white"/>
                </a:solidFill>
              </a:rPr>
              <a:t>(4</a:t>
            </a:r>
            <a:r>
              <a:rPr lang="ko-KR" altLang="en-US" sz="700" dirty="0">
                <a:solidFill>
                  <a:prstClr val="white"/>
                </a:solidFill>
              </a:rPr>
              <a:t>문항</a:t>
            </a:r>
            <a:r>
              <a:rPr lang="en-US" altLang="ko-KR" sz="700" dirty="0">
                <a:solidFill>
                  <a:prstClr val="white"/>
                </a:solidFill>
              </a:rPr>
              <a:t>)</a:t>
            </a:r>
            <a:endParaRPr lang="en-US" altLang="ko-KR" sz="600" dirty="0">
              <a:solidFill>
                <a:prstClr val="white"/>
              </a:solidFill>
            </a:endParaRPr>
          </a:p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지역과 공간 변화</a:t>
            </a:r>
            <a:endParaRPr lang="en-US" altLang="ko-KR" sz="600" dirty="0">
              <a:solidFill>
                <a:prstClr val="white"/>
              </a:solidFill>
            </a:endParaRPr>
          </a:p>
        </p:txBody>
      </p:sp>
      <p:pic>
        <p:nvPicPr>
          <p:cNvPr id="14" name="그래픽 13" descr="커서 단색으로 채워진">
            <a:extLst>
              <a:ext uri="{FF2B5EF4-FFF2-40B4-BE49-F238E27FC236}">
                <a16:creationId xmlns:a16="http://schemas.microsoft.com/office/drawing/2014/main" id="{72033897-58AC-2D12-4A2C-426648BF960D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 rot="1244672">
            <a:off x="4466001" y="2752716"/>
            <a:ext cx="173430" cy="189588"/>
          </a:xfrm>
          <a:prstGeom prst="rect">
            <a:avLst/>
          </a:prstGeom>
        </p:spPr>
      </p:pic>
      <p:sp>
        <p:nvSpPr>
          <p:cNvPr id="27" name="Rounded Rectangle">
            <a:extLst>
              <a:ext uri="{FF2B5EF4-FFF2-40B4-BE49-F238E27FC236}">
                <a16:creationId xmlns:a16="http://schemas.microsoft.com/office/drawing/2014/main" id="{BD53AEEA-0C20-318E-2280-91D39DFEDAFF}"/>
              </a:ext>
            </a:extLst>
          </p:cNvPr>
          <p:cNvSpPr/>
          <p:nvPr/>
        </p:nvSpPr>
        <p:spPr>
          <a:xfrm>
            <a:off x="849367" y="5796472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8-6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28" name="Rounded Rectangle">
            <a:extLst>
              <a:ext uri="{FF2B5EF4-FFF2-40B4-BE49-F238E27FC236}">
                <a16:creationId xmlns:a16="http://schemas.microsoft.com/office/drawing/2014/main" id="{5A4C7DA6-1FF7-87B1-7227-9153694F557D}"/>
              </a:ext>
            </a:extLst>
          </p:cNvPr>
          <p:cNvSpPr/>
          <p:nvPr/>
        </p:nvSpPr>
        <p:spPr>
          <a:xfrm>
            <a:off x="851595" y="3304285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8-6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68" name="Rounded Rectangle">
            <a:extLst>
              <a:ext uri="{FF2B5EF4-FFF2-40B4-BE49-F238E27FC236}">
                <a16:creationId xmlns:a16="http://schemas.microsoft.com/office/drawing/2014/main" id="{5E30BFED-D3FA-A288-1DF0-C0359FD92D37}"/>
              </a:ext>
            </a:extLst>
          </p:cNvPr>
          <p:cNvSpPr/>
          <p:nvPr/>
        </p:nvSpPr>
        <p:spPr>
          <a:xfrm>
            <a:off x="814485" y="10112781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8-6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92" name="Rounded Rectangle">
            <a:extLst>
              <a:ext uri="{FF2B5EF4-FFF2-40B4-BE49-F238E27FC236}">
                <a16:creationId xmlns:a16="http://schemas.microsoft.com/office/drawing/2014/main" id="{0E03192D-E059-C7DF-047D-5A48CCC4B6D6}"/>
              </a:ext>
            </a:extLst>
          </p:cNvPr>
          <p:cNvSpPr/>
          <p:nvPr/>
        </p:nvSpPr>
        <p:spPr>
          <a:xfrm>
            <a:off x="-7781385" y="3119288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8-6</a:t>
            </a:r>
          </a:p>
        </p:txBody>
      </p:sp>
      <p:sp>
        <p:nvSpPr>
          <p:cNvPr id="98" name="Rounded Rectangle">
            <a:extLst>
              <a:ext uri="{FF2B5EF4-FFF2-40B4-BE49-F238E27FC236}">
                <a16:creationId xmlns:a16="http://schemas.microsoft.com/office/drawing/2014/main" id="{D8247F5E-0720-4486-B275-44C99F959E14}"/>
              </a:ext>
            </a:extLst>
          </p:cNvPr>
          <p:cNvSpPr/>
          <p:nvPr/>
        </p:nvSpPr>
        <p:spPr>
          <a:xfrm>
            <a:off x="6808966" y="646652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8-1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99" name="Rounded Rectangle">
            <a:extLst>
              <a:ext uri="{FF2B5EF4-FFF2-40B4-BE49-F238E27FC236}">
                <a16:creationId xmlns:a16="http://schemas.microsoft.com/office/drawing/2014/main" id="{8C73563C-0A30-EE99-89D9-58526E671FC3}"/>
              </a:ext>
            </a:extLst>
          </p:cNvPr>
          <p:cNvSpPr/>
          <p:nvPr/>
        </p:nvSpPr>
        <p:spPr>
          <a:xfrm>
            <a:off x="4766429" y="2199607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8-7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00" name="모서리가 둥근 사각형 설명선 11">
            <a:extLst>
              <a:ext uri="{FF2B5EF4-FFF2-40B4-BE49-F238E27FC236}">
                <a16:creationId xmlns:a16="http://schemas.microsoft.com/office/drawing/2014/main" id="{55608ED9-22C4-39FC-B858-1F93CFDBB3A0}"/>
              </a:ext>
            </a:extLst>
          </p:cNvPr>
          <p:cNvSpPr/>
          <p:nvPr/>
        </p:nvSpPr>
        <p:spPr>
          <a:xfrm>
            <a:off x="1158594" y="2280611"/>
            <a:ext cx="1534994" cy="520759"/>
          </a:xfrm>
          <a:prstGeom prst="wedgeRoundRectCallout">
            <a:avLst>
              <a:gd name="adj1" fmla="val 61886"/>
              <a:gd name="adj2" fmla="val 17714"/>
              <a:gd name="adj3" fmla="val 16667"/>
            </a:avLst>
          </a:prstGeom>
          <a:solidFill>
            <a:schemeClr val="tx1">
              <a:lumMod val="65000"/>
              <a:lumOff val="35000"/>
              <a:alpha val="88000"/>
            </a:schemeClr>
          </a:solidFill>
          <a:ln w="12700">
            <a:noFill/>
            <a:miter lim="400000"/>
          </a:ln>
        </p:spPr>
        <p:txBody>
          <a:bodyPr lIns="72000" tIns="71437" rIns="72000" bIns="71437" rtlCol="0" anchor="ctr"/>
          <a:lstStyle/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자연환경과 인간 생활 </a:t>
            </a:r>
            <a:r>
              <a:rPr lang="en-US" altLang="ko-KR" sz="700" dirty="0">
                <a:solidFill>
                  <a:prstClr val="white"/>
                </a:solidFill>
              </a:rPr>
              <a:t>(5</a:t>
            </a:r>
            <a:r>
              <a:rPr lang="ko-KR" altLang="en-US" sz="700" dirty="0">
                <a:solidFill>
                  <a:prstClr val="white"/>
                </a:solidFill>
              </a:rPr>
              <a:t>문항</a:t>
            </a:r>
            <a:r>
              <a:rPr lang="en-US" altLang="ko-KR" sz="700" dirty="0">
                <a:solidFill>
                  <a:prstClr val="white"/>
                </a:solidFill>
              </a:rPr>
              <a:t>)</a:t>
            </a:r>
          </a:p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인간과 자연의 관계</a:t>
            </a:r>
            <a:r>
              <a:rPr lang="en-US" altLang="ko-KR" sz="600" dirty="0">
                <a:solidFill>
                  <a:prstClr val="white"/>
                </a:solidFill>
              </a:rPr>
              <a:t> </a:t>
            </a:r>
            <a:r>
              <a:rPr lang="en-US" altLang="ko-KR" sz="700" dirty="0">
                <a:solidFill>
                  <a:prstClr val="white"/>
                </a:solidFill>
              </a:rPr>
              <a:t>(3</a:t>
            </a:r>
            <a:r>
              <a:rPr lang="ko-KR" altLang="en-US" sz="700" dirty="0">
                <a:solidFill>
                  <a:prstClr val="white"/>
                </a:solidFill>
              </a:rPr>
              <a:t>문항</a:t>
            </a:r>
            <a:r>
              <a:rPr lang="en-US" altLang="ko-KR" sz="700" dirty="0">
                <a:solidFill>
                  <a:prstClr val="white"/>
                </a:solidFill>
              </a:rPr>
              <a:t>)</a:t>
            </a:r>
            <a:endParaRPr lang="en-US" altLang="ko-KR" sz="600" dirty="0">
              <a:solidFill>
                <a:prstClr val="white"/>
              </a:solidFill>
            </a:endParaRPr>
          </a:p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환경 문제의 해결을 위한 노력</a:t>
            </a:r>
            <a:endParaRPr lang="en-US" altLang="ko-KR" sz="600" dirty="0">
              <a:solidFill>
                <a:prstClr val="white"/>
              </a:solidFill>
            </a:endParaRPr>
          </a:p>
        </p:txBody>
      </p:sp>
      <p:pic>
        <p:nvPicPr>
          <p:cNvPr id="102" name="그래픽 101" descr="커서 단색으로 채워진">
            <a:extLst>
              <a:ext uri="{FF2B5EF4-FFF2-40B4-BE49-F238E27FC236}">
                <a16:creationId xmlns:a16="http://schemas.microsoft.com/office/drawing/2014/main" id="{B86A0631-B8D6-3F4B-4EF4-5EE2E6D98BF6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 rot="1244672">
            <a:off x="2842910" y="2583665"/>
            <a:ext cx="173430" cy="189588"/>
          </a:xfrm>
          <a:prstGeom prst="rect">
            <a:avLst/>
          </a:prstGeom>
        </p:spPr>
      </p:pic>
      <p:sp>
        <p:nvSpPr>
          <p:cNvPr id="122" name="Rounded Rectangle">
            <a:extLst>
              <a:ext uri="{FF2B5EF4-FFF2-40B4-BE49-F238E27FC236}">
                <a16:creationId xmlns:a16="http://schemas.microsoft.com/office/drawing/2014/main" id="{01ABF3CE-F8E7-C43C-167F-C3ACA4E53C28}"/>
              </a:ext>
            </a:extLst>
          </p:cNvPr>
          <p:cNvSpPr/>
          <p:nvPr/>
        </p:nvSpPr>
        <p:spPr>
          <a:xfrm>
            <a:off x="1133898" y="2250344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8-7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23" name="모서리가 둥근 사각형 설명선 11">
            <a:extLst>
              <a:ext uri="{FF2B5EF4-FFF2-40B4-BE49-F238E27FC236}">
                <a16:creationId xmlns:a16="http://schemas.microsoft.com/office/drawing/2014/main" id="{C64335F9-53A6-9DC4-7E14-BEDD3D11ADCC}"/>
              </a:ext>
            </a:extLst>
          </p:cNvPr>
          <p:cNvSpPr/>
          <p:nvPr/>
        </p:nvSpPr>
        <p:spPr>
          <a:xfrm>
            <a:off x="1097520" y="4659843"/>
            <a:ext cx="1534994" cy="520759"/>
          </a:xfrm>
          <a:prstGeom prst="wedgeRoundRectCallout">
            <a:avLst>
              <a:gd name="adj1" fmla="val 61886"/>
              <a:gd name="adj2" fmla="val 17714"/>
              <a:gd name="adj3" fmla="val 16667"/>
            </a:avLst>
          </a:prstGeom>
          <a:solidFill>
            <a:schemeClr val="tx1">
              <a:lumMod val="65000"/>
              <a:lumOff val="35000"/>
              <a:alpha val="88000"/>
            </a:schemeClr>
          </a:solidFill>
          <a:ln w="12700">
            <a:noFill/>
            <a:miter lim="400000"/>
          </a:ln>
        </p:spPr>
        <p:txBody>
          <a:bodyPr lIns="72000" tIns="71437" rIns="72000" bIns="71437" rtlCol="0" anchor="ctr"/>
          <a:lstStyle/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자연환경과 인간 생활 </a:t>
            </a:r>
            <a:r>
              <a:rPr lang="en-US" altLang="ko-KR" sz="700" dirty="0">
                <a:solidFill>
                  <a:prstClr val="white"/>
                </a:solidFill>
              </a:rPr>
              <a:t>(10</a:t>
            </a:r>
            <a:r>
              <a:rPr lang="ko-KR" altLang="en-US" sz="700" dirty="0">
                <a:solidFill>
                  <a:prstClr val="white"/>
                </a:solidFill>
              </a:rPr>
              <a:t>분</a:t>
            </a:r>
            <a:r>
              <a:rPr lang="en-US" altLang="ko-KR" sz="700" dirty="0">
                <a:solidFill>
                  <a:prstClr val="white"/>
                </a:solidFill>
              </a:rPr>
              <a:t>)</a:t>
            </a:r>
          </a:p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인간과 자연의 관계</a:t>
            </a:r>
            <a:r>
              <a:rPr lang="en-US" altLang="ko-KR" sz="600" dirty="0">
                <a:solidFill>
                  <a:prstClr val="white"/>
                </a:solidFill>
              </a:rPr>
              <a:t> </a:t>
            </a:r>
            <a:r>
              <a:rPr lang="en-US" altLang="ko-KR" sz="700" dirty="0">
                <a:solidFill>
                  <a:prstClr val="white"/>
                </a:solidFill>
              </a:rPr>
              <a:t>(25</a:t>
            </a:r>
            <a:r>
              <a:rPr lang="ko-KR" altLang="en-US" sz="700" dirty="0">
                <a:solidFill>
                  <a:prstClr val="white"/>
                </a:solidFill>
              </a:rPr>
              <a:t>분</a:t>
            </a:r>
            <a:r>
              <a:rPr lang="en-US" altLang="ko-KR" sz="700" dirty="0">
                <a:solidFill>
                  <a:prstClr val="white"/>
                </a:solidFill>
              </a:rPr>
              <a:t>)</a:t>
            </a:r>
            <a:endParaRPr lang="en-US" altLang="ko-KR" sz="600" dirty="0">
              <a:solidFill>
                <a:prstClr val="white"/>
              </a:solidFill>
            </a:endParaRPr>
          </a:p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환경 문제의 해결을 위한 노력</a:t>
            </a:r>
            <a:endParaRPr lang="en-US" altLang="ko-KR" sz="600" dirty="0">
              <a:solidFill>
                <a:prstClr val="white"/>
              </a:solidFill>
            </a:endParaRPr>
          </a:p>
        </p:txBody>
      </p:sp>
      <p:pic>
        <p:nvPicPr>
          <p:cNvPr id="124" name="그래픽 123" descr="커서 단색으로 채워진">
            <a:extLst>
              <a:ext uri="{FF2B5EF4-FFF2-40B4-BE49-F238E27FC236}">
                <a16:creationId xmlns:a16="http://schemas.microsoft.com/office/drawing/2014/main" id="{944783D7-DA8C-B3D3-07E1-51D9AC3CEA1C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 rot="1244672">
            <a:off x="2781836" y="4962897"/>
            <a:ext cx="173430" cy="189588"/>
          </a:xfrm>
          <a:prstGeom prst="rect">
            <a:avLst/>
          </a:prstGeom>
        </p:spPr>
      </p:pic>
      <p:sp>
        <p:nvSpPr>
          <p:cNvPr id="125" name="Rounded Rectangle">
            <a:extLst>
              <a:ext uri="{FF2B5EF4-FFF2-40B4-BE49-F238E27FC236}">
                <a16:creationId xmlns:a16="http://schemas.microsoft.com/office/drawing/2014/main" id="{C636D38E-10D7-5072-173E-F1BF3BAA2F5D}"/>
              </a:ext>
            </a:extLst>
          </p:cNvPr>
          <p:cNvSpPr/>
          <p:nvPr/>
        </p:nvSpPr>
        <p:spPr>
          <a:xfrm>
            <a:off x="1072824" y="4629576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8-7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26" name="모서리가 둥근 사각형 설명선 11">
            <a:extLst>
              <a:ext uri="{FF2B5EF4-FFF2-40B4-BE49-F238E27FC236}">
                <a16:creationId xmlns:a16="http://schemas.microsoft.com/office/drawing/2014/main" id="{9AAF44A6-F66D-E42A-85B4-A1797BD1EBC5}"/>
              </a:ext>
            </a:extLst>
          </p:cNvPr>
          <p:cNvSpPr/>
          <p:nvPr/>
        </p:nvSpPr>
        <p:spPr>
          <a:xfrm>
            <a:off x="4789129" y="4687035"/>
            <a:ext cx="1534994" cy="477720"/>
          </a:xfrm>
          <a:prstGeom prst="wedgeRoundRectCallout">
            <a:avLst>
              <a:gd name="adj1" fmla="val -62715"/>
              <a:gd name="adj2" fmla="val 27504"/>
              <a:gd name="adj3" fmla="val 16667"/>
            </a:avLst>
          </a:prstGeom>
          <a:solidFill>
            <a:schemeClr val="tx1">
              <a:lumMod val="65000"/>
              <a:lumOff val="35000"/>
              <a:alpha val="88000"/>
            </a:schemeClr>
          </a:solidFill>
          <a:ln w="12700">
            <a:noFill/>
            <a:miter lim="400000"/>
          </a:ln>
        </p:spPr>
        <p:txBody>
          <a:bodyPr lIns="72000" tIns="71437" rIns="72000" bIns="71437" rtlCol="0" anchor="ctr"/>
          <a:lstStyle/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산업화와 도시화</a:t>
            </a:r>
            <a:r>
              <a:rPr lang="en-US" altLang="ko-KR" sz="600" dirty="0">
                <a:solidFill>
                  <a:prstClr val="white"/>
                </a:solidFill>
              </a:rPr>
              <a:t> </a:t>
            </a:r>
            <a:r>
              <a:rPr lang="en-US" altLang="ko-KR" sz="700" dirty="0">
                <a:solidFill>
                  <a:prstClr val="white"/>
                </a:solidFill>
              </a:rPr>
              <a:t>(20</a:t>
            </a:r>
            <a:r>
              <a:rPr lang="ko-KR" altLang="en-US" sz="700" dirty="0">
                <a:solidFill>
                  <a:prstClr val="white"/>
                </a:solidFill>
              </a:rPr>
              <a:t>분</a:t>
            </a:r>
            <a:r>
              <a:rPr lang="en-US" altLang="ko-KR" sz="700" dirty="0">
                <a:solidFill>
                  <a:prstClr val="white"/>
                </a:solidFill>
              </a:rPr>
              <a:t>)</a:t>
            </a:r>
          </a:p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교통</a:t>
            </a:r>
            <a:r>
              <a:rPr lang="en-US" altLang="ko-KR" sz="600" dirty="0">
                <a:solidFill>
                  <a:prstClr val="white"/>
                </a:solidFill>
              </a:rPr>
              <a:t>,</a:t>
            </a:r>
            <a:r>
              <a:rPr lang="ko-KR" altLang="en-US" sz="600" dirty="0">
                <a:solidFill>
                  <a:prstClr val="white"/>
                </a:solidFill>
              </a:rPr>
              <a:t>통신의 발달과 정보화 </a:t>
            </a:r>
            <a:r>
              <a:rPr lang="en-US" altLang="ko-KR" sz="700" dirty="0">
                <a:solidFill>
                  <a:prstClr val="white"/>
                </a:solidFill>
              </a:rPr>
              <a:t>(15</a:t>
            </a:r>
            <a:r>
              <a:rPr lang="ko-KR" altLang="en-US" sz="700" dirty="0">
                <a:solidFill>
                  <a:prstClr val="white"/>
                </a:solidFill>
              </a:rPr>
              <a:t>분</a:t>
            </a:r>
            <a:r>
              <a:rPr lang="en-US" altLang="ko-KR" sz="700" dirty="0">
                <a:solidFill>
                  <a:prstClr val="white"/>
                </a:solidFill>
              </a:rPr>
              <a:t>)</a:t>
            </a:r>
            <a:endParaRPr lang="en-US" altLang="ko-KR" sz="600" dirty="0">
              <a:solidFill>
                <a:prstClr val="white"/>
              </a:solidFill>
            </a:endParaRPr>
          </a:p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지역과 공간 변화</a:t>
            </a:r>
            <a:endParaRPr lang="en-US" altLang="ko-KR" sz="600" dirty="0">
              <a:solidFill>
                <a:prstClr val="white"/>
              </a:solidFill>
            </a:endParaRPr>
          </a:p>
        </p:txBody>
      </p:sp>
      <p:pic>
        <p:nvPicPr>
          <p:cNvPr id="127" name="그래픽 126" descr="커서 단색으로 채워진">
            <a:extLst>
              <a:ext uri="{FF2B5EF4-FFF2-40B4-BE49-F238E27FC236}">
                <a16:creationId xmlns:a16="http://schemas.microsoft.com/office/drawing/2014/main" id="{E4298385-86CE-327C-74DA-48D7DE1513BD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 rot="1244672">
            <a:off x="4496553" y="5154049"/>
            <a:ext cx="173430" cy="189588"/>
          </a:xfrm>
          <a:prstGeom prst="rect">
            <a:avLst/>
          </a:prstGeom>
        </p:spPr>
      </p:pic>
      <p:sp>
        <p:nvSpPr>
          <p:cNvPr id="128" name="Rounded Rectangle">
            <a:extLst>
              <a:ext uri="{FF2B5EF4-FFF2-40B4-BE49-F238E27FC236}">
                <a16:creationId xmlns:a16="http://schemas.microsoft.com/office/drawing/2014/main" id="{88F038CB-56F8-7598-0095-07D0B1E027D4}"/>
              </a:ext>
            </a:extLst>
          </p:cNvPr>
          <p:cNvSpPr/>
          <p:nvPr/>
        </p:nvSpPr>
        <p:spPr>
          <a:xfrm>
            <a:off x="4796981" y="4600940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8-7</a:t>
            </a:r>
          </a:p>
        </p:txBody>
      </p:sp>
      <p:sp>
        <p:nvSpPr>
          <p:cNvPr id="129" name="모서리가 둥근 사각형 설명선 11">
            <a:extLst>
              <a:ext uri="{FF2B5EF4-FFF2-40B4-BE49-F238E27FC236}">
                <a16:creationId xmlns:a16="http://schemas.microsoft.com/office/drawing/2014/main" id="{5613F983-AA8B-7B30-3D56-6FEB87C954BF}"/>
              </a:ext>
            </a:extLst>
          </p:cNvPr>
          <p:cNvSpPr/>
          <p:nvPr/>
        </p:nvSpPr>
        <p:spPr>
          <a:xfrm>
            <a:off x="-3838685" y="2033321"/>
            <a:ext cx="1534994" cy="477720"/>
          </a:xfrm>
          <a:prstGeom prst="wedgeRoundRectCallout">
            <a:avLst>
              <a:gd name="adj1" fmla="val -62715"/>
              <a:gd name="adj2" fmla="val 27504"/>
              <a:gd name="adj3" fmla="val 16667"/>
            </a:avLst>
          </a:prstGeom>
          <a:solidFill>
            <a:schemeClr val="tx1">
              <a:lumMod val="65000"/>
              <a:lumOff val="35000"/>
              <a:alpha val="88000"/>
            </a:schemeClr>
          </a:solidFill>
          <a:ln w="12700">
            <a:noFill/>
            <a:miter lim="400000"/>
          </a:ln>
        </p:spPr>
        <p:txBody>
          <a:bodyPr lIns="72000" tIns="71437" rIns="72000" bIns="71437" rtlCol="0" anchor="ctr"/>
          <a:lstStyle/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산업화와 도시화</a:t>
            </a:r>
            <a:r>
              <a:rPr lang="en-US" altLang="ko-KR" sz="600" dirty="0">
                <a:solidFill>
                  <a:prstClr val="white"/>
                </a:solidFill>
              </a:rPr>
              <a:t> </a:t>
            </a:r>
            <a:r>
              <a:rPr lang="en-US" altLang="ko-KR" sz="700" dirty="0">
                <a:solidFill>
                  <a:prstClr val="white"/>
                </a:solidFill>
              </a:rPr>
              <a:t>(30%)</a:t>
            </a:r>
          </a:p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교통</a:t>
            </a:r>
            <a:r>
              <a:rPr lang="en-US" altLang="ko-KR" sz="600" dirty="0">
                <a:solidFill>
                  <a:prstClr val="white"/>
                </a:solidFill>
              </a:rPr>
              <a:t>,</a:t>
            </a:r>
            <a:r>
              <a:rPr lang="ko-KR" altLang="en-US" sz="600" dirty="0">
                <a:solidFill>
                  <a:prstClr val="white"/>
                </a:solidFill>
              </a:rPr>
              <a:t>통신의 발달과 정보화 </a:t>
            </a:r>
            <a:r>
              <a:rPr lang="en-US" altLang="ko-KR" sz="700" dirty="0">
                <a:solidFill>
                  <a:prstClr val="white"/>
                </a:solidFill>
              </a:rPr>
              <a:t>(40%)</a:t>
            </a:r>
            <a:endParaRPr lang="en-US" altLang="ko-KR" sz="600" dirty="0">
              <a:solidFill>
                <a:prstClr val="white"/>
              </a:solidFill>
            </a:endParaRPr>
          </a:p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지역과 공간 변화</a:t>
            </a:r>
            <a:endParaRPr lang="en-US" altLang="ko-KR" sz="600" dirty="0">
              <a:solidFill>
                <a:prstClr val="white"/>
              </a:solidFill>
            </a:endParaRPr>
          </a:p>
        </p:txBody>
      </p:sp>
      <p:pic>
        <p:nvPicPr>
          <p:cNvPr id="130" name="그래픽 129" descr="커서 단색으로 채워진">
            <a:extLst>
              <a:ext uri="{FF2B5EF4-FFF2-40B4-BE49-F238E27FC236}">
                <a16:creationId xmlns:a16="http://schemas.microsoft.com/office/drawing/2014/main" id="{283EC182-A17A-92AA-480B-246E83319BFA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 rot="1244672">
            <a:off x="-4131261" y="2500335"/>
            <a:ext cx="173430" cy="189588"/>
          </a:xfrm>
          <a:prstGeom prst="rect">
            <a:avLst/>
          </a:prstGeom>
        </p:spPr>
      </p:pic>
      <p:sp>
        <p:nvSpPr>
          <p:cNvPr id="131" name="Rounded Rectangle">
            <a:extLst>
              <a:ext uri="{FF2B5EF4-FFF2-40B4-BE49-F238E27FC236}">
                <a16:creationId xmlns:a16="http://schemas.microsoft.com/office/drawing/2014/main" id="{884C4EE0-48C1-A1EB-9CBE-B8BBE7DBC8DB}"/>
              </a:ext>
            </a:extLst>
          </p:cNvPr>
          <p:cNvSpPr/>
          <p:nvPr/>
        </p:nvSpPr>
        <p:spPr>
          <a:xfrm>
            <a:off x="-3830833" y="1947226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8-7</a:t>
            </a:r>
          </a:p>
        </p:txBody>
      </p:sp>
      <p:sp>
        <p:nvSpPr>
          <p:cNvPr id="132" name="모서리가 둥근 사각형 설명선 11">
            <a:extLst>
              <a:ext uri="{FF2B5EF4-FFF2-40B4-BE49-F238E27FC236}">
                <a16:creationId xmlns:a16="http://schemas.microsoft.com/office/drawing/2014/main" id="{37684242-5AA4-D69F-F5E8-BC27B2389D0E}"/>
              </a:ext>
            </a:extLst>
          </p:cNvPr>
          <p:cNvSpPr/>
          <p:nvPr/>
        </p:nvSpPr>
        <p:spPr>
          <a:xfrm>
            <a:off x="-7438668" y="2028230"/>
            <a:ext cx="1534994" cy="520759"/>
          </a:xfrm>
          <a:prstGeom prst="wedgeRoundRectCallout">
            <a:avLst>
              <a:gd name="adj1" fmla="val 61886"/>
              <a:gd name="adj2" fmla="val 17714"/>
              <a:gd name="adj3" fmla="val 16667"/>
            </a:avLst>
          </a:prstGeom>
          <a:solidFill>
            <a:schemeClr val="tx1">
              <a:lumMod val="65000"/>
              <a:lumOff val="35000"/>
              <a:alpha val="88000"/>
            </a:schemeClr>
          </a:solidFill>
          <a:ln w="12700">
            <a:noFill/>
            <a:miter lim="400000"/>
          </a:ln>
        </p:spPr>
        <p:txBody>
          <a:bodyPr lIns="72000" tIns="71437" rIns="72000" bIns="71437" rtlCol="0" anchor="ctr"/>
          <a:lstStyle/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자연환경과 인간 생활 </a:t>
            </a:r>
            <a:r>
              <a:rPr lang="en-US" altLang="ko-KR" sz="700" dirty="0">
                <a:solidFill>
                  <a:prstClr val="white"/>
                </a:solidFill>
              </a:rPr>
              <a:t>(50%)</a:t>
            </a:r>
          </a:p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인간과 자연의 관계</a:t>
            </a:r>
            <a:r>
              <a:rPr lang="en-US" altLang="ko-KR" sz="600" dirty="0">
                <a:solidFill>
                  <a:prstClr val="white"/>
                </a:solidFill>
              </a:rPr>
              <a:t> </a:t>
            </a:r>
            <a:r>
              <a:rPr lang="en-US" altLang="ko-KR" sz="700" dirty="0">
                <a:solidFill>
                  <a:prstClr val="white"/>
                </a:solidFill>
              </a:rPr>
              <a:t>(40%)</a:t>
            </a:r>
            <a:endParaRPr lang="en-US" altLang="ko-KR" sz="600" dirty="0">
              <a:solidFill>
                <a:prstClr val="white"/>
              </a:solidFill>
            </a:endParaRPr>
          </a:p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환경 문제의 해결을 위한 노력</a:t>
            </a:r>
            <a:endParaRPr lang="en-US" altLang="ko-KR" sz="600" dirty="0">
              <a:solidFill>
                <a:prstClr val="white"/>
              </a:solidFill>
            </a:endParaRPr>
          </a:p>
        </p:txBody>
      </p:sp>
      <p:pic>
        <p:nvPicPr>
          <p:cNvPr id="133" name="그래픽 132" descr="커서 단색으로 채워진">
            <a:extLst>
              <a:ext uri="{FF2B5EF4-FFF2-40B4-BE49-F238E27FC236}">
                <a16:creationId xmlns:a16="http://schemas.microsoft.com/office/drawing/2014/main" id="{0420F092-2629-949D-BEBA-9116FA7881BF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 rot="1244672">
            <a:off x="-5754352" y="2331284"/>
            <a:ext cx="173430" cy="189588"/>
          </a:xfrm>
          <a:prstGeom prst="rect">
            <a:avLst/>
          </a:prstGeom>
        </p:spPr>
      </p:pic>
      <p:sp>
        <p:nvSpPr>
          <p:cNvPr id="134" name="Rounded Rectangle">
            <a:extLst>
              <a:ext uri="{FF2B5EF4-FFF2-40B4-BE49-F238E27FC236}">
                <a16:creationId xmlns:a16="http://schemas.microsoft.com/office/drawing/2014/main" id="{13C958CA-9AA1-230A-7A7E-6FDF3B46656C}"/>
              </a:ext>
            </a:extLst>
          </p:cNvPr>
          <p:cNvSpPr/>
          <p:nvPr/>
        </p:nvSpPr>
        <p:spPr>
          <a:xfrm>
            <a:off x="-7463364" y="1997963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8-7</a:t>
            </a:r>
          </a:p>
        </p:txBody>
      </p:sp>
      <p:sp>
        <p:nvSpPr>
          <p:cNvPr id="135" name="모서리가 둥근 사각형 설명선 11">
            <a:extLst>
              <a:ext uri="{FF2B5EF4-FFF2-40B4-BE49-F238E27FC236}">
                <a16:creationId xmlns:a16="http://schemas.microsoft.com/office/drawing/2014/main" id="{CE6F2570-42B0-1CB3-9F63-97DF5F0B9707}"/>
              </a:ext>
            </a:extLst>
          </p:cNvPr>
          <p:cNvSpPr/>
          <p:nvPr/>
        </p:nvSpPr>
        <p:spPr>
          <a:xfrm>
            <a:off x="4637369" y="8671873"/>
            <a:ext cx="1534994" cy="477720"/>
          </a:xfrm>
          <a:prstGeom prst="wedgeRoundRectCallout">
            <a:avLst>
              <a:gd name="adj1" fmla="val -62715"/>
              <a:gd name="adj2" fmla="val 27504"/>
              <a:gd name="adj3" fmla="val 16667"/>
            </a:avLst>
          </a:prstGeom>
          <a:solidFill>
            <a:schemeClr val="tx1">
              <a:lumMod val="65000"/>
              <a:lumOff val="35000"/>
              <a:alpha val="88000"/>
            </a:schemeClr>
          </a:solidFill>
          <a:ln w="12700">
            <a:noFill/>
            <a:miter lim="400000"/>
          </a:ln>
        </p:spPr>
        <p:txBody>
          <a:bodyPr lIns="72000" tIns="71437" rIns="72000" bIns="71437" rtlCol="0" anchor="ctr"/>
          <a:lstStyle/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산업화와 도시화</a:t>
            </a:r>
            <a:r>
              <a:rPr lang="en-US" altLang="ko-KR" sz="600" dirty="0">
                <a:solidFill>
                  <a:prstClr val="white"/>
                </a:solidFill>
              </a:rPr>
              <a:t> </a:t>
            </a:r>
            <a:r>
              <a:rPr lang="en-US" altLang="ko-KR" sz="700" dirty="0">
                <a:solidFill>
                  <a:prstClr val="white"/>
                </a:solidFill>
              </a:rPr>
              <a:t>(30%)</a:t>
            </a:r>
          </a:p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교통</a:t>
            </a:r>
            <a:r>
              <a:rPr lang="en-US" altLang="ko-KR" sz="600" dirty="0">
                <a:solidFill>
                  <a:prstClr val="white"/>
                </a:solidFill>
              </a:rPr>
              <a:t>,</a:t>
            </a:r>
            <a:r>
              <a:rPr lang="ko-KR" altLang="en-US" sz="600" dirty="0">
                <a:solidFill>
                  <a:prstClr val="white"/>
                </a:solidFill>
              </a:rPr>
              <a:t>통신의 발달과 정보화 </a:t>
            </a:r>
            <a:r>
              <a:rPr lang="en-US" altLang="ko-KR" sz="700" dirty="0">
                <a:solidFill>
                  <a:prstClr val="white"/>
                </a:solidFill>
              </a:rPr>
              <a:t>(40%)</a:t>
            </a:r>
            <a:endParaRPr lang="en-US" altLang="ko-KR" sz="600" dirty="0">
              <a:solidFill>
                <a:prstClr val="white"/>
              </a:solidFill>
            </a:endParaRPr>
          </a:p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지역과 공간 변화</a:t>
            </a:r>
            <a:endParaRPr lang="en-US" altLang="ko-KR" sz="600" dirty="0">
              <a:solidFill>
                <a:prstClr val="white"/>
              </a:solidFill>
            </a:endParaRPr>
          </a:p>
        </p:txBody>
      </p:sp>
      <p:pic>
        <p:nvPicPr>
          <p:cNvPr id="136" name="그래픽 135" descr="커서 단색으로 채워진">
            <a:extLst>
              <a:ext uri="{FF2B5EF4-FFF2-40B4-BE49-F238E27FC236}">
                <a16:creationId xmlns:a16="http://schemas.microsoft.com/office/drawing/2014/main" id="{D62839EC-6FD8-D934-C677-EDFB4A6F5782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 rot="1244672">
            <a:off x="4344793" y="9138887"/>
            <a:ext cx="173430" cy="189588"/>
          </a:xfrm>
          <a:prstGeom prst="rect">
            <a:avLst/>
          </a:prstGeom>
        </p:spPr>
      </p:pic>
      <p:sp>
        <p:nvSpPr>
          <p:cNvPr id="137" name="Rounded Rectangle">
            <a:extLst>
              <a:ext uri="{FF2B5EF4-FFF2-40B4-BE49-F238E27FC236}">
                <a16:creationId xmlns:a16="http://schemas.microsoft.com/office/drawing/2014/main" id="{CF8A68B7-23ED-8288-4644-4AF450FCF3CC}"/>
              </a:ext>
            </a:extLst>
          </p:cNvPr>
          <p:cNvSpPr/>
          <p:nvPr/>
        </p:nvSpPr>
        <p:spPr>
          <a:xfrm>
            <a:off x="4645221" y="8585778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8-7</a:t>
            </a:r>
          </a:p>
        </p:txBody>
      </p:sp>
      <p:sp>
        <p:nvSpPr>
          <p:cNvPr id="138" name="모서리가 둥근 사각형 설명선 11">
            <a:extLst>
              <a:ext uri="{FF2B5EF4-FFF2-40B4-BE49-F238E27FC236}">
                <a16:creationId xmlns:a16="http://schemas.microsoft.com/office/drawing/2014/main" id="{F98331F7-F8C1-1FB2-AE02-F3745AEB3991}"/>
              </a:ext>
            </a:extLst>
          </p:cNvPr>
          <p:cNvSpPr/>
          <p:nvPr/>
        </p:nvSpPr>
        <p:spPr>
          <a:xfrm>
            <a:off x="1037386" y="8666782"/>
            <a:ext cx="1534994" cy="520759"/>
          </a:xfrm>
          <a:prstGeom prst="wedgeRoundRectCallout">
            <a:avLst>
              <a:gd name="adj1" fmla="val 61886"/>
              <a:gd name="adj2" fmla="val 17714"/>
              <a:gd name="adj3" fmla="val 16667"/>
            </a:avLst>
          </a:prstGeom>
          <a:solidFill>
            <a:schemeClr val="tx1">
              <a:lumMod val="65000"/>
              <a:lumOff val="35000"/>
              <a:alpha val="88000"/>
            </a:schemeClr>
          </a:solidFill>
          <a:ln w="12700">
            <a:noFill/>
            <a:miter lim="400000"/>
          </a:ln>
        </p:spPr>
        <p:txBody>
          <a:bodyPr lIns="72000" tIns="71437" rIns="72000" bIns="71437" rtlCol="0" anchor="ctr"/>
          <a:lstStyle/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자연환경과 인간 생활 </a:t>
            </a:r>
            <a:r>
              <a:rPr lang="en-US" altLang="ko-KR" sz="700" dirty="0">
                <a:solidFill>
                  <a:prstClr val="white"/>
                </a:solidFill>
              </a:rPr>
              <a:t>(50%)</a:t>
            </a:r>
          </a:p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인간과 자연의 관계</a:t>
            </a:r>
            <a:r>
              <a:rPr lang="en-US" altLang="ko-KR" sz="600" dirty="0">
                <a:solidFill>
                  <a:prstClr val="white"/>
                </a:solidFill>
              </a:rPr>
              <a:t> </a:t>
            </a:r>
            <a:r>
              <a:rPr lang="en-US" altLang="ko-KR" sz="700" dirty="0">
                <a:solidFill>
                  <a:prstClr val="white"/>
                </a:solidFill>
              </a:rPr>
              <a:t>(40%)</a:t>
            </a:r>
            <a:endParaRPr lang="en-US" altLang="ko-KR" sz="600" dirty="0">
              <a:solidFill>
                <a:prstClr val="white"/>
              </a:solidFill>
            </a:endParaRPr>
          </a:p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환경 문제의 해결을 위한 노력</a:t>
            </a:r>
            <a:endParaRPr lang="en-US" altLang="ko-KR" sz="600" dirty="0">
              <a:solidFill>
                <a:prstClr val="white"/>
              </a:solidFill>
            </a:endParaRPr>
          </a:p>
        </p:txBody>
      </p:sp>
      <p:pic>
        <p:nvPicPr>
          <p:cNvPr id="140" name="그래픽 139" descr="커서 단색으로 채워진">
            <a:extLst>
              <a:ext uri="{FF2B5EF4-FFF2-40B4-BE49-F238E27FC236}">
                <a16:creationId xmlns:a16="http://schemas.microsoft.com/office/drawing/2014/main" id="{DFE3BCE1-5123-1D13-D73E-33B6CAE7A487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 rot="1244672">
            <a:off x="2721702" y="8969836"/>
            <a:ext cx="173430" cy="189588"/>
          </a:xfrm>
          <a:prstGeom prst="rect">
            <a:avLst/>
          </a:prstGeom>
        </p:spPr>
      </p:pic>
      <p:sp>
        <p:nvSpPr>
          <p:cNvPr id="141" name="Rounded Rectangle">
            <a:extLst>
              <a:ext uri="{FF2B5EF4-FFF2-40B4-BE49-F238E27FC236}">
                <a16:creationId xmlns:a16="http://schemas.microsoft.com/office/drawing/2014/main" id="{DBAD8269-7520-5789-DF9D-403DACB85F0F}"/>
              </a:ext>
            </a:extLst>
          </p:cNvPr>
          <p:cNvSpPr/>
          <p:nvPr/>
        </p:nvSpPr>
        <p:spPr>
          <a:xfrm>
            <a:off x="1012690" y="8636515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8-7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45" name="모서리가 둥근 사각형 설명선 11">
            <a:extLst>
              <a:ext uri="{FF2B5EF4-FFF2-40B4-BE49-F238E27FC236}">
                <a16:creationId xmlns:a16="http://schemas.microsoft.com/office/drawing/2014/main" id="{A6B0774D-94E5-2EA8-E2F1-6FC2C2A39D23}"/>
              </a:ext>
            </a:extLst>
          </p:cNvPr>
          <p:cNvSpPr/>
          <p:nvPr/>
        </p:nvSpPr>
        <p:spPr>
          <a:xfrm>
            <a:off x="7663183" y="8717723"/>
            <a:ext cx="1821993" cy="688613"/>
          </a:xfrm>
          <a:prstGeom prst="wedgeRoundRectCallout">
            <a:avLst>
              <a:gd name="adj1" fmla="val -62715"/>
              <a:gd name="adj2" fmla="val 27504"/>
              <a:gd name="adj3" fmla="val 16667"/>
            </a:avLst>
          </a:prstGeom>
          <a:solidFill>
            <a:schemeClr val="tx1">
              <a:lumMod val="65000"/>
              <a:lumOff val="35000"/>
              <a:alpha val="88000"/>
            </a:schemeClr>
          </a:solidFill>
          <a:ln w="12700">
            <a:noFill/>
            <a:miter lim="400000"/>
          </a:ln>
        </p:spPr>
        <p:txBody>
          <a:bodyPr lIns="72000" tIns="71437" rIns="72000" bIns="71437" rtlCol="0" anchor="ctr"/>
          <a:lstStyle/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자본주의의 전개 과정과 합리적 선택</a:t>
            </a:r>
            <a:r>
              <a:rPr lang="en-US" altLang="ko-KR" sz="600" dirty="0">
                <a:solidFill>
                  <a:prstClr val="white"/>
                </a:solidFill>
              </a:rPr>
              <a:t> </a:t>
            </a:r>
            <a:r>
              <a:rPr lang="en-US" altLang="ko-KR" sz="700" dirty="0">
                <a:solidFill>
                  <a:prstClr val="white"/>
                </a:solidFill>
              </a:rPr>
              <a:t>(30%)</a:t>
            </a:r>
          </a:p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시장 경제와 경제 주체의 역할 </a:t>
            </a:r>
            <a:r>
              <a:rPr lang="en-US" altLang="ko-KR" sz="700" dirty="0">
                <a:solidFill>
                  <a:prstClr val="white"/>
                </a:solidFill>
              </a:rPr>
              <a:t>(40%)</a:t>
            </a:r>
            <a:endParaRPr lang="en-US" altLang="ko-KR" sz="600" dirty="0">
              <a:solidFill>
                <a:prstClr val="white"/>
              </a:solidFill>
            </a:endParaRPr>
          </a:p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국제 무역의 확대와 영향</a:t>
            </a:r>
            <a:endParaRPr lang="en-US" altLang="ko-KR" sz="600" dirty="0">
              <a:solidFill>
                <a:prstClr val="white"/>
              </a:solidFill>
            </a:endParaRPr>
          </a:p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자산 관리와 금융 생활</a:t>
            </a:r>
            <a:endParaRPr lang="en-US" altLang="ko-KR" sz="600" dirty="0">
              <a:solidFill>
                <a:prstClr val="white"/>
              </a:solidFill>
            </a:endParaRPr>
          </a:p>
        </p:txBody>
      </p:sp>
      <p:pic>
        <p:nvPicPr>
          <p:cNvPr id="146" name="그래픽 145" descr="커서 단색으로 채워진">
            <a:extLst>
              <a:ext uri="{FF2B5EF4-FFF2-40B4-BE49-F238E27FC236}">
                <a16:creationId xmlns:a16="http://schemas.microsoft.com/office/drawing/2014/main" id="{7E1881B5-E83B-321A-D7F4-CB9EE465C000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 rot="1244672">
            <a:off x="7339628" y="9192178"/>
            <a:ext cx="173430" cy="189588"/>
          </a:xfrm>
          <a:prstGeom prst="rect">
            <a:avLst/>
          </a:prstGeom>
        </p:spPr>
      </p:pic>
      <p:sp>
        <p:nvSpPr>
          <p:cNvPr id="147" name="Rounded Rectangle">
            <a:extLst>
              <a:ext uri="{FF2B5EF4-FFF2-40B4-BE49-F238E27FC236}">
                <a16:creationId xmlns:a16="http://schemas.microsoft.com/office/drawing/2014/main" id="{8EEEAE69-6865-AE1C-87A4-4F479281CD16}"/>
              </a:ext>
            </a:extLst>
          </p:cNvPr>
          <p:cNvSpPr/>
          <p:nvPr/>
        </p:nvSpPr>
        <p:spPr>
          <a:xfrm>
            <a:off x="7671036" y="8631629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8-7</a:t>
            </a:r>
          </a:p>
        </p:txBody>
      </p:sp>
      <p:pic>
        <p:nvPicPr>
          <p:cNvPr id="13" name="Graphic 11">
            <a:extLst>
              <a:ext uri="{FF2B5EF4-FFF2-40B4-BE49-F238E27FC236}">
                <a16:creationId xmlns:a16="http://schemas.microsoft.com/office/drawing/2014/main" id="{BA4B79B3-2554-0DB0-38DF-6D9E1AA7AF18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1811421" y="622825"/>
            <a:ext cx="155002" cy="155002"/>
          </a:xfrm>
          <a:prstGeom prst="rect">
            <a:avLst/>
          </a:prstGeom>
        </p:spPr>
      </p:pic>
      <p:pic>
        <p:nvPicPr>
          <p:cNvPr id="15" name="Graphic 11">
            <a:extLst>
              <a:ext uri="{FF2B5EF4-FFF2-40B4-BE49-F238E27FC236}">
                <a16:creationId xmlns:a16="http://schemas.microsoft.com/office/drawing/2014/main" id="{DAC4A60D-03D9-C960-B22C-C214E25F2064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1630460" y="3685543"/>
            <a:ext cx="155002" cy="155002"/>
          </a:xfrm>
          <a:prstGeom prst="rect">
            <a:avLst/>
          </a:prstGeom>
        </p:spPr>
      </p:pic>
      <p:pic>
        <p:nvPicPr>
          <p:cNvPr id="38" name="Graphic 11">
            <a:extLst>
              <a:ext uri="{FF2B5EF4-FFF2-40B4-BE49-F238E27FC236}">
                <a16:creationId xmlns:a16="http://schemas.microsoft.com/office/drawing/2014/main" id="{5EE4301B-9ED6-2CB7-217D-E04963BD2C4C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2008782" y="6337589"/>
            <a:ext cx="155002" cy="155002"/>
          </a:xfrm>
          <a:prstGeom prst="rect">
            <a:avLst/>
          </a:prstGeom>
        </p:spPr>
      </p:pic>
      <p:pic>
        <p:nvPicPr>
          <p:cNvPr id="39" name="Graphic 11">
            <a:extLst>
              <a:ext uri="{FF2B5EF4-FFF2-40B4-BE49-F238E27FC236}">
                <a16:creationId xmlns:a16="http://schemas.microsoft.com/office/drawing/2014/main" id="{2DCE9F33-04C2-505A-5E03-63B85882D35F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1884360" y="7851755"/>
            <a:ext cx="155002" cy="155002"/>
          </a:xfrm>
          <a:prstGeom prst="rect">
            <a:avLst/>
          </a:prstGeom>
        </p:spPr>
      </p:pic>
      <p:sp>
        <p:nvSpPr>
          <p:cNvPr id="64" name="TextBox 63">
            <a:extLst>
              <a:ext uri="{FF2B5EF4-FFF2-40B4-BE49-F238E27FC236}">
                <a16:creationId xmlns:a16="http://schemas.microsoft.com/office/drawing/2014/main" id="{6C8FDA39-E963-864E-45FA-4AD612E5FC1C}"/>
              </a:ext>
            </a:extLst>
          </p:cNvPr>
          <p:cNvSpPr txBox="1"/>
          <p:nvPr/>
        </p:nvSpPr>
        <p:spPr>
          <a:xfrm>
            <a:off x="-4619525" y="4203380"/>
            <a:ext cx="1227900" cy="1692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100" b="1" dirty="0"/>
              <a:t>문제풀이 학습 현황</a:t>
            </a:r>
            <a:endParaRPr lang="en-US" altLang="ko-KR" sz="1050" b="1" dirty="0"/>
          </a:p>
        </p:txBody>
      </p:sp>
      <p:pic>
        <p:nvPicPr>
          <p:cNvPr id="80" name="Graphic 11">
            <a:extLst>
              <a:ext uri="{FF2B5EF4-FFF2-40B4-BE49-F238E27FC236}">
                <a16:creationId xmlns:a16="http://schemas.microsoft.com/office/drawing/2014/main" id="{E5ECB1B5-320F-9D74-FE31-A9D671C607D3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-3383229" y="4205354"/>
            <a:ext cx="155002" cy="155002"/>
          </a:xfrm>
          <a:prstGeom prst="rect">
            <a:avLst/>
          </a:prstGeom>
        </p:spPr>
      </p:pic>
      <p:sp>
        <p:nvSpPr>
          <p:cNvPr id="91" name="모서리가 둥근 사각형 설명선 11">
            <a:extLst>
              <a:ext uri="{FF2B5EF4-FFF2-40B4-BE49-F238E27FC236}">
                <a16:creationId xmlns:a16="http://schemas.microsoft.com/office/drawing/2014/main" id="{29653D81-91DF-32FA-5B2A-C9CDA33D6149}"/>
              </a:ext>
            </a:extLst>
          </p:cNvPr>
          <p:cNvSpPr/>
          <p:nvPr/>
        </p:nvSpPr>
        <p:spPr>
          <a:xfrm>
            <a:off x="-4605977" y="4475558"/>
            <a:ext cx="4308716" cy="146689"/>
          </a:xfrm>
          <a:prstGeom prst="wedgeRoundRectCallout">
            <a:avLst>
              <a:gd name="adj1" fmla="val -20632"/>
              <a:gd name="adj2" fmla="val -97913"/>
              <a:gd name="adj3" fmla="val 16667"/>
            </a:avLst>
          </a:prstGeom>
          <a:solidFill>
            <a:srgbClr val="7F7F7F">
              <a:alpha val="85098"/>
            </a:srgbClr>
          </a:solidFill>
          <a:ln w="12700">
            <a:noFill/>
            <a:miter lim="400000"/>
          </a:ln>
        </p:spPr>
        <p:txBody>
          <a:bodyPr lIns="72000" tIns="71437" rIns="72000" bIns="71437" rtlCol="0" anchor="ctr"/>
          <a:lstStyle/>
          <a:p>
            <a:pPr algn="ctr"/>
            <a:r>
              <a:rPr kumimoji="1" lang="ko-KR" altLang="en-US" sz="700" dirty="0">
                <a:solidFill>
                  <a:schemeClr val="bg1"/>
                </a:solidFill>
              </a:rPr>
              <a:t>단원 별 학습한 진단 문항 및 문제집 문항 수에 대한 총 합산 및 평균 </a:t>
            </a:r>
            <a:r>
              <a:rPr kumimoji="1" lang="ko-KR" altLang="en-US" sz="700" dirty="0" err="1">
                <a:solidFill>
                  <a:schemeClr val="bg1"/>
                </a:solidFill>
              </a:rPr>
              <a:t>정답률</a:t>
            </a:r>
            <a:endParaRPr lang="ko-KR" altLang="en-US" sz="600" dirty="0">
              <a:solidFill>
                <a:schemeClr val="bg1"/>
              </a:solidFill>
              <a:latin typeface="맑은 고딕" panose="020B0503020000020004" pitchFamily="50" charset="-127"/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58938DD8-5AAB-A382-CB44-B10DE3B3C1B1}"/>
              </a:ext>
            </a:extLst>
          </p:cNvPr>
          <p:cNvSpPr txBox="1"/>
          <p:nvPr/>
        </p:nvSpPr>
        <p:spPr>
          <a:xfrm>
            <a:off x="-3446044" y="3948204"/>
            <a:ext cx="216277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b="1" dirty="0">
                <a:solidFill>
                  <a:srgbClr val="0070C0"/>
                </a:solidFill>
              </a:rPr>
              <a:t>&lt;</a:t>
            </a:r>
            <a:r>
              <a:rPr lang="ko-KR" altLang="en-US" sz="1200" b="1" dirty="0">
                <a:solidFill>
                  <a:srgbClr val="0070C0"/>
                </a:solidFill>
              </a:rPr>
              <a:t>마우스 오버 시 </a:t>
            </a:r>
            <a:r>
              <a:rPr lang="ko-KR" altLang="en-US" sz="1200" b="1" dirty="0" err="1">
                <a:solidFill>
                  <a:srgbClr val="0070C0"/>
                </a:solidFill>
              </a:rPr>
              <a:t>툴팁</a:t>
            </a:r>
            <a:r>
              <a:rPr lang="ko-KR" altLang="en-US" sz="1200" b="1" dirty="0">
                <a:solidFill>
                  <a:srgbClr val="0070C0"/>
                </a:solidFill>
              </a:rPr>
              <a:t> 제공</a:t>
            </a:r>
            <a:r>
              <a:rPr lang="en-US" altLang="ko-KR" sz="1200" b="1" dirty="0">
                <a:solidFill>
                  <a:srgbClr val="0070C0"/>
                </a:solidFill>
              </a:rPr>
              <a:t>&gt;</a:t>
            </a:r>
            <a:endParaRPr lang="x-none" sz="1200" b="1" dirty="0">
              <a:solidFill>
                <a:srgbClr val="0070C0"/>
              </a:solidFill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ADC2C085-ED00-34E1-0085-708A3E74AD9B}"/>
              </a:ext>
            </a:extLst>
          </p:cNvPr>
          <p:cNvSpPr txBox="1"/>
          <p:nvPr/>
        </p:nvSpPr>
        <p:spPr>
          <a:xfrm>
            <a:off x="-4616929" y="4733015"/>
            <a:ext cx="1037143" cy="1692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100" b="1" dirty="0"/>
              <a:t>동영상 학습시간</a:t>
            </a:r>
            <a:endParaRPr lang="en-US" altLang="ko-KR" sz="1050" b="1" dirty="0"/>
          </a:p>
        </p:txBody>
      </p:sp>
      <p:pic>
        <p:nvPicPr>
          <p:cNvPr id="101" name="Graphic 11">
            <a:extLst>
              <a:ext uri="{FF2B5EF4-FFF2-40B4-BE49-F238E27FC236}">
                <a16:creationId xmlns:a16="http://schemas.microsoft.com/office/drawing/2014/main" id="{889B75DD-0B7B-B45C-230A-C066CA7A52B1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-3573248" y="4729859"/>
            <a:ext cx="155002" cy="155002"/>
          </a:xfrm>
          <a:prstGeom prst="rect">
            <a:avLst/>
          </a:prstGeom>
        </p:spPr>
      </p:pic>
      <p:sp>
        <p:nvSpPr>
          <p:cNvPr id="142" name="모서리가 둥근 사각형 설명선 11">
            <a:extLst>
              <a:ext uri="{FF2B5EF4-FFF2-40B4-BE49-F238E27FC236}">
                <a16:creationId xmlns:a16="http://schemas.microsoft.com/office/drawing/2014/main" id="{E752DCF5-98D0-E36F-084B-B78917FC72F6}"/>
              </a:ext>
            </a:extLst>
          </p:cNvPr>
          <p:cNvSpPr/>
          <p:nvPr/>
        </p:nvSpPr>
        <p:spPr>
          <a:xfrm>
            <a:off x="-4605977" y="5030366"/>
            <a:ext cx="4308716" cy="146689"/>
          </a:xfrm>
          <a:prstGeom prst="wedgeRoundRectCallout">
            <a:avLst>
              <a:gd name="adj1" fmla="val -24055"/>
              <a:gd name="adj2" fmla="val -115349"/>
              <a:gd name="adj3" fmla="val 16667"/>
            </a:avLst>
          </a:prstGeom>
          <a:solidFill>
            <a:srgbClr val="7F7F7F">
              <a:alpha val="85098"/>
            </a:srgbClr>
          </a:solidFill>
          <a:ln w="12700">
            <a:noFill/>
            <a:miter lim="400000"/>
          </a:ln>
        </p:spPr>
        <p:txBody>
          <a:bodyPr lIns="72000" tIns="71437" rIns="72000" bIns="71437" rtlCol="0" anchor="ctr"/>
          <a:lstStyle/>
          <a:p>
            <a:pPr algn="ctr"/>
            <a:r>
              <a:rPr kumimoji="1" lang="ko-KR" altLang="en-US" sz="700" dirty="0">
                <a:solidFill>
                  <a:schemeClr val="bg1"/>
                </a:solidFill>
              </a:rPr>
              <a:t>단원 별 학습한 영상 시청 시간의 총 합산</a:t>
            </a:r>
            <a:endParaRPr lang="ko-KR" altLang="en-US" sz="600" dirty="0">
              <a:solidFill>
                <a:schemeClr val="bg1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43" name="TextBox 142">
            <a:extLst>
              <a:ext uri="{FF2B5EF4-FFF2-40B4-BE49-F238E27FC236}">
                <a16:creationId xmlns:a16="http://schemas.microsoft.com/office/drawing/2014/main" id="{3051BCAE-15A4-D2E0-5CF1-5E52286CA0CE}"/>
              </a:ext>
            </a:extLst>
          </p:cNvPr>
          <p:cNvSpPr txBox="1"/>
          <p:nvPr/>
        </p:nvSpPr>
        <p:spPr>
          <a:xfrm>
            <a:off x="-4614864" y="5270113"/>
            <a:ext cx="1368965" cy="1692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100" b="1"/>
              <a:t>문제당 평균 풀이시간</a:t>
            </a:r>
            <a:endParaRPr lang="en-US" altLang="ko-KR" sz="1050" b="1" dirty="0"/>
          </a:p>
        </p:txBody>
      </p:sp>
      <p:pic>
        <p:nvPicPr>
          <p:cNvPr id="144" name="Graphic 11">
            <a:extLst>
              <a:ext uri="{FF2B5EF4-FFF2-40B4-BE49-F238E27FC236}">
                <a16:creationId xmlns:a16="http://schemas.microsoft.com/office/drawing/2014/main" id="{D42B8EBE-3203-0AE4-C884-09CC1295DB0C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-3230254" y="5271753"/>
            <a:ext cx="155002" cy="155002"/>
          </a:xfrm>
          <a:prstGeom prst="rect">
            <a:avLst/>
          </a:prstGeom>
        </p:spPr>
      </p:pic>
      <p:sp>
        <p:nvSpPr>
          <p:cNvPr id="148" name="모서리가 둥근 사각형 설명선 11">
            <a:extLst>
              <a:ext uri="{FF2B5EF4-FFF2-40B4-BE49-F238E27FC236}">
                <a16:creationId xmlns:a16="http://schemas.microsoft.com/office/drawing/2014/main" id="{B9DDF0D4-0053-9EFB-634D-A2D9EE3B7F18}"/>
              </a:ext>
            </a:extLst>
          </p:cNvPr>
          <p:cNvSpPr/>
          <p:nvPr/>
        </p:nvSpPr>
        <p:spPr>
          <a:xfrm>
            <a:off x="-4597565" y="5540926"/>
            <a:ext cx="4308716" cy="146689"/>
          </a:xfrm>
          <a:prstGeom prst="wedgeRoundRectCallout">
            <a:avLst>
              <a:gd name="adj1" fmla="val -16773"/>
              <a:gd name="adj2" fmla="val -97913"/>
              <a:gd name="adj3" fmla="val 16667"/>
            </a:avLst>
          </a:prstGeom>
          <a:solidFill>
            <a:srgbClr val="7F7F7F">
              <a:alpha val="85098"/>
            </a:srgbClr>
          </a:solidFill>
          <a:ln w="12700">
            <a:noFill/>
            <a:miter lim="400000"/>
          </a:ln>
        </p:spPr>
        <p:txBody>
          <a:bodyPr lIns="72000" tIns="71437" rIns="72000" bIns="71437" rtlCol="0" anchor="ctr"/>
          <a:lstStyle/>
          <a:p>
            <a:pPr algn="ctr"/>
            <a:r>
              <a:rPr kumimoji="1" lang="ko-KR" altLang="en-US" sz="700" dirty="0">
                <a:solidFill>
                  <a:schemeClr val="bg1"/>
                </a:solidFill>
              </a:rPr>
              <a:t>문제풀이 시 한 문제당 평균 풀이 시간</a:t>
            </a:r>
            <a:endParaRPr lang="ko-KR" altLang="en-US" sz="600" dirty="0">
              <a:solidFill>
                <a:schemeClr val="bg1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49" name="TextBox 148">
            <a:extLst>
              <a:ext uri="{FF2B5EF4-FFF2-40B4-BE49-F238E27FC236}">
                <a16:creationId xmlns:a16="http://schemas.microsoft.com/office/drawing/2014/main" id="{BF28A32E-224E-7DFE-3532-3923B7F55CD1}"/>
              </a:ext>
            </a:extLst>
          </p:cNvPr>
          <p:cNvSpPr txBox="1"/>
          <p:nvPr/>
        </p:nvSpPr>
        <p:spPr>
          <a:xfrm>
            <a:off x="-4619525" y="5766199"/>
            <a:ext cx="1227900" cy="1692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100" b="1"/>
              <a:t>문제유형 별 </a:t>
            </a:r>
            <a:r>
              <a:rPr lang="ko-KR" altLang="en-US" sz="1100" b="1" dirty="0" err="1"/>
              <a:t>정답률</a:t>
            </a:r>
            <a:endParaRPr lang="en-US" altLang="ko-KR" sz="1050" b="1" dirty="0"/>
          </a:p>
        </p:txBody>
      </p:sp>
      <p:pic>
        <p:nvPicPr>
          <p:cNvPr id="150" name="Graphic 11">
            <a:extLst>
              <a:ext uri="{FF2B5EF4-FFF2-40B4-BE49-F238E27FC236}">
                <a16:creationId xmlns:a16="http://schemas.microsoft.com/office/drawing/2014/main" id="{E0A19D6C-7F1B-4FC9-C75E-52F5B5AE65FD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-3325972" y="5766199"/>
            <a:ext cx="155002" cy="155002"/>
          </a:xfrm>
          <a:prstGeom prst="rect">
            <a:avLst/>
          </a:prstGeom>
        </p:spPr>
      </p:pic>
      <p:sp>
        <p:nvSpPr>
          <p:cNvPr id="151" name="모서리가 둥근 사각형 설명선 11">
            <a:extLst>
              <a:ext uri="{FF2B5EF4-FFF2-40B4-BE49-F238E27FC236}">
                <a16:creationId xmlns:a16="http://schemas.microsoft.com/office/drawing/2014/main" id="{78A10CC5-C73D-FA6F-0A28-2D87AE0DF157}"/>
              </a:ext>
            </a:extLst>
          </p:cNvPr>
          <p:cNvSpPr/>
          <p:nvPr/>
        </p:nvSpPr>
        <p:spPr>
          <a:xfrm>
            <a:off x="-4570765" y="6076774"/>
            <a:ext cx="4308716" cy="146689"/>
          </a:xfrm>
          <a:prstGeom prst="wedgeRoundRectCallout">
            <a:avLst>
              <a:gd name="adj1" fmla="val -19148"/>
              <a:gd name="adj2" fmla="val -124068"/>
              <a:gd name="adj3" fmla="val 16667"/>
            </a:avLst>
          </a:prstGeom>
          <a:solidFill>
            <a:srgbClr val="7F7F7F">
              <a:alpha val="85098"/>
            </a:srgbClr>
          </a:solidFill>
          <a:ln w="12700">
            <a:noFill/>
            <a:miter lim="400000"/>
          </a:ln>
        </p:spPr>
        <p:txBody>
          <a:bodyPr lIns="72000" tIns="71437" rIns="72000" bIns="71437" rtlCol="0" anchor="ctr"/>
          <a:lstStyle/>
          <a:p>
            <a:pPr algn="ctr"/>
            <a:r>
              <a:rPr kumimoji="1" lang="ko-KR" altLang="en-US" sz="700" dirty="0">
                <a:solidFill>
                  <a:schemeClr val="bg1"/>
                </a:solidFill>
              </a:rPr>
              <a:t>단원 별 문제유형에 따른 평균 </a:t>
            </a:r>
            <a:r>
              <a:rPr kumimoji="1" lang="ko-KR" altLang="en-US" sz="700" dirty="0" err="1">
                <a:solidFill>
                  <a:schemeClr val="bg1"/>
                </a:solidFill>
              </a:rPr>
              <a:t>정답률</a:t>
            </a:r>
            <a:endParaRPr lang="ko-KR" altLang="en-US" sz="600" dirty="0">
              <a:solidFill>
                <a:schemeClr val="bg1"/>
              </a:solidFill>
              <a:latin typeface="맑은 고딕" panose="020B0503020000020004" pitchFamily="50" charset="-127"/>
            </a:endParaRPr>
          </a:p>
        </p:txBody>
      </p:sp>
      <p:pic>
        <p:nvPicPr>
          <p:cNvPr id="152" name="Graphic 11">
            <a:extLst>
              <a:ext uri="{FF2B5EF4-FFF2-40B4-BE49-F238E27FC236}">
                <a16:creationId xmlns:a16="http://schemas.microsoft.com/office/drawing/2014/main" id="{DE973621-2C63-3E2F-8262-FF531B02A3F2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-6756669" y="659902"/>
            <a:ext cx="155002" cy="155002"/>
          </a:xfrm>
          <a:prstGeom prst="rect">
            <a:avLst/>
          </a:prstGeom>
        </p:spPr>
      </p:pic>
      <p:grpSp>
        <p:nvGrpSpPr>
          <p:cNvPr id="165" name="그룹 164">
            <a:extLst>
              <a:ext uri="{FF2B5EF4-FFF2-40B4-BE49-F238E27FC236}">
                <a16:creationId xmlns:a16="http://schemas.microsoft.com/office/drawing/2014/main" id="{53E56F19-35BE-57A1-D95D-246D8E9ADBF6}"/>
              </a:ext>
            </a:extLst>
          </p:cNvPr>
          <p:cNvGrpSpPr/>
          <p:nvPr/>
        </p:nvGrpSpPr>
        <p:grpSpPr>
          <a:xfrm>
            <a:off x="765265" y="6566699"/>
            <a:ext cx="2329984" cy="1017193"/>
            <a:chOff x="765265" y="6554885"/>
            <a:chExt cx="2329984" cy="1017193"/>
          </a:xfrm>
        </p:grpSpPr>
        <p:sp>
          <p:nvSpPr>
            <p:cNvPr id="161" name="사각형: 둥근 모서리 160">
              <a:extLst>
                <a:ext uri="{FF2B5EF4-FFF2-40B4-BE49-F238E27FC236}">
                  <a16:creationId xmlns:a16="http://schemas.microsoft.com/office/drawing/2014/main" id="{C70D13AC-B5DE-3781-8DC4-3B1D4F8B6797}"/>
                </a:ext>
              </a:extLst>
            </p:cNvPr>
            <p:cNvSpPr/>
            <p:nvPr/>
          </p:nvSpPr>
          <p:spPr>
            <a:xfrm>
              <a:off x="768910" y="6554885"/>
              <a:ext cx="2326339" cy="1017193"/>
            </a:xfrm>
            <a:prstGeom prst="roundRect">
              <a:avLst>
                <a:gd name="adj" fmla="val 9138"/>
              </a:avLst>
            </a:prstGeom>
            <a:solidFill>
              <a:schemeClr val="bg1">
                <a:lumMod val="9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162" name="TextBox 161">
              <a:extLst>
                <a:ext uri="{FF2B5EF4-FFF2-40B4-BE49-F238E27FC236}">
                  <a16:creationId xmlns:a16="http://schemas.microsoft.com/office/drawing/2014/main" id="{A5C5682B-E05F-F211-98C2-A9149AF62B9F}"/>
                </a:ext>
              </a:extLst>
            </p:cNvPr>
            <p:cNvSpPr txBox="1"/>
            <p:nvPr/>
          </p:nvSpPr>
          <p:spPr>
            <a:xfrm>
              <a:off x="765265" y="6620664"/>
              <a:ext cx="876956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900" b="1" dirty="0"/>
                <a:t>개념 문제</a:t>
              </a:r>
            </a:p>
          </p:txBody>
        </p:sp>
        <p:sp>
          <p:nvSpPr>
            <p:cNvPr id="163" name="TextBox 162">
              <a:extLst>
                <a:ext uri="{FF2B5EF4-FFF2-40B4-BE49-F238E27FC236}">
                  <a16:creationId xmlns:a16="http://schemas.microsoft.com/office/drawing/2014/main" id="{FA084DFB-6BF5-C0E3-D51B-D8B1B6CDEF3D}"/>
                </a:ext>
              </a:extLst>
            </p:cNvPr>
            <p:cNvSpPr txBox="1"/>
            <p:nvPr/>
          </p:nvSpPr>
          <p:spPr>
            <a:xfrm>
              <a:off x="765265" y="6809263"/>
              <a:ext cx="2252814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800" dirty="0">
                  <a:solidFill>
                    <a:schemeClr val="bg1">
                      <a:lumMod val="50000"/>
                    </a:schemeClr>
                  </a:solidFill>
                </a:rPr>
                <a:t>반 평균이 과목 평균 대비</a:t>
              </a:r>
              <a:r>
                <a:rPr lang="ko-KR" altLang="en-US" sz="800" dirty="0"/>
                <a:t> </a:t>
              </a:r>
              <a:r>
                <a:rPr lang="en-US" altLang="ko-KR" sz="800" b="1" dirty="0">
                  <a:solidFill>
                    <a:srgbClr val="7030A0"/>
                  </a:solidFill>
                </a:rPr>
                <a:t>30</a:t>
              </a:r>
              <a:r>
                <a:rPr lang="ko-KR" altLang="en-US" sz="800" b="1" dirty="0">
                  <a:solidFill>
                    <a:srgbClr val="7030A0"/>
                  </a:solidFill>
                </a:rPr>
                <a:t>초 빨라요</a:t>
              </a:r>
            </a:p>
          </p:txBody>
        </p:sp>
        <p:sp>
          <p:nvSpPr>
            <p:cNvPr id="164" name="TextBox 163">
              <a:extLst>
                <a:ext uri="{FF2B5EF4-FFF2-40B4-BE49-F238E27FC236}">
                  <a16:creationId xmlns:a16="http://schemas.microsoft.com/office/drawing/2014/main" id="{07C59C57-3ABA-3CE9-E157-C9D53927A84C}"/>
                </a:ext>
              </a:extLst>
            </p:cNvPr>
            <p:cNvSpPr txBox="1"/>
            <p:nvPr/>
          </p:nvSpPr>
          <p:spPr>
            <a:xfrm>
              <a:off x="765265" y="7035778"/>
              <a:ext cx="112563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b="1" dirty="0"/>
                <a:t>1</a:t>
              </a:r>
              <a:r>
                <a:rPr lang="ko-KR" altLang="en-US" b="1" dirty="0"/>
                <a:t>분 </a:t>
              </a:r>
              <a:r>
                <a:rPr lang="en-US" altLang="ko-KR" b="1" dirty="0"/>
                <a:t>30</a:t>
              </a:r>
              <a:r>
                <a:rPr lang="ko-KR" altLang="en-US" b="1" dirty="0"/>
                <a:t>초</a:t>
              </a:r>
            </a:p>
          </p:txBody>
        </p:sp>
      </p:grpSp>
      <p:grpSp>
        <p:nvGrpSpPr>
          <p:cNvPr id="167" name="그룹 166">
            <a:extLst>
              <a:ext uri="{FF2B5EF4-FFF2-40B4-BE49-F238E27FC236}">
                <a16:creationId xmlns:a16="http://schemas.microsoft.com/office/drawing/2014/main" id="{D123E69E-5FCF-B7E9-817E-065D46D179B9}"/>
              </a:ext>
            </a:extLst>
          </p:cNvPr>
          <p:cNvGrpSpPr/>
          <p:nvPr/>
        </p:nvGrpSpPr>
        <p:grpSpPr>
          <a:xfrm>
            <a:off x="6070240" y="6578512"/>
            <a:ext cx="2329984" cy="1017193"/>
            <a:chOff x="765265" y="6554885"/>
            <a:chExt cx="2329984" cy="1017193"/>
          </a:xfrm>
        </p:grpSpPr>
        <p:sp>
          <p:nvSpPr>
            <p:cNvPr id="168" name="사각형: 둥근 모서리 167">
              <a:extLst>
                <a:ext uri="{FF2B5EF4-FFF2-40B4-BE49-F238E27FC236}">
                  <a16:creationId xmlns:a16="http://schemas.microsoft.com/office/drawing/2014/main" id="{F645A57A-65DF-1B01-D9B5-65E32B61E310}"/>
                </a:ext>
              </a:extLst>
            </p:cNvPr>
            <p:cNvSpPr/>
            <p:nvPr/>
          </p:nvSpPr>
          <p:spPr>
            <a:xfrm>
              <a:off x="768910" y="6554885"/>
              <a:ext cx="2326339" cy="1017193"/>
            </a:xfrm>
            <a:prstGeom prst="roundRect">
              <a:avLst>
                <a:gd name="adj" fmla="val 9138"/>
              </a:avLst>
            </a:prstGeom>
            <a:solidFill>
              <a:schemeClr val="bg1">
                <a:lumMod val="9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169" name="TextBox 168">
              <a:extLst>
                <a:ext uri="{FF2B5EF4-FFF2-40B4-BE49-F238E27FC236}">
                  <a16:creationId xmlns:a16="http://schemas.microsoft.com/office/drawing/2014/main" id="{8E1E69AC-461C-D05F-5D46-F35AEA7AE6C4}"/>
                </a:ext>
              </a:extLst>
            </p:cNvPr>
            <p:cNvSpPr txBox="1"/>
            <p:nvPr/>
          </p:nvSpPr>
          <p:spPr>
            <a:xfrm>
              <a:off x="765265" y="6620664"/>
              <a:ext cx="876956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900" b="1" dirty="0"/>
                <a:t>심화 문제</a:t>
              </a:r>
            </a:p>
          </p:txBody>
        </p:sp>
        <p:sp>
          <p:nvSpPr>
            <p:cNvPr id="170" name="TextBox 169">
              <a:extLst>
                <a:ext uri="{FF2B5EF4-FFF2-40B4-BE49-F238E27FC236}">
                  <a16:creationId xmlns:a16="http://schemas.microsoft.com/office/drawing/2014/main" id="{200B1D99-C215-1793-C829-EA2EA836C45C}"/>
                </a:ext>
              </a:extLst>
            </p:cNvPr>
            <p:cNvSpPr txBox="1"/>
            <p:nvPr/>
          </p:nvSpPr>
          <p:spPr>
            <a:xfrm>
              <a:off x="765265" y="6809263"/>
              <a:ext cx="2252814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800" dirty="0">
                  <a:solidFill>
                    <a:schemeClr val="bg1">
                      <a:lumMod val="50000"/>
                    </a:schemeClr>
                  </a:solidFill>
                </a:rPr>
                <a:t>반 평균이 과목 평균과 같아요</a:t>
              </a:r>
              <a:endParaRPr lang="ko-KR" altLang="en-US" sz="800" b="1" dirty="0"/>
            </a:p>
          </p:txBody>
        </p:sp>
        <p:sp>
          <p:nvSpPr>
            <p:cNvPr id="171" name="TextBox 170">
              <a:extLst>
                <a:ext uri="{FF2B5EF4-FFF2-40B4-BE49-F238E27FC236}">
                  <a16:creationId xmlns:a16="http://schemas.microsoft.com/office/drawing/2014/main" id="{86571DCD-CB5C-039F-EA9C-4EA68E109D1F}"/>
                </a:ext>
              </a:extLst>
            </p:cNvPr>
            <p:cNvSpPr txBox="1"/>
            <p:nvPr/>
          </p:nvSpPr>
          <p:spPr>
            <a:xfrm>
              <a:off x="765265" y="7035778"/>
              <a:ext cx="112563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b="1" dirty="0"/>
                <a:t>1</a:t>
              </a:r>
              <a:r>
                <a:rPr lang="ko-KR" altLang="en-US" b="1" dirty="0"/>
                <a:t>분 </a:t>
              </a:r>
              <a:r>
                <a:rPr lang="en-US" altLang="ko-KR" b="1" dirty="0"/>
                <a:t>30</a:t>
              </a:r>
              <a:r>
                <a:rPr lang="ko-KR" altLang="en-US" b="1" dirty="0"/>
                <a:t>초</a:t>
              </a:r>
            </a:p>
          </p:txBody>
        </p:sp>
      </p:grpSp>
      <p:grpSp>
        <p:nvGrpSpPr>
          <p:cNvPr id="173" name="그룹 172">
            <a:extLst>
              <a:ext uri="{FF2B5EF4-FFF2-40B4-BE49-F238E27FC236}">
                <a16:creationId xmlns:a16="http://schemas.microsoft.com/office/drawing/2014/main" id="{A176DE6D-06B9-8DEE-CFB5-B0EA35A96917}"/>
              </a:ext>
            </a:extLst>
          </p:cNvPr>
          <p:cNvGrpSpPr/>
          <p:nvPr/>
        </p:nvGrpSpPr>
        <p:grpSpPr>
          <a:xfrm>
            <a:off x="3421930" y="6578513"/>
            <a:ext cx="2329984" cy="1017193"/>
            <a:chOff x="765265" y="6554885"/>
            <a:chExt cx="2329984" cy="1017193"/>
          </a:xfrm>
        </p:grpSpPr>
        <p:sp>
          <p:nvSpPr>
            <p:cNvPr id="180" name="사각형: 둥근 모서리 179">
              <a:extLst>
                <a:ext uri="{FF2B5EF4-FFF2-40B4-BE49-F238E27FC236}">
                  <a16:creationId xmlns:a16="http://schemas.microsoft.com/office/drawing/2014/main" id="{00FA06F3-2ED4-4343-3834-16A9F1F5B6CF}"/>
                </a:ext>
              </a:extLst>
            </p:cNvPr>
            <p:cNvSpPr/>
            <p:nvPr/>
          </p:nvSpPr>
          <p:spPr>
            <a:xfrm>
              <a:off x="768910" y="6554885"/>
              <a:ext cx="2326339" cy="1017193"/>
            </a:xfrm>
            <a:prstGeom prst="roundRect">
              <a:avLst>
                <a:gd name="adj" fmla="val 9138"/>
              </a:avLst>
            </a:prstGeom>
            <a:solidFill>
              <a:schemeClr val="bg1">
                <a:lumMod val="9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181" name="TextBox 180">
              <a:extLst>
                <a:ext uri="{FF2B5EF4-FFF2-40B4-BE49-F238E27FC236}">
                  <a16:creationId xmlns:a16="http://schemas.microsoft.com/office/drawing/2014/main" id="{2151E185-2363-7B43-EEAF-E8E31C2E01D6}"/>
                </a:ext>
              </a:extLst>
            </p:cNvPr>
            <p:cNvSpPr txBox="1"/>
            <p:nvPr/>
          </p:nvSpPr>
          <p:spPr>
            <a:xfrm>
              <a:off x="765265" y="6620664"/>
              <a:ext cx="876956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900" b="1" dirty="0"/>
                <a:t>응용 문제</a:t>
              </a:r>
            </a:p>
          </p:txBody>
        </p:sp>
        <p:sp>
          <p:nvSpPr>
            <p:cNvPr id="183" name="TextBox 182">
              <a:extLst>
                <a:ext uri="{FF2B5EF4-FFF2-40B4-BE49-F238E27FC236}">
                  <a16:creationId xmlns:a16="http://schemas.microsoft.com/office/drawing/2014/main" id="{30D2F40F-396D-4415-D97F-D3E51353FB98}"/>
                </a:ext>
              </a:extLst>
            </p:cNvPr>
            <p:cNvSpPr txBox="1"/>
            <p:nvPr/>
          </p:nvSpPr>
          <p:spPr>
            <a:xfrm>
              <a:off x="765265" y="6809263"/>
              <a:ext cx="2252814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800" dirty="0">
                  <a:solidFill>
                    <a:schemeClr val="bg1">
                      <a:lumMod val="50000"/>
                    </a:schemeClr>
                  </a:solidFill>
                </a:rPr>
                <a:t>반 평균이 과목 평균 대비</a:t>
              </a:r>
              <a:r>
                <a:rPr lang="ko-KR" altLang="en-US" sz="800" dirty="0"/>
                <a:t> </a:t>
              </a:r>
              <a:r>
                <a:rPr lang="en-US" altLang="ko-KR" sz="800" b="1" dirty="0">
                  <a:solidFill>
                    <a:schemeClr val="accent2"/>
                  </a:solidFill>
                </a:rPr>
                <a:t>30</a:t>
              </a:r>
              <a:r>
                <a:rPr lang="ko-KR" altLang="en-US" sz="800" b="1" dirty="0">
                  <a:solidFill>
                    <a:schemeClr val="accent2"/>
                  </a:solidFill>
                </a:rPr>
                <a:t>초 느려요</a:t>
              </a:r>
            </a:p>
          </p:txBody>
        </p:sp>
        <p:sp>
          <p:nvSpPr>
            <p:cNvPr id="184" name="TextBox 183">
              <a:extLst>
                <a:ext uri="{FF2B5EF4-FFF2-40B4-BE49-F238E27FC236}">
                  <a16:creationId xmlns:a16="http://schemas.microsoft.com/office/drawing/2014/main" id="{FAF80C79-274C-32BA-B817-462BADAA94B1}"/>
                </a:ext>
              </a:extLst>
            </p:cNvPr>
            <p:cNvSpPr txBox="1"/>
            <p:nvPr/>
          </p:nvSpPr>
          <p:spPr>
            <a:xfrm>
              <a:off x="765265" y="7035778"/>
              <a:ext cx="112563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b="1" dirty="0"/>
                <a:t>2</a:t>
              </a:r>
              <a:r>
                <a:rPr lang="ko-KR" altLang="en-US" b="1" dirty="0"/>
                <a:t>분 </a:t>
              </a:r>
              <a:r>
                <a:rPr lang="en-US" altLang="ko-KR" b="1" dirty="0"/>
                <a:t>00</a:t>
              </a:r>
              <a:r>
                <a:rPr lang="ko-KR" altLang="en-US" b="1" dirty="0"/>
                <a:t>초</a:t>
              </a:r>
            </a:p>
          </p:txBody>
        </p:sp>
      </p:grpSp>
      <p:sp>
        <p:nvSpPr>
          <p:cNvPr id="186" name="TextBox 185">
            <a:extLst>
              <a:ext uri="{FF2B5EF4-FFF2-40B4-BE49-F238E27FC236}">
                <a16:creationId xmlns:a16="http://schemas.microsoft.com/office/drawing/2014/main" id="{B80241B2-3437-6993-33B9-8F7C01F15745}"/>
              </a:ext>
            </a:extLst>
          </p:cNvPr>
          <p:cNvSpPr txBox="1"/>
          <p:nvPr/>
        </p:nvSpPr>
        <p:spPr>
          <a:xfrm>
            <a:off x="-5267635" y="242919"/>
            <a:ext cx="24881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>
                <a:solidFill>
                  <a:srgbClr val="0070C0"/>
                </a:solidFill>
              </a:rPr>
              <a:t>문제풀이 학습현황  </a:t>
            </a:r>
            <a:r>
              <a:rPr lang="en-US" altLang="ko-KR" sz="1000" b="1" dirty="0">
                <a:solidFill>
                  <a:srgbClr val="0070C0"/>
                </a:solidFill>
              </a:rPr>
              <a:t>- </a:t>
            </a:r>
            <a:r>
              <a:rPr lang="ko-KR" altLang="en-US" sz="1000" b="1" dirty="0" err="1">
                <a:solidFill>
                  <a:srgbClr val="0070C0"/>
                </a:solidFill>
              </a:rPr>
              <a:t>정답률</a:t>
            </a:r>
            <a:r>
              <a:rPr lang="ko-KR" altLang="en-US" sz="1000" b="1" dirty="0">
                <a:solidFill>
                  <a:srgbClr val="0070C0"/>
                </a:solidFill>
              </a:rPr>
              <a:t> 클릭 시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sz="1000" b="1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3512380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직사각형 27">
            <a:extLst>
              <a:ext uri="{FF2B5EF4-FFF2-40B4-BE49-F238E27FC236}">
                <a16:creationId xmlns:a16="http://schemas.microsoft.com/office/drawing/2014/main" id="{F08498C8-F8D6-19EC-98D2-5C9F1B31CADE}"/>
              </a:ext>
            </a:extLst>
          </p:cNvPr>
          <p:cNvSpPr/>
          <p:nvPr/>
        </p:nvSpPr>
        <p:spPr>
          <a:xfrm>
            <a:off x="347770" y="7802977"/>
            <a:ext cx="8159210" cy="4086829"/>
          </a:xfrm>
          <a:prstGeom prst="rect">
            <a:avLst/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graphicFrame>
        <p:nvGraphicFramePr>
          <p:cNvPr id="473" name="표 752">
            <a:extLst>
              <a:ext uri="{FF2B5EF4-FFF2-40B4-BE49-F238E27FC236}">
                <a16:creationId xmlns:a16="http://schemas.microsoft.com/office/drawing/2014/main" id="{BBCCF46D-7233-3B77-B463-F3B10639A855}"/>
              </a:ext>
            </a:extLst>
          </p:cNvPr>
          <p:cNvGraphicFramePr>
            <a:graphicFrameLocks noGrp="1"/>
          </p:cNvGraphicFramePr>
          <p:nvPr/>
        </p:nvGraphicFramePr>
        <p:xfrm>
          <a:off x="709023" y="8987421"/>
          <a:ext cx="7636638" cy="216243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272773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272773">
                  <a:extLst>
                    <a:ext uri="{9D8B030D-6E8A-4147-A177-3AD203B41FA5}">
                      <a16:colId xmlns:a16="http://schemas.microsoft.com/office/drawing/2014/main" val="2816591719"/>
                    </a:ext>
                  </a:extLst>
                </a:gridCol>
                <a:gridCol w="1272773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272773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1272773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1272773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</a:tblGrid>
              <a:tr h="234183"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464693"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5892381"/>
                  </a:ext>
                </a:extLst>
              </a:tr>
              <a:tr h="464693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619291">
                <a:tc>
                  <a:txBody>
                    <a:bodyPr/>
                    <a:lstStyle/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287351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sp>
        <p:nvSpPr>
          <p:cNvPr id="3" name="TextBox 2">
            <a:extLst>
              <a:ext uri="{FF2B5EF4-FFF2-40B4-BE49-F238E27FC236}">
                <a16:creationId xmlns:a16="http://schemas.microsoft.com/office/drawing/2014/main" id="{36359797-5F7C-D699-40A2-F8FCD2023020}"/>
              </a:ext>
            </a:extLst>
          </p:cNvPr>
          <p:cNvSpPr txBox="1"/>
          <p:nvPr/>
        </p:nvSpPr>
        <p:spPr>
          <a:xfrm>
            <a:off x="313249" y="935431"/>
            <a:ext cx="755015" cy="1692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100" b="1" dirty="0"/>
              <a:t>과목 리포트</a:t>
            </a:r>
            <a:endParaRPr lang="en-US" altLang="ko-KR" sz="1050" b="1" dirty="0"/>
          </a:p>
        </p:txBody>
      </p:sp>
      <p:graphicFrame>
        <p:nvGraphicFramePr>
          <p:cNvPr id="18" name="표 17">
            <a:extLst>
              <a:ext uri="{FF2B5EF4-FFF2-40B4-BE49-F238E27FC236}">
                <a16:creationId xmlns:a16="http://schemas.microsoft.com/office/drawing/2014/main" id="{30D72F04-539E-FBEC-FBB5-C89E6018781E}"/>
              </a:ext>
            </a:extLst>
          </p:cNvPr>
          <p:cNvGraphicFramePr>
            <a:graphicFrameLocks noGrp="1"/>
          </p:cNvGraphicFramePr>
          <p:nvPr/>
        </p:nvGraphicFramePr>
        <p:xfrm>
          <a:off x="9042400" y="111727"/>
          <a:ext cx="3064806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2905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 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TEA-AIR-MON-004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교사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과목리포트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B_</a:t>
                      </a:r>
                      <a:r>
                        <a:rPr lang="ko-KR" altLang="en-US" b="1" spc="0" baseline="0" dirty="0" err="1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과목반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(1/2)</a:t>
                      </a:r>
                      <a:endParaRPr lang="ko-KR" altLang="en-US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pic>
        <p:nvPicPr>
          <p:cNvPr id="42" name="Graphic 11">
            <a:extLst>
              <a:ext uri="{FF2B5EF4-FFF2-40B4-BE49-F238E27FC236}">
                <a16:creationId xmlns:a16="http://schemas.microsoft.com/office/drawing/2014/main" id="{EE20D2BB-FE85-A771-F030-E5702E07036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98644" y="931751"/>
            <a:ext cx="155002" cy="155002"/>
          </a:xfrm>
          <a:prstGeom prst="rect">
            <a:avLst/>
          </a:prstGeom>
        </p:spPr>
      </p:pic>
      <p:grpSp>
        <p:nvGrpSpPr>
          <p:cNvPr id="503" name="그룹 502">
            <a:extLst>
              <a:ext uri="{FF2B5EF4-FFF2-40B4-BE49-F238E27FC236}">
                <a16:creationId xmlns:a16="http://schemas.microsoft.com/office/drawing/2014/main" id="{83F8999E-13B3-8BE5-9669-7FBFD4E4957B}"/>
              </a:ext>
            </a:extLst>
          </p:cNvPr>
          <p:cNvGrpSpPr/>
          <p:nvPr/>
        </p:nvGrpSpPr>
        <p:grpSpPr>
          <a:xfrm>
            <a:off x="76734" y="6752397"/>
            <a:ext cx="8825756" cy="552656"/>
            <a:chOff x="-52081" y="6003457"/>
            <a:chExt cx="8988317" cy="552656"/>
          </a:xfrm>
        </p:grpSpPr>
        <p:sp>
          <p:nvSpPr>
            <p:cNvPr id="504" name="직사각형 503">
              <a:extLst>
                <a:ext uri="{FF2B5EF4-FFF2-40B4-BE49-F238E27FC236}">
                  <a16:creationId xmlns:a16="http://schemas.microsoft.com/office/drawing/2014/main" id="{1BC6AB2D-6035-21E9-9AB8-7AE947E56887}"/>
                </a:ext>
              </a:extLst>
            </p:cNvPr>
            <p:cNvSpPr/>
            <p:nvPr/>
          </p:nvSpPr>
          <p:spPr>
            <a:xfrm>
              <a:off x="-52081" y="6003457"/>
              <a:ext cx="8988316" cy="55265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510" name="Border">
              <a:extLst>
                <a:ext uri="{FF2B5EF4-FFF2-40B4-BE49-F238E27FC236}">
                  <a16:creationId xmlns:a16="http://schemas.microsoft.com/office/drawing/2014/main" id="{1CB6FC73-3239-2A1A-91D1-AFDD62A24557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4438515" y="1956315"/>
              <a:ext cx="148471" cy="8846970"/>
            </a:xfrm>
            <a:custGeom>
              <a:avLst/>
              <a:gdLst>
                <a:gd name="T0" fmla="*/ 0 w 909"/>
                <a:gd name="T1" fmla="*/ 0 h 3585"/>
                <a:gd name="T2" fmla="*/ 467 w 909"/>
                <a:gd name="T3" fmla="*/ 535 h 3585"/>
                <a:gd name="T4" fmla="*/ 0 w 909"/>
                <a:gd name="T5" fmla="*/ 896 h 3585"/>
                <a:gd name="T6" fmla="*/ 467 w 909"/>
                <a:gd name="T7" fmla="*/ 1409 h 3585"/>
                <a:gd name="T8" fmla="*/ 0 w 909"/>
                <a:gd name="T9" fmla="*/ 1793 h 3585"/>
                <a:gd name="T10" fmla="*/ 467 w 909"/>
                <a:gd name="T11" fmla="*/ 2284 h 3585"/>
                <a:gd name="T12" fmla="*/ 0 w 909"/>
                <a:gd name="T13" fmla="*/ 2689 h 3585"/>
                <a:gd name="T14" fmla="*/ 467 w 909"/>
                <a:gd name="T15" fmla="*/ 3158 h 3585"/>
                <a:gd name="T16" fmla="*/ 0 w 909"/>
                <a:gd name="T17" fmla="*/ 3585 h 3585"/>
                <a:gd name="T18" fmla="*/ 442 w 909"/>
                <a:gd name="T19" fmla="*/ 3585 h 3585"/>
                <a:gd name="T20" fmla="*/ 909 w 909"/>
                <a:gd name="T21" fmla="*/ 3158 h 3585"/>
                <a:gd name="T22" fmla="*/ 442 w 909"/>
                <a:gd name="T23" fmla="*/ 2689 h 3585"/>
                <a:gd name="T24" fmla="*/ 909 w 909"/>
                <a:gd name="T25" fmla="*/ 2284 h 3585"/>
                <a:gd name="T26" fmla="*/ 442 w 909"/>
                <a:gd name="T27" fmla="*/ 1793 h 3585"/>
                <a:gd name="T28" fmla="*/ 909 w 909"/>
                <a:gd name="T29" fmla="*/ 1409 h 3585"/>
                <a:gd name="T30" fmla="*/ 442 w 909"/>
                <a:gd name="T31" fmla="*/ 896 h 3585"/>
                <a:gd name="T32" fmla="*/ 909 w 909"/>
                <a:gd name="T33" fmla="*/ 535 h 3585"/>
                <a:gd name="T34" fmla="*/ 442 w 909"/>
                <a:gd name="T35" fmla="*/ 0 h 3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09" h="3585">
                  <a:moveTo>
                    <a:pt x="0" y="0"/>
                  </a:moveTo>
                  <a:lnTo>
                    <a:pt x="467" y="535"/>
                  </a:lnTo>
                  <a:lnTo>
                    <a:pt x="0" y="896"/>
                  </a:lnTo>
                  <a:lnTo>
                    <a:pt x="467" y="1409"/>
                  </a:lnTo>
                  <a:lnTo>
                    <a:pt x="0" y="1793"/>
                  </a:lnTo>
                  <a:lnTo>
                    <a:pt x="467" y="2284"/>
                  </a:lnTo>
                  <a:lnTo>
                    <a:pt x="0" y="2689"/>
                  </a:lnTo>
                  <a:lnTo>
                    <a:pt x="467" y="3158"/>
                  </a:lnTo>
                  <a:lnTo>
                    <a:pt x="0" y="3585"/>
                  </a:lnTo>
                  <a:moveTo>
                    <a:pt x="442" y="3585"/>
                  </a:moveTo>
                  <a:lnTo>
                    <a:pt x="909" y="3158"/>
                  </a:lnTo>
                  <a:lnTo>
                    <a:pt x="442" y="2689"/>
                  </a:lnTo>
                  <a:lnTo>
                    <a:pt x="909" y="2284"/>
                  </a:lnTo>
                  <a:lnTo>
                    <a:pt x="442" y="1793"/>
                  </a:lnTo>
                  <a:lnTo>
                    <a:pt x="909" y="1409"/>
                  </a:lnTo>
                  <a:lnTo>
                    <a:pt x="442" y="896"/>
                  </a:lnTo>
                  <a:lnTo>
                    <a:pt x="909" y="535"/>
                  </a:lnTo>
                  <a:lnTo>
                    <a:pt x="442" y="0"/>
                  </a:lnTo>
                </a:path>
              </a:pathLst>
            </a:custGeom>
            <a:no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aphicFrame>
        <p:nvGraphicFramePr>
          <p:cNvPr id="8" name="표 752">
            <a:extLst>
              <a:ext uri="{FF2B5EF4-FFF2-40B4-BE49-F238E27FC236}">
                <a16:creationId xmlns:a16="http://schemas.microsoft.com/office/drawing/2014/main" id="{98AE9278-D3CA-58B7-AC90-E5C61DD22258}"/>
              </a:ext>
            </a:extLst>
          </p:cNvPr>
          <p:cNvGraphicFramePr>
            <a:graphicFrameLocks noGrp="1"/>
          </p:cNvGraphicFramePr>
          <p:nvPr/>
        </p:nvGraphicFramePr>
        <p:xfrm>
          <a:off x="528546" y="4409343"/>
          <a:ext cx="8146146" cy="216243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57691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357691">
                  <a:extLst>
                    <a:ext uri="{9D8B030D-6E8A-4147-A177-3AD203B41FA5}">
                      <a16:colId xmlns:a16="http://schemas.microsoft.com/office/drawing/2014/main" val="2816591719"/>
                    </a:ext>
                  </a:extLst>
                </a:gridCol>
                <a:gridCol w="1357691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357691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1357691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1357691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</a:tblGrid>
              <a:tr h="234183"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464693"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5892381"/>
                  </a:ext>
                </a:extLst>
              </a:tr>
              <a:tr h="464693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619291">
                <a:tc>
                  <a:txBody>
                    <a:bodyPr/>
                    <a:lstStyle/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287351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sp>
        <p:nvSpPr>
          <p:cNvPr id="9" name="직사각형 8">
            <a:extLst>
              <a:ext uri="{FF2B5EF4-FFF2-40B4-BE49-F238E27FC236}">
                <a16:creationId xmlns:a16="http://schemas.microsoft.com/office/drawing/2014/main" id="{D3AD0B57-0DA9-FFD8-CC87-005E90A67989}"/>
              </a:ext>
            </a:extLst>
          </p:cNvPr>
          <p:cNvSpPr/>
          <p:nvPr/>
        </p:nvSpPr>
        <p:spPr>
          <a:xfrm>
            <a:off x="1605519" y="5585025"/>
            <a:ext cx="205184" cy="100763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B052DB92-8595-329A-7E96-5F9988CC107D}"/>
              </a:ext>
            </a:extLst>
          </p:cNvPr>
          <p:cNvSpPr txBox="1"/>
          <p:nvPr/>
        </p:nvSpPr>
        <p:spPr>
          <a:xfrm>
            <a:off x="1196301" y="6633331"/>
            <a:ext cx="120385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실전 윤리와 윤리 문제에</a:t>
            </a:r>
            <a:r>
              <a:rPr kumimoji="1" lang="en-US" altLang="ko-KR" sz="800" dirty="0">
                <a:solidFill>
                  <a:prstClr val="black"/>
                </a:solidFill>
              </a:rPr>
              <a:t>…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83140FA6-2F99-C433-D5AF-62764A7C1352}"/>
              </a:ext>
            </a:extLst>
          </p:cNvPr>
          <p:cNvSpPr txBox="1"/>
          <p:nvPr/>
        </p:nvSpPr>
        <p:spPr>
          <a:xfrm>
            <a:off x="2917287" y="6600627"/>
            <a:ext cx="79188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삶과 죽음의 윤리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CE21F9B5-4DC5-1D32-0FCF-53F82ACF0451}"/>
              </a:ext>
            </a:extLst>
          </p:cNvPr>
          <p:cNvSpPr txBox="1"/>
          <p:nvPr/>
        </p:nvSpPr>
        <p:spPr>
          <a:xfrm>
            <a:off x="4178284" y="6600627"/>
            <a:ext cx="953787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생명</a:t>
            </a:r>
            <a:r>
              <a:rPr kumimoji="1" lang="en-US" altLang="ko-KR" sz="800" dirty="0">
                <a:solidFill>
                  <a:prstClr val="black"/>
                </a:solidFill>
              </a:rPr>
              <a:t>, </a:t>
            </a:r>
            <a:r>
              <a:rPr kumimoji="1" lang="ko-KR" altLang="en-US" sz="800" dirty="0">
                <a:solidFill>
                  <a:prstClr val="black"/>
                </a:solidFill>
              </a:rPr>
              <a:t>사랑과 성 윤리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F4F35BE8-A6FA-925C-2626-AB75BECF6034}"/>
              </a:ext>
            </a:extLst>
          </p:cNvPr>
          <p:cNvSpPr txBox="1"/>
          <p:nvPr/>
        </p:nvSpPr>
        <p:spPr>
          <a:xfrm>
            <a:off x="5500249" y="6635928"/>
            <a:ext cx="104355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ctr"/>
            <a:r>
              <a:rPr kumimoji="1" lang="ko-KR" altLang="en-US" sz="800" dirty="0">
                <a:solidFill>
                  <a:prstClr val="black"/>
                </a:solidFill>
              </a:rPr>
              <a:t>직업</a:t>
            </a:r>
            <a:r>
              <a:rPr kumimoji="1" lang="en-US" altLang="ko-KR" sz="800" dirty="0">
                <a:solidFill>
                  <a:prstClr val="black"/>
                </a:solidFill>
              </a:rPr>
              <a:t>, </a:t>
            </a:r>
            <a:r>
              <a:rPr kumimoji="1" lang="ko-KR" altLang="en-US" sz="800" dirty="0">
                <a:solidFill>
                  <a:prstClr val="black"/>
                </a:solidFill>
              </a:rPr>
              <a:t>청렴</a:t>
            </a:r>
            <a:r>
              <a:rPr kumimoji="1" lang="en-US" altLang="ko-KR" sz="800" dirty="0">
                <a:solidFill>
                  <a:prstClr val="black"/>
                </a:solidFill>
              </a:rPr>
              <a:t>, </a:t>
            </a:r>
            <a:r>
              <a:rPr kumimoji="1" lang="ko-KR" altLang="en-US" sz="800" dirty="0">
                <a:solidFill>
                  <a:prstClr val="black"/>
                </a:solidFill>
              </a:rPr>
              <a:t>사회 정의</a:t>
            </a:r>
            <a:r>
              <a:rPr kumimoji="1" lang="en-US" altLang="ko-KR" sz="800" dirty="0">
                <a:solidFill>
                  <a:prstClr val="black"/>
                </a:solidFill>
              </a:rPr>
              <a:t>…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37E075EB-E1B2-4822-60B5-E9C6A3F99AD3}"/>
              </a:ext>
            </a:extLst>
          </p:cNvPr>
          <p:cNvSpPr txBox="1"/>
          <p:nvPr/>
        </p:nvSpPr>
        <p:spPr>
          <a:xfrm>
            <a:off x="6912741" y="6610702"/>
            <a:ext cx="89447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>
                <a:solidFill>
                  <a:prstClr val="black"/>
                </a:solidFill>
              </a:rPr>
              <a:t>국가와 시민의 윤리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29" name="모서리가 둥근 직사각형 1092">
            <a:extLst>
              <a:ext uri="{FF2B5EF4-FFF2-40B4-BE49-F238E27FC236}">
                <a16:creationId xmlns:a16="http://schemas.microsoft.com/office/drawing/2014/main" id="{67B4184F-C323-B3A6-A0F3-8333B1EDD02A}"/>
              </a:ext>
            </a:extLst>
          </p:cNvPr>
          <p:cNvSpPr/>
          <p:nvPr/>
        </p:nvSpPr>
        <p:spPr>
          <a:xfrm rot="16200000">
            <a:off x="1584957" y="5791586"/>
            <a:ext cx="45721" cy="2067750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kumimoji="1" lang="ko-KR" altLang="en-US"/>
          </a:p>
        </p:txBody>
      </p:sp>
      <p:grpSp>
        <p:nvGrpSpPr>
          <p:cNvPr id="32" name="그룹 31">
            <a:extLst>
              <a:ext uri="{FF2B5EF4-FFF2-40B4-BE49-F238E27FC236}">
                <a16:creationId xmlns:a16="http://schemas.microsoft.com/office/drawing/2014/main" id="{03F091A9-2476-9A66-175F-1F9CAE5A2C56}"/>
              </a:ext>
            </a:extLst>
          </p:cNvPr>
          <p:cNvGrpSpPr/>
          <p:nvPr/>
        </p:nvGrpSpPr>
        <p:grpSpPr>
          <a:xfrm>
            <a:off x="7420708" y="4281857"/>
            <a:ext cx="1257379" cy="78075"/>
            <a:chOff x="7449386" y="3140807"/>
            <a:chExt cx="1257379" cy="78075"/>
          </a:xfrm>
        </p:grpSpPr>
        <p:sp>
          <p:nvSpPr>
            <p:cNvPr id="33" name="TextBox 53">
              <a:extLst>
                <a:ext uri="{FF2B5EF4-FFF2-40B4-BE49-F238E27FC236}">
                  <a16:creationId xmlns:a16="http://schemas.microsoft.com/office/drawing/2014/main" id="{75EFDB73-D8CF-30B3-8503-57D65D3BB729}"/>
                </a:ext>
              </a:extLst>
            </p:cNvPr>
            <p:cNvSpPr txBox="1"/>
            <p:nvPr/>
          </p:nvSpPr>
          <p:spPr>
            <a:xfrm>
              <a:off x="7998238" y="3140807"/>
              <a:ext cx="708527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생활과 윤리 </a:t>
              </a:r>
              <a:r>
                <a:rPr lang="ko-KR" altLang="en-US" sz="500" dirty="0" err="1"/>
                <a:t>보충반</a:t>
              </a:r>
              <a:r>
                <a:rPr lang="ko-KR" altLang="en-US" sz="500" dirty="0"/>
                <a:t> 평균</a:t>
              </a:r>
              <a:endParaRPr lang="en-US" altLang="ko-KR" sz="500" dirty="0"/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441DD299-F968-814E-0D2E-73A772401A14}"/>
                </a:ext>
              </a:extLst>
            </p:cNvPr>
            <p:cNvSpPr txBox="1"/>
            <p:nvPr/>
          </p:nvSpPr>
          <p:spPr>
            <a:xfrm>
              <a:off x="7554915" y="3141529"/>
              <a:ext cx="27892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과목 평균</a:t>
              </a:r>
              <a:endParaRPr lang="en-US" altLang="ko-KR" sz="500" dirty="0"/>
            </a:p>
          </p:txBody>
        </p:sp>
        <p:sp>
          <p:nvSpPr>
            <p:cNvPr id="35" name="직사각형 34">
              <a:extLst>
                <a:ext uri="{FF2B5EF4-FFF2-40B4-BE49-F238E27FC236}">
                  <a16:creationId xmlns:a16="http://schemas.microsoft.com/office/drawing/2014/main" id="{E414B449-201A-5DD8-0F2A-D2941D343BB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449386" y="3142815"/>
              <a:ext cx="72787" cy="72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41" name="직사각형 40">
              <a:extLst>
                <a:ext uri="{FF2B5EF4-FFF2-40B4-BE49-F238E27FC236}">
                  <a16:creationId xmlns:a16="http://schemas.microsoft.com/office/drawing/2014/main" id="{C921C2DA-A926-DE24-F610-7600512E83A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04204" y="3146882"/>
              <a:ext cx="72787" cy="72000"/>
            </a:xfrm>
            <a:prstGeom prst="rect">
              <a:avLst/>
            </a:pr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 dirty="0"/>
            </a:p>
          </p:txBody>
        </p:sp>
      </p:grpSp>
      <p:sp>
        <p:nvSpPr>
          <p:cNvPr id="43" name="TextBox 42">
            <a:extLst>
              <a:ext uri="{FF2B5EF4-FFF2-40B4-BE49-F238E27FC236}">
                <a16:creationId xmlns:a16="http://schemas.microsoft.com/office/drawing/2014/main" id="{C2904238-1042-BB1B-73F5-9A6146E0CC0C}"/>
              </a:ext>
            </a:extLst>
          </p:cNvPr>
          <p:cNvSpPr txBox="1"/>
          <p:nvPr/>
        </p:nvSpPr>
        <p:spPr>
          <a:xfrm>
            <a:off x="277094" y="4409343"/>
            <a:ext cx="205184" cy="2462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dirty="0">
                <a:solidFill>
                  <a:prstClr val="black"/>
                </a:solidFill>
              </a:rPr>
              <a:t>매우</a:t>
            </a:r>
            <a:endParaRPr kumimoji="1" lang="en-US" altLang="x-none" sz="800" dirty="0">
              <a:solidFill>
                <a:prstClr val="black"/>
              </a:solidFill>
            </a:endParaRPr>
          </a:p>
          <a:p>
            <a:r>
              <a:rPr kumimoji="1" lang="x-none" altLang="en-US" sz="800" dirty="0">
                <a:solidFill>
                  <a:prstClr val="black"/>
                </a:solidFill>
              </a:rPr>
              <a:t>우수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DAD76DC6-6C9B-7BD0-310D-6F62A838C78C}"/>
              </a:ext>
            </a:extLst>
          </p:cNvPr>
          <p:cNvSpPr txBox="1"/>
          <p:nvPr/>
        </p:nvSpPr>
        <p:spPr>
          <a:xfrm>
            <a:off x="277094" y="4828897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dirty="0">
                <a:solidFill>
                  <a:prstClr val="black"/>
                </a:solidFill>
              </a:rPr>
              <a:t>우수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BB7282F5-D6C7-D300-E837-EEBBAFAB0D24}"/>
              </a:ext>
            </a:extLst>
          </p:cNvPr>
          <p:cNvSpPr txBox="1"/>
          <p:nvPr/>
        </p:nvSpPr>
        <p:spPr>
          <a:xfrm>
            <a:off x="277094" y="5291323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dirty="0">
                <a:solidFill>
                  <a:prstClr val="black"/>
                </a:solidFill>
              </a:rPr>
              <a:t>보통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B1440B6E-941B-5328-DD2C-9C19D069879D}"/>
              </a:ext>
            </a:extLst>
          </p:cNvPr>
          <p:cNvSpPr txBox="1"/>
          <p:nvPr/>
        </p:nvSpPr>
        <p:spPr>
          <a:xfrm>
            <a:off x="277094" y="5803261"/>
            <a:ext cx="205184" cy="2462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다소</a:t>
            </a:r>
            <a:endParaRPr kumimoji="1" lang="en-US" altLang="en-US" sz="800" dirty="0">
              <a:solidFill>
                <a:prstClr val="black"/>
              </a:solidFill>
            </a:endParaRPr>
          </a:p>
          <a:p>
            <a:r>
              <a:rPr kumimoji="1" lang="x-none" altLang="en-US" sz="800" dirty="0">
                <a:solidFill>
                  <a:prstClr val="black"/>
                </a:solidFill>
              </a:rPr>
              <a:t>미흡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9BEE44AC-3C25-776C-55D2-E8A42804EA95}"/>
              </a:ext>
            </a:extLst>
          </p:cNvPr>
          <p:cNvSpPr txBox="1"/>
          <p:nvPr/>
        </p:nvSpPr>
        <p:spPr>
          <a:xfrm>
            <a:off x="277094" y="6370191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미흡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49" name="TextBox 448">
            <a:extLst>
              <a:ext uri="{FF2B5EF4-FFF2-40B4-BE49-F238E27FC236}">
                <a16:creationId xmlns:a16="http://schemas.microsoft.com/office/drawing/2014/main" id="{80BD3078-011E-95B9-9332-A018204CACB4}"/>
              </a:ext>
            </a:extLst>
          </p:cNvPr>
          <p:cNvSpPr txBox="1"/>
          <p:nvPr/>
        </p:nvSpPr>
        <p:spPr>
          <a:xfrm>
            <a:off x="341617" y="3461802"/>
            <a:ext cx="93134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>
                <a:solidFill>
                  <a:prstClr val="black"/>
                </a:solidFill>
              </a:rPr>
              <a:t>과목 누적 진단 결과</a:t>
            </a:r>
            <a:endParaRPr kumimoji="1" lang="x-none" altLang="en-US" sz="800" b="1" dirty="0">
              <a:solidFill>
                <a:prstClr val="black"/>
              </a:solidFill>
            </a:endParaRPr>
          </a:p>
        </p:txBody>
      </p:sp>
      <p:sp>
        <p:nvSpPr>
          <p:cNvPr id="464" name="TextBox 463">
            <a:extLst>
              <a:ext uri="{FF2B5EF4-FFF2-40B4-BE49-F238E27FC236}">
                <a16:creationId xmlns:a16="http://schemas.microsoft.com/office/drawing/2014/main" id="{D024A1C5-BD74-3385-6679-767D6BA2F85C}"/>
              </a:ext>
            </a:extLst>
          </p:cNvPr>
          <p:cNvSpPr txBox="1"/>
          <p:nvPr/>
        </p:nvSpPr>
        <p:spPr>
          <a:xfrm>
            <a:off x="8287986" y="6622484"/>
            <a:ext cx="44723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과학 기술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65" name="직사각형 464">
            <a:extLst>
              <a:ext uri="{FF2B5EF4-FFF2-40B4-BE49-F238E27FC236}">
                <a16:creationId xmlns:a16="http://schemas.microsoft.com/office/drawing/2014/main" id="{655F1A72-AF46-CEE1-D19F-BCB45689B2F9}"/>
              </a:ext>
            </a:extLst>
          </p:cNvPr>
          <p:cNvSpPr/>
          <p:nvPr/>
        </p:nvSpPr>
        <p:spPr>
          <a:xfrm>
            <a:off x="3038475" y="4986788"/>
            <a:ext cx="205184" cy="160586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466" name="직사각형 465">
            <a:extLst>
              <a:ext uri="{FF2B5EF4-FFF2-40B4-BE49-F238E27FC236}">
                <a16:creationId xmlns:a16="http://schemas.microsoft.com/office/drawing/2014/main" id="{31E02E6D-7C9D-42A0-6740-8EC7AD72FBB3}"/>
              </a:ext>
            </a:extLst>
          </p:cNvPr>
          <p:cNvSpPr/>
          <p:nvPr/>
        </p:nvSpPr>
        <p:spPr>
          <a:xfrm>
            <a:off x="4617107" y="4982037"/>
            <a:ext cx="205184" cy="1610618"/>
          </a:xfrm>
          <a:prstGeom prst="rect">
            <a:avLst/>
          </a:prstGeom>
          <a:solidFill>
            <a:srgbClr val="A5A5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graphicFrame>
        <p:nvGraphicFramePr>
          <p:cNvPr id="70" name="표 69">
            <a:extLst>
              <a:ext uri="{FF2B5EF4-FFF2-40B4-BE49-F238E27FC236}">
                <a16:creationId xmlns:a16="http://schemas.microsoft.com/office/drawing/2014/main" id="{181D9D3F-02A0-F3F0-BFDC-07A1B30BDB9C}"/>
              </a:ext>
            </a:extLst>
          </p:cNvPr>
          <p:cNvGraphicFramePr>
            <a:graphicFrameLocks noGrp="1"/>
          </p:cNvGraphicFramePr>
          <p:nvPr/>
        </p:nvGraphicFramePr>
        <p:xfrm>
          <a:off x="-2347845" y="1554490"/>
          <a:ext cx="2229144" cy="13716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72201">
                  <a:extLst>
                    <a:ext uri="{9D8B030D-6E8A-4147-A177-3AD203B41FA5}">
                      <a16:colId xmlns:a16="http://schemas.microsoft.com/office/drawing/2014/main" val="3642236661"/>
                    </a:ext>
                  </a:extLst>
                </a:gridCol>
                <a:gridCol w="1456943">
                  <a:extLst>
                    <a:ext uri="{9D8B030D-6E8A-4147-A177-3AD203B41FA5}">
                      <a16:colId xmlns:a16="http://schemas.microsoft.com/office/drawing/2014/main" val="4251170259"/>
                    </a:ext>
                  </a:extLst>
                </a:gridCol>
              </a:tblGrid>
              <a:tr h="162104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dirty="0"/>
                        <a:t>진단등급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FFFF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dirty="0"/>
                        <a:t>진단점수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387627"/>
                  </a:ext>
                </a:extLst>
              </a:tr>
              <a:tr h="162104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dirty="0"/>
                        <a:t>매우 우수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/>
                        <a:t>90% ~</a:t>
                      </a:r>
                      <a:r>
                        <a:rPr lang="ko-KR" altLang="en-US" sz="900" dirty="0"/>
                        <a:t> </a:t>
                      </a:r>
                      <a:r>
                        <a:rPr lang="en-US" altLang="ko-KR" sz="900" dirty="0"/>
                        <a:t>100%</a:t>
                      </a:r>
                      <a:endParaRPr lang="ko-KR" altLang="en-US" sz="9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67076298"/>
                  </a:ext>
                </a:extLst>
              </a:tr>
              <a:tr h="162104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dirty="0"/>
                        <a:t>우수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/>
                        <a:t>61% ~ 89%</a:t>
                      </a:r>
                      <a:endParaRPr lang="ko-KR" altLang="en-US" sz="9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05952145"/>
                  </a:ext>
                </a:extLst>
              </a:tr>
              <a:tr h="162104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dirty="0"/>
                        <a:t>보통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/>
                        <a:t>41% ~ 60%</a:t>
                      </a:r>
                      <a:endParaRPr lang="ko-KR" altLang="en-US" sz="9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87809037"/>
                  </a:ext>
                </a:extLst>
              </a:tr>
              <a:tr h="162104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dirty="0"/>
                        <a:t>다소 미흡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/>
                        <a:t>12% ~ 40%</a:t>
                      </a:r>
                      <a:endParaRPr lang="ko-KR" altLang="en-US" sz="9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44341354"/>
                  </a:ext>
                </a:extLst>
              </a:tr>
              <a:tr h="162104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dirty="0"/>
                        <a:t>미흡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/>
                        <a:t>0% ~ 11%</a:t>
                      </a:r>
                      <a:endParaRPr lang="ko-KR" altLang="en-US" sz="9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97592350"/>
                  </a:ext>
                </a:extLst>
              </a:tr>
            </a:tbl>
          </a:graphicData>
        </a:graphic>
      </p:graphicFrame>
      <p:sp>
        <p:nvSpPr>
          <p:cNvPr id="71" name="Circle">
            <a:extLst>
              <a:ext uri="{FF2B5EF4-FFF2-40B4-BE49-F238E27FC236}">
                <a16:creationId xmlns:a16="http://schemas.microsoft.com/office/drawing/2014/main" id="{70B01206-1ED7-B007-0780-346C93B5E280}"/>
              </a:ext>
            </a:extLst>
          </p:cNvPr>
          <p:cNvSpPr/>
          <p:nvPr/>
        </p:nvSpPr>
        <p:spPr>
          <a:xfrm>
            <a:off x="-2396540" y="1478214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3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C4572FF8-E602-0EC1-7236-62933F1D2983}"/>
              </a:ext>
            </a:extLst>
          </p:cNvPr>
          <p:cNvSpPr txBox="1"/>
          <p:nvPr/>
        </p:nvSpPr>
        <p:spPr>
          <a:xfrm>
            <a:off x="-2253879" y="1251218"/>
            <a:ext cx="2089033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>
                <a:solidFill>
                  <a:srgbClr val="0070C0"/>
                </a:solidFill>
              </a:rPr>
              <a:t>진단결과 등급별 점수 기준 표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sz="1000" b="1" dirty="0">
              <a:solidFill>
                <a:srgbClr val="0070C0"/>
              </a:solidFill>
            </a:endParaRPr>
          </a:p>
        </p:txBody>
      </p:sp>
      <p:sp>
        <p:nvSpPr>
          <p:cNvPr id="98" name="모서리가 둥근 사각형 설명선 11">
            <a:extLst>
              <a:ext uri="{FF2B5EF4-FFF2-40B4-BE49-F238E27FC236}">
                <a16:creationId xmlns:a16="http://schemas.microsoft.com/office/drawing/2014/main" id="{BCB35881-8678-A6EA-8952-76BBBB301020}"/>
              </a:ext>
            </a:extLst>
          </p:cNvPr>
          <p:cNvSpPr/>
          <p:nvPr/>
        </p:nvSpPr>
        <p:spPr>
          <a:xfrm>
            <a:off x="5491892" y="5837514"/>
            <a:ext cx="1596896" cy="575599"/>
          </a:xfrm>
          <a:prstGeom prst="wedgeRoundRectCallout">
            <a:avLst>
              <a:gd name="adj1" fmla="val -22552"/>
              <a:gd name="adj2" fmla="val 67977"/>
              <a:gd name="adj3" fmla="val 16667"/>
            </a:avLst>
          </a:prstGeom>
          <a:solidFill>
            <a:schemeClr val="tx1">
              <a:lumMod val="65000"/>
              <a:lumOff val="35000"/>
              <a:alpha val="88000"/>
            </a:schemeClr>
          </a:solidFill>
          <a:ln w="12700">
            <a:noFill/>
            <a:miter lim="400000"/>
          </a:ln>
        </p:spPr>
        <p:txBody>
          <a:bodyPr lIns="72000" tIns="71437" rIns="72000" bIns="71437" rtlCol="0" anchor="ctr"/>
          <a:lstStyle/>
          <a:p>
            <a:pPr>
              <a:lnSpc>
                <a:spcPct val="150000"/>
              </a:lnSpc>
            </a:pPr>
            <a:r>
              <a:rPr lang="ko-KR" altLang="en-US" sz="700" b="1" dirty="0">
                <a:solidFill>
                  <a:prstClr val="white"/>
                </a:solidFill>
              </a:rPr>
              <a:t>직업</a:t>
            </a:r>
            <a:r>
              <a:rPr lang="en-US" altLang="ko-KR" sz="700" b="1" dirty="0">
                <a:solidFill>
                  <a:prstClr val="white"/>
                </a:solidFill>
              </a:rPr>
              <a:t>, </a:t>
            </a:r>
            <a:r>
              <a:rPr lang="ko-KR" altLang="en-US" sz="700" b="1" dirty="0">
                <a:solidFill>
                  <a:prstClr val="white"/>
                </a:solidFill>
              </a:rPr>
              <a:t>청렴</a:t>
            </a:r>
            <a:r>
              <a:rPr lang="en-US" altLang="ko-KR" sz="700" b="1" dirty="0">
                <a:solidFill>
                  <a:prstClr val="white"/>
                </a:solidFill>
              </a:rPr>
              <a:t>, </a:t>
            </a:r>
            <a:r>
              <a:rPr lang="ko-KR" altLang="en-US" sz="700" b="1" dirty="0">
                <a:solidFill>
                  <a:prstClr val="white"/>
                </a:solidFill>
              </a:rPr>
              <a:t>사회 정의와 윤리</a:t>
            </a:r>
            <a:endParaRPr lang="en-US" altLang="ko-KR" sz="600" b="1" dirty="0">
              <a:solidFill>
                <a:prstClr val="white"/>
              </a:solidFill>
            </a:endParaRPr>
          </a:p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직업과 청렴의 윤리</a:t>
            </a:r>
            <a:r>
              <a:rPr lang="en-US" altLang="ko-KR" sz="600" dirty="0">
                <a:solidFill>
                  <a:prstClr val="white"/>
                </a:solidFill>
              </a:rPr>
              <a:t> </a:t>
            </a:r>
          </a:p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사회 정의와 윤리</a:t>
            </a:r>
            <a:endParaRPr lang="en-US" altLang="ko-KR" sz="600" dirty="0">
              <a:solidFill>
                <a:prstClr val="white"/>
              </a:solidFill>
            </a:endParaRPr>
          </a:p>
        </p:txBody>
      </p:sp>
      <p:sp>
        <p:nvSpPr>
          <p:cNvPr id="550" name="TextBox 549">
            <a:extLst>
              <a:ext uri="{FF2B5EF4-FFF2-40B4-BE49-F238E27FC236}">
                <a16:creationId xmlns:a16="http://schemas.microsoft.com/office/drawing/2014/main" id="{B4CB93FA-E93A-EBAA-A0C9-1C692BF55FF0}"/>
              </a:ext>
            </a:extLst>
          </p:cNvPr>
          <p:cNvSpPr txBox="1"/>
          <p:nvPr/>
        </p:nvSpPr>
        <p:spPr>
          <a:xfrm>
            <a:off x="1830730" y="3681182"/>
            <a:ext cx="5895807" cy="45467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1000" dirty="0"/>
              <a:t>가장 최근에 진단한 단원은 </a:t>
            </a:r>
            <a:r>
              <a:rPr lang="ko-KR" altLang="en-US" sz="1200" b="1" dirty="0"/>
              <a:t>삶과 죽음의 윤리</a:t>
            </a:r>
            <a:r>
              <a:rPr lang="ko-KR" altLang="en-US" sz="1000" dirty="0"/>
              <a:t>이며</a:t>
            </a:r>
            <a:r>
              <a:rPr lang="en-US" altLang="ko-KR" sz="1000" dirty="0"/>
              <a:t>,</a:t>
            </a:r>
            <a:r>
              <a:rPr lang="ko-KR" altLang="en-US" sz="1000" dirty="0"/>
              <a:t> </a:t>
            </a:r>
            <a:endParaRPr lang="en-US" altLang="ko-KR" sz="1000" dirty="0"/>
          </a:p>
          <a:p>
            <a:pPr algn="ctr">
              <a:lnSpc>
                <a:spcPct val="120000"/>
              </a:lnSpc>
            </a:pPr>
            <a:r>
              <a:rPr lang="ko-KR" altLang="en-US" sz="1000" dirty="0"/>
              <a:t>해당 단원의 반 평균 결과는 </a:t>
            </a:r>
            <a:r>
              <a:rPr lang="ko-KR" altLang="en-US" sz="1400" b="1" dirty="0"/>
              <a:t>우수</a:t>
            </a:r>
            <a:r>
              <a:rPr lang="ko-KR" altLang="en-US" sz="1000" dirty="0"/>
              <a:t> 수준입니다</a:t>
            </a:r>
            <a:r>
              <a:rPr lang="en-US" altLang="ko-KR" sz="1000" dirty="0"/>
              <a:t>.</a:t>
            </a:r>
          </a:p>
        </p:txBody>
      </p:sp>
      <p:sp>
        <p:nvSpPr>
          <p:cNvPr id="2" name="사각형: 둥근 모서리 1">
            <a:extLst>
              <a:ext uri="{FF2B5EF4-FFF2-40B4-BE49-F238E27FC236}">
                <a16:creationId xmlns:a16="http://schemas.microsoft.com/office/drawing/2014/main" id="{583CB071-633D-E905-DC61-F46712702006}"/>
              </a:ext>
            </a:extLst>
          </p:cNvPr>
          <p:cNvSpPr/>
          <p:nvPr/>
        </p:nvSpPr>
        <p:spPr>
          <a:xfrm>
            <a:off x="-1535243" y="5369532"/>
            <a:ext cx="485925" cy="13501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우수</a:t>
            </a:r>
          </a:p>
        </p:txBody>
      </p:sp>
      <p:sp>
        <p:nvSpPr>
          <p:cNvPr id="4" name="사각형: 둥근 모서리 3">
            <a:extLst>
              <a:ext uri="{FF2B5EF4-FFF2-40B4-BE49-F238E27FC236}">
                <a16:creationId xmlns:a16="http://schemas.microsoft.com/office/drawing/2014/main" id="{A423DAC2-7C8F-4EC8-1EE0-9168C9453D73}"/>
              </a:ext>
            </a:extLst>
          </p:cNvPr>
          <p:cNvSpPr/>
          <p:nvPr/>
        </p:nvSpPr>
        <p:spPr>
          <a:xfrm>
            <a:off x="-830607" y="5369532"/>
            <a:ext cx="485925" cy="13501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 dirty="0">
                <a:solidFill>
                  <a:schemeClr val="bg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우수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35B3555-DCA7-BD4A-DF3C-26C9818F3459}"/>
              </a:ext>
            </a:extLst>
          </p:cNvPr>
          <p:cNvSpPr txBox="1"/>
          <p:nvPr/>
        </p:nvSpPr>
        <p:spPr>
          <a:xfrm>
            <a:off x="-1418182" y="5585232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>
                <a:solidFill>
                  <a:prstClr val="black"/>
                </a:solidFill>
              </a:rPr>
              <a:t>기본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DA2CA21A-5577-6E22-E5F3-37F1E8D9C6C2}"/>
              </a:ext>
            </a:extLst>
          </p:cNvPr>
          <p:cNvSpPr txBox="1"/>
          <p:nvPr/>
        </p:nvSpPr>
        <p:spPr>
          <a:xfrm>
            <a:off x="-908733" y="5585025"/>
            <a:ext cx="689291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마우스 오버 시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89AA8CD9-6ACC-CA0C-E2C9-689F99138AA7}"/>
              </a:ext>
            </a:extLst>
          </p:cNvPr>
          <p:cNvSpPr txBox="1"/>
          <p:nvPr/>
        </p:nvSpPr>
        <p:spPr>
          <a:xfrm>
            <a:off x="-1678612" y="5018569"/>
            <a:ext cx="157607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>
                <a:solidFill>
                  <a:srgbClr val="0070C0"/>
                </a:solidFill>
              </a:rPr>
              <a:t>진단 결과 팝업 버튼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sz="1000" b="1" dirty="0">
              <a:solidFill>
                <a:srgbClr val="0070C0"/>
              </a:solidFill>
            </a:endParaRPr>
          </a:p>
        </p:txBody>
      </p:sp>
      <p:grpSp>
        <p:nvGrpSpPr>
          <p:cNvPr id="448" name="그룹 21">
            <a:extLst>
              <a:ext uri="{FF2B5EF4-FFF2-40B4-BE49-F238E27FC236}">
                <a16:creationId xmlns:a16="http://schemas.microsoft.com/office/drawing/2014/main" id="{1E0A3A1E-DC12-DE28-DDA7-27AAAB981BBB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7613204" y="9327178"/>
            <a:ext cx="98304" cy="151530"/>
            <a:chOff x="2603500" y="3906838"/>
            <a:chExt cx="287338" cy="442912"/>
          </a:xfrm>
        </p:grpSpPr>
        <p:sp>
          <p:nvSpPr>
            <p:cNvPr id="451" name="AutoShape 7">
              <a:extLst>
                <a:ext uri="{FF2B5EF4-FFF2-40B4-BE49-F238E27FC236}">
                  <a16:creationId xmlns:a16="http://schemas.microsoft.com/office/drawing/2014/main" id="{05E96BAB-8CCA-2326-62E5-0D1E30D34D5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2603500" y="3906838"/>
              <a:ext cx="287338" cy="44291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FF3399">
                    <a:alpha val="70000"/>
                  </a:srgbClr>
                </a:gs>
                <a:gs pos="100000">
                  <a:srgbClr val="FFFFFF"/>
                </a:gs>
              </a:gsLst>
              <a:lin ang="5400000" scaled="1"/>
            </a:gradFill>
            <a:ln w="6350">
              <a:noFill/>
              <a:prstDash val="dash"/>
              <a:round/>
              <a:headEnd/>
              <a:tailEnd/>
            </a:ln>
          </p:spPr>
          <p:txBody>
            <a:bodyPr rot="10800000" wrap="none" anchor="ctr"/>
            <a:lstStyle/>
            <a:p>
              <a:pPr algn="l">
                <a:spcBef>
                  <a:spcPct val="0"/>
                </a:spcBef>
              </a:pPr>
              <a:endParaRPr lang="ko-KR" altLang="ko-KR" sz="1000">
                <a:solidFill>
                  <a:srgbClr val="000000"/>
                </a:solidFill>
                <a:latin typeface="Calibri" pitchFamily="34" charset="0"/>
                <a:ea typeface="맑은 고딕" pitchFamily="50" charset="-127"/>
              </a:endParaRPr>
            </a:p>
          </p:txBody>
        </p:sp>
        <p:sp>
          <p:nvSpPr>
            <p:cNvPr id="457" name="Line 8">
              <a:extLst>
                <a:ext uri="{FF2B5EF4-FFF2-40B4-BE49-F238E27FC236}">
                  <a16:creationId xmlns:a16="http://schemas.microsoft.com/office/drawing/2014/main" id="{E6FA23DF-B9FC-C076-1AC0-F61356ABB0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47963" y="3948113"/>
              <a:ext cx="0" cy="360362"/>
            </a:xfrm>
            <a:prstGeom prst="line">
              <a:avLst/>
            </a:prstGeom>
            <a:noFill/>
            <a:ln w="6350">
              <a:solidFill>
                <a:srgbClr val="FF0066"/>
              </a:solidFill>
              <a:round/>
              <a:headEnd type="none" w="sm" len="sm"/>
              <a:tailEnd type="triangle" w="sm" len="sm"/>
            </a:ln>
          </p:spPr>
          <p:txBody>
            <a:bodyPr/>
            <a:lstStyle/>
            <a:p>
              <a:endParaRPr lang="ko-KR" altLang="en-US">
                <a:latin typeface="Calibri" pitchFamily="34" charset="0"/>
              </a:endParaRPr>
            </a:p>
          </p:txBody>
        </p:sp>
      </p:grpSp>
      <p:pic>
        <p:nvPicPr>
          <p:cNvPr id="458" name="Picture 49">
            <a:extLst>
              <a:ext uri="{FF2B5EF4-FFF2-40B4-BE49-F238E27FC236}">
                <a16:creationId xmlns:a16="http://schemas.microsoft.com/office/drawing/2014/main" id="{7447DFA3-975E-9B41-0FFB-84348437238C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84570" y="9516631"/>
            <a:ext cx="153034" cy="248120"/>
          </a:xfrm>
          <a:prstGeom prst="rect">
            <a:avLst/>
          </a:prstGeom>
        </p:spPr>
      </p:pic>
      <p:sp>
        <p:nvSpPr>
          <p:cNvPr id="461" name="TextBox 460">
            <a:extLst>
              <a:ext uri="{FF2B5EF4-FFF2-40B4-BE49-F238E27FC236}">
                <a16:creationId xmlns:a16="http://schemas.microsoft.com/office/drawing/2014/main" id="{4D3312A1-CB61-C9FF-002D-FFD91448D53A}"/>
              </a:ext>
            </a:extLst>
          </p:cNvPr>
          <p:cNvSpPr txBox="1"/>
          <p:nvPr/>
        </p:nvSpPr>
        <p:spPr>
          <a:xfrm>
            <a:off x="3698516" y="7553940"/>
            <a:ext cx="2089033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>
                <a:solidFill>
                  <a:srgbClr val="0070C0"/>
                </a:solidFill>
              </a:rPr>
              <a:t>그래프 좌우 드래그 화면 예시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sz="1000" b="1" dirty="0">
              <a:solidFill>
                <a:srgbClr val="0070C0"/>
              </a:solidFill>
            </a:endParaRPr>
          </a:p>
        </p:txBody>
      </p:sp>
      <p:grpSp>
        <p:nvGrpSpPr>
          <p:cNvPr id="475" name="그룹 474">
            <a:extLst>
              <a:ext uri="{FF2B5EF4-FFF2-40B4-BE49-F238E27FC236}">
                <a16:creationId xmlns:a16="http://schemas.microsoft.com/office/drawing/2014/main" id="{B8970F72-62E6-E07C-3589-51008735F32A}"/>
              </a:ext>
            </a:extLst>
          </p:cNvPr>
          <p:cNvGrpSpPr/>
          <p:nvPr/>
        </p:nvGrpSpPr>
        <p:grpSpPr>
          <a:xfrm>
            <a:off x="425953" y="9008710"/>
            <a:ext cx="205184" cy="2078424"/>
            <a:chOff x="549537" y="3378035"/>
            <a:chExt cx="205184" cy="2078424"/>
          </a:xfrm>
        </p:grpSpPr>
        <p:sp>
          <p:nvSpPr>
            <p:cNvPr id="476" name="TextBox 475">
              <a:extLst>
                <a:ext uri="{FF2B5EF4-FFF2-40B4-BE49-F238E27FC236}">
                  <a16:creationId xmlns:a16="http://schemas.microsoft.com/office/drawing/2014/main" id="{F82A9912-B25E-1E63-3669-88217FB33AE5}"/>
                </a:ext>
              </a:extLst>
            </p:cNvPr>
            <p:cNvSpPr txBox="1"/>
            <p:nvPr/>
          </p:nvSpPr>
          <p:spPr>
            <a:xfrm>
              <a:off x="549537" y="3378035"/>
              <a:ext cx="205184" cy="246221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x-none" altLang="en-US" sz="800" dirty="0">
                  <a:solidFill>
                    <a:prstClr val="black"/>
                  </a:solidFill>
                </a:rPr>
                <a:t>매우</a:t>
              </a:r>
              <a:endParaRPr kumimoji="1" lang="en-US" altLang="x-none" sz="800" dirty="0">
                <a:solidFill>
                  <a:prstClr val="black"/>
                </a:solidFill>
              </a:endParaRPr>
            </a:p>
            <a:p>
              <a:r>
                <a:rPr kumimoji="1" lang="x-none" altLang="en-US" sz="800" dirty="0">
                  <a:solidFill>
                    <a:prstClr val="black"/>
                  </a:solidFill>
                </a:rPr>
                <a:t>우수</a:t>
              </a:r>
            </a:p>
          </p:txBody>
        </p:sp>
        <p:sp>
          <p:nvSpPr>
            <p:cNvPr id="477" name="TextBox 476">
              <a:extLst>
                <a:ext uri="{FF2B5EF4-FFF2-40B4-BE49-F238E27FC236}">
                  <a16:creationId xmlns:a16="http://schemas.microsoft.com/office/drawing/2014/main" id="{E46A2583-8489-B47E-4D53-2326D8CF780B}"/>
                </a:ext>
              </a:extLst>
            </p:cNvPr>
            <p:cNvSpPr txBox="1"/>
            <p:nvPr/>
          </p:nvSpPr>
          <p:spPr>
            <a:xfrm>
              <a:off x="549537" y="3834202"/>
              <a:ext cx="205184" cy="123111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x-none" altLang="en-US" sz="800" dirty="0">
                  <a:solidFill>
                    <a:prstClr val="black"/>
                  </a:solidFill>
                </a:rPr>
                <a:t>우수</a:t>
              </a:r>
            </a:p>
          </p:txBody>
        </p:sp>
        <p:sp>
          <p:nvSpPr>
            <p:cNvPr id="488" name="TextBox 487">
              <a:extLst>
                <a:ext uri="{FF2B5EF4-FFF2-40B4-BE49-F238E27FC236}">
                  <a16:creationId xmlns:a16="http://schemas.microsoft.com/office/drawing/2014/main" id="{71DDCF07-2DB2-E73C-DC60-F15F4A578FB2}"/>
                </a:ext>
              </a:extLst>
            </p:cNvPr>
            <p:cNvSpPr txBox="1"/>
            <p:nvPr/>
          </p:nvSpPr>
          <p:spPr>
            <a:xfrm>
              <a:off x="549537" y="4261392"/>
              <a:ext cx="205184" cy="123111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x-none" altLang="en-US" sz="800" dirty="0">
                  <a:solidFill>
                    <a:prstClr val="black"/>
                  </a:solidFill>
                </a:rPr>
                <a:t>보통</a:t>
              </a:r>
            </a:p>
          </p:txBody>
        </p:sp>
        <p:sp>
          <p:nvSpPr>
            <p:cNvPr id="489" name="TextBox 488">
              <a:extLst>
                <a:ext uri="{FF2B5EF4-FFF2-40B4-BE49-F238E27FC236}">
                  <a16:creationId xmlns:a16="http://schemas.microsoft.com/office/drawing/2014/main" id="{6D5F31B5-91DF-30FD-0F4A-BB1AFAB1321E}"/>
                </a:ext>
              </a:extLst>
            </p:cNvPr>
            <p:cNvSpPr txBox="1"/>
            <p:nvPr/>
          </p:nvSpPr>
          <p:spPr>
            <a:xfrm>
              <a:off x="549537" y="4756121"/>
              <a:ext cx="205184" cy="246221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800" dirty="0">
                  <a:solidFill>
                    <a:prstClr val="black"/>
                  </a:solidFill>
                </a:rPr>
                <a:t>다소</a:t>
              </a:r>
              <a:endParaRPr kumimoji="1" lang="en-US" altLang="en-US" sz="800" dirty="0">
                <a:solidFill>
                  <a:prstClr val="black"/>
                </a:solidFill>
              </a:endParaRPr>
            </a:p>
            <a:p>
              <a:r>
                <a:rPr kumimoji="1" lang="x-none" altLang="en-US" sz="800" dirty="0">
                  <a:solidFill>
                    <a:prstClr val="black"/>
                  </a:solidFill>
                </a:rPr>
                <a:t>미흡</a:t>
              </a:r>
            </a:p>
          </p:txBody>
        </p:sp>
        <p:sp>
          <p:nvSpPr>
            <p:cNvPr id="490" name="TextBox 489">
              <a:extLst>
                <a:ext uri="{FF2B5EF4-FFF2-40B4-BE49-F238E27FC236}">
                  <a16:creationId xmlns:a16="http://schemas.microsoft.com/office/drawing/2014/main" id="{1B745451-86BB-B673-FF48-8947B47C6CB2}"/>
                </a:ext>
              </a:extLst>
            </p:cNvPr>
            <p:cNvSpPr txBox="1"/>
            <p:nvPr/>
          </p:nvSpPr>
          <p:spPr>
            <a:xfrm>
              <a:off x="549537" y="5333348"/>
              <a:ext cx="205184" cy="123111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800" dirty="0">
                  <a:solidFill>
                    <a:prstClr val="black"/>
                  </a:solidFill>
                </a:rPr>
                <a:t>미흡</a:t>
              </a:r>
              <a:endParaRPr kumimoji="1" lang="x-none" altLang="en-US" sz="800" dirty="0">
                <a:solidFill>
                  <a:prstClr val="black"/>
                </a:solidFill>
              </a:endParaRPr>
            </a:p>
          </p:txBody>
        </p:sp>
      </p:grpSp>
      <p:sp>
        <p:nvSpPr>
          <p:cNvPr id="491" name="직사각형 490">
            <a:extLst>
              <a:ext uri="{FF2B5EF4-FFF2-40B4-BE49-F238E27FC236}">
                <a16:creationId xmlns:a16="http://schemas.microsoft.com/office/drawing/2014/main" id="{F4B42894-92D8-D136-1C81-ECDB4A30A294}"/>
              </a:ext>
            </a:extLst>
          </p:cNvPr>
          <p:cNvSpPr/>
          <p:nvPr/>
        </p:nvSpPr>
        <p:spPr>
          <a:xfrm>
            <a:off x="1655105" y="9499812"/>
            <a:ext cx="205184" cy="1605867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495" name="직사각형 494">
            <a:extLst>
              <a:ext uri="{FF2B5EF4-FFF2-40B4-BE49-F238E27FC236}">
                <a16:creationId xmlns:a16="http://schemas.microsoft.com/office/drawing/2014/main" id="{67558F74-1A28-3F6A-E1AC-4CF3A252C156}"/>
              </a:ext>
            </a:extLst>
          </p:cNvPr>
          <p:cNvSpPr/>
          <p:nvPr/>
        </p:nvSpPr>
        <p:spPr>
          <a:xfrm>
            <a:off x="3186215" y="9350405"/>
            <a:ext cx="205184" cy="1755274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501" name="직사각형 500">
            <a:extLst>
              <a:ext uri="{FF2B5EF4-FFF2-40B4-BE49-F238E27FC236}">
                <a16:creationId xmlns:a16="http://schemas.microsoft.com/office/drawing/2014/main" id="{BBFD2B3F-F56C-F535-ED22-34524EEE4895}"/>
              </a:ext>
            </a:extLst>
          </p:cNvPr>
          <p:cNvSpPr/>
          <p:nvPr/>
        </p:nvSpPr>
        <p:spPr>
          <a:xfrm>
            <a:off x="5687811" y="10256375"/>
            <a:ext cx="205184" cy="849304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grpSp>
        <p:nvGrpSpPr>
          <p:cNvPr id="505" name="그룹 504">
            <a:extLst>
              <a:ext uri="{FF2B5EF4-FFF2-40B4-BE49-F238E27FC236}">
                <a16:creationId xmlns:a16="http://schemas.microsoft.com/office/drawing/2014/main" id="{E67BE33C-FCC7-EAA6-8276-EF98291416E2}"/>
              </a:ext>
            </a:extLst>
          </p:cNvPr>
          <p:cNvGrpSpPr/>
          <p:nvPr/>
        </p:nvGrpSpPr>
        <p:grpSpPr>
          <a:xfrm>
            <a:off x="7103196" y="8854021"/>
            <a:ext cx="1257379" cy="78075"/>
            <a:chOff x="7449386" y="3140807"/>
            <a:chExt cx="1257379" cy="78075"/>
          </a:xfrm>
        </p:grpSpPr>
        <p:sp>
          <p:nvSpPr>
            <p:cNvPr id="65" name="TextBox 53">
              <a:extLst>
                <a:ext uri="{FF2B5EF4-FFF2-40B4-BE49-F238E27FC236}">
                  <a16:creationId xmlns:a16="http://schemas.microsoft.com/office/drawing/2014/main" id="{40CB703A-45D5-C315-D6F7-9F274D9A22EE}"/>
                </a:ext>
              </a:extLst>
            </p:cNvPr>
            <p:cNvSpPr txBox="1"/>
            <p:nvPr/>
          </p:nvSpPr>
          <p:spPr>
            <a:xfrm>
              <a:off x="7998238" y="3140807"/>
              <a:ext cx="708527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생활과 윤리 </a:t>
              </a:r>
              <a:r>
                <a:rPr lang="ko-KR" altLang="en-US" sz="500" dirty="0" err="1"/>
                <a:t>보충반</a:t>
              </a:r>
              <a:r>
                <a:rPr lang="ko-KR" altLang="en-US" sz="500" dirty="0"/>
                <a:t> 평균</a:t>
              </a:r>
              <a:endParaRPr lang="en-US" altLang="ko-KR" sz="500" dirty="0"/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BC131576-2366-5444-B7F4-37A954F84E5E}"/>
                </a:ext>
              </a:extLst>
            </p:cNvPr>
            <p:cNvSpPr txBox="1"/>
            <p:nvPr/>
          </p:nvSpPr>
          <p:spPr>
            <a:xfrm>
              <a:off x="7554915" y="3141529"/>
              <a:ext cx="27892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과목 평균</a:t>
              </a:r>
              <a:endParaRPr lang="en-US" altLang="ko-KR" sz="500" dirty="0"/>
            </a:p>
          </p:txBody>
        </p:sp>
        <p:sp>
          <p:nvSpPr>
            <p:cNvPr id="67" name="직사각형 66">
              <a:extLst>
                <a:ext uri="{FF2B5EF4-FFF2-40B4-BE49-F238E27FC236}">
                  <a16:creationId xmlns:a16="http://schemas.microsoft.com/office/drawing/2014/main" id="{0FC556AF-92FB-F296-6E45-5D860213ABF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449386" y="3142815"/>
              <a:ext cx="72787" cy="72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81" name="직사각형 80">
              <a:extLst>
                <a:ext uri="{FF2B5EF4-FFF2-40B4-BE49-F238E27FC236}">
                  <a16:creationId xmlns:a16="http://schemas.microsoft.com/office/drawing/2014/main" id="{9AFFF184-947E-40BC-9154-6E5EB850AFA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04204" y="3146882"/>
              <a:ext cx="72787" cy="72000"/>
            </a:xfrm>
            <a:prstGeom prst="rect">
              <a:avLst/>
            </a:pr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 dirty="0"/>
            </a:p>
          </p:txBody>
        </p:sp>
      </p:grpSp>
      <p:sp>
        <p:nvSpPr>
          <p:cNvPr id="82" name="TextBox 81">
            <a:extLst>
              <a:ext uri="{FF2B5EF4-FFF2-40B4-BE49-F238E27FC236}">
                <a16:creationId xmlns:a16="http://schemas.microsoft.com/office/drawing/2014/main" id="{49996BAC-1E86-59B2-E023-859B014301D4}"/>
              </a:ext>
            </a:extLst>
          </p:cNvPr>
          <p:cNvSpPr txBox="1"/>
          <p:nvPr/>
        </p:nvSpPr>
        <p:spPr>
          <a:xfrm>
            <a:off x="1384669" y="8130445"/>
            <a:ext cx="6130332" cy="45467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1000" dirty="0"/>
              <a:t>가장 최근에 진단한 단원은 </a:t>
            </a:r>
            <a:r>
              <a:rPr lang="ko-KR" altLang="en-US" sz="1200" b="1" dirty="0"/>
              <a:t>국가와 시민의 윤리</a:t>
            </a:r>
            <a:r>
              <a:rPr lang="ko-KR" altLang="en-US" sz="1000" dirty="0"/>
              <a:t>이며</a:t>
            </a:r>
            <a:r>
              <a:rPr lang="en-US" altLang="ko-KR" sz="1000" dirty="0"/>
              <a:t>,</a:t>
            </a:r>
            <a:r>
              <a:rPr lang="ko-KR" altLang="en-US" sz="1000" dirty="0"/>
              <a:t> </a:t>
            </a:r>
            <a:endParaRPr lang="en-US" altLang="ko-KR" sz="1000" dirty="0"/>
          </a:p>
          <a:p>
            <a:pPr algn="ctr">
              <a:lnSpc>
                <a:spcPct val="120000"/>
              </a:lnSpc>
            </a:pPr>
            <a:r>
              <a:rPr lang="ko-KR" altLang="en-US" sz="1000" dirty="0"/>
              <a:t>해당 단원의 반 평균 결과는 </a:t>
            </a:r>
            <a:r>
              <a:rPr lang="ko-KR" altLang="en-US" sz="1400" b="1" dirty="0"/>
              <a:t>다소 미흡</a:t>
            </a:r>
            <a:r>
              <a:rPr lang="ko-KR" altLang="en-US" sz="1000" dirty="0"/>
              <a:t> 수준입니다</a:t>
            </a:r>
            <a:r>
              <a:rPr lang="en-US" altLang="ko-KR" sz="1000" dirty="0"/>
              <a:t>.</a:t>
            </a:r>
          </a:p>
        </p:txBody>
      </p:sp>
      <p:sp>
        <p:nvSpPr>
          <p:cNvPr id="103" name="모서리가 둥근 직사각형 1092">
            <a:extLst>
              <a:ext uri="{FF2B5EF4-FFF2-40B4-BE49-F238E27FC236}">
                <a16:creationId xmlns:a16="http://schemas.microsoft.com/office/drawing/2014/main" id="{A9FBC2E8-576A-2BE1-9632-8E659EC4E192}"/>
              </a:ext>
            </a:extLst>
          </p:cNvPr>
          <p:cNvSpPr/>
          <p:nvPr/>
        </p:nvSpPr>
        <p:spPr>
          <a:xfrm rot="16200000">
            <a:off x="3728818" y="10484529"/>
            <a:ext cx="45721" cy="2067750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kumimoji="1" lang="ko-KR" altLang="en-US"/>
          </a:p>
        </p:txBody>
      </p:sp>
      <p:cxnSp>
        <p:nvCxnSpPr>
          <p:cNvPr id="104" name="직선 화살표 연결선 103">
            <a:extLst>
              <a:ext uri="{FF2B5EF4-FFF2-40B4-BE49-F238E27FC236}">
                <a16:creationId xmlns:a16="http://schemas.microsoft.com/office/drawing/2014/main" id="{C2FD45B3-B2B6-17BA-1A1E-462451A7BD01}"/>
              </a:ext>
            </a:extLst>
          </p:cNvPr>
          <p:cNvCxnSpPr/>
          <p:nvPr/>
        </p:nvCxnSpPr>
        <p:spPr>
          <a:xfrm>
            <a:off x="3525970" y="11625582"/>
            <a:ext cx="651574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>
            <a:extLst>
              <a:ext uri="{FF2B5EF4-FFF2-40B4-BE49-F238E27FC236}">
                <a16:creationId xmlns:a16="http://schemas.microsoft.com/office/drawing/2014/main" id="{353B3436-014C-2706-13F1-C2C46FCC1254}"/>
              </a:ext>
            </a:extLst>
          </p:cNvPr>
          <p:cNvSpPr txBox="1"/>
          <p:nvPr/>
        </p:nvSpPr>
        <p:spPr>
          <a:xfrm>
            <a:off x="1506924" y="11222365"/>
            <a:ext cx="79188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삶과 죽음의 윤리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AA722092-AE1F-3D0E-ABC0-4E78C6FA19A5}"/>
              </a:ext>
            </a:extLst>
          </p:cNvPr>
          <p:cNvSpPr txBox="1"/>
          <p:nvPr/>
        </p:nvSpPr>
        <p:spPr>
          <a:xfrm>
            <a:off x="2767921" y="11222365"/>
            <a:ext cx="953787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생명</a:t>
            </a:r>
            <a:r>
              <a:rPr kumimoji="1" lang="en-US" altLang="ko-KR" sz="800" dirty="0">
                <a:solidFill>
                  <a:prstClr val="black"/>
                </a:solidFill>
              </a:rPr>
              <a:t>, </a:t>
            </a:r>
            <a:r>
              <a:rPr kumimoji="1" lang="ko-KR" altLang="en-US" sz="800" dirty="0">
                <a:solidFill>
                  <a:prstClr val="black"/>
                </a:solidFill>
              </a:rPr>
              <a:t>사랑과 성 윤리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C91DF558-4568-EF9D-DF84-8656AAB12264}"/>
              </a:ext>
            </a:extLst>
          </p:cNvPr>
          <p:cNvSpPr txBox="1"/>
          <p:nvPr/>
        </p:nvSpPr>
        <p:spPr>
          <a:xfrm>
            <a:off x="4038983" y="11222365"/>
            <a:ext cx="1078820" cy="2462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ctr"/>
            <a:r>
              <a:rPr kumimoji="1" lang="ko-KR" altLang="en-US" sz="800" dirty="0">
                <a:solidFill>
                  <a:prstClr val="black"/>
                </a:solidFill>
              </a:rPr>
              <a:t>직업</a:t>
            </a:r>
            <a:r>
              <a:rPr kumimoji="1" lang="en-US" altLang="ko-KR" sz="800" dirty="0">
                <a:solidFill>
                  <a:prstClr val="black"/>
                </a:solidFill>
              </a:rPr>
              <a:t>, </a:t>
            </a:r>
            <a:r>
              <a:rPr kumimoji="1" lang="ko-KR" altLang="en-US" sz="800" dirty="0">
                <a:solidFill>
                  <a:prstClr val="black"/>
                </a:solidFill>
              </a:rPr>
              <a:t>청렴</a:t>
            </a:r>
            <a:r>
              <a:rPr kumimoji="1" lang="en-US" altLang="ko-KR" sz="800" dirty="0">
                <a:solidFill>
                  <a:prstClr val="black"/>
                </a:solidFill>
              </a:rPr>
              <a:t>, </a:t>
            </a:r>
            <a:r>
              <a:rPr kumimoji="1" lang="ko-KR" altLang="en-US" sz="800" dirty="0">
                <a:solidFill>
                  <a:prstClr val="black"/>
                </a:solidFill>
              </a:rPr>
              <a:t>사회 정의와</a:t>
            </a:r>
            <a:endParaRPr kumimoji="1" lang="en-US" altLang="ko-KR" sz="800" dirty="0">
              <a:solidFill>
                <a:prstClr val="black"/>
              </a:solidFill>
            </a:endParaRPr>
          </a:p>
          <a:p>
            <a:pPr algn="ctr"/>
            <a:r>
              <a:rPr kumimoji="1" lang="ko-KR" altLang="en-US" sz="800" dirty="0">
                <a:solidFill>
                  <a:prstClr val="black"/>
                </a:solidFill>
              </a:rPr>
              <a:t> 윤리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71974809-505F-2432-E353-9AB08EEB57B0}"/>
              </a:ext>
            </a:extLst>
          </p:cNvPr>
          <p:cNvSpPr txBox="1"/>
          <p:nvPr/>
        </p:nvSpPr>
        <p:spPr>
          <a:xfrm>
            <a:off x="5502378" y="11232440"/>
            <a:ext cx="89447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국가와 시민의 윤리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FDE5CC4F-1A41-E28C-255F-CAA99F14B588}"/>
              </a:ext>
            </a:extLst>
          </p:cNvPr>
          <p:cNvSpPr txBox="1"/>
          <p:nvPr/>
        </p:nvSpPr>
        <p:spPr>
          <a:xfrm>
            <a:off x="6588893" y="11226948"/>
            <a:ext cx="953787" cy="2462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과학 기술</a:t>
            </a:r>
            <a:r>
              <a:rPr kumimoji="1" lang="en-US" altLang="ko-KR" sz="800" dirty="0">
                <a:solidFill>
                  <a:prstClr val="black"/>
                </a:solidFill>
              </a:rPr>
              <a:t>, </a:t>
            </a:r>
            <a:r>
              <a:rPr kumimoji="1" lang="ko-KR" altLang="en-US" sz="800" dirty="0">
                <a:solidFill>
                  <a:prstClr val="black"/>
                </a:solidFill>
              </a:rPr>
              <a:t>정보 사회</a:t>
            </a:r>
            <a:endParaRPr kumimoji="1" lang="en-US" altLang="ko-KR" sz="800" dirty="0">
              <a:solidFill>
                <a:prstClr val="black"/>
              </a:solidFill>
            </a:endParaRPr>
          </a:p>
          <a:p>
            <a:pPr algn="ctr"/>
            <a:r>
              <a:rPr kumimoji="1" lang="ko-KR" altLang="en-US" sz="800" dirty="0">
                <a:solidFill>
                  <a:prstClr val="black"/>
                </a:solidFill>
              </a:rPr>
              <a:t>와 윤리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E60D3B27-2186-ABA8-57D0-E6B5C092ACA2}"/>
              </a:ext>
            </a:extLst>
          </p:cNvPr>
          <p:cNvSpPr txBox="1"/>
          <p:nvPr/>
        </p:nvSpPr>
        <p:spPr>
          <a:xfrm>
            <a:off x="8155391" y="11248676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>
                <a:solidFill>
                  <a:prstClr val="black"/>
                </a:solidFill>
              </a:rPr>
              <a:t>자연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A9D54621-4AF0-7049-B92F-251712D9E288}"/>
              </a:ext>
            </a:extLst>
          </p:cNvPr>
          <p:cNvSpPr txBox="1"/>
          <p:nvPr/>
        </p:nvSpPr>
        <p:spPr>
          <a:xfrm>
            <a:off x="-4040873" y="729851"/>
            <a:ext cx="755015" cy="1692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100" b="1" dirty="0"/>
              <a:t>과목 리포트</a:t>
            </a:r>
            <a:endParaRPr lang="en-US" altLang="ko-KR" sz="1050" b="1" dirty="0"/>
          </a:p>
        </p:txBody>
      </p:sp>
      <p:pic>
        <p:nvPicPr>
          <p:cNvPr id="51" name="Graphic 11">
            <a:extLst>
              <a:ext uri="{FF2B5EF4-FFF2-40B4-BE49-F238E27FC236}">
                <a16:creationId xmlns:a16="http://schemas.microsoft.com/office/drawing/2014/main" id="{053CE9F9-A16F-5573-154B-FF20458F18B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-3243078" y="762957"/>
            <a:ext cx="155002" cy="155002"/>
          </a:xfrm>
          <a:prstGeom prst="rect">
            <a:avLst/>
          </a:prstGeom>
        </p:spPr>
      </p:pic>
      <p:sp>
        <p:nvSpPr>
          <p:cNvPr id="52" name="모서리가 둥근 사각형 설명선 11">
            <a:extLst>
              <a:ext uri="{FF2B5EF4-FFF2-40B4-BE49-F238E27FC236}">
                <a16:creationId xmlns:a16="http://schemas.microsoft.com/office/drawing/2014/main" id="{F3992CDC-3E26-33FA-905E-5532D7EB937A}"/>
              </a:ext>
            </a:extLst>
          </p:cNvPr>
          <p:cNvSpPr/>
          <p:nvPr/>
        </p:nvSpPr>
        <p:spPr>
          <a:xfrm>
            <a:off x="-4408237" y="1022623"/>
            <a:ext cx="4308716" cy="146689"/>
          </a:xfrm>
          <a:prstGeom prst="wedgeRoundRectCallout">
            <a:avLst>
              <a:gd name="adj1" fmla="val -20632"/>
              <a:gd name="adj2" fmla="val -97913"/>
              <a:gd name="adj3" fmla="val 16667"/>
            </a:avLst>
          </a:prstGeom>
          <a:solidFill>
            <a:srgbClr val="7F7F7F">
              <a:alpha val="85098"/>
            </a:srgbClr>
          </a:solidFill>
          <a:ln w="12700">
            <a:noFill/>
            <a:miter lim="400000"/>
          </a:ln>
        </p:spPr>
        <p:txBody>
          <a:bodyPr lIns="72000" tIns="71437" rIns="72000" bIns="71437" rtlCol="0" anchor="ctr"/>
          <a:lstStyle/>
          <a:p>
            <a:pPr algn="ctr" defTabSz="914309"/>
            <a:r>
              <a:rPr kumimoji="1" lang="ko-KR" altLang="en-US" sz="700" dirty="0">
                <a:solidFill>
                  <a:schemeClr val="bg1"/>
                </a:solidFill>
                <a:latin typeface="맑은 고딕" panose="020B0503020000020004" pitchFamily="50" charset="-127"/>
              </a:rPr>
              <a:t>진단 결과 및 학습 통계는 일일로 업데이트 됩니다</a:t>
            </a:r>
            <a:r>
              <a:rPr kumimoji="1" lang="en-US" altLang="ko-KR" sz="700" dirty="0">
                <a:solidFill>
                  <a:schemeClr val="bg1"/>
                </a:solidFill>
                <a:latin typeface="맑은 고딕" panose="020B0503020000020004" pitchFamily="50" charset="-127"/>
              </a:rPr>
              <a:t>.</a:t>
            </a:r>
            <a:endParaRPr lang="ko-KR" altLang="en-US" sz="600" dirty="0">
              <a:solidFill>
                <a:schemeClr val="bg1"/>
              </a:solidFill>
              <a:latin typeface="맑은 고딕" panose="020B0503020000020004" pitchFamily="50" charset="-127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476BCBF-766E-B7E9-F83F-460930FFCDCD}"/>
              </a:ext>
            </a:extLst>
          </p:cNvPr>
          <p:cNvSpPr txBox="1"/>
          <p:nvPr/>
        </p:nvSpPr>
        <p:spPr>
          <a:xfrm>
            <a:off x="-4157600" y="400520"/>
            <a:ext cx="128432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b="1">
                <a:solidFill>
                  <a:srgbClr val="0070C0"/>
                </a:solidFill>
              </a:rPr>
              <a:t>&lt;</a:t>
            </a:r>
            <a:r>
              <a:rPr lang="ko-KR" altLang="en-US" sz="1200" b="1" err="1">
                <a:solidFill>
                  <a:srgbClr val="0070C0"/>
                </a:solidFill>
              </a:rPr>
              <a:t>툴팁</a:t>
            </a:r>
            <a:r>
              <a:rPr lang="ko-KR" altLang="en-US" sz="1200" b="1">
                <a:solidFill>
                  <a:srgbClr val="0070C0"/>
                </a:solidFill>
              </a:rPr>
              <a:t> 선택 시</a:t>
            </a:r>
            <a:r>
              <a:rPr lang="en-US" altLang="ko-KR" sz="1200" b="1">
                <a:solidFill>
                  <a:srgbClr val="0070C0"/>
                </a:solidFill>
              </a:rPr>
              <a:t>&gt;</a:t>
            </a:r>
            <a:endParaRPr lang="x-none" sz="1200" b="1">
              <a:solidFill>
                <a:srgbClr val="0070C0"/>
              </a:solidFill>
            </a:endParaRPr>
          </a:p>
        </p:txBody>
      </p:sp>
      <p:pic>
        <p:nvPicPr>
          <p:cNvPr id="61" name="그래픽 60" descr="커서 단색으로 채워진">
            <a:extLst>
              <a:ext uri="{FF2B5EF4-FFF2-40B4-BE49-F238E27FC236}">
                <a16:creationId xmlns:a16="http://schemas.microsoft.com/office/drawing/2014/main" id="{E46A293F-C86F-E119-3B6A-DFE678598C1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 rot="1244672">
            <a:off x="6088955" y="6745415"/>
            <a:ext cx="173430" cy="189588"/>
          </a:xfrm>
          <a:prstGeom prst="rect">
            <a:avLst/>
          </a:prstGeom>
        </p:spPr>
      </p:pic>
      <p:sp>
        <p:nvSpPr>
          <p:cNvPr id="31" name="직사각형 30">
            <a:extLst>
              <a:ext uri="{FF2B5EF4-FFF2-40B4-BE49-F238E27FC236}">
                <a16:creationId xmlns:a16="http://schemas.microsoft.com/office/drawing/2014/main" id="{64D03B25-AA63-852B-C19E-210D7F318C72}"/>
              </a:ext>
            </a:extLst>
          </p:cNvPr>
          <p:cNvSpPr/>
          <p:nvPr/>
        </p:nvSpPr>
        <p:spPr>
          <a:xfrm>
            <a:off x="1893880" y="5585025"/>
            <a:ext cx="205184" cy="1007630"/>
          </a:xfrm>
          <a:prstGeom prst="rect">
            <a:avLst/>
          </a:prstGeom>
          <a:solidFill>
            <a:srgbClr val="A5A5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58" name="직사각형 57">
            <a:extLst>
              <a:ext uri="{FF2B5EF4-FFF2-40B4-BE49-F238E27FC236}">
                <a16:creationId xmlns:a16="http://schemas.microsoft.com/office/drawing/2014/main" id="{FC1F0C4E-98C2-6C14-C14E-7DDE44E2578C}"/>
              </a:ext>
            </a:extLst>
          </p:cNvPr>
          <p:cNvSpPr/>
          <p:nvPr/>
        </p:nvSpPr>
        <p:spPr>
          <a:xfrm>
            <a:off x="3303067" y="4893296"/>
            <a:ext cx="205184" cy="1699359"/>
          </a:xfrm>
          <a:prstGeom prst="rect">
            <a:avLst/>
          </a:prstGeom>
          <a:solidFill>
            <a:srgbClr val="A5A5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62" name="사각형: 둥근 모서리 61">
            <a:extLst>
              <a:ext uri="{FF2B5EF4-FFF2-40B4-BE49-F238E27FC236}">
                <a16:creationId xmlns:a16="http://schemas.microsoft.com/office/drawing/2014/main" id="{09C6CA19-A894-886B-5425-45C9F15EDFB0}"/>
              </a:ext>
            </a:extLst>
          </p:cNvPr>
          <p:cNvSpPr/>
          <p:nvPr/>
        </p:nvSpPr>
        <p:spPr>
          <a:xfrm>
            <a:off x="3132728" y="4735108"/>
            <a:ext cx="485925" cy="13501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우수</a:t>
            </a:r>
          </a:p>
        </p:txBody>
      </p:sp>
      <p:sp>
        <p:nvSpPr>
          <p:cNvPr id="88" name="사각형: 둥근 모서리 87">
            <a:extLst>
              <a:ext uri="{FF2B5EF4-FFF2-40B4-BE49-F238E27FC236}">
                <a16:creationId xmlns:a16="http://schemas.microsoft.com/office/drawing/2014/main" id="{0CF60867-29B1-C830-C81C-CFF17181C783}"/>
              </a:ext>
            </a:extLst>
          </p:cNvPr>
          <p:cNvSpPr/>
          <p:nvPr/>
        </p:nvSpPr>
        <p:spPr>
          <a:xfrm>
            <a:off x="2898105" y="4810181"/>
            <a:ext cx="485925" cy="13501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우수</a:t>
            </a:r>
          </a:p>
        </p:txBody>
      </p:sp>
      <p:sp>
        <p:nvSpPr>
          <p:cNvPr id="502" name="Oval 4">
            <a:extLst>
              <a:ext uri="{FF2B5EF4-FFF2-40B4-BE49-F238E27FC236}">
                <a16:creationId xmlns:a16="http://schemas.microsoft.com/office/drawing/2014/main" id="{B6E6A150-A12C-DD4D-5019-3AD04092F283}"/>
              </a:ext>
            </a:extLst>
          </p:cNvPr>
          <p:cNvSpPr>
            <a:spLocks noChangeArrowheads="1"/>
          </p:cNvSpPr>
          <p:nvPr/>
        </p:nvSpPr>
        <p:spPr bwMode="auto">
          <a:xfrm rot="19554976" flipV="1">
            <a:off x="3350578" y="5548207"/>
            <a:ext cx="106882" cy="106882"/>
          </a:xfrm>
          <a:prstGeom prst="ellipse">
            <a:avLst/>
          </a:prstGeom>
          <a:solidFill>
            <a:srgbClr val="FF2D82">
              <a:alpha val="60000"/>
            </a:srgbClr>
          </a:solidFill>
          <a:ln w="12700">
            <a:solidFill>
              <a:srgbClr val="FF2D82"/>
            </a:solidFill>
            <a:prstDash val="solid"/>
            <a:round/>
            <a:headEnd/>
            <a:tailEnd/>
          </a:ln>
        </p:spPr>
        <p:txBody>
          <a:bodyPr rot="10800000" wrap="none" lIns="0" tIns="0" rIns="0" bIns="0" anchor="ctr"/>
          <a:lstStyle/>
          <a:p>
            <a:pPr algn="ctr"/>
            <a:endParaRPr lang="ko-KR" altLang="ko-KR" sz="500" b="1">
              <a:solidFill>
                <a:srgbClr val="FF0066"/>
              </a:solidFill>
              <a:latin typeface="Calibri" pitchFamily="34" charset="0"/>
              <a:ea typeface="맑은 고딕" pitchFamily="50" charset="-127"/>
              <a:cs typeface="Calibri" pitchFamily="34" charset="0"/>
            </a:endParaRPr>
          </a:p>
        </p:txBody>
      </p:sp>
      <p:pic>
        <p:nvPicPr>
          <p:cNvPr id="74" name="그래픽 73" descr="커서 단색으로 채워진">
            <a:extLst>
              <a:ext uri="{FF2B5EF4-FFF2-40B4-BE49-F238E27FC236}">
                <a16:creationId xmlns:a16="http://schemas.microsoft.com/office/drawing/2014/main" id="{A78FFD46-DD97-FAE1-8CD5-3B7FAD9BE88B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 rot="1244672">
            <a:off x="3340227" y="5599016"/>
            <a:ext cx="173430" cy="189588"/>
          </a:xfrm>
          <a:prstGeom prst="rect">
            <a:avLst/>
          </a:prstGeom>
        </p:spPr>
      </p:pic>
      <p:cxnSp>
        <p:nvCxnSpPr>
          <p:cNvPr id="92" name="연결선: 꺾임 91">
            <a:extLst>
              <a:ext uri="{FF2B5EF4-FFF2-40B4-BE49-F238E27FC236}">
                <a16:creationId xmlns:a16="http://schemas.microsoft.com/office/drawing/2014/main" id="{5F8D24B2-0DF0-DA1F-CCBB-FF2CA15B335C}"/>
              </a:ext>
            </a:extLst>
          </p:cNvPr>
          <p:cNvCxnSpPr>
            <a:stCxn id="502" idx="5"/>
            <a:endCxn id="62" idx="3"/>
          </p:cNvCxnSpPr>
          <p:nvPr/>
        </p:nvCxnSpPr>
        <p:spPr>
          <a:xfrm rot="5400000" flipH="1" flipV="1">
            <a:off x="3143117" y="5073639"/>
            <a:ext cx="746558" cy="204514"/>
          </a:xfrm>
          <a:prstGeom prst="bentConnector4">
            <a:avLst>
              <a:gd name="adj1" fmla="val 45414"/>
              <a:gd name="adj2" fmla="val 211777"/>
            </a:avLst>
          </a:prstGeom>
          <a:ln>
            <a:solidFill>
              <a:srgbClr val="00B0F0"/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직사각형 92">
            <a:extLst>
              <a:ext uri="{FF2B5EF4-FFF2-40B4-BE49-F238E27FC236}">
                <a16:creationId xmlns:a16="http://schemas.microsoft.com/office/drawing/2014/main" id="{EBBA37F1-06C9-4181-8475-07BEE56594A8}"/>
              </a:ext>
            </a:extLst>
          </p:cNvPr>
          <p:cNvSpPr/>
          <p:nvPr/>
        </p:nvSpPr>
        <p:spPr>
          <a:xfrm>
            <a:off x="4351234" y="4837381"/>
            <a:ext cx="205184" cy="1755274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116" name="직사각형 115">
            <a:extLst>
              <a:ext uri="{FF2B5EF4-FFF2-40B4-BE49-F238E27FC236}">
                <a16:creationId xmlns:a16="http://schemas.microsoft.com/office/drawing/2014/main" id="{AB7C7AAC-56E1-056B-618C-CF5F1EA971BE}"/>
              </a:ext>
            </a:extLst>
          </p:cNvPr>
          <p:cNvSpPr/>
          <p:nvPr/>
        </p:nvSpPr>
        <p:spPr>
          <a:xfrm>
            <a:off x="1982573" y="9499812"/>
            <a:ext cx="205184" cy="1605867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117" name="직사각형 116">
            <a:extLst>
              <a:ext uri="{FF2B5EF4-FFF2-40B4-BE49-F238E27FC236}">
                <a16:creationId xmlns:a16="http://schemas.microsoft.com/office/drawing/2014/main" id="{1050AEF9-A77F-B27A-9E24-B521E1929D9D}"/>
              </a:ext>
            </a:extLst>
          </p:cNvPr>
          <p:cNvSpPr/>
          <p:nvPr/>
        </p:nvSpPr>
        <p:spPr>
          <a:xfrm>
            <a:off x="3514318" y="9350405"/>
            <a:ext cx="205184" cy="1755274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118" name="직사각형 117">
            <a:extLst>
              <a:ext uri="{FF2B5EF4-FFF2-40B4-BE49-F238E27FC236}">
                <a16:creationId xmlns:a16="http://schemas.microsoft.com/office/drawing/2014/main" id="{AA6CCC28-6681-3462-279E-E8ED08D01C78}"/>
              </a:ext>
            </a:extLst>
          </p:cNvPr>
          <p:cNvSpPr/>
          <p:nvPr/>
        </p:nvSpPr>
        <p:spPr>
          <a:xfrm>
            <a:off x="5967025" y="10036463"/>
            <a:ext cx="205184" cy="1069216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86" name="사각형: 둥근 모서리 85">
            <a:extLst>
              <a:ext uri="{FF2B5EF4-FFF2-40B4-BE49-F238E27FC236}">
                <a16:creationId xmlns:a16="http://schemas.microsoft.com/office/drawing/2014/main" id="{88C99D1D-FE0A-FDD9-FC37-DEAA18D8BFE3}"/>
              </a:ext>
            </a:extLst>
          </p:cNvPr>
          <p:cNvSpPr/>
          <p:nvPr/>
        </p:nvSpPr>
        <p:spPr>
          <a:xfrm>
            <a:off x="5484698" y="10104818"/>
            <a:ext cx="636415" cy="130345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다소 미흡</a:t>
            </a:r>
          </a:p>
        </p:txBody>
      </p:sp>
      <p:grpSp>
        <p:nvGrpSpPr>
          <p:cNvPr id="119" name="그룹 118">
            <a:extLst>
              <a:ext uri="{FF2B5EF4-FFF2-40B4-BE49-F238E27FC236}">
                <a16:creationId xmlns:a16="http://schemas.microsoft.com/office/drawing/2014/main" id="{C06AAED3-5D5A-CFEA-1A92-068201CB3625}"/>
              </a:ext>
            </a:extLst>
          </p:cNvPr>
          <p:cNvGrpSpPr/>
          <p:nvPr/>
        </p:nvGrpSpPr>
        <p:grpSpPr>
          <a:xfrm>
            <a:off x="5988190" y="10376072"/>
            <a:ext cx="173430" cy="243570"/>
            <a:chOff x="8480124" y="8852704"/>
            <a:chExt cx="173430" cy="243570"/>
          </a:xfrm>
        </p:grpSpPr>
        <p:sp>
          <p:nvSpPr>
            <p:cNvPr id="60" name="Oval 4">
              <a:extLst>
                <a:ext uri="{FF2B5EF4-FFF2-40B4-BE49-F238E27FC236}">
                  <a16:creationId xmlns:a16="http://schemas.microsoft.com/office/drawing/2014/main" id="{604E34F3-B07C-3D2A-8A2A-0599BC3D2B8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8501468" y="8852704"/>
              <a:ext cx="106882" cy="106882"/>
            </a:xfrm>
            <a:prstGeom prst="ellipse">
              <a:avLst/>
            </a:prstGeom>
            <a:solidFill>
              <a:srgbClr val="FF2D82">
                <a:alpha val="60000"/>
              </a:srgbClr>
            </a:solidFill>
            <a:ln w="12700">
              <a:solidFill>
                <a:srgbClr val="FF2D82"/>
              </a:solidFill>
              <a:prstDash val="solid"/>
              <a:round/>
              <a:headEnd/>
              <a:tailEnd/>
            </a:ln>
          </p:spPr>
          <p:txBody>
            <a:bodyPr rot="10800000" wrap="none" lIns="0" tIns="0" rIns="0" bIns="0" anchor="ctr"/>
            <a:lstStyle/>
            <a:p>
              <a:pPr algn="ctr"/>
              <a:endParaRPr lang="ko-KR" altLang="ko-KR" sz="500" b="1">
                <a:solidFill>
                  <a:srgbClr val="FF0066"/>
                </a:solidFill>
                <a:latin typeface="Calibri" pitchFamily="34" charset="0"/>
                <a:ea typeface="맑은 고딕" pitchFamily="50" charset="-127"/>
                <a:cs typeface="Calibri" pitchFamily="34" charset="0"/>
              </a:endParaRPr>
            </a:p>
          </p:txBody>
        </p:sp>
        <p:pic>
          <p:nvPicPr>
            <p:cNvPr id="59" name="그래픽 58" descr="커서 단색으로 채워진">
              <a:extLst>
                <a:ext uri="{FF2B5EF4-FFF2-40B4-BE49-F238E27FC236}">
                  <a16:creationId xmlns:a16="http://schemas.microsoft.com/office/drawing/2014/main" id="{B6E5A4CF-266F-91FB-C241-706B43170B11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 rot="1244672">
              <a:off x="8480124" y="8906686"/>
              <a:ext cx="173430" cy="189588"/>
            </a:xfrm>
            <a:prstGeom prst="rect">
              <a:avLst/>
            </a:prstGeom>
          </p:spPr>
        </p:pic>
      </p:grpSp>
      <p:sp>
        <p:nvSpPr>
          <p:cNvPr id="120" name="사각형: 둥근 모서리 119">
            <a:extLst>
              <a:ext uri="{FF2B5EF4-FFF2-40B4-BE49-F238E27FC236}">
                <a16:creationId xmlns:a16="http://schemas.microsoft.com/office/drawing/2014/main" id="{3463B7B4-CF56-0DEE-C4BC-C23DB4A35F3B}"/>
              </a:ext>
            </a:extLst>
          </p:cNvPr>
          <p:cNvSpPr/>
          <p:nvPr/>
        </p:nvSpPr>
        <p:spPr>
          <a:xfrm>
            <a:off x="5869428" y="9839277"/>
            <a:ext cx="437663" cy="130345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보통</a:t>
            </a:r>
            <a:endParaRPr kumimoji="1" lang="ko-KR" altLang="en-US" sz="900" dirty="0"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30" name="직사각형 29">
            <a:extLst>
              <a:ext uri="{FF2B5EF4-FFF2-40B4-BE49-F238E27FC236}">
                <a16:creationId xmlns:a16="http://schemas.microsoft.com/office/drawing/2014/main" id="{59E79E77-1BB3-9981-3D86-026070DA8B9B}"/>
              </a:ext>
            </a:extLst>
          </p:cNvPr>
          <p:cNvSpPr/>
          <p:nvPr/>
        </p:nvSpPr>
        <p:spPr>
          <a:xfrm>
            <a:off x="270537" y="1722896"/>
            <a:ext cx="4505338" cy="1613316"/>
          </a:xfrm>
          <a:prstGeom prst="rect">
            <a:avLst/>
          </a:prstGeom>
          <a:solidFill>
            <a:schemeClr val="bg1">
              <a:lumMod val="95000"/>
              <a:alpha val="4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CDCC37C8-10EA-D02F-E58E-2DD5858AD8E4}"/>
              </a:ext>
            </a:extLst>
          </p:cNvPr>
          <p:cNvSpPr txBox="1"/>
          <p:nvPr/>
        </p:nvSpPr>
        <p:spPr>
          <a:xfrm>
            <a:off x="525652" y="2940832"/>
            <a:ext cx="4029049" cy="31598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900" dirty="0"/>
              <a:t>학습 수준은 다소 미흡으로 지난주 배운 단원에 대한 이해도가 낮은 편이네요</a:t>
            </a:r>
            <a:r>
              <a:rPr lang="en-US" altLang="ko-KR" sz="900" dirty="0"/>
              <a:t>.</a:t>
            </a:r>
          </a:p>
          <a:p>
            <a:pPr algn="ctr">
              <a:lnSpc>
                <a:spcPct val="120000"/>
              </a:lnSpc>
            </a:pPr>
            <a:r>
              <a:rPr lang="ko-KR" altLang="en-US" sz="900" dirty="0"/>
              <a:t>전체 학습량은 적은 편이고 </a:t>
            </a:r>
            <a:r>
              <a:rPr lang="en-US" altLang="ko-KR" sz="900" dirty="0"/>
              <a:t>, </a:t>
            </a:r>
            <a:r>
              <a:rPr lang="ko-KR" altLang="en-US" sz="900" dirty="0"/>
              <a:t>그중 동영상 학습량이 적은 편이에요</a:t>
            </a:r>
            <a:r>
              <a:rPr lang="en-US" altLang="ko-KR" sz="900" dirty="0"/>
              <a:t>.</a:t>
            </a:r>
            <a:endParaRPr lang="en-US" altLang="ko-KR" sz="1000" dirty="0"/>
          </a:p>
        </p:txBody>
      </p:sp>
      <p:grpSp>
        <p:nvGrpSpPr>
          <p:cNvPr id="474" name="그룹 473">
            <a:extLst>
              <a:ext uri="{FF2B5EF4-FFF2-40B4-BE49-F238E27FC236}">
                <a16:creationId xmlns:a16="http://schemas.microsoft.com/office/drawing/2014/main" id="{6022439E-913D-4BD7-F1D2-CABC54936491}"/>
              </a:ext>
            </a:extLst>
          </p:cNvPr>
          <p:cNvGrpSpPr/>
          <p:nvPr/>
        </p:nvGrpSpPr>
        <p:grpSpPr>
          <a:xfrm>
            <a:off x="2162722" y="1778595"/>
            <a:ext cx="720968" cy="1088738"/>
            <a:chOff x="2289559" y="4309758"/>
            <a:chExt cx="720968" cy="1088738"/>
          </a:xfrm>
        </p:grpSpPr>
        <p:sp>
          <p:nvSpPr>
            <p:cNvPr id="478" name="자유형: 도형 477">
              <a:extLst>
                <a:ext uri="{FF2B5EF4-FFF2-40B4-BE49-F238E27FC236}">
                  <a16:creationId xmlns:a16="http://schemas.microsoft.com/office/drawing/2014/main" id="{31F72440-51FF-FDE9-72F2-4B2F317C0AD3}"/>
                </a:ext>
              </a:extLst>
            </p:cNvPr>
            <p:cNvSpPr/>
            <p:nvPr/>
          </p:nvSpPr>
          <p:spPr>
            <a:xfrm>
              <a:off x="2508736" y="4946696"/>
              <a:ext cx="282610" cy="451800"/>
            </a:xfrm>
            <a:custGeom>
              <a:avLst/>
              <a:gdLst>
                <a:gd name="connsiteX0" fmla="*/ 0 w 604960"/>
                <a:gd name="connsiteY0" fmla="*/ 0 h 967128"/>
                <a:gd name="connsiteX1" fmla="*/ 604960 w 604960"/>
                <a:gd name="connsiteY1" fmla="*/ 0 h 967128"/>
                <a:gd name="connsiteX2" fmla="*/ 604960 w 604960"/>
                <a:gd name="connsiteY2" fmla="*/ 967128 h 967128"/>
                <a:gd name="connsiteX3" fmla="*/ 304429 w 604960"/>
                <a:gd name="connsiteY3" fmla="*/ 576634 h 967128"/>
                <a:gd name="connsiteX4" fmla="*/ 3897 w 604960"/>
                <a:gd name="connsiteY4" fmla="*/ 967128 h 967128"/>
                <a:gd name="connsiteX5" fmla="*/ 0 w 604960"/>
                <a:gd name="connsiteY5" fmla="*/ 967128 h 967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4960" h="967128">
                  <a:moveTo>
                    <a:pt x="0" y="0"/>
                  </a:moveTo>
                  <a:lnTo>
                    <a:pt x="604960" y="0"/>
                  </a:lnTo>
                  <a:lnTo>
                    <a:pt x="604960" y="967128"/>
                  </a:lnTo>
                  <a:lnTo>
                    <a:pt x="304429" y="576634"/>
                  </a:lnTo>
                  <a:lnTo>
                    <a:pt x="3897" y="967128"/>
                  </a:lnTo>
                  <a:lnTo>
                    <a:pt x="0" y="967128"/>
                  </a:lnTo>
                  <a:close/>
                </a:path>
              </a:pathLst>
            </a:custGeom>
            <a:solidFill>
              <a:srgbClr val="1E1CA3"/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479" name="육각형 478">
              <a:extLst>
                <a:ext uri="{FF2B5EF4-FFF2-40B4-BE49-F238E27FC236}">
                  <a16:creationId xmlns:a16="http://schemas.microsoft.com/office/drawing/2014/main" id="{0926E7F7-5C14-78CC-23A7-D963FCD002AB}"/>
                </a:ext>
              </a:extLst>
            </p:cNvPr>
            <p:cNvSpPr/>
            <p:nvPr/>
          </p:nvSpPr>
          <p:spPr>
            <a:xfrm rot="16200000">
              <a:off x="2264463" y="4334854"/>
              <a:ext cx="771159" cy="720968"/>
            </a:xfrm>
            <a:prstGeom prst="hexagon">
              <a:avLst/>
            </a:prstGeom>
            <a:ln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485" name="TextBox 484">
              <a:extLst>
                <a:ext uri="{FF2B5EF4-FFF2-40B4-BE49-F238E27FC236}">
                  <a16:creationId xmlns:a16="http://schemas.microsoft.com/office/drawing/2014/main" id="{60FFCF81-FFD2-3091-A7A5-3F763987E612}"/>
                </a:ext>
              </a:extLst>
            </p:cNvPr>
            <p:cNvSpPr txBox="1"/>
            <p:nvPr/>
          </p:nvSpPr>
          <p:spPr>
            <a:xfrm>
              <a:off x="2444857" y="4431284"/>
              <a:ext cx="410369" cy="49244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1600" b="1" dirty="0">
                  <a:solidFill>
                    <a:prstClr val="black"/>
                  </a:solidFill>
                </a:rPr>
                <a:t>다소</a:t>
              </a:r>
              <a:endParaRPr kumimoji="1" lang="en-US" altLang="ko-KR" sz="1600" b="1" dirty="0">
                <a:solidFill>
                  <a:prstClr val="black"/>
                </a:solidFill>
              </a:endParaRPr>
            </a:p>
            <a:p>
              <a:r>
                <a:rPr kumimoji="1" lang="ko-KR" altLang="en-US" sz="1600" b="1" dirty="0">
                  <a:solidFill>
                    <a:prstClr val="black"/>
                  </a:solidFill>
                </a:rPr>
                <a:t>미흡</a:t>
              </a:r>
              <a:endParaRPr kumimoji="1" lang="x-none" altLang="en-US" sz="1600" b="1" dirty="0">
                <a:solidFill>
                  <a:prstClr val="black"/>
                </a:solidFill>
              </a:endParaRPr>
            </a:p>
          </p:txBody>
        </p:sp>
      </p:grpSp>
      <p:sp>
        <p:nvSpPr>
          <p:cNvPr id="486" name="사각형: 둥근 모서리 485">
            <a:extLst>
              <a:ext uri="{FF2B5EF4-FFF2-40B4-BE49-F238E27FC236}">
                <a16:creationId xmlns:a16="http://schemas.microsoft.com/office/drawing/2014/main" id="{FCF54E1E-0D52-0B71-F446-479689767F2A}"/>
              </a:ext>
            </a:extLst>
          </p:cNvPr>
          <p:cNvSpPr/>
          <p:nvPr/>
        </p:nvSpPr>
        <p:spPr>
          <a:xfrm>
            <a:off x="291559" y="1291672"/>
            <a:ext cx="1719180" cy="313047"/>
          </a:xfrm>
          <a:prstGeom prst="roundRect">
            <a:avLst/>
          </a:prstGeom>
          <a:solidFill>
            <a:srgbClr val="7F7F7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50" b="1" dirty="0">
                <a:solidFill>
                  <a:schemeClr val="bg1"/>
                </a:solidFill>
              </a:rPr>
              <a:t>생활과 윤리 </a:t>
            </a:r>
            <a:r>
              <a:rPr lang="ko-KR" altLang="en-US" sz="1050" b="1" dirty="0" err="1">
                <a:solidFill>
                  <a:schemeClr val="bg1"/>
                </a:solidFill>
              </a:rPr>
              <a:t>보충반</a:t>
            </a:r>
            <a:endParaRPr lang="ko-KR" altLang="en-US" sz="1050" b="1" dirty="0">
              <a:solidFill>
                <a:schemeClr val="bg1"/>
              </a:solidFill>
            </a:endParaRPr>
          </a:p>
        </p:txBody>
      </p:sp>
      <p:sp>
        <p:nvSpPr>
          <p:cNvPr id="487" name="사각형: 둥근 모서리 486">
            <a:extLst>
              <a:ext uri="{FF2B5EF4-FFF2-40B4-BE49-F238E27FC236}">
                <a16:creationId xmlns:a16="http://schemas.microsoft.com/office/drawing/2014/main" id="{48A399A0-C07D-70B8-038C-F7A5311FB785}"/>
              </a:ext>
            </a:extLst>
          </p:cNvPr>
          <p:cNvSpPr/>
          <p:nvPr/>
        </p:nvSpPr>
        <p:spPr>
          <a:xfrm>
            <a:off x="2093700" y="1285345"/>
            <a:ext cx="1719180" cy="32912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50" b="1" dirty="0">
                <a:solidFill>
                  <a:schemeClr val="tx1"/>
                </a:solidFill>
              </a:rPr>
              <a:t>생활과 윤리 </a:t>
            </a:r>
            <a:r>
              <a:rPr lang="ko-KR" altLang="en-US" sz="1050" b="1" dirty="0" err="1">
                <a:solidFill>
                  <a:schemeClr val="tx1"/>
                </a:solidFill>
              </a:rPr>
              <a:t>심화반</a:t>
            </a:r>
            <a:endParaRPr lang="ko-KR" altLang="en-US" sz="1050" b="1" dirty="0">
              <a:solidFill>
                <a:schemeClr val="tx1"/>
              </a:solidFill>
            </a:endParaRPr>
          </a:p>
        </p:txBody>
      </p:sp>
      <p:sp>
        <p:nvSpPr>
          <p:cNvPr id="499" name="사각형: 둥근 모서리 498">
            <a:extLst>
              <a:ext uri="{FF2B5EF4-FFF2-40B4-BE49-F238E27FC236}">
                <a16:creationId xmlns:a16="http://schemas.microsoft.com/office/drawing/2014/main" id="{82A3C08E-332D-A07A-439D-89BC0142EF42}"/>
              </a:ext>
            </a:extLst>
          </p:cNvPr>
          <p:cNvSpPr/>
          <p:nvPr/>
        </p:nvSpPr>
        <p:spPr>
          <a:xfrm>
            <a:off x="8277754" y="1263220"/>
            <a:ext cx="396937" cy="351244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2000" b="1" dirty="0">
                <a:solidFill>
                  <a:schemeClr val="tx1"/>
                </a:solidFill>
              </a:rPr>
              <a:t>+</a:t>
            </a:r>
            <a:endParaRPr lang="ko-KR" altLang="en-US" sz="2000" b="1" dirty="0">
              <a:solidFill>
                <a:schemeClr val="tx1"/>
              </a:solidFill>
            </a:endParaRPr>
          </a:p>
        </p:txBody>
      </p:sp>
      <p:graphicFrame>
        <p:nvGraphicFramePr>
          <p:cNvPr id="11" name="Google Shape;912;p23">
            <a:extLst>
              <a:ext uri="{FF2B5EF4-FFF2-40B4-BE49-F238E27FC236}">
                <a16:creationId xmlns:a16="http://schemas.microsoft.com/office/drawing/2014/main" id="{0254EC15-E6F5-AF54-8CAE-1E8D567414D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77630612"/>
              </p:ext>
            </p:extLst>
          </p:nvPr>
        </p:nvGraphicFramePr>
        <p:xfrm>
          <a:off x="9032626" y="1312900"/>
          <a:ext cx="3047759" cy="1139592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94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1835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  <a:endParaRPr sz="700" b="0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1)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리포트 수준 및 통계 수집 기준은 내가 현재 해당하는 교과과정 기준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나의 학년 기준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임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2)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수준 및 학습량 은 제출일 기준으로 수집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3)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그 외의 통계는 일일 업데이트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spc="0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*초등 </a:t>
                      </a:r>
                      <a:r>
                        <a:rPr lang="en-US" altLang="ko-KR" sz="700" b="1" u="none" strike="noStrike" cap="none" spc="0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학년</a:t>
                      </a:r>
                      <a:r>
                        <a:rPr lang="en-US" altLang="ko-KR" sz="700" b="1" u="none" strike="noStrike" cap="none" spc="0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~3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학년은 과목별 리포트 보기는 제공하지 않음</a:t>
                      </a:r>
                      <a:endParaRPr lang="en-US" altLang="ko-KR" sz="700" b="1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전학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) : 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전학일 기점으로 데이터의 평균에서 제외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이전 학교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 및 취합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새 학교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22493463"/>
                  </a:ext>
                </a:extLst>
              </a:tr>
              <a:tr h="0">
                <a:tc rowSpan="5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리포트 기준 선택 영역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학급 선택 및 리포트 구간 선택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9214686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1-1. </a:t>
                      </a: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툴팁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클릭 시 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진단 결과 및 학습 통계는 일일로 업데이트 됩니다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문구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3653210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1-2.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개설 </a:t>
                      </a: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과목탭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교사가 개설한 과목 목록에서 탭 생성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교사 개인의 필요에 따라 탭 삭제 및 추가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[1-4]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가능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6102800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1-3.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개설 과목 탭 생성 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나의 수업에서 개설된 과목 목록 보기 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내가 개설한 과목 목록에서 탭 생성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014813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1-4. 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누적 월 선택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※  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학년도 전환일은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3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월이며 이전 학년도는 제공하지 않음</a:t>
                      </a:r>
                      <a:endParaRPr lang="en-US" altLang="ko-KR" sz="700" b="0" u="none" strike="noStrike" cap="none" spc="0" baseline="0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화면에 나타낼 월 범위 선택 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Default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학년도 전환일의 월부터 현재 날짜의 월 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이전 월 이동 시 학년도 전환 월부터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~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이전 월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(2024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년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월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~5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월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 선택 </a:t>
                      </a:r>
                      <a:r>
                        <a:rPr lang="en-US" altLang="ko-KR" sz="700" b="1" u="none" strike="no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이전</a:t>
                      </a:r>
                      <a:r>
                        <a:rPr lang="en-US" altLang="ko-KR" sz="700" b="1" u="none" strike="no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다음 월 선택 예시</a:t>
                      </a:r>
                      <a:r>
                        <a:rPr lang="en-US" altLang="ko-KR" sz="700" b="1" u="none" strike="no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화면 참고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rgbClr val="7E44FB"/>
                          </a:solidFill>
                          <a:latin typeface="+mn-ea"/>
                          <a:ea typeface="+mn-ea"/>
                          <a:cs typeface="+mn-cs"/>
                        </a:rPr>
                        <a:t>월 선택 시 변경되는 월 숫자 강조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rgbClr val="7E44FB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rgbClr val="7E44FB"/>
                          </a:solidFill>
                          <a:latin typeface="+mn-ea"/>
                          <a:ea typeface="+mn-ea"/>
                          <a:cs typeface="+mn-cs"/>
                        </a:rPr>
                        <a:t>디자인 검토 사항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rgbClr val="7E44FB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4515921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r>
                        <a:rPr lang="en-US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AI </a:t>
                      </a: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튜터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코멘트</a:t>
                      </a:r>
                      <a:endParaRPr lang="en-US" altLang="en-US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영역 별 학습 수준 및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AI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코멘트 표시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AI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튜터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 로봇 → 학습 수준 메달 이미지로 변경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5136791"/>
                  </a:ext>
                </a:extLst>
              </a:tr>
              <a:tr h="0">
                <a:tc rowSpan="4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문제풀이 학습현황</a:t>
                      </a:r>
                      <a:endParaRPr lang="en-US" altLang="en-US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선택된 과목 영역 별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학습량과 학습현황 코멘트 표시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진단 및 학습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추천 모든 콘텐츠의 종합 데이터</a:t>
                      </a:r>
                      <a:r>
                        <a:rPr lang="en-US" altLang="ko-KR" sz="700" b="0" u="sng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(EBS </a:t>
                      </a:r>
                      <a:r>
                        <a:rPr lang="ko-KR" altLang="en-US" sz="700" b="0" u="sng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평가단위의 분류체계가 아닌 데이터도 포함</a:t>
                      </a:r>
                      <a:r>
                        <a:rPr lang="en-US" altLang="ko-KR" sz="700" b="0" u="sng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150292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3-1.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학습량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&amp; </a:t>
                      </a: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코멘트 노출 기준 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(AI 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파트 개발 사항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en-US" altLang="en-US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학습량과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현황에 따라 코멘트 제공 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학습량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매우 많음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많음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보통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적음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매우 적음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매우 높음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높음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보통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낮은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매우 낮음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666736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3-2.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학습량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&amp;</a:t>
                      </a: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endParaRPr lang="ko-KR" altLang="en-US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과목 탭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&lt;1-2&gt;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학생들의 학습량과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표시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학습량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과목 듣는 학생들의 학습진단 및 학습 콘텐츠의 문제풀이 수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과목 듣는 학생들의 학습진단 및 학습 콘텐츠의 문제풀이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 수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문제풀이 개수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16232898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3-3.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문제풀이 학습량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&amp;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문제풀이 </a:t>
                      </a: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툴팁</a:t>
                      </a:r>
                      <a:endParaRPr lang="ko-KR" altLang="en-US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문제풀이 학습량 클릭 시 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같은 학교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학년 대비 반에서 풀이된 학습량 비교 정도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문구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문제풀이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클릭 시 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반 학생 문제풀이 </a:t>
                      </a:r>
                      <a:r>
                        <a:rPr lang="ko-KR" altLang="en-US" sz="700" b="0" u="none" strike="noStrike" cap="none" dirty="0" err="1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 정도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”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문구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98225682"/>
                  </a:ext>
                </a:extLst>
              </a:tr>
              <a:tr h="0">
                <a:tc rowSpan="8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과목 누적 진단 결과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산정 기준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평균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과목반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X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축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개설 과목의 평가단위명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Y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축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학습진단 진단등급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 </a:t>
                      </a:r>
                      <a:r>
                        <a:rPr lang="ko-KR" altLang="en-US" sz="700" b="0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점수별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차등 간격으로 제공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진단결과 등급별 점수 기준 표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] </a:t>
                      </a:r>
                      <a:r>
                        <a:rPr lang="ko-KR" altLang="en-US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참고</a:t>
                      </a:r>
                      <a:endParaRPr lang="en-US" altLang="ko-KR" sz="700" b="1" u="none" strike="noStrike" cap="none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과목반과 전체 과목 평균 비교 분석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응시 이력이 있는 평가단원의 학습 수준은 항상 노출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7401723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4-1.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진단결과 학습 수준 문구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과목</a:t>
                      </a:r>
                      <a:r>
                        <a:rPr lang="en-US" altLang="ko-KR" sz="700" b="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상세과목</a:t>
                      </a:r>
                      <a:r>
                        <a:rPr lang="en-US" altLang="ko-KR" sz="700" b="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의 마지막으로 진단한 평가단원명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해당 단원의 </a:t>
                      </a:r>
                      <a:r>
                        <a:rPr lang="ko-KR" altLang="en-US" sz="700" b="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현재까지 진행된 진단 평균 결과의 학습 수준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으로 문구 표기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문구가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&lt;3&gt;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누적 진단 결과화면 영역보다 길어 졌을 경우 두줄 처리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최근 진단 이력 없을 경우 미 노출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문구 없음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endParaRPr lang="ko-KR" altLang="en-US" sz="800" strike="noStrike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421316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4-2. </a:t>
                      </a:r>
                      <a:r>
                        <a:rPr kumimoji="0" lang="ko-KR" altLang="en-US" sz="7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과목반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진단등급 평균 결과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월 기준 수강중인 </a:t>
                      </a: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과목반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학생들의 평가단위별 마지막까지 진행된 차시 진단 평균 결과 값을 그래프로 제공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그래프 클릭 시 진단 결과 팝업 </a:t>
                      </a:r>
                      <a:r>
                        <a:rPr lang="en-US" altLang="ko-KR" sz="700" b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[TEA-AIR-MON-004a</a:t>
                      </a:r>
                      <a:r>
                        <a:rPr lang="en-US" altLang="ko-KR" sz="700" b="1" u="none" strike="noStrike" kern="1200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호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891844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4-3. 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과목 진단등급 평균 결과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수강중인 모든 학교 학생들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동일 학년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의 월 별 진행된 진단 평균 결과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507463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4-4.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진단 결과 학습 수준 태그 버튼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마지막으로 진단한 평가단원의 그래프만 상단에 노출</a:t>
                      </a:r>
                      <a:endParaRPr lang="en-US" altLang="ko-KR" sz="7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마우스 오버 시 버튼 태그 색상 구분 </a:t>
                      </a:r>
                      <a:r>
                        <a:rPr lang="en-US" altLang="ko-KR" sz="700" b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700" b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진단결과 태그 팝업 버튼</a:t>
                      </a:r>
                      <a:r>
                        <a:rPr lang="en-US" altLang="ko-KR" sz="700" b="1" u="none" strike="noStrike" kern="1200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en-US" altLang="ko-KR" sz="7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참고</a:t>
                      </a:r>
                      <a:endParaRPr lang="en-US" altLang="ko-KR" sz="7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자세한 내용 </a:t>
                      </a:r>
                      <a:r>
                        <a:rPr lang="en-US" altLang="ko-KR" sz="700" b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[TEA-AIR-MON-004a</a:t>
                      </a:r>
                      <a:r>
                        <a:rPr lang="en-US" altLang="ko-KR" sz="700" b="1" u="none" strike="noStrike" kern="1200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en-US" altLang="ko-KR" sz="7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참고</a:t>
                      </a:r>
                      <a:endParaRPr lang="en-US" altLang="ko-KR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46911977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4-5.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마지막 진단한 단원의 그래프 색상 구분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마지막으로 진단한 단원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과목반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그래프 색상은 다르게 표기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개발 검토 필요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476432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4-6. 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그래프 </a:t>
                      </a: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X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축 평가단위 명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개설 과목의 평가단위명 노출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평가단위명의 길이가 길어질 경우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표기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마우스 오버 시 선택한 평가단위와 같이 포함된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EBS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분류체계 </a:t>
                      </a: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툴팁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제공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 err="1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퍼블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개발 검토 필요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평가단위명 순서는 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EBS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진단체계 정책과 동일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5960029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4-7.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스크롤바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좌우 이동 스크롤바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그래프 좌우 드래그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그래프 화면 드래그로  좌우 이동 스크롤 제공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그래프 좌우 드래그 화면 예시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 err="1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퍼블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개발 검토 필요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마지막에 응시한 평가단위 이동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개설 과목명 탭 선택 또는 화면 진입 시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과목반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학생 기준 마지막으로 응시한 평가단위로 이동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과목반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학생들마다 응시 완료한 이력을 실시간으로 반영하여 해당 개설된 과목의 평가단위로 이동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스크롤 위치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순서 맨 뒤에서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1~3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번째를 제외한 마지막 평가진단명은 첫번째 위치로 스크롤바 이동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마지막에 응시한 평가진단 이동 화면 예시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]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다음페이지</a:t>
                      </a:r>
                      <a:r>
                        <a:rPr lang="ko-KR" altLang="en-US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참고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endParaRPr lang="ko-KR" altLang="en-US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1032995"/>
                  </a:ext>
                </a:extLst>
              </a:tr>
            </a:tbl>
          </a:graphicData>
        </a:graphic>
      </p:graphicFrame>
      <p:sp>
        <p:nvSpPr>
          <p:cNvPr id="12" name="Rectangle 4">
            <a:extLst>
              <a:ext uri="{FF2B5EF4-FFF2-40B4-BE49-F238E27FC236}">
                <a16:creationId xmlns:a16="http://schemas.microsoft.com/office/drawing/2014/main" id="{D90179DE-1A22-4AC2-FF64-28FB0CB24F08}"/>
              </a:ext>
            </a:extLst>
          </p:cNvPr>
          <p:cNvSpPr/>
          <p:nvPr/>
        </p:nvSpPr>
        <p:spPr>
          <a:xfrm>
            <a:off x="272976" y="852215"/>
            <a:ext cx="8563137" cy="831121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13" name="Circle">
            <a:extLst>
              <a:ext uri="{FF2B5EF4-FFF2-40B4-BE49-F238E27FC236}">
                <a16:creationId xmlns:a16="http://schemas.microsoft.com/office/drawing/2014/main" id="{C28E1A56-76B2-F688-61B9-50EA4EC2A2C8}"/>
              </a:ext>
            </a:extLst>
          </p:cNvPr>
          <p:cNvSpPr/>
          <p:nvPr/>
        </p:nvSpPr>
        <p:spPr>
          <a:xfrm>
            <a:off x="230706" y="796271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7" name="Rounded Rectangle">
            <a:extLst>
              <a:ext uri="{FF2B5EF4-FFF2-40B4-BE49-F238E27FC236}">
                <a16:creationId xmlns:a16="http://schemas.microsoft.com/office/drawing/2014/main" id="{F3A08044-D390-F4E9-1228-B48330FDC293}"/>
              </a:ext>
            </a:extLst>
          </p:cNvPr>
          <p:cNvSpPr/>
          <p:nvPr/>
        </p:nvSpPr>
        <p:spPr>
          <a:xfrm>
            <a:off x="1196301" y="877109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9" name="Rounded Rectangle">
            <a:extLst>
              <a:ext uri="{FF2B5EF4-FFF2-40B4-BE49-F238E27FC236}">
                <a16:creationId xmlns:a16="http://schemas.microsoft.com/office/drawing/2014/main" id="{D6A25C13-1028-BE9F-BC42-EB23657FDDF1}"/>
              </a:ext>
            </a:extLst>
          </p:cNvPr>
          <p:cNvSpPr/>
          <p:nvPr/>
        </p:nvSpPr>
        <p:spPr>
          <a:xfrm>
            <a:off x="269024" y="1239822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23" name="Rounded Rectangle">
            <a:extLst>
              <a:ext uri="{FF2B5EF4-FFF2-40B4-BE49-F238E27FC236}">
                <a16:creationId xmlns:a16="http://schemas.microsoft.com/office/drawing/2014/main" id="{802691F6-3ACC-4C88-7DEF-6CC6B003D53E}"/>
              </a:ext>
            </a:extLst>
          </p:cNvPr>
          <p:cNvSpPr/>
          <p:nvPr/>
        </p:nvSpPr>
        <p:spPr>
          <a:xfrm>
            <a:off x="8142060" y="1274605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1-3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24" name="Rounded Rectangle">
            <a:extLst>
              <a:ext uri="{FF2B5EF4-FFF2-40B4-BE49-F238E27FC236}">
                <a16:creationId xmlns:a16="http://schemas.microsoft.com/office/drawing/2014/main" id="{1FC42F2F-13F9-DA57-BFA2-252A9E685B34}"/>
              </a:ext>
            </a:extLst>
          </p:cNvPr>
          <p:cNvSpPr/>
          <p:nvPr/>
        </p:nvSpPr>
        <p:spPr>
          <a:xfrm>
            <a:off x="-3108755" y="731450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26" name="Rectangle 4">
            <a:extLst>
              <a:ext uri="{FF2B5EF4-FFF2-40B4-BE49-F238E27FC236}">
                <a16:creationId xmlns:a16="http://schemas.microsoft.com/office/drawing/2014/main" id="{1C72A205-B125-6DE1-88AF-015CCE833DCE}"/>
              </a:ext>
            </a:extLst>
          </p:cNvPr>
          <p:cNvSpPr/>
          <p:nvPr/>
        </p:nvSpPr>
        <p:spPr>
          <a:xfrm>
            <a:off x="280693" y="1728327"/>
            <a:ext cx="4502308" cy="1665640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37" name="Circle">
            <a:extLst>
              <a:ext uri="{FF2B5EF4-FFF2-40B4-BE49-F238E27FC236}">
                <a16:creationId xmlns:a16="http://schemas.microsoft.com/office/drawing/2014/main" id="{7D55299E-8856-7FC2-72DD-1340C6529A8F}"/>
              </a:ext>
            </a:extLst>
          </p:cNvPr>
          <p:cNvSpPr/>
          <p:nvPr/>
        </p:nvSpPr>
        <p:spPr>
          <a:xfrm>
            <a:off x="242007" y="1679193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</a:t>
            </a:r>
          </a:p>
        </p:txBody>
      </p:sp>
      <p:sp>
        <p:nvSpPr>
          <p:cNvPr id="459" name="Rectangle 4">
            <a:extLst>
              <a:ext uri="{FF2B5EF4-FFF2-40B4-BE49-F238E27FC236}">
                <a16:creationId xmlns:a16="http://schemas.microsoft.com/office/drawing/2014/main" id="{B04AF474-BFB3-BC0A-43F6-309AD0F4F079}"/>
              </a:ext>
            </a:extLst>
          </p:cNvPr>
          <p:cNvSpPr/>
          <p:nvPr/>
        </p:nvSpPr>
        <p:spPr>
          <a:xfrm>
            <a:off x="264060" y="3440358"/>
            <a:ext cx="8563137" cy="3574762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462" name="Circle">
            <a:extLst>
              <a:ext uri="{FF2B5EF4-FFF2-40B4-BE49-F238E27FC236}">
                <a16:creationId xmlns:a16="http://schemas.microsoft.com/office/drawing/2014/main" id="{E9B47B52-589C-F995-B4D8-A3FE6B5CE2AB}"/>
              </a:ext>
            </a:extLst>
          </p:cNvPr>
          <p:cNvSpPr/>
          <p:nvPr/>
        </p:nvSpPr>
        <p:spPr>
          <a:xfrm>
            <a:off x="209399" y="3386927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</a:t>
            </a:r>
          </a:p>
        </p:txBody>
      </p:sp>
      <p:sp>
        <p:nvSpPr>
          <p:cNvPr id="480" name="Rectangle 4">
            <a:extLst>
              <a:ext uri="{FF2B5EF4-FFF2-40B4-BE49-F238E27FC236}">
                <a16:creationId xmlns:a16="http://schemas.microsoft.com/office/drawing/2014/main" id="{BE8766F9-D131-D705-1D86-5FC381C37281}"/>
              </a:ext>
            </a:extLst>
          </p:cNvPr>
          <p:cNvSpPr/>
          <p:nvPr/>
        </p:nvSpPr>
        <p:spPr>
          <a:xfrm>
            <a:off x="3136814" y="3609394"/>
            <a:ext cx="3308855" cy="562825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481" name="Rounded Rectangle">
            <a:extLst>
              <a:ext uri="{FF2B5EF4-FFF2-40B4-BE49-F238E27FC236}">
                <a16:creationId xmlns:a16="http://schemas.microsoft.com/office/drawing/2014/main" id="{E28AB92B-AD22-13F4-E79F-EC521911216A}"/>
              </a:ext>
            </a:extLst>
          </p:cNvPr>
          <p:cNvSpPr/>
          <p:nvPr/>
        </p:nvSpPr>
        <p:spPr>
          <a:xfrm>
            <a:off x="3115569" y="3566779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4-1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493" name="Rounded Rectangle">
            <a:extLst>
              <a:ext uri="{FF2B5EF4-FFF2-40B4-BE49-F238E27FC236}">
                <a16:creationId xmlns:a16="http://schemas.microsoft.com/office/drawing/2014/main" id="{5DF217C9-2536-FC26-F9BF-5967DB8892D3}"/>
              </a:ext>
            </a:extLst>
          </p:cNvPr>
          <p:cNvSpPr/>
          <p:nvPr/>
        </p:nvSpPr>
        <p:spPr>
          <a:xfrm>
            <a:off x="2633466" y="5731491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 dirty="0">
                <a:solidFill>
                  <a:schemeClr val="bg1"/>
                </a:solidFill>
              </a:rPr>
              <a:t>4-5</a:t>
            </a:r>
            <a:endParaRPr sz="700" dirty="0">
              <a:solidFill>
                <a:schemeClr val="bg1"/>
              </a:solidFill>
            </a:endParaRPr>
          </a:p>
        </p:txBody>
      </p:sp>
      <p:cxnSp>
        <p:nvCxnSpPr>
          <p:cNvPr id="496" name="직선 연결선 495">
            <a:extLst>
              <a:ext uri="{FF2B5EF4-FFF2-40B4-BE49-F238E27FC236}">
                <a16:creationId xmlns:a16="http://schemas.microsoft.com/office/drawing/2014/main" id="{5DAC2093-E7B0-4448-874A-4C654B66BF76}"/>
              </a:ext>
            </a:extLst>
          </p:cNvPr>
          <p:cNvCxnSpPr>
            <a:stCxn id="493" idx="3"/>
          </p:cNvCxnSpPr>
          <p:nvPr/>
        </p:nvCxnSpPr>
        <p:spPr>
          <a:xfrm>
            <a:off x="2847754" y="5784725"/>
            <a:ext cx="190721" cy="4997"/>
          </a:xfrm>
          <a:prstGeom prst="line">
            <a:avLst/>
          </a:prstGeom>
          <a:ln>
            <a:solidFill>
              <a:srgbClr val="00B0F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7" name="Rounded Rectangle">
            <a:extLst>
              <a:ext uri="{FF2B5EF4-FFF2-40B4-BE49-F238E27FC236}">
                <a16:creationId xmlns:a16="http://schemas.microsoft.com/office/drawing/2014/main" id="{35BBDDFD-B9EB-F97B-7BE3-F1353A24050B}"/>
              </a:ext>
            </a:extLst>
          </p:cNvPr>
          <p:cNvSpPr/>
          <p:nvPr/>
        </p:nvSpPr>
        <p:spPr>
          <a:xfrm>
            <a:off x="948733" y="6627345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 dirty="0">
                <a:solidFill>
                  <a:schemeClr val="bg1"/>
                </a:solidFill>
              </a:rPr>
              <a:t>4-6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69" name="Rounded Rectangle">
            <a:extLst>
              <a:ext uri="{FF2B5EF4-FFF2-40B4-BE49-F238E27FC236}">
                <a16:creationId xmlns:a16="http://schemas.microsoft.com/office/drawing/2014/main" id="{A6DBA93F-3E33-F98B-82FC-6AB1071220B8}"/>
              </a:ext>
            </a:extLst>
          </p:cNvPr>
          <p:cNvSpPr/>
          <p:nvPr/>
        </p:nvSpPr>
        <p:spPr>
          <a:xfrm>
            <a:off x="339774" y="6765255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 dirty="0">
                <a:solidFill>
                  <a:schemeClr val="bg1"/>
                </a:solidFill>
              </a:rPr>
              <a:t>4-7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9D799558-F5BB-2135-FEA7-00D6105ACEBB}"/>
              </a:ext>
            </a:extLst>
          </p:cNvPr>
          <p:cNvSpPr/>
          <p:nvPr/>
        </p:nvSpPr>
        <p:spPr>
          <a:xfrm>
            <a:off x="1562547" y="5547304"/>
            <a:ext cx="273612" cy="1045351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20" name="Rounded Rectangle">
            <a:extLst>
              <a:ext uri="{FF2B5EF4-FFF2-40B4-BE49-F238E27FC236}">
                <a16:creationId xmlns:a16="http://schemas.microsoft.com/office/drawing/2014/main" id="{20688D8D-FB9D-6F2C-C6CC-12FF9B5079B0}"/>
              </a:ext>
            </a:extLst>
          </p:cNvPr>
          <p:cNvSpPr/>
          <p:nvPr/>
        </p:nvSpPr>
        <p:spPr>
          <a:xfrm>
            <a:off x="1411758" y="5478557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4-2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39" name="Rectangle 4">
            <a:extLst>
              <a:ext uri="{FF2B5EF4-FFF2-40B4-BE49-F238E27FC236}">
                <a16:creationId xmlns:a16="http://schemas.microsoft.com/office/drawing/2014/main" id="{482EBDFA-A7A4-0982-0CB8-3CE853513B6F}"/>
              </a:ext>
            </a:extLst>
          </p:cNvPr>
          <p:cNvSpPr/>
          <p:nvPr/>
        </p:nvSpPr>
        <p:spPr>
          <a:xfrm>
            <a:off x="1867928" y="5548900"/>
            <a:ext cx="273612" cy="1045351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456" name="Rounded Rectangle">
            <a:extLst>
              <a:ext uri="{FF2B5EF4-FFF2-40B4-BE49-F238E27FC236}">
                <a16:creationId xmlns:a16="http://schemas.microsoft.com/office/drawing/2014/main" id="{B0ED4406-F738-D1ED-EC2E-6550DCF428AC}"/>
              </a:ext>
            </a:extLst>
          </p:cNvPr>
          <p:cNvSpPr/>
          <p:nvPr/>
        </p:nvSpPr>
        <p:spPr>
          <a:xfrm>
            <a:off x="2077298" y="5466187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4-3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494" name="Rectangle 4">
            <a:extLst>
              <a:ext uri="{FF2B5EF4-FFF2-40B4-BE49-F238E27FC236}">
                <a16:creationId xmlns:a16="http://schemas.microsoft.com/office/drawing/2014/main" id="{13A75938-AE60-56F7-581A-2088B8C9F073}"/>
              </a:ext>
            </a:extLst>
          </p:cNvPr>
          <p:cNvSpPr/>
          <p:nvPr/>
        </p:nvSpPr>
        <p:spPr>
          <a:xfrm>
            <a:off x="2889046" y="4730082"/>
            <a:ext cx="756647" cy="251955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498" name="Rounded Rectangle">
            <a:extLst>
              <a:ext uri="{FF2B5EF4-FFF2-40B4-BE49-F238E27FC236}">
                <a16:creationId xmlns:a16="http://schemas.microsoft.com/office/drawing/2014/main" id="{38F47E9A-60AA-B62F-120B-AABC4FA90305}"/>
              </a:ext>
            </a:extLst>
          </p:cNvPr>
          <p:cNvSpPr/>
          <p:nvPr/>
        </p:nvSpPr>
        <p:spPr>
          <a:xfrm>
            <a:off x="2776546" y="4652549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4-4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460" name="직사각형 459">
            <a:extLst>
              <a:ext uri="{FF2B5EF4-FFF2-40B4-BE49-F238E27FC236}">
                <a16:creationId xmlns:a16="http://schemas.microsoft.com/office/drawing/2014/main" id="{8A4ECD09-5FF1-01F3-8499-A6814322B427}"/>
              </a:ext>
            </a:extLst>
          </p:cNvPr>
          <p:cNvSpPr/>
          <p:nvPr/>
        </p:nvSpPr>
        <p:spPr>
          <a:xfrm>
            <a:off x="4258311" y="1762271"/>
            <a:ext cx="506215" cy="95609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dirty="0"/>
              <a:t>v.2.2.0 </a:t>
            </a:r>
            <a:r>
              <a:rPr lang="ko-KR" altLang="en-US" sz="600" dirty="0"/>
              <a:t>고도화</a:t>
            </a:r>
            <a:endParaRPr lang="en-US" altLang="ko-KR" sz="600" dirty="0"/>
          </a:p>
        </p:txBody>
      </p:sp>
      <p:grpSp>
        <p:nvGrpSpPr>
          <p:cNvPr id="22" name="그룹 21">
            <a:extLst>
              <a:ext uri="{FF2B5EF4-FFF2-40B4-BE49-F238E27FC236}">
                <a16:creationId xmlns:a16="http://schemas.microsoft.com/office/drawing/2014/main" id="{D74EBD13-BE0E-A761-9649-77116A48B8B1}"/>
              </a:ext>
            </a:extLst>
          </p:cNvPr>
          <p:cNvGrpSpPr/>
          <p:nvPr/>
        </p:nvGrpSpPr>
        <p:grpSpPr>
          <a:xfrm>
            <a:off x="7554143" y="922446"/>
            <a:ext cx="1123678" cy="195246"/>
            <a:chOff x="3386022" y="1238010"/>
            <a:chExt cx="1123678" cy="195246"/>
          </a:xfrm>
        </p:grpSpPr>
        <p:sp>
          <p:nvSpPr>
            <p:cNvPr id="36" name="2020년 6월 09일">
              <a:extLst>
                <a:ext uri="{FF2B5EF4-FFF2-40B4-BE49-F238E27FC236}">
                  <a16:creationId xmlns:a16="http://schemas.microsoft.com/office/drawing/2014/main" id="{05AE2000-02E3-4521-F1CA-CC3E853B5249}"/>
                </a:ext>
              </a:extLst>
            </p:cNvPr>
            <p:cNvSpPr txBox="1"/>
            <p:nvPr/>
          </p:nvSpPr>
          <p:spPr>
            <a:xfrm>
              <a:off x="3684153" y="1238010"/>
              <a:ext cx="825547" cy="195246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="" xmlns:ma14="http://schemas.microsoft.com/office/mac/drawingml/2011/main" xmlns:a14="http://schemas.microsoft.com/office/drawing/2010/main" xmlns:m="http://schemas.openxmlformats.org/officeDocument/2006/math" val="1"/>
              </a:ext>
            </a:extLst>
          </p:spPr>
          <p:txBody>
            <a:bodyPr wrap="none" lIns="35719" tIns="35719" rIns="35719" bIns="35719" anchor="ctr">
              <a:spAutoFit/>
            </a:bodyPr>
            <a:lstStyle>
              <a:lvl1pPr>
                <a:defRPr sz="1300">
                  <a:solidFill>
                    <a:srgbClr val="343434"/>
                  </a:solidFill>
                  <a:latin typeface="Apple SD 산돌고딕 Neo 볼드체"/>
                  <a:ea typeface="Apple SD 산돌고딕 Neo 볼드체"/>
                  <a:cs typeface="Apple SD 산돌고딕 Neo 볼드체"/>
                  <a:sym typeface="Apple SD 산돌고딕 Neo 볼드체"/>
                </a:defRPr>
              </a:lvl1pPr>
            </a:lstStyle>
            <a:p>
              <a:pPr algn="ctr"/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2024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년 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3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~</a:t>
              </a:r>
              <a:r>
                <a:rPr lang="en-US" altLang="ko-KR" sz="800" b="1" dirty="0">
                  <a:solidFill>
                    <a:srgbClr val="7E44FB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6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endParaRPr sz="800" dirty="0">
                <a:solidFill>
                  <a:prstClr val="black">
                    <a:lumMod val="50000"/>
                    <a:lumOff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40" name="꺽쇠.png" descr="꺽쇠.png">
              <a:extLst>
                <a:ext uri="{FF2B5EF4-FFF2-40B4-BE49-F238E27FC236}">
                  <a16:creationId xmlns:a16="http://schemas.microsoft.com/office/drawing/2014/main" id="{72FBBDB7-26F6-AC20-6AB0-832378DF4764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 flipH="1">
              <a:off x="3386022" y="1299227"/>
              <a:ext cx="98011" cy="98011"/>
            </a:xfrm>
            <a:prstGeom prst="rect">
              <a:avLst/>
            </a:prstGeom>
            <a:ln w="12700">
              <a:miter lim="400000"/>
            </a:ln>
          </p:spPr>
        </p:pic>
      </p:grpSp>
      <p:sp>
        <p:nvSpPr>
          <p:cNvPr id="49" name="Rounded Rectangle">
            <a:extLst>
              <a:ext uri="{FF2B5EF4-FFF2-40B4-BE49-F238E27FC236}">
                <a16:creationId xmlns:a16="http://schemas.microsoft.com/office/drawing/2014/main" id="{44AA917A-E052-AFD2-CC72-61DD6C056968}"/>
              </a:ext>
            </a:extLst>
          </p:cNvPr>
          <p:cNvSpPr/>
          <p:nvPr/>
        </p:nvSpPr>
        <p:spPr>
          <a:xfrm>
            <a:off x="7689836" y="886291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1-4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07F34DF4-2198-F220-4391-7363A941FD16}"/>
              </a:ext>
            </a:extLst>
          </p:cNvPr>
          <p:cNvSpPr txBox="1"/>
          <p:nvPr/>
        </p:nvSpPr>
        <p:spPr>
          <a:xfrm>
            <a:off x="-4320222" y="1622672"/>
            <a:ext cx="171553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>
                <a:solidFill>
                  <a:srgbClr val="0070C0"/>
                </a:solidFill>
              </a:rPr>
              <a:t>이전</a:t>
            </a:r>
            <a:r>
              <a:rPr lang="en-US" altLang="ko-KR" sz="1000" b="1" dirty="0">
                <a:solidFill>
                  <a:srgbClr val="0070C0"/>
                </a:solidFill>
              </a:rPr>
              <a:t>/</a:t>
            </a:r>
            <a:r>
              <a:rPr lang="ko-KR" altLang="en-US" sz="1000" b="1" dirty="0">
                <a:solidFill>
                  <a:srgbClr val="0070C0"/>
                </a:solidFill>
              </a:rPr>
              <a:t>다음 월 선택 예시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sz="1000" b="1" dirty="0">
              <a:solidFill>
                <a:srgbClr val="0070C0"/>
              </a:solidFill>
            </a:endParaRPr>
          </a:p>
        </p:txBody>
      </p:sp>
      <p:grpSp>
        <p:nvGrpSpPr>
          <p:cNvPr id="54" name="그룹 53">
            <a:extLst>
              <a:ext uri="{FF2B5EF4-FFF2-40B4-BE49-F238E27FC236}">
                <a16:creationId xmlns:a16="http://schemas.microsoft.com/office/drawing/2014/main" id="{A63C2FBB-700F-0591-2CE8-C2E1A26D665E}"/>
              </a:ext>
            </a:extLst>
          </p:cNvPr>
          <p:cNvGrpSpPr/>
          <p:nvPr/>
        </p:nvGrpSpPr>
        <p:grpSpPr>
          <a:xfrm>
            <a:off x="-4165669" y="1859302"/>
            <a:ext cx="1142113" cy="195246"/>
            <a:chOff x="3386022" y="1238010"/>
            <a:chExt cx="1142113" cy="195246"/>
          </a:xfrm>
        </p:grpSpPr>
        <p:sp>
          <p:nvSpPr>
            <p:cNvPr id="55" name="2020년 6월 09일">
              <a:extLst>
                <a:ext uri="{FF2B5EF4-FFF2-40B4-BE49-F238E27FC236}">
                  <a16:creationId xmlns:a16="http://schemas.microsoft.com/office/drawing/2014/main" id="{7055CB52-C771-D62D-72F6-9A6C913BF038}"/>
                </a:ext>
              </a:extLst>
            </p:cNvPr>
            <p:cNvSpPr txBox="1"/>
            <p:nvPr/>
          </p:nvSpPr>
          <p:spPr>
            <a:xfrm>
              <a:off x="3665718" y="1238010"/>
              <a:ext cx="862417" cy="195246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:m="http://schemas.openxmlformats.org/officeDocument/2006/math" xmlns:a14="http://schemas.microsoft.com/office/drawing/2010/main" xmlns:ma14="http://schemas.microsoft.com/office/mac/drawingml/2011/main" xmlns="" val="1"/>
              </a:ext>
            </a:extLst>
          </p:spPr>
          <p:txBody>
            <a:bodyPr wrap="none" lIns="35719" tIns="35719" rIns="35719" bIns="35719" anchor="ctr">
              <a:spAutoFit/>
            </a:bodyPr>
            <a:lstStyle>
              <a:lvl1pPr>
                <a:defRPr sz="1300">
                  <a:solidFill>
                    <a:srgbClr val="343434"/>
                  </a:solidFill>
                  <a:latin typeface="Apple SD 산돌고딕 Neo 볼드체"/>
                  <a:ea typeface="Apple SD 산돌고딕 Neo 볼드체"/>
                  <a:cs typeface="Apple SD 산돌고딕 Neo 볼드체"/>
                  <a:sym typeface="Apple SD 산돌고딕 Neo 볼드체"/>
                </a:defRPr>
              </a:lvl1pPr>
            </a:lstStyle>
            <a:p>
              <a:pPr algn="ctr"/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2024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년 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3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~ </a:t>
              </a:r>
              <a:r>
                <a:rPr lang="en-US" altLang="ko-KR" sz="800" b="1" dirty="0">
                  <a:solidFill>
                    <a:srgbClr val="7E44FB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6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endParaRPr sz="800" dirty="0">
                <a:solidFill>
                  <a:prstClr val="black">
                    <a:lumMod val="50000"/>
                    <a:lumOff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57" name="꺽쇠.png" descr="꺽쇠.png">
              <a:extLst>
                <a:ext uri="{FF2B5EF4-FFF2-40B4-BE49-F238E27FC236}">
                  <a16:creationId xmlns:a16="http://schemas.microsoft.com/office/drawing/2014/main" id="{EAB9D383-3A47-43C1-E7C5-A5DA9FA7FFF7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 flipH="1">
              <a:off x="3386022" y="1299227"/>
              <a:ext cx="98011" cy="98011"/>
            </a:xfrm>
            <a:prstGeom prst="rect">
              <a:avLst/>
            </a:prstGeom>
            <a:ln w="12700">
              <a:miter lim="400000"/>
            </a:ln>
          </p:spPr>
        </p:pic>
      </p:grpSp>
      <p:grpSp>
        <p:nvGrpSpPr>
          <p:cNvPr id="63" name="그룹 62">
            <a:extLst>
              <a:ext uri="{FF2B5EF4-FFF2-40B4-BE49-F238E27FC236}">
                <a16:creationId xmlns:a16="http://schemas.microsoft.com/office/drawing/2014/main" id="{DF1A0048-22B6-9AE2-3640-8ECF43096428}"/>
              </a:ext>
            </a:extLst>
          </p:cNvPr>
          <p:cNvGrpSpPr/>
          <p:nvPr/>
        </p:nvGrpSpPr>
        <p:grpSpPr>
          <a:xfrm>
            <a:off x="-4166130" y="2096536"/>
            <a:ext cx="1418792" cy="195246"/>
            <a:chOff x="3386022" y="1238010"/>
            <a:chExt cx="1418792" cy="195246"/>
          </a:xfrm>
        </p:grpSpPr>
        <p:sp>
          <p:nvSpPr>
            <p:cNvPr id="450" name="2020년 6월 09일">
              <a:extLst>
                <a:ext uri="{FF2B5EF4-FFF2-40B4-BE49-F238E27FC236}">
                  <a16:creationId xmlns:a16="http://schemas.microsoft.com/office/drawing/2014/main" id="{C838C294-3447-38C3-F631-51AB44B81FDD}"/>
                </a:ext>
              </a:extLst>
            </p:cNvPr>
            <p:cNvSpPr txBox="1"/>
            <p:nvPr/>
          </p:nvSpPr>
          <p:spPr>
            <a:xfrm>
              <a:off x="3647284" y="1238010"/>
              <a:ext cx="899285" cy="195246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</a:ext>
            </a:extLst>
          </p:spPr>
          <p:txBody>
            <a:bodyPr wrap="none" lIns="35719" tIns="35719" rIns="35719" bIns="35719" anchor="ctr">
              <a:spAutoFit/>
            </a:bodyPr>
            <a:lstStyle>
              <a:lvl1pPr>
                <a:defRPr sz="1300">
                  <a:solidFill>
                    <a:srgbClr val="343434"/>
                  </a:solidFill>
                  <a:latin typeface="Apple SD 산돌고딕 Neo 볼드체"/>
                  <a:ea typeface="Apple SD 산돌고딕 Neo 볼드체"/>
                  <a:cs typeface="Apple SD 산돌고딕 Neo 볼드체"/>
                  <a:sym typeface="Apple SD 산돌고딕 Neo 볼드체"/>
                </a:defRPr>
              </a:lvl1pPr>
            </a:lstStyle>
            <a:p>
              <a:pPr algn="ctr"/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2024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년 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3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 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~ </a:t>
              </a:r>
              <a:r>
                <a:rPr lang="en-US" altLang="ko-KR" sz="800" b="1" dirty="0">
                  <a:solidFill>
                    <a:srgbClr val="7E44FB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5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endParaRPr sz="800" dirty="0">
                <a:solidFill>
                  <a:prstClr val="black">
                    <a:lumMod val="50000"/>
                    <a:lumOff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452" name="꺽쇠.png" descr="꺽쇠.png">
              <a:extLst>
                <a:ext uri="{FF2B5EF4-FFF2-40B4-BE49-F238E27FC236}">
                  <a16:creationId xmlns:a16="http://schemas.microsoft.com/office/drawing/2014/main" id="{3F6F5DA5-6C23-46EF-E2B7-B1F49A815D62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 flipH="1">
              <a:off x="3386022" y="1299227"/>
              <a:ext cx="98011" cy="98011"/>
            </a:xfrm>
            <a:prstGeom prst="rect">
              <a:avLst/>
            </a:prstGeom>
            <a:ln w="12700">
              <a:miter lim="400000"/>
            </a:ln>
          </p:spPr>
        </p:pic>
        <p:pic>
          <p:nvPicPr>
            <p:cNvPr id="453" name="꺽쇠.png" descr="꺽쇠.png">
              <a:extLst>
                <a:ext uri="{FF2B5EF4-FFF2-40B4-BE49-F238E27FC236}">
                  <a16:creationId xmlns:a16="http://schemas.microsoft.com/office/drawing/2014/main" id="{10C38912-7C31-96F2-C50C-32106A2E9B27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4706803" y="1299227"/>
              <a:ext cx="98011" cy="98011"/>
            </a:xfrm>
            <a:prstGeom prst="rect">
              <a:avLst/>
            </a:prstGeom>
            <a:ln w="12700">
              <a:miter lim="400000"/>
            </a:ln>
          </p:spPr>
        </p:pic>
      </p:grpSp>
      <p:grpSp>
        <p:nvGrpSpPr>
          <p:cNvPr id="454" name="그룹 453">
            <a:extLst>
              <a:ext uri="{FF2B5EF4-FFF2-40B4-BE49-F238E27FC236}">
                <a16:creationId xmlns:a16="http://schemas.microsoft.com/office/drawing/2014/main" id="{C8F5DDE2-0DC6-5659-57E0-4E0832D60AB2}"/>
              </a:ext>
            </a:extLst>
          </p:cNvPr>
          <p:cNvGrpSpPr/>
          <p:nvPr/>
        </p:nvGrpSpPr>
        <p:grpSpPr>
          <a:xfrm>
            <a:off x="-4164622" y="2336456"/>
            <a:ext cx="1418792" cy="195246"/>
            <a:chOff x="3386022" y="1238010"/>
            <a:chExt cx="1418792" cy="195246"/>
          </a:xfrm>
        </p:grpSpPr>
        <p:sp>
          <p:nvSpPr>
            <p:cNvPr id="455" name="2020년 6월 09일">
              <a:extLst>
                <a:ext uri="{FF2B5EF4-FFF2-40B4-BE49-F238E27FC236}">
                  <a16:creationId xmlns:a16="http://schemas.microsoft.com/office/drawing/2014/main" id="{74F9F77A-5C34-D96C-59F9-AF62B3CE6749}"/>
                </a:ext>
              </a:extLst>
            </p:cNvPr>
            <p:cNvSpPr txBox="1"/>
            <p:nvPr/>
          </p:nvSpPr>
          <p:spPr>
            <a:xfrm>
              <a:off x="3647284" y="1238010"/>
              <a:ext cx="899286" cy="195246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</a:ext>
            </a:extLst>
          </p:spPr>
          <p:txBody>
            <a:bodyPr wrap="none" lIns="35719" tIns="35719" rIns="35719" bIns="35719" anchor="ctr">
              <a:spAutoFit/>
            </a:bodyPr>
            <a:lstStyle>
              <a:lvl1pPr>
                <a:defRPr sz="1300">
                  <a:solidFill>
                    <a:srgbClr val="343434"/>
                  </a:solidFill>
                  <a:latin typeface="Apple SD 산돌고딕 Neo 볼드체"/>
                  <a:ea typeface="Apple SD 산돌고딕 Neo 볼드체"/>
                  <a:cs typeface="Apple SD 산돌고딕 Neo 볼드체"/>
                  <a:sym typeface="Apple SD 산돌고딕 Neo 볼드체"/>
                </a:defRPr>
              </a:lvl1pPr>
            </a:lstStyle>
            <a:p>
              <a:pPr algn="ctr"/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2024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년 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3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 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~ </a:t>
              </a:r>
              <a:r>
                <a:rPr lang="en-US" altLang="ko-KR" sz="800" b="1" dirty="0">
                  <a:solidFill>
                    <a:srgbClr val="7E44FB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4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endParaRPr sz="800" dirty="0">
                <a:solidFill>
                  <a:prstClr val="black">
                    <a:lumMod val="50000"/>
                    <a:lumOff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463" name="꺽쇠.png" descr="꺽쇠.png">
              <a:extLst>
                <a:ext uri="{FF2B5EF4-FFF2-40B4-BE49-F238E27FC236}">
                  <a16:creationId xmlns:a16="http://schemas.microsoft.com/office/drawing/2014/main" id="{48F0DFED-5B00-4044-7B10-58EAF2E758FD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 flipH="1">
              <a:off x="3386022" y="1299227"/>
              <a:ext cx="98011" cy="98011"/>
            </a:xfrm>
            <a:prstGeom prst="rect">
              <a:avLst/>
            </a:prstGeom>
            <a:ln w="12700">
              <a:miter lim="400000"/>
            </a:ln>
          </p:spPr>
        </p:pic>
        <p:pic>
          <p:nvPicPr>
            <p:cNvPr id="467" name="꺽쇠.png" descr="꺽쇠.png">
              <a:extLst>
                <a:ext uri="{FF2B5EF4-FFF2-40B4-BE49-F238E27FC236}">
                  <a16:creationId xmlns:a16="http://schemas.microsoft.com/office/drawing/2014/main" id="{C1C564F1-5AF5-8F72-E2F6-40C764D20359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4706803" y="1299227"/>
              <a:ext cx="98011" cy="98011"/>
            </a:xfrm>
            <a:prstGeom prst="rect">
              <a:avLst/>
            </a:prstGeom>
            <a:ln w="12700">
              <a:miter lim="400000"/>
            </a:ln>
          </p:spPr>
        </p:pic>
      </p:grpSp>
      <p:grpSp>
        <p:nvGrpSpPr>
          <p:cNvPr id="468" name="그룹 467">
            <a:extLst>
              <a:ext uri="{FF2B5EF4-FFF2-40B4-BE49-F238E27FC236}">
                <a16:creationId xmlns:a16="http://schemas.microsoft.com/office/drawing/2014/main" id="{60E8B28F-B384-00ED-470A-8343A2086899}"/>
              </a:ext>
            </a:extLst>
          </p:cNvPr>
          <p:cNvGrpSpPr/>
          <p:nvPr/>
        </p:nvGrpSpPr>
        <p:grpSpPr>
          <a:xfrm>
            <a:off x="-3752583" y="2554003"/>
            <a:ext cx="1005245" cy="195246"/>
            <a:chOff x="3799569" y="1238010"/>
            <a:chExt cx="1005245" cy="195246"/>
          </a:xfrm>
        </p:grpSpPr>
        <p:sp>
          <p:nvSpPr>
            <p:cNvPr id="469" name="2020년 6월 09일">
              <a:extLst>
                <a:ext uri="{FF2B5EF4-FFF2-40B4-BE49-F238E27FC236}">
                  <a16:creationId xmlns:a16="http://schemas.microsoft.com/office/drawing/2014/main" id="{1E8E2E21-3803-B80D-0964-DDA50C69FD36}"/>
                </a:ext>
              </a:extLst>
            </p:cNvPr>
            <p:cNvSpPr txBox="1"/>
            <p:nvPr/>
          </p:nvSpPr>
          <p:spPr>
            <a:xfrm>
              <a:off x="3799569" y="1238010"/>
              <a:ext cx="594715" cy="195246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</a:ext>
            </a:extLst>
          </p:spPr>
          <p:txBody>
            <a:bodyPr wrap="none" lIns="35719" tIns="35719" rIns="35719" bIns="35719" anchor="ctr">
              <a:spAutoFit/>
            </a:bodyPr>
            <a:lstStyle>
              <a:lvl1pPr>
                <a:defRPr sz="1300">
                  <a:solidFill>
                    <a:srgbClr val="343434"/>
                  </a:solidFill>
                  <a:latin typeface="Apple SD 산돌고딕 Neo 볼드체"/>
                  <a:ea typeface="Apple SD 산돌고딕 Neo 볼드체"/>
                  <a:cs typeface="Apple SD 산돌고딕 Neo 볼드체"/>
                  <a:sym typeface="Apple SD 산돌고딕 Neo 볼드체"/>
                </a:defRPr>
              </a:lvl1pPr>
            </a:lstStyle>
            <a:p>
              <a:pPr algn="ctr"/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2024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년 </a:t>
              </a:r>
              <a:r>
                <a:rPr lang="en-US" altLang="ko-KR" sz="800" b="1" dirty="0">
                  <a:solidFill>
                    <a:srgbClr val="7E44FB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3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endParaRPr sz="800" dirty="0">
                <a:solidFill>
                  <a:prstClr val="black">
                    <a:lumMod val="50000"/>
                    <a:lumOff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470" name="꺽쇠.png" descr="꺽쇠.png">
              <a:extLst>
                <a:ext uri="{FF2B5EF4-FFF2-40B4-BE49-F238E27FC236}">
                  <a16:creationId xmlns:a16="http://schemas.microsoft.com/office/drawing/2014/main" id="{2D2214B7-8C4B-652F-AAC5-E358BD20C57C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4706803" y="1299227"/>
              <a:ext cx="98011" cy="98011"/>
            </a:xfrm>
            <a:prstGeom prst="rect">
              <a:avLst/>
            </a:prstGeom>
            <a:ln w="12700">
              <a:miter lim="400000"/>
            </a:ln>
          </p:spPr>
        </p:pic>
      </p:grpSp>
      <p:sp>
        <p:nvSpPr>
          <p:cNvPr id="471" name="타원 470">
            <a:extLst>
              <a:ext uri="{FF2B5EF4-FFF2-40B4-BE49-F238E27FC236}">
                <a16:creationId xmlns:a16="http://schemas.microsoft.com/office/drawing/2014/main" id="{7E1A651F-D422-99E6-146F-F3896B6341C7}"/>
              </a:ext>
            </a:extLst>
          </p:cNvPr>
          <p:cNvSpPr/>
          <p:nvPr/>
        </p:nvSpPr>
        <p:spPr>
          <a:xfrm>
            <a:off x="-4176604" y="1900033"/>
            <a:ext cx="127557" cy="134204"/>
          </a:xfrm>
          <a:prstGeom prst="ellipse">
            <a:avLst/>
          </a:prstGeom>
          <a:noFill/>
          <a:ln w="3175" cap="flat">
            <a:solidFill>
              <a:srgbClr val="FF0000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72" name="타원 471">
            <a:extLst>
              <a:ext uri="{FF2B5EF4-FFF2-40B4-BE49-F238E27FC236}">
                <a16:creationId xmlns:a16="http://schemas.microsoft.com/office/drawing/2014/main" id="{B68E951B-F8B6-7F4C-C873-3BC7711AB965}"/>
              </a:ext>
            </a:extLst>
          </p:cNvPr>
          <p:cNvSpPr/>
          <p:nvPr/>
        </p:nvSpPr>
        <p:spPr>
          <a:xfrm>
            <a:off x="-4176604" y="2129682"/>
            <a:ext cx="127557" cy="134204"/>
          </a:xfrm>
          <a:prstGeom prst="ellipse">
            <a:avLst/>
          </a:prstGeom>
          <a:noFill/>
          <a:ln w="3175" cap="flat">
            <a:solidFill>
              <a:srgbClr val="FF0000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11" name="타원 510">
            <a:extLst>
              <a:ext uri="{FF2B5EF4-FFF2-40B4-BE49-F238E27FC236}">
                <a16:creationId xmlns:a16="http://schemas.microsoft.com/office/drawing/2014/main" id="{7AA3168F-9643-F951-EF57-9F88A66FED32}"/>
              </a:ext>
            </a:extLst>
          </p:cNvPr>
          <p:cNvSpPr/>
          <p:nvPr/>
        </p:nvSpPr>
        <p:spPr>
          <a:xfrm>
            <a:off x="-4166130" y="2373101"/>
            <a:ext cx="127557" cy="134204"/>
          </a:xfrm>
          <a:prstGeom prst="ellipse">
            <a:avLst/>
          </a:prstGeom>
          <a:noFill/>
          <a:ln w="3175" cap="flat">
            <a:solidFill>
              <a:srgbClr val="FF0000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4" name="타원 63">
            <a:extLst>
              <a:ext uri="{FF2B5EF4-FFF2-40B4-BE49-F238E27FC236}">
                <a16:creationId xmlns:a16="http://schemas.microsoft.com/office/drawing/2014/main" id="{E60514A7-9D28-8369-D59A-CCD5E8850ACF}"/>
              </a:ext>
            </a:extLst>
          </p:cNvPr>
          <p:cNvSpPr/>
          <p:nvPr/>
        </p:nvSpPr>
        <p:spPr>
          <a:xfrm>
            <a:off x="-2871878" y="2131215"/>
            <a:ext cx="127557" cy="134204"/>
          </a:xfrm>
          <a:prstGeom prst="ellipse">
            <a:avLst/>
          </a:prstGeom>
          <a:noFill/>
          <a:ln w="3175" cap="flat">
            <a:solidFill>
              <a:srgbClr val="00B0F0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80" name="타원 79">
            <a:extLst>
              <a:ext uri="{FF2B5EF4-FFF2-40B4-BE49-F238E27FC236}">
                <a16:creationId xmlns:a16="http://schemas.microsoft.com/office/drawing/2014/main" id="{E5C0040A-BE0A-0AC2-C7AD-D6AD214C499A}"/>
              </a:ext>
            </a:extLst>
          </p:cNvPr>
          <p:cNvSpPr/>
          <p:nvPr/>
        </p:nvSpPr>
        <p:spPr>
          <a:xfrm>
            <a:off x="-2861404" y="2374634"/>
            <a:ext cx="127557" cy="134204"/>
          </a:xfrm>
          <a:prstGeom prst="ellipse">
            <a:avLst/>
          </a:prstGeom>
          <a:noFill/>
          <a:ln w="3175" cap="flat">
            <a:solidFill>
              <a:srgbClr val="00B0F0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83" name="타원 82">
            <a:extLst>
              <a:ext uri="{FF2B5EF4-FFF2-40B4-BE49-F238E27FC236}">
                <a16:creationId xmlns:a16="http://schemas.microsoft.com/office/drawing/2014/main" id="{161162F2-FEAF-86A9-82F5-474F09474BD9}"/>
              </a:ext>
            </a:extLst>
          </p:cNvPr>
          <p:cNvSpPr/>
          <p:nvPr/>
        </p:nvSpPr>
        <p:spPr>
          <a:xfrm>
            <a:off x="-2871878" y="2597096"/>
            <a:ext cx="127557" cy="134204"/>
          </a:xfrm>
          <a:prstGeom prst="ellipse">
            <a:avLst/>
          </a:prstGeom>
          <a:noFill/>
          <a:ln w="3175" cap="flat">
            <a:solidFill>
              <a:srgbClr val="00B0F0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84" name="그래픽 83" descr="시계 방향으로 굽은 화살표 단색으로 채워진">
            <a:extLst>
              <a:ext uri="{FF2B5EF4-FFF2-40B4-BE49-F238E27FC236}">
                <a16:creationId xmlns:a16="http://schemas.microsoft.com/office/drawing/2014/main" id="{827247AA-95D5-77B3-1EC4-0CDCDD5C23EA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 rot="11320435">
            <a:off x="-4377614" y="1959568"/>
            <a:ext cx="241684" cy="241684"/>
          </a:xfrm>
          <a:prstGeom prst="rect">
            <a:avLst/>
          </a:prstGeom>
        </p:spPr>
      </p:pic>
      <p:pic>
        <p:nvPicPr>
          <p:cNvPr id="85" name="그래픽 84" descr="시계 방향으로 굽은 화살표 단색으로 채워진">
            <a:extLst>
              <a:ext uri="{FF2B5EF4-FFF2-40B4-BE49-F238E27FC236}">
                <a16:creationId xmlns:a16="http://schemas.microsoft.com/office/drawing/2014/main" id="{710CE43C-037F-734E-984F-EEAC3446113A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 rot="11320435">
            <a:off x="-4376998" y="2223754"/>
            <a:ext cx="241684" cy="241684"/>
          </a:xfrm>
          <a:prstGeom prst="rect">
            <a:avLst/>
          </a:prstGeom>
        </p:spPr>
      </p:pic>
      <p:pic>
        <p:nvPicPr>
          <p:cNvPr id="87" name="그래픽 86" descr="시계 방향으로 굽은 화살표 단색으로 채워진">
            <a:extLst>
              <a:ext uri="{FF2B5EF4-FFF2-40B4-BE49-F238E27FC236}">
                <a16:creationId xmlns:a16="http://schemas.microsoft.com/office/drawing/2014/main" id="{045730AE-F482-3E42-AD11-D7A747317113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 rot="11320435">
            <a:off x="-4342286" y="2470654"/>
            <a:ext cx="241684" cy="241684"/>
          </a:xfrm>
          <a:prstGeom prst="rect">
            <a:avLst/>
          </a:prstGeom>
        </p:spPr>
      </p:pic>
      <p:pic>
        <p:nvPicPr>
          <p:cNvPr id="89" name="그래픽 88" descr="시계 방향으로 굽은 화살표 단색으로 채워진">
            <a:extLst>
              <a:ext uri="{FF2B5EF4-FFF2-40B4-BE49-F238E27FC236}">
                <a16:creationId xmlns:a16="http://schemas.microsoft.com/office/drawing/2014/main" id="{CCC09B67-2687-7A89-3074-49C3C5FC5B3A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 rot="503636">
            <a:off x="-2787723" y="2431879"/>
            <a:ext cx="241684" cy="241684"/>
          </a:xfrm>
          <a:prstGeom prst="rect">
            <a:avLst/>
          </a:prstGeom>
        </p:spPr>
      </p:pic>
      <p:pic>
        <p:nvPicPr>
          <p:cNvPr id="90" name="그래픽 89" descr="시계 방향으로 굽은 화살표 단색으로 채워진">
            <a:extLst>
              <a:ext uri="{FF2B5EF4-FFF2-40B4-BE49-F238E27FC236}">
                <a16:creationId xmlns:a16="http://schemas.microsoft.com/office/drawing/2014/main" id="{83AEB2C2-F7C5-66DC-7B43-B12F0CF2ACB8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 rot="503636">
            <a:off x="-2793808" y="2165534"/>
            <a:ext cx="241684" cy="241684"/>
          </a:xfrm>
          <a:prstGeom prst="rect">
            <a:avLst/>
          </a:prstGeom>
        </p:spPr>
      </p:pic>
      <p:pic>
        <p:nvPicPr>
          <p:cNvPr id="91" name="그래픽 90" descr="시계 방향으로 굽은 화살표 단색으로 채워진">
            <a:extLst>
              <a:ext uri="{FF2B5EF4-FFF2-40B4-BE49-F238E27FC236}">
                <a16:creationId xmlns:a16="http://schemas.microsoft.com/office/drawing/2014/main" id="{931D1FFC-5277-B882-E9E4-080BF584CA98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 rot="503636">
            <a:off x="-2816958" y="1929522"/>
            <a:ext cx="241684" cy="241684"/>
          </a:xfrm>
          <a:prstGeom prst="rect">
            <a:avLst/>
          </a:prstGeom>
        </p:spPr>
      </p:pic>
      <p:sp>
        <p:nvSpPr>
          <p:cNvPr id="94" name="Rounded Rectangle">
            <a:extLst>
              <a:ext uri="{FF2B5EF4-FFF2-40B4-BE49-F238E27FC236}">
                <a16:creationId xmlns:a16="http://schemas.microsoft.com/office/drawing/2014/main" id="{3FD2B421-E03D-DF68-005E-0FB6FD0EA0FC}"/>
              </a:ext>
            </a:extLst>
          </p:cNvPr>
          <p:cNvSpPr/>
          <p:nvPr/>
        </p:nvSpPr>
        <p:spPr>
          <a:xfrm>
            <a:off x="-4363916" y="1568930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1-4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95" name="직사각형 94">
            <a:extLst>
              <a:ext uri="{FF2B5EF4-FFF2-40B4-BE49-F238E27FC236}">
                <a16:creationId xmlns:a16="http://schemas.microsoft.com/office/drawing/2014/main" id="{A3F27095-C9D1-0C52-C465-BC8513BC9F73}"/>
              </a:ext>
            </a:extLst>
          </p:cNvPr>
          <p:cNvSpPr/>
          <p:nvPr/>
        </p:nvSpPr>
        <p:spPr>
          <a:xfrm>
            <a:off x="8239647" y="846669"/>
            <a:ext cx="506215" cy="95609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dirty="0"/>
              <a:t>v.2.2.0 </a:t>
            </a:r>
            <a:r>
              <a:rPr lang="ko-KR" altLang="en-US" sz="600" dirty="0"/>
              <a:t>고도화</a:t>
            </a:r>
            <a:endParaRPr lang="en-US" altLang="ko-KR" sz="600" dirty="0"/>
          </a:p>
        </p:txBody>
      </p:sp>
      <p:sp>
        <p:nvSpPr>
          <p:cNvPr id="38" name="Rectangle 4">
            <a:extLst>
              <a:ext uri="{FF2B5EF4-FFF2-40B4-BE49-F238E27FC236}">
                <a16:creationId xmlns:a16="http://schemas.microsoft.com/office/drawing/2014/main" id="{D16270EE-52EF-9853-20E2-0BD295F1DBCE}"/>
              </a:ext>
            </a:extLst>
          </p:cNvPr>
          <p:cNvSpPr/>
          <p:nvPr/>
        </p:nvSpPr>
        <p:spPr>
          <a:xfrm>
            <a:off x="4824685" y="1745492"/>
            <a:ext cx="4002511" cy="1665640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492" name="직사각형 491">
            <a:extLst>
              <a:ext uri="{FF2B5EF4-FFF2-40B4-BE49-F238E27FC236}">
                <a16:creationId xmlns:a16="http://schemas.microsoft.com/office/drawing/2014/main" id="{6308015C-1631-1FE5-9A35-2E1ADD8F9206}"/>
              </a:ext>
            </a:extLst>
          </p:cNvPr>
          <p:cNvSpPr/>
          <p:nvPr/>
        </p:nvSpPr>
        <p:spPr>
          <a:xfrm>
            <a:off x="4863704" y="1769351"/>
            <a:ext cx="3882158" cy="1610989"/>
          </a:xfrm>
          <a:prstGeom prst="rect">
            <a:avLst/>
          </a:prstGeom>
          <a:solidFill>
            <a:schemeClr val="bg1">
              <a:lumMod val="95000"/>
              <a:alpha val="4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06" name="TextBox 505">
            <a:extLst>
              <a:ext uri="{FF2B5EF4-FFF2-40B4-BE49-F238E27FC236}">
                <a16:creationId xmlns:a16="http://schemas.microsoft.com/office/drawing/2014/main" id="{945CD704-93F2-3FA3-1CE5-285D12CE35BA}"/>
              </a:ext>
            </a:extLst>
          </p:cNvPr>
          <p:cNvSpPr txBox="1"/>
          <p:nvPr/>
        </p:nvSpPr>
        <p:spPr>
          <a:xfrm>
            <a:off x="4984870" y="1836892"/>
            <a:ext cx="911512" cy="12311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ko-KR" altLang="en-US" sz="800" b="1" dirty="0">
                <a:solidFill>
                  <a:prstClr val="black"/>
                </a:solidFill>
              </a:rPr>
              <a:t>문제풀이 학습 현황</a:t>
            </a:r>
            <a:endParaRPr kumimoji="1" lang="x-none" altLang="en-US" sz="800" b="1" dirty="0">
              <a:solidFill>
                <a:prstClr val="black"/>
              </a:solidFill>
            </a:endParaRPr>
          </a:p>
        </p:txBody>
      </p:sp>
      <p:sp>
        <p:nvSpPr>
          <p:cNvPr id="507" name="사각형: 둥근 모서리 506">
            <a:extLst>
              <a:ext uri="{FF2B5EF4-FFF2-40B4-BE49-F238E27FC236}">
                <a16:creationId xmlns:a16="http://schemas.microsoft.com/office/drawing/2014/main" id="{9F48AFAB-85C1-C663-1D58-C62F3C0C8064}"/>
              </a:ext>
            </a:extLst>
          </p:cNvPr>
          <p:cNvSpPr/>
          <p:nvPr/>
        </p:nvSpPr>
        <p:spPr>
          <a:xfrm>
            <a:off x="4902602" y="2037101"/>
            <a:ext cx="810809" cy="195156"/>
          </a:xfrm>
          <a:prstGeom prst="round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7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문제풀이 학습량</a:t>
            </a:r>
          </a:p>
        </p:txBody>
      </p:sp>
      <p:sp>
        <p:nvSpPr>
          <p:cNvPr id="508" name="사각형: 둥근 모서리 507">
            <a:extLst>
              <a:ext uri="{FF2B5EF4-FFF2-40B4-BE49-F238E27FC236}">
                <a16:creationId xmlns:a16="http://schemas.microsoft.com/office/drawing/2014/main" id="{33836234-EB01-A01C-89F3-547B6C0AD823}"/>
              </a:ext>
            </a:extLst>
          </p:cNvPr>
          <p:cNvSpPr/>
          <p:nvPr/>
        </p:nvSpPr>
        <p:spPr>
          <a:xfrm>
            <a:off x="6807545" y="2037101"/>
            <a:ext cx="785986" cy="195155"/>
          </a:xfrm>
          <a:prstGeom prst="round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7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문제풀이 </a:t>
            </a:r>
            <a:r>
              <a:rPr kumimoji="1" lang="ko-KR" altLang="en-US" sz="700" b="1" dirty="0" err="1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정답률</a:t>
            </a:r>
            <a:endParaRPr kumimoji="1" lang="ko-KR" altLang="en-US" sz="700" b="1" dirty="0"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09" name="직사각형 508">
            <a:extLst>
              <a:ext uri="{FF2B5EF4-FFF2-40B4-BE49-F238E27FC236}">
                <a16:creationId xmlns:a16="http://schemas.microsoft.com/office/drawing/2014/main" id="{614761BD-A1EE-78F1-018E-A3DAB5F660B9}"/>
              </a:ext>
            </a:extLst>
          </p:cNvPr>
          <p:cNvSpPr/>
          <p:nvPr/>
        </p:nvSpPr>
        <p:spPr>
          <a:xfrm>
            <a:off x="4954577" y="1791753"/>
            <a:ext cx="942382" cy="235806"/>
          </a:xfrm>
          <a:prstGeom prst="rect">
            <a:avLst/>
          </a:prstGeom>
          <a:solidFill>
            <a:schemeClr val="tx1">
              <a:alpha val="6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rmAutofit fontScale="62500" lnSpcReduction="20000"/>
          </a:bodyPr>
          <a:lstStyle/>
          <a:p>
            <a:pPr algn="ctr"/>
            <a:r>
              <a:rPr lang="en-US" altLang="ko-KR" sz="1600" dirty="0">
                <a:solidFill>
                  <a:schemeClr val="bg1"/>
                </a:solidFill>
              </a:rPr>
              <a:t>DELETE V.2.2.6</a:t>
            </a:r>
          </a:p>
        </p:txBody>
      </p:sp>
      <p:pic>
        <p:nvPicPr>
          <p:cNvPr id="76" name="Graphic 11">
            <a:extLst>
              <a:ext uri="{FF2B5EF4-FFF2-40B4-BE49-F238E27FC236}">
                <a16:creationId xmlns:a16="http://schemas.microsoft.com/office/drawing/2014/main" id="{506AC896-DBD7-BE7E-B14A-2379B208F0E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667766" y="2045965"/>
            <a:ext cx="157954" cy="155002"/>
          </a:xfrm>
          <a:prstGeom prst="rect">
            <a:avLst/>
          </a:prstGeom>
        </p:spPr>
      </p:pic>
      <p:pic>
        <p:nvPicPr>
          <p:cNvPr id="77" name="Graphic 11">
            <a:extLst>
              <a:ext uri="{FF2B5EF4-FFF2-40B4-BE49-F238E27FC236}">
                <a16:creationId xmlns:a16="http://schemas.microsoft.com/office/drawing/2014/main" id="{42346BD3-210E-D83D-A755-EA538D673E2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7568380" y="2050528"/>
            <a:ext cx="157954" cy="155002"/>
          </a:xfrm>
          <a:prstGeom prst="rect">
            <a:avLst/>
          </a:prstGeom>
        </p:spPr>
      </p:pic>
      <p:cxnSp>
        <p:nvCxnSpPr>
          <p:cNvPr id="78" name="직선 연결선[R] 93">
            <a:extLst>
              <a:ext uri="{FF2B5EF4-FFF2-40B4-BE49-F238E27FC236}">
                <a16:creationId xmlns:a16="http://schemas.microsoft.com/office/drawing/2014/main" id="{6AC60199-915D-E9EE-2387-959C3B0D599E}"/>
              </a:ext>
            </a:extLst>
          </p:cNvPr>
          <p:cNvCxnSpPr>
            <a:cxnSpLocks/>
          </p:cNvCxnSpPr>
          <p:nvPr/>
        </p:nvCxnSpPr>
        <p:spPr>
          <a:xfrm>
            <a:off x="6768505" y="1905714"/>
            <a:ext cx="0" cy="1338262"/>
          </a:xfrm>
          <a:prstGeom prst="line">
            <a:avLst/>
          </a:prstGeom>
          <a:ln>
            <a:solidFill>
              <a:schemeClr val="bg1">
                <a:lumMod val="85000"/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9" name="그룹 78">
            <a:extLst>
              <a:ext uri="{FF2B5EF4-FFF2-40B4-BE49-F238E27FC236}">
                <a16:creationId xmlns:a16="http://schemas.microsoft.com/office/drawing/2014/main" id="{3625FA4F-C479-3A9E-D8F2-8D7D4653BCF2}"/>
              </a:ext>
            </a:extLst>
          </p:cNvPr>
          <p:cNvGrpSpPr/>
          <p:nvPr/>
        </p:nvGrpSpPr>
        <p:grpSpPr>
          <a:xfrm>
            <a:off x="5084018" y="2186975"/>
            <a:ext cx="1479922" cy="173590"/>
            <a:chOff x="5863723" y="4871409"/>
            <a:chExt cx="1452263" cy="173590"/>
          </a:xfrm>
        </p:grpSpPr>
        <p:sp>
          <p:nvSpPr>
            <p:cNvPr id="112" name="자유형: 도형 111">
              <a:extLst>
                <a:ext uri="{FF2B5EF4-FFF2-40B4-BE49-F238E27FC236}">
                  <a16:creationId xmlns:a16="http://schemas.microsoft.com/office/drawing/2014/main" id="{74F7BFA1-1D26-D8F7-7647-C2F60BE77685}"/>
                </a:ext>
              </a:extLst>
            </p:cNvPr>
            <p:cNvSpPr/>
            <p:nvPr/>
          </p:nvSpPr>
          <p:spPr>
            <a:xfrm>
              <a:off x="5863723" y="4871409"/>
              <a:ext cx="1452263" cy="173590"/>
            </a:xfrm>
            <a:custGeom>
              <a:avLst/>
              <a:gdLst>
                <a:gd name="connsiteX0" fmla="*/ 1264203 w 2643835"/>
                <a:gd name="connsiteY0" fmla="*/ 0 h 360099"/>
                <a:gd name="connsiteX1" fmla="*/ 1305207 w 2643835"/>
                <a:gd name="connsiteY1" fmla="*/ 60652 h 360099"/>
                <a:gd name="connsiteX2" fmla="*/ 2593926 w 2643835"/>
                <a:gd name="connsiteY2" fmla="*/ 60652 h 360099"/>
                <a:gd name="connsiteX3" fmla="*/ 2643835 w 2643835"/>
                <a:gd name="connsiteY3" fmla="*/ 110561 h 360099"/>
                <a:gd name="connsiteX4" fmla="*/ 2643835 w 2643835"/>
                <a:gd name="connsiteY4" fmla="*/ 310190 h 360099"/>
                <a:gd name="connsiteX5" fmla="*/ 2593926 w 2643835"/>
                <a:gd name="connsiteY5" fmla="*/ 360099 h 360099"/>
                <a:gd name="connsiteX6" fmla="*/ 49909 w 2643835"/>
                <a:gd name="connsiteY6" fmla="*/ 360099 h 360099"/>
                <a:gd name="connsiteX7" fmla="*/ 0 w 2643835"/>
                <a:gd name="connsiteY7" fmla="*/ 310190 h 360099"/>
                <a:gd name="connsiteX8" fmla="*/ 0 w 2643835"/>
                <a:gd name="connsiteY8" fmla="*/ 110561 h 360099"/>
                <a:gd name="connsiteX9" fmla="*/ 49909 w 2643835"/>
                <a:gd name="connsiteY9" fmla="*/ 60652 h 360099"/>
                <a:gd name="connsiteX10" fmla="*/ 1223199 w 2643835"/>
                <a:gd name="connsiteY10" fmla="*/ 60652 h 360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43835" h="360099">
                  <a:moveTo>
                    <a:pt x="1264203" y="0"/>
                  </a:moveTo>
                  <a:lnTo>
                    <a:pt x="1305207" y="60652"/>
                  </a:lnTo>
                  <a:lnTo>
                    <a:pt x="2593926" y="60652"/>
                  </a:lnTo>
                  <a:cubicBezTo>
                    <a:pt x="2621490" y="60652"/>
                    <a:pt x="2643835" y="82997"/>
                    <a:pt x="2643835" y="110561"/>
                  </a:cubicBezTo>
                  <a:lnTo>
                    <a:pt x="2643835" y="310190"/>
                  </a:lnTo>
                  <a:cubicBezTo>
                    <a:pt x="2643835" y="337754"/>
                    <a:pt x="2621490" y="360099"/>
                    <a:pt x="2593926" y="360099"/>
                  </a:cubicBezTo>
                  <a:lnTo>
                    <a:pt x="49909" y="360099"/>
                  </a:lnTo>
                  <a:cubicBezTo>
                    <a:pt x="22345" y="360099"/>
                    <a:pt x="0" y="337754"/>
                    <a:pt x="0" y="310190"/>
                  </a:cubicBezTo>
                  <a:lnTo>
                    <a:pt x="0" y="110561"/>
                  </a:lnTo>
                  <a:cubicBezTo>
                    <a:pt x="0" y="82997"/>
                    <a:pt x="22345" y="60652"/>
                    <a:pt x="49909" y="60652"/>
                  </a:cubicBezTo>
                  <a:lnTo>
                    <a:pt x="1223199" y="60652"/>
                  </a:lnTo>
                  <a:close/>
                </a:path>
              </a:pathLst>
            </a:custGeom>
            <a:solidFill>
              <a:srgbClr val="313131">
                <a:alpha val="8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113" name="TextBox 112">
              <a:extLst>
                <a:ext uri="{FF2B5EF4-FFF2-40B4-BE49-F238E27FC236}">
                  <a16:creationId xmlns:a16="http://schemas.microsoft.com/office/drawing/2014/main" id="{A06BE963-B40F-70EF-A0CC-21C82FF91D90}"/>
                </a:ext>
              </a:extLst>
            </p:cNvPr>
            <p:cNvSpPr txBox="1"/>
            <p:nvPr/>
          </p:nvSpPr>
          <p:spPr>
            <a:xfrm>
              <a:off x="5890807" y="4943482"/>
              <a:ext cx="1420177" cy="69250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spAutoFit/>
            </a:bodyPr>
            <a:lstStyle/>
            <a:p>
              <a:r>
                <a:rPr kumimoji="1" lang="ko-KR" altLang="en-US" sz="450" dirty="0">
                  <a:solidFill>
                    <a:schemeClr val="bg1"/>
                  </a:solidFill>
                </a:rPr>
                <a:t>같은 학교</a:t>
              </a:r>
              <a:r>
                <a:rPr kumimoji="1" lang="en-US" altLang="ko-KR" sz="450" dirty="0">
                  <a:solidFill>
                    <a:schemeClr val="bg1"/>
                  </a:solidFill>
                </a:rPr>
                <a:t>, </a:t>
              </a:r>
              <a:r>
                <a:rPr kumimoji="1" lang="ko-KR" altLang="en-US" sz="450" dirty="0">
                  <a:solidFill>
                    <a:schemeClr val="bg1"/>
                  </a:solidFill>
                </a:rPr>
                <a:t>학년 대비 반에서 풀이된 학습량 비교 정도</a:t>
              </a:r>
              <a:endParaRPr kumimoji="1" lang="en-US" altLang="ko-KR" sz="45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14" name="그룹 113">
            <a:extLst>
              <a:ext uri="{FF2B5EF4-FFF2-40B4-BE49-F238E27FC236}">
                <a16:creationId xmlns:a16="http://schemas.microsoft.com/office/drawing/2014/main" id="{E49EAAC6-C6EB-1F40-A86E-8D8C3EB267C2}"/>
              </a:ext>
            </a:extLst>
          </p:cNvPr>
          <p:cNvGrpSpPr/>
          <p:nvPr/>
        </p:nvGrpSpPr>
        <p:grpSpPr>
          <a:xfrm>
            <a:off x="7235598" y="2186975"/>
            <a:ext cx="903625" cy="173590"/>
            <a:chOff x="5863723" y="4871409"/>
            <a:chExt cx="886737" cy="173590"/>
          </a:xfrm>
        </p:grpSpPr>
        <p:sp>
          <p:nvSpPr>
            <p:cNvPr id="124" name="자유형: 도형 123">
              <a:extLst>
                <a:ext uri="{FF2B5EF4-FFF2-40B4-BE49-F238E27FC236}">
                  <a16:creationId xmlns:a16="http://schemas.microsoft.com/office/drawing/2014/main" id="{23CB4270-A07D-2044-00DF-37E403CAF791}"/>
                </a:ext>
              </a:extLst>
            </p:cNvPr>
            <p:cNvSpPr/>
            <p:nvPr/>
          </p:nvSpPr>
          <p:spPr>
            <a:xfrm>
              <a:off x="5863723" y="4871409"/>
              <a:ext cx="873557" cy="173590"/>
            </a:xfrm>
            <a:custGeom>
              <a:avLst/>
              <a:gdLst>
                <a:gd name="connsiteX0" fmla="*/ 1264203 w 2643835"/>
                <a:gd name="connsiteY0" fmla="*/ 0 h 360099"/>
                <a:gd name="connsiteX1" fmla="*/ 1305207 w 2643835"/>
                <a:gd name="connsiteY1" fmla="*/ 60652 h 360099"/>
                <a:gd name="connsiteX2" fmla="*/ 2593926 w 2643835"/>
                <a:gd name="connsiteY2" fmla="*/ 60652 h 360099"/>
                <a:gd name="connsiteX3" fmla="*/ 2643835 w 2643835"/>
                <a:gd name="connsiteY3" fmla="*/ 110561 h 360099"/>
                <a:gd name="connsiteX4" fmla="*/ 2643835 w 2643835"/>
                <a:gd name="connsiteY4" fmla="*/ 310190 h 360099"/>
                <a:gd name="connsiteX5" fmla="*/ 2593926 w 2643835"/>
                <a:gd name="connsiteY5" fmla="*/ 360099 h 360099"/>
                <a:gd name="connsiteX6" fmla="*/ 49909 w 2643835"/>
                <a:gd name="connsiteY6" fmla="*/ 360099 h 360099"/>
                <a:gd name="connsiteX7" fmla="*/ 0 w 2643835"/>
                <a:gd name="connsiteY7" fmla="*/ 310190 h 360099"/>
                <a:gd name="connsiteX8" fmla="*/ 0 w 2643835"/>
                <a:gd name="connsiteY8" fmla="*/ 110561 h 360099"/>
                <a:gd name="connsiteX9" fmla="*/ 49909 w 2643835"/>
                <a:gd name="connsiteY9" fmla="*/ 60652 h 360099"/>
                <a:gd name="connsiteX10" fmla="*/ 1223199 w 2643835"/>
                <a:gd name="connsiteY10" fmla="*/ 60652 h 360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43835" h="360099">
                  <a:moveTo>
                    <a:pt x="1264203" y="0"/>
                  </a:moveTo>
                  <a:lnTo>
                    <a:pt x="1305207" y="60652"/>
                  </a:lnTo>
                  <a:lnTo>
                    <a:pt x="2593926" y="60652"/>
                  </a:lnTo>
                  <a:cubicBezTo>
                    <a:pt x="2621490" y="60652"/>
                    <a:pt x="2643835" y="82997"/>
                    <a:pt x="2643835" y="110561"/>
                  </a:cubicBezTo>
                  <a:lnTo>
                    <a:pt x="2643835" y="310190"/>
                  </a:lnTo>
                  <a:cubicBezTo>
                    <a:pt x="2643835" y="337754"/>
                    <a:pt x="2621490" y="360099"/>
                    <a:pt x="2593926" y="360099"/>
                  </a:cubicBezTo>
                  <a:lnTo>
                    <a:pt x="49909" y="360099"/>
                  </a:lnTo>
                  <a:cubicBezTo>
                    <a:pt x="22345" y="360099"/>
                    <a:pt x="0" y="337754"/>
                    <a:pt x="0" y="310190"/>
                  </a:cubicBezTo>
                  <a:lnTo>
                    <a:pt x="0" y="110561"/>
                  </a:lnTo>
                  <a:cubicBezTo>
                    <a:pt x="0" y="82997"/>
                    <a:pt x="22345" y="60652"/>
                    <a:pt x="49909" y="60652"/>
                  </a:cubicBezTo>
                  <a:lnTo>
                    <a:pt x="1223199" y="60652"/>
                  </a:lnTo>
                  <a:close/>
                </a:path>
              </a:pathLst>
            </a:custGeom>
            <a:solidFill>
              <a:srgbClr val="313131">
                <a:alpha val="8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125" name="TextBox 124">
              <a:extLst>
                <a:ext uri="{FF2B5EF4-FFF2-40B4-BE49-F238E27FC236}">
                  <a16:creationId xmlns:a16="http://schemas.microsoft.com/office/drawing/2014/main" id="{B339C47E-6FEF-E2F1-4E80-18F012F134A9}"/>
                </a:ext>
              </a:extLst>
            </p:cNvPr>
            <p:cNvSpPr txBox="1"/>
            <p:nvPr/>
          </p:nvSpPr>
          <p:spPr>
            <a:xfrm>
              <a:off x="5890807" y="4943482"/>
              <a:ext cx="859653" cy="69250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spAutoFit/>
            </a:bodyPr>
            <a:lstStyle/>
            <a:p>
              <a:r>
                <a:rPr kumimoji="1" lang="ko-KR" altLang="en-US" sz="450" dirty="0">
                  <a:solidFill>
                    <a:schemeClr val="bg1"/>
                  </a:solidFill>
                </a:rPr>
                <a:t>반 학생 문제풀이 </a:t>
              </a:r>
              <a:r>
                <a:rPr kumimoji="1" lang="ko-KR" altLang="en-US" sz="450" dirty="0" err="1">
                  <a:solidFill>
                    <a:schemeClr val="bg1"/>
                  </a:solidFill>
                </a:rPr>
                <a:t>정답률</a:t>
              </a:r>
              <a:r>
                <a:rPr kumimoji="1" lang="ko-KR" altLang="en-US" sz="450" dirty="0">
                  <a:solidFill>
                    <a:schemeClr val="bg1"/>
                  </a:solidFill>
                </a:rPr>
                <a:t> 정도</a:t>
              </a:r>
              <a:endParaRPr kumimoji="1" lang="en-US" altLang="ko-KR" sz="450" dirty="0">
                <a:solidFill>
                  <a:schemeClr val="bg1"/>
                </a:solidFill>
              </a:endParaRPr>
            </a:p>
          </p:txBody>
        </p:sp>
      </p:grpSp>
      <p:sp>
        <p:nvSpPr>
          <p:cNvPr id="126" name="Rounded Rectangle">
            <a:extLst>
              <a:ext uri="{FF2B5EF4-FFF2-40B4-BE49-F238E27FC236}">
                <a16:creationId xmlns:a16="http://schemas.microsoft.com/office/drawing/2014/main" id="{852E5EE3-D8C9-224D-C327-00C4C0CC11D5}"/>
              </a:ext>
            </a:extLst>
          </p:cNvPr>
          <p:cNvSpPr/>
          <p:nvPr/>
        </p:nvSpPr>
        <p:spPr>
          <a:xfrm>
            <a:off x="5531973" y="1989677"/>
            <a:ext cx="218369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3-3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27" name="Rounded Rectangle">
            <a:extLst>
              <a:ext uri="{FF2B5EF4-FFF2-40B4-BE49-F238E27FC236}">
                <a16:creationId xmlns:a16="http://schemas.microsoft.com/office/drawing/2014/main" id="{80C5FC02-6C7C-FD6C-289D-0352E6AE5EAA}"/>
              </a:ext>
            </a:extLst>
          </p:cNvPr>
          <p:cNvSpPr/>
          <p:nvPr/>
        </p:nvSpPr>
        <p:spPr>
          <a:xfrm>
            <a:off x="7412779" y="1991965"/>
            <a:ext cx="218369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3-3</a:t>
            </a:r>
          </a:p>
        </p:txBody>
      </p:sp>
      <p:sp>
        <p:nvSpPr>
          <p:cNvPr id="512" name="TextBox 511">
            <a:extLst>
              <a:ext uri="{FF2B5EF4-FFF2-40B4-BE49-F238E27FC236}">
                <a16:creationId xmlns:a16="http://schemas.microsoft.com/office/drawing/2014/main" id="{CE847458-8A72-6E5B-20DF-456064FCAAA7}"/>
              </a:ext>
            </a:extLst>
          </p:cNvPr>
          <p:cNvSpPr txBox="1"/>
          <p:nvPr/>
        </p:nvSpPr>
        <p:spPr>
          <a:xfrm>
            <a:off x="4956743" y="2358272"/>
            <a:ext cx="470458" cy="276999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ko-KR" altLang="en-US" b="1" dirty="0">
                <a:solidFill>
                  <a:prstClr val="black"/>
                </a:solidFill>
              </a:rPr>
              <a:t>많음</a:t>
            </a:r>
            <a:endParaRPr kumimoji="1" lang="x-none" altLang="en-US" dirty="0">
              <a:solidFill>
                <a:prstClr val="black"/>
              </a:solidFill>
            </a:endParaRPr>
          </a:p>
        </p:txBody>
      </p:sp>
      <p:sp>
        <p:nvSpPr>
          <p:cNvPr id="513" name="TextBox 512">
            <a:extLst>
              <a:ext uri="{FF2B5EF4-FFF2-40B4-BE49-F238E27FC236}">
                <a16:creationId xmlns:a16="http://schemas.microsoft.com/office/drawing/2014/main" id="{EFBA8B2A-A6B6-C058-21F8-2A5E73A4A8BE}"/>
              </a:ext>
            </a:extLst>
          </p:cNvPr>
          <p:cNvSpPr txBox="1"/>
          <p:nvPr/>
        </p:nvSpPr>
        <p:spPr>
          <a:xfrm>
            <a:off x="6870459" y="2352365"/>
            <a:ext cx="470458" cy="276999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ko-KR" altLang="en-US" b="1" dirty="0">
                <a:solidFill>
                  <a:prstClr val="black"/>
                </a:solidFill>
              </a:rPr>
              <a:t>높음</a:t>
            </a:r>
            <a:endParaRPr kumimoji="1" lang="x-none" altLang="en-US" dirty="0">
              <a:solidFill>
                <a:prstClr val="black"/>
              </a:solidFill>
            </a:endParaRPr>
          </a:p>
        </p:txBody>
      </p:sp>
      <p:sp>
        <p:nvSpPr>
          <p:cNvPr id="514" name="TextBox 513">
            <a:extLst>
              <a:ext uri="{FF2B5EF4-FFF2-40B4-BE49-F238E27FC236}">
                <a16:creationId xmlns:a16="http://schemas.microsoft.com/office/drawing/2014/main" id="{F2F81283-D71D-F7BF-954D-4D09D537CF17}"/>
              </a:ext>
            </a:extLst>
          </p:cNvPr>
          <p:cNvSpPr txBox="1"/>
          <p:nvPr/>
        </p:nvSpPr>
        <p:spPr>
          <a:xfrm>
            <a:off x="4954577" y="2751935"/>
            <a:ext cx="486793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en-US" altLang="ko-KR" sz="1200" b="1" dirty="0">
                <a:solidFill>
                  <a:prstClr val="black"/>
                </a:solidFill>
              </a:rPr>
              <a:t>120 </a:t>
            </a:r>
            <a:r>
              <a:rPr kumimoji="1" lang="ko-KR" altLang="en-US" sz="1200" dirty="0">
                <a:solidFill>
                  <a:prstClr val="black"/>
                </a:solidFill>
              </a:rPr>
              <a:t>개</a:t>
            </a:r>
            <a:endParaRPr kumimoji="1" lang="x-none" altLang="en-US" sz="1200" dirty="0">
              <a:solidFill>
                <a:prstClr val="black"/>
              </a:solidFill>
            </a:endParaRPr>
          </a:p>
        </p:txBody>
      </p:sp>
      <p:sp>
        <p:nvSpPr>
          <p:cNvPr id="515" name="TextBox 514">
            <a:extLst>
              <a:ext uri="{FF2B5EF4-FFF2-40B4-BE49-F238E27FC236}">
                <a16:creationId xmlns:a16="http://schemas.microsoft.com/office/drawing/2014/main" id="{E7FECAAA-4DAA-6820-8F7A-70BF13F7AFF6}"/>
              </a:ext>
            </a:extLst>
          </p:cNvPr>
          <p:cNvSpPr txBox="1"/>
          <p:nvPr/>
        </p:nvSpPr>
        <p:spPr>
          <a:xfrm>
            <a:off x="6873389" y="2756975"/>
            <a:ext cx="375713" cy="18466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en-US" altLang="ko-KR" sz="1200" b="1" dirty="0">
                <a:solidFill>
                  <a:prstClr val="black"/>
                </a:solidFill>
              </a:rPr>
              <a:t>80 </a:t>
            </a:r>
            <a:r>
              <a:rPr kumimoji="1" lang="en-US" altLang="ko-KR" sz="1200" dirty="0">
                <a:solidFill>
                  <a:prstClr val="black"/>
                </a:solidFill>
              </a:rPr>
              <a:t>%</a:t>
            </a:r>
            <a:endParaRPr kumimoji="1" lang="x-none" altLang="en-US" sz="1200" dirty="0">
              <a:solidFill>
                <a:prstClr val="black"/>
              </a:solidFill>
            </a:endParaRPr>
          </a:p>
        </p:txBody>
      </p:sp>
      <p:sp>
        <p:nvSpPr>
          <p:cNvPr id="516" name="Rectangle 4">
            <a:extLst>
              <a:ext uri="{FF2B5EF4-FFF2-40B4-BE49-F238E27FC236}">
                <a16:creationId xmlns:a16="http://schemas.microsoft.com/office/drawing/2014/main" id="{5514995E-2B12-8D8C-661B-0AB8BF3E9B48}"/>
              </a:ext>
            </a:extLst>
          </p:cNvPr>
          <p:cNvSpPr/>
          <p:nvPr/>
        </p:nvSpPr>
        <p:spPr>
          <a:xfrm>
            <a:off x="4947189" y="2729582"/>
            <a:ext cx="2427158" cy="230494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517" name="Rounded Rectangle">
            <a:extLst>
              <a:ext uri="{FF2B5EF4-FFF2-40B4-BE49-F238E27FC236}">
                <a16:creationId xmlns:a16="http://schemas.microsoft.com/office/drawing/2014/main" id="{7E268B39-DE7E-5E69-B338-3AC1E9DB5C42}"/>
              </a:ext>
            </a:extLst>
          </p:cNvPr>
          <p:cNvSpPr/>
          <p:nvPr/>
        </p:nvSpPr>
        <p:spPr>
          <a:xfrm>
            <a:off x="4797547" y="2687263"/>
            <a:ext cx="218369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3-2</a:t>
            </a:r>
          </a:p>
        </p:txBody>
      </p:sp>
      <p:sp>
        <p:nvSpPr>
          <p:cNvPr id="518" name="Rectangle 4">
            <a:extLst>
              <a:ext uri="{FF2B5EF4-FFF2-40B4-BE49-F238E27FC236}">
                <a16:creationId xmlns:a16="http://schemas.microsoft.com/office/drawing/2014/main" id="{9DF0EAD7-A1B4-C58D-E506-38B687EC0407}"/>
              </a:ext>
            </a:extLst>
          </p:cNvPr>
          <p:cNvSpPr/>
          <p:nvPr/>
        </p:nvSpPr>
        <p:spPr>
          <a:xfrm>
            <a:off x="4933261" y="2345664"/>
            <a:ext cx="2427158" cy="318918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519" name="Rounded Rectangle">
            <a:extLst>
              <a:ext uri="{FF2B5EF4-FFF2-40B4-BE49-F238E27FC236}">
                <a16:creationId xmlns:a16="http://schemas.microsoft.com/office/drawing/2014/main" id="{8EB0F051-F658-5ECE-AB80-745E0F7B01BF}"/>
              </a:ext>
            </a:extLst>
          </p:cNvPr>
          <p:cNvSpPr/>
          <p:nvPr/>
        </p:nvSpPr>
        <p:spPr>
          <a:xfrm>
            <a:off x="4792119" y="2283409"/>
            <a:ext cx="218369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3-1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21" name="Circle">
            <a:extLst>
              <a:ext uri="{FF2B5EF4-FFF2-40B4-BE49-F238E27FC236}">
                <a16:creationId xmlns:a16="http://schemas.microsoft.com/office/drawing/2014/main" id="{6FF2246F-D5DD-2165-D141-F4420D0D1776}"/>
              </a:ext>
            </a:extLst>
          </p:cNvPr>
          <p:cNvSpPr/>
          <p:nvPr/>
        </p:nvSpPr>
        <p:spPr>
          <a:xfrm>
            <a:off x="4796866" y="1694142"/>
            <a:ext cx="1283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2169957532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표 752">
            <a:extLst>
              <a:ext uri="{FF2B5EF4-FFF2-40B4-BE49-F238E27FC236}">
                <a16:creationId xmlns:a16="http://schemas.microsoft.com/office/drawing/2014/main" id="{851F9D3C-82F4-5C7B-D137-8848BFC70C3C}"/>
              </a:ext>
            </a:extLst>
          </p:cNvPr>
          <p:cNvGraphicFramePr>
            <a:graphicFrameLocks noGrp="1"/>
          </p:cNvGraphicFramePr>
          <p:nvPr/>
        </p:nvGraphicFramePr>
        <p:xfrm>
          <a:off x="670981" y="1850583"/>
          <a:ext cx="7579074" cy="216243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263179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263179">
                  <a:extLst>
                    <a:ext uri="{9D8B030D-6E8A-4147-A177-3AD203B41FA5}">
                      <a16:colId xmlns:a16="http://schemas.microsoft.com/office/drawing/2014/main" val="2816591719"/>
                    </a:ext>
                  </a:extLst>
                </a:gridCol>
                <a:gridCol w="1263179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263179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1263179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1263179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</a:tblGrid>
              <a:tr h="234183"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464693"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5892381"/>
                  </a:ext>
                </a:extLst>
              </a:tr>
              <a:tr h="464693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619291">
                <a:tc>
                  <a:txBody>
                    <a:bodyPr/>
                    <a:lstStyle/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287351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sp>
        <p:nvSpPr>
          <p:cNvPr id="6" name="직사각형 5">
            <a:extLst>
              <a:ext uri="{FF2B5EF4-FFF2-40B4-BE49-F238E27FC236}">
                <a16:creationId xmlns:a16="http://schemas.microsoft.com/office/drawing/2014/main" id="{BD976E69-7ECE-AEB5-B259-F78C7ED00290}"/>
              </a:ext>
            </a:extLst>
          </p:cNvPr>
          <p:cNvSpPr/>
          <p:nvPr/>
        </p:nvSpPr>
        <p:spPr>
          <a:xfrm>
            <a:off x="1242770" y="2968279"/>
            <a:ext cx="205184" cy="999418"/>
          </a:xfrm>
          <a:prstGeom prst="rect">
            <a:avLst/>
          </a:prstGeom>
          <a:solidFill>
            <a:srgbClr val="0070C0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294AB1DC-6E8E-7D99-42B0-3C05AA957432}"/>
              </a:ext>
            </a:extLst>
          </p:cNvPr>
          <p:cNvSpPr/>
          <p:nvPr/>
        </p:nvSpPr>
        <p:spPr>
          <a:xfrm>
            <a:off x="1102401" y="2625892"/>
            <a:ext cx="754286" cy="1376117"/>
          </a:xfrm>
          <a:prstGeom prst="rect">
            <a:avLst/>
          </a:prstGeom>
          <a:noFill/>
          <a:ln w="12700" cap="flat">
            <a:solidFill>
              <a:srgbClr val="00B0F0"/>
            </a:solidFill>
            <a:prstDash val="sysDot"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32" name="직사각형 31">
            <a:extLst>
              <a:ext uri="{FF2B5EF4-FFF2-40B4-BE49-F238E27FC236}">
                <a16:creationId xmlns:a16="http://schemas.microsoft.com/office/drawing/2014/main" id="{354D46C9-FCD2-977F-269B-72AEDED570EF}"/>
              </a:ext>
            </a:extLst>
          </p:cNvPr>
          <p:cNvSpPr/>
          <p:nvPr/>
        </p:nvSpPr>
        <p:spPr>
          <a:xfrm>
            <a:off x="1502828" y="2966176"/>
            <a:ext cx="205184" cy="1001521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F39F75B4-B444-AFA0-6DF8-CBF21A17771F}"/>
              </a:ext>
            </a:extLst>
          </p:cNvPr>
          <p:cNvSpPr/>
          <p:nvPr/>
        </p:nvSpPr>
        <p:spPr>
          <a:xfrm>
            <a:off x="2024" y="6861737"/>
            <a:ext cx="12199501" cy="6538509"/>
          </a:xfrm>
          <a:prstGeom prst="rect">
            <a:avLst/>
          </a:prstGeom>
          <a:solidFill>
            <a:schemeClr val="bg1"/>
          </a:solidFill>
          <a:ln w="12700" cap="flat">
            <a:solidFill>
              <a:schemeClr val="bg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graphicFrame>
        <p:nvGraphicFramePr>
          <p:cNvPr id="40" name="표 752">
            <a:extLst>
              <a:ext uri="{FF2B5EF4-FFF2-40B4-BE49-F238E27FC236}">
                <a16:creationId xmlns:a16="http://schemas.microsoft.com/office/drawing/2014/main" id="{C3B18874-9929-9F2A-3ABC-74CA9BA6452D}"/>
              </a:ext>
            </a:extLst>
          </p:cNvPr>
          <p:cNvGraphicFramePr>
            <a:graphicFrameLocks noGrp="1"/>
          </p:cNvGraphicFramePr>
          <p:nvPr/>
        </p:nvGraphicFramePr>
        <p:xfrm>
          <a:off x="603866" y="6055690"/>
          <a:ext cx="7579074" cy="216243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087890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438468">
                  <a:extLst>
                    <a:ext uri="{9D8B030D-6E8A-4147-A177-3AD203B41FA5}">
                      <a16:colId xmlns:a16="http://schemas.microsoft.com/office/drawing/2014/main" val="2816591719"/>
                    </a:ext>
                  </a:extLst>
                </a:gridCol>
                <a:gridCol w="1263179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263179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1263179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1263179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</a:tblGrid>
              <a:tr h="234183"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464693"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5892381"/>
                  </a:ext>
                </a:extLst>
              </a:tr>
              <a:tr h="464693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619291">
                <a:tc>
                  <a:txBody>
                    <a:bodyPr/>
                    <a:lstStyle/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287351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sp>
        <p:nvSpPr>
          <p:cNvPr id="59" name="직사각형 58">
            <a:extLst>
              <a:ext uri="{FF2B5EF4-FFF2-40B4-BE49-F238E27FC236}">
                <a16:creationId xmlns:a16="http://schemas.microsoft.com/office/drawing/2014/main" id="{5DCA3EC3-C1CB-E165-8CB1-FDEA2618CD3F}"/>
              </a:ext>
            </a:extLst>
          </p:cNvPr>
          <p:cNvSpPr/>
          <p:nvPr/>
        </p:nvSpPr>
        <p:spPr>
          <a:xfrm>
            <a:off x="2996983" y="7190538"/>
            <a:ext cx="205184" cy="100763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61" name="직사각형 60">
            <a:extLst>
              <a:ext uri="{FF2B5EF4-FFF2-40B4-BE49-F238E27FC236}">
                <a16:creationId xmlns:a16="http://schemas.microsoft.com/office/drawing/2014/main" id="{E29F421F-F2F6-B13C-707B-25D78BAD0D58}"/>
              </a:ext>
            </a:extLst>
          </p:cNvPr>
          <p:cNvSpPr/>
          <p:nvPr/>
        </p:nvSpPr>
        <p:spPr>
          <a:xfrm>
            <a:off x="4286197" y="6735671"/>
            <a:ext cx="205184" cy="1462497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62" name="직사각형 61">
            <a:extLst>
              <a:ext uri="{FF2B5EF4-FFF2-40B4-BE49-F238E27FC236}">
                <a16:creationId xmlns:a16="http://schemas.microsoft.com/office/drawing/2014/main" id="{277739ED-E6AA-6722-6DB8-F373E3FDF2CA}"/>
              </a:ext>
            </a:extLst>
          </p:cNvPr>
          <p:cNvSpPr/>
          <p:nvPr/>
        </p:nvSpPr>
        <p:spPr>
          <a:xfrm>
            <a:off x="5556130" y="7017619"/>
            <a:ext cx="205184" cy="1180549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C4080FA3-5229-D195-39BC-D62604C33C06}"/>
              </a:ext>
            </a:extLst>
          </p:cNvPr>
          <p:cNvSpPr txBox="1"/>
          <p:nvPr/>
        </p:nvSpPr>
        <p:spPr>
          <a:xfrm>
            <a:off x="1409862" y="4056883"/>
            <a:ext cx="79188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>
                <a:solidFill>
                  <a:prstClr val="black"/>
                </a:solidFill>
              </a:rPr>
              <a:t>삶과 죽음의 윤리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66858B17-AD30-E264-E6F7-1022C9C16610}"/>
              </a:ext>
            </a:extLst>
          </p:cNvPr>
          <p:cNvSpPr txBox="1"/>
          <p:nvPr/>
        </p:nvSpPr>
        <p:spPr>
          <a:xfrm>
            <a:off x="2697333" y="4056740"/>
            <a:ext cx="91691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생명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사랑과 성 윤리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F7A07741-FFEB-8CBB-2F40-EAECDA503581}"/>
              </a:ext>
            </a:extLst>
          </p:cNvPr>
          <p:cNvSpPr txBox="1"/>
          <p:nvPr/>
        </p:nvSpPr>
        <p:spPr>
          <a:xfrm>
            <a:off x="3936542" y="4071716"/>
            <a:ext cx="969817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직업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청렴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사회 정의</a:t>
            </a:r>
            <a:r>
              <a:rPr kumimoji="1" lang="en-US" altLang="ko-KR" sz="800" dirty="0">
                <a:solidFill>
                  <a:prstClr val="black"/>
                </a:solidFill>
              </a:rPr>
              <a:t>…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42C01E4E-246B-F9B3-CC9F-6F20B0044718}"/>
              </a:ext>
            </a:extLst>
          </p:cNvPr>
          <p:cNvSpPr txBox="1"/>
          <p:nvPr/>
        </p:nvSpPr>
        <p:spPr>
          <a:xfrm>
            <a:off x="5273599" y="4056189"/>
            <a:ext cx="89447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>
                <a:solidFill>
                  <a:prstClr val="black"/>
                </a:solidFill>
              </a:rPr>
              <a:t>국가와 시민의 윤리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70C31E7D-D0EC-F098-EF18-FFE836199AF3}"/>
              </a:ext>
            </a:extLst>
          </p:cNvPr>
          <p:cNvSpPr txBox="1"/>
          <p:nvPr/>
        </p:nvSpPr>
        <p:spPr>
          <a:xfrm>
            <a:off x="6459618" y="4045951"/>
            <a:ext cx="102111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ctr"/>
            <a:r>
              <a:rPr kumimoji="1" lang="ko-KR" altLang="en-US" sz="800" dirty="0">
                <a:solidFill>
                  <a:prstClr val="black"/>
                </a:solidFill>
              </a:rPr>
              <a:t>과학 기술</a:t>
            </a:r>
            <a:r>
              <a:rPr kumimoji="1" lang="en-US" altLang="ko-KR" sz="800" dirty="0">
                <a:solidFill>
                  <a:prstClr val="black"/>
                </a:solidFill>
              </a:rPr>
              <a:t>, </a:t>
            </a:r>
            <a:r>
              <a:rPr kumimoji="1" lang="ko-KR" altLang="en-US" sz="800" dirty="0">
                <a:solidFill>
                  <a:prstClr val="black"/>
                </a:solidFill>
              </a:rPr>
              <a:t>정보 사회</a:t>
            </a:r>
            <a:r>
              <a:rPr kumimoji="1" lang="en-US" altLang="ko-KR" sz="800" dirty="0">
                <a:solidFill>
                  <a:prstClr val="black"/>
                </a:solidFill>
              </a:rPr>
              <a:t>…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23B250A1-2520-AE9B-A3FF-26FE7AE155DC}"/>
              </a:ext>
            </a:extLst>
          </p:cNvPr>
          <p:cNvSpPr txBox="1"/>
          <p:nvPr/>
        </p:nvSpPr>
        <p:spPr>
          <a:xfrm>
            <a:off x="7997885" y="4056741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자연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DCD50839-3346-8B97-9ED8-9A3AD5D80D70}"/>
              </a:ext>
            </a:extLst>
          </p:cNvPr>
          <p:cNvSpPr txBox="1"/>
          <p:nvPr/>
        </p:nvSpPr>
        <p:spPr>
          <a:xfrm>
            <a:off x="350918" y="336365"/>
            <a:ext cx="370165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>
                <a:solidFill>
                  <a:srgbClr val="0070C0"/>
                </a:solidFill>
              </a:rPr>
              <a:t>마지막에 응시한 평가진단명 순서가 </a:t>
            </a:r>
            <a:r>
              <a:rPr lang="en-US" altLang="ko-KR" sz="1000" b="1" dirty="0">
                <a:solidFill>
                  <a:srgbClr val="0070C0"/>
                </a:solidFill>
              </a:rPr>
              <a:t>2</a:t>
            </a:r>
            <a:r>
              <a:rPr lang="ko-KR" altLang="en-US" sz="1000" b="1" dirty="0">
                <a:solidFill>
                  <a:srgbClr val="0070C0"/>
                </a:solidFill>
              </a:rPr>
              <a:t>번째</a:t>
            </a:r>
            <a:r>
              <a:rPr lang="en-US" altLang="ko-KR" sz="1000" b="1" dirty="0">
                <a:solidFill>
                  <a:srgbClr val="0070C0"/>
                </a:solidFill>
              </a:rPr>
              <a:t>~6</a:t>
            </a:r>
            <a:r>
              <a:rPr lang="ko-KR" altLang="en-US" sz="1000" b="1" dirty="0">
                <a:solidFill>
                  <a:srgbClr val="0070C0"/>
                </a:solidFill>
              </a:rPr>
              <a:t>번째일 경우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sz="1000" b="1" dirty="0">
              <a:solidFill>
                <a:srgbClr val="0070C0"/>
              </a:solidFill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A3AE1E87-3558-4239-A155-39A24D2986BF}"/>
              </a:ext>
            </a:extLst>
          </p:cNvPr>
          <p:cNvSpPr txBox="1"/>
          <p:nvPr/>
        </p:nvSpPr>
        <p:spPr>
          <a:xfrm>
            <a:off x="644260" y="4614264"/>
            <a:ext cx="192232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>
                <a:solidFill>
                  <a:srgbClr val="0070C0"/>
                </a:solidFill>
              </a:rPr>
              <a:t>다른 개설 과목 탭 선택 시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sz="1000" b="1" dirty="0">
              <a:solidFill>
                <a:srgbClr val="0070C0"/>
              </a:solidFill>
            </a:endParaRPr>
          </a:p>
        </p:txBody>
      </p:sp>
      <p:sp>
        <p:nvSpPr>
          <p:cNvPr id="73" name="모서리가 둥근 직사각형 1092">
            <a:extLst>
              <a:ext uri="{FF2B5EF4-FFF2-40B4-BE49-F238E27FC236}">
                <a16:creationId xmlns:a16="http://schemas.microsoft.com/office/drawing/2014/main" id="{4D27B01A-7540-7504-C166-51CEA6892915}"/>
              </a:ext>
            </a:extLst>
          </p:cNvPr>
          <p:cNvSpPr/>
          <p:nvPr/>
        </p:nvSpPr>
        <p:spPr>
          <a:xfrm rot="16200000">
            <a:off x="1661525" y="3240441"/>
            <a:ext cx="45721" cy="2067750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kumimoji="1" lang="ko-KR" altLang="en-US"/>
          </a:p>
        </p:txBody>
      </p:sp>
      <p:graphicFrame>
        <p:nvGraphicFramePr>
          <p:cNvPr id="74" name="표 73">
            <a:extLst>
              <a:ext uri="{FF2B5EF4-FFF2-40B4-BE49-F238E27FC236}">
                <a16:creationId xmlns:a16="http://schemas.microsoft.com/office/drawing/2014/main" id="{98527308-04E3-A330-9DCD-7198446436D9}"/>
              </a:ext>
            </a:extLst>
          </p:cNvPr>
          <p:cNvGraphicFramePr>
            <a:graphicFrameLocks noGrp="1"/>
          </p:cNvGraphicFramePr>
          <p:nvPr/>
        </p:nvGraphicFramePr>
        <p:xfrm>
          <a:off x="8869749" y="1974634"/>
          <a:ext cx="3274977" cy="1587500"/>
        </p:xfrm>
        <a:graphic>
          <a:graphicData uri="http://schemas.openxmlformats.org/drawingml/2006/table">
            <a:tbl>
              <a:tblPr>
                <a:tableStyleId>{073A0DAA-6AF3-43AB-8588-CEC1D06C72B9}</a:tableStyleId>
              </a:tblPr>
              <a:tblGrid>
                <a:gridCol w="938336">
                  <a:extLst>
                    <a:ext uri="{9D8B030D-6E8A-4147-A177-3AD203B41FA5}">
                      <a16:colId xmlns:a16="http://schemas.microsoft.com/office/drawing/2014/main" val="921287222"/>
                    </a:ext>
                  </a:extLst>
                </a:gridCol>
                <a:gridCol w="2336641">
                  <a:extLst>
                    <a:ext uri="{9D8B030D-6E8A-4147-A177-3AD203B41FA5}">
                      <a16:colId xmlns:a16="http://schemas.microsoft.com/office/drawing/2014/main" val="94380719"/>
                    </a:ext>
                  </a:extLst>
                </a:gridCol>
              </a:tblGrid>
              <a:tr h="2159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u="none" strike="noStrike" dirty="0">
                          <a:effectLst/>
                        </a:rPr>
                        <a:t>평가단위</a:t>
                      </a:r>
                      <a:endParaRPr lang="ko-KR" alt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u="none" strike="noStrike" dirty="0">
                          <a:effectLst/>
                        </a:rPr>
                        <a:t>평가 단위명</a:t>
                      </a:r>
                      <a:endParaRPr lang="ko-KR" alt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410365693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u="none" strike="noStrike" dirty="0">
                          <a:effectLst/>
                        </a:rPr>
                        <a:t>1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실천 윤리와 윤리 문제에 대한 탐구 및 접근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78107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u="none" strike="noStrike" dirty="0">
                          <a:effectLst/>
                        </a:rPr>
                        <a:t>2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삶과 죽음의 윤리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8806210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u="none" strike="noStrike" dirty="0">
                          <a:effectLst/>
                        </a:rPr>
                        <a:t>3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생명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사랑과 성 윤리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293017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u="none" strike="noStrike">
                          <a:effectLst/>
                        </a:rPr>
                        <a:t>4</a:t>
                      </a:r>
                      <a:endParaRPr lang="en-US" altLang="ko-KR" sz="9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직업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청렴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사회 정의와 윤리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9862547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u="none" strike="noStrike">
                          <a:effectLst/>
                        </a:rPr>
                        <a:t>5</a:t>
                      </a:r>
                      <a:endParaRPr lang="en-US" altLang="ko-KR" sz="9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국가와 시민의 윤리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7622541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u="none" strike="noStrike">
                          <a:effectLst/>
                        </a:rPr>
                        <a:t>6</a:t>
                      </a:r>
                      <a:endParaRPr lang="en-US" altLang="ko-KR" sz="9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과학 기술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정보 사회와 윤리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9730442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u="none" strike="noStrike">
                          <a:effectLst/>
                        </a:rPr>
                        <a:t>7</a:t>
                      </a:r>
                      <a:endParaRPr lang="en-US" altLang="ko-KR" sz="9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자연과 윤리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268216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u="none" strike="noStrike">
                          <a:effectLst/>
                        </a:rPr>
                        <a:t>8</a:t>
                      </a:r>
                      <a:endParaRPr lang="en-US" altLang="ko-KR" sz="9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문화와 윤리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234805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u="none" strike="noStrike" dirty="0">
                          <a:effectLst/>
                        </a:rPr>
                        <a:t>9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갈등 해결과 소통</a:t>
                      </a:r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민족 통합의 윤리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4783490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</a:t>
                      </a: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지구촌 평화의 윤리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1634732"/>
                  </a:ext>
                </a:extLst>
              </a:tr>
            </a:tbl>
          </a:graphicData>
        </a:graphic>
      </p:graphicFrame>
      <p:sp>
        <p:nvSpPr>
          <p:cNvPr id="75" name="TextBox 74">
            <a:extLst>
              <a:ext uri="{FF2B5EF4-FFF2-40B4-BE49-F238E27FC236}">
                <a16:creationId xmlns:a16="http://schemas.microsoft.com/office/drawing/2014/main" id="{EF182FAC-D1D9-9C7F-D782-55FD1BC9D5D1}"/>
              </a:ext>
            </a:extLst>
          </p:cNvPr>
          <p:cNvSpPr txBox="1"/>
          <p:nvPr/>
        </p:nvSpPr>
        <p:spPr>
          <a:xfrm>
            <a:off x="8954364" y="1697306"/>
            <a:ext cx="33329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 err="1">
                <a:solidFill>
                  <a:srgbClr val="0070C0"/>
                </a:solidFill>
              </a:rPr>
              <a:t>하이러닝</a:t>
            </a:r>
            <a:r>
              <a:rPr lang="ko-KR" altLang="en-US" sz="1000" b="1" dirty="0">
                <a:solidFill>
                  <a:srgbClr val="0070C0"/>
                </a:solidFill>
              </a:rPr>
              <a:t> 진단체계 고등 생활과 윤리 평가단위 순서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sz="1000" b="1" dirty="0">
              <a:solidFill>
                <a:srgbClr val="0070C0"/>
              </a:solidFill>
            </a:endParaRP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53A4D690-E35C-0EB0-6D6E-7FE14C01FB84}"/>
              </a:ext>
            </a:extLst>
          </p:cNvPr>
          <p:cNvSpPr txBox="1"/>
          <p:nvPr/>
        </p:nvSpPr>
        <p:spPr>
          <a:xfrm>
            <a:off x="9217643" y="3612745"/>
            <a:ext cx="292708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※</a:t>
            </a:r>
            <a:r>
              <a:rPr kumimoji="1" lang="ko-KR" altLang="en-US" sz="800" dirty="0">
                <a:solidFill>
                  <a:prstClr val="black"/>
                </a:solidFill>
              </a:rPr>
              <a:t>그래프의 평가진단명 순서 이해를 돕기 위한 참고자료입니다</a:t>
            </a:r>
            <a:r>
              <a:rPr kumimoji="1" lang="en-US" altLang="ko-KR" sz="800" dirty="0">
                <a:solidFill>
                  <a:prstClr val="black"/>
                </a:solidFill>
              </a:rPr>
              <a:t>.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graphicFrame>
        <p:nvGraphicFramePr>
          <p:cNvPr id="80" name="표 79">
            <a:extLst>
              <a:ext uri="{FF2B5EF4-FFF2-40B4-BE49-F238E27FC236}">
                <a16:creationId xmlns:a16="http://schemas.microsoft.com/office/drawing/2014/main" id="{BB0E1058-E9CF-A19A-4728-B80E3BEF7661}"/>
              </a:ext>
            </a:extLst>
          </p:cNvPr>
          <p:cNvGraphicFramePr>
            <a:graphicFrameLocks noGrp="1"/>
          </p:cNvGraphicFramePr>
          <p:nvPr/>
        </p:nvGraphicFramePr>
        <p:xfrm>
          <a:off x="9096967" y="3902184"/>
          <a:ext cx="3047759" cy="195756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9406">
                  <a:extLst>
                    <a:ext uri="{9D8B030D-6E8A-4147-A177-3AD203B41FA5}">
                      <a16:colId xmlns:a16="http://schemas.microsoft.com/office/drawing/2014/main" val="3525050426"/>
                    </a:ext>
                  </a:extLst>
                </a:gridCol>
                <a:gridCol w="2818353">
                  <a:extLst>
                    <a:ext uri="{9D8B030D-6E8A-4147-A177-3AD203B41FA5}">
                      <a16:colId xmlns:a16="http://schemas.microsoft.com/office/drawing/2014/main" val="386793161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마지막으로 응시한 평가단위명으로 스크롤 바 이동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중등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탭 선택마다 기능 동작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과목의 마지막으로 응시한 평가단위명으로 이동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고등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&gt;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상세과목 탭 선택마다 기능 동작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과목의 마지막으로 응시한 평가단위명으로 이동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평가단위 순서에 따라 스크롤 바 위치 상이 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문제풀이 수</a:t>
                      </a:r>
                      <a:r>
                        <a:rPr lang="en-US" altLang="ko-KR" sz="700" b="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en-US" altLang="ko-KR" sz="700" b="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영상학습시간</a:t>
                      </a:r>
                      <a:r>
                        <a:rPr lang="en-US" altLang="ko-KR" sz="700" b="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문제유형 별 정답률 동일 기능</a:t>
                      </a:r>
                      <a:endParaRPr lang="en-US" altLang="ko-KR" sz="700" b="0" u="none" strike="noStrike" cap="none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endParaRPr lang="en-US" altLang="ko-KR" sz="700" b="1" u="none" strike="noStrike" cap="none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1-1  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마지막에 응시한 평가단위 그래프 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Default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 학습 수준 태그 그래프 상단에 항시 노출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 평균 그래프 선택 시 우리반 상세 팝업 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en-US" altLang="ko-KR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TEA-AIR-MON-002a) </a:t>
                      </a:r>
                      <a:r>
                        <a:rPr lang="ko-KR" altLang="en-US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진단 결과 팝업 노출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평균 그래프 선택 시 그래프 상단에 태그 노출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태그 중첩시 우리반 평군 태그 우선순위로 노출</a:t>
                      </a:r>
                      <a:endParaRPr lang="en-US" altLang="ko-KR" sz="700" b="0" u="none" strike="noStrike" cap="none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686474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Y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축 학습수준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좌우 스크롤시 고정적으로 좌측에 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37631687"/>
                  </a:ext>
                </a:extLst>
              </a:tr>
            </a:tbl>
          </a:graphicData>
        </a:graphic>
      </p:graphicFrame>
      <p:sp>
        <p:nvSpPr>
          <p:cNvPr id="83" name="TextBox 82">
            <a:extLst>
              <a:ext uri="{FF2B5EF4-FFF2-40B4-BE49-F238E27FC236}">
                <a16:creationId xmlns:a16="http://schemas.microsoft.com/office/drawing/2014/main" id="{2D6F0C08-29FB-7891-1FA8-9C58812C1275}"/>
              </a:ext>
            </a:extLst>
          </p:cNvPr>
          <p:cNvSpPr txBox="1"/>
          <p:nvPr/>
        </p:nvSpPr>
        <p:spPr>
          <a:xfrm>
            <a:off x="-33555" y="19051"/>
            <a:ext cx="601639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"/>
              <a:buFont typeface="맑은 고딕" panose="020B0503020000020004" pitchFamily="50" charset="-127"/>
              <a:buNone/>
              <a:tabLst/>
              <a:defRPr/>
            </a:pPr>
            <a:r>
              <a:rPr lang="ko-KR" altLang="en-US" sz="1400" b="1" u="none" strike="noStrike" cap="none" dirty="0">
                <a:solidFill>
                  <a:schemeClr val="tx1"/>
                </a:solidFill>
                <a:latin typeface="+mn-ea"/>
                <a:ea typeface="+mn-ea"/>
              </a:rPr>
              <a:t>마지막에 응시한 평가진단</a:t>
            </a:r>
            <a:r>
              <a:rPr lang="ko-KR" altLang="en-US" sz="1400" b="1" dirty="0">
                <a:latin typeface="+mn-ea"/>
              </a:rPr>
              <a:t>명 이동 화면 및 스크롤 바 위치 케이스별 정의</a:t>
            </a:r>
            <a:endParaRPr lang="en-US" altLang="ko-KR" sz="1400" b="1" u="none" strike="noStrike" cap="none" dirty="0">
              <a:solidFill>
                <a:schemeClr val="tx1"/>
              </a:solidFill>
              <a:latin typeface="+mn-ea"/>
              <a:ea typeface="+mn-ea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C52C2DB1-BF9D-1F79-BA63-79FC039D300C}"/>
              </a:ext>
            </a:extLst>
          </p:cNvPr>
          <p:cNvSpPr txBox="1"/>
          <p:nvPr/>
        </p:nvSpPr>
        <p:spPr>
          <a:xfrm>
            <a:off x="380462" y="1865457"/>
            <a:ext cx="205184" cy="2462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dirty="0">
                <a:solidFill>
                  <a:prstClr val="black"/>
                </a:solidFill>
              </a:rPr>
              <a:t>매우</a:t>
            </a:r>
            <a:endParaRPr kumimoji="1" lang="en-US" altLang="x-none" sz="800" dirty="0">
              <a:solidFill>
                <a:prstClr val="black"/>
              </a:solidFill>
            </a:endParaRPr>
          </a:p>
          <a:p>
            <a:r>
              <a:rPr kumimoji="1" lang="x-none" altLang="en-US" sz="800" dirty="0">
                <a:solidFill>
                  <a:prstClr val="black"/>
                </a:solidFill>
              </a:rPr>
              <a:t>우수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E85EDAA-2EB3-81C6-5C51-B6078C91A184}"/>
              </a:ext>
            </a:extLst>
          </p:cNvPr>
          <p:cNvSpPr txBox="1"/>
          <p:nvPr/>
        </p:nvSpPr>
        <p:spPr>
          <a:xfrm>
            <a:off x="380462" y="2285011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dirty="0">
                <a:solidFill>
                  <a:prstClr val="black"/>
                </a:solidFill>
              </a:rPr>
              <a:t>우수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4DBBC277-8531-A2A2-15A6-280709F2881B}"/>
              </a:ext>
            </a:extLst>
          </p:cNvPr>
          <p:cNvSpPr txBox="1"/>
          <p:nvPr/>
        </p:nvSpPr>
        <p:spPr>
          <a:xfrm>
            <a:off x="380462" y="2747437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dirty="0">
                <a:solidFill>
                  <a:prstClr val="black"/>
                </a:solidFill>
              </a:rPr>
              <a:t>보통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7003FE2C-FB70-B76E-EF3F-A2F80B2B5EF8}"/>
              </a:ext>
            </a:extLst>
          </p:cNvPr>
          <p:cNvSpPr txBox="1"/>
          <p:nvPr/>
        </p:nvSpPr>
        <p:spPr>
          <a:xfrm>
            <a:off x="380462" y="3259375"/>
            <a:ext cx="205184" cy="2462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다소</a:t>
            </a:r>
            <a:endParaRPr kumimoji="1" lang="en-US" altLang="en-US" sz="800" dirty="0">
              <a:solidFill>
                <a:prstClr val="black"/>
              </a:solidFill>
            </a:endParaRPr>
          </a:p>
          <a:p>
            <a:r>
              <a:rPr kumimoji="1" lang="x-none" altLang="en-US" sz="800" dirty="0">
                <a:solidFill>
                  <a:prstClr val="black"/>
                </a:solidFill>
              </a:rPr>
              <a:t>미흡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8AEBEB87-184B-3F14-797E-13CC81575BA2}"/>
              </a:ext>
            </a:extLst>
          </p:cNvPr>
          <p:cNvSpPr txBox="1"/>
          <p:nvPr/>
        </p:nvSpPr>
        <p:spPr>
          <a:xfrm>
            <a:off x="380462" y="3826305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미흡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71EB814C-338C-4AAC-D9FD-5A1F67BC7641}"/>
              </a:ext>
            </a:extLst>
          </p:cNvPr>
          <p:cNvSpPr txBox="1"/>
          <p:nvPr/>
        </p:nvSpPr>
        <p:spPr>
          <a:xfrm>
            <a:off x="352414" y="6055690"/>
            <a:ext cx="205184" cy="2462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dirty="0">
                <a:solidFill>
                  <a:prstClr val="black"/>
                </a:solidFill>
              </a:rPr>
              <a:t>매우</a:t>
            </a:r>
            <a:endParaRPr kumimoji="1" lang="en-US" altLang="x-none" sz="800" dirty="0">
              <a:solidFill>
                <a:prstClr val="black"/>
              </a:solidFill>
            </a:endParaRPr>
          </a:p>
          <a:p>
            <a:r>
              <a:rPr kumimoji="1" lang="x-none" altLang="en-US" sz="800" dirty="0">
                <a:solidFill>
                  <a:prstClr val="black"/>
                </a:solidFill>
              </a:rPr>
              <a:t>우수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4EB42DEB-16FF-CDFF-81F2-5641BBEA93D8}"/>
              </a:ext>
            </a:extLst>
          </p:cNvPr>
          <p:cNvSpPr txBox="1"/>
          <p:nvPr/>
        </p:nvSpPr>
        <p:spPr>
          <a:xfrm>
            <a:off x="352414" y="6475244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dirty="0">
                <a:solidFill>
                  <a:prstClr val="black"/>
                </a:solidFill>
              </a:rPr>
              <a:t>우수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527688EC-F96E-1C16-E4F0-169E11EFBDCE}"/>
              </a:ext>
            </a:extLst>
          </p:cNvPr>
          <p:cNvSpPr txBox="1"/>
          <p:nvPr/>
        </p:nvSpPr>
        <p:spPr>
          <a:xfrm>
            <a:off x="352414" y="6937670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dirty="0">
                <a:solidFill>
                  <a:prstClr val="black"/>
                </a:solidFill>
              </a:rPr>
              <a:t>보통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2D6C5B4A-FEA3-AC3C-F6F6-D2F3201DADB8}"/>
              </a:ext>
            </a:extLst>
          </p:cNvPr>
          <p:cNvSpPr txBox="1"/>
          <p:nvPr/>
        </p:nvSpPr>
        <p:spPr>
          <a:xfrm>
            <a:off x="352414" y="7449608"/>
            <a:ext cx="205184" cy="2462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다소</a:t>
            </a:r>
            <a:endParaRPr kumimoji="1" lang="en-US" altLang="en-US" sz="800" dirty="0">
              <a:solidFill>
                <a:prstClr val="black"/>
              </a:solidFill>
            </a:endParaRPr>
          </a:p>
          <a:p>
            <a:r>
              <a:rPr kumimoji="1" lang="x-none" altLang="en-US" sz="800" dirty="0">
                <a:solidFill>
                  <a:prstClr val="black"/>
                </a:solidFill>
              </a:rPr>
              <a:t>미흡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E55D7DB6-9865-A8A3-3A08-56BD05179570}"/>
              </a:ext>
            </a:extLst>
          </p:cNvPr>
          <p:cNvSpPr txBox="1"/>
          <p:nvPr/>
        </p:nvSpPr>
        <p:spPr>
          <a:xfrm>
            <a:off x="355060" y="8023100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미흡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3" name="직사각형 12">
            <a:extLst>
              <a:ext uri="{FF2B5EF4-FFF2-40B4-BE49-F238E27FC236}">
                <a16:creationId xmlns:a16="http://schemas.microsoft.com/office/drawing/2014/main" id="{646CD6AD-4830-26F9-871F-DD69BB4C262B}"/>
              </a:ext>
            </a:extLst>
          </p:cNvPr>
          <p:cNvSpPr/>
          <p:nvPr/>
        </p:nvSpPr>
        <p:spPr>
          <a:xfrm>
            <a:off x="1434953" y="6735671"/>
            <a:ext cx="205184" cy="1462497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BB5E2700-DAF4-DEE4-6129-1300C27EFB7D}"/>
              </a:ext>
            </a:extLst>
          </p:cNvPr>
          <p:cNvSpPr txBox="1"/>
          <p:nvPr/>
        </p:nvSpPr>
        <p:spPr>
          <a:xfrm>
            <a:off x="670981" y="8890105"/>
            <a:ext cx="399660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>
                <a:solidFill>
                  <a:srgbClr val="0070C0"/>
                </a:solidFill>
              </a:rPr>
              <a:t>마지막에 응시한 평가진단명 순서가 뒤 순서</a:t>
            </a:r>
            <a:r>
              <a:rPr lang="en-US" altLang="ko-KR" sz="1000" b="1" dirty="0">
                <a:solidFill>
                  <a:srgbClr val="0070C0"/>
                </a:solidFill>
              </a:rPr>
              <a:t>(8,9,10</a:t>
            </a:r>
            <a:r>
              <a:rPr lang="ko-KR" altLang="en-US" sz="1000" b="1" dirty="0">
                <a:solidFill>
                  <a:srgbClr val="0070C0"/>
                </a:solidFill>
              </a:rPr>
              <a:t>번째</a:t>
            </a:r>
            <a:r>
              <a:rPr lang="en-US" altLang="ko-KR" sz="1000" b="1" dirty="0">
                <a:solidFill>
                  <a:srgbClr val="0070C0"/>
                </a:solidFill>
              </a:rPr>
              <a:t>) </a:t>
            </a:r>
            <a:r>
              <a:rPr lang="ko-KR" altLang="en-US" sz="1000" b="1" dirty="0">
                <a:solidFill>
                  <a:srgbClr val="0070C0"/>
                </a:solidFill>
              </a:rPr>
              <a:t>일 경우</a:t>
            </a:r>
            <a:endParaRPr lang="x-none" sz="1000" b="1" dirty="0">
              <a:solidFill>
                <a:srgbClr val="0070C0"/>
              </a:solidFill>
            </a:endParaRPr>
          </a:p>
        </p:txBody>
      </p:sp>
      <p:grpSp>
        <p:nvGrpSpPr>
          <p:cNvPr id="84" name="그룹 83">
            <a:extLst>
              <a:ext uri="{FF2B5EF4-FFF2-40B4-BE49-F238E27FC236}">
                <a16:creationId xmlns:a16="http://schemas.microsoft.com/office/drawing/2014/main" id="{25F72F54-831B-4F36-FECF-71340CE140B2}"/>
              </a:ext>
            </a:extLst>
          </p:cNvPr>
          <p:cNvGrpSpPr/>
          <p:nvPr/>
        </p:nvGrpSpPr>
        <p:grpSpPr>
          <a:xfrm>
            <a:off x="377249" y="660207"/>
            <a:ext cx="3527554" cy="216886"/>
            <a:chOff x="313249" y="1197204"/>
            <a:chExt cx="3527554" cy="216886"/>
          </a:xfrm>
        </p:grpSpPr>
        <p:sp>
          <p:nvSpPr>
            <p:cNvPr id="49" name="양쪽 모서리가 둥근 사각형 19">
              <a:extLst>
                <a:ext uri="{FF2B5EF4-FFF2-40B4-BE49-F238E27FC236}">
                  <a16:creationId xmlns:a16="http://schemas.microsoft.com/office/drawing/2014/main" id="{C12457F2-FA26-C728-6D43-BCE3D94A9823}"/>
                </a:ext>
              </a:extLst>
            </p:cNvPr>
            <p:cNvSpPr/>
            <p:nvPr/>
          </p:nvSpPr>
          <p:spPr>
            <a:xfrm>
              <a:off x="1488431" y="1200730"/>
              <a:ext cx="1176186" cy="213360"/>
            </a:xfrm>
            <a:prstGeom prst="round2SameRect">
              <a:avLst/>
            </a:prstGeom>
            <a:solidFill>
              <a:schemeClr val="tx1">
                <a:lumMod val="50000"/>
                <a:lumOff val="50000"/>
              </a:schemeClr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800" b="1" dirty="0">
                  <a:solidFill>
                    <a:prstClr val="white"/>
                  </a:solidFill>
                </a:rPr>
                <a:t>생활과 윤리 </a:t>
              </a:r>
              <a:r>
                <a:rPr lang="ko-KR" altLang="en-US" sz="800" b="1" dirty="0" err="1">
                  <a:solidFill>
                    <a:prstClr val="white"/>
                  </a:solidFill>
                </a:rPr>
                <a:t>보충반</a:t>
              </a:r>
              <a:endParaRPr lang="x-none" altLang="en-US" sz="800" b="1" dirty="0">
                <a:solidFill>
                  <a:prstClr val="white"/>
                </a:solidFill>
              </a:endParaRPr>
            </a:p>
          </p:txBody>
        </p:sp>
        <p:sp>
          <p:nvSpPr>
            <p:cNvPr id="50" name="양쪽 모서리가 둥근 사각형 18">
              <a:extLst>
                <a:ext uri="{FF2B5EF4-FFF2-40B4-BE49-F238E27FC236}">
                  <a16:creationId xmlns:a16="http://schemas.microsoft.com/office/drawing/2014/main" id="{27010340-844E-1BAF-D148-66BF5C152DE7}"/>
                </a:ext>
              </a:extLst>
            </p:cNvPr>
            <p:cNvSpPr/>
            <p:nvPr/>
          </p:nvSpPr>
          <p:spPr>
            <a:xfrm>
              <a:off x="313249" y="1197204"/>
              <a:ext cx="1176186" cy="213360"/>
            </a:xfrm>
            <a:prstGeom prst="round2SameRect">
              <a:avLst/>
            </a:prstGeom>
            <a:solidFill>
              <a:schemeClr val="bg1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x-none" altLang="en-US" sz="800" b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우리반</a:t>
              </a:r>
            </a:p>
          </p:txBody>
        </p:sp>
        <p:sp>
          <p:nvSpPr>
            <p:cNvPr id="56" name="양쪽 모서리가 둥근 사각형 5">
              <a:extLst>
                <a:ext uri="{FF2B5EF4-FFF2-40B4-BE49-F238E27FC236}">
                  <a16:creationId xmlns:a16="http://schemas.microsoft.com/office/drawing/2014/main" id="{40783A60-A824-B8C6-4D48-414DD78034A3}"/>
                </a:ext>
              </a:extLst>
            </p:cNvPr>
            <p:cNvSpPr/>
            <p:nvPr/>
          </p:nvSpPr>
          <p:spPr>
            <a:xfrm>
              <a:off x="2664617" y="1197204"/>
              <a:ext cx="1176186" cy="213360"/>
            </a:xfrm>
            <a:prstGeom prst="round2SameRect">
              <a:avLst/>
            </a:prstGeom>
            <a:solidFill>
              <a:schemeClr val="bg1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800" b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윤리와 사상 정규</a:t>
              </a:r>
              <a:endParaRPr lang="x-none" altLang="en-US" sz="800" b="1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pic>
          <p:nvPicPr>
            <p:cNvPr id="57" name="그래픽 56" descr="추가 단색으로 채워진">
              <a:extLst>
                <a:ext uri="{FF2B5EF4-FFF2-40B4-BE49-F238E27FC236}">
                  <a16:creationId xmlns:a16="http://schemas.microsoft.com/office/drawing/2014/main" id="{A2B54643-97FF-101F-8B22-4496A689C0D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2700000">
              <a:off x="2537584" y="1265889"/>
              <a:ext cx="96149" cy="96149"/>
            </a:xfrm>
            <a:prstGeom prst="rect">
              <a:avLst/>
            </a:prstGeom>
          </p:spPr>
        </p:pic>
        <p:pic>
          <p:nvPicPr>
            <p:cNvPr id="58" name="그래픽 57" descr="추가 단색으로 채워진">
              <a:extLst>
                <a:ext uri="{FF2B5EF4-FFF2-40B4-BE49-F238E27FC236}">
                  <a16:creationId xmlns:a16="http://schemas.microsoft.com/office/drawing/2014/main" id="{A1292FAE-E9C3-2D03-C24D-1C1A2E1B7AC1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 rot="2700000">
              <a:off x="3692118" y="1265889"/>
              <a:ext cx="96149" cy="96149"/>
            </a:xfrm>
            <a:prstGeom prst="rect">
              <a:avLst/>
            </a:prstGeom>
          </p:spPr>
        </p:pic>
      </p:grpSp>
      <p:sp>
        <p:nvSpPr>
          <p:cNvPr id="111" name="양쪽 모서리가 둥근 사각형 19">
            <a:extLst>
              <a:ext uri="{FF2B5EF4-FFF2-40B4-BE49-F238E27FC236}">
                <a16:creationId xmlns:a16="http://schemas.microsoft.com/office/drawing/2014/main" id="{6F54B36F-97D5-3848-3FE6-6FF499C71AB4}"/>
              </a:ext>
            </a:extLst>
          </p:cNvPr>
          <p:cNvSpPr/>
          <p:nvPr/>
        </p:nvSpPr>
        <p:spPr>
          <a:xfrm>
            <a:off x="1834448" y="4928473"/>
            <a:ext cx="1176186" cy="213360"/>
          </a:xfrm>
          <a:prstGeom prst="round2SameRect">
            <a:avLst/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>
                <a:solidFill>
                  <a:schemeClr val="tx1"/>
                </a:solidFill>
              </a:rPr>
              <a:t>생활과 윤리 </a:t>
            </a:r>
            <a:r>
              <a:rPr lang="ko-KR" altLang="en-US" sz="800" b="1" dirty="0" err="1">
                <a:solidFill>
                  <a:schemeClr val="tx1"/>
                </a:solidFill>
              </a:rPr>
              <a:t>보충반</a:t>
            </a:r>
            <a:endParaRPr lang="x-none" altLang="en-US" sz="800" b="1" dirty="0">
              <a:solidFill>
                <a:schemeClr val="tx1"/>
              </a:solidFill>
            </a:endParaRPr>
          </a:p>
        </p:txBody>
      </p:sp>
      <p:sp>
        <p:nvSpPr>
          <p:cNvPr id="112" name="양쪽 모서리가 둥근 사각형 18">
            <a:extLst>
              <a:ext uri="{FF2B5EF4-FFF2-40B4-BE49-F238E27FC236}">
                <a16:creationId xmlns:a16="http://schemas.microsoft.com/office/drawing/2014/main" id="{BFE3E052-6A75-3818-2712-F252506D3CA7}"/>
              </a:ext>
            </a:extLst>
          </p:cNvPr>
          <p:cNvSpPr/>
          <p:nvPr/>
        </p:nvSpPr>
        <p:spPr>
          <a:xfrm>
            <a:off x="659266" y="4924947"/>
            <a:ext cx="1176186" cy="213360"/>
          </a:xfrm>
          <a:prstGeom prst="round2SameRect">
            <a:avLst/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x-none" altLang="en-US" sz="800" b="1">
                <a:solidFill>
                  <a:schemeClr val="tx1">
                    <a:lumMod val="75000"/>
                    <a:lumOff val="25000"/>
                  </a:schemeClr>
                </a:solidFill>
              </a:rPr>
              <a:t>우리반</a:t>
            </a:r>
          </a:p>
        </p:txBody>
      </p:sp>
      <p:sp>
        <p:nvSpPr>
          <p:cNvPr id="114" name="양쪽 모서리가 둥근 사각형 5">
            <a:extLst>
              <a:ext uri="{FF2B5EF4-FFF2-40B4-BE49-F238E27FC236}">
                <a16:creationId xmlns:a16="http://schemas.microsoft.com/office/drawing/2014/main" id="{459DA58B-32AD-A591-657F-8B5EC6211738}"/>
              </a:ext>
            </a:extLst>
          </p:cNvPr>
          <p:cNvSpPr/>
          <p:nvPr/>
        </p:nvSpPr>
        <p:spPr>
          <a:xfrm>
            <a:off x="3010634" y="4924947"/>
            <a:ext cx="1176186" cy="213360"/>
          </a:xfrm>
          <a:prstGeom prst="round2SameRect">
            <a:avLst/>
          </a:prstGeom>
          <a:solidFill>
            <a:srgbClr val="7F7F7F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>
                <a:solidFill>
                  <a:schemeClr val="bg1"/>
                </a:solidFill>
              </a:rPr>
              <a:t>윤리와 사상 정규</a:t>
            </a:r>
            <a:endParaRPr lang="x-none" altLang="en-US" sz="800" b="1" dirty="0">
              <a:solidFill>
                <a:schemeClr val="bg1"/>
              </a:solidFill>
            </a:endParaRPr>
          </a:p>
        </p:txBody>
      </p:sp>
      <p:pic>
        <p:nvPicPr>
          <p:cNvPr id="115" name="그래픽 114" descr="추가 단색으로 채워진">
            <a:extLst>
              <a:ext uri="{FF2B5EF4-FFF2-40B4-BE49-F238E27FC236}">
                <a16:creationId xmlns:a16="http://schemas.microsoft.com/office/drawing/2014/main" id="{58CE99D4-F0B5-4BFC-93DE-23132C6161D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 rot="2700000">
            <a:off x="2883601" y="4993632"/>
            <a:ext cx="96149" cy="96149"/>
          </a:xfrm>
          <a:prstGeom prst="rect">
            <a:avLst/>
          </a:prstGeom>
        </p:spPr>
      </p:pic>
      <p:pic>
        <p:nvPicPr>
          <p:cNvPr id="140" name="그래픽 139" descr="추가 단색으로 채워진">
            <a:extLst>
              <a:ext uri="{FF2B5EF4-FFF2-40B4-BE49-F238E27FC236}">
                <a16:creationId xmlns:a16="http://schemas.microsoft.com/office/drawing/2014/main" id="{6CE58932-EC0D-AE3B-BC82-72ABC28DCFD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2700000">
            <a:off x="4038135" y="4993632"/>
            <a:ext cx="96149" cy="96149"/>
          </a:xfrm>
          <a:prstGeom prst="rect">
            <a:avLst/>
          </a:prstGeom>
        </p:spPr>
      </p:pic>
      <p:pic>
        <p:nvPicPr>
          <p:cNvPr id="141" name="그래픽 140" descr="커서 단색으로 채워진">
            <a:extLst>
              <a:ext uri="{FF2B5EF4-FFF2-40B4-BE49-F238E27FC236}">
                <a16:creationId xmlns:a16="http://schemas.microsoft.com/office/drawing/2014/main" id="{60E80578-4E88-9176-A2B4-C9C6696BB88F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 rot="1244672">
            <a:off x="3534820" y="5057301"/>
            <a:ext cx="173430" cy="189588"/>
          </a:xfrm>
          <a:prstGeom prst="rect">
            <a:avLst/>
          </a:prstGeom>
        </p:spPr>
      </p:pic>
      <p:sp>
        <p:nvSpPr>
          <p:cNvPr id="142" name="Oval 4">
            <a:extLst>
              <a:ext uri="{FF2B5EF4-FFF2-40B4-BE49-F238E27FC236}">
                <a16:creationId xmlns:a16="http://schemas.microsoft.com/office/drawing/2014/main" id="{0AFC5ED6-7A29-AA29-5AD7-9D5C391B8B0A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3521159" y="4991946"/>
            <a:ext cx="106882" cy="106882"/>
          </a:xfrm>
          <a:prstGeom prst="ellipse">
            <a:avLst/>
          </a:prstGeom>
          <a:solidFill>
            <a:srgbClr val="FF2D82">
              <a:alpha val="60000"/>
            </a:srgbClr>
          </a:solidFill>
          <a:ln w="12700">
            <a:solidFill>
              <a:srgbClr val="FF2D82"/>
            </a:solidFill>
            <a:prstDash val="solid"/>
            <a:round/>
            <a:headEnd/>
            <a:tailEnd/>
          </a:ln>
        </p:spPr>
        <p:txBody>
          <a:bodyPr rot="10800000" wrap="none" lIns="0" tIns="0" rIns="0" bIns="0" anchor="ctr"/>
          <a:lstStyle/>
          <a:p>
            <a:pPr algn="ctr"/>
            <a:endParaRPr lang="ko-KR" altLang="ko-KR" sz="500" b="1">
              <a:solidFill>
                <a:srgbClr val="FF0066"/>
              </a:solidFill>
              <a:latin typeface="Calibri" pitchFamily="34" charset="0"/>
              <a:ea typeface="맑은 고딕" pitchFamily="50" charset="-127"/>
              <a:cs typeface="Calibri" pitchFamily="34" charset="0"/>
            </a:endParaRPr>
          </a:p>
        </p:txBody>
      </p:sp>
      <p:grpSp>
        <p:nvGrpSpPr>
          <p:cNvPr id="143" name="그룹 142">
            <a:extLst>
              <a:ext uri="{FF2B5EF4-FFF2-40B4-BE49-F238E27FC236}">
                <a16:creationId xmlns:a16="http://schemas.microsoft.com/office/drawing/2014/main" id="{5B933FD2-96F1-3E04-8DD9-A949E35EDA6A}"/>
              </a:ext>
            </a:extLst>
          </p:cNvPr>
          <p:cNvGrpSpPr/>
          <p:nvPr/>
        </p:nvGrpSpPr>
        <p:grpSpPr>
          <a:xfrm>
            <a:off x="7148046" y="1689381"/>
            <a:ext cx="1106697" cy="78075"/>
            <a:chOff x="7449386" y="3140807"/>
            <a:chExt cx="1106697" cy="78075"/>
          </a:xfrm>
        </p:grpSpPr>
        <p:sp>
          <p:nvSpPr>
            <p:cNvPr id="144" name="TextBox 53">
              <a:extLst>
                <a:ext uri="{FF2B5EF4-FFF2-40B4-BE49-F238E27FC236}">
                  <a16:creationId xmlns:a16="http://schemas.microsoft.com/office/drawing/2014/main" id="{0E5910EB-3017-F242-75B9-9137C456CC5B}"/>
                </a:ext>
              </a:extLst>
            </p:cNvPr>
            <p:cNvSpPr txBox="1"/>
            <p:nvPr/>
          </p:nvSpPr>
          <p:spPr>
            <a:xfrm>
              <a:off x="7998238" y="3140807"/>
              <a:ext cx="557845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생활과 윤리 </a:t>
              </a:r>
              <a:r>
                <a:rPr lang="ko-KR" altLang="en-US" sz="500" dirty="0" err="1"/>
                <a:t>보충반</a:t>
              </a:r>
              <a:endParaRPr lang="en-US" altLang="ko-KR" sz="500" dirty="0"/>
            </a:p>
          </p:txBody>
        </p:sp>
        <p:sp>
          <p:nvSpPr>
            <p:cNvPr id="145" name="TextBox 144">
              <a:extLst>
                <a:ext uri="{FF2B5EF4-FFF2-40B4-BE49-F238E27FC236}">
                  <a16:creationId xmlns:a16="http://schemas.microsoft.com/office/drawing/2014/main" id="{EBF1B50F-F597-8875-3D8B-E96B31B22482}"/>
                </a:ext>
              </a:extLst>
            </p:cNvPr>
            <p:cNvSpPr txBox="1"/>
            <p:nvPr/>
          </p:nvSpPr>
          <p:spPr>
            <a:xfrm>
              <a:off x="7554915" y="3141529"/>
              <a:ext cx="27892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과목 평균</a:t>
              </a:r>
              <a:endParaRPr lang="en-US" altLang="ko-KR" sz="500" dirty="0"/>
            </a:p>
          </p:txBody>
        </p:sp>
        <p:sp>
          <p:nvSpPr>
            <p:cNvPr id="146" name="직사각형 145">
              <a:extLst>
                <a:ext uri="{FF2B5EF4-FFF2-40B4-BE49-F238E27FC236}">
                  <a16:creationId xmlns:a16="http://schemas.microsoft.com/office/drawing/2014/main" id="{F0228768-82A3-8740-C812-36100338F91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449386" y="3142815"/>
              <a:ext cx="72787" cy="72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147" name="직사각형 146">
              <a:extLst>
                <a:ext uri="{FF2B5EF4-FFF2-40B4-BE49-F238E27FC236}">
                  <a16:creationId xmlns:a16="http://schemas.microsoft.com/office/drawing/2014/main" id="{927F4244-CBEE-65E3-F42B-EFB6171FDC5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04204" y="3146882"/>
              <a:ext cx="72787" cy="72000"/>
            </a:xfrm>
            <a:prstGeom prst="rect">
              <a:avLst/>
            </a:pr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 dirty="0"/>
            </a:p>
          </p:txBody>
        </p:sp>
      </p:grpSp>
      <p:grpSp>
        <p:nvGrpSpPr>
          <p:cNvPr id="148" name="그룹 147">
            <a:extLst>
              <a:ext uri="{FF2B5EF4-FFF2-40B4-BE49-F238E27FC236}">
                <a16:creationId xmlns:a16="http://schemas.microsoft.com/office/drawing/2014/main" id="{7B4EA411-91C9-FDBC-09A1-0E225B675452}"/>
              </a:ext>
            </a:extLst>
          </p:cNvPr>
          <p:cNvGrpSpPr/>
          <p:nvPr/>
        </p:nvGrpSpPr>
        <p:grpSpPr>
          <a:xfrm>
            <a:off x="7070762" y="5884962"/>
            <a:ext cx="1106697" cy="78075"/>
            <a:chOff x="7449386" y="3140807"/>
            <a:chExt cx="1106697" cy="78075"/>
          </a:xfrm>
        </p:grpSpPr>
        <p:sp>
          <p:nvSpPr>
            <p:cNvPr id="149" name="TextBox 53">
              <a:extLst>
                <a:ext uri="{FF2B5EF4-FFF2-40B4-BE49-F238E27FC236}">
                  <a16:creationId xmlns:a16="http://schemas.microsoft.com/office/drawing/2014/main" id="{B2492FD0-C810-04A5-C0FA-FCF32FB6E4DA}"/>
                </a:ext>
              </a:extLst>
            </p:cNvPr>
            <p:cNvSpPr txBox="1"/>
            <p:nvPr/>
          </p:nvSpPr>
          <p:spPr>
            <a:xfrm>
              <a:off x="7998238" y="3140807"/>
              <a:ext cx="557845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생활과 윤리 </a:t>
              </a:r>
              <a:r>
                <a:rPr lang="ko-KR" altLang="en-US" sz="500" dirty="0" err="1"/>
                <a:t>보충반</a:t>
              </a:r>
              <a:endParaRPr lang="en-US" altLang="ko-KR" sz="500" dirty="0"/>
            </a:p>
          </p:txBody>
        </p:sp>
        <p:sp>
          <p:nvSpPr>
            <p:cNvPr id="150" name="TextBox 149">
              <a:extLst>
                <a:ext uri="{FF2B5EF4-FFF2-40B4-BE49-F238E27FC236}">
                  <a16:creationId xmlns:a16="http://schemas.microsoft.com/office/drawing/2014/main" id="{F4966C12-E659-58F6-EDEB-EDE2B4D4E751}"/>
                </a:ext>
              </a:extLst>
            </p:cNvPr>
            <p:cNvSpPr txBox="1"/>
            <p:nvPr/>
          </p:nvSpPr>
          <p:spPr>
            <a:xfrm>
              <a:off x="7554915" y="3141529"/>
              <a:ext cx="27892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과목 평균</a:t>
              </a:r>
              <a:endParaRPr lang="en-US" altLang="ko-KR" sz="500" dirty="0"/>
            </a:p>
          </p:txBody>
        </p:sp>
        <p:sp>
          <p:nvSpPr>
            <p:cNvPr id="151" name="직사각형 150">
              <a:extLst>
                <a:ext uri="{FF2B5EF4-FFF2-40B4-BE49-F238E27FC236}">
                  <a16:creationId xmlns:a16="http://schemas.microsoft.com/office/drawing/2014/main" id="{BFF7E3E0-3E18-41DA-CAE0-AB736C8DA2E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449386" y="3142815"/>
              <a:ext cx="72787" cy="72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152" name="직사각형 151">
              <a:extLst>
                <a:ext uri="{FF2B5EF4-FFF2-40B4-BE49-F238E27FC236}">
                  <a16:creationId xmlns:a16="http://schemas.microsoft.com/office/drawing/2014/main" id="{66995135-F652-2AB9-46C1-C5766E1ADD6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04204" y="3146882"/>
              <a:ext cx="72787" cy="72000"/>
            </a:xfrm>
            <a:prstGeom prst="rect">
              <a:avLst/>
            </a:pr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 dirty="0"/>
            </a:p>
          </p:txBody>
        </p:sp>
      </p:grpSp>
      <p:grpSp>
        <p:nvGrpSpPr>
          <p:cNvPr id="153" name="그룹 152">
            <a:extLst>
              <a:ext uri="{FF2B5EF4-FFF2-40B4-BE49-F238E27FC236}">
                <a16:creationId xmlns:a16="http://schemas.microsoft.com/office/drawing/2014/main" id="{94A8F0E7-C914-9A51-C150-772F7E7BF31A}"/>
              </a:ext>
            </a:extLst>
          </p:cNvPr>
          <p:cNvGrpSpPr/>
          <p:nvPr/>
        </p:nvGrpSpPr>
        <p:grpSpPr>
          <a:xfrm>
            <a:off x="7066265" y="10498924"/>
            <a:ext cx="1106697" cy="78075"/>
            <a:chOff x="7449386" y="3140807"/>
            <a:chExt cx="1106697" cy="78075"/>
          </a:xfrm>
        </p:grpSpPr>
        <p:sp>
          <p:nvSpPr>
            <p:cNvPr id="154" name="TextBox 53">
              <a:extLst>
                <a:ext uri="{FF2B5EF4-FFF2-40B4-BE49-F238E27FC236}">
                  <a16:creationId xmlns:a16="http://schemas.microsoft.com/office/drawing/2014/main" id="{9EA98370-F9FF-805D-E734-855B6FAA11A0}"/>
                </a:ext>
              </a:extLst>
            </p:cNvPr>
            <p:cNvSpPr txBox="1"/>
            <p:nvPr/>
          </p:nvSpPr>
          <p:spPr>
            <a:xfrm>
              <a:off x="7998238" y="3140807"/>
              <a:ext cx="557845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생활과 윤리 </a:t>
              </a:r>
              <a:r>
                <a:rPr lang="ko-KR" altLang="en-US" sz="500" dirty="0" err="1"/>
                <a:t>보충반</a:t>
              </a:r>
              <a:endParaRPr lang="en-US" altLang="ko-KR" sz="500" dirty="0"/>
            </a:p>
          </p:txBody>
        </p:sp>
        <p:sp>
          <p:nvSpPr>
            <p:cNvPr id="155" name="TextBox 154">
              <a:extLst>
                <a:ext uri="{FF2B5EF4-FFF2-40B4-BE49-F238E27FC236}">
                  <a16:creationId xmlns:a16="http://schemas.microsoft.com/office/drawing/2014/main" id="{D9F7F14F-59EA-78A0-29C4-13E74A6A0D89}"/>
                </a:ext>
              </a:extLst>
            </p:cNvPr>
            <p:cNvSpPr txBox="1"/>
            <p:nvPr/>
          </p:nvSpPr>
          <p:spPr>
            <a:xfrm>
              <a:off x="7554915" y="3141529"/>
              <a:ext cx="27892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과목 평균</a:t>
              </a:r>
              <a:endParaRPr lang="en-US" altLang="ko-KR" sz="500" dirty="0"/>
            </a:p>
          </p:txBody>
        </p:sp>
        <p:sp>
          <p:nvSpPr>
            <p:cNvPr id="156" name="직사각형 155">
              <a:extLst>
                <a:ext uri="{FF2B5EF4-FFF2-40B4-BE49-F238E27FC236}">
                  <a16:creationId xmlns:a16="http://schemas.microsoft.com/office/drawing/2014/main" id="{84FB68A8-F679-92E5-B16D-B05C22FA0FB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449386" y="3142815"/>
              <a:ext cx="72787" cy="72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157" name="직사각형 156">
              <a:extLst>
                <a:ext uri="{FF2B5EF4-FFF2-40B4-BE49-F238E27FC236}">
                  <a16:creationId xmlns:a16="http://schemas.microsoft.com/office/drawing/2014/main" id="{6929724B-E45F-A958-94E8-FBAC0D4903A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04204" y="3146882"/>
              <a:ext cx="72787" cy="72000"/>
            </a:xfrm>
            <a:prstGeom prst="rect">
              <a:avLst/>
            </a:pr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 dirty="0"/>
            </a:p>
          </p:txBody>
        </p:sp>
      </p:grpSp>
      <p:grpSp>
        <p:nvGrpSpPr>
          <p:cNvPr id="158" name="그룹 157">
            <a:extLst>
              <a:ext uri="{FF2B5EF4-FFF2-40B4-BE49-F238E27FC236}">
                <a16:creationId xmlns:a16="http://schemas.microsoft.com/office/drawing/2014/main" id="{7BED4907-CF9C-3DEB-E6EC-A02A8B650E12}"/>
              </a:ext>
            </a:extLst>
          </p:cNvPr>
          <p:cNvGrpSpPr/>
          <p:nvPr/>
        </p:nvGrpSpPr>
        <p:grpSpPr>
          <a:xfrm>
            <a:off x="670981" y="9397059"/>
            <a:ext cx="3527554" cy="216886"/>
            <a:chOff x="313249" y="1197204"/>
            <a:chExt cx="3527554" cy="216886"/>
          </a:xfrm>
        </p:grpSpPr>
        <p:sp>
          <p:nvSpPr>
            <p:cNvPr id="159" name="양쪽 모서리가 둥근 사각형 19">
              <a:extLst>
                <a:ext uri="{FF2B5EF4-FFF2-40B4-BE49-F238E27FC236}">
                  <a16:creationId xmlns:a16="http://schemas.microsoft.com/office/drawing/2014/main" id="{8D3B6B84-8B3C-619C-5FCA-BD9DFE69EBD9}"/>
                </a:ext>
              </a:extLst>
            </p:cNvPr>
            <p:cNvSpPr/>
            <p:nvPr/>
          </p:nvSpPr>
          <p:spPr>
            <a:xfrm>
              <a:off x="1488431" y="1200730"/>
              <a:ext cx="1176186" cy="213360"/>
            </a:xfrm>
            <a:prstGeom prst="round2SameRect">
              <a:avLst/>
            </a:prstGeom>
            <a:solidFill>
              <a:schemeClr val="tx1">
                <a:lumMod val="50000"/>
                <a:lumOff val="50000"/>
              </a:schemeClr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800" b="1" dirty="0">
                  <a:solidFill>
                    <a:prstClr val="white"/>
                  </a:solidFill>
                </a:rPr>
                <a:t>생활과 윤리 </a:t>
              </a:r>
              <a:r>
                <a:rPr lang="ko-KR" altLang="en-US" sz="800" b="1" dirty="0" err="1">
                  <a:solidFill>
                    <a:prstClr val="white"/>
                  </a:solidFill>
                </a:rPr>
                <a:t>보충반</a:t>
              </a:r>
              <a:endParaRPr lang="x-none" altLang="en-US" sz="800" b="1" dirty="0">
                <a:solidFill>
                  <a:prstClr val="white"/>
                </a:solidFill>
              </a:endParaRPr>
            </a:p>
          </p:txBody>
        </p:sp>
        <p:sp>
          <p:nvSpPr>
            <p:cNvPr id="160" name="양쪽 모서리가 둥근 사각형 18">
              <a:extLst>
                <a:ext uri="{FF2B5EF4-FFF2-40B4-BE49-F238E27FC236}">
                  <a16:creationId xmlns:a16="http://schemas.microsoft.com/office/drawing/2014/main" id="{BDFBDBF0-AFB8-B955-AD0C-5D6AE4924DE3}"/>
                </a:ext>
              </a:extLst>
            </p:cNvPr>
            <p:cNvSpPr/>
            <p:nvPr/>
          </p:nvSpPr>
          <p:spPr>
            <a:xfrm>
              <a:off x="313249" y="1197204"/>
              <a:ext cx="1176186" cy="213360"/>
            </a:xfrm>
            <a:prstGeom prst="round2SameRect">
              <a:avLst/>
            </a:prstGeom>
            <a:solidFill>
              <a:schemeClr val="bg1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x-none" altLang="en-US" sz="800" b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우리반</a:t>
              </a:r>
            </a:p>
          </p:txBody>
        </p:sp>
        <p:sp>
          <p:nvSpPr>
            <p:cNvPr id="161" name="양쪽 모서리가 둥근 사각형 5">
              <a:extLst>
                <a:ext uri="{FF2B5EF4-FFF2-40B4-BE49-F238E27FC236}">
                  <a16:creationId xmlns:a16="http://schemas.microsoft.com/office/drawing/2014/main" id="{F18FB0A8-0DC3-F862-996D-FEDDE30A938F}"/>
                </a:ext>
              </a:extLst>
            </p:cNvPr>
            <p:cNvSpPr/>
            <p:nvPr/>
          </p:nvSpPr>
          <p:spPr>
            <a:xfrm>
              <a:off x="2664617" y="1197204"/>
              <a:ext cx="1176186" cy="213360"/>
            </a:xfrm>
            <a:prstGeom prst="round2SameRect">
              <a:avLst/>
            </a:prstGeom>
            <a:solidFill>
              <a:schemeClr val="bg1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800" b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윤리와 사상 정규</a:t>
              </a:r>
              <a:endParaRPr lang="x-none" altLang="en-US" sz="800" b="1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pic>
          <p:nvPicPr>
            <p:cNvPr id="162" name="그래픽 161" descr="추가 단색으로 채워진">
              <a:extLst>
                <a:ext uri="{FF2B5EF4-FFF2-40B4-BE49-F238E27FC236}">
                  <a16:creationId xmlns:a16="http://schemas.microsoft.com/office/drawing/2014/main" id="{67D530D7-45C9-DA56-526F-173BB3DF280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2700000">
              <a:off x="2537584" y="1265889"/>
              <a:ext cx="96149" cy="96149"/>
            </a:xfrm>
            <a:prstGeom prst="rect">
              <a:avLst/>
            </a:prstGeom>
          </p:spPr>
        </p:pic>
        <p:pic>
          <p:nvPicPr>
            <p:cNvPr id="163" name="그래픽 162" descr="추가 단색으로 채워진">
              <a:extLst>
                <a:ext uri="{FF2B5EF4-FFF2-40B4-BE49-F238E27FC236}">
                  <a16:creationId xmlns:a16="http://schemas.microsoft.com/office/drawing/2014/main" id="{C8BFDBC1-A271-D99F-E329-BA0AA5DB89C8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 rot="2700000">
              <a:off x="3692118" y="1265889"/>
              <a:ext cx="96149" cy="96149"/>
            </a:xfrm>
            <a:prstGeom prst="rect">
              <a:avLst/>
            </a:prstGeom>
          </p:spPr>
        </p:pic>
      </p:grpSp>
      <p:sp>
        <p:nvSpPr>
          <p:cNvPr id="165" name="Oval 4">
            <a:extLst>
              <a:ext uri="{FF2B5EF4-FFF2-40B4-BE49-F238E27FC236}">
                <a16:creationId xmlns:a16="http://schemas.microsoft.com/office/drawing/2014/main" id="{E0AC0F6A-E35D-588D-9510-513120E51A10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2428505" y="9376226"/>
            <a:ext cx="106882" cy="106882"/>
          </a:xfrm>
          <a:prstGeom prst="ellipse">
            <a:avLst/>
          </a:prstGeom>
          <a:solidFill>
            <a:srgbClr val="FF2D82">
              <a:alpha val="60000"/>
            </a:srgbClr>
          </a:solidFill>
          <a:ln w="12700">
            <a:solidFill>
              <a:srgbClr val="FF2D82"/>
            </a:solidFill>
            <a:prstDash val="solid"/>
            <a:round/>
            <a:headEnd/>
            <a:tailEnd/>
          </a:ln>
        </p:spPr>
        <p:txBody>
          <a:bodyPr rot="10800000" wrap="none" lIns="0" tIns="0" rIns="0" bIns="0" anchor="ctr"/>
          <a:lstStyle/>
          <a:p>
            <a:pPr algn="ctr"/>
            <a:endParaRPr lang="ko-KR" altLang="ko-KR" sz="500" b="1">
              <a:solidFill>
                <a:srgbClr val="FF0066"/>
              </a:solidFill>
              <a:latin typeface="Calibri" pitchFamily="34" charset="0"/>
              <a:ea typeface="맑은 고딕" pitchFamily="50" charset="-127"/>
              <a:cs typeface="Calibri" pitchFamily="34" charset="0"/>
            </a:endParaRPr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68ABCB4F-006E-24B6-07AF-D98C011D1D25}"/>
              </a:ext>
            </a:extLst>
          </p:cNvPr>
          <p:cNvSpPr txBox="1"/>
          <p:nvPr/>
        </p:nvSpPr>
        <p:spPr>
          <a:xfrm>
            <a:off x="940902" y="8275879"/>
            <a:ext cx="1445909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ctr"/>
            <a:r>
              <a:rPr kumimoji="1" lang="ko-KR" altLang="en-US" sz="800" dirty="0">
                <a:solidFill>
                  <a:prstClr val="black"/>
                </a:solidFill>
              </a:rPr>
              <a:t>도가 사상과 무위자연의 윤리 </a:t>
            </a:r>
            <a:r>
              <a:rPr kumimoji="1" lang="en-US" altLang="ko-KR" sz="800" dirty="0">
                <a:solidFill>
                  <a:prstClr val="black"/>
                </a:solidFill>
              </a:rPr>
              <a:t>…</a:t>
            </a:r>
          </a:p>
        </p:txBody>
      </p:sp>
      <p:sp>
        <p:nvSpPr>
          <p:cNvPr id="167" name="TextBox 166">
            <a:extLst>
              <a:ext uri="{FF2B5EF4-FFF2-40B4-BE49-F238E27FC236}">
                <a16:creationId xmlns:a16="http://schemas.microsoft.com/office/drawing/2014/main" id="{170430F8-CDE3-3BC6-741D-546148F96174}"/>
              </a:ext>
            </a:extLst>
          </p:cNvPr>
          <p:cNvSpPr txBox="1"/>
          <p:nvPr/>
        </p:nvSpPr>
        <p:spPr>
          <a:xfrm>
            <a:off x="2669285" y="8275449"/>
            <a:ext cx="1033937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ctr"/>
            <a:r>
              <a:rPr kumimoji="1" lang="ko-KR" altLang="en-US" sz="800">
                <a:solidFill>
                  <a:prstClr val="black"/>
                </a:solidFill>
              </a:rPr>
              <a:t>서양 윤리 사상의 연원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68" name="TextBox 167">
            <a:extLst>
              <a:ext uri="{FF2B5EF4-FFF2-40B4-BE49-F238E27FC236}">
                <a16:creationId xmlns:a16="http://schemas.microsoft.com/office/drawing/2014/main" id="{EDF2F4A0-3852-4C01-0BD2-D68407C2AD5F}"/>
              </a:ext>
            </a:extLst>
          </p:cNvPr>
          <p:cNvSpPr txBox="1"/>
          <p:nvPr/>
        </p:nvSpPr>
        <p:spPr>
          <a:xfrm>
            <a:off x="3871118" y="8273626"/>
            <a:ext cx="106439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ctr"/>
            <a:r>
              <a:rPr kumimoji="1" lang="ko-KR" altLang="en-US" sz="800" dirty="0">
                <a:solidFill>
                  <a:prstClr val="black"/>
                </a:solidFill>
              </a:rPr>
              <a:t>도덕적 판단의 근거와</a:t>
            </a:r>
            <a:r>
              <a:rPr kumimoji="1" lang="en-US" altLang="ko-KR" sz="800" dirty="0">
                <a:solidFill>
                  <a:prstClr val="black"/>
                </a:solidFill>
              </a:rPr>
              <a:t>…</a:t>
            </a: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CDEEE45B-563B-E42E-37B3-042235AC6DAD}"/>
              </a:ext>
            </a:extLst>
          </p:cNvPr>
          <p:cNvSpPr txBox="1"/>
          <p:nvPr/>
        </p:nvSpPr>
        <p:spPr>
          <a:xfrm>
            <a:off x="5270874" y="8270471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이상사회와 국가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70" name="TextBox 169">
            <a:extLst>
              <a:ext uri="{FF2B5EF4-FFF2-40B4-BE49-F238E27FC236}">
                <a16:creationId xmlns:a16="http://schemas.microsoft.com/office/drawing/2014/main" id="{21B8FE35-E09E-39F5-C902-06043FAAA673}"/>
              </a:ext>
            </a:extLst>
          </p:cNvPr>
          <p:cNvSpPr txBox="1"/>
          <p:nvPr/>
        </p:nvSpPr>
        <p:spPr>
          <a:xfrm>
            <a:off x="6225793" y="8277778"/>
            <a:ext cx="134652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ctr"/>
            <a:r>
              <a:rPr kumimoji="1" lang="ko-KR" altLang="en-US" sz="800" dirty="0">
                <a:solidFill>
                  <a:prstClr val="black"/>
                </a:solidFill>
              </a:rPr>
              <a:t>민주주의와 자본주의 </a:t>
            </a:r>
            <a:r>
              <a:rPr kumimoji="1" lang="en-US" altLang="ko-KR" sz="800" dirty="0">
                <a:solidFill>
                  <a:prstClr val="black"/>
                </a:solidFill>
              </a:rPr>
              <a:t>/ </a:t>
            </a:r>
            <a:r>
              <a:rPr kumimoji="1" lang="ko-KR" altLang="en-US" sz="800" dirty="0">
                <a:solidFill>
                  <a:prstClr val="black"/>
                </a:solidFill>
              </a:rPr>
              <a:t>평화</a:t>
            </a:r>
            <a:r>
              <a:rPr kumimoji="1" lang="en-US" altLang="ko-KR" sz="800" dirty="0">
                <a:solidFill>
                  <a:prstClr val="black"/>
                </a:solidFill>
              </a:rPr>
              <a:t>…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graphicFrame>
        <p:nvGraphicFramePr>
          <p:cNvPr id="172" name="표 752">
            <a:extLst>
              <a:ext uri="{FF2B5EF4-FFF2-40B4-BE49-F238E27FC236}">
                <a16:creationId xmlns:a16="http://schemas.microsoft.com/office/drawing/2014/main" id="{B7A8C54B-6BB1-EC74-6C2F-E0184F4EB634}"/>
              </a:ext>
            </a:extLst>
          </p:cNvPr>
          <p:cNvGraphicFramePr>
            <a:graphicFrameLocks noGrp="1"/>
          </p:cNvGraphicFramePr>
          <p:nvPr/>
        </p:nvGraphicFramePr>
        <p:xfrm>
          <a:off x="573179" y="10655179"/>
          <a:ext cx="7579074" cy="216243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087890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438468">
                  <a:extLst>
                    <a:ext uri="{9D8B030D-6E8A-4147-A177-3AD203B41FA5}">
                      <a16:colId xmlns:a16="http://schemas.microsoft.com/office/drawing/2014/main" val="2816591719"/>
                    </a:ext>
                  </a:extLst>
                </a:gridCol>
                <a:gridCol w="1263179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263179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1603605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922753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</a:tblGrid>
              <a:tr h="234183"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464693"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5892381"/>
                  </a:ext>
                </a:extLst>
              </a:tr>
              <a:tr h="464693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619291">
                <a:tc>
                  <a:txBody>
                    <a:bodyPr/>
                    <a:lstStyle/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287351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sp>
        <p:nvSpPr>
          <p:cNvPr id="173" name="직사각형 172">
            <a:extLst>
              <a:ext uri="{FF2B5EF4-FFF2-40B4-BE49-F238E27FC236}">
                <a16:creationId xmlns:a16="http://schemas.microsoft.com/office/drawing/2014/main" id="{7072DD1D-D67E-7BF6-CB69-3C3124710FEA}"/>
              </a:ext>
            </a:extLst>
          </p:cNvPr>
          <p:cNvSpPr/>
          <p:nvPr/>
        </p:nvSpPr>
        <p:spPr>
          <a:xfrm>
            <a:off x="2894391" y="11962768"/>
            <a:ext cx="205184" cy="858064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174" name="직사각형 173">
            <a:extLst>
              <a:ext uri="{FF2B5EF4-FFF2-40B4-BE49-F238E27FC236}">
                <a16:creationId xmlns:a16="http://schemas.microsoft.com/office/drawing/2014/main" id="{2A289798-7895-2287-E9DC-A3D9A7435B4D}"/>
              </a:ext>
            </a:extLst>
          </p:cNvPr>
          <p:cNvSpPr/>
          <p:nvPr/>
        </p:nvSpPr>
        <p:spPr>
          <a:xfrm>
            <a:off x="4172959" y="11244991"/>
            <a:ext cx="216160" cy="1575841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175" name="직사각형 174">
            <a:extLst>
              <a:ext uri="{FF2B5EF4-FFF2-40B4-BE49-F238E27FC236}">
                <a16:creationId xmlns:a16="http://schemas.microsoft.com/office/drawing/2014/main" id="{2FEC2868-2490-EEC4-58D2-BAB374974B29}"/>
              </a:ext>
            </a:extLst>
          </p:cNvPr>
          <p:cNvSpPr/>
          <p:nvPr/>
        </p:nvSpPr>
        <p:spPr>
          <a:xfrm>
            <a:off x="5265989" y="12021838"/>
            <a:ext cx="205184" cy="798994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177" name="TextBox 176">
            <a:extLst>
              <a:ext uri="{FF2B5EF4-FFF2-40B4-BE49-F238E27FC236}">
                <a16:creationId xmlns:a16="http://schemas.microsoft.com/office/drawing/2014/main" id="{A6BB3CEA-079C-5E93-7DFD-71C8D1D66F61}"/>
              </a:ext>
            </a:extLst>
          </p:cNvPr>
          <p:cNvSpPr txBox="1"/>
          <p:nvPr/>
        </p:nvSpPr>
        <p:spPr>
          <a:xfrm>
            <a:off x="321727" y="10655179"/>
            <a:ext cx="205184" cy="2462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dirty="0">
                <a:solidFill>
                  <a:prstClr val="black"/>
                </a:solidFill>
              </a:rPr>
              <a:t>매우</a:t>
            </a:r>
            <a:endParaRPr kumimoji="1" lang="en-US" altLang="x-none" sz="800" dirty="0">
              <a:solidFill>
                <a:prstClr val="black"/>
              </a:solidFill>
            </a:endParaRPr>
          </a:p>
          <a:p>
            <a:r>
              <a:rPr kumimoji="1" lang="x-none" altLang="en-US" sz="800" dirty="0">
                <a:solidFill>
                  <a:prstClr val="black"/>
                </a:solidFill>
              </a:rPr>
              <a:t>우수</a:t>
            </a:r>
          </a:p>
        </p:txBody>
      </p:sp>
      <p:sp>
        <p:nvSpPr>
          <p:cNvPr id="178" name="TextBox 177">
            <a:extLst>
              <a:ext uri="{FF2B5EF4-FFF2-40B4-BE49-F238E27FC236}">
                <a16:creationId xmlns:a16="http://schemas.microsoft.com/office/drawing/2014/main" id="{349C0089-DF99-4978-1C90-98CAF7B2BCA7}"/>
              </a:ext>
            </a:extLst>
          </p:cNvPr>
          <p:cNvSpPr txBox="1"/>
          <p:nvPr/>
        </p:nvSpPr>
        <p:spPr>
          <a:xfrm>
            <a:off x="321727" y="11074733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dirty="0">
                <a:solidFill>
                  <a:prstClr val="black"/>
                </a:solidFill>
              </a:rPr>
              <a:t>우수</a:t>
            </a:r>
          </a:p>
        </p:txBody>
      </p:sp>
      <p:sp>
        <p:nvSpPr>
          <p:cNvPr id="179" name="TextBox 178">
            <a:extLst>
              <a:ext uri="{FF2B5EF4-FFF2-40B4-BE49-F238E27FC236}">
                <a16:creationId xmlns:a16="http://schemas.microsoft.com/office/drawing/2014/main" id="{01334DA4-DAF2-BE7E-7F35-7B85D7E3E9A8}"/>
              </a:ext>
            </a:extLst>
          </p:cNvPr>
          <p:cNvSpPr txBox="1"/>
          <p:nvPr/>
        </p:nvSpPr>
        <p:spPr>
          <a:xfrm>
            <a:off x="321727" y="11537159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dirty="0">
                <a:solidFill>
                  <a:prstClr val="black"/>
                </a:solidFill>
              </a:rPr>
              <a:t>보통</a:t>
            </a:r>
          </a:p>
        </p:txBody>
      </p:sp>
      <p:sp>
        <p:nvSpPr>
          <p:cNvPr id="180" name="TextBox 179">
            <a:extLst>
              <a:ext uri="{FF2B5EF4-FFF2-40B4-BE49-F238E27FC236}">
                <a16:creationId xmlns:a16="http://schemas.microsoft.com/office/drawing/2014/main" id="{C3C7DFA8-A36E-0E2E-0201-E3DB3611F37A}"/>
              </a:ext>
            </a:extLst>
          </p:cNvPr>
          <p:cNvSpPr txBox="1"/>
          <p:nvPr/>
        </p:nvSpPr>
        <p:spPr>
          <a:xfrm>
            <a:off x="321727" y="12049097"/>
            <a:ext cx="205184" cy="2462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다소</a:t>
            </a:r>
            <a:endParaRPr kumimoji="1" lang="en-US" altLang="en-US" sz="800" dirty="0">
              <a:solidFill>
                <a:prstClr val="black"/>
              </a:solidFill>
            </a:endParaRPr>
          </a:p>
          <a:p>
            <a:r>
              <a:rPr kumimoji="1" lang="x-none" altLang="en-US" sz="800" dirty="0">
                <a:solidFill>
                  <a:prstClr val="black"/>
                </a:solidFill>
              </a:rPr>
              <a:t>미흡</a:t>
            </a:r>
          </a:p>
        </p:txBody>
      </p:sp>
      <p:sp>
        <p:nvSpPr>
          <p:cNvPr id="181" name="TextBox 180">
            <a:extLst>
              <a:ext uri="{FF2B5EF4-FFF2-40B4-BE49-F238E27FC236}">
                <a16:creationId xmlns:a16="http://schemas.microsoft.com/office/drawing/2014/main" id="{003A2249-6988-DAEB-E5C4-1CF6780D3FC7}"/>
              </a:ext>
            </a:extLst>
          </p:cNvPr>
          <p:cNvSpPr txBox="1"/>
          <p:nvPr/>
        </p:nvSpPr>
        <p:spPr>
          <a:xfrm>
            <a:off x="324373" y="12622589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미흡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87" name="직사각형 186">
            <a:extLst>
              <a:ext uri="{FF2B5EF4-FFF2-40B4-BE49-F238E27FC236}">
                <a16:creationId xmlns:a16="http://schemas.microsoft.com/office/drawing/2014/main" id="{66A79AE0-82AB-8711-0BA9-1293EFA25F8E}"/>
              </a:ext>
            </a:extLst>
          </p:cNvPr>
          <p:cNvSpPr/>
          <p:nvPr/>
        </p:nvSpPr>
        <p:spPr>
          <a:xfrm>
            <a:off x="1400236" y="11358335"/>
            <a:ext cx="205184" cy="1462497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202" name="TextBox 201">
            <a:extLst>
              <a:ext uri="{FF2B5EF4-FFF2-40B4-BE49-F238E27FC236}">
                <a16:creationId xmlns:a16="http://schemas.microsoft.com/office/drawing/2014/main" id="{C46F97CD-4A10-43E9-9EF7-0ADE22640F8B}"/>
              </a:ext>
            </a:extLst>
          </p:cNvPr>
          <p:cNvSpPr txBox="1"/>
          <p:nvPr/>
        </p:nvSpPr>
        <p:spPr>
          <a:xfrm>
            <a:off x="1104980" y="12813813"/>
            <a:ext cx="1056378" cy="2462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ctr"/>
            <a:r>
              <a:rPr kumimoji="1" lang="ko-KR" altLang="en-US" sz="800" dirty="0">
                <a:solidFill>
                  <a:prstClr val="black"/>
                </a:solidFill>
              </a:rPr>
              <a:t>과학 기술</a:t>
            </a:r>
            <a:r>
              <a:rPr kumimoji="1" lang="en-US" altLang="ko-KR" sz="800" dirty="0">
                <a:solidFill>
                  <a:prstClr val="black"/>
                </a:solidFill>
              </a:rPr>
              <a:t>, </a:t>
            </a:r>
            <a:r>
              <a:rPr kumimoji="1" lang="ko-KR" altLang="en-US" sz="800" dirty="0">
                <a:solidFill>
                  <a:prstClr val="black"/>
                </a:solidFill>
              </a:rPr>
              <a:t>정보 사회와</a:t>
            </a:r>
            <a:endParaRPr kumimoji="1" lang="en-US" altLang="ko-KR" sz="800" dirty="0">
              <a:solidFill>
                <a:prstClr val="black"/>
              </a:solidFill>
            </a:endParaRPr>
          </a:p>
          <a:p>
            <a:pPr algn="ctr"/>
            <a:r>
              <a:rPr kumimoji="1" lang="ko-KR" altLang="en-US" sz="800" dirty="0">
                <a:solidFill>
                  <a:prstClr val="black"/>
                </a:solidFill>
              </a:rPr>
              <a:t>윤리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203" name="TextBox 202">
            <a:extLst>
              <a:ext uri="{FF2B5EF4-FFF2-40B4-BE49-F238E27FC236}">
                <a16:creationId xmlns:a16="http://schemas.microsoft.com/office/drawing/2014/main" id="{8A331076-686B-01CA-9CAC-C0AB13F82BF4}"/>
              </a:ext>
            </a:extLst>
          </p:cNvPr>
          <p:cNvSpPr txBox="1"/>
          <p:nvPr/>
        </p:nvSpPr>
        <p:spPr>
          <a:xfrm>
            <a:off x="2816617" y="12870234"/>
            <a:ext cx="549831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ctr"/>
            <a:r>
              <a:rPr kumimoji="1" lang="ko-KR" altLang="en-US" sz="800" dirty="0">
                <a:solidFill>
                  <a:prstClr val="black"/>
                </a:solidFill>
              </a:rPr>
              <a:t>자연과 윤리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204" name="TextBox 203">
            <a:extLst>
              <a:ext uri="{FF2B5EF4-FFF2-40B4-BE49-F238E27FC236}">
                <a16:creationId xmlns:a16="http://schemas.microsoft.com/office/drawing/2014/main" id="{8DC4E313-C061-73A0-8735-2BECD66D0A9B}"/>
              </a:ext>
            </a:extLst>
          </p:cNvPr>
          <p:cNvSpPr txBox="1"/>
          <p:nvPr/>
        </p:nvSpPr>
        <p:spPr>
          <a:xfrm>
            <a:off x="4082362" y="12897313"/>
            <a:ext cx="549831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ctr"/>
            <a:r>
              <a:rPr kumimoji="1" lang="ko-KR" altLang="en-US" sz="800" dirty="0">
                <a:solidFill>
                  <a:prstClr val="black"/>
                </a:solidFill>
              </a:rPr>
              <a:t>문화와 윤리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205" name="TextBox 204">
            <a:extLst>
              <a:ext uri="{FF2B5EF4-FFF2-40B4-BE49-F238E27FC236}">
                <a16:creationId xmlns:a16="http://schemas.microsoft.com/office/drawing/2014/main" id="{B98562D8-F51E-D6B7-FE12-580C7E7FB441}"/>
              </a:ext>
            </a:extLst>
          </p:cNvPr>
          <p:cNvSpPr txBox="1"/>
          <p:nvPr/>
        </p:nvSpPr>
        <p:spPr>
          <a:xfrm>
            <a:off x="4907372" y="12835758"/>
            <a:ext cx="1437894" cy="2462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ctr"/>
            <a:r>
              <a:rPr lang="ko-KR" altLang="en-US" sz="800" b="0" i="0" u="none" strike="noStrike" dirty="0">
                <a:solidFill>
                  <a:srgbClr val="000000"/>
                </a:solidFill>
                <a:effectLst/>
                <a:latin typeface="맑은 고딕" panose="020B0503020000020004" pitchFamily="50" charset="-127"/>
                <a:ea typeface="맑은 고딕" panose="020B0503020000020004" pitchFamily="50" charset="-127"/>
              </a:rPr>
              <a:t>갈등 해결과 소통</a:t>
            </a:r>
            <a:r>
              <a:rPr lang="en-US" altLang="ko-KR" sz="800" b="0" i="0" u="none" strike="noStrike" dirty="0">
                <a:solidFill>
                  <a:srgbClr val="000000"/>
                </a:solidFill>
                <a:effectLst/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800" b="0" i="0" u="none" strike="noStrike" dirty="0">
                <a:solidFill>
                  <a:srgbClr val="000000"/>
                </a:solidFill>
                <a:effectLst/>
                <a:latin typeface="맑은 고딕" panose="020B0503020000020004" pitchFamily="50" charset="-127"/>
                <a:ea typeface="맑은 고딕" panose="020B0503020000020004" pitchFamily="50" charset="-127"/>
              </a:rPr>
              <a:t>민족 통합의 </a:t>
            </a:r>
            <a:endParaRPr lang="en-US" altLang="ko-KR" sz="800" b="0" i="0" u="none" strike="noStrike" dirty="0">
              <a:solidFill>
                <a:srgbClr val="000000"/>
              </a:solidFill>
              <a:effectLst/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pPr algn="ctr"/>
            <a:r>
              <a:rPr lang="ko-KR" altLang="en-US" sz="800" b="0" i="0" u="none" strike="noStrike" dirty="0">
                <a:solidFill>
                  <a:srgbClr val="000000"/>
                </a:solidFill>
                <a:effectLst/>
                <a:latin typeface="맑은 고딕" panose="020B0503020000020004" pitchFamily="50" charset="-127"/>
                <a:ea typeface="맑은 고딕" panose="020B0503020000020004" pitchFamily="50" charset="-127"/>
              </a:rPr>
              <a:t>윤리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256C7782-BBDA-79CC-944A-888637BC0E72}"/>
              </a:ext>
            </a:extLst>
          </p:cNvPr>
          <p:cNvSpPr txBox="1"/>
          <p:nvPr/>
        </p:nvSpPr>
        <p:spPr>
          <a:xfrm>
            <a:off x="6778513" y="12907585"/>
            <a:ext cx="89447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ctr"/>
            <a:r>
              <a:rPr kumimoji="1" lang="ko-KR" altLang="en-US" sz="800" dirty="0">
                <a:solidFill>
                  <a:prstClr val="black"/>
                </a:solidFill>
              </a:rPr>
              <a:t>지구촌 평화의 윤리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207" name="Circle">
            <a:extLst>
              <a:ext uri="{FF2B5EF4-FFF2-40B4-BE49-F238E27FC236}">
                <a16:creationId xmlns:a16="http://schemas.microsoft.com/office/drawing/2014/main" id="{FB94FF56-13EC-6B27-1141-A9447CE7F917}"/>
              </a:ext>
            </a:extLst>
          </p:cNvPr>
          <p:cNvSpPr/>
          <p:nvPr/>
        </p:nvSpPr>
        <p:spPr>
          <a:xfrm>
            <a:off x="2968806" y="4869297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208" name="모서리가 둥근 직사각형 1092">
            <a:extLst>
              <a:ext uri="{FF2B5EF4-FFF2-40B4-BE49-F238E27FC236}">
                <a16:creationId xmlns:a16="http://schemas.microsoft.com/office/drawing/2014/main" id="{DE26E31B-A49F-751C-A391-F89C4A7ECE78}"/>
              </a:ext>
            </a:extLst>
          </p:cNvPr>
          <p:cNvSpPr/>
          <p:nvPr/>
        </p:nvSpPr>
        <p:spPr>
          <a:xfrm rot="16200000">
            <a:off x="7101537" y="12118447"/>
            <a:ext cx="45721" cy="2067750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kumimoji="1" lang="ko-KR" altLang="en-US"/>
          </a:p>
        </p:txBody>
      </p:sp>
      <p:sp>
        <p:nvSpPr>
          <p:cNvPr id="209" name="모서리가 둥근 직사각형 1092">
            <a:extLst>
              <a:ext uri="{FF2B5EF4-FFF2-40B4-BE49-F238E27FC236}">
                <a16:creationId xmlns:a16="http://schemas.microsoft.com/office/drawing/2014/main" id="{B5623969-0545-77CD-72A7-39936E3785BE}"/>
              </a:ext>
            </a:extLst>
          </p:cNvPr>
          <p:cNvSpPr/>
          <p:nvPr/>
        </p:nvSpPr>
        <p:spPr>
          <a:xfrm rot="16200000">
            <a:off x="5860490" y="7538841"/>
            <a:ext cx="45721" cy="2067750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kumimoji="1"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8923062-2ABF-72D1-93F8-6C6AC7CFC6EA}"/>
              </a:ext>
            </a:extLst>
          </p:cNvPr>
          <p:cNvSpPr txBox="1"/>
          <p:nvPr/>
        </p:nvSpPr>
        <p:spPr>
          <a:xfrm>
            <a:off x="1693377" y="1075395"/>
            <a:ext cx="5778047" cy="45467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1000" dirty="0"/>
              <a:t>가장 최근에 진단한 단원은 </a:t>
            </a:r>
            <a:r>
              <a:rPr lang="ko-KR" altLang="en-US" sz="1200" b="1" dirty="0"/>
              <a:t>삶과 죽음의 윤리</a:t>
            </a:r>
            <a:r>
              <a:rPr lang="ko-KR" altLang="en-US" sz="1000" dirty="0"/>
              <a:t>이며</a:t>
            </a:r>
            <a:r>
              <a:rPr lang="en-US" altLang="ko-KR" sz="1000" dirty="0"/>
              <a:t>,</a:t>
            </a:r>
            <a:r>
              <a:rPr lang="ko-KR" altLang="en-US" sz="1000" dirty="0"/>
              <a:t> </a:t>
            </a:r>
            <a:endParaRPr lang="en-US" altLang="ko-KR" sz="1000" dirty="0"/>
          </a:p>
          <a:p>
            <a:pPr algn="ctr">
              <a:lnSpc>
                <a:spcPct val="120000"/>
              </a:lnSpc>
            </a:pPr>
            <a:r>
              <a:rPr lang="ko-KR" altLang="en-US" sz="1000" dirty="0"/>
              <a:t>해당 단원의 우리반 평균 결과는 </a:t>
            </a:r>
            <a:r>
              <a:rPr lang="ko-KR" altLang="en-US" sz="1400" b="1" dirty="0"/>
              <a:t>보통</a:t>
            </a:r>
            <a:r>
              <a:rPr lang="ko-KR" altLang="en-US" sz="1000" dirty="0"/>
              <a:t> 수준입니다</a:t>
            </a:r>
            <a:r>
              <a:rPr lang="en-US" altLang="ko-KR" sz="1000" dirty="0"/>
              <a:t>.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40C62CC-D456-E84E-F2EA-1ADD9F60A390}"/>
              </a:ext>
            </a:extLst>
          </p:cNvPr>
          <p:cNvSpPr txBox="1"/>
          <p:nvPr/>
        </p:nvSpPr>
        <p:spPr>
          <a:xfrm>
            <a:off x="1434953" y="5336303"/>
            <a:ext cx="6085450" cy="45467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1000" dirty="0"/>
              <a:t>가장 최근에 진단한 단원은 </a:t>
            </a:r>
            <a:r>
              <a:rPr lang="ko-KR" altLang="en-US" sz="1200" b="1" dirty="0"/>
              <a:t>이상사회와 국가</a:t>
            </a:r>
            <a:r>
              <a:rPr lang="ko-KR" altLang="en-US" sz="1000" dirty="0"/>
              <a:t>이며</a:t>
            </a:r>
            <a:r>
              <a:rPr lang="en-US" altLang="ko-KR" sz="1000" dirty="0"/>
              <a:t>,</a:t>
            </a:r>
            <a:r>
              <a:rPr lang="ko-KR" altLang="en-US" sz="1000" dirty="0"/>
              <a:t> </a:t>
            </a:r>
            <a:endParaRPr lang="en-US" altLang="ko-KR" sz="1000" dirty="0"/>
          </a:p>
          <a:p>
            <a:pPr algn="ctr">
              <a:lnSpc>
                <a:spcPct val="120000"/>
              </a:lnSpc>
            </a:pPr>
            <a:r>
              <a:rPr lang="ko-KR" altLang="en-US" sz="1000" dirty="0"/>
              <a:t>해당 단원의 </a:t>
            </a:r>
            <a:r>
              <a:rPr lang="ko-KR" altLang="en-US" sz="1000" dirty="0" err="1"/>
              <a:t>우리반평균</a:t>
            </a:r>
            <a:r>
              <a:rPr lang="ko-KR" altLang="en-US" sz="1000" dirty="0"/>
              <a:t> 결과는 </a:t>
            </a:r>
            <a:r>
              <a:rPr lang="ko-KR" altLang="en-US" sz="1400" b="1" dirty="0"/>
              <a:t>다소 미흡</a:t>
            </a:r>
            <a:r>
              <a:rPr lang="ko-KR" altLang="en-US" sz="1000" dirty="0"/>
              <a:t> 수준입니다</a:t>
            </a:r>
            <a:r>
              <a:rPr lang="en-US" altLang="ko-KR" sz="1000" dirty="0"/>
              <a:t>.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34FE281-1832-F59B-9E1A-346C892A98B0}"/>
              </a:ext>
            </a:extLst>
          </p:cNvPr>
          <p:cNvSpPr txBox="1"/>
          <p:nvPr/>
        </p:nvSpPr>
        <p:spPr>
          <a:xfrm>
            <a:off x="918066" y="9761990"/>
            <a:ext cx="6941445" cy="45467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1000" dirty="0"/>
              <a:t>가장 최근에 진단한 단원은 </a:t>
            </a:r>
            <a:r>
              <a:rPr lang="ko-KR" altLang="en-US" sz="1200" b="1" dirty="0"/>
              <a:t>갈등 해결과 소통</a:t>
            </a:r>
            <a:r>
              <a:rPr lang="en-US" altLang="ko-KR" sz="1200" b="1" dirty="0"/>
              <a:t>, </a:t>
            </a:r>
            <a:r>
              <a:rPr lang="ko-KR" altLang="en-US" sz="1200" b="1" dirty="0"/>
              <a:t>민족 통합의 윤리</a:t>
            </a:r>
            <a:r>
              <a:rPr lang="ko-KR" altLang="en-US" sz="1000" dirty="0"/>
              <a:t>이며</a:t>
            </a:r>
            <a:r>
              <a:rPr lang="en-US" altLang="ko-KR" sz="1000" dirty="0"/>
              <a:t>,</a:t>
            </a:r>
            <a:r>
              <a:rPr lang="ko-KR" altLang="en-US" sz="1000" dirty="0"/>
              <a:t> </a:t>
            </a:r>
            <a:endParaRPr lang="en-US" altLang="ko-KR" sz="1000" dirty="0"/>
          </a:p>
          <a:p>
            <a:pPr algn="ctr">
              <a:lnSpc>
                <a:spcPct val="120000"/>
              </a:lnSpc>
            </a:pPr>
            <a:r>
              <a:rPr lang="ko-KR" altLang="en-US" sz="1000" dirty="0"/>
              <a:t>해당 단원의 </a:t>
            </a:r>
            <a:r>
              <a:rPr lang="ko-KR" altLang="en-US" sz="1000" dirty="0" err="1"/>
              <a:t>우리반평균</a:t>
            </a:r>
            <a:r>
              <a:rPr lang="ko-KR" altLang="en-US" sz="1000" dirty="0"/>
              <a:t> 결과는 </a:t>
            </a:r>
            <a:r>
              <a:rPr lang="ko-KR" altLang="en-US" sz="1400" b="1" dirty="0"/>
              <a:t>다소 미흡</a:t>
            </a:r>
            <a:r>
              <a:rPr lang="ko-KR" altLang="en-US" sz="1000" dirty="0"/>
              <a:t> 수준입니다</a:t>
            </a:r>
            <a:r>
              <a:rPr lang="en-US" altLang="ko-KR" sz="1000" dirty="0"/>
              <a:t>.</a:t>
            </a:r>
          </a:p>
        </p:txBody>
      </p:sp>
      <p:sp>
        <p:nvSpPr>
          <p:cNvPr id="8" name="직사각형 7">
            <a:extLst>
              <a:ext uri="{FF2B5EF4-FFF2-40B4-BE49-F238E27FC236}">
                <a16:creationId xmlns:a16="http://schemas.microsoft.com/office/drawing/2014/main" id="{A60FD542-7BEC-842B-9439-4DE34DC211EB}"/>
              </a:ext>
            </a:extLst>
          </p:cNvPr>
          <p:cNvSpPr/>
          <p:nvPr/>
        </p:nvSpPr>
        <p:spPr>
          <a:xfrm>
            <a:off x="4033857" y="10914458"/>
            <a:ext cx="2056665" cy="1906374"/>
          </a:xfrm>
          <a:prstGeom prst="rect">
            <a:avLst/>
          </a:prstGeom>
          <a:noFill/>
          <a:ln w="12700" cap="flat">
            <a:solidFill>
              <a:srgbClr val="00B0F0"/>
            </a:solidFill>
            <a:prstDash val="sysDot"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0" name="Circle">
            <a:extLst>
              <a:ext uri="{FF2B5EF4-FFF2-40B4-BE49-F238E27FC236}">
                <a16:creationId xmlns:a16="http://schemas.microsoft.com/office/drawing/2014/main" id="{9E7E9FE8-40F1-C20C-EC02-0AAF9B717EDD}"/>
              </a:ext>
            </a:extLst>
          </p:cNvPr>
          <p:cNvSpPr/>
          <p:nvPr/>
        </p:nvSpPr>
        <p:spPr>
          <a:xfrm>
            <a:off x="3982035" y="10879985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9" name="Circle">
            <a:extLst>
              <a:ext uri="{FF2B5EF4-FFF2-40B4-BE49-F238E27FC236}">
                <a16:creationId xmlns:a16="http://schemas.microsoft.com/office/drawing/2014/main" id="{192EEDB2-72C2-4CB2-F851-473CC7D581F5}"/>
              </a:ext>
            </a:extLst>
          </p:cNvPr>
          <p:cNvSpPr/>
          <p:nvPr/>
        </p:nvSpPr>
        <p:spPr>
          <a:xfrm>
            <a:off x="1039401" y="2573264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21" name="사각형: 둥근 모서리 20">
            <a:extLst>
              <a:ext uri="{FF2B5EF4-FFF2-40B4-BE49-F238E27FC236}">
                <a16:creationId xmlns:a16="http://schemas.microsoft.com/office/drawing/2014/main" id="{CF575F89-5AB3-DAB7-D674-72F29EF6926C}"/>
              </a:ext>
            </a:extLst>
          </p:cNvPr>
          <p:cNvSpPr/>
          <p:nvPr/>
        </p:nvSpPr>
        <p:spPr>
          <a:xfrm>
            <a:off x="1368176" y="2812240"/>
            <a:ext cx="485925" cy="13501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보통</a:t>
            </a:r>
          </a:p>
        </p:txBody>
      </p:sp>
      <p:sp>
        <p:nvSpPr>
          <p:cNvPr id="22" name="사각형: 둥근 모서리 21">
            <a:extLst>
              <a:ext uri="{FF2B5EF4-FFF2-40B4-BE49-F238E27FC236}">
                <a16:creationId xmlns:a16="http://schemas.microsoft.com/office/drawing/2014/main" id="{9A44BFDF-4272-829F-80D5-092D79387D07}"/>
              </a:ext>
            </a:extLst>
          </p:cNvPr>
          <p:cNvSpPr/>
          <p:nvPr/>
        </p:nvSpPr>
        <p:spPr>
          <a:xfrm>
            <a:off x="1102400" y="2806776"/>
            <a:ext cx="485925" cy="13501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보통</a:t>
            </a:r>
          </a:p>
        </p:txBody>
      </p:sp>
      <p:sp>
        <p:nvSpPr>
          <p:cNvPr id="24" name="Rounded Rectangle">
            <a:extLst>
              <a:ext uri="{FF2B5EF4-FFF2-40B4-BE49-F238E27FC236}">
                <a16:creationId xmlns:a16="http://schemas.microsoft.com/office/drawing/2014/main" id="{0566F6A7-B214-66BD-A1CA-CC4AE3914616}"/>
              </a:ext>
            </a:extLst>
          </p:cNvPr>
          <p:cNvSpPr/>
          <p:nvPr/>
        </p:nvSpPr>
        <p:spPr>
          <a:xfrm>
            <a:off x="1401034" y="2725386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1-1</a:t>
            </a:r>
            <a:endParaRPr sz="700">
              <a:solidFill>
                <a:schemeClr val="bg1"/>
              </a:solidFill>
            </a:endParaRPr>
          </a:p>
        </p:txBody>
      </p: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4C8AA731-21B8-AB17-54E5-689A58D8F466}"/>
              </a:ext>
            </a:extLst>
          </p:cNvPr>
          <p:cNvGrpSpPr/>
          <p:nvPr/>
        </p:nvGrpSpPr>
        <p:grpSpPr>
          <a:xfrm>
            <a:off x="1585781" y="2967690"/>
            <a:ext cx="218600" cy="481145"/>
            <a:chOff x="4833560" y="5028000"/>
            <a:chExt cx="218600" cy="481145"/>
          </a:xfrm>
        </p:grpSpPr>
        <p:cxnSp>
          <p:nvCxnSpPr>
            <p:cNvPr id="27" name="연결선: 꺾임 26">
              <a:extLst>
                <a:ext uri="{FF2B5EF4-FFF2-40B4-BE49-F238E27FC236}">
                  <a16:creationId xmlns:a16="http://schemas.microsoft.com/office/drawing/2014/main" id="{10C9CB8A-B0D3-7811-6628-40ED0FC7E20C}"/>
                </a:ext>
              </a:extLst>
            </p:cNvPr>
            <p:cNvCxnSpPr>
              <a:cxnSpLocks/>
              <a:stCxn id="31" idx="3"/>
            </p:cNvCxnSpPr>
            <p:nvPr/>
          </p:nvCxnSpPr>
          <p:spPr>
            <a:xfrm flipV="1">
              <a:off x="5001368" y="5028000"/>
              <a:ext cx="50792" cy="417066"/>
            </a:xfrm>
            <a:prstGeom prst="bentConnector2">
              <a:avLst/>
            </a:prstGeom>
            <a:ln>
              <a:solidFill>
                <a:srgbClr val="C00000"/>
              </a:solidFill>
              <a:prstDash val="sysDash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" name="Oval 4">
              <a:extLst>
                <a:ext uri="{FF2B5EF4-FFF2-40B4-BE49-F238E27FC236}">
                  <a16:creationId xmlns:a16="http://schemas.microsoft.com/office/drawing/2014/main" id="{6380C5F4-0E3C-971E-BCC5-3312DE10CB3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554976" flipV="1">
              <a:off x="4838901" y="5279352"/>
              <a:ext cx="106882" cy="106882"/>
            </a:xfrm>
            <a:prstGeom prst="ellipse">
              <a:avLst/>
            </a:prstGeom>
            <a:solidFill>
              <a:srgbClr val="FF2D82">
                <a:alpha val="60000"/>
              </a:srgbClr>
            </a:solidFill>
            <a:ln w="12700">
              <a:solidFill>
                <a:srgbClr val="FF2D82"/>
              </a:solidFill>
              <a:prstDash val="solid"/>
              <a:round/>
              <a:headEnd/>
              <a:tailEnd/>
            </a:ln>
          </p:spPr>
          <p:txBody>
            <a:bodyPr rot="10800000" wrap="none" lIns="0" tIns="0" rIns="0" bIns="0" anchor="ctr"/>
            <a:lstStyle/>
            <a:p>
              <a:pPr algn="ctr"/>
              <a:endParaRPr lang="ko-KR" altLang="ko-KR" sz="500" b="1">
                <a:solidFill>
                  <a:srgbClr val="FF0066"/>
                </a:solidFill>
                <a:latin typeface="Calibri" pitchFamily="34" charset="0"/>
                <a:ea typeface="맑은 고딕" pitchFamily="50" charset="-127"/>
                <a:cs typeface="Calibri" pitchFamily="34" charset="0"/>
              </a:endParaRPr>
            </a:p>
          </p:txBody>
        </p:sp>
        <p:pic>
          <p:nvPicPr>
            <p:cNvPr id="31" name="그래픽 30" descr="커서 단색으로 채워진">
              <a:extLst>
                <a:ext uri="{FF2B5EF4-FFF2-40B4-BE49-F238E27FC236}">
                  <a16:creationId xmlns:a16="http://schemas.microsoft.com/office/drawing/2014/main" id="{2BF2664D-4A76-37EE-4751-458EE7E8FE2B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 rot="1244672">
              <a:off x="4833560" y="5319557"/>
              <a:ext cx="173430" cy="189588"/>
            </a:xfrm>
            <a:prstGeom prst="rect">
              <a:avLst/>
            </a:prstGeom>
          </p:spPr>
        </p:pic>
      </p:grpSp>
      <p:sp>
        <p:nvSpPr>
          <p:cNvPr id="33" name="Circle">
            <a:extLst>
              <a:ext uri="{FF2B5EF4-FFF2-40B4-BE49-F238E27FC236}">
                <a16:creationId xmlns:a16="http://schemas.microsoft.com/office/drawing/2014/main" id="{167D4C22-074A-E6E7-F4D1-7744E2B8B8EC}"/>
              </a:ext>
            </a:extLst>
          </p:cNvPr>
          <p:cNvSpPr/>
          <p:nvPr/>
        </p:nvSpPr>
        <p:spPr>
          <a:xfrm>
            <a:off x="276200" y="1744812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 dirty="0">
                <a:solidFill>
                  <a:schemeClr val="bg1"/>
                </a:solidFill>
              </a:rPr>
              <a:t>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34" name="직사각형 33">
            <a:extLst>
              <a:ext uri="{FF2B5EF4-FFF2-40B4-BE49-F238E27FC236}">
                <a16:creationId xmlns:a16="http://schemas.microsoft.com/office/drawing/2014/main" id="{80B28CF8-AC50-A6BA-F2DC-34B126245933}"/>
              </a:ext>
            </a:extLst>
          </p:cNvPr>
          <p:cNvSpPr/>
          <p:nvPr/>
        </p:nvSpPr>
        <p:spPr>
          <a:xfrm>
            <a:off x="332848" y="1865457"/>
            <a:ext cx="260256" cy="2157961"/>
          </a:xfrm>
          <a:prstGeom prst="rect">
            <a:avLst/>
          </a:prstGeom>
          <a:noFill/>
          <a:ln w="12700" cap="flat">
            <a:solidFill>
              <a:srgbClr val="00B0F0"/>
            </a:solidFill>
            <a:prstDash val="sysDot"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35" name="직사각형 34">
            <a:extLst>
              <a:ext uri="{FF2B5EF4-FFF2-40B4-BE49-F238E27FC236}">
                <a16:creationId xmlns:a16="http://schemas.microsoft.com/office/drawing/2014/main" id="{68D81BCA-F5DF-B947-AFCD-BDA184CD8695}"/>
              </a:ext>
            </a:extLst>
          </p:cNvPr>
          <p:cNvSpPr/>
          <p:nvPr/>
        </p:nvSpPr>
        <p:spPr>
          <a:xfrm>
            <a:off x="1717101" y="7196647"/>
            <a:ext cx="205184" cy="1001521"/>
          </a:xfrm>
          <a:prstGeom prst="rect">
            <a:avLst/>
          </a:prstGeom>
          <a:solidFill>
            <a:srgbClr val="A5A5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36" name="직사각형 35">
            <a:extLst>
              <a:ext uri="{FF2B5EF4-FFF2-40B4-BE49-F238E27FC236}">
                <a16:creationId xmlns:a16="http://schemas.microsoft.com/office/drawing/2014/main" id="{AE01F15E-E562-6D97-8192-1FE9BD919302}"/>
              </a:ext>
            </a:extLst>
          </p:cNvPr>
          <p:cNvSpPr/>
          <p:nvPr/>
        </p:nvSpPr>
        <p:spPr>
          <a:xfrm>
            <a:off x="3285179" y="7196647"/>
            <a:ext cx="205184" cy="1001521"/>
          </a:xfrm>
          <a:prstGeom prst="rect">
            <a:avLst/>
          </a:prstGeom>
          <a:solidFill>
            <a:srgbClr val="A5A5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37" name="직사각형 36">
            <a:extLst>
              <a:ext uri="{FF2B5EF4-FFF2-40B4-BE49-F238E27FC236}">
                <a16:creationId xmlns:a16="http://schemas.microsoft.com/office/drawing/2014/main" id="{0734F130-82D7-C2A6-0BBC-2F4C1E570E85}"/>
              </a:ext>
            </a:extLst>
          </p:cNvPr>
          <p:cNvSpPr/>
          <p:nvPr/>
        </p:nvSpPr>
        <p:spPr>
          <a:xfrm>
            <a:off x="4542274" y="7196647"/>
            <a:ext cx="205184" cy="1001521"/>
          </a:xfrm>
          <a:prstGeom prst="rect">
            <a:avLst/>
          </a:prstGeom>
          <a:solidFill>
            <a:srgbClr val="A5A5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46" name="직사각형 45">
            <a:extLst>
              <a:ext uri="{FF2B5EF4-FFF2-40B4-BE49-F238E27FC236}">
                <a16:creationId xmlns:a16="http://schemas.microsoft.com/office/drawing/2014/main" id="{31618E0C-A552-FF29-68FF-1314CC0F2EBB}"/>
              </a:ext>
            </a:extLst>
          </p:cNvPr>
          <p:cNvSpPr/>
          <p:nvPr/>
        </p:nvSpPr>
        <p:spPr>
          <a:xfrm>
            <a:off x="5812207" y="7017620"/>
            <a:ext cx="205184" cy="118054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4308806B-A89B-1CB2-5EBE-DA3F20D24721}"/>
              </a:ext>
            </a:extLst>
          </p:cNvPr>
          <p:cNvSpPr/>
          <p:nvPr/>
        </p:nvSpPr>
        <p:spPr>
          <a:xfrm>
            <a:off x="5346421" y="6845016"/>
            <a:ext cx="636415" cy="130345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다소 미흡</a:t>
            </a:r>
          </a:p>
        </p:txBody>
      </p:sp>
      <p:sp>
        <p:nvSpPr>
          <p:cNvPr id="47" name="직사각형 46">
            <a:extLst>
              <a:ext uri="{FF2B5EF4-FFF2-40B4-BE49-F238E27FC236}">
                <a16:creationId xmlns:a16="http://schemas.microsoft.com/office/drawing/2014/main" id="{DC900251-A79F-571A-5C2B-F929F81CDB10}"/>
              </a:ext>
            </a:extLst>
          </p:cNvPr>
          <p:cNvSpPr/>
          <p:nvPr/>
        </p:nvSpPr>
        <p:spPr>
          <a:xfrm>
            <a:off x="1703353" y="11411208"/>
            <a:ext cx="205184" cy="1409624"/>
          </a:xfrm>
          <a:prstGeom prst="rect">
            <a:avLst/>
          </a:prstGeom>
          <a:solidFill>
            <a:srgbClr val="A5A5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48" name="직사각형 47">
            <a:extLst>
              <a:ext uri="{FF2B5EF4-FFF2-40B4-BE49-F238E27FC236}">
                <a16:creationId xmlns:a16="http://schemas.microsoft.com/office/drawing/2014/main" id="{79241757-036C-0C89-A66F-99969B61BA23}"/>
              </a:ext>
            </a:extLst>
          </p:cNvPr>
          <p:cNvSpPr/>
          <p:nvPr/>
        </p:nvSpPr>
        <p:spPr>
          <a:xfrm>
            <a:off x="3167085" y="11910421"/>
            <a:ext cx="205184" cy="910411"/>
          </a:xfrm>
          <a:prstGeom prst="rect">
            <a:avLst/>
          </a:prstGeom>
          <a:solidFill>
            <a:srgbClr val="A5A5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51" name="직사각형 50">
            <a:extLst>
              <a:ext uri="{FF2B5EF4-FFF2-40B4-BE49-F238E27FC236}">
                <a16:creationId xmlns:a16="http://schemas.microsoft.com/office/drawing/2014/main" id="{636FF442-6464-522A-5CA1-A44B7C815DFF}"/>
              </a:ext>
            </a:extLst>
          </p:cNvPr>
          <p:cNvSpPr/>
          <p:nvPr/>
        </p:nvSpPr>
        <p:spPr>
          <a:xfrm>
            <a:off x="4478674" y="11378232"/>
            <a:ext cx="216160" cy="1442600"/>
          </a:xfrm>
          <a:prstGeom prst="rect">
            <a:avLst/>
          </a:prstGeom>
          <a:solidFill>
            <a:srgbClr val="A5A5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52" name="직사각형 51">
            <a:extLst>
              <a:ext uri="{FF2B5EF4-FFF2-40B4-BE49-F238E27FC236}">
                <a16:creationId xmlns:a16="http://schemas.microsoft.com/office/drawing/2014/main" id="{12984C0E-CB68-EB6C-882D-36D003D2AAFA}"/>
              </a:ext>
            </a:extLst>
          </p:cNvPr>
          <p:cNvSpPr/>
          <p:nvPr/>
        </p:nvSpPr>
        <p:spPr>
          <a:xfrm>
            <a:off x="5556130" y="11947226"/>
            <a:ext cx="205184" cy="873606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23" name="사각형: 둥근 모서리 22">
            <a:extLst>
              <a:ext uri="{FF2B5EF4-FFF2-40B4-BE49-F238E27FC236}">
                <a16:creationId xmlns:a16="http://schemas.microsoft.com/office/drawing/2014/main" id="{2C58E5E4-FA50-8229-76AC-73D73EC844BD}"/>
              </a:ext>
            </a:extLst>
          </p:cNvPr>
          <p:cNvSpPr/>
          <p:nvPr/>
        </p:nvSpPr>
        <p:spPr>
          <a:xfrm>
            <a:off x="5028213" y="11802099"/>
            <a:ext cx="636415" cy="130345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다소 미흡</a:t>
            </a:r>
          </a:p>
        </p:txBody>
      </p:sp>
    </p:spTree>
    <p:extLst>
      <p:ext uri="{BB962C8B-B14F-4D97-AF65-F5344CB8AC3E}">
        <p14:creationId xmlns:p14="http://schemas.microsoft.com/office/powerpoint/2010/main" val="1040816905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사각형: 둥근 모서리 78">
            <a:extLst>
              <a:ext uri="{FF2B5EF4-FFF2-40B4-BE49-F238E27FC236}">
                <a16:creationId xmlns:a16="http://schemas.microsoft.com/office/drawing/2014/main" id="{0C599A95-50E2-4272-9F38-2C9BEB26EFF0}"/>
              </a:ext>
            </a:extLst>
          </p:cNvPr>
          <p:cNvSpPr/>
          <p:nvPr/>
        </p:nvSpPr>
        <p:spPr>
          <a:xfrm>
            <a:off x="-5624187" y="682449"/>
            <a:ext cx="2511918" cy="2099534"/>
          </a:xfrm>
          <a:prstGeom prst="roundRect">
            <a:avLst>
              <a:gd name="adj" fmla="val 6129"/>
            </a:avLst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24DDACBA-6B30-53EE-46DA-3791CC8CB938}"/>
              </a:ext>
            </a:extLst>
          </p:cNvPr>
          <p:cNvSpPr txBox="1"/>
          <p:nvPr/>
        </p:nvSpPr>
        <p:spPr>
          <a:xfrm>
            <a:off x="-5581434" y="667060"/>
            <a:ext cx="178770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50" b="1" dirty="0"/>
              <a:t>삶과 죽음의 윤리</a:t>
            </a:r>
          </a:p>
        </p:txBody>
      </p:sp>
      <p:graphicFrame>
        <p:nvGraphicFramePr>
          <p:cNvPr id="81" name="표 80">
            <a:extLst>
              <a:ext uri="{FF2B5EF4-FFF2-40B4-BE49-F238E27FC236}">
                <a16:creationId xmlns:a16="http://schemas.microsoft.com/office/drawing/2014/main" id="{73C67401-E344-BEC2-DAF7-AF2D975959BA}"/>
              </a:ext>
            </a:extLst>
          </p:cNvPr>
          <p:cNvGraphicFramePr>
            <a:graphicFrameLocks noGrp="1"/>
          </p:cNvGraphicFramePr>
          <p:nvPr/>
        </p:nvGraphicFramePr>
        <p:xfrm>
          <a:off x="-5489999" y="1194084"/>
          <a:ext cx="2247658" cy="12395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23829">
                  <a:extLst>
                    <a:ext uri="{9D8B030D-6E8A-4147-A177-3AD203B41FA5}">
                      <a16:colId xmlns:a16="http://schemas.microsoft.com/office/drawing/2014/main" val="923576898"/>
                    </a:ext>
                  </a:extLst>
                </a:gridCol>
                <a:gridCol w="1123829">
                  <a:extLst>
                    <a:ext uri="{9D8B030D-6E8A-4147-A177-3AD203B41FA5}">
                      <a16:colId xmlns:a16="http://schemas.microsoft.com/office/drawing/2014/main" val="328065256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dirty="0"/>
                        <a:t>진단횟수</a:t>
                      </a:r>
                      <a:r>
                        <a:rPr lang="en-US" altLang="ko-KR" sz="700" b="1" dirty="0"/>
                        <a:t>(</a:t>
                      </a:r>
                      <a:r>
                        <a:rPr lang="ko-KR" altLang="en-US" sz="700" b="1" dirty="0"/>
                        <a:t>차시</a:t>
                      </a:r>
                      <a:r>
                        <a:rPr lang="en-US" altLang="ko-KR" sz="700" b="1" dirty="0"/>
                        <a:t>)</a:t>
                      </a:r>
                      <a:endParaRPr lang="ko-KR" altLang="en-US" sz="700" b="1" dirty="0"/>
                    </a:p>
                  </a:txBody>
                  <a:tcPr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dirty="0"/>
                        <a:t>진단결과</a:t>
                      </a:r>
                      <a:r>
                        <a:rPr lang="en-US" altLang="ko-KR" sz="700" b="1" dirty="0"/>
                        <a:t>(</a:t>
                      </a:r>
                      <a:r>
                        <a:rPr lang="ko-KR" altLang="en-US" sz="700" b="1" dirty="0"/>
                        <a:t>학습수준</a:t>
                      </a:r>
                      <a:r>
                        <a:rPr lang="en-US" altLang="ko-KR" sz="700" b="1" dirty="0"/>
                        <a:t>)</a:t>
                      </a:r>
                      <a:endParaRPr lang="ko-KR" altLang="en-US" sz="700" b="1" dirty="0"/>
                    </a:p>
                  </a:txBody>
                  <a:tcPr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87379802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</a:t>
                      </a:r>
                      <a:r>
                        <a:rPr lang="ko-KR" altLang="en-US" sz="700" dirty="0"/>
                        <a:t>차시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ko-KR" altLang="en-US" sz="700" dirty="0"/>
                        <a:t>보통 </a:t>
                      </a:r>
                      <a:r>
                        <a:rPr lang="en-US" altLang="ko-KR" sz="700" dirty="0"/>
                        <a:t>(60)</a:t>
                      </a:r>
                      <a:endParaRPr lang="ko-KR" altLang="en-US" sz="700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44557597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dirty="0"/>
                        <a:t>2</a:t>
                      </a:r>
                      <a:r>
                        <a:rPr lang="ko-KR" altLang="en-US" sz="700" b="1" dirty="0"/>
                        <a:t>차시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ko-KR" altLang="en-US" sz="700" b="1" dirty="0"/>
                        <a:t>매우 우수 </a:t>
                      </a:r>
                      <a:r>
                        <a:rPr lang="en-US" altLang="ko-KR" sz="700" b="1" dirty="0"/>
                        <a:t>(95)</a:t>
                      </a:r>
                      <a:endParaRPr lang="ko-KR" altLang="en-US" sz="700" b="1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5670423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3</a:t>
                      </a:r>
                      <a:r>
                        <a:rPr lang="ko-KR" altLang="en-US" sz="700" dirty="0"/>
                        <a:t>차시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700" dirty="0"/>
                        <a:t>-</a:t>
                      </a:r>
                      <a:endParaRPr lang="ko-KR" altLang="en-US" sz="700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13933919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4</a:t>
                      </a:r>
                      <a:r>
                        <a:rPr lang="ko-KR" altLang="en-US" sz="700" dirty="0"/>
                        <a:t>차시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700" dirty="0"/>
                        <a:t>-</a:t>
                      </a:r>
                      <a:endParaRPr lang="ko-KR" altLang="en-US" sz="700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5670781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/>
                        <a:t>총 진단 평균 결과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ko-KR" altLang="en-US" sz="700" b="1" dirty="0"/>
                        <a:t>보통</a:t>
                      </a:r>
                      <a:r>
                        <a:rPr lang="en-US" altLang="ko-KR" sz="700" b="1" dirty="0"/>
                        <a:t>(77.5)</a:t>
                      </a:r>
                      <a:endParaRPr lang="ko-KR" altLang="en-US" sz="700" b="1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9897626"/>
                  </a:ext>
                </a:extLst>
              </a:tr>
            </a:tbl>
          </a:graphicData>
        </a:graphic>
      </p:graphicFrame>
      <p:sp>
        <p:nvSpPr>
          <p:cNvPr id="82" name="Google Shape;877;p22">
            <a:extLst>
              <a:ext uri="{FF2B5EF4-FFF2-40B4-BE49-F238E27FC236}">
                <a16:creationId xmlns:a16="http://schemas.microsoft.com/office/drawing/2014/main" id="{8A14A733-B57B-CD5A-B387-5B65E8524D0F}"/>
              </a:ext>
            </a:extLst>
          </p:cNvPr>
          <p:cNvSpPr/>
          <p:nvPr/>
        </p:nvSpPr>
        <p:spPr>
          <a:xfrm>
            <a:off x="-4680992" y="2494584"/>
            <a:ext cx="573458" cy="18072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  <a:tabLst/>
              <a:defRPr/>
            </a:pPr>
            <a:r>
              <a:rPr kumimoji="0" lang="ko-KR" alt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Malgun Gothic"/>
                <a:sym typeface="Malgun Gothic"/>
              </a:rPr>
              <a:t>닫기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F0502020204030204"/>
              <a:ea typeface="+mn-ea"/>
              <a:cs typeface="+mn-cs"/>
            </a:endParaRP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913FBE9D-9280-1002-EA51-48FEF2177DC3}"/>
              </a:ext>
            </a:extLst>
          </p:cNvPr>
          <p:cNvSpPr txBox="1"/>
          <p:nvPr/>
        </p:nvSpPr>
        <p:spPr>
          <a:xfrm>
            <a:off x="-5489999" y="410675"/>
            <a:ext cx="221727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>
                <a:solidFill>
                  <a:srgbClr val="0070C0"/>
                </a:solidFill>
              </a:rPr>
              <a:t>지난달에 진행한 진단 결과 팝업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sz="1000" b="1" dirty="0">
              <a:solidFill>
                <a:srgbClr val="0070C0"/>
              </a:solidFill>
            </a:endParaRPr>
          </a:p>
        </p:txBody>
      </p:sp>
      <p:sp>
        <p:nvSpPr>
          <p:cNvPr id="84" name="사각형: 둥근 모서리 83">
            <a:extLst>
              <a:ext uri="{FF2B5EF4-FFF2-40B4-BE49-F238E27FC236}">
                <a16:creationId xmlns:a16="http://schemas.microsoft.com/office/drawing/2014/main" id="{3AAEA63F-FF9F-75DF-5E0D-C025F26F361F}"/>
              </a:ext>
            </a:extLst>
          </p:cNvPr>
          <p:cNvSpPr/>
          <p:nvPr/>
        </p:nvSpPr>
        <p:spPr>
          <a:xfrm>
            <a:off x="-5629740" y="3120670"/>
            <a:ext cx="2511918" cy="2099534"/>
          </a:xfrm>
          <a:prstGeom prst="roundRect">
            <a:avLst>
              <a:gd name="adj" fmla="val 6129"/>
            </a:avLst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844FA817-2010-9AA8-CFA1-DCE42CFC1BE7}"/>
              </a:ext>
            </a:extLst>
          </p:cNvPr>
          <p:cNvSpPr txBox="1"/>
          <p:nvPr/>
        </p:nvSpPr>
        <p:spPr>
          <a:xfrm>
            <a:off x="-5586987" y="3105281"/>
            <a:ext cx="178770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50" b="1" dirty="0"/>
              <a:t>삶과 죽음의 윤리</a:t>
            </a:r>
          </a:p>
        </p:txBody>
      </p:sp>
      <p:graphicFrame>
        <p:nvGraphicFramePr>
          <p:cNvPr id="86" name="표 85">
            <a:extLst>
              <a:ext uri="{FF2B5EF4-FFF2-40B4-BE49-F238E27FC236}">
                <a16:creationId xmlns:a16="http://schemas.microsoft.com/office/drawing/2014/main" id="{8282A78D-D000-0AF9-BAF5-627C3BCFB44C}"/>
              </a:ext>
            </a:extLst>
          </p:cNvPr>
          <p:cNvGraphicFramePr>
            <a:graphicFrameLocks noGrp="1"/>
          </p:cNvGraphicFramePr>
          <p:nvPr/>
        </p:nvGraphicFramePr>
        <p:xfrm>
          <a:off x="-5495552" y="3632305"/>
          <a:ext cx="2247658" cy="12395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23829">
                  <a:extLst>
                    <a:ext uri="{9D8B030D-6E8A-4147-A177-3AD203B41FA5}">
                      <a16:colId xmlns:a16="http://schemas.microsoft.com/office/drawing/2014/main" val="923576898"/>
                    </a:ext>
                  </a:extLst>
                </a:gridCol>
                <a:gridCol w="1123829">
                  <a:extLst>
                    <a:ext uri="{9D8B030D-6E8A-4147-A177-3AD203B41FA5}">
                      <a16:colId xmlns:a16="http://schemas.microsoft.com/office/drawing/2014/main" val="328065256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dirty="0"/>
                        <a:t>진단횟수</a:t>
                      </a:r>
                      <a:r>
                        <a:rPr lang="en-US" altLang="ko-KR" sz="700" b="1" dirty="0"/>
                        <a:t>(</a:t>
                      </a:r>
                      <a:r>
                        <a:rPr lang="ko-KR" altLang="en-US" sz="700" b="1" dirty="0"/>
                        <a:t>차시</a:t>
                      </a:r>
                      <a:r>
                        <a:rPr lang="en-US" altLang="ko-KR" sz="700" b="1" dirty="0"/>
                        <a:t>)</a:t>
                      </a:r>
                      <a:endParaRPr lang="ko-KR" altLang="en-US" sz="700" b="1" dirty="0"/>
                    </a:p>
                  </a:txBody>
                  <a:tcPr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dirty="0"/>
                        <a:t>진단결과</a:t>
                      </a:r>
                      <a:r>
                        <a:rPr lang="en-US" altLang="ko-KR" sz="700" b="1" dirty="0"/>
                        <a:t>(</a:t>
                      </a:r>
                      <a:r>
                        <a:rPr lang="ko-KR" altLang="en-US" sz="700" b="1" dirty="0"/>
                        <a:t>학습수준</a:t>
                      </a:r>
                      <a:r>
                        <a:rPr lang="en-US" altLang="ko-KR" sz="700" b="1" dirty="0"/>
                        <a:t>)</a:t>
                      </a:r>
                      <a:endParaRPr lang="ko-KR" altLang="en-US" sz="700" b="1" dirty="0"/>
                    </a:p>
                  </a:txBody>
                  <a:tcPr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87379802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</a:t>
                      </a:r>
                      <a:r>
                        <a:rPr lang="ko-KR" altLang="en-US" sz="700" dirty="0"/>
                        <a:t>차시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700" dirty="0"/>
                        <a:t>-</a:t>
                      </a:r>
                      <a:endParaRPr lang="ko-KR" altLang="en-US" sz="700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44557597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2</a:t>
                      </a:r>
                      <a:r>
                        <a:rPr lang="ko-KR" altLang="en-US" sz="700" dirty="0"/>
                        <a:t>차시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700" dirty="0"/>
                        <a:t>-</a:t>
                      </a:r>
                      <a:endParaRPr lang="ko-KR" altLang="en-US" sz="700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5670423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3</a:t>
                      </a:r>
                      <a:r>
                        <a:rPr lang="ko-KR" altLang="en-US" sz="700" dirty="0"/>
                        <a:t>차시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ko-KR" altLang="en-US" sz="700" dirty="0"/>
                        <a:t>보통 </a:t>
                      </a:r>
                      <a:r>
                        <a:rPr lang="en-US" altLang="ko-KR" sz="700" dirty="0"/>
                        <a:t>(60)</a:t>
                      </a:r>
                      <a:endParaRPr lang="ko-KR" altLang="en-US" sz="700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13933919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4</a:t>
                      </a:r>
                      <a:r>
                        <a:rPr lang="ko-KR" altLang="en-US" sz="700" dirty="0"/>
                        <a:t>차시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700" dirty="0"/>
                        <a:t>-</a:t>
                      </a:r>
                      <a:endParaRPr lang="ko-KR" altLang="en-US" sz="700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5670781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/>
                        <a:t>총 진단 평균 결과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ko-KR" altLang="en-US" sz="700" b="1" dirty="0"/>
                        <a:t>보통</a:t>
                      </a:r>
                      <a:r>
                        <a:rPr lang="en-US" altLang="ko-KR" sz="700" b="1" dirty="0"/>
                        <a:t>(60)</a:t>
                      </a:r>
                      <a:endParaRPr lang="ko-KR" altLang="en-US" sz="700" b="1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9897626"/>
                  </a:ext>
                </a:extLst>
              </a:tr>
            </a:tbl>
          </a:graphicData>
        </a:graphic>
      </p:graphicFrame>
      <p:sp>
        <p:nvSpPr>
          <p:cNvPr id="87" name="Google Shape;877;p22">
            <a:extLst>
              <a:ext uri="{FF2B5EF4-FFF2-40B4-BE49-F238E27FC236}">
                <a16:creationId xmlns:a16="http://schemas.microsoft.com/office/drawing/2014/main" id="{8BAA0742-DDF4-E8CE-E9D5-CF27215765C6}"/>
              </a:ext>
            </a:extLst>
          </p:cNvPr>
          <p:cNvSpPr/>
          <p:nvPr/>
        </p:nvSpPr>
        <p:spPr>
          <a:xfrm>
            <a:off x="-4686545" y="4932805"/>
            <a:ext cx="573458" cy="18072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  <a:tabLst/>
              <a:defRPr/>
            </a:pPr>
            <a:r>
              <a:rPr kumimoji="0" lang="ko-KR" alt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Malgun Gothic"/>
                <a:sym typeface="Malgun Gothic"/>
              </a:rPr>
              <a:t>닫기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F0502020204030204"/>
              <a:ea typeface="+mn-ea"/>
              <a:cs typeface="+mn-cs"/>
            </a:endParaRP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4C21ECDC-05A0-B078-7433-A629D4E8B3C1}"/>
              </a:ext>
            </a:extLst>
          </p:cNvPr>
          <p:cNvSpPr txBox="1"/>
          <p:nvPr/>
        </p:nvSpPr>
        <p:spPr>
          <a:xfrm>
            <a:off x="-5495552" y="2848896"/>
            <a:ext cx="226215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>
                <a:solidFill>
                  <a:srgbClr val="0070C0"/>
                </a:solidFill>
              </a:rPr>
              <a:t>이번달에 진행한 진단 결과 팝업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sz="1000" b="1" dirty="0">
              <a:solidFill>
                <a:srgbClr val="0070C0"/>
              </a:solidFill>
            </a:endParaRPr>
          </a:p>
        </p:txBody>
      </p:sp>
      <p:graphicFrame>
        <p:nvGraphicFramePr>
          <p:cNvPr id="90" name="표 89">
            <a:extLst>
              <a:ext uri="{FF2B5EF4-FFF2-40B4-BE49-F238E27FC236}">
                <a16:creationId xmlns:a16="http://schemas.microsoft.com/office/drawing/2014/main" id="{31529F65-AD51-61BB-A5D9-B428DC3F44F9}"/>
              </a:ext>
            </a:extLst>
          </p:cNvPr>
          <p:cNvGraphicFramePr>
            <a:graphicFrameLocks noGrp="1"/>
          </p:cNvGraphicFramePr>
          <p:nvPr/>
        </p:nvGraphicFramePr>
        <p:xfrm>
          <a:off x="9029818" y="1288748"/>
          <a:ext cx="3047759" cy="238692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9406">
                  <a:extLst>
                    <a:ext uri="{9D8B030D-6E8A-4147-A177-3AD203B41FA5}">
                      <a16:colId xmlns:a16="http://schemas.microsoft.com/office/drawing/2014/main" val="3431280825"/>
                    </a:ext>
                  </a:extLst>
                </a:gridCol>
                <a:gridCol w="2818353">
                  <a:extLst>
                    <a:ext uri="{9D8B030D-6E8A-4147-A177-3AD203B41FA5}">
                      <a16:colId xmlns:a16="http://schemas.microsoft.com/office/drawing/2014/main" val="3610087211"/>
                    </a:ext>
                  </a:extLst>
                </a:gridCol>
              </a:tblGrid>
              <a:tr h="0">
                <a:tc rowSpan="3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진단 결과 팝업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그래프 클릭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 마지막으로 진단한 평가단원에만 노출하는  </a:t>
                      </a:r>
                      <a:r>
                        <a:rPr lang="ko-KR" altLang="en-US" sz="700" b="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상단 학습 수준 태그 버튼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클릭 시에 호출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진단 결과 팝업 호출 기준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]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참고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평가단위의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차시별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학습 수준과 평균값 표기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총 진단결과 학습수준과 평균값 표기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값을 그래프에 표기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총 진단 평균 결과 수식 예시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1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+2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2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865851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1-1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진단 평가의 응시기간을 월말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~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다음 월초로 출제했을 경우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학생이 응시완료한 일자 기준으로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월과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N+1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 나누어서 각각 결과 제공 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화면 참고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]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2801688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1-2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평가단위의 최대 진단 가능한 횟수 별 팝업 노출 케이스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평가단위별 최대 진단 가능한 진단횟수까지 표기 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화면 참고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]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진단 가능한 횟수는 최소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최대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 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695730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마지막 진단한 단원의 차시 색상 구분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마지막으로 진단한 단원의 차시 색상은 다르게 표기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8366160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마지막으로 응시한 평가단원의 점수가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0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점일 경우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마지막 응시한 단원일 경우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태그를 통해 팝업 호출 가능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마지막 응시한 단원이 아닐 경우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팝업 호출 불가능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좌측 예시 화면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참고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65740967"/>
                  </a:ext>
                </a:extLst>
              </a:tr>
            </a:tbl>
          </a:graphicData>
        </a:graphic>
      </p:graphicFrame>
      <p:graphicFrame>
        <p:nvGraphicFramePr>
          <p:cNvPr id="91" name="표 90">
            <a:extLst>
              <a:ext uri="{FF2B5EF4-FFF2-40B4-BE49-F238E27FC236}">
                <a16:creationId xmlns:a16="http://schemas.microsoft.com/office/drawing/2014/main" id="{6A3700F7-1524-9A0B-6122-F7F7C8E7D63E}"/>
              </a:ext>
            </a:extLst>
          </p:cNvPr>
          <p:cNvGraphicFramePr>
            <a:graphicFrameLocks noGrp="1"/>
          </p:cNvGraphicFramePr>
          <p:nvPr/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 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TEA-AIR-MON-004a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교사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진단결과 팝업</a:t>
                      </a:r>
                      <a:endParaRPr lang="ko-KR" altLang="en-US" b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1" name="사각형: 둥근 모서리 50">
            <a:extLst>
              <a:ext uri="{FF2B5EF4-FFF2-40B4-BE49-F238E27FC236}">
                <a16:creationId xmlns:a16="http://schemas.microsoft.com/office/drawing/2014/main" id="{62F1C21A-C40E-B461-BE67-7470B43CE97E}"/>
              </a:ext>
            </a:extLst>
          </p:cNvPr>
          <p:cNvSpPr/>
          <p:nvPr/>
        </p:nvSpPr>
        <p:spPr>
          <a:xfrm>
            <a:off x="-2800904" y="3135386"/>
            <a:ext cx="2511918" cy="2099534"/>
          </a:xfrm>
          <a:prstGeom prst="roundRect">
            <a:avLst>
              <a:gd name="adj" fmla="val 6129"/>
            </a:avLst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31AC4D17-042E-02BC-0106-F8A70ABB0CB8}"/>
              </a:ext>
            </a:extLst>
          </p:cNvPr>
          <p:cNvSpPr txBox="1"/>
          <p:nvPr/>
        </p:nvSpPr>
        <p:spPr>
          <a:xfrm>
            <a:off x="-2758151" y="3119997"/>
            <a:ext cx="178770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50" b="1" dirty="0"/>
              <a:t>삶과 죽음의 윤리</a:t>
            </a:r>
          </a:p>
        </p:txBody>
      </p:sp>
      <p:graphicFrame>
        <p:nvGraphicFramePr>
          <p:cNvPr id="60" name="표 59">
            <a:extLst>
              <a:ext uri="{FF2B5EF4-FFF2-40B4-BE49-F238E27FC236}">
                <a16:creationId xmlns:a16="http://schemas.microsoft.com/office/drawing/2014/main" id="{D2AD98CD-B952-FADC-8A6A-EC39D71185A8}"/>
              </a:ext>
            </a:extLst>
          </p:cNvPr>
          <p:cNvGraphicFramePr>
            <a:graphicFrameLocks noGrp="1"/>
          </p:cNvGraphicFramePr>
          <p:nvPr/>
        </p:nvGraphicFramePr>
        <p:xfrm>
          <a:off x="-2671989" y="3437777"/>
          <a:ext cx="2247658" cy="14377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23829">
                  <a:extLst>
                    <a:ext uri="{9D8B030D-6E8A-4147-A177-3AD203B41FA5}">
                      <a16:colId xmlns:a16="http://schemas.microsoft.com/office/drawing/2014/main" val="923576898"/>
                    </a:ext>
                  </a:extLst>
                </a:gridCol>
                <a:gridCol w="1123829">
                  <a:extLst>
                    <a:ext uri="{9D8B030D-6E8A-4147-A177-3AD203B41FA5}">
                      <a16:colId xmlns:a16="http://schemas.microsoft.com/office/drawing/2014/main" val="328065256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dirty="0"/>
                        <a:t>진단횟수</a:t>
                      </a:r>
                      <a:r>
                        <a:rPr lang="en-US" altLang="ko-KR" sz="700" b="1" dirty="0"/>
                        <a:t>(</a:t>
                      </a:r>
                      <a:r>
                        <a:rPr lang="ko-KR" altLang="en-US" sz="700" b="1" dirty="0"/>
                        <a:t>차시</a:t>
                      </a:r>
                      <a:r>
                        <a:rPr lang="en-US" altLang="ko-KR" sz="700" b="1" dirty="0"/>
                        <a:t>)</a:t>
                      </a:r>
                      <a:endParaRPr lang="ko-KR" altLang="en-US" sz="700" b="1" dirty="0"/>
                    </a:p>
                  </a:txBody>
                  <a:tcPr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dirty="0"/>
                        <a:t>진단결과</a:t>
                      </a:r>
                      <a:r>
                        <a:rPr lang="en-US" altLang="ko-KR" sz="700" b="1" dirty="0"/>
                        <a:t>(</a:t>
                      </a:r>
                      <a:r>
                        <a:rPr lang="ko-KR" altLang="en-US" sz="700" b="1" dirty="0"/>
                        <a:t>학습수준</a:t>
                      </a:r>
                      <a:r>
                        <a:rPr lang="en-US" altLang="ko-KR" sz="700" b="1" dirty="0"/>
                        <a:t>)</a:t>
                      </a:r>
                      <a:endParaRPr lang="ko-KR" altLang="en-US" sz="700" b="1" dirty="0"/>
                    </a:p>
                  </a:txBody>
                  <a:tcPr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87379802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</a:t>
                      </a:r>
                      <a:r>
                        <a:rPr lang="ko-KR" altLang="en-US" sz="700" dirty="0"/>
                        <a:t>차시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ko-KR" altLang="en-US" sz="700" dirty="0"/>
                        <a:t>보통 </a:t>
                      </a:r>
                      <a:r>
                        <a:rPr lang="en-US" altLang="ko-KR" sz="700" dirty="0"/>
                        <a:t>(60)</a:t>
                      </a:r>
                      <a:endParaRPr lang="ko-KR" altLang="en-US" sz="700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44557597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2</a:t>
                      </a:r>
                      <a:r>
                        <a:rPr lang="ko-KR" altLang="en-US" sz="700" dirty="0"/>
                        <a:t>차시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ko-KR" altLang="en-US" sz="700" dirty="0"/>
                        <a:t>매우 우수 </a:t>
                      </a:r>
                      <a:r>
                        <a:rPr lang="en-US" altLang="ko-KR" sz="700" dirty="0"/>
                        <a:t>(95)</a:t>
                      </a:r>
                      <a:endParaRPr lang="ko-KR" altLang="en-US" sz="700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5670423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3</a:t>
                      </a:r>
                      <a:r>
                        <a:rPr lang="ko-KR" altLang="en-US" sz="700" dirty="0"/>
                        <a:t>차시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ko-KR" altLang="en-US" sz="700" dirty="0"/>
                        <a:t>우수 </a:t>
                      </a:r>
                      <a:r>
                        <a:rPr lang="en-US" altLang="ko-KR" sz="700" dirty="0"/>
                        <a:t>(80)</a:t>
                      </a:r>
                      <a:endParaRPr lang="ko-KR" altLang="en-US" sz="700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13933919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dirty="0"/>
                        <a:t>4</a:t>
                      </a:r>
                      <a:r>
                        <a:rPr lang="ko-KR" altLang="en-US" sz="700" b="1" dirty="0"/>
                        <a:t>차시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ko-KR" altLang="en-US" sz="700" b="1" dirty="0"/>
                        <a:t>우수 </a:t>
                      </a:r>
                      <a:r>
                        <a:rPr lang="en-US" altLang="ko-KR" sz="700" b="1" dirty="0"/>
                        <a:t>(67)</a:t>
                      </a:r>
                      <a:endParaRPr lang="ko-KR" altLang="en-US" sz="700" b="1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5670781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5</a:t>
                      </a:r>
                      <a:r>
                        <a:rPr lang="ko-KR" altLang="en-US" sz="700" dirty="0"/>
                        <a:t>차시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700" dirty="0"/>
                        <a:t>-</a:t>
                      </a:r>
                      <a:endParaRPr lang="ko-KR" altLang="en-US" sz="700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36081139"/>
                  </a:ext>
                </a:extLst>
              </a:tr>
              <a:tr h="167101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/>
                        <a:t>총 진단 평균 결과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ko-KR" altLang="en-US" sz="700" b="1" dirty="0"/>
                        <a:t>우수</a:t>
                      </a:r>
                      <a:r>
                        <a:rPr lang="en-US" altLang="ko-KR" sz="700" b="1" dirty="0"/>
                        <a:t>(79.2)</a:t>
                      </a:r>
                      <a:endParaRPr lang="ko-KR" altLang="en-US" sz="700" b="1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9897626"/>
                  </a:ext>
                </a:extLst>
              </a:tr>
            </a:tbl>
          </a:graphicData>
        </a:graphic>
      </p:graphicFrame>
      <p:sp>
        <p:nvSpPr>
          <p:cNvPr id="61" name="Google Shape;877;p22">
            <a:extLst>
              <a:ext uri="{FF2B5EF4-FFF2-40B4-BE49-F238E27FC236}">
                <a16:creationId xmlns:a16="http://schemas.microsoft.com/office/drawing/2014/main" id="{70BEDDAE-D898-8936-3F71-553E395FFA69}"/>
              </a:ext>
            </a:extLst>
          </p:cNvPr>
          <p:cNvSpPr/>
          <p:nvPr/>
        </p:nvSpPr>
        <p:spPr>
          <a:xfrm>
            <a:off x="-1875829" y="4950315"/>
            <a:ext cx="573458" cy="18072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  <a:tabLst/>
              <a:defRPr/>
            </a:pPr>
            <a:r>
              <a:rPr kumimoji="0" lang="ko-KR" alt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Malgun Gothic"/>
                <a:sym typeface="Malgun Gothic"/>
              </a:rPr>
              <a:t>닫기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F0502020204030204"/>
              <a:ea typeface="+mn-ea"/>
              <a:cs typeface="+mn-cs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0B32632D-13B7-7A27-EDC0-8345B2CCE9ED}"/>
              </a:ext>
            </a:extLst>
          </p:cNvPr>
          <p:cNvSpPr txBox="1"/>
          <p:nvPr/>
        </p:nvSpPr>
        <p:spPr>
          <a:xfrm>
            <a:off x="-2393336" y="854612"/>
            <a:ext cx="190629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>
                <a:solidFill>
                  <a:srgbClr val="0070C0"/>
                </a:solidFill>
              </a:rPr>
              <a:t>최대 진단 횟수 </a:t>
            </a:r>
            <a:r>
              <a:rPr lang="en-US" altLang="ko-KR" sz="1000" b="1" dirty="0">
                <a:solidFill>
                  <a:srgbClr val="0070C0"/>
                </a:solidFill>
              </a:rPr>
              <a:t>2</a:t>
            </a:r>
            <a:r>
              <a:rPr lang="ko-KR" altLang="en-US" sz="1000" b="1" dirty="0">
                <a:solidFill>
                  <a:srgbClr val="0070C0"/>
                </a:solidFill>
              </a:rPr>
              <a:t>회인 경우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altLang="ko-KR" sz="1000" b="1" dirty="0">
              <a:solidFill>
                <a:srgbClr val="0070C0"/>
              </a:solidFill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836B784F-A4C0-0243-5EAA-3BEBEE400D8E}"/>
              </a:ext>
            </a:extLst>
          </p:cNvPr>
          <p:cNvSpPr txBox="1"/>
          <p:nvPr/>
        </p:nvSpPr>
        <p:spPr>
          <a:xfrm>
            <a:off x="-2782211" y="2836032"/>
            <a:ext cx="253787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>
                <a:solidFill>
                  <a:srgbClr val="0070C0"/>
                </a:solidFill>
              </a:rPr>
              <a:t>최대 진단 횟수 </a:t>
            </a:r>
            <a:r>
              <a:rPr lang="en-US" altLang="ko-KR" sz="1000" b="1" dirty="0">
                <a:solidFill>
                  <a:srgbClr val="0070C0"/>
                </a:solidFill>
              </a:rPr>
              <a:t>5</a:t>
            </a:r>
            <a:r>
              <a:rPr lang="ko-KR" altLang="en-US" sz="1000" b="1" dirty="0">
                <a:solidFill>
                  <a:srgbClr val="0070C0"/>
                </a:solidFill>
              </a:rPr>
              <a:t>회중 </a:t>
            </a:r>
            <a:r>
              <a:rPr lang="en-US" altLang="ko-KR" sz="1000" b="1" dirty="0">
                <a:solidFill>
                  <a:srgbClr val="0070C0"/>
                </a:solidFill>
              </a:rPr>
              <a:t>4</a:t>
            </a:r>
            <a:r>
              <a:rPr lang="ko-KR" altLang="en-US" sz="1000" b="1" dirty="0">
                <a:solidFill>
                  <a:srgbClr val="0070C0"/>
                </a:solidFill>
              </a:rPr>
              <a:t>차시까지 진행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altLang="ko-KR" sz="1000" b="1" dirty="0">
              <a:solidFill>
                <a:srgbClr val="0070C0"/>
              </a:solidFill>
            </a:endParaRPr>
          </a:p>
        </p:txBody>
      </p:sp>
      <p:sp>
        <p:nvSpPr>
          <p:cNvPr id="155" name="양쪽 모서리가 둥근 사각형 19">
            <a:extLst>
              <a:ext uri="{FF2B5EF4-FFF2-40B4-BE49-F238E27FC236}">
                <a16:creationId xmlns:a16="http://schemas.microsoft.com/office/drawing/2014/main" id="{175B6EA8-2912-0759-BCB0-1F9DA4770A64}"/>
              </a:ext>
            </a:extLst>
          </p:cNvPr>
          <p:cNvSpPr/>
          <p:nvPr/>
        </p:nvSpPr>
        <p:spPr>
          <a:xfrm>
            <a:off x="1488431" y="1200730"/>
            <a:ext cx="1176186" cy="213360"/>
          </a:xfrm>
          <a:prstGeom prst="round2SameRect">
            <a:avLst/>
          </a:prstGeom>
          <a:solidFill>
            <a:schemeClr val="tx1">
              <a:lumMod val="50000"/>
              <a:lumOff val="50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>
                <a:solidFill>
                  <a:prstClr val="white"/>
                </a:solidFill>
              </a:rPr>
              <a:t>생활과 윤리 </a:t>
            </a:r>
            <a:r>
              <a:rPr lang="ko-KR" altLang="en-US" sz="800" b="1" dirty="0" err="1">
                <a:solidFill>
                  <a:prstClr val="white"/>
                </a:solidFill>
              </a:rPr>
              <a:t>보충반</a:t>
            </a:r>
            <a:endParaRPr lang="x-none" altLang="en-US" sz="800" b="1" dirty="0">
              <a:solidFill>
                <a:prstClr val="white"/>
              </a:solidFill>
            </a:endParaRP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A6B48640-8997-2873-82DB-25848620E07C}"/>
              </a:ext>
            </a:extLst>
          </p:cNvPr>
          <p:cNvSpPr txBox="1"/>
          <p:nvPr/>
        </p:nvSpPr>
        <p:spPr>
          <a:xfrm>
            <a:off x="313249" y="935431"/>
            <a:ext cx="755015" cy="1692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100" b="1"/>
              <a:t>월간 리포트</a:t>
            </a:r>
            <a:endParaRPr lang="en-US" altLang="ko-KR" sz="1050" b="1"/>
          </a:p>
        </p:txBody>
      </p:sp>
      <p:sp>
        <p:nvSpPr>
          <p:cNvPr id="157" name="양쪽 모서리가 둥근 사각형 18">
            <a:extLst>
              <a:ext uri="{FF2B5EF4-FFF2-40B4-BE49-F238E27FC236}">
                <a16:creationId xmlns:a16="http://schemas.microsoft.com/office/drawing/2014/main" id="{0047D448-504F-B28C-A7A3-7C256F9EB0E3}"/>
              </a:ext>
            </a:extLst>
          </p:cNvPr>
          <p:cNvSpPr/>
          <p:nvPr/>
        </p:nvSpPr>
        <p:spPr>
          <a:xfrm>
            <a:off x="313249" y="1197204"/>
            <a:ext cx="1176186" cy="213360"/>
          </a:xfrm>
          <a:prstGeom prst="round2SameRect">
            <a:avLst/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x-none" altLang="en-US" sz="800" b="1">
                <a:solidFill>
                  <a:schemeClr val="tx1">
                    <a:lumMod val="75000"/>
                    <a:lumOff val="25000"/>
                  </a:schemeClr>
                </a:solidFill>
              </a:rPr>
              <a:t>우리반</a:t>
            </a:r>
          </a:p>
        </p:txBody>
      </p:sp>
      <p:pic>
        <p:nvPicPr>
          <p:cNvPr id="158" name="그래픽 157" descr="추가 단색으로 채워진">
            <a:extLst>
              <a:ext uri="{FF2B5EF4-FFF2-40B4-BE49-F238E27FC236}">
                <a16:creationId xmlns:a16="http://schemas.microsoft.com/office/drawing/2014/main" id="{1691C260-C97C-CD7A-52DB-FD03AC302CB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929811" y="1255845"/>
            <a:ext cx="136800" cy="136800"/>
          </a:xfrm>
          <a:prstGeom prst="rect">
            <a:avLst/>
          </a:prstGeom>
        </p:spPr>
      </p:pic>
      <p:sp>
        <p:nvSpPr>
          <p:cNvPr id="159" name="양쪽 모서리가 둥근 사각형 5">
            <a:extLst>
              <a:ext uri="{FF2B5EF4-FFF2-40B4-BE49-F238E27FC236}">
                <a16:creationId xmlns:a16="http://schemas.microsoft.com/office/drawing/2014/main" id="{004C4134-7B7B-F5AA-C716-DB712345DAD6}"/>
              </a:ext>
            </a:extLst>
          </p:cNvPr>
          <p:cNvSpPr/>
          <p:nvPr/>
        </p:nvSpPr>
        <p:spPr>
          <a:xfrm>
            <a:off x="2664617" y="1197204"/>
            <a:ext cx="1176186" cy="213360"/>
          </a:xfrm>
          <a:prstGeom prst="round2SameRect">
            <a:avLst/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>
                    <a:lumMod val="75000"/>
                    <a:lumOff val="25000"/>
                  </a:schemeClr>
                </a:solidFill>
              </a:rPr>
              <a:t>윤리와 사상 정규</a:t>
            </a:r>
            <a:endParaRPr lang="x-none" altLang="en-US" sz="800" b="1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60" name="그룹 159">
            <a:extLst>
              <a:ext uri="{FF2B5EF4-FFF2-40B4-BE49-F238E27FC236}">
                <a16:creationId xmlns:a16="http://schemas.microsoft.com/office/drawing/2014/main" id="{C6CA077C-FF3E-680A-148A-38AB9CFB4E3D}"/>
              </a:ext>
            </a:extLst>
          </p:cNvPr>
          <p:cNvGrpSpPr/>
          <p:nvPr/>
        </p:nvGrpSpPr>
        <p:grpSpPr>
          <a:xfrm>
            <a:off x="456048" y="1732024"/>
            <a:ext cx="1396402" cy="939883"/>
            <a:chOff x="381869" y="1388858"/>
            <a:chExt cx="1122533" cy="755548"/>
          </a:xfrm>
        </p:grpSpPr>
        <p:sp>
          <p:nvSpPr>
            <p:cNvPr id="161" name="사각형: 둥근 모서리 7">
              <a:extLst>
                <a:ext uri="{FF2B5EF4-FFF2-40B4-BE49-F238E27FC236}">
                  <a16:creationId xmlns:a16="http://schemas.microsoft.com/office/drawing/2014/main" id="{A62A27F1-E3DA-21EE-E6A3-4717BBA73F63}"/>
                </a:ext>
              </a:extLst>
            </p:cNvPr>
            <p:cNvSpPr/>
            <p:nvPr/>
          </p:nvSpPr>
          <p:spPr>
            <a:xfrm>
              <a:off x="415150" y="1585522"/>
              <a:ext cx="1059590" cy="558884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rtlCol="0" anchor="ctr"/>
            <a:lstStyle/>
            <a:p>
              <a:pPr algn="ctr"/>
              <a:r>
                <a:rPr lang="ko-KR" altLang="en-US" sz="1400" b="1">
                  <a:solidFill>
                    <a:schemeClr val="tx1"/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</a:rPr>
                <a:t>생활과 윤리</a:t>
              </a:r>
              <a:endParaRPr lang="en-US" altLang="ko-KR" sz="1400" b="1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</a:endParaRPr>
            </a:p>
            <a:p>
              <a:pPr algn="ctr"/>
              <a:r>
                <a:rPr lang="ko-KR" altLang="en-US" sz="1400" b="1" err="1">
                  <a:solidFill>
                    <a:schemeClr val="tx1"/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</a:rPr>
                <a:t>보충반</a:t>
              </a:r>
              <a:endParaRPr lang="ko-KR" altLang="en-US" sz="1400" b="1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</a:endParaRPr>
            </a:p>
          </p:txBody>
        </p:sp>
        <p:sp>
          <p:nvSpPr>
            <p:cNvPr id="162" name="위로 구부러진 리본[C] 54">
              <a:extLst>
                <a:ext uri="{FF2B5EF4-FFF2-40B4-BE49-F238E27FC236}">
                  <a16:creationId xmlns:a16="http://schemas.microsoft.com/office/drawing/2014/main" id="{DC908D36-E890-F7D9-A916-50ACBEE1AB98}"/>
                </a:ext>
              </a:extLst>
            </p:cNvPr>
            <p:cNvSpPr/>
            <p:nvPr/>
          </p:nvSpPr>
          <p:spPr>
            <a:xfrm>
              <a:off x="381869" y="1388858"/>
              <a:ext cx="1122533" cy="349258"/>
            </a:xfrm>
            <a:prstGeom prst="ellipseRibbon2">
              <a:avLst>
                <a:gd name="adj1" fmla="val 31491"/>
                <a:gd name="adj2" fmla="val 100000"/>
                <a:gd name="adj3" fmla="val 22715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rIns="36000" rtlCol="0" anchor="ctr"/>
            <a:lstStyle/>
            <a:p>
              <a:pPr algn="ctr"/>
              <a:r>
                <a:rPr kumimoji="1" lang="x-none" altLang="en-US" sz="1000"/>
                <a:t>학습수준</a:t>
              </a:r>
              <a:r>
                <a:rPr kumimoji="1" lang="ko-KR" altLang="en-US" sz="1000"/>
                <a:t> </a:t>
              </a:r>
              <a:r>
                <a:rPr kumimoji="1" lang="x-none" altLang="en-US" sz="1050" b="1"/>
                <a:t>우수</a:t>
              </a:r>
              <a:endParaRPr kumimoji="1" lang="x-none" altLang="en-US" sz="1000" b="1"/>
            </a:p>
          </p:txBody>
        </p:sp>
      </p:grpSp>
      <p:grpSp>
        <p:nvGrpSpPr>
          <p:cNvPr id="167" name="그룹 166">
            <a:extLst>
              <a:ext uri="{FF2B5EF4-FFF2-40B4-BE49-F238E27FC236}">
                <a16:creationId xmlns:a16="http://schemas.microsoft.com/office/drawing/2014/main" id="{22835EE1-72F5-A826-09BB-1AF4701AB53E}"/>
              </a:ext>
            </a:extLst>
          </p:cNvPr>
          <p:cNvGrpSpPr/>
          <p:nvPr/>
        </p:nvGrpSpPr>
        <p:grpSpPr>
          <a:xfrm>
            <a:off x="7310984" y="931733"/>
            <a:ext cx="1418792" cy="195246"/>
            <a:chOff x="3386022" y="1238010"/>
            <a:chExt cx="1418792" cy="195246"/>
          </a:xfrm>
        </p:grpSpPr>
        <p:sp>
          <p:nvSpPr>
            <p:cNvPr id="168" name="2020년 6월 09일">
              <a:extLst>
                <a:ext uri="{FF2B5EF4-FFF2-40B4-BE49-F238E27FC236}">
                  <a16:creationId xmlns:a16="http://schemas.microsoft.com/office/drawing/2014/main" id="{B37D5E7E-EA60-4739-BB0A-E8237B4764F9}"/>
                </a:ext>
              </a:extLst>
            </p:cNvPr>
            <p:cNvSpPr txBox="1"/>
            <p:nvPr/>
          </p:nvSpPr>
          <p:spPr>
            <a:xfrm>
              <a:off x="3799568" y="1238010"/>
              <a:ext cx="594715" cy="195246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</a:ext>
            </a:extLst>
          </p:spPr>
          <p:txBody>
            <a:bodyPr wrap="none" lIns="35719" tIns="35719" rIns="35719" bIns="35719" anchor="ctr">
              <a:spAutoFit/>
            </a:bodyPr>
            <a:lstStyle>
              <a:lvl1pPr>
                <a:defRPr sz="1300">
                  <a:solidFill>
                    <a:srgbClr val="343434"/>
                  </a:solidFill>
                  <a:latin typeface="Apple SD 산돌고딕 Neo 볼드체"/>
                  <a:ea typeface="Apple SD 산돌고딕 Neo 볼드체"/>
                  <a:cs typeface="Apple SD 산돌고딕 Neo 볼드체"/>
                  <a:sym typeface="Apple SD 산돌고딕 Neo 볼드체"/>
                </a:defRPr>
              </a:lvl1pPr>
            </a:lstStyle>
            <a:p>
              <a:pPr algn="ctr"/>
              <a:r>
                <a:rPr lang="en-US" altLang="ko-KR" sz="80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2023</a:t>
              </a:r>
              <a:r>
                <a:rPr lang="ko-KR" altLang="en-US" sz="80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년 </a:t>
              </a:r>
              <a:r>
                <a:rPr lang="en-US" altLang="ko-KR" sz="80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3</a:t>
              </a:r>
              <a:r>
                <a:rPr lang="ko-KR" altLang="en-US" sz="80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endParaRPr sz="800">
                <a:solidFill>
                  <a:prstClr val="black">
                    <a:lumMod val="50000"/>
                    <a:lumOff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169" name="꺽쇠.png" descr="꺽쇠.png">
              <a:extLst>
                <a:ext uri="{FF2B5EF4-FFF2-40B4-BE49-F238E27FC236}">
                  <a16:creationId xmlns:a16="http://schemas.microsoft.com/office/drawing/2014/main" id="{51307F2C-A089-C299-B70C-E77030C9D50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 flipH="1">
              <a:off x="3386022" y="1299227"/>
              <a:ext cx="98011" cy="98011"/>
            </a:xfrm>
            <a:prstGeom prst="rect">
              <a:avLst/>
            </a:prstGeom>
            <a:ln w="12700">
              <a:miter lim="400000"/>
            </a:ln>
          </p:spPr>
        </p:pic>
        <p:pic>
          <p:nvPicPr>
            <p:cNvPr id="170" name="꺽쇠.png" descr="꺽쇠.png">
              <a:extLst>
                <a:ext uri="{FF2B5EF4-FFF2-40B4-BE49-F238E27FC236}">
                  <a16:creationId xmlns:a16="http://schemas.microsoft.com/office/drawing/2014/main" id="{E142BDE1-1B05-E227-C1E2-379B0B57C94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4706803" y="1299227"/>
              <a:ext cx="98011" cy="98011"/>
            </a:xfrm>
            <a:prstGeom prst="rect">
              <a:avLst/>
            </a:prstGeom>
            <a:ln w="12700">
              <a:miter lim="400000"/>
            </a:ln>
          </p:spPr>
        </p:pic>
      </p:grpSp>
      <p:sp>
        <p:nvSpPr>
          <p:cNvPr id="171" name="TextBox 170">
            <a:extLst>
              <a:ext uri="{FF2B5EF4-FFF2-40B4-BE49-F238E27FC236}">
                <a16:creationId xmlns:a16="http://schemas.microsoft.com/office/drawing/2014/main" id="{F669E3B6-AEA8-A265-3987-8EFE6974DB38}"/>
              </a:ext>
            </a:extLst>
          </p:cNvPr>
          <p:cNvSpPr txBox="1"/>
          <p:nvPr/>
        </p:nvSpPr>
        <p:spPr>
          <a:xfrm>
            <a:off x="1958276" y="1932023"/>
            <a:ext cx="3128633" cy="66274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1000"/>
              <a:t>김은지 선생님 안녕하세요</a:t>
            </a:r>
            <a:r>
              <a:rPr lang="en-US" altLang="ko-KR" sz="1000"/>
              <a:t>.</a:t>
            </a:r>
          </a:p>
          <a:p>
            <a:pPr>
              <a:lnSpc>
                <a:spcPct val="150000"/>
              </a:lnSpc>
            </a:pPr>
            <a:r>
              <a:rPr lang="ko-KR" altLang="en-US" sz="1000"/>
              <a:t>우리반 아이들이 열심히 하고 있네요</a:t>
            </a:r>
            <a:r>
              <a:rPr lang="en-US" altLang="ko-KR" sz="1000"/>
              <a:t>.</a:t>
            </a:r>
          </a:p>
          <a:p>
            <a:pPr>
              <a:lnSpc>
                <a:spcPct val="150000"/>
              </a:lnSpc>
            </a:pPr>
            <a:r>
              <a:rPr lang="ko-KR" altLang="en-US" sz="1000"/>
              <a:t>학생들이 지치지 않고 노력할 수 있도록 응원해주세요</a:t>
            </a:r>
            <a:r>
              <a:rPr lang="en-US" altLang="ko-KR" sz="1000"/>
              <a:t>!</a:t>
            </a:r>
          </a:p>
        </p:txBody>
      </p:sp>
      <p:pic>
        <p:nvPicPr>
          <p:cNvPr id="172" name="그래픽 171" descr="추가 단색으로 채워진">
            <a:extLst>
              <a:ext uri="{FF2B5EF4-FFF2-40B4-BE49-F238E27FC236}">
                <a16:creationId xmlns:a16="http://schemas.microsoft.com/office/drawing/2014/main" id="{A39EC747-3490-985C-C8BE-35B3EEEFECE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 rot="2700000">
            <a:off x="2537584" y="1265889"/>
            <a:ext cx="96149" cy="96149"/>
          </a:xfrm>
          <a:prstGeom prst="rect">
            <a:avLst/>
          </a:prstGeom>
        </p:spPr>
      </p:pic>
      <p:pic>
        <p:nvPicPr>
          <p:cNvPr id="173" name="그래픽 172" descr="추가 단색으로 채워진">
            <a:extLst>
              <a:ext uri="{FF2B5EF4-FFF2-40B4-BE49-F238E27FC236}">
                <a16:creationId xmlns:a16="http://schemas.microsoft.com/office/drawing/2014/main" id="{B4C9395D-79BF-8059-CF9B-891ABED2C5F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2700000">
            <a:off x="3692118" y="1265889"/>
            <a:ext cx="96149" cy="96149"/>
          </a:xfrm>
          <a:prstGeom prst="rect">
            <a:avLst/>
          </a:prstGeom>
        </p:spPr>
      </p:pic>
      <p:pic>
        <p:nvPicPr>
          <p:cNvPr id="174" name="Graphic 11">
            <a:extLst>
              <a:ext uri="{FF2B5EF4-FFF2-40B4-BE49-F238E27FC236}">
                <a16:creationId xmlns:a16="http://schemas.microsoft.com/office/drawing/2014/main" id="{874A2BA8-21E5-9AFC-89E5-CD28232B1173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098644" y="931751"/>
            <a:ext cx="155002" cy="155002"/>
          </a:xfrm>
          <a:prstGeom prst="rect">
            <a:avLst/>
          </a:prstGeom>
        </p:spPr>
      </p:pic>
      <p:grpSp>
        <p:nvGrpSpPr>
          <p:cNvPr id="175" name="그룹 174">
            <a:extLst>
              <a:ext uri="{FF2B5EF4-FFF2-40B4-BE49-F238E27FC236}">
                <a16:creationId xmlns:a16="http://schemas.microsoft.com/office/drawing/2014/main" id="{CFBAFAB4-8179-6A82-0281-950AC3804117}"/>
              </a:ext>
            </a:extLst>
          </p:cNvPr>
          <p:cNvGrpSpPr/>
          <p:nvPr/>
        </p:nvGrpSpPr>
        <p:grpSpPr>
          <a:xfrm>
            <a:off x="-636" y="6622738"/>
            <a:ext cx="8759378" cy="314882"/>
            <a:chOff x="47847" y="6427578"/>
            <a:chExt cx="8920716" cy="314882"/>
          </a:xfrm>
        </p:grpSpPr>
        <p:sp>
          <p:nvSpPr>
            <p:cNvPr id="176" name="직사각형 175">
              <a:extLst>
                <a:ext uri="{FF2B5EF4-FFF2-40B4-BE49-F238E27FC236}">
                  <a16:creationId xmlns:a16="http://schemas.microsoft.com/office/drawing/2014/main" id="{99E76377-DBD2-FA4B-347E-E7514AD8EEA0}"/>
                </a:ext>
              </a:extLst>
            </p:cNvPr>
            <p:cNvSpPr/>
            <p:nvPr/>
          </p:nvSpPr>
          <p:spPr>
            <a:xfrm>
              <a:off x="47847" y="6498780"/>
              <a:ext cx="8920716" cy="24368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177" name="Cutout">
              <a:extLst>
                <a:ext uri="{FF2B5EF4-FFF2-40B4-BE49-F238E27FC236}">
                  <a16:creationId xmlns:a16="http://schemas.microsoft.com/office/drawing/2014/main" id="{5273A967-D95D-7297-FF40-7168D8775CC8}"/>
                </a:ext>
              </a:extLst>
            </p:cNvPr>
            <p:cNvGrpSpPr/>
            <p:nvPr/>
          </p:nvGrpSpPr>
          <p:grpSpPr>
            <a:xfrm rot="5400000">
              <a:off x="4374251" y="2142592"/>
              <a:ext cx="277000" cy="8846971"/>
              <a:chOff x="6402388" y="1584325"/>
              <a:chExt cx="239713" cy="933450"/>
            </a:xfrm>
            <a:solidFill>
              <a:srgbClr val="FFFFFF"/>
            </a:solidFill>
          </p:grpSpPr>
          <p:sp>
            <p:nvSpPr>
              <p:cNvPr id="178" name="Fill">
                <a:extLst>
                  <a:ext uri="{FF2B5EF4-FFF2-40B4-BE49-F238E27FC236}">
                    <a16:creationId xmlns:a16="http://schemas.microsoft.com/office/drawing/2014/main" id="{EF901903-9DE0-6FC3-D54C-0E46E9BBF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2388" y="1584325"/>
                <a:ext cx="239713" cy="933450"/>
              </a:xfrm>
              <a:custGeom>
                <a:avLst/>
                <a:gdLst>
                  <a:gd name="T0" fmla="*/ 74 w 151"/>
                  <a:gd name="T1" fmla="*/ 588 h 588"/>
                  <a:gd name="T2" fmla="*/ 151 w 151"/>
                  <a:gd name="T3" fmla="*/ 518 h 588"/>
                  <a:gd name="T4" fmla="*/ 74 w 151"/>
                  <a:gd name="T5" fmla="*/ 441 h 588"/>
                  <a:gd name="T6" fmla="*/ 151 w 151"/>
                  <a:gd name="T7" fmla="*/ 375 h 588"/>
                  <a:gd name="T8" fmla="*/ 74 w 151"/>
                  <a:gd name="T9" fmla="*/ 294 h 588"/>
                  <a:gd name="T10" fmla="*/ 151 w 151"/>
                  <a:gd name="T11" fmla="*/ 231 h 588"/>
                  <a:gd name="T12" fmla="*/ 74 w 151"/>
                  <a:gd name="T13" fmla="*/ 147 h 588"/>
                  <a:gd name="T14" fmla="*/ 151 w 151"/>
                  <a:gd name="T15" fmla="*/ 88 h 588"/>
                  <a:gd name="T16" fmla="*/ 74 w 151"/>
                  <a:gd name="T17" fmla="*/ 0 h 588"/>
                  <a:gd name="T18" fmla="*/ 0 w 151"/>
                  <a:gd name="T19" fmla="*/ 0 h 588"/>
                  <a:gd name="T20" fmla="*/ 78 w 151"/>
                  <a:gd name="T21" fmla="*/ 88 h 588"/>
                  <a:gd name="T22" fmla="*/ 0 w 151"/>
                  <a:gd name="T23" fmla="*/ 147 h 588"/>
                  <a:gd name="T24" fmla="*/ 78 w 151"/>
                  <a:gd name="T25" fmla="*/ 231 h 588"/>
                  <a:gd name="T26" fmla="*/ 0 w 151"/>
                  <a:gd name="T27" fmla="*/ 294 h 588"/>
                  <a:gd name="T28" fmla="*/ 78 w 151"/>
                  <a:gd name="T29" fmla="*/ 375 h 588"/>
                  <a:gd name="T30" fmla="*/ 0 w 151"/>
                  <a:gd name="T31" fmla="*/ 441 h 588"/>
                  <a:gd name="T32" fmla="*/ 78 w 151"/>
                  <a:gd name="T33" fmla="*/ 518 h 588"/>
                  <a:gd name="T34" fmla="*/ 0 w 151"/>
                  <a:gd name="T35" fmla="*/ 588 h 588"/>
                  <a:gd name="T36" fmla="*/ 74 w 151"/>
                  <a:gd name="T3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1" h="588">
                    <a:moveTo>
                      <a:pt x="74" y="588"/>
                    </a:moveTo>
                    <a:lnTo>
                      <a:pt x="151" y="518"/>
                    </a:lnTo>
                    <a:lnTo>
                      <a:pt x="74" y="441"/>
                    </a:lnTo>
                    <a:lnTo>
                      <a:pt x="151" y="375"/>
                    </a:lnTo>
                    <a:lnTo>
                      <a:pt x="74" y="294"/>
                    </a:lnTo>
                    <a:lnTo>
                      <a:pt x="151" y="231"/>
                    </a:lnTo>
                    <a:lnTo>
                      <a:pt x="74" y="147"/>
                    </a:lnTo>
                    <a:lnTo>
                      <a:pt x="151" y="88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78" y="88"/>
                    </a:lnTo>
                    <a:lnTo>
                      <a:pt x="0" y="147"/>
                    </a:lnTo>
                    <a:lnTo>
                      <a:pt x="78" y="231"/>
                    </a:lnTo>
                    <a:lnTo>
                      <a:pt x="0" y="294"/>
                    </a:lnTo>
                    <a:lnTo>
                      <a:pt x="78" y="375"/>
                    </a:lnTo>
                    <a:lnTo>
                      <a:pt x="0" y="441"/>
                    </a:lnTo>
                    <a:lnTo>
                      <a:pt x="78" y="518"/>
                    </a:lnTo>
                    <a:lnTo>
                      <a:pt x="0" y="588"/>
                    </a:lnTo>
                    <a:lnTo>
                      <a:pt x="74" y="588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179" name="Border">
                <a:extLst>
                  <a:ext uri="{FF2B5EF4-FFF2-40B4-BE49-F238E27FC236}">
                    <a16:creationId xmlns:a16="http://schemas.microsoft.com/office/drawing/2014/main" id="{6704D914-F378-CA97-918C-46577995B1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02388" y="1584325"/>
                <a:ext cx="239713" cy="933450"/>
              </a:xfrm>
              <a:custGeom>
                <a:avLst/>
                <a:gdLst>
                  <a:gd name="T0" fmla="*/ 0 w 909"/>
                  <a:gd name="T1" fmla="*/ 0 h 3585"/>
                  <a:gd name="T2" fmla="*/ 467 w 909"/>
                  <a:gd name="T3" fmla="*/ 535 h 3585"/>
                  <a:gd name="T4" fmla="*/ 0 w 909"/>
                  <a:gd name="T5" fmla="*/ 896 h 3585"/>
                  <a:gd name="T6" fmla="*/ 467 w 909"/>
                  <a:gd name="T7" fmla="*/ 1409 h 3585"/>
                  <a:gd name="T8" fmla="*/ 0 w 909"/>
                  <a:gd name="T9" fmla="*/ 1793 h 3585"/>
                  <a:gd name="T10" fmla="*/ 467 w 909"/>
                  <a:gd name="T11" fmla="*/ 2284 h 3585"/>
                  <a:gd name="T12" fmla="*/ 0 w 909"/>
                  <a:gd name="T13" fmla="*/ 2689 h 3585"/>
                  <a:gd name="T14" fmla="*/ 467 w 909"/>
                  <a:gd name="T15" fmla="*/ 3158 h 3585"/>
                  <a:gd name="T16" fmla="*/ 0 w 909"/>
                  <a:gd name="T17" fmla="*/ 3585 h 3585"/>
                  <a:gd name="T18" fmla="*/ 442 w 909"/>
                  <a:gd name="T19" fmla="*/ 3585 h 3585"/>
                  <a:gd name="T20" fmla="*/ 909 w 909"/>
                  <a:gd name="T21" fmla="*/ 3158 h 3585"/>
                  <a:gd name="T22" fmla="*/ 442 w 909"/>
                  <a:gd name="T23" fmla="*/ 2689 h 3585"/>
                  <a:gd name="T24" fmla="*/ 909 w 909"/>
                  <a:gd name="T25" fmla="*/ 2284 h 3585"/>
                  <a:gd name="T26" fmla="*/ 442 w 909"/>
                  <a:gd name="T27" fmla="*/ 1793 h 3585"/>
                  <a:gd name="T28" fmla="*/ 909 w 909"/>
                  <a:gd name="T29" fmla="*/ 1409 h 3585"/>
                  <a:gd name="T30" fmla="*/ 442 w 909"/>
                  <a:gd name="T31" fmla="*/ 896 h 3585"/>
                  <a:gd name="T32" fmla="*/ 909 w 909"/>
                  <a:gd name="T33" fmla="*/ 535 h 3585"/>
                  <a:gd name="T34" fmla="*/ 442 w 909"/>
                  <a:gd name="T35" fmla="*/ 0 h 3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9" h="3585">
                    <a:moveTo>
                      <a:pt x="0" y="0"/>
                    </a:moveTo>
                    <a:lnTo>
                      <a:pt x="467" y="535"/>
                    </a:lnTo>
                    <a:lnTo>
                      <a:pt x="0" y="896"/>
                    </a:lnTo>
                    <a:lnTo>
                      <a:pt x="467" y="1409"/>
                    </a:lnTo>
                    <a:lnTo>
                      <a:pt x="0" y="1793"/>
                    </a:lnTo>
                    <a:lnTo>
                      <a:pt x="467" y="2284"/>
                    </a:lnTo>
                    <a:lnTo>
                      <a:pt x="0" y="2689"/>
                    </a:lnTo>
                    <a:lnTo>
                      <a:pt x="467" y="3158"/>
                    </a:lnTo>
                    <a:lnTo>
                      <a:pt x="0" y="3585"/>
                    </a:lnTo>
                    <a:moveTo>
                      <a:pt x="442" y="3585"/>
                    </a:moveTo>
                    <a:lnTo>
                      <a:pt x="909" y="3158"/>
                    </a:lnTo>
                    <a:lnTo>
                      <a:pt x="442" y="2689"/>
                    </a:lnTo>
                    <a:lnTo>
                      <a:pt x="909" y="2284"/>
                    </a:lnTo>
                    <a:lnTo>
                      <a:pt x="442" y="1793"/>
                    </a:lnTo>
                    <a:lnTo>
                      <a:pt x="909" y="1409"/>
                    </a:lnTo>
                    <a:lnTo>
                      <a:pt x="442" y="896"/>
                    </a:lnTo>
                    <a:lnTo>
                      <a:pt x="909" y="535"/>
                    </a:lnTo>
                    <a:lnTo>
                      <a:pt x="442" y="0"/>
                    </a:lnTo>
                  </a:path>
                </a:pathLst>
              </a:custGeom>
              <a:noFill/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sp>
        <p:nvSpPr>
          <p:cNvPr id="180" name="TextBox 179">
            <a:extLst>
              <a:ext uri="{FF2B5EF4-FFF2-40B4-BE49-F238E27FC236}">
                <a16:creationId xmlns:a16="http://schemas.microsoft.com/office/drawing/2014/main" id="{4FF7178D-DCBD-100F-5311-555ECC99B707}"/>
              </a:ext>
            </a:extLst>
          </p:cNvPr>
          <p:cNvSpPr txBox="1"/>
          <p:nvPr/>
        </p:nvSpPr>
        <p:spPr>
          <a:xfrm>
            <a:off x="5299286" y="1602997"/>
            <a:ext cx="93134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>
                <a:solidFill>
                  <a:prstClr val="black"/>
                </a:solidFill>
              </a:rPr>
              <a:t>과목 누적 학습 현황</a:t>
            </a:r>
            <a:endParaRPr kumimoji="1" lang="x-none" altLang="en-US" sz="800" b="1" dirty="0">
              <a:solidFill>
                <a:prstClr val="black"/>
              </a:solidFill>
            </a:endParaRPr>
          </a:p>
        </p:txBody>
      </p:sp>
      <p:grpSp>
        <p:nvGrpSpPr>
          <p:cNvPr id="183" name="그룹 182">
            <a:extLst>
              <a:ext uri="{FF2B5EF4-FFF2-40B4-BE49-F238E27FC236}">
                <a16:creationId xmlns:a16="http://schemas.microsoft.com/office/drawing/2014/main" id="{C3D922D8-EE94-771E-D63E-75D181956055}"/>
              </a:ext>
            </a:extLst>
          </p:cNvPr>
          <p:cNvGrpSpPr/>
          <p:nvPr/>
        </p:nvGrpSpPr>
        <p:grpSpPr>
          <a:xfrm>
            <a:off x="5187522" y="1816388"/>
            <a:ext cx="3673007" cy="897174"/>
            <a:chOff x="4657951" y="1677320"/>
            <a:chExt cx="3673007" cy="897174"/>
          </a:xfrm>
        </p:grpSpPr>
        <p:sp>
          <p:nvSpPr>
            <p:cNvPr id="184" name="TextBox 183">
              <a:extLst>
                <a:ext uri="{FF2B5EF4-FFF2-40B4-BE49-F238E27FC236}">
                  <a16:creationId xmlns:a16="http://schemas.microsoft.com/office/drawing/2014/main" id="{7B8BC938-61C3-1D10-9901-99FDD5ED2DD3}"/>
                </a:ext>
              </a:extLst>
            </p:cNvPr>
            <p:cNvSpPr txBox="1"/>
            <p:nvPr/>
          </p:nvSpPr>
          <p:spPr>
            <a:xfrm>
              <a:off x="4657951" y="1677967"/>
              <a:ext cx="1667751" cy="8965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0" indent="-171450">
                <a:lnSpc>
                  <a:spcPct val="150000"/>
                </a:lnSpc>
                <a:buFont typeface="Wingdings" panose="05000000000000000000" pitchFamily="2" charset="2"/>
                <a:buChar char="l"/>
              </a:pPr>
              <a:r>
                <a:rPr lang="ko-KR" altLang="en-US" sz="900" dirty="0"/>
                <a:t>문제풀이 수</a:t>
              </a:r>
              <a:endParaRPr lang="en-US" altLang="ko-KR" sz="900" dirty="0"/>
            </a:p>
            <a:p>
              <a:pPr marL="171450" indent="-171450">
                <a:lnSpc>
                  <a:spcPct val="150000"/>
                </a:lnSpc>
                <a:buFont typeface="Wingdings" panose="05000000000000000000" pitchFamily="2" charset="2"/>
                <a:buChar char="l"/>
              </a:pPr>
              <a:r>
                <a:rPr lang="ko-KR" altLang="en-US" sz="900" dirty="0" err="1"/>
                <a:t>정답률</a:t>
              </a:r>
              <a:endParaRPr lang="en-US" altLang="ko-KR" sz="900" dirty="0"/>
            </a:p>
            <a:p>
              <a:pPr marL="171450" indent="-171450">
                <a:lnSpc>
                  <a:spcPct val="150000"/>
                </a:lnSpc>
                <a:buFont typeface="Wingdings" panose="05000000000000000000" pitchFamily="2" charset="2"/>
                <a:buChar char="l"/>
              </a:pPr>
              <a:r>
                <a:rPr lang="ko-KR" altLang="en-US" sz="900" dirty="0"/>
                <a:t>문제당 평균 풀이시간</a:t>
              </a:r>
              <a:endParaRPr lang="en-US" altLang="ko-KR" sz="900" dirty="0"/>
            </a:p>
            <a:p>
              <a:pPr marL="171450" indent="-171450">
                <a:lnSpc>
                  <a:spcPct val="150000"/>
                </a:lnSpc>
                <a:buFont typeface="Wingdings" panose="05000000000000000000" pitchFamily="2" charset="2"/>
                <a:buChar char="l"/>
              </a:pPr>
              <a:r>
                <a:rPr lang="ko-KR" altLang="en-US" sz="900" dirty="0"/>
                <a:t>동영상 학습시간</a:t>
              </a:r>
            </a:p>
          </p:txBody>
        </p:sp>
        <p:sp>
          <p:nvSpPr>
            <p:cNvPr id="185" name="TextBox 184">
              <a:extLst>
                <a:ext uri="{FF2B5EF4-FFF2-40B4-BE49-F238E27FC236}">
                  <a16:creationId xmlns:a16="http://schemas.microsoft.com/office/drawing/2014/main" id="{F7B12576-A343-235D-B8B9-3AB933563484}"/>
                </a:ext>
              </a:extLst>
            </p:cNvPr>
            <p:cNvSpPr txBox="1"/>
            <p:nvPr/>
          </p:nvSpPr>
          <p:spPr>
            <a:xfrm>
              <a:off x="6663207" y="1677320"/>
              <a:ext cx="1667751" cy="8965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altLang="ko-KR" sz="900" dirty="0"/>
                <a:t>10 / </a:t>
              </a:r>
              <a:r>
                <a:rPr lang="en-US" altLang="ko-KR" sz="900" dirty="0">
                  <a:solidFill>
                    <a:srgbClr val="A5A5A5"/>
                  </a:solidFill>
                </a:rPr>
                <a:t>12.3 </a:t>
              </a:r>
              <a:r>
                <a:rPr lang="ko-KR" altLang="en-US" sz="900" dirty="0">
                  <a:solidFill>
                    <a:srgbClr val="A5A5A5"/>
                  </a:solidFill>
                </a:rPr>
                <a:t>문항</a:t>
              </a:r>
              <a:endParaRPr lang="en-US" altLang="ko-KR" sz="900" dirty="0">
                <a:solidFill>
                  <a:srgbClr val="A5A5A5"/>
                </a:solidFill>
              </a:endParaRPr>
            </a:p>
            <a:p>
              <a:pPr algn="r">
                <a:lnSpc>
                  <a:spcPct val="150000"/>
                </a:lnSpc>
              </a:pPr>
              <a:r>
                <a:rPr lang="en-US" altLang="ko-KR" sz="900" dirty="0"/>
                <a:t>38 / </a:t>
              </a:r>
              <a:r>
                <a:rPr lang="en-US" altLang="ko-KR" sz="900" dirty="0">
                  <a:solidFill>
                    <a:srgbClr val="A5A5A5"/>
                  </a:solidFill>
                </a:rPr>
                <a:t>41 %</a:t>
              </a:r>
            </a:p>
            <a:p>
              <a:pPr algn="r">
                <a:lnSpc>
                  <a:spcPct val="150000"/>
                </a:lnSpc>
              </a:pPr>
              <a:r>
                <a:rPr lang="en-US" altLang="ko-KR" sz="900" dirty="0"/>
                <a:t>25 / </a:t>
              </a:r>
              <a:r>
                <a:rPr lang="en-US" altLang="ko-KR" sz="900" dirty="0">
                  <a:solidFill>
                    <a:srgbClr val="A5A5A5"/>
                  </a:solidFill>
                </a:rPr>
                <a:t>40 </a:t>
              </a:r>
              <a:r>
                <a:rPr lang="ko-KR" altLang="en-US" sz="900" dirty="0">
                  <a:solidFill>
                    <a:srgbClr val="A5A5A5"/>
                  </a:solidFill>
                </a:rPr>
                <a:t>분</a:t>
              </a:r>
              <a:endParaRPr lang="en-US" altLang="ko-KR" sz="900" dirty="0">
                <a:solidFill>
                  <a:srgbClr val="A5A5A5"/>
                </a:solidFill>
              </a:endParaRPr>
            </a:p>
            <a:p>
              <a:pPr algn="r">
                <a:lnSpc>
                  <a:spcPct val="150000"/>
                </a:lnSpc>
              </a:pPr>
              <a:r>
                <a:rPr lang="en-US" altLang="ko-KR" sz="900" dirty="0"/>
                <a:t>7</a:t>
              </a:r>
              <a:r>
                <a:rPr lang="ko-KR" altLang="en-US" sz="900" dirty="0"/>
                <a:t>시간 </a:t>
              </a:r>
              <a:r>
                <a:rPr lang="en-US" altLang="ko-KR" sz="900" dirty="0"/>
                <a:t>30</a:t>
              </a:r>
              <a:r>
                <a:rPr lang="ko-KR" altLang="en-US" sz="900" dirty="0"/>
                <a:t>분</a:t>
              </a:r>
              <a:r>
                <a:rPr lang="en-US" altLang="ko-KR" sz="900" dirty="0"/>
                <a:t> / </a:t>
              </a:r>
              <a:r>
                <a:rPr lang="en-US" altLang="ko-KR" sz="900" dirty="0">
                  <a:solidFill>
                    <a:srgbClr val="A5A5A5"/>
                  </a:solidFill>
                </a:rPr>
                <a:t>6 </a:t>
              </a:r>
              <a:r>
                <a:rPr lang="ko-KR" altLang="en-US" sz="900" dirty="0">
                  <a:solidFill>
                    <a:srgbClr val="A5A5A5"/>
                  </a:solidFill>
                </a:rPr>
                <a:t>시간 </a:t>
              </a:r>
              <a:r>
                <a:rPr lang="en-US" altLang="ko-KR" sz="900" dirty="0">
                  <a:solidFill>
                    <a:srgbClr val="A5A5A5"/>
                  </a:solidFill>
                </a:rPr>
                <a:t>30</a:t>
              </a:r>
              <a:r>
                <a:rPr lang="ko-KR" altLang="en-US" sz="900" dirty="0">
                  <a:solidFill>
                    <a:srgbClr val="A5A5A5"/>
                  </a:solidFill>
                </a:rPr>
                <a:t>분 </a:t>
              </a:r>
              <a:endParaRPr lang="ko-KR" altLang="en-US" sz="900" dirty="0"/>
            </a:p>
          </p:txBody>
        </p:sp>
      </p:grpSp>
      <p:graphicFrame>
        <p:nvGraphicFramePr>
          <p:cNvPr id="187" name="표 752">
            <a:extLst>
              <a:ext uri="{FF2B5EF4-FFF2-40B4-BE49-F238E27FC236}">
                <a16:creationId xmlns:a16="http://schemas.microsoft.com/office/drawing/2014/main" id="{EE58D0C4-7875-CD9B-056C-FDDD35316DA1}"/>
              </a:ext>
            </a:extLst>
          </p:cNvPr>
          <p:cNvGraphicFramePr>
            <a:graphicFrameLocks noGrp="1"/>
          </p:cNvGraphicFramePr>
          <p:nvPr/>
        </p:nvGraphicFramePr>
        <p:xfrm>
          <a:off x="516320" y="3939623"/>
          <a:ext cx="8213454" cy="216243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68909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368909">
                  <a:extLst>
                    <a:ext uri="{9D8B030D-6E8A-4147-A177-3AD203B41FA5}">
                      <a16:colId xmlns:a16="http://schemas.microsoft.com/office/drawing/2014/main" val="2816591719"/>
                    </a:ext>
                  </a:extLst>
                </a:gridCol>
                <a:gridCol w="1368909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368909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1368909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1368909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</a:tblGrid>
              <a:tr h="234183"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464693"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5892381"/>
                  </a:ext>
                </a:extLst>
              </a:tr>
              <a:tr h="464693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619291">
                <a:tc>
                  <a:txBody>
                    <a:bodyPr/>
                    <a:lstStyle/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287351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sp>
        <p:nvSpPr>
          <p:cNvPr id="188" name="직사각형 187">
            <a:extLst>
              <a:ext uri="{FF2B5EF4-FFF2-40B4-BE49-F238E27FC236}">
                <a16:creationId xmlns:a16="http://schemas.microsoft.com/office/drawing/2014/main" id="{992E07C2-9B69-DCC4-DBEC-9C02188B106B}"/>
              </a:ext>
            </a:extLst>
          </p:cNvPr>
          <p:cNvSpPr/>
          <p:nvPr/>
        </p:nvSpPr>
        <p:spPr>
          <a:xfrm>
            <a:off x="1781981" y="5065944"/>
            <a:ext cx="205184" cy="100763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53FFA616-5DB6-BABE-35A0-D99C99131FAC}"/>
              </a:ext>
            </a:extLst>
          </p:cNvPr>
          <p:cNvSpPr txBox="1"/>
          <p:nvPr/>
        </p:nvSpPr>
        <p:spPr>
          <a:xfrm>
            <a:off x="1165005" y="6102056"/>
            <a:ext cx="1378583" cy="2462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실전 윤리와 윤리 문제에 대한</a:t>
            </a:r>
            <a:endParaRPr kumimoji="1" lang="en-US" altLang="ko-KR" sz="800" dirty="0">
              <a:solidFill>
                <a:prstClr val="black"/>
              </a:solidFill>
            </a:endParaRPr>
          </a:p>
          <a:p>
            <a:pPr algn="ctr"/>
            <a:r>
              <a:rPr kumimoji="1" lang="ko-KR" altLang="en-US" sz="800" dirty="0">
                <a:solidFill>
                  <a:prstClr val="black"/>
                </a:solidFill>
              </a:rPr>
              <a:t>탐구 및 접근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90" name="TextBox 189">
            <a:extLst>
              <a:ext uri="{FF2B5EF4-FFF2-40B4-BE49-F238E27FC236}">
                <a16:creationId xmlns:a16="http://schemas.microsoft.com/office/drawing/2014/main" id="{C87B43E7-3EAC-106B-558B-3C55270BE1D5}"/>
              </a:ext>
            </a:extLst>
          </p:cNvPr>
          <p:cNvSpPr txBox="1"/>
          <p:nvPr/>
        </p:nvSpPr>
        <p:spPr>
          <a:xfrm>
            <a:off x="2905061" y="6130907"/>
            <a:ext cx="79188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삶과 죽음의 윤리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5D81D332-4935-BB38-A72A-2219F19E8533}"/>
              </a:ext>
            </a:extLst>
          </p:cNvPr>
          <p:cNvSpPr txBox="1"/>
          <p:nvPr/>
        </p:nvSpPr>
        <p:spPr>
          <a:xfrm>
            <a:off x="4166058" y="6130907"/>
            <a:ext cx="953787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생명</a:t>
            </a:r>
            <a:r>
              <a:rPr kumimoji="1" lang="en-US" altLang="ko-KR" sz="800" dirty="0">
                <a:solidFill>
                  <a:prstClr val="black"/>
                </a:solidFill>
              </a:rPr>
              <a:t>, </a:t>
            </a:r>
            <a:r>
              <a:rPr kumimoji="1" lang="ko-KR" altLang="en-US" sz="800" dirty="0">
                <a:solidFill>
                  <a:prstClr val="black"/>
                </a:solidFill>
              </a:rPr>
              <a:t>사랑과 성 윤리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92" name="TextBox 191">
            <a:extLst>
              <a:ext uri="{FF2B5EF4-FFF2-40B4-BE49-F238E27FC236}">
                <a16:creationId xmlns:a16="http://schemas.microsoft.com/office/drawing/2014/main" id="{A3C7DAA4-3D8F-FEA1-8762-8A4619B98A06}"/>
              </a:ext>
            </a:extLst>
          </p:cNvPr>
          <p:cNvSpPr txBox="1"/>
          <p:nvPr/>
        </p:nvSpPr>
        <p:spPr>
          <a:xfrm>
            <a:off x="5437120" y="6130907"/>
            <a:ext cx="1078820" cy="2462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ctr"/>
            <a:r>
              <a:rPr kumimoji="1" lang="ko-KR" altLang="en-US" sz="800" dirty="0">
                <a:solidFill>
                  <a:prstClr val="black"/>
                </a:solidFill>
              </a:rPr>
              <a:t>직업</a:t>
            </a:r>
            <a:r>
              <a:rPr kumimoji="1" lang="en-US" altLang="ko-KR" sz="800" dirty="0">
                <a:solidFill>
                  <a:prstClr val="black"/>
                </a:solidFill>
              </a:rPr>
              <a:t>, </a:t>
            </a:r>
            <a:r>
              <a:rPr kumimoji="1" lang="ko-KR" altLang="en-US" sz="800" dirty="0">
                <a:solidFill>
                  <a:prstClr val="black"/>
                </a:solidFill>
              </a:rPr>
              <a:t>청렴</a:t>
            </a:r>
            <a:r>
              <a:rPr kumimoji="1" lang="en-US" altLang="ko-KR" sz="800" dirty="0">
                <a:solidFill>
                  <a:prstClr val="black"/>
                </a:solidFill>
              </a:rPr>
              <a:t>, </a:t>
            </a:r>
            <a:r>
              <a:rPr kumimoji="1" lang="ko-KR" altLang="en-US" sz="800" dirty="0">
                <a:solidFill>
                  <a:prstClr val="black"/>
                </a:solidFill>
              </a:rPr>
              <a:t>사회 정의와</a:t>
            </a:r>
            <a:endParaRPr kumimoji="1" lang="en-US" altLang="ko-KR" sz="800" dirty="0">
              <a:solidFill>
                <a:prstClr val="black"/>
              </a:solidFill>
            </a:endParaRPr>
          </a:p>
          <a:p>
            <a:pPr algn="ctr"/>
            <a:r>
              <a:rPr kumimoji="1" lang="ko-KR" altLang="en-US" sz="800" dirty="0">
                <a:solidFill>
                  <a:prstClr val="black"/>
                </a:solidFill>
              </a:rPr>
              <a:t> 윤리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B549ED41-533D-9CE3-5224-C66E8834637E}"/>
              </a:ext>
            </a:extLst>
          </p:cNvPr>
          <p:cNvSpPr txBox="1"/>
          <p:nvPr/>
        </p:nvSpPr>
        <p:spPr>
          <a:xfrm>
            <a:off x="6900515" y="6140982"/>
            <a:ext cx="89447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>
                <a:solidFill>
                  <a:prstClr val="black"/>
                </a:solidFill>
              </a:rPr>
              <a:t>국가와 시민의 윤리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94" name="모서리가 둥근 직사각형 1092">
            <a:extLst>
              <a:ext uri="{FF2B5EF4-FFF2-40B4-BE49-F238E27FC236}">
                <a16:creationId xmlns:a16="http://schemas.microsoft.com/office/drawing/2014/main" id="{300F1F79-450E-6BAC-C803-54A15FCEB769}"/>
              </a:ext>
            </a:extLst>
          </p:cNvPr>
          <p:cNvSpPr/>
          <p:nvPr/>
        </p:nvSpPr>
        <p:spPr>
          <a:xfrm rot="16200000">
            <a:off x="1504479" y="5426739"/>
            <a:ext cx="45721" cy="2067750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kumimoji="1" lang="ko-KR" altLang="en-US"/>
          </a:p>
        </p:txBody>
      </p:sp>
      <p:grpSp>
        <p:nvGrpSpPr>
          <p:cNvPr id="196" name="그룹 195">
            <a:extLst>
              <a:ext uri="{FF2B5EF4-FFF2-40B4-BE49-F238E27FC236}">
                <a16:creationId xmlns:a16="http://schemas.microsoft.com/office/drawing/2014/main" id="{79DDF311-731F-70EB-64CC-7D5A4568E6CF}"/>
              </a:ext>
            </a:extLst>
          </p:cNvPr>
          <p:cNvGrpSpPr/>
          <p:nvPr/>
        </p:nvGrpSpPr>
        <p:grpSpPr>
          <a:xfrm>
            <a:off x="7616300" y="3821724"/>
            <a:ext cx="1106697" cy="78075"/>
            <a:chOff x="7449386" y="3140807"/>
            <a:chExt cx="1106697" cy="78075"/>
          </a:xfrm>
        </p:grpSpPr>
        <p:sp>
          <p:nvSpPr>
            <p:cNvPr id="197" name="TextBox 53">
              <a:extLst>
                <a:ext uri="{FF2B5EF4-FFF2-40B4-BE49-F238E27FC236}">
                  <a16:creationId xmlns:a16="http://schemas.microsoft.com/office/drawing/2014/main" id="{231A9440-C8FF-7738-5DCF-A370F7E65288}"/>
                </a:ext>
              </a:extLst>
            </p:cNvPr>
            <p:cNvSpPr txBox="1"/>
            <p:nvPr/>
          </p:nvSpPr>
          <p:spPr>
            <a:xfrm>
              <a:off x="7998238" y="3140807"/>
              <a:ext cx="557845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생활과 윤리 </a:t>
              </a:r>
              <a:r>
                <a:rPr lang="ko-KR" altLang="en-US" sz="500" dirty="0" err="1"/>
                <a:t>보충반</a:t>
              </a:r>
              <a:endParaRPr lang="en-US" altLang="ko-KR" sz="500" dirty="0"/>
            </a:p>
          </p:txBody>
        </p:sp>
        <p:sp>
          <p:nvSpPr>
            <p:cNvPr id="198" name="TextBox 197">
              <a:extLst>
                <a:ext uri="{FF2B5EF4-FFF2-40B4-BE49-F238E27FC236}">
                  <a16:creationId xmlns:a16="http://schemas.microsoft.com/office/drawing/2014/main" id="{94833029-4271-00A0-8158-8CFF0534A34F}"/>
                </a:ext>
              </a:extLst>
            </p:cNvPr>
            <p:cNvSpPr txBox="1"/>
            <p:nvPr/>
          </p:nvSpPr>
          <p:spPr>
            <a:xfrm>
              <a:off x="7554915" y="3141529"/>
              <a:ext cx="27892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과목 평균</a:t>
              </a:r>
              <a:endParaRPr lang="en-US" altLang="ko-KR" sz="500" dirty="0"/>
            </a:p>
          </p:txBody>
        </p:sp>
        <p:sp>
          <p:nvSpPr>
            <p:cNvPr id="199" name="직사각형 198">
              <a:extLst>
                <a:ext uri="{FF2B5EF4-FFF2-40B4-BE49-F238E27FC236}">
                  <a16:creationId xmlns:a16="http://schemas.microsoft.com/office/drawing/2014/main" id="{8FBAEE79-91A2-4C2B-55D6-2E01AE54B02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449386" y="3142815"/>
              <a:ext cx="72787" cy="72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200" name="직사각형 199">
              <a:extLst>
                <a:ext uri="{FF2B5EF4-FFF2-40B4-BE49-F238E27FC236}">
                  <a16:creationId xmlns:a16="http://schemas.microsoft.com/office/drawing/2014/main" id="{131A313C-A3E3-D7CA-1C66-BC668E533E5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04204" y="3146882"/>
              <a:ext cx="72787" cy="72000"/>
            </a:xfrm>
            <a:prstGeom prst="rect">
              <a:avLst/>
            </a:pr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 dirty="0"/>
            </a:p>
          </p:txBody>
        </p:sp>
      </p:grpSp>
      <p:sp>
        <p:nvSpPr>
          <p:cNvPr id="201" name="TextBox 200">
            <a:extLst>
              <a:ext uri="{FF2B5EF4-FFF2-40B4-BE49-F238E27FC236}">
                <a16:creationId xmlns:a16="http://schemas.microsoft.com/office/drawing/2014/main" id="{9462D979-433F-4DDB-D634-725394C91FCB}"/>
              </a:ext>
            </a:extLst>
          </p:cNvPr>
          <p:cNvSpPr txBox="1"/>
          <p:nvPr/>
        </p:nvSpPr>
        <p:spPr>
          <a:xfrm>
            <a:off x="264868" y="3939623"/>
            <a:ext cx="205184" cy="2462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dirty="0">
                <a:solidFill>
                  <a:prstClr val="black"/>
                </a:solidFill>
              </a:rPr>
              <a:t>매우</a:t>
            </a:r>
            <a:endParaRPr kumimoji="1" lang="en-US" altLang="x-none" sz="800" dirty="0">
              <a:solidFill>
                <a:prstClr val="black"/>
              </a:solidFill>
            </a:endParaRPr>
          </a:p>
          <a:p>
            <a:r>
              <a:rPr kumimoji="1" lang="x-none" altLang="en-US" sz="800" dirty="0">
                <a:solidFill>
                  <a:prstClr val="black"/>
                </a:solidFill>
              </a:rPr>
              <a:t>우수</a:t>
            </a:r>
          </a:p>
        </p:txBody>
      </p:sp>
      <p:sp>
        <p:nvSpPr>
          <p:cNvPr id="202" name="TextBox 201">
            <a:extLst>
              <a:ext uri="{FF2B5EF4-FFF2-40B4-BE49-F238E27FC236}">
                <a16:creationId xmlns:a16="http://schemas.microsoft.com/office/drawing/2014/main" id="{7E9BBA99-CC31-1786-45B0-4137B8A7D884}"/>
              </a:ext>
            </a:extLst>
          </p:cNvPr>
          <p:cNvSpPr txBox="1"/>
          <p:nvPr/>
        </p:nvSpPr>
        <p:spPr>
          <a:xfrm>
            <a:off x="264868" y="4359177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dirty="0">
                <a:solidFill>
                  <a:prstClr val="black"/>
                </a:solidFill>
              </a:rPr>
              <a:t>우수</a:t>
            </a:r>
          </a:p>
        </p:txBody>
      </p:sp>
      <p:sp>
        <p:nvSpPr>
          <p:cNvPr id="203" name="TextBox 202">
            <a:extLst>
              <a:ext uri="{FF2B5EF4-FFF2-40B4-BE49-F238E27FC236}">
                <a16:creationId xmlns:a16="http://schemas.microsoft.com/office/drawing/2014/main" id="{ABB99DAA-2FA8-251F-0C56-2E6AC329074D}"/>
              </a:ext>
            </a:extLst>
          </p:cNvPr>
          <p:cNvSpPr txBox="1"/>
          <p:nvPr/>
        </p:nvSpPr>
        <p:spPr>
          <a:xfrm>
            <a:off x="264868" y="4821603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dirty="0">
                <a:solidFill>
                  <a:prstClr val="black"/>
                </a:solidFill>
              </a:rPr>
              <a:t>보통</a:t>
            </a:r>
          </a:p>
        </p:txBody>
      </p:sp>
      <p:sp>
        <p:nvSpPr>
          <p:cNvPr id="204" name="TextBox 203">
            <a:extLst>
              <a:ext uri="{FF2B5EF4-FFF2-40B4-BE49-F238E27FC236}">
                <a16:creationId xmlns:a16="http://schemas.microsoft.com/office/drawing/2014/main" id="{92D0AB4C-F75F-9B21-37D2-C7484504F4A5}"/>
              </a:ext>
            </a:extLst>
          </p:cNvPr>
          <p:cNvSpPr txBox="1"/>
          <p:nvPr/>
        </p:nvSpPr>
        <p:spPr>
          <a:xfrm>
            <a:off x="264868" y="5333541"/>
            <a:ext cx="205184" cy="2462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다소</a:t>
            </a:r>
            <a:endParaRPr kumimoji="1" lang="en-US" altLang="en-US" sz="800" dirty="0">
              <a:solidFill>
                <a:prstClr val="black"/>
              </a:solidFill>
            </a:endParaRPr>
          </a:p>
          <a:p>
            <a:r>
              <a:rPr kumimoji="1" lang="x-none" altLang="en-US" sz="800" dirty="0">
                <a:solidFill>
                  <a:prstClr val="black"/>
                </a:solidFill>
              </a:rPr>
              <a:t>미흡</a:t>
            </a:r>
          </a:p>
        </p:txBody>
      </p:sp>
      <p:sp>
        <p:nvSpPr>
          <p:cNvPr id="205" name="TextBox 204">
            <a:extLst>
              <a:ext uri="{FF2B5EF4-FFF2-40B4-BE49-F238E27FC236}">
                <a16:creationId xmlns:a16="http://schemas.microsoft.com/office/drawing/2014/main" id="{C5AAC0E6-E92D-D40C-31FF-4935F5B0690C}"/>
              </a:ext>
            </a:extLst>
          </p:cNvPr>
          <p:cNvSpPr txBox="1"/>
          <p:nvPr/>
        </p:nvSpPr>
        <p:spPr>
          <a:xfrm>
            <a:off x="264868" y="5900471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미흡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206" name="타원 205">
            <a:extLst>
              <a:ext uri="{FF2B5EF4-FFF2-40B4-BE49-F238E27FC236}">
                <a16:creationId xmlns:a16="http://schemas.microsoft.com/office/drawing/2014/main" id="{2E57EBDA-B04D-8FC9-2F3C-48AED43D67E4}"/>
              </a:ext>
            </a:extLst>
          </p:cNvPr>
          <p:cNvSpPr/>
          <p:nvPr/>
        </p:nvSpPr>
        <p:spPr>
          <a:xfrm>
            <a:off x="1854559" y="4907551"/>
            <a:ext cx="105243" cy="105243"/>
          </a:xfrm>
          <a:prstGeom prst="ellipse">
            <a:avLst/>
          </a:prstGeom>
          <a:solidFill>
            <a:srgbClr val="D9D9D9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x-none" altLang="en-US" sz="1000" b="1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01097FDB-EBB3-6954-8027-E4306DE6094D}"/>
              </a:ext>
            </a:extLst>
          </p:cNvPr>
          <p:cNvSpPr txBox="1"/>
          <p:nvPr/>
        </p:nvSpPr>
        <p:spPr>
          <a:xfrm>
            <a:off x="329391" y="3182582"/>
            <a:ext cx="93134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>
                <a:solidFill>
                  <a:prstClr val="black"/>
                </a:solidFill>
              </a:rPr>
              <a:t>과목 누적 진단 결과</a:t>
            </a:r>
            <a:endParaRPr kumimoji="1" lang="x-none" altLang="en-US" sz="800" b="1" dirty="0">
              <a:solidFill>
                <a:prstClr val="black"/>
              </a:solidFill>
            </a:endParaRPr>
          </a:p>
        </p:txBody>
      </p:sp>
      <p:sp>
        <p:nvSpPr>
          <p:cNvPr id="212" name="TextBox 211">
            <a:extLst>
              <a:ext uri="{FF2B5EF4-FFF2-40B4-BE49-F238E27FC236}">
                <a16:creationId xmlns:a16="http://schemas.microsoft.com/office/drawing/2014/main" id="{CF93A205-E95A-BC7B-983B-5949CDA29EA3}"/>
              </a:ext>
            </a:extLst>
          </p:cNvPr>
          <p:cNvSpPr txBox="1"/>
          <p:nvPr/>
        </p:nvSpPr>
        <p:spPr>
          <a:xfrm>
            <a:off x="8275760" y="6152764"/>
            <a:ext cx="44723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과학 기술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213" name="직사각형 212">
            <a:extLst>
              <a:ext uri="{FF2B5EF4-FFF2-40B4-BE49-F238E27FC236}">
                <a16:creationId xmlns:a16="http://schemas.microsoft.com/office/drawing/2014/main" id="{198AB0EA-A220-9AB4-AAA9-8B3FF16D80D2}"/>
              </a:ext>
            </a:extLst>
          </p:cNvPr>
          <p:cNvSpPr/>
          <p:nvPr/>
        </p:nvSpPr>
        <p:spPr>
          <a:xfrm>
            <a:off x="3128587" y="4514447"/>
            <a:ext cx="205184" cy="1605867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214" name="직사각형 213">
            <a:extLst>
              <a:ext uri="{FF2B5EF4-FFF2-40B4-BE49-F238E27FC236}">
                <a16:creationId xmlns:a16="http://schemas.microsoft.com/office/drawing/2014/main" id="{F4D1D310-2753-B54D-B08E-BF0EF5BD318D}"/>
              </a:ext>
            </a:extLst>
          </p:cNvPr>
          <p:cNvSpPr/>
          <p:nvPr/>
        </p:nvSpPr>
        <p:spPr>
          <a:xfrm>
            <a:off x="4519656" y="4333070"/>
            <a:ext cx="205184" cy="1755274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215" name="직사각형 214">
            <a:extLst>
              <a:ext uri="{FF2B5EF4-FFF2-40B4-BE49-F238E27FC236}">
                <a16:creationId xmlns:a16="http://schemas.microsoft.com/office/drawing/2014/main" id="{2529ABC0-3B6C-0145-B0C5-5B72C9F5ED91}"/>
              </a:ext>
            </a:extLst>
          </p:cNvPr>
          <p:cNvSpPr/>
          <p:nvPr/>
        </p:nvSpPr>
        <p:spPr>
          <a:xfrm>
            <a:off x="5890816" y="5223065"/>
            <a:ext cx="205184" cy="849304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216" name="타원 215">
            <a:extLst>
              <a:ext uri="{FF2B5EF4-FFF2-40B4-BE49-F238E27FC236}">
                <a16:creationId xmlns:a16="http://schemas.microsoft.com/office/drawing/2014/main" id="{FBCDC784-18D3-C52B-ABEA-12B9B9EC159E}"/>
              </a:ext>
            </a:extLst>
          </p:cNvPr>
          <p:cNvSpPr/>
          <p:nvPr/>
        </p:nvSpPr>
        <p:spPr>
          <a:xfrm>
            <a:off x="3202251" y="4541744"/>
            <a:ext cx="105243" cy="105243"/>
          </a:xfrm>
          <a:prstGeom prst="ellipse">
            <a:avLst/>
          </a:prstGeom>
          <a:solidFill>
            <a:srgbClr val="D9D9D9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x-none" altLang="en-US" sz="1000" b="1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17" name="타원 216">
            <a:extLst>
              <a:ext uri="{FF2B5EF4-FFF2-40B4-BE49-F238E27FC236}">
                <a16:creationId xmlns:a16="http://schemas.microsoft.com/office/drawing/2014/main" id="{A6090D83-7E38-E441-C5C0-A13D596C7A08}"/>
              </a:ext>
            </a:extLst>
          </p:cNvPr>
          <p:cNvSpPr/>
          <p:nvPr/>
        </p:nvSpPr>
        <p:spPr>
          <a:xfrm>
            <a:off x="5919420" y="4535136"/>
            <a:ext cx="105243" cy="105243"/>
          </a:xfrm>
          <a:prstGeom prst="ellipse">
            <a:avLst/>
          </a:prstGeom>
          <a:solidFill>
            <a:srgbClr val="D9D9D9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x-none" altLang="en-US" sz="1000" b="1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18" name="타원 217">
            <a:extLst>
              <a:ext uri="{FF2B5EF4-FFF2-40B4-BE49-F238E27FC236}">
                <a16:creationId xmlns:a16="http://schemas.microsoft.com/office/drawing/2014/main" id="{565AA0E9-CA7C-1AF2-9DF4-12970BE52235}"/>
              </a:ext>
            </a:extLst>
          </p:cNvPr>
          <p:cNvSpPr/>
          <p:nvPr/>
        </p:nvSpPr>
        <p:spPr>
          <a:xfrm>
            <a:off x="4565467" y="4694923"/>
            <a:ext cx="105243" cy="105243"/>
          </a:xfrm>
          <a:prstGeom prst="ellipse">
            <a:avLst/>
          </a:prstGeom>
          <a:solidFill>
            <a:srgbClr val="D9D9D9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x-none" altLang="en-US" sz="1000" b="1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cxnSp>
        <p:nvCxnSpPr>
          <p:cNvPr id="219" name="직선 연결선 218">
            <a:extLst>
              <a:ext uri="{FF2B5EF4-FFF2-40B4-BE49-F238E27FC236}">
                <a16:creationId xmlns:a16="http://schemas.microsoft.com/office/drawing/2014/main" id="{E0F4E6D0-F6E1-85F2-71FB-8A24156AA0B4}"/>
              </a:ext>
            </a:extLst>
          </p:cNvPr>
          <p:cNvCxnSpPr>
            <a:cxnSpLocks/>
            <a:stCxn id="216" idx="6"/>
            <a:endCxn id="218" idx="2"/>
          </p:cNvCxnSpPr>
          <p:nvPr/>
        </p:nvCxnSpPr>
        <p:spPr>
          <a:xfrm>
            <a:off x="3307494" y="4594366"/>
            <a:ext cx="1257973" cy="153179"/>
          </a:xfrm>
          <a:prstGeom prst="line">
            <a:avLst/>
          </a:prstGeom>
          <a:ln>
            <a:solidFill>
              <a:srgbClr val="D9D9D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0" name="직선 연결선 219">
            <a:extLst>
              <a:ext uri="{FF2B5EF4-FFF2-40B4-BE49-F238E27FC236}">
                <a16:creationId xmlns:a16="http://schemas.microsoft.com/office/drawing/2014/main" id="{DA1330B3-7BEF-6708-0DF3-71B929D0B796}"/>
              </a:ext>
            </a:extLst>
          </p:cNvPr>
          <p:cNvCxnSpPr>
            <a:cxnSpLocks/>
            <a:stCxn id="218" idx="6"/>
            <a:endCxn id="217" idx="2"/>
          </p:cNvCxnSpPr>
          <p:nvPr/>
        </p:nvCxnSpPr>
        <p:spPr>
          <a:xfrm flipV="1">
            <a:off x="4670710" y="4587758"/>
            <a:ext cx="1248710" cy="159787"/>
          </a:xfrm>
          <a:prstGeom prst="line">
            <a:avLst/>
          </a:prstGeom>
          <a:ln>
            <a:solidFill>
              <a:srgbClr val="D9D9D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1" name="직선 연결선 230">
            <a:extLst>
              <a:ext uri="{FF2B5EF4-FFF2-40B4-BE49-F238E27FC236}">
                <a16:creationId xmlns:a16="http://schemas.microsoft.com/office/drawing/2014/main" id="{66D33799-FD93-810E-AB9F-8ADE6966C961}"/>
              </a:ext>
            </a:extLst>
          </p:cNvPr>
          <p:cNvCxnSpPr>
            <a:cxnSpLocks/>
            <a:stCxn id="206" idx="7"/>
            <a:endCxn id="216" idx="2"/>
          </p:cNvCxnSpPr>
          <p:nvPr/>
        </p:nvCxnSpPr>
        <p:spPr>
          <a:xfrm flipV="1">
            <a:off x="1944390" y="4594366"/>
            <a:ext cx="1257861" cy="328597"/>
          </a:xfrm>
          <a:prstGeom prst="line">
            <a:avLst/>
          </a:prstGeom>
          <a:ln>
            <a:solidFill>
              <a:srgbClr val="D9D9D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3" name="TextBox 242">
            <a:extLst>
              <a:ext uri="{FF2B5EF4-FFF2-40B4-BE49-F238E27FC236}">
                <a16:creationId xmlns:a16="http://schemas.microsoft.com/office/drawing/2014/main" id="{BB8FAF92-413D-FD98-2FDD-A969A98327EB}"/>
              </a:ext>
            </a:extLst>
          </p:cNvPr>
          <p:cNvSpPr txBox="1"/>
          <p:nvPr/>
        </p:nvSpPr>
        <p:spPr>
          <a:xfrm>
            <a:off x="2986302" y="3399909"/>
            <a:ext cx="3529638" cy="3329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1000" b="1" dirty="0"/>
              <a:t>학습수준이 </a:t>
            </a:r>
            <a:r>
              <a:rPr lang="ko-KR" altLang="en-US" sz="2000" b="1" dirty="0"/>
              <a:t>우수</a:t>
            </a:r>
            <a:r>
              <a:rPr lang="ko-KR" altLang="en-US" sz="1000" b="1" dirty="0"/>
              <a:t> 한 상태를 유지하고 있습니다</a:t>
            </a:r>
            <a:r>
              <a:rPr lang="en-US" altLang="ko-KR" sz="1000" b="1" dirty="0"/>
              <a:t>.</a:t>
            </a:r>
            <a:endParaRPr lang="en-US" altLang="ko-KR" sz="900" dirty="0"/>
          </a:p>
        </p:txBody>
      </p:sp>
      <p:sp>
        <p:nvSpPr>
          <p:cNvPr id="246" name="직사각형 245">
            <a:extLst>
              <a:ext uri="{FF2B5EF4-FFF2-40B4-BE49-F238E27FC236}">
                <a16:creationId xmlns:a16="http://schemas.microsoft.com/office/drawing/2014/main" id="{0363BF52-3766-2FC7-860C-4113738DA2FF}"/>
              </a:ext>
            </a:extLst>
          </p:cNvPr>
          <p:cNvSpPr/>
          <p:nvPr/>
        </p:nvSpPr>
        <p:spPr>
          <a:xfrm>
            <a:off x="-79468" y="-52348"/>
            <a:ext cx="9002788" cy="6937620"/>
          </a:xfrm>
          <a:prstGeom prst="rect">
            <a:avLst/>
          </a:prstGeom>
          <a:solidFill>
            <a:schemeClr val="tx1">
              <a:alpha val="6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47" name="사각형: 둥근 모서리 246">
            <a:extLst>
              <a:ext uri="{FF2B5EF4-FFF2-40B4-BE49-F238E27FC236}">
                <a16:creationId xmlns:a16="http://schemas.microsoft.com/office/drawing/2014/main" id="{A19B0CB7-5B0A-28D5-3988-5E7C0A5466BA}"/>
              </a:ext>
            </a:extLst>
          </p:cNvPr>
          <p:cNvSpPr/>
          <p:nvPr/>
        </p:nvSpPr>
        <p:spPr>
          <a:xfrm>
            <a:off x="3167868" y="2258245"/>
            <a:ext cx="2511918" cy="2099534"/>
          </a:xfrm>
          <a:prstGeom prst="roundRect">
            <a:avLst>
              <a:gd name="adj" fmla="val 6129"/>
            </a:avLst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48" name="TextBox 247">
            <a:extLst>
              <a:ext uri="{FF2B5EF4-FFF2-40B4-BE49-F238E27FC236}">
                <a16:creationId xmlns:a16="http://schemas.microsoft.com/office/drawing/2014/main" id="{9869EA2B-3F66-BA5D-5D49-AA9FDAA361F7}"/>
              </a:ext>
            </a:extLst>
          </p:cNvPr>
          <p:cNvSpPr txBox="1"/>
          <p:nvPr/>
        </p:nvSpPr>
        <p:spPr>
          <a:xfrm>
            <a:off x="3210621" y="2242856"/>
            <a:ext cx="178770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50" b="1" dirty="0"/>
              <a:t>삶과 죽음의 윤리</a:t>
            </a:r>
          </a:p>
        </p:txBody>
      </p:sp>
      <p:graphicFrame>
        <p:nvGraphicFramePr>
          <p:cNvPr id="249" name="표 248">
            <a:extLst>
              <a:ext uri="{FF2B5EF4-FFF2-40B4-BE49-F238E27FC236}">
                <a16:creationId xmlns:a16="http://schemas.microsoft.com/office/drawing/2014/main" id="{2E6AE540-A6A4-0C4D-4AF3-C01F56FF4295}"/>
              </a:ext>
            </a:extLst>
          </p:cNvPr>
          <p:cNvGraphicFramePr>
            <a:graphicFrameLocks noGrp="1"/>
          </p:cNvGraphicFramePr>
          <p:nvPr/>
        </p:nvGraphicFramePr>
        <p:xfrm>
          <a:off x="3302056" y="2769880"/>
          <a:ext cx="2247658" cy="12395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23829">
                  <a:extLst>
                    <a:ext uri="{9D8B030D-6E8A-4147-A177-3AD203B41FA5}">
                      <a16:colId xmlns:a16="http://schemas.microsoft.com/office/drawing/2014/main" val="923576898"/>
                    </a:ext>
                  </a:extLst>
                </a:gridCol>
                <a:gridCol w="1123829">
                  <a:extLst>
                    <a:ext uri="{9D8B030D-6E8A-4147-A177-3AD203B41FA5}">
                      <a16:colId xmlns:a16="http://schemas.microsoft.com/office/drawing/2014/main" val="328065256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dirty="0"/>
                        <a:t>진단횟수</a:t>
                      </a:r>
                      <a:r>
                        <a:rPr lang="en-US" altLang="ko-KR" sz="700" b="1" dirty="0"/>
                        <a:t>(</a:t>
                      </a:r>
                      <a:r>
                        <a:rPr lang="ko-KR" altLang="en-US" sz="700" b="1" dirty="0"/>
                        <a:t>차시</a:t>
                      </a:r>
                      <a:r>
                        <a:rPr lang="en-US" altLang="ko-KR" sz="700" b="1" dirty="0"/>
                        <a:t>)</a:t>
                      </a:r>
                      <a:endParaRPr lang="ko-KR" altLang="en-US" sz="700" b="1" dirty="0"/>
                    </a:p>
                  </a:txBody>
                  <a:tcPr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dirty="0"/>
                        <a:t>진단결과</a:t>
                      </a:r>
                      <a:r>
                        <a:rPr lang="en-US" altLang="ko-KR" sz="700" b="1" dirty="0"/>
                        <a:t>(</a:t>
                      </a:r>
                      <a:r>
                        <a:rPr lang="ko-KR" altLang="en-US" sz="700" b="1" dirty="0"/>
                        <a:t>학습수준</a:t>
                      </a:r>
                      <a:r>
                        <a:rPr lang="en-US" altLang="ko-KR" sz="700" b="1" dirty="0"/>
                        <a:t>)</a:t>
                      </a:r>
                      <a:endParaRPr lang="ko-KR" altLang="en-US" sz="700" b="1" dirty="0"/>
                    </a:p>
                  </a:txBody>
                  <a:tcPr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87379802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</a:t>
                      </a:r>
                      <a:r>
                        <a:rPr lang="ko-KR" altLang="en-US" sz="700" dirty="0"/>
                        <a:t>차시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ko-KR" altLang="en-US" sz="700" dirty="0"/>
                        <a:t>보통 </a:t>
                      </a:r>
                      <a:r>
                        <a:rPr lang="en-US" altLang="ko-KR" sz="700" dirty="0"/>
                        <a:t>(60)</a:t>
                      </a:r>
                      <a:endParaRPr lang="ko-KR" altLang="en-US" sz="700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44557597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dirty="0"/>
                        <a:t>2</a:t>
                      </a:r>
                      <a:r>
                        <a:rPr lang="ko-KR" altLang="en-US" sz="700" b="1" dirty="0"/>
                        <a:t>차시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ko-KR" altLang="en-US" sz="700" b="1" dirty="0"/>
                        <a:t>매우 우수 </a:t>
                      </a:r>
                      <a:r>
                        <a:rPr lang="en-US" altLang="ko-KR" sz="700" b="1" dirty="0"/>
                        <a:t>(95)</a:t>
                      </a:r>
                      <a:endParaRPr lang="ko-KR" altLang="en-US" sz="700" b="1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5670423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3</a:t>
                      </a:r>
                      <a:r>
                        <a:rPr lang="ko-KR" altLang="en-US" sz="700" dirty="0"/>
                        <a:t>차시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700" dirty="0"/>
                        <a:t>-</a:t>
                      </a:r>
                      <a:endParaRPr lang="ko-KR" altLang="en-US" sz="700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13933919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4</a:t>
                      </a:r>
                      <a:r>
                        <a:rPr lang="ko-KR" altLang="en-US" sz="700" dirty="0"/>
                        <a:t>차시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700" dirty="0"/>
                        <a:t>-</a:t>
                      </a:r>
                      <a:endParaRPr lang="ko-KR" altLang="en-US" sz="700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5670781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/>
                        <a:t>총 진단 평균 결과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ko-KR" altLang="en-US" sz="700" b="1" dirty="0"/>
                        <a:t>보통</a:t>
                      </a:r>
                      <a:r>
                        <a:rPr lang="en-US" altLang="ko-KR" sz="700" b="1" dirty="0"/>
                        <a:t>(77.5)</a:t>
                      </a:r>
                      <a:endParaRPr lang="ko-KR" altLang="en-US" sz="700" b="1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9897626"/>
                  </a:ext>
                </a:extLst>
              </a:tr>
            </a:tbl>
          </a:graphicData>
        </a:graphic>
      </p:graphicFrame>
      <p:sp>
        <p:nvSpPr>
          <p:cNvPr id="250" name="Google Shape;877;p22">
            <a:extLst>
              <a:ext uri="{FF2B5EF4-FFF2-40B4-BE49-F238E27FC236}">
                <a16:creationId xmlns:a16="http://schemas.microsoft.com/office/drawing/2014/main" id="{AC21C944-525D-4123-8587-49FDF779E275}"/>
              </a:ext>
            </a:extLst>
          </p:cNvPr>
          <p:cNvSpPr/>
          <p:nvPr/>
        </p:nvSpPr>
        <p:spPr>
          <a:xfrm>
            <a:off x="4111063" y="4070380"/>
            <a:ext cx="573458" cy="18072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  <a:tabLst/>
              <a:defRPr/>
            </a:pPr>
            <a:r>
              <a:rPr kumimoji="0" lang="ko-KR" alt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Malgun Gothic"/>
                <a:sym typeface="Malgun Gothic"/>
              </a:rPr>
              <a:t>닫기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F0502020204030204"/>
              <a:ea typeface="+mn-ea"/>
              <a:cs typeface="+mn-cs"/>
            </a:endParaRPr>
          </a:p>
        </p:txBody>
      </p:sp>
      <p:cxnSp>
        <p:nvCxnSpPr>
          <p:cNvPr id="251" name="연결선: 꺾임 250">
            <a:extLst>
              <a:ext uri="{FF2B5EF4-FFF2-40B4-BE49-F238E27FC236}">
                <a16:creationId xmlns:a16="http://schemas.microsoft.com/office/drawing/2014/main" id="{DC51FD1C-BCEC-D8D6-C370-268692A4BAD3}"/>
              </a:ext>
            </a:extLst>
          </p:cNvPr>
          <p:cNvCxnSpPr>
            <a:cxnSpLocks/>
            <a:stCxn id="14" idx="2"/>
            <a:endCxn id="247" idx="2"/>
          </p:cNvCxnSpPr>
          <p:nvPr/>
        </p:nvCxnSpPr>
        <p:spPr>
          <a:xfrm rot="5400000" flipH="1">
            <a:off x="6402395" y="2379212"/>
            <a:ext cx="2376461" cy="6333597"/>
          </a:xfrm>
          <a:prstGeom prst="bentConnector3">
            <a:avLst>
              <a:gd name="adj1" fmla="val -9619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Circle">
            <a:extLst>
              <a:ext uri="{FF2B5EF4-FFF2-40B4-BE49-F238E27FC236}">
                <a16:creationId xmlns:a16="http://schemas.microsoft.com/office/drawing/2014/main" id="{AB4FB84A-B48E-3B96-9DA6-AA31DD42313C}"/>
              </a:ext>
            </a:extLst>
          </p:cNvPr>
          <p:cNvSpPr/>
          <p:nvPr/>
        </p:nvSpPr>
        <p:spPr>
          <a:xfrm>
            <a:off x="3241506" y="3112661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2" name="Circle">
            <a:extLst>
              <a:ext uri="{FF2B5EF4-FFF2-40B4-BE49-F238E27FC236}">
                <a16:creationId xmlns:a16="http://schemas.microsoft.com/office/drawing/2014/main" id="{73E89814-B8F8-3C8D-A953-78A8AA6BF443}"/>
              </a:ext>
            </a:extLst>
          </p:cNvPr>
          <p:cNvSpPr/>
          <p:nvPr/>
        </p:nvSpPr>
        <p:spPr>
          <a:xfrm>
            <a:off x="3176057" y="2210450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4" name="직사각형 13">
            <a:extLst>
              <a:ext uri="{FF2B5EF4-FFF2-40B4-BE49-F238E27FC236}">
                <a16:creationId xmlns:a16="http://schemas.microsoft.com/office/drawing/2014/main" id="{A7D642EF-5875-DF87-B65E-832DA968654D}"/>
              </a:ext>
            </a:extLst>
          </p:cNvPr>
          <p:cNvSpPr/>
          <p:nvPr/>
        </p:nvSpPr>
        <p:spPr>
          <a:xfrm>
            <a:off x="9065309" y="4478530"/>
            <a:ext cx="3384230" cy="2255710"/>
          </a:xfrm>
          <a:prstGeom prst="rect">
            <a:avLst/>
          </a:prstGeom>
          <a:noFill/>
          <a:ln w="12700" cap="flat">
            <a:solidFill>
              <a:srgbClr val="FF0000"/>
            </a:solidFill>
            <a:prstDash val="sysDash"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7" name="사각형: 둥근 모서리 16">
            <a:extLst>
              <a:ext uri="{FF2B5EF4-FFF2-40B4-BE49-F238E27FC236}">
                <a16:creationId xmlns:a16="http://schemas.microsoft.com/office/drawing/2014/main" id="{A4C41C0E-B54C-7A6D-A53C-71C32D84BBFF}"/>
              </a:ext>
            </a:extLst>
          </p:cNvPr>
          <p:cNvSpPr/>
          <p:nvPr/>
        </p:nvSpPr>
        <p:spPr>
          <a:xfrm>
            <a:off x="9769691" y="4646888"/>
            <a:ext cx="485925" cy="13501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 dirty="0">
                <a:solidFill>
                  <a:schemeClr val="bg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우수</a:t>
            </a:r>
          </a:p>
        </p:txBody>
      </p:sp>
      <p:graphicFrame>
        <p:nvGraphicFramePr>
          <p:cNvPr id="18" name="표 17">
            <a:extLst>
              <a:ext uri="{FF2B5EF4-FFF2-40B4-BE49-F238E27FC236}">
                <a16:creationId xmlns:a16="http://schemas.microsoft.com/office/drawing/2014/main" id="{08A27F0E-07A6-B990-6054-398049D70EE9}"/>
              </a:ext>
            </a:extLst>
          </p:cNvPr>
          <p:cNvGraphicFramePr>
            <a:graphicFrameLocks noGrp="1"/>
          </p:cNvGraphicFramePr>
          <p:nvPr/>
        </p:nvGraphicFramePr>
        <p:xfrm>
          <a:off x="9431353" y="4532590"/>
          <a:ext cx="1263179" cy="190294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263179">
                  <a:extLst>
                    <a:ext uri="{9D8B030D-6E8A-4147-A177-3AD203B41FA5}">
                      <a16:colId xmlns:a16="http://schemas.microsoft.com/office/drawing/2014/main" val="3880937767"/>
                    </a:ext>
                  </a:extLst>
                </a:gridCol>
              </a:tblGrid>
              <a:tr h="464693"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661550"/>
                  </a:ext>
                </a:extLst>
              </a:tr>
              <a:tr h="464693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86870328"/>
                  </a:ext>
                </a:extLst>
              </a:tr>
              <a:tr h="619291">
                <a:tc>
                  <a:txBody>
                    <a:bodyPr/>
                    <a:lstStyle/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59867210"/>
                  </a:ext>
                </a:extLst>
              </a:tr>
              <a:tr h="287351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49921114"/>
                  </a:ext>
                </a:extLst>
              </a:tr>
            </a:tbl>
          </a:graphicData>
        </a:graphic>
      </p:graphicFrame>
      <p:sp>
        <p:nvSpPr>
          <p:cNvPr id="19" name="TextBox 18">
            <a:extLst>
              <a:ext uri="{FF2B5EF4-FFF2-40B4-BE49-F238E27FC236}">
                <a16:creationId xmlns:a16="http://schemas.microsoft.com/office/drawing/2014/main" id="{14AA585E-EF4C-0868-E3E6-BC7F4273AC2D}"/>
              </a:ext>
            </a:extLst>
          </p:cNvPr>
          <p:cNvSpPr txBox="1"/>
          <p:nvPr/>
        </p:nvSpPr>
        <p:spPr>
          <a:xfrm>
            <a:off x="9161241" y="6202700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미흡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2C54A1FD-3FFB-AF6E-4512-1965D2179A96}"/>
              </a:ext>
            </a:extLst>
          </p:cNvPr>
          <p:cNvSpPr txBox="1"/>
          <p:nvPr/>
        </p:nvSpPr>
        <p:spPr>
          <a:xfrm>
            <a:off x="9155099" y="5620003"/>
            <a:ext cx="205184" cy="2462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다소</a:t>
            </a:r>
            <a:endParaRPr kumimoji="1" lang="en-US" altLang="ko-KR" sz="800" dirty="0">
              <a:solidFill>
                <a:prstClr val="black"/>
              </a:solidFill>
            </a:endParaRPr>
          </a:p>
          <a:p>
            <a:r>
              <a:rPr kumimoji="1" lang="ko-KR" altLang="en-US" sz="800" dirty="0">
                <a:solidFill>
                  <a:prstClr val="black"/>
                </a:solidFill>
              </a:rPr>
              <a:t>미흡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2C6DF239-7E1E-CA5D-5512-84EC19E0DF49}"/>
              </a:ext>
            </a:extLst>
          </p:cNvPr>
          <p:cNvSpPr txBox="1"/>
          <p:nvPr/>
        </p:nvSpPr>
        <p:spPr>
          <a:xfrm>
            <a:off x="9516402" y="6510938"/>
            <a:ext cx="100508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인간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사회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환경과 행복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25" name="직사각형 24">
            <a:extLst>
              <a:ext uri="{FF2B5EF4-FFF2-40B4-BE49-F238E27FC236}">
                <a16:creationId xmlns:a16="http://schemas.microsoft.com/office/drawing/2014/main" id="{A7C39AED-D51D-491E-97C7-454138A5E5A1}"/>
              </a:ext>
            </a:extLst>
          </p:cNvPr>
          <p:cNvSpPr/>
          <p:nvPr/>
        </p:nvSpPr>
        <p:spPr>
          <a:xfrm>
            <a:off x="9900308" y="4816618"/>
            <a:ext cx="205184" cy="1605867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D7E62E26-4B9D-D855-ADFE-3EAB5836EFBE}"/>
              </a:ext>
            </a:extLst>
          </p:cNvPr>
          <p:cNvSpPr txBox="1"/>
          <p:nvPr/>
        </p:nvSpPr>
        <p:spPr>
          <a:xfrm>
            <a:off x="9165955" y="4710617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dirty="0">
                <a:solidFill>
                  <a:prstClr val="black"/>
                </a:solidFill>
              </a:rPr>
              <a:t>우수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E9B828C-1B8D-1659-DFE4-257B3430295B}"/>
              </a:ext>
            </a:extLst>
          </p:cNvPr>
          <p:cNvSpPr txBox="1"/>
          <p:nvPr/>
        </p:nvSpPr>
        <p:spPr>
          <a:xfrm>
            <a:off x="9165955" y="5194957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dirty="0">
                <a:solidFill>
                  <a:prstClr val="black"/>
                </a:solidFill>
              </a:rPr>
              <a:t>보통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BDD8D3B4-7306-EFFD-CAEE-8B6DF9F49501}"/>
              </a:ext>
            </a:extLst>
          </p:cNvPr>
          <p:cNvSpPr txBox="1"/>
          <p:nvPr/>
        </p:nvSpPr>
        <p:spPr>
          <a:xfrm>
            <a:off x="10185446" y="4733700"/>
            <a:ext cx="390672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>
                <a:solidFill>
                  <a:srgbClr val="FF2D82"/>
                </a:solidFill>
              </a:rPr>
              <a:t>Click</a:t>
            </a:r>
            <a:endParaRPr lang="ko-KR" altLang="en-US" sz="700" b="1" dirty="0">
              <a:solidFill>
                <a:srgbClr val="FF2D82"/>
              </a:solidFill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5F024F1A-A6D5-596F-0E66-F0835FE663B9}"/>
              </a:ext>
            </a:extLst>
          </p:cNvPr>
          <p:cNvSpPr txBox="1"/>
          <p:nvPr/>
        </p:nvSpPr>
        <p:spPr>
          <a:xfrm>
            <a:off x="9905754" y="4218541"/>
            <a:ext cx="1832553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>
                <a:solidFill>
                  <a:srgbClr val="0070C0"/>
                </a:solidFill>
              </a:rPr>
              <a:t>진단 결과 팝업 호출 기준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sz="1000" b="1" dirty="0">
              <a:solidFill>
                <a:srgbClr val="0070C0"/>
              </a:solidFill>
            </a:endParaRPr>
          </a:p>
        </p:txBody>
      </p:sp>
      <p:sp>
        <p:nvSpPr>
          <p:cNvPr id="31" name="Oval 4">
            <a:extLst>
              <a:ext uri="{FF2B5EF4-FFF2-40B4-BE49-F238E27FC236}">
                <a16:creationId xmlns:a16="http://schemas.microsoft.com/office/drawing/2014/main" id="{D9CC2BA0-68D4-3A00-C780-65261BABE052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9973933" y="4728241"/>
            <a:ext cx="106882" cy="106882"/>
          </a:xfrm>
          <a:prstGeom prst="ellipse">
            <a:avLst/>
          </a:prstGeom>
          <a:solidFill>
            <a:srgbClr val="FF2D82">
              <a:alpha val="60000"/>
            </a:srgbClr>
          </a:solidFill>
          <a:ln w="12700">
            <a:solidFill>
              <a:srgbClr val="FF2D82"/>
            </a:solidFill>
            <a:prstDash val="solid"/>
            <a:round/>
            <a:headEnd/>
            <a:tailEnd/>
          </a:ln>
        </p:spPr>
        <p:txBody>
          <a:bodyPr rot="10800000" wrap="none" lIns="0" tIns="0" rIns="0" bIns="0" anchor="ctr"/>
          <a:lstStyle/>
          <a:p>
            <a:pPr algn="ctr"/>
            <a:endParaRPr lang="ko-KR" altLang="ko-KR" sz="500" b="1">
              <a:solidFill>
                <a:srgbClr val="FF0066"/>
              </a:solidFill>
              <a:latin typeface="Calibri" pitchFamily="34" charset="0"/>
              <a:ea typeface="맑은 고딕" pitchFamily="50" charset="-127"/>
              <a:cs typeface="Calibri" pitchFamily="34" charset="0"/>
            </a:endParaRPr>
          </a:p>
        </p:txBody>
      </p:sp>
      <p:pic>
        <p:nvPicPr>
          <p:cNvPr id="32" name="그래픽 31" descr="커서 단색으로 채워진">
            <a:extLst>
              <a:ext uri="{FF2B5EF4-FFF2-40B4-BE49-F238E27FC236}">
                <a16:creationId xmlns:a16="http://schemas.microsoft.com/office/drawing/2014/main" id="{D12C48DE-54D8-4959-78E6-7AEE041C88F0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 rot="1244672">
            <a:off x="9997756" y="4738446"/>
            <a:ext cx="173430" cy="189588"/>
          </a:xfrm>
          <a:prstGeom prst="rect">
            <a:avLst/>
          </a:prstGeom>
        </p:spPr>
      </p:pic>
      <p:graphicFrame>
        <p:nvGraphicFramePr>
          <p:cNvPr id="33" name="표 32">
            <a:extLst>
              <a:ext uri="{FF2B5EF4-FFF2-40B4-BE49-F238E27FC236}">
                <a16:creationId xmlns:a16="http://schemas.microsoft.com/office/drawing/2014/main" id="{67523C41-89AF-B9D2-739A-A70BE74B2D6E}"/>
              </a:ext>
            </a:extLst>
          </p:cNvPr>
          <p:cNvGraphicFramePr>
            <a:graphicFrameLocks noGrp="1"/>
          </p:cNvGraphicFramePr>
          <p:nvPr/>
        </p:nvGraphicFramePr>
        <p:xfrm>
          <a:off x="11013384" y="4509003"/>
          <a:ext cx="1263179" cy="190294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263179">
                  <a:extLst>
                    <a:ext uri="{9D8B030D-6E8A-4147-A177-3AD203B41FA5}">
                      <a16:colId xmlns:a16="http://schemas.microsoft.com/office/drawing/2014/main" val="3880937767"/>
                    </a:ext>
                  </a:extLst>
                </a:gridCol>
              </a:tblGrid>
              <a:tr h="464693"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661550"/>
                  </a:ext>
                </a:extLst>
              </a:tr>
              <a:tr h="464693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86870328"/>
                  </a:ext>
                </a:extLst>
              </a:tr>
              <a:tr h="619291">
                <a:tc>
                  <a:txBody>
                    <a:bodyPr/>
                    <a:lstStyle/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59867210"/>
                  </a:ext>
                </a:extLst>
              </a:tr>
              <a:tr h="287351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49921114"/>
                  </a:ext>
                </a:extLst>
              </a:tr>
            </a:tbl>
          </a:graphicData>
        </a:graphic>
      </p:graphicFrame>
      <p:sp>
        <p:nvSpPr>
          <p:cNvPr id="34" name="TextBox 33">
            <a:extLst>
              <a:ext uri="{FF2B5EF4-FFF2-40B4-BE49-F238E27FC236}">
                <a16:creationId xmlns:a16="http://schemas.microsoft.com/office/drawing/2014/main" id="{67238E5E-773F-0FC5-6B61-746A15582DDF}"/>
              </a:ext>
            </a:extLst>
          </p:cNvPr>
          <p:cNvSpPr txBox="1"/>
          <p:nvPr/>
        </p:nvSpPr>
        <p:spPr>
          <a:xfrm>
            <a:off x="10743272" y="6179113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미흡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F5796802-8168-DBBB-0D68-A8E01C4D468A}"/>
              </a:ext>
            </a:extLst>
          </p:cNvPr>
          <p:cNvSpPr txBox="1"/>
          <p:nvPr/>
        </p:nvSpPr>
        <p:spPr>
          <a:xfrm>
            <a:off x="10737130" y="5596416"/>
            <a:ext cx="205184" cy="2462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다소</a:t>
            </a:r>
            <a:endParaRPr kumimoji="1" lang="en-US" altLang="ko-KR" sz="800" dirty="0">
              <a:solidFill>
                <a:prstClr val="black"/>
              </a:solidFill>
            </a:endParaRPr>
          </a:p>
          <a:p>
            <a:r>
              <a:rPr kumimoji="1" lang="ko-KR" altLang="en-US" sz="800" dirty="0">
                <a:solidFill>
                  <a:prstClr val="black"/>
                </a:solidFill>
              </a:rPr>
              <a:t>미흡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7092E695-68A8-A45D-9D9B-F6A42D1A9CEC}"/>
              </a:ext>
            </a:extLst>
          </p:cNvPr>
          <p:cNvSpPr txBox="1"/>
          <p:nvPr/>
        </p:nvSpPr>
        <p:spPr>
          <a:xfrm>
            <a:off x="11098433" y="6487351"/>
            <a:ext cx="100508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인간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사회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환경과 행복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38" name="직사각형 37">
            <a:extLst>
              <a:ext uri="{FF2B5EF4-FFF2-40B4-BE49-F238E27FC236}">
                <a16:creationId xmlns:a16="http://schemas.microsoft.com/office/drawing/2014/main" id="{67786307-903F-925B-2300-0FEC07C3E55E}"/>
              </a:ext>
            </a:extLst>
          </p:cNvPr>
          <p:cNvSpPr/>
          <p:nvPr/>
        </p:nvSpPr>
        <p:spPr>
          <a:xfrm>
            <a:off x="11482339" y="4793031"/>
            <a:ext cx="205184" cy="1605867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063948DA-8DA0-7C9E-C414-7AF541448E98}"/>
              </a:ext>
            </a:extLst>
          </p:cNvPr>
          <p:cNvSpPr txBox="1"/>
          <p:nvPr/>
        </p:nvSpPr>
        <p:spPr>
          <a:xfrm>
            <a:off x="10747986" y="4687030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dirty="0">
                <a:solidFill>
                  <a:prstClr val="black"/>
                </a:solidFill>
              </a:rPr>
              <a:t>우수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2655C9CD-A233-BA08-C1A5-3B0E01D833E5}"/>
              </a:ext>
            </a:extLst>
          </p:cNvPr>
          <p:cNvSpPr txBox="1"/>
          <p:nvPr/>
        </p:nvSpPr>
        <p:spPr>
          <a:xfrm>
            <a:off x="10747986" y="5171370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dirty="0">
                <a:solidFill>
                  <a:prstClr val="black"/>
                </a:solidFill>
              </a:rPr>
              <a:t>보통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4849CDF0-4548-52FA-1062-02287B4A1A8B}"/>
              </a:ext>
            </a:extLst>
          </p:cNvPr>
          <p:cNvSpPr txBox="1"/>
          <p:nvPr/>
        </p:nvSpPr>
        <p:spPr>
          <a:xfrm>
            <a:off x="11758239" y="5255446"/>
            <a:ext cx="390672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>
                <a:solidFill>
                  <a:srgbClr val="FF2D82"/>
                </a:solidFill>
              </a:rPr>
              <a:t>Click</a:t>
            </a:r>
            <a:endParaRPr lang="ko-KR" altLang="en-US" sz="700" b="1" dirty="0">
              <a:solidFill>
                <a:srgbClr val="FF2D82"/>
              </a:solidFill>
            </a:endParaRPr>
          </a:p>
        </p:txBody>
      </p:sp>
      <p:sp>
        <p:nvSpPr>
          <p:cNvPr id="42" name="Oval 4">
            <a:extLst>
              <a:ext uri="{FF2B5EF4-FFF2-40B4-BE49-F238E27FC236}">
                <a16:creationId xmlns:a16="http://schemas.microsoft.com/office/drawing/2014/main" id="{2A2935B0-4839-17CC-088E-18CDF4E5622A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11546726" y="5249987"/>
            <a:ext cx="106882" cy="106882"/>
          </a:xfrm>
          <a:prstGeom prst="ellipse">
            <a:avLst/>
          </a:prstGeom>
          <a:solidFill>
            <a:srgbClr val="FF2D82">
              <a:alpha val="60000"/>
            </a:srgbClr>
          </a:solidFill>
          <a:ln w="12700">
            <a:solidFill>
              <a:srgbClr val="FF2D82"/>
            </a:solidFill>
            <a:prstDash val="solid"/>
            <a:round/>
            <a:headEnd/>
            <a:tailEnd/>
          </a:ln>
        </p:spPr>
        <p:txBody>
          <a:bodyPr rot="10800000" wrap="none" lIns="0" tIns="0" rIns="0" bIns="0" anchor="ctr"/>
          <a:lstStyle/>
          <a:p>
            <a:pPr algn="ctr"/>
            <a:endParaRPr lang="ko-KR" altLang="ko-KR" sz="500" b="1">
              <a:solidFill>
                <a:srgbClr val="FF0066"/>
              </a:solidFill>
              <a:latin typeface="Calibri" pitchFamily="34" charset="0"/>
              <a:ea typeface="맑은 고딕" pitchFamily="50" charset="-127"/>
              <a:cs typeface="Calibri" pitchFamily="34" charset="0"/>
            </a:endParaRPr>
          </a:p>
        </p:txBody>
      </p:sp>
      <p:pic>
        <p:nvPicPr>
          <p:cNvPr id="43" name="그래픽 42" descr="커서 단색으로 채워진">
            <a:extLst>
              <a:ext uri="{FF2B5EF4-FFF2-40B4-BE49-F238E27FC236}">
                <a16:creationId xmlns:a16="http://schemas.microsoft.com/office/drawing/2014/main" id="{D5CEF56F-CAAA-46E5-D962-9C7042552144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 rot="1244672">
            <a:off x="11570549" y="5260192"/>
            <a:ext cx="173430" cy="189588"/>
          </a:xfrm>
          <a:prstGeom prst="rect">
            <a:avLst/>
          </a:prstGeom>
        </p:spPr>
      </p:pic>
      <p:sp>
        <p:nvSpPr>
          <p:cNvPr id="48" name="직사각형 47">
            <a:extLst>
              <a:ext uri="{FF2B5EF4-FFF2-40B4-BE49-F238E27FC236}">
                <a16:creationId xmlns:a16="http://schemas.microsoft.com/office/drawing/2014/main" id="{B3B41A74-D9AE-A3D3-7376-385AB29323BE}"/>
              </a:ext>
            </a:extLst>
          </p:cNvPr>
          <p:cNvSpPr/>
          <p:nvPr/>
        </p:nvSpPr>
        <p:spPr>
          <a:xfrm>
            <a:off x="-4829943" y="5812223"/>
            <a:ext cx="4141983" cy="1505748"/>
          </a:xfrm>
          <a:prstGeom prst="rect">
            <a:avLst/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graphicFrame>
        <p:nvGraphicFramePr>
          <p:cNvPr id="49" name="표 48">
            <a:extLst>
              <a:ext uri="{FF2B5EF4-FFF2-40B4-BE49-F238E27FC236}">
                <a16:creationId xmlns:a16="http://schemas.microsoft.com/office/drawing/2014/main" id="{4E97E63F-4794-6B29-84FB-BBF7BB2147BD}"/>
              </a:ext>
            </a:extLst>
          </p:cNvPr>
          <p:cNvGraphicFramePr>
            <a:graphicFrameLocks noGrp="1"/>
          </p:cNvGraphicFramePr>
          <p:nvPr/>
        </p:nvGraphicFramePr>
        <p:xfrm>
          <a:off x="-4354605" y="5921947"/>
          <a:ext cx="1263179" cy="97355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263179">
                  <a:extLst>
                    <a:ext uri="{9D8B030D-6E8A-4147-A177-3AD203B41FA5}">
                      <a16:colId xmlns:a16="http://schemas.microsoft.com/office/drawing/2014/main" val="4182975252"/>
                    </a:ext>
                  </a:extLst>
                </a:gridCol>
              </a:tblGrid>
              <a:tr h="619291">
                <a:tc>
                  <a:txBody>
                    <a:bodyPr/>
                    <a:lstStyle/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27462607"/>
                  </a:ext>
                </a:extLst>
              </a:tr>
              <a:tr h="287351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0223916"/>
                  </a:ext>
                </a:extLst>
              </a:tr>
            </a:tbl>
          </a:graphicData>
        </a:graphic>
      </p:graphicFrame>
      <p:sp>
        <p:nvSpPr>
          <p:cNvPr id="50" name="TextBox 49">
            <a:extLst>
              <a:ext uri="{FF2B5EF4-FFF2-40B4-BE49-F238E27FC236}">
                <a16:creationId xmlns:a16="http://schemas.microsoft.com/office/drawing/2014/main" id="{DF40296C-7FB3-9953-48B5-9B42DE45265C}"/>
              </a:ext>
            </a:extLst>
          </p:cNvPr>
          <p:cNvSpPr txBox="1"/>
          <p:nvPr/>
        </p:nvSpPr>
        <p:spPr>
          <a:xfrm>
            <a:off x="-4725346" y="6638263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미흡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DBFEAFA6-B481-4F8B-8BED-CDA0DE9CE624}"/>
              </a:ext>
            </a:extLst>
          </p:cNvPr>
          <p:cNvSpPr txBox="1"/>
          <p:nvPr/>
        </p:nvSpPr>
        <p:spPr>
          <a:xfrm>
            <a:off x="-4731488" y="6055566"/>
            <a:ext cx="205184" cy="2462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다소</a:t>
            </a:r>
            <a:endParaRPr kumimoji="1" lang="en-US" altLang="ko-KR" sz="800" dirty="0">
              <a:solidFill>
                <a:prstClr val="black"/>
              </a:solidFill>
            </a:endParaRPr>
          </a:p>
          <a:p>
            <a:r>
              <a:rPr kumimoji="1" lang="ko-KR" altLang="en-US" sz="800" dirty="0">
                <a:solidFill>
                  <a:prstClr val="black"/>
                </a:solidFill>
              </a:rPr>
              <a:t>미흡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graphicFrame>
        <p:nvGraphicFramePr>
          <p:cNvPr id="54" name="표 53">
            <a:extLst>
              <a:ext uri="{FF2B5EF4-FFF2-40B4-BE49-F238E27FC236}">
                <a16:creationId xmlns:a16="http://schemas.microsoft.com/office/drawing/2014/main" id="{B791F7A9-B2E2-BF90-3EAA-29E229DF296E}"/>
              </a:ext>
            </a:extLst>
          </p:cNvPr>
          <p:cNvGraphicFramePr>
            <a:graphicFrameLocks noGrp="1"/>
          </p:cNvGraphicFramePr>
          <p:nvPr/>
        </p:nvGraphicFramePr>
        <p:xfrm>
          <a:off x="-2395232" y="5921947"/>
          <a:ext cx="1263179" cy="97355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263179">
                  <a:extLst>
                    <a:ext uri="{9D8B030D-6E8A-4147-A177-3AD203B41FA5}">
                      <a16:colId xmlns:a16="http://schemas.microsoft.com/office/drawing/2014/main" val="4182975252"/>
                    </a:ext>
                  </a:extLst>
                </a:gridCol>
              </a:tblGrid>
              <a:tr h="619291">
                <a:tc>
                  <a:txBody>
                    <a:bodyPr/>
                    <a:lstStyle/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27462607"/>
                  </a:ext>
                </a:extLst>
              </a:tr>
              <a:tr h="287351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0223916"/>
                  </a:ext>
                </a:extLst>
              </a:tr>
            </a:tbl>
          </a:graphicData>
        </a:graphic>
      </p:graphicFrame>
      <p:sp>
        <p:nvSpPr>
          <p:cNvPr id="55" name="TextBox 54">
            <a:extLst>
              <a:ext uri="{FF2B5EF4-FFF2-40B4-BE49-F238E27FC236}">
                <a16:creationId xmlns:a16="http://schemas.microsoft.com/office/drawing/2014/main" id="{F7AACB81-80C6-F4A2-CCD7-168960C278A6}"/>
              </a:ext>
            </a:extLst>
          </p:cNvPr>
          <p:cNvSpPr txBox="1"/>
          <p:nvPr/>
        </p:nvSpPr>
        <p:spPr>
          <a:xfrm>
            <a:off x="-2765973" y="6638263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미흡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C77CE4E5-2CAE-B16D-C494-91B0BCF549C5}"/>
              </a:ext>
            </a:extLst>
          </p:cNvPr>
          <p:cNvSpPr txBox="1"/>
          <p:nvPr/>
        </p:nvSpPr>
        <p:spPr>
          <a:xfrm>
            <a:off x="-2772115" y="6055566"/>
            <a:ext cx="205184" cy="2462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다소</a:t>
            </a:r>
            <a:endParaRPr kumimoji="1" lang="en-US" altLang="ko-KR" sz="800" dirty="0">
              <a:solidFill>
                <a:prstClr val="black"/>
              </a:solidFill>
            </a:endParaRPr>
          </a:p>
          <a:p>
            <a:r>
              <a:rPr kumimoji="1" lang="ko-KR" altLang="en-US" sz="800" dirty="0">
                <a:solidFill>
                  <a:prstClr val="black"/>
                </a:solidFill>
              </a:rPr>
              <a:t>미흡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7C0EB98-322F-3DC2-2F6A-B86720C2873B}"/>
              </a:ext>
            </a:extLst>
          </p:cNvPr>
          <p:cNvSpPr txBox="1"/>
          <p:nvPr/>
        </p:nvSpPr>
        <p:spPr>
          <a:xfrm>
            <a:off x="-4381115" y="5533272"/>
            <a:ext cx="323357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>
                <a:solidFill>
                  <a:srgbClr val="0070C0"/>
                </a:solidFill>
              </a:rPr>
              <a:t>마지막으로 응시한 평가단원의 점수가 </a:t>
            </a:r>
            <a:r>
              <a:rPr lang="en-US" altLang="ko-KR" sz="1000" b="1" dirty="0">
                <a:solidFill>
                  <a:srgbClr val="0070C0"/>
                </a:solidFill>
              </a:rPr>
              <a:t>0</a:t>
            </a:r>
            <a:r>
              <a:rPr lang="ko-KR" altLang="en-US" sz="1000" b="1" dirty="0">
                <a:solidFill>
                  <a:srgbClr val="0070C0"/>
                </a:solidFill>
              </a:rPr>
              <a:t>점일 경우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sz="1000" b="1" dirty="0">
              <a:solidFill>
                <a:srgbClr val="0070C0"/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3172F3C7-D6DC-199F-00B0-9AAC90631D73}"/>
              </a:ext>
            </a:extLst>
          </p:cNvPr>
          <p:cNvSpPr txBox="1"/>
          <p:nvPr/>
        </p:nvSpPr>
        <p:spPr>
          <a:xfrm>
            <a:off x="-4238267" y="6951361"/>
            <a:ext cx="100508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인간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사회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환경과 행복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B0B8978-C4A7-3D7B-8011-F1699444FD8C}"/>
              </a:ext>
            </a:extLst>
          </p:cNvPr>
          <p:cNvSpPr txBox="1"/>
          <p:nvPr/>
        </p:nvSpPr>
        <p:spPr>
          <a:xfrm>
            <a:off x="-2258287" y="6941227"/>
            <a:ext cx="100508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인간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사회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환경과 행복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62" name="사각형: 둥근 모서리 61">
            <a:extLst>
              <a:ext uri="{FF2B5EF4-FFF2-40B4-BE49-F238E27FC236}">
                <a16:creationId xmlns:a16="http://schemas.microsoft.com/office/drawing/2014/main" id="{70016ED1-5937-4074-34F7-850AF18C549C}"/>
              </a:ext>
            </a:extLst>
          </p:cNvPr>
          <p:cNvSpPr/>
          <p:nvPr/>
        </p:nvSpPr>
        <p:spPr>
          <a:xfrm>
            <a:off x="-3978687" y="6740061"/>
            <a:ext cx="485925" cy="13501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 dirty="0">
                <a:solidFill>
                  <a:schemeClr val="bg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미흡</a:t>
            </a:r>
          </a:p>
        </p:txBody>
      </p:sp>
      <p:sp>
        <p:nvSpPr>
          <p:cNvPr id="63" name="Oval 4">
            <a:extLst>
              <a:ext uri="{FF2B5EF4-FFF2-40B4-BE49-F238E27FC236}">
                <a16:creationId xmlns:a16="http://schemas.microsoft.com/office/drawing/2014/main" id="{336DEB68-F6BB-2C33-7E84-782420D71E97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-3774445" y="6821414"/>
            <a:ext cx="106882" cy="106882"/>
          </a:xfrm>
          <a:prstGeom prst="ellipse">
            <a:avLst/>
          </a:prstGeom>
          <a:solidFill>
            <a:srgbClr val="FF2D82">
              <a:alpha val="60000"/>
            </a:srgbClr>
          </a:solidFill>
          <a:ln w="12700">
            <a:solidFill>
              <a:srgbClr val="FF2D82"/>
            </a:solidFill>
            <a:prstDash val="solid"/>
            <a:round/>
            <a:headEnd/>
            <a:tailEnd/>
          </a:ln>
        </p:spPr>
        <p:txBody>
          <a:bodyPr rot="10800000" wrap="none" lIns="0" tIns="0" rIns="0" bIns="0" anchor="ctr"/>
          <a:lstStyle/>
          <a:p>
            <a:pPr algn="ctr"/>
            <a:endParaRPr lang="ko-KR" altLang="ko-KR" sz="500" b="1">
              <a:solidFill>
                <a:srgbClr val="FF0066"/>
              </a:solidFill>
              <a:latin typeface="Calibri" pitchFamily="34" charset="0"/>
              <a:ea typeface="맑은 고딕" pitchFamily="50" charset="-127"/>
              <a:cs typeface="Calibri" pitchFamily="34" charset="0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D4164613-14E3-6EB3-3D60-5EF4358497AE}"/>
              </a:ext>
            </a:extLst>
          </p:cNvPr>
          <p:cNvSpPr txBox="1"/>
          <p:nvPr/>
        </p:nvSpPr>
        <p:spPr>
          <a:xfrm>
            <a:off x="-3531228" y="6743010"/>
            <a:ext cx="390672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>
                <a:solidFill>
                  <a:srgbClr val="FF2D82"/>
                </a:solidFill>
              </a:rPr>
              <a:t>Click</a:t>
            </a:r>
            <a:endParaRPr lang="ko-KR" altLang="en-US" sz="700" b="1" dirty="0">
              <a:solidFill>
                <a:srgbClr val="FF2D82"/>
              </a:solidFill>
            </a:endParaRPr>
          </a:p>
        </p:txBody>
      </p:sp>
      <p:pic>
        <p:nvPicPr>
          <p:cNvPr id="65" name="그래픽 64" descr="커서 단색으로 채워진">
            <a:extLst>
              <a:ext uri="{FF2B5EF4-FFF2-40B4-BE49-F238E27FC236}">
                <a16:creationId xmlns:a16="http://schemas.microsoft.com/office/drawing/2014/main" id="{982C3B79-96D7-AE77-EC3D-C193983B7E00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 rot="1244672">
            <a:off x="-3748309" y="6846433"/>
            <a:ext cx="173430" cy="189588"/>
          </a:xfrm>
          <a:prstGeom prst="rect">
            <a:avLst/>
          </a:prstGeom>
        </p:spPr>
      </p:pic>
      <p:sp>
        <p:nvSpPr>
          <p:cNvPr id="66" name="Circle">
            <a:extLst>
              <a:ext uri="{FF2B5EF4-FFF2-40B4-BE49-F238E27FC236}">
                <a16:creationId xmlns:a16="http://schemas.microsoft.com/office/drawing/2014/main" id="{5EBD9EDC-6BEC-DBF8-CA0C-2D976B24A49D}"/>
              </a:ext>
            </a:extLst>
          </p:cNvPr>
          <p:cNvSpPr/>
          <p:nvPr/>
        </p:nvSpPr>
        <p:spPr>
          <a:xfrm>
            <a:off x="-4414579" y="5473936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3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0EFCBC48-742C-EACB-CB27-FFD34A9F651C}"/>
              </a:ext>
            </a:extLst>
          </p:cNvPr>
          <p:cNvSpPr txBox="1"/>
          <p:nvPr/>
        </p:nvSpPr>
        <p:spPr>
          <a:xfrm>
            <a:off x="-4069952" y="7194860"/>
            <a:ext cx="83676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b="1" dirty="0">
                <a:solidFill>
                  <a:prstClr val="black"/>
                </a:solidFill>
              </a:rPr>
              <a:t>&lt;</a:t>
            </a:r>
            <a:r>
              <a:rPr kumimoji="1" lang="ko-KR" altLang="en-US" sz="800" b="1" dirty="0">
                <a:solidFill>
                  <a:prstClr val="black"/>
                </a:solidFill>
              </a:rPr>
              <a:t>팝업 호출 가능</a:t>
            </a:r>
            <a:r>
              <a:rPr kumimoji="1" lang="en-US" altLang="ko-KR" sz="800" b="1" dirty="0">
                <a:solidFill>
                  <a:prstClr val="black"/>
                </a:solidFill>
              </a:rPr>
              <a:t>&gt;</a:t>
            </a:r>
            <a:endParaRPr kumimoji="1" lang="x-none" altLang="en-US" sz="800" b="1" dirty="0">
              <a:solidFill>
                <a:prstClr val="black"/>
              </a:solidFill>
            </a:endParaRP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0AA8B4F6-538C-4754-B524-0D09BFBC8B30}"/>
              </a:ext>
            </a:extLst>
          </p:cNvPr>
          <p:cNvSpPr txBox="1"/>
          <p:nvPr/>
        </p:nvSpPr>
        <p:spPr>
          <a:xfrm>
            <a:off x="-2089972" y="7194860"/>
            <a:ext cx="939360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b="1" dirty="0">
                <a:solidFill>
                  <a:prstClr val="black"/>
                </a:solidFill>
              </a:rPr>
              <a:t>&lt;</a:t>
            </a:r>
            <a:r>
              <a:rPr kumimoji="1" lang="ko-KR" altLang="en-US" sz="800" b="1" dirty="0">
                <a:solidFill>
                  <a:prstClr val="black"/>
                </a:solidFill>
              </a:rPr>
              <a:t>팝업 호출 불가능</a:t>
            </a:r>
            <a:r>
              <a:rPr kumimoji="1" lang="en-US" altLang="ko-KR" sz="800" b="1" dirty="0">
                <a:solidFill>
                  <a:prstClr val="black"/>
                </a:solidFill>
              </a:rPr>
              <a:t>&gt;</a:t>
            </a:r>
            <a:endParaRPr kumimoji="1" lang="x-none" altLang="en-US" sz="800" b="1" dirty="0">
              <a:solidFill>
                <a:prstClr val="black"/>
              </a:solidFill>
            </a:endParaRPr>
          </a:p>
        </p:txBody>
      </p:sp>
      <p:sp>
        <p:nvSpPr>
          <p:cNvPr id="3" name="사각형: 둥근 모서리 2">
            <a:extLst>
              <a:ext uri="{FF2B5EF4-FFF2-40B4-BE49-F238E27FC236}">
                <a16:creationId xmlns:a16="http://schemas.microsoft.com/office/drawing/2014/main" id="{CA1835F8-5250-0456-B474-1E4AFFF0A7D8}"/>
              </a:ext>
            </a:extLst>
          </p:cNvPr>
          <p:cNvSpPr/>
          <p:nvPr/>
        </p:nvSpPr>
        <p:spPr>
          <a:xfrm>
            <a:off x="-2793639" y="1166159"/>
            <a:ext cx="2511918" cy="1505748"/>
          </a:xfrm>
          <a:prstGeom prst="roundRect">
            <a:avLst>
              <a:gd name="adj" fmla="val 6129"/>
            </a:avLst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A283442-C4CA-A913-2C8B-2CFB821813DB}"/>
              </a:ext>
            </a:extLst>
          </p:cNvPr>
          <p:cNvSpPr txBox="1"/>
          <p:nvPr/>
        </p:nvSpPr>
        <p:spPr>
          <a:xfrm>
            <a:off x="-2758951" y="1149674"/>
            <a:ext cx="178770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50" b="1" dirty="0"/>
              <a:t>삶과 죽음의 윤리</a:t>
            </a:r>
          </a:p>
        </p:txBody>
      </p:sp>
      <p:graphicFrame>
        <p:nvGraphicFramePr>
          <p:cNvPr id="5" name="표 4">
            <a:extLst>
              <a:ext uri="{FF2B5EF4-FFF2-40B4-BE49-F238E27FC236}">
                <a16:creationId xmlns:a16="http://schemas.microsoft.com/office/drawing/2014/main" id="{9A42CF36-A637-C287-F7BF-A7AED29C854C}"/>
              </a:ext>
            </a:extLst>
          </p:cNvPr>
          <p:cNvGraphicFramePr>
            <a:graphicFrameLocks noGrp="1"/>
          </p:cNvGraphicFramePr>
          <p:nvPr/>
        </p:nvGraphicFramePr>
        <p:xfrm>
          <a:off x="-2661509" y="1472995"/>
          <a:ext cx="2247658" cy="81282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23829">
                  <a:extLst>
                    <a:ext uri="{9D8B030D-6E8A-4147-A177-3AD203B41FA5}">
                      <a16:colId xmlns:a16="http://schemas.microsoft.com/office/drawing/2014/main" val="923576898"/>
                    </a:ext>
                  </a:extLst>
                </a:gridCol>
                <a:gridCol w="1123829">
                  <a:extLst>
                    <a:ext uri="{9D8B030D-6E8A-4147-A177-3AD203B41FA5}">
                      <a16:colId xmlns:a16="http://schemas.microsoft.com/office/drawing/2014/main" val="328065256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dirty="0"/>
                        <a:t>진단횟수</a:t>
                      </a:r>
                      <a:r>
                        <a:rPr lang="en-US" altLang="ko-KR" sz="700" b="1" dirty="0"/>
                        <a:t>(</a:t>
                      </a:r>
                      <a:r>
                        <a:rPr lang="ko-KR" altLang="en-US" sz="700" b="1" dirty="0"/>
                        <a:t>차시</a:t>
                      </a:r>
                      <a:r>
                        <a:rPr lang="en-US" altLang="ko-KR" sz="700" b="1" dirty="0"/>
                        <a:t>)</a:t>
                      </a:r>
                      <a:endParaRPr lang="ko-KR" altLang="en-US" sz="700" b="1" dirty="0"/>
                    </a:p>
                  </a:txBody>
                  <a:tcPr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dirty="0"/>
                        <a:t>진단결과</a:t>
                      </a:r>
                      <a:r>
                        <a:rPr lang="en-US" altLang="ko-KR" sz="700" b="1" dirty="0"/>
                        <a:t>(</a:t>
                      </a:r>
                      <a:r>
                        <a:rPr lang="ko-KR" altLang="en-US" sz="700" b="1" dirty="0"/>
                        <a:t>학습수준</a:t>
                      </a:r>
                      <a:r>
                        <a:rPr lang="en-US" altLang="ko-KR" sz="700" b="1" dirty="0"/>
                        <a:t>)</a:t>
                      </a:r>
                      <a:endParaRPr lang="ko-KR" altLang="en-US" sz="700" b="1" dirty="0"/>
                    </a:p>
                  </a:txBody>
                  <a:tcPr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87379802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</a:t>
                      </a:r>
                      <a:r>
                        <a:rPr lang="ko-KR" altLang="en-US" sz="700" dirty="0"/>
                        <a:t>차시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ko-KR" altLang="en-US" sz="700" dirty="0"/>
                        <a:t>보통 </a:t>
                      </a:r>
                      <a:r>
                        <a:rPr lang="en-US" altLang="ko-KR" sz="700" dirty="0"/>
                        <a:t>(60)</a:t>
                      </a:r>
                      <a:endParaRPr lang="ko-KR" altLang="en-US" sz="700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44557597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2</a:t>
                      </a:r>
                      <a:r>
                        <a:rPr lang="ko-KR" altLang="en-US" sz="700" dirty="0"/>
                        <a:t>차시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ko-KR" altLang="en-US" sz="700" dirty="0"/>
                        <a:t>매우 우수 </a:t>
                      </a:r>
                      <a:r>
                        <a:rPr lang="en-US" altLang="ko-KR" sz="700" dirty="0"/>
                        <a:t>(95)</a:t>
                      </a:r>
                      <a:endParaRPr lang="ko-KR" altLang="en-US" sz="700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5670423"/>
                  </a:ext>
                </a:extLst>
              </a:tr>
              <a:tr h="167101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/>
                        <a:t>총 진단 평균 결과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ko-KR" altLang="en-US" sz="700" b="1" dirty="0"/>
                        <a:t>우수</a:t>
                      </a:r>
                      <a:r>
                        <a:rPr lang="en-US" altLang="ko-KR" sz="700" b="1" dirty="0"/>
                        <a:t>(79.2)</a:t>
                      </a:r>
                      <a:endParaRPr lang="ko-KR" altLang="en-US" sz="700" b="1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9897626"/>
                  </a:ext>
                </a:extLst>
              </a:tr>
            </a:tbl>
          </a:graphicData>
        </a:graphic>
      </p:graphicFrame>
      <p:sp>
        <p:nvSpPr>
          <p:cNvPr id="6" name="Google Shape;877;p22">
            <a:extLst>
              <a:ext uri="{FF2B5EF4-FFF2-40B4-BE49-F238E27FC236}">
                <a16:creationId xmlns:a16="http://schemas.microsoft.com/office/drawing/2014/main" id="{2104EC79-E34A-FE0B-0BB4-C79B8D987D13}"/>
              </a:ext>
            </a:extLst>
          </p:cNvPr>
          <p:cNvSpPr/>
          <p:nvPr/>
        </p:nvSpPr>
        <p:spPr>
          <a:xfrm>
            <a:off x="-1798491" y="2394205"/>
            <a:ext cx="573458" cy="18072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  <a:tabLst/>
              <a:defRPr/>
            </a:pPr>
            <a:r>
              <a:rPr kumimoji="0" lang="ko-KR" alt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Malgun Gothic"/>
                <a:sym typeface="Malgun Gothic"/>
              </a:rPr>
              <a:t>닫기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F0502020204030204"/>
              <a:ea typeface="+mn-ea"/>
              <a:cs typeface="+mn-cs"/>
            </a:endParaRPr>
          </a:p>
        </p:txBody>
      </p:sp>
      <p:sp>
        <p:nvSpPr>
          <p:cNvPr id="13" name="Rectangle 4">
            <a:extLst>
              <a:ext uri="{FF2B5EF4-FFF2-40B4-BE49-F238E27FC236}">
                <a16:creationId xmlns:a16="http://schemas.microsoft.com/office/drawing/2014/main" id="{25868D43-9849-445F-3ACD-FE5003BD3BF2}"/>
              </a:ext>
            </a:extLst>
          </p:cNvPr>
          <p:cNvSpPr/>
          <p:nvPr/>
        </p:nvSpPr>
        <p:spPr>
          <a:xfrm>
            <a:off x="-5740224" y="426631"/>
            <a:ext cx="2704678" cy="4873957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22" name="Rounded Rectangle">
            <a:extLst>
              <a:ext uri="{FF2B5EF4-FFF2-40B4-BE49-F238E27FC236}">
                <a16:creationId xmlns:a16="http://schemas.microsoft.com/office/drawing/2014/main" id="{EADB3E2E-71FE-35C7-B14E-AFCD75C85DB8}"/>
              </a:ext>
            </a:extLst>
          </p:cNvPr>
          <p:cNvSpPr/>
          <p:nvPr/>
        </p:nvSpPr>
        <p:spPr>
          <a:xfrm>
            <a:off x="-5763827" y="364536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23" name="Rectangle 4">
            <a:extLst>
              <a:ext uri="{FF2B5EF4-FFF2-40B4-BE49-F238E27FC236}">
                <a16:creationId xmlns:a16="http://schemas.microsoft.com/office/drawing/2014/main" id="{ACB09A0C-FC63-104F-45BB-A1BE04D86BB9}"/>
              </a:ext>
            </a:extLst>
          </p:cNvPr>
          <p:cNvSpPr/>
          <p:nvPr/>
        </p:nvSpPr>
        <p:spPr>
          <a:xfrm>
            <a:off x="-2890882" y="667060"/>
            <a:ext cx="2704678" cy="4661940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24" name="Rounded Rectangle">
            <a:extLst>
              <a:ext uri="{FF2B5EF4-FFF2-40B4-BE49-F238E27FC236}">
                <a16:creationId xmlns:a16="http://schemas.microsoft.com/office/drawing/2014/main" id="{5425B8C9-C7A8-A129-2F73-94D7F9E22203}"/>
              </a:ext>
            </a:extLst>
          </p:cNvPr>
          <p:cNvSpPr/>
          <p:nvPr/>
        </p:nvSpPr>
        <p:spPr>
          <a:xfrm>
            <a:off x="-2912123" y="635502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1-2</a:t>
            </a:r>
            <a:endParaRPr sz="7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5435952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모서리가 둥근 직사각형 268">
            <a:extLst>
              <a:ext uri="{FF2B5EF4-FFF2-40B4-BE49-F238E27FC236}">
                <a16:creationId xmlns:a16="http://schemas.microsoft.com/office/drawing/2014/main" id="{14B3AF4B-0AA7-BEC6-D02F-65C5B746A4F3}"/>
              </a:ext>
            </a:extLst>
          </p:cNvPr>
          <p:cNvSpPr/>
          <p:nvPr/>
        </p:nvSpPr>
        <p:spPr>
          <a:xfrm>
            <a:off x="294823" y="242919"/>
            <a:ext cx="8406847" cy="12063377"/>
          </a:xfrm>
          <a:prstGeom prst="roundRect">
            <a:avLst>
              <a:gd name="adj" fmla="val 1663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2" name="그룹 1">
            <a:extLst>
              <a:ext uri="{FF2B5EF4-FFF2-40B4-BE49-F238E27FC236}">
                <a16:creationId xmlns:a16="http://schemas.microsoft.com/office/drawing/2014/main" id="{E4B2F129-9CCE-B63F-048A-9046B1ECDD2A}"/>
              </a:ext>
            </a:extLst>
          </p:cNvPr>
          <p:cNvGrpSpPr/>
          <p:nvPr/>
        </p:nvGrpSpPr>
        <p:grpSpPr>
          <a:xfrm>
            <a:off x="58821" y="58628"/>
            <a:ext cx="8903367" cy="522455"/>
            <a:chOff x="-49149" y="6300930"/>
            <a:chExt cx="8903367" cy="522455"/>
          </a:xfrm>
        </p:grpSpPr>
        <p:sp>
          <p:nvSpPr>
            <p:cNvPr id="3" name="직사각형 2">
              <a:extLst>
                <a:ext uri="{FF2B5EF4-FFF2-40B4-BE49-F238E27FC236}">
                  <a16:creationId xmlns:a16="http://schemas.microsoft.com/office/drawing/2014/main" id="{62BFC1B8-AD00-538C-EF40-2380AA876BAC}"/>
                </a:ext>
              </a:extLst>
            </p:cNvPr>
            <p:cNvSpPr/>
            <p:nvPr/>
          </p:nvSpPr>
          <p:spPr>
            <a:xfrm>
              <a:off x="-49149" y="6300930"/>
              <a:ext cx="8903367" cy="52245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4" name="Cutout">
              <a:extLst>
                <a:ext uri="{FF2B5EF4-FFF2-40B4-BE49-F238E27FC236}">
                  <a16:creationId xmlns:a16="http://schemas.microsoft.com/office/drawing/2014/main" id="{ABFC11E7-EAC1-43CE-CC42-4B4CDBD25021}"/>
                </a:ext>
              </a:extLst>
            </p:cNvPr>
            <p:cNvGrpSpPr/>
            <p:nvPr/>
          </p:nvGrpSpPr>
          <p:grpSpPr>
            <a:xfrm rot="5400000">
              <a:off x="4206901" y="2309943"/>
              <a:ext cx="277006" cy="8512275"/>
              <a:chOff x="6402383" y="1619639"/>
              <a:chExt cx="239718" cy="898136"/>
            </a:xfrm>
            <a:solidFill>
              <a:srgbClr val="FFFFFF"/>
            </a:solidFill>
          </p:grpSpPr>
          <p:sp>
            <p:nvSpPr>
              <p:cNvPr id="5" name="Fill">
                <a:extLst>
                  <a:ext uri="{FF2B5EF4-FFF2-40B4-BE49-F238E27FC236}">
                    <a16:creationId xmlns:a16="http://schemas.microsoft.com/office/drawing/2014/main" id="{7E3FFBE7-113D-0F1F-CCE2-5A8B3A1AC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2383" y="1619639"/>
                <a:ext cx="239713" cy="898136"/>
              </a:xfrm>
              <a:custGeom>
                <a:avLst/>
                <a:gdLst>
                  <a:gd name="T0" fmla="*/ 74 w 151"/>
                  <a:gd name="T1" fmla="*/ 588 h 588"/>
                  <a:gd name="T2" fmla="*/ 151 w 151"/>
                  <a:gd name="T3" fmla="*/ 518 h 588"/>
                  <a:gd name="T4" fmla="*/ 74 w 151"/>
                  <a:gd name="T5" fmla="*/ 441 h 588"/>
                  <a:gd name="T6" fmla="*/ 151 w 151"/>
                  <a:gd name="T7" fmla="*/ 375 h 588"/>
                  <a:gd name="T8" fmla="*/ 74 w 151"/>
                  <a:gd name="T9" fmla="*/ 294 h 588"/>
                  <a:gd name="T10" fmla="*/ 151 w 151"/>
                  <a:gd name="T11" fmla="*/ 231 h 588"/>
                  <a:gd name="T12" fmla="*/ 74 w 151"/>
                  <a:gd name="T13" fmla="*/ 147 h 588"/>
                  <a:gd name="T14" fmla="*/ 151 w 151"/>
                  <a:gd name="T15" fmla="*/ 88 h 588"/>
                  <a:gd name="T16" fmla="*/ 74 w 151"/>
                  <a:gd name="T17" fmla="*/ 0 h 588"/>
                  <a:gd name="T18" fmla="*/ 0 w 151"/>
                  <a:gd name="T19" fmla="*/ 0 h 588"/>
                  <a:gd name="T20" fmla="*/ 78 w 151"/>
                  <a:gd name="T21" fmla="*/ 88 h 588"/>
                  <a:gd name="T22" fmla="*/ 0 w 151"/>
                  <a:gd name="T23" fmla="*/ 147 h 588"/>
                  <a:gd name="T24" fmla="*/ 78 w 151"/>
                  <a:gd name="T25" fmla="*/ 231 h 588"/>
                  <a:gd name="T26" fmla="*/ 0 w 151"/>
                  <a:gd name="T27" fmla="*/ 294 h 588"/>
                  <a:gd name="T28" fmla="*/ 78 w 151"/>
                  <a:gd name="T29" fmla="*/ 375 h 588"/>
                  <a:gd name="T30" fmla="*/ 0 w 151"/>
                  <a:gd name="T31" fmla="*/ 441 h 588"/>
                  <a:gd name="T32" fmla="*/ 78 w 151"/>
                  <a:gd name="T33" fmla="*/ 518 h 588"/>
                  <a:gd name="T34" fmla="*/ 0 w 151"/>
                  <a:gd name="T35" fmla="*/ 588 h 588"/>
                  <a:gd name="T36" fmla="*/ 74 w 151"/>
                  <a:gd name="T3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1" h="588">
                    <a:moveTo>
                      <a:pt x="74" y="588"/>
                    </a:moveTo>
                    <a:lnTo>
                      <a:pt x="151" y="518"/>
                    </a:lnTo>
                    <a:lnTo>
                      <a:pt x="74" y="441"/>
                    </a:lnTo>
                    <a:lnTo>
                      <a:pt x="151" y="375"/>
                    </a:lnTo>
                    <a:lnTo>
                      <a:pt x="74" y="294"/>
                    </a:lnTo>
                    <a:lnTo>
                      <a:pt x="151" y="231"/>
                    </a:lnTo>
                    <a:lnTo>
                      <a:pt x="74" y="147"/>
                    </a:lnTo>
                    <a:lnTo>
                      <a:pt x="151" y="88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78" y="88"/>
                    </a:lnTo>
                    <a:lnTo>
                      <a:pt x="0" y="147"/>
                    </a:lnTo>
                    <a:lnTo>
                      <a:pt x="78" y="231"/>
                    </a:lnTo>
                    <a:lnTo>
                      <a:pt x="0" y="294"/>
                    </a:lnTo>
                    <a:lnTo>
                      <a:pt x="78" y="375"/>
                    </a:lnTo>
                    <a:lnTo>
                      <a:pt x="0" y="441"/>
                    </a:lnTo>
                    <a:lnTo>
                      <a:pt x="78" y="518"/>
                    </a:lnTo>
                    <a:lnTo>
                      <a:pt x="0" y="588"/>
                    </a:lnTo>
                    <a:lnTo>
                      <a:pt x="74" y="588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6" name="Border">
                <a:extLst>
                  <a:ext uri="{FF2B5EF4-FFF2-40B4-BE49-F238E27FC236}">
                    <a16:creationId xmlns:a16="http://schemas.microsoft.com/office/drawing/2014/main" id="{42432B9C-A2DC-312F-A4D1-FA06FB031BF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02388" y="1619639"/>
                <a:ext cx="239713" cy="898136"/>
              </a:xfrm>
              <a:custGeom>
                <a:avLst/>
                <a:gdLst>
                  <a:gd name="T0" fmla="*/ 0 w 909"/>
                  <a:gd name="T1" fmla="*/ 0 h 3585"/>
                  <a:gd name="T2" fmla="*/ 467 w 909"/>
                  <a:gd name="T3" fmla="*/ 535 h 3585"/>
                  <a:gd name="T4" fmla="*/ 0 w 909"/>
                  <a:gd name="T5" fmla="*/ 896 h 3585"/>
                  <a:gd name="T6" fmla="*/ 467 w 909"/>
                  <a:gd name="T7" fmla="*/ 1409 h 3585"/>
                  <a:gd name="T8" fmla="*/ 0 w 909"/>
                  <a:gd name="T9" fmla="*/ 1793 h 3585"/>
                  <a:gd name="T10" fmla="*/ 467 w 909"/>
                  <a:gd name="T11" fmla="*/ 2284 h 3585"/>
                  <a:gd name="T12" fmla="*/ 0 w 909"/>
                  <a:gd name="T13" fmla="*/ 2689 h 3585"/>
                  <a:gd name="T14" fmla="*/ 467 w 909"/>
                  <a:gd name="T15" fmla="*/ 3158 h 3585"/>
                  <a:gd name="T16" fmla="*/ 0 w 909"/>
                  <a:gd name="T17" fmla="*/ 3585 h 3585"/>
                  <a:gd name="T18" fmla="*/ 442 w 909"/>
                  <a:gd name="T19" fmla="*/ 3585 h 3585"/>
                  <a:gd name="T20" fmla="*/ 909 w 909"/>
                  <a:gd name="T21" fmla="*/ 3158 h 3585"/>
                  <a:gd name="T22" fmla="*/ 442 w 909"/>
                  <a:gd name="T23" fmla="*/ 2689 h 3585"/>
                  <a:gd name="T24" fmla="*/ 909 w 909"/>
                  <a:gd name="T25" fmla="*/ 2284 h 3585"/>
                  <a:gd name="T26" fmla="*/ 442 w 909"/>
                  <a:gd name="T27" fmla="*/ 1793 h 3585"/>
                  <a:gd name="T28" fmla="*/ 909 w 909"/>
                  <a:gd name="T29" fmla="*/ 1409 h 3585"/>
                  <a:gd name="T30" fmla="*/ 442 w 909"/>
                  <a:gd name="T31" fmla="*/ 896 h 3585"/>
                  <a:gd name="T32" fmla="*/ 909 w 909"/>
                  <a:gd name="T33" fmla="*/ 535 h 3585"/>
                  <a:gd name="T34" fmla="*/ 442 w 909"/>
                  <a:gd name="T35" fmla="*/ 0 h 3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9" h="3585">
                    <a:moveTo>
                      <a:pt x="0" y="0"/>
                    </a:moveTo>
                    <a:lnTo>
                      <a:pt x="467" y="535"/>
                    </a:lnTo>
                    <a:lnTo>
                      <a:pt x="0" y="896"/>
                    </a:lnTo>
                    <a:lnTo>
                      <a:pt x="467" y="1409"/>
                    </a:lnTo>
                    <a:lnTo>
                      <a:pt x="0" y="1793"/>
                    </a:lnTo>
                    <a:lnTo>
                      <a:pt x="467" y="2284"/>
                    </a:lnTo>
                    <a:lnTo>
                      <a:pt x="0" y="2689"/>
                    </a:lnTo>
                    <a:lnTo>
                      <a:pt x="467" y="3158"/>
                    </a:lnTo>
                    <a:lnTo>
                      <a:pt x="0" y="3585"/>
                    </a:lnTo>
                    <a:moveTo>
                      <a:pt x="442" y="3585"/>
                    </a:moveTo>
                    <a:lnTo>
                      <a:pt x="909" y="3158"/>
                    </a:lnTo>
                    <a:lnTo>
                      <a:pt x="442" y="2689"/>
                    </a:lnTo>
                    <a:lnTo>
                      <a:pt x="909" y="2284"/>
                    </a:lnTo>
                    <a:lnTo>
                      <a:pt x="442" y="1793"/>
                    </a:lnTo>
                    <a:lnTo>
                      <a:pt x="909" y="1409"/>
                    </a:lnTo>
                    <a:lnTo>
                      <a:pt x="442" y="896"/>
                    </a:lnTo>
                    <a:lnTo>
                      <a:pt x="909" y="535"/>
                    </a:lnTo>
                    <a:lnTo>
                      <a:pt x="442" y="0"/>
                    </a:lnTo>
                  </a:path>
                </a:pathLst>
              </a:custGeom>
              <a:noFill/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sp>
        <p:nvSpPr>
          <p:cNvPr id="87" name="텍스트 상자 68">
            <a:extLst>
              <a:ext uri="{FF2B5EF4-FFF2-40B4-BE49-F238E27FC236}">
                <a16:creationId xmlns:a16="http://schemas.microsoft.com/office/drawing/2014/main" id="{60375479-FC47-BBD4-8584-85C21467E07E}"/>
              </a:ext>
            </a:extLst>
          </p:cNvPr>
          <p:cNvSpPr txBox="1"/>
          <p:nvPr/>
        </p:nvSpPr>
        <p:spPr>
          <a:xfrm>
            <a:off x="675535" y="641964"/>
            <a:ext cx="1115690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kumimoji="1" lang="ko-KR" altLang="en-US" sz="1000" b="1" dirty="0"/>
              <a:t>문제풀이 학습 현황</a:t>
            </a:r>
            <a:endParaRPr kumimoji="1" lang="ko-KR" altLang="en-US" sz="1000" dirty="0"/>
          </a:p>
        </p:txBody>
      </p:sp>
      <p:graphicFrame>
        <p:nvGraphicFramePr>
          <p:cNvPr id="174" name="표 752">
            <a:extLst>
              <a:ext uri="{FF2B5EF4-FFF2-40B4-BE49-F238E27FC236}">
                <a16:creationId xmlns:a16="http://schemas.microsoft.com/office/drawing/2014/main" id="{C16F3C06-F19F-CEA0-22FB-565F787C5A9D}"/>
              </a:ext>
            </a:extLst>
          </p:cNvPr>
          <p:cNvGraphicFramePr>
            <a:graphicFrameLocks noGrp="1"/>
          </p:cNvGraphicFramePr>
          <p:nvPr/>
        </p:nvGraphicFramePr>
        <p:xfrm>
          <a:off x="666059" y="1013112"/>
          <a:ext cx="7735694" cy="223345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85230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490380">
                  <a:extLst>
                    <a:ext uri="{9D8B030D-6E8A-4147-A177-3AD203B41FA5}">
                      <a16:colId xmlns:a16="http://schemas.microsoft.com/office/drawing/2014/main" val="2816591719"/>
                    </a:ext>
                  </a:extLst>
                </a:gridCol>
                <a:gridCol w="1290101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389851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1356601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1323531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</a:tblGrid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60257862"/>
                  </a:ext>
                </a:extLst>
              </a:tr>
            </a:tbl>
          </a:graphicData>
        </a:graphic>
      </p:graphicFrame>
      <p:sp>
        <p:nvSpPr>
          <p:cNvPr id="175" name="TextBox 174">
            <a:extLst>
              <a:ext uri="{FF2B5EF4-FFF2-40B4-BE49-F238E27FC236}">
                <a16:creationId xmlns:a16="http://schemas.microsoft.com/office/drawing/2014/main" id="{3A13BC83-6128-1BA9-1CF9-2994DBCCF051}"/>
              </a:ext>
            </a:extLst>
          </p:cNvPr>
          <p:cNvSpPr txBox="1"/>
          <p:nvPr/>
        </p:nvSpPr>
        <p:spPr>
          <a:xfrm>
            <a:off x="1100772" y="3315646"/>
            <a:ext cx="100508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인간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사회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환경과 행복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547003AE-5197-A20E-1816-755F477F7E4C}"/>
              </a:ext>
            </a:extLst>
          </p:cNvPr>
          <p:cNvSpPr txBox="1"/>
          <p:nvPr/>
        </p:nvSpPr>
        <p:spPr>
          <a:xfrm>
            <a:off x="2611837" y="3315646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자연환경과 인간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77" name="TextBox 176">
            <a:extLst>
              <a:ext uri="{FF2B5EF4-FFF2-40B4-BE49-F238E27FC236}">
                <a16:creationId xmlns:a16="http://schemas.microsoft.com/office/drawing/2014/main" id="{1F39F326-21EB-AA9F-5727-1AB2DA599D7E}"/>
              </a:ext>
            </a:extLst>
          </p:cNvPr>
          <p:cNvSpPr txBox="1"/>
          <p:nvPr/>
        </p:nvSpPr>
        <p:spPr>
          <a:xfrm>
            <a:off x="3931490" y="3315645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생활공간과 사회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78" name="TextBox 177">
            <a:extLst>
              <a:ext uri="{FF2B5EF4-FFF2-40B4-BE49-F238E27FC236}">
                <a16:creationId xmlns:a16="http://schemas.microsoft.com/office/drawing/2014/main" id="{7075AB90-3089-1AE2-5807-B3E5507FB5A7}"/>
              </a:ext>
            </a:extLst>
          </p:cNvPr>
          <p:cNvSpPr txBox="1"/>
          <p:nvPr/>
        </p:nvSpPr>
        <p:spPr>
          <a:xfrm>
            <a:off x="5338838" y="3309297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인권보장과 헌법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79" name="TextBox 178">
            <a:extLst>
              <a:ext uri="{FF2B5EF4-FFF2-40B4-BE49-F238E27FC236}">
                <a16:creationId xmlns:a16="http://schemas.microsoft.com/office/drawing/2014/main" id="{D2515A04-AC4D-936E-0641-F52EC98D158B}"/>
              </a:ext>
            </a:extLst>
          </p:cNvPr>
          <p:cNvSpPr txBox="1"/>
          <p:nvPr/>
        </p:nvSpPr>
        <p:spPr>
          <a:xfrm>
            <a:off x="6669031" y="3315646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시장경제와 금융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82" name="모서리가 둥근 직사각형 1092">
            <a:extLst>
              <a:ext uri="{FF2B5EF4-FFF2-40B4-BE49-F238E27FC236}">
                <a16:creationId xmlns:a16="http://schemas.microsoft.com/office/drawing/2014/main" id="{AD2335BF-0348-533C-1AC7-84AECFF482DA}"/>
              </a:ext>
            </a:extLst>
          </p:cNvPr>
          <p:cNvSpPr/>
          <p:nvPr/>
        </p:nvSpPr>
        <p:spPr>
          <a:xfrm rot="16200000">
            <a:off x="1689115" y="2478047"/>
            <a:ext cx="45721" cy="2067750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kumimoji="1" lang="ko-KR" altLang="en-US"/>
          </a:p>
        </p:txBody>
      </p:sp>
      <p:grpSp>
        <p:nvGrpSpPr>
          <p:cNvPr id="7" name="그룹 6">
            <a:extLst>
              <a:ext uri="{FF2B5EF4-FFF2-40B4-BE49-F238E27FC236}">
                <a16:creationId xmlns:a16="http://schemas.microsoft.com/office/drawing/2014/main" id="{3BF021F5-FAC6-ED2F-0E22-322ACE9C2038}"/>
              </a:ext>
            </a:extLst>
          </p:cNvPr>
          <p:cNvGrpSpPr/>
          <p:nvPr/>
        </p:nvGrpSpPr>
        <p:grpSpPr>
          <a:xfrm>
            <a:off x="7282758" y="906651"/>
            <a:ext cx="1106697" cy="78075"/>
            <a:chOff x="7667367" y="898283"/>
            <a:chExt cx="1106697" cy="78075"/>
          </a:xfrm>
        </p:grpSpPr>
        <p:sp>
          <p:nvSpPr>
            <p:cNvPr id="188" name="TextBox 53">
              <a:extLst>
                <a:ext uri="{FF2B5EF4-FFF2-40B4-BE49-F238E27FC236}">
                  <a16:creationId xmlns:a16="http://schemas.microsoft.com/office/drawing/2014/main" id="{081A3DBB-5CAB-3713-7C53-403C8C97BF18}"/>
                </a:ext>
              </a:extLst>
            </p:cNvPr>
            <p:cNvSpPr txBox="1"/>
            <p:nvPr/>
          </p:nvSpPr>
          <p:spPr>
            <a:xfrm>
              <a:off x="8216219" y="898283"/>
              <a:ext cx="557845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생활과 윤리 </a:t>
              </a:r>
              <a:r>
                <a:rPr lang="ko-KR" altLang="en-US" sz="500" dirty="0" err="1"/>
                <a:t>보충반</a:t>
              </a:r>
              <a:endParaRPr lang="ko-KR" altLang="en-US" sz="500" dirty="0"/>
            </a:p>
          </p:txBody>
        </p:sp>
        <p:sp>
          <p:nvSpPr>
            <p:cNvPr id="189" name="TextBox 188">
              <a:extLst>
                <a:ext uri="{FF2B5EF4-FFF2-40B4-BE49-F238E27FC236}">
                  <a16:creationId xmlns:a16="http://schemas.microsoft.com/office/drawing/2014/main" id="{8A9E2D0B-1E68-7712-2700-7B4FBC9514A2}"/>
                </a:ext>
              </a:extLst>
            </p:cNvPr>
            <p:cNvSpPr txBox="1"/>
            <p:nvPr/>
          </p:nvSpPr>
          <p:spPr>
            <a:xfrm>
              <a:off x="7772896" y="899005"/>
              <a:ext cx="27892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과목 평균</a:t>
              </a:r>
              <a:endParaRPr lang="en-US" altLang="ko-KR" sz="500" dirty="0"/>
            </a:p>
          </p:txBody>
        </p:sp>
        <p:sp>
          <p:nvSpPr>
            <p:cNvPr id="190" name="직사각형 189">
              <a:extLst>
                <a:ext uri="{FF2B5EF4-FFF2-40B4-BE49-F238E27FC236}">
                  <a16:creationId xmlns:a16="http://schemas.microsoft.com/office/drawing/2014/main" id="{107198BE-7A68-AF9F-5CC2-E7360CD53E5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667367" y="900291"/>
              <a:ext cx="72787" cy="72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191" name="직사각형 190">
              <a:extLst>
                <a:ext uri="{FF2B5EF4-FFF2-40B4-BE49-F238E27FC236}">
                  <a16:creationId xmlns:a16="http://schemas.microsoft.com/office/drawing/2014/main" id="{F514F9E9-A3FA-152F-E4B9-B42C1F5E438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22185" y="904358"/>
              <a:ext cx="72787" cy="72000"/>
            </a:xfrm>
            <a:prstGeom prst="rect">
              <a:avLst/>
            </a:prstGeom>
            <a:solidFill>
              <a:srgbClr val="91AFF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 dirty="0"/>
            </a:p>
          </p:txBody>
        </p:sp>
      </p:grpSp>
      <p:sp>
        <p:nvSpPr>
          <p:cNvPr id="192" name="직사각형 191">
            <a:extLst>
              <a:ext uri="{FF2B5EF4-FFF2-40B4-BE49-F238E27FC236}">
                <a16:creationId xmlns:a16="http://schemas.microsoft.com/office/drawing/2014/main" id="{706BA96D-4683-D70A-3162-25B0C252B0ED}"/>
              </a:ext>
            </a:extLst>
          </p:cNvPr>
          <p:cNvSpPr/>
          <p:nvPr/>
        </p:nvSpPr>
        <p:spPr>
          <a:xfrm>
            <a:off x="1580041" y="2232627"/>
            <a:ext cx="205184" cy="1007630"/>
          </a:xfrm>
          <a:prstGeom prst="rect">
            <a:avLst/>
          </a:prstGeom>
          <a:solidFill>
            <a:srgbClr val="91AFF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195" name="직사각형 194">
            <a:extLst>
              <a:ext uri="{FF2B5EF4-FFF2-40B4-BE49-F238E27FC236}">
                <a16:creationId xmlns:a16="http://schemas.microsoft.com/office/drawing/2014/main" id="{C3119859-1A56-4C89-A559-E2384BCFD11E}"/>
              </a:ext>
            </a:extLst>
          </p:cNvPr>
          <p:cNvSpPr/>
          <p:nvPr/>
        </p:nvSpPr>
        <p:spPr>
          <a:xfrm>
            <a:off x="3095249" y="1802845"/>
            <a:ext cx="205184" cy="1462497"/>
          </a:xfrm>
          <a:prstGeom prst="rect">
            <a:avLst/>
          </a:prstGeom>
          <a:solidFill>
            <a:srgbClr val="91AFF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198" name="직사각형 197">
            <a:extLst>
              <a:ext uri="{FF2B5EF4-FFF2-40B4-BE49-F238E27FC236}">
                <a16:creationId xmlns:a16="http://schemas.microsoft.com/office/drawing/2014/main" id="{69AC4EB0-A55E-8686-3D8E-D3977C80FC57}"/>
              </a:ext>
            </a:extLst>
          </p:cNvPr>
          <p:cNvSpPr/>
          <p:nvPr/>
        </p:nvSpPr>
        <p:spPr>
          <a:xfrm>
            <a:off x="4371009" y="2441263"/>
            <a:ext cx="205184" cy="798994"/>
          </a:xfrm>
          <a:prstGeom prst="rect">
            <a:avLst/>
          </a:prstGeom>
          <a:solidFill>
            <a:srgbClr val="91AFF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204" name="TextBox 203">
            <a:extLst>
              <a:ext uri="{FF2B5EF4-FFF2-40B4-BE49-F238E27FC236}">
                <a16:creationId xmlns:a16="http://schemas.microsoft.com/office/drawing/2014/main" id="{90F7DA70-EEBB-66A8-8CE7-D04C3B4EE999}"/>
              </a:ext>
            </a:extLst>
          </p:cNvPr>
          <p:cNvSpPr txBox="1"/>
          <p:nvPr/>
        </p:nvSpPr>
        <p:spPr>
          <a:xfrm>
            <a:off x="510152" y="1400506"/>
            <a:ext cx="561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x-none" sz="800" dirty="0">
                <a:solidFill>
                  <a:prstClr val="black"/>
                </a:solidFill>
              </a:rPr>
              <a:t>8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205" name="TextBox 204">
            <a:extLst>
              <a:ext uri="{FF2B5EF4-FFF2-40B4-BE49-F238E27FC236}">
                <a16:creationId xmlns:a16="http://schemas.microsoft.com/office/drawing/2014/main" id="{D77AC04A-C9B9-3EBD-B011-BBC5DC9BCF5F}"/>
              </a:ext>
            </a:extLst>
          </p:cNvPr>
          <p:cNvSpPr txBox="1"/>
          <p:nvPr/>
        </p:nvSpPr>
        <p:spPr>
          <a:xfrm>
            <a:off x="510299" y="1858310"/>
            <a:ext cx="561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6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C8821B30-AF7F-EE23-515A-0A6B05E5042B}"/>
              </a:ext>
            </a:extLst>
          </p:cNvPr>
          <p:cNvSpPr txBox="1"/>
          <p:nvPr/>
        </p:nvSpPr>
        <p:spPr>
          <a:xfrm>
            <a:off x="513298" y="2274436"/>
            <a:ext cx="561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4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240" name="TextBox 239">
            <a:extLst>
              <a:ext uri="{FF2B5EF4-FFF2-40B4-BE49-F238E27FC236}">
                <a16:creationId xmlns:a16="http://schemas.microsoft.com/office/drawing/2014/main" id="{CA169A47-F31D-6BCC-15F8-9A778D7012BD}"/>
              </a:ext>
            </a:extLst>
          </p:cNvPr>
          <p:cNvSpPr txBox="1"/>
          <p:nvPr/>
        </p:nvSpPr>
        <p:spPr>
          <a:xfrm>
            <a:off x="515801" y="2739133"/>
            <a:ext cx="561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2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D2B2A937-7909-5A7F-30BB-5C1B450770E8}"/>
              </a:ext>
            </a:extLst>
          </p:cNvPr>
          <p:cNvSpPr txBox="1"/>
          <p:nvPr/>
        </p:nvSpPr>
        <p:spPr>
          <a:xfrm>
            <a:off x="510152" y="3180856"/>
            <a:ext cx="561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0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245" name="TextBox 244">
            <a:extLst>
              <a:ext uri="{FF2B5EF4-FFF2-40B4-BE49-F238E27FC236}">
                <a16:creationId xmlns:a16="http://schemas.microsoft.com/office/drawing/2014/main" id="{C3A467A9-CAB7-AC2A-EFAD-6B30A2A8C63F}"/>
              </a:ext>
            </a:extLst>
          </p:cNvPr>
          <p:cNvSpPr txBox="1"/>
          <p:nvPr/>
        </p:nvSpPr>
        <p:spPr>
          <a:xfrm>
            <a:off x="487324" y="977487"/>
            <a:ext cx="112210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x-none" sz="800" dirty="0">
                <a:solidFill>
                  <a:prstClr val="black"/>
                </a:solidFill>
              </a:rPr>
              <a:t>10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254" name="TextBox 253">
            <a:extLst>
              <a:ext uri="{FF2B5EF4-FFF2-40B4-BE49-F238E27FC236}">
                <a16:creationId xmlns:a16="http://schemas.microsoft.com/office/drawing/2014/main" id="{2EB53A7A-12F2-3799-13FD-5F83BFFD5D8C}"/>
              </a:ext>
            </a:extLst>
          </p:cNvPr>
          <p:cNvSpPr txBox="1"/>
          <p:nvPr/>
        </p:nvSpPr>
        <p:spPr>
          <a:xfrm>
            <a:off x="7973845" y="3306256"/>
            <a:ext cx="44723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사회 정의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graphicFrame>
        <p:nvGraphicFramePr>
          <p:cNvPr id="260" name="표 752">
            <a:extLst>
              <a:ext uri="{FF2B5EF4-FFF2-40B4-BE49-F238E27FC236}">
                <a16:creationId xmlns:a16="http://schemas.microsoft.com/office/drawing/2014/main" id="{E771CCEA-1957-3B23-BE95-3B66F9C7E15E}"/>
              </a:ext>
            </a:extLst>
          </p:cNvPr>
          <p:cNvGraphicFramePr>
            <a:graphicFrameLocks noGrp="1"/>
          </p:cNvGraphicFramePr>
          <p:nvPr/>
        </p:nvGraphicFramePr>
        <p:xfrm>
          <a:off x="675535" y="3917067"/>
          <a:ext cx="7735694" cy="17867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85230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490380">
                  <a:extLst>
                    <a:ext uri="{9D8B030D-6E8A-4147-A177-3AD203B41FA5}">
                      <a16:colId xmlns:a16="http://schemas.microsoft.com/office/drawing/2014/main" val="2816591719"/>
                    </a:ext>
                  </a:extLst>
                </a:gridCol>
                <a:gridCol w="1290101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389851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1356601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1323531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</a:tblGrid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60257862"/>
                  </a:ext>
                </a:extLst>
              </a:tr>
            </a:tbl>
          </a:graphicData>
        </a:graphic>
      </p:graphicFrame>
      <p:sp>
        <p:nvSpPr>
          <p:cNvPr id="261" name="TextBox 260">
            <a:extLst>
              <a:ext uri="{FF2B5EF4-FFF2-40B4-BE49-F238E27FC236}">
                <a16:creationId xmlns:a16="http://schemas.microsoft.com/office/drawing/2014/main" id="{15328DDD-59C4-B5FA-B1D3-A32EC0DC8987}"/>
              </a:ext>
            </a:extLst>
          </p:cNvPr>
          <p:cNvSpPr txBox="1"/>
          <p:nvPr/>
        </p:nvSpPr>
        <p:spPr>
          <a:xfrm>
            <a:off x="1137981" y="5800469"/>
            <a:ext cx="100508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인간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사회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환경과 행복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262" name="TextBox 261">
            <a:extLst>
              <a:ext uri="{FF2B5EF4-FFF2-40B4-BE49-F238E27FC236}">
                <a16:creationId xmlns:a16="http://schemas.microsoft.com/office/drawing/2014/main" id="{4F247A92-F691-35AE-7C08-FCC49F14022E}"/>
              </a:ext>
            </a:extLst>
          </p:cNvPr>
          <p:cNvSpPr txBox="1"/>
          <p:nvPr/>
        </p:nvSpPr>
        <p:spPr>
          <a:xfrm>
            <a:off x="2649046" y="5800469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자연환경과 인간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263" name="TextBox 262">
            <a:extLst>
              <a:ext uri="{FF2B5EF4-FFF2-40B4-BE49-F238E27FC236}">
                <a16:creationId xmlns:a16="http://schemas.microsoft.com/office/drawing/2014/main" id="{766E32BA-0A55-5E1E-CAFC-0F5DA7CD67D7}"/>
              </a:ext>
            </a:extLst>
          </p:cNvPr>
          <p:cNvSpPr txBox="1"/>
          <p:nvPr/>
        </p:nvSpPr>
        <p:spPr>
          <a:xfrm>
            <a:off x="3968699" y="5800468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생활공간과 사회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264" name="TextBox 263">
            <a:extLst>
              <a:ext uri="{FF2B5EF4-FFF2-40B4-BE49-F238E27FC236}">
                <a16:creationId xmlns:a16="http://schemas.microsoft.com/office/drawing/2014/main" id="{D4C34086-1523-7622-8CCE-E11A7BC2A113}"/>
              </a:ext>
            </a:extLst>
          </p:cNvPr>
          <p:cNvSpPr txBox="1"/>
          <p:nvPr/>
        </p:nvSpPr>
        <p:spPr>
          <a:xfrm>
            <a:off x="5376047" y="5794120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인권보장과 헌법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265" name="TextBox 264">
            <a:extLst>
              <a:ext uri="{FF2B5EF4-FFF2-40B4-BE49-F238E27FC236}">
                <a16:creationId xmlns:a16="http://schemas.microsoft.com/office/drawing/2014/main" id="{8415596C-B94C-EC92-D789-6021808D57C0}"/>
              </a:ext>
            </a:extLst>
          </p:cNvPr>
          <p:cNvSpPr txBox="1"/>
          <p:nvPr/>
        </p:nvSpPr>
        <p:spPr>
          <a:xfrm>
            <a:off x="6706240" y="5800469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시장경제와 금융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266" name="모서리가 둥근 직사각형 1092">
            <a:extLst>
              <a:ext uri="{FF2B5EF4-FFF2-40B4-BE49-F238E27FC236}">
                <a16:creationId xmlns:a16="http://schemas.microsoft.com/office/drawing/2014/main" id="{E1BFD9F6-FA82-DE4C-60E5-1816911001E6}"/>
              </a:ext>
            </a:extLst>
          </p:cNvPr>
          <p:cNvSpPr/>
          <p:nvPr/>
        </p:nvSpPr>
        <p:spPr>
          <a:xfrm rot="16200000">
            <a:off x="1726324" y="4962870"/>
            <a:ext cx="45721" cy="2067750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kumimoji="1" lang="ko-KR" altLang="en-US"/>
          </a:p>
        </p:txBody>
      </p:sp>
      <p:sp>
        <p:nvSpPr>
          <p:cNvPr id="267" name="직사각형 266">
            <a:extLst>
              <a:ext uri="{FF2B5EF4-FFF2-40B4-BE49-F238E27FC236}">
                <a16:creationId xmlns:a16="http://schemas.microsoft.com/office/drawing/2014/main" id="{E209ABCD-3257-B0FA-B956-31D6192F4A73}"/>
              </a:ext>
            </a:extLst>
          </p:cNvPr>
          <p:cNvSpPr/>
          <p:nvPr/>
        </p:nvSpPr>
        <p:spPr>
          <a:xfrm>
            <a:off x="1580041" y="4703865"/>
            <a:ext cx="205184" cy="1007630"/>
          </a:xfrm>
          <a:prstGeom prst="rect">
            <a:avLst/>
          </a:prstGeom>
          <a:solidFill>
            <a:srgbClr val="FE98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270" name="직사각형 269">
            <a:extLst>
              <a:ext uri="{FF2B5EF4-FFF2-40B4-BE49-F238E27FC236}">
                <a16:creationId xmlns:a16="http://schemas.microsoft.com/office/drawing/2014/main" id="{48616C6F-F6F8-0A13-4924-14B9F334D248}"/>
              </a:ext>
            </a:extLst>
          </p:cNvPr>
          <p:cNvSpPr/>
          <p:nvPr/>
        </p:nvSpPr>
        <p:spPr>
          <a:xfrm>
            <a:off x="3095249" y="4252919"/>
            <a:ext cx="205184" cy="1462497"/>
          </a:xfrm>
          <a:prstGeom prst="rect">
            <a:avLst/>
          </a:prstGeom>
          <a:solidFill>
            <a:srgbClr val="FE98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272" name="직사각형 271">
            <a:extLst>
              <a:ext uri="{FF2B5EF4-FFF2-40B4-BE49-F238E27FC236}">
                <a16:creationId xmlns:a16="http://schemas.microsoft.com/office/drawing/2014/main" id="{7AD4C5B0-25CE-9EA7-8CC0-94C8BA4B44BC}"/>
              </a:ext>
            </a:extLst>
          </p:cNvPr>
          <p:cNvSpPr/>
          <p:nvPr/>
        </p:nvSpPr>
        <p:spPr>
          <a:xfrm>
            <a:off x="4371009" y="4920312"/>
            <a:ext cx="205184" cy="798994"/>
          </a:xfrm>
          <a:prstGeom prst="rect">
            <a:avLst/>
          </a:prstGeom>
          <a:solidFill>
            <a:srgbClr val="FE98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32343E5C-9C80-40FB-FA94-9077E3D46228}"/>
              </a:ext>
            </a:extLst>
          </p:cNvPr>
          <p:cNvSpPr txBox="1"/>
          <p:nvPr/>
        </p:nvSpPr>
        <p:spPr>
          <a:xfrm>
            <a:off x="8011054" y="5791079"/>
            <a:ext cx="44723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사회 정의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295" name="직사각형 294">
            <a:extLst>
              <a:ext uri="{FF2B5EF4-FFF2-40B4-BE49-F238E27FC236}">
                <a16:creationId xmlns:a16="http://schemas.microsoft.com/office/drawing/2014/main" id="{090F0129-575C-52A5-B965-2F6D0B86A180}"/>
              </a:ext>
            </a:extLst>
          </p:cNvPr>
          <p:cNvSpPr/>
          <p:nvPr/>
        </p:nvSpPr>
        <p:spPr>
          <a:xfrm>
            <a:off x="1314923" y="2076425"/>
            <a:ext cx="205184" cy="1163832"/>
          </a:xfrm>
          <a:prstGeom prst="rect">
            <a:avLst/>
          </a:prstGeom>
          <a:solidFill>
            <a:srgbClr val="A5A5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296" name="직사각형 295">
            <a:extLst>
              <a:ext uri="{FF2B5EF4-FFF2-40B4-BE49-F238E27FC236}">
                <a16:creationId xmlns:a16="http://schemas.microsoft.com/office/drawing/2014/main" id="{2531FA19-E053-AFC0-D6D1-AB67FE121A63}"/>
              </a:ext>
            </a:extLst>
          </p:cNvPr>
          <p:cNvSpPr/>
          <p:nvPr/>
        </p:nvSpPr>
        <p:spPr>
          <a:xfrm>
            <a:off x="2815509" y="1920240"/>
            <a:ext cx="205184" cy="1336744"/>
          </a:xfrm>
          <a:prstGeom prst="rect">
            <a:avLst/>
          </a:prstGeom>
          <a:solidFill>
            <a:srgbClr val="A5A5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297" name="직사각형 296">
            <a:extLst>
              <a:ext uri="{FF2B5EF4-FFF2-40B4-BE49-F238E27FC236}">
                <a16:creationId xmlns:a16="http://schemas.microsoft.com/office/drawing/2014/main" id="{1EC0BB66-70A6-A862-BD28-630E6C1C4323}"/>
              </a:ext>
            </a:extLst>
          </p:cNvPr>
          <p:cNvSpPr/>
          <p:nvPr/>
        </p:nvSpPr>
        <p:spPr>
          <a:xfrm>
            <a:off x="4094147" y="1793814"/>
            <a:ext cx="205184" cy="1462497"/>
          </a:xfrm>
          <a:prstGeom prst="rect">
            <a:avLst/>
          </a:prstGeom>
          <a:solidFill>
            <a:srgbClr val="A5A5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298" name="직사각형 297">
            <a:extLst>
              <a:ext uri="{FF2B5EF4-FFF2-40B4-BE49-F238E27FC236}">
                <a16:creationId xmlns:a16="http://schemas.microsoft.com/office/drawing/2014/main" id="{1909CB8A-A560-E798-6721-C42E87AA6386}"/>
              </a:ext>
            </a:extLst>
          </p:cNvPr>
          <p:cNvSpPr/>
          <p:nvPr/>
        </p:nvSpPr>
        <p:spPr>
          <a:xfrm>
            <a:off x="1319523" y="4511464"/>
            <a:ext cx="205184" cy="1197568"/>
          </a:xfrm>
          <a:prstGeom prst="rect">
            <a:avLst/>
          </a:prstGeom>
          <a:solidFill>
            <a:srgbClr val="A5A5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300" name="직사각형 299">
            <a:extLst>
              <a:ext uri="{FF2B5EF4-FFF2-40B4-BE49-F238E27FC236}">
                <a16:creationId xmlns:a16="http://schemas.microsoft.com/office/drawing/2014/main" id="{99D8CB49-E59C-3BC1-9B0A-DEABE143A803}"/>
              </a:ext>
            </a:extLst>
          </p:cNvPr>
          <p:cNvSpPr/>
          <p:nvPr/>
        </p:nvSpPr>
        <p:spPr>
          <a:xfrm>
            <a:off x="2812895" y="4407399"/>
            <a:ext cx="205184" cy="1314707"/>
          </a:xfrm>
          <a:prstGeom prst="rect">
            <a:avLst/>
          </a:prstGeom>
          <a:solidFill>
            <a:srgbClr val="A5A5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301" name="직사각형 300">
            <a:extLst>
              <a:ext uri="{FF2B5EF4-FFF2-40B4-BE49-F238E27FC236}">
                <a16:creationId xmlns:a16="http://schemas.microsoft.com/office/drawing/2014/main" id="{E13D27B6-154F-CEF0-D57C-B79D5F9AF12E}"/>
              </a:ext>
            </a:extLst>
          </p:cNvPr>
          <p:cNvSpPr/>
          <p:nvPr/>
        </p:nvSpPr>
        <p:spPr>
          <a:xfrm>
            <a:off x="4089011" y="4411015"/>
            <a:ext cx="205184" cy="1314707"/>
          </a:xfrm>
          <a:prstGeom prst="rect">
            <a:avLst/>
          </a:prstGeom>
          <a:solidFill>
            <a:srgbClr val="A5A5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graphicFrame>
        <p:nvGraphicFramePr>
          <p:cNvPr id="350" name="표 752">
            <a:extLst>
              <a:ext uri="{FF2B5EF4-FFF2-40B4-BE49-F238E27FC236}">
                <a16:creationId xmlns:a16="http://schemas.microsoft.com/office/drawing/2014/main" id="{C6DDEBAA-E7CC-EEFA-E089-0890D9E12008}"/>
              </a:ext>
            </a:extLst>
          </p:cNvPr>
          <p:cNvGraphicFramePr>
            <a:graphicFrameLocks noGrp="1"/>
          </p:cNvGraphicFramePr>
          <p:nvPr/>
        </p:nvGraphicFramePr>
        <p:xfrm>
          <a:off x="729136" y="8216312"/>
          <a:ext cx="7735694" cy="17867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85230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490380">
                  <a:extLst>
                    <a:ext uri="{9D8B030D-6E8A-4147-A177-3AD203B41FA5}">
                      <a16:colId xmlns:a16="http://schemas.microsoft.com/office/drawing/2014/main" val="2816591719"/>
                    </a:ext>
                  </a:extLst>
                </a:gridCol>
                <a:gridCol w="1290101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389851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1356601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1323531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</a:tblGrid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60257862"/>
                  </a:ext>
                </a:extLst>
              </a:tr>
            </a:tbl>
          </a:graphicData>
        </a:graphic>
      </p:graphicFrame>
      <p:sp>
        <p:nvSpPr>
          <p:cNvPr id="351" name="TextBox 350">
            <a:extLst>
              <a:ext uri="{FF2B5EF4-FFF2-40B4-BE49-F238E27FC236}">
                <a16:creationId xmlns:a16="http://schemas.microsoft.com/office/drawing/2014/main" id="{03017585-AB02-2D3B-358E-C8B5C2F41FC8}"/>
              </a:ext>
            </a:extLst>
          </p:cNvPr>
          <p:cNvSpPr txBox="1"/>
          <p:nvPr/>
        </p:nvSpPr>
        <p:spPr>
          <a:xfrm>
            <a:off x="1191582" y="10099714"/>
            <a:ext cx="100508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인간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사회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환경과 행복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352" name="TextBox 351">
            <a:extLst>
              <a:ext uri="{FF2B5EF4-FFF2-40B4-BE49-F238E27FC236}">
                <a16:creationId xmlns:a16="http://schemas.microsoft.com/office/drawing/2014/main" id="{7578F9DF-530A-2279-9FEB-BCE0055B8AD9}"/>
              </a:ext>
            </a:extLst>
          </p:cNvPr>
          <p:cNvSpPr txBox="1"/>
          <p:nvPr/>
        </p:nvSpPr>
        <p:spPr>
          <a:xfrm>
            <a:off x="2702647" y="10099714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자연환경과 인간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353" name="TextBox 352">
            <a:extLst>
              <a:ext uri="{FF2B5EF4-FFF2-40B4-BE49-F238E27FC236}">
                <a16:creationId xmlns:a16="http://schemas.microsoft.com/office/drawing/2014/main" id="{3C4DCAF2-3B50-2CD8-8A44-CBB58D2FDC6F}"/>
              </a:ext>
            </a:extLst>
          </p:cNvPr>
          <p:cNvSpPr txBox="1"/>
          <p:nvPr/>
        </p:nvSpPr>
        <p:spPr>
          <a:xfrm>
            <a:off x="4022300" y="10099713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생활공간과 사회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354" name="TextBox 353">
            <a:extLst>
              <a:ext uri="{FF2B5EF4-FFF2-40B4-BE49-F238E27FC236}">
                <a16:creationId xmlns:a16="http://schemas.microsoft.com/office/drawing/2014/main" id="{02C6AFF9-409E-E8E5-2BC7-A2B0937DAAD3}"/>
              </a:ext>
            </a:extLst>
          </p:cNvPr>
          <p:cNvSpPr txBox="1"/>
          <p:nvPr/>
        </p:nvSpPr>
        <p:spPr>
          <a:xfrm>
            <a:off x="5429648" y="10093365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인권보장과 헌법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355" name="TextBox 354">
            <a:extLst>
              <a:ext uri="{FF2B5EF4-FFF2-40B4-BE49-F238E27FC236}">
                <a16:creationId xmlns:a16="http://schemas.microsoft.com/office/drawing/2014/main" id="{792D19F3-5EC8-6838-A93A-6BF40F1A0614}"/>
              </a:ext>
            </a:extLst>
          </p:cNvPr>
          <p:cNvSpPr txBox="1"/>
          <p:nvPr/>
        </p:nvSpPr>
        <p:spPr>
          <a:xfrm>
            <a:off x="6759841" y="10099714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시장경제와 금융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356" name="모서리가 둥근 직사각형 1092">
            <a:extLst>
              <a:ext uri="{FF2B5EF4-FFF2-40B4-BE49-F238E27FC236}">
                <a16:creationId xmlns:a16="http://schemas.microsoft.com/office/drawing/2014/main" id="{F7F61A2E-34BD-3B8C-F9E7-869D87E2ED69}"/>
              </a:ext>
            </a:extLst>
          </p:cNvPr>
          <p:cNvSpPr/>
          <p:nvPr/>
        </p:nvSpPr>
        <p:spPr>
          <a:xfrm rot="16200000">
            <a:off x="1779925" y="9262115"/>
            <a:ext cx="45721" cy="2067750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kumimoji="1" lang="ko-KR" altLang="en-US"/>
          </a:p>
        </p:txBody>
      </p:sp>
      <p:sp>
        <p:nvSpPr>
          <p:cNvPr id="357" name="TextBox 356">
            <a:extLst>
              <a:ext uri="{FF2B5EF4-FFF2-40B4-BE49-F238E27FC236}">
                <a16:creationId xmlns:a16="http://schemas.microsoft.com/office/drawing/2014/main" id="{C25E739F-FCEC-5D35-4926-4F03889D906D}"/>
              </a:ext>
            </a:extLst>
          </p:cNvPr>
          <p:cNvSpPr txBox="1"/>
          <p:nvPr/>
        </p:nvSpPr>
        <p:spPr>
          <a:xfrm>
            <a:off x="493670" y="9061665"/>
            <a:ext cx="198772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50%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358" name="TextBox 357">
            <a:extLst>
              <a:ext uri="{FF2B5EF4-FFF2-40B4-BE49-F238E27FC236}">
                <a16:creationId xmlns:a16="http://schemas.microsoft.com/office/drawing/2014/main" id="{647157D8-EDD5-F476-943C-5EFF57BDC7D2}"/>
              </a:ext>
            </a:extLst>
          </p:cNvPr>
          <p:cNvSpPr txBox="1"/>
          <p:nvPr/>
        </p:nvSpPr>
        <p:spPr>
          <a:xfrm>
            <a:off x="575611" y="9942333"/>
            <a:ext cx="561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0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359" name="TextBox 358">
            <a:extLst>
              <a:ext uri="{FF2B5EF4-FFF2-40B4-BE49-F238E27FC236}">
                <a16:creationId xmlns:a16="http://schemas.microsoft.com/office/drawing/2014/main" id="{5ED9AE34-6397-51C1-03C3-8F7CCC2FE9ED}"/>
              </a:ext>
            </a:extLst>
          </p:cNvPr>
          <p:cNvSpPr txBox="1"/>
          <p:nvPr/>
        </p:nvSpPr>
        <p:spPr>
          <a:xfrm>
            <a:off x="458780" y="8180997"/>
            <a:ext cx="25487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x-none" sz="800" dirty="0">
                <a:solidFill>
                  <a:prstClr val="black"/>
                </a:solidFill>
              </a:rPr>
              <a:t>100%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360" name="TextBox 359">
            <a:extLst>
              <a:ext uri="{FF2B5EF4-FFF2-40B4-BE49-F238E27FC236}">
                <a16:creationId xmlns:a16="http://schemas.microsoft.com/office/drawing/2014/main" id="{4991E921-9A9D-D586-CC5D-E3ECA043EC20}"/>
              </a:ext>
            </a:extLst>
          </p:cNvPr>
          <p:cNvSpPr txBox="1"/>
          <p:nvPr/>
        </p:nvSpPr>
        <p:spPr>
          <a:xfrm>
            <a:off x="8064655" y="10090324"/>
            <a:ext cx="44723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사회 정의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361" name="TextBox 360">
            <a:extLst>
              <a:ext uri="{FF2B5EF4-FFF2-40B4-BE49-F238E27FC236}">
                <a16:creationId xmlns:a16="http://schemas.microsoft.com/office/drawing/2014/main" id="{FF8572A1-6B4E-CDC7-C092-523401EDC434}"/>
              </a:ext>
            </a:extLst>
          </p:cNvPr>
          <p:cNvSpPr txBox="1"/>
          <p:nvPr/>
        </p:nvSpPr>
        <p:spPr>
          <a:xfrm>
            <a:off x="736518" y="7836603"/>
            <a:ext cx="1115690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1000" b="1" dirty="0">
                <a:solidFill>
                  <a:prstClr val="black"/>
                </a:solidFill>
              </a:rPr>
              <a:t>문제유형</a:t>
            </a:r>
            <a:r>
              <a:rPr kumimoji="1" lang="en-US" altLang="en-US" sz="1000" b="1" dirty="0">
                <a:solidFill>
                  <a:prstClr val="black"/>
                </a:solidFill>
              </a:rPr>
              <a:t> </a:t>
            </a:r>
            <a:r>
              <a:rPr kumimoji="1" lang="x-none" altLang="en-US" sz="1000" b="1" dirty="0">
                <a:solidFill>
                  <a:prstClr val="black"/>
                </a:solidFill>
              </a:rPr>
              <a:t>별 정답률</a:t>
            </a:r>
          </a:p>
        </p:txBody>
      </p:sp>
      <p:grpSp>
        <p:nvGrpSpPr>
          <p:cNvPr id="362" name="Group 29">
            <a:extLst>
              <a:ext uri="{FF2B5EF4-FFF2-40B4-BE49-F238E27FC236}">
                <a16:creationId xmlns:a16="http://schemas.microsoft.com/office/drawing/2014/main" id="{D5F0C821-3F69-8CD3-F9BB-CE7AD1482006}"/>
              </a:ext>
            </a:extLst>
          </p:cNvPr>
          <p:cNvGrpSpPr/>
          <p:nvPr/>
        </p:nvGrpSpPr>
        <p:grpSpPr>
          <a:xfrm>
            <a:off x="6822961" y="8037253"/>
            <a:ext cx="1641869" cy="82417"/>
            <a:chOff x="1516504" y="1142654"/>
            <a:chExt cx="1641869" cy="82417"/>
          </a:xfrm>
        </p:grpSpPr>
        <p:sp>
          <p:nvSpPr>
            <p:cNvPr id="363" name="TextBox 53">
              <a:extLst>
                <a:ext uri="{FF2B5EF4-FFF2-40B4-BE49-F238E27FC236}">
                  <a16:creationId xmlns:a16="http://schemas.microsoft.com/office/drawing/2014/main" id="{18FFA165-2CCE-855D-C6F3-36EA50111320}"/>
                </a:ext>
              </a:extLst>
            </p:cNvPr>
            <p:cNvSpPr txBox="1"/>
            <p:nvPr/>
          </p:nvSpPr>
          <p:spPr>
            <a:xfrm>
              <a:off x="1622632" y="1142654"/>
              <a:ext cx="25648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x-none" altLang="en-US" sz="500"/>
                <a:t>개념문제</a:t>
              </a:r>
              <a:endParaRPr lang="en-US" altLang="ko-KR" sz="500"/>
            </a:p>
          </p:txBody>
        </p:sp>
        <p:sp>
          <p:nvSpPr>
            <p:cNvPr id="364" name="TextBox 53">
              <a:extLst>
                <a:ext uri="{FF2B5EF4-FFF2-40B4-BE49-F238E27FC236}">
                  <a16:creationId xmlns:a16="http://schemas.microsoft.com/office/drawing/2014/main" id="{1699DFD1-FD32-F713-E614-7A7E16EBB3B2}"/>
                </a:ext>
              </a:extLst>
            </p:cNvPr>
            <p:cNvSpPr txBox="1"/>
            <p:nvPr/>
          </p:nvSpPr>
          <p:spPr>
            <a:xfrm>
              <a:off x="2273170" y="1143342"/>
              <a:ext cx="25648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x-none" altLang="en-US" sz="500"/>
                <a:t>응용문제</a:t>
              </a:r>
              <a:endParaRPr lang="en-US" altLang="ko-KR" sz="500"/>
            </a:p>
          </p:txBody>
        </p:sp>
        <p:sp>
          <p:nvSpPr>
            <p:cNvPr id="365" name="직사각형 101">
              <a:extLst>
                <a:ext uri="{FF2B5EF4-FFF2-40B4-BE49-F238E27FC236}">
                  <a16:creationId xmlns:a16="http://schemas.microsoft.com/office/drawing/2014/main" id="{02866A60-FED6-23A9-4598-BEDFF9D80B9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75870" y="1153071"/>
              <a:ext cx="72787" cy="72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366" name="직사각형 102">
              <a:extLst>
                <a:ext uri="{FF2B5EF4-FFF2-40B4-BE49-F238E27FC236}">
                  <a16:creationId xmlns:a16="http://schemas.microsoft.com/office/drawing/2014/main" id="{98E4FCB2-2A83-FC25-B3A8-D536A4478C3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16504" y="1145598"/>
              <a:ext cx="72787" cy="720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367" name="TextBox 53">
              <a:extLst>
                <a:ext uri="{FF2B5EF4-FFF2-40B4-BE49-F238E27FC236}">
                  <a16:creationId xmlns:a16="http://schemas.microsoft.com/office/drawing/2014/main" id="{9617B978-0BF8-0848-A501-2DD47B21BA04}"/>
                </a:ext>
              </a:extLst>
            </p:cNvPr>
            <p:cNvSpPr txBox="1"/>
            <p:nvPr/>
          </p:nvSpPr>
          <p:spPr>
            <a:xfrm>
              <a:off x="2901893" y="1143342"/>
              <a:ext cx="25648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x-none" altLang="en-US" sz="500"/>
                <a:t>심화문제</a:t>
              </a:r>
              <a:endParaRPr lang="en-US" altLang="ko-KR" sz="500"/>
            </a:p>
          </p:txBody>
        </p:sp>
        <p:sp>
          <p:nvSpPr>
            <p:cNvPr id="368" name="직사각형 101">
              <a:extLst>
                <a:ext uri="{FF2B5EF4-FFF2-40B4-BE49-F238E27FC236}">
                  <a16:creationId xmlns:a16="http://schemas.microsoft.com/office/drawing/2014/main" id="{EFF562D0-D2ED-F552-E744-428855489A4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04593" y="1153071"/>
              <a:ext cx="72787" cy="72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</p:grpSp>
      <p:grpSp>
        <p:nvGrpSpPr>
          <p:cNvPr id="369" name="그룹 368">
            <a:extLst>
              <a:ext uri="{FF2B5EF4-FFF2-40B4-BE49-F238E27FC236}">
                <a16:creationId xmlns:a16="http://schemas.microsoft.com/office/drawing/2014/main" id="{BBA9E9A4-3100-C129-23D2-6871A62B35F4}"/>
              </a:ext>
            </a:extLst>
          </p:cNvPr>
          <p:cNvGrpSpPr/>
          <p:nvPr/>
        </p:nvGrpSpPr>
        <p:grpSpPr>
          <a:xfrm>
            <a:off x="1288096" y="8805504"/>
            <a:ext cx="701448" cy="1197568"/>
            <a:chOff x="1234495" y="4651039"/>
            <a:chExt cx="701448" cy="1197568"/>
          </a:xfrm>
        </p:grpSpPr>
        <p:sp>
          <p:nvSpPr>
            <p:cNvPr id="370" name="직사각형 369">
              <a:extLst>
                <a:ext uri="{FF2B5EF4-FFF2-40B4-BE49-F238E27FC236}">
                  <a16:creationId xmlns:a16="http://schemas.microsoft.com/office/drawing/2014/main" id="{DD7F95FF-BB8F-08BC-1020-84DB2A2D6BB3}"/>
                </a:ext>
              </a:extLst>
            </p:cNvPr>
            <p:cNvSpPr/>
            <p:nvPr/>
          </p:nvSpPr>
          <p:spPr>
            <a:xfrm>
              <a:off x="1482627" y="4840977"/>
              <a:ext cx="205184" cy="1007630"/>
            </a:xfrm>
            <a:prstGeom prst="rect">
              <a:avLst/>
            </a:prstGeom>
            <a:solidFill>
              <a:srgbClr val="7F7F7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100" dirty="0"/>
            </a:p>
          </p:txBody>
        </p:sp>
        <p:sp>
          <p:nvSpPr>
            <p:cNvPr id="371" name="직사각형 370">
              <a:extLst>
                <a:ext uri="{FF2B5EF4-FFF2-40B4-BE49-F238E27FC236}">
                  <a16:creationId xmlns:a16="http://schemas.microsoft.com/office/drawing/2014/main" id="{37C2ED8D-8E39-CF7A-3140-59ACDB4E4975}"/>
                </a:ext>
              </a:extLst>
            </p:cNvPr>
            <p:cNvSpPr/>
            <p:nvPr/>
          </p:nvSpPr>
          <p:spPr>
            <a:xfrm>
              <a:off x="1234495" y="4651039"/>
              <a:ext cx="205184" cy="1197568"/>
            </a:xfrm>
            <a:prstGeom prst="rect">
              <a:avLst/>
            </a:prstGeom>
            <a:solidFill>
              <a:srgbClr val="D0CE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100" dirty="0"/>
            </a:p>
          </p:txBody>
        </p:sp>
        <p:sp>
          <p:nvSpPr>
            <p:cNvPr id="372" name="직사각형 371">
              <a:extLst>
                <a:ext uri="{FF2B5EF4-FFF2-40B4-BE49-F238E27FC236}">
                  <a16:creationId xmlns:a16="http://schemas.microsoft.com/office/drawing/2014/main" id="{62428337-4364-AEA4-221A-012C11C5BA3C}"/>
                </a:ext>
              </a:extLst>
            </p:cNvPr>
            <p:cNvSpPr/>
            <p:nvPr/>
          </p:nvSpPr>
          <p:spPr>
            <a:xfrm>
              <a:off x="1730759" y="4840977"/>
              <a:ext cx="205184" cy="100763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100" dirty="0"/>
            </a:p>
          </p:txBody>
        </p:sp>
      </p:grpSp>
      <p:sp>
        <p:nvSpPr>
          <p:cNvPr id="373" name="직사각형 372">
            <a:extLst>
              <a:ext uri="{FF2B5EF4-FFF2-40B4-BE49-F238E27FC236}">
                <a16:creationId xmlns:a16="http://schemas.microsoft.com/office/drawing/2014/main" id="{B8B24875-437A-3C79-8FF9-A80AE84D6F7C}"/>
              </a:ext>
            </a:extLst>
          </p:cNvPr>
          <p:cNvSpPr/>
          <p:nvPr/>
        </p:nvSpPr>
        <p:spPr>
          <a:xfrm>
            <a:off x="2977562" y="8620548"/>
            <a:ext cx="205184" cy="1371572"/>
          </a:xfrm>
          <a:prstGeom prst="rect">
            <a:avLst/>
          </a:prstGeom>
          <a:solidFill>
            <a:srgbClr val="7F7F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374" name="직사각형 373">
            <a:extLst>
              <a:ext uri="{FF2B5EF4-FFF2-40B4-BE49-F238E27FC236}">
                <a16:creationId xmlns:a16="http://schemas.microsoft.com/office/drawing/2014/main" id="{181D73A2-A5D5-D763-72EF-4110DD04AEBC}"/>
              </a:ext>
            </a:extLst>
          </p:cNvPr>
          <p:cNvSpPr/>
          <p:nvPr/>
        </p:nvSpPr>
        <p:spPr>
          <a:xfrm>
            <a:off x="2729430" y="8794552"/>
            <a:ext cx="205184" cy="1197568"/>
          </a:xfrm>
          <a:prstGeom prst="rect">
            <a:avLst/>
          </a:prstGeom>
          <a:solidFill>
            <a:srgbClr val="D0CEC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375" name="직사각형 374">
            <a:extLst>
              <a:ext uri="{FF2B5EF4-FFF2-40B4-BE49-F238E27FC236}">
                <a16:creationId xmlns:a16="http://schemas.microsoft.com/office/drawing/2014/main" id="{F7ADCFC1-7565-679E-A37F-8285D85D02C1}"/>
              </a:ext>
            </a:extLst>
          </p:cNvPr>
          <p:cNvSpPr/>
          <p:nvPr/>
        </p:nvSpPr>
        <p:spPr>
          <a:xfrm>
            <a:off x="4288282" y="8620548"/>
            <a:ext cx="205184" cy="1382524"/>
          </a:xfrm>
          <a:prstGeom prst="rect">
            <a:avLst/>
          </a:prstGeom>
          <a:solidFill>
            <a:srgbClr val="7F7F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376" name="직사각형 375">
            <a:extLst>
              <a:ext uri="{FF2B5EF4-FFF2-40B4-BE49-F238E27FC236}">
                <a16:creationId xmlns:a16="http://schemas.microsoft.com/office/drawing/2014/main" id="{1F1D6EC0-41D8-EFB5-5A27-66786BD40FC9}"/>
              </a:ext>
            </a:extLst>
          </p:cNvPr>
          <p:cNvSpPr/>
          <p:nvPr/>
        </p:nvSpPr>
        <p:spPr>
          <a:xfrm>
            <a:off x="4040150" y="8805504"/>
            <a:ext cx="205184" cy="1197568"/>
          </a:xfrm>
          <a:prstGeom prst="rect">
            <a:avLst/>
          </a:prstGeom>
          <a:solidFill>
            <a:srgbClr val="D0CEC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377" name="직사각형 376">
            <a:extLst>
              <a:ext uri="{FF2B5EF4-FFF2-40B4-BE49-F238E27FC236}">
                <a16:creationId xmlns:a16="http://schemas.microsoft.com/office/drawing/2014/main" id="{351B3553-4509-F395-05BC-4AB63AA361C1}"/>
              </a:ext>
            </a:extLst>
          </p:cNvPr>
          <p:cNvSpPr/>
          <p:nvPr/>
        </p:nvSpPr>
        <p:spPr>
          <a:xfrm>
            <a:off x="4536414" y="8995442"/>
            <a:ext cx="205184" cy="100763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378" name="직사각형 377">
            <a:extLst>
              <a:ext uri="{FF2B5EF4-FFF2-40B4-BE49-F238E27FC236}">
                <a16:creationId xmlns:a16="http://schemas.microsoft.com/office/drawing/2014/main" id="{8A5DC8BE-3601-E107-332C-A6ED7BFD3BEC}"/>
              </a:ext>
            </a:extLst>
          </p:cNvPr>
          <p:cNvSpPr/>
          <p:nvPr/>
        </p:nvSpPr>
        <p:spPr>
          <a:xfrm>
            <a:off x="5683059" y="8984490"/>
            <a:ext cx="205184" cy="1007630"/>
          </a:xfrm>
          <a:prstGeom prst="rect">
            <a:avLst/>
          </a:prstGeom>
          <a:solidFill>
            <a:srgbClr val="7F7F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379" name="직사각형 378">
            <a:extLst>
              <a:ext uri="{FF2B5EF4-FFF2-40B4-BE49-F238E27FC236}">
                <a16:creationId xmlns:a16="http://schemas.microsoft.com/office/drawing/2014/main" id="{44BA07CC-158F-10FA-3DFD-215F3A2D4828}"/>
              </a:ext>
            </a:extLst>
          </p:cNvPr>
          <p:cNvSpPr/>
          <p:nvPr/>
        </p:nvSpPr>
        <p:spPr>
          <a:xfrm>
            <a:off x="5434927" y="8794552"/>
            <a:ext cx="205184" cy="1197568"/>
          </a:xfrm>
          <a:prstGeom prst="rect">
            <a:avLst/>
          </a:prstGeom>
          <a:solidFill>
            <a:srgbClr val="D0CEC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380" name="직사각형 379">
            <a:extLst>
              <a:ext uri="{FF2B5EF4-FFF2-40B4-BE49-F238E27FC236}">
                <a16:creationId xmlns:a16="http://schemas.microsoft.com/office/drawing/2014/main" id="{847F9899-4AE6-7C9C-1BFA-72FE470F0F15}"/>
              </a:ext>
            </a:extLst>
          </p:cNvPr>
          <p:cNvSpPr/>
          <p:nvPr/>
        </p:nvSpPr>
        <p:spPr>
          <a:xfrm>
            <a:off x="5931191" y="9244624"/>
            <a:ext cx="205184" cy="74749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381" name="직사각형 380">
            <a:extLst>
              <a:ext uri="{FF2B5EF4-FFF2-40B4-BE49-F238E27FC236}">
                <a16:creationId xmlns:a16="http://schemas.microsoft.com/office/drawing/2014/main" id="{ABD95D31-47D0-CE97-FAC0-783BB585AE81}"/>
              </a:ext>
            </a:extLst>
          </p:cNvPr>
          <p:cNvSpPr/>
          <p:nvPr/>
        </p:nvSpPr>
        <p:spPr>
          <a:xfrm>
            <a:off x="7017140" y="8805504"/>
            <a:ext cx="205184" cy="1186616"/>
          </a:xfrm>
          <a:prstGeom prst="rect">
            <a:avLst/>
          </a:prstGeom>
          <a:solidFill>
            <a:srgbClr val="7F7F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382" name="직사각형 381">
            <a:extLst>
              <a:ext uri="{FF2B5EF4-FFF2-40B4-BE49-F238E27FC236}">
                <a16:creationId xmlns:a16="http://schemas.microsoft.com/office/drawing/2014/main" id="{0C6E4547-0AC1-E536-9DE0-F8198B38459A}"/>
              </a:ext>
            </a:extLst>
          </p:cNvPr>
          <p:cNvSpPr/>
          <p:nvPr/>
        </p:nvSpPr>
        <p:spPr>
          <a:xfrm>
            <a:off x="7265272" y="8984490"/>
            <a:ext cx="205184" cy="100763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grpSp>
        <p:nvGrpSpPr>
          <p:cNvPr id="8" name="그룹 7">
            <a:extLst>
              <a:ext uri="{FF2B5EF4-FFF2-40B4-BE49-F238E27FC236}">
                <a16:creationId xmlns:a16="http://schemas.microsoft.com/office/drawing/2014/main" id="{9D5CCEE5-238E-C054-0985-8458E005B994}"/>
              </a:ext>
            </a:extLst>
          </p:cNvPr>
          <p:cNvGrpSpPr/>
          <p:nvPr/>
        </p:nvGrpSpPr>
        <p:grpSpPr>
          <a:xfrm>
            <a:off x="7295056" y="3756329"/>
            <a:ext cx="1106697" cy="78075"/>
            <a:chOff x="7667367" y="898283"/>
            <a:chExt cx="1106697" cy="78075"/>
          </a:xfrm>
        </p:grpSpPr>
        <p:sp>
          <p:nvSpPr>
            <p:cNvPr id="10" name="TextBox 53">
              <a:extLst>
                <a:ext uri="{FF2B5EF4-FFF2-40B4-BE49-F238E27FC236}">
                  <a16:creationId xmlns:a16="http://schemas.microsoft.com/office/drawing/2014/main" id="{D71082B4-9B50-0EED-C72C-FF3D37D5D57E}"/>
                </a:ext>
              </a:extLst>
            </p:cNvPr>
            <p:cNvSpPr txBox="1"/>
            <p:nvPr/>
          </p:nvSpPr>
          <p:spPr>
            <a:xfrm>
              <a:off x="8216219" y="898283"/>
              <a:ext cx="557845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생활과 윤리 </a:t>
              </a:r>
              <a:r>
                <a:rPr lang="ko-KR" altLang="en-US" sz="500" dirty="0" err="1"/>
                <a:t>보충반</a:t>
              </a:r>
              <a:endParaRPr lang="ko-KR" altLang="en-US" sz="500" dirty="0"/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6CBC9FD4-0824-DD88-410D-1C465B7EA946}"/>
                </a:ext>
              </a:extLst>
            </p:cNvPr>
            <p:cNvSpPr txBox="1"/>
            <p:nvPr/>
          </p:nvSpPr>
          <p:spPr>
            <a:xfrm>
              <a:off x="7772896" y="899005"/>
              <a:ext cx="27892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과목 평균</a:t>
              </a:r>
              <a:endParaRPr lang="en-US" altLang="ko-KR" sz="500" dirty="0"/>
            </a:p>
          </p:txBody>
        </p:sp>
        <p:sp>
          <p:nvSpPr>
            <p:cNvPr id="12" name="직사각형 11">
              <a:extLst>
                <a:ext uri="{FF2B5EF4-FFF2-40B4-BE49-F238E27FC236}">
                  <a16:creationId xmlns:a16="http://schemas.microsoft.com/office/drawing/2014/main" id="{F8F37F51-4B90-C589-AA64-86ADF6061B7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667367" y="900291"/>
              <a:ext cx="72787" cy="72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13" name="직사각형 12">
              <a:extLst>
                <a:ext uri="{FF2B5EF4-FFF2-40B4-BE49-F238E27FC236}">
                  <a16:creationId xmlns:a16="http://schemas.microsoft.com/office/drawing/2014/main" id="{ACF5B02F-3F94-7A8C-2E66-F18758962F6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22185" y="904358"/>
              <a:ext cx="72787" cy="72000"/>
            </a:xfrm>
            <a:prstGeom prst="rect">
              <a:avLst/>
            </a:prstGeom>
            <a:solidFill>
              <a:srgbClr val="FE98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 dirty="0"/>
            </a:p>
          </p:txBody>
        </p:sp>
      </p:grpSp>
      <p:grpSp>
        <p:nvGrpSpPr>
          <p:cNvPr id="14" name="그룹 13">
            <a:extLst>
              <a:ext uri="{FF2B5EF4-FFF2-40B4-BE49-F238E27FC236}">
                <a16:creationId xmlns:a16="http://schemas.microsoft.com/office/drawing/2014/main" id="{42EEB898-91D8-941B-286F-602E0D969657}"/>
              </a:ext>
            </a:extLst>
          </p:cNvPr>
          <p:cNvGrpSpPr/>
          <p:nvPr/>
        </p:nvGrpSpPr>
        <p:grpSpPr>
          <a:xfrm>
            <a:off x="294823" y="10635163"/>
            <a:ext cx="8414690" cy="1083537"/>
            <a:chOff x="3802048" y="7991010"/>
            <a:chExt cx="8799535" cy="1180322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7A038BCF-3A6B-2CAA-BDFA-AA48B2400F59}"/>
                </a:ext>
              </a:extLst>
            </p:cNvPr>
            <p:cNvSpPr txBox="1"/>
            <p:nvPr/>
          </p:nvSpPr>
          <p:spPr>
            <a:xfrm>
              <a:off x="4046642" y="8680583"/>
              <a:ext cx="2768323" cy="123111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r>
                <a:rPr lang="ko-KR" altLang="en-US" sz="800" b="1" dirty="0"/>
                <a:t>개인정보처리방침   </a:t>
              </a:r>
              <a:r>
                <a:rPr lang="ko-KR" altLang="en-US" sz="800" dirty="0"/>
                <a:t>이용약관    오픈소스 라이선스</a:t>
              </a:r>
              <a:endParaRPr lang="en-US" altLang="x-none" sz="800" dirty="0"/>
            </a:p>
          </p:txBody>
        </p:sp>
        <p:pic>
          <p:nvPicPr>
            <p:cNvPr id="16" name="그림 15">
              <a:extLst>
                <a:ext uri="{FF2B5EF4-FFF2-40B4-BE49-F238E27FC236}">
                  <a16:creationId xmlns:a16="http://schemas.microsoft.com/office/drawing/2014/main" id="{0AF77503-5CEB-2E2D-DB67-5A073994566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grayscl/>
            </a:blip>
            <a:stretch>
              <a:fillRect/>
            </a:stretch>
          </p:blipFill>
          <p:spPr>
            <a:xfrm>
              <a:off x="9377093" y="8052354"/>
              <a:ext cx="734777" cy="194361"/>
            </a:xfrm>
            <a:prstGeom prst="rect">
              <a:avLst/>
            </a:prstGeom>
          </p:spPr>
        </p:pic>
        <p:pic>
          <p:nvPicPr>
            <p:cNvPr id="17" name="그림 16">
              <a:extLst>
                <a:ext uri="{FF2B5EF4-FFF2-40B4-BE49-F238E27FC236}">
                  <a16:creationId xmlns:a16="http://schemas.microsoft.com/office/drawing/2014/main" id="{0DB0BDD6-A09E-89B0-ED70-A8ED95720DF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grayscl/>
            </a:blip>
            <a:stretch>
              <a:fillRect/>
            </a:stretch>
          </p:blipFill>
          <p:spPr>
            <a:xfrm>
              <a:off x="10596663" y="8050940"/>
              <a:ext cx="794087" cy="197189"/>
            </a:xfrm>
            <a:prstGeom prst="rect">
              <a:avLst/>
            </a:prstGeom>
          </p:spPr>
        </p:pic>
        <p:pic>
          <p:nvPicPr>
            <p:cNvPr id="18" name="그림 17">
              <a:extLst>
                <a:ext uri="{FF2B5EF4-FFF2-40B4-BE49-F238E27FC236}">
                  <a16:creationId xmlns:a16="http://schemas.microsoft.com/office/drawing/2014/main" id="{FB829B5F-DEF6-36DC-92F1-395573ADA200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grayscl/>
            </a:blip>
            <a:stretch>
              <a:fillRect/>
            </a:stretch>
          </p:blipFill>
          <p:spPr>
            <a:xfrm>
              <a:off x="4903805" y="8014061"/>
              <a:ext cx="842613" cy="270946"/>
            </a:xfrm>
            <a:prstGeom prst="rect">
              <a:avLst/>
            </a:prstGeom>
          </p:spPr>
        </p:pic>
        <p:cxnSp>
          <p:nvCxnSpPr>
            <p:cNvPr id="19" name="직선 연결선[R] 188">
              <a:extLst>
                <a:ext uri="{FF2B5EF4-FFF2-40B4-BE49-F238E27FC236}">
                  <a16:creationId xmlns:a16="http://schemas.microsoft.com/office/drawing/2014/main" id="{3069F5EB-E2C3-8E75-839C-F9624A3040E9}"/>
                </a:ext>
              </a:extLst>
            </p:cNvPr>
            <p:cNvCxnSpPr>
              <a:cxnSpLocks/>
            </p:cNvCxnSpPr>
            <p:nvPr/>
          </p:nvCxnSpPr>
          <p:spPr>
            <a:xfrm>
              <a:off x="3802048" y="8527758"/>
              <a:ext cx="879953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20" name="그림 19">
              <a:extLst>
                <a:ext uri="{FF2B5EF4-FFF2-40B4-BE49-F238E27FC236}">
                  <a16:creationId xmlns:a16="http://schemas.microsoft.com/office/drawing/2014/main" id="{A96E4CBD-DD6C-2CA0-D34D-9331C7527DB1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grayscl/>
            </a:blip>
            <a:stretch>
              <a:fillRect/>
            </a:stretch>
          </p:blipFill>
          <p:spPr>
            <a:xfrm>
              <a:off x="7334775" y="7991010"/>
              <a:ext cx="513234" cy="290833"/>
            </a:xfrm>
            <a:prstGeom prst="rect">
              <a:avLst/>
            </a:prstGeom>
          </p:spPr>
        </p:pic>
        <p:pic>
          <p:nvPicPr>
            <p:cNvPr id="21" name="그림 20">
              <a:extLst>
                <a:ext uri="{FF2B5EF4-FFF2-40B4-BE49-F238E27FC236}">
                  <a16:creationId xmlns:a16="http://schemas.microsoft.com/office/drawing/2014/main" id="{6D3E1828-7EDF-2FC5-568B-6508FBB3A6AB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grayscl/>
            </a:blip>
            <a:stretch>
              <a:fillRect/>
            </a:stretch>
          </p:blipFill>
          <p:spPr>
            <a:xfrm>
              <a:off x="6231212" y="8031784"/>
              <a:ext cx="618769" cy="253973"/>
            </a:xfrm>
            <a:prstGeom prst="rect">
              <a:avLst/>
            </a:prstGeom>
          </p:spPr>
        </p:pic>
        <p:pic>
          <p:nvPicPr>
            <p:cNvPr id="22" name="그림 21">
              <a:extLst>
                <a:ext uri="{FF2B5EF4-FFF2-40B4-BE49-F238E27FC236}">
                  <a16:creationId xmlns:a16="http://schemas.microsoft.com/office/drawing/2014/main" id="{E39BE21B-F689-D907-7F5D-23C52C3A5C03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grayscl/>
            </a:blip>
            <a:stretch>
              <a:fillRect/>
            </a:stretch>
          </p:blipFill>
          <p:spPr>
            <a:xfrm>
              <a:off x="8332803" y="8017221"/>
              <a:ext cx="559496" cy="264626"/>
            </a:xfrm>
            <a:prstGeom prst="rect">
              <a:avLst/>
            </a:prstGeom>
          </p:spPr>
        </p:pic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8B20A4F7-9167-0A16-9A0B-058D900C2592}"/>
                </a:ext>
              </a:extLst>
            </p:cNvPr>
            <p:cNvSpPr txBox="1"/>
            <p:nvPr/>
          </p:nvSpPr>
          <p:spPr>
            <a:xfrm>
              <a:off x="4041213" y="8865064"/>
              <a:ext cx="3719499" cy="123111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r>
                <a:rPr lang="en-US" altLang="ko-KR" sz="800" b="1" dirty="0"/>
                <a:t>KT</a:t>
              </a:r>
              <a:r>
                <a:rPr lang="ko-KR" altLang="en-US" sz="800" b="1" dirty="0"/>
                <a:t>정보   </a:t>
              </a:r>
              <a:r>
                <a:rPr lang="ko-KR" altLang="en-US" sz="800" dirty="0"/>
                <a:t>대표이사</a:t>
              </a:r>
              <a:r>
                <a:rPr lang="en-US" altLang="ko-KR" sz="800" dirty="0"/>
                <a:t>: </a:t>
              </a:r>
              <a:r>
                <a:rPr lang="ko-KR" altLang="en-US" sz="800" dirty="0" err="1"/>
                <a:t>구현모</a:t>
              </a:r>
              <a:r>
                <a:rPr lang="ko-KR" altLang="en-US" sz="800" dirty="0"/>
                <a:t> │ 사업자 등록번호 </a:t>
              </a:r>
              <a:r>
                <a:rPr lang="en-US" altLang="ko-KR" sz="800" dirty="0"/>
                <a:t>: 102-81-42945</a:t>
              </a:r>
              <a:endParaRPr lang="en-US" altLang="x-none" sz="800" dirty="0"/>
            </a:p>
          </p:txBody>
        </p:sp>
        <p:pic>
          <p:nvPicPr>
            <p:cNvPr id="24" name="그림 23">
              <a:extLst>
                <a:ext uri="{FF2B5EF4-FFF2-40B4-BE49-F238E27FC236}">
                  <a16:creationId xmlns:a16="http://schemas.microsoft.com/office/drawing/2014/main" id="{3649B201-B0DE-0C76-A3C9-5C02530E9F1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grayscl/>
            </a:blip>
            <a:stretch>
              <a:fillRect/>
            </a:stretch>
          </p:blipFill>
          <p:spPr>
            <a:xfrm>
              <a:off x="11478449" y="8687423"/>
              <a:ext cx="842613" cy="270946"/>
            </a:xfrm>
            <a:prstGeom prst="rect">
              <a:avLst/>
            </a:prstGeom>
          </p:spPr>
        </p:pic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5311715B-876E-7653-4A0B-1C8B9E7ADE8E}"/>
                </a:ext>
              </a:extLst>
            </p:cNvPr>
            <p:cNvSpPr txBox="1"/>
            <p:nvPr/>
          </p:nvSpPr>
          <p:spPr>
            <a:xfrm>
              <a:off x="4041213" y="9048221"/>
              <a:ext cx="3719499" cy="123111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r>
                <a:rPr lang="ko-KR" altLang="en-US" sz="800" b="1" dirty="0"/>
                <a:t>고객센터  </a:t>
              </a:r>
              <a:r>
                <a:rPr lang="en-US" altLang="ko-KR" sz="800" dirty="0"/>
                <a:t>1899-1949 (8:00 ~ 18:00 , </a:t>
              </a:r>
              <a:r>
                <a:rPr lang="ko-KR" altLang="en-US" sz="800" dirty="0"/>
                <a:t>점심 </a:t>
              </a:r>
              <a:r>
                <a:rPr lang="en-US" altLang="ko-KR" sz="800" dirty="0"/>
                <a:t>12:00 ~ 1:00)</a:t>
              </a:r>
              <a:endParaRPr lang="en-US" altLang="x-none" sz="800" dirty="0"/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48E34DDA-4A2C-215F-2A91-4812A63D4E23}"/>
                </a:ext>
              </a:extLst>
            </p:cNvPr>
            <p:cNvSpPr txBox="1"/>
            <p:nvPr/>
          </p:nvSpPr>
          <p:spPr>
            <a:xfrm>
              <a:off x="10216443" y="9048222"/>
              <a:ext cx="2348613" cy="123110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r>
                <a:rPr lang="en-US" altLang="ko-KR" sz="800" dirty="0">
                  <a:solidFill>
                    <a:srgbClr val="A5A5A5"/>
                  </a:solidFill>
                </a:rPr>
                <a:t>Copyright </a:t>
              </a:r>
              <a:r>
                <a:rPr lang="ko-KR" altLang="en-US" sz="800" dirty="0">
                  <a:solidFill>
                    <a:srgbClr val="A5A5A5"/>
                  </a:solidFill>
                </a:rPr>
                <a:t>ⓒ </a:t>
              </a:r>
              <a:r>
                <a:rPr lang="en-US" altLang="ko-KR" sz="800" dirty="0">
                  <a:solidFill>
                    <a:srgbClr val="A5A5A5"/>
                  </a:solidFill>
                </a:rPr>
                <a:t>2023 KT </a:t>
              </a:r>
              <a:r>
                <a:rPr lang="en-US" altLang="ko-KR" sz="800" dirty="0" err="1">
                  <a:solidFill>
                    <a:srgbClr val="A5A5A5"/>
                  </a:solidFill>
                </a:rPr>
                <a:t>Corp.All</a:t>
              </a:r>
              <a:r>
                <a:rPr lang="en-US" altLang="ko-KR" sz="800" dirty="0">
                  <a:solidFill>
                    <a:srgbClr val="A5A5A5"/>
                  </a:solidFill>
                </a:rPr>
                <a:t> rights </a:t>
              </a:r>
              <a:r>
                <a:rPr lang="en-US" altLang="ko-KR" sz="800" dirty="0" err="1">
                  <a:solidFill>
                    <a:srgbClr val="A5A5A5"/>
                  </a:solidFill>
                </a:rPr>
                <a:t>reseved</a:t>
              </a:r>
              <a:endParaRPr lang="en-US" altLang="x-none" sz="800" dirty="0">
                <a:solidFill>
                  <a:srgbClr val="A5A5A5"/>
                </a:solidFill>
              </a:endParaRPr>
            </a:p>
          </p:txBody>
        </p:sp>
      </p:grpSp>
      <p:grpSp>
        <p:nvGrpSpPr>
          <p:cNvPr id="27" name="그룹 26">
            <a:extLst>
              <a:ext uri="{FF2B5EF4-FFF2-40B4-BE49-F238E27FC236}">
                <a16:creationId xmlns:a16="http://schemas.microsoft.com/office/drawing/2014/main" id="{66B1AFD4-767C-24AC-80E0-F4858ADBE5D0}"/>
              </a:ext>
            </a:extLst>
          </p:cNvPr>
          <p:cNvGrpSpPr/>
          <p:nvPr/>
        </p:nvGrpSpPr>
        <p:grpSpPr>
          <a:xfrm>
            <a:off x="6954805" y="653572"/>
            <a:ext cx="1446948" cy="188663"/>
            <a:chOff x="6625657" y="365103"/>
            <a:chExt cx="1446948" cy="234999"/>
          </a:xfrm>
        </p:grpSpPr>
        <p:sp>
          <p:nvSpPr>
            <p:cNvPr id="28" name="직사각형 27">
              <a:extLst>
                <a:ext uri="{FF2B5EF4-FFF2-40B4-BE49-F238E27FC236}">
                  <a16:creationId xmlns:a16="http://schemas.microsoft.com/office/drawing/2014/main" id="{740B3A9D-455C-231D-29EE-89B0342B89FF}"/>
                </a:ext>
              </a:extLst>
            </p:cNvPr>
            <p:cNvSpPr/>
            <p:nvPr/>
          </p:nvSpPr>
          <p:spPr>
            <a:xfrm>
              <a:off x="6625657" y="365103"/>
              <a:ext cx="725151" cy="234999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 w="3175" cap="flat">
              <a:solidFill>
                <a:schemeClr val="bg1">
                  <a:lumMod val="50000"/>
                </a:schemeClr>
              </a:solidFill>
              <a:miter lim="400000"/>
            </a:ln>
            <a:effectLst/>
          </p:spPr>
          <p:txBody>
            <a:bodyPr wrap="square" lIns="36000" tIns="36000" rIns="36000" bIns="45718" numCol="1" rtlCol="0" anchor="ctr" anchorCtr="0">
              <a:noAutofit/>
            </a:bodyPr>
            <a:lstStyle/>
            <a:p>
              <a:pPr algn="ctr" defTabSz="914309"/>
              <a:r>
                <a:rPr kumimoji="1" lang="ko-KR" altLang="en-US" sz="800" b="1" dirty="0">
                  <a:solidFill>
                    <a:srgbClr val="FFFFFF"/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문제 풀이 수</a:t>
              </a:r>
            </a:p>
          </p:txBody>
        </p:sp>
        <p:sp>
          <p:nvSpPr>
            <p:cNvPr id="29" name="직사각형 28">
              <a:extLst>
                <a:ext uri="{FF2B5EF4-FFF2-40B4-BE49-F238E27FC236}">
                  <a16:creationId xmlns:a16="http://schemas.microsoft.com/office/drawing/2014/main" id="{19BC5836-0DC5-B793-60AD-AA01ECBF17E0}"/>
                </a:ext>
              </a:extLst>
            </p:cNvPr>
            <p:cNvSpPr/>
            <p:nvPr/>
          </p:nvSpPr>
          <p:spPr>
            <a:xfrm>
              <a:off x="7347454" y="365103"/>
              <a:ext cx="725151" cy="234999"/>
            </a:xfrm>
            <a:prstGeom prst="rect">
              <a:avLst/>
            </a:prstGeom>
            <a:solidFill>
              <a:schemeClr val="bg1"/>
            </a:solidFill>
            <a:ln w="3175" cap="flat">
              <a:solidFill>
                <a:schemeClr val="bg1">
                  <a:lumMod val="50000"/>
                </a:schemeClr>
              </a:solidFill>
              <a:miter lim="400000"/>
            </a:ln>
            <a:effectLst/>
          </p:spPr>
          <p:txBody>
            <a:bodyPr wrap="square" lIns="36000" tIns="36000" rIns="36000" bIns="45718" numCol="1" rtlCol="0" anchor="ctr" anchorCtr="0">
              <a:noAutofit/>
            </a:bodyPr>
            <a:lstStyle/>
            <a:p>
              <a:pPr algn="ctr" defTabSz="914309"/>
              <a:r>
                <a:rPr kumimoji="1" lang="ko-KR" altLang="en-US" sz="800" b="1" dirty="0" err="1">
                  <a:solidFill>
                    <a:schemeClr val="bg1">
                      <a:lumMod val="75000"/>
                    </a:schemeClr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정답률</a:t>
              </a:r>
              <a:endParaRPr kumimoji="1" lang="ko-KR" altLang="en-US" sz="800" b="1" dirty="0">
                <a:solidFill>
                  <a:schemeClr val="bg1">
                    <a:lumMod val="75000"/>
                  </a:schemeClr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</p:grpSp>
      <p:graphicFrame>
        <p:nvGraphicFramePr>
          <p:cNvPr id="30" name="표 29">
            <a:extLst>
              <a:ext uri="{FF2B5EF4-FFF2-40B4-BE49-F238E27FC236}">
                <a16:creationId xmlns:a16="http://schemas.microsoft.com/office/drawing/2014/main" id="{7AFA51D6-3644-E94C-58A2-76F6D1BEDEFD}"/>
              </a:ext>
            </a:extLst>
          </p:cNvPr>
          <p:cNvGraphicFramePr>
            <a:graphicFrameLocks noGrp="1"/>
          </p:cNvGraphicFramePr>
          <p:nvPr/>
        </p:nvGraphicFramePr>
        <p:xfrm>
          <a:off x="9042400" y="111727"/>
          <a:ext cx="3064806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2905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 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TEA-AIR-MON-005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교사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과목리포트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B_</a:t>
                      </a:r>
                      <a:r>
                        <a:rPr lang="ko-KR" altLang="en-US" b="1" spc="0" baseline="0" dirty="0" err="1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과목반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(2/2)</a:t>
                      </a:r>
                      <a:endParaRPr lang="ko-KR" altLang="en-US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33" name="TextBox 32">
            <a:extLst>
              <a:ext uri="{FF2B5EF4-FFF2-40B4-BE49-F238E27FC236}">
                <a16:creationId xmlns:a16="http://schemas.microsoft.com/office/drawing/2014/main" id="{3B220D8A-9C01-A81B-F423-2706BD69690D}"/>
              </a:ext>
            </a:extLst>
          </p:cNvPr>
          <p:cNvSpPr txBox="1"/>
          <p:nvPr/>
        </p:nvSpPr>
        <p:spPr>
          <a:xfrm>
            <a:off x="741045" y="6338146"/>
            <a:ext cx="1243930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>
                <a:solidFill>
                  <a:prstClr val="black"/>
                </a:solidFill>
              </a:rPr>
              <a:t>문제당 평균 풀이시간</a:t>
            </a:r>
            <a:endParaRPr kumimoji="1" lang="x-none" altLang="en-US" sz="1000" b="1" dirty="0">
              <a:solidFill>
                <a:prstClr val="black"/>
              </a:solidFill>
            </a:endParaRPr>
          </a:p>
        </p:txBody>
      </p:sp>
      <p:sp>
        <p:nvSpPr>
          <p:cNvPr id="64" name="Circle">
            <a:extLst>
              <a:ext uri="{FF2B5EF4-FFF2-40B4-BE49-F238E27FC236}">
                <a16:creationId xmlns:a16="http://schemas.microsoft.com/office/drawing/2014/main" id="{D94BFFE2-5255-2958-7EA0-EAF80753F85B}"/>
              </a:ext>
            </a:extLst>
          </p:cNvPr>
          <p:cNvSpPr/>
          <p:nvPr/>
        </p:nvSpPr>
        <p:spPr>
          <a:xfrm>
            <a:off x="344150" y="535911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10</a:t>
            </a:r>
            <a:endParaRPr sz="700" dirty="0">
              <a:solidFill>
                <a:schemeClr val="bg1"/>
              </a:solidFill>
            </a:endParaRPr>
          </a:p>
        </p:txBody>
      </p:sp>
      <p:graphicFrame>
        <p:nvGraphicFramePr>
          <p:cNvPr id="65" name="Google Shape;912;p23">
            <a:extLst>
              <a:ext uri="{FF2B5EF4-FFF2-40B4-BE49-F238E27FC236}">
                <a16:creationId xmlns:a16="http://schemas.microsoft.com/office/drawing/2014/main" id="{41131A9C-EB3C-917B-107D-73DB76351272}"/>
              </a:ext>
            </a:extLst>
          </p:cNvPr>
          <p:cNvGraphicFramePr/>
          <p:nvPr/>
        </p:nvGraphicFramePr>
        <p:xfrm>
          <a:off x="9032626" y="1312371"/>
          <a:ext cx="3047759" cy="71208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94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1835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전학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) : 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전학일 기점으로 데이터의 평균에서 제외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이전 학교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 및 취합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새 학교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9064818"/>
                  </a:ext>
                </a:extLst>
              </a:tr>
              <a:tr h="0">
                <a:tc rowSpan="8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문제풀이 학습 현황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과목별 리포트 내 선택 과목의 평가단위별 학습 현황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문제풀이 수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문제당 평균 풀이시간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동영상 학습시간 주차 별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X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축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과목의 평가단위명 모두 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좌우 스크롤 바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5-1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 풀이 수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탭 전환 버튼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디폴트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풀이수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산정 기준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평균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담당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과목반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Y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축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 풀이 수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탭 버튼으로 문제 풀이 수와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데이터 표시 전환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87582422"/>
                  </a:ext>
                </a:extLst>
              </a:tr>
              <a:tr h="28536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5-2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 </a:t>
                      </a: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풀이수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과목반과 전체 과목 평균 문제 풀이 수 비교 분석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과목반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과목반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학생 중 선택한 과목을 듣는 학생들의 학습진단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+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학습 콘텐츠의 문제 풀이 수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과목평균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과목을 듣는 우리학교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동일 학년 기준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학생들의 평가단원별 학습진단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+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학습 콘텐츠의 문제 풀이 수의 평균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7796662"/>
                  </a:ext>
                </a:extLst>
              </a:tr>
              <a:tr h="171216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5-3 </a:t>
                      </a: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700" b="1" u="none" strike="noStrike" cap="none" dirty="0" err="1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ko-KR" altLang="en-US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 클릭 화면 참고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]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과목반과 전체 과목 평균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비교 분석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과목반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과목반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학생 중 선택한 과목을 듣는 학생들의 학습진단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+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학습 콘텐츠의 문제 풀이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 수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 풀이 개수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과목평균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과목을 듣는 우리학교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동일 학년 기준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학생들의 평가단원별 학습진단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+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학습 콘텐츠의 문제 풀이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정답률의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평균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30576368"/>
                  </a:ext>
                </a:extLst>
              </a:tr>
              <a:tr h="343794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5-4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영상 학습시간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과목반과 전체 과목 평균 영상 시간 비교 분석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과목반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과목반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학생 중 선택한 과목을 듣는 학생들의 학습 콘텐츠의 영상 시청 시간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과목평균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과목을 듣는 우리학교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동일 학년 기준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학생들의 평가단원별 학습 콘텐츠의 영상 시청시간의 평균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70992648"/>
                  </a:ext>
                </a:extLst>
              </a:tr>
              <a:tr h="343794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5-5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문제당 평균 풀이시간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 err="1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퍼블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개발 검토 필요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 유형별 과목반과 전체 과목 문항 평균 풀이시간 비교 분석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과목반과 과목 평균 산정 기준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과목반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과목반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학생 중 선택한 과목을 듣는 학생들의 학습진단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+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학습 콘텐츠의 문제당 평균 풀이 시간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과목평균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과목을 듣는 우리학교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동일 학년 기준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학생들의 평가단원별 학습진단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+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학습 콘텐츠의 문제당 평균 풀이시간의 평균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과목 평균 대비 계산 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과목 평균 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700" b="0" u="none" strike="noStrike" kern="1200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과목반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평균</a:t>
                      </a:r>
                      <a:endParaRPr lang="en-US" altLang="ko-KR" sz="700" b="0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ko-KR" altLang="en-US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과목반과 과목 평균 대비에 따른 문구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endParaRPr lang="ko-KR" altLang="en-US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과목반과 과목평균의 비교 분석 따른 문구 노출</a:t>
                      </a:r>
                      <a:endParaRPr lang="en-US" altLang="ko-KR" sz="700" b="0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과목반이 평균이 더 높을 경우 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N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초 빨라요</a:t>
                      </a:r>
                      <a:endParaRPr lang="en-US" altLang="ko-KR" sz="700" b="0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과목반이 평균이 더 낮을 경우 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N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초 느려요</a:t>
                      </a:r>
                      <a:endParaRPr lang="en-US" altLang="ko-KR" sz="700" b="0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과목반과 과목평균 동일할 경우 과목 평균과 같아요</a:t>
                      </a:r>
                      <a:endParaRPr lang="en-US" altLang="ko-KR" sz="700" b="0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1404634"/>
                  </a:ext>
                </a:extLst>
              </a:tr>
              <a:tr h="343794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5-6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그래프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X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축 평가단위 명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초등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중등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과목의 평가단위명 노출 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고등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과목의 세부 과목의 평가단위명 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6407166"/>
                  </a:ext>
                </a:extLst>
              </a:tr>
              <a:tr h="343794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5-7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그래프 마우스 오버 시 분류체계별 학습 현황 제공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평가단위의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EBS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분류체계별 학습 현황의 데이터 값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 풀이 수 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분류체계명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(N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문항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으로 표기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분류체계명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(N%)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으로 표기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영상 학습시간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분류체계명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(N)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으로 표기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문제유형 별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분류체계명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(N%)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으로 표기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진행된 응시내역이 없을 경우 분류체계명만 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분류체계명 길이 및 개수 상황에 따라 맞춤 크기로 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85485163"/>
                  </a:ext>
                </a:extLst>
              </a:tr>
              <a:tr h="14268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x-none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x-none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문제유형 별 정답률 </a:t>
                      </a:r>
                      <a:endParaRPr lang="en-US" altLang="x-none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Y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축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x-none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문제유형별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x-none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 표시</a:t>
                      </a:r>
                      <a:endParaRPr lang="en-US" altLang="en-US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X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축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과목의 평가단위명</a:t>
                      </a:r>
                      <a:endParaRPr lang="en-US" altLang="en-US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18373962"/>
                  </a:ext>
                </a:extLst>
              </a:tr>
            </a:tbl>
          </a:graphicData>
        </a:graphic>
      </p:graphicFrame>
      <p:sp>
        <p:nvSpPr>
          <p:cNvPr id="66" name="Rectangle 4">
            <a:extLst>
              <a:ext uri="{FF2B5EF4-FFF2-40B4-BE49-F238E27FC236}">
                <a16:creationId xmlns:a16="http://schemas.microsoft.com/office/drawing/2014/main" id="{57A5B057-6EF1-6641-DAEA-F00D1E5C0F40}"/>
              </a:ext>
            </a:extLst>
          </p:cNvPr>
          <p:cNvSpPr/>
          <p:nvPr/>
        </p:nvSpPr>
        <p:spPr>
          <a:xfrm>
            <a:off x="393811" y="602570"/>
            <a:ext cx="8280772" cy="7109028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67" name="Circle">
            <a:extLst>
              <a:ext uri="{FF2B5EF4-FFF2-40B4-BE49-F238E27FC236}">
                <a16:creationId xmlns:a16="http://schemas.microsoft.com/office/drawing/2014/main" id="{064D4F42-6360-5B53-B053-31F7842FE7A7}"/>
              </a:ext>
            </a:extLst>
          </p:cNvPr>
          <p:cNvSpPr/>
          <p:nvPr/>
        </p:nvSpPr>
        <p:spPr>
          <a:xfrm>
            <a:off x="344150" y="535911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5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68" name="Rounded Rectangle">
            <a:extLst>
              <a:ext uri="{FF2B5EF4-FFF2-40B4-BE49-F238E27FC236}">
                <a16:creationId xmlns:a16="http://schemas.microsoft.com/office/drawing/2014/main" id="{D1AE80F6-20A2-519A-F47E-B760EF8C72FC}"/>
              </a:ext>
            </a:extLst>
          </p:cNvPr>
          <p:cNvSpPr/>
          <p:nvPr/>
        </p:nvSpPr>
        <p:spPr>
          <a:xfrm>
            <a:off x="6808966" y="646652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5-1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69" name="Rounded Rectangle">
            <a:extLst>
              <a:ext uri="{FF2B5EF4-FFF2-40B4-BE49-F238E27FC236}">
                <a16:creationId xmlns:a16="http://schemas.microsoft.com/office/drawing/2014/main" id="{560EDFC7-3EB9-6E37-422E-453BAD957AD9}"/>
              </a:ext>
            </a:extLst>
          </p:cNvPr>
          <p:cNvSpPr/>
          <p:nvPr/>
        </p:nvSpPr>
        <p:spPr>
          <a:xfrm>
            <a:off x="454441" y="3603330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5-4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70" name="Rounded Rectangle">
            <a:extLst>
              <a:ext uri="{FF2B5EF4-FFF2-40B4-BE49-F238E27FC236}">
                <a16:creationId xmlns:a16="http://schemas.microsoft.com/office/drawing/2014/main" id="{7AE7ADB0-5725-DFDD-0357-86E04847A71C}"/>
              </a:ext>
            </a:extLst>
          </p:cNvPr>
          <p:cNvSpPr/>
          <p:nvPr/>
        </p:nvSpPr>
        <p:spPr>
          <a:xfrm>
            <a:off x="530255" y="6243962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5-5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73" name="직사각형 72">
            <a:extLst>
              <a:ext uri="{FF2B5EF4-FFF2-40B4-BE49-F238E27FC236}">
                <a16:creationId xmlns:a16="http://schemas.microsoft.com/office/drawing/2014/main" id="{D6A27ED2-0D88-25B9-1FF5-1D6DB8C95776}"/>
              </a:ext>
            </a:extLst>
          </p:cNvPr>
          <p:cNvSpPr/>
          <p:nvPr/>
        </p:nvSpPr>
        <p:spPr>
          <a:xfrm>
            <a:off x="-8210550" y="574812"/>
            <a:ext cx="8159210" cy="3046411"/>
          </a:xfrm>
          <a:prstGeom prst="rect">
            <a:avLst/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74" name="텍스트 상자 68">
            <a:extLst>
              <a:ext uri="{FF2B5EF4-FFF2-40B4-BE49-F238E27FC236}">
                <a16:creationId xmlns:a16="http://schemas.microsoft.com/office/drawing/2014/main" id="{FC4312CD-37DA-198C-6808-1F23FF84FF6D}"/>
              </a:ext>
            </a:extLst>
          </p:cNvPr>
          <p:cNvSpPr txBox="1"/>
          <p:nvPr/>
        </p:nvSpPr>
        <p:spPr>
          <a:xfrm>
            <a:off x="-7925117" y="666749"/>
            <a:ext cx="1115690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kumimoji="1" lang="ko-KR" altLang="en-US" sz="1000" b="1" dirty="0"/>
              <a:t>문제풀이 학습 현황</a:t>
            </a:r>
            <a:endParaRPr kumimoji="1" lang="ko-KR" altLang="en-US" sz="1000" dirty="0"/>
          </a:p>
        </p:txBody>
      </p:sp>
      <p:graphicFrame>
        <p:nvGraphicFramePr>
          <p:cNvPr id="75" name="표 752">
            <a:extLst>
              <a:ext uri="{FF2B5EF4-FFF2-40B4-BE49-F238E27FC236}">
                <a16:creationId xmlns:a16="http://schemas.microsoft.com/office/drawing/2014/main" id="{E22625D7-8542-9743-05BC-B23D102AE1F0}"/>
              </a:ext>
            </a:extLst>
          </p:cNvPr>
          <p:cNvGraphicFramePr>
            <a:graphicFrameLocks noGrp="1"/>
          </p:cNvGraphicFramePr>
          <p:nvPr/>
        </p:nvGraphicFramePr>
        <p:xfrm>
          <a:off x="-7934593" y="1239827"/>
          <a:ext cx="7735694" cy="17867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85230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490380">
                  <a:extLst>
                    <a:ext uri="{9D8B030D-6E8A-4147-A177-3AD203B41FA5}">
                      <a16:colId xmlns:a16="http://schemas.microsoft.com/office/drawing/2014/main" val="2816591719"/>
                    </a:ext>
                  </a:extLst>
                </a:gridCol>
                <a:gridCol w="1290101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389851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1356601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1323531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</a:tblGrid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sp>
        <p:nvSpPr>
          <p:cNvPr id="76" name="TextBox 75">
            <a:extLst>
              <a:ext uri="{FF2B5EF4-FFF2-40B4-BE49-F238E27FC236}">
                <a16:creationId xmlns:a16="http://schemas.microsoft.com/office/drawing/2014/main" id="{96850182-A4B6-2A52-B6CD-BBF5E35C648B}"/>
              </a:ext>
            </a:extLst>
          </p:cNvPr>
          <p:cNvSpPr txBox="1"/>
          <p:nvPr/>
        </p:nvSpPr>
        <p:spPr>
          <a:xfrm>
            <a:off x="-7499880" y="3104211"/>
            <a:ext cx="100508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인간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사회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환경과 행복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A525D632-1184-671B-823A-E39384A658D7}"/>
              </a:ext>
            </a:extLst>
          </p:cNvPr>
          <p:cNvSpPr txBox="1"/>
          <p:nvPr/>
        </p:nvSpPr>
        <p:spPr>
          <a:xfrm>
            <a:off x="-5988815" y="3104211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자연환경과 인간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01AEDC49-F6D2-B1A9-0C14-249F3AB5CED3}"/>
              </a:ext>
            </a:extLst>
          </p:cNvPr>
          <p:cNvSpPr txBox="1"/>
          <p:nvPr/>
        </p:nvSpPr>
        <p:spPr>
          <a:xfrm>
            <a:off x="-4669162" y="3104210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생활공간과 사회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E0BAFF65-6005-7FA3-F075-BA9CF4F3B853}"/>
              </a:ext>
            </a:extLst>
          </p:cNvPr>
          <p:cNvSpPr txBox="1"/>
          <p:nvPr/>
        </p:nvSpPr>
        <p:spPr>
          <a:xfrm>
            <a:off x="-3261814" y="3097862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인권보장과 헌법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DEA61665-A393-BB12-B2ED-0656259CEB74}"/>
              </a:ext>
            </a:extLst>
          </p:cNvPr>
          <p:cNvSpPr txBox="1"/>
          <p:nvPr/>
        </p:nvSpPr>
        <p:spPr>
          <a:xfrm>
            <a:off x="-1931621" y="3104211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시장경제와 금융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81" name="모서리가 둥근 직사각형 1092">
            <a:extLst>
              <a:ext uri="{FF2B5EF4-FFF2-40B4-BE49-F238E27FC236}">
                <a16:creationId xmlns:a16="http://schemas.microsoft.com/office/drawing/2014/main" id="{34D8197F-2969-DAA5-DB9E-E3D8B323FA41}"/>
              </a:ext>
            </a:extLst>
          </p:cNvPr>
          <p:cNvSpPr/>
          <p:nvPr/>
        </p:nvSpPr>
        <p:spPr>
          <a:xfrm rot="16200000">
            <a:off x="-6911537" y="2266612"/>
            <a:ext cx="45721" cy="2067750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kumimoji="1" lang="ko-KR" altLang="en-US"/>
          </a:p>
        </p:txBody>
      </p:sp>
      <p:sp>
        <p:nvSpPr>
          <p:cNvPr id="89" name="직사각형 88">
            <a:extLst>
              <a:ext uri="{FF2B5EF4-FFF2-40B4-BE49-F238E27FC236}">
                <a16:creationId xmlns:a16="http://schemas.microsoft.com/office/drawing/2014/main" id="{9F31F1E7-530C-FDAE-AA41-D835183F3C0E}"/>
              </a:ext>
            </a:extLst>
          </p:cNvPr>
          <p:cNvSpPr/>
          <p:nvPr/>
        </p:nvSpPr>
        <p:spPr>
          <a:xfrm>
            <a:off x="-7020611" y="2021192"/>
            <a:ext cx="205184" cy="1007630"/>
          </a:xfrm>
          <a:prstGeom prst="rect">
            <a:avLst/>
          </a:prstGeom>
          <a:solidFill>
            <a:srgbClr val="91AFF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90" name="직사각형 89">
            <a:extLst>
              <a:ext uri="{FF2B5EF4-FFF2-40B4-BE49-F238E27FC236}">
                <a16:creationId xmlns:a16="http://schemas.microsoft.com/office/drawing/2014/main" id="{2AD02AE3-7263-61E3-85EB-16388A436777}"/>
              </a:ext>
            </a:extLst>
          </p:cNvPr>
          <p:cNvSpPr/>
          <p:nvPr/>
        </p:nvSpPr>
        <p:spPr>
          <a:xfrm>
            <a:off x="-5505403" y="1591410"/>
            <a:ext cx="205184" cy="1462497"/>
          </a:xfrm>
          <a:prstGeom prst="rect">
            <a:avLst/>
          </a:prstGeom>
          <a:solidFill>
            <a:srgbClr val="91AFF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91" name="직사각형 90">
            <a:extLst>
              <a:ext uri="{FF2B5EF4-FFF2-40B4-BE49-F238E27FC236}">
                <a16:creationId xmlns:a16="http://schemas.microsoft.com/office/drawing/2014/main" id="{4A8455BD-EE03-4F5A-E7CB-604CC632C944}"/>
              </a:ext>
            </a:extLst>
          </p:cNvPr>
          <p:cNvSpPr/>
          <p:nvPr/>
        </p:nvSpPr>
        <p:spPr>
          <a:xfrm>
            <a:off x="-4229643" y="2229828"/>
            <a:ext cx="205184" cy="798994"/>
          </a:xfrm>
          <a:prstGeom prst="rect">
            <a:avLst/>
          </a:prstGeom>
          <a:solidFill>
            <a:srgbClr val="91AFF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6CCCFAE5-177F-F82D-2EB6-D101076377E2}"/>
              </a:ext>
            </a:extLst>
          </p:cNvPr>
          <p:cNvSpPr txBox="1"/>
          <p:nvPr/>
        </p:nvSpPr>
        <p:spPr>
          <a:xfrm>
            <a:off x="-8136752" y="1178368"/>
            <a:ext cx="16831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x-none" sz="800" dirty="0">
                <a:solidFill>
                  <a:prstClr val="black"/>
                </a:solidFill>
              </a:rPr>
              <a:t>100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107FE3F4-2CD2-C96D-9CF0-59BB16321537}"/>
              </a:ext>
            </a:extLst>
          </p:cNvPr>
          <p:cNvSpPr txBox="1"/>
          <p:nvPr/>
        </p:nvSpPr>
        <p:spPr>
          <a:xfrm>
            <a:off x="-8090353" y="1646875"/>
            <a:ext cx="112210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75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A77074D0-5D02-B655-9785-00E013B9BC0D}"/>
              </a:ext>
            </a:extLst>
          </p:cNvPr>
          <p:cNvSpPr txBox="1"/>
          <p:nvPr/>
        </p:nvSpPr>
        <p:spPr>
          <a:xfrm>
            <a:off x="-8087354" y="2063001"/>
            <a:ext cx="112210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50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8CEB3663-7674-8067-5910-EF9B6B11AE8C}"/>
              </a:ext>
            </a:extLst>
          </p:cNvPr>
          <p:cNvSpPr txBox="1"/>
          <p:nvPr/>
        </p:nvSpPr>
        <p:spPr>
          <a:xfrm>
            <a:off x="-8084851" y="2527698"/>
            <a:ext cx="112210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25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B35BDC4A-CAA3-6DA0-03E8-B4288FA7585A}"/>
              </a:ext>
            </a:extLst>
          </p:cNvPr>
          <p:cNvSpPr txBox="1"/>
          <p:nvPr/>
        </p:nvSpPr>
        <p:spPr>
          <a:xfrm>
            <a:off x="-8042875" y="2969421"/>
            <a:ext cx="561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0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1CAFF3CE-2CDD-8EDE-E011-B3EA588291E6}"/>
              </a:ext>
            </a:extLst>
          </p:cNvPr>
          <p:cNvSpPr txBox="1"/>
          <p:nvPr/>
        </p:nvSpPr>
        <p:spPr>
          <a:xfrm>
            <a:off x="-626807" y="3094821"/>
            <a:ext cx="44723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사회 정의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98" name="직사각형 97">
            <a:extLst>
              <a:ext uri="{FF2B5EF4-FFF2-40B4-BE49-F238E27FC236}">
                <a16:creationId xmlns:a16="http://schemas.microsoft.com/office/drawing/2014/main" id="{3C32D039-049E-9520-8CD6-ADAD5DDDFA8C}"/>
              </a:ext>
            </a:extLst>
          </p:cNvPr>
          <p:cNvSpPr/>
          <p:nvPr/>
        </p:nvSpPr>
        <p:spPr>
          <a:xfrm>
            <a:off x="-7285729" y="1864990"/>
            <a:ext cx="205184" cy="1163832"/>
          </a:xfrm>
          <a:prstGeom prst="rect">
            <a:avLst/>
          </a:prstGeom>
          <a:solidFill>
            <a:srgbClr val="A5A5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99" name="직사각형 98">
            <a:extLst>
              <a:ext uri="{FF2B5EF4-FFF2-40B4-BE49-F238E27FC236}">
                <a16:creationId xmlns:a16="http://schemas.microsoft.com/office/drawing/2014/main" id="{69682005-9F0E-E3A1-91B3-51FB35E25CDC}"/>
              </a:ext>
            </a:extLst>
          </p:cNvPr>
          <p:cNvSpPr/>
          <p:nvPr/>
        </p:nvSpPr>
        <p:spPr>
          <a:xfrm>
            <a:off x="-5785143" y="1708805"/>
            <a:ext cx="205184" cy="1336744"/>
          </a:xfrm>
          <a:prstGeom prst="rect">
            <a:avLst/>
          </a:prstGeom>
          <a:solidFill>
            <a:srgbClr val="A5A5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100" name="직사각형 99">
            <a:extLst>
              <a:ext uri="{FF2B5EF4-FFF2-40B4-BE49-F238E27FC236}">
                <a16:creationId xmlns:a16="http://schemas.microsoft.com/office/drawing/2014/main" id="{F6C2B6AC-55C2-917E-2239-DC9DA894D126}"/>
              </a:ext>
            </a:extLst>
          </p:cNvPr>
          <p:cNvSpPr/>
          <p:nvPr/>
        </p:nvSpPr>
        <p:spPr>
          <a:xfrm>
            <a:off x="-4506505" y="1582379"/>
            <a:ext cx="205184" cy="1462497"/>
          </a:xfrm>
          <a:prstGeom prst="rect">
            <a:avLst/>
          </a:prstGeom>
          <a:solidFill>
            <a:srgbClr val="A5A5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grpSp>
        <p:nvGrpSpPr>
          <p:cNvPr id="101" name="그룹 100">
            <a:extLst>
              <a:ext uri="{FF2B5EF4-FFF2-40B4-BE49-F238E27FC236}">
                <a16:creationId xmlns:a16="http://schemas.microsoft.com/office/drawing/2014/main" id="{28763461-7B2A-332F-82A8-DF6BBD2C071F}"/>
              </a:ext>
            </a:extLst>
          </p:cNvPr>
          <p:cNvGrpSpPr/>
          <p:nvPr/>
        </p:nvGrpSpPr>
        <p:grpSpPr>
          <a:xfrm>
            <a:off x="-1645847" y="678357"/>
            <a:ext cx="1446948" cy="188663"/>
            <a:chOff x="6625657" y="365103"/>
            <a:chExt cx="1446948" cy="234999"/>
          </a:xfrm>
        </p:grpSpPr>
        <p:sp>
          <p:nvSpPr>
            <p:cNvPr id="102" name="직사각형 101">
              <a:extLst>
                <a:ext uri="{FF2B5EF4-FFF2-40B4-BE49-F238E27FC236}">
                  <a16:creationId xmlns:a16="http://schemas.microsoft.com/office/drawing/2014/main" id="{399438BE-8B26-FAD6-EDD8-12A42DF4DB46}"/>
                </a:ext>
              </a:extLst>
            </p:cNvPr>
            <p:cNvSpPr/>
            <p:nvPr/>
          </p:nvSpPr>
          <p:spPr>
            <a:xfrm>
              <a:off x="6625657" y="365103"/>
              <a:ext cx="725151" cy="234999"/>
            </a:xfrm>
            <a:prstGeom prst="rect">
              <a:avLst/>
            </a:prstGeom>
            <a:solidFill>
              <a:schemeClr val="bg1"/>
            </a:solidFill>
            <a:ln w="3175" cap="flat">
              <a:solidFill>
                <a:schemeClr val="bg1">
                  <a:lumMod val="50000"/>
                </a:schemeClr>
              </a:solidFill>
              <a:miter lim="400000"/>
            </a:ln>
            <a:effectLst/>
          </p:spPr>
          <p:txBody>
            <a:bodyPr wrap="square" lIns="36000" tIns="36000" rIns="36000" bIns="45718" numCol="1" rtlCol="0" anchor="ctr" anchorCtr="0">
              <a:noAutofit/>
            </a:bodyPr>
            <a:lstStyle/>
            <a:p>
              <a:pPr algn="ctr" defTabSz="914309"/>
              <a:r>
                <a:rPr kumimoji="1" lang="ko-KR" altLang="en-US" sz="800" b="1" dirty="0">
                  <a:solidFill>
                    <a:schemeClr val="bg1">
                      <a:lumMod val="65000"/>
                    </a:schemeClr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문제 풀이 수</a:t>
              </a:r>
            </a:p>
          </p:txBody>
        </p:sp>
        <p:sp>
          <p:nvSpPr>
            <p:cNvPr id="103" name="직사각형 102">
              <a:extLst>
                <a:ext uri="{FF2B5EF4-FFF2-40B4-BE49-F238E27FC236}">
                  <a16:creationId xmlns:a16="http://schemas.microsoft.com/office/drawing/2014/main" id="{DB024CD8-A546-BE32-69DF-3FD35B43C4C3}"/>
                </a:ext>
              </a:extLst>
            </p:cNvPr>
            <p:cNvSpPr/>
            <p:nvPr/>
          </p:nvSpPr>
          <p:spPr>
            <a:xfrm>
              <a:off x="7347454" y="365103"/>
              <a:ext cx="725151" cy="234999"/>
            </a:xfrm>
            <a:prstGeom prst="rect">
              <a:avLst/>
            </a:prstGeom>
            <a:solidFill>
              <a:srgbClr val="7F7F7F"/>
            </a:solidFill>
            <a:ln w="3175" cap="flat">
              <a:solidFill>
                <a:schemeClr val="bg1">
                  <a:lumMod val="50000"/>
                </a:schemeClr>
              </a:solidFill>
              <a:miter lim="400000"/>
            </a:ln>
            <a:effectLst/>
          </p:spPr>
          <p:txBody>
            <a:bodyPr wrap="square" lIns="36000" tIns="36000" rIns="36000" bIns="45718" numCol="1" rtlCol="0" anchor="ctr" anchorCtr="0">
              <a:noAutofit/>
            </a:bodyPr>
            <a:lstStyle/>
            <a:p>
              <a:pPr algn="ctr" defTabSz="914309"/>
              <a:r>
                <a:rPr kumimoji="1" lang="ko-KR" altLang="en-US" sz="800" b="1" dirty="0" err="1">
                  <a:solidFill>
                    <a:schemeClr val="bg1"/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정답률</a:t>
              </a:r>
              <a:r>
                <a:rPr kumimoji="1" lang="en-US" altLang="ko-KR" sz="800" b="1" dirty="0">
                  <a:solidFill>
                    <a:schemeClr val="bg1"/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(%)</a:t>
              </a:r>
              <a:endParaRPr kumimoji="1" lang="ko-KR" altLang="en-US" sz="800" b="1" dirty="0">
                <a:solidFill>
                  <a:schemeClr val="bg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</p:grpSp>
      <p:sp>
        <p:nvSpPr>
          <p:cNvPr id="105" name="Rounded Rectangle">
            <a:extLst>
              <a:ext uri="{FF2B5EF4-FFF2-40B4-BE49-F238E27FC236}">
                <a16:creationId xmlns:a16="http://schemas.microsoft.com/office/drawing/2014/main" id="{A1A5E78A-3C25-B87B-9D31-97F685118899}"/>
              </a:ext>
            </a:extLst>
          </p:cNvPr>
          <p:cNvSpPr/>
          <p:nvPr/>
        </p:nvSpPr>
        <p:spPr>
          <a:xfrm>
            <a:off x="-5272918" y="205515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5-3</a:t>
            </a:r>
            <a:endParaRPr sz="700" dirty="0">
              <a:solidFill>
                <a:schemeClr val="bg1"/>
              </a:solidFill>
            </a:endParaRPr>
          </a:p>
        </p:txBody>
      </p:sp>
      <p:grpSp>
        <p:nvGrpSpPr>
          <p:cNvPr id="106" name="그룹 105">
            <a:extLst>
              <a:ext uri="{FF2B5EF4-FFF2-40B4-BE49-F238E27FC236}">
                <a16:creationId xmlns:a16="http://schemas.microsoft.com/office/drawing/2014/main" id="{468A81C5-4ACB-AA95-A3F9-F296BE4D7B7B}"/>
              </a:ext>
            </a:extLst>
          </p:cNvPr>
          <p:cNvGrpSpPr/>
          <p:nvPr/>
        </p:nvGrpSpPr>
        <p:grpSpPr>
          <a:xfrm>
            <a:off x="-1316135" y="1061560"/>
            <a:ext cx="1106697" cy="78075"/>
            <a:chOff x="7667367" y="898283"/>
            <a:chExt cx="1106697" cy="78075"/>
          </a:xfrm>
        </p:grpSpPr>
        <p:sp>
          <p:nvSpPr>
            <p:cNvPr id="107" name="TextBox 53">
              <a:extLst>
                <a:ext uri="{FF2B5EF4-FFF2-40B4-BE49-F238E27FC236}">
                  <a16:creationId xmlns:a16="http://schemas.microsoft.com/office/drawing/2014/main" id="{5881A9C6-428B-77BC-EEE4-04622703DC21}"/>
                </a:ext>
              </a:extLst>
            </p:cNvPr>
            <p:cNvSpPr txBox="1"/>
            <p:nvPr/>
          </p:nvSpPr>
          <p:spPr>
            <a:xfrm>
              <a:off x="8216219" y="898283"/>
              <a:ext cx="557845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생활과 윤리 </a:t>
              </a:r>
              <a:r>
                <a:rPr lang="ko-KR" altLang="en-US" sz="500" dirty="0" err="1"/>
                <a:t>보충반</a:t>
              </a:r>
              <a:endParaRPr lang="ko-KR" altLang="en-US" sz="500" dirty="0"/>
            </a:p>
          </p:txBody>
        </p:sp>
        <p:sp>
          <p:nvSpPr>
            <p:cNvPr id="108" name="TextBox 107">
              <a:extLst>
                <a:ext uri="{FF2B5EF4-FFF2-40B4-BE49-F238E27FC236}">
                  <a16:creationId xmlns:a16="http://schemas.microsoft.com/office/drawing/2014/main" id="{6D18F9F0-EC71-1A4E-5769-6D43326C2C79}"/>
                </a:ext>
              </a:extLst>
            </p:cNvPr>
            <p:cNvSpPr txBox="1"/>
            <p:nvPr/>
          </p:nvSpPr>
          <p:spPr>
            <a:xfrm>
              <a:off x="7772896" y="899005"/>
              <a:ext cx="27892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과목 평균</a:t>
              </a:r>
              <a:endParaRPr lang="en-US" altLang="ko-KR" sz="500" dirty="0"/>
            </a:p>
          </p:txBody>
        </p:sp>
        <p:sp>
          <p:nvSpPr>
            <p:cNvPr id="109" name="직사각형 108">
              <a:extLst>
                <a:ext uri="{FF2B5EF4-FFF2-40B4-BE49-F238E27FC236}">
                  <a16:creationId xmlns:a16="http://schemas.microsoft.com/office/drawing/2014/main" id="{88BC7439-160F-797E-7DF4-93223CD738A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667367" y="900291"/>
              <a:ext cx="72787" cy="72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110" name="직사각형 109">
              <a:extLst>
                <a:ext uri="{FF2B5EF4-FFF2-40B4-BE49-F238E27FC236}">
                  <a16:creationId xmlns:a16="http://schemas.microsoft.com/office/drawing/2014/main" id="{4E4E391B-9E91-AC00-B068-DC0FEF26C61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22185" y="904358"/>
              <a:ext cx="72787" cy="72000"/>
            </a:xfrm>
            <a:prstGeom prst="rect">
              <a:avLst/>
            </a:prstGeom>
            <a:solidFill>
              <a:srgbClr val="91AFF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 dirty="0"/>
            </a:p>
          </p:txBody>
        </p:sp>
      </p:grpSp>
      <p:sp>
        <p:nvSpPr>
          <p:cNvPr id="111" name="Circle">
            <a:extLst>
              <a:ext uri="{FF2B5EF4-FFF2-40B4-BE49-F238E27FC236}">
                <a16:creationId xmlns:a16="http://schemas.microsoft.com/office/drawing/2014/main" id="{6E0A1FC4-E4E8-FDD4-0007-5EA4B3C2D28E}"/>
              </a:ext>
            </a:extLst>
          </p:cNvPr>
          <p:cNvSpPr/>
          <p:nvPr/>
        </p:nvSpPr>
        <p:spPr>
          <a:xfrm>
            <a:off x="603137" y="7770950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6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6C9FE3FB-C58B-051A-E179-96FC1A7C62FA}"/>
              </a:ext>
            </a:extLst>
          </p:cNvPr>
          <p:cNvSpPr txBox="1"/>
          <p:nvPr/>
        </p:nvSpPr>
        <p:spPr>
          <a:xfrm>
            <a:off x="426131" y="4291498"/>
            <a:ext cx="214802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x-none" sz="800">
                <a:solidFill>
                  <a:prstClr val="black"/>
                </a:solidFill>
              </a:rPr>
              <a:t>45</a:t>
            </a:r>
            <a:r>
              <a:rPr kumimoji="1" lang="ko-KR" altLang="en-US" sz="800" dirty="0">
                <a:solidFill>
                  <a:prstClr val="black"/>
                </a:solidFill>
              </a:rPr>
              <a:t>분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E9696DEB-99D8-7F26-DC57-1D8C0ED2CC9B}"/>
              </a:ext>
            </a:extLst>
          </p:cNvPr>
          <p:cNvSpPr txBox="1"/>
          <p:nvPr/>
        </p:nvSpPr>
        <p:spPr>
          <a:xfrm>
            <a:off x="412181" y="4763651"/>
            <a:ext cx="214802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30</a:t>
            </a:r>
            <a:r>
              <a:rPr kumimoji="1" lang="ko-KR" altLang="en-US" sz="800" dirty="0">
                <a:solidFill>
                  <a:prstClr val="black"/>
                </a:solidFill>
              </a:rPr>
              <a:t>분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8E32794A-A5A8-B7A8-324F-DA999DF55533}"/>
              </a:ext>
            </a:extLst>
          </p:cNvPr>
          <p:cNvSpPr txBox="1"/>
          <p:nvPr/>
        </p:nvSpPr>
        <p:spPr>
          <a:xfrm>
            <a:off x="411441" y="5219594"/>
            <a:ext cx="214802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15</a:t>
            </a:r>
            <a:r>
              <a:rPr kumimoji="1" lang="ko-KR" altLang="en-US" sz="800" dirty="0">
                <a:solidFill>
                  <a:prstClr val="black"/>
                </a:solidFill>
              </a:rPr>
              <a:t>분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0F117B31-98B2-EF19-1397-3BD45D4FC2AD}"/>
              </a:ext>
            </a:extLst>
          </p:cNvPr>
          <p:cNvSpPr txBox="1"/>
          <p:nvPr/>
        </p:nvSpPr>
        <p:spPr>
          <a:xfrm>
            <a:off x="533532" y="5643088"/>
            <a:ext cx="561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0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FDECC64D-62D8-98CF-64DF-0DA40D05C90C}"/>
              </a:ext>
            </a:extLst>
          </p:cNvPr>
          <p:cNvSpPr txBox="1"/>
          <p:nvPr/>
        </p:nvSpPr>
        <p:spPr>
          <a:xfrm>
            <a:off x="401669" y="3858740"/>
            <a:ext cx="261290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x-none" sz="800" dirty="0">
                <a:solidFill>
                  <a:prstClr val="black"/>
                </a:solidFill>
              </a:rPr>
              <a:t>1</a:t>
            </a:r>
            <a:r>
              <a:rPr kumimoji="1" lang="ko-KR" altLang="en-US" sz="800" dirty="0">
                <a:solidFill>
                  <a:prstClr val="black"/>
                </a:solidFill>
              </a:rPr>
              <a:t>시간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85" name="모서리가 둥근 사각형 설명선 11">
            <a:extLst>
              <a:ext uri="{FF2B5EF4-FFF2-40B4-BE49-F238E27FC236}">
                <a16:creationId xmlns:a16="http://schemas.microsoft.com/office/drawing/2014/main" id="{A7B0900C-9180-1000-BB11-46BFE98A3BF1}"/>
              </a:ext>
            </a:extLst>
          </p:cNvPr>
          <p:cNvSpPr/>
          <p:nvPr/>
        </p:nvSpPr>
        <p:spPr>
          <a:xfrm>
            <a:off x="4758577" y="2285702"/>
            <a:ext cx="1534994" cy="477720"/>
          </a:xfrm>
          <a:prstGeom prst="wedgeRoundRectCallout">
            <a:avLst>
              <a:gd name="adj1" fmla="val -62715"/>
              <a:gd name="adj2" fmla="val 27504"/>
              <a:gd name="adj3" fmla="val 16667"/>
            </a:avLst>
          </a:prstGeom>
          <a:solidFill>
            <a:schemeClr val="tx1">
              <a:lumMod val="65000"/>
              <a:lumOff val="35000"/>
              <a:alpha val="88000"/>
            </a:schemeClr>
          </a:solidFill>
          <a:ln w="12700">
            <a:noFill/>
            <a:miter lim="400000"/>
          </a:ln>
        </p:spPr>
        <p:txBody>
          <a:bodyPr lIns="72000" tIns="71437" rIns="72000" bIns="71437" rtlCol="0" anchor="ctr"/>
          <a:lstStyle/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산업화와 도시화</a:t>
            </a:r>
            <a:r>
              <a:rPr lang="en-US" altLang="ko-KR" sz="600" dirty="0">
                <a:solidFill>
                  <a:prstClr val="white"/>
                </a:solidFill>
              </a:rPr>
              <a:t> </a:t>
            </a:r>
            <a:r>
              <a:rPr lang="en-US" altLang="ko-KR" sz="700" dirty="0">
                <a:solidFill>
                  <a:prstClr val="white"/>
                </a:solidFill>
              </a:rPr>
              <a:t>(3</a:t>
            </a:r>
            <a:r>
              <a:rPr lang="ko-KR" altLang="en-US" sz="700" dirty="0">
                <a:solidFill>
                  <a:prstClr val="white"/>
                </a:solidFill>
              </a:rPr>
              <a:t>문항</a:t>
            </a:r>
            <a:r>
              <a:rPr lang="en-US" altLang="ko-KR" sz="700" dirty="0">
                <a:solidFill>
                  <a:prstClr val="white"/>
                </a:solidFill>
              </a:rPr>
              <a:t>)</a:t>
            </a:r>
          </a:p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교통</a:t>
            </a:r>
            <a:r>
              <a:rPr lang="en-US" altLang="ko-KR" sz="600" dirty="0">
                <a:solidFill>
                  <a:prstClr val="white"/>
                </a:solidFill>
              </a:rPr>
              <a:t>,</a:t>
            </a:r>
            <a:r>
              <a:rPr lang="ko-KR" altLang="en-US" sz="600" dirty="0">
                <a:solidFill>
                  <a:prstClr val="white"/>
                </a:solidFill>
              </a:rPr>
              <a:t>통신의 발달과 정보화 </a:t>
            </a:r>
            <a:r>
              <a:rPr lang="en-US" altLang="ko-KR" sz="700" dirty="0">
                <a:solidFill>
                  <a:prstClr val="white"/>
                </a:solidFill>
              </a:rPr>
              <a:t>(4</a:t>
            </a:r>
            <a:r>
              <a:rPr lang="ko-KR" altLang="en-US" sz="700" dirty="0">
                <a:solidFill>
                  <a:prstClr val="white"/>
                </a:solidFill>
              </a:rPr>
              <a:t>문항</a:t>
            </a:r>
            <a:r>
              <a:rPr lang="en-US" altLang="ko-KR" sz="700" dirty="0">
                <a:solidFill>
                  <a:prstClr val="white"/>
                </a:solidFill>
              </a:rPr>
              <a:t>)</a:t>
            </a:r>
            <a:endParaRPr lang="en-US" altLang="ko-KR" sz="600" dirty="0">
              <a:solidFill>
                <a:prstClr val="white"/>
              </a:solidFill>
            </a:endParaRPr>
          </a:p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지역과 공간 변화</a:t>
            </a:r>
            <a:endParaRPr lang="en-US" altLang="ko-KR" sz="600" dirty="0">
              <a:solidFill>
                <a:prstClr val="white"/>
              </a:solidFill>
            </a:endParaRPr>
          </a:p>
        </p:txBody>
      </p:sp>
      <p:pic>
        <p:nvPicPr>
          <p:cNvPr id="88" name="그래픽 87" descr="커서 단색으로 채워진">
            <a:extLst>
              <a:ext uri="{FF2B5EF4-FFF2-40B4-BE49-F238E27FC236}">
                <a16:creationId xmlns:a16="http://schemas.microsoft.com/office/drawing/2014/main" id="{1ADD7031-09F3-E0FB-0039-31EAC8D93F7E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 rot="1244672">
            <a:off x="4466001" y="2752716"/>
            <a:ext cx="173430" cy="189588"/>
          </a:xfrm>
          <a:prstGeom prst="rect">
            <a:avLst/>
          </a:prstGeom>
        </p:spPr>
      </p:pic>
      <p:sp>
        <p:nvSpPr>
          <p:cNvPr id="138" name="Rounded Rectangle">
            <a:extLst>
              <a:ext uri="{FF2B5EF4-FFF2-40B4-BE49-F238E27FC236}">
                <a16:creationId xmlns:a16="http://schemas.microsoft.com/office/drawing/2014/main" id="{0069D142-F9DB-185C-E5C8-3AB6E82B412C}"/>
              </a:ext>
            </a:extLst>
          </p:cNvPr>
          <p:cNvSpPr/>
          <p:nvPr/>
        </p:nvSpPr>
        <p:spPr>
          <a:xfrm>
            <a:off x="4766429" y="2199607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5-7</a:t>
            </a:r>
          </a:p>
        </p:txBody>
      </p:sp>
      <p:sp>
        <p:nvSpPr>
          <p:cNvPr id="139" name="모서리가 둥근 사각형 설명선 11">
            <a:extLst>
              <a:ext uri="{FF2B5EF4-FFF2-40B4-BE49-F238E27FC236}">
                <a16:creationId xmlns:a16="http://schemas.microsoft.com/office/drawing/2014/main" id="{59921FD2-BC44-7237-F0A6-C50473A7BD6A}"/>
              </a:ext>
            </a:extLst>
          </p:cNvPr>
          <p:cNvSpPr/>
          <p:nvPr/>
        </p:nvSpPr>
        <p:spPr>
          <a:xfrm>
            <a:off x="1158594" y="2280611"/>
            <a:ext cx="1534994" cy="520759"/>
          </a:xfrm>
          <a:prstGeom prst="wedgeRoundRectCallout">
            <a:avLst>
              <a:gd name="adj1" fmla="val 61886"/>
              <a:gd name="adj2" fmla="val 17714"/>
              <a:gd name="adj3" fmla="val 16667"/>
            </a:avLst>
          </a:prstGeom>
          <a:solidFill>
            <a:schemeClr val="tx1">
              <a:lumMod val="65000"/>
              <a:lumOff val="35000"/>
              <a:alpha val="88000"/>
            </a:schemeClr>
          </a:solidFill>
          <a:ln w="12700">
            <a:noFill/>
            <a:miter lim="400000"/>
          </a:ln>
        </p:spPr>
        <p:txBody>
          <a:bodyPr lIns="72000" tIns="71437" rIns="72000" bIns="71437" rtlCol="0" anchor="ctr"/>
          <a:lstStyle/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자연환경과 인간 생활 </a:t>
            </a:r>
            <a:r>
              <a:rPr lang="en-US" altLang="ko-KR" sz="700" dirty="0">
                <a:solidFill>
                  <a:prstClr val="white"/>
                </a:solidFill>
              </a:rPr>
              <a:t>(5</a:t>
            </a:r>
            <a:r>
              <a:rPr lang="ko-KR" altLang="en-US" sz="700" dirty="0">
                <a:solidFill>
                  <a:prstClr val="white"/>
                </a:solidFill>
              </a:rPr>
              <a:t>문항</a:t>
            </a:r>
            <a:r>
              <a:rPr lang="en-US" altLang="ko-KR" sz="700" dirty="0">
                <a:solidFill>
                  <a:prstClr val="white"/>
                </a:solidFill>
              </a:rPr>
              <a:t>)</a:t>
            </a:r>
          </a:p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인간과 자연의 관계</a:t>
            </a:r>
            <a:r>
              <a:rPr lang="en-US" altLang="ko-KR" sz="600" dirty="0">
                <a:solidFill>
                  <a:prstClr val="white"/>
                </a:solidFill>
              </a:rPr>
              <a:t> </a:t>
            </a:r>
            <a:r>
              <a:rPr lang="en-US" altLang="ko-KR" sz="700" dirty="0">
                <a:solidFill>
                  <a:prstClr val="white"/>
                </a:solidFill>
              </a:rPr>
              <a:t>(3</a:t>
            </a:r>
            <a:r>
              <a:rPr lang="ko-KR" altLang="en-US" sz="700" dirty="0">
                <a:solidFill>
                  <a:prstClr val="white"/>
                </a:solidFill>
              </a:rPr>
              <a:t>문항</a:t>
            </a:r>
            <a:r>
              <a:rPr lang="en-US" altLang="ko-KR" sz="700" dirty="0">
                <a:solidFill>
                  <a:prstClr val="white"/>
                </a:solidFill>
              </a:rPr>
              <a:t>)</a:t>
            </a:r>
            <a:endParaRPr lang="en-US" altLang="ko-KR" sz="600" dirty="0">
              <a:solidFill>
                <a:prstClr val="white"/>
              </a:solidFill>
            </a:endParaRPr>
          </a:p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환경 문제의 해결을 위한 노력</a:t>
            </a:r>
            <a:endParaRPr lang="en-US" altLang="ko-KR" sz="600" dirty="0">
              <a:solidFill>
                <a:prstClr val="white"/>
              </a:solidFill>
            </a:endParaRPr>
          </a:p>
        </p:txBody>
      </p:sp>
      <p:pic>
        <p:nvPicPr>
          <p:cNvPr id="151" name="그래픽 150" descr="커서 단색으로 채워진">
            <a:extLst>
              <a:ext uri="{FF2B5EF4-FFF2-40B4-BE49-F238E27FC236}">
                <a16:creationId xmlns:a16="http://schemas.microsoft.com/office/drawing/2014/main" id="{9060C30E-935A-58E3-04DA-1FCB9409C72C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 rot="1244672">
            <a:off x="2842910" y="2583665"/>
            <a:ext cx="173430" cy="189588"/>
          </a:xfrm>
          <a:prstGeom prst="rect">
            <a:avLst/>
          </a:prstGeom>
        </p:spPr>
      </p:pic>
      <p:sp>
        <p:nvSpPr>
          <p:cNvPr id="152" name="Rounded Rectangle">
            <a:extLst>
              <a:ext uri="{FF2B5EF4-FFF2-40B4-BE49-F238E27FC236}">
                <a16:creationId xmlns:a16="http://schemas.microsoft.com/office/drawing/2014/main" id="{94176EEE-3DA5-DFD2-5890-0A73C6CFA273}"/>
              </a:ext>
            </a:extLst>
          </p:cNvPr>
          <p:cNvSpPr/>
          <p:nvPr/>
        </p:nvSpPr>
        <p:spPr>
          <a:xfrm>
            <a:off x="1133898" y="2250344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5-7</a:t>
            </a:r>
          </a:p>
        </p:txBody>
      </p:sp>
      <p:sp>
        <p:nvSpPr>
          <p:cNvPr id="153" name="모서리가 둥근 사각형 설명선 11">
            <a:extLst>
              <a:ext uri="{FF2B5EF4-FFF2-40B4-BE49-F238E27FC236}">
                <a16:creationId xmlns:a16="http://schemas.microsoft.com/office/drawing/2014/main" id="{12E517E8-3849-346B-78F6-48F28E0A17EA}"/>
              </a:ext>
            </a:extLst>
          </p:cNvPr>
          <p:cNvSpPr/>
          <p:nvPr/>
        </p:nvSpPr>
        <p:spPr>
          <a:xfrm>
            <a:off x="1097520" y="4659843"/>
            <a:ext cx="1534994" cy="520759"/>
          </a:xfrm>
          <a:prstGeom prst="wedgeRoundRectCallout">
            <a:avLst>
              <a:gd name="adj1" fmla="val 61886"/>
              <a:gd name="adj2" fmla="val 17714"/>
              <a:gd name="adj3" fmla="val 16667"/>
            </a:avLst>
          </a:prstGeom>
          <a:solidFill>
            <a:schemeClr val="tx1">
              <a:lumMod val="65000"/>
              <a:lumOff val="35000"/>
              <a:alpha val="88000"/>
            </a:schemeClr>
          </a:solidFill>
          <a:ln w="12700">
            <a:noFill/>
            <a:miter lim="400000"/>
          </a:ln>
        </p:spPr>
        <p:txBody>
          <a:bodyPr lIns="72000" tIns="71437" rIns="72000" bIns="71437" rtlCol="0" anchor="ctr"/>
          <a:lstStyle/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자연환경과 인간 생활 </a:t>
            </a:r>
            <a:r>
              <a:rPr lang="en-US" altLang="ko-KR" sz="700" dirty="0">
                <a:solidFill>
                  <a:prstClr val="white"/>
                </a:solidFill>
              </a:rPr>
              <a:t>(10</a:t>
            </a:r>
            <a:r>
              <a:rPr lang="ko-KR" altLang="en-US" sz="700" dirty="0">
                <a:solidFill>
                  <a:prstClr val="white"/>
                </a:solidFill>
              </a:rPr>
              <a:t>분</a:t>
            </a:r>
            <a:r>
              <a:rPr lang="en-US" altLang="ko-KR" sz="700" dirty="0">
                <a:solidFill>
                  <a:prstClr val="white"/>
                </a:solidFill>
              </a:rPr>
              <a:t>)</a:t>
            </a:r>
          </a:p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인간과 자연의 관계</a:t>
            </a:r>
            <a:r>
              <a:rPr lang="en-US" altLang="ko-KR" sz="600" dirty="0">
                <a:solidFill>
                  <a:prstClr val="white"/>
                </a:solidFill>
              </a:rPr>
              <a:t> </a:t>
            </a:r>
            <a:r>
              <a:rPr lang="en-US" altLang="ko-KR" sz="700" dirty="0">
                <a:solidFill>
                  <a:prstClr val="white"/>
                </a:solidFill>
              </a:rPr>
              <a:t>(25</a:t>
            </a:r>
            <a:r>
              <a:rPr lang="ko-KR" altLang="en-US" sz="700" dirty="0">
                <a:solidFill>
                  <a:prstClr val="white"/>
                </a:solidFill>
              </a:rPr>
              <a:t>분</a:t>
            </a:r>
            <a:r>
              <a:rPr lang="en-US" altLang="ko-KR" sz="700" dirty="0">
                <a:solidFill>
                  <a:prstClr val="white"/>
                </a:solidFill>
              </a:rPr>
              <a:t>)</a:t>
            </a:r>
            <a:endParaRPr lang="en-US" altLang="ko-KR" sz="600" dirty="0">
              <a:solidFill>
                <a:prstClr val="white"/>
              </a:solidFill>
            </a:endParaRPr>
          </a:p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환경 문제의 해결을 위한 노력</a:t>
            </a:r>
            <a:endParaRPr lang="en-US" altLang="ko-KR" sz="600" dirty="0">
              <a:solidFill>
                <a:prstClr val="white"/>
              </a:solidFill>
            </a:endParaRPr>
          </a:p>
        </p:txBody>
      </p:sp>
      <p:pic>
        <p:nvPicPr>
          <p:cNvPr id="154" name="그래픽 153" descr="커서 단색으로 채워진">
            <a:extLst>
              <a:ext uri="{FF2B5EF4-FFF2-40B4-BE49-F238E27FC236}">
                <a16:creationId xmlns:a16="http://schemas.microsoft.com/office/drawing/2014/main" id="{96AD6B3D-5793-0A8F-3BE5-34416F61D5EE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 rot="1244672">
            <a:off x="2781836" y="4962897"/>
            <a:ext cx="173430" cy="189588"/>
          </a:xfrm>
          <a:prstGeom prst="rect">
            <a:avLst/>
          </a:prstGeom>
        </p:spPr>
      </p:pic>
      <p:sp>
        <p:nvSpPr>
          <p:cNvPr id="155" name="Rounded Rectangle">
            <a:extLst>
              <a:ext uri="{FF2B5EF4-FFF2-40B4-BE49-F238E27FC236}">
                <a16:creationId xmlns:a16="http://schemas.microsoft.com/office/drawing/2014/main" id="{FA4036DD-5927-BE97-C854-ED2AAF21D338}"/>
              </a:ext>
            </a:extLst>
          </p:cNvPr>
          <p:cNvSpPr/>
          <p:nvPr/>
        </p:nvSpPr>
        <p:spPr>
          <a:xfrm>
            <a:off x="1072824" y="4629576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5-7</a:t>
            </a:r>
          </a:p>
        </p:txBody>
      </p:sp>
      <p:sp>
        <p:nvSpPr>
          <p:cNvPr id="157" name="모서리가 둥근 사각형 설명선 11">
            <a:extLst>
              <a:ext uri="{FF2B5EF4-FFF2-40B4-BE49-F238E27FC236}">
                <a16:creationId xmlns:a16="http://schemas.microsoft.com/office/drawing/2014/main" id="{1150248C-BC96-BAA5-5FA5-9460DEB13B95}"/>
              </a:ext>
            </a:extLst>
          </p:cNvPr>
          <p:cNvSpPr/>
          <p:nvPr/>
        </p:nvSpPr>
        <p:spPr>
          <a:xfrm>
            <a:off x="4789129" y="4687035"/>
            <a:ext cx="1534994" cy="477720"/>
          </a:xfrm>
          <a:prstGeom prst="wedgeRoundRectCallout">
            <a:avLst>
              <a:gd name="adj1" fmla="val -62715"/>
              <a:gd name="adj2" fmla="val 27504"/>
              <a:gd name="adj3" fmla="val 16667"/>
            </a:avLst>
          </a:prstGeom>
          <a:solidFill>
            <a:schemeClr val="tx1">
              <a:lumMod val="65000"/>
              <a:lumOff val="35000"/>
              <a:alpha val="88000"/>
            </a:schemeClr>
          </a:solidFill>
          <a:ln w="12700">
            <a:noFill/>
            <a:miter lim="400000"/>
          </a:ln>
        </p:spPr>
        <p:txBody>
          <a:bodyPr lIns="72000" tIns="71437" rIns="72000" bIns="71437" rtlCol="0" anchor="ctr"/>
          <a:lstStyle/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산업화와 도시화</a:t>
            </a:r>
            <a:r>
              <a:rPr lang="en-US" altLang="ko-KR" sz="600" dirty="0">
                <a:solidFill>
                  <a:prstClr val="white"/>
                </a:solidFill>
              </a:rPr>
              <a:t> </a:t>
            </a:r>
            <a:r>
              <a:rPr lang="en-US" altLang="ko-KR" sz="700" dirty="0">
                <a:solidFill>
                  <a:prstClr val="white"/>
                </a:solidFill>
              </a:rPr>
              <a:t>(20</a:t>
            </a:r>
            <a:r>
              <a:rPr lang="ko-KR" altLang="en-US" sz="700" dirty="0">
                <a:solidFill>
                  <a:prstClr val="white"/>
                </a:solidFill>
              </a:rPr>
              <a:t>분</a:t>
            </a:r>
            <a:r>
              <a:rPr lang="en-US" altLang="ko-KR" sz="700" dirty="0">
                <a:solidFill>
                  <a:prstClr val="white"/>
                </a:solidFill>
              </a:rPr>
              <a:t>)</a:t>
            </a:r>
          </a:p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교통</a:t>
            </a:r>
            <a:r>
              <a:rPr lang="en-US" altLang="ko-KR" sz="600" dirty="0">
                <a:solidFill>
                  <a:prstClr val="white"/>
                </a:solidFill>
              </a:rPr>
              <a:t>,</a:t>
            </a:r>
            <a:r>
              <a:rPr lang="ko-KR" altLang="en-US" sz="600" dirty="0">
                <a:solidFill>
                  <a:prstClr val="white"/>
                </a:solidFill>
              </a:rPr>
              <a:t>통신의 발달과 정보화 </a:t>
            </a:r>
            <a:r>
              <a:rPr lang="en-US" altLang="ko-KR" sz="700" dirty="0">
                <a:solidFill>
                  <a:prstClr val="white"/>
                </a:solidFill>
              </a:rPr>
              <a:t>(15</a:t>
            </a:r>
            <a:r>
              <a:rPr lang="ko-KR" altLang="en-US" sz="700" dirty="0">
                <a:solidFill>
                  <a:prstClr val="white"/>
                </a:solidFill>
              </a:rPr>
              <a:t>분</a:t>
            </a:r>
            <a:r>
              <a:rPr lang="en-US" altLang="ko-KR" sz="700" dirty="0">
                <a:solidFill>
                  <a:prstClr val="white"/>
                </a:solidFill>
              </a:rPr>
              <a:t>)</a:t>
            </a:r>
            <a:endParaRPr lang="en-US" altLang="ko-KR" sz="600" dirty="0">
              <a:solidFill>
                <a:prstClr val="white"/>
              </a:solidFill>
            </a:endParaRPr>
          </a:p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지역과 공간 변화</a:t>
            </a:r>
            <a:endParaRPr lang="en-US" altLang="ko-KR" sz="600" dirty="0">
              <a:solidFill>
                <a:prstClr val="white"/>
              </a:solidFill>
            </a:endParaRPr>
          </a:p>
        </p:txBody>
      </p:sp>
      <p:pic>
        <p:nvPicPr>
          <p:cNvPr id="158" name="그래픽 157" descr="커서 단색으로 채워진">
            <a:extLst>
              <a:ext uri="{FF2B5EF4-FFF2-40B4-BE49-F238E27FC236}">
                <a16:creationId xmlns:a16="http://schemas.microsoft.com/office/drawing/2014/main" id="{2ACB66AE-D300-166D-000A-959FF18A417E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 rot="1244672">
            <a:off x="4496553" y="5154049"/>
            <a:ext cx="173430" cy="189588"/>
          </a:xfrm>
          <a:prstGeom prst="rect">
            <a:avLst/>
          </a:prstGeom>
        </p:spPr>
      </p:pic>
      <p:sp>
        <p:nvSpPr>
          <p:cNvPr id="159" name="Rounded Rectangle">
            <a:extLst>
              <a:ext uri="{FF2B5EF4-FFF2-40B4-BE49-F238E27FC236}">
                <a16:creationId xmlns:a16="http://schemas.microsoft.com/office/drawing/2014/main" id="{93652419-5349-D5FD-95F9-266E076A4C7B}"/>
              </a:ext>
            </a:extLst>
          </p:cNvPr>
          <p:cNvSpPr/>
          <p:nvPr/>
        </p:nvSpPr>
        <p:spPr>
          <a:xfrm>
            <a:off x="4796981" y="4600940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5-7</a:t>
            </a:r>
          </a:p>
        </p:txBody>
      </p:sp>
      <p:sp>
        <p:nvSpPr>
          <p:cNvPr id="160" name="Rounded Rectangle">
            <a:extLst>
              <a:ext uri="{FF2B5EF4-FFF2-40B4-BE49-F238E27FC236}">
                <a16:creationId xmlns:a16="http://schemas.microsoft.com/office/drawing/2014/main" id="{06AD9DD0-FB33-9A8C-A658-89C93B668B67}"/>
              </a:ext>
            </a:extLst>
          </p:cNvPr>
          <p:cNvSpPr/>
          <p:nvPr/>
        </p:nvSpPr>
        <p:spPr>
          <a:xfrm>
            <a:off x="821023" y="10096515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5-6</a:t>
            </a:r>
          </a:p>
        </p:txBody>
      </p:sp>
      <p:sp>
        <p:nvSpPr>
          <p:cNvPr id="161" name="모서리가 둥근 사각형 설명선 11">
            <a:extLst>
              <a:ext uri="{FF2B5EF4-FFF2-40B4-BE49-F238E27FC236}">
                <a16:creationId xmlns:a16="http://schemas.microsoft.com/office/drawing/2014/main" id="{F639907F-E375-B937-11C4-EEC2AFEC172D}"/>
              </a:ext>
            </a:extLst>
          </p:cNvPr>
          <p:cNvSpPr/>
          <p:nvPr/>
        </p:nvSpPr>
        <p:spPr>
          <a:xfrm>
            <a:off x="4643907" y="8655607"/>
            <a:ext cx="1534994" cy="477720"/>
          </a:xfrm>
          <a:prstGeom prst="wedgeRoundRectCallout">
            <a:avLst>
              <a:gd name="adj1" fmla="val -62715"/>
              <a:gd name="adj2" fmla="val 27504"/>
              <a:gd name="adj3" fmla="val 16667"/>
            </a:avLst>
          </a:prstGeom>
          <a:solidFill>
            <a:schemeClr val="tx1">
              <a:lumMod val="65000"/>
              <a:lumOff val="35000"/>
              <a:alpha val="88000"/>
            </a:schemeClr>
          </a:solidFill>
          <a:ln w="12700">
            <a:noFill/>
            <a:miter lim="400000"/>
          </a:ln>
        </p:spPr>
        <p:txBody>
          <a:bodyPr lIns="72000" tIns="71437" rIns="72000" bIns="71437" rtlCol="0" anchor="ctr"/>
          <a:lstStyle/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산업화와 도시화</a:t>
            </a:r>
            <a:r>
              <a:rPr lang="en-US" altLang="ko-KR" sz="600" dirty="0">
                <a:solidFill>
                  <a:prstClr val="white"/>
                </a:solidFill>
              </a:rPr>
              <a:t> </a:t>
            </a:r>
            <a:r>
              <a:rPr lang="en-US" altLang="ko-KR" sz="700" dirty="0">
                <a:solidFill>
                  <a:prstClr val="white"/>
                </a:solidFill>
              </a:rPr>
              <a:t>(30%)</a:t>
            </a:r>
          </a:p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교통</a:t>
            </a:r>
            <a:r>
              <a:rPr lang="en-US" altLang="ko-KR" sz="600" dirty="0">
                <a:solidFill>
                  <a:prstClr val="white"/>
                </a:solidFill>
              </a:rPr>
              <a:t>,</a:t>
            </a:r>
            <a:r>
              <a:rPr lang="ko-KR" altLang="en-US" sz="600" dirty="0">
                <a:solidFill>
                  <a:prstClr val="white"/>
                </a:solidFill>
              </a:rPr>
              <a:t>통신의 발달과 정보화 </a:t>
            </a:r>
            <a:r>
              <a:rPr lang="en-US" altLang="ko-KR" sz="700" dirty="0">
                <a:solidFill>
                  <a:prstClr val="white"/>
                </a:solidFill>
              </a:rPr>
              <a:t>(40%)</a:t>
            </a:r>
            <a:endParaRPr lang="en-US" altLang="ko-KR" sz="600" dirty="0">
              <a:solidFill>
                <a:prstClr val="white"/>
              </a:solidFill>
            </a:endParaRPr>
          </a:p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지역과 공간 변화</a:t>
            </a:r>
            <a:endParaRPr lang="en-US" altLang="ko-KR" sz="600" dirty="0">
              <a:solidFill>
                <a:prstClr val="white"/>
              </a:solidFill>
            </a:endParaRPr>
          </a:p>
        </p:txBody>
      </p:sp>
      <p:pic>
        <p:nvPicPr>
          <p:cNvPr id="162" name="그래픽 161" descr="커서 단색으로 채워진">
            <a:extLst>
              <a:ext uri="{FF2B5EF4-FFF2-40B4-BE49-F238E27FC236}">
                <a16:creationId xmlns:a16="http://schemas.microsoft.com/office/drawing/2014/main" id="{960481DD-1B31-6E84-992F-9887071E606D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 rot="1244672">
            <a:off x="4351331" y="9122621"/>
            <a:ext cx="173430" cy="189588"/>
          </a:xfrm>
          <a:prstGeom prst="rect">
            <a:avLst/>
          </a:prstGeom>
        </p:spPr>
      </p:pic>
      <p:sp>
        <p:nvSpPr>
          <p:cNvPr id="163" name="Rounded Rectangle">
            <a:extLst>
              <a:ext uri="{FF2B5EF4-FFF2-40B4-BE49-F238E27FC236}">
                <a16:creationId xmlns:a16="http://schemas.microsoft.com/office/drawing/2014/main" id="{64D03BE1-B8D5-9732-989D-2AFC9D35D0F2}"/>
              </a:ext>
            </a:extLst>
          </p:cNvPr>
          <p:cNvSpPr/>
          <p:nvPr/>
        </p:nvSpPr>
        <p:spPr>
          <a:xfrm>
            <a:off x="4651759" y="8569512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5-7</a:t>
            </a:r>
          </a:p>
        </p:txBody>
      </p:sp>
      <p:sp>
        <p:nvSpPr>
          <p:cNvPr id="164" name="모서리가 둥근 사각형 설명선 11">
            <a:extLst>
              <a:ext uri="{FF2B5EF4-FFF2-40B4-BE49-F238E27FC236}">
                <a16:creationId xmlns:a16="http://schemas.microsoft.com/office/drawing/2014/main" id="{FAF9DE2B-73FF-A7F7-B890-9FEA67DB2848}"/>
              </a:ext>
            </a:extLst>
          </p:cNvPr>
          <p:cNvSpPr/>
          <p:nvPr/>
        </p:nvSpPr>
        <p:spPr>
          <a:xfrm>
            <a:off x="1043924" y="8650516"/>
            <a:ext cx="1534994" cy="520759"/>
          </a:xfrm>
          <a:prstGeom prst="wedgeRoundRectCallout">
            <a:avLst>
              <a:gd name="adj1" fmla="val 61886"/>
              <a:gd name="adj2" fmla="val 17714"/>
              <a:gd name="adj3" fmla="val 16667"/>
            </a:avLst>
          </a:prstGeom>
          <a:solidFill>
            <a:schemeClr val="tx1">
              <a:lumMod val="65000"/>
              <a:lumOff val="35000"/>
              <a:alpha val="88000"/>
            </a:schemeClr>
          </a:solidFill>
          <a:ln w="12700">
            <a:noFill/>
            <a:miter lim="400000"/>
          </a:ln>
        </p:spPr>
        <p:txBody>
          <a:bodyPr lIns="72000" tIns="71437" rIns="72000" bIns="71437" rtlCol="0" anchor="ctr"/>
          <a:lstStyle/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자연환경과 인간 생활 </a:t>
            </a:r>
            <a:r>
              <a:rPr lang="en-US" altLang="ko-KR" sz="700" dirty="0">
                <a:solidFill>
                  <a:prstClr val="white"/>
                </a:solidFill>
              </a:rPr>
              <a:t>(50%)</a:t>
            </a:r>
          </a:p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인간과 자연의 관계</a:t>
            </a:r>
            <a:r>
              <a:rPr lang="en-US" altLang="ko-KR" sz="600" dirty="0">
                <a:solidFill>
                  <a:prstClr val="white"/>
                </a:solidFill>
              </a:rPr>
              <a:t> </a:t>
            </a:r>
            <a:r>
              <a:rPr lang="en-US" altLang="ko-KR" sz="700" dirty="0">
                <a:solidFill>
                  <a:prstClr val="white"/>
                </a:solidFill>
              </a:rPr>
              <a:t>(40%)</a:t>
            </a:r>
            <a:endParaRPr lang="en-US" altLang="ko-KR" sz="600" dirty="0">
              <a:solidFill>
                <a:prstClr val="white"/>
              </a:solidFill>
            </a:endParaRPr>
          </a:p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환경 문제의 해결을 위한 노력</a:t>
            </a:r>
            <a:endParaRPr lang="en-US" altLang="ko-KR" sz="600" dirty="0">
              <a:solidFill>
                <a:prstClr val="white"/>
              </a:solidFill>
            </a:endParaRPr>
          </a:p>
        </p:txBody>
      </p:sp>
      <p:pic>
        <p:nvPicPr>
          <p:cNvPr id="165" name="그래픽 164" descr="커서 단색으로 채워진">
            <a:extLst>
              <a:ext uri="{FF2B5EF4-FFF2-40B4-BE49-F238E27FC236}">
                <a16:creationId xmlns:a16="http://schemas.microsoft.com/office/drawing/2014/main" id="{D6978E09-8499-72FF-85C7-E3FCFEA1B885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 rot="1244672">
            <a:off x="2728240" y="8953570"/>
            <a:ext cx="173430" cy="189588"/>
          </a:xfrm>
          <a:prstGeom prst="rect">
            <a:avLst/>
          </a:prstGeom>
        </p:spPr>
      </p:pic>
      <p:sp>
        <p:nvSpPr>
          <p:cNvPr id="166" name="Rounded Rectangle">
            <a:extLst>
              <a:ext uri="{FF2B5EF4-FFF2-40B4-BE49-F238E27FC236}">
                <a16:creationId xmlns:a16="http://schemas.microsoft.com/office/drawing/2014/main" id="{B4BA7C38-E187-0A13-BD94-BADCCEC910DE}"/>
              </a:ext>
            </a:extLst>
          </p:cNvPr>
          <p:cNvSpPr/>
          <p:nvPr/>
        </p:nvSpPr>
        <p:spPr>
          <a:xfrm>
            <a:off x="1019228" y="8620249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5-7</a:t>
            </a:r>
          </a:p>
        </p:txBody>
      </p:sp>
      <p:sp>
        <p:nvSpPr>
          <p:cNvPr id="167" name="모서리가 둥근 사각형 설명선 11">
            <a:extLst>
              <a:ext uri="{FF2B5EF4-FFF2-40B4-BE49-F238E27FC236}">
                <a16:creationId xmlns:a16="http://schemas.microsoft.com/office/drawing/2014/main" id="{75142F75-CCDD-66CF-0AA9-6758E7E5EBAA}"/>
              </a:ext>
            </a:extLst>
          </p:cNvPr>
          <p:cNvSpPr/>
          <p:nvPr/>
        </p:nvSpPr>
        <p:spPr>
          <a:xfrm>
            <a:off x="7669721" y="8701457"/>
            <a:ext cx="1821993" cy="688613"/>
          </a:xfrm>
          <a:prstGeom prst="wedgeRoundRectCallout">
            <a:avLst>
              <a:gd name="adj1" fmla="val -62715"/>
              <a:gd name="adj2" fmla="val 27504"/>
              <a:gd name="adj3" fmla="val 16667"/>
            </a:avLst>
          </a:prstGeom>
          <a:solidFill>
            <a:schemeClr val="tx1">
              <a:lumMod val="65000"/>
              <a:lumOff val="35000"/>
              <a:alpha val="88000"/>
            </a:schemeClr>
          </a:solidFill>
          <a:ln w="12700">
            <a:noFill/>
            <a:miter lim="400000"/>
          </a:ln>
        </p:spPr>
        <p:txBody>
          <a:bodyPr lIns="72000" tIns="71437" rIns="72000" bIns="71437" rtlCol="0" anchor="ctr"/>
          <a:lstStyle/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자본주의의 전개 과정과 합리적 선택</a:t>
            </a:r>
            <a:r>
              <a:rPr lang="en-US" altLang="ko-KR" sz="600" dirty="0">
                <a:solidFill>
                  <a:prstClr val="white"/>
                </a:solidFill>
              </a:rPr>
              <a:t> </a:t>
            </a:r>
            <a:r>
              <a:rPr lang="en-US" altLang="ko-KR" sz="700" dirty="0">
                <a:solidFill>
                  <a:prstClr val="white"/>
                </a:solidFill>
              </a:rPr>
              <a:t>(30%)</a:t>
            </a:r>
          </a:p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시장 경제와 경제 주체의 역할 </a:t>
            </a:r>
            <a:r>
              <a:rPr lang="en-US" altLang="ko-KR" sz="700" dirty="0">
                <a:solidFill>
                  <a:prstClr val="white"/>
                </a:solidFill>
              </a:rPr>
              <a:t>(40%)</a:t>
            </a:r>
            <a:endParaRPr lang="en-US" altLang="ko-KR" sz="600" dirty="0">
              <a:solidFill>
                <a:prstClr val="white"/>
              </a:solidFill>
            </a:endParaRPr>
          </a:p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국제 무역의 확대와 영향</a:t>
            </a:r>
            <a:endParaRPr lang="en-US" altLang="ko-KR" sz="600" dirty="0">
              <a:solidFill>
                <a:prstClr val="white"/>
              </a:solidFill>
            </a:endParaRPr>
          </a:p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자산 관리와 금융 생활</a:t>
            </a:r>
            <a:endParaRPr lang="en-US" altLang="ko-KR" sz="600" dirty="0">
              <a:solidFill>
                <a:prstClr val="white"/>
              </a:solidFill>
            </a:endParaRPr>
          </a:p>
        </p:txBody>
      </p:sp>
      <p:pic>
        <p:nvPicPr>
          <p:cNvPr id="168" name="그래픽 167" descr="커서 단색으로 채워진">
            <a:extLst>
              <a:ext uri="{FF2B5EF4-FFF2-40B4-BE49-F238E27FC236}">
                <a16:creationId xmlns:a16="http://schemas.microsoft.com/office/drawing/2014/main" id="{B30E37FC-8DBE-C52D-F53F-5A6ACEAB98A0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 rot="1244672">
            <a:off x="7346166" y="9175912"/>
            <a:ext cx="173430" cy="189588"/>
          </a:xfrm>
          <a:prstGeom prst="rect">
            <a:avLst/>
          </a:prstGeom>
        </p:spPr>
      </p:pic>
      <p:sp>
        <p:nvSpPr>
          <p:cNvPr id="169" name="Rounded Rectangle">
            <a:extLst>
              <a:ext uri="{FF2B5EF4-FFF2-40B4-BE49-F238E27FC236}">
                <a16:creationId xmlns:a16="http://schemas.microsoft.com/office/drawing/2014/main" id="{E4D890DF-035E-B823-F745-0DB9C68196E9}"/>
              </a:ext>
            </a:extLst>
          </p:cNvPr>
          <p:cNvSpPr/>
          <p:nvPr/>
        </p:nvSpPr>
        <p:spPr>
          <a:xfrm>
            <a:off x="7677574" y="8615363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5-7</a:t>
            </a:r>
          </a:p>
        </p:txBody>
      </p:sp>
      <p:sp>
        <p:nvSpPr>
          <p:cNvPr id="170" name="Rounded Rectangle">
            <a:extLst>
              <a:ext uri="{FF2B5EF4-FFF2-40B4-BE49-F238E27FC236}">
                <a16:creationId xmlns:a16="http://schemas.microsoft.com/office/drawing/2014/main" id="{E82E3FCB-C95B-D4FA-315A-0494B005E01D}"/>
              </a:ext>
            </a:extLst>
          </p:cNvPr>
          <p:cNvSpPr/>
          <p:nvPr/>
        </p:nvSpPr>
        <p:spPr>
          <a:xfrm>
            <a:off x="-7781385" y="3119288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5-6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71" name="모서리가 둥근 사각형 설명선 11">
            <a:extLst>
              <a:ext uri="{FF2B5EF4-FFF2-40B4-BE49-F238E27FC236}">
                <a16:creationId xmlns:a16="http://schemas.microsoft.com/office/drawing/2014/main" id="{AD2F7E93-CBFD-1113-E703-33B443549FD2}"/>
              </a:ext>
            </a:extLst>
          </p:cNvPr>
          <p:cNvSpPr/>
          <p:nvPr/>
        </p:nvSpPr>
        <p:spPr>
          <a:xfrm>
            <a:off x="-3838685" y="2033321"/>
            <a:ext cx="1534994" cy="477720"/>
          </a:xfrm>
          <a:prstGeom prst="wedgeRoundRectCallout">
            <a:avLst>
              <a:gd name="adj1" fmla="val -62715"/>
              <a:gd name="adj2" fmla="val 27504"/>
              <a:gd name="adj3" fmla="val 16667"/>
            </a:avLst>
          </a:prstGeom>
          <a:solidFill>
            <a:schemeClr val="tx1">
              <a:lumMod val="65000"/>
              <a:lumOff val="35000"/>
              <a:alpha val="88000"/>
            </a:schemeClr>
          </a:solidFill>
          <a:ln w="12700">
            <a:noFill/>
            <a:miter lim="400000"/>
          </a:ln>
        </p:spPr>
        <p:txBody>
          <a:bodyPr lIns="72000" tIns="71437" rIns="72000" bIns="71437" rtlCol="0" anchor="ctr"/>
          <a:lstStyle/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산업화와 도시화</a:t>
            </a:r>
            <a:r>
              <a:rPr lang="en-US" altLang="ko-KR" sz="600" dirty="0">
                <a:solidFill>
                  <a:prstClr val="white"/>
                </a:solidFill>
              </a:rPr>
              <a:t> </a:t>
            </a:r>
            <a:r>
              <a:rPr lang="en-US" altLang="ko-KR" sz="700" dirty="0">
                <a:solidFill>
                  <a:prstClr val="white"/>
                </a:solidFill>
              </a:rPr>
              <a:t>(30%)</a:t>
            </a:r>
          </a:p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교통</a:t>
            </a:r>
            <a:r>
              <a:rPr lang="en-US" altLang="ko-KR" sz="600" dirty="0">
                <a:solidFill>
                  <a:prstClr val="white"/>
                </a:solidFill>
              </a:rPr>
              <a:t>,</a:t>
            </a:r>
            <a:r>
              <a:rPr lang="ko-KR" altLang="en-US" sz="600" dirty="0">
                <a:solidFill>
                  <a:prstClr val="white"/>
                </a:solidFill>
              </a:rPr>
              <a:t>통신의 발달과 정보화 </a:t>
            </a:r>
            <a:r>
              <a:rPr lang="en-US" altLang="ko-KR" sz="700" dirty="0">
                <a:solidFill>
                  <a:prstClr val="white"/>
                </a:solidFill>
              </a:rPr>
              <a:t>(40%)</a:t>
            </a:r>
            <a:endParaRPr lang="en-US" altLang="ko-KR" sz="600" dirty="0">
              <a:solidFill>
                <a:prstClr val="white"/>
              </a:solidFill>
            </a:endParaRPr>
          </a:p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지역과 공간 변화</a:t>
            </a:r>
            <a:endParaRPr lang="en-US" altLang="ko-KR" sz="600" dirty="0">
              <a:solidFill>
                <a:prstClr val="white"/>
              </a:solidFill>
            </a:endParaRPr>
          </a:p>
        </p:txBody>
      </p:sp>
      <p:pic>
        <p:nvPicPr>
          <p:cNvPr id="172" name="그래픽 171" descr="커서 단색으로 채워진">
            <a:extLst>
              <a:ext uri="{FF2B5EF4-FFF2-40B4-BE49-F238E27FC236}">
                <a16:creationId xmlns:a16="http://schemas.microsoft.com/office/drawing/2014/main" id="{484E3889-B549-3286-F78C-5AF871D3A95F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 rot="1244672">
            <a:off x="-4131261" y="2500335"/>
            <a:ext cx="173430" cy="189588"/>
          </a:xfrm>
          <a:prstGeom prst="rect">
            <a:avLst/>
          </a:prstGeom>
        </p:spPr>
      </p:pic>
      <p:sp>
        <p:nvSpPr>
          <p:cNvPr id="173" name="Rounded Rectangle">
            <a:extLst>
              <a:ext uri="{FF2B5EF4-FFF2-40B4-BE49-F238E27FC236}">
                <a16:creationId xmlns:a16="http://schemas.microsoft.com/office/drawing/2014/main" id="{55FA65EA-14F2-337A-DF58-56041A14A070}"/>
              </a:ext>
            </a:extLst>
          </p:cNvPr>
          <p:cNvSpPr/>
          <p:nvPr/>
        </p:nvSpPr>
        <p:spPr>
          <a:xfrm>
            <a:off x="-3830833" y="1947226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5-7</a:t>
            </a:r>
          </a:p>
        </p:txBody>
      </p:sp>
      <p:sp>
        <p:nvSpPr>
          <p:cNvPr id="180" name="모서리가 둥근 사각형 설명선 11">
            <a:extLst>
              <a:ext uri="{FF2B5EF4-FFF2-40B4-BE49-F238E27FC236}">
                <a16:creationId xmlns:a16="http://schemas.microsoft.com/office/drawing/2014/main" id="{AB65619F-2AED-FCF7-47E1-192DA1BCAD7A}"/>
              </a:ext>
            </a:extLst>
          </p:cNvPr>
          <p:cNvSpPr/>
          <p:nvPr/>
        </p:nvSpPr>
        <p:spPr>
          <a:xfrm>
            <a:off x="-7438668" y="2028230"/>
            <a:ext cx="1534994" cy="520759"/>
          </a:xfrm>
          <a:prstGeom prst="wedgeRoundRectCallout">
            <a:avLst>
              <a:gd name="adj1" fmla="val 61886"/>
              <a:gd name="adj2" fmla="val 17714"/>
              <a:gd name="adj3" fmla="val 16667"/>
            </a:avLst>
          </a:prstGeom>
          <a:solidFill>
            <a:schemeClr val="tx1">
              <a:lumMod val="65000"/>
              <a:lumOff val="35000"/>
              <a:alpha val="88000"/>
            </a:schemeClr>
          </a:solidFill>
          <a:ln w="12700">
            <a:noFill/>
            <a:miter lim="400000"/>
          </a:ln>
        </p:spPr>
        <p:txBody>
          <a:bodyPr lIns="72000" tIns="71437" rIns="72000" bIns="71437" rtlCol="0" anchor="ctr"/>
          <a:lstStyle/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자연환경과 인간 생활 </a:t>
            </a:r>
            <a:r>
              <a:rPr lang="en-US" altLang="ko-KR" sz="700" dirty="0">
                <a:solidFill>
                  <a:prstClr val="white"/>
                </a:solidFill>
              </a:rPr>
              <a:t>(50%)</a:t>
            </a:r>
          </a:p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인간과 자연의 관계</a:t>
            </a:r>
            <a:r>
              <a:rPr lang="en-US" altLang="ko-KR" sz="600" dirty="0">
                <a:solidFill>
                  <a:prstClr val="white"/>
                </a:solidFill>
              </a:rPr>
              <a:t> </a:t>
            </a:r>
            <a:r>
              <a:rPr lang="en-US" altLang="ko-KR" sz="700" dirty="0">
                <a:solidFill>
                  <a:prstClr val="white"/>
                </a:solidFill>
              </a:rPr>
              <a:t>(40%)</a:t>
            </a:r>
            <a:endParaRPr lang="en-US" altLang="ko-KR" sz="600" dirty="0">
              <a:solidFill>
                <a:prstClr val="white"/>
              </a:solidFill>
            </a:endParaRPr>
          </a:p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환경 문제의 해결을 위한 노력</a:t>
            </a:r>
            <a:endParaRPr lang="en-US" altLang="ko-KR" sz="600" dirty="0">
              <a:solidFill>
                <a:prstClr val="white"/>
              </a:solidFill>
            </a:endParaRPr>
          </a:p>
        </p:txBody>
      </p:sp>
      <p:pic>
        <p:nvPicPr>
          <p:cNvPr id="181" name="그래픽 180" descr="커서 단색으로 채워진">
            <a:extLst>
              <a:ext uri="{FF2B5EF4-FFF2-40B4-BE49-F238E27FC236}">
                <a16:creationId xmlns:a16="http://schemas.microsoft.com/office/drawing/2014/main" id="{38BB2BB2-10E2-FD55-5B31-91A10EC25CFB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 rot="1244672">
            <a:off x="-5754352" y="2331284"/>
            <a:ext cx="173430" cy="189588"/>
          </a:xfrm>
          <a:prstGeom prst="rect">
            <a:avLst/>
          </a:prstGeom>
        </p:spPr>
      </p:pic>
      <p:sp>
        <p:nvSpPr>
          <p:cNvPr id="183" name="Rounded Rectangle">
            <a:extLst>
              <a:ext uri="{FF2B5EF4-FFF2-40B4-BE49-F238E27FC236}">
                <a16:creationId xmlns:a16="http://schemas.microsoft.com/office/drawing/2014/main" id="{945E262B-8BCA-DDEF-4F81-E3DF064E1B34}"/>
              </a:ext>
            </a:extLst>
          </p:cNvPr>
          <p:cNvSpPr/>
          <p:nvPr/>
        </p:nvSpPr>
        <p:spPr>
          <a:xfrm>
            <a:off x="-7463364" y="1997963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5-7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36" name="Rounded Rectangle">
            <a:extLst>
              <a:ext uri="{FF2B5EF4-FFF2-40B4-BE49-F238E27FC236}">
                <a16:creationId xmlns:a16="http://schemas.microsoft.com/office/drawing/2014/main" id="{6A2053F0-DBD8-010D-79E0-83E3C917A434}"/>
              </a:ext>
            </a:extLst>
          </p:cNvPr>
          <p:cNvSpPr/>
          <p:nvPr/>
        </p:nvSpPr>
        <p:spPr>
          <a:xfrm>
            <a:off x="822199" y="5796472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5-6</a:t>
            </a:r>
          </a:p>
        </p:txBody>
      </p:sp>
      <p:sp>
        <p:nvSpPr>
          <p:cNvPr id="37" name="Rounded Rectangle">
            <a:extLst>
              <a:ext uri="{FF2B5EF4-FFF2-40B4-BE49-F238E27FC236}">
                <a16:creationId xmlns:a16="http://schemas.microsoft.com/office/drawing/2014/main" id="{F099CA4E-BA6E-0705-B6FF-DF2638C980E3}"/>
              </a:ext>
            </a:extLst>
          </p:cNvPr>
          <p:cNvSpPr/>
          <p:nvPr/>
        </p:nvSpPr>
        <p:spPr>
          <a:xfrm>
            <a:off x="824427" y="3304285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5-6</a:t>
            </a:r>
            <a:endParaRPr sz="700" dirty="0">
              <a:solidFill>
                <a:schemeClr val="bg1"/>
              </a:solidFill>
            </a:endParaRPr>
          </a:p>
        </p:txBody>
      </p:sp>
      <p:pic>
        <p:nvPicPr>
          <p:cNvPr id="42" name="Graphic 11">
            <a:extLst>
              <a:ext uri="{FF2B5EF4-FFF2-40B4-BE49-F238E27FC236}">
                <a16:creationId xmlns:a16="http://schemas.microsoft.com/office/drawing/2014/main" id="{10894539-60D2-D8E2-867D-386303DD3D02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1811421" y="622825"/>
            <a:ext cx="155002" cy="155002"/>
          </a:xfrm>
          <a:prstGeom prst="rect">
            <a:avLst/>
          </a:prstGeom>
        </p:spPr>
      </p:pic>
      <p:pic>
        <p:nvPicPr>
          <p:cNvPr id="209" name="Graphic 11">
            <a:extLst>
              <a:ext uri="{FF2B5EF4-FFF2-40B4-BE49-F238E27FC236}">
                <a16:creationId xmlns:a16="http://schemas.microsoft.com/office/drawing/2014/main" id="{8235A6A0-3564-A28E-73C7-A0B2D7F63C0A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2008782" y="6337589"/>
            <a:ext cx="155002" cy="155002"/>
          </a:xfrm>
          <a:prstGeom prst="rect">
            <a:avLst/>
          </a:prstGeom>
        </p:spPr>
      </p:pic>
      <p:pic>
        <p:nvPicPr>
          <p:cNvPr id="210" name="Graphic 11">
            <a:extLst>
              <a:ext uri="{FF2B5EF4-FFF2-40B4-BE49-F238E27FC236}">
                <a16:creationId xmlns:a16="http://schemas.microsoft.com/office/drawing/2014/main" id="{1DDE4F30-654F-C5AB-F2CE-0ED16E3F6627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1872294" y="7827357"/>
            <a:ext cx="155002" cy="155002"/>
          </a:xfrm>
          <a:prstGeom prst="rect">
            <a:avLst/>
          </a:prstGeom>
        </p:spPr>
      </p:pic>
      <p:grpSp>
        <p:nvGrpSpPr>
          <p:cNvPr id="214" name="그룹 213">
            <a:extLst>
              <a:ext uri="{FF2B5EF4-FFF2-40B4-BE49-F238E27FC236}">
                <a16:creationId xmlns:a16="http://schemas.microsoft.com/office/drawing/2014/main" id="{76B9FBB7-5AC6-98FD-693E-20E60DBEB137}"/>
              </a:ext>
            </a:extLst>
          </p:cNvPr>
          <p:cNvGrpSpPr/>
          <p:nvPr/>
        </p:nvGrpSpPr>
        <p:grpSpPr>
          <a:xfrm>
            <a:off x="765265" y="6566699"/>
            <a:ext cx="2329984" cy="1017193"/>
            <a:chOff x="765265" y="6554885"/>
            <a:chExt cx="2329984" cy="1017193"/>
          </a:xfrm>
        </p:grpSpPr>
        <p:sp>
          <p:nvSpPr>
            <p:cNvPr id="215" name="사각형: 둥근 모서리 214">
              <a:extLst>
                <a:ext uri="{FF2B5EF4-FFF2-40B4-BE49-F238E27FC236}">
                  <a16:creationId xmlns:a16="http://schemas.microsoft.com/office/drawing/2014/main" id="{C22495F1-96D5-2B6F-BA97-527BDEAA3B0A}"/>
                </a:ext>
              </a:extLst>
            </p:cNvPr>
            <p:cNvSpPr/>
            <p:nvPr/>
          </p:nvSpPr>
          <p:spPr>
            <a:xfrm>
              <a:off x="768910" y="6554885"/>
              <a:ext cx="2326339" cy="1017193"/>
            </a:xfrm>
            <a:prstGeom prst="roundRect">
              <a:avLst>
                <a:gd name="adj" fmla="val 9138"/>
              </a:avLst>
            </a:prstGeom>
            <a:solidFill>
              <a:schemeClr val="bg1">
                <a:lumMod val="9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216" name="TextBox 215">
              <a:extLst>
                <a:ext uri="{FF2B5EF4-FFF2-40B4-BE49-F238E27FC236}">
                  <a16:creationId xmlns:a16="http://schemas.microsoft.com/office/drawing/2014/main" id="{3D364038-A36A-E715-A60D-7D5B87697DED}"/>
                </a:ext>
              </a:extLst>
            </p:cNvPr>
            <p:cNvSpPr txBox="1"/>
            <p:nvPr/>
          </p:nvSpPr>
          <p:spPr>
            <a:xfrm>
              <a:off x="765265" y="6620664"/>
              <a:ext cx="876956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900" b="1" dirty="0"/>
                <a:t>개념 문제</a:t>
              </a:r>
            </a:p>
          </p:txBody>
        </p:sp>
        <p:sp>
          <p:nvSpPr>
            <p:cNvPr id="217" name="TextBox 216">
              <a:extLst>
                <a:ext uri="{FF2B5EF4-FFF2-40B4-BE49-F238E27FC236}">
                  <a16:creationId xmlns:a16="http://schemas.microsoft.com/office/drawing/2014/main" id="{4E056C95-45E0-2B3E-430B-B7C1A9592907}"/>
                </a:ext>
              </a:extLst>
            </p:cNvPr>
            <p:cNvSpPr txBox="1"/>
            <p:nvPr/>
          </p:nvSpPr>
          <p:spPr>
            <a:xfrm>
              <a:off x="765265" y="6809263"/>
              <a:ext cx="2252814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800" dirty="0">
                  <a:solidFill>
                    <a:schemeClr val="bg1">
                      <a:lumMod val="50000"/>
                    </a:schemeClr>
                  </a:solidFill>
                </a:rPr>
                <a:t>반 평균이 과목 평균 대비</a:t>
              </a:r>
              <a:r>
                <a:rPr lang="ko-KR" altLang="en-US" sz="800" dirty="0"/>
                <a:t> </a:t>
              </a:r>
              <a:r>
                <a:rPr lang="en-US" altLang="ko-KR" sz="800" b="1" dirty="0">
                  <a:solidFill>
                    <a:srgbClr val="7030A0"/>
                  </a:solidFill>
                </a:rPr>
                <a:t>30</a:t>
              </a:r>
              <a:r>
                <a:rPr lang="ko-KR" altLang="en-US" sz="800" b="1" dirty="0">
                  <a:solidFill>
                    <a:srgbClr val="7030A0"/>
                  </a:solidFill>
                </a:rPr>
                <a:t>초 빨라요</a:t>
              </a:r>
            </a:p>
          </p:txBody>
        </p:sp>
        <p:sp>
          <p:nvSpPr>
            <p:cNvPr id="218" name="TextBox 217">
              <a:extLst>
                <a:ext uri="{FF2B5EF4-FFF2-40B4-BE49-F238E27FC236}">
                  <a16:creationId xmlns:a16="http://schemas.microsoft.com/office/drawing/2014/main" id="{617B14F6-8FDC-A257-88D5-AB6F2C71DB0E}"/>
                </a:ext>
              </a:extLst>
            </p:cNvPr>
            <p:cNvSpPr txBox="1"/>
            <p:nvPr/>
          </p:nvSpPr>
          <p:spPr>
            <a:xfrm>
              <a:off x="765265" y="7035778"/>
              <a:ext cx="112563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b="1" dirty="0"/>
                <a:t>1</a:t>
              </a:r>
              <a:r>
                <a:rPr lang="ko-KR" altLang="en-US" b="1" dirty="0"/>
                <a:t>분 </a:t>
              </a:r>
              <a:r>
                <a:rPr lang="en-US" altLang="ko-KR" b="1" dirty="0"/>
                <a:t>30</a:t>
              </a:r>
              <a:r>
                <a:rPr lang="ko-KR" altLang="en-US" b="1" dirty="0"/>
                <a:t>초</a:t>
              </a:r>
            </a:p>
          </p:txBody>
        </p:sp>
      </p:grpSp>
      <p:grpSp>
        <p:nvGrpSpPr>
          <p:cNvPr id="219" name="그룹 218">
            <a:extLst>
              <a:ext uri="{FF2B5EF4-FFF2-40B4-BE49-F238E27FC236}">
                <a16:creationId xmlns:a16="http://schemas.microsoft.com/office/drawing/2014/main" id="{0F638324-17C9-0CF8-03DA-55EE3C79C2D7}"/>
              </a:ext>
            </a:extLst>
          </p:cNvPr>
          <p:cNvGrpSpPr/>
          <p:nvPr/>
        </p:nvGrpSpPr>
        <p:grpSpPr>
          <a:xfrm>
            <a:off x="6070240" y="6578512"/>
            <a:ext cx="2329984" cy="1017193"/>
            <a:chOff x="765265" y="6554885"/>
            <a:chExt cx="2329984" cy="1017193"/>
          </a:xfrm>
        </p:grpSpPr>
        <p:sp>
          <p:nvSpPr>
            <p:cNvPr id="220" name="사각형: 둥근 모서리 219">
              <a:extLst>
                <a:ext uri="{FF2B5EF4-FFF2-40B4-BE49-F238E27FC236}">
                  <a16:creationId xmlns:a16="http://schemas.microsoft.com/office/drawing/2014/main" id="{1B4384DA-48A6-0FE9-DA86-692F81363AAB}"/>
                </a:ext>
              </a:extLst>
            </p:cNvPr>
            <p:cNvSpPr/>
            <p:nvPr/>
          </p:nvSpPr>
          <p:spPr>
            <a:xfrm>
              <a:off x="768910" y="6554885"/>
              <a:ext cx="2326339" cy="1017193"/>
            </a:xfrm>
            <a:prstGeom prst="roundRect">
              <a:avLst>
                <a:gd name="adj" fmla="val 9138"/>
              </a:avLst>
            </a:prstGeom>
            <a:solidFill>
              <a:schemeClr val="bg1">
                <a:lumMod val="9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221" name="TextBox 220">
              <a:extLst>
                <a:ext uri="{FF2B5EF4-FFF2-40B4-BE49-F238E27FC236}">
                  <a16:creationId xmlns:a16="http://schemas.microsoft.com/office/drawing/2014/main" id="{4FBC08CF-BC24-B9D7-0B77-C15944D9CFD9}"/>
                </a:ext>
              </a:extLst>
            </p:cNvPr>
            <p:cNvSpPr txBox="1"/>
            <p:nvPr/>
          </p:nvSpPr>
          <p:spPr>
            <a:xfrm>
              <a:off x="765265" y="6620664"/>
              <a:ext cx="876956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900" b="1" dirty="0"/>
                <a:t>심화 문제</a:t>
              </a:r>
            </a:p>
          </p:txBody>
        </p:sp>
        <p:sp>
          <p:nvSpPr>
            <p:cNvPr id="222" name="TextBox 221">
              <a:extLst>
                <a:ext uri="{FF2B5EF4-FFF2-40B4-BE49-F238E27FC236}">
                  <a16:creationId xmlns:a16="http://schemas.microsoft.com/office/drawing/2014/main" id="{66CD2D29-BC84-D3E6-FDFB-3474ACD36E23}"/>
                </a:ext>
              </a:extLst>
            </p:cNvPr>
            <p:cNvSpPr txBox="1"/>
            <p:nvPr/>
          </p:nvSpPr>
          <p:spPr>
            <a:xfrm>
              <a:off x="765265" y="6809263"/>
              <a:ext cx="2252814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800" dirty="0">
                  <a:solidFill>
                    <a:schemeClr val="bg1">
                      <a:lumMod val="50000"/>
                    </a:schemeClr>
                  </a:solidFill>
                </a:rPr>
                <a:t>반 평균이 과목 평균과 같아요</a:t>
              </a:r>
              <a:endParaRPr lang="ko-KR" altLang="en-US" sz="800" b="1" dirty="0"/>
            </a:p>
          </p:txBody>
        </p:sp>
        <p:sp>
          <p:nvSpPr>
            <p:cNvPr id="223" name="TextBox 222">
              <a:extLst>
                <a:ext uri="{FF2B5EF4-FFF2-40B4-BE49-F238E27FC236}">
                  <a16:creationId xmlns:a16="http://schemas.microsoft.com/office/drawing/2014/main" id="{13B905A4-88B2-8155-8DAD-769F572DFB7C}"/>
                </a:ext>
              </a:extLst>
            </p:cNvPr>
            <p:cNvSpPr txBox="1"/>
            <p:nvPr/>
          </p:nvSpPr>
          <p:spPr>
            <a:xfrm>
              <a:off x="765265" y="7035778"/>
              <a:ext cx="112563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b="1" dirty="0"/>
                <a:t>1</a:t>
              </a:r>
              <a:r>
                <a:rPr lang="ko-KR" altLang="en-US" b="1" dirty="0"/>
                <a:t>분 </a:t>
              </a:r>
              <a:r>
                <a:rPr lang="en-US" altLang="ko-KR" b="1" dirty="0"/>
                <a:t>30</a:t>
              </a:r>
              <a:r>
                <a:rPr lang="ko-KR" altLang="en-US" b="1" dirty="0"/>
                <a:t>초</a:t>
              </a:r>
            </a:p>
          </p:txBody>
        </p:sp>
      </p:grpSp>
      <p:grpSp>
        <p:nvGrpSpPr>
          <p:cNvPr id="224" name="그룹 223">
            <a:extLst>
              <a:ext uri="{FF2B5EF4-FFF2-40B4-BE49-F238E27FC236}">
                <a16:creationId xmlns:a16="http://schemas.microsoft.com/office/drawing/2014/main" id="{0AF9AAC0-CBD8-E073-DB7B-AB916019C3D6}"/>
              </a:ext>
            </a:extLst>
          </p:cNvPr>
          <p:cNvGrpSpPr/>
          <p:nvPr/>
        </p:nvGrpSpPr>
        <p:grpSpPr>
          <a:xfrm>
            <a:off x="3421930" y="6578513"/>
            <a:ext cx="2329984" cy="1017193"/>
            <a:chOff x="765265" y="6554885"/>
            <a:chExt cx="2329984" cy="1017193"/>
          </a:xfrm>
        </p:grpSpPr>
        <p:sp>
          <p:nvSpPr>
            <p:cNvPr id="225" name="사각형: 둥근 모서리 224">
              <a:extLst>
                <a:ext uri="{FF2B5EF4-FFF2-40B4-BE49-F238E27FC236}">
                  <a16:creationId xmlns:a16="http://schemas.microsoft.com/office/drawing/2014/main" id="{7A4C9836-8AED-9802-2A43-6870DF71C469}"/>
                </a:ext>
              </a:extLst>
            </p:cNvPr>
            <p:cNvSpPr/>
            <p:nvPr/>
          </p:nvSpPr>
          <p:spPr>
            <a:xfrm>
              <a:off x="768910" y="6554885"/>
              <a:ext cx="2326339" cy="1017193"/>
            </a:xfrm>
            <a:prstGeom prst="roundRect">
              <a:avLst>
                <a:gd name="adj" fmla="val 9138"/>
              </a:avLst>
            </a:prstGeom>
            <a:solidFill>
              <a:schemeClr val="bg1">
                <a:lumMod val="9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226" name="TextBox 225">
              <a:extLst>
                <a:ext uri="{FF2B5EF4-FFF2-40B4-BE49-F238E27FC236}">
                  <a16:creationId xmlns:a16="http://schemas.microsoft.com/office/drawing/2014/main" id="{0FE99011-CFB6-CB56-9C7F-FBAC35BB0710}"/>
                </a:ext>
              </a:extLst>
            </p:cNvPr>
            <p:cNvSpPr txBox="1"/>
            <p:nvPr/>
          </p:nvSpPr>
          <p:spPr>
            <a:xfrm>
              <a:off x="765265" y="6620664"/>
              <a:ext cx="876956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900" b="1" dirty="0"/>
                <a:t>응용 문제</a:t>
              </a:r>
            </a:p>
          </p:txBody>
        </p:sp>
        <p:sp>
          <p:nvSpPr>
            <p:cNvPr id="227" name="TextBox 226">
              <a:extLst>
                <a:ext uri="{FF2B5EF4-FFF2-40B4-BE49-F238E27FC236}">
                  <a16:creationId xmlns:a16="http://schemas.microsoft.com/office/drawing/2014/main" id="{BCB79B85-FF83-A36C-8525-BF6AB7A99DCE}"/>
                </a:ext>
              </a:extLst>
            </p:cNvPr>
            <p:cNvSpPr txBox="1"/>
            <p:nvPr/>
          </p:nvSpPr>
          <p:spPr>
            <a:xfrm>
              <a:off x="765265" y="6809263"/>
              <a:ext cx="2252814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800" dirty="0">
                  <a:solidFill>
                    <a:schemeClr val="bg1">
                      <a:lumMod val="50000"/>
                    </a:schemeClr>
                  </a:solidFill>
                </a:rPr>
                <a:t>반 평균이 과목 평균 대비</a:t>
              </a:r>
              <a:r>
                <a:rPr lang="ko-KR" altLang="en-US" sz="800" dirty="0"/>
                <a:t> </a:t>
              </a:r>
              <a:r>
                <a:rPr lang="en-US" altLang="ko-KR" sz="800" b="1" dirty="0">
                  <a:solidFill>
                    <a:schemeClr val="accent2"/>
                  </a:solidFill>
                </a:rPr>
                <a:t>30</a:t>
              </a:r>
              <a:r>
                <a:rPr lang="ko-KR" altLang="en-US" sz="800" b="1" dirty="0">
                  <a:solidFill>
                    <a:schemeClr val="accent2"/>
                  </a:solidFill>
                </a:rPr>
                <a:t>초 느려요</a:t>
              </a:r>
            </a:p>
          </p:txBody>
        </p:sp>
        <p:sp>
          <p:nvSpPr>
            <p:cNvPr id="228" name="TextBox 227">
              <a:extLst>
                <a:ext uri="{FF2B5EF4-FFF2-40B4-BE49-F238E27FC236}">
                  <a16:creationId xmlns:a16="http://schemas.microsoft.com/office/drawing/2014/main" id="{AA0FCCAF-90FA-8E5F-23C0-C9518A35BAAA}"/>
                </a:ext>
              </a:extLst>
            </p:cNvPr>
            <p:cNvSpPr txBox="1"/>
            <p:nvPr/>
          </p:nvSpPr>
          <p:spPr>
            <a:xfrm>
              <a:off x="765265" y="7035778"/>
              <a:ext cx="112563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b="1" dirty="0"/>
                <a:t>2</a:t>
              </a:r>
              <a:r>
                <a:rPr lang="ko-KR" altLang="en-US" b="1" dirty="0"/>
                <a:t>분 </a:t>
              </a:r>
              <a:r>
                <a:rPr lang="en-US" altLang="ko-KR" b="1" dirty="0"/>
                <a:t>00</a:t>
              </a:r>
              <a:r>
                <a:rPr lang="ko-KR" altLang="en-US" b="1" dirty="0"/>
                <a:t>초</a:t>
              </a:r>
            </a:p>
          </p:txBody>
        </p:sp>
      </p:grpSp>
      <p:pic>
        <p:nvPicPr>
          <p:cNvPr id="230" name="Graphic 11">
            <a:extLst>
              <a:ext uri="{FF2B5EF4-FFF2-40B4-BE49-F238E27FC236}">
                <a16:creationId xmlns:a16="http://schemas.microsoft.com/office/drawing/2014/main" id="{162E9F47-EB58-76E0-4971-EC6C72812139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-6756669" y="659902"/>
            <a:ext cx="155002" cy="155002"/>
          </a:xfrm>
          <a:prstGeom prst="rect">
            <a:avLst/>
          </a:prstGeom>
        </p:spPr>
      </p:pic>
      <p:sp>
        <p:nvSpPr>
          <p:cNvPr id="231" name="TextBox 230">
            <a:extLst>
              <a:ext uri="{FF2B5EF4-FFF2-40B4-BE49-F238E27FC236}">
                <a16:creationId xmlns:a16="http://schemas.microsoft.com/office/drawing/2014/main" id="{0374C5E6-C930-37E3-E588-983A9603BE8D}"/>
              </a:ext>
            </a:extLst>
          </p:cNvPr>
          <p:cNvSpPr txBox="1"/>
          <p:nvPr/>
        </p:nvSpPr>
        <p:spPr>
          <a:xfrm>
            <a:off x="-5267635" y="242919"/>
            <a:ext cx="24881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>
                <a:solidFill>
                  <a:srgbClr val="0070C0"/>
                </a:solidFill>
              </a:rPr>
              <a:t>문제풀이 학습현황  </a:t>
            </a:r>
            <a:r>
              <a:rPr lang="en-US" altLang="ko-KR" sz="1000" b="1" dirty="0">
                <a:solidFill>
                  <a:srgbClr val="0070C0"/>
                </a:solidFill>
              </a:rPr>
              <a:t>- </a:t>
            </a:r>
            <a:r>
              <a:rPr lang="ko-KR" altLang="en-US" sz="1000" b="1" dirty="0" err="1">
                <a:solidFill>
                  <a:srgbClr val="0070C0"/>
                </a:solidFill>
              </a:rPr>
              <a:t>정답률</a:t>
            </a:r>
            <a:r>
              <a:rPr lang="ko-KR" altLang="en-US" sz="1000" b="1" dirty="0">
                <a:solidFill>
                  <a:srgbClr val="0070C0"/>
                </a:solidFill>
              </a:rPr>
              <a:t> 클릭 시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sz="1000" b="1" dirty="0">
              <a:solidFill>
                <a:srgbClr val="0070C0"/>
              </a:solidFill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095260E-F74E-EF96-DA35-E5AE42D8776C}"/>
              </a:ext>
            </a:extLst>
          </p:cNvPr>
          <p:cNvSpPr txBox="1"/>
          <p:nvPr/>
        </p:nvSpPr>
        <p:spPr>
          <a:xfrm>
            <a:off x="667808" y="3680166"/>
            <a:ext cx="942566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ctr"/>
            <a:r>
              <a:rPr lang="ko-KR" altLang="en-US" sz="1000" b="1" dirty="0"/>
              <a:t>동영상 학습시간</a:t>
            </a:r>
            <a:endParaRPr lang="en-US" altLang="ko-KR" sz="1000" b="1" dirty="0"/>
          </a:p>
        </p:txBody>
      </p:sp>
      <p:pic>
        <p:nvPicPr>
          <p:cNvPr id="31" name="Graphic 11">
            <a:extLst>
              <a:ext uri="{FF2B5EF4-FFF2-40B4-BE49-F238E27FC236}">
                <a16:creationId xmlns:a16="http://schemas.microsoft.com/office/drawing/2014/main" id="{18CAF6BB-E39F-1F86-A238-BAB2CE73FE30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1630460" y="3685543"/>
            <a:ext cx="155002" cy="155002"/>
          </a:xfrm>
          <a:prstGeom prst="rect">
            <a:avLst/>
          </a:prstGeom>
        </p:spPr>
      </p:pic>
      <p:sp>
        <p:nvSpPr>
          <p:cNvPr id="38" name="TextBox 37">
            <a:extLst>
              <a:ext uri="{FF2B5EF4-FFF2-40B4-BE49-F238E27FC236}">
                <a16:creationId xmlns:a16="http://schemas.microsoft.com/office/drawing/2014/main" id="{BE52C1B3-9CAA-8E35-82B2-4C75403631B3}"/>
              </a:ext>
            </a:extLst>
          </p:cNvPr>
          <p:cNvSpPr txBox="1"/>
          <p:nvPr/>
        </p:nvSpPr>
        <p:spPr>
          <a:xfrm>
            <a:off x="-4619525" y="4203380"/>
            <a:ext cx="1227900" cy="1692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100" b="1" dirty="0"/>
              <a:t>문제풀이 학습 현황</a:t>
            </a:r>
            <a:endParaRPr lang="en-US" altLang="ko-KR" sz="1050" b="1" dirty="0"/>
          </a:p>
        </p:txBody>
      </p:sp>
      <p:pic>
        <p:nvPicPr>
          <p:cNvPr id="39" name="Graphic 11">
            <a:extLst>
              <a:ext uri="{FF2B5EF4-FFF2-40B4-BE49-F238E27FC236}">
                <a16:creationId xmlns:a16="http://schemas.microsoft.com/office/drawing/2014/main" id="{5E799064-35A8-DAD5-B1B9-920AB2949BFD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-3383229" y="4205354"/>
            <a:ext cx="155002" cy="155002"/>
          </a:xfrm>
          <a:prstGeom prst="rect">
            <a:avLst/>
          </a:prstGeom>
        </p:spPr>
      </p:pic>
      <p:sp>
        <p:nvSpPr>
          <p:cNvPr id="40" name="모서리가 둥근 사각형 설명선 11">
            <a:extLst>
              <a:ext uri="{FF2B5EF4-FFF2-40B4-BE49-F238E27FC236}">
                <a16:creationId xmlns:a16="http://schemas.microsoft.com/office/drawing/2014/main" id="{48A6D0FB-5394-71F0-B887-77F8331BF4A8}"/>
              </a:ext>
            </a:extLst>
          </p:cNvPr>
          <p:cNvSpPr/>
          <p:nvPr/>
        </p:nvSpPr>
        <p:spPr>
          <a:xfrm>
            <a:off x="-4605977" y="4475558"/>
            <a:ext cx="4308716" cy="146689"/>
          </a:xfrm>
          <a:prstGeom prst="wedgeRoundRectCallout">
            <a:avLst>
              <a:gd name="adj1" fmla="val -20632"/>
              <a:gd name="adj2" fmla="val -97913"/>
              <a:gd name="adj3" fmla="val 16667"/>
            </a:avLst>
          </a:prstGeom>
          <a:solidFill>
            <a:srgbClr val="7F7F7F">
              <a:alpha val="85098"/>
            </a:srgbClr>
          </a:solidFill>
          <a:ln w="12700">
            <a:noFill/>
            <a:miter lim="400000"/>
          </a:ln>
        </p:spPr>
        <p:txBody>
          <a:bodyPr lIns="72000" tIns="71437" rIns="72000" bIns="71437" rtlCol="0" anchor="ctr"/>
          <a:lstStyle/>
          <a:p>
            <a:pPr algn="ctr"/>
            <a:r>
              <a:rPr kumimoji="1" lang="ko-KR" altLang="en-US" sz="700" dirty="0">
                <a:solidFill>
                  <a:schemeClr val="bg1"/>
                </a:solidFill>
              </a:rPr>
              <a:t>단원 별 학습한 진단 문항 및 문제집 문항 수에 대한 총 합산 및 평균 </a:t>
            </a:r>
            <a:r>
              <a:rPr kumimoji="1" lang="ko-KR" altLang="en-US" sz="700" dirty="0" err="1">
                <a:solidFill>
                  <a:schemeClr val="bg1"/>
                </a:solidFill>
              </a:rPr>
              <a:t>정답률</a:t>
            </a:r>
            <a:endParaRPr lang="ko-KR" altLang="en-US" sz="600" dirty="0">
              <a:solidFill>
                <a:schemeClr val="bg1"/>
              </a:solidFill>
              <a:latin typeface="맑은 고딕" panose="020B0503020000020004" pitchFamily="50" charset="-127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8AB5F539-F043-981C-E894-C150B45E01B8}"/>
              </a:ext>
            </a:extLst>
          </p:cNvPr>
          <p:cNvSpPr txBox="1"/>
          <p:nvPr/>
        </p:nvSpPr>
        <p:spPr>
          <a:xfrm>
            <a:off x="-3446044" y="3948204"/>
            <a:ext cx="216277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b="1" dirty="0">
                <a:solidFill>
                  <a:srgbClr val="0070C0"/>
                </a:solidFill>
              </a:rPr>
              <a:t>&lt;</a:t>
            </a:r>
            <a:r>
              <a:rPr lang="ko-KR" altLang="en-US" sz="1200" b="1" dirty="0">
                <a:solidFill>
                  <a:srgbClr val="0070C0"/>
                </a:solidFill>
              </a:rPr>
              <a:t>마우스 오버 시 </a:t>
            </a:r>
            <a:r>
              <a:rPr lang="ko-KR" altLang="en-US" sz="1200" b="1" dirty="0" err="1">
                <a:solidFill>
                  <a:srgbClr val="0070C0"/>
                </a:solidFill>
              </a:rPr>
              <a:t>툴팁</a:t>
            </a:r>
            <a:r>
              <a:rPr lang="ko-KR" altLang="en-US" sz="1200" b="1" dirty="0">
                <a:solidFill>
                  <a:srgbClr val="0070C0"/>
                </a:solidFill>
              </a:rPr>
              <a:t> 제공</a:t>
            </a:r>
            <a:r>
              <a:rPr lang="en-US" altLang="ko-KR" sz="1200" b="1" dirty="0">
                <a:solidFill>
                  <a:srgbClr val="0070C0"/>
                </a:solidFill>
              </a:rPr>
              <a:t>&gt;</a:t>
            </a:r>
            <a:endParaRPr lang="x-none" sz="1200" b="1" dirty="0">
              <a:solidFill>
                <a:srgbClr val="0070C0"/>
              </a:solidFill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DF7B23E4-7731-8993-8019-ED91DB4CDF6A}"/>
              </a:ext>
            </a:extLst>
          </p:cNvPr>
          <p:cNvSpPr txBox="1"/>
          <p:nvPr/>
        </p:nvSpPr>
        <p:spPr>
          <a:xfrm>
            <a:off x="-4616929" y="4733015"/>
            <a:ext cx="1037143" cy="1692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100" b="1" dirty="0"/>
              <a:t>동영상 학습시간</a:t>
            </a:r>
            <a:endParaRPr lang="en-US" altLang="ko-KR" sz="1050" b="1" dirty="0"/>
          </a:p>
        </p:txBody>
      </p:sp>
      <p:pic>
        <p:nvPicPr>
          <p:cNvPr id="47" name="Graphic 11">
            <a:extLst>
              <a:ext uri="{FF2B5EF4-FFF2-40B4-BE49-F238E27FC236}">
                <a16:creationId xmlns:a16="http://schemas.microsoft.com/office/drawing/2014/main" id="{ECBEBF5A-8F5F-AE17-A287-8DE8C4CC73B4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-3573248" y="4729859"/>
            <a:ext cx="155002" cy="155002"/>
          </a:xfrm>
          <a:prstGeom prst="rect">
            <a:avLst/>
          </a:prstGeom>
        </p:spPr>
      </p:pic>
      <p:sp>
        <p:nvSpPr>
          <p:cNvPr id="48" name="모서리가 둥근 사각형 설명선 11">
            <a:extLst>
              <a:ext uri="{FF2B5EF4-FFF2-40B4-BE49-F238E27FC236}">
                <a16:creationId xmlns:a16="http://schemas.microsoft.com/office/drawing/2014/main" id="{0958D6C6-08F6-04E3-46FB-E9019B6C1E0A}"/>
              </a:ext>
            </a:extLst>
          </p:cNvPr>
          <p:cNvSpPr/>
          <p:nvPr/>
        </p:nvSpPr>
        <p:spPr>
          <a:xfrm>
            <a:off x="-4605977" y="5030366"/>
            <a:ext cx="4308716" cy="146689"/>
          </a:xfrm>
          <a:prstGeom prst="wedgeRoundRectCallout">
            <a:avLst>
              <a:gd name="adj1" fmla="val -24055"/>
              <a:gd name="adj2" fmla="val -115349"/>
              <a:gd name="adj3" fmla="val 16667"/>
            </a:avLst>
          </a:prstGeom>
          <a:solidFill>
            <a:srgbClr val="7F7F7F">
              <a:alpha val="85098"/>
            </a:srgbClr>
          </a:solidFill>
          <a:ln w="12700">
            <a:noFill/>
            <a:miter lim="400000"/>
          </a:ln>
        </p:spPr>
        <p:txBody>
          <a:bodyPr lIns="72000" tIns="71437" rIns="72000" bIns="71437" rtlCol="0" anchor="ctr"/>
          <a:lstStyle/>
          <a:p>
            <a:pPr algn="ctr"/>
            <a:r>
              <a:rPr kumimoji="1" lang="ko-KR" altLang="en-US" sz="700" dirty="0">
                <a:solidFill>
                  <a:schemeClr val="bg1"/>
                </a:solidFill>
              </a:rPr>
              <a:t>단원 별 학습한 영상 시청 시간의 총 합산</a:t>
            </a:r>
            <a:endParaRPr lang="ko-KR" altLang="en-US" sz="600" dirty="0">
              <a:solidFill>
                <a:schemeClr val="bg1"/>
              </a:solidFill>
              <a:latin typeface="맑은 고딕" panose="020B0503020000020004" pitchFamily="50" charset="-127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C8F0E52A-1A88-08AE-A34D-4FB3206BEBA1}"/>
              </a:ext>
            </a:extLst>
          </p:cNvPr>
          <p:cNvSpPr txBox="1"/>
          <p:nvPr/>
        </p:nvSpPr>
        <p:spPr>
          <a:xfrm>
            <a:off x="-4614864" y="5270113"/>
            <a:ext cx="1368965" cy="1692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100" b="1"/>
              <a:t>문제당 평균 풀이시간</a:t>
            </a:r>
            <a:endParaRPr lang="en-US" altLang="ko-KR" sz="1050" b="1" dirty="0"/>
          </a:p>
        </p:txBody>
      </p:sp>
      <p:pic>
        <p:nvPicPr>
          <p:cNvPr id="50" name="Graphic 11">
            <a:extLst>
              <a:ext uri="{FF2B5EF4-FFF2-40B4-BE49-F238E27FC236}">
                <a16:creationId xmlns:a16="http://schemas.microsoft.com/office/drawing/2014/main" id="{B1756D43-A492-4F4E-E49A-8BA367D72D67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-3230254" y="5271753"/>
            <a:ext cx="155002" cy="155002"/>
          </a:xfrm>
          <a:prstGeom prst="rect">
            <a:avLst/>
          </a:prstGeom>
        </p:spPr>
      </p:pic>
      <p:sp>
        <p:nvSpPr>
          <p:cNvPr id="51" name="모서리가 둥근 사각형 설명선 11">
            <a:extLst>
              <a:ext uri="{FF2B5EF4-FFF2-40B4-BE49-F238E27FC236}">
                <a16:creationId xmlns:a16="http://schemas.microsoft.com/office/drawing/2014/main" id="{3044C514-3D85-AE0F-558B-C4A8806D104C}"/>
              </a:ext>
            </a:extLst>
          </p:cNvPr>
          <p:cNvSpPr/>
          <p:nvPr/>
        </p:nvSpPr>
        <p:spPr>
          <a:xfrm>
            <a:off x="-4597565" y="5540926"/>
            <a:ext cx="4308716" cy="146689"/>
          </a:xfrm>
          <a:prstGeom prst="wedgeRoundRectCallout">
            <a:avLst>
              <a:gd name="adj1" fmla="val -16773"/>
              <a:gd name="adj2" fmla="val -97913"/>
              <a:gd name="adj3" fmla="val 16667"/>
            </a:avLst>
          </a:prstGeom>
          <a:solidFill>
            <a:srgbClr val="7F7F7F">
              <a:alpha val="85098"/>
            </a:srgbClr>
          </a:solidFill>
          <a:ln w="12700">
            <a:noFill/>
            <a:miter lim="400000"/>
          </a:ln>
        </p:spPr>
        <p:txBody>
          <a:bodyPr lIns="72000" tIns="71437" rIns="72000" bIns="71437" rtlCol="0" anchor="ctr"/>
          <a:lstStyle/>
          <a:p>
            <a:pPr algn="ctr"/>
            <a:r>
              <a:rPr kumimoji="1" lang="ko-KR" altLang="en-US" sz="700" dirty="0">
                <a:solidFill>
                  <a:schemeClr val="bg1"/>
                </a:solidFill>
              </a:rPr>
              <a:t>문제풀이 시 한 문제당 평균 풀이 시간</a:t>
            </a:r>
            <a:endParaRPr lang="ko-KR" altLang="en-US" sz="600" dirty="0">
              <a:solidFill>
                <a:schemeClr val="bg1"/>
              </a:solidFill>
              <a:latin typeface="맑은 고딕" panose="020B0503020000020004" pitchFamily="50" charset="-127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2DD310E0-40C8-B7A2-4EBD-245F871CA5F5}"/>
              </a:ext>
            </a:extLst>
          </p:cNvPr>
          <p:cNvSpPr txBox="1"/>
          <p:nvPr/>
        </p:nvSpPr>
        <p:spPr>
          <a:xfrm>
            <a:off x="-4619525" y="5766199"/>
            <a:ext cx="1227900" cy="1692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100" b="1"/>
              <a:t>문제유형 별 </a:t>
            </a:r>
            <a:r>
              <a:rPr lang="ko-KR" altLang="en-US" sz="1100" b="1" dirty="0" err="1"/>
              <a:t>정답률</a:t>
            </a:r>
            <a:endParaRPr lang="en-US" altLang="ko-KR" sz="1050" b="1" dirty="0"/>
          </a:p>
        </p:txBody>
      </p:sp>
      <p:pic>
        <p:nvPicPr>
          <p:cNvPr id="57" name="Graphic 11">
            <a:extLst>
              <a:ext uri="{FF2B5EF4-FFF2-40B4-BE49-F238E27FC236}">
                <a16:creationId xmlns:a16="http://schemas.microsoft.com/office/drawing/2014/main" id="{B4395187-7266-51DC-297B-5298C238CCF1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-3325972" y="5766199"/>
            <a:ext cx="155002" cy="155002"/>
          </a:xfrm>
          <a:prstGeom prst="rect">
            <a:avLst/>
          </a:prstGeom>
        </p:spPr>
      </p:pic>
      <p:sp>
        <p:nvSpPr>
          <p:cNvPr id="58" name="모서리가 둥근 사각형 설명선 11">
            <a:extLst>
              <a:ext uri="{FF2B5EF4-FFF2-40B4-BE49-F238E27FC236}">
                <a16:creationId xmlns:a16="http://schemas.microsoft.com/office/drawing/2014/main" id="{EC41CFD9-5052-084C-D2B4-45DDD921F508}"/>
              </a:ext>
            </a:extLst>
          </p:cNvPr>
          <p:cNvSpPr/>
          <p:nvPr/>
        </p:nvSpPr>
        <p:spPr>
          <a:xfrm>
            <a:off x="-4570765" y="6076774"/>
            <a:ext cx="4308716" cy="146689"/>
          </a:xfrm>
          <a:prstGeom prst="wedgeRoundRectCallout">
            <a:avLst>
              <a:gd name="adj1" fmla="val -19148"/>
              <a:gd name="adj2" fmla="val -124068"/>
              <a:gd name="adj3" fmla="val 16667"/>
            </a:avLst>
          </a:prstGeom>
          <a:solidFill>
            <a:srgbClr val="7F7F7F">
              <a:alpha val="85098"/>
            </a:srgbClr>
          </a:solidFill>
          <a:ln w="12700">
            <a:noFill/>
            <a:miter lim="400000"/>
          </a:ln>
        </p:spPr>
        <p:txBody>
          <a:bodyPr lIns="72000" tIns="71437" rIns="72000" bIns="71437" rtlCol="0" anchor="ctr"/>
          <a:lstStyle/>
          <a:p>
            <a:pPr algn="ctr"/>
            <a:r>
              <a:rPr kumimoji="1" lang="ko-KR" altLang="en-US" sz="700" dirty="0">
                <a:solidFill>
                  <a:schemeClr val="bg1"/>
                </a:solidFill>
              </a:rPr>
              <a:t>단원 별 문제유형에 따른 평균 </a:t>
            </a:r>
            <a:r>
              <a:rPr kumimoji="1" lang="ko-KR" altLang="en-US" sz="700" dirty="0" err="1">
                <a:solidFill>
                  <a:schemeClr val="bg1"/>
                </a:solidFill>
              </a:rPr>
              <a:t>정답률</a:t>
            </a:r>
            <a:endParaRPr lang="ko-KR" altLang="en-US" sz="600" dirty="0">
              <a:solidFill>
                <a:schemeClr val="bg1"/>
              </a:solidFill>
              <a:latin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87721922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표 4">
            <a:extLst>
              <a:ext uri="{FF2B5EF4-FFF2-40B4-BE49-F238E27FC236}">
                <a16:creationId xmlns:a16="http://schemas.microsoft.com/office/drawing/2014/main" id="{9C4B8186-7094-1A6B-0D5F-C5E6BB83650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64973299"/>
              </p:ext>
            </p:extLst>
          </p:nvPr>
        </p:nvGraphicFramePr>
        <p:xfrm>
          <a:off x="201546" y="1280590"/>
          <a:ext cx="11788907" cy="1451402"/>
        </p:xfrm>
        <a:graphic>
          <a:graphicData uri="http://schemas.openxmlformats.org/drawingml/2006/table">
            <a:tbl>
              <a:tblPr/>
              <a:tblGrid>
                <a:gridCol w="2725260">
                  <a:extLst>
                    <a:ext uri="{9D8B030D-6E8A-4147-A177-3AD203B41FA5}">
                      <a16:colId xmlns:a16="http://schemas.microsoft.com/office/drawing/2014/main" val="58004440"/>
                    </a:ext>
                  </a:extLst>
                </a:gridCol>
                <a:gridCol w="5498497">
                  <a:extLst>
                    <a:ext uri="{9D8B030D-6E8A-4147-A177-3AD203B41FA5}">
                      <a16:colId xmlns:a16="http://schemas.microsoft.com/office/drawing/2014/main" val="1012792344"/>
                    </a:ext>
                  </a:extLst>
                </a:gridCol>
                <a:gridCol w="1082040">
                  <a:extLst>
                    <a:ext uri="{9D8B030D-6E8A-4147-A177-3AD203B41FA5}">
                      <a16:colId xmlns:a16="http://schemas.microsoft.com/office/drawing/2014/main" val="3730682055"/>
                    </a:ext>
                  </a:extLst>
                </a:gridCol>
                <a:gridCol w="1241555">
                  <a:extLst>
                    <a:ext uri="{9D8B030D-6E8A-4147-A177-3AD203B41FA5}">
                      <a16:colId xmlns:a16="http://schemas.microsoft.com/office/drawing/2014/main" val="1084266289"/>
                    </a:ext>
                  </a:extLst>
                </a:gridCol>
                <a:gridCol w="1241555">
                  <a:extLst>
                    <a:ext uri="{9D8B030D-6E8A-4147-A177-3AD203B41FA5}">
                      <a16:colId xmlns:a16="http://schemas.microsoft.com/office/drawing/2014/main" val="2971078466"/>
                    </a:ext>
                  </a:extLst>
                </a:gridCol>
              </a:tblGrid>
              <a:tr h="379360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1000" dirty="0">
                          <a:effectLst/>
                        </a:rPr>
                        <a:t>항목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1000" dirty="0">
                          <a:effectLst/>
                        </a:rPr>
                        <a:t>설명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dirty="0">
                          <a:effectLst/>
                        </a:rPr>
                        <a:t>케이스 구분</a:t>
                      </a:r>
                      <a:endParaRPr lang="en-US" sz="10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dirty="0">
                          <a:effectLst/>
                        </a:rPr>
                        <a:t>진급</a:t>
                      </a:r>
                      <a:r>
                        <a:rPr lang="en-US" altLang="ko-KR" sz="1000" dirty="0">
                          <a:effectLst/>
                        </a:rPr>
                        <a:t>/</a:t>
                      </a:r>
                      <a:r>
                        <a:rPr lang="ko-KR" altLang="en-US" sz="1000" dirty="0">
                          <a:effectLst/>
                        </a:rPr>
                        <a:t>전출 화면 </a:t>
                      </a:r>
                      <a:r>
                        <a:rPr lang="en-US" sz="1000" dirty="0">
                          <a:effectLst/>
                        </a:rPr>
                        <a:t>ID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dirty="0">
                          <a:effectLst/>
                        </a:rPr>
                        <a:t>학생 전학 화면 </a:t>
                      </a:r>
                      <a:r>
                        <a:rPr lang="en-US" altLang="ko-KR" sz="1000" dirty="0">
                          <a:effectLst/>
                        </a:rPr>
                        <a:t>ID</a:t>
                      </a:r>
                      <a:endParaRPr lang="en-US" sz="10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76834888"/>
                  </a:ext>
                </a:extLst>
              </a:tr>
              <a:tr h="264321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과목 탭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진급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전출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이전 통계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진단 결과 등 유지상태에 최초 진입 화면은 우리반 탭만 있는 화면</a:t>
                      </a: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전학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전학 가기 전까지 이력 유지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,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전학일 이후 평균 데이터에서 인원 수 제외 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1" kern="1200" dirty="0">
                          <a:solidFill>
                            <a:srgbClr val="FF0000"/>
                          </a:solidFill>
                          <a:latin typeface="+mn-lt"/>
                          <a:ea typeface="+mn-ea"/>
                          <a:cs typeface="+mn-cs"/>
                        </a:rPr>
                        <a:t>진급</a:t>
                      </a:r>
                      <a:r>
                        <a:rPr lang="en-US" altLang="ko-KR" sz="800" b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8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/</a:t>
                      </a:r>
                      <a:r>
                        <a:rPr lang="en-US" altLang="ko-KR" sz="800" b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800" b="1" kern="1200" dirty="0">
                          <a:solidFill>
                            <a:srgbClr val="00B050"/>
                          </a:solidFill>
                          <a:latin typeface="+mn-lt"/>
                          <a:ea typeface="+mn-ea"/>
                          <a:cs typeface="+mn-cs"/>
                        </a:rPr>
                        <a:t>전출</a:t>
                      </a:r>
                      <a:endParaRPr lang="en-US" altLang="ko-KR" sz="800" b="1" kern="1200" dirty="0">
                        <a:solidFill>
                          <a:srgbClr val="00B05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TEA-AIR-PER-012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TEA-AIR-PER-001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64006009"/>
                  </a:ext>
                </a:extLst>
              </a:tr>
              <a:tr h="269241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학생 분포도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전출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이전 통계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진단 결과 등 유지상태에 최초 진입 화면은 이력 없는 화면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B05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전출</a:t>
                      </a:r>
                      <a:endParaRPr kumimoji="0" lang="en-US" altLang="ko-KR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B05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전학</a:t>
                      </a:r>
                      <a:endParaRPr kumimoji="0" lang="en-US" altLang="ko-KR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B05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94142610"/>
                  </a:ext>
                </a:extLst>
              </a:tr>
              <a:tr h="264321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피드백 목록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전출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이전 통계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진단 결과 등 유지상태에 최초 진입 화면은 이력 없는 화면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B05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전출</a:t>
                      </a:r>
                      <a:endParaRPr kumimoji="0" lang="en-US" altLang="ko-KR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B05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29007555"/>
                  </a:ext>
                </a:extLst>
              </a:tr>
              <a:tr h="264321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전체 학생 목록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진급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전출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이전 통계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진단 결과 등 유지상태에 최초 진입 화면은 이력 없는 화면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전학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전학 가기 전까지 이력 유지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,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전학일 이후 평균 데이터에서 인원 수 제외 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진급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B05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전출</a:t>
                      </a:r>
                      <a:endParaRPr kumimoji="0" lang="en-US" altLang="ko-KR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B05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전학</a:t>
                      </a:r>
                      <a:endParaRPr kumimoji="0" lang="en-US" altLang="ko-KR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B05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40702871"/>
                  </a:ext>
                </a:extLst>
              </a:tr>
            </a:tbl>
          </a:graphicData>
        </a:graphic>
      </p:graphicFrame>
      <p:sp>
        <p:nvSpPr>
          <p:cNvPr id="6" name="TextBox 5">
            <a:extLst>
              <a:ext uri="{FF2B5EF4-FFF2-40B4-BE49-F238E27FC236}">
                <a16:creationId xmlns:a16="http://schemas.microsoft.com/office/drawing/2014/main" id="{6A42A92A-AB07-55C9-D8A5-48E5BADC42A8}"/>
              </a:ext>
            </a:extLst>
          </p:cNvPr>
          <p:cNvSpPr txBox="1"/>
          <p:nvPr/>
        </p:nvSpPr>
        <p:spPr>
          <a:xfrm>
            <a:off x="140586" y="959336"/>
            <a:ext cx="318869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/>
              <a:t>◆ 담임 교사</a:t>
            </a:r>
            <a:r>
              <a:rPr lang="en-US" altLang="ko-KR" sz="1200" dirty="0"/>
              <a:t> </a:t>
            </a:r>
            <a:r>
              <a:rPr lang="ko-KR" altLang="en-US" sz="1200" dirty="0"/>
              <a:t>진급</a:t>
            </a:r>
            <a:r>
              <a:rPr lang="en-US" altLang="ko-KR" sz="1200" dirty="0"/>
              <a:t>/</a:t>
            </a:r>
            <a:r>
              <a:rPr lang="ko-KR" altLang="en-US" sz="1200" dirty="0"/>
              <a:t>전출 케이스별 화면 설명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74FA889-C187-3515-1280-3DC3691D4A67}"/>
              </a:ext>
            </a:extLst>
          </p:cNvPr>
          <p:cNvSpPr txBox="1"/>
          <p:nvPr/>
        </p:nvSpPr>
        <p:spPr>
          <a:xfrm>
            <a:off x="140586" y="3334781"/>
            <a:ext cx="318869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/>
              <a:t>◆ 과목 교사</a:t>
            </a:r>
            <a:r>
              <a:rPr lang="en-US" altLang="ko-KR" sz="1200" dirty="0"/>
              <a:t> </a:t>
            </a:r>
            <a:r>
              <a:rPr lang="ko-KR" altLang="en-US" sz="1200" dirty="0"/>
              <a:t>진급</a:t>
            </a:r>
            <a:r>
              <a:rPr lang="en-US" altLang="ko-KR" sz="1200" dirty="0"/>
              <a:t>/</a:t>
            </a:r>
            <a:r>
              <a:rPr lang="ko-KR" altLang="en-US" sz="1200" dirty="0"/>
              <a:t>전출 케이스별 화면 설명</a:t>
            </a:r>
          </a:p>
        </p:txBody>
      </p:sp>
      <p:graphicFrame>
        <p:nvGraphicFramePr>
          <p:cNvPr id="7" name="표 6">
            <a:extLst>
              <a:ext uri="{FF2B5EF4-FFF2-40B4-BE49-F238E27FC236}">
                <a16:creationId xmlns:a16="http://schemas.microsoft.com/office/drawing/2014/main" id="{FDC5A166-D670-1100-8352-EB22702FD77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36809672"/>
              </p:ext>
            </p:extLst>
          </p:nvPr>
        </p:nvGraphicFramePr>
        <p:xfrm>
          <a:off x="201545" y="3712640"/>
          <a:ext cx="11788907" cy="1446483"/>
        </p:xfrm>
        <a:graphic>
          <a:graphicData uri="http://schemas.openxmlformats.org/drawingml/2006/table">
            <a:tbl>
              <a:tblPr/>
              <a:tblGrid>
                <a:gridCol w="2725260">
                  <a:extLst>
                    <a:ext uri="{9D8B030D-6E8A-4147-A177-3AD203B41FA5}">
                      <a16:colId xmlns:a16="http://schemas.microsoft.com/office/drawing/2014/main" val="58004440"/>
                    </a:ext>
                  </a:extLst>
                </a:gridCol>
                <a:gridCol w="5498497">
                  <a:extLst>
                    <a:ext uri="{9D8B030D-6E8A-4147-A177-3AD203B41FA5}">
                      <a16:colId xmlns:a16="http://schemas.microsoft.com/office/drawing/2014/main" val="1012792344"/>
                    </a:ext>
                  </a:extLst>
                </a:gridCol>
                <a:gridCol w="1082040">
                  <a:extLst>
                    <a:ext uri="{9D8B030D-6E8A-4147-A177-3AD203B41FA5}">
                      <a16:colId xmlns:a16="http://schemas.microsoft.com/office/drawing/2014/main" val="3730682055"/>
                    </a:ext>
                  </a:extLst>
                </a:gridCol>
                <a:gridCol w="1241555">
                  <a:extLst>
                    <a:ext uri="{9D8B030D-6E8A-4147-A177-3AD203B41FA5}">
                      <a16:colId xmlns:a16="http://schemas.microsoft.com/office/drawing/2014/main" val="1084266289"/>
                    </a:ext>
                  </a:extLst>
                </a:gridCol>
                <a:gridCol w="1241555">
                  <a:extLst>
                    <a:ext uri="{9D8B030D-6E8A-4147-A177-3AD203B41FA5}">
                      <a16:colId xmlns:a16="http://schemas.microsoft.com/office/drawing/2014/main" val="2971078466"/>
                    </a:ext>
                  </a:extLst>
                </a:gridCol>
              </a:tblGrid>
              <a:tr h="379360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1000" dirty="0">
                          <a:effectLst/>
                        </a:rPr>
                        <a:t>항목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1000" dirty="0">
                          <a:effectLst/>
                        </a:rPr>
                        <a:t>설명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dirty="0">
                          <a:effectLst/>
                        </a:rPr>
                        <a:t>케이스 구분</a:t>
                      </a:r>
                      <a:endParaRPr lang="en-US" sz="10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dirty="0">
                          <a:effectLst/>
                        </a:rPr>
                        <a:t>진급</a:t>
                      </a:r>
                      <a:r>
                        <a:rPr lang="en-US" altLang="ko-KR" sz="1000" dirty="0">
                          <a:effectLst/>
                        </a:rPr>
                        <a:t>/</a:t>
                      </a:r>
                      <a:r>
                        <a:rPr lang="ko-KR" altLang="en-US" sz="1000" dirty="0">
                          <a:effectLst/>
                        </a:rPr>
                        <a:t>전출 화면 </a:t>
                      </a:r>
                      <a:r>
                        <a:rPr lang="en-US" sz="1000" dirty="0">
                          <a:effectLst/>
                        </a:rPr>
                        <a:t>ID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dirty="0">
                          <a:effectLst/>
                        </a:rPr>
                        <a:t>학생 전학 화면 </a:t>
                      </a:r>
                      <a:r>
                        <a:rPr lang="en-US" altLang="ko-KR" sz="1000" dirty="0">
                          <a:effectLst/>
                        </a:rPr>
                        <a:t>ID</a:t>
                      </a:r>
                      <a:endParaRPr lang="en-US" sz="10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76834888"/>
                  </a:ext>
                </a:extLst>
              </a:tr>
              <a:tr h="264321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과목 탭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진급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전출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이전 통계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진단 결과 등 유지상태에 최초 진입 화면은 개설 과목 없음 상태 화면</a:t>
                      </a: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전학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전학 가기 전까지 이력 유지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,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전학일 이후 평균 데이터에서 인원 수 제외 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1" kern="1200" dirty="0">
                          <a:solidFill>
                            <a:srgbClr val="FF0000"/>
                          </a:solidFill>
                          <a:latin typeface="+mn-lt"/>
                          <a:ea typeface="+mn-ea"/>
                          <a:cs typeface="+mn-cs"/>
                        </a:rPr>
                        <a:t>진급</a:t>
                      </a:r>
                      <a:r>
                        <a:rPr lang="en-US" altLang="ko-KR" sz="800" b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8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/</a:t>
                      </a:r>
                      <a:r>
                        <a:rPr lang="en-US" altLang="ko-KR" sz="800" b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800" b="1" kern="1200" dirty="0">
                          <a:solidFill>
                            <a:srgbClr val="00B050"/>
                          </a:solidFill>
                          <a:latin typeface="+mn-lt"/>
                          <a:ea typeface="+mn-ea"/>
                          <a:cs typeface="+mn-cs"/>
                        </a:rPr>
                        <a:t>전출</a:t>
                      </a:r>
                      <a:endParaRPr lang="en-US" altLang="ko-KR" sz="800" b="1" kern="1200" dirty="0">
                        <a:solidFill>
                          <a:srgbClr val="00B05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TEA-AIR-PER-013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TEA-AIR-PER-004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TEA-AIR-PER-005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64006009"/>
                  </a:ext>
                </a:extLst>
              </a:tr>
              <a:tr h="269241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학생 분포도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전출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이전 통계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진단 결과 등 유지상태에 최초 진입 화면은 이력 없는 화면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B05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전출</a:t>
                      </a:r>
                      <a:endParaRPr kumimoji="0" lang="en-US" altLang="ko-KR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B05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전학</a:t>
                      </a:r>
                      <a:endParaRPr kumimoji="0" lang="en-US" altLang="ko-KR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B05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94142610"/>
                  </a:ext>
                </a:extLst>
              </a:tr>
              <a:tr h="264321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피드백 목록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전출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이전 통계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진단 결과 등 유지상태에 최초 진입 화면은 이력 없는 화면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B05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전출</a:t>
                      </a:r>
                      <a:endParaRPr kumimoji="0" lang="en-US" altLang="ko-KR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B05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29007555"/>
                  </a:ext>
                </a:extLst>
              </a:tr>
              <a:tr h="264321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전체 학생 목록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영역 없음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-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40702871"/>
                  </a:ext>
                </a:extLst>
              </a:tr>
            </a:tbl>
          </a:graphicData>
        </a:graphic>
      </p:graphicFrame>
      <p:sp>
        <p:nvSpPr>
          <p:cNvPr id="11" name="TextBox 10">
            <a:extLst>
              <a:ext uri="{FF2B5EF4-FFF2-40B4-BE49-F238E27FC236}">
                <a16:creationId xmlns:a16="http://schemas.microsoft.com/office/drawing/2014/main" id="{DD4A8F17-CD9B-F0CE-E2CF-A382786EAA65}"/>
              </a:ext>
            </a:extLst>
          </p:cNvPr>
          <p:cNvSpPr txBox="1"/>
          <p:nvPr/>
        </p:nvSpPr>
        <p:spPr>
          <a:xfrm>
            <a:off x="140586" y="141766"/>
            <a:ext cx="371768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b="1" dirty="0"/>
              <a:t># </a:t>
            </a:r>
            <a:r>
              <a:rPr lang="ko-KR" altLang="en-US" sz="1200" b="1" dirty="0"/>
              <a:t>학생 리포트 진급</a:t>
            </a:r>
            <a:r>
              <a:rPr lang="en-US" altLang="ko-KR" sz="1200" b="1" dirty="0"/>
              <a:t>/</a:t>
            </a:r>
            <a:r>
              <a:rPr lang="ko-KR" altLang="en-US" sz="1200" b="1" dirty="0"/>
              <a:t>전출</a:t>
            </a:r>
            <a:r>
              <a:rPr lang="en-US" altLang="ko-KR" sz="1200" b="1" dirty="0"/>
              <a:t>/</a:t>
            </a:r>
            <a:r>
              <a:rPr lang="ko-KR" altLang="en-US" sz="1200" b="1" dirty="0"/>
              <a:t>전학 케이스별 화면 설명 </a:t>
            </a:r>
          </a:p>
        </p:txBody>
      </p:sp>
    </p:spTree>
    <p:extLst>
      <p:ext uri="{BB962C8B-B14F-4D97-AF65-F5344CB8AC3E}">
        <p14:creationId xmlns:p14="http://schemas.microsoft.com/office/powerpoint/2010/main" val="732357277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직사각형 22">
            <a:extLst>
              <a:ext uri="{FF2B5EF4-FFF2-40B4-BE49-F238E27FC236}">
                <a16:creationId xmlns:a16="http://schemas.microsoft.com/office/drawing/2014/main" id="{EC916E62-6962-B4FA-AD44-A29E48091A71}"/>
              </a:ext>
            </a:extLst>
          </p:cNvPr>
          <p:cNvSpPr/>
          <p:nvPr/>
        </p:nvSpPr>
        <p:spPr>
          <a:xfrm>
            <a:off x="139156" y="9187501"/>
            <a:ext cx="8799104" cy="692040"/>
          </a:xfrm>
          <a:prstGeom prst="rect">
            <a:avLst/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grpSp>
        <p:nvGrpSpPr>
          <p:cNvPr id="1841" name="그룹 1840">
            <a:extLst>
              <a:ext uri="{FF2B5EF4-FFF2-40B4-BE49-F238E27FC236}">
                <a16:creationId xmlns:a16="http://schemas.microsoft.com/office/drawing/2014/main" id="{6592F3AD-9213-FB78-C605-0B6B49795BB4}"/>
              </a:ext>
            </a:extLst>
          </p:cNvPr>
          <p:cNvGrpSpPr/>
          <p:nvPr/>
        </p:nvGrpSpPr>
        <p:grpSpPr>
          <a:xfrm>
            <a:off x="7786883" y="2711508"/>
            <a:ext cx="158242" cy="156747"/>
            <a:chOff x="7787348" y="2558945"/>
            <a:chExt cx="158242" cy="156747"/>
          </a:xfrm>
        </p:grpSpPr>
        <p:sp>
          <p:nvSpPr>
            <p:cNvPr id="1454" name="타원 1453">
              <a:extLst>
                <a:ext uri="{FF2B5EF4-FFF2-40B4-BE49-F238E27FC236}">
                  <a16:creationId xmlns:a16="http://schemas.microsoft.com/office/drawing/2014/main" id="{2DEF37DC-F491-9D1E-3301-AD53438927DC}"/>
                </a:ext>
              </a:extLst>
            </p:cNvPr>
            <p:cNvSpPr/>
            <p:nvPr/>
          </p:nvSpPr>
          <p:spPr>
            <a:xfrm>
              <a:off x="7787348" y="2558945"/>
              <a:ext cx="142134" cy="152026"/>
            </a:xfrm>
            <a:prstGeom prst="ellipse">
              <a:avLst/>
            </a:prstGeom>
            <a:solidFill>
              <a:schemeClr val="bg1"/>
            </a:solidFill>
            <a:ln w="3175" cap="flat">
              <a:solidFill>
                <a:schemeClr val="tx1"/>
              </a:solidFill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pic>
          <p:nvPicPr>
            <p:cNvPr id="1436" name="그래픽 1435" descr="위쪽 캐럿 단색으로 채워진">
              <a:extLst>
                <a:ext uri="{FF2B5EF4-FFF2-40B4-BE49-F238E27FC236}">
                  <a16:creationId xmlns:a16="http://schemas.microsoft.com/office/drawing/2014/main" id="{9DF3DF8A-71ED-1233-A647-69009BB247A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5400000">
              <a:off x="7793461" y="2563563"/>
              <a:ext cx="152129" cy="152129"/>
            </a:xfrm>
            <a:prstGeom prst="rect">
              <a:avLst/>
            </a:prstGeom>
          </p:spPr>
        </p:pic>
      </p:grpSp>
      <p:grpSp>
        <p:nvGrpSpPr>
          <p:cNvPr id="1842" name="그룹 1841">
            <a:extLst>
              <a:ext uri="{FF2B5EF4-FFF2-40B4-BE49-F238E27FC236}">
                <a16:creationId xmlns:a16="http://schemas.microsoft.com/office/drawing/2014/main" id="{F03BF151-3E0D-DBBB-F597-1CDD097F9A51}"/>
              </a:ext>
            </a:extLst>
          </p:cNvPr>
          <p:cNvGrpSpPr/>
          <p:nvPr/>
        </p:nvGrpSpPr>
        <p:grpSpPr>
          <a:xfrm>
            <a:off x="6394183" y="2713957"/>
            <a:ext cx="151729" cy="156311"/>
            <a:chOff x="6349434" y="2591580"/>
            <a:chExt cx="151729" cy="156311"/>
          </a:xfrm>
        </p:grpSpPr>
        <p:sp>
          <p:nvSpPr>
            <p:cNvPr id="1461" name="타원 1460">
              <a:extLst>
                <a:ext uri="{FF2B5EF4-FFF2-40B4-BE49-F238E27FC236}">
                  <a16:creationId xmlns:a16="http://schemas.microsoft.com/office/drawing/2014/main" id="{9B2446E4-2A82-4ED7-35E2-B8DA867DC211}"/>
                </a:ext>
              </a:extLst>
            </p:cNvPr>
            <p:cNvSpPr/>
            <p:nvPr/>
          </p:nvSpPr>
          <p:spPr>
            <a:xfrm>
              <a:off x="6359029" y="2591580"/>
              <a:ext cx="142134" cy="152026"/>
            </a:xfrm>
            <a:prstGeom prst="ellipse">
              <a:avLst/>
            </a:prstGeom>
            <a:solidFill>
              <a:schemeClr val="bg1"/>
            </a:solidFill>
            <a:ln w="3175" cap="flat">
              <a:solidFill>
                <a:schemeClr val="bg2"/>
              </a:solidFill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pic>
          <p:nvPicPr>
            <p:cNvPr id="1437" name="그래픽 1436" descr="위쪽 캐럿 단색으로 채워진">
              <a:extLst>
                <a:ext uri="{FF2B5EF4-FFF2-40B4-BE49-F238E27FC236}">
                  <a16:creationId xmlns:a16="http://schemas.microsoft.com/office/drawing/2014/main" id="{C2A9ECA3-B67F-E3A0-8CCA-5389B95A8BF1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 rot="5400000" flipV="1">
              <a:off x="6347914" y="2597282"/>
              <a:ext cx="152129" cy="149089"/>
            </a:xfrm>
            <a:prstGeom prst="rect">
              <a:avLst/>
            </a:prstGeom>
          </p:spPr>
        </p:pic>
      </p:grpSp>
      <p:sp>
        <p:nvSpPr>
          <p:cNvPr id="51" name="직사각형 50">
            <a:extLst>
              <a:ext uri="{FF2B5EF4-FFF2-40B4-BE49-F238E27FC236}">
                <a16:creationId xmlns:a16="http://schemas.microsoft.com/office/drawing/2014/main" id="{98D60E5B-CCE1-4AE0-3060-8B3CF2B93E2F}"/>
              </a:ext>
            </a:extLst>
          </p:cNvPr>
          <p:cNvSpPr/>
          <p:nvPr/>
        </p:nvSpPr>
        <p:spPr>
          <a:xfrm>
            <a:off x="143343" y="6748941"/>
            <a:ext cx="8794918" cy="2698735"/>
          </a:xfrm>
          <a:prstGeom prst="rect">
            <a:avLst/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graphicFrame>
        <p:nvGraphicFramePr>
          <p:cNvPr id="2" name="표 1">
            <a:extLst>
              <a:ext uri="{FF2B5EF4-FFF2-40B4-BE49-F238E27FC236}">
                <a16:creationId xmlns:a16="http://schemas.microsoft.com/office/drawing/2014/main" id="{564BCF45-2A87-8CE1-9D55-3375491D661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07935869"/>
              </p:ext>
            </p:extLst>
          </p:nvPr>
        </p:nvGraphicFramePr>
        <p:xfrm>
          <a:off x="9042400" y="111727"/>
          <a:ext cx="3047760" cy="912641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36466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 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2555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TEA-AIR-PER-001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3620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담임교사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</a:t>
                      </a: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학생 리포트</a:t>
                      </a:r>
                      <a:endParaRPr lang="en-US" altLang="ko-KR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01" name="모서리가 둥근 직사각형 1100">
            <a:extLst>
              <a:ext uri="{FF2B5EF4-FFF2-40B4-BE49-F238E27FC236}">
                <a16:creationId xmlns:a16="http://schemas.microsoft.com/office/drawing/2014/main" id="{ED758054-0471-5E4A-2405-340768B83F56}"/>
              </a:ext>
            </a:extLst>
          </p:cNvPr>
          <p:cNvSpPr/>
          <p:nvPr/>
        </p:nvSpPr>
        <p:spPr>
          <a:xfrm>
            <a:off x="8817767" y="1198995"/>
            <a:ext cx="45719" cy="832716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sp>
        <p:nvSpPr>
          <p:cNvPr id="1641" name="TextBox 1640">
            <a:extLst>
              <a:ext uri="{FF2B5EF4-FFF2-40B4-BE49-F238E27FC236}">
                <a16:creationId xmlns:a16="http://schemas.microsoft.com/office/drawing/2014/main" id="{45C3636E-81FC-03D5-C765-26E3A6F31946}"/>
              </a:ext>
            </a:extLst>
          </p:cNvPr>
          <p:cNvSpPr txBox="1"/>
          <p:nvPr/>
        </p:nvSpPr>
        <p:spPr>
          <a:xfrm>
            <a:off x="318792" y="6024423"/>
            <a:ext cx="859210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1000" dirty="0">
                <a:solidFill>
                  <a:prstClr val="black"/>
                </a:solidFill>
              </a:rPr>
              <a:t>전체 학생 목록</a:t>
            </a:r>
          </a:p>
        </p:txBody>
      </p:sp>
      <p:graphicFrame>
        <p:nvGraphicFramePr>
          <p:cNvPr id="1241" name="Google Shape;912;p23">
            <a:extLst>
              <a:ext uri="{FF2B5EF4-FFF2-40B4-BE49-F238E27FC236}">
                <a16:creationId xmlns:a16="http://schemas.microsoft.com/office/drawing/2014/main" id="{4544BAC2-EB5C-6A79-692F-4DF25E1E398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04715689"/>
              </p:ext>
            </p:extLst>
          </p:nvPr>
        </p:nvGraphicFramePr>
        <p:xfrm>
          <a:off x="9032627" y="1319078"/>
          <a:ext cx="3037052" cy="10961916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536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0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누적 월 선택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※  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학년도 전환일은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3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월이며 이전 학년도는 제공하지 않음</a:t>
                      </a:r>
                      <a:endParaRPr lang="en-US" altLang="ko-KR" sz="700" b="0" u="none" strike="noStrike" cap="none" spc="0" baseline="0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화면에 나타낼 월 범위 선택 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Default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학년도 전환일의 월부터 현재 날짜의 월 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이전 월 이동 시 학년도 전환 월부터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~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이전 월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(2024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년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월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~5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월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 선택 </a:t>
                      </a:r>
                      <a:r>
                        <a:rPr lang="en-US" altLang="ko-KR" sz="700" b="1" u="none" strike="no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이전</a:t>
                      </a:r>
                      <a:r>
                        <a:rPr lang="en-US" altLang="ko-KR" sz="700" b="1" u="none" strike="no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다음 월 선택 예시</a:t>
                      </a:r>
                      <a:r>
                        <a:rPr lang="en-US" altLang="ko-KR" sz="700" b="1" u="none" strike="no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화면 참고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rgbClr val="7E44FB"/>
                          </a:solidFill>
                          <a:latin typeface="+mn-ea"/>
                          <a:ea typeface="+mn-ea"/>
                          <a:cs typeface="+mn-cs"/>
                        </a:rPr>
                        <a:t>월 선택 시 변경되는 월 숫자 강조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rgbClr val="7E44FB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rgbClr val="7E44FB"/>
                          </a:solidFill>
                          <a:latin typeface="+mn-ea"/>
                          <a:ea typeface="+mn-ea"/>
                          <a:cs typeface="+mn-cs"/>
                        </a:rPr>
                        <a:t>디자인 검토 사항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rgbClr val="7E44FB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20110659"/>
                  </a:ext>
                </a:extLst>
              </a:tr>
              <a:tr h="274282">
                <a:tc rowSpan="3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학급 및 개설 과목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탭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담임 교사에게만 제공되는 탭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08315494"/>
                  </a:ext>
                </a:extLst>
              </a:tr>
              <a:tr h="274282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1-1.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개설 과목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탭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교사가 개설한 과목 목록에서 탭 생성 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주요 과목 국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영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수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사과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한국사만 노출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교사 개인의 필요에 따라 탭 삭제 및 추가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[1-2]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가능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0572800"/>
                  </a:ext>
                </a:extLst>
              </a:tr>
              <a:tr h="274282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1-2.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개설 과목 탭 생성 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나의 수업에서 개설된 과목 목록 보기 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내가 개설한 과목 목록에서 탭 생성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5921084"/>
                  </a:ext>
                </a:extLst>
              </a:tr>
              <a:tr h="28536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학생 분포도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정답률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및 학습량 기준 학생들의 분포 상태를 나타낸 분포 그래프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Y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축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0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정답률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(0~100%)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X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축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문제풀이 학습량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(0~100%)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백분위로 제공</a:t>
                      </a:r>
                      <a:endParaRPr lang="en-US" altLang="ko-KR" sz="700" b="0" u="none" strike="noStrike" cap="none" spc="0" baseline="0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9438">
                <a:tc rowSpan="4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학생 그룹 선택 영역 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Deafault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: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화면 진입 시 </a:t>
                      </a: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ED5D6"/>
                          </a:highlight>
                          <a:latin typeface="+mn-ea"/>
                          <a:ea typeface="+mn-ea"/>
                          <a:cs typeface="+mn-cs"/>
                        </a:rPr>
                        <a:t>3C 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ED5D6"/>
                          </a:highlight>
                          <a:latin typeface="+mn-ea"/>
                          <a:ea typeface="+mn-ea"/>
                          <a:cs typeface="+mn-cs"/>
                        </a:rPr>
                        <a:t>선택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상태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총 네 가지 그룹 영역 제공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그룹 영역별 색상 항시 노출 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영역별 학생 그룹 이름</a:t>
                      </a: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편집 불가</a:t>
                      </a: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D5E7F5"/>
                          </a:highlight>
                          <a:latin typeface="+mn-ea"/>
                          <a:ea typeface="+mn-ea"/>
                          <a:cs typeface="+mn-cs"/>
                        </a:rPr>
                        <a:t>3A :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D5E7F5"/>
                          </a:highlight>
                          <a:latin typeface="+mn-ea"/>
                          <a:ea typeface="+mn-ea"/>
                          <a:cs typeface="+mn-cs"/>
                        </a:rPr>
                        <a:t>블루 그룹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D5E7F5"/>
                          </a:highlight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0" u="none" strike="noStrike" cap="none" spc="0" baseline="0" dirty="0" err="1">
                          <a:solidFill>
                            <a:schemeClr val="tx1"/>
                          </a:solidFill>
                          <a:highlight>
                            <a:srgbClr val="D5E7F5"/>
                          </a:highlight>
                          <a:latin typeface="+mn-ea"/>
                          <a:ea typeface="+mn-ea"/>
                          <a:cs typeface="+mn-cs"/>
                        </a:rPr>
                        <a:t>정답률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D5E7F5"/>
                          </a:highlight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D5E7F5"/>
                          </a:highlight>
                          <a:latin typeface="+mn-ea"/>
                          <a:ea typeface="+mn-ea"/>
                          <a:cs typeface="+mn-cs"/>
                        </a:rPr>
                        <a:t>50%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D5E7F5"/>
                          </a:highlight>
                          <a:latin typeface="+mn-ea"/>
                          <a:ea typeface="+mn-ea"/>
                          <a:cs typeface="+mn-cs"/>
                        </a:rPr>
                        <a:t>이상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D5E7F5"/>
                          </a:highlight>
                          <a:latin typeface="+mn-ea"/>
                          <a:ea typeface="+mn-ea"/>
                          <a:cs typeface="+mn-cs"/>
                        </a:rPr>
                        <a:t>/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D5E7F5"/>
                          </a:highlight>
                          <a:latin typeface="+mn-ea"/>
                          <a:ea typeface="+mn-ea"/>
                          <a:cs typeface="+mn-cs"/>
                        </a:rPr>
                        <a:t>백분위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D5E7F5"/>
                          </a:highlight>
                          <a:latin typeface="+mn-ea"/>
                          <a:ea typeface="+mn-ea"/>
                          <a:cs typeface="+mn-cs"/>
                        </a:rPr>
                        <a:t>50%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D5E7F5"/>
                          </a:highlight>
                          <a:latin typeface="+mn-ea"/>
                          <a:ea typeface="+mn-ea"/>
                          <a:cs typeface="+mn-cs"/>
                        </a:rPr>
                        <a:t>미만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D5E7F5"/>
                          </a:highlight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highlight>
                          <a:srgbClr val="F0F7ED"/>
                        </a:highlight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0F7ED"/>
                          </a:highlight>
                          <a:latin typeface="+mn-ea"/>
                          <a:ea typeface="+mn-ea"/>
                          <a:cs typeface="+mn-cs"/>
                        </a:rPr>
                        <a:t>3B :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0F7ED"/>
                          </a:highlight>
                          <a:latin typeface="+mn-ea"/>
                          <a:ea typeface="+mn-ea"/>
                          <a:cs typeface="+mn-cs"/>
                        </a:rPr>
                        <a:t>그린 그룹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0F7ED"/>
                          </a:highlight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0" u="none" strike="noStrike" cap="none" spc="0" baseline="0" dirty="0" err="1">
                          <a:solidFill>
                            <a:schemeClr val="tx1"/>
                          </a:solidFill>
                          <a:highlight>
                            <a:srgbClr val="F0F7ED"/>
                          </a:highlight>
                          <a:latin typeface="+mn-ea"/>
                          <a:ea typeface="+mn-ea"/>
                          <a:cs typeface="+mn-cs"/>
                        </a:rPr>
                        <a:t>정답률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0F7ED"/>
                          </a:highlight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0F7ED"/>
                          </a:highlight>
                          <a:latin typeface="+mn-ea"/>
                          <a:ea typeface="+mn-ea"/>
                          <a:cs typeface="+mn-cs"/>
                        </a:rPr>
                        <a:t>50%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0F7ED"/>
                          </a:highlight>
                          <a:latin typeface="+mn-ea"/>
                          <a:ea typeface="+mn-ea"/>
                          <a:cs typeface="+mn-cs"/>
                        </a:rPr>
                        <a:t>이상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0F7ED"/>
                          </a:highlight>
                          <a:latin typeface="+mn-ea"/>
                          <a:ea typeface="+mn-ea"/>
                          <a:cs typeface="+mn-cs"/>
                        </a:rPr>
                        <a:t>/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0F7ED"/>
                          </a:highlight>
                          <a:latin typeface="+mn-ea"/>
                          <a:ea typeface="+mn-ea"/>
                          <a:cs typeface="+mn-cs"/>
                        </a:rPr>
                        <a:t>백분위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0F7ED"/>
                          </a:highlight>
                          <a:latin typeface="+mn-ea"/>
                          <a:ea typeface="+mn-ea"/>
                          <a:cs typeface="+mn-cs"/>
                        </a:rPr>
                        <a:t>50%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0F7ED"/>
                          </a:highlight>
                          <a:latin typeface="+mn-ea"/>
                          <a:ea typeface="+mn-ea"/>
                          <a:cs typeface="+mn-cs"/>
                        </a:rPr>
                        <a:t>이상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0F7ED"/>
                          </a:highlight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ED5D6"/>
                          </a:highlight>
                          <a:latin typeface="+mn-ea"/>
                          <a:ea typeface="+mn-ea"/>
                          <a:cs typeface="+mn-cs"/>
                        </a:rPr>
                        <a:t>3C :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ED5D6"/>
                          </a:highlight>
                          <a:latin typeface="+mn-ea"/>
                          <a:ea typeface="+mn-ea"/>
                          <a:cs typeface="+mn-cs"/>
                        </a:rPr>
                        <a:t>레드 그룹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ED5D6"/>
                          </a:highlight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0" u="none" strike="noStrike" cap="none" spc="0" baseline="0" dirty="0" err="1">
                          <a:solidFill>
                            <a:schemeClr val="tx1"/>
                          </a:solidFill>
                          <a:highlight>
                            <a:srgbClr val="FED5D6"/>
                          </a:highlight>
                          <a:latin typeface="+mn-ea"/>
                          <a:ea typeface="+mn-ea"/>
                          <a:cs typeface="+mn-cs"/>
                        </a:rPr>
                        <a:t>정답률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ED5D6"/>
                          </a:highlight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ED5D6"/>
                          </a:highlight>
                          <a:latin typeface="+mn-ea"/>
                          <a:ea typeface="+mn-ea"/>
                          <a:cs typeface="+mn-cs"/>
                        </a:rPr>
                        <a:t>50%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ED5D6"/>
                          </a:highlight>
                          <a:latin typeface="+mn-ea"/>
                          <a:ea typeface="+mn-ea"/>
                          <a:cs typeface="+mn-cs"/>
                        </a:rPr>
                        <a:t>미만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ED5D6"/>
                          </a:highlight>
                          <a:latin typeface="+mn-ea"/>
                          <a:ea typeface="+mn-ea"/>
                          <a:cs typeface="+mn-cs"/>
                        </a:rPr>
                        <a:t>/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ED5D6"/>
                          </a:highlight>
                          <a:latin typeface="+mn-ea"/>
                          <a:ea typeface="+mn-ea"/>
                          <a:cs typeface="+mn-cs"/>
                        </a:rPr>
                        <a:t>백분위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ED5D6"/>
                          </a:highlight>
                          <a:latin typeface="+mn-ea"/>
                          <a:ea typeface="+mn-ea"/>
                          <a:cs typeface="+mn-cs"/>
                        </a:rPr>
                        <a:t>50%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ED5D6"/>
                          </a:highlight>
                          <a:latin typeface="+mn-ea"/>
                          <a:ea typeface="+mn-ea"/>
                          <a:cs typeface="+mn-cs"/>
                        </a:rPr>
                        <a:t>미만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ED5D6"/>
                          </a:highlight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EEEE6"/>
                          </a:highlight>
                          <a:latin typeface="+mn-ea"/>
                          <a:ea typeface="+mn-ea"/>
                          <a:cs typeface="+mn-cs"/>
                        </a:rPr>
                        <a:t>3D: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EEEE6"/>
                          </a:highlight>
                          <a:latin typeface="+mn-ea"/>
                          <a:ea typeface="+mn-ea"/>
                          <a:cs typeface="+mn-cs"/>
                        </a:rPr>
                        <a:t>오렌지 그룹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EEEE6"/>
                          </a:highlight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0" u="none" strike="noStrike" cap="none" spc="0" baseline="0" dirty="0" err="1">
                          <a:solidFill>
                            <a:schemeClr val="tx1"/>
                          </a:solidFill>
                          <a:highlight>
                            <a:srgbClr val="FEEEE6"/>
                          </a:highlight>
                          <a:latin typeface="+mn-ea"/>
                          <a:ea typeface="+mn-ea"/>
                          <a:cs typeface="+mn-cs"/>
                        </a:rPr>
                        <a:t>정답률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EEEE6"/>
                          </a:highlight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EEEE6"/>
                          </a:highlight>
                          <a:latin typeface="+mn-ea"/>
                          <a:ea typeface="+mn-ea"/>
                          <a:cs typeface="+mn-cs"/>
                        </a:rPr>
                        <a:t>50%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EEEE6"/>
                          </a:highlight>
                          <a:latin typeface="+mn-ea"/>
                          <a:ea typeface="+mn-ea"/>
                          <a:cs typeface="+mn-cs"/>
                        </a:rPr>
                        <a:t>미만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EEEE6"/>
                          </a:highlight>
                          <a:latin typeface="+mn-ea"/>
                          <a:ea typeface="+mn-ea"/>
                          <a:cs typeface="+mn-cs"/>
                        </a:rPr>
                        <a:t>/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EEEE6"/>
                          </a:highlight>
                          <a:latin typeface="+mn-ea"/>
                          <a:ea typeface="+mn-ea"/>
                          <a:cs typeface="+mn-cs"/>
                        </a:rPr>
                        <a:t>백분위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EEEE6"/>
                          </a:highlight>
                          <a:latin typeface="+mn-ea"/>
                          <a:ea typeface="+mn-ea"/>
                          <a:cs typeface="+mn-cs"/>
                        </a:rPr>
                        <a:t>50%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EEEE6"/>
                          </a:highlight>
                          <a:latin typeface="+mn-ea"/>
                          <a:ea typeface="+mn-ea"/>
                          <a:cs typeface="+mn-cs"/>
                        </a:rPr>
                        <a:t>이상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EEEE6"/>
                          </a:highlight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30719261"/>
                  </a:ext>
                </a:extLst>
              </a:tr>
              <a:tr h="28536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3-1. 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마우스 </a:t>
                      </a:r>
                      <a:r>
                        <a:rPr lang="ko-KR" altLang="en-US" sz="700" b="1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호버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시 기능 정의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그룹 영역에 마우스 </a:t>
                      </a:r>
                      <a:r>
                        <a:rPr lang="ko-KR" altLang="en-US" sz="700" b="0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호버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시 </a:t>
                      </a:r>
                      <a:r>
                        <a:rPr lang="ko-KR" altLang="en-US" sz="700" b="0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호버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효과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호버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효과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영역 색상 진하게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영역 색상 테두리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디자인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 dirty="0" err="1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퍼블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 검토 사항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26316610"/>
                  </a:ext>
                </a:extLst>
              </a:tr>
              <a:tr h="28536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3-2. 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그룹 영역 클릭 시 정의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그룹 영역 클릭 시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&lt;3&gt;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소속 그룹 정보 노출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5566670"/>
                  </a:ext>
                </a:extLst>
              </a:tr>
              <a:tr h="28536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3-3. 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학생 정보 </a:t>
                      </a:r>
                      <a:r>
                        <a:rPr kumimoji="0" lang="ko-KR" altLang="en-US" sz="7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툴팁</a:t>
                      </a:r>
                      <a:endParaRPr kumimoji="0" lang="ko-KR" alt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Dot(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점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)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에 마우스 오버 시 학생 정보 </a:t>
                      </a: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툴팁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제공 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동일한 좌표에 있는 학생 정보 </a:t>
                      </a: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툴팁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화면 </a:t>
                      </a: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퍼블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개발 검토 필요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문제풀이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: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선택한 월 기준 문제풀이 개수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백분위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%)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로 표기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정답률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: 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선택한 월 기준 </a:t>
                      </a: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정답률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%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로 표기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1861386"/>
                  </a:ext>
                </a:extLst>
              </a:tr>
              <a:tr h="285360">
                <a:tc rowSpan="7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소속 그룹 정보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&lt;3A&gt; ~ &lt;3D&gt;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영역 선택 시 그룹 정보 노출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그룹 이름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소속 그룹 학생 프로필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피드백 문구 및 보내기 제공 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0336135"/>
                  </a:ext>
                </a:extLst>
              </a:tr>
              <a:tr h="28536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4-1. 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그룹 이름 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영역 선택 시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&lt;3A&gt;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~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&lt;3D&gt;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의 그룹 이름 노출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sng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미 선택 시 </a:t>
                      </a:r>
                      <a:r>
                        <a:rPr lang="en-US" altLang="ko-KR" sz="700" b="0" u="none" strike="sng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“</a:t>
                      </a:r>
                      <a:r>
                        <a:rPr lang="ko-KR" altLang="en-US" sz="700" b="0" u="none" strike="sng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선택된 그룹이 없습니다</a:t>
                      </a:r>
                      <a:r>
                        <a:rPr lang="en-US" altLang="ko-KR" sz="700" b="0" u="none" strike="sng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.” </a:t>
                      </a:r>
                      <a:r>
                        <a:rPr lang="ko-KR" altLang="en-US" sz="700" b="0" u="none" strike="sng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문구 제공</a:t>
                      </a:r>
                      <a:r>
                        <a:rPr lang="en-US" altLang="ko-KR" sz="700" b="0" u="none" strike="sng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700" b="1" u="none" strike="sng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700" b="1" u="none" strike="sng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화면 진입 시 선택한 그룹이 없을 경우</a:t>
                      </a:r>
                      <a:r>
                        <a:rPr lang="en-US" altLang="ko-KR" sz="700" b="1" u="none" strike="sng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en-US" altLang="ko-KR" sz="700" b="0" u="none" strike="sng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0" u="none" strike="sng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화면 참고</a:t>
                      </a:r>
                      <a:endParaRPr lang="en-US" altLang="ko-KR" sz="700" b="0" u="none" strike="sngStrike" cap="none" spc="0" baseline="0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7176516"/>
                  </a:ext>
                </a:extLst>
              </a:tr>
              <a:tr h="28536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4-2 . 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학생 프로필 정보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3x3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정렬로 학생 캐릭터 또는 프로필 이미지와 하단 이름 제공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선택한 그룹의 학생 프로필 노출 순서는 </a:t>
                      </a:r>
                      <a:r>
                        <a:rPr lang="ko-KR" altLang="en-US" sz="700" b="0" u="sng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  <a:cs typeface="+mn-cs"/>
                        </a:rPr>
                        <a:t>전체 학생 목록 </a:t>
                      </a:r>
                      <a:r>
                        <a:rPr lang="ko-KR" altLang="en-US" sz="700" b="0" u="sng" strike="noStrike" cap="none" spc="0" baseline="0" dirty="0" err="1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  <a:cs typeface="+mn-cs"/>
                        </a:rPr>
                        <a:t>정답률</a:t>
                      </a:r>
                      <a:r>
                        <a:rPr lang="ko-KR" altLang="en-US" sz="700" b="0" u="sng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  <a:cs typeface="+mn-cs"/>
                        </a:rPr>
                        <a:t> 정렬 순서와 동일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하게 노출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0" u="none" strike="noStrike" cap="none" spc="0" baseline="0" dirty="0" err="1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정답률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 같은 학생은 번호가 빠른 순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선택한 영역에 학생이 없을 경우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“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선택하신 그룹에 아직 아무도 없습니다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.“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문구 제공 및 피드백 보내기 버튼 비활성화 </a:t>
                      </a:r>
                      <a:r>
                        <a:rPr lang="en-US" altLang="ko-KR" sz="700" b="1" u="none" strike="no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선택한 그룹에</a:t>
                      </a:r>
                      <a:r>
                        <a:rPr lang="en-US" altLang="ko-KR" sz="700" b="1" u="none" strike="no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학생이 없을 경우 </a:t>
                      </a:r>
                      <a:r>
                        <a:rPr lang="en-US" altLang="ko-KR" sz="700" b="1" u="none" strike="no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화면 참고</a:t>
                      </a:r>
                      <a:endParaRPr lang="en-US" altLang="ko-KR" sz="700" b="0" u="none" strike="noStrike" cap="none" spc="0" baseline="0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86059808"/>
                  </a:ext>
                </a:extLst>
              </a:tr>
              <a:tr h="28536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4-3. 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좌우 이동 버튼 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이전 또는 다음 페이지가 있을 경우 좌우 이동 버튼 활성화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이전 또는 다음 페이지가 없을 경우 좌우 이동 버튼 비활성화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7958010"/>
                  </a:ext>
                </a:extLst>
              </a:tr>
              <a:tr h="28536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4-4. </a:t>
                      </a:r>
                      <a:r>
                        <a:rPr lang="ko-KR" altLang="en-US" sz="700" b="1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페이지네이션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한 페이지당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9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프로필 제공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9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초과할 때마다 페이지 추가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48424635"/>
                  </a:ext>
                </a:extLst>
              </a:tr>
              <a:tr h="28536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4-5. 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피드백 메시지 목록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학생들에게 보낼 각 그룹별 기본 피드백 메시지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highlight>
                            <a:srgbClr val="FFFF00"/>
                          </a:highlight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랜덤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노출 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highlight>
                            <a:srgbClr val="FFFF00"/>
                          </a:highlight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기본 메시지 입력 상태로 입력 필드 제공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직접 입력 시 최대 공백 포함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100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자까지 입력 제한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,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두 줄 초과 시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스크롤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생성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(101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자 이상 입력 불가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highlight>
                            <a:srgbClr val="D5E7F5"/>
                          </a:highlight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3A (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highlight>
                            <a:srgbClr val="D5E7F5"/>
                          </a:highlight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블루 그룹</a:t>
                      </a: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highlight>
                            <a:srgbClr val="D5E7F5"/>
                          </a:highlight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) 2</a:t>
                      </a:r>
                      <a:r>
                        <a:rPr kumimoji="0" lang="ko-KR" altLang="en-US" sz="7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highlight>
                            <a:srgbClr val="D5E7F5"/>
                          </a:highlight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사분면</a:t>
                      </a:r>
                      <a:endParaRPr kumimoji="0" lang="en-US" altLang="ko-KR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highlight>
                          <a:srgbClr val="D5E7F5"/>
                        </a:highlight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다양한 문제들을 풀어보면 많은 도움이 될 거예요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지금도 잘하고 있으니 꾸준하게 해봅시다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</a:t>
                      </a:r>
                      <a:endParaRPr kumimoji="0" lang="en-US" altLang="ko-KR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highlight>
                            <a:srgbClr val="F0F7ED"/>
                          </a:highlight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3B  (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highlight>
                            <a:srgbClr val="F0F7ED"/>
                          </a:highlight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그린 그룹</a:t>
                      </a: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highlight>
                            <a:srgbClr val="F0F7ED"/>
                          </a:highlight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) 1</a:t>
                      </a:r>
                      <a:r>
                        <a:rPr kumimoji="0" lang="ko-KR" altLang="en-US" sz="7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highlight>
                            <a:srgbClr val="F0F7ED"/>
                          </a:highlight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사분면</a:t>
                      </a:r>
                      <a:endParaRPr kumimoji="0" lang="en-US" altLang="ko-KR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highlight>
                          <a:srgbClr val="F0F7ED"/>
                        </a:highlight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조금 더 난이도 있는 문제를 풀어봐도 좋을 것 같아요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잘하고 있어요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칭찬해요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highlight>
                            <a:srgbClr val="FED5D6"/>
                          </a:highlight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3C (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highlight>
                            <a:srgbClr val="FED5D6"/>
                          </a:highlight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레드 그룹</a:t>
                      </a: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highlight>
                            <a:srgbClr val="FED5D6"/>
                          </a:highlight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) 3</a:t>
                      </a:r>
                      <a:r>
                        <a:rPr kumimoji="0" lang="ko-KR" altLang="en-US" sz="7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highlight>
                            <a:srgbClr val="FED5D6"/>
                          </a:highlight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사분면</a:t>
                      </a:r>
                      <a:endParaRPr kumimoji="0" lang="en-US" altLang="ko-KR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highlight>
                          <a:srgbClr val="FED5D6"/>
                        </a:highlight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학습하다 어려운 점이 있다면 언제든지 선생님한테 알려주세요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혹시 이해하지 못한 부분은 언제든지 선생님한테 말해주세요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highlight>
                            <a:srgbClr val="FEEEE6"/>
                          </a:highlight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3D (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highlight>
                            <a:srgbClr val="FEEEE6"/>
                          </a:highlight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오렌지 그룹</a:t>
                      </a: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highlight>
                            <a:srgbClr val="FEEEE6"/>
                          </a:highlight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) 4</a:t>
                      </a:r>
                      <a:r>
                        <a:rPr kumimoji="0" lang="ko-KR" altLang="en-US" sz="7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highlight>
                            <a:srgbClr val="FEEEE6"/>
                          </a:highlight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사분면</a:t>
                      </a:r>
                      <a:endParaRPr lang="en-US" altLang="ko-KR" sz="700" b="0" u="none" strike="noStrike" cap="none" spc="0" baseline="0" dirty="0">
                        <a:solidFill>
                          <a:srgbClr val="0070C0"/>
                        </a:solidFill>
                        <a:highlight>
                          <a:srgbClr val="FEEEE6"/>
                        </a:highlight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자주 틀리는 문제나 개념은 한 번 더 보면 좋을 것 같아요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잘하고 있지만 배운 내용을 복습하면 많은 도움이 될 거예요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62413795"/>
                  </a:ext>
                </a:extLst>
              </a:tr>
              <a:tr h="28536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4-6. 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피드백 보내기 버튼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선택된 그룹에 학생이 있을 때에만 버튼 활성화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버튼 클릭 시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“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피드백을 보내시겠습니까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?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확인 버튼을 클릭하면 입력하신 내용으로 학생들에게 전송됩니다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.” </a:t>
                      </a:r>
                      <a:r>
                        <a:rPr lang="ko-KR" altLang="en-US" sz="700" b="0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컨펌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제공 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컨펌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시 선택한 영역 소속 그룹 학생들에게</a:t>
                      </a:r>
                      <a:r>
                        <a:rPr kumimoji="0" lang="en-US" altLang="ko-KR" sz="7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05.mypage 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학생 알림 </a:t>
                      </a:r>
                      <a:r>
                        <a:rPr kumimoji="0" lang="en-US" altLang="ko-KR" sz="700" b="1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[STU-LNB-NOTI-002]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교사 피드백 탭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에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도착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취소 버튼 클릭 시 </a:t>
                      </a: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컨펌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창 닫힘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59508764"/>
                  </a:ext>
                </a:extLst>
              </a:tr>
              <a:tr h="28536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피드백 목록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학생들에게 보낸 피드백 메시지 목록 제공 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최근 보낸 날짜 순으로 정렬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최대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100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글자로 두 줄로 전체 표기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한 페이지당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3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개 제공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, 3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개 초과할 때마다 </a:t>
                      </a: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페이지네이션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 생성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삭제 버튼 클릭 시 목록에서 삭제 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7096941"/>
                  </a:ext>
                </a:extLst>
              </a:tr>
            </a:tbl>
          </a:graphicData>
        </a:graphic>
      </p:graphicFrame>
      <p:cxnSp>
        <p:nvCxnSpPr>
          <p:cNvPr id="1267" name="직선 연결선[R] 1266">
            <a:extLst>
              <a:ext uri="{FF2B5EF4-FFF2-40B4-BE49-F238E27FC236}">
                <a16:creationId xmlns:a16="http://schemas.microsoft.com/office/drawing/2014/main" id="{4A20F7B3-60E4-0212-2480-DA5FA5097B0B}"/>
              </a:ext>
            </a:extLst>
          </p:cNvPr>
          <p:cNvCxnSpPr/>
          <p:nvPr/>
        </p:nvCxnSpPr>
        <p:spPr>
          <a:xfrm>
            <a:off x="3683706" y="837052"/>
            <a:ext cx="751562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4" name="그룹 53">
            <a:extLst>
              <a:ext uri="{FF2B5EF4-FFF2-40B4-BE49-F238E27FC236}">
                <a16:creationId xmlns:a16="http://schemas.microsoft.com/office/drawing/2014/main" id="{2D589BE3-D7DD-4DF9-3920-624C54BDB3B1}"/>
              </a:ext>
            </a:extLst>
          </p:cNvPr>
          <p:cNvGrpSpPr/>
          <p:nvPr/>
        </p:nvGrpSpPr>
        <p:grpSpPr>
          <a:xfrm>
            <a:off x="7058180" y="6015241"/>
            <a:ext cx="1681464" cy="216000"/>
            <a:chOff x="6664374" y="-513412"/>
            <a:chExt cx="1681464" cy="216000"/>
          </a:xfrm>
        </p:grpSpPr>
        <p:sp>
          <p:nvSpPr>
            <p:cNvPr id="55" name="직사각형 134">
              <a:extLst>
                <a:ext uri="{FF2B5EF4-FFF2-40B4-BE49-F238E27FC236}">
                  <a16:creationId xmlns:a16="http://schemas.microsoft.com/office/drawing/2014/main" id="{B841AD88-C936-072C-9FDB-842648C5E355}"/>
                </a:ext>
              </a:extLst>
            </p:cNvPr>
            <p:cNvSpPr/>
            <p:nvPr/>
          </p:nvSpPr>
          <p:spPr>
            <a:xfrm>
              <a:off x="6664374" y="-513412"/>
              <a:ext cx="1681464" cy="216000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54000" rIns="54000"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atinLnBrk="0">
                <a:defRPr/>
              </a:pPr>
              <a:r>
                <a:rPr lang="ko-KR" altLang="en-US" sz="700" kern="0" dirty="0">
                  <a:solidFill>
                    <a:schemeClr val="bg1">
                      <a:lumMod val="75000"/>
                    </a:schemeClr>
                  </a:solidFill>
                </a:rPr>
                <a:t>이름을 검색하세요</a:t>
              </a:r>
              <a:r>
                <a:rPr lang="en-US" altLang="ko-KR" sz="700" kern="0" dirty="0">
                  <a:solidFill>
                    <a:schemeClr val="bg1">
                      <a:lumMod val="75000"/>
                    </a:schemeClr>
                  </a:solidFill>
                </a:rPr>
                <a:t>.</a:t>
              </a:r>
            </a:p>
          </p:txBody>
        </p:sp>
        <p:pic>
          <p:nvPicPr>
            <p:cNvPr id="56" name="그래픽 145" descr="돋보기 단색으로 채워진">
              <a:extLst>
                <a:ext uri="{FF2B5EF4-FFF2-40B4-BE49-F238E27FC236}">
                  <a16:creationId xmlns:a16="http://schemas.microsoft.com/office/drawing/2014/main" id="{5BB97C2E-6D48-E3DD-A424-7FF5221650B5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8138428" y="-467873"/>
              <a:ext cx="150108" cy="150108"/>
            </a:xfrm>
            <a:prstGeom prst="rect">
              <a:avLst/>
            </a:prstGeom>
          </p:spPr>
        </p:pic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2340B6CB-1997-2E08-1359-115DED102D1D}"/>
              </a:ext>
            </a:extLst>
          </p:cNvPr>
          <p:cNvSpPr txBox="1"/>
          <p:nvPr/>
        </p:nvSpPr>
        <p:spPr>
          <a:xfrm>
            <a:off x="313249" y="935431"/>
            <a:ext cx="938651" cy="16793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x-none" altLang="en-US" sz="1100" b="1" dirty="0"/>
              <a:t>학생 </a:t>
            </a:r>
            <a:r>
              <a:rPr lang="ko-KR" altLang="en-US" sz="1100" b="1" dirty="0"/>
              <a:t>리포트</a:t>
            </a:r>
            <a:endParaRPr lang="en-US" altLang="ko-KR" sz="1050" b="1" dirty="0"/>
          </a:p>
        </p:txBody>
      </p:sp>
      <p:pic>
        <p:nvPicPr>
          <p:cNvPr id="26" name="Graphic 11">
            <a:extLst>
              <a:ext uri="{FF2B5EF4-FFF2-40B4-BE49-F238E27FC236}">
                <a16:creationId xmlns:a16="http://schemas.microsoft.com/office/drawing/2014/main" id="{79E56DF8-C393-927E-FE5A-D1C716487027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104668" y="940359"/>
            <a:ext cx="155002" cy="155002"/>
          </a:xfrm>
          <a:prstGeom prst="rect">
            <a:avLst/>
          </a:prstGeom>
        </p:spPr>
      </p:pic>
      <p:sp>
        <p:nvSpPr>
          <p:cNvPr id="44" name="직사각형 209">
            <a:extLst>
              <a:ext uri="{FF2B5EF4-FFF2-40B4-BE49-F238E27FC236}">
                <a16:creationId xmlns:a16="http://schemas.microsoft.com/office/drawing/2014/main" id="{8ED47B8A-6F8E-330E-876D-DBB28A733292}"/>
              </a:ext>
            </a:extLst>
          </p:cNvPr>
          <p:cNvSpPr/>
          <p:nvPr/>
        </p:nvSpPr>
        <p:spPr>
          <a:xfrm>
            <a:off x="6096338" y="6011215"/>
            <a:ext cx="900168" cy="21600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rIns="3600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atinLnBrk="0">
              <a:defRPr/>
            </a:pPr>
            <a:r>
              <a:rPr lang="ko-KR" altLang="en-US" sz="700" kern="0" dirty="0" err="1"/>
              <a:t>정답률</a:t>
            </a:r>
            <a:r>
              <a:rPr lang="ko-KR" altLang="en-US" sz="700" kern="0" dirty="0"/>
              <a:t> 낮은 순   </a:t>
            </a:r>
            <a:r>
              <a:rPr lang="en-US" altLang="ko-KR" sz="500" kern="0" dirty="0"/>
              <a:t>▼</a:t>
            </a:r>
            <a:endParaRPr lang="en-US" altLang="ko-KR" sz="700" kern="0" dirty="0"/>
          </a:p>
        </p:txBody>
      </p:sp>
      <p:sp>
        <p:nvSpPr>
          <p:cNvPr id="1140" name="Rectangle 4">
            <a:extLst>
              <a:ext uri="{FF2B5EF4-FFF2-40B4-BE49-F238E27FC236}">
                <a16:creationId xmlns:a16="http://schemas.microsoft.com/office/drawing/2014/main" id="{C3D0DF26-3C77-69B3-4423-10A3BB1E7E14}"/>
              </a:ext>
            </a:extLst>
          </p:cNvPr>
          <p:cNvSpPr/>
          <p:nvPr/>
        </p:nvSpPr>
        <p:spPr>
          <a:xfrm>
            <a:off x="132408" y="1712218"/>
            <a:ext cx="8695205" cy="2644544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1141" name="Circle">
            <a:extLst>
              <a:ext uri="{FF2B5EF4-FFF2-40B4-BE49-F238E27FC236}">
                <a16:creationId xmlns:a16="http://schemas.microsoft.com/office/drawing/2014/main" id="{70BAD335-5A36-638C-8563-059E45AD6B42}"/>
              </a:ext>
            </a:extLst>
          </p:cNvPr>
          <p:cNvSpPr/>
          <p:nvPr/>
        </p:nvSpPr>
        <p:spPr>
          <a:xfrm>
            <a:off x="69288" y="1644178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784" name="Rectangle 4">
            <a:extLst>
              <a:ext uri="{FF2B5EF4-FFF2-40B4-BE49-F238E27FC236}">
                <a16:creationId xmlns:a16="http://schemas.microsoft.com/office/drawing/2014/main" id="{FE797965-B900-91C3-FB43-19336E77DB3B}"/>
              </a:ext>
            </a:extLst>
          </p:cNvPr>
          <p:cNvSpPr/>
          <p:nvPr/>
        </p:nvSpPr>
        <p:spPr>
          <a:xfrm>
            <a:off x="5437459" y="1852135"/>
            <a:ext cx="3346921" cy="2479663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1785" name="Circle">
            <a:extLst>
              <a:ext uri="{FF2B5EF4-FFF2-40B4-BE49-F238E27FC236}">
                <a16:creationId xmlns:a16="http://schemas.microsoft.com/office/drawing/2014/main" id="{9D069CBB-4825-4E63-A3F1-C7982C388455}"/>
              </a:ext>
            </a:extLst>
          </p:cNvPr>
          <p:cNvSpPr/>
          <p:nvPr/>
        </p:nvSpPr>
        <p:spPr>
          <a:xfrm>
            <a:off x="5386314" y="1770768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839" name="TextBox 1838">
            <a:extLst>
              <a:ext uri="{FF2B5EF4-FFF2-40B4-BE49-F238E27FC236}">
                <a16:creationId xmlns:a16="http://schemas.microsoft.com/office/drawing/2014/main" id="{9F17897E-B60C-6C1B-F513-4FADA592E01A}"/>
              </a:ext>
            </a:extLst>
          </p:cNvPr>
          <p:cNvSpPr txBox="1"/>
          <p:nvPr/>
        </p:nvSpPr>
        <p:spPr>
          <a:xfrm>
            <a:off x="5470204" y="1901048"/>
            <a:ext cx="55784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>
                <a:solidFill>
                  <a:prstClr val="black"/>
                </a:solidFill>
              </a:rPr>
              <a:t>그린 그룹</a:t>
            </a:r>
            <a:endParaRPr kumimoji="1" lang="x-none" altLang="en-US" sz="1000" dirty="0">
              <a:solidFill>
                <a:prstClr val="black"/>
              </a:solidFill>
            </a:endParaRPr>
          </a:p>
        </p:txBody>
      </p:sp>
      <p:sp>
        <p:nvSpPr>
          <p:cNvPr id="1438" name="사각형: 둥근 모서리 1437">
            <a:extLst>
              <a:ext uri="{FF2B5EF4-FFF2-40B4-BE49-F238E27FC236}">
                <a16:creationId xmlns:a16="http://schemas.microsoft.com/office/drawing/2014/main" id="{26FA6D8D-DFA1-00CF-01CC-7B65E0D7589E}"/>
              </a:ext>
            </a:extLst>
          </p:cNvPr>
          <p:cNvSpPr/>
          <p:nvPr/>
        </p:nvSpPr>
        <p:spPr>
          <a:xfrm>
            <a:off x="5494619" y="3640599"/>
            <a:ext cx="3251704" cy="465221"/>
          </a:xfrm>
          <a:prstGeom prst="roundRect">
            <a:avLst>
              <a:gd name="adj" fmla="val 0"/>
            </a:avLst>
          </a:prstGeom>
          <a:noFill/>
          <a:ln w="6350" cap="flat">
            <a:solidFill>
              <a:schemeClr val="bg1">
                <a:lumMod val="7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cxnSp>
        <p:nvCxnSpPr>
          <p:cNvPr id="578" name="직선 연결선 577">
            <a:extLst>
              <a:ext uri="{FF2B5EF4-FFF2-40B4-BE49-F238E27FC236}">
                <a16:creationId xmlns:a16="http://schemas.microsoft.com/office/drawing/2014/main" id="{8619A44E-4D5F-AAD9-88C4-BBF92B3287BB}"/>
              </a:ext>
            </a:extLst>
          </p:cNvPr>
          <p:cNvCxnSpPr/>
          <p:nvPr/>
        </p:nvCxnSpPr>
        <p:spPr>
          <a:xfrm>
            <a:off x="-3561811" y="2921735"/>
            <a:ext cx="0" cy="2238809"/>
          </a:xfrm>
          <a:prstGeom prst="line">
            <a:avLst/>
          </a:prstGeom>
          <a:ln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095" name="Rounded Rectangle">
            <a:extLst>
              <a:ext uri="{FF2B5EF4-FFF2-40B4-BE49-F238E27FC236}">
                <a16:creationId xmlns:a16="http://schemas.microsoft.com/office/drawing/2014/main" id="{D7C3FE44-F688-BCAC-B351-057FABC96256}"/>
              </a:ext>
            </a:extLst>
          </p:cNvPr>
          <p:cNvSpPr/>
          <p:nvPr/>
        </p:nvSpPr>
        <p:spPr>
          <a:xfrm>
            <a:off x="6321634" y="2612880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4-3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096" name="Rounded Rectangle">
            <a:extLst>
              <a:ext uri="{FF2B5EF4-FFF2-40B4-BE49-F238E27FC236}">
                <a16:creationId xmlns:a16="http://schemas.microsoft.com/office/drawing/2014/main" id="{98D4865E-5627-CA9F-72D4-D8B3C24E60EA}"/>
              </a:ext>
            </a:extLst>
          </p:cNvPr>
          <p:cNvSpPr/>
          <p:nvPr/>
        </p:nvSpPr>
        <p:spPr>
          <a:xfrm>
            <a:off x="7700256" y="2614076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4-3</a:t>
            </a:r>
          </a:p>
        </p:txBody>
      </p:sp>
      <p:sp>
        <p:nvSpPr>
          <p:cNvPr id="1110" name="직사각형 1109">
            <a:extLst>
              <a:ext uri="{FF2B5EF4-FFF2-40B4-BE49-F238E27FC236}">
                <a16:creationId xmlns:a16="http://schemas.microsoft.com/office/drawing/2014/main" id="{A8374D59-2AE3-CE76-7F06-AE0075C9CAFD}"/>
              </a:ext>
            </a:extLst>
          </p:cNvPr>
          <p:cNvSpPr/>
          <p:nvPr/>
        </p:nvSpPr>
        <p:spPr>
          <a:xfrm>
            <a:off x="-3571920" y="2821834"/>
            <a:ext cx="3430153" cy="2300102"/>
          </a:xfrm>
          <a:prstGeom prst="rect">
            <a:avLst/>
          </a:prstGeom>
          <a:solidFill>
            <a:schemeClr val="bg1"/>
          </a:solidFill>
          <a:ln w="12700" cap="flat">
            <a:solidFill>
              <a:schemeClr val="bg1">
                <a:lumMod val="9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127" name="TextBox 1126">
            <a:extLst>
              <a:ext uri="{FF2B5EF4-FFF2-40B4-BE49-F238E27FC236}">
                <a16:creationId xmlns:a16="http://schemas.microsoft.com/office/drawing/2014/main" id="{A74CF66F-D3F0-1473-721C-659AFE91535E}"/>
              </a:ext>
            </a:extLst>
          </p:cNvPr>
          <p:cNvSpPr txBox="1"/>
          <p:nvPr/>
        </p:nvSpPr>
        <p:spPr>
          <a:xfrm>
            <a:off x="-3478474" y="2877513"/>
            <a:ext cx="81432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>
                <a:solidFill>
                  <a:prstClr val="black"/>
                </a:solidFill>
              </a:rPr>
              <a:t>학습의 정복자</a:t>
            </a:r>
            <a:endParaRPr kumimoji="1" lang="x-none" altLang="en-US" sz="1000" dirty="0">
              <a:solidFill>
                <a:prstClr val="black"/>
              </a:solidFill>
            </a:endParaRPr>
          </a:p>
        </p:txBody>
      </p:sp>
      <p:sp>
        <p:nvSpPr>
          <p:cNvPr id="1136" name="TextBox 1135">
            <a:extLst>
              <a:ext uri="{FF2B5EF4-FFF2-40B4-BE49-F238E27FC236}">
                <a16:creationId xmlns:a16="http://schemas.microsoft.com/office/drawing/2014/main" id="{697AA905-BFD3-AC78-2FD0-873E6615765E}"/>
              </a:ext>
            </a:extLst>
          </p:cNvPr>
          <p:cNvSpPr txBox="1"/>
          <p:nvPr/>
        </p:nvSpPr>
        <p:spPr>
          <a:xfrm>
            <a:off x="-2985095" y="2532858"/>
            <a:ext cx="221727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>
                <a:solidFill>
                  <a:srgbClr val="0070C0"/>
                </a:solidFill>
              </a:rPr>
              <a:t>선택한 그룹에 학생이 없을 경우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sz="1000" b="1" dirty="0">
              <a:solidFill>
                <a:srgbClr val="0070C0"/>
              </a:solidFill>
            </a:endParaRPr>
          </a:p>
        </p:txBody>
      </p:sp>
      <p:sp>
        <p:nvSpPr>
          <p:cNvPr id="1139" name="타원 1138">
            <a:extLst>
              <a:ext uri="{FF2B5EF4-FFF2-40B4-BE49-F238E27FC236}">
                <a16:creationId xmlns:a16="http://schemas.microsoft.com/office/drawing/2014/main" id="{D8706D1D-624A-C345-7BA3-FBEBB97A782A}"/>
              </a:ext>
            </a:extLst>
          </p:cNvPr>
          <p:cNvSpPr/>
          <p:nvPr/>
        </p:nvSpPr>
        <p:spPr>
          <a:xfrm>
            <a:off x="-2913971" y="3575653"/>
            <a:ext cx="142134" cy="152026"/>
          </a:xfrm>
          <a:prstGeom prst="ellipse">
            <a:avLst/>
          </a:prstGeom>
          <a:solidFill>
            <a:schemeClr val="bg1"/>
          </a:solidFill>
          <a:ln w="3175" cap="flat">
            <a:solidFill>
              <a:schemeClr val="bg2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142" name="타원 1141">
            <a:extLst>
              <a:ext uri="{FF2B5EF4-FFF2-40B4-BE49-F238E27FC236}">
                <a16:creationId xmlns:a16="http://schemas.microsoft.com/office/drawing/2014/main" id="{8BC6D6AD-0A46-5E8E-506D-B907BB649654}"/>
              </a:ext>
            </a:extLst>
          </p:cNvPr>
          <p:cNvSpPr/>
          <p:nvPr/>
        </p:nvSpPr>
        <p:spPr>
          <a:xfrm>
            <a:off x="-1082403" y="3572367"/>
            <a:ext cx="142134" cy="152026"/>
          </a:xfrm>
          <a:prstGeom prst="ellipse">
            <a:avLst/>
          </a:prstGeom>
          <a:solidFill>
            <a:schemeClr val="bg1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1143" name="그래픽 1142" descr="위쪽 캐럿 단색으로 채워진">
            <a:extLst>
              <a:ext uri="{FF2B5EF4-FFF2-40B4-BE49-F238E27FC236}">
                <a16:creationId xmlns:a16="http://schemas.microsoft.com/office/drawing/2014/main" id="{E9700598-3194-1629-D95D-5B1B1A098B8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5400000">
            <a:off x="-1076290" y="3576985"/>
            <a:ext cx="152129" cy="152129"/>
          </a:xfrm>
          <a:prstGeom prst="rect">
            <a:avLst/>
          </a:prstGeom>
        </p:spPr>
      </p:pic>
      <p:pic>
        <p:nvPicPr>
          <p:cNvPr id="1144" name="그래픽 1143" descr="위쪽 캐럿 단색으로 채워진">
            <a:extLst>
              <a:ext uri="{FF2B5EF4-FFF2-40B4-BE49-F238E27FC236}">
                <a16:creationId xmlns:a16="http://schemas.microsoft.com/office/drawing/2014/main" id="{A40F390C-AC88-010D-F25E-DFE4F25A0FD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 rot="5400000" flipV="1">
            <a:off x="-2925086" y="3581355"/>
            <a:ext cx="152129" cy="149089"/>
          </a:xfrm>
          <a:prstGeom prst="rect">
            <a:avLst/>
          </a:prstGeom>
        </p:spPr>
      </p:pic>
      <p:grpSp>
        <p:nvGrpSpPr>
          <p:cNvPr id="1145" name="그룹 1144">
            <a:extLst>
              <a:ext uri="{FF2B5EF4-FFF2-40B4-BE49-F238E27FC236}">
                <a16:creationId xmlns:a16="http://schemas.microsoft.com/office/drawing/2014/main" id="{252665B3-EFA6-9724-5238-50ED1EC6041A}"/>
              </a:ext>
            </a:extLst>
          </p:cNvPr>
          <p:cNvGrpSpPr/>
          <p:nvPr/>
        </p:nvGrpSpPr>
        <p:grpSpPr>
          <a:xfrm>
            <a:off x="-2581571" y="3203528"/>
            <a:ext cx="299981" cy="279782"/>
            <a:chOff x="6271971" y="1276089"/>
            <a:chExt cx="1683320" cy="1683320"/>
          </a:xfrm>
        </p:grpSpPr>
        <p:sp>
          <p:nvSpPr>
            <p:cNvPr id="1146" name="타원 1145">
              <a:extLst>
                <a:ext uri="{FF2B5EF4-FFF2-40B4-BE49-F238E27FC236}">
                  <a16:creationId xmlns:a16="http://schemas.microsoft.com/office/drawing/2014/main" id="{2097853E-41C2-A7C1-DB1C-8A8FA5195A21}"/>
                </a:ext>
              </a:extLst>
            </p:cNvPr>
            <p:cNvSpPr/>
            <p:nvPr/>
          </p:nvSpPr>
          <p:spPr>
            <a:xfrm>
              <a:off x="6271971" y="1276089"/>
              <a:ext cx="1683320" cy="168332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 b="1" dirty="0"/>
            </a:p>
          </p:txBody>
        </p:sp>
        <p:pic>
          <p:nvPicPr>
            <p:cNvPr id="1147" name="그래픽 1146" descr="남자 옆모습 단색으로 채워진">
              <a:extLst>
                <a:ext uri="{FF2B5EF4-FFF2-40B4-BE49-F238E27FC236}">
                  <a16:creationId xmlns:a16="http://schemas.microsoft.com/office/drawing/2014/main" id="{78F5BAF1-F67C-0F24-BEEF-FD3C869B727A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6356929" y="1406158"/>
              <a:ext cx="1480104" cy="1480104"/>
            </a:xfrm>
            <a:prstGeom prst="rect">
              <a:avLst/>
            </a:prstGeom>
          </p:spPr>
        </p:pic>
      </p:grpSp>
      <p:grpSp>
        <p:nvGrpSpPr>
          <p:cNvPr id="1601" name="그룹 1600">
            <a:extLst>
              <a:ext uri="{FF2B5EF4-FFF2-40B4-BE49-F238E27FC236}">
                <a16:creationId xmlns:a16="http://schemas.microsoft.com/office/drawing/2014/main" id="{D29E42D7-6416-5C9C-2923-7F3AE626C635}"/>
              </a:ext>
            </a:extLst>
          </p:cNvPr>
          <p:cNvGrpSpPr/>
          <p:nvPr/>
        </p:nvGrpSpPr>
        <p:grpSpPr>
          <a:xfrm>
            <a:off x="-2219031" y="3203528"/>
            <a:ext cx="299981" cy="279782"/>
            <a:chOff x="6271971" y="1276089"/>
            <a:chExt cx="1683320" cy="1683320"/>
          </a:xfrm>
        </p:grpSpPr>
        <p:sp>
          <p:nvSpPr>
            <p:cNvPr id="1604" name="타원 1603">
              <a:extLst>
                <a:ext uri="{FF2B5EF4-FFF2-40B4-BE49-F238E27FC236}">
                  <a16:creationId xmlns:a16="http://schemas.microsoft.com/office/drawing/2014/main" id="{47702B7E-2871-97A9-B9DC-47E3425C0C0A}"/>
                </a:ext>
              </a:extLst>
            </p:cNvPr>
            <p:cNvSpPr/>
            <p:nvPr/>
          </p:nvSpPr>
          <p:spPr>
            <a:xfrm>
              <a:off x="6271971" y="1276089"/>
              <a:ext cx="1683320" cy="168332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 b="1" dirty="0"/>
            </a:p>
          </p:txBody>
        </p:sp>
        <p:pic>
          <p:nvPicPr>
            <p:cNvPr id="1606" name="그래픽 1605" descr="남자 옆모습 단색으로 채워진">
              <a:extLst>
                <a:ext uri="{FF2B5EF4-FFF2-40B4-BE49-F238E27FC236}">
                  <a16:creationId xmlns:a16="http://schemas.microsoft.com/office/drawing/2014/main" id="{C027209E-3A30-5EDE-7A49-BAD4ACAA89A4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6356929" y="1406158"/>
              <a:ext cx="1480104" cy="1480104"/>
            </a:xfrm>
            <a:prstGeom prst="rect">
              <a:avLst/>
            </a:prstGeom>
          </p:spPr>
        </p:pic>
      </p:grpSp>
      <p:grpSp>
        <p:nvGrpSpPr>
          <p:cNvPr id="1607" name="그룹 1606">
            <a:extLst>
              <a:ext uri="{FF2B5EF4-FFF2-40B4-BE49-F238E27FC236}">
                <a16:creationId xmlns:a16="http://schemas.microsoft.com/office/drawing/2014/main" id="{71F187D4-0065-B4A5-D213-D33A8F05C5A6}"/>
              </a:ext>
            </a:extLst>
          </p:cNvPr>
          <p:cNvGrpSpPr/>
          <p:nvPr/>
        </p:nvGrpSpPr>
        <p:grpSpPr>
          <a:xfrm>
            <a:off x="-1859292" y="3203528"/>
            <a:ext cx="299981" cy="279782"/>
            <a:chOff x="6271971" y="1276089"/>
            <a:chExt cx="1683320" cy="1683320"/>
          </a:xfrm>
        </p:grpSpPr>
        <p:sp>
          <p:nvSpPr>
            <p:cNvPr id="1608" name="타원 1607">
              <a:extLst>
                <a:ext uri="{FF2B5EF4-FFF2-40B4-BE49-F238E27FC236}">
                  <a16:creationId xmlns:a16="http://schemas.microsoft.com/office/drawing/2014/main" id="{F5314148-3BE7-49AB-3167-44E11FAD6893}"/>
                </a:ext>
              </a:extLst>
            </p:cNvPr>
            <p:cNvSpPr/>
            <p:nvPr/>
          </p:nvSpPr>
          <p:spPr>
            <a:xfrm>
              <a:off x="6271971" y="1276089"/>
              <a:ext cx="1683320" cy="168332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 b="1" dirty="0"/>
            </a:p>
          </p:txBody>
        </p:sp>
        <p:pic>
          <p:nvPicPr>
            <p:cNvPr id="1609" name="그래픽 1608" descr="남자 옆모습 단색으로 채워진">
              <a:extLst>
                <a:ext uri="{FF2B5EF4-FFF2-40B4-BE49-F238E27FC236}">
                  <a16:creationId xmlns:a16="http://schemas.microsoft.com/office/drawing/2014/main" id="{291ECD53-DFDE-0C03-6947-98FAD7B5F46E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6356929" y="1406158"/>
              <a:ext cx="1480104" cy="1480104"/>
            </a:xfrm>
            <a:prstGeom prst="rect">
              <a:avLst/>
            </a:prstGeom>
          </p:spPr>
        </p:pic>
      </p:grpSp>
      <p:grpSp>
        <p:nvGrpSpPr>
          <p:cNvPr id="1610" name="그룹 1609">
            <a:extLst>
              <a:ext uri="{FF2B5EF4-FFF2-40B4-BE49-F238E27FC236}">
                <a16:creationId xmlns:a16="http://schemas.microsoft.com/office/drawing/2014/main" id="{FD43FDC1-1265-8C38-F809-81E32B310263}"/>
              </a:ext>
            </a:extLst>
          </p:cNvPr>
          <p:cNvGrpSpPr/>
          <p:nvPr/>
        </p:nvGrpSpPr>
        <p:grpSpPr>
          <a:xfrm>
            <a:off x="-2581571" y="3521400"/>
            <a:ext cx="299981" cy="279782"/>
            <a:chOff x="6271971" y="1276089"/>
            <a:chExt cx="1683320" cy="1683320"/>
          </a:xfrm>
        </p:grpSpPr>
        <p:sp>
          <p:nvSpPr>
            <p:cNvPr id="1613" name="타원 1612">
              <a:extLst>
                <a:ext uri="{FF2B5EF4-FFF2-40B4-BE49-F238E27FC236}">
                  <a16:creationId xmlns:a16="http://schemas.microsoft.com/office/drawing/2014/main" id="{AC88F2EC-4AED-3FC4-3F34-174F04BA0E8A}"/>
                </a:ext>
              </a:extLst>
            </p:cNvPr>
            <p:cNvSpPr/>
            <p:nvPr/>
          </p:nvSpPr>
          <p:spPr>
            <a:xfrm>
              <a:off x="6271971" y="1276089"/>
              <a:ext cx="1683320" cy="168332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 b="1" dirty="0"/>
            </a:p>
          </p:txBody>
        </p:sp>
        <p:pic>
          <p:nvPicPr>
            <p:cNvPr id="1614" name="그래픽 1613" descr="남자 옆모습 단색으로 채워진">
              <a:extLst>
                <a:ext uri="{FF2B5EF4-FFF2-40B4-BE49-F238E27FC236}">
                  <a16:creationId xmlns:a16="http://schemas.microsoft.com/office/drawing/2014/main" id="{FE8D985E-5997-A951-6F44-A2DC48AF2EF7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6356929" y="1406158"/>
              <a:ext cx="1480104" cy="1480104"/>
            </a:xfrm>
            <a:prstGeom prst="rect">
              <a:avLst/>
            </a:prstGeom>
          </p:spPr>
        </p:pic>
      </p:grpSp>
      <p:grpSp>
        <p:nvGrpSpPr>
          <p:cNvPr id="1615" name="그룹 1614">
            <a:extLst>
              <a:ext uri="{FF2B5EF4-FFF2-40B4-BE49-F238E27FC236}">
                <a16:creationId xmlns:a16="http://schemas.microsoft.com/office/drawing/2014/main" id="{562678C2-B466-3191-5149-CBE63651C4DE}"/>
              </a:ext>
            </a:extLst>
          </p:cNvPr>
          <p:cNvGrpSpPr/>
          <p:nvPr/>
        </p:nvGrpSpPr>
        <p:grpSpPr>
          <a:xfrm>
            <a:off x="-2219031" y="3521400"/>
            <a:ext cx="299981" cy="279782"/>
            <a:chOff x="6271971" y="1276089"/>
            <a:chExt cx="1683320" cy="1683320"/>
          </a:xfrm>
        </p:grpSpPr>
        <p:sp>
          <p:nvSpPr>
            <p:cNvPr id="1616" name="타원 1615">
              <a:extLst>
                <a:ext uri="{FF2B5EF4-FFF2-40B4-BE49-F238E27FC236}">
                  <a16:creationId xmlns:a16="http://schemas.microsoft.com/office/drawing/2014/main" id="{0909A013-AE21-1874-9BAD-7A35507AB8EA}"/>
                </a:ext>
              </a:extLst>
            </p:cNvPr>
            <p:cNvSpPr/>
            <p:nvPr/>
          </p:nvSpPr>
          <p:spPr>
            <a:xfrm>
              <a:off x="6271971" y="1276089"/>
              <a:ext cx="1683320" cy="168332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 b="1" dirty="0"/>
            </a:p>
          </p:txBody>
        </p:sp>
        <p:pic>
          <p:nvPicPr>
            <p:cNvPr id="1617" name="그래픽 1616" descr="남자 옆모습 단색으로 채워진">
              <a:extLst>
                <a:ext uri="{FF2B5EF4-FFF2-40B4-BE49-F238E27FC236}">
                  <a16:creationId xmlns:a16="http://schemas.microsoft.com/office/drawing/2014/main" id="{F37577D5-EADC-8E21-9E17-797AB269FC92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6356929" y="1406158"/>
              <a:ext cx="1480104" cy="1480104"/>
            </a:xfrm>
            <a:prstGeom prst="rect">
              <a:avLst/>
            </a:prstGeom>
          </p:spPr>
        </p:pic>
      </p:grpSp>
      <p:grpSp>
        <p:nvGrpSpPr>
          <p:cNvPr id="1618" name="그룹 1617">
            <a:extLst>
              <a:ext uri="{FF2B5EF4-FFF2-40B4-BE49-F238E27FC236}">
                <a16:creationId xmlns:a16="http://schemas.microsoft.com/office/drawing/2014/main" id="{C3679DCE-2F82-3F5F-2E30-4710A52B60A5}"/>
              </a:ext>
            </a:extLst>
          </p:cNvPr>
          <p:cNvGrpSpPr/>
          <p:nvPr/>
        </p:nvGrpSpPr>
        <p:grpSpPr>
          <a:xfrm>
            <a:off x="-1859292" y="3521400"/>
            <a:ext cx="299981" cy="279782"/>
            <a:chOff x="6271971" y="1276089"/>
            <a:chExt cx="1683320" cy="1683320"/>
          </a:xfrm>
        </p:grpSpPr>
        <p:sp>
          <p:nvSpPr>
            <p:cNvPr id="1619" name="타원 1618">
              <a:extLst>
                <a:ext uri="{FF2B5EF4-FFF2-40B4-BE49-F238E27FC236}">
                  <a16:creationId xmlns:a16="http://schemas.microsoft.com/office/drawing/2014/main" id="{56C99A48-6208-E2D6-E905-2863C7988B42}"/>
                </a:ext>
              </a:extLst>
            </p:cNvPr>
            <p:cNvSpPr/>
            <p:nvPr/>
          </p:nvSpPr>
          <p:spPr>
            <a:xfrm>
              <a:off x="6271971" y="1276089"/>
              <a:ext cx="1683320" cy="168332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 b="1" dirty="0"/>
            </a:p>
          </p:txBody>
        </p:sp>
        <p:pic>
          <p:nvPicPr>
            <p:cNvPr id="1620" name="그래픽 1619" descr="남자 옆모습 단색으로 채워진">
              <a:extLst>
                <a:ext uri="{FF2B5EF4-FFF2-40B4-BE49-F238E27FC236}">
                  <a16:creationId xmlns:a16="http://schemas.microsoft.com/office/drawing/2014/main" id="{9A3EB698-98E1-0E98-EDB9-E9A770FD3688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6356929" y="1406158"/>
              <a:ext cx="1480104" cy="1480104"/>
            </a:xfrm>
            <a:prstGeom prst="rect">
              <a:avLst/>
            </a:prstGeom>
          </p:spPr>
        </p:pic>
      </p:grpSp>
      <p:grpSp>
        <p:nvGrpSpPr>
          <p:cNvPr id="1621" name="그룹 1620">
            <a:extLst>
              <a:ext uri="{FF2B5EF4-FFF2-40B4-BE49-F238E27FC236}">
                <a16:creationId xmlns:a16="http://schemas.microsoft.com/office/drawing/2014/main" id="{503F464B-0845-A36B-DDB0-71D901EC0704}"/>
              </a:ext>
            </a:extLst>
          </p:cNvPr>
          <p:cNvGrpSpPr/>
          <p:nvPr/>
        </p:nvGrpSpPr>
        <p:grpSpPr>
          <a:xfrm>
            <a:off x="-2581571" y="3839272"/>
            <a:ext cx="299981" cy="279782"/>
            <a:chOff x="6271971" y="1276089"/>
            <a:chExt cx="1683320" cy="1683320"/>
          </a:xfrm>
        </p:grpSpPr>
        <p:sp>
          <p:nvSpPr>
            <p:cNvPr id="1622" name="타원 1621">
              <a:extLst>
                <a:ext uri="{FF2B5EF4-FFF2-40B4-BE49-F238E27FC236}">
                  <a16:creationId xmlns:a16="http://schemas.microsoft.com/office/drawing/2014/main" id="{5B2D7A75-7E7F-0A4E-9D6A-DE3F94608A2C}"/>
                </a:ext>
              </a:extLst>
            </p:cNvPr>
            <p:cNvSpPr/>
            <p:nvPr/>
          </p:nvSpPr>
          <p:spPr>
            <a:xfrm>
              <a:off x="6271971" y="1276089"/>
              <a:ext cx="1683320" cy="168332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 b="1" dirty="0"/>
            </a:p>
          </p:txBody>
        </p:sp>
        <p:pic>
          <p:nvPicPr>
            <p:cNvPr id="1623" name="그래픽 1622" descr="남자 옆모습 단색으로 채워진">
              <a:extLst>
                <a:ext uri="{FF2B5EF4-FFF2-40B4-BE49-F238E27FC236}">
                  <a16:creationId xmlns:a16="http://schemas.microsoft.com/office/drawing/2014/main" id="{E148C2D5-5A13-4911-0ECB-6C67968696C4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6356929" y="1406158"/>
              <a:ext cx="1480104" cy="1480104"/>
            </a:xfrm>
            <a:prstGeom prst="rect">
              <a:avLst/>
            </a:prstGeom>
          </p:spPr>
        </p:pic>
      </p:grpSp>
      <p:grpSp>
        <p:nvGrpSpPr>
          <p:cNvPr id="1624" name="그룹 1623">
            <a:extLst>
              <a:ext uri="{FF2B5EF4-FFF2-40B4-BE49-F238E27FC236}">
                <a16:creationId xmlns:a16="http://schemas.microsoft.com/office/drawing/2014/main" id="{5D8D6901-AFE4-4510-F8C4-EC3275927E54}"/>
              </a:ext>
            </a:extLst>
          </p:cNvPr>
          <p:cNvGrpSpPr/>
          <p:nvPr/>
        </p:nvGrpSpPr>
        <p:grpSpPr>
          <a:xfrm>
            <a:off x="-2219031" y="3839272"/>
            <a:ext cx="299981" cy="279782"/>
            <a:chOff x="6271971" y="1276089"/>
            <a:chExt cx="1683320" cy="1683320"/>
          </a:xfrm>
        </p:grpSpPr>
        <p:sp>
          <p:nvSpPr>
            <p:cNvPr id="1625" name="타원 1624">
              <a:extLst>
                <a:ext uri="{FF2B5EF4-FFF2-40B4-BE49-F238E27FC236}">
                  <a16:creationId xmlns:a16="http://schemas.microsoft.com/office/drawing/2014/main" id="{B7FCDDA4-4306-EBDE-84D9-1CD2B6C23693}"/>
                </a:ext>
              </a:extLst>
            </p:cNvPr>
            <p:cNvSpPr/>
            <p:nvPr/>
          </p:nvSpPr>
          <p:spPr>
            <a:xfrm>
              <a:off x="6271971" y="1276089"/>
              <a:ext cx="1683320" cy="168332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 b="1" dirty="0"/>
            </a:p>
          </p:txBody>
        </p:sp>
        <p:pic>
          <p:nvPicPr>
            <p:cNvPr id="1626" name="그래픽 1625" descr="남자 옆모습 단색으로 채워진">
              <a:extLst>
                <a:ext uri="{FF2B5EF4-FFF2-40B4-BE49-F238E27FC236}">
                  <a16:creationId xmlns:a16="http://schemas.microsoft.com/office/drawing/2014/main" id="{4D0EA0AE-5B8F-4A86-A375-C7A5FBE2D2B3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6356929" y="1406158"/>
              <a:ext cx="1480104" cy="1480104"/>
            </a:xfrm>
            <a:prstGeom prst="rect">
              <a:avLst/>
            </a:prstGeom>
          </p:spPr>
        </p:pic>
      </p:grpSp>
      <p:grpSp>
        <p:nvGrpSpPr>
          <p:cNvPr id="1627" name="그룹 1626">
            <a:extLst>
              <a:ext uri="{FF2B5EF4-FFF2-40B4-BE49-F238E27FC236}">
                <a16:creationId xmlns:a16="http://schemas.microsoft.com/office/drawing/2014/main" id="{99C07223-E023-69A8-D009-0B0CA0116EE8}"/>
              </a:ext>
            </a:extLst>
          </p:cNvPr>
          <p:cNvGrpSpPr/>
          <p:nvPr/>
        </p:nvGrpSpPr>
        <p:grpSpPr>
          <a:xfrm>
            <a:off x="-1859292" y="3839272"/>
            <a:ext cx="299981" cy="279782"/>
            <a:chOff x="6271971" y="1276089"/>
            <a:chExt cx="1683320" cy="1683320"/>
          </a:xfrm>
        </p:grpSpPr>
        <p:sp>
          <p:nvSpPr>
            <p:cNvPr id="1628" name="타원 1627">
              <a:extLst>
                <a:ext uri="{FF2B5EF4-FFF2-40B4-BE49-F238E27FC236}">
                  <a16:creationId xmlns:a16="http://schemas.microsoft.com/office/drawing/2014/main" id="{86B369CD-F266-6E2B-8B21-9E97A3BCCD68}"/>
                </a:ext>
              </a:extLst>
            </p:cNvPr>
            <p:cNvSpPr/>
            <p:nvPr/>
          </p:nvSpPr>
          <p:spPr>
            <a:xfrm>
              <a:off x="6271971" y="1276089"/>
              <a:ext cx="1683320" cy="168332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 b="1" dirty="0"/>
            </a:p>
          </p:txBody>
        </p:sp>
        <p:pic>
          <p:nvPicPr>
            <p:cNvPr id="1629" name="그래픽 1628" descr="남자 옆모습 단색으로 채워진">
              <a:extLst>
                <a:ext uri="{FF2B5EF4-FFF2-40B4-BE49-F238E27FC236}">
                  <a16:creationId xmlns:a16="http://schemas.microsoft.com/office/drawing/2014/main" id="{17AA9C18-D91B-94CC-A25B-051DEE31F73E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6356929" y="1406158"/>
              <a:ext cx="1480104" cy="1480104"/>
            </a:xfrm>
            <a:prstGeom prst="rect">
              <a:avLst/>
            </a:prstGeom>
          </p:spPr>
        </p:pic>
      </p:grpSp>
      <p:sp>
        <p:nvSpPr>
          <p:cNvPr id="1630" name="타원 1629">
            <a:extLst>
              <a:ext uri="{FF2B5EF4-FFF2-40B4-BE49-F238E27FC236}">
                <a16:creationId xmlns:a16="http://schemas.microsoft.com/office/drawing/2014/main" id="{1B6F3610-75C5-A5B5-C7C0-FC50AF755BE7}"/>
              </a:ext>
            </a:extLst>
          </p:cNvPr>
          <p:cNvSpPr/>
          <p:nvPr/>
        </p:nvSpPr>
        <p:spPr>
          <a:xfrm>
            <a:off x="-1878768" y="4215354"/>
            <a:ext cx="52641" cy="52641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632" name="타원 1631">
            <a:extLst>
              <a:ext uri="{FF2B5EF4-FFF2-40B4-BE49-F238E27FC236}">
                <a16:creationId xmlns:a16="http://schemas.microsoft.com/office/drawing/2014/main" id="{99797116-949F-5DE4-BCB4-6CCA5E81A117}"/>
              </a:ext>
            </a:extLst>
          </p:cNvPr>
          <p:cNvSpPr/>
          <p:nvPr/>
        </p:nvSpPr>
        <p:spPr>
          <a:xfrm>
            <a:off x="-1683307" y="4215821"/>
            <a:ext cx="52641" cy="52641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633" name="모서리가 둥근 직사각형 1041">
            <a:extLst>
              <a:ext uri="{FF2B5EF4-FFF2-40B4-BE49-F238E27FC236}">
                <a16:creationId xmlns:a16="http://schemas.microsoft.com/office/drawing/2014/main" id="{1B62D57A-B4A1-2290-4614-BBE73C271ECC}"/>
              </a:ext>
            </a:extLst>
          </p:cNvPr>
          <p:cNvSpPr/>
          <p:nvPr/>
        </p:nvSpPr>
        <p:spPr>
          <a:xfrm>
            <a:off x="-2108385" y="4213441"/>
            <a:ext cx="185161" cy="52641"/>
          </a:xfrm>
          <a:prstGeom prst="roundRect">
            <a:avLst>
              <a:gd name="adj" fmla="val 50000"/>
            </a:avLst>
          </a:prstGeom>
          <a:solidFill>
            <a:srgbClr val="7063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grpSp>
        <p:nvGrpSpPr>
          <p:cNvPr id="1634" name="그룹 1633">
            <a:extLst>
              <a:ext uri="{FF2B5EF4-FFF2-40B4-BE49-F238E27FC236}">
                <a16:creationId xmlns:a16="http://schemas.microsoft.com/office/drawing/2014/main" id="{7FE1BEE0-D82C-AF95-7A02-9894210469DE}"/>
              </a:ext>
            </a:extLst>
          </p:cNvPr>
          <p:cNvGrpSpPr/>
          <p:nvPr/>
        </p:nvGrpSpPr>
        <p:grpSpPr>
          <a:xfrm>
            <a:off x="-1519446" y="3203528"/>
            <a:ext cx="299981" cy="279782"/>
            <a:chOff x="6271971" y="1276089"/>
            <a:chExt cx="1683320" cy="1683320"/>
          </a:xfrm>
        </p:grpSpPr>
        <p:sp>
          <p:nvSpPr>
            <p:cNvPr id="1635" name="타원 1634">
              <a:extLst>
                <a:ext uri="{FF2B5EF4-FFF2-40B4-BE49-F238E27FC236}">
                  <a16:creationId xmlns:a16="http://schemas.microsoft.com/office/drawing/2014/main" id="{8B071471-8B95-9670-5C5A-70822838259B}"/>
                </a:ext>
              </a:extLst>
            </p:cNvPr>
            <p:cNvSpPr/>
            <p:nvPr/>
          </p:nvSpPr>
          <p:spPr>
            <a:xfrm>
              <a:off x="6271971" y="1276089"/>
              <a:ext cx="1683320" cy="168332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 b="1" dirty="0"/>
            </a:p>
          </p:txBody>
        </p:sp>
        <p:pic>
          <p:nvPicPr>
            <p:cNvPr id="1636" name="그래픽 1635" descr="남자 옆모습 단색으로 채워진">
              <a:extLst>
                <a:ext uri="{FF2B5EF4-FFF2-40B4-BE49-F238E27FC236}">
                  <a16:creationId xmlns:a16="http://schemas.microsoft.com/office/drawing/2014/main" id="{E3C1043D-F17E-CAA1-35FC-88A49E8622CF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6356929" y="1406158"/>
              <a:ext cx="1480104" cy="1480104"/>
            </a:xfrm>
            <a:prstGeom prst="rect">
              <a:avLst/>
            </a:prstGeom>
          </p:spPr>
        </p:pic>
      </p:grpSp>
      <p:grpSp>
        <p:nvGrpSpPr>
          <p:cNvPr id="1637" name="그룹 1636">
            <a:extLst>
              <a:ext uri="{FF2B5EF4-FFF2-40B4-BE49-F238E27FC236}">
                <a16:creationId xmlns:a16="http://schemas.microsoft.com/office/drawing/2014/main" id="{C6254D17-3E80-D83D-8C58-D9076619AB7A}"/>
              </a:ext>
            </a:extLst>
          </p:cNvPr>
          <p:cNvGrpSpPr/>
          <p:nvPr/>
        </p:nvGrpSpPr>
        <p:grpSpPr>
          <a:xfrm>
            <a:off x="-1519446" y="3521400"/>
            <a:ext cx="299981" cy="279782"/>
            <a:chOff x="6271971" y="1276089"/>
            <a:chExt cx="1683320" cy="1683320"/>
          </a:xfrm>
        </p:grpSpPr>
        <p:sp>
          <p:nvSpPr>
            <p:cNvPr id="1638" name="타원 1637">
              <a:extLst>
                <a:ext uri="{FF2B5EF4-FFF2-40B4-BE49-F238E27FC236}">
                  <a16:creationId xmlns:a16="http://schemas.microsoft.com/office/drawing/2014/main" id="{35887D10-37C3-C4FE-45D5-3E6757D5583F}"/>
                </a:ext>
              </a:extLst>
            </p:cNvPr>
            <p:cNvSpPr/>
            <p:nvPr/>
          </p:nvSpPr>
          <p:spPr>
            <a:xfrm>
              <a:off x="6271971" y="1276089"/>
              <a:ext cx="1683320" cy="168332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 b="1" dirty="0"/>
            </a:p>
          </p:txBody>
        </p:sp>
        <p:pic>
          <p:nvPicPr>
            <p:cNvPr id="1639" name="그래픽 1638" descr="남자 옆모습 단색으로 채워진">
              <a:extLst>
                <a:ext uri="{FF2B5EF4-FFF2-40B4-BE49-F238E27FC236}">
                  <a16:creationId xmlns:a16="http://schemas.microsoft.com/office/drawing/2014/main" id="{AC57097C-12B6-87D4-61C2-88E6D87C860B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6356929" y="1406158"/>
              <a:ext cx="1480104" cy="1480104"/>
            </a:xfrm>
            <a:prstGeom prst="rect">
              <a:avLst/>
            </a:prstGeom>
          </p:spPr>
        </p:pic>
      </p:grpSp>
      <p:grpSp>
        <p:nvGrpSpPr>
          <p:cNvPr id="1640" name="그룹 1639">
            <a:extLst>
              <a:ext uri="{FF2B5EF4-FFF2-40B4-BE49-F238E27FC236}">
                <a16:creationId xmlns:a16="http://schemas.microsoft.com/office/drawing/2014/main" id="{6C8F0AE4-5885-9C35-CE5C-8BB47CE1A5C2}"/>
              </a:ext>
            </a:extLst>
          </p:cNvPr>
          <p:cNvGrpSpPr/>
          <p:nvPr/>
        </p:nvGrpSpPr>
        <p:grpSpPr>
          <a:xfrm>
            <a:off x="-1519446" y="3839272"/>
            <a:ext cx="299981" cy="279782"/>
            <a:chOff x="6271971" y="1276089"/>
            <a:chExt cx="1683320" cy="1683320"/>
          </a:xfrm>
        </p:grpSpPr>
        <p:sp>
          <p:nvSpPr>
            <p:cNvPr id="1644" name="타원 1643">
              <a:extLst>
                <a:ext uri="{FF2B5EF4-FFF2-40B4-BE49-F238E27FC236}">
                  <a16:creationId xmlns:a16="http://schemas.microsoft.com/office/drawing/2014/main" id="{B244E48C-702C-64C9-46E1-F9C52807AF43}"/>
                </a:ext>
              </a:extLst>
            </p:cNvPr>
            <p:cNvSpPr/>
            <p:nvPr/>
          </p:nvSpPr>
          <p:spPr>
            <a:xfrm>
              <a:off x="6271971" y="1276089"/>
              <a:ext cx="1683320" cy="168332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 b="1" dirty="0"/>
            </a:p>
          </p:txBody>
        </p:sp>
        <p:pic>
          <p:nvPicPr>
            <p:cNvPr id="1645" name="그래픽 1644" descr="남자 옆모습 단색으로 채워진">
              <a:extLst>
                <a:ext uri="{FF2B5EF4-FFF2-40B4-BE49-F238E27FC236}">
                  <a16:creationId xmlns:a16="http://schemas.microsoft.com/office/drawing/2014/main" id="{41F77BD7-B7D8-2691-9EB5-FB0C2723D6CA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6356929" y="1406158"/>
              <a:ext cx="1480104" cy="1480104"/>
            </a:xfrm>
            <a:prstGeom prst="rect">
              <a:avLst/>
            </a:prstGeom>
          </p:spPr>
        </p:pic>
      </p:grpSp>
      <p:sp>
        <p:nvSpPr>
          <p:cNvPr id="1651" name="직사각형 1650">
            <a:extLst>
              <a:ext uri="{FF2B5EF4-FFF2-40B4-BE49-F238E27FC236}">
                <a16:creationId xmlns:a16="http://schemas.microsoft.com/office/drawing/2014/main" id="{A4D7128F-CDFD-B59C-B960-880A7480D32F}"/>
              </a:ext>
            </a:extLst>
          </p:cNvPr>
          <p:cNvSpPr/>
          <p:nvPr/>
        </p:nvSpPr>
        <p:spPr>
          <a:xfrm>
            <a:off x="-3058824" y="3187630"/>
            <a:ext cx="2545593" cy="1767712"/>
          </a:xfrm>
          <a:prstGeom prst="rect">
            <a:avLst/>
          </a:prstGeom>
          <a:solidFill>
            <a:schemeClr val="bg1">
              <a:alpha val="8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652" name="TextBox 1651">
            <a:extLst>
              <a:ext uri="{FF2B5EF4-FFF2-40B4-BE49-F238E27FC236}">
                <a16:creationId xmlns:a16="http://schemas.microsoft.com/office/drawing/2014/main" id="{30A133B4-B140-9860-CD07-FC384118233A}"/>
              </a:ext>
            </a:extLst>
          </p:cNvPr>
          <p:cNvSpPr txBox="1"/>
          <p:nvPr/>
        </p:nvSpPr>
        <p:spPr>
          <a:xfrm>
            <a:off x="-3177074" y="3965695"/>
            <a:ext cx="2703484" cy="10772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 algn="ctr"/>
            <a:r>
              <a:rPr kumimoji="1" lang="ko-KR" altLang="en-US" sz="700" b="1" dirty="0">
                <a:solidFill>
                  <a:schemeClr val="bg2">
                    <a:lumMod val="10000"/>
                  </a:schemeClr>
                </a:solidFill>
              </a:rPr>
              <a:t>선택하신 그룹에 아직 아무도 없습니다</a:t>
            </a:r>
            <a:r>
              <a:rPr kumimoji="1" lang="en-US" altLang="ko-KR" sz="700" b="1" dirty="0">
                <a:solidFill>
                  <a:schemeClr val="bg2">
                    <a:lumMod val="10000"/>
                  </a:schemeClr>
                </a:solidFill>
              </a:rPr>
              <a:t>.</a:t>
            </a:r>
          </a:p>
        </p:txBody>
      </p:sp>
      <p:grpSp>
        <p:nvGrpSpPr>
          <p:cNvPr id="47" name="그룹 46">
            <a:extLst>
              <a:ext uri="{FF2B5EF4-FFF2-40B4-BE49-F238E27FC236}">
                <a16:creationId xmlns:a16="http://schemas.microsoft.com/office/drawing/2014/main" id="{9E2FE987-4A08-F55A-00B9-0735A44A62B3}"/>
              </a:ext>
            </a:extLst>
          </p:cNvPr>
          <p:cNvGrpSpPr/>
          <p:nvPr/>
        </p:nvGrpSpPr>
        <p:grpSpPr>
          <a:xfrm>
            <a:off x="-3105138" y="5721614"/>
            <a:ext cx="2797152" cy="1215070"/>
            <a:chOff x="12020333" y="6858000"/>
            <a:chExt cx="2797152" cy="1215070"/>
          </a:xfrm>
        </p:grpSpPr>
        <p:sp>
          <p:nvSpPr>
            <p:cNvPr id="13" name="모서리가 둥근 직사각형 114">
              <a:extLst>
                <a:ext uri="{FF2B5EF4-FFF2-40B4-BE49-F238E27FC236}">
                  <a16:creationId xmlns:a16="http://schemas.microsoft.com/office/drawing/2014/main" id="{8C112F2C-0BF6-0065-7636-96DAF81252CD}"/>
                </a:ext>
              </a:extLst>
            </p:cNvPr>
            <p:cNvSpPr/>
            <p:nvPr/>
          </p:nvSpPr>
          <p:spPr>
            <a:xfrm>
              <a:off x="12192000" y="6858000"/>
              <a:ext cx="2450825" cy="1215070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3175">
              <a:solidFill>
                <a:schemeClr val="bg1">
                  <a:lumMod val="75000"/>
                </a:schemeClr>
              </a:solidFill>
            </a:ln>
            <a:effectLst>
              <a:outerShdw dist="25400" dir="2700000" algn="tl" rotWithShape="0">
                <a:schemeClr val="bg1">
                  <a:lumMod val="50000"/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>
                <a:lnSpc>
                  <a:spcPct val="150000"/>
                </a:lnSpc>
              </a:pPr>
              <a:endParaRPr kumimoji="1" lang="ko-KR" altLang="en-US" sz="600">
                <a:solidFill>
                  <a:prstClr val="black"/>
                </a:solidFill>
              </a:endParaRPr>
            </a:p>
          </p:txBody>
        </p:sp>
        <p:cxnSp>
          <p:nvCxnSpPr>
            <p:cNvPr id="14" name="직선 연결선[R] 299">
              <a:extLst>
                <a:ext uri="{FF2B5EF4-FFF2-40B4-BE49-F238E27FC236}">
                  <a16:creationId xmlns:a16="http://schemas.microsoft.com/office/drawing/2014/main" id="{4DD4FA25-BFE9-5C86-7BB6-9D5A701B759D}"/>
                </a:ext>
              </a:extLst>
            </p:cNvPr>
            <p:cNvCxnSpPr>
              <a:cxnSpLocks/>
            </p:cNvCxnSpPr>
            <p:nvPr/>
          </p:nvCxnSpPr>
          <p:spPr>
            <a:xfrm>
              <a:off x="12270937" y="7683122"/>
              <a:ext cx="2213174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6865D0E9-0739-5AD7-CD39-CA1271AC267C}"/>
                </a:ext>
              </a:extLst>
            </p:cNvPr>
            <p:cNvSpPr txBox="1"/>
            <p:nvPr/>
          </p:nvSpPr>
          <p:spPr>
            <a:xfrm>
              <a:off x="12020333" y="7192524"/>
              <a:ext cx="2797152" cy="37305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kumimoji="1" lang="ko-KR" altLang="en-US" sz="650" dirty="0"/>
                <a:t>피드백을 보내시겠습니까</a:t>
              </a:r>
              <a:r>
                <a:rPr kumimoji="1" lang="en-US" altLang="ko-KR" sz="650" dirty="0"/>
                <a:t>? </a:t>
              </a:r>
            </a:p>
            <a:p>
              <a:pPr algn="ctr">
                <a:lnSpc>
                  <a:spcPct val="150000"/>
                </a:lnSpc>
              </a:pPr>
              <a:r>
                <a:rPr kumimoji="1" lang="ko-KR" altLang="en-US" sz="650" dirty="0"/>
                <a:t>확인 버튼을 클릭하면 입력하신 내용으로 학생들에게 전송됩니다</a:t>
              </a:r>
              <a:r>
                <a:rPr kumimoji="1" lang="en-US" altLang="ko-KR" sz="650" dirty="0"/>
                <a:t>.</a:t>
              </a:r>
              <a:endParaRPr kumimoji="1" lang="x-none" altLang="en-US" sz="650" dirty="0"/>
            </a:p>
          </p:txBody>
        </p:sp>
        <p:sp>
          <p:nvSpPr>
            <p:cNvPr id="24" name="직사각형 11">
              <a:extLst>
                <a:ext uri="{FF2B5EF4-FFF2-40B4-BE49-F238E27FC236}">
                  <a16:creationId xmlns:a16="http://schemas.microsoft.com/office/drawing/2014/main" id="{6090622D-3D8D-CA0E-69A6-AC27D42B594E}"/>
                </a:ext>
              </a:extLst>
            </p:cNvPr>
            <p:cNvSpPr/>
            <p:nvPr/>
          </p:nvSpPr>
          <p:spPr>
            <a:xfrm>
              <a:off x="12307707" y="6863024"/>
              <a:ext cx="1404594" cy="215934"/>
            </a:xfrm>
            <a:prstGeom prst="rect">
              <a:avLst/>
            </a:prstGeom>
            <a:noFill/>
            <a:ln w="3175" cap="flat" cmpd="sng" algn="ctr">
              <a:noFill/>
              <a:prstDash val="solid"/>
            </a:ln>
            <a:effectLst/>
          </p:spPr>
          <p:txBody>
            <a:bodyPr lIns="36000" rIns="36000" rtlCol="0" anchor="ctr"/>
            <a:lstStyle/>
            <a:p>
              <a:pPr latinLnBrk="0"/>
              <a:r>
                <a:rPr lang="ko-KR" altLang="en-US" sz="800" b="1" kern="0" dirty="0">
                  <a:latin typeface="맑은 고딕" pitchFamily="50" charset="-127"/>
                  <a:ea typeface="맑은 고딕" pitchFamily="50" charset="-127"/>
                </a:rPr>
                <a:t>피드백 보내기</a:t>
              </a:r>
              <a:endParaRPr lang="en-US" altLang="ko-KR" sz="800" b="1" kern="0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0" name="직선 연결선[R] 299">
              <a:extLst>
                <a:ext uri="{FF2B5EF4-FFF2-40B4-BE49-F238E27FC236}">
                  <a16:creationId xmlns:a16="http://schemas.microsoft.com/office/drawing/2014/main" id="{13FC7074-5812-C7DA-E9BF-2F7D7F5AC473}"/>
                </a:ext>
              </a:extLst>
            </p:cNvPr>
            <p:cNvCxnSpPr>
              <a:cxnSpLocks/>
            </p:cNvCxnSpPr>
            <p:nvPr/>
          </p:nvCxnSpPr>
          <p:spPr>
            <a:xfrm>
              <a:off x="12275885" y="6897773"/>
              <a:ext cx="0" cy="136164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" name="모서리가 둥근 직사각형 155">
              <a:extLst>
                <a:ext uri="{FF2B5EF4-FFF2-40B4-BE49-F238E27FC236}">
                  <a16:creationId xmlns:a16="http://schemas.microsoft.com/office/drawing/2014/main" id="{D3A9B494-AAA2-6E56-07F7-EE7A66694529}"/>
                </a:ext>
              </a:extLst>
            </p:cNvPr>
            <p:cNvSpPr/>
            <p:nvPr/>
          </p:nvSpPr>
          <p:spPr>
            <a:xfrm>
              <a:off x="12928972" y="7754199"/>
              <a:ext cx="444565" cy="201324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54000" rIns="144000" bIns="54000" rtlCol="0" anchor="ctr">
              <a:spAutoFit/>
            </a:bodyPr>
            <a:lstStyle/>
            <a:p>
              <a:pPr algn="ctr"/>
              <a:r>
                <a:rPr kumimoji="1" lang="ko-KR" altLang="en-US" sz="600" b="1" dirty="0">
                  <a:solidFill>
                    <a:schemeClr val="tx1"/>
                  </a:solidFill>
                </a:rPr>
                <a:t>취소</a:t>
              </a:r>
            </a:p>
          </p:txBody>
        </p:sp>
        <p:sp>
          <p:nvSpPr>
            <p:cNvPr id="42" name="모서리가 둥근 직사각형 155">
              <a:extLst>
                <a:ext uri="{FF2B5EF4-FFF2-40B4-BE49-F238E27FC236}">
                  <a16:creationId xmlns:a16="http://schemas.microsoft.com/office/drawing/2014/main" id="{A3F85A38-0D21-07AC-69D4-E8E2B9315B0E}"/>
                </a:ext>
              </a:extLst>
            </p:cNvPr>
            <p:cNvSpPr/>
            <p:nvPr/>
          </p:nvSpPr>
          <p:spPr>
            <a:xfrm>
              <a:off x="13419748" y="7754199"/>
              <a:ext cx="444565" cy="201325"/>
            </a:xfrm>
            <a:prstGeom prst="roundRect">
              <a:avLst>
                <a:gd name="adj" fmla="val 0"/>
              </a:avLst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44000" tIns="54000" rIns="144000" bIns="54000" rtlCol="0" anchor="ctr">
              <a:spAutoFit/>
            </a:bodyPr>
            <a:lstStyle/>
            <a:p>
              <a:pPr algn="ctr"/>
              <a:r>
                <a:rPr kumimoji="1" lang="ko-KR" altLang="en-US" sz="600" b="1" dirty="0">
                  <a:solidFill>
                    <a:prstClr val="white"/>
                  </a:solidFill>
                </a:rPr>
                <a:t>확인</a:t>
              </a:r>
            </a:p>
          </p:txBody>
        </p:sp>
      </p:grpSp>
      <p:sp>
        <p:nvSpPr>
          <p:cNvPr id="48" name="TextBox 47">
            <a:extLst>
              <a:ext uri="{FF2B5EF4-FFF2-40B4-BE49-F238E27FC236}">
                <a16:creationId xmlns:a16="http://schemas.microsoft.com/office/drawing/2014/main" id="{263B89F5-0C11-0F40-EB6C-107AE1785535}"/>
              </a:ext>
            </a:extLst>
          </p:cNvPr>
          <p:cNvSpPr txBox="1"/>
          <p:nvPr/>
        </p:nvSpPr>
        <p:spPr>
          <a:xfrm>
            <a:off x="-2857689" y="5421393"/>
            <a:ext cx="24801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>
                <a:solidFill>
                  <a:srgbClr val="0070C0"/>
                </a:solidFill>
              </a:rPr>
              <a:t>피드백 보내기 버튼 클릭 시 </a:t>
            </a:r>
            <a:r>
              <a:rPr lang="ko-KR" altLang="en-US" sz="1000" b="1" dirty="0" err="1">
                <a:solidFill>
                  <a:srgbClr val="0070C0"/>
                </a:solidFill>
              </a:rPr>
              <a:t>컨펌</a:t>
            </a:r>
            <a:r>
              <a:rPr lang="ko-KR" altLang="en-US" sz="1000" b="1" dirty="0">
                <a:solidFill>
                  <a:srgbClr val="0070C0"/>
                </a:solidFill>
              </a:rPr>
              <a:t> 창 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sz="1000" b="1" dirty="0">
              <a:solidFill>
                <a:srgbClr val="0070C0"/>
              </a:solidFill>
            </a:endParaRPr>
          </a:p>
        </p:txBody>
      </p:sp>
      <p:sp>
        <p:nvSpPr>
          <p:cNvPr id="57" name="Rounded Rectangle">
            <a:extLst>
              <a:ext uri="{FF2B5EF4-FFF2-40B4-BE49-F238E27FC236}">
                <a16:creationId xmlns:a16="http://schemas.microsoft.com/office/drawing/2014/main" id="{D99C81BE-0C05-26F9-7B25-FEC3963CE1EA}"/>
              </a:ext>
            </a:extLst>
          </p:cNvPr>
          <p:cNvSpPr/>
          <p:nvPr/>
        </p:nvSpPr>
        <p:spPr>
          <a:xfrm>
            <a:off x="-2937821" y="5667614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4-7</a:t>
            </a:r>
            <a:endParaRPr sz="700" dirty="0">
              <a:solidFill>
                <a:schemeClr val="bg1"/>
              </a:solidFill>
            </a:endParaRPr>
          </a:p>
        </p:txBody>
      </p:sp>
      <p:graphicFrame>
        <p:nvGraphicFramePr>
          <p:cNvPr id="59" name="표 35">
            <a:extLst>
              <a:ext uri="{FF2B5EF4-FFF2-40B4-BE49-F238E27FC236}">
                <a16:creationId xmlns:a16="http://schemas.microsoft.com/office/drawing/2014/main" id="{8CA77ABE-A90B-751C-D7E7-D96DCAC3C9D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93422413"/>
              </p:ext>
            </p:extLst>
          </p:nvPr>
        </p:nvGraphicFramePr>
        <p:xfrm>
          <a:off x="313249" y="6310012"/>
          <a:ext cx="8423324" cy="305889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98172">
                  <a:extLst>
                    <a:ext uri="{9D8B030D-6E8A-4147-A177-3AD203B41FA5}">
                      <a16:colId xmlns:a16="http://schemas.microsoft.com/office/drawing/2014/main" val="3591020648"/>
                    </a:ext>
                  </a:extLst>
                </a:gridCol>
                <a:gridCol w="1497996">
                  <a:extLst>
                    <a:ext uri="{9D8B030D-6E8A-4147-A177-3AD203B41FA5}">
                      <a16:colId xmlns:a16="http://schemas.microsoft.com/office/drawing/2014/main" val="1906216331"/>
                    </a:ext>
                  </a:extLst>
                </a:gridCol>
                <a:gridCol w="2963578">
                  <a:extLst>
                    <a:ext uri="{9D8B030D-6E8A-4147-A177-3AD203B41FA5}">
                      <a16:colId xmlns:a16="http://schemas.microsoft.com/office/drawing/2014/main" val="2581620136"/>
                    </a:ext>
                  </a:extLst>
                </a:gridCol>
                <a:gridCol w="2963578">
                  <a:extLst>
                    <a:ext uri="{9D8B030D-6E8A-4147-A177-3AD203B41FA5}">
                      <a16:colId xmlns:a16="http://schemas.microsoft.com/office/drawing/2014/main" val="2439303282"/>
                    </a:ext>
                  </a:extLst>
                </a:gridCol>
              </a:tblGrid>
              <a:tr h="225013"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6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학년</a:t>
                      </a:r>
                      <a:r>
                        <a:rPr lang="en-US" altLang="ko-KR" sz="6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6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반</a:t>
                      </a:r>
                      <a:r>
                        <a:rPr lang="en-US" altLang="ko-KR" sz="6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-</a:t>
                      </a:r>
                      <a:r>
                        <a:rPr lang="x-none" altLang="en-US" sz="6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번호 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x-none" altLang="en-US" sz="6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이름 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x-none" altLang="en-US" sz="600" b="1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문제풀이 </a:t>
                      </a:r>
                      <a:r>
                        <a:rPr lang="ko-KR" altLang="en-US" sz="600" b="1" dirty="0" err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정답률</a:t>
                      </a:r>
                      <a:endParaRPr lang="x-none" altLang="en-US" sz="6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b="1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문제풀이 학습량</a:t>
                      </a:r>
                      <a:endParaRPr lang="x-none" altLang="en-US" sz="6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85356648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x-none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1-1-20</a:t>
                      </a:r>
                      <a:endParaRPr kumimoji="0" lang="x-none" alt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5D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전학생</a:t>
                      </a:r>
                      <a:endParaRPr lang="x-none" altLang="en-US" sz="700" dirty="0"/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5D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0%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5D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r>
                        <a:rPr lang="ko-KR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개 </a:t>
                      </a:r>
                      <a:r>
                        <a:rPr lang="en-US" altLang="ko-KR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</a:t>
                      </a: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0%)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5D6">
                        <a:alpha val="6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0307807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x-none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1-1-14</a:t>
                      </a:r>
                      <a:endParaRPr kumimoji="0" lang="x-none" alt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5D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남웅</a:t>
                      </a:r>
                      <a:endParaRPr lang="x-none" altLang="en-US" sz="700" dirty="0"/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5D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12%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5D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75</a:t>
                      </a:r>
                      <a:r>
                        <a:rPr lang="ko-KR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개 </a:t>
                      </a:r>
                      <a:r>
                        <a:rPr lang="en-US" altLang="ko-KR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</a:t>
                      </a: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25%)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5D6">
                        <a:alpha val="6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8655066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x-none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1-1-13</a:t>
                      </a:r>
                      <a:endParaRPr kumimoji="0" lang="x-none" alt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5D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 err="1"/>
                        <a:t>유홍재</a:t>
                      </a:r>
                      <a:endParaRPr lang="x-none" altLang="en-US" sz="700" dirty="0"/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5D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30%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5D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105</a:t>
                      </a:r>
                      <a:r>
                        <a:rPr lang="ko-KR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개 </a:t>
                      </a:r>
                      <a:r>
                        <a:rPr lang="en-US" altLang="ko-KR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</a:t>
                      </a: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35%)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5D6">
                        <a:alpha val="6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2026742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x-none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1-1-12</a:t>
                      </a:r>
                      <a:endParaRPr kumimoji="0" lang="x-none" alt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5D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한성준</a:t>
                      </a:r>
                      <a:endParaRPr lang="x-none" altLang="en-US" sz="700" dirty="0"/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5D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40%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5D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120</a:t>
                      </a:r>
                      <a:r>
                        <a:rPr lang="ko-KR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개 </a:t>
                      </a:r>
                      <a:r>
                        <a:rPr lang="en-US" altLang="ko-KR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</a:t>
                      </a: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40%)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5D6">
                        <a:alpha val="6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90350460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x-none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1-1-5</a:t>
                      </a:r>
                      <a:endParaRPr kumimoji="0" lang="x-none" alt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EE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김</a:t>
                      </a:r>
                      <a:r>
                        <a:rPr lang="x-none" altLang="en-US" sz="700" dirty="0"/>
                        <a:t>아현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EE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35%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EE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195</a:t>
                      </a:r>
                      <a:r>
                        <a:rPr lang="ko-KR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개 </a:t>
                      </a:r>
                      <a:r>
                        <a:rPr lang="en-US" altLang="ko-KR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</a:t>
                      </a: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65%)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EE6">
                        <a:alpha val="6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52789837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x-none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1-1-11</a:t>
                      </a:r>
                      <a:endParaRPr kumimoji="0" lang="x-none" alt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EE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 err="1"/>
                        <a:t>박혜린</a:t>
                      </a:r>
                      <a:endParaRPr lang="x-none" altLang="en-US" sz="700" dirty="0"/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EE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35%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EE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225</a:t>
                      </a:r>
                      <a:r>
                        <a:rPr lang="ko-KR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개 </a:t>
                      </a:r>
                      <a:r>
                        <a:rPr lang="en-US" altLang="ko-KR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</a:t>
                      </a: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75%)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EE6">
                        <a:alpha val="6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2482526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x-none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1-1-1</a:t>
                      </a:r>
                      <a:endParaRPr kumimoji="0" lang="x-none" alt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  <a:alpha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강예빈</a:t>
                      </a:r>
                      <a:endParaRPr lang="x-none" altLang="en-US" sz="700" dirty="0"/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  <a:alpha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56%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  <a:alpha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120</a:t>
                      </a:r>
                      <a:r>
                        <a:rPr lang="ko-KR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개 </a:t>
                      </a:r>
                      <a:r>
                        <a:rPr lang="en-US" altLang="ko-KR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</a:t>
                      </a: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40%)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  <a:alpha val="6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8196423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x-none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1-1-2</a:t>
                      </a:r>
                      <a:endParaRPr kumimoji="0" lang="x-none" alt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  <a:alpha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x-none" altLang="en-US" sz="700" dirty="0"/>
                        <a:t>김가인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  <a:alpha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88%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  <a:alpha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135</a:t>
                      </a:r>
                      <a:r>
                        <a:rPr lang="ko-KR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개 </a:t>
                      </a: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(45%)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  <a:alpha val="6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4894807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x-none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1-1-3</a:t>
                      </a:r>
                      <a:endParaRPr kumimoji="0" lang="x-none" alt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20000"/>
                        <a:lumOff val="80000"/>
                        <a:alpha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x-none" altLang="en-US" sz="700" dirty="0"/>
                        <a:t>김다연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20000"/>
                        <a:lumOff val="80000"/>
                        <a:alpha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95%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20000"/>
                        <a:lumOff val="80000"/>
                        <a:alpha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270</a:t>
                      </a:r>
                      <a:r>
                        <a:rPr lang="ko-KR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개 </a:t>
                      </a:r>
                      <a:r>
                        <a:rPr lang="en-US" altLang="ko-KR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</a:t>
                      </a: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90%)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20000"/>
                        <a:lumOff val="80000"/>
                        <a:alpha val="6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05011236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x-none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1-1-10</a:t>
                      </a:r>
                      <a:endParaRPr kumimoji="0" lang="x-none" alt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20000"/>
                        <a:lumOff val="80000"/>
                        <a:alpha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 err="1"/>
                        <a:t>백혜림</a:t>
                      </a:r>
                      <a:endParaRPr lang="x-none" altLang="en-US" sz="700" dirty="0"/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20000"/>
                        <a:lumOff val="80000"/>
                        <a:alpha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99%</a:t>
                      </a:r>
                      <a:endParaRPr kumimoji="0" lang="x-none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20000"/>
                        <a:lumOff val="80000"/>
                        <a:alpha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285</a:t>
                      </a:r>
                      <a:r>
                        <a:rPr lang="ko-KR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개 </a:t>
                      </a: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(95%)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20000"/>
                        <a:lumOff val="80000"/>
                        <a:alpha val="6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3076365"/>
                  </a:ext>
                </a:extLst>
              </a:tr>
            </a:tbl>
          </a:graphicData>
        </a:graphic>
      </p:graphicFrame>
      <p:grpSp>
        <p:nvGrpSpPr>
          <p:cNvPr id="1829" name="그룹 1828">
            <a:extLst>
              <a:ext uri="{FF2B5EF4-FFF2-40B4-BE49-F238E27FC236}">
                <a16:creationId xmlns:a16="http://schemas.microsoft.com/office/drawing/2014/main" id="{51B8AC72-A5FB-F7A3-3324-7425D980EB56}"/>
              </a:ext>
            </a:extLst>
          </p:cNvPr>
          <p:cNvGrpSpPr/>
          <p:nvPr/>
        </p:nvGrpSpPr>
        <p:grpSpPr>
          <a:xfrm>
            <a:off x="7310984" y="922446"/>
            <a:ext cx="1123678" cy="195246"/>
            <a:chOff x="3386022" y="1238010"/>
            <a:chExt cx="1123678" cy="195246"/>
          </a:xfrm>
        </p:grpSpPr>
        <p:sp>
          <p:nvSpPr>
            <p:cNvPr id="1830" name="2020년 6월 09일">
              <a:extLst>
                <a:ext uri="{FF2B5EF4-FFF2-40B4-BE49-F238E27FC236}">
                  <a16:creationId xmlns:a16="http://schemas.microsoft.com/office/drawing/2014/main" id="{3F8D5A55-804F-3056-2CAA-ADB74B172EE4}"/>
                </a:ext>
              </a:extLst>
            </p:cNvPr>
            <p:cNvSpPr txBox="1"/>
            <p:nvPr/>
          </p:nvSpPr>
          <p:spPr>
            <a:xfrm>
              <a:off x="3684153" y="1238010"/>
              <a:ext cx="825547" cy="195246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:m="http://schemas.openxmlformats.org/officeDocument/2006/math" xmlns:a14="http://schemas.microsoft.com/office/drawing/2010/main" xmlns:ma14="http://schemas.microsoft.com/office/mac/drawingml/2011/main" xmlns="" val="1"/>
              </a:ext>
            </a:extLst>
          </p:spPr>
          <p:txBody>
            <a:bodyPr wrap="none" lIns="35719" tIns="35719" rIns="35719" bIns="35719" anchor="ctr">
              <a:spAutoFit/>
            </a:bodyPr>
            <a:lstStyle>
              <a:lvl1pPr>
                <a:defRPr sz="1300">
                  <a:solidFill>
                    <a:srgbClr val="343434"/>
                  </a:solidFill>
                  <a:latin typeface="Apple SD 산돌고딕 Neo 볼드체"/>
                  <a:ea typeface="Apple SD 산돌고딕 Neo 볼드체"/>
                  <a:cs typeface="Apple SD 산돌고딕 Neo 볼드체"/>
                  <a:sym typeface="Apple SD 산돌고딕 Neo 볼드체"/>
                </a:defRPr>
              </a:lvl1pPr>
            </a:lstStyle>
            <a:p>
              <a:pPr algn="ctr"/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2024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년 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3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~</a:t>
              </a:r>
              <a:r>
                <a:rPr lang="en-US" altLang="ko-KR" sz="800" b="1" dirty="0">
                  <a:solidFill>
                    <a:srgbClr val="7E44FB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6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endParaRPr sz="800" dirty="0">
                <a:solidFill>
                  <a:prstClr val="black">
                    <a:lumMod val="50000"/>
                    <a:lumOff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1831" name="꺽쇠.png" descr="꺽쇠.png">
              <a:extLst>
                <a:ext uri="{FF2B5EF4-FFF2-40B4-BE49-F238E27FC236}">
                  <a16:creationId xmlns:a16="http://schemas.microsoft.com/office/drawing/2014/main" id="{F1CD79AA-7C34-C742-0489-78A9E7ECB0CA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 flipH="1">
              <a:off x="3386022" y="1299227"/>
              <a:ext cx="98011" cy="98011"/>
            </a:xfrm>
            <a:prstGeom prst="rect">
              <a:avLst/>
            </a:prstGeom>
            <a:ln w="12700">
              <a:miter lim="400000"/>
            </a:ln>
          </p:spPr>
        </p:pic>
      </p:grpSp>
      <p:grpSp>
        <p:nvGrpSpPr>
          <p:cNvPr id="584" name="그룹 44">
            <a:extLst>
              <a:ext uri="{FF2B5EF4-FFF2-40B4-BE49-F238E27FC236}">
                <a16:creationId xmlns:a16="http://schemas.microsoft.com/office/drawing/2014/main" id="{FAB6FB26-62C1-9C2E-CC2D-B2A8F700F607}"/>
              </a:ext>
            </a:extLst>
          </p:cNvPr>
          <p:cNvGrpSpPr/>
          <p:nvPr/>
        </p:nvGrpSpPr>
        <p:grpSpPr>
          <a:xfrm>
            <a:off x="321799" y="8170251"/>
            <a:ext cx="8414774" cy="119658"/>
            <a:chOff x="2009175" y="6352763"/>
            <a:chExt cx="5451131" cy="84019"/>
          </a:xfrm>
        </p:grpSpPr>
        <p:grpSp>
          <p:nvGrpSpPr>
            <p:cNvPr id="585" name="Cutout">
              <a:extLst>
                <a:ext uri="{FF2B5EF4-FFF2-40B4-BE49-F238E27FC236}">
                  <a16:creationId xmlns:a16="http://schemas.microsoft.com/office/drawing/2014/main" id="{28FC9E84-EDC7-5899-6726-19DE2CD019E1}"/>
                </a:ext>
              </a:extLst>
            </p:cNvPr>
            <p:cNvGrpSpPr/>
            <p:nvPr/>
          </p:nvGrpSpPr>
          <p:grpSpPr>
            <a:xfrm rot="16200000">
              <a:off x="2420869" y="5941070"/>
              <a:ext cx="84018" cy="907406"/>
              <a:chOff x="6402388" y="1584325"/>
              <a:chExt cx="239713" cy="933450"/>
            </a:xfrm>
            <a:solidFill>
              <a:srgbClr val="FFFFFF"/>
            </a:solidFill>
          </p:grpSpPr>
          <p:sp>
            <p:nvSpPr>
              <p:cNvPr id="603" name="Fill">
                <a:extLst>
                  <a:ext uri="{FF2B5EF4-FFF2-40B4-BE49-F238E27FC236}">
                    <a16:creationId xmlns:a16="http://schemas.microsoft.com/office/drawing/2014/main" id="{84ED33EF-0BDA-3E14-A445-C5061F3C6C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2388" y="1584325"/>
                <a:ext cx="239713" cy="933450"/>
              </a:xfrm>
              <a:custGeom>
                <a:avLst/>
                <a:gdLst>
                  <a:gd name="T0" fmla="*/ 74 w 151"/>
                  <a:gd name="T1" fmla="*/ 588 h 588"/>
                  <a:gd name="T2" fmla="*/ 151 w 151"/>
                  <a:gd name="T3" fmla="*/ 518 h 588"/>
                  <a:gd name="T4" fmla="*/ 74 w 151"/>
                  <a:gd name="T5" fmla="*/ 441 h 588"/>
                  <a:gd name="T6" fmla="*/ 151 w 151"/>
                  <a:gd name="T7" fmla="*/ 375 h 588"/>
                  <a:gd name="T8" fmla="*/ 74 w 151"/>
                  <a:gd name="T9" fmla="*/ 294 h 588"/>
                  <a:gd name="T10" fmla="*/ 151 w 151"/>
                  <a:gd name="T11" fmla="*/ 231 h 588"/>
                  <a:gd name="T12" fmla="*/ 74 w 151"/>
                  <a:gd name="T13" fmla="*/ 147 h 588"/>
                  <a:gd name="T14" fmla="*/ 151 w 151"/>
                  <a:gd name="T15" fmla="*/ 88 h 588"/>
                  <a:gd name="T16" fmla="*/ 74 w 151"/>
                  <a:gd name="T17" fmla="*/ 0 h 588"/>
                  <a:gd name="T18" fmla="*/ 0 w 151"/>
                  <a:gd name="T19" fmla="*/ 0 h 588"/>
                  <a:gd name="T20" fmla="*/ 78 w 151"/>
                  <a:gd name="T21" fmla="*/ 88 h 588"/>
                  <a:gd name="T22" fmla="*/ 0 w 151"/>
                  <a:gd name="T23" fmla="*/ 147 h 588"/>
                  <a:gd name="T24" fmla="*/ 78 w 151"/>
                  <a:gd name="T25" fmla="*/ 231 h 588"/>
                  <a:gd name="T26" fmla="*/ 0 w 151"/>
                  <a:gd name="T27" fmla="*/ 294 h 588"/>
                  <a:gd name="T28" fmla="*/ 78 w 151"/>
                  <a:gd name="T29" fmla="*/ 375 h 588"/>
                  <a:gd name="T30" fmla="*/ 0 w 151"/>
                  <a:gd name="T31" fmla="*/ 441 h 588"/>
                  <a:gd name="T32" fmla="*/ 78 w 151"/>
                  <a:gd name="T33" fmla="*/ 518 h 588"/>
                  <a:gd name="T34" fmla="*/ 0 w 151"/>
                  <a:gd name="T35" fmla="*/ 588 h 588"/>
                  <a:gd name="T36" fmla="*/ 74 w 151"/>
                  <a:gd name="T3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1" h="588">
                    <a:moveTo>
                      <a:pt x="74" y="588"/>
                    </a:moveTo>
                    <a:lnTo>
                      <a:pt x="151" y="518"/>
                    </a:lnTo>
                    <a:lnTo>
                      <a:pt x="74" y="441"/>
                    </a:lnTo>
                    <a:lnTo>
                      <a:pt x="151" y="375"/>
                    </a:lnTo>
                    <a:lnTo>
                      <a:pt x="74" y="294"/>
                    </a:lnTo>
                    <a:lnTo>
                      <a:pt x="151" y="231"/>
                    </a:lnTo>
                    <a:lnTo>
                      <a:pt x="74" y="147"/>
                    </a:lnTo>
                    <a:lnTo>
                      <a:pt x="151" y="88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78" y="88"/>
                    </a:lnTo>
                    <a:lnTo>
                      <a:pt x="0" y="147"/>
                    </a:lnTo>
                    <a:lnTo>
                      <a:pt x="78" y="231"/>
                    </a:lnTo>
                    <a:lnTo>
                      <a:pt x="0" y="294"/>
                    </a:lnTo>
                    <a:lnTo>
                      <a:pt x="78" y="375"/>
                    </a:lnTo>
                    <a:lnTo>
                      <a:pt x="0" y="441"/>
                    </a:lnTo>
                    <a:lnTo>
                      <a:pt x="78" y="518"/>
                    </a:lnTo>
                    <a:lnTo>
                      <a:pt x="0" y="588"/>
                    </a:lnTo>
                    <a:lnTo>
                      <a:pt x="74" y="588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800">
                  <a:solidFill>
                    <a:srgbClr val="5F5F5F"/>
                  </a:solidFill>
                  <a:latin typeface="Calibri" panose="020F0502020204030204" pitchFamily="34" charset="0"/>
                  <a:ea typeface="맑은 고딕" panose="020B0503020000020004" pitchFamily="50" charset="-127"/>
                  <a:cs typeface="Calibri" panose="020F0502020204030204" pitchFamily="34" charset="0"/>
                </a:endParaRPr>
              </a:p>
            </p:txBody>
          </p:sp>
          <p:sp>
            <p:nvSpPr>
              <p:cNvPr id="604" name="Border">
                <a:extLst>
                  <a:ext uri="{FF2B5EF4-FFF2-40B4-BE49-F238E27FC236}">
                    <a16:creationId xmlns:a16="http://schemas.microsoft.com/office/drawing/2014/main" id="{4AEF0163-30F8-14CF-BB41-DE817CAD6F8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02388" y="1584325"/>
                <a:ext cx="239713" cy="933450"/>
              </a:xfrm>
              <a:custGeom>
                <a:avLst/>
                <a:gdLst>
                  <a:gd name="T0" fmla="*/ 0 w 909"/>
                  <a:gd name="T1" fmla="*/ 0 h 3585"/>
                  <a:gd name="T2" fmla="*/ 467 w 909"/>
                  <a:gd name="T3" fmla="*/ 535 h 3585"/>
                  <a:gd name="T4" fmla="*/ 0 w 909"/>
                  <a:gd name="T5" fmla="*/ 896 h 3585"/>
                  <a:gd name="T6" fmla="*/ 467 w 909"/>
                  <a:gd name="T7" fmla="*/ 1409 h 3585"/>
                  <a:gd name="T8" fmla="*/ 0 w 909"/>
                  <a:gd name="T9" fmla="*/ 1793 h 3585"/>
                  <a:gd name="T10" fmla="*/ 467 w 909"/>
                  <a:gd name="T11" fmla="*/ 2284 h 3585"/>
                  <a:gd name="T12" fmla="*/ 0 w 909"/>
                  <a:gd name="T13" fmla="*/ 2689 h 3585"/>
                  <a:gd name="T14" fmla="*/ 467 w 909"/>
                  <a:gd name="T15" fmla="*/ 3158 h 3585"/>
                  <a:gd name="T16" fmla="*/ 0 w 909"/>
                  <a:gd name="T17" fmla="*/ 3585 h 3585"/>
                  <a:gd name="T18" fmla="*/ 442 w 909"/>
                  <a:gd name="T19" fmla="*/ 3585 h 3585"/>
                  <a:gd name="T20" fmla="*/ 909 w 909"/>
                  <a:gd name="T21" fmla="*/ 3158 h 3585"/>
                  <a:gd name="T22" fmla="*/ 442 w 909"/>
                  <a:gd name="T23" fmla="*/ 2689 h 3585"/>
                  <a:gd name="T24" fmla="*/ 909 w 909"/>
                  <a:gd name="T25" fmla="*/ 2284 h 3585"/>
                  <a:gd name="T26" fmla="*/ 442 w 909"/>
                  <a:gd name="T27" fmla="*/ 1793 h 3585"/>
                  <a:gd name="T28" fmla="*/ 909 w 909"/>
                  <a:gd name="T29" fmla="*/ 1409 h 3585"/>
                  <a:gd name="T30" fmla="*/ 442 w 909"/>
                  <a:gd name="T31" fmla="*/ 896 h 3585"/>
                  <a:gd name="T32" fmla="*/ 909 w 909"/>
                  <a:gd name="T33" fmla="*/ 535 h 3585"/>
                  <a:gd name="T34" fmla="*/ 442 w 909"/>
                  <a:gd name="T35" fmla="*/ 0 h 3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9" h="3585">
                    <a:moveTo>
                      <a:pt x="0" y="0"/>
                    </a:moveTo>
                    <a:lnTo>
                      <a:pt x="467" y="535"/>
                    </a:lnTo>
                    <a:lnTo>
                      <a:pt x="0" y="896"/>
                    </a:lnTo>
                    <a:lnTo>
                      <a:pt x="467" y="1409"/>
                    </a:lnTo>
                    <a:lnTo>
                      <a:pt x="0" y="1793"/>
                    </a:lnTo>
                    <a:lnTo>
                      <a:pt x="467" y="2284"/>
                    </a:lnTo>
                    <a:lnTo>
                      <a:pt x="0" y="2689"/>
                    </a:lnTo>
                    <a:lnTo>
                      <a:pt x="467" y="3158"/>
                    </a:lnTo>
                    <a:lnTo>
                      <a:pt x="0" y="3585"/>
                    </a:lnTo>
                    <a:moveTo>
                      <a:pt x="442" y="3585"/>
                    </a:moveTo>
                    <a:lnTo>
                      <a:pt x="909" y="3158"/>
                    </a:lnTo>
                    <a:lnTo>
                      <a:pt x="442" y="2689"/>
                    </a:lnTo>
                    <a:lnTo>
                      <a:pt x="909" y="2284"/>
                    </a:lnTo>
                    <a:lnTo>
                      <a:pt x="442" y="1793"/>
                    </a:lnTo>
                    <a:lnTo>
                      <a:pt x="909" y="1409"/>
                    </a:lnTo>
                    <a:lnTo>
                      <a:pt x="442" y="896"/>
                    </a:lnTo>
                    <a:lnTo>
                      <a:pt x="909" y="535"/>
                    </a:lnTo>
                    <a:lnTo>
                      <a:pt x="442" y="0"/>
                    </a:lnTo>
                  </a:path>
                </a:pathLst>
              </a:custGeom>
              <a:noFill/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800">
                  <a:solidFill>
                    <a:srgbClr val="5F5F5F"/>
                  </a:solidFill>
                  <a:latin typeface="Calibri" panose="020F0502020204030204" pitchFamily="34" charset="0"/>
                  <a:ea typeface="맑은 고딕" panose="020B0503020000020004" pitchFamily="50" charset="-127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586" name="그룹 72">
              <a:extLst>
                <a:ext uri="{FF2B5EF4-FFF2-40B4-BE49-F238E27FC236}">
                  <a16:creationId xmlns:a16="http://schemas.microsoft.com/office/drawing/2014/main" id="{BC8737BE-B1F6-E2F1-0E6B-F7AE5A2DF0EA}"/>
                </a:ext>
              </a:extLst>
            </p:cNvPr>
            <p:cNvGrpSpPr/>
            <p:nvPr/>
          </p:nvGrpSpPr>
          <p:grpSpPr>
            <a:xfrm>
              <a:off x="2916581" y="6352763"/>
              <a:ext cx="2726990" cy="84019"/>
              <a:chOff x="260328" y="6132794"/>
              <a:chExt cx="5598660" cy="84019"/>
            </a:xfrm>
          </p:grpSpPr>
          <p:grpSp>
            <p:nvGrpSpPr>
              <p:cNvPr id="594" name="Cutout">
                <a:extLst>
                  <a:ext uri="{FF2B5EF4-FFF2-40B4-BE49-F238E27FC236}">
                    <a16:creationId xmlns:a16="http://schemas.microsoft.com/office/drawing/2014/main" id="{16C44603-38D1-F1C5-4F9D-9388C24088D1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601" name="Fill">
                  <a:extLst>
                    <a:ext uri="{FF2B5EF4-FFF2-40B4-BE49-F238E27FC236}">
                      <a16:creationId xmlns:a16="http://schemas.microsoft.com/office/drawing/2014/main" id="{7002C5DF-1DF6-DC27-C58B-416A5B6B14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02" name="Border">
                  <a:extLst>
                    <a:ext uri="{FF2B5EF4-FFF2-40B4-BE49-F238E27FC236}">
                      <a16:creationId xmlns:a16="http://schemas.microsoft.com/office/drawing/2014/main" id="{2D90E6AA-B9A0-AEBE-68D8-2538CA8BA58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595" name="Cutout">
                <a:extLst>
                  <a:ext uri="{FF2B5EF4-FFF2-40B4-BE49-F238E27FC236}">
                    <a16:creationId xmlns:a16="http://schemas.microsoft.com/office/drawing/2014/main" id="{1E14315E-F043-1479-5F42-84336FBAA259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599" name="Fill">
                  <a:extLst>
                    <a:ext uri="{FF2B5EF4-FFF2-40B4-BE49-F238E27FC236}">
                      <a16:creationId xmlns:a16="http://schemas.microsoft.com/office/drawing/2014/main" id="{6BB5AA43-9501-AA31-905D-CC2F70F9AC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00" name="Border">
                  <a:extLst>
                    <a:ext uri="{FF2B5EF4-FFF2-40B4-BE49-F238E27FC236}">
                      <a16:creationId xmlns:a16="http://schemas.microsoft.com/office/drawing/2014/main" id="{F1E11676-CF43-89D8-5250-83EE22A5BD3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596" name="Cutout">
                <a:extLst>
                  <a:ext uri="{FF2B5EF4-FFF2-40B4-BE49-F238E27FC236}">
                    <a16:creationId xmlns:a16="http://schemas.microsoft.com/office/drawing/2014/main" id="{4A8C7674-4B95-B506-4A47-10E55BDEB846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597" name="Fill">
                  <a:extLst>
                    <a:ext uri="{FF2B5EF4-FFF2-40B4-BE49-F238E27FC236}">
                      <a16:creationId xmlns:a16="http://schemas.microsoft.com/office/drawing/2014/main" id="{DBDA3ABA-9913-ECC1-70E6-305330748B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98" name="Border">
                  <a:extLst>
                    <a:ext uri="{FF2B5EF4-FFF2-40B4-BE49-F238E27FC236}">
                      <a16:creationId xmlns:a16="http://schemas.microsoft.com/office/drawing/2014/main" id="{0BE097DC-4BEF-F6E6-6790-746D4C89C6F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587" name="그룹 75">
              <a:extLst>
                <a:ext uri="{FF2B5EF4-FFF2-40B4-BE49-F238E27FC236}">
                  <a16:creationId xmlns:a16="http://schemas.microsoft.com/office/drawing/2014/main" id="{8AA03314-7D52-E32A-477E-3C09E6C70538}"/>
                </a:ext>
              </a:extLst>
            </p:cNvPr>
            <p:cNvGrpSpPr/>
            <p:nvPr/>
          </p:nvGrpSpPr>
          <p:grpSpPr>
            <a:xfrm>
              <a:off x="5643572" y="6352763"/>
              <a:ext cx="1816734" cy="84018"/>
              <a:chOff x="260328" y="6132794"/>
              <a:chExt cx="3729854" cy="84018"/>
            </a:xfrm>
          </p:grpSpPr>
          <p:grpSp>
            <p:nvGrpSpPr>
              <p:cNvPr id="588" name="Cutout">
                <a:extLst>
                  <a:ext uri="{FF2B5EF4-FFF2-40B4-BE49-F238E27FC236}">
                    <a16:creationId xmlns:a16="http://schemas.microsoft.com/office/drawing/2014/main" id="{7DF8D73B-28A7-C056-ADD7-1E94A6927880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592" name="Fill">
                  <a:extLst>
                    <a:ext uri="{FF2B5EF4-FFF2-40B4-BE49-F238E27FC236}">
                      <a16:creationId xmlns:a16="http://schemas.microsoft.com/office/drawing/2014/main" id="{73EC1475-86E6-9B67-F884-A329139AAB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93" name="Border">
                  <a:extLst>
                    <a:ext uri="{FF2B5EF4-FFF2-40B4-BE49-F238E27FC236}">
                      <a16:creationId xmlns:a16="http://schemas.microsoft.com/office/drawing/2014/main" id="{FE310CD3-3D96-A31F-013A-665B13A6B9E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589" name="Cutout">
                <a:extLst>
                  <a:ext uri="{FF2B5EF4-FFF2-40B4-BE49-F238E27FC236}">
                    <a16:creationId xmlns:a16="http://schemas.microsoft.com/office/drawing/2014/main" id="{90D27ED5-9787-7C20-0321-B7BAF51DFCD2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590" name="Fill">
                  <a:extLst>
                    <a:ext uri="{FF2B5EF4-FFF2-40B4-BE49-F238E27FC236}">
                      <a16:creationId xmlns:a16="http://schemas.microsoft.com/office/drawing/2014/main" id="{3A34F686-9E43-2C48-C179-FBF7B64F76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91" name="Border">
                  <a:extLst>
                    <a:ext uri="{FF2B5EF4-FFF2-40B4-BE49-F238E27FC236}">
                      <a16:creationId xmlns:a16="http://schemas.microsoft.com/office/drawing/2014/main" id="{2F0DAA71-B3DC-F59E-46CF-CB365987214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</p:grpSp>
      <p:sp>
        <p:nvSpPr>
          <p:cNvPr id="606" name="Rounded Rectangle">
            <a:extLst>
              <a:ext uri="{FF2B5EF4-FFF2-40B4-BE49-F238E27FC236}">
                <a16:creationId xmlns:a16="http://schemas.microsoft.com/office/drawing/2014/main" id="{1AF3D4AD-E8E0-4419-3F1C-CC06BA8D8E23}"/>
              </a:ext>
            </a:extLst>
          </p:cNvPr>
          <p:cNvSpPr/>
          <p:nvPr/>
        </p:nvSpPr>
        <p:spPr>
          <a:xfrm>
            <a:off x="-3046716" y="2510281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4-2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607" name="Rectangle 4">
            <a:extLst>
              <a:ext uri="{FF2B5EF4-FFF2-40B4-BE49-F238E27FC236}">
                <a16:creationId xmlns:a16="http://schemas.microsoft.com/office/drawing/2014/main" id="{0C44F30E-77DE-71E9-B93A-3A62573CD00B}"/>
              </a:ext>
            </a:extLst>
          </p:cNvPr>
          <p:cNvSpPr/>
          <p:nvPr/>
        </p:nvSpPr>
        <p:spPr>
          <a:xfrm>
            <a:off x="7151148" y="870381"/>
            <a:ext cx="1623146" cy="330349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608" name="Circle">
            <a:extLst>
              <a:ext uri="{FF2B5EF4-FFF2-40B4-BE49-F238E27FC236}">
                <a16:creationId xmlns:a16="http://schemas.microsoft.com/office/drawing/2014/main" id="{13D083FE-9A31-0393-6E29-F61486D76650}"/>
              </a:ext>
            </a:extLst>
          </p:cNvPr>
          <p:cNvSpPr/>
          <p:nvPr/>
        </p:nvSpPr>
        <p:spPr>
          <a:xfrm>
            <a:off x="7098707" y="809556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0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609" name="TextBox 608">
            <a:extLst>
              <a:ext uri="{FF2B5EF4-FFF2-40B4-BE49-F238E27FC236}">
                <a16:creationId xmlns:a16="http://schemas.microsoft.com/office/drawing/2014/main" id="{58EF869F-ADC7-F1CE-64A5-ADC22F9EC39F}"/>
              </a:ext>
            </a:extLst>
          </p:cNvPr>
          <p:cNvSpPr txBox="1"/>
          <p:nvPr/>
        </p:nvSpPr>
        <p:spPr>
          <a:xfrm>
            <a:off x="-3530983" y="364997"/>
            <a:ext cx="171553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>
                <a:solidFill>
                  <a:srgbClr val="0070C0"/>
                </a:solidFill>
              </a:rPr>
              <a:t>이전</a:t>
            </a:r>
            <a:r>
              <a:rPr lang="en-US" altLang="ko-KR" sz="1000" b="1" dirty="0">
                <a:solidFill>
                  <a:srgbClr val="0070C0"/>
                </a:solidFill>
              </a:rPr>
              <a:t>/</a:t>
            </a:r>
            <a:r>
              <a:rPr lang="ko-KR" altLang="en-US" sz="1000" b="1" dirty="0">
                <a:solidFill>
                  <a:srgbClr val="0070C0"/>
                </a:solidFill>
              </a:rPr>
              <a:t>다음 월 선택 예시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sz="1000" b="1" dirty="0">
              <a:solidFill>
                <a:srgbClr val="0070C0"/>
              </a:solidFill>
            </a:endParaRPr>
          </a:p>
        </p:txBody>
      </p:sp>
      <p:grpSp>
        <p:nvGrpSpPr>
          <p:cNvPr id="610" name="그룹 609">
            <a:extLst>
              <a:ext uri="{FF2B5EF4-FFF2-40B4-BE49-F238E27FC236}">
                <a16:creationId xmlns:a16="http://schemas.microsoft.com/office/drawing/2014/main" id="{78F4B4D0-13B2-7FD6-0F52-FAF5E9C15A59}"/>
              </a:ext>
            </a:extLst>
          </p:cNvPr>
          <p:cNvGrpSpPr/>
          <p:nvPr/>
        </p:nvGrpSpPr>
        <p:grpSpPr>
          <a:xfrm>
            <a:off x="-3376430" y="601627"/>
            <a:ext cx="1142113" cy="195246"/>
            <a:chOff x="3386022" y="1238010"/>
            <a:chExt cx="1142113" cy="195246"/>
          </a:xfrm>
        </p:grpSpPr>
        <p:sp>
          <p:nvSpPr>
            <p:cNvPr id="611" name="2020년 6월 09일">
              <a:extLst>
                <a:ext uri="{FF2B5EF4-FFF2-40B4-BE49-F238E27FC236}">
                  <a16:creationId xmlns:a16="http://schemas.microsoft.com/office/drawing/2014/main" id="{6B8E91C9-CDD1-FC56-4A65-C6CA3160A215}"/>
                </a:ext>
              </a:extLst>
            </p:cNvPr>
            <p:cNvSpPr txBox="1"/>
            <p:nvPr/>
          </p:nvSpPr>
          <p:spPr>
            <a:xfrm>
              <a:off x="3665718" y="1238010"/>
              <a:ext cx="862417" cy="195246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:m="http://schemas.openxmlformats.org/officeDocument/2006/math" xmlns:a14="http://schemas.microsoft.com/office/drawing/2010/main" xmlns:ma14="http://schemas.microsoft.com/office/mac/drawingml/2011/main" xmlns="" val="1"/>
              </a:ext>
            </a:extLst>
          </p:spPr>
          <p:txBody>
            <a:bodyPr wrap="none" lIns="35719" tIns="35719" rIns="35719" bIns="35719" anchor="ctr">
              <a:spAutoFit/>
            </a:bodyPr>
            <a:lstStyle>
              <a:lvl1pPr>
                <a:defRPr sz="1300">
                  <a:solidFill>
                    <a:srgbClr val="343434"/>
                  </a:solidFill>
                  <a:latin typeface="Apple SD 산돌고딕 Neo 볼드체"/>
                  <a:ea typeface="Apple SD 산돌고딕 Neo 볼드체"/>
                  <a:cs typeface="Apple SD 산돌고딕 Neo 볼드체"/>
                  <a:sym typeface="Apple SD 산돌고딕 Neo 볼드체"/>
                </a:defRPr>
              </a:lvl1pPr>
            </a:lstStyle>
            <a:p>
              <a:pPr algn="ctr"/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2024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년 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3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~ </a:t>
              </a:r>
              <a:r>
                <a:rPr lang="en-US" altLang="ko-KR" sz="800" b="1" dirty="0">
                  <a:solidFill>
                    <a:srgbClr val="7E44FB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6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endParaRPr sz="800" dirty="0">
                <a:solidFill>
                  <a:prstClr val="black">
                    <a:lumMod val="50000"/>
                    <a:lumOff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612" name="꺽쇠.png" descr="꺽쇠.png">
              <a:extLst>
                <a:ext uri="{FF2B5EF4-FFF2-40B4-BE49-F238E27FC236}">
                  <a16:creationId xmlns:a16="http://schemas.microsoft.com/office/drawing/2014/main" id="{28FDEEE1-9BE6-DF78-9909-7DC59EBE0F4E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 flipH="1">
              <a:off x="3386022" y="1299227"/>
              <a:ext cx="98011" cy="98011"/>
            </a:xfrm>
            <a:prstGeom prst="rect">
              <a:avLst/>
            </a:prstGeom>
            <a:ln w="12700">
              <a:miter lim="400000"/>
            </a:ln>
          </p:spPr>
        </p:pic>
      </p:grpSp>
      <p:grpSp>
        <p:nvGrpSpPr>
          <p:cNvPr id="620" name="그룹 619">
            <a:extLst>
              <a:ext uri="{FF2B5EF4-FFF2-40B4-BE49-F238E27FC236}">
                <a16:creationId xmlns:a16="http://schemas.microsoft.com/office/drawing/2014/main" id="{596BD51E-B857-954C-9011-183F848318D8}"/>
              </a:ext>
            </a:extLst>
          </p:cNvPr>
          <p:cNvGrpSpPr/>
          <p:nvPr/>
        </p:nvGrpSpPr>
        <p:grpSpPr>
          <a:xfrm>
            <a:off x="-3376891" y="838861"/>
            <a:ext cx="1418792" cy="195246"/>
            <a:chOff x="3386022" y="1238010"/>
            <a:chExt cx="1418792" cy="195246"/>
          </a:xfrm>
        </p:grpSpPr>
        <p:sp>
          <p:nvSpPr>
            <p:cNvPr id="621" name="2020년 6월 09일">
              <a:extLst>
                <a:ext uri="{FF2B5EF4-FFF2-40B4-BE49-F238E27FC236}">
                  <a16:creationId xmlns:a16="http://schemas.microsoft.com/office/drawing/2014/main" id="{D6F6A89A-E02F-4CC2-D3FA-8E70621DCDFB}"/>
                </a:ext>
              </a:extLst>
            </p:cNvPr>
            <p:cNvSpPr txBox="1"/>
            <p:nvPr/>
          </p:nvSpPr>
          <p:spPr>
            <a:xfrm>
              <a:off x="3647284" y="1238010"/>
              <a:ext cx="899285" cy="195246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</a:ext>
            </a:extLst>
          </p:spPr>
          <p:txBody>
            <a:bodyPr wrap="none" lIns="35719" tIns="35719" rIns="35719" bIns="35719" anchor="ctr">
              <a:spAutoFit/>
            </a:bodyPr>
            <a:lstStyle>
              <a:lvl1pPr>
                <a:defRPr sz="1300">
                  <a:solidFill>
                    <a:srgbClr val="343434"/>
                  </a:solidFill>
                  <a:latin typeface="Apple SD 산돌고딕 Neo 볼드체"/>
                  <a:ea typeface="Apple SD 산돌고딕 Neo 볼드체"/>
                  <a:cs typeface="Apple SD 산돌고딕 Neo 볼드체"/>
                  <a:sym typeface="Apple SD 산돌고딕 Neo 볼드체"/>
                </a:defRPr>
              </a:lvl1pPr>
            </a:lstStyle>
            <a:p>
              <a:pPr algn="ctr"/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2024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년 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3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 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~ </a:t>
              </a:r>
              <a:r>
                <a:rPr lang="en-US" altLang="ko-KR" sz="800" b="1" dirty="0">
                  <a:solidFill>
                    <a:srgbClr val="7E44FB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5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endParaRPr sz="800" dirty="0">
                <a:solidFill>
                  <a:prstClr val="black">
                    <a:lumMod val="50000"/>
                    <a:lumOff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622" name="꺽쇠.png" descr="꺽쇠.png">
              <a:extLst>
                <a:ext uri="{FF2B5EF4-FFF2-40B4-BE49-F238E27FC236}">
                  <a16:creationId xmlns:a16="http://schemas.microsoft.com/office/drawing/2014/main" id="{88DE9AA0-9BB2-A154-48E7-D0A3DFCE0F63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 flipH="1">
              <a:off x="3386022" y="1299227"/>
              <a:ext cx="98011" cy="98011"/>
            </a:xfrm>
            <a:prstGeom prst="rect">
              <a:avLst/>
            </a:prstGeom>
            <a:ln w="12700">
              <a:miter lim="400000"/>
            </a:ln>
          </p:spPr>
        </p:pic>
        <p:pic>
          <p:nvPicPr>
            <p:cNvPr id="623" name="꺽쇠.png" descr="꺽쇠.png">
              <a:extLst>
                <a:ext uri="{FF2B5EF4-FFF2-40B4-BE49-F238E27FC236}">
                  <a16:creationId xmlns:a16="http://schemas.microsoft.com/office/drawing/2014/main" id="{19A90E6B-8A46-7901-2A32-1E4B79D147B0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4706803" y="1299227"/>
              <a:ext cx="98011" cy="98011"/>
            </a:xfrm>
            <a:prstGeom prst="rect">
              <a:avLst/>
            </a:prstGeom>
            <a:ln w="12700">
              <a:miter lim="400000"/>
            </a:ln>
          </p:spPr>
        </p:pic>
      </p:grpSp>
      <p:grpSp>
        <p:nvGrpSpPr>
          <p:cNvPr id="624" name="그룹 623">
            <a:extLst>
              <a:ext uri="{FF2B5EF4-FFF2-40B4-BE49-F238E27FC236}">
                <a16:creationId xmlns:a16="http://schemas.microsoft.com/office/drawing/2014/main" id="{9BC5611B-FF8B-17B9-1A42-D99C8E71E54D}"/>
              </a:ext>
            </a:extLst>
          </p:cNvPr>
          <p:cNvGrpSpPr/>
          <p:nvPr/>
        </p:nvGrpSpPr>
        <p:grpSpPr>
          <a:xfrm>
            <a:off x="-3375383" y="1078781"/>
            <a:ext cx="1418792" cy="195246"/>
            <a:chOff x="3386022" y="1238010"/>
            <a:chExt cx="1418792" cy="195246"/>
          </a:xfrm>
        </p:grpSpPr>
        <p:sp>
          <p:nvSpPr>
            <p:cNvPr id="625" name="2020년 6월 09일">
              <a:extLst>
                <a:ext uri="{FF2B5EF4-FFF2-40B4-BE49-F238E27FC236}">
                  <a16:creationId xmlns:a16="http://schemas.microsoft.com/office/drawing/2014/main" id="{EF68DF27-4F89-F402-CD33-EE4191A45B5F}"/>
                </a:ext>
              </a:extLst>
            </p:cNvPr>
            <p:cNvSpPr txBox="1"/>
            <p:nvPr/>
          </p:nvSpPr>
          <p:spPr>
            <a:xfrm>
              <a:off x="3647284" y="1238010"/>
              <a:ext cx="899286" cy="195246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</a:ext>
            </a:extLst>
          </p:spPr>
          <p:txBody>
            <a:bodyPr wrap="none" lIns="35719" tIns="35719" rIns="35719" bIns="35719" anchor="ctr">
              <a:spAutoFit/>
            </a:bodyPr>
            <a:lstStyle>
              <a:lvl1pPr>
                <a:defRPr sz="1300">
                  <a:solidFill>
                    <a:srgbClr val="343434"/>
                  </a:solidFill>
                  <a:latin typeface="Apple SD 산돌고딕 Neo 볼드체"/>
                  <a:ea typeface="Apple SD 산돌고딕 Neo 볼드체"/>
                  <a:cs typeface="Apple SD 산돌고딕 Neo 볼드체"/>
                  <a:sym typeface="Apple SD 산돌고딕 Neo 볼드체"/>
                </a:defRPr>
              </a:lvl1pPr>
            </a:lstStyle>
            <a:p>
              <a:pPr algn="ctr"/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2024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년 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3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 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~ </a:t>
              </a:r>
              <a:r>
                <a:rPr lang="en-US" altLang="ko-KR" sz="800" b="1" dirty="0">
                  <a:solidFill>
                    <a:srgbClr val="7E44FB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4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endParaRPr sz="800" dirty="0">
                <a:solidFill>
                  <a:prstClr val="black">
                    <a:lumMod val="50000"/>
                    <a:lumOff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626" name="꺽쇠.png" descr="꺽쇠.png">
              <a:extLst>
                <a:ext uri="{FF2B5EF4-FFF2-40B4-BE49-F238E27FC236}">
                  <a16:creationId xmlns:a16="http://schemas.microsoft.com/office/drawing/2014/main" id="{6E5F76C0-1439-4616-9EB1-AE40ACF5D0DE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 flipH="1">
              <a:off x="3386022" y="1299227"/>
              <a:ext cx="98011" cy="98011"/>
            </a:xfrm>
            <a:prstGeom prst="rect">
              <a:avLst/>
            </a:prstGeom>
            <a:ln w="12700">
              <a:miter lim="400000"/>
            </a:ln>
          </p:spPr>
        </p:pic>
        <p:pic>
          <p:nvPicPr>
            <p:cNvPr id="627" name="꺽쇠.png" descr="꺽쇠.png">
              <a:extLst>
                <a:ext uri="{FF2B5EF4-FFF2-40B4-BE49-F238E27FC236}">
                  <a16:creationId xmlns:a16="http://schemas.microsoft.com/office/drawing/2014/main" id="{62A1E51B-2C45-9D6F-C8B1-D87BE405B9AB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4706803" y="1299227"/>
              <a:ext cx="98011" cy="98011"/>
            </a:xfrm>
            <a:prstGeom prst="rect">
              <a:avLst/>
            </a:prstGeom>
            <a:ln w="12700">
              <a:miter lim="400000"/>
            </a:ln>
          </p:spPr>
        </p:pic>
      </p:grpSp>
      <p:grpSp>
        <p:nvGrpSpPr>
          <p:cNvPr id="1091" name="그룹 1090">
            <a:extLst>
              <a:ext uri="{FF2B5EF4-FFF2-40B4-BE49-F238E27FC236}">
                <a16:creationId xmlns:a16="http://schemas.microsoft.com/office/drawing/2014/main" id="{A2FB50DD-5F7C-F0EF-6D21-1D37258CCE99}"/>
              </a:ext>
            </a:extLst>
          </p:cNvPr>
          <p:cNvGrpSpPr/>
          <p:nvPr/>
        </p:nvGrpSpPr>
        <p:grpSpPr>
          <a:xfrm>
            <a:off x="-2963344" y="1296328"/>
            <a:ext cx="1005245" cy="195246"/>
            <a:chOff x="3799569" y="1238010"/>
            <a:chExt cx="1005245" cy="195246"/>
          </a:xfrm>
        </p:grpSpPr>
        <p:sp>
          <p:nvSpPr>
            <p:cNvPr id="1093" name="2020년 6월 09일">
              <a:extLst>
                <a:ext uri="{FF2B5EF4-FFF2-40B4-BE49-F238E27FC236}">
                  <a16:creationId xmlns:a16="http://schemas.microsoft.com/office/drawing/2014/main" id="{EB4A8EC0-526F-7F54-938A-E85D4F6A4D38}"/>
                </a:ext>
              </a:extLst>
            </p:cNvPr>
            <p:cNvSpPr txBox="1"/>
            <p:nvPr/>
          </p:nvSpPr>
          <p:spPr>
            <a:xfrm>
              <a:off x="3799569" y="1238010"/>
              <a:ext cx="594715" cy="195246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</a:ext>
            </a:extLst>
          </p:spPr>
          <p:txBody>
            <a:bodyPr wrap="none" lIns="35719" tIns="35719" rIns="35719" bIns="35719" anchor="ctr">
              <a:spAutoFit/>
            </a:bodyPr>
            <a:lstStyle>
              <a:lvl1pPr>
                <a:defRPr sz="1300">
                  <a:solidFill>
                    <a:srgbClr val="343434"/>
                  </a:solidFill>
                  <a:latin typeface="Apple SD 산돌고딕 Neo 볼드체"/>
                  <a:ea typeface="Apple SD 산돌고딕 Neo 볼드체"/>
                  <a:cs typeface="Apple SD 산돌고딕 Neo 볼드체"/>
                  <a:sym typeface="Apple SD 산돌고딕 Neo 볼드체"/>
                </a:defRPr>
              </a:lvl1pPr>
            </a:lstStyle>
            <a:p>
              <a:pPr algn="ctr"/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2024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년 </a:t>
              </a:r>
              <a:r>
                <a:rPr lang="en-US" altLang="ko-KR" sz="800" b="1" dirty="0">
                  <a:solidFill>
                    <a:srgbClr val="7E44FB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3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endParaRPr sz="800" dirty="0">
                <a:solidFill>
                  <a:prstClr val="black">
                    <a:lumMod val="50000"/>
                    <a:lumOff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1098" name="꺽쇠.png" descr="꺽쇠.png">
              <a:extLst>
                <a:ext uri="{FF2B5EF4-FFF2-40B4-BE49-F238E27FC236}">
                  <a16:creationId xmlns:a16="http://schemas.microsoft.com/office/drawing/2014/main" id="{2C859C79-45FF-7DB0-55BD-ECA240709041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4706803" y="1299227"/>
              <a:ext cx="98011" cy="98011"/>
            </a:xfrm>
            <a:prstGeom prst="rect">
              <a:avLst/>
            </a:prstGeom>
            <a:ln w="12700">
              <a:miter lim="400000"/>
            </a:ln>
          </p:spPr>
        </p:pic>
      </p:grpSp>
      <p:sp>
        <p:nvSpPr>
          <p:cNvPr id="1100" name="타원 1099">
            <a:extLst>
              <a:ext uri="{FF2B5EF4-FFF2-40B4-BE49-F238E27FC236}">
                <a16:creationId xmlns:a16="http://schemas.microsoft.com/office/drawing/2014/main" id="{335023DB-AE9B-C90C-2680-182F2B794D24}"/>
              </a:ext>
            </a:extLst>
          </p:cNvPr>
          <p:cNvSpPr/>
          <p:nvPr/>
        </p:nvSpPr>
        <p:spPr>
          <a:xfrm>
            <a:off x="-3387365" y="642358"/>
            <a:ext cx="127557" cy="134204"/>
          </a:xfrm>
          <a:prstGeom prst="ellipse">
            <a:avLst/>
          </a:prstGeom>
          <a:noFill/>
          <a:ln w="3175" cap="flat">
            <a:solidFill>
              <a:srgbClr val="FF0000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102" name="타원 1101">
            <a:extLst>
              <a:ext uri="{FF2B5EF4-FFF2-40B4-BE49-F238E27FC236}">
                <a16:creationId xmlns:a16="http://schemas.microsoft.com/office/drawing/2014/main" id="{2EA69420-551F-D211-1595-C54827B992A5}"/>
              </a:ext>
            </a:extLst>
          </p:cNvPr>
          <p:cNvSpPr/>
          <p:nvPr/>
        </p:nvSpPr>
        <p:spPr>
          <a:xfrm>
            <a:off x="-3387365" y="872007"/>
            <a:ext cx="127557" cy="134204"/>
          </a:xfrm>
          <a:prstGeom prst="ellipse">
            <a:avLst/>
          </a:prstGeom>
          <a:noFill/>
          <a:ln w="3175" cap="flat">
            <a:solidFill>
              <a:srgbClr val="FF0000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103" name="타원 1102">
            <a:extLst>
              <a:ext uri="{FF2B5EF4-FFF2-40B4-BE49-F238E27FC236}">
                <a16:creationId xmlns:a16="http://schemas.microsoft.com/office/drawing/2014/main" id="{FDA17B17-7F5C-B2B0-460D-A2DB9F2C79E3}"/>
              </a:ext>
            </a:extLst>
          </p:cNvPr>
          <p:cNvSpPr/>
          <p:nvPr/>
        </p:nvSpPr>
        <p:spPr>
          <a:xfrm>
            <a:off x="-3376891" y="1115426"/>
            <a:ext cx="127557" cy="134204"/>
          </a:xfrm>
          <a:prstGeom prst="ellipse">
            <a:avLst/>
          </a:prstGeom>
          <a:noFill/>
          <a:ln w="3175" cap="flat">
            <a:solidFill>
              <a:srgbClr val="FF0000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148" name="타원 1147">
            <a:extLst>
              <a:ext uri="{FF2B5EF4-FFF2-40B4-BE49-F238E27FC236}">
                <a16:creationId xmlns:a16="http://schemas.microsoft.com/office/drawing/2014/main" id="{4A258079-85DF-6949-2C5E-F56EA35AF9C5}"/>
              </a:ext>
            </a:extLst>
          </p:cNvPr>
          <p:cNvSpPr/>
          <p:nvPr/>
        </p:nvSpPr>
        <p:spPr>
          <a:xfrm>
            <a:off x="-2082639" y="873540"/>
            <a:ext cx="127557" cy="134204"/>
          </a:xfrm>
          <a:prstGeom prst="ellipse">
            <a:avLst/>
          </a:prstGeom>
          <a:noFill/>
          <a:ln w="3175" cap="flat">
            <a:solidFill>
              <a:srgbClr val="00B0F0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149" name="타원 1148">
            <a:extLst>
              <a:ext uri="{FF2B5EF4-FFF2-40B4-BE49-F238E27FC236}">
                <a16:creationId xmlns:a16="http://schemas.microsoft.com/office/drawing/2014/main" id="{673DB286-B6BC-E389-B048-33D71B9FA8E7}"/>
              </a:ext>
            </a:extLst>
          </p:cNvPr>
          <p:cNvSpPr/>
          <p:nvPr/>
        </p:nvSpPr>
        <p:spPr>
          <a:xfrm>
            <a:off x="-2072165" y="1116959"/>
            <a:ext cx="127557" cy="134204"/>
          </a:xfrm>
          <a:prstGeom prst="ellipse">
            <a:avLst/>
          </a:prstGeom>
          <a:noFill/>
          <a:ln w="3175" cap="flat">
            <a:solidFill>
              <a:srgbClr val="00B0F0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150" name="타원 1149">
            <a:extLst>
              <a:ext uri="{FF2B5EF4-FFF2-40B4-BE49-F238E27FC236}">
                <a16:creationId xmlns:a16="http://schemas.microsoft.com/office/drawing/2014/main" id="{BA7B3226-C7EB-99DC-2FBB-69C3B464C9DB}"/>
              </a:ext>
            </a:extLst>
          </p:cNvPr>
          <p:cNvSpPr/>
          <p:nvPr/>
        </p:nvSpPr>
        <p:spPr>
          <a:xfrm>
            <a:off x="-2082639" y="1339421"/>
            <a:ext cx="127557" cy="134204"/>
          </a:xfrm>
          <a:prstGeom prst="ellipse">
            <a:avLst/>
          </a:prstGeom>
          <a:noFill/>
          <a:ln w="3175" cap="flat">
            <a:solidFill>
              <a:srgbClr val="00B0F0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1642" name="그래픽 1641" descr="시계 방향으로 굽은 화살표 단색으로 채워진">
            <a:extLst>
              <a:ext uri="{FF2B5EF4-FFF2-40B4-BE49-F238E27FC236}">
                <a16:creationId xmlns:a16="http://schemas.microsoft.com/office/drawing/2014/main" id="{96F36C0A-DA38-04C2-3400-A7598DAAB715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 rot="11320435">
            <a:off x="-3588375" y="701893"/>
            <a:ext cx="241684" cy="241684"/>
          </a:xfrm>
          <a:prstGeom prst="rect">
            <a:avLst/>
          </a:prstGeom>
        </p:spPr>
      </p:pic>
      <p:pic>
        <p:nvPicPr>
          <p:cNvPr id="1643" name="그래픽 1642" descr="시계 방향으로 굽은 화살표 단색으로 채워진">
            <a:extLst>
              <a:ext uri="{FF2B5EF4-FFF2-40B4-BE49-F238E27FC236}">
                <a16:creationId xmlns:a16="http://schemas.microsoft.com/office/drawing/2014/main" id="{EE91EAFB-0215-B11A-6F97-F92CD08F4BA2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 rot="11320435">
            <a:off x="-3587759" y="966079"/>
            <a:ext cx="241684" cy="241684"/>
          </a:xfrm>
          <a:prstGeom prst="rect">
            <a:avLst/>
          </a:prstGeom>
        </p:spPr>
      </p:pic>
      <p:pic>
        <p:nvPicPr>
          <p:cNvPr id="1646" name="그래픽 1645" descr="시계 방향으로 굽은 화살표 단색으로 채워진">
            <a:extLst>
              <a:ext uri="{FF2B5EF4-FFF2-40B4-BE49-F238E27FC236}">
                <a16:creationId xmlns:a16="http://schemas.microsoft.com/office/drawing/2014/main" id="{6146AAA1-C005-2FA9-7633-800AB1667C4A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 rot="11320435">
            <a:off x="-3553047" y="1212979"/>
            <a:ext cx="241684" cy="241684"/>
          </a:xfrm>
          <a:prstGeom prst="rect">
            <a:avLst/>
          </a:prstGeom>
        </p:spPr>
      </p:pic>
      <p:pic>
        <p:nvPicPr>
          <p:cNvPr id="1647" name="그래픽 1646" descr="시계 방향으로 굽은 화살표 단색으로 채워진">
            <a:extLst>
              <a:ext uri="{FF2B5EF4-FFF2-40B4-BE49-F238E27FC236}">
                <a16:creationId xmlns:a16="http://schemas.microsoft.com/office/drawing/2014/main" id="{B1C8A99F-A340-EFFF-DD51-03BDB3369356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 rot="503636">
            <a:off x="-1998484" y="1174204"/>
            <a:ext cx="241684" cy="241684"/>
          </a:xfrm>
          <a:prstGeom prst="rect">
            <a:avLst/>
          </a:prstGeom>
        </p:spPr>
      </p:pic>
      <p:pic>
        <p:nvPicPr>
          <p:cNvPr id="1648" name="그래픽 1647" descr="시계 방향으로 굽은 화살표 단색으로 채워진">
            <a:extLst>
              <a:ext uri="{FF2B5EF4-FFF2-40B4-BE49-F238E27FC236}">
                <a16:creationId xmlns:a16="http://schemas.microsoft.com/office/drawing/2014/main" id="{8842D7BF-1E05-263C-F7CF-165B1960D2C8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 rot="503636">
            <a:off x="-2004569" y="907859"/>
            <a:ext cx="241684" cy="241684"/>
          </a:xfrm>
          <a:prstGeom prst="rect">
            <a:avLst/>
          </a:prstGeom>
        </p:spPr>
      </p:pic>
      <p:pic>
        <p:nvPicPr>
          <p:cNvPr id="1649" name="그래픽 1648" descr="시계 방향으로 굽은 화살표 단색으로 채워진">
            <a:extLst>
              <a:ext uri="{FF2B5EF4-FFF2-40B4-BE49-F238E27FC236}">
                <a16:creationId xmlns:a16="http://schemas.microsoft.com/office/drawing/2014/main" id="{CD15F64E-3C15-DC36-F07E-34950DA978A6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 rot="503636">
            <a:off x="-2027719" y="671847"/>
            <a:ext cx="241684" cy="241684"/>
          </a:xfrm>
          <a:prstGeom prst="rect">
            <a:avLst/>
          </a:prstGeom>
        </p:spPr>
      </p:pic>
      <p:sp>
        <p:nvSpPr>
          <p:cNvPr id="1650" name="Circle">
            <a:extLst>
              <a:ext uri="{FF2B5EF4-FFF2-40B4-BE49-F238E27FC236}">
                <a16:creationId xmlns:a16="http://schemas.microsoft.com/office/drawing/2014/main" id="{A0BD0E8B-1468-9905-EEFF-BC5D90B92E56}"/>
              </a:ext>
            </a:extLst>
          </p:cNvPr>
          <p:cNvSpPr/>
          <p:nvPr/>
        </p:nvSpPr>
        <p:spPr>
          <a:xfrm>
            <a:off x="-3569890" y="310997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0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655" name="사각형: 둥근 모서리 1654">
            <a:extLst>
              <a:ext uri="{FF2B5EF4-FFF2-40B4-BE49-F238E27FC236}">
                <a16:creationId xmlns:a16="http://schemas.microsoft.com/office/drawing/2014/main" id="{71127C6E-B856-491F-21DA-381EF9CCF931}"/>
              </a:ext>
            </a:extLst>
          </p:cNvPr>
          <p:cNvSpPr/>
          <p:nvPr/>
        </p:nvSpPr>
        <p:spPr>
          <a:xfrm>
            <a:off x="270365" y="1339194"/>
            <a:ext cx="1821623" cy="313047"/>
          </a:xfrm>
          <a:prstGeom prst="roundRect">
            <a:avLst/>
          </a:prstGeom>
          <a:solidFill>
            <a:srgbClr val="7F7F7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50" b="1" dirty="0">
                <a:solidFill>
                  <a:schemeClr val="bg1"/>
                </a:solidFill>
              </a:rPr>
              <a:t>우리반</a:t>
            </a:r>
          </a:p>
        </p:txBody>
      </p:sp>
      <p:sp>
        <p:nvSpPr>
          <p:cNvPr id="1218" name="사각형: 둥근 모서리 1217">
            <a:extLst>
              <a:ext uri="{FF2B5EF4-FFF2-40B4-BE49-F238E27FC236}">
                <a16:creationId xmlns:a16="http://schemas.microsoft.com/office/drawing/2014/main" id="{7A79D4C3-345C-2BF7-0E04-1CDA40DC71C2}"/>
              </a:ext>
            </a:extLst>
          </p:cNvPr>
          <p:cNvSpPr/>
          <p:nvPr/>
        </p:nvSpPr>
        <p:spPr>
          <a:xfrm>
            <a:off x="8372170" y="1342129"/>
            <a:ext cx="396937" cy="351244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2000" b="1" dirty="0">
                <a:solidFill>
                  <a:schemeClr val="tx1"/>
                </a:solidFill>
              </a:rPr>
              <a:t>+</a:t>
            </a:r>
            <a:endParaRPr lang="ko-KR" altLang="en-US" sz="2000" b="1" dirty="0">
              <a:solidFill>
                <a:schemeClr val="tx1"/>
              </a:solidFill>
            </a:endParaRPr>
          </a:p>
        </p:txBody>
      </p:sp>
      <p:sp>
        <p:nvSpPr>
          <p:cNvPr id="1219" name="Circle">
            <a:extLst>
              <a:ext uri="{FF2B5EF4-FFF2-40B4-BE49-F238E27FC236}">
                <a16:creationId xmlns:a16="http://schemas.microsoft.com/office/drawing/2014/main" id="{C74FB34D-A251-17AD-334E-A5440C82E518}"/>
              </a:ext>
            </a:extLst>
          </p:cNvPr>
          <p:cNvSpPr/>
          <p:nvPr/>
        </p:nvSpPr>
        <p:spPr>
          <a:xfrm>
            <a:off x="209023" y="1381725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220" name="Rounded Rectangle">
            <a:extLst>
              <a:ext uri="{FF2B5EF4-FFF2-40B4-BE49-F238E27FC236}">
                <a16:creationId xmlns:a16="http://schemas.microsoft.com/office/drawing/2014/main" id="{50380B7D-7254-BF80-D663-9ED4FE46E904}"/>
              </a:ext>
            </a:extLst>
          </p:cNvPr>
          <p:cNvSpPr/>
          <p:nvPr/>
        </p:nvSpPr>
        <p:spPr>
          <a:xfrm>
            <a:off x="8243712" y="1340577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221" name="사각형: 둥근 모서리 1220">
            <a:extLst>
              <a:ext uri="{FF2B5EF4-FFF2-40B4-BE49-F238E27FC236}">
                <a16:creationId xmlns:a16="http://schemas.microsoft.com/office/drawing/2014/main" id="{7D89106E-859E-87C8-7426-F15462612F27}"/>
              </a:ext>
            </a:extLst>
          </p:cNvPr>
          <p:cNvSpPr/>
          <p:nvPr/>
        </p:nvSpPr>
        <p:spPr>
          <a:xfrm>
            <a:off x="2167941" y="1329887"/>
            <a:ext cx="1719180" cy="32912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50" b="1" dirty="0">
                <a:solidFill>
                  <a:schemeClr val="tx1"/>
                </a:solidFill>
              </a:rPr>
              <a:t>생활과 윤리 </a:t>
            </a:r>
            <a:r>
              <a:rPr lang="ko-KR" altLang="en-US" sz="1050" b="1" dirty="0" err="1">
                <a:solidFill>
                  <a:schemeClr val="tx1"/>
                </a:solidFill>
              </a:rPr>
              <a:t>심화반</a:t>
            </a:r>
            <a:endParaRPr lang="ko-KR" altLang="en-US" sz="1050" b="1" dirty="0">
              <a:solidFill>
                <a:schemeClr val="tx1"/>
              </a:solidFill>
            </a:endParaRPr>
          </a:p>
        </p:txBody>
      </p:sp>
      <p:sp>
        <p:nvSpPr>
          <p:cNvPr id="1222" name="Rounded Rectangle">
            <a:extLst>
              <a:ext uri="{FF2B5EF4-FFF2-40B4-BE49-F238E27FC236}">
                <a16:creationId xmlns:a16="http://schemas.microsoft.com/office/drawing/2014/main" id="{F549191E-36EB-28D6-5E11-793842179BA3}"/>
              </a:ext>
            </a:extLst>
          </p:cNvPr>
          <p:cNvSpPr/>
          <p:nvPr/>
        </p:nvSpPr>
        <p:spPr>
          <a:xfrm>
            <a:off x="2091988" y="1420391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EB569366-8679-E254-7EF3-15F47B6EE037}"/>
              </a:ext>
            </a:extLst>
          </p:cNvPr>
          <p:cNvSpPr/>
          <p:nvPr/>
        </p:nvSpPr>
        <p:spPr>
          <a:xfrm>
            <a:off x="8239647" y="846669"/>
            <a:ext cx="506215" cy="95609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dirty="0"/>
              <a:t>v.2.2.0 </a:t>
            </a:r>
            <a:r>
              <a:rPr lang="ko-KR" altLang="en-US" sz="600" dirty="0"/>
              <a:t>고도화</a:t>
            </a:r>
            <a:endParaRPr lang="en-US" altLang="ko-KR" sz="600" dirty="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E6ECB75-CA98-F1D4-DBB4-E37B23E7FFA5}"/>
              </a:ext>
            </a:extLst>
          </p:cNvPr>
          <p:cNvSpPr txBox="1"/>
          <p:nvPr/>
        </p:nvSpPr>
        <p:spPr>
          <a:xfrm>
            <a:off x="337073" y="4439683"/>
            <a:ext cx="68608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dirty="0">
                <a:solidFill>
                  <a:prstClr val="black"/>
                </a:solidFill>
              </a:rPr>
              <a:t>피드백 목록</a:t>
            </a:r>
            <a:endParaRPr kumimoji="1" lang="x-none" altLang="en-US" sz="1000" dirty="0">
              <a:solidFill>
                <a:prstClr val="black"/>
              </a:solidFill>
            </a:endParaRPr>
          </a:p>
        </p:txBody>
      </p:sp>
      <p:sp>
        <p:nvSpPr>
          <p:cNvPr id="63" name="사각형: 둥근 모서리 62">
            <a:extLst>
              <a:ext uri="{FF2B5EF4-FFF2-40B4-BE49-F238E27FC236}">
                <a16:creationId xmlns:a16="http://schemas.microsoft.com/office/drawing/2014/main" id="{A34D1A7C-CB28-9E4D-DFE6-1C71E5EFCA49}"/>
              </a:ext>
            </a:extLst>
          </p:cNvPr>
          <p:cNvSpPr/>
          <p:nvPr/>
        </p:nvSpPr>
        <p:spPr>
          <a:xfrm>
            <a:off x="6546422" y="4130440"/>
            <a:ext cx="1244587" cy="184664"/>
          </a:xfrm>
          <a:prstGeom prst="roundRect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8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피드백 보내기</a:t>
            </a:r>
          </a:p>
        </p:txBody>
      </p:sp>
      <p:sp>
        <p:nvSpPr>
          <p:cNvPr id="1796" name="TextBox 1795">
            <a:extLst>
              <a:ext uri="{FF2B5EF4-FFF2-40B4-BE49-F238E27FC236}">
                <a16:creationId xmlns:a16="http://schemas.microsoft.com/office/drawing/2014/main" id="{BE6188EB-AC5C-7E3A-00DA-B6CD71B754DD}"/>
              </a:ext>
            </a:extLst>
          </p:cNvPr>
          <p:cNvSpPr txBox="1"/>
          <p:nvPr/>
        </p:nvSpPr>
        <p:spPr>
          <a:xfrm>
            <a:off x="5512313" y="3786485"/>
            <a:ext cx="3198781" cy="10772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ko-KR" altLang="en-US" sz="700" dirty="0">
                <a:solidFill>
                  <a:schemeClr val="bg2">
                    <a:lumMod val="10000"/>
                  </a:schemeClr>
                </a:solidFill>
              </a:rPr>
              <a:t>조금 더 난이도 있는 문제를 풀어봐도 좋을 것 같아요</a:t>
            </a:r>
            <a:r>
              <a:rPr kumimoji="1" lang="en-US" altLang="ko-KR" sz="700" dirty="0">
                <a:solidFill>
                  <a:schemeClr val="bg2">
                    <a:lumMod val="10000"/>
                  </a:schemeClr>
                </a:solidFill>
              </a:rPr>
              <a:t>.</a:t>
            </a:r>
            <a:endParaRPr kumimoji="1" lang="x-none" altLang="en-US" sz="700" dirty="0">
              <a:solidFill>
                <a:schemeClr val="bg2">
                  <a:lumMod val="10000"/>
                </a:schemeClr>
              </a:solidFill>
            </a:endParaRPr>
          </a:p>
        </p:txBody>
      </p:sp>
      <p:sp>
        <p:nvSpPr>
          <p:cNvPr id="1797" name="Rounded Rectangle">
            <a:extLst>
              <a:ext uri="{FF2B5EF4-FFF2-40B4-BE49-F238E27FC236}">
                <a16:creationId xmlns:a16="http://schemas.microsoft.com/office/drawing/2014/main" id="{84253A0C-78C2-8609-794F-EF23A76AAF0C}"/>
              </a:ext>
            </a:extLst>
          </p:cNvPr>
          <p:cNvSpPr/>
          <p:nvPr/>
        </p:nvSpPr>
        <p:spPr>
          <a:xfrm>
            <a:off x="6458244" y="4129881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4-6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798" name="Rounded Rectangle">
            <a:extLst>
              <a:ext uri="{FF2B5EF4-FFF2-40B4-BE49-F238E27FC236}">
                <a16:creationId xmlns:a16="http://schemas.microsoft.com/office/drawing/2014/main" id="{5255374B-940D-BAE0-0EEB-39A5FE3E8175}"/>
              </a:ext>
            </a:extLst>
          </p:cNvPr>
          <p:cNvSpPr/>
          <p:nvPr/>
        </p:nvSpPr>
        <p:spPr>
          <a:xfrm>
            <a:off x="5456562" y="3582556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4-5</a:t>
            </a:r>
            <a:endParaRPr sz="700" dirty="0">
              <a:solidFill>
                <a:schemeClr val="bg1"/>
              </a:solidFill>
            </a:endParaRPr>
          </a:p>
        </p:txBody>
      </p:sp>
      <p:graphicFrame>
        <p:nvGraphicFramePr>
          <p:cNvPr id="1813" name="표 1812">
            <a:extLst>
              <a:ext uri="{FF2B5EF4-FFF2-40B4-BE49-F238E27FC236}">
                <a16:creationId xmlns:a16="http://schemas.microsoft.com/office/drawing/2014/main" id="{B86517DF-2E4D-A6BF-BC9F-2CABC8FAF0C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90143870"/>
              </p:ext>
            </p:extLst>
          </p:nvPr>
        </p:nvGraphicFramePr>
        <p:xfrm>
          <a:off x="334334" y="4658863"/>
          <a:ext cx="8434773" cy="101780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91813">
                  <a:extLst>
                    <a:ext uri="{9D8B030D-6E8A-4147-A177-3AD203B41FA5}">
                      <a16:colId xmlns:a16="http://schemas.microsoft.com/office/drawing/2014/main" val="215189545"/>
                    </a:ext>
                  </a:extLst>
                </a:gridCol>
                <a:gridCol w="5222329">
                  <a:extLst>
                    <a:ext uri="{9D8B030D-6E8A-4147-A177-3AD203B41FA5}">
                      <a16:colId xmlns:a16="http://schemas.microsoft.com/office/drawing/2014/main" val="3099027226"/>
                    </a:ext>
                  </a:extLst>
                </a:gridCol>
                <a:gridCol w="923925">
                  <a:extLst>
                    <a:ext uri="{9D8B030D-6E8A-4147-A177-3AD203B41FA5}">
                      <a16:colId xmlns:a16="http://schemas.microsoft.com/office/drawing/2014/main" val="2491692572"/>
                    </a:ext>
                  </a:extLst>
                </a:gridCol>
                <a:gridCol w="996706">
                  <a:extLst>
                    <a:ext uri="{9D8B030D-6E8A-4147-A177-3AD203B41FA5}">
                      <a16:colId xmlns:a16="http://schemas.microsoft.com/office/drawing/2014/main" val="398148853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5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그룹 이름</a:t>
                      </a:r>
                      <a:endParaRPr lang="x-none" altLang="en-US" sz="500" b="1" kern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5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보낸 메시지</a:t>
                      </a:r>
                      <a:endParaRPr lang="x-none" altLang="en-US" sz="500" b="1" kern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500" b="1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발송 날짜</a:t>
                      </a:r>
                      <a:endParaRPr lang="x-none" altLang="en-US" sz="5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x-none" altLang="en-US" sz="5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63669389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블루 그룹</a:t>
                      </a:r>
                      <a:endParaRPr kumimoji="0" lang="x-none" altLang="en-US" sz="6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ko-KR" altLang="en-US" sz="600" dirty="0"/>
                        <a:t>문제 풀이와 학습 시간을 늘려보는 게 </a:t>
                      </a:r>
                      <a:r>
                        <a:rPr lang="ko-KR" altLang="en-US" sz="600" dirty="0" err="1"/>
                        <a:t>어떄요</a:t>
                      </a:r>
                      <a:r>
                        <a:rPr lang="en-US" altLang="ko-KR" sz="600" dirty="0"/>
                        <a:t>?</a:t>
                      </a:r>
                      <a:endParaRPr lang="x-none" altLang="en-US" sz="600" dirty="0"/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6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2024.06.20 11:50:03</a:t>
                      </a:r>
                      <a:endParaRPr lang="x-none" altLang="en-US" sz="6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x-none" altLang="en-US" sz="5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79958561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레드 그룹</a:t>
                      </a:r>
                      <a:endParaRPr kumimoji="0" lang="x-none" altLang="en-US" sz="6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altLang="ko-KR" sz="600" dirty="0"/>
                        <a:t>[</a:t>
                      </a:r>
                      <a:r>
                        <a:rPr lang="ko-KR" altLang="en-US" sz="600" dirty="0"/>
                        <a:t>목표 설정</a:t>
                      </a:r>
                      <a:r>
                        <a:rPr lang="en-US" altLang="ko-KR" sz="600" dirty="0"/>
                        <a:t>],[</a:t>
                      </a:r>
                      <a:r>
                        <a:rPr lang="ko-KR" altLang="en-US" sz="600" dirty="0"/>
                        <a:t>학습 계획</a:t>
                      </a:r>
                      <a:r>
                        <a:rPr lang="en-US" altLang="ko-KR" sz="600" dirty="0"/>
                        <a:t>],[</a:t>
                      </a:r>
                      <a:r>
                        <a:rPr lang="ko-KR" altLang="en-US" sz="600" dirty="0"/>
                        <a:t>피드백 수용</a:t>
                      </a:r>
                      <a:r>
                        <a:rPr lang="en-US" altLang="ko-KR" sz="600" dirty="0"/>
                        <a:t>] </a:t>
                      </a:r>
                      <a:r>
                        <a:rPr lang="ko-KR" altLang="en-US" sz="600" dirty="0"/>
                        <a:t>등 학습 습관을 길러서 꾸준히 노력한다면 분명히 좋은 결과를 얻을 수 있을 것입니다</a:t>
                      </a:r>
                      <a:r>
                        <a:rPr lang="en-US" altLang="ko-KR" sz="600" dirty="0"/>
                        <a:t>! 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6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2024.06.18 20:26:18</a:t>
                      </a:r>
                      <a:endParaRPr lang="x-none" altLang="en-US" sz="6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x-none" altLang="en-US" sz="5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58283256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오렌지 그룹</a:t>
                      </a:r>
                      <a:endParaRPr kumimoji="0" lang="x-none" altLang="en-US" sz="6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ko-KR" altLang="en-US" sz="600" dirty="0"/>
                        <a:t>학습이 어려울 때가 있지만</a:t>
                      </a:r>
                      <a:r>
                        <a:rPr lang="en-US" altLang="ko-KR" sz="600" dirty="0"/>
                        <a:t>, </a:t>
                      </a:r>
                      <a:r>
                        <a:rPr lang="ko-KR" altLang="en-US" sz="600" dirty="0"/>
                        <a:t>중요한 것은 학습하는 과정에서 끊임없이 노력하고 매일 </a:t>
                      </a:r>
                      <a:r>
                        <a:rPr lang="ko-KR" altLang="en-US" sz="600" dirty="0" err="1"/>
                        <a:t>조금씩이라도</a:t>
                      </a:r>
                      <a:r>
                        <a:rPr lang="ko-KR" altLang="en-US" sz="600" dirty="0"/>
                        <a:t> 발전하는 것이 중요합니다</a:t>
                      </a:r>
                      <a:r>
                        <a:rPr lang="en-US" altLang="ko-KR" sz="600" dirty="0"/>
                        <a:t>.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6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2024.06.18 14:24:00</a:t>
                      </a:r>
                      <a:endParaRPr lang="x-none" altLang="en-US" sz="6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x-none" altLang="en-US" sz="5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10300254"/>
                  </a:ext>
                </a:extLst>
              </a:tr>
            </a:tbl>
          </a:graphicData>
        </a:graphic>
      </p:graphicFrame>
      <p:sp>
        <p:nvSpPr>
          <p:cNvPr id="1826" name="사각형: 둥근 모서리 1825">
            <a:extLst>
              <a:ext uri="{FF2B5EF4-FFF2-40B4-BE49-F238E27FC236}">
                <a16:creationId xmlns:a16="http://schemas.microsoft.com/office/drawing/2014/main" id="{55B8872C-8A6A-CD13-800E-2EFF5209E9D9}"/>
              </a:ext>
            </a:extLst>
          </p:cNvPr>
          <p:cNvSpPr/>
          <p:nvPr/>
        </p:nvSpPr>
        <p:spPr>
          <a:xfrm>
            <a:off x="8041981" y="4878433"/>
            <a:ext cx="622294" cy="184664"/>
          </a:xfrm>
          <a:prstGeom prst="roundRect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800" b="1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삭제</a:t>
            </a:r>
            <a:endParaRPr kumimoji="1" lang="ko-KR" altLang="en-US" sz="8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827" name="사각형: 둥근 모서리 1826">
            <a:extLst>
              <a:ext uri="{FF2B5EF4-FFF2-40B4-BE49-F238E27FC236}">
                <a16:creationId xmlns:a16="http://schemas.microsoft.com/office/drawing/2014/main" id="{1C186407-F084-ABDE-ECD6-A55C25F7F614}"/>
              </a:ext>
            </a:extLst>
          </p:cNvPr>
          <p:cNvSpPr/>
          <p:nvPr/>
        </p:nvSpPr>
        <p:spPr>
          <a:xfrm>
            <a:off x="8039709" y="5158825"/>
            <a:ext cx="622294" cy="184664"/>
          </a:xfrm>
          <a:prstGeom prst="roundRect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800" b="1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삭제</a:t>
            </a:r>
            <a:endParaRPr kumimoji="1" lang="ko-KR" altLang="en-US" sz="8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828" name="사각형: 둥근 모서리 1827">
            <a:extLst>
              <a:ext uri="{FF2B5EF4-FFF2-40B4-BE49-F238E27FC236}">
                <a16:creationId xmlns:a16="http://schemas.microsoft.com/office/drawing/2014/main" id="{EA5D83BB-E4B6-D0C4-E4B8-7010A2F20FAE}"/>
              </a:ext>
            </a:extLst>
          </p:cNvPr>
          <p:cNvSpPr/>
          <p:nvPr/>
        </p:nvSpPr>
        <p:spPr>
          <a:xfrm>
            <a:off x="8039709" y="5431271"/>
            <a:ext cx="622294" cy="184664"/>
          </a:xfrm>
          <a:prstGeom prst="roundRect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800" b="1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삭제</a:t>
            </a:r>
            <a:endParaRPr kumimoji="1" lang="ko-KR" altLang="en-US" sz="8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832" name="TextBox 1831">
            <a:extLst>
              <a:ext uri="{FF2B5EF4-FFF2-40B4-BE49-F238E27FC236}">
                <a16:creationId xmlns:a16="http://schemas.microsoft.com/office/drawing/2014/main" id="{0B998D45-BBF9-3B64-BC68-6B0E4E65FCA5}"/>
              </a:ext>
            </a:extLst>
          </p:cNvPr>
          <p:cNvSpPr txBox="1"/>
          <p:nvPr/>
        </p:nvSpPr>
        <p:spPr>
          <a:xfrm>
            <a:off x="3047256" y="5693587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dirty="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 dirty="0">
                <a:solidFill>
                  <a:srgbClr val="000000"/>
                </a:solidFill>
              </a:rPr>
              <a:t>   </a:t>
            </a:r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r>
              <a:rPr lang="en-US" altLang="ko-KR" sz="800" dirty="0">
                <a:solidFill>
                  <a:srgbClr val="000000"/>
                </a:solidFill>
              </a:rPr>
              <a:t>   2   3 &gt;  &gt;&gt;</a:t>
            </a:r>
          </a:p>
        </p:txBody>
      </p:sp>
      <p:sp>
        <p:nvSpPr>
          <p:cNvPr id="1833" name="Rectangle 4">
            <a:extLst>
              <a:ext uri="{FF2B5EF4-FFF2-40B4-BE49-F238E27FC236}">
                <a16:creationId xmlns:a16="http://schemas.microsoft.com/office/drawing/2014/main" id="{28B349AE-5814-512B-246E-E2FA5937294D}"/>
              </a:ext>
            </a:extLst>
          </p:cNvPr>
          <p:cNvSpPr/>
          <p:nvPr/>
        </p:nvSpPr>
        <p:spPr>
          <a:xfrm>
            <a:off x="265441" y="4429242"/>
            <a:ext cx="8552326" cy="1477922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1834" name="Circle">
            <a:extLst>
              <a:ext uri="{FF2B5EF4-FFF2-40B4-BE49-F238E27FC236}">
                <a16:creationId xmlns:a16="http://schemas.microsoft.com/office/drawing/2014/main" id="{BA780CC3-42B6-DE30-19F2-812B79CAFAE0}"/>
              </a:ext>
            </a:extLst>
          </p:cNvPr>
          <p:cNvSpPr/>
          <p:nvPr/>
        </p:nvSpPr>
        <p:spPr>
          <a:xfrm>
            <a:off x="202155" y="4380660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5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836" name="직사각형 1835">
            <a:extLst>
              <a:ext uri="{FF2B5EF4-FFF2-40B4-BE49-F238E27FC236}">
                <a16:creationId xmlns:a16="http://schemas.microsoft.com/office/drawing/2014/main" id="{FA113FF2-760D-654E-6798-C0B193FF3377}"/>
              </a:ext>
            </a:extLst>
          </p:cNvPr>
          <p:cNvSpPr/>
          <p:nvPr/>
        </p:nvSpPr>
        <p:spPr>
          <a:xfrm>
            <a:off x="8287222" y="1708477"/>
            <a:ext cx="506215" cy="95609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dirty="0"/>
              <a:t>v.2.2.0 </a:t>
            </a:r>
            <a:r>
              <a:rPr lang="ko-KR" altLang="en-US" sz="600" dirty="0"/>
              <a:t>고도화</a:t>
            </a:r>
            <a:endParaRPr lang="en-US" altLang="ko-KR" sz="600" dirty="0"/>
          </a:p>
        </p:txBody>
      </p:sp>
      <p:grpSp>
        <p:nvGrpSpPr>
          <p:cNvPr id="1820" name="그룹 1819">
            <a:extLst>
              <a:ext uri="{FF2B5EF4-FFF2-40B4-BE49-F238E27FC236}">
                <a16:creationId xmlns:a16="http://schemas.microsoft.com/office/drawing/2014/main" id="{8234AFD6-94CF-8A3B-DF90-858A3C3D2319}"/>
              </a:ext>
            </a:extLst>
          </p:cNvPr>
          <p:cNvGrpSpPr/>
          <p:nvPr/>
        </p:nvGrpSpPr>
        <p:grpSpPr>
          <a:xfrm>
            <a:off x="-3482903" y="1851054"/>
            <a:ext cx="1440396" cy="450980"/>
            <a:chOff x="12397048" y="3644806"/>
            <a:chExt cx="1440396" cy="450980"/>
          </a:xfrm>
        </p:grpSpPr>
        <p:sp>
          <p:nvSpPr>
            <p:cNvPr id="36" name="사각형: 둥근 모서리 35">
              <a:extLst>
                <a:ext uri="{FF2B5EF4-FFF2-40B4-BE49-F238E27FC236}">
                  <a16:creationId xmlns:a16="http://schemas.microsoft.com/office/drawing/2014/main" id="{94CE9E81-A502-006B-113B-A732D676A2AE}"/>
                </a:ext>
              </a:extLst>
            </p:cNvPr>
            <p:cNvSpPr/>
            <p:nvPr/>
          </p:nvSpPr>
          <p:spPr>
            <a:xfrm>
              <a:off x="12397048" y="3644806"/>
              <a:ext cx="1440396" cy="450980"/>
            </a:xfrm>
            <a:prstGeom prst="roundRect">
              <a:avLst>
                <a:gd name="adj" fmla="val 3694"/>
              </a:avLst>
            </a:prstGeom>
            <a:solidFill>
              <a:schemeClr val="bg1">
                <a:alpha val="85000"/>
              </a:schemeClr>
            </a:solidFill>
            <a:ln w="6350" cap="flat">
              <a:solidFill>
                <a:schemeClr val="tx1"/>
              </a:solidFill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grpSp>
          <p:nvGrpSpPr>
            <p:cNvPr id="37" name="그룹 36">
              <a:extLst>
                <a:ext uri="{FF2B5EF4-FFF2-40B4-BE49-F238E27FC236}">
                  <a16:creationId xmlns:a16="http://schemas.microsoft.com/office/drawing/2014/main" id="{C7F14847-D83D-3842-0371-3EDE3A7CDD6F}"/>
                </a:ext>
              </a:extLst>
            </p:cNvPr>
            <p:cNvGrpSpPr/>
            <p:nvPr/>
          </p:nvGrpSpPr>
          <p:grpSpPr>
            <a:xfrm>
              <a:off x="12427003" y="3675288"/>
              <a:ext cx="203360" cy="189668"/>
              <a:chOff x="6271971" y="1276089"/>
              <a:chExt cx="1683320" cy="1683320"/>
            </a:xfrm>
          </p:grpSpPr>
          <p:sp>
            <p:nvSpPr>
              <p:cNvPr id="1818" name="타원 1817">
                <a:extLst>
                  <a:ext uri="{FF2B5EF4-FFF2-40B4-BE49-F238E27FC236}">
                    <a16:creationId xmlns:a16="http://schemas.microsoft.com/office/drawing/2014/main" id="{3EA17D98-C66B-41DD-248D-9B90C5023E91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1819" name="그래픽 1818" descr="남자 옆모습 단색으로 채워진">
                <a:extLst>
                  <a:ext uri="{FF2B5EF4-FFF2-40B4-BE49-F238E27FC236}">
                    <a16:creationId xmlns:a16="http://schemas.microsoft.com/office/drawing/2014/main" id="{4BE74F7B-210B-702D-9CF6-5D8B9379862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extLst>
                  <a:ext uri="{96DAC541-7B7A-43D3-8B79-37D633B846F1}">
                    <asvg:svgBlip xmlns:asvg="http://schemas.microsoft.com/office/drawing/2016/SVG/main" r:embed="rId12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440C934A-C528-4BA0-EE18-2B0E6BF9EC28}"/>
                </a:ext>
              </a:extLst>
            </p:cNvPr>
            <p:cNvSpPr txBox="1"/>
            <p:nvPr/>
          </p:nvSpPr>
          <p:spPr>
            <a:xfrm>
              <a:off x="12677812" y="3727162"/>
              <a:ext cx="230832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600" b="1" dirty="0">
                  <a:solidFill>
                    <a:schemeClr val="bg2">
                      <a:lumMod val="10000"/>
                    </a:schemeClr>
                  </a:solidFill>
                </a:rPr>
                <a:t>김아현</a:t>
              </a:r>
              <a:endParaRPr kumimoji="1" lang="x-none" altLang="en-US" sz="700" b="1" dirty="0">
                <a:solidFill>
                  <a:schemeClr val="bg2">
                    <a:lumMod val="10000"/>
                  </a:schemeClr>
                </a:solidFill>
              </a:endParaRPr>
            </a:p>
          </p:txBody>
        </p:sp>
        <p:grpSp>
          <p:nvGrpSpPr>
            <p:cNvPr id="45" name="그룹 44">
              <a:extLst>
                <a:ext uri="{FF2B5EF4-FFF2-40B4-BE49-F238E27FC236}">
                  <a16:creationId xmlns:a16="http://schemas.microsoft.com/office/drawing/2014/main" id="{FB9DCE8B-C518-09F4-592C-F2E15D012366}"/>
                </a:ext>
              </a:extLst>
            </p:cNvPr>
            <p:cNvGrpSpPr/>
            <p:nvPr/>
          </p:nvGrpSpPr>
          <p:grpSpPr>
            <a:xfrm>
              <a:off x="12423776" y="3897616"/>
              <a:ext cx="203360" cy="189668"/>
              <a:chOff x="6271971" y="1276089"/>
              <a:chExt cx="1683320" cy="1683320"/>
            </a:xfrm>
          </p:grpSpPr>
          <p:sp>
            <p:nvSpPr>
              <p:cNvPr id="1816" name="타원 1815">
                <a:extLst>
                  <a:ext uri="{FF2B5EF4-FFF2-40B4-BE49-F238E27FC236}">
                    <a16:creationId xmlns:a16="http://schemas.microsoft.com/office/drawing/2014/main" id="{B6FE65CB-7725-5B34-E544-6D90414C9AFD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1817" name="그래픽 1816" descr="남자 옆모습 단색으로 채워진">
                <a:extLst>
                  <a:ext uri="{FF2B5EF4-FFF2-40B4-BE49-F238E27FC236}">
                    <a16:creationId xmlns:a16="http://schemas.microsoft.com/office/drawing/2014/main" id="{452F54C1-13B3-41CE-5F73-7C3A16A94F9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extLst>
                  <a:ext uri="{96DAC541-7B7A-43D3-8B79-37D633B846F1}">
                    <asvg:svgBlip xmlns:asvg="http://schemas.microsoft.com/office/drawing/2016/SVG/main" r:embed="rId12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E513406F-C1F8-7A84-F545-72756F43AC56}"/>
                </a:ext>
              </a:extLst>
            </p:cNvPr>
            <p:cNvSpPr txBox="1"/>
            <p:nvPr/>
          </p:nvSpPr>
          <p:spPr>
            <a:xfrm>
              <a:off x="12674585" y="3949490"/>
              <a:ext cx="230832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600" b="1" dirty="0">
                  <a:solidFill>
                    <a:schemeClr val="bg2">
                      <a:lumMod val="10000"/>
                    </a:schemeClr>
                  </a:solidFill>
                </a:rPr>
                <a:t>김가연</a:t>
              </a:r>
              <a:endParaRPr kumimoji="1" lang="x-none" altLang="en-US" sz="700" b="1" dirty="0">
                <a:solidFill>
                  <a:schemeClr val="bg2">
                    <a:lumMod val="10000"/>
                  </a:schemeClr>
                </a:solidFill>
              </a:endParaRPr>
            </a:p>
          </p:txBody>
        </p:sp>
        <p:sp>
          <p:nvSpPr>
            <p:cNvPr id="1801" name="TextBox 1800">
              <a:extLst>
                <a:ext uri="{FF2B5EF4-FFF2-40B4-BE49-F238E27FC236}">
                  <a16:creationId xmlns:a16="http://schemas.microsoft.com/office/drawing/2014/main" id="{A6DB0B69-46DE-B1AB-2712-D3C2C88FE837}"/>
                </a:ext>
              </a:extLst>
            </p:cNvPr>
            <p:cNvSpPr txBox="1"/>
            <p:nvPr/>
          </p:nvSpPr>
          <p:spPr>
            <a:xfrm>
              <a:off x="12956093" y="3724853"/>
              <a:ext cx="881351" cy="90538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ko-KR" altLang="en-US" sz="450" dirty="0"/>
                <a:t>문제 풀이 </a:t>
              </a:r>
              <a:r>
                <a:rPr kumimoji="1" lang="en-US" altLang="ko-KR" sz="450" b="1" dirty="0"/>
                <a:t>220 </a:t>
              </a:r>
              <a:r>
                <a:rPr kumimoji="1" lang="ko-KR" altLang="en-US" sz="450" b="1" dirty="0"/>
                <a:t>개</a:t>
              </a:r>
              <a:r>
                <a:rPr kumimoji="1" lang="ko-KR" altLang="en-US" sz="450" dirty="0"/>
                <a:t>   </a:t>
              </a:r>
              <a:r>
                <a:rPr kumimoji="1" lang="ko-KR" altLang="en-US" sz="450" dirty="0" err="1"/>
                <a:t>정답률</a:t>
              </a:r>
              <a:r>
                <a:rPr kumimoji="1" lang="ko-KR" altLang="en-US" sz="450" dirty="0"/>
                <a:t> </a:t>
              </a:r>
              <a:r>
                <a:rPr kumimoji="1" lang="en-US" altLang="ko-KR" sz="450" b="1" dirty="0"/>
                <a:t>35 %</a:t>
              </a:r>
            </a:p>
          </p:txBody>
        </p:sp>
        <p:sp>
          <p:nvSpPr>
            <p:cNvPr id="1802" name="TextBox 1801">
              <a:extLst>
                <a:ext uri="{FF2B5EF4-FFF2-40B4-BE49-F238E27FC236}">
                  <a16:creationId xmlns:a16="http://schemas.microsoft.com/office/drawing/2014/main" id="{DE6EC11E-F9EF-8463-C806-8BDE335907EB}"/>
                </a:ext>
              </a:extLst>
            </p:cNvPr>
            <p:cNvSpPr txBox="1"/>
            <p:nvPr/>
          </p:nvSpPr>
          <p:spPr>
            <a:xfrm>
              <a:off x="12952866" y="3939365"/>
              <a:ext cx="881351" cy="90538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ko-KR" altLang="en-US" sz="450" dirty="0"/>
                <a:t>문제 풀이 </a:t>
              </a:r>
              <a:r>
                <a:rPr kumimoji="1" lang="en-US" altLang="ko-KR" sz="450" b="1" dirty="0"/>
                <a:t>151</a:t>
              </a:r>
              <a:r>
                <a:rPr kumimoji="1" lang="ko-KR" altLang="en-US" sz="450" b="1" dirty="0"/>
                <a:t>개</a:t>
              </a:r>
              <a:r>
                <a:rPr kumimoji="1" lang="ko-KR" altLang="en-US" sz="450" dirty="0"/>
                <a:t>   </a:t>
              </a:r>
              <a:r>
                <a:rPr kumimoji="1" lang="ko-KR" altLang="en-US" sz="450" dirty="0" err="1"/>
                <a:t>정답률</a:t>
              </a:r>
              <a:r>
                <a:rPr kumimoji="1" lang="ko-KR" altLang="en-US" sz="450" dirty="0"/>
                <a:t> </a:t>
              </a:r>
              <a:r>
                <a:rPr kumimoji="1" lang="en-US" altLang="ko-KR" sz="450" b="1" dirty="0"/>
                <a:t>35%</a:t>
              </a:r>
            </a:p>
          </p:txBody>
        </p:sp>
      </p:grpSp>
      <p:sp>
        <p:nvSpPr>
          <p:cNvPr id="1821" name="Rounded Rectangle">
            <a:extLst>
              <a:ext uri="{FF2B5EF4-FFF2-40B4-BE49-F238E27FC236}">
                <a16:creationId xmlns:a16="http://schemas.microsoft.com/office/drawing/2014/main" id="{4DDA858F-F720-096E-3E67-CAAFDEA5A921}"/>
              </a:ext>
            </a:extLst>
          </p:cNvPr>
          <p:cNvSpPr/>
          <p:nvPr/>
        </p:nvSpPr>
        <p:spPr>
          <a:xfrm>
            <a:off x="-3584422" y="1809329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3-3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822" name="TextBox 1821">
            <a:extLst>
              <a:ext uri="{FF2B5EF4-FFF2-40B4-BE49-F238E27FC236}">
                <a16:creationId xmlns:a16="http://schemas.microsoft.com/office/drawing/2014/main" id="{511117D7-2DD2-5B34-1B8D-10C1F1649618}"/>
              </a:ext>
            </a:extLst>
          </p:cNvPr>
          <p:cNvSpPr txBox="1"/>
          <p:nvPr/>
        </p:nvSpPr>
        <p:spPr>
          <a:xfrm>
            <a:off x="-3905502" y="1563258"/>
            <a:ext cx="239039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>
                <a:solidFill>
                  <a:srgbClr val="0070C0"/>
                </a:solidFill>
              </a:rPr>
              <a:t>동일한 좌표에 있는 학생 정보 </a:t>
            </a:r>
            <a:r>
              <a:rPr lang="ko-KR" altLang="en-US" sz="1000" b="1" dirty="0" err="1">
                <a:solidFill>
                  <a:srgbClr val="0070C0"/>
                </a:solidFill>
              </a:rPr>
              <a:t>툴팁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sz="1000" b="1" dirty="0">
              <a:solidFill>
                <a:srgbClr val="0070C0"/>
              </a:solidFill>
            </a:endParaRPr>
          </a:p>
        </p:txBody>
      </p:sp>
      <p:grpSp>
        <p:nvGrpSpPr>
          <p:cNvPr id="58" name="그룹 57">
            <a:extLst>
              <a:ext uri="{FF2B5EF4-FFF2-40B4-BE49-F238E27FC236}">
                <a16:creationId xmlns:a16="http://schemas.microsoft.com/office/drawing/2014/main" id="{CDFF5914-7EEC-1261-ABA8-EE58AC5C7BE0}"/>
              </a:ext>
            </a:extLst>
          </p:cNvPr>
          <p:cNvGrpSpPr/>
          <p:nvPr/>
        </p:nvGrpSpPr>
        <p:grpSpPr>
          <a:xfrm>
            <a:off x="6627107" y="2198742"/>
            <a:ext cx="1057122" cy="382964"/>
            <a:chOff x="6629894" y="2126601"/>
            <a:chExt cx="1057122" cy="382964"/>
          </a:xfrm>
        </p:grpSpPr>
        <p:grpSp>
          <p:nvGrpSpPr>
            <p:cNvPr id="1611" name="그룹 1610">
              <a:extLst>
                <a:ext uri="{FF2B5EF4-FFF2-40B4-BE49-F238E27FC236}">
                  <a16:creationId xmlns:a16="http://schemas.microsoft.com/office/drawing/2014/main" id="{2B24BB16-5A76-C95C-9A95-06E2435D283D}"/>
                </a:ext>
              </a:extLst>
            </p:cNvPr>
            <p:cNvGrpSpPr/>
            <p:nvPr/>
          </p:nvGrpSpPr>
          <p:grpSpPr>
            <a:xfrm>
              <a:off x="6629894" y="2133836"/>
              <a:ext cx="299981" cy="279782"/>
              <a:chOff x="6271971" y="1276089"/>
              <a:chExt cx="1683320" cy="1683320"/>
            </a:xfrm>
          </p:grpSpPr>
          <p:sp>
            <p:nvSpPr>
              <p:cNvPr id="1612" name="타원 1611">
                <a:extLst>
                  <a:ext uri="{FF2B5EF4-FFF2-40B4-BE49-F238E27FC236}">
                    <a16:creationId xmlns:a16="http://schemas.microsoft.com/office/drawing/2014/main" id="{B228E977-C3BB-3960-6DED-D07C0DF2F56E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1656" name="그래픽 1655" descr="남자 옆모습 단색으로 채워진">
                <a:extLst>
                  <a:ext uri="{FF2B5EF4-FFF2-40B4-BE49-F238E27FC236}">
                    <a16:creationId xmlns:a16="http://schemas.microsoft.com/office/drawing/2014/main" id="{AA3D9726-EFEC-E137-FFE5-8E1A617C49E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extLst>
                  <a:ext uri="{96DAC541-7B7A-43D3-8B79-37D633B846F1}">
                    <asvg:svgBlip xmlns:asvg="http://schemas.microsoft.com/office/drawing/2016/SVG/main" r:embed="rId12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grpSp>
          <p:nvGrpSpPr>
            <p:cNvPr id="1657" name="그룹 1656">
              <a:extLst>
                <a:ext uri="{FF2B5EF4-FFF2-40B4-BE49-F238E27FC236}">
                  <a16:creationId xmlns:a16="http://schemas.microsoft.com/office/drawing/2014/main" id="{8327C9B9-0AD0-B212-F482-7E3EADA75467}"/>
                </a:ext>
              </a:extLst>
            </p:cNvPr>
            <p:cNvGrpSpPr/>
            <p:nvPr/>
          </p:nvGrpSpPr>
          <p:grpSpPr>
            <a:xfrm>
              <a:off x="7007830" y="2127533"/>
              <a:ext cx="299981" cy="279782"/>
              <a:chOff x="6271971" y="1276089"/>
              <a:chExt cx="1683320" cy="1683320"/>
            </a:xfrm>
          </p:grpSpPr>
          <p:sp>
            <p:nvSpPr>
              <p:cNvPr id="1658" name="타원 1657">
                <a:extLst>
                  <a:ext uri="{FF2B5EF4-FFF2-40B4-BE49-F238E27FC236}">
                    <a16:creationId xmlns:a16="http://schemas.microsoft.com/office/drawing/2014/main" id="{B1026659-716F-06F5-B67C-D74335A56E27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1659" name="그래픽 1658" descr="남자 옆모습 단색으로 채워진">
                <a:extLst>
                  <a:ext uri="{FF2B5EF4-FFF2-40B4-BE49-F238E27FC236}">
                    <a16:creationId xmlns:a16="http://schemas.microsoft.com/office/drawing/2014/main" id="{3C7A2E7B-E019-9F8E-1178-F92DD94BCBC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extLst>
                  <a:ext uri="{96DAC541-7B7A-43D3-8B79-37D633B846F1}">
                    <asvg:svgBlip xmlns:asvg="http://schemas.microsoft.com/office/drawing/2016/SVG/main" r:embed="rId12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grpSp>
          <p:nvGrpSpPr>
            <p:cNvPr id="1661" name="그룹 1660">
              <a:extLst>
                <a:ext uri="{FF2B5EF4-FFF2-40B4-BE49-F238E27FC236}">
                  <a16:creationId xmlns:a16="http://schemas.microsoft.com/office/drawing/2014/main" id="{8E299E25-4B34-FB6E-4B67-D693DB89E5CB}"/>
                </a:ext>
              </a:extLst>
            </p:cNvPr>
            <p:cNvGrpSpPr/>
            <p:nvPr/>
          </p:nvGrpSpPr>
          <p:grpSpPr>
            <a:xfrm>
              <a:off x="7387035" y="2126601"/>
              <a:ext cx="299981" cy="279782"/>
              <a:chOff x="6271971" y="1276089"/>
              <a:chExt cx="1683320" cy="1683320"/>
            </a:xfrm>
          </p:grpSpPr>
          <p:sp>
            <p:nvSpPr>
              <p:cNvPr id="1662" name="타원 1661">
                <a:extLst>
                  <a:ext uri="{FF2B5EF4-FFF2-40B4-BE49-F238E27FC236}">
                    <a16:creationId xmlns:a16="http://schemas.microsoft.com/office/drawing/2014/main" id="{22C367E2-30FC-897C-7373-BF17C26EABE8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1663" name="그래픽 1662" descr="남자 옆모습 단색으로 채워진">
                <a:extLst>
                  <a:ext uri="{FF2B5EF4-FFF2-40B4-BE49-F238E27FC236}">
                    <a16:creationId xmlns:a16="http://schemas.microsoft.com/office/drawing/2014/main" id="{0E1E6499-73D3-6350-8686-C3C8F06E1C2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extLst>
                  <a:ext uri="{96DAC541-7B7A-43D3-8B79-37D633B846F1}">
                    <asvg:svgBlip xmlns:asvg="http://schemas.microsoft.com/office/drawing/2016/SVG/main" r:embed="rId12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9A57CC56-BCDF-EC78-2330-D62B3DA46263}"/>
                </a:ext>
              </a:extLst>
            </p:cNvPr>
            <p:cNvSpPr txBox="1"/>
            <p:nvPr/>
          </p:nvSpPr>
          <p:spPr>
            <a:xfrm>
              <a:off x="6700702" y="2448010"/>
              <a:ext cx="153888" cy="6155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400" dirty="0" err="1">
                  <a:solidFill>
                    <a:prstClr val="black"/>
                  </a:solidFill>
                </a:rPr>
                <a:t>김다연</a:t>
              </a:r>
              <a:endParaRPr kumimoji="1" lang="x-none" altLang="en-US" sz="400" dirty="0">
                <a:solidFill>
                  <a:prstClr val="black"/>
                </a:solidFill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8B7A8403-ABF7-B35F-1B37-C24E847743A6}"/>
                </a:ext>
              </a:extLst>
            </p:cNvPr>
            <p:cNvSpPr txBox="1"/>
            <p:nvPr/>
          </p:nvSpPr>
          <p:spPr>
            <a:xfrm>
              <a:off x="7080876" y="2447514"/>
              <a:ext cx="153888" cy="6155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400" dirty="0" err="1">
                  <a:solidFill>
                    <a:prstClr val="black"/>
                  </a:solidFill>
                </a:rPr>
                <a:t>백혜림</a:t>
              </a:r>
              <a:endParaRPr kumimoji="1" lang="x-none" altLang="en-US" sz="400" dirty="0">
                <a:solidFill>
                  <a:prstClr val="black"/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FA8C7CA3-AB32-1189-195F-DDB07BCFB1F1}"/>
                </a:ext>
              </a:extLst>
            </p:cNvPr>
            <p:cNvSpPr txBox="1"/>
            <p:nvPr/>
          </p:nvSpPr>
          <p:spPr>
            <a:xfrm>
              <a:off x="7464573" y="2442275"/>
              <a:ext cx="153888" cy="6155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400" dirty="0">
                  <a:solidFill>
                    <a:prstClr val="black"/>
                  </a:solidFill>
                </a:rPr>
                <a:t>박재호</a:t>
              </a:r>
              <a:endParaRPr kumimoji="1" lang="x-none" altLang="en-US" sz="400" dirty="0">
                <a:solidFill>
                  <a:prstClr val="black"/>
                </a:solidFill>
              </a:endParaRPr>
            </a:p>
          </p:txBody>
        </p:sp>
      </p:grpSp>
      <p:sp>
        <p:nvSpPr>
          <p:cNvPr id="35" name="직사각형 34">
            <a:extLst>
              <a:ext uri="{FF2B5EF4-FFF2-40B4-BE49-F238E27FC236}">
                <a16:creationId xmlns:a16="http://schemas.microsoft.com/office/drawing/2014/main" id="{FF497944-34D1-94A5-4BB2-AB77361F2863}"/>
              </a:ext>
            </a:extLst>
          </p:cNvPr>
          <p:cNvSpPr/>
          <p:nvPr/>
        </p:nvSpPr>
        <p:spPr>
          <a:xfrm>
            <a:off x="9259615" y="6987598"/>
            <a:ext cx="2810064" cy="261143"/>
          </a:xfrm>
          <a:prstGeom prst="rect">
            <a:avLst/>
          </a:prstGeom>
          <a:solidFill>
            <a:schemeClr val="tx1">
              <a:alpha val="6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rmAutofit fontScale="92500" lnSpcReduction="10000"/>
          </a:bodyPr>
          <a:lstStyle/>
          <a:p>
            <a:pPr algn="ctr"/>
            <a:r>
              <a:rPr lang="en-US" altLang="ko-KR" sz="1400" dirty="0">
                <a:solidFill>
                  <a:schemeClr val="bg1"/>
                </a:solidFill>
              </a:rPr>
              <a:t>DELETE V.2.2.3</a:t>
            </a:r>
          </a:p>
        </p:txBody>
      </p:sp>
      <p:grpSp>
        <p:nvGrpSpPr>
          <p:cNvPr id="60" name="그룹 59">
            <a:extLst>
              <a:ext uri="{FF2B5EF4-FFF2-40B4-BE49-F238E27FC236}">
                <a16:creationId xmlns:a16="http://schemas.microsoft.com/office/drawing/2014/main" id="{B582C553-EA1E-60E4-8E14-7549DF6D6361}"/>
              </a:ext>
            </a:extLst>
          </p:cNvPr>
          <p:cNvGrpSpPr/>
          <p:nvPr/>
        </p:nvGrpSpPr>
        <p:grpSpPr>
          <a:xfrm>
            <a:off x="6627107" y="2600630"/>
            <a:ext cx="1057122" cy="382964"/>
            <a:chOff x="6629894" y="2126601"/>
            <a:chExt cx="1057122" cy="382964"/>
          </a:xfrm>
        </p:grpSpPr>
        <p:grpSp>
          <p:nvGrpSpPr>
            <p:cNvPr id="61" name="그룹 60">
              <a:extLst>
                <a:ext uri="{FF2B5EF4-FFF2-40B4-BE49-F238E27FC236}">
                  <a16:creationId xmlns:a16="http://schemas.microsoft.com/office/drawing/2014/main" id="{D478D1E4-0178-E45A-7286-7903F0897B69}"/>
                </a:ext>
              </a:extLst>
            </p:cNvPr>
            <p:cNvGrpSpPr/>
            <p:nvPr/>
          </p:nvGrpSpPr>
          <p:grpSpPr>
            <a:xfrm>
              <a:off x="6629894" y="2133836"/>
              <a:ext cx="299981" cy="279782"/>
              <a:chOff x="6271971" y="1276089"/>
              <a:chExt cx="1683320" cy="1683320"/>
            </a:xfrm>
          </p:grpSpPr>
          <p:sp>
            <p:nvSpPr>
              <p:cNvPr id="1806" name="타원 1805">
                <a:extLst>
                  <a:ext uri="{FF2B5EF4-FFF2-40B4-BE49-F238E27FC236}">
                    <a16:creationId xmlns:a16="http://schemas.microsoft.com/office/drawing/2014/main" id="{2277A036-16AA-9540-8D85-D99244DE0DE6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1807" name="그래픽 1806" descr="남자 옆모습 단색으로 채워진">
                <a:extLst>
                  <a:ext uri="{FF2B5EF4-FFF2-40B4-BE49-F238E27FC236}">
                    <a16:creationId xmlns:a16="http://schemas.microsoft.com/office/drawing/2014/main" id="{4B58DD4D-080D-98DE-78F4-E59B31355DC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extLst>
                  <a:ext uri="{96DAC541-7B7A-43D3-8B79-37D633B846F1}">
                    <asvg:svgBlip xmlns:asvg="http://schemas.microsoft.com/office/drawing/2016/SVG/main" r:embed="rId12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grpSp>
          <p:nvGrpSpPr>
            <p:cNvPr id="62" name="그룹 61">
              <a:extLst>
                <a:ext uri="{FF2B5EF4-FFF2-40B4-BE49-F238E27FC236}">
                  <a16:creationId xmlns:a16="http://schemas.microsoft.com/office/drawing/2014/main" id="{AEC31281-940F-8D58-7969-73396FF2CB82}"/>
                </a:ext>
              </a:extLst>
            </p:cNvPr>
            <p:cNvGrpSpPr/>
            <p:nvPr/>
          </p:nvGrpSpPr>
          <p:grpSpPr>
            <a:xfrm>
              <a:off x="7007830" y="2127533"/>
              <a:ext cx="299981" cy="279782"/>
              <a:chOff x="6271971" y="1276089"/>
              <a:chExt cx="1683320" cy="1683320"/>
            </a:xfrm>
          </p:grpSpPr>
          <p:sp>
            <p:nvSpPr>
              <p:cNvPr id="1804" name="타원 1803">
                <a:extLst>
                  <a:ext uri="{FF2B5EF4-FFF2-40B4-BE49-F238E27FC236}">
                    <a16:creationId xmlns:a16="http://schemas.microsoft.com/office/drawing/2014/main" id="{508859CE-C13B-2922-3583-D209A78BBA96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1805" name="그래픽 1804" descr="남자 옆모습 단색으로 채워진">
                <a:extLst>
                  <a:ext uri="{FF2B5EF4-FFF2-40B4-BE49-F238E27FC236}">
                    <a16:creationId xmlns:a16="http://schemas.microsoft.com/office/drawing/2014/main" id="{6D036AF7-FE4E-C494-49BB-8982E2D6E5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extLst>
                  <a:ext uri="{96DAC541-7B7A-43D3-8B79-37D633B846F1}">
                    <asvg:svgBlip xmlns:asvg="http://schemas.microsoft.com/office/drawing/2016/SVG/main" r:embed="rId12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grpSp>
          <p:nvGrpSpPr>
            <p:cNvPr id="1792" name="그룹 1791">
              <a:extLst>
                <a:ext uri="{FF2B5EF4-FFF2-40B4-BE49-F238E27FC236}">
                  <a16:creationId xmlns:a16="http://schemas.microsoft.com/office/drawing/2014/main" id="{88A67302-1AA4-3DC8-B3B0-C353045F6DBB}"/>
                </a:ext>
              </a:extLst>
            </p:cNvPr>
            <p:cNvGrpSpPr/>
            <p:nvPr/>
          </p:nvGrpSpPr>
          <p:grpSpPr>
            <a:xfrm>
              <a:off x="7387035" y="2126601"/>
              <a:ext cx="299981" cy="279782"/>
              <a:chOff x="6271971" y="1276089"/>
              <a:chExt cx="1683320" cy="1683320"/>
            </a:xfrm>
          </p:grpSpPr>
          <p:sp>
            <p:nvSpPr>
              <p:cNvPr id="1800" name="타원 1799">
                <a:extLst>
                  <a:ext uri="{FF2B5EF4-FFF2-40B4-BE49-F238E27FC236}">
                    <a16:creationId xmlns:a16="http://schemas.microsoft.com/office/drawing/2014/main" id="{179F9DDC-2EF0-0D97-E327-6B807606FEE1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1803" name="그래픽 1802" descr="남자 옆모습 단색으로 채워진">
                <a:extLst>
                  <a:ext uri="{FF2B5EF4-FFF2-40B4-BE49-F238E27FC236}">
                    <a16:creationId xmlns:a16="http://schemas.microsoft.com/office/drawing/2014/main" id="{3F08361B-317C-D954-F6F1-34F2D3D0C81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extLst>
                  <a:ext uri="{96DAC541-7B7A-43D3-8B79-37D633B846F1}">
                    <asvg:svgBlip xmlns:asvg="http://schemas.microsoft.com/office/drawing/2016/SVG/main" r:embed="rId12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sp>
          <p:nvSpPr>
            <p:cNvPr id="1793" name="TextBox 1792">
              <a:extLst>
                <a:ext uri="{FF2B5EF4-FFF2-40B4-BE49-F238E27FC236}">
                  <a16:creationId xmlns:a16="http://schemas.microsoft.com/office/drawing/2014/main" id="{90F74AAE-271A-5E85-5AFE-8F2A69B2F533}"/>
                </a:ext>
              </a:extLst>
            </p:cNvPr>
            <p:cNvSpPr txBox="1"/>
            <p:nvPr/>
          </p:nvSpPr>
          <p:spPr>
            <a:xfrm>
              <a:off x="6700702" y="2448010"/>
              <a:ext cx="153888" cy="6155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400" dirty="0">
                  <a:solidFill>
                    <a:prstClr val="black"/>
                  </a:solidFill>
                </a:rPr>
                <a:t>신예은</a:t>
              </a:r>
              <a:endParaRPr kumimoji="1" lang="x-none" altLang="en-US" sz="400" dirty="0">
                <a:solidFill>
                  <a:prstClr val="black"/>
                </a:solidFill>
              </a:endParaRPr>
            </a:p>
          </p:txBody>
        </p:sp>
        <p:sp>
          <p:nvSpPr>
            <p:cNvPr id="1794" name="TextBox 1793">
              <a:extLst>
                <a:ext uri="{FF2B5EF4-FFF2-40B4-BE49-F238E27FC236}">
                  <a16:creationId xmlns:a16="http://schemas.microsoft.com/office/drawing/2014/main" id="{35CD0B28-6AF7-8CA5-8272-C0A5A11BE1F4}"/>
                </a:ext>
              </a:extLst>
            </p:cNvPr>
            <p:cNvSpPr txBox="1"/>
            <p:nvPr/>
          </p:nvSpPr>
          <p:spPr>
            <a:xfrm>
              <a:off x="7080876" y="2447514"/>
              <a:ext cx="153888" cy="6155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400" dirty="0">
                  <a:solidFill>
                    <a:prstClr val="black"/>
                  </a:solidFill>
                </a:rPr>
                <a:t>안재민</a:t>
              </a:r>
              <a:endParaRPr kumimoji="1" lang="x-none" altLang="en-US" sz="400" dirty="0">
                <a:solidFill>
                  <a:prstClr val="black"/>
                </a:solidFill>
              </a:endParaRPr>
            </a:p>
          </p:txBody>
        </p:sp>
        <p:sp>
          <p:nvSpPr>
            <p:cNvPr id="1799" name="TextBox 1798">
              <a:extLst>
                <a:ext uri="{FF2B5EF4-FFF2-40B4-BE49-F238E27FC236}">
                  <a16:creationId xmlns:a16="http://schemas.microsoft.com/office/drawing/2014/main" id="{260F5D02-EF85-7730-5C72-1BA04732BB9B}"/>
                </a:ext>
              </a:extLst>
            </p:cNvPr>
            <p:cNvSpPr txBox="1"/>
            <p:nvPr/>
          </p:nvSpPr>
          <p:spPr>
            <a:xfrm>
              <a:off x="7464573" y="2442275"/>
              <a:ext cx="153888" cy="6155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400" dirty="0" err="1">
                  <a:solidFill>
                    <a:prstClr val="black"/>
                  </a:solidFill>
                </a:rPr>
                <a:t>임동건</a:t>
              </a:r>
              <a:endParaRPr kumimoji="1" lang="x-none" altLang="en-US" sz="40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808" name="그룹 1807">
            <a:extLst>
              <a:ext uri="{FF2B5EF4-FFF2-40B4-BE49-F238E27FC236}">
                <a16:creationId xmlns:a16="http://schemas.microsoft.com/office/drawing/2014/main" id="{9A8F9827-6B26-7581-A019-DF74472845BD}"/>
              </a:ext>
            </a:extLst>
          </p:cNvPr>
          <p:cNvGrpSpPr/>
          <p:nvPr/>
        </p:nvGrpSpPr>
        <p:grpSpPr>
          <a:xfrm>
            <a:off x="6627107" y="3002518"/>
            <a:ext cx="1057122" cy="382964"/>
            <a:chOff x="6629894" y="2126601"/>
            <a:chExt cx="1057122" cy="382964"/>
          </a:xfrm>
        </p:grpSpPr>
        <p:grpSp>
          <p:nvGrpSpPr>
            <p:cNvPr id="1809" name="그룹 1808">
              <a:extLst>
                <a:ext uri="{FF2B5EF4-FFF2-40B4-BE49-F238E27FC236}">
                  <a16:creationId xmlns:a16="http://schemas.microsoft.com/office/drawing/2014/main" id="{4FC69970-A7FD-B35B-9C84-F0C6E758F19F}"/>
                </a:ext>
              </a:extLst>
            </p:cNvPr>
            <p:cNvGrpSpPr/>
            <p:nvPr/>
          </p:nvGrpSpPr>
          <p:grpSpPr>
            <a:xfrm>
              <a:off x="6629894" y="2133836"/>
              <a:ext cx="299981" cy="279782"/>
              <a:chOff x="6271971" y="1276089"/>
              <a:chExt cx="1683320" cy="1683320"/>
            </a:xfrm>
          </p:grpSpPr>
          <p:sp>
            <p:nvSpPr>
              <p:cNvPr id="1837" name="타원 1836">
                <a:extLst>
                  <a:ext uri="{FF2B5EF4-FFF2-40B4-BE49-F238E27FC236}">
                    <a16:creationId xmlns:a16="http://schemas.microsoft.com/office/drawing/2014/main" id="{EF36BAB9-16F1-00C8-475A-74186271A72C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1838" name="그래픽 1837" descr="남자 옆모습 단색으로 채워진">
                <a:extLst>
                  <a:ext uri="{FF2B5EF4-FFF2-40B4-BE49-F238E27FC236}">
                    <a16:creationId xmlns:a16="http://schemas.microsoft.com/office/drawing/2014/main" id="{2D920384-1550-5B3C-E4FC-C46628FD334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extLst>
                  <a:ext uri="{96DAC541-7B7A-43D3-8B79-37D633B846F1}">
                    <asvg:svgBlip xmlns:asvg="http://schemas.microsoft.com/office/drawing/2016/SVG/main" r:embed="rId12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grpSp>
          <p:nvGrpSpPr>
            <p:cNvPr id="1810" name="그룹 1809">
              <a:extLst>
                <a:ext uri="{FF2B5EF4-FFF2-40B4-BE49-F238E27FC236}">
                  <a16:creationId xmlns:a16="http://schemas.microsoft.com/office/drawing/2014/main" id="{CA02E80B-9CAF-D22B-9A55-319A00E631C3}"/>
                </a:ext>
              </a:extLst>
            </p:cNvPr>
            <p:cNvGrpSpPr/>
            <p:nvPr/>
          </p:nvGrpSpPr>
          <p:grpSpPr>
            <a:xfrm>
              <a:off x="7007830" y="2127533"/>
              <a:ext cx="299981" cy="279782"/>
              <a:chOff x="6271971" y="1276089"/>
              <a:chExt cx="1683320" cy="1683320"/>
            </a:xfrm>
          </p:grpSpPr>
          <p:sp>
            <p:nvSpPr>
              <p:cNvPr id="1825" name="타원 1824">
                <a:extLst>
                  <a:ext uri="{FF2B5EF4-FFF2-40B4-BE49-F238E27FC236}">
                    <a16:creationId xmlns:a16="http://schemas.microsoft.com/office/drawing/2014/main" id="{D22540AD-4D63-139F-DB35-EB61122E6EDD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1835" name="그래픽 1834" descr="남자 옆모습 단색으로 채워진">
                <a:extLst>
                  <a:ext uri="{FF2B5EF4-FFF2-40B4-BE49-F238E27FC236}">
                    <a16:creationId xmlns:a16="http://schemas.microsoft.com/office/drawing/2014/main" id="{A0670560-31A7-8CD1-7FD0-3B1220E3359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extLst>
                  <a:ext uri="{96DAC541-7B7A-43D3-8B79-37D633B846F1}">
                    <asvg:svgBlip xmlns:asvg="http://schemas.microsoft.com/office/drawing/2016/SVG/main" r:embed="rId12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grpSp>
          <p:nvGrpSpPr>
            <p:cNvPr id="1811" name="그룹 1810">
              <a:extLst>
                <a:ext uri="{FF2B5EF4-FFF2-40B4-BE49-F238E27FC236}">
                  <a16:creationId xmlns:a16="http://schemas.microsoft.com/office/drawing/2014/main" id="{1A41C6C5-4CF0-1151-1C54-D9CBE3302116}"/>
                </a:ext>
              </a:extLst>
            </p:cNvPr>
            <p:cNvGrpSpPr/>
            <p:nvPr/>
          </p:nvGrpSpPr>
          <p:grpSpPr>
            <a:xfrm>
              <a:off x="7387035" y="2126601"/>
              <a:ext cx="299981" cy="279782"/>
              <a:chOff x="6271971" y="1276089"/>
              <a:chExt cx="1683320" cy="1683320"/>
            </a:xfrm>
          </p:grpSpPr>
          <p:sp>
            <p:nvSpPr>
              <p:cNvPr id="1823" name="타원 1822">
                <a:extLst>
                  <a:ext uri="{FF2B5EF4-FFF2-40B4-BE49-F238E27FC236}">
                    <a16:creationId xmlns:a16="http://schemas.microsoft.com/office/drawing/2014/main" id="{702F7AB3-1A08-1118-4AE1-F4FB10FA89B3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1824" name="그래픽 1823" descr="남자 옆모습 단색으로 채워진">
                <a:extLst>
                  <a:ext uri="{FF2B5EF4-FFF2-40B4-BE49-F238E27FC236}">
                    <a16:creationId xmlns:a16="http://schemas.microsoft.com/office/drawing/2014/main" id="{6025F6BB-457F-5ACA-1AA6-0E9CD254AAC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extLst>
                  <a:ext uri="{96DAC541-7B7A-43D3-8B79-37D633B846F1}">
                    <asvg:svgBlip xmlns:asvg="http://schemas.microsoft.com/office/drawing/2016/SVG/main" r:embed="rId12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sp>
          <p:nvSpPr>
            <p:cNvPr id="1812" name="TextBox 1811">
              <a:extLst>
                <a:ext uri="{FF2B5EF4-FFF2-40B4-BE49-F238E27FC236}">
                  <a16:creationId xmlns:a16="http://schemas.microsoft.com/office/drawing/2014/main" id="{EE87E3A6-3B0C-2055-535A-1997971AA64A}"/>
                </a:ext>
              </a:extLst>
            </p:cNvPr>
            <p:cNvSpPr txBox="1"/>
            <p:nvPr/>
          </p:nvSpPr>
          <p:spPr>
            <a:xfrm>
              <a:off x="6700702" y="2448010"/>
              <a:ext cx="153888" cy="6155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400" dirty="0" err="1">
                  <a:solidFill>
                    <a:prstClr val="black"/>
                  </a:solidFill>
                </a:rPr>
                <a:t>장혜린</a:t>
              </a:r>
              <a:endParaRPr kumimoji="1" lang="x-none" altLang="en-US" sz="400" dirty="0">
                <a:solidFill>
                  <a:prstClr val="black"/>
                </a:solidFill>
              </a:endParaRPr>
            </a:p>
          </p:txBody>
        </p:sp>
        <p:sp>
          <p:nvSpPr>
            <p:cNvPr id="1814" name="TextBox 1813">
              <a:extLst>
                <a:ext uri="{FF2B5EF4-FFF2-40B4-BE49-F238E27FC236}">
                  <a16:creationId xmlns:a16="http://schemas.microsoft.com/office/drawing/2014/main" id="{DCD35219-6BD2-B2C9-25CA-9B9C62DABDC9}"/>
                </a:ext>
              </a:extLst>
            </p:cNvPr>
            <p:cNvSpPr txBox="1"/>
            <p:nvPr/>
          </p:nvSpPr>
          <p:spPr>
            <a:xfrm>
              <a:off x="7080876" y="2447514"/>
              <a:ext cx="153888" cy="6155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400" dirty="0" err="1">
                  <a:solidFill>
                    <a:prstClr val="black"/>
                  </a:solidFill>
                </a:rPr>
                <a:t>황승우</a:t>
              </a:r>
              <a:endParaRPr kumimoji="1" lang="x-none" altLang="en-US" sz="400" dirty="0">
                <a:solidFill>
                  <a:prstClr val="black"/>
                </a:solidFill>
              </a:endParaRPr>
            </a:p>
          </p:txBody>
        </p:sp>
        <p:sp>
          <p:nvSpPr>
            <p:cNvPr id="1815" name="TextBox 1814">
              <a:extLst>
                <a:ext uri="{FF2B5EF4-FFF2-40B4-BE49-F238E27FC236}">
                  <a16:creationId xmlns:a16="http://schemas.microsoft.com/office/drawing/2014/main" id="{A6A626AF-4163-0731-1BB2-7BE63818A147}"/>
                </a:ext>
              </a:extLst>
            </p:cNvPr>
            <p:cNvSpPr txBox="1"/>
            <p:nvPr/>
          </p:nvSpPr>
          <p:spPr>
            <a:xfrm>
              <a:off x="7464573" y="2442275"/>
              <a:ext cx="153888" cy="6155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400" dirty="0" err="1">
                  <a:solidFill>
                    <a:prstClr val="black"/>
                  </a:solidFill>
                </a:rPr>
                <a:t>홍은별</a:t>
              </a:r>
              <a:endParaRPr kumimoji="1" lang="x-none" altLang="en-US" sz="400" dirty="0">
                <a:solidFill>
                  <a:prstClr val="black"/>
                </a:solidFill>
              </a:endParaRPr>
            </a:p>
          </p:txBody>
        </p:sp>
      </p:grpSp>
      <p:sp>
        <p:nvSpPr>
          <p:cNvPr id="1843" name="타원 1842">
            <a:extLst>
              <a:ext uri="{FF2B5EF4-FFF2-40B4-BE49-F238E27FC236}">
                <a16:creationId xmlns:a16="http://schemas.microsoft.com/office/drawing/2014/main" id="{A5562508-3845-08DA-4740-67EE8BE179D2}"/>
              </a:ext>
            </a:extLst>
          </p:cNvPr>
          <p:cNvSpPr/>
          <p:nvPr/>
        </p:nvSpPr>
        <p:spPr>
          <a:xfrm>
            <a:off x="7202570" y="3449079"/>
            <a:ext cx="52641" cy="52641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844" name="타원 1843">
            <a:extLst>
              <a:ext uri="{FF2B5EF4-FFF2-40B4-BE49-F238E27FC236}">
                <a16:creationId xmlns:a16="http://schemas.microsoft.com/office/drawing/2014/main" id="{31116F7D-3E0E-A483-84F4-25BCA47AEBE6}"/>
              </a:ext>
            </a:extLst>
          </p:cNvPr>
          <p:cNvSpPr/>
          <p:nvPr/>
        </p:nvSpPr>
        <p:spPr>
          <a:xfrm>
            <a:off x="7299667" y="3450992"/>
            <a:ext cx="52641" cy="52641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845" name="타원 1844">
            <a:extLst>
              <a:ext uri="{FF2B5EF4-FFF2-40B4-BE49-F238E27FC236}">
                <a16:creationId xmlns:a16="http://schemas.microsoft.com/office/drawing/2014/main" id="{9AD77152-8D6C-5A24-FBAE-7C5F555A8BEA}"/>
              </a:ext>
            </a:extLst>
          </p:cNvPr>
          <p:cNvSpPr/>
          <p:nvPr/>
        </p:nvSpPr>
        <p:spPr>
          <a:xfrm>
            <a:off x="7398031" y="3449546"/>
            <a:ext cx="52641" cy="52641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846" name="모서리가 둥근 직사각형 1041">
            <a:extLst>
              <a:ext uri="{FF2B5EF4-FFF2-40B4-BE49-F238E27FC236}">
                <a16:creationId xmlns:a16="http://schemas.microsoft.com/office/drawing/2014/main" id="{01DC6D25-84BE-F8D1-870E-96DD6BABC58B}"/>
              </a:ext>
            </a:extLst>
          </p:cNvPr>
          <p:cNvSpPr/>
          <p:nvPr/>
        </p:nvSpPr>
        <p:spPr>
          <a:xfrm>
            <a:off x="6972953" y="3447166"/>
            <a:ext cx="185161" cy="52641"/>
          </a:xfrm>
          <a:prstGeom prst="roundRect">
            <a:avLst>
              <a:gd name="adj" fmla="val 50000"/>
            </a:avLst>
          </a:prstGeom>
          <a:solidFill>
            <a:srgbClr val="7063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847" name="Rounded Rectangle">
            <a:extLst>
              <a:ext uri="{FF2B5EF4-FFF2-40B4-BE49-F238E27FC236}">
                <a16:creationId xmlns:a16="http://schemas.microsoft.com/office/drawing/2014/main" id="{B4EDB26F-B3E0-AFEB-AD99-589C29052FE9}"/>
              </a:ext>
            </a:extLst>
          </p:cNvPr>
          <p:cNvSpPr/>
          <p:nvPr/>
        </p:nvSpPr>
        <p:spPr>
          <a:xfrm>
            <a:off x="6728727" y="3407255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4-4</a:t>
            </a:r>
          </a:p>
        </p:txBody>
      </p:sp>
      <p:sp>
        <p:nvSpPr>
          <p:cNvPr id="1848" name="Rectangle 4">
            <a:extLst>
              <a:ext uri="{FF2B5EF4-FFF2-40B4-BE49-F238E27FC236}">
                <a16:creationId xmlns:a16="http://schemas.microsoft.com/office/drawing/2014/main" id="{ADCCE37E-F401-32B5-BF4E-8218C4639148}"/>
              </a:ext>
            </a:extLst>
          </p:cNvPr>
          <p:cNvSpPr/>
          <p:nvPr/>
        </p:nvSpPr>
        <p:spPr>
          <a:xfrm>
            <a:off x="6200779" y="2170918"/>
            <a:ext cx="1883395" cy="1350194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1849" name="Rounded Rectangle">
            <a:extLst>
              <a:ext uri="{FF2B5EF4-FFF2-40B4-BE49-F238E27FC236}">
                <a16:creationId xmlns:a16="http://schemas.microsoft.com/office/drawing/2014/main" id="{1A68E7AF-2C88-81FC-128C-D20442F59715}"/>
              </a:ext>
            </a:extLst>
          </p:cNvPr>
          <p:cNvSpPr/>
          <p:nvPr/>
        </p:nvSpPr>
        <p:spPr>
          <a:xfrm>
            <a:off x="6112652" y="2162232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4-2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795" name="TextBox 1794">
            <a:extLst>
              <a:ext uri="{FF2B5EF4-FFF2-40B4-BE49-F238E27FC236}">
                <a16:creationId xmlns:a16="http://schemas.microsoft.com/office/drawing/2014/main" id="{EA8B5530-B9DA-5A5F-7E48-EC231B1BB8AD}"/>
              </a:ext>
            </a:extLst>
          </p:cNvPr>
          <p:cNvSpPr txBox="1"/>
          <p:nvPr/>
        </p:nvSpPr>
        <p:spPr>
          <a:xfrm>
            <a:off x="3027168" y="9498101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dirty="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 dirty="0">
                <a:solidFill>
                  <a:srgbClr val="000000"/>
                </a:solidFill>
              </a:rPr>
              <a:t>   </a:t>
            </a:r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r>
              <a:rPr lang="en-US" altLang="ko-KR" sz="800" dirty="0">
                <a:solidFill>
                  <a:srgbClr val="000000"/>
                </a:solidFill>
              </a:rPr>
              <a:t>   2   3 &gt;  &gt;&gt;</a:t>
            </a:r>
          </a:p>
        </p:txBody>
      </p:sp>
      <p:sp>
        <p:nvSpPr>
          <p:cNvPr id="1413" name="직사각형 1412">
            <a:extLst>
              <a:ext uri="{FF2B5EF4-FFF2-40B4-BE49-F238E27FC236}">
                <a16:creationId xmlns:a16="http://schemas.microsoft.com/office/drawing/2014/main" id="{F4488721-F2E4-D9D6-F8F7-B690D416304F}"/>
              </a:ext>
            </a:extLst>
          </p:cNvPr>
          <p:cNvSpPr/>
          <p:nvPr/>
        </p:nvSpPr>
        <p:spPr>
          <a:xfrm>
            <a:off x="8241221" y="4561168"/>
            <a:ext cx="506215" cy="95609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dirty="0"/>
              <a:t>v.2.2.0 </a:t>
            </a:r>
            <a:r>
              <a:rPr lang="ko-KR" altLang="en-US" sz="600" dirty="0"/>
              <a:t>고도화</a:t>
            </a:r>
            <a:endParaRPr lang="en-US" altLang="ko-KR" sz="600" dirty="0"/>
          </a:p>
        </p:txBody>
      </p:sp>
      <p:cxnSp>
        <p:nvCxnSpPr>
          <p:cNvPr id="1409" name="직선 연결선 1408">
            <a:extLst>
              <a:ext uri="{FF2B5EF4-FFF2-40B4-BE49-F238E27FC236}">
                <a16:creationId xmlns:a16="http://schemas.microsoft.com/office/drawing/2014/main" id="{76D236E8-4CD7-878D-47AE-B3C433521819}"/>
              </a:ext>
            </a:extLst>
          </p:cNvPr>
          <p:cNvCxnSpPr>
            <a:cxnSpLocks/>
          </p:cNvCxnSpPr>
          <p:nvPr/>
        </p:nvCxnSpPr>
        <p:spPr>
          <a:xfrm>
            <a:off x="5340575" y="1947007"/>
            <a:ext cx="0" cy="2372374"/>
          </a:xfrm>
          <a:prstGeom prst="line">
            <a:avLst/>
          </a:prstGeom>
          <a:ln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410" name="TextBox 1409">
            <a:extLst>
              <a:ext uri="{FF2B5EF4-FFF2-40B4-BE49-F238E27FC236}">
                <a16:creationId xmlns:a16="http://schemas.microsoft.com/office/drawing/2014/main" id="{1BB716F8-EAAE-41AD-ECC5-5BDD6605F26C}"/>
              </a:ext>
            </a:extLst>
          </p:cNvPr>
          <p:cNvSpPr txBox="1"/>
          <p:nvPr/>
        </p:nvSpPr>
        <p:spPr>
          <a:xfrm>
            <a:off x="362139" y="1790215"/>
            <a:ext cx="68608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dirty="0">
                <a:solidFill>
                  <a:prstClr val="black"/>
                </a:solidFill>
              </a:rPr>
              <a:t>학생 분포도</a:t>
            </a:r>
            <a:endParaRPr kumimoji="1" lang="x-none" altLang="en-US" sz="1000" dirty="0">
              <a:solidFill>
                <a:prstClr val="black"/>
              </a:solidFill>
            </a:endParaRPr>
          </a:p>
        </p:txBody>
      </p:sp>
      <p:sp>
        <p:nvSpPr>
          <p:cNvPr id="1411" name="TextBox 1410">
            <a:extLst>
              <a:ext uri="{FF2B5EF4-FFF2-40B4-BE49-F238E27FC236}">
                <a16:creationId xmlns:a16="http://schemas.microsoft.com/office/drawing/2014/main" id="{EE9A2FA4-7E9E-70E9-62B0-80DA5B4A866A}"/>
              </a:ext>
            </a:extLst>
          </p:cNvPr>
          <p:cNvSpPr txBox="1"/>
          <p:nvPr/>
        </p:nvSpPr>
        <p:spPr>
          <a:xfrm>
            <a:off x="4432268" y="4210418"/>
            <a:ext cx="822341" cy="107722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700" dirty="0">
                <a:solidFill>
                  <a:schemeClr val="bg2">
                    <a:lumMod val="10000"/>
                  </a:schemeClr>
                </a:solidFill>
              </a:rPr>
              <a:t>문제풀이 학습량 </a:t>
            </a:r>
            <a:r>
              <a:rPr kumimoji="1" lang="en-US" altLang="ko-KR" sz="700" dirty="0">
                <a:solidFill>
                  <a:schemeClr val="bg2">
                    <a:lumMod val="10000"/>
                  </a:schemeClr>
                </a:solidFill>
              </a:rPr>
              <a:t>(%)</a:t>
            </a:r>
            <a:endParaRPr kumimoji="1" lang="x-none" altLang="en-US" sz="700" dirty="0">
              <a:solidFill>
                <a:schemeClr val="bg2">
                  <a:lumMod val="10000"/>
                </a:schemeClr>
              </a:solidFill>
            </a:endParaRPr>
          </a:p>
        </p:txBody>
      </p:sp>
      <p:sp>
        <p:nvSpPr>
          <p:cNvPr id="1412" name="TextBox 1411">
            <a:extLst>
              <a:ext uri="{FF2B5EF4-FFF2-40B4-BE49-F238E27FC236}">
                <a16:creationId xmlns:a16="http://schemas.microsoft.com/office/drawing/2014/main" id="{BB410E9D-BFFB-CBCB-34DC-7EEFC4188072}"/>
              </a:ext>
            </a:extLst>
          </p:cNvPr>
          <p:cNvSpPr txBox="1"/>
          <p:nvPr/>
        </p:nvSpPr>
        <p:spPr>
          <a:xfrm>
            <a:off x="538852" y="4066727"/>
            <a:ext cx="35266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415" name="TextBox 1414">
            <a:extLst>
              <a:ext uri="{FF2B5EF4-FFF2-40B4-BE49-F238E27FC236}">
                <a16:creationId xmlns:a16="http://schemas.microsoft.com/office/drawing/2014/main" id="{1CECAE63-3F12-5EB6-D26C-0BE6A34746F3}"/>
              </a:ext>
            </a:extLst>
          </p:cNvPr>
          <p:cNvSpPr txBox="1"/>
          <p:nvPr/>
        </p:nvSpPr>
        <p:spPr>
          <a:xfrm>
            <a:off x="1691156" y="4066727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25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416" name="TextBox 1415">
            <a:extLst>
              <a:ext uri="{FF2B5EF4-FFF2-40B4-BE49-F238E27FC236}">
                <a16:creationId xmlns:a16="http://schemas.microsoft.com/office/drawing/2014/main" id="{DB633114-46FE-B9B9-AB87-487BA46ABAA4}"/>
              </a:ext>
            </a:extLst>
          </p:cNvPr>
          <p:cNvSpPr txBox="1"/>
          <p:nvPr/>
        </p:nvSpPr>
        <p:spPr>
          <a:xfrm rot="16200000">
            <a:off x="44394" y="2110507"/>
            <a:ext cx="431208" cy="107722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700" dirty="0" err="1">
                <a:solidFill>
                  <a:prstClr val="black"/>
                </a:solidFill>
              </a:rPr>
              <a:t>정답률</a:t>
            </a:r>
            <a:r>
              <a:rPr kumimoji="1" lang="ko-KR" altLang="en-US" sz="700" dirty="0">
                <a:solidFill>
                  <a:prstClr val="black"/>
                </a:solidFill>
              </a:rPr>
              <a:t> </a:t>
            </a:r>
            <a:r>
              <a:rPr kumimoji="1" lang="en-US" altLang="ko-KR" sz="700" dirty="0">
                <a:solidFill>
                  <a:prstClr val="black"/>
                </a:solidFill>
              </a:rPr>
              <a:t>(%)</a:t>
            </a:r>
            <a:endParaRPr kumimoji="1" lang="x-none" altLang="en-US" sz="700" dirty="0">
              <a:solidFill>
                <a:prstClr val="black"/>
              </a:solidFill>
            </a:endParaRPr>
          </a:p>
        </p:txBody>
      </p:sp>
      <p:sp>
        <p:nvSpPr>
          <p:cNvPr id="1417" name="TextBox 1416">
            <a:extLst>
              <a:ext uri="{FF2B5EF4-FFF2-40B4-BE49-F238E27FC236}">
                <a16:creationId xmlns:a16="http://schemas.microsoft.com/office/drawing/2014/main" id="{365E279D-734B-761C-7FB8-16C7C0FEBFBB}"/>
              </a:ext>
            </a:extLst>
          </p:cNvPr>
          <p:cNvSpPr txBox="1"/>
          <p:nvPr/>
        </p:nvSpPr>
        <p:spPr>
          <a:xfrm>
            <a:off x="437394" y="4020788"/>
            <a:ext cx="35266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418" name="TextBox 1417">
            <a:extLst>
              <a:ext uri="{FF2B5EF4-FFF2-40B4-BE49-F238E27FC236}">
                <a16:creationId xmlns:a16="http://schemas.microsoft.com/office/drawing/2014/main" id="{460B1350-3765-BA33-2136-92B1C8B0556D}"/>
              </a:ext>
            </a:extLst>
          </p:cNvPr>
          <p:cNvSpPr txBox="1"/>
          <p:nvPr/>
        </p:nvSpPr>
        <p:spPr>
          <a:xfrm>
            <a:off x="419702" y="2481967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75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419" name="TextBox 1418">
            <a:extLst>
              <a:ext uri="{FF2B5EF4-FFF2-40B4-BE49-F238E27FC236}">
                <a16:creationId xmlns:a16="http://schemas.microsoft.com/office/drawing/2014/main" id="{F1414A9D-46A4-D1FD-AEE1-BFDA3A5A1A2A}"/>
              </a:ext>
            </a:extLst>
          </p:cNvPr>
          <p:cNvSpPr txBox="1"/>
          <p:nvPr/>
        </p:nvSpPr>
        <p:spPr>
          <a:xfrm>
            <a:off x="381317" y="1997752"/>
            <a:ext cx="105798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100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420" name="TextBox 1419">
            <a:extLst>
              <a:ext uri="{FF2B5EF4-FFF2-40B4-BE49-F238E27FC236}">
                <a16:creationId xmlns:a16="http://schemas.microsoft.com/office/drawing/2014/main" id="{E7DF83DA-7177-7A14-6275-9260351DBBDC}"/>
              </a:ext>
            </a:extLst>
          </p:cNvPr>
          <p:cNvSpPr txBox="1"/>
          <p:nvPr/>
        </p:nvSpPr>
        <p:spPr>
          <a:xfrm>
            <a:off x="415247" y="3519946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25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421" name="TextBox 1420">
            <a:extLst>
              <a:ext uri="{FF2B5EF4-FFF2-40B4-BE49-F238E27FC236}">
                <a16:creationId xmlns:a16="http://schemas.microsoft.com/office/drawing/2014/main" id="{44A93064-2B32-D79C-F5CC-9B25F729E718}"/>
              </a:ext>
            </a:extLst>
          </p:cNvPr>
          <p:cNvSpPr txBox="1"/>
          <p:nvPr/>
        </p:nvSpPr>
        <p:spPr>
          <a:xfrm>
            <a:off x="419494" y="3012563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50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424" name="TextBox 1423">
            <a:extLst>
              <a:ext uri="{FF2B5EF4-FFF2-40B4-BE49-F238E27FC236}">
                <a16:creationId xmlns:a16="http://schemas.microsoft.com/office/drawing/2014/main" id="{6C7C5BAB-07F1-46DB-5289-8A5A878F5240}"/>
              </a:ext>
            </a:extLst>
          </p:cNvPr>
          <p:cNvSpPr txBox="1"/>
          <p:nvPr/>
        </p:nvSpPr>
        <p:spPr>
          <a:xfrm>
            <a:off x="2861957" y="4066727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50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425" name="TextBox 1424">
            <a:extLst>
              <a:ext uri="{FF2B5EF4-FFF2-40B4-BE49-F238E27FC236}">
                <a16:creationId xmlns:a16="http://schemas.microsoft.com/office/drawing/2014/main" id="{90DDB730-B205-1284-A5B4-8CC0C78C617D}"/>
              </a:ext>
            </a:extLst>
          </p:cNvPr>
          <p:cNvSpPr txBox="1"/>
          <p:nvPr/>
        </p:nvSpPr>
        <p:spPr>
          <a:xfrm>
            <a:off x="4036719" y="4066727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75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427" name="TextBox 1426">
            <a:extLst>
              <a:ext uri="{FF2B5EF4-FFF2-40B4-BE49-F238E27FC236}">
                <a16:creationId xmlns:a16="http://schemas.microsoft.com/office/drawing/2014/main" id="{FB305FCF-35E7-261B-0C40-7D92969CC8E3}"/>
              </a:ext>
            </a:extLst>
          </p:cNvPr>
          <p:cNvSpPr txBox="1"/>
          <p:nvPr/>
        </p:nvSpPr>
        <p:spPr>
          <a:xfrm>
            <a:off x="5162903" y="4066727"/>
            <a:ext cx="105798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100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graphicFrame>
        <p:nvGraphicFramePr>
          <p:cNvPr id="1428" name="표 752">
            <a:extLst>
              <a:ext uri="{FF2B5EF4-FFF2-40B4-BE49-F238E27FC236}">
                <a16:creationId xmlns:a16="http://schemas.microsoft.com/office/drawing/2014/main" id="{8110E88F-BDB8-CF95-1949-5BC807135C0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68308445"/>
              </p:ext>
            </p:extLst>
          </p:nvPr>
        </p:nvGraphicFramePr>
        <p:xfrm>
          <a:off x="553336" y="1976826"/>
          <a:ext cx="4676568" cy="205900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169142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169142">
                  <a:extLst>
                    <a:ext uri="{9D8B030D-6E8A-4147-A177-3AD203B41FA5}">
                      <a16:colId xmlns:a16="http://schemas.microsoft.com/office/drawing/2014/main" val="2816591719"/>
                    </a:ext>
                  </a:extLst>
                </a:gridCol>
                <a:gridCol w="1169142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169142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</a:tblGrid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5892381"/>
                  </a:ext>
                </a:extLst>
              </a:tr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85490342"/>
                  </a:ext>
                </a:extLst>
              </a:tr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sp>
        <p:nvSpPr>
          <p:cNvPr id="1429" name="직사각형 1428">
            <a:extLst>
              <a:ext uri="{FF2B5EF4-FFF2-40B4-BE49-F238E27FC236}">
                <a16:creationId xmlns:a16="http://schemas.microsoft.com/office/drawing/2014/main" id="{6D18969B-9187-F671-30C4-35207E2416A9}"/>
              </a:ext>
            </a:extLst>
          </p:cNvPr>
          <p:cNvSpPr/>
          <p:nvPr/>
        </p:nvSpPr>
        <p:spPr>
          <a:xfrm>
            <a:off x="548011" y="1963016"/>
            <a:ext cx="2353859" cy="1030634"/>
          </a:xfrm>
          <a:prstGeom prst="rect">
            <a:avLst/>
          </a:prstGeom>
          <a:solidFill>
            <a:schemeClr val="accent5">
              <a:lumMod val="20000"/>
              <a:lumOff val="80000"/>
              <a:alpha val="5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430" name="직사각형 1429">
            <a:extLst>
              <a:ext uri="{FF2B5EF4-FFF2-40B4-BE49-F238E27FC236}">
                <a16:creationId xmlns:a16="http://schemas.microsoft.com/office/drawing/2014/main" id="{9E1EAB47-0B91-54DF-36FF-72E957AE6D78}"/>
              </a:ext>
            </a:extLst>
          </p:cNvPr>
          <p:cNvSpPr/>
          <p:nvPr/>
        </p:nvSpPr>
        <p:spPr>
          <a:xfrm>
            <a:off x="543364" y="3001900"/>
            <a:ext cx="2353859" cy="1030634"/>
          </a:xfrm>
          <a:prstGeom prst="rect">
            <a:avLst/>
          </a:prstGeom>
          <a:solidFill>
            <a:srgbClr val="FED5D6">
              <a:alpha val="55000"/>
            </a:srgb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431" name="직사각형 1430">
            <a:extLst>
              <a:ext uri="{FF2B5EF4-FFF2-40B4-BE49-F238E27FC236}">
                <a16:creationId xmlns:a16="http://schemas.microsoft.com/office/drawing/2014/main" id="{274B3B57-CCCF-585B-1EA5-F62D123E6F4E}"/>
              </a:ext>
            </a:extLst>
          </p:cNvPr>
          <p:cNvSpPr/>
          <p:nvPr/>
        </p:nvSpPr>
        <p:spPr>
          <a:xfrm>
            <a:off x="2901871" y="3014423"/>
            <a:ext cx="2338006" cy="1030634"/>
          </a:xfrm>
          <a:prstGeom prst="rect">
            <a:avLst/>
          </a:prstGeom>
          <a:solidFill>
            <a:srgbClr val="FEEEE6">
              <a:alpha val="55000"/>
            </a:srgb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432" name="직사각형 1431">
            <a:extLst>
              <a:ext uri="{FF2B5EF4-FFF2-40B4-BE49-F238E27FC236}">
                <a16:creationId xmlns:a16="http://schemas.microsoft.com/office/drawing/2014/main" id="{45E86C6A-EEFD-4FEF-1AB6-61840C6E394B}"/>
              </a:ext>
            </a:extLst>
          </p:cNvPr>
          <p:cNvSpPr/>
          <p:nvPr/>
        </p:nvSpPr>
        <p:spPr>
          <a:xfrm>
            <a:off x="2889555" y="1986569"/>
            <a:ext cx="2352222" cy="1030634"/>
          </a:xfrm>
          <a:prstGeom prst="rect">
            <a:avLst/>
          </a:prstGeom>
          <a:solidFill>
            <a:srgbClr val="F7FBF5">
              <a:alpha val="65000"/>
            </a:srgbClr>
          </a:solidFill>
          <a:ln w="12700" cap="flat">
            <a:solidFill>
              <a:srgbClr val="00B050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433" name="Rounded Rectangle">
            <a:extLst>
              <a:ext uri="{FF2B5EF4-FFF2-40B4-BE49-F238E27FC236}">
                <a16:creationId xmlns:a16="http://schemas.microsoft.com/office/drawing/2014/main" id="{754F1949-3030-610D-6A3A-CC45E7EDCD7B}"/>
              </a:ext>
            </a:extLst>
          </p:cNvPr>
          <p:cNvSpPr/>
          <p:nvPr/>
        </p:nvSpPr>
        <p:spPr>
          <a:xfrm>
            <a:off x="5272931" y="1910925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4-1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434" name="타원 1433">
            <a:extLst>
              <a:ext uri="{FF2B5EF4-FFF2-40B4-BE49-F238E27FC236}">
                <a16:creationId xmlns:a16="http://schemas.microsoft.com/office/drawing/2014/main" id="{725691A7-8DFF-2B57-5FD3-BE1B9111D779}"/>
              </a:ext>
            </a:extLst>
          </p:cNvPr>
          <p:cNvSpPr/>
          <p:nvPr/>
        </p:nvSpPr>
        <p:spPr>
          <a:xfrm>
            <a:off x="2273519" y="2740803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435" name="타원 1434">
            <a:extLst>
              <a:ext uri="{FF2B5EF4-FFF2-40B4-BE49-F238E27FC236}">
                <a16:creationId xmlns:a16="http://schemas.microsoft.com/office/drawing/2014/main" id="{C1472EB1-03D5-D9B9-D8F5-9DBC0CDD787D}"/>
              </a:ext>
            </a:extLst>
          </p:cNvPr>
          <p:cNvSpPr/>
          <p:nvPr/>
        </p:nvSpPr>
        <p:spPr>
          <a:xfrm>
            <a:off x="1355008" y="2288588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439" name="타원 1438">
            <a:extLst>
              <a:ext uri="{FF2B5EF4-FFF2-40B4-BE49-F238E27FC236}">
                <a16:creationId xmlns:a16="http://schemas.microsoft.com/office/drawing/2014/main" id="{D4A4A183-BEE8-BB8E-B9B7-3E9157530A1E}"/>
              </a:ext>
            </a:extLst>
          </p:cNvPr>
          <p:cNvSpPr/>
          <p:nvPr/>
        </p:nvSpPr>
        <p:spPr>
          <a:xfrm>
            <a:off x="1479441" y="2797048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441" name="타원 1440">
            <a:extLst>
              <a:ext uri="{FF2B5EF4-FFF2-40B4-BE49-F238E27FC236}">
                <a16:creationId xmlns:a16="http://schemas.microsoft.com/office/drawing/2014/main" id="{3329C563-E4AB-94BC-1413-77236C59B807}"/>
              </a:ext>
            </a:extLst>
          </p:cNvPr>
          <p:cNvSpPr/>
          <p:nvPr/>
        </p:nvSpPr>
        <p:spPr>
          <a:xfrm>
            <a:off x="1156874" y="3405339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443" name="타원 1442">
            <a:extLst>
              <a:ext uri="{FF2B5EF4-FFF2-40B4-BE49-F238E27FC236}">
                <a16:creationId xmlns:a16="http://schemas.microsoft.com/office/drawing/2014/main" id="{A56E5789-7ABE-3536-C385-E2898BBF444A}"/>
              </a:ext>
            </a:extLst>
          </p:cNvPr>
          <p:cNvSpPr/>
          <p:nvPr/>
        </p:nvSpPr>
        <p:spPr>
          <a:xfrm>
            <a:off x="1700305" y="3515358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444" name="타원 1443">
            <a:extLst>
              <a:ext uri="{FF2B5EF4-FFF2-40B4-BE49-F238E27FC236}">
                <a16:creationId xmlns:a16="http://schemas.microsoft.com/office/drawing/2014/main" id="{16C8FC0F-E36D-A94A-C631-F6DD67F00E5D}"/>
              </a:ext>
            </a:extLst>
          </p:cNvPr>
          <p:cNvSpPr/>
          <p:nvPr/>
        </p:nvSpPr>
        <p:spPr>
          <a:xfrm>
            <a:off x="1583517" y="3025405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445" name="타원 1444">
            <a:extLst>
              <a:ext uri="{FF2B5EF4-FFF2-40B4-BE49-F238E27FC236}">
                <a16:creationId xmlns:a16="http://schemas.microsoft.com/office/drawing/2014/main" id="{DE50CE5D-D28B-4CF0-D5D1-F0509448E985}"/>
              </a:ext>
            </a:extLst>
          </p:cNvPr>
          <p:cNvSpPr/>
          <p:nvPr/>
        </p:nvSpPr>
        <p:spPr>
          <a:xfrm>
            <a:off x="2894208" y="3550962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446" name="타원 1445">
            <a:extLst>
              <a:ext uri="{FF2B5EF4-FFF2-40B4-BE49-F238E27FC236}">
                <a16:creationId xmlns:a16="http://schemas.microsoft.com/office/drawing/2014/main" id="{12209250-DE63-0BEA-2F90-49B85C7C6012}"/>
              </a:ext>
            </a:extLst>
          </p:cNvPr>
          <p:cNvSpPr/>
          <p:nvPr/>
        </p:nvSpPr>
        <p:spPr>
          <a:xfrm>
            <a:off x="3240711" y="3117529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447" name="타원 1446">
            <a:extLst>
              <a:ext uri="{FF2B5EF4-FFF2-40B4-BE49-F238E27FC236}">
                <a16:creationId xmlns:a16="http://schemas.microsoft.com/office/drawing/2014/main" id="{6BA65544-EC0B-B2D6-1955-1824B75738A2}"/>
              </a:ext>
            </a:extLst>
          </p:cNvPr>
          <p:cNvSpPr/>
          <p:nvPr/>
        </p:nvSpPr>
        <p:spPr>
          <a:xfrm>
            <a:off x="4626852" y="3644488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448" name="타원 1447">
            <a:extLst>
              <a:ext uri="{FF2B5EF4-FFF2-40B4-BE49-F238E27FC236}">
                <a16:creationId xmlns:a16="http://schemas.microsoft.com/office/drawing/2014/main" id="{E4DB35AB-313A-C34A-F3B0-0383C1EBC502}"/>
              </a:ext>
            </a:extLst>
          </p:cNvPr>
          <p:cNvSpPr/>
          <p:nvPr/>
        </p:nvSpPr>
        <p:spPr>
          <a:xfrm>
            <a:off x="5047482" y="3208327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449" name="타원 1448">
            <a:extLst>
              <a:ext uri="{FF2B5EF4-FFF2-40B4-BE49-F238E27FC236}">
                <a16:creationId xmlns:a16="http://schemas.microsoft.com/office/drawing/2014/main" id="{E7E3287A-B97B-FB1F-281E-AA7E6E47B51B}"/>
              </a:ext>
            </a:extLst>
          </p:cNvPr>
          <p:cNvSpPr/>
          <p:nvPr/>
        </p:nvSpPr>
        <p:spPr>
          <a:xfrm>
            <a:off x="3978331" y="2888991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450" name="타원 1449">
            <a:extLst>
              <a:ext uri="{FF2B5EF4-FFF2-40B4-BE49-F238E27FC236}">
                <a16:creationId xmlns:a16="http://schemas.microsoft.com/office/drawing/2014/main" id="{3FDAD909-00B8-FF6A-1F84-7BBB91FE3E82}"/>
              </a:ext>
            </a:extLst>
          </p:cNvPr>
          <p:cNvSpPr/>
          <p:nvPr/>
        </p:nvSpPr>
        <p:spPr>
          <a:xfrm>
            <a:off x="3059820" y="2436776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451" name="타원 1450">
            <a:extLst>
              <a:ext uri="{FF2B5EF4-FFF2-40B4-BE49-F238E27FC236}">
                <a16:creationId xmlns:a16="http://schemas.microsoft.com/office/drawing/2014/main" id="{A55A1D11-5130-8F2A-58A7-8E52F9FDAE34}"/>
              </a:ext>
            </a:extLst>
          </p:cNvPr>
          <p:cNvSpPr/>
          <p:nvPr/>
        </p:nvSpPr>
        <p:spPr>
          <a:xfrm>
            <a:off x="4915643" y="2102661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452" name="타원 1451">
            <a:extLst>
              <a:ext uri="{FF2B5EF4-FFF2-40B4-BE49-F238E27FC236}">
                <a16:creationId xmlns:a16="http://schemas.microsoft.com/office/drawing/2014/main" id="{68465CD9-9C74-3974-5872-8F18A0B43BE3}"/>
              </a:ext>
            </a:extLst>
          </p:cNvPr>
          <p:cNvSpPr/>
          <p:nvPr/>
        </p:nvSpPr>
        <p:spPr>
          <a:xfrm>
            <a:off x="4987960" y="2910923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453" name="타원 1452">
            <a:extLst>
              <a:ext uri="{FF2B5EF4-FFF2-40B4-BE49-F238E27FC236}">
                <a16:creationId xmlns:a16="http://schemas.microsoft.com/office/drawing/2014/main" id="{E29AB74D-17F4-91B7-9570-633531F370E7}"/>
              </a:ext>
            </a:extLst>
          </p:cNvPr>
          <p:cNvSpPr/>
          <p:nvPr/>
        </p:nvSpPr>
        <p:spPr>
          <a:xfrm>
            <a:off x="500431" y="3956023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1455" name="그래픽 1454" descr="커서 단색으로 채워진">
            <a:extLst>
              <a:ext uri="{FF2B5EF4-FFF2-40B4-BE49-F238E27FC236}">
                <a16:creationId xmlns:a16="http://schemas.microsoft.com/office/drawing/2014/main" id="{48289AF3-91A7-F255-F32D-B34C7E0BFC64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 rot="934081">
            <a:off x="3597047" y="2399133"/>
            <a:ext cx="212994" cy="212994"/>
          </a:xfrm>
          <a:prstGeom prst="rect">
            <a:avLst/>
          </a:prstGeom>
        </p:spPr>
      </p:pic>
      <p:sp>
        <p:nvSpPr>
          <p:cNvPr id="1456" name="Rounded Rectangle">
            <a:extLst>
              <a:ext uri="{FF2B5EF4-FFF2-40B4-BE49-F238E27FC236}">
                <a16:creationId xmlns:a16="http://schemas.microsoft.com/office/drawing/2014/main" id="{10915467-71DB-B7F1-2E9A-6E7C0551DA47}"/>
              </a:ext>
            </a:extLst>
          </p:cNvPr>
          <p:cNvSpPr/>
          <p:nvPr/>
        </p:nvSpPr>
        <p:spPr>
          <a:xfrm>
            <a:off x="3576305" y="2326491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3-1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457" name="Rounded Rectangle">
            <a:extLst>
              <a:ext uri="{FF2B5EF4-FFF2-40B4-BE49-F238E27FC236}">
                <a16:creationId xmlns:a16="http://schemas.microsoft.com/office/drawing/2014/main" id="{80D1E338-A5C7-7560-D940-EB8B90F3195D}"/>
              </a:ext>
            </a:extLst>
          </p:cNvPr>
          <p:cNvSpPr/>
          <p:nvPr/>
        </p:nvSpPr>
        <p:spPr>
          <a:xfrm>
            <a:off x="4629036" y="2346478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3-2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458" name="Oval 4">
            <a:extLst>
              <a:ext uri="{FF2B5EF4-FFF2-40B4-BE49-F238E27FC236}">
                <a16:creationId xmlns:a16="http://schemas.microsoft.com/office/drawing/2014/main" id="{1DD7EB7A-3192-D137-B328-F0D420527DC3}"/>
              </a:ext>
            </a:extLst>
          </p:cNvPr>
          <p:cNvSpPr>
            <a:spLocks noChangeArrowheads="1"/>
          </p:cNvSpPr>
          <p:nvPr/>
        </p:nvSpPr>
        <p:spPr bwMode="auto">
          <a:xfrm flipH="1" flipV="1">
            <a:off x="4833160" y="2449431"/>
            <a:ext cx="52192" cy="51429"/>
          </a:xfrm>
          <a:prstGeom prst="ellipse">
            <a:avLst/>
          </a:prstGeom>
          <a:solidFill>
            <a:srgbClr val="FF2D82">
              <a:alpha val="60000"/>
            </a:srgbClr>
          </a:solidFill>
          <a:ln w="12700">
            <a:solidFill>
              <a:srgbClr val="FF2D82"/>
            </a:solidFill>
            <a:prstDash val="solid"/>
            <a:round/>
            <a:headEnd/>
            <a:tailEnd/>
          </a:ln>
        </p:spPr>
        <p:txBody>
          <a:bodyPr rot="10800000" wrap="none" lIns="0" tIns="0" rIns="0" bIns="0" anchor="ctr"/>
          <a:lstStyle/>
          <a:p>
            <a:pPr algn="ctr"/>
            <a:endParaRPr lang="ko-KR" altLang="ko-KR" sz="500" b="1">
              <a:solidFill>
                <a:srgbClr val="FF0066"/>
              </a:solidFill>
              <a:latin typeface="Calibri" pitchFamily="34" charset="0"/>
              <a:ea typeface="맑은 고딕" pitchFamily="50" charset="-127"/>
              <a:cs typeface="Calibri" pitchFamily="34" charset="0"/>
            </a:endParaRPr>
          </a:p>
        </p:txBody>
      </p:sp>
      <p:pic>
        <p:nvPicPr>
          <p:cNvPr id="1459" name="Picture 7">
            <a:extLst>
              <a:ext uri="{FF2B5EF4-FFF2-40B4-BE49-F238E27FC236}">
                <a16:creationId xmlns:a16="http://schemas.microsoft.com/office/drawing/2014/main" id="{1CBEF7C7-D2DB-9105-F535-664B633E893E}"/>
              </a:ext>
            </a:extLst>
          </p:cNvPr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25389" y="2524379"/>
            <a:ext cx="92318" cy="149678"/>
          </a:xfrm>
          <a:prstGeom prst="rect">
            <a:avLst/>
          </a:prstGeom>
        </p:spPr>
      </p:pic>
      <p:cxnSp>
        <p:nvCxnSpPr>
          <p:cNvPr id="1460" name="직선 화살표 연결선 1459">
            <a:extLst>
              <a:ext uri="{FF2B5EF4-FFF2-40B4-BE49-F238E27FC236}">
                <a16:creationId xmlns:a16="http://schemas.microsoft.com/office/drawing/2014/main" id="{8DABA237-2394-57D2-E789-8BD9FBAE60C5}"/>
              </a:ext>
            </a:extLst>
          </p:cNvPr>
          <p:cNvCxnSpPr>
            <a:cxnSpLocks/>
          </p:cNvCxnSpPr>
          <p:nvPr/>
        </p:nvCxnSpPr>
        <p:spPr>
          <a:xfrm>
            <a:off x="4971548" y="2446495"/>
            <a:ext cx="420631" cy="5386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66" name="Circle">
            <a:extLst>
              <a:ext uri="{FF2B5EF4-FFF2-40B4-BE49-F238E27FC236}">
                <a16:creationId xmlns:a16="http://schemas.microsoft.com/office/drawing/2014/main" id="{E8BF099E-2EFE-57BA-646E-91BE09897463}"/>
              </a:ext>
            </a:extLst>
          </p:cNvPr>
          <p:cNvSpPr/>
          <p:nvPr/>
        </p:nvSpPr>
        <p:spPr>
          <a:xfrm>
            <a:off x="576808" y="2008492"/>
            <a:ext cx="145060" cy="128729"/>
          </a:xfrm>
          <a:prstGeom prst="ellipse">
            <a:avLst/>
          </a:prstGeom>
          <a:solidFill>
            <a:srgbClr val="FF000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 dirty="0">
                <a:solidFill>
                  <a:schemeClr val="bg1"/>
                </a:solidFill>
              </a:rPr>
              <a:t>3A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467" name="Circle">
            <a:extLst>
              <a:ext uri="{FF2B5EF4-FFF2-40B4-BE49-F238E27FC236}">
                <a16:creationId xmlns:a16="http://schemas.microsoft.com/office/drawing/2014/main" id="{8F870FE9-90AE-D3E2-DFAB-F3507DF9503E}"/>
              </a:ext>
            </a:extLst>
          </p:cNvPr>
          <p:cNvSpPr/>
          <p:nvPr/>
        </p:nvSpPr>
        <p:spPr>
          <a:xfrm>
            <a:off x="556889" y="3079430"/>
            <a:ext cx="145060" cy="128729"/>
          </a:xfrm>
          <a:prstGeom prst="ellipse">
            <a:avLst/>
          </a:prstGeom>
          <a:solidFill>
            <a:srgbClr val="FF000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3C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468" name="Circle">
            <a:extLst>
              <a:ext uri="{FF2B5EF4-FFF2-40B4-BE49-F238E27FC236}">
                <a16:creationId xmlns:a16="http://schemas.microsoft.com/office/drawing/2014/main" id="{2C5D2954-6B4D-9CB9-5FFB-28F5F90E041F}"/>
              </a:ext>
            </a:extLst>
          </p:cNvPr>
          <p:cNvSpPr/>
          <p:nvPr/>
        </p:nvSpPr>
        <p:spPr>
          <a:xfrm>
            <a:off x="2891373" y="3034289"/>
            <a:ext cx="145060" cy="128729"/>
          </a:xfrm>
          <a:prstGeom prst="ellipse">
            <a:avLst/>
          </a:prstGeom>
          <a:solidFill>
            <a:srgbClr val="FF000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3D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469" name="Circle">
            <a:extLst>
              <a:ext uri="{FF2B5EF4-FFF2-40B4-BE49-F238E27FC236}">
                <a16:creationId xmlns:a16="http://schemas.microsoft.com/office/drawing/2014/main" id="{675F0EB4-45D6-E96B-5FA8-D7DDB23ECBAA}"/>
              </a:ext>
            </a:extLst>
          </p:cNvPr>
          <p:cNvSpPr/>
          <p:nvPr/>
        </p:nvSpPr>
        <p:spPr>
          <a:xfrm>
            <a:off x="2898133" y="1975990"/>
            <a:ext cx="145060" cy="128729"/>
          </a:xfrm>
          <a:prstGeom prst="ellipse">
            <a:avLst/>
          </a:prstGeom>
          <a:solidFill>
            <a:srgbClr val="FF000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3B</a:t>
            </a:r>
            <a:endParaRPr sz="700" dirty="0">
              <a:solidFill>
                <a:schemeClr val="bg1"/>
              </a:solidFill>
            </a:endParaRPr>
          </a:p>
        </p:txBody>
      </p:sp>
      <p:grpSp>
        <p:nvGrpSpPr>
          <p:cNvPr id="1470" name="그룹 1469">
            <a:extLst>
              <a:ext uri="{FF2B5EF4-FFF2-40B4-BE49-F238E27FC236}">
                <a16:creationId xmlns:a16="http://schemas.microsoft.com/office/drawing/2014/main" id="{9276A8A2-9DC0-F144-251A-232918932089}"/>
              </a:ext>
            </a:extLst>
          </p:cNvPr>
          <p:cNvGrpSpPr/>
          <p:nvPr/>
        </p:nvGrpSpPr>
        <p:grpSpPr>
          <a:xfrm>
            <a:off x="3027531" y="3232960"/>
            <a:ext cx="1371600" cy="686381"/>
            <a:chOff x="2105147" y="3051578"/>
            <a:chExt cx="1371600" cy="686381"/>
          </a:xfrm>
        </p:grpSpPr>
        <p:sp>
          <p:nvSpPr>
            <p:cNvPr id="1471" name="사각형: 둥근 모서리 1470">
              <a:extLst>
                <a:ext uri="{FF2B5EF4-FFF2-40B4-BE49-F238E27FC236}">
                  <a16:creationId xmlns:a16="http://schemas.microsoft.com/office/drawing/2014/main" id="{5DBD9F30-6889-17D6-D591-4EE1ECE5BADF}"/>
                </a:ext>
              </a:extLst>
            </p:cNvPr>
            <p:cNvSpPr/>
            <p:nvPr/>
          </p:nvSpPr>
          <p:spPr>
            <a:xfrm>
              <a:off x="2105147" y="3051578"/>
              <a:ext cx="1371600" cy="686381"/>
            </a:xfrm>
            <a:prstGeom prst="roundRect">
              <a:avLst/>
            </a:prstGeom>
            <a:solidFill>
              <a:schemeClr val="bg1">
                <a:alpha val="85000"/>
              </a:schemeClr>
            </a:solidFill>
            <a:ln w="6350" cap="flat">
              <a:solidFill>
                <a:schemeClr val="tx1"/>
              </a:solidFill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grpSp>
          <p:nvGrpSpPr>
            <p:cNvPr id="64" name="그룹 63">
              <a:extLst>
                <a:ext uri="{FF2B5EF4-FFF2-40B4-BE49-F238E27FC236}">
                  <a16:creationId xmlns:a16="http://schemas.microsoft.com/office/drawing/2014/main" id="{4AFAB867-CFD0-5663-079A-726022DB507D}"/>
                </a:ext>
              </a:extLst>
            </p:cNvPr>
            <p:cNvGrpSpPr/>
            <p:nvPr/>
          </p:nvGrpSpPr>
          <p:grpSpPr>
            <a:xfrm>
              <a:off x="2214256" y="3124588"/>
              <a:ext cx="203360" cy="189668"/>
              <a:chOff x="6271971" y="1276089"/>
              <a:chExt cx="1683320" cy="1683320"/>
            </a:xfrm>
          </p:grpSpPr>
          <p:sp>
            <p:nvSpPr>
              <p:cNvPr id="68" name="타원 67">
                <a:extLst>
                  <a:ext uri="{FF2B5EF4-FFF2-40B4-BE49-F238E27FC236}">
                    <a16:creationId xmlns:a16="http://schemas.microsoft.com/office/drawing/2014/main" id="{5847DE9D-81D9-2A66-4FE9-D23B61AB6C8A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69" name="그래픽 68" descr="남자 옆모습 단색으로 채워진">
                <a:extLst>
                  <a:ext uri="{FF2B5EF4-FFF2-40B4-BE49-F238E27FC236}">
                    <a16:creationId xmlns:a16="http://schemas.microsoft.com/office/drawing/2014/main" id="{92F36A6F-8D0D-BB6D-D51E-CD159A8BE09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extLst>
                  <a:ext uri="{96DAC541-7B7A-43D3-8B79-37D633B846F1}">
                    <asvg:svgBlip xmlns:asvg="http://schemas.microsoft.com/office/drawing/2016/SVG/main" r:embed="rId12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DB4F2D4A-00DA-9F5D-2ECC-1EE7F894F623}"/>
                </a:ext>
              </a:extLst>
            </p:cNvPr>
            <p:cNvSpPr txBox="1"/>
            <p:nvPr/>
          </p:nvSpPr>
          <p:spPr>
            <a:xfrm>
              <a:off x="2471806" y="3165561"/>
              <a:ext cx="269304" cy="107722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700" b="1" dirty="0">
                  <a:solidFill>
                    <a:schemeClr val="bg2">
                      <a:lumMod val="10000"/>
                    </a:schemeClr>
                  </a:solidFill>
                </a:rPr>
                <a:t>김나연</a:t>
              </a:r>
              <a:endParaRPr kumimoji="1" lang="x-none" altLang="en-US" sz="700" b="1" dirty="0">
                <a:solidFill>
                  <a:schemeClr val="bg2">
                    <a:lumMod val="10000"/>
                  </a:schemeClr>
                </a:solidFill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0D8FE741-3417-FDB7-5748-0894F1035E25}"/>
                </a:ext>
              </a:extLst>
            </p:cNvPr>
            <p:cNvSpPr txBox="1"/>
            <p:nvPr/>
          </p:nvSpPr>
          <p:spPr>
            <a:xfrm>
              <a:off x="2214256" y="3347925"/>
              <a:ext cx="597351" cy="259174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ko-KR" altLang="en-US" sz="600" dirty="0">
                  <a:solidFill>
                    <a:schemeClr val="bg2">
                      <a:lumMod val="10000"/>
                    </a:schemeClr>
                  </a:solidFill>
                </a:rPr>
                <a:t>문제 풀이</a:t>
              </a:r>
              <a:endParaRPr kumimoji="1" lang="en-US" altLang="ko-KR" sz="600" dirty="0">
                <a:solidFill>
                  <a:schemeClr val="bg2">
                    <a:lumMod val="10000"/>
                  </a:schemeClr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kumimoji="1" lang="ko-KR" altLang="en-US" sz="600" dirty="0" err="1">
                  <a:solidFill>
                    <a:schemeClr val="bg2">
                      <a:lumMod val="10000"/>
                    </a:schemeClr>
                  </a:solidFill>
                </a:rPr>
                <a:t>정답률</a:t>
              </a:r>
              <a:endParaRPr kumimoji="1" lang="x-none" altLang="en-US" sz="600" dirty="0">
                <a:solidFill>
                  <a:schemeClr val="bg2">
                    <a:lumMod val="10000"/>
                  </a:schemeClr>
                </a:solidFill>
              </a:endParaRP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8A5CA67C-0B0D-7A8D-8381-60E66E443CE6}"/>
                </a:ext>
              </a:extLst>
            </p:cNvPr>
            <p:cNvSpPr txBox="1"/>
            <p:nvPr/>
          </p:nvSpPr>
          <p:spPr>
            <a:xfrm>
              <a:off x="2761945" y="3344468"/>
              <a:ext cx="641779" cy="259174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kumimoji="1" lang="en-US" altLang="ko-KR" sz="600" dirty="0">
                  <a:solidFill>
                    <a:schemeClr val="bg2">
                      <a:lumMod val="10000"/>
                    </a:schemeClr>
                  </a:solidFill>
                </a:rPr>
                <a:t>153</a:t>
              </a:r>
              <a:r>
                <a:rPr kumimoji="1" lang="ko-KR" altLang="en-US" sz="600" dirty="0">
                  <a:solidFill>
                    <a:schemeClr val="bg2">
                      <a:lumMod val="10000"/>
                    </a:schemeClr>
                  </a:solidFill>
                </a:rPr>
                <a:t>개</a:t>
              </a:r>
              <a:r>
                <a:rPr kumimoji="1" lang="en-US" altLang="ko-KR" sz="600" dirty="0">
                  <a:solidFill>
                    <a:schemeClr val="bg2">
                      <a:lumMod val="10000"/>
                    </a:schemeClr>
                  </a:solidFill>
                </a:rPr>
                <a:t>(51%)</a:t>
              </a:r>
            </a:p>
            <a:p>
              <a:pPr algn="r">
                <a:lnSpc>
                  <a:spcPct val="150000"/>
                </a:lnSpc>
              </a:pPr>
              <a:r>
                <a:rPr kumimoji="1" lang="en-US" altLang="ko-KR" sz="600" dirty="0">
                  <a:solidFill>
                    <a:schemeClr val="bg2">
                      <a:lumMod val="10000"/>
                    </a:schemeClr>
                  </a:solidFill>
                </a:rPr>
                <a:t>24%</a:t>
              </a:r>
              <a:endParaRPr kumimoji="1" lang="x-none" altLang="en-US" sz="600" dirty="0">
                <a:solidFill>
                  <a:schemeClr val="bg2">
                    <a:lumMod val="10000"/>
                  </a:schemeClr>
                </a:solidFill>
              </a:endParaRPr>
            </a:p>
          </p:txBody>
        </p:sp>
      </p:grpSp>
      <p:sp>
        <p:nvSpPr>
          <p:cNvPr id="70" name="Rounded Rectangle">
            <a:extLst>
              <a:ext uri="{FF2B5EF4-FFF2-40B4-BE49-F238E27FC236}">
                <a16:creationId xmlns:a16="http://schemas.microsoft.com/office/drawing/2014/main" id="{02DBA6EC-0B7D-FAE5-1407-DB818C532472}"/>
              </a:ext>
            </a:extLst>
          </p:cNvPr>
          <p:cNvSpPr/>
          <p:nvPr/>
        </p:nvSpPr>
        <p:spPr>
          <a:xfrm>
            <a:off x="3037445" y="3201260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3-3</a:t>
            </a:r>
            <a:endParaRPr sz="700" dirty="0">
              <a:solidFill>
                <a:schemeClr val="bg1"/>
              </a:solidFill>
            </a:endParaRPr>
          </a:p>
        </p:txBody>
      </p:sp>
      <p:pic>
        <p:nvPicPr>
          <p:cNvPr id="71" name="그래픽 70" descr="커서 단색으로 채워진">
            <a:extLst>
              <a:ext uri="{FF2B5EF4-FFF2-40B4-BE49-F238E27FC236}">
                <a16:creationId xmlns:a16="http://schemas.microsoft.com/office/drawing/2014/main" id="{371F9A8A-0091-6521-12A4-03F846FC79D8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 rot="934081">
            <a:off x="2824654" y="3549502"/>
            <a:ext cx="212994" cy="212994"/>
          </a:xfrm>
          <a:prstGeom prst="rect">
            <a:avLst/>
          </a:prstGeom>
        </p:spPr>
      </p:pic>
      <p:sp>
        <p:nvSpPr>
          <p:cNvPr id="74" name="Rectangle 4">
            <a:extLst>
              <a:ext uri="{FF2B5EF4-FFF2-40B4-BE49-F238E27FC236}">
                <a16:creationId xmlns:a16="http://schemas.microsoft.com/office/drawing/2014/main" id="{B0FA23A0-65E1-506B-C31C-8B60E4662D76}"/>
              </a:ext>
            </a:extLst>
          </p:cNvPr>
          <p:cNvSpPr/>
          <p:nvPr/>
        </p:nvSpPr>
        <p:spPr>
          <a:xfrm>
            <a:off x="175337" y="1936263"/>
            <a:ext cx="5114267" cy="2385617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76" name="Circle">
            <a:extLst>
              <a:ext uri="{FF2B5EF4-FFF2-40B4-BE49-F238E27FC236}">
                <a16:creationId xmlns:a16="http://schemas.microsoft.com/office/drawing/2014/main" id="{CBB9C7BB-2ADA-11DF-5B25-5D236698E280}"/>
              </a:ext>
            </a:extLst>
          </p:cNvPr>
          <p:cNvSpPr/>
          <p:nvPr/>
        </p:nvSpPr>
        <p:spPr>
          <a:xfrm>
            <a:off x="109254" y="1873263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3</a:t>
            </a:r>
            <a:endParaRPr sz="700" dirty="0">
              <a:solidFill>
                <a:schemeClr val="bg1"/>
              </a:solidFill>
            </a:endParaRPr>
          </a:p>
        </p:txBody>
      </p:sp>
      <p:grpSp>
        <p:nvGrpSpPr>
          <p:cNvPr id="16" name="그룹 15">
            <a:extLst>
              <a:ext uri="{FF2B5EF4-FFF2-40B4-BE49-F238E27FC236}">
                <a16:creationId xmlns:a16="http://schemas.microsoft.com/office/drawing/2014/main" id="{8116FEFA-2BC0-D31A-1F3B-EAEF74E7F054}"/>
              </a:ext>
            </a:extLst>
          </p:cNvPr>
          <p:cNvGrpSpPr/>
          <p:nvPr/>
        </p:nvGrpSpPr>
        <p:grpSpPr>
          <a:xfrm>
            <a:off x="11629" y="1051813"/>
            <a:ext cx="2605505" cy="297926"/>
            <a:chOff x="133004" y="1057633"/>
            <a:chExt cx="2605505" cy="297926"/>
          </a:xfrm>
        </p:grpSpPr>
        <p:sp>
          <p:nvSpPr>
            <p:cNvPr id="6" name="자유형: 도형 5">
              <a:extLst>
                <a:ext uri="{FF2B5EF4-FFF2-40B4-BE49-F238E27FC236}">
                  <a16:creationId xmlns:a16="http://schemas.microsoft.com/office/drawing/2014/main" id="{81F03277-95EA-A8F7-84BC-5DCD2DC7362A}"/>
                </a:ext>
              </a:extLst>
            </p:cNvPr>
            <p:cNvSpPr/>
            <p:nvPr/>
          </p:nvSpPr>
          <p:spPr>
            <a:xfrm>
              <a:off x="133004" y="1057633"/>
              <a:ext cx="2463954" cy="297926"/>
            </a:xfrm>
            <a:custGeom>
              <a:avLst/>
              <a:gdLst>
                <a:gd name="connsiteX0" fmla="*/ 1264203 w 2643835"/>
                <a:gd name="connsiteY0" fmla="*/ 0 h 360099"/>
                <a:gd name="connsiteX1" fmla="*/ 1305207 w 2643835"/>
                <a:gd name="connsiteY1" fmla="*/ 60652 h 360099"/>
                <a:gd name="connsiteX2" fmla="*/ 2593926 w 2643835"/>
                <a:gd name="connsiteY2" fmla="*/ 60652 h 360099"/>
                <a:gd name="connsiteX3" fmla="*/ 2643835 w 2643835"/>
                <a:gd name="connsiteY3" fmla="*/ 110561 h 360099"/>
                <a:gd name="connsiteX4" fmla="*/ 2643835 w 2643835"/>
                <a:gd name="connsiteY4" fmla="*/ 310190 h 360099"/>
                <a:gd name="connsiteX5" fmla="*/ 2593926 w 2643835"/>
                <a:gd name="connsiteY5" fmla="*/ 360099 h 360099"/>
                <a:gd name="connsiteX6" fmla="*/ 49909 w 2643835"/>
                <a:gd name="connsiteY6" fmla="*/ 360099 h 360099"/>
                <a:gd name="connsiteX7" fmla="*/ 0 w 2643835"/>
                <a:gd name="connsiteY7" fmla="*/ 310190 h 360099"/>
                <a:gd name="connsiteX8" fmla="*/ 0 w 2643835"/>
                <a:gd name="connsiteY8" fmla="*/ 110561 h 360099"/>
                <a:gd name="connsiteX9" fmla="*/ 49909 w 2643835"/>
                <a:gd name="connsiteY9" fmla="*/ 60652 h 360099"/>
                <a:gd name="connsiteX10" fmla="*/ 1223199 w 2643835"/>
                <a:gd name="connsiteY10" fmla="*/ 60652 h 360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43835" h="360099">
                  <a:moveTo>
                    <a:pt x="1264203" y="0"/>
                  </a:moveTo>
                  <a:lnTo>
                    <a:pt x="1305207" y="60652"/>
                  </a:lnTo>
                  <a:lnTo>
                    <a:pt x="2593926" y="60652"/>
                  </a:lnTo>
                  <a:cubicBezTo>
                    <a:pt x="2621490" y="60652"/>
                    <a:pt x="2643835" y="82997"/>
                    <a:pt x="2643835" y="110561"/>
                  </a:cubicBezTo>
                  <a:lnTo>
                    <a:pt x="2643835" y="310190"/>
                  </a:lnTo>
                  <a:cubicBezTo>
                    <a:pt x="2643835" y="337754"/>
                    <a:pt x="2621490" y="360099"/>
                    <a:pt x="2593926" y="360099"/>
                  </a:cubicBezTo>
                  <a:lnTo>
                    <a:pt x="49909" y="360099"/>
                  </a:lnTo>
                  <a:cubicBezTo>
                    <a:pt x="22345" y="360099"/>
                    <a:pt x="0" y="337754"/>
                    <a:pt x="0" y="310190"/>
                  </a:cubicBezTo>
                  <a:lnTo>
                    <a:pt x="0" y="110561"/>
                  </a:lnTo>
                  <a:cubicBezTo>
                    <a:pt x="0" y="82997"/>
                    <a:pt x="22345" y="60652"/>
                    <a:pt x="49909" y="60652"/>
                  </a:cubicBezTo>
                  <a:lnTo>
                    <a:pt x="1223199" y="60652"/>
                  </a:lnTo>
                  <a:close/>
                </a:path>
              </a:pathLst>
            </a:custGeom>
            <a:solidFill>
              <a:srgbClr val="313131">
                <a:alpha val="8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5E41EF79-0C95-8F35-CDE1-DF426E0DC79C}"/>
                </a:ext>
              </a:extLst>
            </p:cNvPr>
            <p:cNvSpPr txBox="1"/>
            <p:nvPr/>
          </p:nvSpPr>
          <p:spPr>
            <a:xfrm>
              <a:off x="165090" y="1123193"/>
              <a:ext cx="2573419" cy="223138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spAutoFit/>
            </a:bodyPr>
            <a:lstStyle/>
            <a:p>
              <a:r>
                <a:rPr kumimoji="1" lang="ko-KR" altLang="en-US" sz="450" dirty="0">
                  <a:solidFill>
                    <a:schemeClr val="bg1"/>
                  </a:solidFill>
                </a:rPr>
                <a:t>문제풀이 학습현황에 따라 독려가 필요한 학생 그룹을 확인하고 피드백을 보낼 수 있습니다</a:t>
              </a:r>
              <a:r>
                <a:rPr kumimoji="1" lang="en-US" altLang="ko-KR" sz="450" dirty="0">
                  <a:solidFill>
                    <a:schemeClr val="bg1"/>
                  </a:solidFill>
                </a:rPr>
                <a:t>.</a:t>
              </a:r>
            </a:p>
            <a:p>
              <a:pPr>
                <a:lnSpc>
                  <a:spcPct val="150000"/>
                </a:lnSpc>
              </a:pPr>
              <a:r>
                <a:rPr kumimoji="1" lang="en-US" altLang="en-US" sz="400" dirty="0">
                  <a:solidFill>
                    <a:schemeClr val="bg1"/>
                  </a:solidFill>
                </a:rPr>
                <a:t>* </a:t>
              </a:r>
              <a:r>
                <a:rPr kumimoji="1" lang="ko-KR" altLang="en-US" sz="400" dirty="0">
                  <a:solidFill>
                    <a:schemeClr val="bg1"/>
                  </a:solidFill>
                </a:rPr>
                <a:t>문제풀이 학습량 </a:t>
              </a:r>
              <a:r>
                <a:rPr kumimoji="1" lang="en-US" altLang="ko-KR" sz="400" dirty="0">
                  <a:solidFill>
                    <a:schemeClr val="bg1"/>
                  </a:solidFill>
                </a:rPr>
                <a:t>: </a:t>
              </a:r>
              <a:r>
                <a:rPr kumimoji="1" lang="ko-KR" altLang="en-US" sz="400" dirty="0">
                  <a:solidFill>
                    <a:schemeClr val="bg1"/>
                  </a:solidFill>
                </a:rPr>
                <a:t>같은 학교 </a:t>
              </a:r>
              <a:r>
                <a:rPr kumimoji="1" lang="en-US" altLang="ko-KR" sz="400" dirty="0">
                  <a:solidFill>
                    <a:schemeClr val="bg1"/>
                  </a:solidFill>
                </a:rPr>
                <a:t>, </a:t>
              </a:r>
              <a:r>
                <a:rPr kumimoji="1" lang="ko-KR" altLang="en-US" sz="400" dirty="0">
                  <a:solidFill>
                    <a:schemeClr val="bg1"/>
                  </a:solidFill>
                </a:rPr>
                <a:t>학년 대비 해당 학생의 문제풀이 수를 백분위로 환산</a:t>
              </a:r>
              <a:endParaRPr kumimoji="1" lang="en-US" altLang="ko-KR" sz="400" dirty="0">
                <a:solidFill>
                  <a:schemeClr val="bg1"/>
                </a:solidFill>
              </a:endParaRPr>
            </a:p>
            <a:p>
              <a:r>
                <a:rPr kumimoji="1" lang="en-US" altLang="en-US" sz="400" dirty="0">
                  <a:solidFill>
                    <a:schemeClr val="bg1"/>
                  </a:solidFill>
                </a:rPr>
                <a:t>* </a:t>
              </a:r>
              <a:r>
                <a:rPr kumimoji="1" lang="ko-KR" altLang="en-US" sz="400" dirty="0">
                  <a:solidFill>
                    <a:schemeClr val="bg1"/>
                  </a:solidFill>
                </a:rPr>
                <a:t>문제풀이 </a:t>
              </a:r>
              <a:r>
                <a:rPr kumimoji="1" lang="ko-KR" altLang="en-US" sz="400" dirty="0" err="1">
                  <a:solidFill>
                    <a:schemeClr val="bg1"/>
                  </a:solidFill>
                </a:rPr>
                <a:t>정답률</a:t>
              </a:r>
              <a:r>
                <a:rPr kumimoji="1" lang="en-US" altLang="ko-KR" sz="400" dirty="0">
                  <a:solidFill>
                    <a:schemeClr val="bg1"/>
                  </a:solidFill>
                </a:rPr>
                <a:t> : </a:t>
              </a:r>
              <a:r>
                <a:rPr kumimoji="1" lang="ko-KR" altLang="en-US" sz="400" dirty="0">
                  <a:solidFill>
                    <a:schemeClr val="bg1"/>
                  </a:solidFill>
                </a:rPr>
                <a:t>해당 학생의 문제풀이 </a:t>
              </a:r>
              <a:r>
                <a:rPr kumimoji="1" lang="ko-KR" altLang="en-US" sz="400" dirty="0" err="1">
                  <a:solidFill>
                    <a:schemeClr val="bg1"/>
                  </a:solidFill>
                </a:rPr>
                <a:t>정답률</a:t>
              </a:r>
              <a:endParaRPr kumimoji="1" lang="x-none" altLang="en-US" sz="400" dirty="0">
                <a:solidFill>
                  <a:schemeClr val="bg1"/>
                </a:solidFill>
              </a:endParaRP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6CEB7609-AFA6-ABA1-4659-C8A41D870090}"/>
              </a:ext>
            </a:extLst>
          </p:cNvPr>
          <p:cNvSpPr txBox="1"/>
          <p:nvPr/>
        </p:nvSpPr>
        <p:spPr>
          <a:xfrm>
            <a:off x="8353426" y="3977830"/>
            <a:ext cx="392898" cy="107722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en-US" altLang="ko-KR" sz="700" dirty="0">
                <a:solidFill>
                  <a:srgbClr val="A665FB"/>
                </a:solidFill>
              </a:rPr>
              <a:t>33</a:t>
            </a:r>
            <a:r>
              <a:rPr kumimoji="1" lang="en-US" altLang="ko-KR" sz="700" dirty="0"/>
              <a:t> / 100</a:t>
            </a:r>
            <a:endParaRPr kumimoji="1" lang="ko-KR" altLang="en-US" sz="700" dirty="0"/>
          </a:p>
        </p:txBody>
      </p:sp>
    </p:spTree>
    <p:extLst>
      <p:ext uri="{BB962C8B-B14F-4D97-AF65-F5344CB8AC3E}">
        <p14:creationId xmlns:p14="http://schemas.microsoft.com/office/powerpoint/2010/main" val="2454405110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0" name="직사각형 1799">
            <a:extLst>
              <a:ext uri="{FF2B5EF4-FFF2-40B4-BE49-F238E27FC236}">
                <a16:creationId xmlns:a16="http://schemas.microsoft.com/office/drawing/2014/main" id="{29E59F91-1706-3CC4-369C-45BD442492C0}"/>
              </a:ext>
            </a:extLst>
          </p:cNvPr>
          <p:cNvSpPr/>
          <p:nvPr/>
        </p:nvSpPr>
        <p:spPr>
          <a:xfrm>
            <a:off x="139156" y="9187501"/>
            <a:ext cx="8799104" cy="692040"/>
          </a:xfrm>
          <a:prstGeom prst="rect">
            <a:avLst/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801" name="TextBox 1800">
            <a:extLst>
              <a:ext uri="{FF2B5EF4-FFF2-40B4-BE49-F238E27FC236}">
                <a16:creationId xmlns:a16="http://schemas.microsoft.com/office/drawing/2014/main" id="{2303AFC7-1EA2-D88E-7FE1-752F166226DE}"/>
              </a:ext>
            </a:extLst>
          </p:cNvPr>
          <p:cNvSpPr txBox="1"/>
          <p:nvPr/>
        </p:nvSpPr>
        <p:spPr>
          <a:xfrm>
            <a:off x="3027168" y="9498101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dirty="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 dirty="0">
                <a:solidFill>
                  <a:srgbClr val="000000"/>
                </a:solidFill>
              </a:rPr>
              <a:t>   </a:t>
            </a:r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r>
              <a:rPr lang="en-US" altLang="ko-KR" sz="800" dirty="0">
                <a:solidFill>
                  <a:srgbClr val="000000"/>
                </a:solidFill>
              </a:rPr>
              <a:t>   2   3 &gt;  &gt;&gt;</a:t>
            </a:r>
          </a:p>
        </p:txBody>
      </p:sp>
      <p:graphicFrame>
        <p:nvGraphicFramePr>
          <p:cNvPr id="2" name="표 1">
            <a:extLst>
              <a:ext uri="{FF2B5EF4-FFF2-40B4-BE49-F238E27FC236}">
                <a16:creationId xmlns:a16="http://schemas.microsoft.com/office/drawing/2014/main" id="{564BCF45-2A87-8CE1-9D55-3375491D661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92800135"/>
              </p:ext>
            </p:extLst>
          </p:nvPr>
        </p:nvGraphicFramePr>
        <p:xfrm>
          <a:off x="9042400" y="111728"/>
          <a:ext cx="3047760" cy="871936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1459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 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72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TEA-AIR-PER-001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2754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담임교사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</a:t>
                      </a: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학생 리포트</a:t>
                      </a:r>
                      <a:endParaRPr lang="en-US" altLang="ko-KR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241" name="Google Shape;912;p23">
            <a:extLst>
              <a:ext uri="{FF2B5EF4-FFF2-40B4-BE49-F238E27FC236}">
                <a16:creationId xmlns:a16="http://schemas.microsoft.com/office/drawing/2014/main" id="{4544BAC2-EB5C-6A79-692F-4DF25E1E398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07963669"/>
              </p:ext>
            </p:extLst>
          </p:nvPr>
        </p:nvGraphicFramePr>
        <p:xfrm>
          <a:off x="9032627" y="1319078"/>
          <a:ext cx="3037052" cy="630732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5360">
                <a:tc rowSpan="7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6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전체 학생 목록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선택한 과목 탭의 전체 학생 목록 제공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학년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반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번호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이름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문제풀이 </a:t>
                      </a:r>
                      <a:r>
                        <a:rPr lang="ko-KR" altLang="en-US" sz="700" b="0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정답률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문제풀이 학습량 제공 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학습 수준이 낮은 순으로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2C,2D,2A,2B </a:t>
                      </a:r>
                      <a:r>
                        <a:rPr lang="ko-KR" altLang="en-US" sz="700" b="0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고정로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정렬 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59508764"/>
                  </a:ext>
                </a:extLst>
              </a:tr>
              <a:tr h="28536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6-1 . </a:t>
                      </a:r>
                      <a:r>
                        <a:rPr lang="ko-KR" altLang="en-US" sz="700" b="1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정답률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기준 정렬 </a:t>
                      </a:r>
                      <a:r>
                        <a:rPr lang="ko-KR" altLang="en-US" sz="700" b="1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셀렉트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박스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Default : </a:t>
                      </a:r>
                      <a:r>
                        <a:rPr lang="ko-KR" altLang="en-US" sz="700" b="0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정답률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낮은 순 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구성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700" b="0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정답률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높은 순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정답률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낮은 순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정렬 기준 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그룹별 고정 상태로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오름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내림 차순 정렬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동일한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정답률인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학생인 경우 반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&gt;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번호 빠른 순으로 정렬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7442"/>
                  </a:ext>
                </a:extLst>
              </a:tr>
              <a:tr h="28536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6-2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이름 검색 필드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이름 입력으로 검색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effectLst/>
                        <a:latin typeface="Helvetica Neue" panose="02000503000000020004" pitchFamily="2" charset="0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28332889"/>
                  </a:ext>
                </a:extLst>
              </a:tr>
              <a:tr h="28536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6-3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학년 </a:t>
                      </a: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반 </a:t>
                      </a: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번호</a:t>
                      </a:r>
                      <a:endParaRPr kumimoji="0" lang="en-US" altLang="ko-KR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학생의 소속 학년 반 번호 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Helvetica Neue" panose="02000503000000020004" pitchFamily="2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98345968"/>
                  </a:ext>
                </a:extLst>
              </a:tr>
              <a:tr h="28536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6-4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학생 이름</a:t>
                      </a:r>
                      <a:endParaRPr kumimoji="0" lang="en-US" altLang="ko-KR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5158713"/>
                  </a:ext>
                </a:extLst>
              </a:tr>
              <a:tr h="28536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5-5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문제풀이 </a:t>
                      </a:r>
                      <a:r>
                        <a:rPr kumimoji="0" lang="ko-KR" altLang="en-US" sz="7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정답률</a:t>
                      </a:r>
                      <a:endParaRPr kumimoji="0" lang="en-US" altLang="ko-KR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해당 월에 학습한 문제풀이 수의 </a:t>
                      </a: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정답률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표기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Helvetica Neue" panose="02000503000000020004" pitchFamily="2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0784260"/>
                  </a:ext>
                </a:extLst>
              </a:tr>
              <a:tr h="255174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5-6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문제풀이 학습량</a:t>
                      </a:r>
                      <a:endParaRPr kumimoji="0" lang="en-US" altLang="ko-KR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해당 월에 학습한 문제풀이 수와 백분위 표기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65953815"/>
                  </a:ext>
                </a:extLst>
              </a:tr>
              <a:tr h="28536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7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마우스 </a:t>
                      </a:r>
                      <a:r>
                        <a:rPr lang="ko-KR" altLang="en-US" sz="700" b="1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호버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효과 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목록에 마우스 </a:t>
                      </a:r>
                      <a:r>
                        <a:rPr lang="ko-KR" altLang="en-US" sz="700" b="0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호버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시 </a:t>
                      </a:r>
                      <a:r>
                        <a:rPr lang="ko-KR" altLang="en-US" sz="700" b="0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호버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효과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호버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효과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영역 색상 테두리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디자인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 dirty="0" err="1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퍼블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 검토 사항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487820"/>
                  </a:ext>
                </a:extLst>
              </a:tr>
              <a:tr h="285360">
                <a:tc rowSpan="5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8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학생의 문제풀이 통계 변화 그래프 상세 팝업 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  <a:cs typeface="+mn-cs"/>
                        </a:rPr>
                        <a:t>목록 내 학생 클릭 시 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학생들의 문제풀이 통계 변화 그래프 팝업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호출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en-US" altLang="ko-KR" sz="700" b="0" u="none" strike="sng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Default</a:t>
                      </a:r>
                      <a:r>
                        <a:rPr lang="ko-KR" altLang="en-US" sz="700" b="0" u="none" strike="sng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700" b="0" u="none" strike="sng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700" b="0" u="none" strike="sng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700" b="0" u="none" strike="sng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&lt;5-1&gt;</a:t>
                      </a:r>
                      <a:r>
                        <a:rPr lang="ko-KR" altLang="en-US" sz="700" b="0" u="none" strike="sng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기준으로 그룹별 내에 첫번째에 있는 학생</a:t>
                      </a:r>
                      <a:endParaRPr lang="en-US" altLang="ko-KR" sz="700" b="0" u="none" strike="sng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27625768"/>
                  </a:ext>
                </a:extLst>
              </a:tr>
              <a:tr h="28536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8-1. 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학생 이름 </a:t>
                      </a:r>
                      <a:endParaRPr kumimoji="0" lang="en-US" altLang="ko-KR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현재 선택된 학생의 이름 표기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0400595"/>
                  </a:ext>
                </a:extLst>
              </a:tr>
              <a:tr h="28536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8-2. 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그래프 상세 팝업 학생 목록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전체 학생 목록의 현재 정렬 순서와 동일하게 노출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학생 클릭 시 세로로 순차적으로 스크롤 이동하여 선택한 학생 최상단에 위치 </a:t>
                      </a: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[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학생 선택 시 스크롤 이동 화면 예시</a:t>
                      </a: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]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참고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선택한 학생의 프로필 이미지는 크게 표현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1245288"/>
                  </a:ext>
                </a:extLst>
              </a:tr>
              <a:tr h="28536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8-3. 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왼쪽 </a:t>
                      </a: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Y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축 </a:t>
                      </a: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, 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오른쪽 </a:t>
                      </a: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Y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축 </a:t>
                      </a:r>
                      <a:endParaRPr kumimoji="0" lang="en-US" altLang="ko-KR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왼쪽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Y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축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문제풀이 학습량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(0~100%)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백분위 표기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sng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오른쪽 </a:t>
                      </a:r>
                      <a:r>
                        <a:rPr kumimoji="0" lang="en-US" altLang="ko-KR" sz="700" b="0" i="0" u="none" strike="sng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Y</a:t>
                      </a:r>
                      <a:r>
                        <a:rPr kumimoji="0" lang="ko-KR" altLang="en-US" sz="700" b="0" i="0" u="none" strike="sng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축 </a:t>
                      </a:r>
                      <a:r>
                        <a:rPr kumimoji="0" lang="en-US" altLang="ko-KR" sz="700" b="0" i="0" u="none" strike="sng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700" b="0" i="0" u="none" strike="sng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정답률</a:t>
                      </a:r>
                      <a:r>
                        <a:rPr kumimoji="0" lang="ko-KR" altLang="en-US" sz="700" b="0" i="0" u="none" strike="sng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kumimoji="0" lang="en-US" altLang="ko-KR" sz="700" b="0" i="0" u="none" strike="sng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0%~100% </a:t>
                      </a:r>
                      <a:r>
                        <a:rPr kumimoji="0" lang="ko-KR" altLang="en-US" sz="700" b="0" i="0" u="none" strike="sng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표기</a:t>
                      </a:r>
                      <a:endParaRPr kumimoji="0" lang="en-US" altLang="ko-KR" sz="700" b="0" i="0" u="none" strike="sng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77729092"/>
                  </a:ext>
                </a:extLst>
              </a:tr>
              <a:tr h="28536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8-4. X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축 </a:t>
                      </a:r>
                      <a:endParaRPr kumimoji="0" lang="en-US" altLang="ko-KR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선택한 월과 상관없이 학년도 전환 월부터 현재 월까지 노출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현재 선택된 월 범위가 화면 내에 벗어날 경우 가로 스크롤 제공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99822057"/>
                  </a:ext>
                </a:extLst>
              </a:tr>
              <a:tr h="28536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9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전학생 </a:t>
                      </a:r>
                      <a:endParaRPr kumimoji="0" lang="en-US" altLang="ko-KR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전학 온 당일 데이터 없음 상태로 </a:t>
                      </a: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정답률과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학습량은 각각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0% , 0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개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(0%)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로 표기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전학일 기점 이후 학생의 학습진단 또는 학습 콘텐츠 활동에 따라 데이터 표기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62085243"/>
                  </a:ext>
                </a:extLst>
              </a:tr>
              <a:tr h="28536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10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페이지네이션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한 페이지당 학생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명 정보 제공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명 초과할 때마다 페이지 수 추가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44222060"/>
                  </a:ext>
                </a:extLst>
              </a:tr>
            </a:tbl>
          </a:graphicData>
        </a:graphic>
      </p:graphicFrame>
      <p:cxnSp>
        <p:nvCxnSpPr>
          <p:cNvPr id="1267" name="직선 연결선[R] 1266">
            <a:extLst>
              <a:ext uri="{FF2B5EF4-FFF2-40B4-BE49-F238E27FC236}">
                <a16:creationId xmlns:a16="http://schemas.microsoft.com/office/drawing/2014/main" id="{4A20F7B3-60E4-0212-2480-DA5FA5097B0B}"/>
              </a:ext>
            </a:extLst>
          </p:cNvPr>
          <p:cNvCxnSpPr/>
          <p:nvPr/>
        </p:nvCxnSpPr>
        <p:spPr>
          <a:xfrm>
            <a:off x="3683706" y="837052"/>
            <a:ext cx="751562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2340B6CB-1997-2E08-1359-115DED102D1D}"/>
              </a:ext>
            </a:extLst>
          </p:cNvPr>
          <p:cNvSpPr txBox="1"/>
          <p:nvPr/>
        </p:nvSpPr>
        <p:spPr>
          <a:xfrm>
            <a:off x="313249" y="935431"/>
            <a:ext cx="938651" cy="16793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x-none" altLang="en-US" sz="1100" b="1" dirty="0"/>
              <a:t>학생 </a:t>
            </a:r>
            <a:r>
              <a:rPr lang="ko-KR" altLang="en-US" sz="1100" b="1" dirty="0"/>
              <a:t>리포트</a:t>
            </a:r>
            <a:endParaRPr lang="en-US" altLang="ko-KR" sz="1050" b="1" dirty="0"/>
          </a:p>
        </p:txBody>
      </p:sp>
      <p:pic>
        <p:nvPicPr>
          <p:cNvPr id="26" name="Graphic 11">
            <a:extLst>
              <a:ext uri="{FF2B5EF4-FFF2-40B4-BE49-F238E27FC236}">
                <a16:creationId xmlns:a16="http://schemas.microsoft.com/office/drawing/2014/main" id="{79E56DF8-C393-927E-FE5A-D1C71648702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04668" y="940359"/>
            <a:ext cx="155002" cy="155002"/>
          </a:xfrm>
          <a:prstGeom prst="rect">
            <a:avLst/>
          </a:prstGeom>
        </p:spPr>
      </p:pic>
      <p:grpSp>
        <p:nvGrpSpPr>
          <p:cNvPr id="1829" name="그룹 1828">
            <a:extLst>
              <a:ext uri="{FF2B5EF4-FFF2-40B4-BE49-F238E27FC236}">
                <a16:creationId xmlns:a16="http://schemas.microsoft.com/office/drawing/2014/main" id="{51B8AC72-A5FB-F7A3-3324-7425D980EB56}"/>
              </a:ext>
            </a:extLst>
          </p:cNvPr>
          <p:cNvGrpSpPr/>
          <p:nvPr/>
        </p:nvGrpSpPr>
        <p:grpSpPr>
          <a:xfrm>
            <a:off x="7310984" y="922446"/>
            <a:ext cx="1123678" cy="195246"/>
            <a:chOff x="3386022" y="1238010"/>
            <a:chExt cx="1123678" cy="195246"/>
          </a:xfrm>
        </p:grpSpPr>
        <p:sp>
          <p:nvSpPr>
            <p:cNvPr id="1830" name="2020년 6월 09일">
              <a:extLst>
                <a:ext uri="{FF2B5EF4-FFF2-40B4-BE49-F238E27FC236}">
                  <a16:creationId xmlns:a16="http://schemas.microsoft.com/office/drawing/2014/main" id="{3F8D5A55-804F-3056-2CAA-ADB74B172EE4}"/>
                </a:ext>
              </a:extLst>
            </p:cNvPr>
            <p:cNvSpPr txBox="1"/>
            <p:nvPr/>
          </p:nvSpPr>
          <p:spPr>
            <a:xfrm>
              <a:off x="3684153" y="1238010"/>
              <a:ext cx="825547" cy="195246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:m="http://schemas.openxmlformats.org/officeDocument/2006/math" xmlns:a14="http://schemas.microsoft.com/office/drawing/2010/main" xmlns:ma14="http://schemas.microsoft.com/office/mac/drawingml/2011/main" xmlns="" val="1"/>
              </a:ext>
            </a:extLst>
          </p:spPr>
          <p:txBody>
            <a:bodyPr wrap="none" lIns="35719" tIns="35719" rIns="35719" bIns="35719" anchor="ctr">
              <a:spAutoFit/>
            </a:bodyPr>
            <a:lstStyle>
              <a:lvl1pPr>
                <a:defRPr sz="1300">
                  <a:solidFill>
                    <a:srgbClr val="343434"/>
                  </a:solidFill>
                  <a:latin typeface="Apple SD 산돌고딕 Neo 볼드체"/>
                  <a:ea typeface="Apple SD 산돌고딕 Neo 볼드체"/>
                  <a:cs typeface="Apple SD 산돌고딕 Neo 볼드체"/>
                  <a:sym typeface="Apple SD 산돌고딕 Neo 볼드체"/>
                </a:defRPr>
              </a:lvl1pPr>
            </a:lstStyle>
            <a:p>
              <a:pPr algn="ctr"/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2024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년 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3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~6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endParaRPr sz="800" dirty="0">
                <a:solidFill>
                  <a:prstClr val="black">
                    <a:lumMod val="50000"/>
                    <a:lumOff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1831" name="꺽쇠.png" descr="꺽쇠.png">
              <a:extLst>
                <a:ext uri="{FF2B5EF4-FFF2-40B4-BE49-F238E27FC236}">
                  <a16:creationId xmlns:a16="http://schemas.microsoft.com/office/drawing/2014/main" id="{F1CD79AA-7C34-C742-0489-78A9E7ECB0C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 flipH="1">
              <a:off x="3386022" y="1299227"/>
              <a:ext cx="98011" cy="98011"/>
            </a:xfrm>
            <a:prstGeom prst="rect">
              <a:avLst/>
            </a:prstGeom>
            <a:ln w="12700">
              <a:miter lim="400000"/>
            </a:ln>
          </p:spPr>
        </p:pic>
      </p:grpSp>
      <p:cxnSp>
        <p:nvCxnSpPr>
          <p:cNvPr id="633" name="직선 연결선 632">
            <a:extLst>
              <a:ext uri="{FF2B5EF4-FFF2-40B4-BE49-F238E27FC236}">
                <a16:creationId xmlns:a16="http://schemas.microsoft.com/office/drawing/2014/main" id="{B6C16EA7-8B42-2188-F6D7-446B1B247098}"/>
              </a:ext>
            </a:extLst>
          </p:cNvPr>
          <p:cNvCxnSpPr/>
          <p:nvPr/>
        </p:nvCxnSpPr>
        <p:spPr>
          <a:xfrm>
            <a:off x="5375837" y="1933206"/>
            <a:ext cx="0" cy="2238809"/>
          </a:xfrm>
          <a:prstGeom prst="line">
            <a:avLst/>
          </a:prstGeom>
          <a:ln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639" name="모서리가 둥근 직사각형 1100">
            <a:extLst>
              <a:ext uri="{FF2B5EF4-FFF2-40B4-BE49-F238E27FC236}">
                <a16:creationId xmlns:a16="http://schemas.microsoft.com/office/drawing/2014/main" id="{71E00767-6CA5-2A24-B10E-BAC55FC1B5E0}"/>
              </a:ext>
            </a:extLst>
          </p:cNvPr>
          <p:cNvSpPr/>
          <p:nvPr/>
        </p:nvSpPr>
        <p:spPr>
          <a:xfrm>
            <a:off x="8817767" y="1198995"/>
            <a:ext cx="45719" cy="832716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sp>
        <p:nvSpPr>
          <p:cNvPr id="1705" name="사각형: 둥근 모서리 1704">
            <a:extLst>
              <a:ext uri="{FF2B5EF4-FFF2-40B4-BE49-F238E27FC236}">
                <a16:creationId xmlns:a16="http://schemas.microsoft.com/office/drawing/2014/main" id="{6B62FBB4-F657-BB9F-5621-9E512E268AE0}"/>
              </a:ext>
            </a:extLst>
          </p:cNvPr>
          <p:cNvSpPr/>
          <p:nvPr/>
        </p:nvSpPr>
        <p:spPr>
          <a:xfrm>
            <a:off x="270365" y="1339194"/>
            <a:ext cx="1821623" cy="313047"/>
          </a:xfrm>
          <a:prstGeom prst="roundRect">
            <a:avLst/>
          </a:prstGeom>
          <a:solidFill>
            <a:srgbClr val="7F7F7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50" b="1" dirty="0">
                <a:solidFill>
                  <a:schemeClr val="bg1"/>
                </a:solidFill>
              </a:rPr>
              <a:t>우리반</a:t>
            </a:r>
          </a:p>
        </p:txBody>
      </p:sp>
      <p:sp>
        <p:nvSpPr>
          <p:cNvPr id="1706" name="사각형: 둥근 모서리 1705">
            <a:extLst>
              <a:ext uri="{FF2B5EF4-FFF2-40B4-BE49-F238E27FC236}">
                <a16:creationId xmlns:a16="http://schemas.microsoft.com/office/drawing/2014/main" id="{880D9E82-2900-F61D-0CA1-4D49CC490D21}"/>
              </a:ext>
            </a:extLst>
          </p:cNvPr>
          <p:cNvSpPr/>
          <p:nvPr/>
        </p:nvSpPr>
        <p:spPr>
          <a:xfrm>
            <a:off x="8342272" y="1344603"/>
            <a:ext cx="396937" cy="351244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bIns="36000" rtlCol="0" anchor="ctr"/>
          <a:lstStyle/>
          <a:p>
            <a:pPr algn="ctr"/>
            <a:r>
              <a:rPr lang="en-US" altLang="ko-KR" sz="2000" b="1" dirty="0">
                <a:solidFill>
                  <a:schemeClr val="tx1"/>
                </a:solidFill>
              </a:rPr>
              <a:t>+</a:t>
            </a:r>
            <a:endParaRPr lang="ko-KR" altLang="en-US" sz="2000" b="1" dirty="0">
              <a:solidFill>
                <a:schemeClr val="tx1"/>
              </a:solidFill>
            </a:endParaRPr>
          </a:p>
        </p:txBody>
      </p:sp>
      <p:sp>
        <p:nvSpPr>
          <p:cNvPr id="1709" name="사각형: 둥근 모서리 1708">
            <a:extLst>
              <a:ext uri="{FF2B5EF4-FFF2-40B4-BE49-F238E27FC236}">
                <a16:creationId xmlns:a16="http://schemas.microsoft.com/office/drawing/2014/main" id="{38CF17AB-DD33-44AC-685A-E9AF324AF7EB}"/>
              </a:ext>
            </a:extLst>
          </p:cNvPr>
          <p:cNvSpPr/>
          <p:nvPr/>
        </p:nvSpPr>
        <p:spPr>
          <a:xfrm>
            <a:off x="2167941" y="1329887"/>
            <a:ext cx="1719180" cy="32912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50" b="1" dirty="0">
                <a:solidFill>
                  <a:schemeClr val="tx1"/>
                </a:solidFill>
              </a:rPr>
              <a:t>생활과 윤리 </a:t>
            </a:r>
            <a:r>
              <a:rPr lang="ko-KR" altLang="en-US" sz="1050" b="1" dirty="0" err="1">
                <a:solidFill>
                  <a:schemeClr val="tx1"/>
                </a:solidFill>
              </a:rPr>
              <a:t>심화반</a:t>
            </a:r>
            <a:endParaRPr lang="ko-KR" altLang="en-US" sz="1050" b="1" dirty="0">
              <a:solidFill>
                <a:schemeClr val="tx1"/>
              </a:solidFill>
            </a:endParaRPr>
          </a:p>
        </p:txBody>
      </p:sp>
      <p:sp>
        <p:nvSpPr>
          <p:cNvPr id="1287" name="모서리가 둥근 직사각형 72">
            <a:extLst>
              <a:ext uri="{FF2B5EF4-FFF2-40B4-BE49-F238E27FC236}">
                <a16:creationId xmlns:a16="http://schemas.microsoft.com/office/drawing/2014/main" id="{7984B4FA-EDBF-34EB-6BD4-0A762EF369F4}"/>
              </a:ext>
            </a:extLst>
          </p:cNvPr>
          <p:cNvSpPr/>
          <p:nvPr/>
        </p:nvSpPr>
        <p:spPr>
          <a:xfrm>
            <a:off x="-4890964" y="1698981"/>
            <a:ext cx="4812129" cy="2748033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>
              <a:lnSpc>
                <a:spcPct val="150000"/>
              </a:lnSpc>
            </a:pPr>
            <a:endParaRPr kumimoji="1" lang="ko-KR" altLang="en-US" sz="600" dirty="0">
              <a:solidFill>
                <a:schemeClr val="tx1"/>
              </a:solidFill>
            </a:endParaRPr>
          </a:p>
        </p:txBody>
      </p:sp>
      <p:grpSp>
        <p:nvGrpSpPr>
          <p:cNvPr id="1290" name="그룹 1289">
            <a:extLst>
              <a:ext uri="{FF2B5EF4-FFF2-40B4-BE49-F238E27FC236}">
                <a16:creationId xmlns:a16="http://schemas.microsoft.com/office/drawing/2014/main" id="{90F5F2AB-B6EB-D4CE-215C-59E5992643C5}"/>
              </a:ext>
            </a:extLst>
          </p:cNvPr>
          <p:cNvGrpSpPr/>
          <p:nvPr/>
        </p:nvGrpSpPr>
        <p:grpSpPr>
          <a:xfrm>
            <a:off x="-4442956" y="3263303"/>
            <a:ext cx="299981" cy="279782"/>
            <a:chOff x="6271971" y="1276089"/>
            <a:chExt cx="1683320" cy="1683320"/>
          </a:xfrm>
        </p:grpSpPr>
        <p:sp>
          <p:nvSpPr>
            <p:cNvPr id="1291" name="타원 1290">
              <a:extLst>
                <a:ext uri="{FF2B5EF4-FFF2-40B4-BE49-F238E27FC236}">
                  <a16:creationId xmlns:a16="http://schemas.microsoft.com/office/drawing/2014/main" id="{28A8F36D-D25A-FF62-ED6F-595E6E8A7335}"/>
                </a:ext>
              </a:extLst>
            </p:cNvPr>
            <p:cNvSpPr/>
            <p:nvPr/>
          </p:nvSpPr>
          <p:spPr>
            <a:xfrm>
              <a:off x="6271971" y="1276089"/>
              <a:ext cx="1683320" cy="168332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 b="1" dirty="0"/>
            </a:p>
          </p:txBody>
        </p:sp>
        <p:pic>
          <p:nvPicPr>
            <p:cNvPr id="1292" name="그래픽 1291" descr="남자 옆모습 단색으로 채워진">
              <a:extLst>
                <a:ext uri="{FF2B5EF4-FFF2-40B4-BE49-F238E27FC236}">
                  <a16:creationId xmlns:a16="http://schemas.microsoft.com/office/drawing/2014/main" id="{0458D836-0058-0AF1-C6EA-9F7F3293244B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6356929" y="1406158"/>
              <a:ext cx="1480104" cy="1480104"/>
            </a:xfrm>
            <a:prstGeom prst="rect">
              <a:avLst/>
            </a:prstGeom>
          </p:spPr>
        </p:pic>
      </p:grpSp>
      <p:grpSp>
        <p:nvGrpSpPr>
          <p:cNvPr id="1293" name="그룹 1292">
            <a:extLst>
              <a:ext uri="{FF2B5EF4-FFF2-40B4-BE49-F238E27FC236}">
                <a16:creationId xmlns:a16="http://schemas.microsoft.com/office/drawing/2014/main" id="{E42D37DB-081B-4B71-FFD2-56A6D1C08CBA}"/>
              </a:ext>
            </a:extLst>
          </p:cNvPr>
          <p:cNvGrpSpPr/>
          <p:nvPr/>
        </p:nvGrpSpPr>
        <p:grpSpPr>
          <a:xfrm>
            <a:off x="-4438235" y="3617517"/>
            <a:ext cx="299981" cy="279782"/>
            <a:chOff x="6271971" y="1276089"/>
            <a:chExt cx="1683320" cy="1683320"/>
          </a:xfrm>
        </p:grpSpPr>
        <p:sp>
          <p:nvSpPr>
            <p:cNvPr id="1294" name="타원 1293">
              <a:extLst>
                <a:ext uri="{FF2B5EF4-FFF2-40B4-BE49-F238E27FC236}">
                  <a16:creationId xmlns:a16="http://schemas.microsoft.com/office/drawing/2014/main" id="{EA14EA76-05DB-7C47-9661-205C5E269603}"/>
                </a:ext>
              </a:extLst>
            </p:cNvPr>
            <p:cNvSpPr/>
            <p:nvPr/>
          </p:nvSpPr>
          <p:spPr>
            <a:xfrm>
              <a:off x="6271971" y="1276089"/>
              <a:ext cx="1683320" cy="168332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 b="1" dirty="0"/>
            </a:p>
          </p:txBody>
        </p:sp>
        <p:pic>
          <p:nvPicPr>
            <p:cNvPr id="1295" name="그래픽 1294" descr="남자 옆모습 단색으로 채워진">
              <a:extLst>
                <a:ext uri="{FF2B5EF4-FFF2-40B4-BE49-F238E27FC236}">
                  <a16:creationId xmlns:a16="http://schemas.microsoft.com/office/drawing/2014/main" id="{80CFBC8B-74E8-E5F9-508D-DA2666EA6F96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6356929" y="1406158"/>
              <a:ext cx="1480104" cy="1480104"/>
            </a:xfrm>
            <a:prstGeom prst="rect">
              <a:avLst/>
            </a:prstGeom>
          </p:spPr>
        </p:pic>
      </p:grpSp>
      <p:sp>
        <p:nvSpPr>
          <p:cNvPr id="1299" name="제목 10">
            <a:extLst>
              <a:ext uri="{FF2B5EF4-FFF2-40B4-BE49-F238E27FC236}">
                <a16:creationId xmlns:a16="http://schemas.microsoft.com/office/drawing/2014/main" id="{1E5E2D83-836B-96A3-28E2-01EBB258F709}"/>
              </a:ext>
            </a:extLst>
          </p:cNvPr>
          <p:cNvSpPr txBox="1">
            <a:spLocks/>
          </p:cNvSpPr>
          <p:nvPr/>
        </p:nvSpPr>
        <p:spPr>
          <a:xfrm>
            <a:off x="-4749583" y="1804823"/>
            <a:ext cx="1518044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kern="0" spc="0" dirty="0">
                <a:solidFill>
                  <a:srgbClr val="00B0F0"/>
                </a:solidFill>
                <a:latin typeface="+mn-ea"/>
                <a:ea typeface="+mn-ea"/>
              </a:rPr>
              <a:t>남웅</a:t>
            </a:r>
            <a:r>
              <a:rPr lang="ko-KR" altLang="en-US" sz="8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 학생의 문제 풀이 학습 변화</a:t>
            </a:r>
            <a:endParaRPr lang="en-US" altLang="ko-KR" sz="800" kern="0" spc="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  <a:ea typeface="+mn-ea"/>
            </a:endParaRPr>
          </a:p>
        </p:txBody>
      </p:sp>
      <p:cxnSp>
        <p:nvCxnSpPr>
          <p:cNvPr id="1300" name="직선 연결선 1299">
            <a:extLst>
              <a:ext uri="{FF2B5EF4-FFF2-40B4-BE49-F238E27FC236}">
                <a16:creationId xmlns:a16="http://schemas.microsoft.com/office/drawing/2014/main" id="{69765B50-FBE6-4674-8FC5-23C8A7766F04}"/>
              </a:ext>
            </a:extLst>
          </p:cNvPr>
          <p:cNvCxnSpPr>
            <a:cxnSpLocks/>
          </p:cNvCxnSpPr>
          <p:nvPr/>
        </p:nvCxnSpPr>
        <p:spPr>
          <a:xfrm>
            <a:off x="-4678479" y="1985972"/>
            <a:ext cx="4528835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01" name="그룹 1300">
            <a:extLst>
              <a:ext uri="{FF2B5EF4-FFF2-40B4-BE49-F238E27FC236}">
                <a16:creationId xmlns:a16="http://schemas.microsoft.com/office/drawing/2014/main" id="{3D5A9741-5FAC-273D-4D0F-5FF32E040595}"/>
              </a:ext>
            </a:extLst>
          </p:cNvPr>
          <p:cNvGrpSpPr/>
          <p:nvPr/>
        </p:nvGrpSpPr>
        <p:grpSpPr>
          <a:xfrm>
            <a:off x="-4663941" y="2077427"/>
            <a:ext cx="753544" cy="702802"/>
            <a:chOff x="6271971" y="1276089"/>
            <a:chExt cx="1683320" cy="1683320"/>
          </a:xfrm>
        </p:grpSpPr>
        <p:sp>
          <p:nvSpPr>
            <p:cNvPr id="1302" name="타원 1301">
              <a:extLst>
                <a:ext uri="{FF2B5EF4-FFF2-40B4-BE49-F238E27FC236}">
                  <a16:creationId xmlns:a16="http://schemas.microsoft.com/office/drawing/2014/main" id="{4FE264B8-6C59-1CE8-A78D-C48033C8323E}"/>
                </a:ext>
              </a:extLst>
            </p:cNvPr>
            <p:cNvSpPr/>
            <p:nvPr/>
          </p:nvSpPr>
          <p:spPr>
            <a:xfrm>
              <a:off x="6271971" y="1276089"/>
              <a:ext cx="1683320" cy="168332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 b="1" dirty="0"/>
            </a:p>
          </p:txBody>
        </p:sp>
        <p:pic>
          <p:nvPicPr>
            <p:cNvPr id="1303" name="그래픽 1302" descr="남자 옆모습 단색으로 채워진">
              <a:extLst>
                <a:ext uri="{FF2B5EF4-FFF2-40B4-BE49-F238E27FC236}">
                  <a16:creationId xmlns:a16="http://schemas.microsoft.com/office/drawing/2014/main" id="{FE8651A3-366E-1643-3923-208DC2ECFE61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6356929" y="1406158"/>
              <a:ext cx="1480104" cy="1480104"/>
            </a:xfrm>
            <a:prstGeom prst="rect">
              <a:avLst/>
            </a:prstGeom>
          </p:spPr>
        </p:pic>
      </p:grpSp>
      <p:cxnSp>
        <p:nvCxnSpPr>
          <p:cNvPr id="1307" name="직선 연결선 1306">
            <a:extLst>
              <a:ext uri="{FF2B5EF4-FFF2-40B4-BE49-F238E27FC236}">
                <a16:creationId xmlns:a16="http://schemas.microsoft.com/office/drawing/2014/main" id="{6EDB7066-F234-1358-5528-3F432FADC2C1}"/>
              </a:ext>
            </a:extLst>
          </p:cNvPr>
          <p:cNvCxnSpPr>
            <a:cxnSpLocks/>
          </p:cNvCxnSpPr>
          <p:nvPr/>
        </p:nvCxnSpPr>
        <p:spPr>
          <a:xfrm flipV="1">
            <a:off x="-3712189" y="2449203"/>
            <a:ext cx="0" cy="1787891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0" name="모서리가 둥근 직사각형 1100">
            <a:extLst>
              <a:ext uri="{FF2B5EF4-FFF2-40B4-BE49-F238E27FC236}">
                <a16:creationId xmlns:a16="http://schemas.microsoft.com/office/drawing/2014/main" id="{F3157197-22BB-837F-156A-FD081FADBAE9}"/>
              </a:ext>
            </a:extLst>
          </p:cNvPr>
          <p:cNvSpPr/>
          <p:nvPr/>
        </p:nvSpPr>
        <p:spPr>
          <a:xfrm>
            <a:off x="-3792353" y="2079660"/>
            <a:ext cx="45719" cy="533581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pic>
        <p:nvPicPr>
          <p:cNvPr id="1336" name="그림 1335">
            <a:extLst>
              <a:ext uri="{FF2B5EF4-FFF2-40B4-BE49-F238E27FC236}">
                <a16:creationId xmlns:a16="http://schemas.microsoft.com/office/drawing/2014/main" id="{CFFBBA54-DC03-6FD9-03E6-F48BD141E70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-4767840" y="3945566"/>
            <a:ext cx="898404" cy="181880"/>
          </a:xfrm>
          <a:prstGeom prst="rect">
            <a:avLst/>
          </a:prstGeom>
        </p:spPr>
      </p:pic>
      <p:grpSp>
        <p:nvGrpSpPr>
          <p:cNvPr id="1337" name="그룹 1336">
            <a:extLst>
              <a:ext uri="{FF2B5EF4-FFF2-40B4-BE49-F238E27FC236}">
                <a16:creationId xmlns:a16="http://schemas.microsoft.com/office/drawing/2014/main" id="{313CBC04-216C-AD0C-650B-2C88AE279283}"/>
              </a:ext>
            </a:extLst>
          </p:cNvPr>
          <p:cNvGrpSpPr/>
          <p:nvPr/>
        </p:nvGrpSpPr>
        <p:grpSpPr>
          <a:xfrm>
            <a:off x="-4452199" y="4105669"/>
            <a:ext cx="299981" cy="279782"/>
            <a:chOff x="6271971" y="1276089"/>
            <a:chExt cx="1683320" cy="1683320"/>
          </a:xfrm>
        </p:grpSpPr>
        <p:sp>
          <p:nvSpPr>
            <p:cNvPr id="1338" name="타원 1337">
              <a:extLst>
                <a:ext uri="{FF2B5EF4-FFF2-40B4-BE49-F238E27FC236}">
                  <a16:creationId xmlns:a16="http://schemas.microsoft.com/office/drawing/2014/main" id="{980303DF-34B6-AB1D-7CCE-12F79EB50812}"/>
                </a:ext>
              </a:extLst>
            </p:cNvPr>
            <p:cNvSpPr/>
            <p:nvPr/>
          </p:nvSpPr>
          <p:spPr>
            <a:xfrm>
              <a:off x="6271971" y="1276089"/>
              <a:ext cx="1683320" cy="168332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 b="1" dirty="0"/>
            </a:p>
          </p:txBody>
        </p:sp>
        <p:pic>
          <p:nvPicPr>
            <p:cNvPr id="1339" name="그래픽 1338" descr="남자 옆모습 단색으로 채워진">
              <a:extLst>
                <a:ext uri="{FF2B5EF4-FFF2-40B4-BE49-F238E27FC236}">
                  <a16:creationId xmlns:a16="http://schemas.microsoft.com/office/drawing/2014/main" id="{8559E501-C602-49D0-F142-98BA7C04A23A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6356929" y="1406158"/>
              <a:ext cx="1480104" cy="1480104"/>
            </a:xfrm>
            <a:prstGeom prst="rect">
              <a:avLst/>
            </a:prstGeom>
          </p:spPr>
        </p:pic>
      </p:grpSp>
      <p:sp>
        <p:nvSpPr>
          <p:cNvPr id="1340" name="직사각형 1339">
            <a:extLst>
              <a:ext uri="{FF2B5EF4-FFF2-40B4-BE49-F238E27FC236}">
                <a16:creationId xmlns:a16="http://schemas.microsoft.com/office/drawing/2014/main" id="{9A5F497A-FA18-EB47-7A5E-90D763DD6B83}"/>
              </a:ext>
            </a:extLst>
          </p:cNvPr>
          <p:cNvSpPr/>
          <p:nvPr/>
        </p:nvSpPr>
        <p:spPr>
          <a:xfrm>
            <a:off x="-4881814" y="4270000"/>
            <a:ext cx="1162868" cy="145988"/>
          </a:xfrm>
          <a:prstGeom prst="rect">
            <a:avLst/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1731" name="그래픽 1730" descr="추가 단색으로 채워진">
            <a:extLst>
              <a:ext uri="{FF2B5EF4-FFF2-40B4-BE49-F238E27FC236}">
                <a16:creationId xmlns:a16="http://schemas.microsoft.com/office/drawing/2014/main" id="{CC98E2B4-1070-7AC1-E94F-720A7C5F5189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 rot="2700000">
            <a:off x="-327567" y="1750481"/>
            <a:ext cx="197532" cy="197532"/>
          </a:xfrm>
          <a:prstGeom prst="rect">
            <a:avLst/>
          </a:prstGeom>
        </p:spPr>
      </p:pic>
      <p:sp>
        <p:nvSpPr>
          <p:cNvPr id="1926" name="직사각형 1925">
            <a:extLst>
              <a:ext uri="{FF2B5EF4-FFF2-40B4-BE49-F238E27FC236}">
                <a16:creationId xmlns:a16="http://schemas.microsoft.com/office/drawing/2014/main" id="{2FD323A5-30E9-45C2-61B8-CA86EF103C78}"/>
              </a:ext>
            </a:extLst>
          </p:cNvPr>
          <p:cNvSpPr/>
          <p:nvPr/>
        </p:nvSpPr>
        <p:spPr>
          <a:xfrm>
            <a:off x="-3688402" y="2079017"/>
            <a:ext cx="3576382" cy="2282379"/>
          </a:xfrm>
          <a:prstGeom prst="rect">
            <a:avLst/>
          </a:prstGeom>
          <a:solidFill>
            <a:schemeClr val="bg1">
              <a:lumMod val="95000"/>
              <a:alpha val="4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graphicFrame>
        <p:nvGraphicFramePr>
          <p:cNvPr id="1927" name="표 752">
            <a:extLst>
              <a:ext uri="{FF2B5EF4-FFF2-40B4-BE49-F238E27FC236}">
                <a16:creationId xmlns:a16="http://schemas.microsoft.com/office/drawing/2014/main" id="{6E4E6D8C-550C-B4B4-E9BA-831C8FCB0A6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7682080"/>
              </p:ext>
            </p:extLst>
          </p:nvPr>
        </p:nvGraphicFramePr>
        <p:xfrm>
          <a:off x="-3478012" y="2393962"/>
          <a:ext cx="3319278" cy="178458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53213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553213">
                  <a:extLst>
                    <a:ext uri="{9D8B030D-6E8A-4147-A177-3AD203B41FA5}">
                      <a16:colId xmlns:a16="http://schemas.microsoft.com/office/drawing/2014/main" val="2816591719"/>
                    </a:ext>
                  </a:extLst>
                </a:gridCol>
                <a:gridCol w="553213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553213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553213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553213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</a:tblGrid>
              <a:tr h="446146">
                <a:tc>
                  <a:txBody>
                    <a:bodyPr/>
                    <a:lstStyle/>
                    <a:p>
                      <a:pPr algn="ctr"/>
                      <a:endParaRPr lang="x-none" altLang="en-US" sz="400" dirty="0"/>
                    </a:p>
                  </a:txBody>
                  <a:tcPr marL="94484" marR="95996" marT="47998" marB="47998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400" dirty="0"/>
                    </a:p>
                  </a:txBody>
                  <a:tcPr marL="94484" marR="95996" marT="47998" marB="47998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400" dirty="0"/>
                    </a:p>
                  </a:txBody>
                  <a:tcPr marL="94484" marR="95996" marT="47998" marB="47998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400" dirty="0"/>
                    </a:p>
                  </a:txBody>
                  <a:tcPr marL="94484" marR="95996" marT="47998" marB="47998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400" dirty="0"/>
                    </a:p>
                  </a:txBody>
                  <a:tcPr marL="94484" marR="95996" marT="47998" marB="47998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400" dirty="0"/>
                    </a:p>
                  </a:txBody>
                  <a:tcPr marL="94484" marR="95996" marT="47998" marB="47998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85490342"/>
                  </a:ext>
                </a:extLst>
              </a:tr>
              <a:tr h="446146">
                <a:tc>
                  <a:txBody>
                    <a:bodyPr/>
                    <a:lstStyle/>
                    <a:p>
                      <a:pPr algn="ctr"/>
                      <a:endParaRPr lang="x-none" altLang="en-US" sz="400" dirty="0"/>
                    </a:p>
                  </a:txBody>
                  <a:tcPr marL="94484" marR="95996" marT="47998" marB="47998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400" dirty="0"/>
                    </a:p>
                  </a:txBody>
                  <a:tcPr marL="94484" marR="95996" marT="47998" marB="47998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400" dirty="0"/>
                    </a:p>
                  </a:txBody>
                  <a:tcPr marL="94484" marR="95996" marT="47998" marB="47998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400" dirty="0"/>
                    </a:p>
                  </a:txBody>
                  <a:tcPr marL="94484" marR="95996" marT="47998" marB="47998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400" dirty="0"/>
                    </a:p>
                  </a:txBody>
                  <a:tcPr marL="94484" marR="95996" marT="47998" marB="47998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400" dirty="0"/>
                    </a:p>
                  </a:txBody>
                  <a:tcPr marL="94484" marR="95996" marT="47998" marB="47998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87280042"/>
                  </a:ext>
                </a:extLst>
              </a:tr>
              <a:tr h="446146">
                <a:tc>
                  <a:txBody>
                    <a:bodyPr/>
                    <a:lstStyle/>
                    <a:p>
                      <a:pPr algn="ctr"/>
                      <a:endParaRPr lang="x-none" altLang="en-US" sz="400" dirty="0"/>
                    </a:p>
                  </a:txBody>
                  <a:tcPr marL="94484" marR="95996" marT="47998" marB="47998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400" dirty="0"/>
                    </a:p>
                  </a:txBody>
                  <a:tcPr marL="94484" marR="95996" marT="47998" marB="47998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400" dirty="0"/>
                    </a:p>
                  </a:txBody>
                  <a:tcPr marL="94484" marR="95996" marT="47998" marB="47998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400" dirty="0"/>
                    </a:p>
                  </a:txBody>
                  <a:tcPr marL="94484" marR="95996" marT="47998" marB="47998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400" dirty="0"/>
                    </a:p>
                  </a:txBody>
                  <a:tcPr marL="94484" marR="95996" marT="47998" marB="47998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400" dirty="0"/>
                    </a:p>
                  </a:txBody>
                  <a:tcPr marL="94484" marR="95996" marT="47998" marB="47998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  <a:tr h="446146">
                <a:tc>
                  <a:txBody>
                    <a:bodyPr/>
                    <a:lstStyle/>
                    <a:p>
                      <a:pPr algn="ctr"/>
                      <a:endParaRPr lang="x-none" altLang="en-US" sz="400" dirty="0"/>
                    </a:p>
                  </a:txBody>
                  <a:tcPr marL="94484" marR="95996" marT="47998" marB="47998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400" dirty="0"/>
                    </a:p>
                  </a:txBody>
                  <a:tcPr marL="94484" marR="95996" marT="47998" marB="47998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400" dirty="0"/>
                    </a:p>
                  </a:txBody>
                  <a:tcPr marL="94484" marR="95996" marT="47998" marB="47998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400" dirty="0"/>
                    </a:p>
                  </a:txBody>
                  <a:tcPr marL="94484" marR="95996" marT="47998" marB="47998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400" dirty="0"/>
                    </a:p>
                  </a:txBody>
                  <a:tcPr marL="94484" marR="95996" marT="47998" marB="47998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400" dirty="0"/>
                    </a:p>
                  </a:txBody>
                  <a:tcPr marL="94484" marR="95996" marT="47998" marB="47998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544128"/>
                  </a:ext>
                </a:extLst>
              </a:tr>
            </a:tbl>
          </a:graphicData>
        </a:graphic>
      </p:graphicFrame>
      <p:sp>
        <p:nvSpPr>
          <p:cNvPr id="1928" name="TextBox 1927">
            <a:extLst>
              <a:ext uri="{FF2B5EF4-FFF2-40B4-BE49-F238E27FC236}">
                <a16:creationId xmlns:a16="http://schemas.microsoft.com/office/drawing/2014/main" id="{5C654CC7-A73E-EA78-1B65-7605B13D1099}"/>
              </a:ext>
            </a:extLst>
          </p:cNvPr>
          <p:cNvSpPr txBox="1"/>
          <p:nvPr/>
        </p:nvSpPr>
        <p:spPr>
          <a:xfrm>
            <a:off x="-3312102" y="4185496"/>
            <a:ext cx="327013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2024</a:t>
            </a:r>
            <a:r>
              <a:rPr kumimoji="1" lang="ko-KR" altLang="en-US" sz="500" dirty="0">
                <a:solidFill>
                  <a:prstClr val="black"/>
                </a:solidFill>
              </a:rPr>
              <a:t>년 </a:t>
            </a:r>
            <a:r>
              <a:rPr kumimoji="1" lang="en-US" altLang="ko-KR" sz="500" dirty="0">
                <a:solidFill>
                  <a:prstClr val="black"/>
                </a:solidFill>
              </a:rPr>
              <a:t>3</a:t>
            </a:r>
            <a:r>
              <a:rPr kumimoji="1" lang="ko-KR" altLang="en-US" sz="500" dirty="0">
                <a:solidFill>
                  <a:prstClr val="black"/>
                </a:solidFill>
              </a:rPr>
              <a:t>월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929" name="사각형: 둥근 모서리 1928">
            <a:extLst>
              <a:ext uri="{FF2B5EF4-FFF2-40B4-BE49-F238E27FC236}">
                <a16:creationId xmlns:a16="http://schemas.microsoft.com/office/drawing/2014/main" id="{1810829E-AEB7-1651-3D32-4E02D9AC77F4}"/>
              </a:ext>
            </a:extLst>
          </p:cNvPr>
          <p:cNvSpPr/>
          <p:nvPr/>
        </p:nvSpPr>
        <p:spPr>
          <a:xfrm flipH="1">
            <a:off x="-3267190" y="3983252"/>
            <a:ext cx="173876" cy="188484"/>
          </a:xfrm>
          <a:prstGeom prst="roundRect">
            <a:avLst/>
          </a:prstGeom>
          <a:solidFill>
            <a:srgbClr val="7063F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930" name="사각형: 둥근 모서리 1929">
            <a:extLst>
              <a:ext uri="{FF2B5EF4-FFF2-40B4-BE49-F238E27FC236}">
                <a16:creationId xmlns:a16="http://schemas.microsoft.com/office/drawing/2014/main" id="{0377F610-0889-400A-5033-A3A02B680951}"/>
              </a:ext>
            </a:extLst>
          </p:cNvPr>
          <p:cNvSpPr/>
          <p:nvPr/>
        </p:nvSpPr>
        <p:spPr>
          <a:xfrm flipH="1">
            <a:off x="-2736302" y="3911641"/>
            <a:ext cx="173876" cy="262938"/>
          </a:xfrm>
          <a:prstGeom prst="roundRect">
            <a:avLst/>
          </a:prstGeom>
          <a:solidFill>
            <a:srgbClr val="7063F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931" name="TextBox 1930">
            <a:extLst>
              <a:ext uri="{FF2B5EF4-FFF2-40B4-BE49-F238E27FC236}">
                <a16:creationId xmlns:a16="http://schemas.microsoft.com/office/drawing/2014/main" id="{A6AAFCD7-AB1E-5674-E14F-6A5FC34B4E0A}"/>
              </a:ext>
            </a:extLst>
          </p:cNvPr>
          <p:cNvSpPr txBox="1"/>
          <p:nvPr/>
        </p:nvSpPr>
        <p:spPr>
          <a:xfrm>
            <a:off x="-2800297" y="4186582"/>
            <a:ext cx="327013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2024</a:t>
            </a:r>
            <a:r>
              <a:rPr kumimoji="1" lang="ko-KR" altLang="en-US" sz="500" dirty="0">
                <a:solidFill>
                  <a:prstClr val="black"/>
                </a:solidFill>
              </a:rPr>
              <a:t>년 </a:t>
            </a:r>
            <a:r>
              <a:rPr kumimoji="1" lang="en-US" altLang="ko-KR" sz="500" dirty="0">
                <a:solidFill>
                  <a:prstClr val="black"/>
                </a:solidFill>
              </a:rPr>
              <a:t>4</a:t>
            </a:r>
            <a:r>
              <a:rPr kumimoji="1" lang="ko-KR" altLang="en-US" sz="500" dirty="0">
                <a:solidFill>
                  <a:prstClr val="black"/>
                </a:solidFill>
              </a:rPr>
              <a:t>월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932" name="TextBox 1931">
            <a:extLst>
              <a:ext uri="{FF2B5EF4-FFF2-40B4-BE49-F238E27FC236}">
                <a16:creationId xmlns:a16="http://schemas.microsoft.com/office/drawing/2014/main" id="{82711F70-C1B5-9716-DC26-5907EC1AABF5}"/>
              </a:ext>
            </a:extLst>
          </p:cNvPr>
          <p:cNvSpPr txBox="1"/>
          <p:nvPr/>
        </p:nvSpPr>
        <p:spPr>
          <a:xfrm>
            <a:off x="-2244903" y="4188391"/>
            <a:ext cx="327013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2024</a:t>
            </a:r>
            <a:r>
              <a:rPr kumimoji="1" lang="ko-KR" altLang="en-US" sz="500" dirty="0">
                <a:solidFill>
                  <a:prstClr val="black"/>
                </a:solidFill>
              </a:rPr>
              <a:t>년 </a:t>
            </a:r>
            <a:r>
              <a:rPr kumimoji="1" lang="en-US" altLang="ko-KR" sz="500" dirty="0">
                <a:solidFill>
                  <a:prstClr val="black"/>
                </a:solidFill>
              </a:rPr>
              <a:t>5</a:t>
            </a:r>
            <a:r>
              <a:rPr kumimoji="1" lang="ko-KR" altLang="en-US" sz="500" dirty="0">
                <a:solidFill>
                  <a:prstClr val="black"/>
                </a:solidFill>
              </a:rPr>
              <a:t>월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933" name="TextBox 1932">
            <a:extLst>
              <a:ext uri="{FF2B5EF4-FFF2-40B4-BE49-F238E27FC236}">
                <a16:creationId xmlns:a16="http://schemas.microsoft.com/office/drawing/2014/main" id="{98C03409-92E4-D860-726C-ABBECFE06143}"/>
              </a:ext>
            </a:extLst>
          </p:cNvPr>
          <p:cNvSpPr txBox="1"/>
          <p:nvPr/>
        </p:nvSpPr>
        <p:spPr>
          <a:xfrm>
            <a:off x="-1700239" y="4179507"/>
            <a:ext cx="327013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2024</a:t>
            </a:r>
            <a:r>
              <a:rPr kumimoji="1" lang="ko-KR" altLang="en-US" sz="500" dirty="0">
                <a:solidFill>
                  <a:prstClr val="black"/>
                </a:solidFill>
              </a:rPr>
              <a:t>년 </a:t>
            </a:r>
            <a:r>
              <a:rPr kumimoji="1" lang="en-US" altLang="ko-KR" sz="500" dirty="0">
                <a:solidFill>
                  <a:prstClr val="black"/>
                </a:solidFill>
              </a:rPr>
              <a:t>6</a:t>
            </a:r>
            <a:r>
              <a:rPr kumimoji="1" lang="ko-KR" altLang="en-US" sz="500" dirty="0">
                <a:solidFill>
                  <a:prstClr val="black"/>
                </a:solidFill>
              </a:rPr>
              <a:t>월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936" name="사각형: 둥근 모서리 1935">
            <a:extLst>
              <a:ext uri="{FF2B5EF4-FFF2-40B4-BE49-F238E27FC236}">
                <a16:creationId xmlns:a16="http://schemas.microsoft.com/office/drawing/2014/main" id="{0BFD1173-15FE-DF7D-2539-E60429E6EFAA}"/>
              </a:ext>
            </a:extLst>
          </p:cNvPr>
          <p:cNvSpPr/>
          <p:nvPr/>
        </p:nvSpPr>
        <p:spPr>
          <a:xfrm flipH="1">
            <a:off x="-2181152" y="3819124"/>
            <a:ext cx="173876" cy="359241"/>
          </a:xfrm>
          <a:prstGeom prst="roundRect">
            <a:avLst/>
          </a:prstGeom>
          <a:solidFill>
            <a:srgbClr val="7063F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937" name="사각형: 둥근 모서리 1936">
            <a:extLst>
              <a:ext uri="{FF2B5EF4-FFF2-40B4-BE49-F238E27FC236}">
                <a16:creationId xmlns:a16="http://schemas.microsoft.com/office/drawing/2014/main" id="{88609C25-3680-B18A-F3E8-1BAB9E67890A}"/>
              </a:ext>
            </a:extLst>
          </p:cNvPr>
          <p:cNvSpPr/>
          <p:nvPr/>
        </p:nvSpPr>
        <p:spPr>
          <a:xfrm flipH="1">
            <a:off x="-1620660" y="3706294"/>
            <a:ext cx="173876" cy="472970"/>
          </a:xfrm>
          <a:prstGeom prst="roundRect">
            <a:avLst/>
          </a:prstGeom>
          <a:solidFill>
            <a:srgbClr val="7063F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938" name="TextBox 1937">
            <a:extLst>
              <a:ext uri="{FF2B5EF4-FFF2-40B4-BE49-F238E27FC236}">
                <a16:creationId xmlns:a16="http://schemas.microsoft.com/office/drawing/2014/main" id="{033B44BF-F866-54A4-B079-916994E410EC}"/>
              </a:ext>
            </a:extLst>
          </p:cNvPr>
          <p:cNvSpPr txBox="1"/>
          <p:nvPr/>
        </p:nvSpPr>
        <p:spPr>
          <a:xfrm>
            <a:off x="-3543371" y="4225192"/>
            <a:ext cx="35266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939" name="TextBox 1938">
            <a:extLst>
              <a:ext uri="{FF2B5EF4-FFF2-40B4-BE49-F238E27FC236}">
                <a16:creationId xmlns:a16="http://schemas.microsoft.com/office/drawing/2014/main" id="{AD0D41CD-CB3B-CC2B-A51B-147230A893E1}"/>
              </a:ext>
            </a:extLst>
          </p:cNvPr>
          <p:cNvSpPr txBox="1"/>
          <p:nvPr/>
        </p:nvSpPr>
        <p:spPr>
          <a:xfrm>
            <a:off x="-3580107" y="3779746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25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940" name="TextBox 1939">
            <a:extLst>
              <a:ext uri="{FF2B5EF4-FFF2-40B4-BE49-F238E27FC236}">
                <a16:creationId xmlns:a16="http://schemas.microsoft.com/office/drawing/2014/main" id="{F3C42035-465C-6AE0-F610-AF14E95BFB8A}"/>
              </a:ext>
            </a:extLst>
          </p:cNvPr>
          <p:cNvSpPr txBox="1"/>
          <p:nvPr/>
        </p:nvSpPr>
        <p:spPr>
          <a:xfrm>
            <a:off x="-3581530" y="3294688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50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941" name="TextBox 1940">
            <a:extLst>
              <a:ext uri="{FF2B5EF4-FFF2-40B4-BE49-F238E27FC236}">
                <a16:creationId xmlns:a16="http://schemas.microsoft.com/office/drawing/2014/main" id="{296604CF-4DEA-CD81-1F21-1133D0F71E81}"/>
              </a:ext>
            </a:extLst>
          </p:cNvPr>
          <p:cNvSpPr txBox="1"/>
          <p:nvPr/>
        </p:nvSpPr>
        <p:spPr>
          <a:xfrm>
            <a:off x="-3575070" y="2825062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75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943" name="TextBox 1942">
            <a:extLst>
              <a:ext uri="{FF2B5EF4-FFF2-40B4-BE49-F238E27FC236}">
                <a16:creationId xmlns:a16="http://schemas.microsoft.com/office/drawing/2014/main" id="{D95E9D68-9DB6-747F-905A-3E73664027C1}"/>
              </a:ext>
            </a:extLst>
          </p:cNvPr>
          <p:cNvSpPr txBox="1"/>
          <p:nvPr/>
        </p:nvSpPr>
        <p:spPr>
          <a:xfrm>
            <a:off x="-3607180" y="2359338"/>
            <a:ext cx="105798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100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951" name="TextBox 1950">
            <a:extLst>
              <a:ext uri="{FF2B5EF4-FFF2-40B4-BE49-F238E27FC236}">
                <a16:creationId xmlns:a16="http://schemas.microsoft.com/office/drawing/2014/main" id="{636CDA6A-39BC-6294-9621-48D5DF2AB293}"/>
              </a:ext>
            </a:extLst>
          </p:cNvPr>
          <p:cNvSpPr txBox="1"/>
          <p:nvPr/>
        </p:nvSpPr>
        <p:spPr>
          <a:xfrm>
            <a:off x="-3667093" y="2267398"/>
            <a:ext cx="562655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500" dirty="0">
                <a:solidFill>
                  <a:schemeClr val="bg1">
                    <a:lumMod val="75000"/>
                  </a:schemeClr>
                </a:solidFill>
              </a:rPr>
              <a:t>문제풀이 학습량</a:t>
            </a:r>
            <a:r>
              <a:rPr kumimoji="1" lang="en-US" altLang="ko-KR" sz="500" dirty="0">
                <a:solidFill>
                  <a:schemeClr val="bg1">
                    <a:lumMod val="75000"/>
                  </a:schemeClr>
                </a:solidFill>
              </a:rPr>
              <a:t>(%)</a:t>
            </a:r>
            <a:endParaRPr kumimoji="1" lang="x-none" altLang="en-US" sz="5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1953" name="모서리가 둥근 직사각형 1100">
            <a:extLst>
              <a:ext uri="{FF2B5EF4-FFF2-40B4-BE49-F238E27FC236}">
                <a16:creationId xmlns:a16="http://schemas.microsoft.com/office/drawing/2014/main" id="{B4047C49-B7A9-0335-0E3B-59F4E750971A}"/>
              </a:ext>
            </a:extLst>
          </p:cNvPr>
          <p:cNvSpPr/>
          <p:nvPr/>
        </p:nvSpPr>
        <p:spPr>
          <a:xfrm rot="16200000" flipH="1">
            <a:off x="-2725594" y="3593635"/>
            <a:ext cx="45719" cy="1470824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sp>
        <p:nvSpPr>
          <p:cNvPr id="1956" name="TextBox 53">
            <a:extLst>
              <a:ext uri="{FF2B5EF4-FFF2-40B4-BE49-F238E27FC236}">
                <a16:creationId xmlns:a16="http://schemas.microsoft.com/office/drawing/2014/main" id="{E9D3D220-ED6F-B69E-EBD5-59C0C1D82F45}"/>
              </a:ext>
            </a:extLst>
          </p:cNvPr>
          <p:cNvSpPr txBox="1"/>
          <p:nvPr/>
        </p:nvSpPr>
        <p:spPr>
          <a:xfrm>
            <a:off x="-369666" y="2128282"/>
            <a:ext cx="192360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500" dirty="0" err="1"/>
              <a:t>정답률</a:t>
            </a:r>
            <a:endParaRPr lang="en-US" altLang="ko-KR" sz="500" dirty="0"/>
          </a:p>
        </p:txBody>
      </p:sp>
      <p:sp>
        <p:nvSpPr>
          <p:cNvPr id="1957" name="TextBox 1956">
            <a:extLst>
              <a:ext uri="{FF2B5EF4-FFF2-40B4-BE49-F238E27FC236}">
                <a16:creationId xmlns:a16="http://schemas.microsoft.com/office/drawing/2014/main" id="{3E504837-36C9-03D8-554B-3C39A1E758DA}"/>
              </a:ext>
            </a:extLst>
          </p:cNvPr>
          <p:cNvSpPr txBox="1"/>
          <p:nvPr/>
        </p:nvSpPr>
        <p:spPr>
          <a:xfrm>
            <a:off x="-705797" y="2129468"/>
            <a:ext cx="192360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500" dirty="0"/>
              <a:t>학습량</a:t>
            </a:r>
            <a:endParaRPr lang="en-US" altLang="ko-KR" sz="500" dirty="0"/>
          </a:p>
        </p:txBody>
      </p:sp>
      <p:sp>
        <p:nvSpPr>
          <p:cNvPr id="1958" name="직사각형 1957">
            <a:extLst>
              <a:ext uri="{FF2B5EF4-FFF2-40B4-BE49-F238E27FC236}">
                <a16:creationId xmlns:a16="http://schemas.microsoft.com/office/drawing/2014/main" id="{E2AF5F35-22D8-BEE6-C7D0-E4BEDF5712E5}"/>
              </a:ext>
            </a:extLst>
          </p:cNvPr>
          <p:cNvSpPr>
            <a:spLocks noChangeAspect="1"/>
          </p:cNvSpPr>
          <p:nvPr/>
        </p:nvSpPr>
        <p:spPr>
          <a:xfrm>
            <a:off x="-811326" y="2130754"/>
            <a:ext cx="72787" cy="72000"/>
          </a:xfrm>
          <a:prstGeom prst="rect">
            <a:avLst/>
          </a:prstGeom>
          <a:solidFill>
            <a:srgbClr val="7063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cxnSp>
        <p:nvCxnSpPr>
          <p:cNvPr id="1964" name="직선 연결선 1963">
            <a:extLst>
              <a:ext uri="{FF2B5EF4-FFF2-40B4-BE49-F238E27FC236}">
                <a16:creationId xmlns:a16="http://schemas.microsoft.com/office/drawing/2014/main" id="{0B4707DA-6331-CE4D-F2A2-507B7FE5674E}"/>
              </a:ext>
            </a:extLst>
          </p:cNvPr>
          <p:cNvCxnSpPr/>
          <p:nvPr/>
        </p:nvCxnSpPr>
        <p:spPr>
          <a:xfrm>
            <a:off x="-488762" y="2166443"/>
            <a:ext cx="103987" cy="0"/>
          </a:xfrm>
          <a:prstGeom prst="line">
            <a:avLst/>
          </a:prstGeom>
          <a:ln w="6350">
            <a:solidFill>
              <a:srgbClr val="FF0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73" name="직선 화살표 연결선 1972">
            <a:extLst>
              <a:ext uri="{FF2B5EF4-FFF2-40B4-BE49-F238E27FC236}">
                <a16:creationId xmlns:a16="http://schemas.microsoft.com/office/drawing/2014/main" id="{ED747C55-AC27-FE29-1326-9BF88DA19884}"/>
              </a:ext>
            </a:extLst>
          </p:cNvPr>
          <p:cNvCxnSpPr>
            <a:cxnSpLocks/>
          </p:cNvCxnSpPr>
          <p:nvPr/>
        </p:nvCxnSpPr>
        <p:spPr>
          <a:xfrm>
            <a:off x="-4959627" y="2118586"/>
            <a:ext cx="2688" cy="2283759"/>
          </a:xfrm>
          <a:prstGeom prst="straightConnector1">
            <a:avLst/>
          </a:prstGeom>
          <a:ln>
            <a:solidFill>
              <a:srgbClr val="FF0000"/>
            </a:solidFill>
            <a:prstDash val="dash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74" name="TextBox 1973">
            <a:extLst>
              <a:ext uri="{FF2B5EF4-FFF2-40B4-BE49-F238E27FC236}">
                <a16:creationId xmlns:a16="http://schemas.microsoft.com/office/drawing/2014/main" id="{A3B24E93-4BA6-B7CF-FB2F-FC006F878C44}"/>
              </a:ext>
            </a:extLst>
          </p:cNvPr>
          <p:cNvSpPr txBox="1"/>
          <p:nvPr/>
        </p:nvSpPr>
        <p:spPr>
          <a:xfrm>
            <a:off x="-5207847" y="2781132"/>
            <a:ext cx="368559" cy="6309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err="1">
                <a:solidFill>
                  <a:srgbClr val="FF0000"/>
                </a:solidFill>
              </a:rPr>
              <a:t>스</a:t>
            </a:r>
            <a:endParaRPr lang="en-US" altLang="ko-KR" sz="700" dirty="0">
              <a:solidFill>
                <a:srgbClr val="FF0000"/>
              </a:solidFill>
            </a:endParaRPr>
          </a:p>
          <a:p>
            <a:r>
              <a:rPr lang="ko-KR" altLang="en-US" sz="700" dirty="0">
                <a:solidFill>
                  <a:srgbClr val="FF0000"/>
                </a:solidFill>
              </a:rPr>
              <a:t>크</a:t>
            </a:r>
            <a:endParaRPr lang="en-US" altLang="ko-KR" sz="700" dirty="0">
              <a:solidFill>
                <a:srgbClr val="FF0000"/>
              </a:solidFill>
            </a:endParaRPr>
          </a:p>
          <a:p>
            <a:r>
              <a:rPr lang="ko-KR" altLang="en-US" sz="700" dirty="0">
                <a:solidFill>
                  <a:srgbClr val="FF0000"/>
                </a:solidFill>
              </a:rPr>
              <a:t>롤</a:t>
            </a:r>
            <a:endParaRPr lang="en-US" altLang="ko-KR" sz="700" dirty="0">
              <a:solidFill>
                <a:srgbClr val="FF0000"/>
              </a:solidFill>
            </a:endParaRPr>
          </a:p>
          <a:p>
            <a:r>
              <a:rPr lang="ko-KR" altLang="en-US" sz="700" dirty="0">
                <a:solidFill>
                  <a:srgbClr val="FF0000"/>
                </a:solidFill>
              </a:rPr>
              <a:t>영</a:t>
            </a:r>
            <a:endParaRPr lang="en-US" altLang="ko-KR" sz="700" dirty="0">
              <a:solidFill>
                <a:srgbClr val="FF0000"/>
              </a:solidFill>
            </a:endParaRPr>
          </a:p>
          <a:p>
            <a:r>
              <a:rPr lang="ko-KR" altLang="en-US" sz="700" dirty="0">
                <a:solidFill>
                  <a:srgbClr val="FF0000"/>
                </a:solidFill>
              </a:rPr>
              <a:t>역</a:t>
            </a:r>
          </a:p>
        </p:txBody>
      </p:sp>
      <p:cxnSp>
        <p:nvCxnSpPr>
          <p:cNvPr id="1976" name="직선 화살표 연결선 1975">
            <a:extLst>
              <a:ext uri="{FF2B5EF4-FFF2-40B4-BE49-F238E27FC236}">
                <a16:creationId xmlns:a16="http://schemas.microsoft.com/office/drawing/2014/main" id="{26E501FE-BB55-66E7-8490-46F677D10A5F}"/>
              </a:ext>
            </a:extLst>
          </p:cNvPr>
          <p:cNvCxnSpPr>
            <a:cxnSpLocks/>
          </p:cNvCxnSpPr>
          <p:nvPr/>
        </p:nvCxnSpPr>
        <p:spPr>
          <a:xfrm flipV="1">
            <a:off x="-3518073" y="4404057"/>
            <a:ext cx="3227513" cy="9126"/>
          </a:xfrm>
          <a:prstGeom prst="straightConnector1">
            <a:avLst/>
          </a:prstGeom>
          <a:ln>
            <a:solidFill>
              <a:srgbClr val="FF0000"/>
            </a:solidFill>
            <a:prstDash val="dash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0" name="TextBox 1979">
            <a:extLst>
              <a:ext uri="{FF2B5EF4-FFF2-40B4-BE49-F238E27FC236}">
                <a16:creationId xmlns:a16="http://schemas.microsoft.com/office/drawing/2014/main" id="{A6994877-E190-B172-7531-F970B3529A6C}"/>
              </a:ext>
            </a:extLst>
          </p:cNvPr>
          <p:cNvSpPr txBox="1"/>
          <p:nvPr/>
        </p:nvSpPr>
        <p:spPr>
          <a:xfrm>
            <a:off x="-2240777" y="4415988"/>
            <a:ext cx="672919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>
                <a:solidFill>
                  <a:srgbClr val="FF0000"/>
                </a:solidFill>
              </a:rPr>
              <a:t>스크롤 영역</a:t>
            </a:r>
          </a:p>
        </p:txBody>
      </p:sp>
      <p:sp>
        <p:nvSpPr>
          <p:cNvPr id="1981" name="Rectangle 4">
            <a:extLst>
              <a:ext uri="{FF2B5EF4-FFF2-40B4-BE49-F238E27FC236}">
                <a16:creationId xmlns:a16="http://schemas.microsoft.com/office/drawing/2014/main" id="{0CFD5F39-E70F-BBBA-7136-40269757559C}"/>
              </a:ext>
            </a:extLst>
          </p:cNvPr>
          <p:cNvSpPr/>
          <p:nvPr/>
        </p:nvSpPr>
        <p:spPr>
          <a:xfrm>
            <a:off x="-5239917" y="1579161"/>
            <a:ext cx="5221088" cy="3036882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1982" name="Circle">
            <a:extLst>
              <a:ext uri="{FF2B5EF4-FFF2-40B4-BE49-F238E27FC236}">
                <a16:creationId xmlns:a16="http://schemas.microsoft.com/office/drawing/2014/main" id="{DEE7D5B3-FD3F-519C-5406-19E7AC485CB0}"/>
              </a:ext>
            </a:extLst>
          </p:cNvPr>
          <p:cNvSpPr/>
          <p:nvPr/>
        </p:nvSpPr>
        <p:spPr>
          <a:xfrm>
            <a:off x="-5273923" y="1511693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8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983" name="Rounded Rectangle">
            <a:extLst>
              <a:ext uri="{FF2B5EF4-FFF2-40B4-BE49-F238E27FC236}">
                <a16:creationId xmlns:a16="http://schemas.microsoft.com/office/drawing/2014/main" id="{C537C6F8-63D4-BA02-C38B-A0EDE26C1B19}"/>
              </a:ext>
            </a:extLst>
          </p:cNvPr>
          <p:cNvSpPr/>
          <p:nvPr/>
        </p:nvSpPr>
        <p:spPr>
          <a:xfrm>
            <a:off x="-4939360" y="1720563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8-1</a:t>
            </a:r>
            <a:endParaRPr sz="700" dirty="0">
              <a:solidFill>
                <a:schemeClr val="bg1"/>
              </a:solidFill>
            </a:endParaRPr>
          </a:p>
        </p:txBody>
      </p:sp>
      <p:grpSp>
        <p:nvGrpSpPr>
          <p:cNvPr id="1986" name="그룹 1985">
            <a:extLst>
              <a:ext uri="{FF2B5EF4-FFF2-40B4-BE49-F238E27FC236}">
                <a16:creationId xmlns:a16="http://schemas.microsoft.com/office/drawing/2014/main" id="{9E7E9E16-C3CA-DDA0-2C55-7FF1E5C3260F}"/>
              </a:ext>
            </a:extLst>
          </p:cNvPr>
          <p:cNvGrpSpPr/>
          <p:nvPr/>
        </p:nvGrpSpPr>
        <p:grpSpPr>
          <a:xfrm>
            <a:off x="-4441891" y="2899627"/>
            <a:ext cx="299981" cy="279782"/>
            <a:chOff x="6271971" y="1276089"/>
            <a:chExt cx="1683320" cy="1683320"/>
          </a:xfrm>
        </p:grpSpPr>
        <p:sp>
          <p:nvSpPr>
            <p:cNvPr id="1987" name="타원 1986">
              <a:extLst>
                <a:ext uri="{FF2B5EF4-FFF2-40B4-BE49-F238E27FC236}">
                  <a16:creationId xmlns:a16="http://schemas.microsoft.com/office/drawing/2014/main" id="{976F2BA9-7907-7E7F-0E71-EB707EA339D9}"/>
                </a:ext>
              </a:extLst>
            </p:cNvPr>
            <p:cNvSpPr/>
            <p:nvPr/>
          </p:nvSpPr>
          <p:spPr>
            <a:xfrm>
              <a:off x="6271971" y="1276089"/>
              <a:ext cx="1683320" cy="168332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 b="1" dirty="0"/>
            </a:p>
          </p:txBody>
        </p:sp>
        <p:pic>
          <p:nvPicPr>
            <p:cNvPr id="1988" name="그래픽 1987" descr="남자 옆모습 단색으로 채워진">
              <a:extLst>
                <a:ext uri="{FF2B5EF4-FFF2-40B4-BE49-F238E27FC236}">
                  <a16:creationId xmlns:a16="http://schemas.microsoft.com/office/drawing/2014/main" id="{7D6E0545-02DE-5627-86B4-9C6874AB222B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6356929" y="1406158"/>
              <a:ext cx="1480104" cy="1480104"/>
            </a:xfrm>
            <a:prstGeom prst="rect">
              <a:avLst/>
            </a:prstGeom>
          </p:spPr>
        </p:pic>
      </p:grpSp>
      <p:sp>
        <p:nvSpPr>
          <p:cNvPr id="1989" name="Rectangle 4">
            <a:extLst>
              <a:ext uri="{FF2B5EF4-FFF2-40B4-BE49-F238E27FC236}">
                <a16:creationId xmlns:a16="http://schemas.microsoft.com/office/drawing/2014/main" id="{D5E9079F-3E23-B58F-166F-3C64C3721362}"/>
              </a:ext>
            </a:extLst>
          </p:cNvPr>
          <p:cNvSpPr/>
          <p:nvPr/>
        </p:nvSpPr>
        <p:spPr>
          <a:xfrm>
            <a:off x="-4750030" y="2007592"/>
            <a:ext cx="902410" cy="2396465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1990" name="Rounded Rectangle">
            <a:extLst>
              <a:ext uri="{FF2B5EF4-FFF2-40B4-BE49-F238E27FC236}">
                <a16:creationId xmlns:a16="http://schemas.microsoft.com/office/drawing/2014/main" id="{64950907-E036-E7C9-43B4-35F30F9955C7}"/>
              </a:ext>
            </a:extLst>
          </p:cNvPr>
          <p:cNvSpPr/>
          <p:nvPr/>
        </p:nvSpPr>
        <p:spPr>
          <a:xfrm>
            <a:off x="-4837474" y="1997611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8-2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994" name="사각형: 둥근 모서리 1993">
            <a:extLst>
              <a:ext uri="{FF2B5EF4-FFF2-40B4-BE49-F238E27FC236}">
                <a16:creationId xmlns:a16="http://schemas.microsoft.com/office/drawing/2014/main" id="{EF85962F-8D84-2085-3923-F75D8AB0253F}"/>
              </a:ext>
            </a:extLst>
          </p:cNvPr>
          <p:cNvSpPr/>
          <p:nvPr/>
        </p:nvSpPr>
        <p:spPr>
          <a:xfrm>
            <a:off x="-3635217" y="2344342"/>
            <a:ext cx="146821" cy="1989533"/>
          </a:xfrm>
          <a:prstGeom prst="roundRect">
            <a:avLst>
              <a:gd name="adj" fmla="val 50000"/>
            </a:avLst>
          </a:prstGeom>
          <a:noFill/>
          <a:ln w="6350" cap="flat">
            <a:solidFill>
              <a:srgbClr val="00B0F0"/>
            </a:solidFill>
            <a:prstDash val="sysDot"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996" name="Rounded Rectangle">
            <a:extLst>
              <a:ext uri="{FF2B5EF4-FFF2-40B4-BE49-F238E27FC236}">
                <a16:creationId xmlns:a16="http://schemas.microsoft.com/office/drawing/2014/main" id="{5CE0FEF3-0648-7FD7-37D7-35E20F356E3B}"/>
              </a:ext>
            </a:extLst>
          </p:cNvPr>
          <p:cNvSpPr/>
          <p:nvPr/>
        </p:nvSpPr>
        <p:spPr>
          <a:xfrm>
            <a:off x="-3738095" y="2506773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8-3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998" name="Rounded Rectangle">
            <a:extLst>
              <a:ext uri="{FF2B5EF4-FFF2-40B4-BE49-F238E27FC236}">
                <a16:creationId xmlns:a16="http://schemas.microsoft.com/office/drawing/2014/main" id="{D963BDCA-94C7-8C21-2B34-FFE7A6347820}"/>
              </a:ext>
            </a:extLst>
          </p:cNvPr>
          <p:cNvSpPr/>
          <p:nvPr/>
        </p:nvSpPr>
        <p:spPr>
          <a:xfrm>
            <a:off x="-3524733" y="4108013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8-4</a:t>
            </a:r>
            <a:endParaRPr sz="700" dirty="0">
              <a:solidFill>
                <a:schemeClr val="bg1"/>
              </a:solidFill>
            </a:endParaRPr>
          </a:p>
        </p:txBody>
      </p:sp>
      <p:grpSp>
        <p:nvGrpSpPr>
          <p:cNvPr id="2000" name="그룹 1999">
            <a:extLst>
              <a:ext uri="{FF2B5EF4-FFF2-40B4-BE49-F238E27FC236}">
                <a16:creationId xmlns:a16="http://schemas.microsoft.com/office/drawing/2014/main" id="{B64274B1-D204-72FE-23D8-BF9C40B8EC65}"/>
              </a:ext>
            </a:extLst>
          </p:cNvPr>
          <p:cNvGrpSpPr/>
          <p:nvPr/>
        </p:nvGrpSpPr>
        <p:grpSpPr>
          <a:xfrm>
            <a:off x="-2030834" y="6309594"/>
            <a:ext cx="299981" cy="279782"/>
            <a:chOff x="6271971" y="1276089"/>
            <a:chExt cx="1683320" cy="1683320"/>
          </a:xfrm>
        </p:grpSpPr>
        <p:sp>
          <p:nvSpPr>
            <p:cNvPr id="2001" name="타원 2000">
              <a:extLst>
                <a:ext uri="{FF2B5EF4-FFF2-40B4-BE49-F238E27FC236}">
                  <a16:creationId xmlns:a16="http://schemas.microsoft.com/office/drawing/2014/main" id="{765F25DA-1C9F-2FBA-57A5-C851D60928D1}"/>
                </a:ext>
              </a:extLst>
            </p:cNvPr>
            <p:cNvSpPr/>
            <p:nvPr/>
          </p:nvSpPr>
          <p:spPr>
            <a:xfrm>
              <a:off x="6271971" y="1276089"/>
              <a:ext cx="1683320" cy="168332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 b="1" dirty="0"/>
            </a:p>
          </p:txBody>
        </p:sp>
        <p:pic>
          <p:nvPicPr>
            <p:cNvPr id="2002" name="그래픽 2001" descr="남자 옆모습 단색으로 채워진">
              <a:extLst>
                <a:ext uri="{FF2B5EF4-FFF2-40B4-BE49-F238E27FC236}">
                  <a16:creationId xmlns:a16="http://schemas.microsoft.com/office/drawing/2014/main" id="{24F2EB33-595D-9C32-754B-F2639B620AB1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6356929" y="1406158"/>
              <a:ext cx="1480104" cy="1480104"/>
            </a:xfrm>
            <a:prstGeom prst="rect">
              <a:avLst/>
            </a:prstGeom>
          </p:spPr>
        </p:pic>
      </p:grpSp>
      <p:grpSp>
        <p:nvGrpSpPr>
          <p:cNvPr id="2003" name="그룹 2002">
            <a:extLst>
              <a:ext uri="{FF2B5EF4-FFF2-40B4-BE49-F238E27FC236}">
                <a16:creationId xmlns:a16="http://schemas.microsoft.com/office/drawing/2014/main" id="{1DA1CD4A-18E7-8F18-C0F9-87CF09D38FD6}"/>
              </a:ext>
            </a:extLst>
          </p:cNvPr>
          <p:cNvGrpSpPr/>
          <p:nvPr/>
        </p:nvGrpSpPr>
        <p:grpSpPr>
          <a:xfrm>
            <a:off x="-2260583" y="5484191"/>
            <a:ext cx="753544" cy="702802"/>
            <a:chOff x="6271971" y="1276089"/>
            <a:chExt cx="1683320" cy="1683320"/>
          </a:xfrm>
        </p:grpSpPr>
        <p:sp>
          <p:nvSpPr>
            <p:cNvPr id="2004" name="타원 2003">
              <a:extLst>
                <a:ext uri="{FF2B5EF4-FFF2-40B4-BE49-F238E27FC236}">
                  <a16:creationId xmlns:a16="http://schemas.microsoft.com/office/drawing/2014/main" id="{A86DA141-EDFC-FFD9-1060-406DB07A784B}"/>
                </a:ext>
              </a:extLst>
            </p:cNvPr>
            <p:cNvSpPr/>
            <p:nvPr/>
          </p:nvSpPr>
          <p:spPr>
            <a:xfrm>
              <a:off x="6271971" y="1276089"/>
              <a:ext cx="1683320" cy="168332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 b="1" dirty="0"/>
            </a:p>
          </p:txBody>
        </p:sp>
        <p:pic>
          <p:nvPicPr>
            <p:cNvPr id="2005" name="그래픽 2004" descr="남자 옆모습 단색으로 채워진">
              <a:extLst>
                <a:ext uri="{FF2B5EF4-FFF2-40B4-BE49-F238E27FC236}">
                  <a16:creationId xmlns:a16="http://schemas.microsoft.com/office/drawing/2014/main" id="{BF8FDAE8-6FCA-F20A-AE54-69BD699BC93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6356929" y="1406158"/>
              <a:ext cx="1480104" cy="1480104"/>
            </a:xfrm>
            <a:prstGeom prst="rect">
              <a:avLst/>
            </a:prstGeom>
          </p:spPr>
        </p:pic>
      </p:grpSp>
      <p:grpSp>
        <p:nvGrpSpPr>
          <p:cNvPr id="2006" name="그룹 2005">
            <a:extLst>
              <a:ext uri="{FF2B5EF4-FFF2-40B4-BE49-F238E27FC236}">
                <a16:creationId xmlns:a16="http://schemas.microsoft.com/office/drawing/2014/main" id="{C47173DA-5266-4ADF-A310-D96C1741F8F7}"/>
              </a:ext>
            </a:extLst>
          </p:cNvPr>
          <p:cNvGrpSpPr/>
          <p:nvPr/>
        </p:nvGrpSpPr>
        <p:grpSpPr>
          <a:xfrm>
            <a:off x="-2043459" y="5125163"/>
            <a:ext cx="299981" cy="279782"/>
            <a:chOff x="6271971" y="1276089"/>
            <a:chExt cx="1683320" cy="1683320"/>
          </a:xfrm>
        </p:grpSpPr>
        <p:sp>
          <p:nvSpPr>
            <p:cNvPr id="2007" name="타원 2006">
              <a:extLst>
                <a:ext uri="{FF2B5EF4-FFF2-40B4-BE49-F238E27FC236}">
                  <a16:creationId xmlns:a16="http://schemas.microsoft.com/office/drawing/2014/main" id="{65456E68-1BCB-803B-6D0A-12998884D4ED}"/>
                </a:ext>
              </a:extLst>
            </p:cNvPr>
            <p:cNvSpPr/>
            <p:nvPr/>
          </p:nvSpPr>
          <p:spPr>
            <a:xfrm>
              <a:off x="6271971" y="1276089"/>
              <a:ext cx="1683320" cy="168332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 b="1" dirty="0"/>
            </a:p>
          </p:txBody>
        </p:sp>
        <p:pic>
          <p:nvPicPr>
            <p:cNvPr id="2008" name="그래픽 2007" descr="남자 옆모습 단색으로 채워진">
              <a:extLst>
                <a:ext uri="{FF2B5EF4-FFF2-40B4-BE49-F238E27FC236}">
                  <a16:creationId xmlns:a16="http://schemas.microsoft.com/office/drawing/2014/main" id="{4982ABDA-1E39-AEB0-3D02-BC92D25F279D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6356929" y="1406158"/>
              <a:ext cx="1480104" cy="1480104"/>
            </a:xfrm>
            <a:prstGeom prst="rect">
              <a:avLst/>
            </a:prstGeom>
          </p:spPr>
        </p:pic>
      </p:grpSp>
      <p:grpSp>
        <p:nvGrpSpPr>
          <p:cNvPr id="2010" name="그룹 2009">
            <a:extLst>
              <a:ext uri="{FF2B5EF4-FFF2-40B4-BE49-F238E27FC236}">
                <a16:creationId xmlns:a16="http://schemas.microsoft.com/office/drawing/2014/main" id="{D66A9E56-6876-90B3-F989-E49695F1715F}"/>
              </a:ext>
            </a:extLst>
          </p:cNvPr>
          <p:cNvGrpSpPr/>
          <p:nvPr/>
        </p:nvGrpSpPr>
        <p:grpSpPr>
          <a:xfrm>
            <a:off x="-3208797" y="6647805"/>
            <a:ext cx="299981" cy="279782"/>
            <a:chOff x="6271971" y="1276089"/>
            <a:chExt cx="1683320" cy="1683320"/>
          </a:xfrm>
        </p:grpSpPr>
        <p:sp>
          <p:nvSpPr>
            <p:cNvPr id="2011" name="타원 2010">
              <a:extLst>
                <a:ext uri="{FF2B5EF4-FFF2-40B4-BE49-F238E27FC236}">
                  <a16:creationId xmlns:a16="http://schemas.microsoft.com/office/drawing/2014/main" id="{85AEF8D6-EF0D-A631-E9C5-7EC72D6D5260}"/>
                </a:ext>
              </a:extLst>
            </p:cNvPr>
            <p:cNvSpPr/>
            <p:nvPr/>
          </p:nvSpPr>
          <p:spPr>
            <a:xfrm>
              <a:off x="6271971" y="1276089"/>
              <a:ext cx="1683320" cy="168332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 b="1" dirty="0"/>
            </a:p>
          </p:txBody>
        </p:sp>
        <p:pic>
          <p:nvPicPr>
            <p:cNvPr id="2012" name="그래픽 2011" descr="남자 옆모습 단색으로 채워진">
              <a:extLst>
                <a:ext uri="{FF2B5EF4-FFF2-40B4-BE49-F238E27FC236}">
                  <a16:creationId xmlns:a16="http://schemas.microsoft.com/office/drawing/2014/main" id="{F201FE01-4AC2-A759-854D-DE360E49158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6356929" y="1406158"/>
              <a:ext cx="1480104" cy="1480104"/>
            </a:xfrm>
            <a:prstGeom prst="rect">
              <a:avLst/>
            </a:prstGeom>
          </p:spPr>
        </p:pic>
      </p:grpSp>
      <p:grpSp>
        <p:nvGrpSpPr>
          <p:cNvPr id="2013" name="그룹 2012">
            <a:extLst>
              <a:ext uri="{FF2B5EF4-FFF2-40B4-BE49-F238E27FC236}">
                <a16:creationId xmlns:a16="http://schemas.microsoft.com/office/drawing/2014/main" id="{FAA83C20-1197-52D3-E1D9-FE3F0F284139}"/>
              </a:ext>
            </a:extLst>
          </p:cNvPr>
          <p:cNvGrpSpPr/>
          <p:nvPr/>
        </p:nvGrpSpPr>
        <p:grpSpPr>
          <a:xfrm>
            <a:off x="-3204076" y="7002019"/>
            <a:ext cx="299981" cy="279782"/>
            <a:chOff x="6271971" y="1276089"/>
            <a:chExt cx="1683320" cy="1683320"/>
          </a:xfrm>
        </p:grpSpPr>
        <p:sp>
          <p:nvSpPr>
            <p:cNvPr id="2014" name="타원 2013">
              <a:extLst>
                <a:ext uri="{FF2B5EF4-FFF2-40B4-BE49-F238E27FC236}">
                  <a16:creationId xmlns:a16="http://schemas.microsoft.com/office/drawing/2014/main" id="{5CB3E6DC-288C-7F2E-F904-BFEA025057F9}"/>
                </a:ext>
              </a:extLst>
            </p:cNvPr>
            <p:cNvSpPr/>
            <p:nvPr/>
          </p:nvSpPr>
          <p:spPr>
            <a:xfrm>
              <a:off x="6271971" y="1276089"/>
              <a:ext cx="1683320" cy="168332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 b="1" dirty="0"/>
            </a:p>
          </p:txBody>
        </p:sp>
        <p:pic>
          <p:nvPicPr>
            <p:cNvPr id="2015" name="그래픽 2014" descr="남자 옆모습 단색으로 채워진">
              <a:extLst>
                <a:ext uri="{FF2B5EF4-FFF2-40B4-BE49-F238E27FC236}">
                  <a16:creationId xmlns:a16="http://schemas.microsoft.com/office/drawing/2014/main" id="{CB0C71D9-D153-AEDB-A03B-DDBF1F8B37A2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6356929" y="1406158"/>
              <a:ext cx="1480104" cy="1480104"/>
            </a:xfrm>
            <a:prstGeom prst="rect">
              <a:avLst/>
            </a:prstGeom>
          </p:spPr>
        </p:pic>
      </p:grpSp>
      <p:grpSp>
        <p:nvGrpSpPr>
          <p:cNvPr id="2016" name="그룹 2015">
            <a:extLst>
              <a:ext uri="{FF2B5EF4-FFF2-40B4-BE49-F238E27FC236}">
                <a16:creationId xmlns:a16="http://schemas.microsoft.com/office/drawing/2014/main" id="{EA0F0415-C65E-7D22-57B3-C48435F82CD1}"/>
              </a:ext>
            </a:extLst>
          </p:cNvPr>
          <p:cNvGrpSpPr/>
          <p:nvPr/>
        </p:nvGrpSpPr>
        <p:grpSpPr>
          <a:xfrm>
            <a:off x="-3429782" y="5461929"/>
            <a:ext cx="753544" cy="702802"/>
            <a:chOff x="6271971" y="1276089"/>
            <a:chExt cx="1683320" cy="1683320"/>
          </a:xfrm>
        </p:grpSpPr>
        <p:sp>
          <p:nvSpPr>
            <p:cNvPr id="2017" name="타원 2016">
              <a:extLst>
                <a:ext uri="{FF2B5EF4-FFF2-40B4-BE49-F238E27FC236}">
                  <a16:creationId xmlns:a16="http://schemas.microsoft.com/office/drawing/2014/main" id="{9ED4A08B-53DC-BBBF-BC2E-2F4BACE62330}"/>
                </a:ext>
              </a:extLst>
            </p:cNvPr>
            <p:cNvSpPr/>
            <p:nvPr/>
          </p:nvSpPr>
          <p:spPr>
            <a:xfrm>
              <a:off x="6271971" y="1276089"/>
              <a:ext cx="1683320" cy="168332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 b="1" dirty="0"/>
            </a:p>
          </p:txBody>
        </p:sp>
        <p:pic>
          <p:nvPicPr>
            <p:cNvPr id="2018" name="그래픽 2017" descr="남자 옆모습 단색으로 채워진">
              <a:extLst>
                <a:ext uri="{FF2B5EF4-FFF2-40B4-BE49-F238E27FC236}">
                  <a16:creationId xmlns:a16="http://schemas.microsoft.com/office/drawing/2014/main" id="{223DB0BF-CA2F-1DE2-D023-0C351F24E892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6356929" y="1406158"/>
              <a:ext cx="1480104" cy="1480104"/>
            </a:xfrm>
            <a:prstGeom prst="rect">
              <a:avLst/>
            </a:prstGeom>
          </p:spPr>
        </p:pic>
      </p:grpSp>
      <p:grpSp>
        <p:nvGrpSpPr>
          <p:cNvPr id="2022" name="그룹 2021">
            <a:extLst>
              <a:ext uri="{FF2B5EF4-FFF2-40B4-BE49-F238E27FC236}">
                <a16:creationId xmlns:a16="http://schemas.microsoft.com/office/drawing/2014/main" id="{963A92CB-A0F8-2BA6-CB05-55E35CD6F90B}"/>
              </a:ext>
            </a:extLst>
          </p:cNvPr>
          <p:cNvGrpSpPr/>
          <p:nvPr/>
        </p:nvGrpSpPr>
        <p:grpSpPr>
          <a:xfrm>
            <a:off x="-3207732" y="6284129"/>
            <a:ext cx="299981" cy="279782"/>
            <a:chOff x="6271971" y="1276089"/>
            <a:chExt cx="1683320" cy="1683320"/>
          </a:xfrm>
        </p:grpSpPr>
        <p:sp>
          <p:nvSpPr>
            <p:cNvPr id="2023" name="타원 2022">
              <a:extLst>
                <a:ext uri="{FF2B5EF4-FFF2-40B4-BE49-F238E27FC236}">
                  <a16:creationId xmlns:a16="http://schemas.microsoft.com/office/drawing/2014/main" id="{A9590506-553B-DE27-63A6-921AC2176766}"/>
                </a:ext>
              </a:extLst>
            </p:cNvPr>
            <p:cNvSpPr/>
            <p:nvPr/>
          </p:nvSpPr>
          <p:spPr>
            <a:xfrm>
              <a:off x="6271971" y="1276089"/>
              <a:ext cx="1683320" cy="168332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 b="1" dirty="0"/>
            </a:p>
          </p:txBody>
        </p:sp>
        <p:pic>
          <p:nvPicPr>
            <p:cNvPr id="2024" name="그래픽 2023" descr="남자 옆모습 단색으로 채워진">
              <a:extLst>
                <a:ext uri="{FF2B5EF4-FFF2-40B4-BE49-F238E27FC236}">
                  <a16:creationId xmlns:a16="http://schemas.microsoft.com/office/drawing/2014/main" id="{17D06CDA-A0B2-6D02-9AAC-8A63C5F07526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6356929" y="1406158"/>
              <a:ext cx="1480104" cy="1480104"/>
            </a:xfrm>
            <a:prstGeom prst="rect">
              <a:avLst/>
            </a:prstGeom>
          </p:spPr>
        </p:pic>
      </p:grpSp>
      <p:sp>
        <p:nvSpPr>
          <p:cNvPr id="2025" name="Oval 4">
            <a:extLst>
              <a:ext uri="{FF2B5EF4-FFF2-40B4-BE49-F238E27FC236}">
                <a16:creationId xmlns:a16="http://schemas.microsoft.com/office/drawing/2014/main" id="{68192F39-7B92-141E-189F-1B0B66B43D97}"/>
              </a:ext>
            </a:extLst>
          </p:cNvPr>
          <p:cNvSpPr>
            <a:spLocks noChangeArrowheads="1"/>
          </p:cNvSpPr>
          <p:nvPr/>
        </p:nvSpPr>
        <p:spPr bwMode="auto">
          <a:xfrm flipH="1" flipV="1">
            <a:off x="-3029177" y="6409712"/>
            <a:ext cx="52192" cy="51429"/>
          </a:xfrm>
          <a:prstGeom prst="ellipse">
            <a:avLst/>
          </a:prstGeom>
          <a:solidFill>
            <a:srgbClr val="FF2D82">
              <a:alpha val="60000"/>
            </a:srgbClr>
          </a:solidFill>
          <a:ln w="12700">
            <a:solidFill>
              <a:srgbClr val="FF2D82"/>
            </a:solidFill>
            <a:prstDash val="solid"/>
            <a:round/>
            <a:headEnd/>
            <a:tailEnd/>
          </a:ln>
        </p:spPr>
        <p:txBody>
          <a:bodyPr rot="10800000" wrap="none" lIns="0" tIns="0" rIns="0" bIns="0" anchor="ctr"/>
          <a:lstStyle/>
          <a:p>
            <a:pPr algn="ctr"/>
            <a:endParaRPr lang="ko-KR" altLang="ko-KR" sz="500" b="1">
              <a:solidFill>
                <a:srgbClr val="FF0066"/>
              </a:solidFill>
              <a:latin typeface="Calibri" pitchFamily="34" charset="0"/>
              <a:ea typeface="맑은 고딕" pitchFamily="50" charset="-127"/>
              <a:cs typeface="Calibri" pitchFamily="34" charset="0"/>
            </a:endParaRPr>
          </a:p>
        </p:txBody>
      </p:sp>
      <p:pic>
        <p:nvPicPr>
          <p:cNvPr id="2026" name="Picture 7">
            <a:extLst>
              <a:ext uri="{FF2B5EF4-FFF2-40B4-BE49-F238E27FC236}">
                <a16:creationId xmlns:a16="http://schemas.microsoft.com/office/drawing/2014/main" id="{C93E2D3C-E692-3A26-4161-11F15915C269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936948" y="6484660"/>
            <a:ext cx="92318" cy="149678"/>
          </a:xfrm>
          <a:prstGeom prst="rect">
            <a:avLst/>
          </a:prstGeom>
        </p:spPr>
      </p:pic>
      <p:pic>
        <p:nvPicPr>
          <p:cNvPr id="2029" name="그래픽 2028" descr="시계 방향으로 굽은 화살표 단색으로 채워진">
            <a:extLst>
              <a:ext uri="{FF2B5EF4-FFF2-40B4-BE49-F238E27FC236}">
                <a16:creationId xmlns:a16="http://schemas.microsoft.com/office/drawing/2014/main" id="{DBD73EE0-0835-13AF-8BAC-5DE339C32322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 rot="503636">
            <a:off x="-1505473" y="5913621"/>
            <a:ext cx="512836" cy="512836"/>
          </a:xfrm>
          <a:prstGeom prst="rect">
            <a:avLst/>
          </a:prstGeom>
        </p:spPr>
      </p:pic>
      <p:grpSp>
        <p:nvGrpSpPr>
          <p:cNvPr id="2030" name="그룹 2029">
            <a:extLst>
              <a:ext uri="{FF2B5EF4-FFF2-40B4-BE49-F238E27FC236}">
                <a16:creationId xmlns:a16="http://schemas.microsoft.com/office/drawing/2014/main" id="{0E283180-B769-2365-EC6F-BE6140E63705}"/>
              </a:ext>
            </a:extLst>
          </p:cNvPr>
          <p:cNvGrpSpPr/>
          <p:nvPr/>
        </p:nvGrpSpPr>
        <p:grpSpPr>
          <a:xfrm>
            <a:off x="-2030834" y="6677079"/>
            <a:ext cx="299981" cy="279782"/>
            <a:chOff x="6271971" y="1276089"/>
            <a:chExt cx="1683320" cy="1683320"/>
          </a:xfrm>
        </p:grpSpPr>
        <p:sp>
          <p:nvSpPr>
            <p:cNvPr id="2031" name="타원 2030">
              <a:extLst>
                <a:ext uri="{FF2B5EF4-FFF2-40B4-BE49-F238E27FC236}">
                  <a16:creationId xmlns:a16="http://schemas.microsoft.com/office/drawing/2014/main" id="{6966B5E2-CD1F-6B1D-C731-5A5FAF87D52D}"/>
                </a:ext>
              </a:extLst>
            </p:cNvPr>
            <p:cNvSpPr/>
            <p:nvPr/>
          </p:nvSpPr>
          <p:spPr>
            <a:xfrm>
              <a:off x="6271971" y="1276089"/>
              <a:ext cx="1683320" cy="168332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 b="1" dirty="0"/>
            </a:p>
          </p:txBody>
        </p:sp>
        <p:pic>
          <p:nvPicPr>
            <p:cNvPr id="2032" name="그래픽 2031" descr="남자 옆모습 단색으로 채워진">
              <a:extLst>
                <a:ext uri="{FF2B5EF4-FFF2-40B4-BE49-F238E27FC236}">
                  <a16:creationId xmlns:a16="http://schemas.microsoft.com/office/drawing/2014/main" id="{5F1B3F89-390A-8DCC-94FC-401C6A016A9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6356929" y="1406158"/>
              <a:ext cx="1480104" cy="1480104"/>
            </a:xfrm>
            <a:prstGeom prst="rect">
              <a:avLst/>
            </a:prstGeom>
          </p:spPr>
        </p:pic>
      </p:grpSp>
      <p:grpSp>
        <p:nvGrpSpPr>
          <p:cNvPr id="2033" name="그룹 2032">
            <a:extLst>
              <a:ext uri="{FF2B5EF4-FFF2-40B4-BE49-F238E27FC236}">
                <a16:creationId xmlns:a16="http://schemas.microsoft.com/office/drawing/2014/main" id="{71926F05-0CBB-049B-57A4-FCB95248B97B}"/>
              </a:ext>
            </a:extLst>
          </p:cNvPr>
          <p:cNvGrpSpPr/>
          <p:nvPr/>
        </p:nvGrpSpPr>
        <p:grpSpPr>
          <a:xfrm>
            <a:off x="-2026113" y="7031293"/>
            <a:ext cx="299981" cy="279782"/>
            <a:chOff x="6271971" y="1276089"/>
            <a:chExt cx="1683320" cy="1683320"/>
          </a:xfrm>
        </p:grpSpPr>
        <p:sp>
          <p:nvSpPr>
            <p:cNvPr id="2034" name="타원 2033">
              <a:extLst>
                <a:ext uri="{FF2B5EF4-FFF2-40B4-BE49-F238E27FC236}">
                  <a16:creationId xmlns:a16="http://schemas.microsoft.com/office/drawing/2014/main" id="{40D0A52C-D2E4-22C6-1FE7-57B29FECD7A7}"/>
                </a:ext>
              </a:extLst>
            </p:cNvPr>
            <p:cNvSpPr/>
            <p:nvPr/>
          </p:nvSpPr>
          <p:spPr>
            <a:xfrm>
              <a:off x="6271971" y="1276089"/>
              <a:ext cx="1683320" cy="168332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 b="1" dirty="0"/>
            </a:p>
          </p:txBody>
        </p:sp>
        <p:pic>
          <p:nvPicPr>
            <p:cNvPr id="2035" name="그래픽 2034" descr="남자 옆모습 단색으로 채워진">
              <a:extLst>
                <a:ext uri="{FF2B5EF4-FFF2-40B4-BE49-F238E27FC236}">
                  <a16:creationId xmlns:a16="http://schemas.microsoft.com/office/drawing/2014/main" id="{40A7C645-F15C-E54B-3662-9B6746489CA4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6356929" y="1406158"/>
              <a:ext cx="1480104" cy="1480104"/>
            </a:xfrm>
            <a:prstGeom prst="rect">
              <a:avLst/>
            </a:prstGeom>
          </p:spPr>
        </p:pic>
      </p:grpSp>
      <p:cxnSp>
        <p:nvCxnSpPr>
          <p:cNvPr id="2037" name="직선 화살표 연결선 2036">
            <a:extLst>
              <a:ext uri="{FF2B5EF4-FFF2-40B4-BE49-F238E27FC236}">
                <a16:creationId xmlns:a16="http://schemas.microsoft.com/office/drawing/2014/main" id="{41C54C9A-273C-679F-A61C-152419A125C4}"/>
              </a:ext>
            </a:extLst>
          </p:cNvPr>
          <p:cNvCxnSpPr>
            <a:stCxn id="2023" idx="6"/>
            <a:endCxn id="2004" idx="3"/>
          </p:cNvCxnSpPr>
          <p:nvPr/>
        </p:nvCxnSpPr>
        <p:spPr>
          <a:xfrm flipV="1">
            <a:off x="-2907751" y="6084070"/>
            <a:ext cx="757522" cy="339950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42" name="직사각형 2041">
            <a:extLst>
              <a:ext uri="{FF2B5EF4-FFF2-40B4-BE49-F238E27FC236}">
                <a16:creationId xmlns:a16="http://schemas.microsoft.com/office/drawing/2014/main" id="{2EF377C9-3230-40A8-F853-7FFE3BCDE79A}"/>
              </a:ext>
            </a:extLst>
          </p:cNvPr>
          <p:cNvSpPr/>
          <p:nvPr/>
        </p:nvSpPr>
        <p:spPr>
          <a:xfrm>
            <a:off x="-2445569" y="5055052"/>
            <a:ext cx="1055358" cy="398385"/>
          </a:xfrm>
          <a:prstGeom prst="rect">
            <a:avLst/>
          </a:prstGeom>
          <a:solidFill>
            <a:schemeClr val="bg1">
              <a:lumMod val="65000"/>
              <a:alpha val="5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043" name="TextBox 2042">
            <a:extLst>
              <a:ext uri="{FF2B5EF4-FFF2-40B4-BE49-F238E27FC236}">
                <a16:creationId xmlns:a16="http://schemas.microsoft.com/office/drawing/2014/main" id="{038EEEAA-B76C-E95B-3CF6-62B380AF9629}"/>
              </a:ext>
            </a:extLst>
          </p:cNvPr>
          <p:cNvSpPr txBox="1"/>
          <p:nvPr/>
        </p:nvSpPr>
        <p:spPr>
          <a:xfrm>
            <a:off x="-3393234" y="4771615"/>
            <a:ext cx="24352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>
                <a:solidFill>
                  <a:srgbClr val="0070C0"/>
                </a:solidFill>
              </a:rPr>
              <a:t>학생 선택 시 스크롤 이동 화면 예시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sz="1000" b="1" dirty="0">
              <a:solidFill>
                <a:srgbClr val="0070C0"/>
              </a:solidFill>
            </a:endParaRPr>
          </a:p>
        </p:txBody>
      </p:sp>
      <p:sp>
        <p:nvSpPr>
          <p:cNvPr id="2044" name="TextBox 2043">
            <a:extLst>
              <a:ext uri="{FF2B5EF4-FFF2-40B4-BE49-F238E27FC236}">
                <a16:creationId xmlns:a16="http://schemas.microsoft.com/office/drawing/2014/main" id="{42682CE3-340F-C7D9-5373-9C01E4110BFD}"/>
              </a:ext>
            </a:extLst>
          </p:cNvPr>
          <p:cNvSpPr txBox="1"/>
          <p:nvPr/>
        </p:nvSpPr>
        <p:spPr>
          <a:xfrm>
            <a:off x="-3950410" y="1311014"/>
            <a:ext cx="299312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>
                <a:solidFill>
                  <a:srgbClr val="0070C0"/>
                </a:solidFill>
              </a:rPr>
              <a:t>학생의 문제풀이 통계 변화 그래프 상세 팝업 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sz="1000" b="1" dirty="0">
              <a:solidFill>
                <a:srgbClr val="0070C0"/>
              </a:solidFill>
            </a:endParaRPr>
          </a:p>
        </p:txBody>
      </p:sp>
      <p:sp>
        <p:nvSpPr>
          <p:cNvPr id="2046" name="Rounded Rectangle">
            <a:extLst>
              <a:ext uri="{FF2B5EF4-FFF2-40B4-BE49-F238E27FC236}">
                <a16:creationId xmlns:a16="http://schemas.microsoft.com/office/drawing/2014/main" id="{B48175CD-344D-54FE-C79E-92595DC3BF7C}"/>
              </a:ext>
            </a:extLst>
          </p:cNvPr>
          <p:cNvSpPr/>
          <p:nvPr/>
        </p:nvSpPr>
        <p:spPr>
          <a:xfrm>
            <a:off x="-3497892" y="4748993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8-2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979ABB5A-7D62-6DCD-5C45-4CE30C10B61E}"/>
              </a:ext>
            </a:extLst>
          </p:cNvPr>
          <p:cNvSpPr/>
          <p:nvPr/>
        </p:nvSpPr>
        <p:spPr>
          <a:xfrm>
            <a:off x="143343" y="6748941"/>
            <a:ext cx="8794918" cy="2698735"/>
          </a:xfrm>
          <a:prstGeom prst="rect">
            <a:avLst/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A984E64-8CC7-5D63-251A-71603F993C9E}"/>
              </a:ext>
            </a:extLst>
          </p:cNvPr>
          <p:cNvSpPr txBox="1"/>
          <p:nvPr/>
        </p:nvSpPr>
        <p:spPr>
          <a:xfrm>
            <a:off x="318792" y="6024423"/>
            <a:ext cx="859210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1000" dirty="0">
                <a:solidFill>
                  <a:prstClr val="black"/>
                </a:solidFill>
              </a:rPr>
              <a:t>전체 학생 목록</a:t>
            </a:r>
          </a:p>
        </p:txBody>
      </p:sp>
      <p:grpSp>
        <p:nvGrpSpPr>
          <p:cNvPr id="7" name="그룹 6">
            <a:extLst>
              <a:ext uri="{FF2B5EF4-FFF2-40B4-BE49-F238E27FC236}">
                <a16:creationId xmlns:a16="http://schemas.microsoft.com/office/drawing/2014/main" id="{3285713C-E8F3-301E-BF7F-D5F835CAAE05}"/>
              </a:ext>
            </a:extLst>
          </p:cNvPr>
          <p:cNvGrpSpPr/>
          <p:nvPr/>
        </p:nvGrpSpPr>
        <p:grpSpPr>
          <a:xfrm>
            <a:off x="7058180" y="6015241"/>
            <a:ext cx="1681464" cy="216000"/>
            <a:chOff x="6664374" y="-513412"/>
            <a:chExt cx="1681464" cy="216000"/>
          </a:xfrm>
        </p:grpSpPr>
        <p:sp>
          <p:nvSpPr>
            <p:cNvPr id="8" name="직사각형 134">
              <a:extLst>
                <a:ext uri="{FF2B5EF4-FFF2-40B4-BE49-F238E27FC236}">
                  <a16:creationId xmlns:a16="http://schemas.microsoft.com/office/drawing/2014/main" id="{C0C23B94-E023-BA97-B98F-4879670ACDF0}"/>
                </a:ext>
              </a:extLst>
            </p:cNvPr>
            <p:cNvSpPr/>
            <p:nvPr/>
          </p:nvSpPr>
          <p:spPr>
            <a:xfrm>
              <a:off x="6664374" y="-513412"/>
              <a:ext cx="1681464" cy="216000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54000" rIns="54000"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atinLnBrk="0">
                <a:defRPr/>
              </a:pPr>
              <a:r>
                <a:rPr lang="ko-KR" altLang="en-US" sz="700" kern="0" dirty="0">
                  <a:solidFill>
                    <a:schemeClr val="bg1">
                      <a:lumMod val="75000"/>
                    </a:schemeClr>
                  </a:solidFill>
                </a:rPr>
                <a:t>이름을 검색하세요</a:t>
              </a:r>
              <a:r>
                <a:rPr lang="en-US" altLang="ko-KR" sz="700" kern="0" dirty="0">
                  <a:solidFill>
                    <a:schemeClr val="bg1">
                      <a:lumMod val="75000"/>
                    </a:schemeClr>
                  </a:solidFill>
                </a:rPr>
                <a:t>.</a:t>
              </a:r>
            </a:p>
          </p:txBody>
        </p:sp>
        <p:pic>
          <p:nvPicPr>
            <p:cNvPr id="9" name="그래픽 145" descr="돋보기 단색으로 채워진">
              <a:extLst>
                <a:ext uri="{FF2B5EF4-FFF2-40B4-BE49-F238E27FC236}">
                  <a16:creationId xmlns:a16="http://schemas.microsoft.com/office/drawing/2014/main" id="{AC427787-E01A-9009-B907-948215DADBDB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p:blipFill>
          <p:spPr>
            <a:xfrm>
              <a:off x="8138428" y="-467873"/>
              <a:ext cx="150108" cy="150108"/>
            </a:xfrm>
            <a:prstGeom prst="rect">
              <a:avLst/>
            </a:prstGeom>
          </p:spPr>
        </p:pic>
      </p:grpSp>
      <p:sp>
        <p:nvSpPr>
          <p:cNvPr id="10" name="직사각형 209">
            <a:extLst>
              <a:ext uri="{FF2B5EF4-FFF2-40B4-BE49-F238E27FC236}">
                <a16:creationId xmlns:a16="http://schemas.microsoft.com/office/drawing/2014/main" id="{FA878503-8FFE-08D0-3BBC-86479DD38751}"/>
              </a:ext>
            </a:extLst>
          </p:cNvPr>
          <p:cNvSpPr/>
          <p:nvPr/>
        </p:nvSpPr>
        <p:spPr>
          <a:xfrm>
            <a:off x="6096338" y="6011215"/>
            <a:ext cx="900168" cy="21600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rIns="3600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atinLnBrk="0">
              <a:defRPr/>
            </a:pPr>
            <a:r>
              <a:rPr lang="ko-KR" altLang="en-US" sz="700" kern="0" dirty="0" err="1"/>
              <a:t>정답률</a:t>
            </a:r>
            <a:r>
              <a:rPr lang="ko-KR" altLang="en-US" sz="700" kern="0" dirty="0"/>
              <a:t> 낮은 순   </a:t>
            </a:r>
            <a:r>
              <a:rPr lang="en-US" altLang="ko-KR" sz="500" kern="0" dirty="0"/>
              <a:t>▼</a:t>
            </a:r>
            <a:endParaRPr lang="en-US" altLang="ko-KR" sz="700" kern="0" dirty="0"/>
          </a:p>
        </p:txBody>
      </p:sp>
      <p:graphicFrame>
        <p:nvGraphicFramePr>
          <p:cNvPr id="11" name="표 35">
            <a:extLst>
              <a:ext uri="{FF2B5EF4-FFF2-40B4-BE49-F238E27FC236}">
                <a16:creationId xmlns:a16="http://schemas.microsoft.com/office/drawing/2014/main" id="{5F4E4936-110D-CE7E-2E20-3689854189D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24070278"/>
              </p:ext>
            </p:extLst>
          </p:nvPr>
        </p:nvGraphicFramePr>
        <p:xfrm>
          <a:off x="313249" y="6310012"/>
          <a:ext cx="8423324" cy="305889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98172">
                  <a:extLst>
                    <a:ext uri="{9D8B030D-6E8A-4147-A177-3AD203B41FA5}">
                      <a16:colId xmlns:a16="http://schemas.microsoft.com/office/drawing/2014/main" val="3591020648"/>
                    </a:ext>
                  </a:extLst>
                </a:gridCol>
                <a:gridCol w="1497996">
                  <a:extLst>
                    <a:ext uri="{9D8B030D-6E8A-4147-A177-3AD203B41FA5}">
                      <a16:colId xmlns:a16="http://schemas.microsoft.com/office/drawing/2014/main" val="1906216331"/>
                    </a:ext>
                  </a:extLst>
                </a:gridCol>
                <a:gridCol w="2963578">
                  <a:extLst>
                    <a:ext uri="{9D8B030D-6E8A-4147-A177-3AD203B41FA5}">
                      <a16:colId xmlns:a16="http://schemas.microsoft.com/office/drawing/2014/main" val="2581620136"/>
                    </a:ext>
                  </a:extLst>
                </a:gridCol>
                <a:gridCol w="2963578">
                  <a:extLst>
                    <a:ext uri="{9D8B030D-6E8A-4147-A177-3AD203B41FA5}">
                      <a16:colId xmlns:a16="http://schemas.microsoft.com/office/drawing/2014/main" val="2439303282"/>
                    </a:ext>
                  </a:extLst>
                </a:gridCol>
              </a:tblGrid>
              <a:tr h="225013"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6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학년</a:t>
                      </a:r>
                      <a:r>
                        <a:rPr lang="en-US" altLang="ko-KR" sz="6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6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반</a:t>
                      </a:r>
                      <a:r>
                        <a:rPr lang="en-US" altLang="ko-KR" sz="6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-</a:t>
                      </a:r>
                      <a:r>
                        <a:rPr lang="x-none" altLang="en-US" sz="6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번호 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x-none" altLang="en-US" sz="6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이름 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x-none" altLang="en-US" sz="600" b="1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문제풀이 </a:t>
                      </a:r>
                      <a:r>
                        <a:rPr lang="ko-KR" altLang="en-US" sz="600" b="1" dirty="0" err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정답률</a:t>
                      </a:r>
                      <a:endParaRPr lang="x-none" altLang="en-US" sz="6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b="1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문제풀이 학습량</a:t>
                      </a:r>
                      <a:endParaRPr lang="x-none" altLang="en-US" sz="6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6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85356648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x-none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1-1-20</a:t>
                      </a:r>
                      <a:endParaRPr kumimoji="0" lang="x-none" alt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5D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전학생</a:t>
                      </a:r>
                      <a:endParaRPr lang="x-none" altLang="en-US" sz="700" dirty="0"/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5D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0%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5D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r>
                        <a:rPr lang="ko-KR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개 </a:t>
                      </a:r>
                      <a:r>
                        <a:rPr lang="en-US" altLang="ko-KR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</a:t>
                      </a: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0%)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5D6">
                        <a:alpha val="6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0307807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x-none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1-1-14</a:t>
                      </a:r>
                      <a:endParaRPr kumimoji="0" lang="x-none" alt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5D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남웅</a:t>
                      </a:r>
                      <a:endParaRPr lang="x-none" altLang="en-US" sz="700" dirty="0"/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5D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12%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5D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75</a:t>
                      </a:r>
                      <a:r>
                        <a:rPr lang="ko-KR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개 </a:t>
                      </a:r>
                      <a:r>
                        <a:rPr lang="en-US" altLang="ko-KR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</a:t>
                      </a: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25%)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5D6">
                        <a:alpha val="6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8655066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x-none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1-1-13</a:t>
                      </a:r>
                      <a:endParaRPr kumimoji="0" lang="x-none" alt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2D8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5D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 err="1"/>
                        <a:t>유홍재</a:t>
                      </a:r>
                      <a:endParaRPr lang="x-none" altLang="en-US" sz="700" dirty="0"/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2D8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5D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30%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2D8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5D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105</a:t>
                      </a:r>
                      <a:r>
                        <a:rPr lang="ko-KR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개 </a:t>
                      </a:r>
                      <a:r>
                        <a:rPr lang="en-US" altLang="ko-KR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</a:t>
                      </a: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35%)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2D8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5D6">
                        <a:alpha val="6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2026742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x-none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1-1-12</a:t>
                      </a:r>
                      <a:endParaRPr kumimoji="0" lang="x-none" alt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9525" cap="flat" cmpd="sng" algn="ctr">
                      <a:solidFill>
                        <a:srgbClr val="FF2D8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FF2D8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2D8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5D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한성준</a:t>
                      </a:r>
                      <a:endParaRPr lang="x-none" altLang="en-US" sz="700" dirty="0"/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FF2D8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2D8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5D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40%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FF2D8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2D8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5D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120</a:t>
                      </a:r>
                      <a:r>
                        <a:rPr lang="ko-KR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개 </a:t>
                      </a:r>
                      <a:r>
                        <a:rPr lang="en-US" altLang="ko-KR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</a:t>
                      </a: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40%)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9525" cap="flat" cmpd="sng" algn="ctr">
                      <a:solidFill>
                        <a:srgbClr val="FF2D8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2D8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2D8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5D6">
                        <a:alpha val="6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90350460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x-none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1-1-5</a:t>
                      </a:r>
                      <a:endParaRPr kumimoji="0" lang="x-none" alt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FF2D8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EE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김</a:t>
                      </a:r>
                      <a:r>
                        <a:rPr lang="x-none" altLang="en-US" sz="700" dirty="0"/>
                        <a:t>아현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FF2D8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EE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35%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FF2D8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EE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195</a:t>
                      </a:r>
                      <a:r>
                        <a:rPr lang="ko-KR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개 </a:t>
                      </a:r>
                      <a:r>
                        <a:rPr lang="en-US" altLang="ko-KR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</a:t>
                      </a: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65%)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FF2D8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EE6">
                        <a:alpha val="6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52789837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x-none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1-1-11</a:t>
                      </a:r>
                      <a:endParaRPr kumimoji="0" lang="x-none" alt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EE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 err="1"/>
                        <a:t>박혜린</a:t>
                      </a:r>
                      <a:endParaRPr lang="x-none" altLang="en-US" sz="700" dirty="0"/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EE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35%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EE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225</a:t>
                      </a:r>
                      <a:r>
                        <a:rPr lang="ko-KR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개 </a:t>
                      </a:r>
                      <a:r>
                        <a:rPr lang="en-US" altLang="ko-KR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</a:t>
                      </a: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75%)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EE6">
                        <a:alpha val="6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2482526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x-none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1-1-1</a:t>
                      </a:r>
                      <a:endParaRPr kumimoji="0" lang="x-none" alt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4EFF8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강예빈</a:t>
                      </a:r>
                      <a:endParaRPr lang="x-none" altLang="en-US" sz="700" dirty="0"/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4EFF8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56%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4EFF8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120</a:t>
                      </a:r>
                      <a:r>
                        <a:rPr lang="ko-KR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개 </a:t>
                      </a:r>
                      <a:r>
                        <a:rPr lang="en-US" altLang="ko-KR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</a:t>
                      </a: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40%)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4EFF8">
                        <a:alpha val="6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8196423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x-none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1-1-2</a:t>
                      </a:r>
                      <a:endParaRPr kumimoji="0" lang="x-none" alt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4EFF8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x-none" altLang="en-US" sz="700" dirty="0"/>
                        <a:t>김가인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4EFF8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88%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4EFF8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135</a:t>
                      </a:r>
                      <a:r>
                        <a:rPr lang="ko-KR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개 </a:t>
                      </a: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(45%)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4EFF8">
                        <a:alpha val="6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4894807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x-none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1-1-3</a:t>
                      </a:r>
                      <a:endParaRPr kumimoji="0" lang="x-none" alt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F0E1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x-none" altLang="en-US" sz="700" dirty="0"/>
                        <a:t>김다연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F0E1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95%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F0E1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270</a:t>
                      </a:r>
                      <a:r>
                        <a:rPr lang="ko-KR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개 </a:t>
                      </a:r>
                      <a:r>
                        <a:rPr lang="en-US" altLang="ko-KR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</a:t>
                      </a: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90%)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F0E1">
                        <a:alpha val="6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05011236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x-none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1-1-10</a:t>
                      </a:r>
                      <a:endParaRPr kumimoji="0" lang="x-none" alt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F0E1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 err="1"/>
                        <a:t>백혜림</a:t>
                      </a:r>
                      <a:endParaRPr lang="x-none" altLang="en-US" sz="700" dirty="0"/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F0E1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99%</a:t>
                      </a:r>
                      <a:endParaRPr kumimoji="0" lang="x-none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F0E1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285</a:t>
                      </a:r>
                      <a:r>
                        <a:rPr lang="ko-KR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개 </a:t>
                      </a: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(95%)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F0E1">
                        <a:alpha val="6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3076365"/>
                  </a:ext>
                </a:extLst>
              </a:tr>
            </a:tbl>
          </a:graphicData>
        </a:graphic>
      </p:graphicFrame>
      <p:grpSp>
        <p:nvGrpSpPr>
          <p:cNvPr id="13" name="그룹 44">
            <a:extLst>
              <a:ext uri="{FF2B5EF4-FFF2-40B4-BE49-F238E27FC236}">
                <a16:creationId xmlns:a16="http://schemas.microsoft.com/office/drawing/2014/main" id="{C18EEC67-0EC6-6977-4D96-1698AE329946}"/>
              </a:ext>
            </a:extLst>
          </p:cNvPr>
          <p:cNvGrpSpPr/>
          <p:nvPr/>
        </p:nvGrpSpPr>
        <p:grpSpPr>
          <a:xfrm>
            <a:off x="321799" y="8170251"/>
            <a:ext cx="8414774" cy="119658"/>
            <a:chOff x="2009175" y="6352763"/>
            <a:chExt cx="5451131" cy="84019"/>
          </a:xfrm>
        </p:grpSpPr>
        <p:grpSp>
          <p:nvGrpSpPr>
            <p:cNvPr id="14" name="Cutout">
              <a:extLst>
                <a:ext uri="{FF2B5EF4-FFF2-40B4-BE49-F238E27FC236}">
                  <a16:creationId xmlns:a16="http://schemas.microsoft.com/office/drawing/2014/main" id="{60F5D142-EA82-24EB-8AB3-CE64D6DEA630}"/>
                </a:ext>
              </a:extLst>
            </p:cNvPr>
            <p:cNvGrpSpPr/>
            <p:nvPr/>
          </p:nvGrpSpPr>
          <p:grpSpPr>
            <a:xfrm rot="16200000">
              <a:off x="2420869" y="5941070"/>
              <a:ext cx="84018" cy="907406"/>
              <a:chOff x="6402388" y="1584325"/>
              <a:chExt cx="239713" cy="933450"/>
            </a:xfrm>
            <a:solidFill>
              <a:srgbClr val="FFFFFF"/>
            </a:solidFill>
          </p:grpSpPr>
          <p:sp>
            <p:nvSpPr>
              <p:cNvPr id="34" name="Fill">
                <a:extLst>
                  <a:ext uri="{FF2B5EF4-FFF2-40B4-BE49-F238E27FC236}">
                    <a16:creationId xmlns:a16="http://schemas.microsoft.com/office/drawing/2014/main" id="{E50C972B-DCEE-F4EA-1DDD-A895F1B8C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2388" y="1584325"/>
                <a:ext cx="239713" cy="933450"/>
              </a:xfrm>
              <a:custGeom>
                <a:avLst/>
                <a:gdLst>
                  <a:gd name="T0" fmla="*/ 74 w 151"/>
                  <a:gd name="T1" fmla="*/ 588 h 588"/>
                  <a:gd name="T2" fmla="*/ 151 w 151"/>
                  <a:gd name="T3" fmla="*/ 518 h 588"/>
                  <a:gd name="T4" fmla="*/ 74 w 151"/>
                  <a:gd name="T5" fmla="*/ 441 h 588"/>
                  <a:gd name="T6" fmla="*/ 151 w 151"/>
                  <a:gd name="T7" fmla="*/ 375 h 588"/>
                  <a:gd name="T8" fmla="*/ 74 w 151"/>
                  <a:gd name="T9" fmla="*/ 294 h 588"/>
                  <a:gd name="T10" fmla="*/ 151 w 151"/>
                  <a:gd name="T11" fmla="*/ 231 h 588"/>
                  <a:gd name="T12" fmla="*/ 74 w 151"/>
                  <a:gd name="T13" fmla="*/ 147 h 588"/>
                  <a:gd name="T14" fmla="*/ 151 w 151"/>
                  <a:gd name="T15" fmla="*/ 88 h 588"/>
                  <a:gd name="T16" fmla="*/ 74 w 151"/>
                  <a:gd name="T17" fmla="*/ 0 h 588"/>
                  <a:gd name="T18" fmla="*/ 0 w 151"/>
                  <a:gd name="T19" fmla="*/ 0 h 588"/>
                  <a:gd name="T20" fmla="*/ 78 w 151"/>
                  <a:gd name="T21" fmla="*/ 88 h 588"/>
                  <a:gd name="T22" fmla="*/ 0 w 151"/>
                  <a:gd name="T23" fmla="*/ 147 h 588"/>
                  <a:gd name="T24" fmla="*/ 78 w 151"/>
                  <a:gd name="T25" fmla="*/ 231 h 588"/>
                  <a:gd name="T26" fmla="*/ 0 w 151"/>
                  <a:gd name="T27" fmla="*/ 294 h 588"/>
                  <a:gd name="T28" fmla="*/ 78 w 151"/>
                  <a:gd name="T29" fmla="*/ 375 h 588"/>
                  <a:gd name="T30" fmla="*/ 0 w 151"/>
                  <a:gd name="T31" fmla="*/ 441 h 588"/>
                  <a:gd name="T32" fmla="*/ 78 w 151"/>
                  <a:gd name="T33" fmla="*/ 518 h 588"/>
                  <a:gd name="T34" fmla="*/ 0 w 151"/>
                  <a:gd name="T35" fmla="*/ 588 h 588"/>
                  <a:gd name="T36" fmla="*/ 74 w 151"/>
                  <a:gd name="T3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1" h="588">
                    <a:moveTo>
                      <a:pt x="74" y="588"/>
                    </a:moveTo>
                    <a:lnTo>
                      <a:pt x="151" y="518"/>
                    </a:lnTo>
                    <a:lnTo>
                      <a:pt x="74" y="441"/>
                    </a:lnTo>
                    <a:lnTo>
                      <a:pt x="151" y="375"/>
                    </a:lnTo>
                    <a:lnTo>
                      <a:pt x="74" y="294"/>
                    </a:lnTo>
                    <a:lnTo>
                      <a:pt x="151" y="231"/>
                    </a:lnTo>
                    <a:lnTo>
                      <a:pt x="74" y="147"/>
                    </a:lnTo>
                    <a:lnTo>
                      <a:pt x="151" y="88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78" y="88"/>
                    </a:lnTo>
                    <a:lnTo>
                      <a:pt x="0" y="147"/>
                    </a:lnTo>
                    <a:lnTo>
                      <a:pt x="78" y="231"/>
                    </a:lnTo>
                    <a:lnTo>
                      <a:pt x="0" y="294"/>
                    </a:lnTo>
                    <a:lnTo>
                      <a:pt x="78" y="375"/>
                    </a:lnTo>
                    <a:lnTo>
                      <a:pt x="0" y="441"/>
                    </a:lnTo>
                    <a:lnTo>
                      <a:pt x="78" y="518"/>
                    </a:lnTo>
                    <a:lnTo>
                      <a:pt x="0" y="588"/>
                    </a:lnTo>
                    <a:lnTo>
                      <a:pt x="74" y="588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800">
                  <a:solidFill>
                    <a:srgbClr val="5F5F5F"/>
                  </a:solidFill>
                  <a:latin typeface="Calibri" panose="020F0502020204030204" pitchFamily="34" charset="0"/>
                  <a:ea typeface="맑은 고딕" panose="020B0503020000020004" pitchFamily="50" charset="-127"/>
                  <a:cs typeface="Calibri" panose="020F0502020204030204" pitchFamily="34" charset="0"/>
                </a:endParaRPr>
              </a:p>
            </p:txBody>
          </p:sp>
          <p:sp>
            <p:nvSpPr>
              <p:cNvPr id="35" name="Border">
                <a:extLst>
                  <a:ext uri="{FF2B5EF4-FFF2-40B4-BE49-F238E27FC236}">
                    <a16:creationId xmlns:a16="http://schemas.microsoft.com/office/drawing/2014/main" id="{0A7DDEEA-F7FD-E2BA-28B1-ADAD6AE5DA4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02388" y="1584325"/>
                <a:ext cx="239713" cy="933450"/>
              </a:xfrm>
              <a:custGeom>
                <a:avLst/>
                <a:gdLst>
                  <a:gd name="T0" fmla="*/ 0 w 909"/>
                  <a:gd name="T1" fmla="*/ 0 h 3585"/>
                  <a:gd name="T2" fmla="*/ 467 w 909"/>
                  <a:gd name="T3" fmla="*/ 535 h 3585"/>
                  <a:gd name="T4" fmla="*/ 0 w 909"/>
                  <a:gd name="T5" fmla="*/ 896 h 3585"/>
                  <a:gd name="T6" fmla="*/ 467 w 909"/>
                  <a:gd name="T7" fmla="*/ 1409 h 3585"/>
                  <a:gd name="T8" fmla="*/ 0 w 909"/>
                  <a:gd name="T9" fmla="*/ 1793 h 3585"/>
                  <a:gd name="T10" fmla="*/ 467 w 909"/>
                  <a:gd name="T11" fmla="*/ 2284 h 3585"/>
                  <a:gd name="T12" fmla="*/ 0 w 909"/>
                  <a:gd name="T13" fmla="*/ 2689 h 3585"/>
                  <a:gd name="T14" fmla="*/ 467 w 909"/>
                  <a:gd name="T15" fmla="*/ 3158 h 3585"/>
                  <a:gd name="T16" fmla="*/ 0 w 909"/>
                  <a:gd name="T17" fmla="*/ 3585 h 3585"/>
                  <a:gd name="T18" fmla="*/ 442 w 909"/>
                  <a:gd name="T19" fmla="*/ 3585 h 3585"/>
                  <a:gd name="T20" fmla="*/ 909 w 909"/>
                  <a:gd name="T21" fmla="*/ 3158 h 3585"/>
                  <a:gd name="T22" fmla="*/ 442 w 909"/>
                  <a:gd name="T23" fmla="*/ 2689 h 3585"/>
                  <a:gd name="T24" fmla="*/ 909 w 909"/>
                  <a:gd name="T25" fmla="*/ 2284 h 3585"/>
                  <a:gd name="T26" fmla="*/ 442 w 909"/>
                  <a:gd name="T27" fmla="*/ 1793 h 3585"/>
                  <a:gd name="T28" fmla="*/ 909 w 909"/>
                  <a:gd name="T29" fmla="*/ 1409 h 3585"/>
                  <a:gd name="T30" fmla="*/ 442 w 909"/>
                  <a:gd name="T31" fmla="*/ 896 h 3585"/>
                  <a:gd name="T32" fmla="*/ 909 w 909"/>
                  <a:gd name="T33" fmla="*/ 535 h 3585"/>
                  <a:gd name="T34" fmla="*/ 442 w 909"/>
                  <a:gd name="T35" fmla="*/ 0 h 3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9" h="3585">
                    <a:moveTo>
                      <a:pt x="0" y="0"/>
                    </a:moveTo>
                    <a:lnTo>
                      <a:pt x="467" y="535"/>
                    </a:lnTo>
                    <a:lnTo>
                      <a:pt x="0" y="896"/>
                    </a:lnTo>
                    <a:lnTo>
                      <a:pt x="467" y="1409"/>
                    </a:lnTo>
                    <a:lnTo>
                      <a:pt x="0" y="1793"/>
                    </a:lnTo>
                    <a:lnTo>
                      <a:pt x="467" y="2284"/>
                    </a:lnTo>
                    <a:lnTo>
                      <a:pt x="0" y="2689"/>
                    </a:lnTo>
                    <a:lnTo>
                      <a:pt x="467" y="3158"/>
                    </a:lnTo>
                    <a:lnTo>
                      <a:pt x="0" y="3585"/>
                    </a:lnTo>
                    <a:moveTo>
                      <a:pt x="442" y="3585"/>
                    </a:moveTo>
                    <a:lnTo>
                      <a:pt x="909" y="3158"/>
                    </a:lnTo>
                    <a:lnTo>
                      <a:pt x="442" y="2689"/>
                    </a:lnTo>
                    <a:lnTo>
                      <a:pt x="909" y="2284"/>
                    </a:lnTo>
                    <a:lnTo>
                      <a:pt x="442" y="1793"/>
                    </a:lnTo>
                    <a:lnTo>
                      <a:pt x="909" y="1409"/>
                    </a:lnTo>
                    <a:lnTo>
                      <a:pt x="442" y="896"/>
                    </a:lnTo>
                    <a:lnTo>
                      <a:pt x="909" y="535"/>
                    </a:lnTo>
                    <a:lnTo>
                      <a:pt x="442" y="0"/>
                    </a:lnTo>
                  </a:path>
                </a:pathLst>
              </a:custGeom>
              <a:noFill/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800">
                  <a:solidFill>
                    <a:srgbClr val="5F5F5F"/>
                  </a:solidFill>
                  <a:latin typeface="Calibri" panose="020F0502020204030204" pitchFamily="34" charset="0"/>
                  <a:ea typeface="맑은 고딕" panose="020B0503020000020004" pitchFamily="50" charset="-127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5" name="그룹 72">
              <a:extLst>
                <a:ext uri="{FF2B5EF4-FFF2-40B4-BE49-F238E27FC236}">
                  <a16:creationId xmlns:a16="http://schemas.microsoft.com/office/drawing/2014/main" id="{DF3B6A21-FC03-1B89-E8BC-716A2D5A6B3C}"/>
                </a:ext>
              </a:extLst>
            </p:cNvPr>
            <p:cNvGrpSpPr/>
            <p:nvPr/>
          </p:nvGrpSpPr>
          <p:grpSpPr>
            <a:xfrm>
              <a:off x="2916581" y="6352763"/>
              <a:ext cx="2726990" cy="84019"/>
              <a:chOff x="260328" y="6132794"/>
              <a:chExt cx="5598660" cy="84019"/>
            </a:xfrm>
          </p:grpSpPr>
          <p:grpSp>
            <p:nvGrpSpPr>
              <p:cNvPr id="24" name="Cutout">
                <a:extLst>
                  <a:ext uri="{FF2B5EF4-FFF2-40B4-BE49-F238E27FC236}">
                    <a16:creationId xmlns:a16="http://schemas.microsoft.com/office/drawing/2014/main" id="{B65CCC2B-1ADE-2496-ED62-2497CF1F326E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32" name="Fill">
                  <a:extLst>
                    <a:ext uri="{FF2B5EF4-FFF2-40B4-BE49-F238E27FC236}">
                      <a16:creationId xmlns:a16="http://schemas.microsoft.com/office/drawing/2014/main" id="{CC762713-6C08-0DDA-CE78-CC77EA20C7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3" name="Border">
                  <a:extLst>
                    <a:ext uri="{FF2B5EF4-FFF2-40B4-BE49-F238E27FC236}">
                      <a16:creationId xmlns:a16="http://schemas.microsoft.com/office/drawing/2014/main" id="{81B2598F-7E93-787B-DB1D-9BB3C87602D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5" name="Cutout">
                <a:extLst>
                  <a:ext uri="{FF2B5EF4-FFF2-40B4-BE49-F238E27FC236}">
                    <a16:creationId xmlns:a16="http://schemas.microsoft.com/office/drawing/2014/main" id="{B91AF016-9112-3F51-78AD-4D6C012D8AF8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30" name="Fill">
                  <a:extLst>
                    <a:ext uri="{FF2B5EF4-FFF2-40B4-BE49-F238E27FC236}">
                      <a16:creationId xmlns:a16="http://schemas.microsoft.com/office/drawing/2014/main" id="{813E3E1D-C87B-4ABE-5599-BD59A8F144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1" name="Border">
                  <a:extLst>
                    <a:ext uri="{FF2B5EF4-FFF2-40B4-BE49-F238E27FC236}">
                      <a16:creationId xmlns:a16="http://schemas.microsoft.com/office/drawing/2014/main" id="{DE8DCD10-3EBC-2AF3-B603-FCFE77863F2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7" name="Cutout">
                <a:extLst>
                  <a:ext uri="{FF2B5EF4-FFF2-40B4-BE49-F238E27FC236}">
                    <a16:creationId xmlns:a16="http://schemas.microsoft.com/office/drawing/2014/main" id="{16E004E7-29A4-8247-EBBA-2D782E1229F8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28" name="Fill">
                  <a:extLst>
                    <a:ext uri="{FF2B5EF4-FFF2-40B4-BE49-F238E27FC236}">
                      <a16:creationId xmlns:a16="http://schemas.microsoft.com/office/drawing/2014/main" id="{9BC3B2BF-2344-0619-B87B-15145D9AB8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9" name="Border">
                  <a:extLst>
                    <a:ext uri="{FF2B5EF4-FFF2-40B4-BE49-F238E27FC236}">
                      <a16:creationId xmlns:a16="http://schemas.microsoft.com/office/drawing/2014/main" id="{A140FCE7-E632-41E6-4E1C-77C2C066512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16" name="그룹 75">
              <a:extLst>
                <a:ext uri="{FF2B5EF4-FFF2-40B4-BE49-F238E27FC236}">
                  <a16:creationId xmlns:a16="http://schemas.microsoft.com/office/drawing/2014/main" id="{52FE5382-4EDC-D2AD-F0DF-EE6E272C7752}"/>
                </a:ext>
              </a:extLst>
            </p:cNvPr>
            <p:cNvGrpSpPr/>
            <p:nvPr/>
          </p:nvGrpSpPr>
          <p:grpSpPr>
            <a:xfrm>
              <a:off x="5643572" y="6352763"/>
              <a:ext cx="1816734" cy="84018"/>
              <a:chOff x="260328" y="6132794"/>
              <a:chExt cx="3729854" cy="84018"/>
            </a:xfrm>
          </p:grpSpPr>
          <p:grpSp>
            <p:nvGrpSpPr>
              <p:cNvPr id="17" name="Cutout">
                <a:extLst>
                  <a:ext uri="{FF2B5EF4-FFF2-40B4-BE49-F238E27FC236}">
                    <a16:creationId xmlns:a16="http://schemas.microsoft.com/office/drawing/2014/main" id="{B4A8D892-A330-1B8A-16DC-37FE663BA172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22" name="Fill">
                  <a:extLst>
                    <a:ext uri="{FF2B5EF4-FFF2-40B4-BE49-F238E27FC236}">
                      <a16:creationId xmlns:a16="http://schemas.microsoft.com/office/drawing/2014/main" id="{8DC89C77-7889-C185-67ED-9ECBA3E863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3" name="Border">
                  <a:extLst>
                    <a:ext uri="{FF2B5EF4-FFF2-40B4-BE49-F238E27FC236}">
                      <a16:creationId xmlns:a16="http://schemas.microsoft.com/office/drawing/2014/main" id="{CAE19301-8F60-DC50-BFF3-02CA462CEA5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8" name="Cutout">
                <a:extLst>
                  <a:ext uri="{FF2B5EF4-FFF2-40B4-BE49-F238E27FC236}">
                    <a16:creationId xmlns:a16="http://schemas.microsoft.com/office/drawing/2014/main" id="{1554E328-03AD-FB68-06A4-7EA885FDA030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9" name="Fill">
                  <a:extLst>
                    <a:ext uri="{FF2B5EF4-FFF2-40B4-BE49-F238E27FC236}">
                      <a16:creationId xmlns:a16="http://schemas.microsoft.com/office/drawing/2014/main" id="{701D912E-B365-D89A-8B36-2520B21D9A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0" name="Border">
                  <a:extLst>
                    <a:ext uri="{FF2B5EF4-FFF2-40B4-BE49-F238E27FC236}">
                      <a16:creationId xmlns:a16="http://schemas.microsoft.com/office/drawing/2014/main" id="{1A9AA916-813E-6F31-DBDF-610F83DB7D7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</p:grpSp>
      <p:sp>
        <p:nvSpPr>
          <p:cNvPr id="36" name="TextBox 35">
            <a:extLst>
              <a:ext uri="{FF2B5EF4-FFF2-40B4-BE49-F238E27FC236}">
                <a16:creationId xmlns:a16="http://schemas.microsoft.com/office/drawing/2014/main" id="{3573FC3D-7AC8-D97A-F73C-4796BF672E32}"/>
              </a:ext>
            </a:extLst>
          </p:cNvPr>
          <p:cNvSpPr txBox="1"/>
          <p:nvPr/>
        </p:nvSpPr>
        <p:spPr>
          <a:xfrm>
            <a:off x="337073" y="4439683"/>
            <a:ext cx="68608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dirty="0">
                <a:solidFill>
                  <a:prstClr val="black"/>
                </a:solidFill>
              </a:rPr>
              <a:t>피드백 목록</a:t>
            </a:r>
            <a:endParaRPr kumimoji="1" lang="x-none" altLang="en-US" sz="1000" dirty="0">
              <a:solidFill>
                <a:prstClr val="black"/>
              </a:solidFill>
            </a:endParaRPr>
          </a:p>
        </p:txBody>
      </p:sp>
      <p:graphicFrame>
        <p:nvGraphicFramePr>
          <p:cNvPr id="37" name="표 36">
            <a:extLst>
              <a:ext uri="{FF2B5EF4-FFF2-40B4-BE49-F238E27FC236}">
                <a16:creationId xmlns:a16="http://schemas.microsoft.com/office/drawing/2014/main" id="{11A750E6-02B8-753C-4DF5-A3E3A9C160E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29318961"/>
              </p:ext>
            </p:extLst>
          </p:nvPr>
        </p:nvGraphicFramePr>
        <p:xfrm>
          <a:off x="334334" y="4658863"/>
          <a:ext cx="8434773" cy="101780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91813">
                  <a:extLst>
                    <a:ext uri="{9D8B030D-6E8A-4147-A177-3AD203B41FA5}">
                      <a16:colId xmlns:a16="http://schemas.microsoft.com/office/drawing/2014/main" val="215189545"/>
                    </a:ext>
                  </a:extLst>
                </a:gridCol>
                <a:gridCol w="5222329">
                  <a:extLst>
                    <a:ext uri="{9D8B030D-6E8A-4147-A177-3AD203B41FA5}">
                      <a16:colId xmlns:a16="http://schemas.microsoft.com/office/drawing/2014/main" val="3099027226"/>
                    </a:ext>
                  </a:extLst>
                </a:gridCol>
                <a:gridCol w="923925">
                  <a:extLst>
                    <a:ext uri="{9D8B030D-6E8A-4147-A177-3AD203B41FA5}">
                      <a16:colId xmlns:a16="http://schemas.microsoft.com/office/drawing/2014/main" val="2491692572"/>
                    </a:ext>
                  </a:extLst>
                </a:gridCol>
                <a:gridCol w="996706">
                  <a:extLst>
                    <a:ext uri="{9D8B030D-6E8A-4147-A177-3AD203B41FA5}">
                      <a16:colId xmlns:a16="http://schemas.microsoft.com/office/drawing/2014/main" val="398148853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5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그룹 이름</a:t>
                      </a:r>
                      <a:endParaRPr lang="x-none" altLang="en-US" sz="500" b="1" kern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5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보낸 메시지</a:t>
                      </a:r>
                      <a:endParaRPr lang="x-none" altLang="en-US" sz="500" b="1" kern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500" b="1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발송 날짜</a:t>
                      </a:r>
                      <a:endParaRPr lang="x-none" altLang="en-US" sz="5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x-none" altLang="en-US" sz="5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63669389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블루 그룹</a:t>
                      </a:r>
                      <a:endParaRPr kumimoji="0" lang="x-none" altLang="en-US" sz="6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ko-KR" altLang="en-US" sz="600" dirty="0"/>
                        <a:t>문제 풀이와 학습 시간을 늘려보는 게 </a:t>
                      </a:r>
                      <a:r>
                        <a:rPr lang="ko-KR" altLang="en-US" sz="600" dirty="0" err="1"/>
                        <a:t>어떄요</a:t>
                      </a:r>
                      <a:r>
                        <a:rPr lang="en-US" altLang="ko-KR" sz="600" dirty="0"/>
                        <a:t>?</a:t>
                      </a:r>
                      <a:endParaRPr lang="x-none" altLang="en-US" sz="600" dirty="0"/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6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2024.06.20 11:50:03</a:t>
                      </a:r>
                      <a:endParaRPr lang="x-none" altLang="en-US" sz="6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x-none" altLang="en-US" sz="5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79958561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레드 그룹</a:t>
                      </a:r>
                      <a:endParaRPr kumimoji="0" lang="x-none" altLang="en-US" sz="6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altLang="ko-KR" sz="600" dirty="0"/>
                        <a:t>[</a:t>
                      </a:r>
                      <a:r>
                        <a:rPr lang="ko-KR" altLang="en-US" sz="600" dirty="0"/>
                        <a:t>목표 설정</a:t>
                      </a:r>
                      <a:r>
                        <a:rPr lang="en-US" altLang="ko-KR" sz="600" dirty="0"/>
                        <a:t>],[</a:t>
                      </a:r>
                      <a:r>
                        <a:rPr lang="ko-KR" altLang="en-US" sz="600" dirty="0"/>
                        <a:t>학습 계획</a:t>
                      </a:r>
                      <a:r>
                        <a:rPr lang="en-US" altLang="ko-KR" sz="600" dirty="0"/>
                        <a:t>],[</a:t>
                      </a:r>
                      <a:r>
                        <a:rPr lang="ko-KR" altLang="en-US" sz="600" dirty="0"/>
                        <a:t>피드백 수용</a:t>
                      </a:r>
                      <a:r>
                        <a:rPr lang="en-US" altLang="ko-KR" sz="600" dirty="0"/>
                        <a:t>] </a:t>
                      </a:r>
                      <a:r>
                        <a:rPr lang="ko-KR" altLang="en-US" sz="600" dirty="0"/>
                        <a:t>등 학습 습관을 길러서 꾸준히 노력한다면 분명히 좋은 결과를 얻을 수 있을 것입니다</a:t>
                      </a:r>
                      <a:r>
                        <a:rPr lang="en-US" altLang="ko-KR" sz="600" dirty="0"/>
                        <a:t>! 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6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2024.06.18 20:26:18</a:t>
                      </a:r>
                      <a:endParaRPr lang="x-none" altLang="en-US" sz="6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x-none" altLang="en-US" sz="5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58283256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오렌지 그룹</a:t>
                      </a:r>
                      <a:endParaRPr kumimoji="0" lang="x-none" altLang="en-US" sz="6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ko-KR" altLang="en-US" sz="600" dirty="0"/>
                        <a:t>학습이 어려울 때가 있지만</a:t>
                      </a:r>
                      <a:r>
                        <a:rPr lang="en-US" altLang="ko-KR" sz="600" dirty="0"/>
                        <a:t>, </a:t>
                      </a:r>
                      <a:r>
                        <a:rPr lang="ko-KR" altLang="en-US" sz="600" dirty="0"/>
                        <a:t>중요한 것은 학습하는 과정에서 끊임없이 노력하고 매일 </a:t>
                      </a:r>
                      <a:r>
                        <a:rPr lang="ko-KR" altLang="en-US" sz="600" dirty="0" err="1"/>
                        <a:t>조금씩이라도</a:t>
                      </a:r>
                      <a:r>
                        <a:rPr lang="ko-KR" altLang="en-US" sz="600" dirty="0"/>
                        <a:t> 발전하는 것이 중요합니다</a:t>
                      </a:r>
                      <a:r>
                        <a:rPr lang="en-US" altLang="ko-KR" sz="600" dirty="0"/>
                        <a:t>.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6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2024.06.18 14:24:00</a:t>
                      </a:r>
                      <a:endParaRPr lang="x-none" altLang="en-US" sz="6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x-none" altLang="en-US" sz="5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10300254"/>
                  </a:ext>
                </a:extLst>
              </a:tr>
            </a:tbl>
          </a:graphicData>
        </a:graphic>
      </p:graphicFrame>
      <p:sp>
        <p:nvSpPr>
          <p:cNvPr id="38" name="사각형: 둥근 모서리 37">
            <a:extLst>
              <a:ext uri="{FF2B5EF4-FFF2-40B4-BE49-F238E27FC236}">
                <a16:creationId xmlns:a16="http://schemas.microsoft.com/office/drawing/2014/main" id="{6B4CDC93-E2CF-F3CE-D9D6-BD106F64DDF4}"/>
              </a:ext>
            </a:extLst>
          </p:cNvPr>
          <p:cNvSpPr/>
          <p:nvPr/>
        </p:nvSpPr>
        <p:spPr>
          <a:xfrm>
            <a:off x="8041981" y="4878433"/>
            <a:ext cx="622294" cy="184664"/>
          </a:xfrm>
          <a:prstGeom prst="roundRect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800" b="1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삭제</a:t>
            </a:r>
            <a:endParaRPr kumimoji="1" lang="ko-KR" altLang="en-US" sz="8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39" name="사각형: 둥근 모서리 38">
            <a:extLst>
              <a:ext uri="{FF2B5EF4-FFF2-40B4-BE49-F238E27FC236}">
                <a16:creationId xmlns:a16="http://schemas.microsoft.com/office/drawing/2014/main" id="{AE75F18A-CAD7-E136-B6ED-9EA0C018B62E}"/>
              </a:ext>
            </a:extLst>
          </p:cNvPr>
          <p:cNvSpPr/>
          <p:nvPr/>
        </p:nvSpPr>
        <p:spPr>
          <a:xfrm>
            <a:off x="8039709" y="5158825"/>
            <a:ext cx="622294" cy="184664"/>
          </a:xfrm>
          <a:prstGeom prst="roundRect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800" b="1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삭제</a:t>
            </a:r>
            <a:endParaRPr kumimoji="1" lang="ko-KR" altLang="en-US" sz="8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0" name="사각형: 둥근 모서리 39">
            <a:extLst>
              <a:ext uri="{FF2B5EF4-FFF2-40B4-BE49-F238E27FC236}">
                <a16:creationId xmlns:a16="http://schemas.microsoft.com/office/drawing/2014/main" id="{F5563309-E458-7881-C83D-DAA4D8F5D363}"/>
              </a:ext>
            </a:extLst>
          </p:cNvPr>
          <p:cNvSpPr/>
          <p:nvPr/>
        </p:nvSpPr>
        <p:spPr>
          <a:xfrm>
            <a:off x="8039709" y="5431271"/>
            <a:ext cx="622294" cy="184664"/>
          </a:xfrm>
          <a:prstGeom prst="roundRect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800" b="1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삭제</a:t>
            </a:r>
            <a:endParaRPr kumimoji="1" lang="ko-KR" altLang="en-US" sz="8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7C1451D4-FD8C-33DE-2E89-F3A7E5370248}"/>
              </a:ext>
            </a:extLst>
          </p:cNvPr>
          <p:cNvSpPr txBox="1"/>
          <p:nvPr/>
        </p:nvSpPr>
        <p:spPr>
          <a:xfrm>
            <a:off x="3047256" y="5693587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dirty="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 dirty="0">
                <a:solidFill>
                  <a:srgbClr val="000000"/>
                </a:solidFill>
              </a:rPr>
              <a:t>   </a:t>
            </a:r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r>
              <a:rPr lang="en-US" altLang="ko-KR" sz="800" dirty="0">
                <a:solidFill>
                  <a:srgbClr val="000000"/>
                </a:solidFill>
              </a:rPr>
              <a:t>   2   3 &gt;  &gt;&gt;</a:t>
            </a:r>
          </a:p>
        </p:txBody>
      </p:sp>
      <p:sp>
        <p:nvSpPr>
          <p:cNvPr id="42" name="Rectangle 4">
            <a:extLst>
              <a:ext uri="{FF2B5EF4-FFF2-40B4-BE49-F238E27FC236}">
                <a16:creationId xmlns:a16="http://schemas.microsoft.com/office/drawing/2014/main" id="{B71FA69D-A797-021E-4D9D-160C99DBDDDE}"/>
              </a:ext>
            </a:extLst>
          </p:cNvPr>
          <p:cNvSpPr/>
          <p:nvPr/>
        </p:nvSpPr>
        <p:spPr>
          <a:xfrm>
            <a:off x="217439" y="5931096"/>
            <a:ext cx="8600328" cy="3516580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43" name="Circle">
            <a:extLst>
              <a:ext uri="{FF2B5EF4-FFF2-40B4-BE49-F238E27FC236}">
                <a16:creationId xmlns:a16="http://schemas.microsoft.com/office/drawing/2014/main" id="{79448264-9136-5585-654F-47FE39D57858}"/>
              </a:ext>
            </a:extLst>
          </p:cNvPr>
          <p:cNvSpPr/>
          <p:nvPr/>
        </p:nvSpPr>
        <p:spPr>
          <a:xfrm>
            <a:off x="173676" y="5861845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 dirty="0">
                <a:solidFill>
                  <a:schemeClr val="bg1"/>
                </a:solidFill>
              </a:rPr>
              <a:t>6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44" name="Rounded Rectangle">
            <a:extLst>
              <a:ext uri="{FF2B5EF4-FFF2-40B4-BE49-F238E27FC236}">
                <a16:creationId xmlns:a16="http://schemas.microsoft.com/office/drawing/2014/main" id="{1010A8E2-12BC-096D-6CCC-4E1BB8D94E66}"/>
              </a:ext>
            </a:extLst>
          </p:cNvPr>
          <p:cNvSpPr/>
          <p:nvPr/>
        </p:nvSpPr>
        <p:spPr>
          <a:xfrm>
            <a:off x="5965121" y="5980579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6-1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45" name="Rounded Rectangle">
            <a:extLst>
              <a:ext uri="{FF2B5EF4-FFF2-40B4-BE49-F238E27FC236}">
                <a16:creationId xmlns:a16="http://schemas.microsoft.com/office/drawing/2014/main" id="{8F231BB1-9E62-A47B-A9BC-AD428D315060}"/>
              </a:ext>
            </a:extLst>
          </p:cNvPr>
          <p:cNvSpPr/>
          <p:nvPr/>
        </p:nvSpPr>
        <p:spPr>
          <a:xfrm>
            <a:off x="6982520" y="5959097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 dirty="0">
                <a:solidFill>
                  <a:schemeClr val="bg1"/>
                </a:solidFill>
              </a:rPr>
              <a:t>6-2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46" name="Rounded Rectangle">
            <a:extLst>
              <a:ext uri="{FF2B5EF4-FFF2-40B4-BE49-F238E27FC236}">
                <a16:creationId xmlns:a16="http://schemas.microsoft.com/office/drawing/2014/main" id="{4DAD6E1F-834B-0A89-D691-1F07D10E43AF}"/>
              </a:ext>
            </a:extLst>
          </p:cNvPr>
          <p:cNvSpPr/>
          <p:nvPr/>
        </p:nvSpPr>
        <p:spPr>
          <a:xfrm>
            <a:off x="399994" y="6286451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6-3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47" name="Rounded Rectangle">
            <a:extLst>
              <a:ext uri="{FF2B5EF4-FFF2-40B4-BE49-F238E27FC236}">
                <a16:creationId xmlns:a16="http://schemas.microsoft.com/office/drawing/2014/main" id="{7BD56CFF-F26C-BC54-905D-A21E5D652AA6}"/>
              </a:ext>
            </a:extLst>
          </p:cNvPr>
          <p:cNvSpPr/>
          <p:nvPr/>
        </p:nvSpPr>
        <p:spPr>
          <a:xfrm>
            <a:off x="1758421" y="6279475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6-4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48" name="Rounded Rectangle">
            <a:extLst>
              <a:ext uri="{FF2B5EF4-FFF2-40B4-BE49-F238E27FC236}">
                <a16:creationId xmlns:a16="http://schemas.microsoft.com/office/drawing/2014/main" id="{F2027C4F-80C5-743B-D3EB-0E2593DD56AF}"/>
              </a:ext>
            </a:extLst>
          </p:cNvPr>
          <p:cNvSpPr/>
          <p:nvPr/>
        </p:nvSpPr>
        <p:spPr>
          <a:xfrm>
            <a:off x="3740539" y="6285758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6-5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49" name="Rounded Rectangle">
            <a:extLst>
              <a:ext uri="{FF2B5EF4-FFF2-40B4-BE49-F238E27FC236}">
                <a16:creationId xmlns:a16="http://schemas.microsoft.com/office/drawing/2014/main" id="{29B5E220-3B7B-67FF-1407-FFBACC359B3A}"/>
              </a:ext>
            </a:extLst>
          </p:cNvPr>
          <p:cNvSpPr/>
          <p:nvPr/>
        </p:nvSpPr>
        <p:spPr>
          <a:xfrm>
            <a:off x="6686939" y="6310596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6-6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0" name="Rectangle 4">
            <a:extLst>
              <a:ext uri="{FF2B5EF4-FFF2-40B4-BE49-F238E27FC236}">
                <a16:creationId xmlns:a16="http://schemas.microsoft.com/office/drawing/2014/main" id="{38F8CA47-9CA2-50B9-4EAA-995A8FCE6533}"/>
              </a:ext>
            </a:extLst>
          </p:cNvPr>
          <p:cNvSpPr/>
          <p:nvPr/>
        </p:nvSpPr>
        <p:spPr>
          <a:xfrm>
            <a:off x="310993" y="6547743"/>
            <a:ext cx="8439052" cy="294933"/>
          </a:xfrm>
          <a:prstGeom prst="rect">
            <a:avLst/>
          </a:prstGeom>
          <a:ln w="12700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51" name="Circle">
            <a:extLst>
              <a:ext uri="{FF2B5EF4-FFF2-40B4-BE49-F238E27FC236}">
                <a16:creationId xmlns:a16="http://schemas.microsoft.com/office/drawing/2014/main" id="{51DA3289-797E-60A0-5B8D-1F14C3084D6A}"/>
              </a:ext>
            </a:extLst>
          </p:cNvPr>
          <p:cNvSpPr/>
          <p:nvPr/>
        </p:nvSpPr>
        <p:spPr>
          <a:xfrm>
            <a:off x="273995" y="6484743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9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3" name="Circle">
            <a:extLst>
              <a:ext uri="{FF2B5EF4-FFF2-40B4-BE49-F238E27FC236}">
                <a16:creationId xmlns:a16="http://schemas.microsoft.com/office/drawing/2014/main" id="{248685E7-1FF2-ACA3-4424-695DB31B9064}"/>
              </a:ext>
            </a:extLst>
          </p:cNvPr>
          <p:cNvSpPr/>
          <p:nvPr/>
        </p:nvSpPr>
        <p:spPr>
          <a:xfrm>
            <a:off x="7876674" y="8471592"/>
            <a:ext cx="145060" cy="128729"/>
          </a:xfrm>
          <a:prstGeom prst="ellipse">
            <a:avLst/>
          </a:prstGeom>
          <a:solidFill>
            <a:srgbClr val="FF000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2A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4" name="Circle">
            <a:extLst>
              <a:ext uri="{FF2B5EF4-FFF2-40B4-BE49-F238E27FC236}">
                <a16:creationId xmlns:a16="http://schemas.microsoft.com/office/drawing/2014/main" id="{C0B8B511-2296-92A3-33A0-37C1B40730AA}"/>
              </a:ext>
            </a:extLst>
          </p:cNvPr>
          <p:cNvSpPr/>
          <p:nvPr/>
        </p:nvSpPr>
        <p:spPr>
          <a:xfrm>
            <a:off x="7869921" y="7092249"/>
            <a:ext cx="145060" cy="128729"/>
          </a:xfrm>
          <a:prstGeom prst="ellipse">
            <a:avLst/>
          </a:prstGeom>
          <a:solidFill>
            <a:srgbClr val="FF000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2C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5" name="Circle">
            <a:extLst>
              <a:ext uri="{FF2B5EF4-FFF2-40B4-BE49-F238E27FC236}">
                <a16:creationId xmlns:a16="http://schemas.microsoft.com/office/drawing/2014/main" id="{122A5C96-ECFD-4749-EB73-3B8215624B81}"/>
              </a:ext>
            </a:extLst>
          </p:cNvPr>
          <p:cNvSpPr/>
          <p:nvPr/>
        </p:nvSpPr>
        <p:spPr>
          <a:xfrm>
            <a:off x="7866367" y="7848218"/>
            <a:ext cx="145060" cy="128729"/>
          </a:xfrm>
          <a:prstGeom prst="ellipse">
            <a:avLst/>
          </a:prstGeom>
          <a:solidFill>
            <a:srgbClr val="FF000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2D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6" name="Circle">
            <a:extLst>
              <a:ext uri="{FF2B5EF4-FFF2-40B4-BE49-F238E27FC236}">
                <a16:creationId xmlns:a16="http://schemas.microsoft.com/office/drawing/2014/main" id="{26013FA3-F15C-38D2-B8FF-2D098B51515C}"/>
              </a:ext>
            </a:extLst>
          </p:cNvPr>
          <p:cNvSpPr/>
          <p:nvPr/>
        </p:nvSpPr>
        <p:spPr>
          <a:xfrm>
            <a:off x="7869921" y="9049027"/>
            <a:ext cx="145060" cy="128729"/>
          </a:xfrm>
          <a:prstGeom prst="ellipse">
            <a:avLst/>
          </a:prstGeom>
          <a:solidFill>
            <a:srgbClr val="FF000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2B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8" name="Oval 4">
            <a:extLst>
              <a:ext uri="{FF2B5EF4-FFF2-40B4-BE49-F238E27FC236}">
                <a16:creationId xmlns:a16="http://schemas.microsoft.com/office/drawing/2014/main" id="{CDEAD978-98FA-10DA-4FF2-1A7C56EFE0CF}"/>
              </a:ext>
            </a:extLst>
          </p:cNvPr>
          <p:cNvSpPr>
            <a:spLocks noChangeArrowheads="1"/>
          </p:cNvSpPr>
          <p:nvPr/>
        </p:nvSpPr>
        <p:spPr bwMode="auto">
          <a:xfrm flipH="1" flipV="1">
            <a:off x="6324141" y="7115593"/>
            <a:ext cx="52192" cy="51429"/>
          </a:xfrm>
          <a:prstGeom prst="ellipse">
            <a:avLst/>
          </a:prstGeom>
          <a:solidFill>
            <a:srgbClr val="FF2D82">
              <a:alpha val="60000"/>
            </a:srgbClr>
          </a:solidFill>
          <a:ln w="12700">
            <a:solidFill>
              <a:srgbClr val="FF2D82"/>
            </a:solidFill>
            <a:prstDash val="solid"/>
            <a:round/>
            <a:headEnd/>
            <a:tailEnd/>
          </a:ln>
        </p:spPr>
        <p:txBody>
          <a:bodyPr rot="10800000" wrap="none" lIns="0" tIns="0" rIns="0" bIns="0" anchor="ctr"/>
          <a:lstStyle/>
          <a:p>
            <a:pPr algn="ctr"/>
            <a:endParaRPr lang="ko-KR" altLang="ko-KR" sz="500" b="1">
              <a:solidFill>
                <a:srgbClr val="FF0066"/>
              </a:solidFill>
              <a:latin typeface="Calibri" pitchFamily="34" charset="0"/>
              <a:ea typeface="맑은 고딕" pitchFamily="50" charset="-127"/>
              <a:cs typeface="Calibri" pitchFamily="34" charset="0"/>
            </a:endParaRPr>
          </a:p>
        </p:txBody>
      </p:sp>
      <p:pic>
        <p:nvPicPr>
          <p:cNvPr id="59" name="Picture 7">
            <a:extLst>
              <a:ext uri="{FF2B5EF4-FFF2-40B4-BE49-F238E27FC236}">
                <a16:creationId xmlns:a16="http://schemas.microsoft.com/office/drawing/2014/main" id="{7F4143A3-AA49-5B6B-B5BB-A9C2E7EF5EFB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6370" y="7190541"/>
            <a:ext cx="92318" cy="149678"/>
          </a:xfrm>
          <a:prstGeom prst="rect">
            <a:avLst/>
          </a:prstGeom>
        </p:spPr>
      </p:pic>
      <p:sp>
        <p:nvSpPr>
          <p:cNvPr id="60" name="Circle">
            <a:extLst>
              <a:ext uri="{FF2B5EF4-FFF2-40B4-BE49-F238E27FC236}">
                <a16:creationId xmlns:a16="http://schemas.microsoft.com/office/drawing/2014/main" id="{2E80B18D-0444-B3F3-4AAE-42B3AB5586F2}"/>
              </a:ext>
            </a:extLst>
          </p:cNvPr>
          <p:cNvSpPr/>
          <p:nvPr/>
        </p:nvSpPr>
        <p:spPr>
          <a:xfrm>
            <a:off x="6139505" y="7046510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8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795" name="직사각형 1794">
            <a:extLst>
              <a:ext uri="{FF2B5EF4-FFF2-40B4-BE49-F238E27FC236}">
                <a16:creationId xmlns:a16="http://schemas.microsoft.com/office/drawing/2014/main" id="{9EBED270-829E-0BC1-D3BC-5569EE0DECC6}"/>
              </a:ext>
            </a:extLst>
          </p:cNvPr>
          <p:cNvSpPr/>
          <p:nvPr/>
        </p:nvSpPr>
        <p:spPr>
          <a:xfrm>
            <a:off x="9278600" y="4807803"/>
            <a:ext cx="2811560" cy="132894"/>
          </a:xfrm>
          <a:prstGeom prst="rect">
            <a:avLst/>
          </a:prstGeom>
          <a:solidFill>
            <a:schemeClr val="tx1">
              <a:alpha val="6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/>
            <a:r>
              <a:rPr lang="en-US" altLang="ko-KR" sz="800" dirty="0">
                <a:solidFill>
                  <a:schemeClr val="bg1"/>
                </a:solidFill>
              </a:rPr>
              <a:t>Delete v.2.2.1 </a:t>
            </a:r>
          </a:p>
        </p:txBody>
      </p:sp>
      <p:grpSp>
        <p:nvGrpSpPr>
          <p:cNvPr id="52" name="그룹 51">
            <a:extLst>
              <a:ext uri="{FF2B5EF4-FFF2-40B4-BE49-F238E27FC236}">
                <a16:creationId xmlns:a16="http://schemas.microsoft.com/office/drawing/2014/main" id="{4DCF34B3-46D1-87A6-5BA9-E2FEB5D84E03}"/>
              </a:ext>
            </a:extLst>
          </p:cNvPr>
          <p:cNvGrpSpPr/>
          <p:nvPr/>
        </p:nvGrpSpPr>
        <p:grpSpPr>
          <a:xfrm>
            <a:off x="7786883" y="2711508"/>
            <a:ext cx="158242" cy="156747"/>
            <a:chOff x="7787348" y="2558945"/>
            <a:chExt cx="158242" cy="156747"/>
          </a:xfrm>
        </p:grpSpPr>
        <p:sp>
          <p:nvSpPr>
            <p:cNvPr id="57" name="타원 56">
              <a:extLst>
                <a:ext uri="{FF2B5EF4-FFF2-40B4-BE49-F238E27FC236}">
                  <a16:creationId xmlns:a16="http://schemas.microsoft.com/office/drawing/2014/main" id="{2B471162-D42C-21F3-9220-77847EF3276F}"/>
                </a:ext>
              </a:extLst>
            </p:cNvPr>
            <p:cNvSpPr/>
            <p:nvPr/>
          </p:nvSpPr>
          <p:spPr>
            <a:xfrm>
              <a:off x="7787348" y="2558945"/>
              <a:ext cx="142134" cy="152026"/>
            </a:xfrm>
            <a:prstGeom prst="ellipse">
              <a:avLst/>
            </a:prstGeom>
            <a:solidFill>
              <a:schemeClr val="bg1"/>
            </a:solidFill>
            <a:ln w="3175" cap="flat">
              <a:solidFill>
                <a:schemeClr val="tx1"/>
              </a:solidFill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pic>
          <p:nvPicPr>
            <p:cNvPr id="62" name="그래픽 61" descr="위쪽 캐럿 단색으로 채워진">
              <a:extLst>
                <a:ext uri="{FF2B5EF4-FFF2-40B4-BE49-F238E27FC236}">
                  <a16:creationId xmlns:a16="http://schemas.microsoft.com/office/drawing/2014/main" id="{E1EC7FB2-F5FB-2D7F-FBA6-F328BD6DCD9A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p:blipFill>
          <p:spPr>
            <a:xfrm rot="5400000">
              <a:off x="7793461" y="2563563"/>
              <a:ext cx="152129" cy="152129"/>
            </a:xfrm>
            <a:prstGeom prst="rect">
              <a:avLst/>
            </a:prstGeom>
          </p:spPr>
        </p:pic>
      </p:grpSp>
      <p:grpSp>
        <p:nvGrpSpPr>
          <p:cNvPr id="1796" name="그룹 1795">
            <a:extLst>
              <a:ext uri="{FF2B5EF4-FFF2-40B4-BE49-F238E27FC236}">
                <a16:creationId xmlns:a16="http://schemas.microsoft.com/office/drawing/2014/main" id="{323B503C-7FF6-2D82-B551-691DB80A09C9}"/>
              </a:ext>
            </a:extLst>
          </p:cNvPr>
          <p:cNvGrpSpPr/>
          <p:nvPr/>
        </p:nvGrpSpPr>
        <p:grpSpPr>
          <a:xfrm>
            <a:off x="6394183" y="2713957"/>
            <a:ext cx="151729" cy="156311"/>
            <a:chOff x="6349434" y="2591580"/>
            <a:chExt cx="151729" cy="156311"/>
          </a:xfrm>
        </p:grpSpPr>
        <p:sp>
          <p:nvSpPr>
            <p:cNvPr id="1797" name="타원 1796">
              <a:extLst>
                <a:ext uri="{FF2B5EF4-FFF2-40B4-BE49-F238E27FC236}">
                  <a16:creationId xmlns:a16="http://schemas.microsoft.com/office/drawing/2014/main" id="{B77DDA42-A756-9AF6-DB71-DF3AEF17FFB6}"/>
                </a:ext>
              </a:extLst>
            </p:cNvPr>
            <p:cNvSpPr/>
            <p:nvPr/>
          </p:nvSpPr>
          <p:spPr>
            <a:xfrm>
              <a:off x="6359029" y="2591580"/>
              <a:ext cx="142134" cy="152026"/>
            </a:xfrm>
            <a:prstGeom prst="ellipse">
              <a:avLst/>
            </a:prstGeom>
            <a:solidFill>
              <a:schemeClr val="bg1"/>
            </a:solidFill>
            <a:ln w="3175" cap="flat">
              <a:solidFill>
                <a:schemeClr val="bg2"/>
              </a:solidFill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pic>
          <p:nvPicPr>
            <p:cNvPr id="1798" name="그래픽 1797" descr="위쪽 캐럿 단색으로 채워진">
              <a:extLst>
                <a:ext uri="{FF2B5EF4-FFF2-40B4-BE49-F238E27FC236}">
                  <a16:creationId xmlns:a16="http://schemas.microsoft.com/office/drawing/2014/main" id="{A0C6A34A-AB3C-76E1-CA6B-A8DFDC537967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>
              <a:extLs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p:blipFill>
          <p:spPr>
            <a:xfrm rot="5400000" flipV="1">
              <a:off x="6347914" y="2597282"/>
              <a:ext cx="152129" cy="149089"/>
            </a:xfrm>
            <a:prstGeom prst="rect">
              <a:avLst/>
            </a:prstGeom>
          </p:spPr>
        </p:pic>
      </p:grpSp>
      <p:sp>
        <p:nvSpPr>
          <p:cNvPr id="1802" name="TextBox 1801">
            <a:extLst>
              <a:ext uri="{FF2B5EF4-FFF2-40B4-BE49-F238E27FC236}">
                <a16:creationId xmlns:a16="http://schemas.microsoft.com/office/drawing/2014/main" id="{509A6E9D-7CD3-59E4-F2DB-A91DD462FCF9}"/>
              </a:ext>
            </a:extLst>
          </p:cNvPr>
          <p:cNvSpPr txBox="1"/>
          <p:nvPr/>
        </p:nvSpPr>
        <p:spPr>
          <a:xfrm>
            <a:off x="5470204" y="1901048"/>
            <a:ext cx="55784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>
                <a:solidFill>
                  <a:prstClr val="black"/>
                </a:solidFill>
              </a:rPr>
              <a:t>레드 그룹</a:t>
            </a:r>
            <a:endParaRPr kumimoji="1" lang="x-none" altLang="en-US" sz="1000" dirty="0">
              <a:solidFill>
                <a:prstClr val="black"/>
              </a:solidFill>
            </a:endParaRPr>
          </a:p>
        </p:txBody>
      </p:sp>
      <p:sp>
        <p:nvSpPr>
          <p:cNvPr id="1803" name="사각형: 둥근 모서리 1802">
            <a:extLst>
              <a:ext uri="{FF2B5EF4-FFF2-40B4-BE49-F238E27FC236}">
                <a16:creationId xmlns:a16="http://schemas.microsoft.com/office/drawing/2014/main" id="{A4F3DFCD-B255-C83A-0D99-DDB30C650BE3}"/>
              </a:ext>
            </a:extLst>
          </p:cNvPr>
          <p:cNvSpPr/>
          <p:nvPr/>
        </p:nvSpPr>
        <p:spPr>
          <a:xfrm>
            <a:off x="5494619" y="3640599"/>
            <a:ext cx="3251704" cy="394113"/>
          </a:xfrm>
          <a:prstGeom prst="roundRect">
            <a:avLst>
              <a:gd name="adj" fmla="val 0"/>
            </a:avLst>
          </a:prstGeom>
          <a:noFill/>
          <a:ln w="6350" cap="flat">
            <a:solidFill>
              <a:schemeClr val="bg1">
                <a:lumMod val="7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807" name="사각형: 둥근 모서리 1806">
            <a:extLst>
              <a:ext uri="{FF2B5EF4-FFF2-40B4-BE49-F238E27FC236}">
                <a16:creationId xmlns:a16="http://schemas.microsoft.com/office/drawing/2014/main" id="{D85C171A-DFC3-9369-7054-3E56861053A8}"/>
              </a:ext>
            </a:extLst>
          </p:cNvPr>
          <p:cNvSpPr/>
          <p:nvPr/>
        </p:nvSpPr>
        <p:spPr>
          <a:xfrm>
            <a:off x="6546422" y="4130440"/>
            <a:ext cx="1244587" cy="184664"/>
          </a:xfrm>
          <a:prstGeom prst="roundRect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8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피드백 보내기</a:t>
            </a:r>
          </a:p>
        </p:txBody>
      </p:sp>
      <p:sp>
        <p:nvSpPr>
          <p:cNvPr id="1808" name="TextBox 1807">
            <a:extLst>
              <a:ext uri="{FF2B5EF4-FFF2-40B4-BE49-F238E27FC236}">
                <a16:creationId xmlns:a16="http://schemas.microsoft.com/office/drawing/2014/main" id="{EF07B53A-AD59-6244-3E63-409133B9B398}"/>
              </a:ext>
            </a:extLst>
          </p:cNvPr>
          <p:cNvSpPr txBox="1"/>
          <p:nvPr/>
        </p:nvSpPr>
        <p:spPr>
          <a:xfrm>
            <a:off x="5504050" y="3692379"/>
            <a:ext cx="3198781" cy="10772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ko-KR" altLang="en-US" sz="700" dirty="0">
                <a:solidFill>
                  <a:schemeClr val="bg2">
                    <a:lumMod val="10000"/>
                  </a:schemeClr>
                </a:solidFill>
              </a:rPr>
              <a:t>학습하다 어려운 점이 있다면 언제든지 선생님한테 알려주세요</a:t>
            </a:r>
            <a:r>
              <a:rPr kumimoji="1" lang="en-US" altLang="ko-KR" sz="700" dirty="0">
                <a:solidFill>
                  <a:schemeClr val="bg2">
                    <a:lumMod val="10000"/>
                  </a:schemeClr>
                </a:solidFill>
              </a:rPr>
              <a:t>.</a:t>
            </a:r>
          </a:p>
        </p:txBody>
      </p:sp>
      <p:grpSp>
        <p:nvGrpSpPr>
          <p:cNvPr id="1812" name="그룹 1811">
            <a:extLst>
              <a:ext uri="{FF2B5EF4-FFF2-40B4-BE49-F238E27FC236}">
                <a16:creationId xmlns:a16="http://schemas.microsoft.com/office/drawing/2014/main" id="{087486F2-7A22-A6FE-FA8C-E7BB45A5DA81}"/>
              </a:ext>
            </a:extLst>
          </p:cNvPr>
          <p:cNvGrpSpPr/>
          <p:nvPr/>
        </p:nvGrpSpPr>
        <p:grpSpPr>
          <a:xfrm>
            <a:off x="6627107" y="2198742"/>
            <a:ext cx="1057122" cy="382964"/>
            <a:chOff x="6629894" y="2126601"/>
            <a:chExt cx="1057122" cy="382964"/>
          </a:xfrm>
        </p:grpSpPr>
        <p:grpSp>
          <p:nvGrpSpPr>
            <p:cNvPr id="1813" name="그룹 1812">
              <a:extLst>
                <a:ext uri="{FF2B5EF4-FFF2-40B4-BE49-F238E27FC236}">
                  <a16:creationId xmlns:a16="http://schemas.microsoft.com/office/drawing/2014/main" id="{6ADD2CF9-1914-312D-4495-B8F30F7DF296}"/>
                </a:ext>
              </a:extLst>
            </p:cNvPr>
            <p:cNvGrpSpPr/>
            <p:nvPr/>
          </p:nvGrpSpPr>
          <p:grpSpPr>
            <a:xfrm>
              <a:off x="6629894" y="2133836"/>
              <a:ext cx="299981" cy="279782"/>
              <a:chOff x="6271971" y="1276089"/>
              <a:chExt cx="1683320" cy="1683320"/>
            </a:xfrm>
          </p:grpSpPr>
          <p:sp>
            <p:nvSpPr>
              <p:cNvPr id="1823" name="타원 1822">
                <a:extLst>
                  <a:ext uri="{FF2B5EF4-FFF2-40B4-BE49-F238E27FC236}">
                    <a16:creationId xmlns:a16="http://schemas.microsoft.com/office/drawing/2014/main" id="{94EA1B94-57F4-5697-A7CF-6741AB2F617E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1824" name="그래픽 1823" descr="남자 옆모습 단색으로 채워진">
                <a:extLst>
                  <a:ext uri="{FF2B5EF4-FFF2-40B4-BE49-F238E27FC236}">
                    <a16:creationId xmlns:a16="http://schemas.microsoft.com/office/drawing/2014/main" id="{E125289F-EDAF-EF83-F4DA-4499501F6E4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96DAC541-7B7A-43D3-8B79-37D633B846F1}">
                    <asvg:svgBlip xmlns:asvg="http://schemas.microsoft.com/office/drawing/2016/SVG/main" r:embed="rId7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grpSp>
          <p:nvGrpSpPr>
            <p:cNvPr id="1814" name="그룹 1813">
              <a:extLst>
                <a:ext uri="{FF2B5EF4-FFF2-40B4-BE49-F238E27FC236}">
                  <a16:creationId xmlns:a16="http://schemas.microsoft.com/office/drawing/2014/main" id="{E807959A-8D31-5B1B-7A7C-20F22A43D483}"/>
                </a:ext>
              </a:extLst>
            </p:cNvPr>
            <p:cNvGrpSpPr/>
            <p:nvPr/>
          </p:nvGrpSpPr>
          <p:grpSpPr>
            <a:xfrm>
              <a:off x="7007830" y="2127533"/>
              <a:ext cx="299981" cy="279782"/>
              <a:chOff x="6271971" y="1276089"/>
              <a:chExt cx="1683320" cy="1683320"/>
            </a:xfrm>
          </p:grpSpPr>
          <p:sp>
            <p:nvSpPr>
              <p:cNvPr id="1821" name="타원 1820">
                <a:extLst>
                  <a:ext uri="{FF2B5EF4-FFF2-40B4-BE49-F238E27FC236}">
                    <a16:creationId xmlns:a16="http://schemas.microsoft.com/office/drawing/2014/main" id="{098D9DB9-08A1-827C-ECE3-2DF409287A05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1822" name="그래픽 1821" descr="남자 옆모습 단색으로 채워진">
                <a:extLst>
                  <a:ext uri="{FF2B5EF4-FFF2-40B4-BE49-F238E27FC236}">
                    <a16:creationId xmlns:a16="http://schemas.microsoft.com/office/drawing/2014/main" id="{3251522A-4489-9616-080C-097B82DB296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96DAC541-7B7A-43D3-8B79-37D633B846F1}">
                    <asvg:svgBlip xmlns:asvg="http://schemas.microsoft.com/office/drawing/2016/SVG/main" r:embed="rId7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grpSp>
          <p:nvGrpSpPr>
            <p:cNvPr id="1815" name="그룹 1814">
              <a:extLst>
                <a:ext uri="{FF2B5EF4-FFF2-40B4-BE49-F238E27FC236}">
                  <a16:creationId xmlns:a16="http://schemas.microsoft.com/office/drawing/2014/main" id="{05E43E1B-1A6E-458C-212C-057CD5F7A41B}"/>
                </a:ext>
              </a:extLst>
            </p:cNvPr>
            <p:cNvGrpSpPr/>
            <p:nvPr/>
          </p:nvGrpSpPr>
          <p:grpSpPr>
            <a:xfrm>
              <a:off x="7387035" y="2126601"/>
              <a:ext cx="299981" cy="279782"/>
              <a:chOff x="6271971" y="1276089"/>
              <a:chExt cx="1683320" cy="1683320"/>
            </a:xfrm>
          </p:grpSpPr>
          <p:sp>
            <p:nvSpPr>
              <p:cNvPr id="1819" name="타원 1818">
                <a:extLst>
                  <a:ext uri="{FF2B5EF4-FFF2-40B4-BE49-F238E27FC236}">
                    <a16:creationId xmlns:a16="http://schemas.microsoft.com/office/drawing/2014/main" id="{A5EC55ED-EDA1-AC02-1DA8-E5F26DEF5266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1820" name="그래픽 1819" descr="남자 옆모습 단색으로 채워진">
                <a:extLst>
                  <a:ext uri="{FF2B5EF4-FFF2-40B4-BE49-F238E27FC236}">
                    <a16:creationId xmlns:a16="http://schemas.microsoft.com/office/drawing/2014/main" id="{C1B6F85A-938E-C672-4AA4-A9D839E240C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96DAC541-7B7A-43D3-8B79-37D633B846F1}">
                    <asvg:svgBlip xmlns:asvg="http://schemas.microsoft.com/office/drawing/2016/SVG/main" r:embed="rId7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sp>
          <p:nvSpPr>
            <p:cNvPr id="1816" name="TextBox 1815">
              <a:extLst>
                <a:ext uri="{FF2B5EF4-FFF2-40B4-BE49-F238E27FC236}">
                  <a16:creationId xmlns:a16="http://schemas.microsoft.com/office/drawing/2014/main" id="{92A7EFDA-54F9-DEE5-7504-CCF0EF2AFBB8}"/>
                </a:ext>
              </a:extLst>
            </p:cNvPr>
            <p:cNvSpPr txBox="1"/>
            <p:nvPr/>
          </p:nvSpPr>
          <p:spPr>
            <a:xfrm>
              <a:off x="6700702" y="2448010"/>
              <a:ext cx="153888" cy="6155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400" dirty="0" err="1">
                  <a:solidFill>
                    <a:prstClr val="black"/>
                  </a:solidFill>
                </a:rPr>
                <a:t>김다연</a:t>
              </a:r>
              <a:endParaRPr kumimoji="1" lang="x-none" altLang="en-US" sz="400" dirty="0">
                <a:solidFill>
                  <a:prstClr val="black"/>
                </a:solidFill>
              </a:endParaRPr>
            </a:p>
          </p:txBody>
        </p:sp>
        <p:sp>
          <p:nvSpPr>
            <p:cNvPr id="1817" name="TextBox 1816">
              <a:extLst>
                <a:ext uri="{FF2B5EF4-FFF2-40B4-BE49-F238E27FC236}">
                  <a16:creationId xmlns:a16="http://schemas.microsoft.com/office/drawing/2014/main" id="{F8E2D3FA-F1AC-C2EC-E1C8-B4DFD178CA42}"/>
                </a:ext>
              </a:extLst>
            </p:cNvPr>
            <p:cNvSpPr txBox="1"/>
            <p:nvPr/>
          </p:nvSpPr>
          <p:spPr>
            <a:xfrm>
              <a:off x="7080876" y="2447514"/>
              <a:ext cx="153888" cy="6155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400" dirty="0" err="1">
                  <a:solidFill>
                    <a:prstClr val="black"/>
                  </a:solidFill>
                </a:rPr>
                <a:t>백혜림</a:t>
              </a:r>
              <a:endParaRPr kumimoji="1" lang="x-none" altLang="en-US" sz="400" dirty="0">
                <a:solidFill>
                  <a:prstClr val="black"/>
                </a:solidFill>
              </a:endParaRPr>
            </a:p>
          </p:txBody>
        </p:sp>
        <p:sp>
          <p:nvSpPr>
            <p:cNvPr id="1818" name="TextBox 1817">
              <a:extLst>
                <a:ext uri="{FF2B5EF4-FFF2-40B4-BE49-F238E27FC236}">
                  <a16:creationId xmlns:a16="http://schemas.microsoft.com/office/drawing/2014/main" id="{6EC391BF-EBBE-27A2-7D53-6CB36E6B16DC}"/>
                </a:ext>
              </a:extLst>
            </p:cNvPr>
            <p:cNvSpPr txBox="1"/>
            <p:nvPr/>
          </p:nvSpPr>
          <p:spPr>
            <a:xfrm>
              <a:off x="7464573" y="2442275"/>
              <a:ext cx="153888" cy="6155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400" dirty="0">
                  <a:solidFill>
                    <a:prstClr val="black"/>
                  </a:solidFill>
                </a:rPr>
                <a:t>박재호</a:t>
              </a:r>
              <a:endParaRPr kumimoji="1" lang="x-none" altLang="en-US" sz="40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825" name="그룹 1824">
            <a:extLst>
              <a:ext uri="{FF2B5EF4-FFF2-40B4-BE49-F238E27FC236}">
                <a16:creationId xmlns:a16="http://schemas.microsoft.com/office/drawing/2014/main" id="{1DAD013C-0EC7-B492-13AB-616945BD0D80}"/>
              </a:ext>
            </a:extLst>
          </p:cNvPr>
          <p:cNvGrpSpPr/>
          <p:nvPr/>
        </p:nvGrpSpPr>
        <p:grpSpPr>
          <a:xfrm>
            <a:off x="6627107" y="2600630"/>
            <a:ext cx="1057122" cy="382964"/>
            <a:chOff x="6629894" y="2126601"/>
            <a:chExt cx="1057122" cy="382964"/>
          </a:xfrm>
        </p:grpSpPr>
        <p:grpSp>
          <p:nvGrpSpPr>
            <p:cNvPr id="1826" name="그룹 1825">
              <a:extLst>
                <a:ext uri="{FF2B5EF4-FFF2-40B4-BE49-F238E27FC236}">
                  <a16:creationId xmlns:a16="http://schemas.microsoft.com/office/drawing/2014/main" id="{ECD0EE65-DF9D-56C4-2A4D-0CD273F2B26A}"/>
                </a:ext>
              </a:extLst>
            </p:cNvPr>
            <p:cNvGrpSpPr/>
            <p:nvPr/>
          </p:nvGrpSpPr>
          <p:grpSpPr>
            <a:xfrm>
              <a:off x="6629894" y="2133836"/>
              <a:ext cx="299981" cy="279782"/>
              <a:chOff x="6271971" y="1276089"/>
              <a:chExt cx="1683320" cy="1683320"/>
            </a:xfrm>
          </p:grpSpPr>
          <p:sp>
            <p:nvSpPr>
              <p:cNvPr id="1839" name="타원 1838">
                <a:extLst>
                  <a:ext uri="{FF2B5EF4-FFF2-40B4-BE49-F238E27FC236}">
                    <a16:creationId xmlns:a16="http://schemas.microsoft.com/office/drawing/2014/main" id="{D6A4EBC5-9ACE-AA23-DD8C-BA29053E4FFB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1840" name="그래픽 1839" descr="남자 옆모습 단색으로 채워진">
                <a:extLst>
                  <a:ext uri="{FF2B5EF4-FFF2-40B4-BE49-F238E27FC236}">
                    <a16:creationId xmlns:a16="http://schemas.microsoft.com/office/drawing/2014/main" id="{9A1EDEAF-5FBD-9EA7-F798-AF5232EB74A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96DAC541-7B7A-43D3-8B79-37D633B846F1}">
                    <asvg:svgBlip xmlns:asvg="http://schemas.microsoft.com/office/drawing/2016/SVG/main" r:embed="rId7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grpSp>
          <p:nvGrpSpPr>
            <p:cNvPr id="1827" name="그룹 1826">
              <a:extLst>
                <a:ext uri="{FF2B5EF4-FFF2-40B4-BE49-F238E27FC236}">
                  <a16:creationId xmlns:a16="http://schemas.microsoft.com/office/drawing/2014/main" id="{D1ABF664-488E-3EEA-8BD7-BACC33E369CC}"/>
                </a:ext>
              </a:extLst>
            </p:cNvPr>
            <p:cNvGrpSpPr/>
            <p:nvPr/>
          </p:nvGrpSpPr>
          <p:grpSpPr>
            <a:xfrm>
              <a:off x="7007830" y="2127533"/>
              <a:ext cx="299981" cy="279782"/>
              <a:chOff x="6271971" y="1276089"/>
              <a:chExt cx="1683320" cy="1683320"/>
            </a:xfrm>
          </p:grpSpPr>
          <p:sp>
            <p:nvSpPr>
              <p:cNvPr id="1837" name="타원 1836">
                <a:extLst>
                  <a:ext uri="{FF2B5EF4-FFF2-40B4-BE49-F238E27FC236}">
                    <a16:creationId xmlns:a16="http://schemas.microsoft.com/office/drawing/2014/main" id="{392C7807-48EA-6172-5C0F-4A04225B2D6F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1838" name="그래픽 1837" descr="남자 옆모습 단색으로 채워진">
                <a:extLst>
                  <a:ext uri="{FF2B5EF4-FFF2-40B4-BE49-F238E27FC236}">
                    <a16:creationId xmlns:a16="http://schemas.microsoft.com/office/drawing/2014/main" id="{F71F0DB7-A98A-E424-D46E-9419E562CCE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96DAC541-7B7A-43D3-8B79-37D633B846F1}">
                    <asvg:svgBlip xmlns:asvg="http://schemas.microsoft.com/office/drawing/2016/SVG/main" r:embed="rId7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grpSp>
          <p:nvGrpSpPr>
            <p:cNvPr id="1828" name="그룹 1827">
              <a:extLst>
                <a:ext uri="{FF2B5EF4-FFF2-40B4-BE49-F238E27FC236}">
                  <a16:creationId xmlns:a16="http://schemas.microsoft.com/office/drawing/2014/main" id="{45A6DAED-4769-7164-453C-C4C485C4AF2E}"/>
                </a:ext>
              </a:extLst>
            </p:cNvPr>
            <p:cNvGrpSpPr/>
            <p:nvPr/>
          </p:nvGrpSpPr>
          <p:grpSpPr>
            <a:xfrm>
              <a:off x="7387035" y="2126601"/>
              <a:ext cx="299981" cy="279782"/>
              <a:chOff x="6271971" y="1276089"/>
              <a:chExt cx="1683320" cy="1683320"/>
            </a:xfrm>
          </p:grpSpPr>
          <p:sp>
            <p:nvSpPr>
              <p:cNvPr id="1835" name="타원 1834">
                <a:extLst>
                  <a:ext uri="{FF2B5EF4-FFF2-40B4-BE49-F238E27FC236}">
                    <a16:creationId xmlns:a16="http://schemas.microsoft.com/office/drawing/2014/main" id="{BC5B8069-2A0D-EE14-44E0-93CD144AFC11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1836" name="그래픽 1835" descr="남자 옆모습 단색으로 채워진">
                <a:extLst>
                  <a:ext uri="{FF2B5EF4-FFF2-40B4-BE49-F238E27FC236}">
                    <a16:creationId xmlns:a16="http://schemas.microsoft.com/office/drawing/2014/main" id="{BAE98C9B-3C9B-D048-A3E2-44EF7330BC5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96DAC541-7B7A-43D3-8B79-37D633B846F1}">
                    <asvg:svgBlip xmlns:asvg="http://schemas.microsoft.com/office/drawing/2016/SVG/main" r:embed="rId7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sp>
          <p:nvSpPr>
            <p:cNvPr id="1832" name="TextBox 1831">
              <a:extLst>
                <a:ext uri="{FF2B5EF4-FFF2-40B4-BE49-F238E27FC236}">
                  <a16:creationId xmlns:a16="http://schemas.microsoft.com/office/drawing/2014/main" id="{125E6B72-7974-5759-06F4-F67DDF6BC76B}"/>
                </a:ext>
              </a:extLst>
            </p:cNvPr>
            <p:cNvSpPr txBox="1"/>
            <p:nvPr/>
          </p:nvSpPr>
          <p:spPr>
            <a:xfrm>
              <a:off x="6700702" y="2448010"/>
              <a:ext cx="153888" cy="6155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400" dirty="0">
                  <a:solidFill>
                    <a:prstClr val="black"/>
                  </a:solidFill>
                </a:rPr>
                <a:t>신예은</a:t>
              </a:r>
              <a:endParaRPr kumimoji="1" lang="x-none" altLang="en-US" sz="400" dirty="0">
                <a:solidFill>
                  <a:prstClr val="black"/>
                </a:solidFill>
              </a:endParaRPr>
            </a:p>
          </p:txBody>
        </p:sp>
        <p:sp>
          <p:nvSpPr>
            <p:cNvPr id="1833" name="TextBox 1832">
              <a:extLst>
                <a:ext uri="{FF2B5EF4-FFF2-40B4-BE49-F238E27FC236}">
                  <a16:creationId xmlns:a16="http://schemas.microsoft.com/office/drawing/2014/main" id="{051EC506-7D8B-46E4-6B4F-754D0DE6A278}"/>
                </a:ext>
              </a:extLst>
            </p:cNvPr>
            <p:cNvSpPr txBox="1"/>
            <p:nvPr/>
          </p:nvSpPr>
          <p:spPr>
            <a:xfrm>
              <a:off x="7080876" y="2447514"/>
              <a:ext cx="153888" cy="6155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400" dirty="0">
                  <a:solidFill>
                    <a:prstClr val="black"/>
                  </a:solidFill>
                </a:rPr>
                <a:t>안재민</a:t>
              </a:r>
              <a:endParaRPr kumimoji="1" lang="x-none" altLang="en-US" sz="400" dirty="0">
                <a:solidFill>
                  <a:prstClr val="black"/>
                </a:solidFill>
              </a:endParaRPr>
            </a:p>
          </p:txBody>
        </p:sp>
        <p:sp>
          <p:nvSpPr>
            <p:cNvPr id="1834" name="TextBox 1833">
              <a:extLst>
                <a:ext uri="{FF2B5EF4-FFF2-40B4-BE49-F238E27FC236}">
                  <a16:creationId xmlns:a16="http://schemas.microsoft.com/office/drawing/2014/main" id="{7C0795ED-BD7F-383C-E129-372803358A4D}"/>
                </a:ext>
              </a:extLst>
            </p:cNvPr>
            <p:cNvSpPr txBox="1"/>
            <p:nvPr/>
          </p:nvSpPr>
          <p:spPr>
            <a:xfrm>
              <a:off x="7464573" y="2442275"/>
              <a:ext cx="153888" cy="6155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400" dirty="0" err="1">
                  <a:solidFill>
                    <a:prstClr val="black"/>
                  </a:solidFill>
                </a:rPr>
                <a:t>임동건</a:t>
              </a:r>
              <a:endParaRPr kumimoji="1" lang="x-none" altLang="en-US" sz="40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841" name="그룹 1840">
            <a:extLst>
              <a:ext uri="{FF2B5EF4-FFF2-40B4-BE49-F238E27FC236}">
                <a16:creationId xmlns:a16="http://schemas.microsoft.com/office/drawing/2014/main" id="{CB3E404E-A7FD-1189-5DDF-924E0AD8C783}"/>
              </a:ext>
            </a:extLst>
          </p:cNvPr>
          <p:cNvGrpSpPr/>
          <p:nvPr/>
        </p:nvGrpSpPr>
        <p:grpSpPr>
          <a:xfrm>
            <a:off x="6627107" y="3002518"/>
            <a:ext cx="1057122" cy="382964"/>
            <a:chOff x="6629894" y="2126601"/>
            <a:chExt cx="1057122" cy="382964"/>
          </a:xfrm>
        </p:grpSpPr>
        <p:grpSp>
          <p:nvGrpSpPr>
            <p:cNvPr id="1842" name="그룹 1841">
              <a:extLst>
                <a:ext uri="{FF2B5EF4-FFF2-40B4-BE49-F238E27FC236}">
                  <a16:creationId xmlns:a16="http://schemas.microsoft.com/office/drawing/2014/main" id="{ED1610F7-E33A-5BD9-FC52-49FA295ECB4C}"/>
                </a:ext>
              </a:extLst>
            </p:cNvPr>
            <p:cNvGrpSpPr/>
            <p:nvPr/>
          </p:nvGrpSpPr>
          <p:grpSpPr>
            <a:xfrm>
              <a:off x="6629894" y="2133836"/>
              <a:ext cx="299981" cy="279782"/>
              <a:chOff x="6271971" y="1276089"/>
              <a:chExt cx="1683320" cy="1683320"/>
            </a:xfrm>
          </p:grpSpPr>
          <p:sp>
            <p:nvSpPr>
              <p:cNvPr id="1852" name="타원 1851">
                <a:extLst>
                  <a:ext uri="{FF2B5EF4-FFF2-40B4-BE49-F238E27FC236}">
                    <a16:creationId xmlns:a16="http://schemas.microsoft.com/office/drawing/2014/main" id="{F392697C-458F-534C-54C0-599CBF6FB26E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1853" name="그래픽 1852" descr="남자 옆모습 단색으로 채워진">
                <a:extLst>
                  <a:ext uri="{FF2B5EF4-FFF2-40B4-BE49-F238E27FC236}">
                    <a16:creationId xmlns:a16="http://schemas.microsoft.com/office/drawing/2014/main" id="{2D0775AD-CAF0-F7D7-875D-173FBEA5DF0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96DAC541-7B7A-43D3-8B79-37D633B846F1}">
                    <asvg:svgBlip xmlns:asvg="http://schemas.microsoft.com/office/drawing/2016/SVG/main" r:embed="rId7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grpSp>
          <p:nvGrpSpPr>
            <p:cNvPr id="1843" name="그룹 1842">
              <a:extLst>
                <a:ext uri="{FF2B5EF4-FFF2-40B4-BE49-F238E27FC236}">
                  <a16:creationId xmlns:a16="http://schemas.microsoft.com/office/drawing/2014/main" id="{B7FF4027-2F6D-2745-CAD4-05756063F098}"/>
                </a:ext>
              </a:extLst>
            </p:cNvPr>
            <p:cNvGrpSpPr/>
            <p:nvPr/>
          </p:nvGrpSpPr>
          <p:grpSpPr>
            <a:xfrm>
              <a:off x="7007830" y="2127533"/>
              <a:ext cx="299981" cy="279782"/>
              <a:chOff x="6271971" y="1276089"/>
              <a:chExt cx="1683320" cy="1683320"/>
            </a:xfrm>
          </p:grpSpPr>
          <p:sp>
            <p:nvSpPr>
              <p:cNvPr id="1850" name="타원 1849">
                <a:extLst>
                  <a:ext uri="{FF2B5EF4-FFF2-40B4-BE49-F238E27FC236}">
                    <a16:creationId xmlns:a16="http://schemas.microsoft.com/office/drawing/2014/main" id="{1E0FD3C2-1549-A132-D904-8CFD95AD677A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1851" name="그래픽 1850" descr="남자 옆모습 단색으로 채워진">
                <a:extLst>
                  <a:ext uri="{FF2B5EF4-FFF2-40B4-BE49-F238E27FC236}">
                    <a16:creationId xmlns:a16="http://schemas.microsoft.com/office/drawing/2014/main" id="{AE7A3C3F-1C34-50B1-9FE7-68CCAA274E1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96DAC541-7B7A-43D3-8B79-37D633B846F1}">
                    <asvg:svgBlip xmlns:asvg="http://schemas.microsoft.com/office/drawing/2016/SVG/main" r:embed="rId7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grpSp>
          <p:nvGrpSpPr>
            <p:cNvPr id="1844" name="그룹 1843">
              <a:extLst>
                <a:ext uri="{FF2B5EF4-FFF2-40B4-BE49-F238E27FC236}">
                  <a16:creationId xmlns:a16="http://schemas.microsoft.com/office/drawing/2014/main" id="{3459C83C-64B6-554E-9FA0-8AF65D9CE8E0}"/>
                </a:ext>
              </a:extLst>
            </p:cNvPr>
            <p:cNvGrpSpPr/>
            <p:nvPr/>
          </p:nvGrpSpPr>
          <p:grpSpPr>
            <a:xfrm>
              <a:off x="7387035" y="2126601"/>
              <a:ext cx="299981" cy="279782"/>
              <a:chOff x="6271971" y="1276089"/>
              <a:chExt cx="1683320" cy="1683320"/>
            </a:xfrm>
          </p:grpSpPr>
          <p:sp>
            <p:nvSpPr>
              <p:cNvPr id="1848" name="타원 1847">
                <a:extLst>
                  <a:ext uri="{FF2B5EF4-FFF2-40B4-BE49-F238E27FC236}">
                    <a16:creationId xmlns:a16="http://schemas.microsoft.com/office/drawing/2014/main" id="{DFD8BC80-DA4B-70B2-4314-EC4016D0FF75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1849" name="그래픽 1848" descr="남자 옆모습 단색으로 채워진">
                <a:extLst>
                  <a:ext uri="{FF2B5EF4-FFF2-40B4-BE49-F238E27FC236}">
                    <a16:creationId xmlns:a16="http://schemas.microsoft.com/office/drawing/2014/main" id="{06D3B79A-C17C-8580-5AB9-25C3274A4AE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96DAC541-7B7A-43D3-8B79-37D633B846F1}">
                    <asvg:svgBlip xmlns:asvg="http://schemas.microsoft.com/office/drawing/2016/SVG/main" r:embed="rId7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sp>
          <p:nvSpPr>
            <p:cNvPr id="1845" name="TextBox 1844">
              <a:extLst>
                <a:ext uri="{FF2B5EF4-FFF2-40B4-BE49-F238E27FC236}">
                  <a16:creationId xmlns:a16="http://schemas.microsoft.com/office/drawing/2014/main" id="{7F0C2E0F-238D-6989-5AAA-C269A8EE89CD}"/>
                </a:ext>
              </a:extLst>
            </p:cNvPr>
            <p:cNvSpPr txBox="1"/>
            <p:nvPr/>
          </p:nvSpPr>
          <p:spPr>
            <a:xfrm>
              <a:off x="6700702" y="2448010"/>
              <a:ext cx="153888" cy="6155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400" dirty="0" err="1">
                  <a:solidFill>
                    <a:prstClr val="black"/>
                  </a:solidFill>
                </a:rPr>
                <a:t>장혜린</a:t>
              </a:r>
              <a:endParaRPr kumimoji="1" lang="x-none" altLang="en-US" sz="400" dirty="0">
                <a:solidFill>
                  <a:prstClr val="black"/>
                </a:solidFill>
              </a:endParaRPr>
            </a:p>
          </p:txBody>
        </p:sp>
        <p:sp>
          <p:nvSpPr>
            <p:cNvPr id="1846" name="TextBox 1845">
              <a:extLst>
                <a:ext uri="{FF2B5EF4-FFF2-40B4-BE49-F238E27FC236}">
                  <a16:creationId xmlns:a16="http://schemas.microsoft.com/office/drawing/2014/main" id="{59DB5B0B-9A90-7920-6A73-F9A59CCD12BD}"/>
                </a:ext>
              </a:extLst>
            </p:cNvPr>
            <p:cNvSpPr txBox="1"/>
            <p:nvPr/>
          </p:nvSpPr>
          <p:spPr>
            <a:xfrm>
              <a:off x="7080876" y="2447514"/>
              <a:ext cx="153888" cy="6155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400" dirty="0" err="1">
                  <a:solidFill>
                    <a:prstClr val="black"/>
                  </a:solidFill>
                </a:rPr>
                <a:t>황승우</a:t>
              </a:r>
              <a:endParaRPr kumimoji="1" lang="x-none" altLang="en-US" sz="400" dirty="0">
                <a:solidFill>
                  <a:prstClr val="black"/>
                </a:solidFill>
              </a:endParaRPr>
            </a:p>
          </p:txBody>
        </p:sp>
        <p:sp>
          <p:nvSpPr>
            <p:cNvPr id="1847" name="TextBox 1846">
              <a:extLst>
                <a:ext uri="{FF2B5EF4-FFF2-40B4-BE49-F238E27FC236}">
                  <a16:creationId xmlns:a16="http://schemas.microsoft.com/office/drawing/2014/main" id="{44F8E826-C3B1-C15C-9699-884D17718BDC}"/>
                </a:ext>
              </a:extLst>
            </p:cNvPr>
            <p:cNvSpPr txBox="1"/>
            <p:nvPr/>
          </p:nvSpPr>
          <p:spPr>
            <a:xfrm>
              <a:off x="7464573" y="2442275"/>
              <a:ext cx="153888" cy="6155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400" dirty="0" err="1">
                  <a:solidFill>
                    <a:prstClr val="black"/>
                  </a:solidFill>
                </a:rPr>
                <a:t>홍은별</a:t>
              </a:r>
              <a:endParaRPr kumimoji="1" lang="x-none" altLang="en-US" sz="400" dirty="0">
                <a:solidFill>
                  <a:prstClr val="black"/>
                </a:solidFill>
              </a:endParaRPr>
            </a:p>
          </p:txBody>
        </p:sp>
      </p:grpSp>
      <p:sp>
        <p:nvSpPr>
          <p:cNvPr id="1854" name="타원 1853">
            <a:extLst>
              <a:ext uri="{FF2B5EF4-FFF2-40B4-BE49-F238E27FC236}">
                <a16:creationId xmlns:a16="http://schemas.microsoft.com/office/drawing/2014/main" id="{BD438EB1-EB2A-544B-B133-313B68D154EA}"/>
              </a:ext>
            </a:extLst>
          </p:cNvPr>
          <p:cNvSpPr/>
          <p:nvPr/>
        </p:nvSpPr>
        <p:spPr>
          <a:xfrm>
            <a:off x="7202570" y="3449079"/>
            <a:ext cx="52641" cy="52641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855" name="타원 1854">
            <a:extLst>
              <a:ext uri="{FF2B5EF4-FFF2-40B4-BE49-F238E27FC236}">
                <a16:creationId xmlns:a16="http://schemas.microsoft.com/office/drawing/2014/main" id="{CFD0A38A-295E-57C4-7B18-AEAEF5BD571D}"/>
              </a:ext>
            </a:extLst>
          </p:cNvPr>
          <p:cNvSpPr/>
          <p:nvPr/>
        </p:nvSpPr>
        <p:spPr>
          <a:xfrm>
            <a:off x="7299667" y="3450992"/>
            <a:ext cx="52641" cy="52641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576" name="타원 575">
            <a:extLst>
              <a:ext uri="{FF2B5EF4-FFF2-40B4-BE49-F238E27FC236}">
                <a16:creationId xmlns:a16="http://schemas.microsoft.com/office/drawing/2014/main" id="{34F31BD9-FCBD-C5FD-03E9-B3C4EA1A83E2}"/>
              </a:ext>
            </a:extLst>
          </p:cNvPr>
          <p:cNvSpPr/>
          <p:nvPr/>
        </p:nvSpPr>
        <p:spPr>
          <a:xfrm>
            <a:off x="7398031" y="3449546"/>
            <a:ext cx="52641" cy="52641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577" name="모서리가 둥근 직사각형 1041">
            <a:extLst>
              <a:ext uri="{FF2B5EF4-FFF2-40B4-BE49-F238E27FC236}">
                <a16:creationId xmlns:a16="http://schemas.microsoft.com/office/drawing/2014/main" id="{CF1CB77A-CEE7-43E0-28BC-3B7B35398515}"/>
              </a:ext>
            </a:extLst>
          </p:cNvPr>
          <p:cNvSpPr/>
          <p:nvPr/>
        </p:nvSpPr>
        <p:spPr>
          <a:xfrm>
            <a:off x="6972953" y="3447166"/>
            <a:ext cx="185161" cy="52641"/>
          </a:xfrm>
          <a:prstGeom prst="roundRect">
            <a:avLst>
              <a:gd name="adj" fmla="val 50000"/>
            </a:avLst>
          </a:prstGeom>
          <a:solidFill>
            <a:srgbClr val="7063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804" name="Circle">
            <a:extLst>
              <a:ext uri="{FF2B5EF4-FFF2-40B4-BE49-F238E27FC236}">
                <a16:creationId xmlns:a16="http://schemas.microsoft.com/office/drawing/2014/main" id="{B848FDC5-A2F4-ED68-5C73-8A85B8ACB7A5}"/>
              </a:ext>
            </a:extLst>
          </p:cNvPr>
          <p:cNvSpPr/>
          <p:nvPr/>
        </p:nvSpPr>
        <p:spPr>
          <a:xfrm>
            <a:off x="3813956" y="9507103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 dirty="0">
                <a:solidFill>
                  <a:schemeClr val="bg1"/>
                </a:solidFill>
              </a:rPr>
              <a:t>10</a:t>
            </a:r>
            <a:endParaRPr sz="700" dirty="0">
              <a:solidFill>
                <a:schemeClr val="bg1"/>
              </a:solidFill>
            </a:endParaRPr>
          </a:p>
        </p:txBody>
      </p:sp>
      <p:pic>
        <p:nvPicPr>
          <p:cNvPr id="1809" name="그래픽 1808" descr="커서 단색으로 채워진">
            <a:extLst>
              <a:ext uri="{FF2B5EF4-FFF2-40B4-BE49-F238E27FC236}">
                <a16:creationId xmlns:a16="http://schemas.microsoft.com/office/drawing/2014/main" id="{C649F6E7-FE56-505E-445A-CDB0227903F2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 rot="326658">
            <a:off x="4771751" y="7514416"/>
            <a:ext cx="227094" cy="227094"/>
          </a:xfrm>
          <a:prstGeom prst="rect">
            <a:avLst/>
          </a:prstGeom>
        </p:spPr>
      </p:pic>
      <p:sp>
        <p:nvSpPr>
          <p:cNvPr id="1810" name="Circle">
            <a:extLst>
              <a:ext uri="{FF2B5EF4-FFF2-40B4-BE49-F238E27FC236}">
                <a16:creationId xmlns:a16="http://schemas.microsoft.com/office/drawing/2014/main" id="{711DCB2E-0722-F92D-DB58-244C7380904D}"/>
              </a:ext>
            </a:extLst>
          </p:cNvPr>
          <p:cNvSpPr/>
          <p:nvPr/>
        </p:nvSpPr>
        <p:spPr>
          <a:xfrm>
            <a:off x="4678864" y="7458869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7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81FECF3E-0ECE-CF3E-143E-9C22F665A414}"/>
              </a:ext>
            </a:extLst>
          </p:cNvPr>
          <p:cNvSpPr txBox="1"/>
          <p:nvPr/>
        </p:nvSpPr>
        <p:spPr>
          <a:xfrm>
            <a:off x="362139" y="1790215"/>
            <a:ext cx="68608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dirty="0">
                <a:solidFill>
                  <a:prstClr val="black"/>
                </a:solidFill>
              </a:rPr>
              <a:t>학생 분포도</a:t>
            </a:r>
            <a:endParaRPr kumimoji="1" lang="x-none" altLang="en-US" sz="1000" dirty="0">
              <a:solidFill>
                <a:prstClr val="black"/>
              </a:solidFill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BABC144F-2FA7-B9CE-09AC-81125E434271}"/>
              </a:ext>
            </a:extLst>
          </p:cNvPr>
          <p:cNvSpPr txBox="1"/>
          <p:nvPr/>
        </p:nvSpPr>
        <p:spPr>
          <a:xfrm>
            <a:off x="4432268" y="4210418"/>
            <a:ext cx="822341" cy="107722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700" dirty="0">
                <a:solidFill>
                  <a:schemeClr val="bg2">
                    <a:lumMod val="10000"/>
                  </a:schemeClr>
                </a:solidFill>
              </a:rPr>
              <a:t>문제풀이 학습량 </a:t>
            </a:r>
            <a:r>
              <a:rPr kumimoji="1" lang="en-US" altLang="ko-KR" sz="700" dirty="0">
                <a:solidFill>
                  <a:schemeClr val="bg2">
                    <a:lumMod val="10000"/>
                  </a:schemeClr>
                </a:solidFill>
              </a:rPr>
              <a:t>(%)</a:t>
            </a:r>
            <a:endParaRPr kumimoji="1" lang="x-none" altLang="en-US" sz="700" dirty="0">
              <a:solidFill>
                <a:schemeClr val="bg2">
                  <a:lumMod val="10000"/>
                </a:schemeClr>
              </a:solidFill>
            </a:endParaRPr>
          </a:p>
        </p:txBody>
      </p:sp>
      <p:sp>
        <p:nvSpPr>
          <p:cNvPr id="1792" name="TextBox 1791">
            <a:extLst>
              <a:ext uri="{FF2B5EF4-FFF2-40B4-BE49-F238E27FC236}">
                <a16:creationId xmlns:a16="http://schemas.microsoft.com/office/drawing/2014/main" id="{2055A327-5540-C963-F2D5-59942A46CD84}"/>
              </a:ext>
            </a:extLst>
          </p:cNvPr>
          <p:cNvSpPr txBox="1"/>
          <p:nvPr/>
        </p:nvSpPr>
        <p:spPr>
          <a:xfrm>
            <a:off x="538852" y="4066727"/>
            <a:ext cx="35266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793" name="TextBox 1792">
            <a:extLst>
              <a:ext uri="{FF2B5EF4-FFF2-40B4-BE49-F238E27FC236}">
                <a16:creationId xmlns:a16="http://schemas.microsoft.com/office/drawing/2014/main" id="{1EBCACFB-245B-0C1C-A7C3-637404779879}"/>
              </a:ext>
            </a:extLst>
          </p:cNvPr>
          <p:cNvSpPr txBox="1"/>
          <p:nvPr/>
        </p:nvSpPr>
        <p:spPr>
          <a:xfrm>
            <a:off x="1691156" y="4066727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25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794" name="TextBox 1793">
            <a:extLst>
              <a:ext uri="{FF2B5EF4-FFF2-40B4-BE49-F238E27FC236}">
                <a16:creationId xmlns:a16="http://schemas.microsoft.com/office/drawing/2014/main" id="{950A0CB4-C2A8-8390-4056-FF841D5FDDF2}"/>
              </a:ext>
            </a:extLst>
          </p:cNvPr>
          <p:cNvSpPr txBox="1"/>
          <p:nvPr/>
        </p:nvSpPr>
        <p:spPr>
          <a:xfrm rot="16200000">
            <a:off x="44394" y="2110507"/>
            <a:ext cx="431208" cy="107722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700" dirty="0" err="1">
                <a:solidFill>
                  <a:prstClr val="black"/>
                </a:solidFill>
              </a:rPr>
              <a:t>정답률</a:t>
            </a:r>
            <a:r>
              <a:rPr kumimoji="1" lang="ko-KR" altLang="en-US" sz="700" dirty="0">
                <a:solidFill>
                  <a:prstClr val="black"/>
                </a:solidFill>
              </a:rPr>
              <a:t> </a:t>
            </a:r>
            <a:r>
              <a:rPr kumimoji="1" lang="en-US" altLang="ko-KR" sz="700" dirty="0">
                <a:solidFill>
                  <a:prstClr val="black"/>
                </a:solidFill>
              </a:rPr>
              <a:t>(%)</a:t>
            </a:r>
            <a:endParaRPr kumimoji="1" lang="x-none" altLang="en-US" sz="700" dirty="0">
              <a:solidFill>
                <a:prstClr val="black"/>
              </a:solidFill>
            </a:endParaRPr>
          </a:p>
        </p:txBody>
      </p:sp>
      <p:sp>
        <p:nvSpPr>
          <p:cNvPr id="1799" name="TextBox 1798">
            <a:extLst>
              <a:ext uri="{FF2B5EF4-FFF2-40B4-BE49-F238E27FC236}">
                <a16:creationId xmlns:a16="http://schemas.microsoft.com/office/drawing/2014/main" id="{E0C693B8-E75A-FD98-F5D5-57942AC10281}"/>
              </a:ext>
            </a:extLst>
          </p:cNvPr>
          <p:cNvSpPr txBox="1"/>
          <p:nvPr/>
        </p:nvSpPr>
        <p:spPr>
          <a:xfrm>
            <a:off x="437394" y="4020788"/>
            <a:ext cx="35266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805" name="TextBox 1804">
            <a:extLst>
              <a:ext uri="{FF2B5EF4-FFF2-40B4-BE49-F238E27FC236}">
                <a16:creationId xmlns:a16="http://schemas.microsoft.com/office/drawing/2014/main" id="{0FEF3436-65C3-4883-329A-3A7EB4FA86A2}"/>
              </a:ext>
            </a:extLst>
          </p:cNvPr>
          <p:cNvSpPr txBox="1"/>
          <p:nvPr/>
        </p:nvSpPr>
        <p:spPr>
          <a:xfrm>
            <a:off x="419702" y="2481967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75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806" name="TextBox 1805">
            <a:extLst>
              <a:ext uri="{FF2B5EF4-FFF2-40B4-BE49-F238E27FC236}">
                <a16:creationId xmlns:a16="http://schemas.microsoft.com/office/drawing/2014/main" id="{34AC3BFF-E86A-E954-ACE6-7819ED78577E}"/>
              </a:ext>
            </a:extLst>
          </p:cNvPr>
          <p:cNvSpPr txBox="1"/>
          <p:nvPr/>
        </p:nvSpPr>
        <p:spPr>
          <a:xfrm>
            <a:off x="381317" y="1997752"/>
            <a:ext cx="105798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100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811" name="TextBox 1810">
            <a:extLst>
              <a:ext uri="{FF2B5EF4-FFF2-40B4-BE49-F238E27FC236}">
                <a16:creationId xmlns:a16="http://schemas.microsoft.com/office/drawing/2014/main" id="{528CD6BB-69A4-26DD-D33F-4C0964029409}"/>
              </a:ext>
            </a:extLst>
          </p:cNvPr>
          <p:cNvSpPr txBox="1"/>
          <p:nvPr/>
        </p:nvSpPr>
        <p:spPr>
          <a:xfrm>
            <a:off x="415247" y="3519946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25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578" name="TextBox 577">
            <a:extLst>
              <a:ext uri="{FF2B5EF4-FFF2-40B4-BE49-F238E27FC236}">
                <a16:creationId xmlns:a16="http://schemas.microsoft.com/office/drawing/2014/main" id="{22DFF769-4102-3F8B-FC6F-57A2AED33F15}"/>
              </a:ext>
            </a:extLst>
          </p:cNvPr>
          <p:cNvSpPr txBox="1"/>
          <p:nvPr/>
        </p:nvSpPr>
        <p:spPr>
          <a:xfrm>
            <a:off x="419494" y="3012563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50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585" name="TextBox 584">
            <a:extLst>
              <a:ext uri="{FF2B5EF4-FFF2-40B4-BE49-F238E27FC236}">
                <a16:creationId xmlns:a16="http://schemas.microsoft.com/office/drawing/2014/main" id="{CE57F596-0A8E-6B42-4F2F-5AAB8721A071}"/>
              </a:ext>
            </a:extLst>
          </p:cNvPr>
          <p:cNvSpPr txBox="1"/>
          <p:nvPr/>
        </p:nvSpPr>
        <p:spPr>
          <a:xfrm>
            <a:off x="2861957" y="4066727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50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586" name="TextBox 585">
            <a:extLst>
              <a:ext uri="{FF2B5EF4-FFF2-40B4-BE49-F238E27FC236}">
                <a16:creationId xmlns:a16="http://schemas.microsoft.com/office/drawing/2014/main" id="{53BEF5D4-6F2D-273B-9745-4AB869A39EA8}"/>
              </a:ext>
            </a:extLst>
          </p:cNvPr>
          <p:cNvSpPr txBox="1"/>
          <p:nvPr/>
        </p:nvSpPr>
        <p:spPr>
          <a:xfrm>
            <a:off x="4036719" y="4066727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75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587" name="TextBox 586">
            <a:extLst>
              <a:ext uri="{FF2B5EF4-FFF2-40B4-BE49-F238E27FC236}">
                <a16:creationId xmlns:a16="http://schemas.microsoft.com/office/drawing/2014/main" id="{43F063CB-D576-6E3B-F3EB-06DE9BCF765F}"/>
              </a:ext>
            </a:extLst>
          </p:cNvPr>
          <p:cNvSpPr txBox="1"/>
          <p:nvPr/>
        </p:nvSpPr>
        <p:spPr>
          <a:xfrm>
            <a:off x="5162903" y="4066727"/>
            <a:ext cx="105798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100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graphicFrame>
        <p:nvGraphicFramePr>
          <p:cNvPr id="588" name="표 752">
            <a:extLst>
              <a:ext uri="{FF2B5EF4-FFF2-40B4-BE49-F238E27FC236}">
                <a16:creationId xmlns:a16="http://schemas.microsoft.com/office/drawing/2014/main" id="{BE71991A-EFBE-327A-C220-810BF5E6E04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34893939"/>
              </p:ext>
            </p:extLst>
          </p:nvPr>
        </p:nvGraphicFramePr>
        <p:xfrm>
          <a:off x="553336" y="1976826"/>
          <a:ext cx="4676568" cy="205900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169142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169142">
                  <a:extLst>
                    <a:ext uri="{9D8B030D-6E8A-4147-A177-3AD203B41FA5}">
                      <a16:colId xmlns:a16="http://schemas.microsoft.com/office/drawing/2014/main" val="2816591719"/>
                    </a:ext>
                  </a:extLst>
                </a:gridCol>
                <a:gridCol w="1169142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169142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</a:tblGrid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5892381"/>
                  </a:ext>
                </a:extLst>
              </a:tr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85490342"/>
                  </a:ext>
                </a:extLst>
              </a:tr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sp>
        <p:nvSpPr>
          <p:cNvPr id="589" name="직사각형 588">
            <a:extLst>
              <a:ext uri="{FF2B5EF4-FFF2-40B4-BE49-F238E27FC236}">
                <a16:creationId xmlns:a16="http://schemas.microsoft.com/office/drawing/2014/main" id="{E9942EAB-6DBD-1CCE-083C-AC336EADD4C1}"/>
              </a:ext>
            </a:extLst>
          </p:cNvPr>
          <p:cNvSpPr/>
          <p:nvPr/>
        </p:nvSpPr>
        <p:spPr>
          <a:xfrm>
            <a:off x="548011" y="1963016"/>
            <a:ext cx="2353859" cy="1030634"/>
          </a:xfrm>
          <a:prstGeom prst="rect">
            <a:avLst/>
          </a:prstGeom>
          <a:solidFill>
            <a:schemeClr val="accent5">
              <a:lumMod val="20000"/>
              <a:lumOff val="80000"/>
              <a:alpha val="5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90" name="직사각형 589">
            <a:extLst>
              <a:ext uri="{FF2B5EF4-FFF2-40B4-BE49-F238E27FC236}">
                <a16:creationId xmlns:a16="http://schemas.microsoft.com/office/drawing/2014/main" id="{9523742B-55C8-89AF-7D1C-5479271A7C72}"/>
              </a:ext>
            </a:extLst>
          </p:cNvPr>
          <p:cNvSpPr/>
          <p:nvPr/>
        </p:nvSpPr>
        <p:spPr>
          <a:xfrm>
            <a:off x="543364" y="2995550"/>
            <a:ext cx="2353859" cy="1030634"/>
          </a:xfrm>
          <a:prstGeom prst="rect">
            <a:avLst/>
          </a:prstGeom>
          <a:solidFill>
            <a:srgbClr val="FED5D6">
              <a:alpha val="65000"/>
            </a:srgbClr>
          </a:solidFill>
          <a:ln w="12700" cap="flat">
            <a:solidFill>
              <a:srgbClr val="FF414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91" name="직사각형 590">
            <a:extLst>
              <a:ext uri="{FF2B5EF4-FFF2-40B4-BE49-F238E27FC236}">
                <a16:creationId xmlns:a16="http://schemas.microsoft.com/office/drawing/2014/main" id="{FCC17960-CA70-DF9D-CB2F-9071567AED78}"/>
              </a:ext>
            </a:extLst>
          </p:cNvPr>
          <p:cNvSpPr/>
          <p:nvPr/>
        </p:nvSpPr>
        <p:spPr>
          <a:xfrm>
            <a:off x="2901871" y="3014423"/>
            <a:ext cx="2338006" cy="1030634"/>
          </a:xfrm>
          <a:prstGeom prst="rect">
            <a:avLst/>
          </a:prstGeom>
          <a:solidFill>
            <a:srgbClr val="FEEEE6">
              <a:alpha val="55000"/>
            </a:srgb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92" name="직사각형 591">
            <a:extLst>
              <a:ext uri="{FF2B5EF4-FFF2-40B4-BE49-F238E27FC236}">
                <a16:creationId xmlns:a16="http://schemas.microsoft.com/office/drawing/2014/main" id="{65C8A497-858C-A862-8C03-B09191BF5AAC}"/>
              </a:ext>
            </a:extLst>
          </p:cNvPr>
          <p:cNvSpPr/>
          <p:nvPr/>
        </p:nvSpPr>
        <p:spPr>
          <a:xfrm>
            <a:off x="2889555" y="1986569"/>
            <a:ext cx="2352222" cy="1030634"/>
          </a:xfrm>
          <a:prstGeom prst="rect">
            <a:avLst/>
          </a:prstGeom>
          <a:solidFill>
            <a:srgbClr val="F7FBF5">
              <a:alpha val="55000"/>
            </a:srgb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93" name="타원 592">
            <a:extLst>
              <a:ext uri="{FF2B5EF4-FFF2-40B4-BE49-F238E27FC236}">
                <a16:creationId xmlns:a16="http://schemas.microsoft.com/office/drawing/2014/main" id="{B2189BAC-7F62-69AA-374F-EDFD49F3B681}"/>
              </a:ext>
            </a:extLst>
          </p:cNvPr>
          <p:cNvSpPr/>
          <p:nvPr/>
        </p:nvSpPr>
        <p:spPr>
          <a:xfrm>
            <a:off x="2273519" y="2740803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94" name="타원 593">
            <a:extLst>
              <a:ext uri="{FF2B5EF4-FFF2-40B4-BE49-F238E27FC236}">
                <a16:creationId xmlns:a16="http://schemas.microsoft.com/office/drawing/2014/main" id="{E64698AB-B2F9-6069-B1CD-403C0B5CC93E}"/>
              </a:ext>
            </a:extLst>
          </p:cNvPr>
          <p:cNvSpPr/>
          <p:nvPr/>
        </p:nvSpPr>
        <p:spPr>
          <a:xfrm>
            <a:off x="1355008" y="2288588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95" name="타원 594">
            <a:extLst>
              <a:ext uri="{FF2B5EF4-FFF2-40B4-BE49-F238E27FC236}">
                <a16:creationId xmlns:a16="http://schemas.microsoft.com/office/drawing/2014/main" id="{DD29B2FA-9558-2247-9621-648E3096C385}"/>
              </a:ext>
            </a:extLst>
          </p:cNvPr>
          <p:cNvSpPr/>
          <p:nvPr/>
        </p:nvSpPr>
        <p:spPr>
          <a:xfrm>
            <a:off x="1479441" y="2797048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96" name="타원 595">
            <a:extLst>
              <a:ext uri="{FF2B5EF4-FFF2-40B4-BE49-F238E27FC236}">
                <a16:creationId xmlns:a16="http://schemas.microsoft.com/office/drawing/2014/main" id="{9634169E-2F32-DC5A-5543-8E0CF9843F81}"/>
              </a:ext>
            </a:extLst>
          </p:cNvPr>
          <p:cNvSpPr/>
          <p:nvPr/>
        </p:nvSpPr>
        <p:spPr>
          <a:xfrm>
            <a:off x="1156874" y="3405339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97" name="타원 596">
            <a:extLst>
              <a:ext uri="{FF2B5EF4-FFF2-40B4-BE49-F238E27FC236}">
                <a16:creationId xmlns:a16="http://schemas.microsoft.com/office/drawing/2014/main" id="{ECCC3056-8D6D-DFB9-16F7-D4DDC485E45A}"/>
              </a:ext>
            </a:extLst>
          </p:cNvPr>
          <p:cNvSpPr/>
          <p:nvPr/>
        </p:nvSpPr>
        <p:spPr>
          <a:xfrm>
            <a:off x="1700305" y="3515358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98" name="타원 597">
            <a:extLst>
              <a:ext uri="{FF2B5EF4-FFF2-40B4-BE49-F238E27FC236}">
                <a16:creationId xmlns:a16="http://schemas.microsoft.com/office/drawing/2014/main" id="{38C6DF59-D958-61A1-3072-3F4C1AE73026}"/>
              </a:ext>
            </a:extLst>
          </p:cNvPr>
          <p:cNvSpPr/>
          <p:nvPr/>
        </p:nvSpPr>
        <p:spPr>
          <a:xfrm>
            <a:off x="1583517" y="3025405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99" name="타원 598">
            <a:extLst>
              <a:ext uri="{FF2B5EF4-FFF2-40B4-BE49-F238E27FC236}">
                <a16:creationId xmlns:a16="http://schemas.microsoft.com/office/drawing/2014/main" id="{31FEDAAD-7266-0ECF-5B42-96EEDDC6E271}"/>
              </a:ext>
            </a:extLst>
          </p:cNvPr>
          <p:cNvSpPr/>
          <p:nvPr/>
        </p:nvSpPr>
        <p:spPr>
          <a:xfrm>
            <a:off x="2906460" y="3551138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00" name="타원 599">
            <a:extLst>
              <a:ext uri="{FF2B5EF4-FFF2-40B4-BE49-F238E27FC236}">
                <a16:creationId xmlns:a16="http://schemas.microsoft.com/office/drawing/2014/main" id="{63F74354-663B-930B-C2B0-D64222FB9991}"/>
              </a:ext>
            </a:extLst>
          </p:cNvPr>
          <p:cNvSpPr/>
          <p:nvPr/>
        </p:nvSpPr>
        <p:spPr>
          <a:xfrm>
            <a:off x="3240711" y="3117529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01" name="타원 600">
            <a:extLst>
              <a:ext uri="{FF2B5EF4-FFF2-40B4-BE49-F238E27FC236}">
                <a16:creationId xmlns:a16="http://schemas.microsoft.com/office/drawing/2014/main" id="{972BBB64-C8F4-58AA-BD1C-A3B90EFE06C6}"/>
              </a:ext>
            </a:extLst>
          </p:cNvPr>
          <p:cNvSpPr/>
          <p:nvPr/>
        </p:nvSpPr>
        <p:spPr>
          <a:xfrm>
            <a:off x="4626852" y="3644488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02" name="타원 601">
            <a:extLst>
              <a:ext uri="{FF2B5EF4-FFF2-40B4-BE49-F238E27FC236}">
                <a16:creationId xmlns:a16="http://schemas.microsoft.com/office/drawing/2014/main" id="{1DAEFC44-4591-35B3-A9DF-2E1D26305EA4}"/>
              </a:ext>
            </a:extLst>
          </p:cNvPr>
          <p:cNvSpPr/>
          <p:nvPr/>
        </p:nvSpPr>
        <p:spPr>
          <a:xfrm>
            <a:off x="5047482" y="3208327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03" name="타원 602">
            <a:extLst>
              <a:ext uri="{FF2B5EF4-FFF2-40B4-BE49-F238E27FC236}">
                <a16:creationId xmlns:a16="http://schemas.microsoft.com/office/drawing/2014/main" id="{DD6A1B65-2B8F-5D63-25AA-184B6EACAE77}"/>
              </a:ext>
            </a:extLst>
          </p:cNvPr>
          <p:cNvSpPr/>
          <p:nvPr/>
        </p:nvSpPr>
        <p:spPr>
          <a:xfrm>
            <a:off x="3978331" y="2888991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04" name="타원 603">
            <a:extLst>
              <a:ext uri="{FF2B5EF4-FFF2-40B4-BE49-F238E27FC236}">
                <a16:creationId xmlns:a16="http://schemas.microsoft.com/office/drawing/2014/main" id="{01092B51-0ADB-6BE8-E6BC-7A2B11653C50}"/>
              </a:ext>
            </a:extLst>
          </p:cNvPr>
          <p:cNvSpPr/>
          <p:nvPr/>
        </p:nvSpPr>
        <p:spPr>
          <a:xfrm>
            <a:off x="3059820" y="2436776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05" name="타원 604">
            <a:extLst>
              <a:ext uri="{FF2B5EF4-FFF2-40B4-BE49-F238E27FC236}">
                <a16:creationId xmlns:a16="http://schemas.microsoft.com/office/drawing/2014/main" id="{2F783787-5149-5B83-A957-BA3C06B5E8DD}"/>
              </a:ext>
            </a:extLst>
          </p:cNvPr>
          <p:cNvSpPr/>
          <p:nvPr/>
        </p:nvSpPr>
        <p:spPr>
          <a:xfrm>
            <a:off x="4915643" y="2102661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06" name="타원 605">
            <a:extLst>
              <a:ext uri="{FF2B5EF4-FFF2-40B4-BE49-F238E27FC236}">
                <a16:creationId xmlns:a16="http://schemas.microsoft.com/office/drawing/2014/main" id="{11E9D13E-9051-B126-0613-A1F05C7D89F8}"/>
              </a:ext>
            </a:extLst>
          </p:cNvPr>
          <p:cNvSpPr/>
          <p:nvPr/>
        </p:nvSpPr>
        <p:spPr>
          <a:xfrm>
            <a:off x="4987960" y="2910923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07" name="타원 606">
            <a:extLst>
              <a:ext uri="{FF2B5EF4-FFF2-40B4-BE49-F238E27FC236}">
                <a16:creationId xmlns:a16="http://schemas.microsoft.com/office/drawing/2014/main" id="{B04B937F-DFB8-36E4-C619-A9BE45A14E7E}"/>
              </a:ext>
            </a:extLst>
          </p:cNvPr>
          <p:cNvSpPr/>
          <p:nvPr/>
        </p:nvSpPr>
        <p:spPr>
          <a:xfrm>
            <a:off x="500431" y="3956023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80207354-FC7A-A14C-90A3-D29552BF5106}"/>
              </a:ext>
            </a:extLst>
          </p:cNvPr>
          <p:cNvSpPr/>
          <p:nvPr/>
        </p:nvSpPr>
        <p:spPr>
          <a:xfrm>
            <a:off x="-494374" y="2093677"/>
            <a:ext cx="339154" cy="132894"/>
          </a:xfrm>
          <a:prstGeom prst="rect">
            <a:avLst/>
          </a:prstGeom>
          <a:solidFill>
            <a:schemeClr val="tx1">
              <a:alpha val="6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/>
            <a:r>
              <a:rPr lang="en-US" altLang="ko-KR" sz="400" dirty="0">
                <a:solidFill>
                  <a:schemeClr val="bg1"/>
                </a:solidFill>
              </a:rPr>
              <a:t>Delete v.2.2.19</a:t>
            </a:r>
          </a:p>
        </p:txBody>
      </p:sp>
      <p:sp>
        <p:nvSpPr>
          <p:cNvPr id="581" name="직사각형 580">
            <a:extLst>
              <a:ext uri="{FF2B5EF4-FFF2-40B4-BE49-F238E27FC236}">
                <a16:creationId xmlns:a16="http://schemas.microsoft.com/office/drawing/2014/main" id="{BA5ED2BC-AA81-86C4-2B53-D4BF6D368A73}"/>
              </a:ext>
            </a:extLst>
          </p:cNvPr>
          <p:cNvSpPr/>
          <p:nvPr/>
        </p:nvSpPr>
        <p:spPr>
          <a:xfrm>
            <a:off x="-811326" y="1582313"/>
            <a:ext cx="746155" cy="113534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dirty="0"/>
              <a:t>v.2.2.19 </a:t>
            </a:r>
            <a:r>
              <a:rPr lang="ko-KR" altLang="en-US" sz="600" dirty="0" err="1"/>
              <a:t>정답률</a:t>
            </a:r>
            <a:r>
              <a:rPr lang="ko-KR" altLang="en-US" sz="600" dirty="0"/>
              <a:t> 삭제</a:t>
            </a:r>
            <a:endParaRPr lang="en-US" altLang="ko-KR" sz="600" dirty="0"/>
          </a:p>
        </p:txBody>
      </p:sp>
      <p:cxnSp>
        <p:nvCxnSpPr>
          <p:cNvPr id="582" name="직선 화살표 연결선 581">
            <a:extLst>
              <a:ext uri="{FF2B5EF4-FFF2-40B4-BE49-F238E27FC236}">
                <a16:creationId xmlns:a16="http://schemas.microsoft.com/office/drawing/2014/main" id="{643A8149-863D-A4AC-4E46-C8A65D7DB242}"/>
              </a:ext>
            </a:extLst>
          </p:cNvPr>
          <p:cNvCxnSpPr>
            <a:cxnSpLocks/>
          </p:cNvCxnSpPr>
          <p:nvPr/>
        </p:nvCxnSpPr>
        <p:spPr>
          <a:xfrm flipV="1">
            <a:off x="-2786592" y="5265054"/>
            <a:ext cx="743133" cy="299798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Box 5">
            <a:extLst>
              <a:ext uri="{FF2B5EF4-FFF2-40B4-BE49-F238E27FC236}">
                <a16:creationId xmlns:a16="http://schemas.microsoft.com/office/drawing/2014/main" id="{15CDBB7D-1063-5CCA-EDA9-DD3084C943E5}"/>
              </a:ext>
            </a:extLst>
          </p:cNvPr>
          <p:cNvSpPr txBox="1"/>
          <p:nvPr/>
        </p:nvSpPr>
        <p:spPr>
          <a:xfrm>
            <a:off x="8352282" y="3899981"/>
            <a:ext cx="397820" cy="107722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en-US" altLang="ko-KR" sz="700" dirty="0">
                <a:solidFill>
                  <a:srgbClr val="A665FB"/>
                </a:solidFill>
              </a:rPr>
              <a:t>33</a:t>
            </a:r>
            <a:r>
              <a:rPr kumimoji="1" lang="en-US" altLang="ko-KR" sz="700" dirty="0"/>
              <a:t> / 100</a:t>
            </a:r>
            <a:endParaRPr kumimoji="1" lang="ko-KR" altLang="en-US" sz="700" dirty="0"/>
          </a:p>
        </p:txBody>
      </p:sp>
    </p:spTree>
    <p:extLst>
      <p:ext uri="{BB962C8B-B14F-4D97-AF65-F5344CB8AC3E}">
        <p14:creationId xmlns:p14="http://schemas.microsoft.com/office/powerpoint/2010/main" val="4033021408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9" name="직사각형 588">
            <a:extLst>
              <a:ext uri="{FF2B5EF4-FFF2-40B4-BE49-F238E27FC236}">
                <a16:creationId xmlns:a16="http://schemas.microsoft.com/office/drawing/2014/main" id="{86F7D6FD-5BB4-781D-2F96-5D9F2BEEE946}"/>
              </a:ext>
            </a:extLst>
          </p:cNvPr>
          <p:cNvSpPr/>
          <p:nvPr/>
        </p:nvSpPr>
        <p:spPr>
          <a:xfrm>
            <a:off x="139156" y="9187501"/>
            <a:ext cx="8799104" cy="692040"/>
          </a:xfrm>
          <a:prstGeom prst="rect">
            <a:avLst/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90" name="TextBox 589">
            <a:extLst>
              <a:ext uri="{FF2B5EF4-FFF2-40B4-BE49-F238E27FC236}">
                <a16:creationId xmlns:a16="http://schemas.microsoft.com/office/drawing/2014/main" id="{397337D9-D784-FC89-B273-0F3594ACA0B2}"/>
              </a:ext>
            </a:extLst>
          </p:cNvPr>
          <p:cNvSpPr txBox="1"/>
          <p:nvPr/>
        </p:nvSpPr>
        <p:spPr>
          <a:xfrm>
            <a:off x="3027168" y="9498101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dirty="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 dirty="0">
                <a:solidFill>
                  <a:srgbClr val="000000"/>
                </a:solidFill>
              </a:rPr>
              <a:t>   </a:t>
            </a:r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r>
              <a:rPr lang="en-US" altLang="ko-KR" sz="800" dirty="0">
                <a:solidFill>
                  <a:srgbClr val="000000"/>
                </a:solidFill>
              </a:rPr>
              <a:t>   2   3 &gt;  &gt;&gt;</a:t>
            </a:r>
          </a:p>
        </p:txBody>
      </p:sp>
      <p:sp>
        <p:nvSpPr>
          <p:cNvPr id="540" name="직사각형 539">
            <a:extLst>
              <a:ext uri="{FF2B5EF4-FFF2-40B4-BE49-F238E27FC236}">
                <a16:creationId xmlns:a16="http://schemas.microsoft.com/office/drawing/2014/main" id="{549B9423-B959-A8F8-77E8-DD6FEDE63E7C}"/>
              </a:ext>
            </a:extLst>
          </p:cNvPr>
          <p:cNvSpPr/>
          <p:nvPr/>
        </p:nvSpPr>
        <p:spPr>
          <a:xfrm>
            <a:off x="153091" y="6432469"/>
            <a:ext cx="8879297" cy="1510470"/>
          </a:xfrm>
          <a:prstGeom prst="rect">
            <a:avLst/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graphicFrame>
        <p:nvGraphicFramePr>
          <p:cNvPr id="2" name="표 1">
            <a:extLst>
              <a:ext uri="{FF2B5EF4-FFF2-40B4-BE49-F238E27FC236}">
                <a16:creationId xmlns:a16="http://schemas.microsoft.com/office/drawing/2014/main" id="{564BCF45-2A87-8CE1-9D55-3375491D661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88794570"/>
              </p:ext>
            </p:extLst>
          </p:nvPr>
        </p:nvGraphicFramePr>
        <p:xfrm>
          <a:off x="9042400" y="111727"/>
          <a:ext cx="3047760" cy="894781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9881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 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6047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TEA-AIR-PER-004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8853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과목교사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</a:t>
                      </a: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학생 리포트</a:t>
                      </a:r>
                      <a:endParaRPr lang="ko-KR" altLang="en-US" b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cxnSp>
        <p:nvCxnSpPr>
          <p:cNvPr id="1267" name="직선 연결선[R] 1266">
            <a:extLst>
              <a:ext uri="{FF2B5EF4-FFF2-40B4-BE49-F238E27FC236}">
                <a16:creationId xmlns:a16="http://schemas.microsoft.com/office/drawing/2014/main" id="{4A20F7B3-60E4-0212-2480-DA5FA5097B0B}"/>
              </a:ext>
            </a:extLst>
          </p:cNvPr>
          <p:cNvCxnSpPr/>
          <p:nvPr/>
        </p:nvCxnSpPr>
        <p:spPr>
          <a:xfrm>
            <a:off x="3659954" y="796779"/>
            <a:ext cx="751562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모서리가 둥근 직사각형 1100">
            <a:extLst>
              <a:ext uri="{FF2B5EF4-FFF2-40B4-BE49-F238E27FC236}">
                <a16:creationId xmlns:a16="http://schemas.microsoft.com/office/drawing/2014/main" id="{9C6D9721-C19B-61D6-DAF5-F500766902A4}"/>
              </a:ext>
            </a:extLst>
          </p:cNvPr>
          <p:cNvSpPr/>
          <p:nvPr/>
        </p:nvSpPr>
        <p:spPr>
          <a:xfrm>
            <a:off x="8817767" y="1198995"/>
            <a:ext cx="45719" cy="832716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9DED438B-3E31-2719-4AC0-6A6ABE4296E0}"/>
              </a:ext>
            </a:extLst>
          </p:cNvPr>
          <p:cNvSpPr txBox="1"/>
          <p:nvPr/>
        </p:nvSpPr>
        <p:spPr>
          <a:xfrm>
            <a:off x="313249" y="935431"/>
            <a:ext cx="938651" cy="16793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x-none" altLang="en-US" sz="1100" b="1" dirty="0"/>
              <a:t>학생 </a:t>
            </a:r>
            <a:r>
              <a:rPr lang="ko-KR" altLang="en-US" sz="1100" b="1" dirty="0"/>
              <a:t>리포트</a:t>
            </a:r>
            <a:endParaRPr lang="en-US" altLang="ko-KR" sz="1050" b="1" dirty="0"/>
          </a:p>
        </p:txBody>
      </p:sp>
      <p:pic>
        <p:nvPicPr>
          <p:cNvPr id="46" name="Graphic 11">
            <a:extLst>
              <a:ext uri="{FF2B5EF4-FFF2-40B4-BE49-F238E27FC236}">
                <a16:creationId xmlns:a16="http://schemas.microsoft.com/office/drawing/2014/main" id="{3F7DBEF4-23E4-074F-547A-7C7255D24CC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04668" y="940359"/>
            <a:ext cx="155002" cy="155002"/>
          </a:xfrm>
          <a:prstGeom prst="rect">
            <a:avLst/>
          </a:prstGeom>
        </p:spPr>
      </p:pic>
      <p:sp>
        <p:nvSpPr>
          <p:cNvPr id="52" name="Rectangle 4">
            <a:extLst>
              <a:ext uri="{FF2B5EF4-FFF2-40B4-BE49-F238E27FC236}">
                <a16:creationId xmlns:a16="http://schemas.microsoft.com/office/drawing/2014/main" id="{1F010425-73DD-8E8F-44BA-2CD49C49CF85}"/>
              </a:ext>
            </a:extLst>
          </p:cNvPr>
          <p:cNvSpPr/>
          <p:nvPr/>
        </p:nvSpPr>
        <p:spPr>
          <a:xfrm>
            <a:off x="132408" y="1712218"/>
            <a:ext cx="8695205" cy="2644544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grpSp>
        <p:nvGrpSpPr>
          <p:cNvPr id="965" name="그룹 964">
            <a:extLst>
              <a:ext uri="{FF2B5EF4-FFF2-40B4-BE49-F238E27FC236}">
                <a16:creationId xmlns:a16="http://schemas.microsoft.com/office/drawing/2014/main" id="{D3FD77C3-570F-AF8A-2E39-3021FE66344E}"/>
              </a:ext>
            </a:extLst>
          </p:cNvPr>
          <p:cNvGrpSpPr/>
          <p:nvPr/>
        </p:nvGrpSpPr>
        <p:grpSpPr>
          <a:xfrm>
            <a:off x="7310984" y="922446"/>
            <a:ext cx="1123678" cy="195246"/>
            <a:chOff x="3386022" y="1238010"/>
            <a:chExt cx="1123678" cy="195246"/>
          </a:xfrm>
        </p:grpSpPr>
        <p:sp>
          <p:nvSpPr>
            <p:cNvPr id="966" name="2020년 6월 09일">
              <a:extLst>
                <a:ext uri="{FF2B5EF4-FFF2-40B4-BE49-F238E27FC236}">
                  <a16:creationId xmlns:a16="http://schemas.microsoft.com/office/drawing/2014/main" id="{4D170394-CBE2-E61A-EBC9-3F70BDA1F5CF}"/>
                </a:ext>
              </a:extLst>
            </p:cNvPr>
            <p:cNvSpPr txBox="1"/>
            <p:nvPr/>
          </p:nvSpPr>
          <p:spPr>
            <a:xfrm>
              <a:off x="3684153" y="1238010"/>
              <a:ext cx="825547" cy="195246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="" xmlns:ma14="http://schemas.microsoft.com/office/mac/drawingml/2011/main" xmlns:a14="http://schemas.microsoft.com/office/drawing/2010/main" xmlns:m="http://schemas.openxmlformats.org/officeDocument/2006/math" val="1"/>
              </a:ext>
            </a:extLst>
          </p:spPr>
          <p:txBody>
            <a:bodyPr wrap="none" lIns="35719" tIns="35719" rIns="35719" bIns="35719" anchor="ctr">
              <a:spAutoFit/>
            </a:bodyPr>
            <a:lstStyle>
              <a:lvl1pPr>
                <a:defRPr sz="1300">
                  <a:solidFill>
                    <a:srgbClr val="343434"/>
                  </a:solidFill>
                  <a:latin typeface="Apple SD 산돌고딕 Neo 볼드체"/>
                  <a:ea typeface="Apple SD 산돌고딕 Neo 볼드체"/>
                  <a:cs typeface="Apple SD 산돌고딕 Neo 볼드체"/>
                  <a:sym typeface="Apple SD 산돌고딕 Neo 볼드체"/>
                </a:defRPr>
              </a:lvl1pPr>
            </a:lstStyle>
            <a:p>
              <a:pPr algn="ctr"/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2024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년 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3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~</a:t>
              </a:r>
              <a:r>
                <a:rPr lang="en-US" altLang="ko-KR" sz="800" b="1" dirty="0">
                  <a:solidFill>
                    <a:srgbClr val="7E44FB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6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</a:p>
          </p:txBody>
        </p:sp>
        <p:pic>
          <p:nvPicPr>
            <p:cNvPr id="967" name="꺽쇠.png" descr="꺽쇠.png">
              <a:extLst>
                <a:ext uri="{FF2B5EF4-FFF2-40B4-BE49-F238E27FC236}">
                  <a16:creationId xmlns:a16="http://schemas.microsoft.com/office/drawing/2014/main" id="{69D80EA4-8FF9-72E4-3C43-FE4193D3D7D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 flipH="1">
              <a:off x="3386022" y="1299227"/>
              <a:ext cx="98011" cy="98011"/>
            </a:xfrm>
            <a:prstGeom prst="rect">
              <a:avLst/>
            </a:prstGeom>
            <a:ln w="12700">
              <a:miter lim="400000"/>
            </a:ln>
          </p:spPr>
        </p:pic>
      </p:grpSp>
      <p:sp>
        <p:nvSpPr>
          <p:cNvPr id="533" name="Rectangle 4">
            <a:extLst>
              <a:ext uri="{FF2B5EF4-FFF2-40B4-BE49-F238E27FC236}">
                <a16:creationId xmlns:a16="http://schemas.microsoft.com/office/drawing/2014/main" id="{607BAF75-7A4B-1390-C15D-52329CFB7281}"/>
              </a:ext>
            </a:extLst>
          </p:cNvPr>
          <p:cNvSpPr/>
          <p:nvPr/>
        </p:nvSpPr>
        <p:spPr>
          <a:xfrm>
            <a:off x="7151148" y="870381"/>
            <a:ext cx="1623146" cy="330349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534" name="사각형: 둥근 모서리 533">
            <a:extLst>
              <a:ext uri="{FF2B5EF4-FFF2-40B4-BE49-F238E27FC236}">
                <a16:creationId xmlns:a16="http://schemas.microsoft.com/office/drawing/2014/main" id="{1A104B4E-D2E2-5F5D-30DA-0177825EB1EF}"/>
              </a:ext>
            </a:extLst>
          </p:cNvPr>
          <p:cNvSpPr/>
          <p:nvPr/>
        </p:nvSpPr>
        <p:spPr>
          <a:xfrm>
            <a:off x="270365" y="1339194"/>
            <a:ext cx="1821623" cy="313047"/>
          </a:xfrm>
          <a:prstGeom prst="roundRect">
            <a:avLst/>
          </a:prstGeom>
          <a:solidFill>
            <a:srgbClr val="7F7F7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50" b="1" dirty="0">
                <a:solidFill>
                  <a:schemeClr val="bg1"/>
                </a:solidFill>
              </a:rPr>
              <a:t>생활과 윤리 </a:t>
            </a:r>
            <a:r>
              <a:rPr lang="ko-KR" altLang="en-US" sz="1050" b="1" dirty="0" err="1">
                <a:solidFill>
                  <a:schemeClr val="bg1"/>
                </a:solidFill>
              </a:rPr>
              <a:t>보충반</a:t>
            </a:r>
            <a:endParaRPr lang="ko-KR" altLang="en-US" sz="1050" b="1" dirty="0">
              <a:solidFill>
                <a:schemeClr val="bg1"/>
              </a:solidFill>
            </a:endParaRPr>
          </a:p>
        </p:txBody>
      </p:sp>
      <p:sp>
        <p:nvSpPr>
          <p:cNvPr id="535" name="사각형: 둥근 모서리 534">
            <a:extLst>
              <a:ext uri="{FF2B5EF4-FFF2-40B4-BE49-F238E27FC236}">
                <a16:creationId xmlns:a16="http://schemas.microsoft.com/office/drawing/2014/main" id="{43BF439F-F789-93BE-2658-B024C9CAB796}"/>
              </a:ext>
            </a:extLst>
          </p:cNvPr>
          <p:cNvSpPr/>
          <p:nvPr/>
        </p:nvSpPr>
        <p:spPr>
          <a:xfrm>
            <a:off x="8372170" y="1342129"/>
            <a:ext cx="396937" cy="351244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2000" b="1" dirty="0">
                <a:solidFill>
                  <a:schemeClr val="tx1"/>
                </a:solidFill>
              </a:rPr>
              <a:t>+</a:t>
            </a:r>
            <a:endParaRPr lang="ko-KR" altLang="en-US" sz="2000" b="1" dirty="0">
              <a:solidFill>
                <a:schemeClr val="tx1"/>
              </a:solidFill>
            </a:endParaRPr>
          </a:p>
        </p:txBody>
      </p:sp>
      <p:sp>
        <p:nvSpPr>
          <p:cNvPr id="537" name="Rounded Rectangle">
            <a:extLst>
              <a:ext uri="{FF2B5EF4-FFF2-40B4-BE49-F238E27FC236}">
                <a16:creationId xmlns:a16="http://schemas.microsoft.com/office/drawing/2014/main" id="{68C9D992-F55F-C7B7-E281-2F5D5DFB2D2C}"/>
              </a:ext>
            </a:extLst>
          </p:cNvPr>
          <p:cNvSpPr/>
          <p:nvPr/>
        </p:nvSpPr>
        <p:spPr>
          <a:xfrm>
            <a:off x="8243712" y="1340577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38" name="사각형: 둥근 모서리 537">
            <a:extLst>
              <a:ext uri="{FF2B5EF4-FFF2-40B4-BE49-F238E27FC236}">
                <a16:creationId xmlns:a16="http://schemas.microsoft.com/office/drawing/2014/main" id="{61B02773-B65B-964C-C562-B148EF8A28FA}"/>
              </a:ext>
            </a:extLst>
          </p:cNvPr>
          <p:cNvSpPr/>
          <p:nvPr/>
        </p:nvSpPr>
        <p:spPr>
          <a:xfrm>
            <a:off x="2167941" y="1329887"/>
            <a:ext cx="1719180" cy="32912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50" b="1" dirty="0">
                <a:solidFill>
                  <a:schemeClr val="tx1"/>
                </a:solidFill>
              </a:rPr>
              <a:t>생활과 윤리 </a:t>
            </a:r>
            <a:r>
              <a:rPr lang="ko-KR" altLang="en-US" sz="1050" b="1" dirty="0" err="1">
                <a:solidFill>
                  <a:schemeClr val="tx1"/>
                </a:solidFill>
              </a:rPr>
              <a:t>심화반</a:t>
            </a:r>
            <a:endParaRPr lang="ko-KR" altLang="en-US" sz="1050" b="1" dirty="0">
              <a:solidFill>
                <a:schemeClr val="tx1"/>
              </a:solidFill>
            </a:endParaRPr>
          </a:p>
        </p:txBody>
      </p:sp>
      <p:sp>
        <p:nvSpPr>
          <p:cNvPr id="541" name="Circle">
            <a:extLst>
              <a:ext uri="{FF2B5EF4-FFF2-40B4-BE49-F238E27FC236}">
                <a16:creationId xmlns:a16="http://schemas.microsoft.com/office/drawing/2014/main" id="{52228312-8719-4E45-B295-04B643D6F64E}"/>
              </a:ext>
            </a:extLst>
          </p:cNvPr>
          <p:cNvSpPr/>
          <p:nvPr/>
        </p:nvSpPr>
        <p:spPr>
          <a:xfrm>
            <a:off x="7098707" y="809556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0</a:t>
            </a:r>
            <a:endParaRPr sz="700" dirty="0">
              <a:solidFill>
                <a:schemeClr val="bg1"/>
              </a:solidFill>
            </a:endParaRPr>
          </a:p>
        </p:txBody>
      </p:sp>
      <p:graphicFrame>
        <p:nvGraphicFramePr>
          <p:cNvPr id="1131" name="Google Shape;912;p23">
            <a:extLst>
              <a:ext uri="{FF2B5EF4-FFF2-40B4-BE49-F238E27FC236}">
                <a16:creationId xmlns:a16="http://schemas.microsoft.com/office/drawing/2014/main" id="{C9BE490A-7459-D13E-3993-B5E5A4A23C6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1340008"/>
              </p:ext>
            </p:extLst>
          </p:nvPr>
        </p:nvGraphicFramePr>
        <p:xfrm>
          <a:off x="9032627" y="1319078"/>
          <a:ext cx="3037052" cy="9644436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536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0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누적 월 선택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※  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학년도 전환일은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3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월이며 이전 학년도는 제공하지 않음</a:t>
                      </a:r>
                      <a:endParaRPr lang="en-US" altLang="ko-KR" sz="700" b="0" u="none" strike="noStrike" cap="none" spc="0" baseline="0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화면에 나타낼 월 범위 선택 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Default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학년도 전환일의 월부터 현재 날짜의 월 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이전 월 이동 시 학년도 전환 월부터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~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이전 월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(2024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년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월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~5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월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 선택 </a:t>
                      </a:r>
                      <a:r>
                        <a:rPr lang="en-US" altLang="ko-KR" sz="700" b="1" u="none" strike="no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이전</a:t>
                      </a:r>
                      <a:r>
                        <a:rPr lang="en-US" altLang="ko-KR" sz="700" b="1" u="none" strike="no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다음 월 선택 예시</a:t>
                      </a:r>
                      <a:r>
                        <a:rPr lang="en-US" altLang="ko-KR" sz="700" b="1" u="none" strike="no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화면 참고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rgbClr val="7E44FB"/>
                          </a:solidFill>
                          <a:latin typeface="+mn-ea"/>
                          <a:ea typeface="+mn-ea"/>
                          <a:cs typeface="+mn-cs"/>
                        </a:rPr>
                        <a:t>월 선택 시 변경되는 월 숫자 강조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rgbClr val="7E44FB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rgbClr val="7E44FB"/>
                          </a:solidFill>
                          <a:latin typeface="+mn-ea"/>
                          <a:ea typeface="+mn-ea"/>
                          <a:cs typeface="+mn-cs"/>
                        </a:rPr>
                        <a:t>디자인 검토 사항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rgbClr val="7E44FB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20110659"/>
                  </a:ext>
                </a:extLst>
              </a:tr>
              <a:tr h="274282">
                <a:tc rowSpan="3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학급 및 개설 과목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탭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교사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교사가 개설한 과목 목록 탭 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08315494"/>
                  </a:ext>
                </a:extLst>
              </a:tr>
              <a:tr h="274282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1-1.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개설 과목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탭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교사가 개설한 과목 목록에서 탭 생성 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주요 과목 국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영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수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사과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한국사만 노출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교사 개인의 필요에 따라 탭 삭제 및 추가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[1-2]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가능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0572800"/>
                  </a:ext>
                </a:extLst>
              </a:tr>
              <a:tr h="274282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1-2.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개설 과목 탭 생성 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나의 수업에서 개설된 과목 목록 보기 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내가 개설한 과목 목록에서 탭 생성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5921084"/>
                  </a:ext>
                </a:extLst>
              </a:tr>
              <a:tr h="28536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학생 분포도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정답률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및 학습량 기준 학생들의 분포 상태를 나타낸 분포 그래프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Y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축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0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정답률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(0~100%)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X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축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문제풀이 학습량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(0~100%)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백분율로 제공</a:t>
                      </a:r>
                      <a:endParaRPr lang="en-US" altLang="ko-KR" sz="700" b="0" u="none" strike="noStrike" cap="none" spc="0" baseline="0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9438">
                <a:tc rowSpan="4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학생 그룹 선택 영역 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Deafault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: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화면 진입 시 </a:t>
                      </a: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ED5D6"/>
                          </a:highlight>
                          <a:latin typeface="+mn-ea"/>
                          <a:ea typeface="+mn-ea"/>
                          <a:cs typeface="+mn-cs"/>
                        </a:rPr>
                        <a:t>3C 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ED5D6"/>
                          </a:highlight>
                          <a:latin typeface="+mn-ea"/>
                          <a:ea typeface="+mn-ea"/>
                          <a:cs typeface="+mn-cs"/>
                        </a:rPr>
                        <a:t>선택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상태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총 네 가지 그룹 영역 제공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그룹 영역별 색상 항시 노출 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영역별 학생 그룹 이름</a:t>
                      </a: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편집 불가</a:t>
                      </a: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D5E7F5"/>
                          </a:highlight>
                          <a:latin typeface="+mn-ea"/>
                          <a:ea typeface="+mn-ea"/>
                          <a:cs typeface="+mn-cs"/>
                        </a:rPr>
                        <a:t>3A :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D5E7F5"/>
                          </a:highlight>
                          <a:latin typeface="+mn-ea"/>
                          <a:ea typeface="+mn-ea"/>
                          <a:cs typeface="+mn-cs"/>
                        </a:rPr>
                        <a:t>블루 그룹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D5E7F5"/>
                          </a:highlight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0" u="none" strike="noStrike" cap="none" spc="0" baseline="0" dirty="0" err="1">
                          <a:solidFill>
                            <a:schemeClr val="tx1"/>
                          </a:solidFill>
                          <a:highlight>
                            <a:srgbClr val="D5E7F5"/>
                          </a:highlight>
                          <a:latin typeface="+mn-ea"/>
                          <a:ea typeface="+mn-ea"/>
                          <a:cs typeface="+mn-cs"/>
                        </a:rPr>
                        <a:t>정답률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D5E7F5"/>
                          </a:highlight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D5E7F5"/>
                          </a:highlight>
                          <a:latin typeface="+mn-ea"/>
                          <a:ea typeface="+mn-ea"/>
                          <a:cs typeface="+mn-cs"/>
                        </a:rPr>
                        <a:t>50%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D5E7F5"/>
                          </a:highlight>
                          <a:latin typeface="+mn-ea"/>
                          <a:ea typeface="+mn-ea"/>
                          <a:cs typeface="+mn-cs"/>
                        </a:rPr>
                        <a:t>이상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D5E7F5"/>
                          </a:highlight>
                          <a:latin typeface="+mn-ea"/>
                          <a:ea typeface="+mn-ea"/>
                          <a:cs typeface="+mn-cs"/>
                        </a:rPr>
                        <a:t>/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D5E7F5"/>
                          </a:highlight>
                          <a:latin typeface="+mn-ea"/>
                          <a:ea typeface="+mn-ea"/>
                          <a:cs typeface="+mn-cs"/>
                        </a:rPr>
                        <a:t>백분위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D5E7F5"/>
                          </a:highlight>
                          <a:latin typeface="+mn-ea"/>
                          <a:ea typeface="+mn-ea"/>
                          <a:cs typeface="+mn-cs"/>
                        </a:rPr>
                        <a:t>50%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D5E7F5"/>
                          </a:highlight>
                          <a:latin typeface="+mn-ea"/>
                          <a:ea typeface="+mn-ea"/>
                          <a:cs typeface="+mn-cs"/>
                        </a:rPr>
                        <a:t>미만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D5E7F5"/>
                          </a:highlight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highlight>
                          <a:srgbClr val="F0F7ED"/>
                        </a:highlight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0F7ED"/>
                          </a:highlight>
                          <a:latin typeface="+mn-ea"/>
                          <a:ea typeface="+mn-ea"/>
                          <a:cs typeface="+mn-cs"/>
                        </a:rPr>
                        <a:t>3B :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0F7ED"/>
                          </a:highlight>
                          <a:latin typeface="+mn-ea"/>
                          <a:ea typeface="+mn-ea"/>
                          <a:cs typeface="+mn-cs"/>
                        </a:rPr>
                        <a:t>그린 그룹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0F7ED"/>
                          </a:highlight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0" u="none" strike="noStrike" cap="none" spc="0" baseline="0" dirty="0" err="1">
                          <a:solidFill>
                            <a:schemeClr val="tx1"/>
                          </a:solidFill>
                          <a:highlight>
                            <a:srgbClr val="F0F7ED"/>
                          </a:highlight>
                          <a:latin typeface="+mn-ea"/>
                          <a:ea typeface="+mn-ea"/>
                          <a:cs typeface="+mn-cs"/>
                        </a:rPr>
                        <a:t>정답률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0F7ED"/>
                          </a:highlight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0F7ED"/>
                          </a:highlight>
                          <a:latin typeface="+mn-ea"/>
                          <a:ea typeface="+mn-ea"/>
                          <a:cs typeface="+mn-cs"/>
                        </a:rPr>
                        <a:t>50%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0F7ED"/>
                          </a:highlight>
                          <a:latin typeface="+mn-ea"/>
                          <a:ea typeface="+mn-ea"/>
                          <a:cs typeface="+mn-cs"/>
                        </a:rPr>
                        <a:t>이상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0F7ED"/>
                          </a:highlight>
                          <a:latin typeface="+mn-ea"/>
                          <a:ea typeface="+mn-ea"/>
                          <a:cs typeface="+mn-cs"/>
                        </a:rPr>
                        <a:t>/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0F7ED"/>
                          </a:highlight>
                          <a:latin typeface="+mn-ea"/>
                          <a:ea typeface="+mn-ea"/>
                          <a:cs typeface="+mn-cs"/>
                        </a:rPr>
                        <a:t>백분위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0F7ED"/>
                          </a:highlight>
                          <a:latin typeface="+mn-ea"/>
                          <a:ea typeface="+mn-ea"/>
                          <a:cs typeface="+mn-cs"/>
                        </a:rPr>
                        <a:t>50%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0F7ED"/>
                          </a:highlight>
                          <a:latin typeface="+mn-ea"/>
                          <a:ea typeface="+mn-ea"/>
                          <a:cs typeface="+mn-cs"/>
                        </a:rPr>
                        <a:t>이상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0F7ED"/>
                          </a:highlight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ED5D6"/>
                          </a:highlight>
                          <a:latin typeface="+mn-ea"/>
                          <a:ea typeface="+mn-ea"/>
                          <a:cs typeface="+mn-cs"/>
                        </a:rPr>
                        <a:t>3C :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ED5D6"/>
                          </a:highlight>
                          <a:latin typeface="+mn-ea"/>
                          <a:ea typeface="+mn-ea"/>
                          <a:cs typeface="+mn-cs"/>
                        </a:rPr>
                        <a:t>레드 그룹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ED5D6"/>
                          </a:highlight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0" u="none" strike="noStrike" cap="none" spc="0" baseline="0" dirty="0" err="1">
                          <a:solidFill>
                            <a:schemeClr val="tx1"/>
                          </a:solidFill>
                          <a:highlight>
                            <a:srgbClr val="FED5D6"/>
                          </a:highlight>
                          <a:latin typeface="+mn-ea"/>
                          <a:ea typeface="+mn-ea"/>
                          <a:cs typeface="+mn-cs"/>
                        </a:rPr>
                        <a:t>정답률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ED5D6"/>
                          </a:highlight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ED5D6"/>
                          </a:highlight>
                          <a:latin typeface="+mn-ea"/>
                          <a:ea typeface="+mn-ea"/>
                          <a:cs typeface="+mn-cs"/>
                        </a:rPr>
                        <a:t>50%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ED5D6"/>
                          </a:highlight>
                          <a:latin typeface="+mn-ea"/>
                          <a:ea typeface="+mn-ea"/>
                          <a:cs typeface="+mn-cs"/>
                        </a:rPr>
                        <a:t>미만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ED5D6"/>
                          </a:highlight>
                          <a:latin typeface="+mn-ea"/>
                          <a:ea typeface="+mn-ea"/>
                          <a:cs typeface="+mn-cs"/>
                        </a:rPr>
                        <a:t>/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ED5D6"/>
                          </a:highlight>
                          <a:latin typeface="+mn-ea"/>
                          <a:ea typeface="+mn-ea"/>
                          <a:cs typeface="+mn-cs"/>
                        </a:rPr>
                        <a:t>백분위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ED5D6"/>
                          </a:highlight>
                          <a:latin typeface="+mn-ea"/>
                          <a:ea typeface="+mn-ea"/>
                          <a:cs typeface="+mn-cs"/>
                        </a:rPr>
                        <a:t>50%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ED5D6"/>
                          </a:highlight>
                          <a:latin typeface="+mn-ea"/>
                          <a:ea typeface="+mn-ea"/>
                          <a:cs typeface="+mn-cs"/>
                        </a:rPr>
                        <a:t>미만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ED5D6"/>
                          </a:highlight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EEEE6"/>
                          </a:highlight>
                          <a:latin typeface="+mn-ea"/>
                          <a:ea typeface="+mn-ea"/>
                          <a:cs typeface="+mn-cs"/>
                        </a:rPr>
                        <a:t>3D: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EEEE6"/>
                          </a:highlight>
                          <a:latin typeface="+mn-ea"/>
                          <a:ea typeface="+mn-ea"/>
                          <a:cs typeface="+mn-cs"/>
                        </a:rPr>
                        <a:t>오렌지 그룹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EEEE6"/>
                          </a:highlight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0" u="none" strike="noStrike" cap="none" spc="0" baseline="0" dirty="0" err="1">
                          <a:solidFill>
                            <a:schemeClr val="tx1"/>
                          </a:solidFill>
                          <a:highlight>
                            <a:srgbClr val="FEEEE6"/>
                          </a:highlight>
                          <a:latin typeface="+mn-ea"/>
                          <a:ea typeface="+mn-ea"/>
                          <a:cs typeface="+mn-cs"/>
                        </a:rPr>
                        <a:t>정답률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EEEE6"/>
                          </a:highlight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EEEE6"/>
                          </a:highlight>
                          <a:latin typeface="+mn-ea"/>
                          <a:ea typeface="+mn-ea"/>
                          <a:cs typeface="+mn-cs"/>
                        </a:rPr>
                        <a:t>50%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EEEE6"/>
                          </a:highlight>
                          <a:latin typeface="+mn-ea"/>
                          <a:ea typeface="+mn-ea"/>
                          <a:cs typeface="+mn-cs"/>
                        </a:rPr>
                        <a:t>미만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EEEE6"/>
                          </a:highlight>
                          <a:latin typeface="+mn-ea"/>
                          <a:ea typeface="+mn-ea"/>
                          <a:cs typeface="+mn-cs"/>
                        </a:rPr>
                        <a:t>/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EEEE6"/>
                          </a:highlight>
                          <a:latin typeface="+mn-ea"/>
                          <a:ea typeface="+mn-ea"/>
                          <a:cs typeface="+mn-cs"/>
                        </a:rPr>
                        <a:t>백분위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EEEE6"/>
                          </a:highlight>
                          <a:latin typeface="+mn-ea"/>
                          <a:ea typeface="+mn-ea"/>
                          <a:cs typeface="+mn-cs"/>
                        </a:rPr>
                        <a:t>50%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EEEE6"/>
                          </a:highlight>
                          <a:latin typeface="+mn-ea"/>
                          <a:ea typeface="+mn-ea"/>
                          <a:cs typeface="+mn-cs"/>
                        </a:rPr>
                        <a:t>이상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EEEE6"/>
                          </a:highlight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30719261"/>
                  </a:ext>
                </a:extLst>
              </a:tr>
              <a:tr h="28536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3-1. 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마우스 </a:t>
                      </a:r>
                      <a:r>
                        <a:rPr lang="ko-KR" altLang="en-US" sz="700" b="1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호버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시 기능 정의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그룹 영역에 마우스 </a:t>
                      </a:r>
                      <a:r>
                        <a:rPr lang="ko-KR" altLang="en-US" sz="700" b="0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호버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시 </a:t>
                      </a:r>
                      <a:r>
                        <a:rPr lang="ko-KR" altLang="en-US" sz="700" b="0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호버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효과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호버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효과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영역 색상 진하게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영역 색상 테두리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디자인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cap="none" spc="0" baseline="0" dirty="0" err="1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퍼블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 검토 사항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26316610"/>
                  </a:ext>
                </a:extLst>
              </a:tr>
              <a:tr h="28536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3-2. 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그룹 영역 클릭 시 정의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그룹 영역 클릭 시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&lt;3&gt;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소속 그룹 정보 노출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5566670"/>
                  </a:ext>
                </a:extLst>
              </a:tr>
              <a:tr h="28536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3-3. 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학생 정보 </a:t>
                      </a:r>
                      <a:r>
                        <a:rPr kumimoji="0" lang="ko-KR" altLang="en-US" sz="7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툴팁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Dot(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점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)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에 마우스 오버 시 학생 정보 </a:t>
                      </a: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툴팁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제공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동일한 좌표에 있는 학생 정보 </a:t>
                      </a: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툴팁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화면 </a:t>
                      </a: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퍼블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개발 검토 필요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문제풀이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: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선택한 월 기준 문제풀이 개수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백분위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%)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로 표기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정답률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: 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선택한 월 기준 </a:t>
                      </a: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정답률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%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로 표기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1861386"/>
                  </a:ext>
                </a:extLst>
              </a:tr>
              <a:tr h="285360">
                <a:tc rowSpan="6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소속 그룹 정보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&lt;3A&gt; ~ &lt;3D&gt;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영역 선택 시 그룹 정보 노출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그룹 이름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소속 그룹 학생 프로필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피드백 문구 및 보내기 제공 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0336135"/>
                  </a:ext>
                </a:extLst>
              </a:tr>
              <a:tr h="28536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4-1. 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그룹 이름 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영역 선택 시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&lt;3A&gt;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~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&lt;3D&gt;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의 그룹 이름 노출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sng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미 선택 시 </a:t>
                      </a:r>
                      <a:r>
                        <a:rPr lang="en-US" altLang="ko-KR" sz="700" b="0" u="none" strike="sng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“</a:t>
                      </a:r>
                      <a:r>
                        <a:rPr lang="ko-KR" altLang="en-US" sz="700" b="0" u="none" strike="sng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선택된 그룹이 없습니다</a:t>
                      </a:r>
                      <a:r>
                        <a:rPr lang="en-US" altLang="ko-KR" sz="700" b="0" u="none" strike="sng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.” </a:t>
                      </a:r>
                      <a:r>
                        <a:rPr lang="ko-KR" altLang="en-US" sz="700" b="0" u="none" strike="sng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문구 제공</a:t>
                      </a:r>
                      <a:r>
                        <a:rPr lang="en-US" altLang="ko-KR" sz="700" b="0" u="none" strike="sng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700" b="1" u="none" strike="sng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700" b="1" u="none" strike="sng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화면 진입 시 선택한 그룹이 없을 경우</a:t>
                      </a:r>
                      <a:r>
                        <a:rPr lang="en-US" altLang="ko-KR" sz="700" b="1" u="none" strike="sng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en-US" altLang="ko-KR" sz="700" b="0" u="none" strike="sng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0" u="none" strike="sng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화면 참고</a:t>
                      </a:r>
                      <a:endParaRPr lang="en-US" altLang="ko-KR" sz="700" b="0" u="none" strike="sngStrike" cap="none" spc="0" baseline="0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7176516"/>
                  </a:ext>
                </a:extLst>
              </a:tr>
              <a:tr h="28536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4-2 . 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학생 프로필 정보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3x3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정렬로 학생 캐릭터 또는 프로필 이미지와 하단 이름 제공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선택한 그룹의 학생 프로필 노출 순서는 </a:t>
                      </a:r>
                      <a:r>
                        <a:rPr lang="ko-KR" altLang="en-US" sz="700" b="0" u="sng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  <a:cs typeface="+mn-cs"/>
                        </a:rPr>
                        <a:t>전체 학생 목록 </a:t>
                      </a:r>
                      <a:r>
                        <a:rPr lang="ko-KR" altLang="en-US" sz="700" b="0" u="sng" strike="noStrike" cap="none" spc="0" baseline="0" dirty="0" err="1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  <a:cs typeface="+mn-cs"/>
                        </a:rPr>
                        <a:t>정답률</a:t>
                      </a:r>
                      <a:r>
                        <a:rPr lang="ko-KR" altLang="en-US" sz="700" b="0" u="sng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  <a:cs typeface="+mn-cs"/>
                        </a:rPr>
                        <a:t> 정렬 순서와 동일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하게 노출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0" u="none" strike="noStrike" cap="none" spc="0" baseline="0" dirty="0" err="1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정답률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 같은 학생은 번호가 빠른 순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선택한 영역에 학생이 없을 경우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“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선택하신 그룹에 아직 아무도 없습니다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.“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문구 제공 및 피드백 보내기 버튼 비활성화 </a:t>
                      </a:r>
                      <a:r>
                        <a:rPr lang="en-US" altLang="ko-KR" sz="700" b="1" u="none" strike="no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선택한 그룹에</a:t>
                      </a:r>
                      <a:r>
                        <a:rPr lang="en-US" altLang="ko-KR" sz="700" b="1" u="none" strike="no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학생이 없을 경우 </a:t>
                      </a:r>
                      <a:r>
                        <a:rPr lang="en-US" altLang="ko-KR" sz="700" b="1" u="none" strike="no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화면 참고</a:t>
                      </a:r>
                      <a:endParaRPr lang="en-US" altLang="ko-KR" sz="700" b="0" u="none" strike="noStrike" cap="none" spc="0" baseline="0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86059808"/>
                  </a:ext>
                </a:extLst>
              </a:tr>
              <a:tr h="28536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4-3. 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좌우 이동 버튼 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이전 또는 다음 페이지가 있을 경우 좌우 이동 버튼 활성화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이전 또는 다음 페이지가 없을 경우 좌우 이동 버튼 비활성화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7958010"/>
                  </a:ext>
                </a:extLst>
              </a:tr>
              <a:tr h="28536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4-4. </a:t>
                      </a:r>
                      <a:r>
                        <a:rPr lang="ko-KR" altLang="en-US" sz="700" b="1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페이지네이션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한 페이지당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9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프로필 제공 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9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초과할 때마다 페이지 추가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48424635"/>
                  </a:ext>
                </a:extLst>
              </a:tr>
              <a:tr h="28536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4-5. 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피드백 메시지 목록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학생들에게 보낼 각 그룹별 기본 피드백 메시지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highlight>
                            <a:srgbClr val="FFFF00"/>
                          </a:highlight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랜덤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노출 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highlight>
                            <a:srgbClr val="FFFF00"/>
                          </a:highlight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기본 메시지 입력 상태로 입력 필드 제공 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직접 입력 시 최대 공백 포함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100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자까지 입력 가능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,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두 줄 초과 시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스크롤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생성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(101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자 이상 입력 불가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)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직접 입력 글자 수 초과 시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“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피드백은 최대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100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글자까지 입력할 수 있습니다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.”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얼럿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제공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highlight>
                            <a:srgbClr val="D5E7F5"/>
                          </a:highlight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3A (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highlight>
                            <a:srgbClr val="D5E7F5"/>
                          </a:highlight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블루 그룹</a:t>
                      </a: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highlight>
                            <a:srgbClr val="D5E7F5"/>
                          </a:highlight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) 2</a:t>
                      </a:r>
                      <a:r>
                        <a:rPr kumimoji="0" lang="ko-KR" altLang="en-US" sz="7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highlight>
                            <a:srgbClr val="D5E7F5"/>
                          </a:highlight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사분면</a:t>
                      </a:r>
                      <a:endParaRPr kumimoji="0" lang="en-US" altLang="ko-KR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highlight>
                          <a:srgbClr val="D5E7F5"/>
                        </a:highlight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다양한 문제들을 풀어보면 많은 도움이 될 거예요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지금도 잘하고 있으니 꾸준하게 해봅시다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.</a:t>
                      </a:r>
                      <a:endParaRPr kumimoji="0" lang="en-US" altLang="ko-KR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highlight>
                            <a:srgbClr val="F0F7ED"/>
                          </a:highlight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3B  (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highlight>
                            <a:srgbClr val="F0F7ED"/>
                          </a:highlight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그린 그룹</a:t>
                      </a: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highlight>
                            <a:srgbClr val="F0F7ED"/>
                          </a:highlight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) 1</a:t>
                      </a:r>
                      <a:r>
                        <a:rPr kumimoji="0" lang="ko-KR" altLang="en-US" sz="7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highlight>
                            <a:srgbClr val="F0F7ED"/>
                          </a:highlight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사분면</a:t>
                      </a:r>
                      <a:endParaRPr kumimoji="0" lang="en-US" altLang="ko-KR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highlight>
                          <a:srgbClr val="F0F7ED"/>
                        </a:highlight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조금 더 난이도 있는 문제를 풀어봐도 좋을 것 같아요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잘하고 있어요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.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칭찬해요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.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highlight>
                            <a:srgbClr val="FED5D6"/>
                          </a:highlight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3C (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highlight>
                            <a:srgbClr val="FED5D6"/>
                          </a:highlight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레드 그룹</a:t>
                      </a: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highlight>
                            <a:srgbClr val="FED5D6"/>
                          </a:highlight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) 3</a:t>
                      </a:r>
                      <a:r>
                        <a:rPr kumimoji="0" lang="ko-KR" altLang="en-US" sz="7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highlight>
                            <a:srgbClr val="FED5D6"/>
                          </a:highlight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사분면</a:t>
                      </a:r>
                      <a:endParaRPr kumimoji="0" lang="en-US" altLang="ko-KR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highlight>
                          <a:srgbClr val="FED5D6"/>
                        </a:highlight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학습하다 어려운 점이 있다면 언제든지 선생님한테 알려주세요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혹시 이해하지 못한 부분은 언제든지 선생님한테 말해주세요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highlight>
                            <a:srgbClr val="FEEEE6"/>
                          </a:highlight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3D (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highlight>
                            <a:srgbClr val="FEEEE6"/>
                          </a:highlight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오렌지 그룹</a:t>
                      </a: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highlight>
                            <a:srgbClr val="FEEEE6"/>
                          </a:highlight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) 4</a:t>
                      </a:r>
                      <a:r>
                        <a:rPr kumimoji="0" lang="ko-KR" altLang="en-US" sz="7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highlight>
                            <a:srgbClr val="FEEEE6"/>
                          </a:highlight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사분면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highlight>
                          <a:srgbClr val="FEEEE6"/>
                        </a:highlight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자주 틀리는 문제나 개념은 한 번 더 보면 좋을 것 같아요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잘하고 있지만 배운 내용을 복습하면 많은 도움이 될 거예요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4589967"/>
                  </a:ext>
                </a:extLst>
              </a:tr>
            </a:tbl>
          </a:graphicData>
        </a:graphic>
      </p:graphicFrame>
      <p:sp>
        <p:nvSpPr>
          <p:cNvPr id="5" name="직사각형 4">
            <a:extLst>
              <a:ext uri="{FF2B5EF4-FFF2-40B4-BE49-F238E27FC236}">
                <a16:creationId xmlns:a16="http://schemas.microsoft.com/office/drawing/2014/main" id="{C1AD4082-43FD-1DD3-78EA-4F047CC99496}"/>
              </a:ext>
            </a:extLst>
          </p:cNvPr>
          <p:cNvSpPr/>
          <p:nvPr/>
        </p:nvSpPr>
        <p:spPr>
          <a:xfrm>
            <a:off x="8239647" y="846669"/>
            <a:ext cx="506215" cy="95609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dirty="0"/>
              <a:t>v.2.2.0 </a:t>
            </a:r>
            <a:r>
              <a:rPr lang="ko-KR" altLang="en-US" sz="600" dirty="0"/>
              <a:t>고도화</a:t>
            </a:r>
            <a:endParaRPr lang="en-US" altLang="ko-KR" sz="600" dirty="0"/>
          </a:p>
        </p:txBody>
      </p:sp>
      <p:sp>
        <p:nvSpPr>
          <p:cNvPr id="6" name="직사각형 5">
            <a:extLst>
              <a:ext uri="{FF2B5EF4-FFF2-40B4-BE49-F238E27FC236}">
                <a16:creationId xmlns:a16="http://schemas.microsoft.com/office/drawing/2014/main" id="{53B7E17F-11C8-EE24-4DF0-A03D17756771}"/>
              </a:ext>
            </a:extLst>
          </p:cNvPr>
          <p:cNvSpPr/>
          <p:nvPr/>
        </p:nvSpPr>
        <p:spPr>
          <a:xfrm>
            <a:off x="143343" y="6748941"/>
            <a:ext cx="8794918" cy="2698735"/>
          </a:xfrm>
          <a:prstGeom prst="rect">
            <a:avLst/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BD56DDA-CBC0-FF99-AB49-BF4F02A5A60E}"/>
              </a:ext>
            </a:extLst>
          </p:cNvPr>
          <p:cNvSpPr txBox="1"/>
          <p:nvPr/>
        </p:nvSpPr>
        <p:spPr>
          <a:xfrm>
            <a:off x="318792" y="6024423"/>
            <a:ext cx="859210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1000" dirty="0">
                <a:solidFill>
                  <a:prstClr val="black"/>
                </a:solidFill>
              </a:rPr>
              <a:t>전체 학생 목록</a:t>
            </a:r>
          </a:p>
        </p:txBody>
      </p:sp>
      <p:grpSp>
        <p:nvGrpSpPr>
          <p:cNvPr id="8" name="그룹 7">
            <a:extLst>
              <a:ext uri="{FF2B5EF4-FFF2-40B4-BE49-F238E27FC236}">
                <a16:creationId xmlns:a16="http://schemas.microsoft.com/office/drawing/2014/main" id="{FCE9B434-8D6A-E00B-851E-E26E0295281F}"/>
              </a:ext>
            </a:extLst>
          </p:cNvPr>
          <p:cNvGrpSpPr/>
          <p:nvPr/>
        </p:nvGrpSpPr>
        <p:grpSpPr>
          <a:xfrm>
            <a:off x="7058180" y="6015241"/>
            <a:ext cx="1681464" cy="216000"/>
            <a:chOff x="6664374" y="-513412"/>
            <a:chExt cx="1681464" cy="216000"/>
          </a:xfrm>
        </p:grpSpPr>
        <p:sp>
          <p:nvSpPr>
            <p:cNvPr id="9" name="직사각형 134">
              <a:extLst>
                <a:ext uri="{FF2B5EF4-FFF2-40B4-BE49-F238E27FC236}">
                  <a16:creationId xmlns:a16="http://schemas.microsoft.com/office/drawing/2014/main" id="{FD62BEFD-613C-EE7E-AAEE-0072E6564147}"/>
                </a:ext>
              </a:extLst>
            </p:cNvPr>
            <p:cNvSpPr/>
            <p:nvPr/>
          </p:nvSpPr>
          <p:spPr>
            <a:xfrm>
              <a:off x="6664374" y="-513412"/>
              <a:ext cx="1681464" cy="216000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54000" rIns="54000"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atinLnBrk="0">
                <a:defRPr/>
              </a:pPr>
              <a:r>
                <a:rPr lang="ko-KR" altLang="en-US" sz="700" kern="0" dirty="0">
                  <a:solidFill>
                    <a:schemeClr val="bg1">
                      <a:lumMod val="75000"/>
                    </a:schemeClr>
                  </a:solidFill>
                </a:rPr>
                <a:t>이름을 검색하세요</a:t>
              </a:r>
              <a:r>
                <a:rPr lang="en-US" altLang="ko-KR" sz="700" kern="0" dirty="0">
                  <a:solidFill>
                    <a:schemeClr val="bg1">
                      <a:lumMod val="75000"/>
                    </a:schemeClr>
                  </a:solidFill>
                </a:rPr>
                <a:t>.</a:t>
              </a:r>
            </a:p>
          </p:txBody>
        </p:sp>
        <p:pic>
          <p:nvPicPr>
            <p:cNvPr id="10" name="그래픽 145" descr="돋보기 단색으로 채워진">
              <a:extLst>
                <a:ext uri="{FF2B5EF4-FFF2-40B4-BE49-F238E27FC236}">
                  <a16:creationId xmlns:a16="http://schemas.microsoft.com/office/drawing/2014/main" id="{D2845556-2F3B-D60E-1692-43C9CB158791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8138428" y="-467873"/>
              <a:ext cx="150108" cy="150108"/>
            </a:xfrm>
            <a:prstGeom prst="rect">
              <a:avLst/>
            </a:prstGeom>
          </p:spPr>
        </p:pic>
      </p:grpSp>
      <p:sp>
        <p:nvSpPr>
          <p:cNvPr id="11" name="직사각형 209">
            <a:extLst>
              <a:ext uri="{FF2B5EF4-FFF2-40B4-BE49-F238E27FC236}">
                <a16:creationId xmlns:a16="http://schemas.microsoft.com/office/drawing/2014/main" id="{EC991A70-96FF-FF5C-3B60-CB17463F1356}"/>
              </a:ext>
            </a:extLst>
          </p:cNvPr>
          <p:cNvSpPr/>
          <p:nvPr/>
        </p:nvSpPr>
        <p:spPr>
          <a:xfrm>
            <a:off x="6096338" y="6011215"/>
            <a:ext cx="900168" cy="21600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rIns="3600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atinLnBrk="0">
              <a:defRPr/>
            </a:pPr>
            <a:r>
              <a:rPr lang="ko-KR" altLang="en-US" sz="700" kern="0" dirty="0" err="1"/>
              <a:t>정답률</a:t>
            </a:r>
            <a:r>
              <a:rPr lang="ko-KR" altLang="en-US" sz="700" kern="0" dirty="0"/>
              <a:t> 낮은 순   </a:t>
            </a:r>
            <a:r>
              <a:rPr lang="en-US" altLang="ko-KR" sz="500" kern="0" dirty="0"/>
              <a:t>▼</a:t>
            </a:r>
            <a:endParaRPr lang="en-US" altLang="ko-KR" sz="700" kern="0" dirty="0"/>
          </a:p>
        </p:txBody>
      </p:sp>
      <p:graphicFrame>
        <p:nvGraphicFramePr>
          <p:cNvPr id="12" name="표 35">
            <a:extLst>
              <a:ext uri="{FF2B5EF4-FFF2-40B4-BE49-F238E27FC236}">
                <a16:creationId xmlns:a16="http://schemas.microsoft.com/office/drawing/2014/main" id="{B4EEC74A-0F61-BE94-5F03-7644DCB1A82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92162729"/>
              </p:ext>
            </p:extLst>
          </p:nvPr>
        </p:nvGraphicFramePr>
        <p:xfrm>
          <a:off x="313249" y="6310012"/>
          <a:ext cx="8423324" cy="305889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98172">
                  <a:extLst>
                    <a:ext uri="{9D8B030D-6E8A-4147-A177-3AD203B41FA5}">
                      <a16:colId xmlns:a16="http://schemas.microsoft.com/office/drawing/2014/main" val="3591020648"/>
                    </a:ext>
                  </a:extLst>
                </a:gridCol>
                <a:gridCol w="1497996">
                  <a:extLst>
                    <a:ext uri="{9D8B030D-6E8A-4147-A177-3AD203B41FA5}">
                      <a16:colId xmlns:a16="http://schemas.microsoft.com/office/drawing/2014/main" val="1906216331"/>
                    </a:ext>
                  </a:extLst>
                </a:gridCol>
                <a:gridCol w="2963578">
                  <a:extLst>
                    <a:ext uri="{9D8B030D-6E8A-4147-A177-3AD203B41FA5}">
                      <a16:colId xmlns:a16="http://schemas.microsoft.com/office/drawing/2014/main" val="2581620136"/>
                    </a:ext>
                  </a:extLst>
                </a:gridCol>
                <a:gridCol w="2963578">
                  <a:extLst>
                    <a:ext uri="{9D8B030D-6E8A-4147-A177-3AD203B41FA5}">
                      <a16:colId xmlns:a16="http://schemas.microsoft.com/office/drawing/2014/main" val="2439303282"/>
                    </a:ext>
                  </a:extLst>
                </a:gridCol>
              </a:tblGrid>
              <a:tr h="225013"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6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학년</a:t>
                      </a:r>
                      <a:r>
                        <a:rPr lang="en-US" altLang="ko-KR" sz="6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6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반</a:t>
                      </a:r>
                      <a:r>
                        <a:rPr lang="en-US" altLang="ko-KR" sz="6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-</a:t>
                      </a:r>
                      <a:r>
                        <a:rPr lang="x-none" altLang="en-US" sz="6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번호 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x-none" altLang="en-US" sz="6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이름 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x-none" altLang="en-US" sz="600" b="1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문제풀이 </a:t>
                      </a:r>
                      <a:r>
                        <a:rPr lang="ko-KR" altLang="en-US" sz="600" b="1" dirty="0" err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정답률</a:t>
                      </a:r>
                      <a:endParaRPr lang="x-none" altLang="en-US" sz="6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b="1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문제풀이 학습량</a:t>
                      </a:r>
                      <a:endParaRPr lang="x-none" altLang="en-US" sz="6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85356648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x-none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1-1-20</a:t>
                      </a:r>
                      <a:endParaRPr kumimoji="0" lang="x-none" alt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5D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전학생</a:t>
                      </a:r>
                      <a:endParaRPr lang="x-none" altLang="en-US" sz="700" dirty="0"/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5D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0%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5D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r>
                        <a:rPr lang="ko-KR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개 </a:t>
                      </a:r>
                      <a:r>
                        <a:rPr lang="en-US" altLang="ko-KR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</a:t>
                      </a: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0%)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5D6">
                        <a:alpha val="6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0307807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x-none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1-3-14</a:t>
                      </a:r>
                      <a:endParaRPr kumimoji="0" lang="x-none" alt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5D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남웅</a:t>
                      </a:r>
                      <a:endParaRPr lang="x-none" altLang="en-US" sz="700" dirty="0"/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5D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12%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5D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75</a:t>
                      </a:r>
                      <a:r>
                        <a:rPr lang="ko-KR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개 </a:t>
                      </a:r>
                      <a:r>
                        <a:rPr lang="en-US" altLang="ko-KR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</a:t>
                      </a: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25%)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5D6">
                        <a:alpha val="6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8655066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x-none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1-5-13</a:t>
                      </a:r>
                      <a:endParaRPr kumimoji="0" lang="x-none" alt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5D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 err="1"/>
                        <a:t>유홍재</a:t>
                      </a:r>
                      <a:endParaRPr lang="x-none" altLang="en-US" sz="700" dirty="0"/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5D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30%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5D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105</a:t>
                      </a:r>
                      <a:r>
                        <a:rPr lang="ko-KR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개 </a:t>
                      </a:r>
                      <a:r>
                        <a:rPr lang="en-US" altLang="ko-KR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</a:t>
                      </a: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35%)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5D6">
                        <a:alpha val="6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2026742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x-none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1-7-12</a:t>
                      </a:r>
                      <a:endParaRPr kumimoji="0" lang="x-none" alt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5D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한성준</a:t>
                      </a:r>
                      <a:endParaRPr lang="x-none" altLang="en-US" sz="700" dirty="0"/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5D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40%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5D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120</a:t>
                      </a:r>
                      <a:r>
                        <a:rPr lang="ko-KR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개 </a:t>
                      </a:r>
                      <a:r>
                        <a:rPr lang="en-US" altLang="ko-KR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</a:t>
                      </a: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40%)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90350460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x-none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1-2-5</a:t>
                      </a:r>
                      <a:endParaRPr kumimoji="0" lang="x-none" alt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EE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김</a:t>
                      </a:r>
                      <a:r>
                        <a:rPr lang="x-none" altLang="en-US" sz="700" dirty="0"/>
                        <a:t>아현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EE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35%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EE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195</a:t>
                      </a:r>
                      <a:r>
                        <a:rPr lang="ko-KR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개 </a:t>
                      </a:r>
                      <a:r>
                        <a:rPr lang="en-US" altLang="ko-KR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</a:t>
                      </a: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65%)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EE6">
                        <a:alpha val="6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52789837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x-none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1-2-11</a:t>
                      </a:r>
                      <a:endParaRPr kumimoji="0" lang="x-none" alt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EE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 err="1"/>
                        <a:t>박혜린</a:t>
                      </a:r>
                      <a:endParaRPr lang="x-none" altLang="en-US" sz="700" dirty="0"/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EE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35%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EE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225</a:t>
                      </a:r>
                      <a:r>
                        <a:rPr lang="ko-KR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개 </a:t>
                      </a:r>
                      <a:r>
                        <a:rPr lang="en-US" altLang="ko-KR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</a:t>
                      </a: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75%)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EE6">
                        <a:alpha val="6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2482526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x-none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1-1-1</a:t>
                      </a:r>
                      <a:endParaRPr kumimoji="0" lang="x-none" alt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4EFF8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강예빈</a:t>
                      </a:r>
                      <a:endParaRPr lang="x-none" altLang="en-US" sz="700" dirty="0"/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4EFF8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56%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4EFF8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120</a:t>
                      </a:r>
                      <a:r>
                        <a:rPr lang="ko-KR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개 </a:t>
                      </a:r>
                      <a:r>
                        <a:rPr lang="en-US" altLang="ko-KR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</a:t>
                      </a: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40%)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4EFF8">
                        <a:alpha val="6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8196423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x-none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1-1-2</a:t>
                      </a:r>
                      <a:endParaRPr kumimoji="0" lang="x-none" alt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4EFF8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x-none" altLang="en-US" sz="700" dirty="0"/>
                        <a:t>김가인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4EFF8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88%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4EFF8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135</a:t>
                      </a:r>
                      <a:r>
                        <a:rPr lang="ko-KR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개 </a:t>
                      </a: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(45%)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4EFF8">
                        <a:alpha val="6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4894807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x-none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1-1-3</a:t>
                      </a:r>
                      <a:endParaRPr kumimoji="0" lang="x-none" alt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F0E1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x-none" altLang="en-US" sz="700" dirty="0"/>
                        <a:t>김다연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F0E1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95%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F0E1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270</a:t>
                      </a:r>
                      <a:r>
                        <a:rPr lang="ko-KR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개 </a:t>
                      </a:r>
                      <a:r>
                        <a:rPr lang="en-US" altLang="ko-KR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</a:t>
                      </a: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90%)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F0E1">
                        <a:alpha val="6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05011236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x-none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1-4-10</a:t>
                      </a:r>
                      <a:endParaRPr kumimoji="0" lang="x-none" alt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F0E1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 err="1"/>
                        <a:t>백혜림</a:t>
                      </a:r>
                      <a:endParaRPr lang="x-none" altLang="en-US" sz="700" dirty="0"/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F0E1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99%</a:t>
                      </a:r>
                      <a:endParaRPr kumimoji="0" lang="x-none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F0E1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285</a:t>
                      </a:r>
                      <a:r>
                        <a:rPr lang="ko-KR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개 </a:t>
                      </a: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(95%)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F0E1">
                        <a:alpha val="6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3076365"/>
                  </a:ext>
                </a:extLst>
              </a:tr>
            </a:tbl>
          </a:graphicData>
        </a:graphic>
      </p:graphicFrame>
      <p:grpSp>
        <p:nvGrpSpPr>
          <p:cNvPr id="13" name="그룹 44">
            <a:extLst>
              <a:ext uri="{FF2B5EF4-FFF2-40B4-BE49-F238E27FC236}">
                <a16:creationId xmlns:a16="http://schemas.microsoft.com/office/drawing/2014/main" id="{2D069DB6-F99B-3393-DE86-D22CB58D73AC}"/>
              </a:ext>
            </a:extLst>
          </p:cNvPr>
          <p:cNvGrpSpPr/>
          <p:nvPr/>
        </p:nvGrpSpPr>
        <p:grpSpPr>
          <a:xfrm>
            <a:off x="321799" y="8170251"/>
            <a:ext cx="8414774" cy="119658"/>
            <a:chOff x="2009175" y="6352763"/>
            <a:chExt cx="5451131" cy="84019"/>
          </a:xfrm>
        </p:grpSpPr>
        <p:grpSp>
          <p:nvGrpSpPr>
            <p:cNvPr id="14" name="Cutout">
              <a:extLst>
                <a:ext uri="{FF2B5EF4-FFF2-40B4-BE49-F238E27FC236}">
                  <a16:creationId xmlns:a16="http://schemas.microsoft.com/office/drawing/2014/main" id="{D5C2923F-5CDF-AA1A-16D4-1E6F8E4AB096}"/>
                </a:ext>
              </a:extLst>
            </p:cNvPr>
            <p:cNvGrpSpPr/>
            <p:nvPr/>
          </p:nvGrpSpPr>
          <p:grpSpPr>
            <a:xfrm rot="16200000">
              <a:off x="2420869" y="5941070"/>
              <a:ext cx="84018" cy="907406"/>
              <a:chOff x="6402388" y="1584325"/>
              <a:chExt cx="239713" cy="933450"/>
            </a:xfrm>
            <a:solidFill>
              <a:srgbClr val="FFFFFF"/>
            </a:solidFill>
          </p:grpSpPr>
          <p:sp>
            <p:nvSpPr>
              <p:cNvPr id="44" name="Fill">
                <a:extLst>
                  <a:ext uri="{FF2B5EF4-FFF2-40B4-BE49-F238E27FC236}">
                    <a16:creationId xmlns:a16="http://schemas.microsoft.com/office/drawing/2014/main" id="{A788694E-DC38-36CF-CB82-AE98E00706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2388" y="1584325"/>
                <a:ext cx="239713" cy="933450"/>
              </a:xfrm>
              <a:custGeom>
                <a:avLst/>
                <a:gdLst>
                  <a:gd name="T0" fmla="*/ 74 w 151"/>
                  <a:gd name="T1" fmla="*/ 588 h 588"/>
                  <a:gd name="T2" fmla="*/ 151 w 151"/>
                  <a:gd name="T3" fmla="*/ 518 h 588"/>
                  <a:gd name="T4" fmla="*/ 74 w 151"/>
                  <a:gd name="T5" fmla="*/ 441 h 588"/>
                  <a:gd name="T6" fmla="*/ 151 w 151"/>
                  <a:gd name="T7" fmla="*/ 375 h 588"/>
                  <a:gd name="T8" fmla="*/ 74 w 151"/>
                  <a:gd name="T9" fmla="*/ 294 h 588"/>
                  <a:gd name="T10" fmla="*/ 151 w 151"/>
                  <a:gd name="T11" fmla="*/ 231 h 588"/>
                  <a:gd name="T12" fmla="*/ 74 w 151"/>
                  <a:gd name="T13" fmla="*/ 147 h 588"/>
                  <a:gd name="T14" fmla="*/ 151 w 151"/>
                  <a:gd name="T15" fmla="*/ 88 h 588"/>
                  <a:gd name="T16" fmla="*/ 74 w 151"/>
                  <a:gd name="T17" fmla="*/ 0 h 588"/>
                  <a:gd name="T18" fmla="*/ 0 w 151"/>
                  <a:gd name="T19" fmla="*/ 0 h 588"/>
                  <a:gd name="T20" fmla="*/ 78 w 151"/>
                  <a:gd name="T21" fmla="*/ 88 h 588"/>
                  <a:gd name="T22" fmla="*/ 0 w 151"/>
                  <a:gd name="T23" fmla="*/ 147 h 588"/>
                  <a:gd name="T24" fmla="*/ 78 w 151"/>
                  <a:gd name="T25" fmla="*/ 231 h 588"/>
                  <a:gd name="T26" fmla="*/ 0 w 151"/>
                  <a:gd name="T27" fmla="*/ 294 h 588"/>
                  <a:gd name="T28" fmla="*/ 78 w 151"/>
                  <a:gd name="T29" fmla="*/ 375 h 588"/>
                  <a:gd name="T30" fmla="*/ 0 w 151"/>
                  <a:gd name="T31" fmla="*/ 441 h 588"/>
                  <a:gd name="T32" fmla="*/ 78 w 151"/>
                  <a:gd name="T33" fmla="*/ 518 h 588"/>
                  <a:gd name="T34" fmla="*/ 0 w 151"/>
                  <a:gd name="T35" fmla="*/ 588 h 588"/>
                  <a:gd name="T36" fmla="*/ 74 w 151"/>
                  <a:gd name="T3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1" h="588">
                    <a:moveTo>
                      <a:pt x="74" y="588"/>
                    </a:moveTo>
                    <a:lnTo>
                      <a:pt x="151" y="518"/>
                    </a:lnTo>
                    <a:lnTo>
                      <a:pt x="74" y="441"/>
                    </a:lnTo>
                    <a:lnTo>
                      <a:pt x="151" y="375"/>
                    </a:lnTo>
                    <a:lnTo>
                      <a:pt x="74" y="294"/>
                    </a:lnTo>
                    <a:lnTo>
                      <a:pt x="151" y="231"/>
                    </a:lnTo>
                    <a:lnTo>
                      <a:pt x="74" y="147"/>
                    </a:lnTo>
                    <a:lnTo>
                      <a:pt x="151" y="88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78" y="88"/>
                    </a:lnTo>
                    <a:lnTo>
                      <a:pt x="0" y="147"/>
                    </a:lnTo>
                    <a:lnTo>
                      <a:pt x="78" y="231"/>
                    </a:lnTo>
                    <a:lnTo>
                      <a:pt x="0" y="294"/>
                    </a:lnTo>
                    <a:lnTo>
                      <a:pt x="78" y="375"/>
                    </a:lnTo>
                    <a:lnTo>
                      <a:pt x="0" y="441"/>
                    </a:lnTo>
                    <a:lnTo>
                      <a:pt x="78" y="518"/>
                    </a:lnTo>
                    <a:lnTo>
                      <a:pt x="0" y="588"/>
                    </a:lnTo>
                    <a:lnTo>
                      <a:pt x="74" y="588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800">
                  <a:solidFill>
                    <a:srgbClr val="5F5F5F"/>
                  </a:solidFill>
                  <a:latin typeface="Calibri" panose="020F0502020204030204" pitchFamily="34" charset="0"/>
                  <a:ea typeface="맑은 고딕" panose="020B0503020000020004" pitchFamily="50" charset="-127"/>
                  <a:cs typeface="Calibri" panose="020F0502020204030204" pitchFamily="34" charset="0"/>
                </a:endParaRPr>
              </a:p>
            </p:txBody>
          </p:sp>
          <p:sp>
            <p:nvSpPr>
              <p:cNvPr id="45" name="Border">
                <a:extLst>
                  <a:ext uri="{FF2B5EF4-FFF2-40B4-BE49-F238E27FC236}">
                    <a16:creationId xmlns:a16="http://schemas.microsoft.com/office/drawing/2014/main" id="{5FD2F5A5-F7AB-8931-6934-F1DCF919BA1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02388" y="1584325"/>
                <a:ext cx="239713" cy="933450"/>
              </a:xfrm>
              <a:custGeom>
                <a:avLst/>
                <a:gdLst>
                  <a:gd name="T0" fmla="*/ 0 w 909"/>
                  <a:gd name="T1" fmla="*/ 0 h 3585"/>
                  <a:gd name="T2" fmla="*/ 467 w 909"/>
                  <a:gd name="T3" fmla="*/ 535 h 3585"/>
                  <a:gd name="T4" fmla="*/ 0 w 909"/>
                  <a:gd name="T5" fmla="*/ 896 h 3585"/>
                  <a:gd name="T6" fmla="*/ 467 w 909"/>
                  <a:gd name="T7" fmla="*/ 1409 h 3585"/>
                  <a:gd name="T8" fmla="*/ 0 w 909"/>
                  <a:gd name="T9" fmla="*/ 1793 h 3585"/>
                  <a:gd name="T10" fmla="*/ 467 w 909"/>
                  <a:gd name="T11" fmla="*/ 2284 h 3585"/>
                  <a:gd name="T12" fmla="*/ 0 w 909"/>
                  <a:gd name="T13" fmla="*/ 2689 h 3585"/>
                  <a:gd name="T14" fmla="*/ 467 w 909"/>
                  <a:gd name="T15" fmla="*/ 3158 h 3585"/>
                  <a:gd name="T16" fmla="*/ 0 w 909"/>
                  <a:gd name="T17" fmla="*/ 3585 h 3585"/>
                  <a:gd name="T18" fmla="*/ 442 w 909"/>
                  <a:gd name="T19" fmla="*/ 3585 h 3585"/>
                  <a:gd name="T20" fmla="*/ 909 w 909"/>
                  <a:gd name="T21" fmla="*/ 3158 h 3585"/>
                  <a:gd name="T22" fmla="*/ 442 w 909"/>
                  <a:gd name="T23" fmla="*/ 2689 h 3585"/>
                  <a:gd name="T24" fmla="*/ 909 w 909"/>
                  <a:gd name="T25" fmla="*/ 2284 h 3585"/>
                  <a:gd name="T26" fmla="*/ 442 w 909"/>
                  <a:gd name="T27" fmla="*/ 1793 h 3585"/>
                  <a:gd name="T28" fmla="*/ 909 w 909"/>
                  <a:gd name="T29" fmla="*/ 1409 h 3585"/>
                  <a:gd name="T30" fmla="*/ 442 w 909"/>
                  <a:gd name="T31" fmla="*/ 896 h 3585"/>
                  <a:gd name="T32" fmla="*/ 909 w 909"/>
                  <a:gd name="T33" fmla="*/ 535 h 3585"/>
                  <a:gd name="T34" fmla="*/ 442 w 909"/>
                  <a:gd name="T35" fmla="*/ 0 h 3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9" h="3585">
                    <a:moveTo>
                      <a:pt x="0" y="0"/>
                    </a:moveTo>
                    <a:lnTo>
                      <a:pt x="467" y="535"/>
                    </a:lnTo>
                    <a:lnTo>
                      <a:pt x="0" y="896"/>
                    </a:lnTo>
                    <a:lnTo>
                      <a:pt x="467" y="1409"/>
                    </a:lnTo>
                    <a:lnTo>
                      <a:pt x="0" y="1793"/>
                    </a:lnTo>
                    <a:lnTo>
                      <a:pt x="467" y="2284"/>
                    </a:lnTo>
                    <a:lnTo>
                      <a:pt x="0" y="2689"/>
                    </a:lnTo>
                    <a:lnTo>
                      <a:pt x="467" y="3158"/>
                    </a:lnTo>
                    <a:lnTo>
                      <a:pt x="0" y="3585"/>
                    </a:lnTo>
                    <a:moveTo>
                      <a:pt x="442" y="3585"/>
                    </a:moveTo>
                    <a:lnTo>
                      <a:pt x="909" y="3158"/>
                    </a:lnTo>
                    <a:lnTo>
                      <a:pt x="442" y="2689"/>
                    </a:lnTo>
                    <a:lnTo>
                      <a:pt x="909" y="2284"/>
                    </a:lnTo>
                    <a:lnTo>
                      <a:pt x="442" y="1793"/>
                    </a:lnTo>
                    <a:lnTo>
                      <a:pt x="909" y="1409"/>
                    </a:lnTo>
                    <a:lnTo>
                      <a:pt x="442" y="896"/>
                    </a:lnTo>
                    <a:lnTo>
                      <a:pt x="909" y="535"/>
                    </a:lnTo>
                    <a:lnTo>
                      <a:pt x="442" y="0"/>
                    </a:lnTo>
                  </a:path>
                </a:pathLst>
              </a:custGeom>
              <a:noFill/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800">
                  <a:solidFill>
                    <a:srgbClr val="5F5F5F"/>
                  </a:solidFill>
                  <a:latin typeface="Calibri" panose="020F0502020204030204" pitchFamily="34" charset="0"/>
                  <a:ea typeface="맑은 고딕" panose="020B0503020000020004" pitchFamily="50" charset="-127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5" name="그룹 72">
              <a:extLst>
                <a:ext uri="{FF2B5EF4-FFF2-40B4-BE49-F238E27FC236}">
                  <a16:creationId xmlns:a16="http://schemas.microsoft.com/office/drawing/2014/main" id="{8FBD0E5B-20AA-CA79-DCA2-DC723E22D174}"/>
                </a:ext>
              </a:extLst>
            </p:cNvPr>
            <p:cNvGrpSpPr/>
            <p:nvPr/>
          </p:nvGrpSpPr>
          <p:grpSpPr>
            <a:xfrm>
              <a:off x="2916581" y="6352763"/>
              <a:ext cx="2726990" cy="84019"/>
              <a:chOff x="260328" y="6132794"/>
              <a:chExt cx="5598660" cy="84019"/>
            </a:xfrm>
          </p:grpSpPr>
          <p:grpSp>
            <p:nvGrpSpPr>
              <p:cNvPr id="24" name="Cutout">
                <a:extLst>
                  <a:ext uri="{FF2B5EF4-FFF2-40B4-BE49-F238E27FC236}">
                    <a16:creationId xmlns:a16="http://schemas.microsoft.com/office/drawing/2014/main" id="{FC78A820-F01C-D41F-0395-0DA10653FF8C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41" name="Fill">
                  <a:extLst>
                    <a:ext uri="{FF2B5EF4-FFF2-40B4-BE49-F238E27FC236}">
                      <a16:creationId xmlns:a16="http://schemas.microsoft.com/office/drawing/2014/main" id="{BFE762CE-F44F-E04C-4927-4F2C759C60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2" name="Border">
                  <a:extLst>
                    <a:ext uri="{FF2B5EF4-FFF2-40B4-BE49-F238E27FC236}">
                      <a16:creationId xmlns:a16="http://schemas.microsoft.com/office/drawing/2014/main" id="{D1DD886E-A7F7-E39E-3548-0CEC698AB3F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5" name="Cutout">
                <a:extLst>
                  <a:ext uri="{FF2B5EF4-FFF2-40B4-BE49-F238E27FC236}">
                    <a16:creationId xmlns:a16="http://schemas.microsoft.com/office/drawing/2014/main" id="{47EE8940-44DC-2F7B-E41C-47297728ED2E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32" name="Fill">
                  <a:extLst>
                    <a:ext uri="{FF2B5EF4-FFF2-40B4-BE49-F238E27FC236}">
                      <a16:creationId xmlns:a16="http://schemas.microsoft.com/office/drawing/2014/main" id="{576310F3-2E7C-27B8-DEB8-55D1B67D4E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3" name="Border">
                  <a:extLst>
                    <a:ext uri="{FF2B5EF4-FFF2-40B4-BE49-F238E27FC236}">
                      <a16:creationId xmlns:a16="http://schemas.microsoft.com/office/drawing/2014/main" id="{9CDCBF8F-CC8F-26DB-DE34-484DF36072E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8" name="Cutout">
                <a:extLst>
                  <a:ext uri="{FF2B5EF4-FFF2-40B4-BE49-F238E27FC236}">
                    <a16:creationId xmlns:a16="http://schemas.microsoft.com/office/drawing/2014/main" id="{191363D4-1822-6C98-F3B7-61D889901CC9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30" name="Fill">
                  <a:extLst>
                    <a:ext uri="{FF2B5EF4-FFF2-40B4-BE49-F238E27FC236}">
                      <a16:creationId xmlns:a16="http://schemas.microsoft.com/office/drawing/2014/main" id="{676303F9-EF5B-B8B6-30D7-30CB778238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1" name="Border">
                  <a:extLst>
                    <a:ext uri="{FF2B5EF4-FFF2-40B4-BE49-F238E27FC236}">
                      <a16:creationId xmlns:a16="http://schemas.microsoft.com/office/drawing/2014/main" id="{76D96A0F-F633-873A-55EF-44823F7A623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16" name="그룹 75">
              <a:extLst>
                <a:ext uri="{FF2B5EF4-FFF2-40B4-BE49-F238E27FC236}">
                  <a16:creationId xmlns:a16="http://schemas.microsoft.com/office/drawing/2014/main" id="{703CCAC5-E1CA-CCF4-D518-B3B73ED797BF}"/>
                </a:ext>
              </a:extLst>
            </p:cNvPr>
            <p:cNvGrpSpPr/>
            <p:nvPr/>
          </p:nvGrpSpPr>
          <p:grpSpPr>
            <a:xfrm>
              <a:off x="5643572" y="6352763"/>
              <a:ext cx="1816734" cy="84018"/>
              <a:chOff x="260328" y="6132794"/>
              <a:chExt cx="3729854" cy="84018"/>
            </a:xfrm>
          </p:grpSpPr>
          <p:grpSp>
            <p:nvGrpSpPr>
              <p:cNvPr id="17" name="Cutout">
                <a:extLst>
                  <a:ext uri="{FF2B5EF4-FFF2-40B4-BE49-F238E27FC236}">
                    <a16:creationId xmlns:a16="http://schemas.microsoft.com/office/drawing/2014/main" id="{7B7D1E2F-07B7-6D78-29E5-36478B4992EC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22" name="Fill">
                  <a:extLst>
                    <a:ext uri="{FF2B5EF4-FFF2-40B4-BE49-F238E27FC236}">
                      <a16:creationId xmlns:a16="http://schemas.microsoft.com/office/drawing/2014/main" id="{9DB424B6-50C5-9047-E8EA-DD4DB9645E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3" name="Border">
                  <a:extLst>
                    <a:ext uri="{FF2B5EF4-FFF2-40B4-BE49-F238E27FC236}">
                      <a16:creationId xmlns:a16="http://schemas.microsoft.com/office/drawing/2014/main" id="{5890C608-6E82-3688-C8F4-F553118F652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8" name="Cutout">
                <a:extLst>
                  <a:ext uri="{FF2B5EF4-FFF2-40B4-BE49-F238E27FC236}">
                    <a16:creationId xmlns:a16="http://schemas.microsoft.com/office/drawing/2014/main" id="{0DBC54E1-218B-A04E-297F-168D819DF42B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9" name="Fill">
                  <a:extLst>
                    <a:ext uri="{FF2B5EF4-FFF2-40B4-BE49-F238E27FC236}">
                      <a16:creationId xmlns:a16="http://schemas.microsoft.com/office/drawing/2014/main" id="{F4024FBB-A45C-9745-D5A0-9D8730D5AB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0" name="Border">
                  <a:extLst>
                    <a:ext uri="{FF2B5EF4-FFF2-40B4-BE49-F238E27FC236}">
                      <a16:creationId xmlns:a16="http://schemas.microsoft.com/office/drawing/2014/main" id="{1AE69D94-8D9E-2548-B88C-78827CA8E4A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B2DC4A3E-2885-95F2-2211-64F962FB79D3}"/>
              </a:ext>
            </a:extLst>
          </p:cNvPr>
          <p:cNvSpPr txBox="1"/>
          <p:nvPr/>
        </p:nvSpPr>
        <p:spPr>
          <a:xfrm>
            <a:off x="337073" y="4439683"/>
            <a:ext cx="68608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dirty="0">
                <a:solidFill>
                  <a:prstClr val="black"/>
                </a:solidFill>
              </a:rPr>
              <a:t>피드백 목록</a:t>
            </a:r>
            <a:endParaRPr kumimoji="1" lang="x-none" altLang="en-US" sz="1000" dirty="0">
              <a:solidFill>
                <a:prstClr val="black"/>
              </a:solidFill>
            </a:endParaRPr>
          </a:p>
        </p:txBody>
      </p:sp>
      <p:graphicFrame>
        <p:nvGraphicFramePr>
          <p:cNvPr id="55" name="표 54">
            <a:extLst>
              <a:ext uri="{FF2B5EF4-FFF2-40B4-BE49-F238E27FC236}">
                <a16:creationId xmlns:a16="http://schemas.microsoft.com/office/drawing/2014/main" id="{5992D17E-4040-4EAC-C315-0B6426352C5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68303663"/>
              </p:ext>
            </p:extLst>
          </p:nvPr>
        </p:nvGraphicFramePr>
        <p:xfrm>
          <a:off x="334334" y="4658863"/>
          <a:ext cx="8434773" cy="101780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91813">
                  <a:extLst>
                    <a:ext uri="{9D8B030D-6E8A-4147-A177-3AD203B41FA5}">
                      <a16:colId xmlns:a16="http://schemas.microsoft.com/office/drawing/2014/main" val="215189545"/>
                    </a:ext>
                  </a:extLst>
                </a:gridCol>
                <a:gridCol w="5222329">
                  <a:extLst>
                    <a:ext uri="{9D8B030D-6E8A-4147-A177-3AD203B41FA5}">
                      <a16:colId xmlns:a16="http://schemas.microsoft.com/office/drawing/2014/main" val="3099027226"/>
                    </a:ext>
                  </a:extLst>
                </a:gridCol>
                <a:gridCol w="923925">
                  <a:extLst>
                    <a:ext uri="{9D8B030D-6E8A-4147-A177-3AD203B41FA5}">
                      <a16:colId xmlns:a16="http://schemas.microsoft.com/office/drawing/2014/main" val="2491692572"/>
                    </a:ext>
                  </a:extLst>
                </a:gridCol>
                <a:gridCol w="996706">
                  <a:extLst>
                    <a:ext uri="{9D8B030D-6E8A-4147-A177-3AD203B41FA5}">
                      <a16:colId xmlns:a16="http://schemas.microsoft.com/office/drawing/2014/main" val="398148853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5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그룹 이름</a:t>
                      </a:r>
                      <a:endParaRPr lang="x-none" altLang="en-US" sz="500" b="1" kern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5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보낸 메시지</a:t>
                      </a:r>
                      <a:endParaRPr lang="x-none" altLang="en-US" sz="500" b="1" kern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500" b="1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발송 날짜</a:t>
                      </a:r>
                      <a:endParaRPr lang="x-none" altLang="en-US" sz="5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x-none" altLang="en-US" sz="5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63669389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블루 그룹</a:t>
                      </a:r>
                      <a:endParaRPr kumimoji="0" lang="x-none" altLang="en-US" sz="6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ko-KR" altLang="en-US" sz="600" dirty="0"/>
                        <a:t>문제 풀이와 학습 시간을 늘려보는 게 </a:t>
                      </a:r>
                      <a:r>
                        <a:rPr lang="ko-KR" altLang="en-US" sz="600" dirty="0" err="1"/>
                        <a:t>어떄요</a:t>
                      </a:r>
                      <a:r>
                        <a:rPr lang="en-US" altLang="ko-KR" sz="600" dirty="0"/>
                        <a:t>?</a:t>
                      </a:r>
                      <a:endParaRPr lang="x-none" altLang="en-US" sz="600" dirty="0"/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6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2024.06.20 11:50:03</a:t>
                      </a:r>
                      <a:endParaRPr lang="x-none" altLang="en-US" sz="6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x-none" altLang="en-US" sz="5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79958561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레드 그룹</a:t>
                      </a:r>
                      <a:endParaRPr kumimoji="0" lang="x-none" altLang="en-US" sz="6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altLang="ko-KR" sz="600" dirty="0"/>
                        <a:t>[</a:t>
                      </a:r>
                      <a:r>
                        <a:rPr lang="ko-KR" altLang="en-US" sz="600" dirty="0"/>
                        <a:t>목표 설정</a:t>
                      </a:r>
                      <a:r>
                        <a:rPr lang="en-US" altLang="ko-KR" sz="600" dirty="0"/>
                        <a:t>],[</a:t>
                      </a:r>
                      <a:r>
                        <a:rPr lang="ko-KR" altLang="en-US" sz="600" dirty="0"/>
                        <a:t>학습 계획</a:t>
                      </a:r>
                      <a:r>
                        <a:rPr lang="en-US" altLang="ko-KR" sz="600" dirty="0"/>
                        <a:t>],[</a:t>
                      </a:r>
                      <a:r>
                        <a:rPr lang="ko-KR" altLang="en-US" sz="600" dirty="0"/>
                        <a:t>피드백 수용</a:t>
                      </a:r>
                      <a:r>
                        <a:rPr lang="en-US" altLang="ko-KR" sz="600" dirty="0"/>
                        <a:t>] </a:t>
                      </a:r>
                      <a:r>
                        <a:rPr lang="ko-KR" altLang="en-US" sz="600" dirty="0"/>
                        <a:t>등 학습 습관을 길러서 꾸준히 노력한다면 분명히 좋은 결과를 얻을 수 있을 것입니다</a:t>
                      </a:r>
                      <a:r>
                        <a:rPr lang="en-US" altLang="ko-KR" sz="600" dirty="0"/>
                        <a:t>! 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6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2024.06.18 20:26:18</a:t>
                      </a:r>
                      <a:endParaRPr lang="x-none" altLang="en-US" sz="6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x-none" altLang="en-US" sz="5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58283256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오렌지 그룹</a:t>
                      </a:r>
                      <a:endParaRPr kumimoji="0" lang="x-none" altLang="en-US" sz="6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ko-KR" altLang="en-US" sz="600" dirty="0"/>
                        <a:t>학습이 어려울 때가 있지만</a:t>
                      </a:r>
                      <a:r>
                        <a:rPr lang="en-US" altLang="ko-KR" sz="600" dirty="0"/>
                        <a:t>, </a:t>
                      </a:r>
                      <a:r>
                        <a:rPr lang="ko-KR" altLang="en-US" sz="600" dirty="0"/>
                        <a:t>중요한 것은 학습하는 과정에서 끊임없이 노력하고 매일 </a:t>
                      </a:r>
                      <a:r>
                        <a:rPr lang="ko-KR" altLang="en-US" sz="600" dirty="0" err="1"/>
                        <a:t>조금씩이라도</a:t>
                      </a:r>
                      <a:r>
                        <a:rPr lang="ko-KR" altLang="en-US" sz="600" dirty="0"/>
                        <a:t> 발전하는 것이 중요합니다</a:t>
                      </a:r>
                      <a:r>
                        <a:rPr lang="en-US" altLang="ko-KR" sz="600" dirty="0"/>
                        <a:t>.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6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2024.06.18 14:24:00</a:t>
                      </a:r>
                      <a:endParaRPr lang="x-none" altLang="en-US" sz="6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x-none" altLang="en-US" sz="5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10300254"/>
                  </a:ext>
                </a:extLst>
              </a:tr>
            </a:tbl>
          </a:graphicData>
        </a:graphic>
      </p:graphicFrame>
      <p:sp>
        <p:nvSpPr>
          <p:cNvPr id="56" name="사각형: 둥근 모서리 55">
            <a:extLst>
              <a:ext uri="{FF2B5EF4-FFF2-40B4-BE49-F238E27FC236}">
                <a16:creationId xmlns:a16="http://schemas.microsoft.com/office/drawing/2014/main" id="{0617565D-5BA1-837F-B626-B6A3CB330EE0}"/>
              </a:ext>
            </a:extLst>
          </p:cNvPr>
          <p:cNvSpPr/>
          <p:nvPr/>
        </p:nvSpPr>
        <p:spPr>
          <a:xfrm>
            <a:off x="8041981" y="4878433"/>
            <a:ext cx="622294" cy="184664"/>
          </a:xfrm>
          <a:prstGeom prst="roundRect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800" b="1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삭제</a:t>
            </a:r>
            <a:endParaRPr kumimoji="1" lang="ko-KR" altLang="en-US" sz="8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7" name="사각형: 둥근 모서리 56">
            <a:extLst>
              <a:ext uri="{FF2B5EF4-FFF2-40B4-BE49-F238E27FC236}">
                <a16:creationId xmlns:a16="http://schemas.microsoft.com/office/drawing/2014/main" id="{36905A19-FBEF-B680-3886-4BA847DFED3A}"/>
              </a:ext>
            </a:extLst>
          </p:cNvPr>
          <p:cNvSpPr/>
          <p:nvPr/>
        </p:nvSpPr>
        <p:spPr>
          <a:xfrm>
            <a:off x="8039709" y="5158825"/>
            <a:ext cx="622294" cy="184664"/>
          </a:xfrm>
          <a:prstGeom prst="roundRect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800" b="1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삭제</a:t>
            </a:r>
            <a:endParaRPr kumimoji="1" lang="ko-KR" altLang="en-US" sz="8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8" name="사각형: 둥근 모서리 57">
            <a:extLst>
              <a:ext uri="{FF2B5EF4-FFF2-40B4-BE49-F238E27FC236}">
                <a16:creationId xmlns:a16="http://schemas.microsoft.com/office/drawing/2014/main" id="{32008CAC-A811-3BF5-626B-5743E59D6AAC}"/>
              </a:ext>
            </a:extLst>
          </p:cNvPr>
          <p:cNvSpPr/>
          <p:nvPr/>
        </p:nvSpPr>
        <p:spPr>
          <a:xfrm>
            <a:off x="8039709" y="5431271"/>
            <a:ext cx="622294" cy="184664"/>
          </a:xfrm>
          <a:prstGeom prst="roundRect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800" b="1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삭제</a:t>
            </a:r>
            <a:endParaRPr kumimoji="1" lang="ko-KR" altLang="en-US" sz="8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4C3F14C1-3938-7901-7D06-985A366303E8}"/>
              </a:ext>
            </a:extLst>
          </p:cNvPr>
          <p:cNvSpPr txBox="1"/>
          <p:nvPr/>
        </p:nvSpPr>
        <p:spPr>
          <a:xfrm>
            <a:off x="3047256" y="5693587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dirty="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 dirty="0">
                <a:solidFill>
                  <a:srgbClr val="000000"/>
                </a:solidFill>
              </a:rPr>
              <a:t>   </a:t>
            </a:r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r>
              <a:rPr lang="en-US" altLang="ko-KR" sz="800" dirty="0">
                <a:solidFill>
                  <a:srgbClr val="000000"/>
                </a:solidFill>
              </a:rPr>
              <a:t>   2   3 &gt;  &gt;&gt;</a:t>
            </a:r>
          </a:p>
        </p:txBody>
      </p:sp>
      <p:sp>
        <p:nvSpPr>
          <p:cNvPr id="1421" name="직사각형 1420">
            <a:extLst>
              <a:ext uri="{FF2B5EF4-FFF2-40B4-BE49-F238E27FC236}">
                <a16:creationId xmlns:a16="http://schemas.microsoft.com/office/drawing/2014/main" id="{342432E7-AF0A-350E-AD1D-2F93BB66AEF0}"/>
              </a:ext>
            </a:extLst>
          </p:cNvPr>
          <p:cNvSpPr/>
          <p:nvPr/>
        </p:nvSpPr>
        <p:spPr>
          <a:xfrm>
            <a:off x="-3538490" y="3036750"/>
            <a:ext cx="3430153" cy="2528085"/>
          </a:xfrm>
          <a:prstGeom prst="rect">
            <a:avLst/>
          </a:prstGeom>
          <a:solidFill>
            <a:schemeClr val="bg1"/>
          </a:solidFill>
          <a:ln w="12700" cap="flat">
            <a:solidFill>
              <a:schemeClr val="bg1">
                <a:lumMod val="9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422" name="TextBox 1421">
            <a:extLst>
              <a:ext uri="{FF2B5EF4-FFF2-40B4-BE49-F238E27FC236}">
                <a16:creationId xmlns:a16="http://schemas.microsoft.com/office/drawing/2014/main" id="{85BDC6E2-498C-C2A2-9AEB-10ADBF79D72B}"/>
              </a:ext>
            </a:extLst>
          </p:cNvPr>
          <p:cNvSpPr txBox="1"/>
          <p:nvPr/>
        </p:nvSpPr>
        <p:spPr>
          <a:xfrm>
            <a:off x="-3445044" y="3092430"/>
            <a:ext cx="81432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>
                <a:solidFill>
                  <a:prstClr val="black"/>
                </a:solidFill>
              </a:rPr>
              <a:t>학습의 정복자</a:t>
            </a:r>
            <a:endParaRPr kumimoji="1" lang="x-none" altLang="en-US" sz="1000" dirty="0">
              <a:solidFill>
                <a:prstClr val="black"/>
              </a:solidFill>
            </a:endParaRPr>
          </a:p>
        </p:txBody>
      </p:sp>
      <p:sp>
        <p:nvSpPr>
          <p:cNvPr id="1423" name="TextBox 1422">
            <a:extLst>
              <a:ext uri="{FF2B5EF4-FFF2-40B4-BE49-F238E27FC236}">
                <a16:creationId xmlns:a16="http://schemas.microsoft.com/office/drawing/2014/main" id="{944FB0CA-5E59-8632-AA86-F5C780F78E79}"/>
              </a:ext>
            </a:extLst>
          </p:cNvPr>
          <p:cNvSpPr txBox="1"/>
          <p:nvPr/>
        </p:nvSpPr>
        <p:spPr>
          <a:xfrm>
            <a:off x="-2951665" y="2747775"/>
            <a:ext cx="221727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>
                <a:solidFill>
                  <a:srgbClr val="0070C0"/>
                </a:solidFill>
              </a:rPr>
              <a:t>선택한 그룹에 학생이 없을 경우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sz="1000" b="1" dirty="0">
              <a:solidFill>
                <a:srgbClr val="0070C0"/>
              </a:solidFill>
            </a:endParaRPr>
          </a:p>
        </p:txBody>
      </p:sp>
      <p:sp>
        <p:nvSpPr>
          <p:cNvPr id="1424" name="타원 1423">
            <a:extLst>
              <a:ext uri="{FF2B5EF4-FFF2-40B4-BE49-F238E27FC236}">
                <a16:creationId xmlns:a16="http://schemas.microsoft.com/office/drawing/2014/main" id="{2EE409C1-C90F-71A4-95BA-D92639B65A33}"/>
              </a:ext>
            </a:extLst>
          </p:cNvPr>
          <p:cNvSpPr/>
          <p:nvPr/>
        </p:nvSpPr>
        <p:spPr>
          <a:xfrm>
            <a:off x="-2880541" y="3790570"/>
            <a:ext cx="142134" cy="152026"/>
          </a:xfrm>
          <a:prstGeom prst="ellipse">
            <a:avLst/>
          </a:prstGeom>
          <a:solidFill>
            <a:schemeClr val="bg1"/>
          </a:solidFill>
          <a:ln w="3175" cap="flat">
            <a:solidFill>
              <a:schemeClr val="bg2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425" name="타원 1424">
            <a:extLst>
              <a:ext uri="{FF2B5EF4-FFF2-40B4-BE49-F238E27FC236}">
                <a16:creationId xmlns:a16="http://schemas.microsoft.com/office/drawing/2014/main" id="{FAE4B73D-8B1F-2FCD-EE1D-C84887698392}"/>
              </a:ext>
            </a:extLst>
          </p:cNvPr>
          <p:cNvSpPr/>
          <p:nvPr/>
        </p:nvSpPr>
        <p:spPr>
          <a:xfrm>
            <a:off x="-1048973" y="3787284"/>
            <a:ext cx="142134" cy="152026"/>
          </a:xfrm>
          <a:prstGeom prst="ellipse">
            <a:avLst/>
          </a:prstGeom>
          <a:solidFill>
            <a:schemeClr val="bg1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1426" name="그래픽 1425" descr="위쪽 캐럿 단색으로 채워진">
            <a:extLst>
              <a:ext uri="{FF2B5EF4-FFF2-40B4-BE49-F238E27FC236}">
                <a16:creationId xmlns:a16="http://schemas.microsoft.com/office/drawing/2014/main" id="{02D88197-FF55-BFC2-EE90-1F0D6F87E964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 rot="5400000">
            <a:off x="-1042860" y="3791902"/>
            <a:ext cx="152129" cy="152129"/>
          </a:xfrm>
          <a:prstGeom prst="rect">
            <a:avLst/>
          </a:prstGeom>
        </p:spPr>
      </p:pic>
      <p:pic>
        <p:nvPicPr>
          <p:cNvPr id="1427" name="그래픽 1426" descr="위쪽 캐럿 단색으로 채워진">
            <a:extLst>
              <a:ext uri="{FF2B5EF4-FFF2-40B4-BE49-F238E27FC236}">
                <a16:creationId xmlns:a16="http://schemas.microsoft.com/office/drawing/2014/main" id="{7EDF4432-40CE-CA23-3182-23B655C402AC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 rot="5400000" flipV="1">
            <a:off x="-2891656" y="3796272"/>
            <a:ext cx="152129" cy="149089"/>
          </a:xfrm>
          <a:prstGeom prst="rect">
            <a:avLst/>
          </a:prstGeom>
        </p:spPr>
      </p:pic>
      <p:grpSp>
        <p:nvGrpSpPr>
          <p:cNvPr id="1428" name="그룹 1427">
            <a:extLst>
              <a:ext uri="{FF2B5EF4-FFF2-40B4-BE49-F238E27FC236}">
                <a16:creationId xmlns:a16="http://schemas.microsoft.com/office/drawing/2014/main" id="{D6442BAA-B880-869C-AB67-51D206B66CD9}"/>
              </a:ext>
            </a:extLst>
          </p:cNvPr>
          <p:cNvGrpSpPr/>
          <p:nvPr/>
        </p:nvGrpSpPr>
        <p:grpSpPr>
          <a:xfrm>
            <a:off x="-2548141" y="3418445"/>
            <a:ext cx="299981" cy="279782"/>
            <a:chOff x="6271971" y="1276089"/>
            <a:chExt cx="1683320" cy="1683320"/>
          </a:xfrm>
        </p:grpSpPr>
        <p:sp>
          <p:nvSpPr>
            <p:cNvPr id="1429" name="타원 1428">
              <a:extLst>
                <a:ext uri="{FF2B5EF4-FFF2-40B4-BE49-F238E27FC236}">
                  <a16:creationId xmlns:a16="http://schemas.microsoft.com/office/drawing/2014/main" id="{613B1FA3-6BD0-2A1F-32FB-00C6020245EE}"/>
                </a:ext>
              </a:extLst>
            </p:cNvPr>
            <p:cNvSpPr/>
            <p:nvPr/>
          </p:nvSpPr>
          <p:spPr>
            <a:xfrm>
              <a:off x="6271971" y="1276089"/>
              <a:ext cx="1683320" cy="168332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 b="1" dirty="0"/>
            </a:p>
          </p:txBody>
        </p:sp>
        <p:pic>
          <p:nvPicPr>
            <p:cNvPr id="1430" name="그래픽 1429" descr="남자 옆모습 단색으로 채워진">
              <a:extLst>
                <a:ext uri="{FF2B5EF4-FFF2-40B4-BE49-F238E27FC236}">
                  <a16:creationId xmlns:a16="http://schemas.microsoft.com/office/drawing/2014/main" id="{7CE53328-4070-5339-2AAF-C8D5E973355E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p:blipFill>
          <p:spPr>
            <a:xfrm>
              <a:off x="6356929" y="1406158"/>
              <a:ext cx="1480104" cy="1480104"/>
            </a:xfrm>
            <a:prstGeom prst="rect">
              <a:avLst/>
            </a:prstGeom>
          </p:spPr>
        </p:pic>
      </p:grpSp>
      <p:grpSp>
        <p:nvGrpSpPr>
          <p:cNvPr id="1431" name="그룹 1430">
            <a:extLst>
              <a:ext uri="{FF2B5EF4-FFF2-40B4-BE49-F238E27FC236}">
                <a16:creationId xmlns:a16="http://schemas.microsoft.com/office/drawing/2014/main" id="{F8AA722A-8B43-CB65-87DF-B356C59CE762}"/>
              </a:ext>
            </a:extLst>
          </p:cNvPr>
          <p:cNvGrpSpPr/>
          <p:nvPr/>
        </p:nvGrpSpPr>
        <p:grpSpPr>
          <a:xfrm>
            <a:off x="-2185601" y="3418445"/>
            <a:ext cx="299981" cy="279782"/>
            <a:chOff x="6271971" y="1276089"/>
            <a:chExt cx="1683320" cy="1683320"/>
          </a:xfrm>
        </p:grpSpPr>
        <p:sp>
          <p:nvSpPr>
            <p:cNvPr id="1432" name="타원 1431">
              <a:extLst>
                <a:ext uri="{FF2B5EF4-FFF2-40B4-BE49-F238E27FC236}">
                  <a16:creationId xmlns:a16="http://schemas.microsoft.com/office/drawing/2014/main" id="{0E813220-B040-DBFC-C05F-EB952D6573DF}"/>
                </a:ext>
              </a:extLst>
            </p:cNvPr>
            <p:cNvSpPr/>
            <p:nvPr/>
          </p:nvSpPr>
          <p:spPr>
            <a:xfrm>
              <a:off x="6271971" y="1276089"/>
              <a:ext cx="1683320" cy="168332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 b="1" dirty="0"/>
            </a:p>
          </p:txBody>
        </p:sp>
        <p:pic>
          <p:nvPicPr>
            <p:cNvPr id="1433" name="그래픽 1432" descr="남자 옆모습 단색으로 채워진">
              <a:extLst>
                <a:ext uri="{FF2B5EF4-FFF2-40B4-BE49-F238E27FC236}">
                  <a16:creationId xmlns:a16="http://schemas.microsoft.com/office/drawing/2014/main" id="{A80B13B5-1C90-2E94-FE2B-1033BEC69C11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p:blipFill>
          <p:spPr>
            <a:xfrm>
              <a:off x="6356929" y="1406158"/>
              <a:ext cx="1480104" cy="1480104"/>
            </a:xfrm>
            <a:prstGeom prst="rect">
              <a:avLst/>
            </a:prstGeom>
          </p:spPr>
        </p:pic>
      </p:grpSp>
      <p:grpSp>
        <p:nvGrpSpPr>
          <p:cNvPr id="1434" name="그룹 1433">
            <a:extLst>
              <a:ext uri="{FF2B5EF4-FFF2-40B4-BE49-F238E27FC236}">
                <a16:creationId xmlns:a16="http://schemas.microsoft.com/office/drawing/2014/main" id="{9328DD4A-1C3A-FCA1-E4F5-4FB7AE6B45F3}"/>
              </a:ext>
            </a:extLst>
          </p:cNvPr>
          <p:cNvGrpSpPr/>
          <p:nvPr/>
        </p:nvGrpSpPr>
        <p:grpSpPr>
          <a:xfrm>
            <a:off x="-1825862" y="3418445"/>
            <a:ext cx="299981" cy="279782"/>
            <a:chOff x="6271971" y="1276089"/>
            <a:chExt cx="1683320" cy="1683320"/>
          </a:xfrm>
        </p:grpSpPr>
        <p:sp>
          <p:nvSpPr>
            <p:cNvPr id="1435" name="타원 1434">
              <a:extLst>
                <a:ext uri="{FF2B5EF4-FFF2-40B4-BE49-F238E27FC236}">
                  <a16:creationId xmlns:a16="http://schemas.microsoft.com/office/drawing/2014/main" id="{149CE508-F35C-5F9D-0792-7E06C7B56FCD}"/>
                </a:ext>
              </a:extLst>
            </p:cNvPr>
            <p:cNvSpPr/>
            <p:nvPr/>
          </p:nvSpPr>
          <p:spPr>
            <a:xfrm>
              <a:off x="6271971" y="1276089"/>
              <a:ext cx="1683320" cy="168332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 b="1" dirty="0"/>
            </a:p>
          </p:txBody>
        </p:sp>
        <p:pic>
          <p:nvPicPr>
            <p:cNvPr id="1436" name="그래픽 1435" descr="남자 옆모습 단색으로 채워진">
              <a:extLst>
                <a:ext uri="{FF2B5EF4-FFF2-40B4-BE49-F238E27FC236}">
                  <a16:creationId xmlns:a16="http://schemas.microsoft.com/office/drawing/2014/main" id="{59C9CD0D-BFC9-C053-9CA7-0B8AB4A47A90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p:blipFill>
          <p:spPr>
            <a:xfrm>
              <a:off x="6356929" y="1406158"/>
              <a:ext cx="1480104" cy="1480104"/>
            </a:xfrm>
            <a:prstGeom prst="rect">
              <a:avLst/>
            </a:prstGeom>
          </p:spPr>
        </p:pic>
      </p:grpSp>
      <p:grpSp>
        <p:nvGrpSpPr>
          <p:cNvPr id="1437" name="그룹 1436">
            <a:extLst>
              <a:ext uri="{FF2B5EF4-FFF2-40B4-BE49-F238E27FC236}">
                <a16:creationId xmlns:a16="http://schemas.microsoft.com/office/drawing/2014/main" id="{3FE25525-713B-D99C-F6E9-539B631EEB54}"/>
              </a:ext>
            </a:extLst>
          </p:cNvPr>
          <p:cNvGrpSpPr/>
          <p:nvPr/>
        </p:nvGrpSpPr>
        <p:grpSpPr>
          <a:xfrm>
            <a:off x="-2548141" y="3736317"/>
            <a:ext cx="299981" cy="279782"/>
            <a:chOff x="6271971" y="1276089"/>
            <a:chExt cx="1683320" cy="1683320"/>
          </a:xfrm>
        </p:grpSpPr>
        <p:sp>
          <p:nvSpPr>
            <p:cNvPr id="1438" name="타원 1437">
              <a:extLst>
                <a:ext uri="{FF2B5EF4-FFF2-40B4-BE49-F238E27FC236}">
                  <a16:creationId xmlns:a16="http://schemas.microsoft.com/office/drawing/2014/main" id="{C9689C0F-0AA4-AD6E-E260-5F716E379A78}"/>
                </a:ext>
              </a:extLst>
            </p:cNvPr>
            <p:cNvSpPr/>
            <p:nvPr/>
          </p:nvSpPr>
          <p:spPr>
            <a:xfrm>
              <a:off x="6271971" y="1276089"/>
              <a:ext cx="1683320" cy="168332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 b="1" dirty="0"/>
            </a:p>
          </p:txBody>
        </p:sp>
        <p:pic>
          <p:nvPicPr>
            <p:cNvPr id="1439" name="그래픽 1438" descr="남자 옆모습 단색으로 채워진">
              <a:extLst>
                <a:ext uri="{FF2B5EF4-FFF2-40B4-BE49-F238E27FC236}">
                  <a16:creationId xmlns:a16="http://schemas.microsoft.com/office/drawing/2014/main" id="{E0C62C2E-AEA0-A5AC-9934-53CCF7D5844A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p:blipFill>
          <p:spPr>
            <a:xfrm>
              <a:off x="6356929" y="1406158"/>
              <a:ext cx="1480104" cy="1480104"/>
            </a:xfrm>
            <a:prstGeom prst="rect">
              <a:avLst/>
            </a:prstGeom>
          </p:spPr>
        </p:pic>
      </p:grpSp>
      <p:grpSp>
        <p:nvGrpSpPr>
          <p:cNvPr id="1451" name="그룹 1450">
            <a:extLst>
              <a:ext uri="{FF2B5EF4-FFF2-40B4-BE49-F238E27FC236}">
                <a16:creationId xmlns:a16="http://schemas.microsoft.com/office/drawing/2014/main" id="{734E8B80-D793-3D63-7539-F399102C775C}"/>
              </a:ext>
            </a:extLst>
          </p:cNvPr>
          <p:cNvGrpSpPr/>
          <p:nvPr/>
        </p:nvGrpSpPr>
        <p:grpSpPr>
          <a:xfrm>
            <a:off x="-2185601" y="3736317"/>
            <a:ext cx="299981" cy="279782"/>
            <a:chOff x="6271971" y="1276089"/>
            <a:chExt cx="1683320" cy="1683320"/>
          </a:xfrm>
        </p:grpSpPr>
        <p:sp>
          <p:nvSpPr>
            <p:cNvPr id="1452" name="타원 1451">
              <a:extLst>
                <a:ext uri="{FF2B5EF4-FFF2-40B4-BE49-F238E27FC236}">
                  <a16:creationId xmlns:a16="http://schemas.microsoft.com/office/drawing/2014/main" id="{3A268A83-2186-7876-93A3-64C2A7D3CABA}"/>
                </a:ext>
              </a:extLst>
            </p:cNvPr>
            <p:cNvSpPr/>
            <p:nvPr/>
          </p:nvSpPr>
          <p:spPr>
            <a:xfrm>
              <a:off x="6271971" y="1276089"/>
              <a:ext cx="1683320" cy="168332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 b="1" dirty="0"/>
            </a:p>
          </p:txBody>
        </p:sp>
        <p:pic>
          <p:nvPicPr>
            <p:cNvPr id="1453" name="그래픽 1452" descr="남자 옆모습 단색으로 채워진">
              <a:extLst>
                <a:ext uri="{FF2B5EF4-FFF2-40B4-BE49-F238E27FC236}">
                  <a16:creationId xmlns:a16="http://schemas.microsoft.com/office/drawing/2014/main" id="{442BE636-6D76-3CCD-089D-7E79AC69B9B5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p:blipFill>
          <p:spPr>
            <a:xfrm>
              <a:off x="6356929" y="1406158"/>
              <a:ext cx="1480104" cy="1480104"/>
            </a:xfrm>
            <a:prstGeom prst="rect">
              <a:avLst/>
            </a:prstGeom>
          </p:spPr>
        </p:pic>
      </p:grpSp>
      <p:grpSp>
        <p:nvGrpSpPr>
          <p:cNvPr id="1454" name="그룹 1453">
            <a:extLst>
              <a:ext uri="{FF2B5EF4-FFF2-40B4-BE49-F238E27FC236}">
                <a16:creationId xmlns:a16="http://schemas.microsoft.com/office/drawing/2014/main" id="{EFC2D778-9F65-D30A-C174-800C52713D2D}"/>
              </a:ext>
            </a:extLst>
          </p:cNvPr>
          <p:cNvGrpSpPr/>
          <p:nvPr/>
        </p:nvGrpSpPr>
        <p:grpSpPr>
          <a:xfrm>
            <a:off x="-1825862" y="3736317"/>
            <a:ext cx="299981" cy="279782"/>
            <a:chOff x="6271971" y="1276089"/>
            <a:chExt cx="1683320" cy="1683320"/>
          </a:xfrm>
        </p:grpSpPr>
        <p:sp>
          <p:nvSpPr>
            <p:cNvPr id="1456" name="타원 1455">
              <a:extLst>
                <a:ext uri="{FF2B5EF4-FFF2-40B4-BE49-F238E27FC236}">
                  <a16:creationId xmlns:a16="http://schemas.microsoft.com/office/drawing/2014/main" id="{6A247688-E998-2358-5F02-A59E705D0735}"/>
                </a:ext>
              </a:extLst>
            </p:cNvPr>
            <p:cNvSpPr/>
            <p:nvPr/>
          </p:nvSpPr>
          <p:spPr>
            <a:xfrm>
              <a:off x="6271971" y="1276089"/>
              <a:ext cx="1683320" cy="168332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 b="1" dirty="0"/>
            </a:p>
          </p:txBody>
        </p:sp>
        <p:pic>
          <p:nvPicPr>
            <p:cNvPr id="1457" name="그래픽 1456" descr="남자 옆모습 단색으로 채워진">
              <a:extLst>
                <a:ext uri="{FF2B5EF4-FFF2-40B4-BE49-F238E27FC236}">
                  <a16:creationId xmlns:a16="http://schemas.microsoft.com/office/drawing/2014/main" id="{6688B51E-7DB3-C2F2-5C2A-58C8971D9ADA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p:blipFill>
          <p:spPr>
            <a:xfrm>
              <a:off x="6356929" y="1406158"/>
              <a:ext cx="1480104" cy="1480104"/>
            </a:xfrm>
            <a:prstGeom prst="rect">
              <a:avLst/>
            </a:prstGeom>
          </p:spPr>
        </p:pic>
      </p:grpSp>
      <p:grpSp>
        <p:nvGrpSpPr>
          <p:cNvPr id="1458" name="그룹 1457">
            <a:extLst>
              <a:ext uri="{FF2B5EF4-FFF2-40B4-BE49-F238E27FC236}">
                <a16:creationId xmlns:a16="http://schemas.microsoft.com/office/drawing/2014/main" id="{416018B2-B40F-1775-CC97-69B2E869A552}"/>
              </a:ext>
            </a:extLst>
          </p:cNvPr>
          <p:cNvGrpSpPr/>
          <p:nvPr/>
        </p:nvGrpSpPr>
        <p:grpSpPr>
          <a:xfrm>
            <a:off x="-2548141" y="4054189"/>
            <a:ext cx="299981" cy="279782"/>
            <a:chOff x="6271971" y="1276089"/>
            <a:chExt cx="1683320" cy="1683320"/>
          </a:xfrm>
        </p:grpSpPr>
        <p:sp>
          <p:nvSpPr>
            <p:cNvPr id="1459" name="타원 1458">
              <a:extLst>
                <a:ext uri="{FF2B5EF4-FFF2-40B4-BE49-F238E27FC236}">
                  <a16:creationId xmlns:a16="http://schemas.microsoft.com/office/drawing/2014/main" id="{84C8F412-2C0E-4E0D-8A65-D5334B9EADBE}"/>
                </a:ext>
              </a:extLst>
            </p:cNvPr>
            <p:cNvSpPr/>
            <p:nvPr/>
          </p:nvSpPr>
          <p:spPr>
            <a:xfrm>
              <a:off x="6271971" y="1276089"/>
              <a:ext cx="1683320" cy="168332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 b="1" dirty="0"/>
            </a:p>
          </p:txBody>
        </p:sp>
        <p:pic>
          <p:nvPicPr>
            <p:cNvPr id="1460" name="그래픽 1459" descr="남자 옆모습 단색으로 채워진">
              <a:extLst>
                <a:ext uri="{FF2B5EF4-FFF2-40B4-BE49-F238E27FC236}">
                  <a16:creationId xmlns:a16="http://schemas.microsoft.com/office/drawing/2014/main" id="{9E4CFD16-7BAC-379E-3ECA-750ACB776486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p:blipFill>
          <p:spPr>
            <a:xfrm>
              <a:off x="6356929" y="1406158"/>
              <a:ext cx="1480104" cy="1480104"/>
            </a:xfrm>
            <a:prstGeom prst="rect">
              <a:avLst/>
            </a:prstGeom>
          </p:spPr>
        </p:pic>
      </p:grpSp>
      <p:grpSp>
        <p:nvGrpSpPr>
          <p:cNvPr id="1461" name="그룹 1460">
            <a:extLst>
              <a:ext uri="{FF2B5EF4-FFF2-40B4-BE49-F238E27FC236}">
                <a16:creationId xmlns:a16="http://schemas.microsoft.com/office/drawing/2014/main" id="{EE1A48D1-ACA9-59BD-9B33-F9BB2D96680B}"/>
              </a:ext>
            </a:extLst>
          </p:cNvPr>
          <p:cNvGrpSpPr/>
          <p:nvPr/>
        </p:nvGrpSpPr>
        <p:grpSpPr>
          <a:xfrm>
            <a:off x="-2185601" y="4054189"/>
            <a:ext cx="299981" cy="279782"/>
            <a:chOff x="6271971" y="1276089"/>
            <a:chExt cx="1683320" cy="1683320"/>
          </a:xfrm>
        </p:grpSpPr>
        <p:sp>
          <p:nvSpPr>
            <p:cNvPr id="1462" name="타원 1461">
              <a:extLst>
                <a:ext uri="{FF2B5EF4-FFF2-40B4-BE49-F238E27FC236}">
                  <a16:creationId xmlns:a16="http://schemas.microsoft.com/office/drawing/2014/main" id="{FF18967E-DD85-858C-2563-ED44EBE59F1C}"/>
                </a:ext>
              </a:extLst>
            </p:cNvPr>
            <p:cNvSpPr/>
            <p:nvPr/>
          </p:nvSpPr>
          <p:spPr>
            <a:xfrm>
              <a:off x="6271971" y="1276089"/>
              <a:ext cx="1683320" cy="168332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 b="1" dirty="0"/>
            </a:p>
          </p:txBody>
        </p:sp>
        <p:pic>
          <p:nvPicPr>
            <p:cNvPr id="1463" name="그래픽 1462" descr="남자 옆모습 단색으로 채워진">
              <a:extLst>
                <a:ext uri="{FF2B5EF4-FFF2-40B4-BE49-F238E27FC236}">
                  <a16:creationId xmlns:a16="http://schemas.microsoft.com/office/drawing/2014/main" id="{4803AB84-35EB-FFBA-295C-45865FC2E748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p:blipFill>
          <p:spPr>
            <a:xfrm>
              <a:off x="6356929" y="1406158"/>
              <a:ext cx="1480104" cy="1480104"/>
            </a:xfrm>
            <a:prstGeom prst="rect">
              <a:avLst/>
            </a:prstGeom>
          </p:spPr>
        </p:pic>
      </p:grpSp>
      <p:grpSp>
        <p:nvGrpSpPr>
          <p:cNvPr id="1464" name="그룹 1463">
            <a:extLst>
              <a:ext uri="{FF2B5EF4-FFF2-40B4-BE49-F238E27FC236}">
                <a16:creationId xmlns:a16="http://schemas.microsoft.com/office/drawing/2014/main" id="{38DAA63D-07DF-425A-D6B6-41A0562C50C3}"/>
              </a:ext>
            </a:extLst>
          </p:cNvPr>
          <p:cNvGrpSpPr/>
          <p:nvPr/>
        </p:nvGrpSpPr>
        <p:grpSpPr>
          <a:xfrm>
            <a:off x="-1825862" y="4054189"/>
            <a:ext cx="299981" cy="279782"/>
            <a:chOff x="6271971" y="1276089"/>
            <a:chExt cx="1683320" cy="1683320"/>
          </a:xfrm>
        </p:grpSpPr>
        <p:sp>
          <p:nvSpPr>
            <p:cNvPr id="1465" name="타원 1464">
              <a:extLst>
                <a:ext uri="{FF2B5EF4-FFF2-40B4-BE49-F238E27FC236}">
                  <a16:creationId xmlns:a16="http://schemas.microsoft.com/office/drawing/2014/main" id="{6CB25A6F-D9C7-8CF8-1AC6-DC474EE645C0}"/>
                </a:ext>
              </a:extLst>
            </p:cNvPr>
            <p:cNvSpPr/>
            <p:nvPr/>
          </p:nvSpPr>
          <p:spPr>
            <a:xfrm>
              <a:off x="6271971" y="1276089"/>
              <a:ext cx="1683320" cy="168332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 b="1" dirty="0"/>
            </a:p>
          </p:txBody>
        </p:sp>
        <p:pic>
          <p:nvPicPr>
            <p:cNvPr id="1466" name="그래픽 1465" descr="남자 옆모습 단색으로 채워진">
              <a:extLst>
                <a:ext uri="{FF2B5EF4-FFF2-40B4-BE49-F238E27FC236}">
                  <a16:creationId xmlns:a16="http://schemas.microsoft.com/office/drawing/2014/main" id="{EEBC97B5-17D2-A2AF-735B-34A74BBC5040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p:blipFill>
          <p:spPr>
            <a:xfrm>
              <a:off x="6356929" y="1406158"/>
              <a:ext cx="1480104" cy="1480104"/>
            </a:xfrm>
            <a:prstGeom prst="rect">
              <a:avLst/>
            </a:prstGeom>
          </p:spPr>
        </p:pic>
      </p:grpSp>
      <p:sp>
        <p:nvSpPr>
          <p:cNvPr id="1467" name="타원 1466">
            <a:extLst>
              <a:ext uri="{FF2B5EF4-FFF2-40B4-BE49-F238E27FC236}">
                <a16:creationId xmlns:a16="http://schemas.microsoft.com/office/drawing/2014/main" id="{A4596953-49BD-F602-B1C6-3E8D64713ED2}"/>
              </a:ext>
            </a:extLst>
          </p:cNvPr>
          <p:cNvSpPr/>
          <p:nvPr/>
        </p:nvSpPr>
        <p:spPr>
          <a:xfrm>
            <a:off x="-1845338" y="4430271"/>
            <a:ext cx="52641" cy="52641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468" name="타원 1467">
            <a:extLst>
              <a:ext uri="{FF2B5EF4-FFF2-40B4-BE49-F238E27FC236}">
                <a16:creationId xmlns:a16="http://schemas.microsoft.com/office/drawing/2014/main" id="{E7ADF54E-3DE7-14DC-86FA-A26A054DC85A}"/>
              </a:ext>
            </a:extLst>
          </p:cNvPr>
          <p:cNvSpPr/>
          <p:nvPr/>
        </p:nvSpPr>
        <p:spPr>
          <a:xfrm>
            <a:off x="-1649877" y="4430738"/>
            <a:ext cx="52641" cy="52641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469" name="모서리가 둥근 직사각형 1041">
            <a:extLst>
              <a:ext uri="{FF2B5EF4-FFF2-40B4-BE49-F238E27FC236}">
                <a16:creationId xmlns:a16="http://schemas.microsoft.com/office/drawing/2014/main" id="{F717FFB3-17C1-1092-3312-7E0E749FCADF}"/>
              </a:ext>
            </a:extLst>
          </p:cNvPr>
          <p:cNvSpPr/>
          <p:nvPr/>
        </p:nvSpPr>
        <p:spPr>
          <a:xfrm>
            <a:off x="-2074955" y="4428358"/>
            <a:ext cx="185161" cy="52641"/>
          </a:xfrm>
          <a:prstGeom prst="roundRect">
            <a:avLst>
              <a:gd name="adj" fmla="val 50000"/>
            </a:avLst>
          </a:prstGeom>
          <a:solidFill>
            <a:srgbClr val="7063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grpSp>
        <p:nvGrpSpPr>
          <p:cNvPr id="1470" name="그룹 1469">
            <a:extLst>
              <a:ext uri="{FF2B5EF4-FFF2-40B4-BE49-F238E27FC236}">
                <a16:creationId xmlns:a16="http://schemas.microsoft.com/office/drawing/2014/main" id="{9E0D73F9-51EC-D877-60D5-2403E8821536}"/>
              </a:ext>
            </a:extLst>
          </p:cNvPr>
          <p:cNvGrpSpPr/>
          <p:nvPr/>
        </p:nvGrpSpPr>
        <p:grpSpPr>
          <a:xfrm>
            <a:off x="-1486016" y="3418445"/>
            <a:ext cx="299981" cy="279782"/>
            <a:chOff x="6271971" y="1276089"/>
            <a:chExt cx="1683320" cy="1683320"/>
          </a:xfrm>
        </p:grpSpPr>
        <p:sp>
          <p:nvSpPr>
            <p:cNvPr id="1471" name="타원 1470">
              <a:extLst>
                <a:ext uri="{FF2B5EF4-FFF2-40B4-BE49-F238E27FC236}">
                  <a16:creationId xmlns:a16="http://schemas.microsoft.com/office/drawing/2014/main" id="{7BEC60F9-DF81-F45A-4558-498DD93437BA}"/>
                </a:ext>
              </a:extLst>
            </p:cNvPr>
            <p:cNvSpPr/>
            <p:nvPr/>
          </p:nvSpPr>
          <p:spPr>
            <a:xfrm>
              <a:off x="6271971" y="1276089"/>
              <a:ext cx="1683320" cy="168332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 b="1" dirty="0"/>
            </a:p>
          </p:txBody>
        </p:sp>
        <p:pic>
          <p:nvPicPr>
            <p:cNvPr id="576" name="그래픽 575" descr="남자 옆모습 단색으로 채워진">
              <a:extLst>
                <a:ext uri="{FF2B5EF4-FFF2-40B4-BE49-F238E27FC236}">
                  <a16:creationId xmlns:a16="http://schemas.microsoft.com/office/drawing/2014/main" id="{6ECFAD40-1AC2-7688-CC0D-5B56FEB2E740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p:blipFill>
          <p:spPr>
            <a:xfrm>
              <a:off x="6356929" y="1406158"/>
              <a:ext cx="1480104" cy="1480104"/>
            </a:xfrm>
            <a:prstGeom prst="rect">
              <a:avLst/>
            </a:prstGeom>
          </p:spPr>
        </p:pic>
      </p:grpSp>
      <p:grpSp>
        <p:nvGrpSpPr>
          <p:cNvPr id="577" name="그룹 576">
            <a:extLst>
              <a:ext uri="{FF2B5EF4-FFF2-40B4-BE49-F238E27FC236}">
                <a16:creationId xmlns:a16="http://schemas.microsoft.com/office/drawing/2014/main" id="{4089DA7D-B50B-16BC-BE3B-C1B512071A4F}"/>
              </a:ext>
            </a:extLst>
          </p:cNvPr>
          <p:cNvGrpSpPr/>
          <p:nvPr/>
        </p:nvGrpSpPr>
        <p:grpSpPr>
          <a:xfrm>
            <a:off x="-1486016" y="3736317"/>
            <a:ext cx="299981" cy="279782"/>
            <a:chOff x="6271971" y="1276089"/>
            <a:chExt cx="1683320" cy="1683320"/>
          </a:xfrm>
        </p:grpSpPr>
        <p:sp>
          <p:nvSpPr>
            <p:cNvPr id="624" name="타원 623">
              <a:extLst>
                <a:ext uri="{FF2B5EF4-FFF2-40B4-BE49-F238E27FC236}">
                  <a16:creationId xmlns:a16="http://schemas.microsoft.com/office/drawing/2014/main" id="{CBB0E935-A7E4-30BD-BF78-013AEAB55895}"/>
                </a:ext>
              </a:extLst>
            </p:cNvPr>
            <p:cNvSpPr/>
            <p:nvPr/>
          </p:nvSpPr>
          <p:spPr>
            <a:xfrm>
              <a:off x="6271971" y="1276089"/>
              <a:ext cx="1683320" cy="168332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 b="1" dirty="0"/>
            </a:p>
          </p:txBody>
        </p:sp>
        <p:pic>
          <p:nvPicPr>
            <p:cNvPr id="625" name="그래픽 624" descr="남자 옆모습 단색으로 채워진">
              <a:extLst>
                <a:ext uri="{FF2B5EF4-FFF2-40B4-BE49-F238E27FC236}">
                  <a16:creationId xmlns:a16="http://schemas.microsoft.com/office/drawing/2014/main" id="{8C1F8755-F04E-1EDB-7719-4F827681CADF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p:blipFill>
          <p:spPr>
            <a:xfrm>
              <a:off x="6356929" y="1406158"/>
              <a:ext cx="1480104" cy="1480104"/>
            </a:xfrm>
            <a:prstGeom prst="rect">
              <a:avLst/>
            </a:prstGeom>
          </p:spPr>
        </p:pic>
      </p:grpSp>
      <p:grpSp>
        <p:nvGrpSpPr>
          <p:cNvPr id="626" name="그룹 625">
            <a:extLst>
              <a:ext uri="{FF2B5EF4-FFF2-40B4-BE49-F238E27FC236}">
                <a16:creationId xmlns:a16="http://schemas.microsoft.com/office/drawing/2014/main" id="{566E81E1-AD14-196D-D7D8-382B60F4E048}"/>
              </a:ext>
            </a:extLst>
          </p:cNvPr>
          <p:cNvGrpSpPr/>
          <p:nvPr/>
        </p:nvGrpSpPr>
        <p:grpSpPr>
          <a:xfrm>
            <a:off x="-1486016" y="4054189"/>
            <a:ext cx="299981" cy="279782"/>
            <a:chOff x="6271971" y="1276089"/>
            <a:chExt cx="1683320" cy="1683320"/>
          </a:xfrm>
        </p:grpSpPr>
        <p:sp>
          <p:nvSpPr>
            <p:cNvPr id="627" name="타원 626">
              <a:extLst>
                <a:ext uri="{FF2B5EF4-FFF2-40B4-BE49-F238E27FC236}">
                  <a16:creationId xmlns:a16="http://schemas.microsoft.com/office/drawing/2014/main" id="{E29E6175-57CF-EBB1-9050-A86C9911AD8A}"/>
                </a:ext>
              </a:extLst>
            </p:cNvPr>
            <p:cNvSpPr/>
            <p:nvPr/>
          </p:nvSpPr>
          <p:spPr>
            <a:xfrm>
              <a:off x="6271971" y="1276089"/>
              <a:ext cx="1683320" cy="168332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 b="1" dirty="0"/>
            </a:p>
          </p:txBody>
        </p:sp>
        <p:pic>
          <p:nvPicPr>
            <p:cNvPr id="628" name="그래픽 627" descr="남자 옆모습 단색으로 채워진">
              <a:extLst>
                <a:ext uri="{FF2B5EF4-FFF2-40B4-BE49-F238E27FC236}">
                  <a16:creationId xmlns:a16="http://schemas.microsoft.com/office/drawing/2014/main" id="{D467AF64-EC54-1691-EA39-8F8FB1D9D23B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p:blipFill>
          <p:spPr>
            <a:xfrm>
              <a:off x="6356929" y="1406158"/>
              <a:ext cx="1480104" cy="1480104"/>
            </a:xfrm>
            <a:prstGeom prst="rect">
              <a:avLst/>
            </a:prstGeom>
          </p:spPr>
        </p:pic>
      </p:grpSp>
      <p:sp>
        <p:nvSpPr>
          <p:cNvPr id="629" name="직사각형 628">
            <a:extLst>
              <a:ext uri="{FF2B5EF4-FFF2-40B4-BE49-F238E27FC236}">
                <a16:creationId xmlns:a16="http://schemas.microsoft.com/office/drawing/2014/main" id="{B6EDF428-79D1-B321-64DB-AC0F8026B9C8}"/>
              </a:ext>
            </a:extLst>
          </p:cNvPr>
          <p:cNvSpPr/>
          <p:nvPr/>
        </p:nvSpPr>
        <p:spPr>
          <a:xfrm>
            <a:off x="-3025394" y="3402547"/>
            <a:ext cx="2545593" cy="1767712"/>
          </a:xfrm>
          <a:prstGeom prst="rect">
            <a:avLst/>
          </a:prstGeom>
          <a:solidFill>
            <a:schemeClr val="bg1">
              <a:alpha val="8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30" name="TextBox 629">
            <a:extLst>
              <a:ext uri="{FF2B5EF4-FFF2-40B4-BE49-F238E27FC236}">
                <a16:creationId xmlns:a16="http://schemas.microsoft.com/office/drawing/2014/main" id="{38AFB5E4-2DCC-EC70-20B9-ED92C4CA87E4}"/>
              </a:ext>
            </a:extLst>
          </p:cNvPr>
          <p:cNvSpPr txBox="1"/>
          <p:nvPr/>
        </p:nvSpPr>
        <p:spPr>
          <a:xfrm>
            <a:off x="-3143644" y="4180612"/>
            <a:ext cx="2703484" cy="10772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 algn="ctr"/>
            <a:r>
              <a:rPr kumimoji="1" lang="ko-KR" altLang="en-US" sz="700" b="1" dirty="0">
                <a:solidFill>
                  <a:schemeClr val="bg2">
                    <a:lumMod val="10000"/>
                  </a:schemeClr>
                </a:solidFill>
              </a:rPr>
              <a:t>선택하신 그룹에 아직 아무도 없습니다</a:t>
            </a:r>
            <a:r>
              <a:rPr kumimoji="1" lang="en-US" altLang="ko-KR" sz="700" b="1" dirty="0">
                <a:solidFill>
                  <a:schemeClr val="bg2">
                    <a:lumMod val="10000"/>
                  </a:schemeClr>
                </a:solidFill>
              </a:rPr>
              <a:t>.</a:t>
            </a:r>
          </a:p>
        </p:txBody>
      </p:sp>
      <p:grpSp>
        <p:nvGrpSpPr>
          <p:cNvPr id="631" name="그룹 630">
            <a:extLst>
              <a:ext uri="{FF2B5EF4-FFF2-40B4-BE49-F238E27FC236}">
                <a16:creationId xmlns:a16="http://schemas.microsoft.com/office/drawing/2014/main" id="{C06EFDAA-0928-CBA9-DF32-F4FB8495D08B}"/>
              </a:ext>
            </a:extLst>
          </p:cNvPr>
          <p:cNvGrpSpPr/>
          <p:nvPr/>
        </p:nvGrpSpPr>
        <p:grpSpPr>
          <a:xfrm>
            <a:off x="-3090288" y="6070763"/>
            <a:ext cx="2797152" cy="1215070"/>
            <a:chOff x="12020333" y="6858000"/>
            <a:chExt cx="2797152" cy="1215070"/>
          </a:xfrm>
        </p:grpSpPr>
        <p:sp>
          <p:nvSpPr>
            <p:cNvPr id="632" name="모서리가 둥근 직사각형 114">
              <a:extLst>
                <a:ext uri="{FF2B5EF4-FFF2-40B4-BE49-F238E27FC236}">
                  <a16:creationId xmlns:a16="http://schemas.microsoft.com/office/drawing/2014/main" id="{B8ED1275-FBAD-863B-3A31-8E2085B81B2E}"/>
                </a:ext>
              </a:extLst>
            </p:cNvPr>
            <p:cNvSpPr/>
            <p:nvPr/>
          </p:nvSpPr>
          <p:spPr>
            <a:xfrm>
              <a:off x="12192000" y="6858000"/>
              <a:ext cx="2450825" cy="1215070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3175">
              <a:solidFill>
                <a:schemeClr val="bg1">
                  <a:lumMod val="75000"/>
                </a:schemeClr>
              </a:solidFill>
            </a:ln>
            <a:effectLst>
              <a:outerShdw dist="25400" dir="2700000" algn="tl" rotWithShape="0">
                <a:schemeClr val="bg1">
                  <a:lumMod val="50000"/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>
                <a:lnSpc>
                  <a:spcPct val="150000"/>
                </a:lnSpc>
              </a:pPr>
              <a:endParaRPr kumimoji="1" lang="ko-KR" altLang="en-US" sz="600">
                <a:solidFill>
                  <a:prstClr val="black"/>
                </a:solidFill>
              </a:endParaRPr>
            </a:p>
          </p:txBody>
        </p:sp>
        <p:cxnSp>
          <p:nvCxnSpPr>
            <p:cNvPr id="633" name="직선 연결선[R] 299">
              <a:extLst>
                <a:ext uri="{FF2B5EF4-FFF2-40B4-BE49-F238E27FC236}">
                  <a16:creationId xmlns:a16="http://schemas.microsoft.com/office/drawing/2014/main" id="{DD16F9F4-94F7-4A40-38D7-A52AEA47025D}"/>
                </a:ext>
              </a:extLst>
            </p:cNvPr>
            <p:cNvCxnSpPr>
              <a:cxnSpLocks/>
            </p:cNvCxnSpPr>
            <p:nvPr/>
          </p:nvCxnSpPr>
          <p:spPr>
            <a:xfrm>
              <a:off x="12270937" y="7683122"/>
              <a:ext cx="2213174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4" name="TextBox 633">
              <a:extLst>
                <a:ext uri="{FF2B5EF4-FFF2-40B4-BE49-F238E27FC236}">
                  <a16:creationId xmlns:a16="http://schemas.microsoft.com/office/drawing/2014/main" id="{2094B6DD-C65E-0DFA-EAB1-07D9E8AA77FE}"/>
                </a:ext>
              </a:extLst>
            </p:cNvPr>
            <p:cNvSpPr txBox="1"/>
            <p:nvPr/>
          </p:nvSpPr>
          <p:spPr>
            <a:xfrm>
              <a:off x="12020333" y="7192524"/>
              <a:ext cx="2797152" cy="37305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kumimoji="1" lang="ko-KR" altLang="en-US" sz="650" dirty="0"/>
                <a:t>피드백을 보내시겠습니까</a:t>
              </a:r>
              <a:r>
                <a:rPr kumimoji="1" lang="en-US" altLang="ko-KR" sz="650" dirty="0"/>
                <a:t>? </a:t>
              </a:r>
            </a:p>
            <a:p>
              <a:pPr algn="ctr">
                <a:lnSpc>
                  <a:spcPct val="150000"/>
                </a:lnSpc>
              </a:pPr>
              <a:r>
                <a:rPr kumimoji="1" lang="ko-KR" altLang="en-US" sz="650" dirty="0"/>
                <a:t>확인 버튼을 클릭하면 입력하신 내용으로 학생들에게 전송됩니다</a:t>
              </a:r>
              <a:r>
                <a:rPr kumimoji="1" lang="en-US" altLang="ko-KR" sz="650" dirty="0"/>
                <a:t>.</a:t>
              </a:r>
              <a:endParaRPr kumimoji="1" lang="x-none" altLang="en-US" sz="650" dirty="0"/>
            </a:p>
          </p:txBody>
        </p:sp>
        <p:sp>
          <p:nvSpPr>
            <p:cNvPr id="635" name="직사각형 11">
              <a:extLst>
                <a:ext uri="{FF2B5EF4-FFF2-40B4-BE49-F238E27FC236}">
                  <a16:creationId xmlns:a16="http://schemas.microsoft.com/office/drawing/2014/main" id="{3AF09F8B-9081-A886-E328-AB0F5EDE17E5}"/>
                </a:ext>
              </a:extLst>
            </p:cNvPr>
            <p:cNvSpPr/>
            <p:nvPr/>
          </p:nvSpPr>
          <p:spPr>
            <a:xfrm>
              <a:off x="12307707" y="6863024"/>
              <a:ext cx="1404594" cy="215934"/>
            </a:xfrm>
            <a:prstGeom prst="rect">
              <a:avLst/>
            </a:prstGeom>
            <a:noFill/>
            <a:ln w="3175" cap="flat" cmpd="sng" algn="ctr">
              <a:noFill/>
              <a:prstDash val="solid"/>
            </a:ln>
            <a:effectLst/>
          </p:spPr>
          <p:txBody>
            <a:bodyPr lIns="36000" rIns="36000" rtlCol="0" anchor="ctr"/>
            <a:lstStyle/>
            <a:p>
              <a:pPr latinLnBrk="0"/>
              <a:r>
                <a:rPr lang="ko-KR" altLang="en-US" sz="800" b="1" kern="0" dirty="0">
                  <a:latin typeface="맑은 고딕" pitchFamily="50" charset="-127"/>
                  <a:ea typeface="맑은 고딕" pitchFamily="50" charset="-127"/>
                </a:rPr>
                <a:t>피드백 보내기</a:t>
              </a:r>
              <a:endParaRPr lang="en-US" altLang="ko-KR" sz="800" b="1" kern="0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636" name="직선 연결선[R] 299">
              <a:extLst>
                <a:ext uri="{FF2B5EF4-FFF2-40B4-BE49-F238E27FC236}">
                  <a16:creationId xmlns:a16="http://schemas.microsoft.com/office/drawing/2014/main" id="{AB6A3FD8-960E-D44C-896D-ECB93294F8AF}"/>
                </a:ext>
              </a:extLst>
            </p:cNvPr>
            <p:cNvCxnSpPr>
              <a:cxnSpLocks/>
            </p:cNvCxnSpPr>
            <p:nvPr/>
          </p:nvCxnSpPr>
          <p:spPr>
            <a:xfrm>
              <a:off x="12275885" y="6897773"/>
              <a:ext cx="0" cy="136164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7" name="모서리가 둥근 직사각형 155">
              <a:extLst>
                <a:ext uri="{FF2B5EF4-FFF2-40B4-BE49-F238E27FC236}">
                  <a16:creationId xmlns:a16="http://schemas.microsoft.com/office/drawing/2014/main" id="{BB11E100-B6DA-15AA-51C3-6CDA67EB44DF}"/>
                </a:ext>
              </a:extLst>
            </p:cNvPr>
            <p:cNvSpPr/>
            <p:nvPr/>
          </p:nvSpPr>
          <p:spPr>
            <a:xfrm>
              <a:off x="12928972" y="7754199"/>
              <a:ext cx="444565" cy="201324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54000" rIns="144000" bIns="54000" rtlCol="0" anchor="ctr">
              <a:spAutoFit/>
            </a:bodyPr>
            <a:lstStyle/>
            <a:p>
              <a:pPr algn="ctr"/>
              <a:r>
                <a:rPr kumimoji="1" lang="ko-KR" altLang="en-US" sz="600" b="1" dirty="0">
                  <a:solidFill>
                    <a:schemeClr val="tx1"/>
                  </a:solidFill>
                </a:rPr>
                <a:t>취소</a:t>
              </a:r>
            </a:p>
          </p:txBody>
        </p:sp>
        <p:sp>
          <p:nvSpPr>
            <p:cNvPr id="638" name="모서리가 둥근 직사각형 155">
              <a:extLst>
                <a:ext uri="{FF2B5EF4-FFF2-40B4-BE49-F238E27FC236}">
                  <a16:creationId xmlns:a16="http://schemas.microsoft.com/office/drawing/2014/main" id="{4809B869-56B4-7F3D-A982-E12B38AFB5E3}"/>
                </a:ext>
              </a:extLst>
            </p:cNvPr>
            <p:cNvSpPr/>
            <p:nvPr/>
          </p:nvSpPr>
          <p:spPr>
            <a:xfrm>
              <a:off x="13419748" y="7754199"/>
              <a:ext cx="444565" cy="201325"/>
            </a:xfrm>
            <a:prstGeom prst="roundRect">
              <a:avLst>
                <a:gd name="adj" fmla="val 0"/>
              </a:avLst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44000" tIns="54000" rIns="144000" bIns="54000" rtlCol="0" anchor="ctr">
              <a:spAutoFit/>
            </a:bodyPr>
            <a:lstStyle/>
            <a:p>
              <a:pPr algn="ctr"/>
              <a:r>
                <a:rPr kumimoji="1" lang="ko-KR" altLang="en-US" sz="600" b="1" dirty="0">
                  <a:solidFill>
                    <a:prstClr val="white"/>
                  </a:solidFill>
                </a:rPr>
                <a:t>확인</a:t>
              </a:r>
            </a:p>
          </p:txBody>
        </p:sp>
      </p:grpSp>
      <p:sp>
        <p:nvSpPr>
          <p:cNvPr id="639" name="TextBox 638">
            <a:extLst>
              <a:ext uri="{FF2B5EF4-FFF2-40B4-BE49-F238E27FC236}">
                <a16:creationId xmlns:a16="http://schemas.microsoft.com/office/drawing/2014/main" id="{3180A852-3DEE-66E2-E092-5402F3B480AA}"/>
              </a:ext>
            </a:extLst>
          </p:cNvPr>
          <p:cNvSpPr txBox="1"/>
          <p:nvPr/>
        </p:nvSpPr>
        <p:spPr>
          <a:xfrm>
            <a:off x="-2842839" y="5770542"/>
            <a:ext cx="248016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>
                <a:solidFill>
                  <a:srgbClr val="0070C0"/>
                </a:solidFill>
              </a:rPr>
              <a:t>피드백 보내기 버튼 클릭 시 </a:t>
            </a:r>
            <a:r>
              <a:rPr lang="ko-KR" altLang="en-US" sz="1000" b="1" dirty="0" err="1">
                <a:solidFill>
                  <a:srgbClr val="0070C0"/>
                </a:solidFill>
              </a:rPr>
              <a:t>컨펌</a:t>
            </a:r>
            <a:r>
              <a:rPr lang="ko-KR" altLang="en-US" sz="1000" b="1" dirty="0">
                <a:solidFill>
                  <a:srgbClr val="0070C0"/>
                </a:solidFill>
              </a:rPr>
              <a:t> 창 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sz="1000" b="1" dirty="0">
              <a:solidFill>
                <a:srgbClr val="0070C0"/>
              </a:solidFill>
            </a:endParaRPr>
          </a:p>
        </p:txBody>
      </p:sp>
      <p:sp>
        <p:nvSpPr>
          <p:cNvPr id="1088" name="Rounded Rectangle">
            <a:extLst>
              <a:ext uri="{FF2B5EF4-FFF2-40B4-BE49-F238E27FC236}">
                <a16:creationId xmlns:a16="http://schemas.microsoft.com/office/drawing/2014/main" id="{770879D2-2212-B0DC-4DA8-ABA610D4A5B7}"/>
              </a:ext>
            </a:extLst>
          </p:cNvPr>
          <p:cNvSpPr/>
          <p:nvPr/>
        </p:nvSpPr>
        <p:spPr>
          <a:xfrm>
            <a:off x="-2922971" y="6016763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4-7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090" name="Rounded Rectangle">
            <a:extLst>
              <a:ext uri="{FF2B5EF4-FFF2-40B4-BE49-F238E27FC236}">
                <a16:creationId xmlns:a16="http://schemas.microsoft.com/office/drawing/2014/main" id="{DE97B691-E2FC-DFEA-E2DF-6C55E2AF512E}"/>
              </a:ext>
            </a:extLst>
          </p:cNvPr>
          <p:cNvSpPr/>
          <p:nvPr/>
        </p:nvSpPr>
        <p:spPr>
          <a:xfrm>
            <a:off x="-3013286" y="2725198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4-2</a:t>
            </a:r>
            <a:endParaRPr sz="700" dirty="0">
              <a:solidFill>
                <a:schemeClr val="bg1"/>
              </a:solidFill>
            </a:endParaRPr>
          </a:p>
        </p:txBody>
      </p:sp>
      <p:grpSp>
        <p:nvGrpSpPr>
          <p:cNvPr id="1093" name="그룹 1092">
            <a:extLst>
              <a:ext uri="{FF2B5EF4-FFF2-40B4-BE49-F238E27FC236}">
                <a16:creationId xmlns:a16="http://schemas.microsoft.com/office/drawing/2014/main" id="{77C0DD21-B771-185E-763F-F09A76DD8DFF}"/>
              </a:ext>
            </a:extLst>
          </p:cNvPr>
          <p:cNvGrpSpPr/>
          <p:nvPr/>
        </p:nvGrpSpPr>
        <p:grpSpPr>
          <a:xfrm>
            <a:off x="-2118537" y="1956016"/>
            <a:ext cx="1440396" cy="450980"/>
            <a:chOff x="12397048" y="3644806"/>
            <a:chExt cx="1440396" cy="450980"/>
          </a:xfrm>
        </p:grpSpPr>
        <p:sp>
          <p:nvSpPr>
            <p:cNvPr id="1094" name="사각형: 둥근 모서리 1093">
              <a:extLst>
                <a:ext uri="{FF2B5EF4-FFF2-40B4-BE49-F238E27FC236}">
                  <a16:creationId xmlns:a16="http://schemas.microsoft.com/office/drawing/2014/main" id="{5050CB21-4883-231B-0A94-3AFD5D24F5D5}"/>
                </a:ext>
              </a:extLst>
            </p:cNvPr>
            <p:cNvSpPr/>
            <p:nvPr/>
          </p:nvSpPr>
          <p:spPr>
            <a:xfrm>
              <a:off x="12397048" y="3644806"/>
              <a:ext cx="1440396" cy="450980"/>
            </a:xfrm>
            <a:prstGeom prst="roundRect">
              <a:avLst>
                <a:gd name="adj" fmla="val 3694"/>
              </a:avLst>
            </a:prstGeom>
            <a:solidFill>
              <a:schemeClr val="bg1">
                <a:alpha val="85000"/>
              </a:schemeClr>
            </a:solidFill>
            <a:ln w="6350" cap="flat">
              <a:solidFill>
                <a:schemeClr val="tx1"/>
              </a:solidFill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grpSp>
          <p:nvGrpSpPr>
            <p:cNvPr id="1095" name="그룹 1094">
              <a:extLst>
                <a:ext uri="{FF2B5EF4-FFF2-40B4-BE49-F238E27FC236}">
                  <a16:creationId xmlns:a16="http://schemas.microsoft.com/office/drawing/2014/main" id="{C8868D92-717A-151A-BC5C-B8FDA1DEDB05}"/>
                </a:ext>
              </a:extLst>
            </p:cNvPr>
            <p:cNvGrpSpPr/>
            <p:nvPr/>
          </p:nvGrpSpPr>
          <p:grpSpPr>
            <a:xfrm>
              <a:off x="12427003" y="3675288"/>
              <a:ext cx="203360" cy="189668"/>
              <a:chOff x="6271971" y="1276089"/>
              <a:chExt cx="1683320" cy="1683320"/>
            </a:xfrm>
          </p:grpSpPr>
          <p:sp>
            <p:nvSpPr>
              <p:cNvPr id="1103" name="타원 1102">
                <a:extLst>
                  <a:ext uri="{FF2B5EF4-FFF2-40B4-BE49-F238E27FC236}">
                    <a16:creationId xmlns:a16="http://schemas.microsoft.com/office/drawing/2014/main" id="{FB1A7DDD-08E8-2711-936A-03F35CD43617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1104" name="그래픽 1103" descr="남자 옆모습 단색으로 채워진">
                <a:extLst>
                  <a:ext uri="{FF2B5EF4-FFF2-40B4-BE49-F238E27FC236}">
                    <a16:creationId xmlns:a16="http://schemas.microsoft.com/office/drawing/2014/main" id="{EC497009-BF06-2DCC-54AB-DB2241A0764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96DAC541-7B7A-43D3-8B79-37D633B846F1}">
                    <asvg:svgBlip xmlns:asvg="http://schemas.microsoft.com/office/drawing/2016/SVG/main" r:embed="rId13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sp>
          <p:nvSpPr>
            <p:cNvPr id="1096" name="TextBox 1095">
              <a:extLst>
                <a:ext uri="{FF2B5EF4-FFF2-40B4-BE49-F238E27FC236}">
                  <a16:creationId xmlns:a16="http://schemas.microsoft.com/office/drawing/2014/main" id="{CA19AA25-15AF-9371-11B3-06AE57B4C248}"/>
                </a:ext>
              </a:extLst>
            </p:cNvPr>
            <p:cNvSpPr txBox="1"/>
            <p:nvPr/>
          </p:nvSpPr>
          <p:spPr>
            <a:xfrm>
              <a:off x="12677812" y="3727162"/>
              <a:ext cx="230832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600" b="1" dirty="0">
                  <a:solidFill>
                    <a:schemeClr val="bg2">
                      <a:lumMod val="10000"/>
                    </a:schemeClr>
                  </a:solidFill>
                </a:rPr>
                <a:t>김아현</a:t>
              </a:r>
              <a:endParaRPr kumimoji="1" lang="x-none" altLang="en-US" sz="700" b="1" dirty="0">
                <a:solidFill>
                  <a:schemeClr val="bg2">
                    <a:lumMod val="10000"/>
                  </a:schemeClr>
                </a:solidFill>
              </a:endParaRPr>
            </a:p>
          </p:txBody>
        </p:sp>
        <p:grpSp>
          <p:nvGrpSpPr>
            <p:cNvPr id="1097" name="그룹 1096">
              <a:extLst>
                <a:ext uri="{FF2B5EF4-FFF2-40B4-BE49-F238E27FC236}">
                  <a16:creationId xmlns:a16="http://schemas.microsoft.com/office/drawing/2014/main" id="{146B9146-9073-1859-58CC-B0172FBD283C}"/>
                </a:ext>
              </a:extLst>
            </p:cNvPr>
            <p:cNvGrpSpPr/>
            <p:nvPr/>
          </p:nvGrpSpPr>
          <p:grpSpPr>
            <a:xfrm>
              <a:off x="12423776" y="3897616"/>
              <a:ext cx="203360" cy="189668"/>
              <a:chOff x="6271971" y="1276089"/>
              <a:chExt cx="1683320" cy="1683320"/>
            </a:xfrm>
          </p:grpSpPr>
          <p:sp>
            <p:nvSpPr>
              <p:cNvPr id="1101" name="타원 1100">
                <a:extLst>
                  <a:ext uri="{FF2B5EF4-FFF2-40B4-BE49-F238E27FC236}">
                    <a16:creationId xmlns:a16="http://schemas.microsoft.com/office/drawing/2014/main" id="{4DA8D401-904C-F453-2D64-ED03EB4733D6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1102" name="그래픽 1101" descr="남자 옆모습 단색으로 채워진">
                <a:extLst>
                  <a:ext uri="{FF2B5EF4-FFF2-40B4-BE49-F238E27FC236}">
                    <a16:creationId xmlns:a16="http://schemas.microsoft.com/office/drawing/2014/main" id="{C2044A8D-EE71-AE11-652D-AC5431A7B06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96DAC541-7B7A-43D3-8B79-37D633B846F1}">
                    <asvg:svgBlip xmlns:asvg="http://schemas.microsoft.com/office/drawing/2016/SVG/main" r:embed="rId13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sp>
          <p:nvSpPr>
            <p:cNvPr id="1098" name="TextBox 1097">
              <a:extLst>
                <a:ext uri="{FF2B5EF4-FFF2-40B4-BE49-F238E27FC236}">
                  <a16:creationId xmlns:a16="http://schemas.microsoft.com/office/drawing/2014/main" id="{6BC04220-160C-1863-FB46-5D6825962813}"/>
                </a:ext>
              </a:extLst>
            </p:cNvPr>
            <p:cNvSpPr txBox="1"/>
            <p:nvPr/>
          </p:nvSpPr>
          <p:spPr>
            <a:xfrm>
              <a:off x="12674585" y="3949490"/>
              <a:ext cx="230832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600" b="1" dirty="0">
                  <a:solidFill>
                    <a:schemeClr val="bg2">
                      <a:lumMod val="10000"/>
                    </a:schemeClr>
                  </a:solidFill>
                </a:rPr>
                <a:t>김가연</a:t>
              </a:r>
              <a:endParaRPr kumimoji="1" lang="x-none" altLang="en-US" sz="700" b="1" dirty="0">
                <a:solidFill>
                  <a:schemeClr val="bg2">
                    <a:lumMod val="10000"/>
                  </a:schemeClr>
                </a:solidFill>
              </a:endParaRPr>
            </a:p>
          </p:txBody>
        </p:sp>
        <p:sp>
          <p:nvSpPr>
            <p:cNvPr id="1099" name="TextBox 1098">
              <a:extLst>
                <a:ext uri="{FF2B5EF4-FFF2-40B4-BE49-F238E27FC236}">
                  <a16:creationId xmlns:a16="http://schemas.microsoft.com/office/drawing/2014/main" id="{F7A7FA17-1724-B53C-4D51-8AAC41C28C2B}"/>
                </a:ext>
              </a:extLst>
            </p:cNvPr>
            <p:cNvSpPr txBox="1"/>
            <p:nvPr/>
          </p:nvSpPr>
          <p:spPr>
            <a:xfrm>
              <a:off x="12956093" y="3724853"/>
              <a:ext cx="881351" cy="90538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ko-KR" altLang="en-US" sz="450" dirty="0"/>
                <a:t>문제 풀이 </a:t>
              </a:r>
              <a:r>
                <a:rPr kumimoji="1" lang="en-US" altLang="ko-KR" sz="450" b="1" dirty="0"/>
                <a:t>220 </a:t>
              </a:r>
              <a:r>
                <a:rPr kumimoji="1" lang="ko-KR" altLang="en-US" sz="450" b="1" dirty="0"/>
                <a:t>개</a:t>
              </a:r>
              <a:r>
                <a:rPr kumimoji="1" lang="ko-KR" altLang="en-US" sz="450" dirty="0"/>
                <a:t>   </a:t>
              </a:r>
              <a:r>
                <a:rPr kumimoji="1" lang="ko-KR" altLang="en-US" sz="450" dirty="0" err="1"/>
                <a:t>정답률</a:t>
              </a:r>
              <a:r>
                <a:rPr kumimoji="1" lang="ko-KR" altLang="en-US" sz="450" dirty="0"/>
                <a:t> </a:t>
              </a:r>
              <a:r>
                <a:rPr kumimoji="1" lang="en-US" altLang="ko-KR" sz="450" b="1" dirty="0"/>
                <a:t>35 %</a:t>
              </a:r>
            </a:p>
          </p:txBody>
        </p:sp>
        <p:sp>
          <p:nvSpPr>
            <p:cNvPr id="1100" name="TextBox 1099">
              <a:extLst>
                <a:ext uri="{FF2B5EF4-FFF2-40B4-BE49-F238E27FC236}">
                  <a16:creationId xmlns:a16="http://schemas.microsoft.com/office/drawing/2014/main" id="{FB39868B-E0AF-F7FA-9216-42DEC3ED8087}"/>
                </a:ext>
              </a:extLst>
            </p:cNvPr>
            <p:cNvSpPr txBox="1"/>
            <p:nvPr/>
          </p:nvSpPr>
          <p:spPr>
            <a:xfrm>
              <a:off x="12952866" y="3939365"/>
              <a:ext cx="881351" cy="90538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ko-KR" altLang="en-US" sz="450" dirty="0"/>
                <a:t>문제 풀이 </a:t>
              </a:r>
              <a:r>
                <a:rPr kumimoji="1" lang="en-US" altLang="ko-KR" sz="450" b="1" dirty="0"/>
                <a:t>151</a:t>
              </a:r>
              <a:r>
                <a:rPr kumimoji="1" lang="ko-KR" altLang="en-US" sz="450" b="1" dirty="0"/>
                <a:t>개</a:t>
              </a:r>
              <a:r>
                <a:rPr kumimoji="1" lang="ko-KR" altLang="en-US" sz="450" dirty="0"/>
                <a:t>   </a:t>
              </a:r>
              <a:r>
                <a:rPr kumimoji="1" lang="ko-KR" altLang="en-US" sz="450" dirty="0" err="1"/>
                <a:t>정답률</a:t>
              </a:r>
              <a:r>
                <a:rPr kumimoji="1" lang="ko-KR" altLang="en-US" sz="450" dirty="0"/>
                <a:t> </a:t>
              </a:r>
              <a:r>
                <a:rPr kumimoji="1" lang="en-US" altLang="ko-KR" sz="450" b="1" dirty="0"/>
                <a:t>35%</a:t>
              </a:r>
            </a:p>
          </p:txBody>
        </p:sp>
      </p:grpSp>
      <p:sp>
        <p:nvSpPr>
          <p:cNvPr id="1105" name="Rounded Rectangle">
            <a:extLst>
              <a:ext uri="{FF2B5EF4-FFF2-40B4-BE49-F238E27FC236}">
                <a16:creationId xmlns:a16="http://schemas.microsoft.com/office/drawing/2014/main" id="{E42BC052-8715-08B5-BE05-CD21E144B987}"/>
              </a:ext>
            </a:extLst>
          </p:cNvPr>
          <p:cNvSpPr/>
          <p:nvPr/>
        </p:nvSpPr>
        <p:spPr>
          <a:xfrm>
            <a:off x="-2220056" y="1914291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3-3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106" name="TextBox 1105">
            <a:extLst>
              <a:ext uri="{FF2B5EF4-FFF2-40B4-BE49-F238E27FC236}">
                <a16:creationId xmlns:a16="http://schemas.microsoft.com/office/drawing/2014/main" id="{634C8852-E9CF-F862-7C06-7710D8588ED7}"/>
              </a:ext>
            </a:extLst>
          </p:cNvPr>
          <p:cNvSpPr txBox="1"/>
          <p:nvPr/>
        </p:nvSpPr>
        <p:spPr>
          <a:xfrm>
            <a:off x="-2541136" y="1668220"/>
            <a:ext cx="239039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>
                <a:solidFill>
                  <a:srgbClr val="0070C0"/>
                </a:solidFill>
              </a:rPr>
              <a:t>동일한 좌표에 있는 학생 정보 </a:t>
            </a:r>
            <a:r>
              <a:rPr lang="ko-KR" altLang="en-US" sz="1000" b="1" dirty="0" err="1">
                <a:solidFill>
                  <a:srgbClr val="0070C0"/>
                </a:solidFill>
              </a:rPr>
              <a:t>툴팁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sz="1000" b="1" dirty="0">
              <a:solidFill>
                <a:srgbClr val="0070C0"/>
              </a:solidFill>
            </a:endParaRPr>
          </a:p>
        </p:txBody>
      </p:sp>
      <p:grpSp>
        <p:nvGrpSpPr>
          <p:cNvPr id="29" name="그룹 28">
            <a:extLst>
              <a:ext uri="{FF2B5EF4-FFF2-40B4-BE49-F238E27FC236}">
                <a16:creationId xmlns:a16="http://schemas.microsoft.com/office/drawing/2014/main" id="{D785CCA0-3189-4682-BA38-150AA325A53A}"/>
              </a:ext>
            </a:extLst>
          </p:cNvPr>
          <p:cNvGrpSpPr/>
          <p:nvPr/>
        </p:nvGrpSpPr>
        <p:grpSpPr>
          <a:xfrm>
            <a:off x="7786883" y="2711508"/>
            <a:ext cx="158242" cy="156747"/>
            <a:chOff x="7787348" y="2558945"/>
            <a:chExt cx="158242" cy="156747"/>
          </a:xfrm>
        </p:grpSpPr>
        <p:sp>
          <p:nvSpPr>
            <p:cNvPr id="34" name="타원 33">
              <a:extLst>
                <a:ext uri="{FF2B5EF4-FFF2-40B4-BE49-F238E27FC236}">
                  <a16:creationId xmlns:a16="http://schemas.microsoft.com/office/drawing/2014/main" id="{0DAB7705-4EAD-96B3-F3A7-9E6F947B55F0}"/>
                </a:ext>
              </a:extLst>
            </p:cNvPr>
            <p:cNvSpPr/>
            <p:nvPr/>
          </p:nvSpPr>
          <p:spPr>
            <a:xfrm>
              <a:off x="7787348" y="2558945"/>
              <a:ext cx="142134" cy="152026"/>
            </a:xfrm>
            <a:prstGeom prst="ellipse">
              <a:avLst/>
            </a:prstGeom>
            <a:solidFill>
              <a:schemeClr val="bg1"/>
            </a:solidFill>
            <a:ln w="3175" cap="flat">
              <a:solidFill>
                <a:schemeClr val="tx1"/>
              </a:solidFill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pic>
          <p:nvPicPr>
            <p:cNvPr id="36" name="그래픽 35" descr="위쪽 캐럿 단색으로 채워진">
              <a:extLst>
                <a:ext uri="{FF2B5EF4-FFF2-40B4-BE49-F238E27FC236}">
                  <a16:creationId xmlns:a16="http://schemas.microsoft.com/office/drawing/2014/main" id="{13513DE4-8F18-6DB9-E75D-B060EC9B5557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 rot="5400000">
              <a:off x="7793461" y="2563563"/>
              <a:ext cx="152129" cy="152129"/>
            </a:xfrm>
            <a:prstGeom prst="rect">
              <a:avLst/>
            </a:prstGeom>
          </p:spPr>
        </p:pic>
      </p:grpSp>
      <p:grpSp>
        <p:nvGrpSpPr>
          <p:cNvPr id="37" name="그룹 36">
            <a:extLst>
              <a:ext uri="{FF2B5EF4-FFF2-40B4-BE49-F238E27FC236}">
                <a16:creationId xmlns:a16="http://schemas.microsoft.com/office/drawing/2014/main" id="{F043980A-3797-0145-04AB-5BBB5D1828C7}"/>
              </a:ext>
            </a:extLst>
          </p:cNvPr>
          <p:cNvGrpSpPr/>
          <p:nvPr/>
        </p:nvGrpSpPr>
        <p:grpSpPr>
          <a:xfrm>
            <a:off x="6394183" y="2713957"/>
            <a:ext cx="151729" cy="156311"/>
            <a:chOff x="6349434" y="2591580"/>
            <a:chExt cx="151729" cy="156311"/>
          </a:xfrm>
        </p:grpSpPr>
        <p:sp>
          <p:nvSpPr>
            <p:cNvPr id="38" name="타원 37">
              <a:extLst>
                <a:ext uri="{FF2B5EF4-FFF2-40B4-BE49-F238E27FC236}">
                  <a16:creationId xmlns:a16="http://schemas.microsoft.com/office/drawing/2014/main" id="{7290881E-0D8B-3FE8-2A87-C05B655F6748}"/>
                </a:ext>
              </a:extLst>
            </p:cNvPr>
            <p:cNvSpPr/>
            <p:nvPr/>
          </p:nvSpPr>
          <p:spPr>
            <a:xfrm>
              <a:off x="6359029" y="2591580"/>
              <a:ext cx="142134" cy="152026"/>
            </a:xfrm>
            <a:prstGeom prst="ellipse">
              <a:avLst/>
            </a:prstGeom>
            <a:solidFill>
              <a:schemeClr val="bg1"/>
            </a:solidFill>
            <a:ln w="3175" cap="flat">
              <a:solidFill>
                <a:schemeClr val="bg2"/>
              </a:solidFill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pic>
          <p:nvPicPr>
            <p:cNvPr id="39" name="그래픽 38" descr="위쪽 캐럿 단색으로 채워진">
              <a:extLst>
                <a:ext uri="{FF2B5EF4-FFF2-40B4-BE49-F238E27FC236}">
                  <a16:creationId xmlns:a16="http://schemas.microsoft.com/office/drawing/2014/main" id="{06D133EF-D335-59E7-185A-E179BAC04A6A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 rot="5400000" flipV="1">
              <a:off x="6347914" y="2597282"/>
              <a:ext cx="152129" cy="149089"/>
            </a:xfrm>
            <a:prstGeom prst="rect">
              <a:avLst/>
            </a:prstGeom>
          </p:spPr>
        </p:pic>
      </p:grpSp>
      <p:sp>
        <p:nvSpPr>
          <p:cNvPr id="48" name="Rectangle 4">
            <a:extLst>
              <a:ext uri="{FF2B5EF4-FFF2-40B4-BE49-F238E27FC236}">
                <a16:creationId xmlns:a16="http://schemas.microsoft.com/office/drawing/2014/main" id="{9170B19B-291D-077B-5EC2-B11D8DE1211B}"/>
              </a:ext>
            </a:extLst>
          </p:cNvPr>
          <p:cNvSpPr/>
          <p:nvPr/>
        </p:nvSpPr>
        <p:spPr>
          <a:xfrm>
            <a:off x="5437459" y="1852135"/>
            <a:ext cx="3346921" cy="2479663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8433288E-01AB-1984-81BC-A458A22236A7}"/>
              </a:ext>
            </a:extLst>
          </p:cNvPr>
          <p:cNvSpPr txBox="1"/>
          <p:nvPr/>
        </p:nvSpPr>
        <p:spPr>
          <a:xfrm>
            <a:off x="5470204" y="1901048"/>
            <a:ext cx="55784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>
                <a:solidFill>
                  <a:prstClr val="black"/>
                </a:solidFill>
              </a:rPr>
              <a:t>그린 그룹</a:t>
            </a:r>
            <a:endParaRPr kumimoji="1" lang="x-none" altLang="en-US" sz="1000" dirty="0">
              <a:solidFill>
                <a:prstClr val="black"/>
              </a:solidFill>
            </a:endParaRPr>
          </a:p>
        </p:txBody>
      </p:sp>
      <p:sp>
        <p:nvSpPr>
          <p:cNvPr id="61" name="사각형: 둥근 모서리 60">
            <a:extLst>
              <a:ext uri="{FF2B5EF4-FFF2-40B4-BE49-F238E27FC236}">
                <a16:creationId xmlns:a16="http://schemas.microsoft.com/office/drawing/2014/main" id="{A1E89E65-D758-8C13-B279-4999BF905414}"/>
              </a:ext>
            </a:extLst>
          </p:cNvPr>
          <p:cNvSpPr/>
          <p:nvPr/>
        </p:nvSpPr>
        <p:spPr>
          <a:xfrm>
            <a:off x="5494619" y="3640599"/>
            <a:ext cx="3251704" cy="465221"/>
          </a:xfrm>
          <a:prstGeom prst="roundRect">
            <a:avLst>
              <a:gd name="adj" fmla="val 0"/>
            </a:avLst>
          </a:prstGeom>
          <a:noFill/>
          <a:ln w="6350" cap="flat">
            <a:solidFill>
              <a:schemeClr val="bg1">
                <a:lumMod val="7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12" name="Rounded Rectangle">
            <a:extLst>
              <a:ext uri="{FF2B5EF4-FFF2-40B4-BE49-F238E27FC236}">
                <a16:creationId xmlns:a16="http://schemas.microsoft.com/office/drawing/2014/main" id="{A89D6B77-6F84-29E6-34C5-ED82A9374D6F}"/>
              </a:ext>
            </a:extLst>
          </p:cNvPr>
          <p:cNvSpPr/>
          <p:nvPr/>
        </p:nvSpPr>
        <p:spPr>
          <a:xfrm>
            <a:off x="6321634" y="2612880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4-3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13" name="Rounded Rectangle">
            <a:extLst>
              <a:ext uri="{FF2B5EF4-FFF2-40B4-BE49-F238E27FC236}">
                <a16:creationId xmlns:a16="http://schemas.microsoft.com/office/drawing/2014/main" id="{CF7EA1B3-5AD2-9ED3-1C03-F79AE5D9A7BE}"/>
              </a:ext>
            </a:extLst>
          </p:cNvPr>
          <p:cNvSpPr/>
          <p:nvPr/>
        </p:nvSpPr>
        <p:spPr>
          <a:xfrm>
            <a:off x="7700256" y="2614076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4-3</a:t>
            </a:r>
          </a:p>
        </p:txBody>
      </p:sp>
      <p:sp>
        <p:nvSpPr>
          <p:cNvPr id="514" name="사각형: 둥근 모서리 513">
            <a:extLst>
              <a:ext uri="{FF2B5EF4-FFF2-40B4-BE49-F238E27FC236}">
                <a16:creationId xmlns:a16="http://schemas.microsoft.com/office/drawing/2014/main" id="{1A564902-5C2B-5800-7C80-009702B2E805}"/>
              </a:ext>
            </a:extLst>
          </p:cNvPr>
          <p:cNvSpPr/>
          <p:nvPr/>
        </p:nvSpPr>
        <p:spPr>
          <a:xfrm>
            <a:off x="6546422" y="4130440"/>
            <a:ext cx="1244587" cy="184664"/>
          </a:xfrm>
          <a:prstGeom prst="roundRect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8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피드백 보내기</a:t>
            </a:r>
          </a:p>
        </p:txBody>
      </p:sp>
      <p:sp>
        <p:nvSpPr>
          <p:cNvPr id="515" name="TextBox 514">
            <a:extLst>
              <a:ext uri="{FF2B5EF4-FFF2-40B4-BE49-F238E27FC236}">
                <a16:creationId xmlns:a16="http://schemas.microsoft.com/office/drawing/2014/main" id="{2021925F-BDD1-179B-A7AC-384D118D0950}"/>
              </a:ext>
            </a:extLst>
          </p:cNvPr>
          <p:cNvSpPr txBox="1"/>
          <p:nvPr/>
        </p:nvSpPr>
        <p:spPr>
          <a:xfrm>
            <a:off x="5512313" y="3786485"/>
            <a:ext cx="3198781" cy="10772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ko-KR" altLang="en-US" sz="700" dirty="0">
                <a:solidFill>
                  <a:schemeClr val="bg2">
                    <a:lumMod val="10000"/>
                  </a:schemeClr>
                </a:solidFill>
              </a:rPr>
              <a:t>잘하고 있어요</a:t>
            </a:r>
            <a:r>
              <a:rPr kumimoji="1" lang="en-US" altLang="ko-KR" sz="700" dirty="0">
                <a:solidFill>
                  <a:schemeClr val="bg2">
                    <a:lumMod val="10000"/>
                  </a:schemeClr>
                </a:solidFill>
              </a:rPr>
              <a:t>. </a:t>
            </a:r>
            <a:r>
              <a:rPr kumimoji="1" lang="ko-KR" altLang="en-US" sz="700" dirty="0">
                <a:solidFill>
                  <a:schemeClr val="bg2">
                    <a:lumMod val="10000"/>
                  </a:schemeClr>
                </a:solidFill>
              </a:rPr>
              <a:t>칭찬해요</a:t>
            </a:r>
            <a:r>
              <a:rPr kumimoji="1" lang="en-US" altLang="ko-KR" sz="700" dirty="0">
                <a:solidFill>
                  <a:schemeClr val="bg2">
                    <a:lumMod val="10000"/>
                  </a:schemeClr>
                </a:solidFill>
              </a:rPr>
              <a:t>.</a:t>
            </a:r>
            <a:endParaRPr kumimoji="1" lang="x-none" altLang="en-US" sz="700" dirty="0">
              <a:solidFill>
                <a:schemeClr val="bg2">
                  <a:lumMod val="10000"/>
                </a:schemeClr>
              </a:solidFill>
            </a:endParaRPr>
          </a:p>
        </p:txBody>
      </p:sp>
      <p:sp>
        <p:nvSpPr>
          <p:cNvPr id="516" name="Rounded Rectangle">
            <a:extLst>
              <a:ext uri="{FF2B5EF4-FFF2-40B4-BE49-F238E27FC236}">
                <a16:creationId xmlns:a16="http://schemas.microsoft.com/office/drawing/2014/main" id="{0182FF8C-817B-E2F4-6D15-B190F7DC155B}"/>
              </a:ext>
            </a:extLst>
          </p:cNvPr>
          <p:cNvSpPr/>
          <p:nvPr/>
        </p:nvSpPr>
        <p:spPr>
          <a:xfrm>
            <a:off x="6458244" y="4129881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4-6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18" name="직사각형 517">
            <a:extLst>
              <a:ext uri="{FF2B5EF4-FFF2-40B4-BE49-F238E27FC236}">
                <a16:creationId xmlns:a16="http://schemas.microsoft.com/office/drawing/2014/main" id="{8F6694E3-B10F-6FFB-0DC8-26B058B9FCD8}"/>
              </a:ext>
            </a:extLst>
          </p:cNvPr>
          <p:cNvSpPr/>
          <p:nvPr/>
        </p:nvSpPr>
        <p:spPr>
          <a:xfrm>
            <a:off x="8287222" y="1708477"/>
            <a:ext cx="506215" cy="95609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dirty="0"/>
              <a:t>v.2.2.0 </a:t>
            </a:r>
            <a:r>
              <a:rPr lang="ko-KR" altLang="en-US" sz="600" dirty="0"/>
              <a:t>고도화</a:t>
            </a:r>
            <a:endParaRPr lang="en-US" altLang="ko-KR" sz="600" dirty="0"/>
          </a:p>
        </p:txBody>
      </p:sp>
      <p:grpSp>
        <p:nvGrpSpPr>
          <p:cNvPr id="519" name="그룹 518">
            <a:extLst>
              <a:ext uri="{FF2B5EF4-FFF2-40B4-BE49-F238E27FC236}">
                <a16:creationId xmlns:a16="http://schemas.microsoft.com/office/drawing/2014/main" id="{EA6AA4B3-F93A-63DE-0834-D73E953213B4}"/>
              </a:ext>
            </a:extLst>
          </p:cNvPr>
          <p:cNvGrpSpPr/>
          <p:nvPr/>
        </p:nvGrpSpPr>
        <p:grpSpPr>
          <a:xfrm>
            <a:off x="6627107" y="2198742"/>
            <a:ext cx="1057122" cy="382964"/>
            <a:chOff x="6629894" y="2126601"/>
            <a:chExt cx="1057122" cy="382964"/>
          </a:xfrm>
        </p:grpSpPr>
        <p:grpSp>
          <p:nvGrpSpPr>
            <p:cNvPr id="520" name="그룹 519">
              <a:extLst>
                <a:ext uri="{FF2B5EF4-FFF2-40B4-BE49-F238E27FC236}">
                  <a16:creationId xmlns:a16="http://schemas.microsoft.com/office/drawing/2014/main" id="{186435A2-4EA7-FAA0-4823-C340F565180C}"/>
                </a:ext>
              </a:extLst>
            </p:cNvPr>
            <p:cNvGrpSpPr/>
            <p:nvPr/>
          </p:nvGrpSpPr>
          <p:grpSpPr>
            <a:xfrm>
              <a:off x="6629894" y="2133836"/>
              <a:ext cx="299981" cy="279782"/>
              <a:chOff x="6271971" y="1276089"/>
              <a:chExt cx="1683320" cy="1683320"/>
            </a:xfrm>
          </p:grpSpPr>
          <p:sp>
            <p:nvSpPr>
              <p:cNvPr id="530" name="타원 529">
                <a:extLst>
                  <a:ext uri="{FF2B5EF4-FFF2-40B4-BE49-F238E27FC236}">
                    <a16:creationId xmlns:a16="http://schemas.microsoft.com/office/drawing/2014/main" id="{F8971325-EF65-68F2-AFF1-ADC1217AE7D2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531" name="그래픽 530" descr="남자 옆모습 단색으로 채워진">
                <a:extLst>
                  <a:ext uri="{FF2B5EF4-FFF2-40B4-BE49-F238E27FC236}">
                    <a16:creationId xmlns:a16="http://schemas.microsoft.com/office/drawing/2014/main" id="{95CFC21A-656D-D43C-2444-54AB8E03F67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96DAC541-7B7A-43D3-8B79-37D633B846F1}">
                    <asvg:svgBlip xmlns:asvg="http://schemas.microsoft.com/office/drawing/2016/SVG/main" r:embed="rId13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grpSp>
          <p:nvGrpSpPr>
            <p:cNvPr id="521" name="그룹 520">
              <a:extLst>
                <a:ext uri="{FF2B5EF4-FFF2-40B4-BE49-F238E27FC236}">
                  <a16:creationId xmlns:a16="http://schemas.microsoft.com/office/drawing/2014/main" id="{9FF37714-12E9-2933-E27B-BC987F5ADFFF}"/>
                </a:ext>
              </a:extLst>
            </p:cNvPr>
            <p:cNvGrpSpPr/>
            <p:nvPr/>
          </p:nvGrpSpPr>
          <p:grpSpPr>
            <a:xfrm>
              <a:off x="7007830" y="2127533"/>
              <a:ext cx="299981" cy="279782"/>
              <a:chOff x="6271971" y="1276089"/>
              <a:chExt cx="1683320" cy="1683320"/>
            </a:xfrm>
          </p:grpSpPr>
          <p:sp>
            <p:nvSpPr>
              <p:cNvPr id="528" name="타원 527">
                <a:extLst>
                  <a:ext uri="{FF2B5EF4-FFF2-40B4-BE49-F238E27FC236}">
                    <a16:creationId xmlns:a16="http://schemas.microsoft.com/office/drawing/2014/main" id="{736966C9-9BB8-174A-C7FA-07CCAB398295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529" name="그래픽 528" descr="남자 옆모습 단색으로 채워진">
                <a:extLst>
                  <a:ext uri="{FF2B5EF4-FFF2-40B4-BE49-F238E27FC236}">
                    <a16:creationId xmlns:a16="http://schemas.microsoft.com/office/drawing/2014/main" id="{06D1CB89-C267-D85E-6AAC-EDA81EC16BB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96DAC541-7B7A-43D3-8B79-37D633B846F1}">
                    <asvg:svgBlip xmlns:asvg="http://schemas.microsoft.com/office/drawing/2016/SVG/main" r:embed="rId13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grpSp>
          <p:nvGrpSpPr>
            <p:cNvPr id="522" name="그룹 521">
              <a:extLst>
                <a:ext uri="{FF2B5EF4-FFF2-40B4-BE49-F238E27FC236}">
                  <a16:creationId xmlns:a16="http://schemas.microsoft.com/office/drawing/2014/main" id="{3D4DCABC-8465-008C-0519-982E6DC3857E}"/>
                </a:ext>
              </a:extLst>
            </p:cNvPr>
            <p:cNvGrpSpPr/>
            <p:nvPr/>
          </p:nvGrpSpPr>
          <p:grpSpPr>
            <a:xfrm>
              <a:off x="7387035" y="2126601"/>
              <a:ext cx="299981" cy="279782"/>
              <a:chOff x="6271971" y="1276089"/>
              <a:chExt cx="1683320" cy="1683320"/>
            </a:xfrm>
          </p:grpSpPr>
          <p:sp>
            <p:nvSpPr>
              <p:cNvPr id="526" name="타원 525">
                <a:extLst>
                  <a:ext uri="{FF2B5EF4-FFF2-40B4-BE49-F238E27FC236}">
                    <a16:creationId xmlns:a16="http://schemas.microsoft.com/office/drawing/2014/main" id="{D950A75E-3FF4-A104-6E5E-C123657611A2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527" name="그래픽 526" descr="남자 옆모습 단색으로 채워진">
                <a:extLst>
                  <a:ext uri="{FF2B5EF4-FFF2-40B4-BE49-F238E27FC236}">
                    <a16:creationId xmlns:a16="http://schemas.microsoft.com/office/drawing/2014/main" id="{EA4A64EB-D3D9-B41F-7264-F73A3CA2394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96DAC541-7B7A-43D3-8B79-37D633B846F1}">
                    <asvg:svgBlip xmlns:asvg="http://schemas.microsoft.com/office/drawing/2016/SVG/main" r:embed="rId13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sp>
          <p:nvSpPr>
            <p:cNvPr id="523" name="TextBox 522">
              <a:extLst>
                <a:ext uri="{FF2B5EF4-FFF2-40B4-BE49-F238E27FC236}">
                  <a16:creationId xmlns:a16="http://schemas.microsoft.com/office/drawing/2014/main" id="{B86F2BEA-1395-5B36-561E-CAA8AD413B9A}"/>
                </a:ext>
              </a:extLst>
            </p:cNvPr>
            <p:cNvSpPr txBox="1"/>
            <p:nvPr/>
          </p:nvSpPr>
          <p:spPr>
            <a:xfrm>
              <a:off x="6700702" y="2448010"/>
              <a:ext cx="153888" cy="6155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400" dirty="0" err="1">
                  <a:solidFill>
                    <a:prstClr val="black"/>
                  </a:solidFill>
                </a:rPr>
                <a:t>김다연</a:t>
              </a:r>
              <a:endParaRPr kumimoji="1" lang="x-none" altLang="en-US" sz="400" dirty="0">
                <a:solidFill>
                  <a:prstClr val="black"/>
                </a:solidFill>
              </a:endParaRPr>
            </a:p>
          </p:txBody>
        </p:sp>
        <p:sp>
          <p:nvSpPr>
            <p:cNvPr id="524" name="TextBox 523">
              <a:extLst>
                <a:ext uri="{FF2B5EF4-FFF2-40B4-BE49-F238E27FC236}">
                  <a16:creationId xmlns:a16="http://schemas.microsoft.com/office/drawing/2014/main" id="{CEA3886B-6EED-3E4F-071A-A40E7E5361EB}"/>
                </a:ext>
              </a:extLst>
            </p:cNvPr>
            <p:cNvSpPr txBox="1"/>
            <p:nvPr/>
          </p:nvSpPr>
          <p:spPr>
            <a:xfrm>
              <a:off x="7080876" y="2447514"/>
              <a:ext cx="153888" cy="6155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400" dirty="0" err="1">
                  <a:solidFill>
                    <a:prstClr val="black"/>
                  </a:solidFill>
                </a:rPr>
                <a:t>백혜림</a:t>
              </a:r>
              <a:endParaRPr kumimoji="1" lang="x-none" altLang="en-US" sz="400" dirty="0">
                <a:solidFill>
                  <a:prstClr val="black"/>
                </a:solidFill>
              </a:endParaRPr>
            </a:p>
          </p:txBody>
        </p:sp>
        <p:sp>
          <p:nvSpPr>
            <p:cNvPr id="525" name="TextBox 524">
              <a:extLst>
                <a:ext uri="{FF2B5EF4-FFF2-40B4-BE49-F238E27FC236}">
                  <a16:creationId xmlns:a16="http://schemas.microsoft.com/office/drawing/2014/main" id="{0D936479-08BC-61C3-A163-D1B694618BC6}"/>
                </a:ext>
              </a:extLst>
            </p:cNvPr>
            <p:cNvSpPr txBox="1"/>
            <p:nvPr/>
          </p:nvSpPr>
          <p:spPr>
            <a:xfrm>
              <a:off x="7464573" y="2442275"/>
              <a:ext cx="153888" cy="6155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400" dirty="0">
                  <a:solidFill>
                    <a:prstClr val="black"/>
                  </a:solidFill>
                </a:rPr>
                <a:t>박재호</a:t>
              </a:r>
              <a:endParaRPr kumimoji="1" lang="x-none" altLang="en-US" sz="40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532" name="그룹 531">
            <a:extLst>
              <a:ext uri="{FF2B5EF4-FFF2-40B4-BE49-F238E27FC236}">
                <a16:creationId xmlns:a16="http://schemas.microsoft.com/office/drawing/2014/main" id="{3D605972-C39A-068C-A223-591CC2D89B8C}"/>
              </a:ext>
            </a:extLst>
          </p:cNvPr>
          <p:cNvGrpSpPr/>
          <p:nvPr/>
        </p:nvGrpSpPr>
        <p:grpSpPr>
          <a:xfrm>
            <a:off x="6627107" y="2600630"/>
            <a:ext cx="1057122" cy="382964"/>
            <a:chOff x="6629894" y="2126601"/>
            <a:chExt cx="1057122" cy="382964"/>
          </a:xfrm>
        </p:grpSpPr>
        <p:grpSp>
          <p:nvGrpSpPr>
            <p:cNvPr id="542" name="그룹 541">
              <a:extLst>
                <a:ext uri="{FF2B5EF4-FFF2-40B4-BE49-F238E27FC236}">
                  <a16:creationId xmlns:a16="http://schemas.microsoft.com/office/drawing/2014/main" id="{36282328-5A34-83DC-3B0A-15DFECDE019A}"/>
                </a:ext>
              </a:extLst>
            </p:cNvPr>
            <p:cNvGrpSpPr/>
            <p:nvPr/>
          </p:nvGrpSpPr>
          <p:grpSpPr>
            <a:xfrm>
              <a:off x="6629894" y="2133836"/>
              <a:ext cx="299981" cy="279782"/>
              <a:chOff x="6271971" y="1276089"/>
              <a:chExt cx="1683320" cy="1683320"/>
            </a:xfrm>
          </p:grpSpPr>
          <p:sp>
            <p:nvSpPr>
              <p:cNvPr id="552" name="타원 551">
                <a:extLst>
                  <a:ext uri="{FF2B5EF4-FFF2-40B4-BE49-F238E27FC236}">
                    <a16:creationId xmlns:a16="http://schemas.microsoft.com/office/drawing/2014/main" id="{9C75308E-55DA-6B8C-BB89-EF160A47FF9A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553" name="그래픽 552" descr="남자 옆모습 단색으로 채워진">
                <a:extLst>
                  <a:ext uri="{FF2B5EF4-FFF2-40B4-BE49-F238E27FC236}">
                    <a16:creationId xmlns:a16="http://schemas.microsoft.com/office/drawing/2014/main" id="{3BE77DFC-8541-4589-1E69-579520EF7E3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96DAC541-7B7A-43D3-8B79-37D633B846F1}">
                    <asvg:svgBlip xmlns:asvg="http://schemas.microsoft.com/office/drawing/2016/SVG/main" r:embed="rId13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grpSp>
          <p:nvGrpSpPr>
            <p:cNvPr id="543" name="그룹 542">
              <a:extLst>
                <a:ext uri="{FF2B5EF4-FFF2-40B4-BE49-F238E27FC236}">
                  <a16:creationId xmlns:a16="http://schemas.microsoft.com/office/drawing/2014/main" id="{CA6FB0B4-CD58-F71D-AEDE-8F6AAE332B44}"/>
                </a:ext>
              </a:extLst>
            </p:cNvPr>
            <p:cNvGrpSpPr/>
            <p:nvPr/>
          </p:nvGrpSpPr>
          <p:grpSpPr>
            <a:xfrm>
              <a:off x="7007830" y="2127533"/>
              <a:ext cx="299981" cy="279782"/>
              <a:chOff x="6271971" y="1276089"/>
              <a:chExt cx="1683320" cy="1683320"/>
            </a:xfrm>
          </p:grpSpPr>
          <p:sp>
            <p:nvSpPr>
              <p:cNvPr id="550" name="타원 549">
                <a:extLst>
                  <a:ext uri="{FF2B5EF4-FFF2-40B4-BE49-F238E27FC236}">
                    <a16:creationId xmlns:a16="http://schemas.microsoft.com/office/drawing/2014/main" id="{1CAA963D-26C3-CCCA-DF87-42DCBAFE09CB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551" name="그래픽 550" descr="남자 옆모습 단색으로 채워진">
                <a:extLst>
                  <a:ext uri="{FF2B5EF4-FFF2-40B4-BE49-F238E27FC236}">
                    <a16:creationId xmlns:a16="http://schemas.microsoft.com/office/drawing/2014/main" id="{EFC2E812-D327-ABE4-7865-DC7FFEEBF14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96DAC541-7B7A-43D3-8B79-37D633B846F1}">
                    <asvg:svgBlip xmlns:asvg="http://schemas.microsoft.com/office/drawing/2016/SVG/main" r:embed="rId13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grpSp>
          <p:nvGrpSpPr>
            <p:cNvPr id="544" name="그룹 543">
              <a:extLst>
                <a:ext uri="{FF2B5EF4-FFF2-40B4-BE49-F238E27FC236}">
                  <a16:creationId xmlns:a16="http://schemas.microsoft.com/office/drawing/2014/main" id="{3EC8E766-2958-8558-D688-178DC725B6CD}"/>
                </a:ext>
              </a:extLst>
            </p:cNvPr>
            <p:cNvGrpSpPr/>
            <p:nvPr/>
          </p:nvGrpSpPr>
          <p:grpSpPr>
            <a:xfrm>
              <a:off x="7387035" y="2126601"/>
              <a:ext cx="299981" cy="279782"/>
              <a:chOff x="6271971" y="1276089"/>
              <a:chExt cx="1683320" cy="1683320"/>
            </a:xfrm>
          </p:grpSpPr>
          <p:sp>
            <p:nvSpPr>
              <p:cNvPr id="548" name="타원 547">
                <a:extLst>
                  <a:ext uri="{FF2B5EF4-FFF2-40B4-BE49-F238E27FC236}">
                    <a16:creationId xmlns:a16="http://schemas.microsoft.com/office/drawing/2014/main" id="{8DF813CC-17C4-4911-1CD1-422DD636CDEF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549" name="그래픽 548" descr="남자 옆모습 단색으로 채워진">
                <a:extLst>
                  <a:ext uri="{FF2B5EF4-FFF2-40B4-BE49-F238E27FC236}">
                    <a16:creationId xmlns:a16="http://schemas.microsoft.com/office/drawing/2014/main" id="{3F96BD9D-B834-77A3-94E9-A35C92275FF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96DAC541-7B7A-43D3-8B79-37D633B846F1}">
                    <asvg:svgBlip xmlns:asvg="http://schemas.microsoft.com/office/drawing/2016/SVG/main" r:embed="rId13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sp>
          <p:nvSpPr>
            <p:cNvPr id="545" name="TextBox 544">
              <a:extLst>
                <a:ext uri="{FF2B5EF4-FFF2-40B4-BE49-F238E27FC236}">
                  <a16:creationId xmlns:a16="http://schemas.microsoft.com/office/drawing/2014/main" id="{E2239D2B-237D-6A5D-B42F-2E0BD080CA0F}"/>
                </a:ext>
              </a:extLst>
            </p:cNvPr>
            <p:cNvSpPr txBox="1"/>
            <p:nvPr/>
          </p:nvSpPr>
          <p:spPr>
            <a:xfrm>
              <a:off x="6700702" y="2448010"/>
              <a:ext cx="153888" cy="6155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400" dirty="0">
                  <a:solidFill>
                    <a:prstClr val="black"/>
                  </a:solidFill>
                </a:rPr>
                <a:t>신예은</a:t>
              </a:r>
              <a:endParaRPr kumimoji="1" lang="x-none" altLang="en-US" sz="400" dirty="0">
                <a:solidFill>
                  <a:prstClr val="black"/>
                </a:solidFill>
              </a:endParaRPr>
            </a:p>
          </p:txBody>
        </p:sp>
        <p:sp>
          <p:nvSpPr>
            <p:cNvPr id="546" name="TextBox 545">
              <a:extLst>
                <a:ext uri="{FF2B5EF4-FFF2-40B4-BE49-F238E27FC236}">
                  <a16:creationId xmlns:a16="http://schemas.microsoft.com/office/drawing/2014/main" id="{1F4EC392-90E8-CC5C-2FA4-B845FD08C7BA}"/>
                </a:ext>
              </a:extLst>
            </p:cNvPr>
            <p:cNvSpPr txBox="1"/>
            <p:nvPr/>
          </p:nvSpPr>
          <p:spPr>
            <a:xfrm>
              <a:off x="7080876" y="2447514"/>
              <a:ext cx="153888" cy="6155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400" dirty="0">
                  <a:solidFill>
                    <a:prstClr val="black"/>
                  </a:solidFill>
                </a:rPr>
                <a:t>안재민</a:t>
              </a:r>
              <a:endParaRPr kumimoji="1" lang="x-none" altLang="en-US" sz="400" dirty="0">
                <a:solidFill>
                  <a:prstClr val="black"/>
                </a:solidFill>
              </a:endParaRPr>
            </a:p>
          </p:txBody>
        </p:sp>
        <p:sp>
          <p:nvSpPr>
            <p:cNvPr id="547" name="TextBox 546">
              <a:extLst>
                <a:ext uri="{FF2B5EF4-FFF2-40B4-BE49-F238E27FC236}">
                  <a16:creationId xmlns:a16="http://schemas.microsoft.com/office/drawing/2014/main" id="{B1240364-826F-F7BA-89FC-587F25F6BDA3}"/>
                </a:ext>
              </a:extLst>
            </p:cNvPr>
            <p:cNvSpPr txBox="1"/>
            <p:nvPr/>
          </p:nvSpPr>
          <p:spPr>
            <a:xfrm>
              <a:off x="7464573" y="2442275"/>
              <a:ext cx="153888" cy="6155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400" dirty="0" err="1">
                  <a:solidFill>
                    <a:prstClr val="black"/>
                  </a:solidFill>
                </a:rPr>
                <a:t>임동건</a:t>
              </a:r>
              <a:endParaRPr kumimoji="1" lang="x-none" altLang="en-US" sz="40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554" name="그룹 553">
            <a:extLst>
              <a:ext uri="{FF2B5EF4-FFF2-40B4-BE49-F238E27FC236}">
                <a16:creationId xmlns:a16="http://schemas.microsoft.com/office/drawing/2014/main" id="{8378D907-D8E3-B76F-9521-1106C2A554FA}"/>
              </a:ext>
            </a:extLst>
          </p:cNvPr>
          <p:cNvGrpSpPr/>
          <p:nvPr/>
        </p:nvGrpSpPr>
        <p:grpSpPr>
          <a:xfrm>
            <a:off x="6627107" y="3002518"/>
            <a:ext cx="1057122" cy="382964"/>
            <a:chOff x="6629894" y="2126601"/>
            <a:chExt cx="1057122" cy="382964"/>
          </a:xfrm>
        </p:grpSpPr>
        <p:grpSp>
          <p:nvGrpSpPr>
            <p:cNvPr id="555" name="그룹 554">
              <a:extLst>
                <a:ext uri="{FF2B5EF4-FFF2-40B4-BE49-F238E27FC236}">
                  <a16:creationId xmlns:a16="http://schemas.microsoft.com/office/drawing/2014/main" id="{AD7F9BD4-2899-E94F-F2E6-2AFC27BDECE1}"/>
                </a:ext>
              </a:extLst>
            </p:cNvPr>
            <p:cNvGrpSpPr/>
            <p:nvPr/>
          </p:nvGrpSpPr>
          <p:grpSpPr>
            <a:xfrm>
              <a:off x="6629894" y="2133836"/>
              <a:ext cx="299981" cy="279782"/>
              <a:chOff x="6271971" y="1276089"/>
              <a:chExt cx="1683320" cy="1683320"/>
            </a:xfrm>
          </p:grpSpPr>
          <p:sp>
            <p:nvSpPr>
              <p:cNvPr id="565" name="타원 564">
                <a:extLst>
                  <a:ext uri="{FF2B5EF4-FFF2-40B4-BE49-F238E27FC236}">
                    <a16:creationId xmlns:a16="http://schemas.microsoft.com/office/drawing/2014/main" id="{8D65D60B-D9CD-9794-A2A0-7B472271DCB0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566" name="그래픽 565" descr="남자 옆모습 단색으로 채워진">
                <a:extLst>
                  <a:ext uri="{FF2B5EF4-FFF2-40B4-BE49-F238E27FC236}">
                    <a16:creationId xmlns:a16="http://schemas.microsoft.com/office/drawing/2014/main" id="{6BD3F504-91E3-DBF4-779A-D8F352C0AA7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96DAC541-7B7A-43D3-8B79-37D633B846F1}">
                    <asvg:svgBlip xmlns:asvg="http://schemas.microsoft.com/office/drawing/2016/SVG/main" r:embed="rId13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grpSp>
          <p:nvGrpSpPr>
            <p:cNvPr id="556" name="그룹 555">
              <a:extLst>
                <a:ext uri="{FF2B5EF4-FFF2-40B4-BE49-F238E27FC236}">
                  <a16:creationId xmlns:a16="http://schemas.microsoft.com/office/drawing/2014/main" id="{8A252C1A-E7CF-BBF6-0749-69888A7767C1}"/>
                </a:ext>
              </a:extLst>
            </p:cNvPr>
            <p:cNvGrpSpPr/>
            <p:nvPr/>
          </p:nvGrpSpPr>
          <p:grpSpPr>
            <a:xfrm>
              <a:off x="7007830" y="2127533"/>
              <a:ext cx="299981" cy="279782"/>
              <a:chOff x="6271971" y="1276089"/>
              <a:chExt cx="1683320" cy="1683320"/>
            </a:xfrm>
          </p:grpSpPr>
          <p:sp>
            <p:nvSpPr>
              <p:cNvPr id="563" name="타원 562">
                <a:extLst>
                  <a:ext uri="{FF2B5EF4-FFF2-40B4-BE49-F238E27FC236}">
                    <a16:creationId xmlns:a16="http://schemas.microsoft.com/office/drawing/2014/main" id="{7D6CC770-12CD-387F-97D8-3B03349B469C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564" name="그래픽 563" descr="남자 옆모습 단색으로 채워진">
                <a:extLst>
                  <a:ext uri="{FF2B5EF4-FFF2-40B4-BE49-F238E27FC236}">
                    <a16:creationId xmlns:a16="http://schemas.microsoft.com/office/drawing/2014/main" id="{86131869-0164-4021-A68D-79C7B0A954A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96DAC541-7B7A-43D3-8B79-37D633B846F1}">
                    <asvg:svgBlip xmlns:asvg="http://schemas.microsoft.com/office/drawing/2016/SVG/main" r:embed="rId13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grpSp>
          <p:nvGrpSpPr>
            <p:cNvPr id="557" name="그룹 556">
              <a:extLst>
                <a:ext uri="{FF2B5EF4-FFF2-40B4-BE49-F238E27FC236}">
                  <a16:creationId xmlns:a16="http://schemas.microsoft.com/office/drawing/2014/main" id="{61B28D31-039E-CA36-AD88-0E60FE1EA551}"/>
                </a:ext>
              </a:extLst>
            </p:cNvPr>
            <p:cNvGrpSpPr/>
            <p:nvPr/>
          </p:nvGrpSpPr>
          <p:grpSpPr>
            <a:xfrm>
              <a:off x="7387035" y="2126601"/>
              <a:ext cx="299981" cy="279782"/>
              <a:chOff x="6271971" y="1276089"/>
              <a:chExt cx="1683320" cy="1683320"/>
            </a:xfrm>
          </p:grpSpPr>
          <p:sp>
            <p:nvSpPr>
              <p:cNvPr id="561" name="타원 560">
                <a:extLst>
                  <a:ext uri="{FF2B5EF4-FFF2-40B4-BE49-F238E27FC236}">
                    <a16:creationId xmlns:a16="http://schemas.microsoft.com/office/drawing/2014/main" id="{CB0468D1-4FF6-B07D-6B55-B0CAF8986390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562" name="그래픽 561" descr="남자 옆모습 단색으로 채워진">
                <a:extLst>
                  <a:ext uri="{FF2B5EF4-FFF2-40B4-BE49-F238E27FC236}">
                    <a16:creationId xmlns:a16="http://schemas.microsoft.com/office/drawing/2014/main" id="{815DF4ED-A335-A896-44A0-6394C5AC73B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96DAC541-7B7A-43D3-8B79-37D633B846F1}">
                    <asvg:svgBlip xmlns:asvg="http://schemas.microsoft.com/office/drawing/2016/SVG/main" r:embed="rId13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sp>
          <p:nvSpPr>
            <p:cNvPr id="558" name="TextBox 557">
              <a:extLst>
                <a:ext uri="{FF2B5EF4-FFF2-40B4-BE49-F238E27FC236}">
                  <a16:creationId xmlns:a16="http://schemas.microsoft.com/office/drawing/2014/main" id="{1273B2CD-5860-B10E-BAD8-EA2A7FD67EF3}"/>
                </a:ext>
              </a:extLst>
            </p:cNvPr>
            <p:cNvSpPr txBox="1"/>
            <p:nvPr/>
          </p:nvSpPr>
          <p:spPr>
            <a:xfrm>
              <a:off x="6700702" y="2448010"/>
              <a:ext cx="153888" cy="6155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400" dirty="0" err="1">
                  <a:solidFill>
                    <a:prstClr val="black"/>
                  </a:solidFill>
                </a:rPr>
                <a:t>장혜린</a:t>
              </a:r>
              <a:endParaRPr kumimoji="1" lang="x-none" altLang="en-US" sz="400" dirty="0">
                <a:solidFill>
                  <a:prstClr val="black"/>
                </a:solidFill>
              </a:endParaRPr>
            </a:p>
          </p:txBody>
        </p:sp>
        <p:sp>
          <p:nvSpPr>
            <p:cNvPr id="559" name="TextBox 558">
              <a:extLst>
                <a:ext uri="{FF2B5EF4-FFF2-40B4-BE49-F238E27FC236}">
                  <a16:creationId xmlns:a16="http://schemas.microsoft.com/office/drawing/2014/main" id="{621F9EB8-248C-10DF-5C91-CA67AA3E112F}"/>
                </a:ext>
              </a:extLst>
            </p:cNvPr>
            <p:cNvSpPr txBox="1"/>
            <p:nvPr/>
          </p:nvSpPr>
          <p:spPr>
            <a:xfrm>
              <a:off x="7080876" y="2447514"/>
              <a:ext cx="153888" cy="6155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400" dirty="0" err="1">
                  <a:solidFill>
                    <a:prstClr val="black"/>
                  </a:solidFill>
                </a:rPr>
                <a:t>황승우</a:t>
              </a:r>
              <a:endParaRPr kumimoji="1" lang="x-none" altLang="en-US" sz="400" dirty="0">
                <a:solidFill>
                  <a:prstClr val="black"/>
                </a:solidFill>
              </a:endParaRPr>
            </a:p>
          </p:txBody>
        </p:sp>
        <p:sp>
          <p:nvSpPr>
            <p:cNvPr id="560" name="TextBox 559">
              <a:extLst>
                <a:ext uri="{FF2B5EF4-FFF2-40B4-BE49-F238E27FC236}">
                  <a16:creationId xmlns:a16="http://schemas.microsoft.com/office/drawing/2014/main" id="{CBE6823D-696F-3844-2439-44D802F980FD}"/>
                </a:ext>
              </a:extLst>
            </p:cNvPr>
            <p:cNvSpPr txBox="1"/>
            <p:nvPr/>
          </p:nvSpPr>
          <p:spPr>
            <a:xfrm>
              <a:off x="7464573" y="2442275"/>
              <a:ext cx="153888" cy="6155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400" dirty="0" err="1">
                  <a:solidFill>
                    <a:prstClr val="black"/>
                  </a:solidFill>
                </a:rPr>
                <a:t>홍은별</a:t>
              </a:r>
              <a:endParaRPr kumimoji="1" lang="x-none" altLang="en-US" sz="400" dirty="0">
                <a:solidFill>
                  <a:prstClr val="black"/>
                </a:solidFill>
              </a:endParaRPr>
            </a:p>
          </p:txBody>
        </p:sp>
      </p:grpSp>
      <p:sp>
        <p:nvSpPr>
          <p:cNvPr id="567" name="타원 566">
            <a:extLst>
              <a:ext uri="{FF2B5EF4-FFF2-40B4-BE49-F238E27FC236}">
                <a16:creationId xmlns:a16="http://schemas.microsoft.com/office/drawing/2014/main" id="{38786E17-6F53-8D36-4B5C-95DF33876E19}"/>
              </a:ext>
            </a:extLst>
          </p:cNvPr>
          <p:cNvSpPr/>
          <p:nvPr/>
        </p:nvSpPr>
        <p:spPr>
          <a:xfrm>
            <a:off x="7202570" y="3449079"/>
            <a:ext cx="52641" cy="52641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568" name="타원 567">
            <a:extLst>
              <a:ext uri="{FF2B5EF4-FFF2-40B4-BE49-F238E27FC236}">
                <a16:creationId xmlns:a16="http://schemas.microsoft.com/office/drawing/2014/main" id="{AE079AA9-5593-02E3-E79B-2DBA3B530BF1}"/>
              </a:ext>
            </a:extLst>
          </p:cNvPr>
          <p:cNvSpPr/>
          <p:nvPr/>
        </p:nvSpPr>
        <p:spPr>
          <a:xfrm>
            <a:off x="7299667" y="3450992"/>
            <a:ext cx="52641" cy="52641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569" name="타원 568">
            <a:extLst>
              <a:ext uri="{FF2B5EF4-FFF2-40B4-BE49-F238E27FC236}">
                <a16:creationId xmlns:a16="http://schemas.microsoft.com/office/drawing/2014/main" id="{5CF4D804-B059-1009-2AD2-58A7735F8B4D}"/>
              </a:ext>
            </a:extLst>
          </p:cNvPr>
          <p:cNvSpPr/>
          <p:nvPr/>
        </p:nvSpPr>
        <p:spPr>
          <a:xfrm>
            <a:off x="7398031" y="3449546"/>
            <a:ext cx="52641" cy="52641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570" name="모서리가 둥근 직사각형 1041">
            <a:extLst>
              <a:ext uri="{FF2B5EF4-FFF2-40B4-BE49-F238E27FC236}">
                <a16:creationId xmlns:a16="http://schemas.microsoft.com/office/drawing/2014/main" id="{7A49FAB0-0348-574F-1A6A-043171188381}"/>
              </a:ext>
            </a:extLst>
          </p:cNvPr>
          <p:cNvSpPr/>
          <p:nvPr/>
        </p:nvSpPr>
        <p:spPr>
          <a:xfrm>
            <a:off x="6972953" y="3447166"/>
            <a:ext cx="185161" cy="52641"/>
          </a:xfrm>
          <a:prstGeom prst="roundRect">
            <a:avLst>
              <a:gd name="adj" fmla="val 50000"/>
            </a:avLst>
          </a:prstGeom>
          <a:solidFill>
            <a:srgbClr val="7063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571" name="Rounded Rectangle">
            <a:extLst>
              <a:ext uri="{FF2B5EF4-FFF2-40B4-BE49-F238E27FC236}">
                <a16:creationId xmlns:a16="http://schemas.microsoft.com/office/drawing/2014/main" id="{DE864C26-8E26-8FC1-9CF9-A0A5608E60A2}"/>
              </a:ext>
            </a:extLst>
          </p:cNvPr>
          <p:cNvSpPr/>
          <p:nvPr/>
        </p:nvSpPr>
        <p:spPr>
          <a:xfrm>
            <a:off x="6728727" y="3407255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4-4</a:t>
            </a:r>
          </a:p>
        </p:txBody>
      </p:sp>
      <p:sp>
        <p:nvSpPr>
          <p:cNvPr id="572" name="Rectangle 4">
            <a:extLst>
              <a:ext uri="{FF2B5EF4-FFF2-40B4-BE49-F238E27FC236}">
                <a16:creationId xmlns:a16="http://schemas.microsoft.com/office/drawing/2014/main" id="{A79FB4E1-BD3D-ADE2-1D63-2FAC56A3ECE3}"/>
              </a:ext>
            </a:extLst>
          </p:cNvPr>
          <p:cNvSpPr/>
          <p:nvPr/>
        </p:nvSpPr>
        <p:spPr>
          <a:xfrm>
            <a:off x="6200779" y="2170918"/>
            <a:ext cx="1883395" cy="1350194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573" name="Rounded Rectangle">
            <a:extLst>
              <a:ext uri="{FF2B5EF4-FFF2-40B4-BE49-F238E27FC236}">
                <a16:creationId xmlns:a16="http://schemas.microsoft.com/office/drawing/2014/main" id="{E77645F3-8772-68D0-A823-B18CAF4759D5}"/>
              </a:ext>
            </a:extLst>
          </p:cNvPr>
          <p:cNvSpPr/>
          <p:nvPr/>
        </p:nvSpPr>
        <p:spPr>
          <a:xfrm>
            <a:off x="6112652" y="2162232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4-2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960" name="TextBox 959">
            <a:extLst>
              <a:ext uri="{FF2B5EF4-FFF2-40B4-BE49-F238E27FC236}">
                <a16:creationId xmlns:a16="http://schemas.microsoft.com/office/drawing/2014/main" id="{3201D9C1-1137-904F-673C-81169C80329A}"/>
              </a:ext>
            </a:extLst>
          </p:cNvPr>
          <p:cNvSpPr txBox="1"/>
          <p:nvPr/>
        </p:nvSpPr>
        <p:spPr>
          <a:xfrm>
            <a:off x="-2168461" y="231507"/>
            <a:ext cx="171553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>
                <a:solidFill>
                  <a:srgbClr val="0070C0"/>
                </a:solidFill>
              </a:rPr>
              <a:t>이전</a:t>
            </a:r>
            <a:r>
              <a:rPr lang="en-US" altLang="ko-KR" sz="1000" b="1" dirty="0">
                <a:solidFill>
                  <a:srgbClr val="0070C0"/>
                </a:solidFill>
              </a:rPr>
              <a:t>/</a:t>
            </a:r>
            <a:r>
              <a:rPr lang="ko-KR" altLang="en-US" sz="1000" b="1" dirty="0">
                <a:solidFill>
                  <a:srgbClr val="0070C0"/>
                </a:solidFill>
              </a:rPr>
              <a:t>다음 월 선택 예시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sz="1000" b="1" dirty="0">
              <a:solidFill>
                <a:srgbClr val="0070C0"/>
              </a:solidFill>
            </a:endParaRPr>
          </a:p>
        </p:txBody>
      </p:sp>
      <p:grpSp>
        <p:nvGrpSpPr>
          <p:cNvPr id="961" name="그룹 960">
            <a:extLst>
              <a:ext uri="{FF2B5EF4-FFF2-40B4-BE49-F238E27FC236}">
                <a16:creationId xmlns:a16="http://schemas.microsoft.com/office/drawing/2014/main" id="{1B0414CB-15DA-E6BC-0F37-B93CA373FCAC}"/>
              </a:ext>
            </a:extLst>
          </p:cNvPr>
          <p:cNvGrpSpPr/>
          <p:nvPr/>
        </p:nvGrpSpPr>
        <p:grpSpPr>
          <a:xfrm>
            <a:off x="-2013908" y="468137"/>
            <a:ext cx="1142113" cy="195246"/>
            <a:chOff x="3386022" y="1238010"/>
            <a:chExt cx="1142113" cy="195246"/>
          </a:xfrm>
        </p:grpSpPr>
        <p:sp>
          <p:nvSpPr>
            <p:cNvPr id="962" name="2020년 6월 09일">
              <a:extLst>
                <a:ext uri="{FF2B5EF4-FFF2-40B4-BE49-F238E27FC236}">
                  <a16:creationId xmlns:a16="http://schemas.microsoft.com/office/drawing/2014/main" id="{3D9CB276-666F-5CBE-8D31-759BEF0AAE88}"/>
                </a:ext>
              </a:extLst>
            </p:cNvPr>
            <p:cNvSpPr txBox="1"/>
            <p:nvPr/>
          </p:nvSpPr>
          <p:spPr>
            <a:xfrm>
              <a:off x="3665718" y="1238010"/>
              <a:ext cx="862417" cy="195246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="" xmlns:ma14="http://schemas.microsoft.com/office/mac/drawingml/2011/main" xmlns:a14="http://schemas.microsoft.com/office/drawing/2010/main" xmlns:m="http://schemas.openxmlformats.org/officeDocument/2006/math" val="1"/>
              </a:ext>
            </a:extLst>
          </p:spPr>
          <p:txBody>
            <a:bodyPr wrap="none" lIns="35719" tIns="35719" rIns="35719" bIns="35719" anchor="ctr">
              <a:spAutoFit/>
            </a:bodyPr>
            <a:lstStyle>
              <a:lvl1pPr>
                <a:defRPr sz="1300">
                  <a:solidFill>
                    <a:srgbClr val="343434"/>
                  </a:solidFill>
                  <a:latin typeface="Apple SD 산돌고딕 Neo 볼드체"/>
                  <a:ea typeface="Apple SD 산돌고딕 Neo 볼드체"/>
                  <a:cs typeface="Apple SD 산돌고딕 Neo 볼드체"/>
                  <a:sym typeface="Apple SD 산돌고딕 Neo 볼드체"/>
                </a:defRPr>
              </a:lvl1pPr>
            </a:lstStyle>
            <a:p>
              <a:pPr algn="ctr"/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2024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년 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3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~ </a:t>
              </a:r>
              <a:r>
                <a:rPr lang="en-US" altLang="ko-KR" sz="800" b="1" dirty="0">
                  <a:solidFill>
                    <a:srgbClr val="7E44FB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6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endParaRPr sz="800" dirty="0">
                <a:solidFill>
                  <a:prstClr val="black">
                    <a:lumMod val="50000"/>
                    <a:lumOff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963" name="꺽쇠.png" descr="꺽쇠.png">
              <a:extLst>
                <a:ext uri="{FF2B5EF4-FFF2-40B4-BE49-F238E27FC236}">
                  <a16:creationId xmlns:a16="http://schemas.microsoft.com/office/drawing/2014/main" id="{A8741C5D-B260-8559-B8C0-59A81D87347F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 flipH="1">
              <a:off x="3386022" y="1299227"/>
              <a:ext cx="98011" cy="98011"/>
            </a:xfrm>
            <a:prstGeom prst="rect">
              <a:avLst/>
            </a:prstGeom>
            <a:ln w="12700">
              <a:miter lim="400000"/>
            </a:ln>
          </p:spPr>
        </p:pic>
      </p:grpSp>
      <p:grpSp>
        <p:nvGrpSpPr>
          <p:cNvPr id="964" name="그룹 963">
            <a:extLst>
              <a:ext uri="{FF2B5EF4-FFF2-40B4-BE49-F238E27FC236}">
                <a16:creationId xmlns:a16="http://schemas.microsoft.com/office/drawing/2014/main" id="{E65AEE72-CACF-5C49-03E7-A0F9ED457EEC}"/>
              </a:ext>
            </a:extLst>
          </p:cNvPr>
          <p:cNvGrpSpPr/>
          <p:nvPr/>
        </p:nvGrpSpPr>
        <p:grpSpPr>
          <a:xfrm>
            <a:off x="-2014369" y="705371"/>
            <a:ext cx="1418792" cy="195246"/>
            <a:chOff x="3386022" y="1238010"/>
            <a:chExt cx="1418792" cy="195246"/>
          </a:xfrm>
        </p:grpSpPr>
        <p:sp>
          <p:nvSpPr>
            <p:cNvPr id="1010" name="2020년 6월 09일">
              <a:extLst>
                <a:ext uri="{FF2B5EF4-FFF2-40B4-BE49-F238E27FC236}">
                  <a16:creationId xmlns:a16="http://schemas.microsoft.com/office/drawing/2014/main" id="{01BFF316-BA01-A662-211D-B9B74F72BB23}"/>
                </a:ext>
              </a:extLst>
            </p:cNvPr>
            <p:cNvSpPr txBox="1"/>
            <p:nvPr/>
          </p:nvSpPr>
          <p:spPr>
            <a:xfrm>
              <a:off x="3647284" y="1238010"/>
              <a:ext cx="899285" cy="195246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="" xmlns:m="http://schemas.openxmlformats.org/officeDocument/2006/math" xmlns:a14="http://schemas.microsoft.com/office/drawing/2010/main" xmlns:ma14="http://schemas.microsoft.com/office/mac/drawingml/2011/main" val="1"/>
              </a:ext>
            </a:extLst>
          </p:spPr>
          <p:txBody>
            <a:bodyPr wrap="none" lIns="35719" tIns="35719" rIns="35719" bIns="35719" anchor="ctr">
              <a:spAutoFit/>
            </a:bodyPr>
            <a:lstStyle>
              <a:lvl1pPr>
                <a:defRPr sz="1300">
                  <a:solidFill>
                    <a:srgbClr val="343434"/>
                  </a:solidFill>
                  <a:latin typeface="Apple SD 산돌고딕 Neo 볼드체"/>
                  <a:ea typeface="Apple SD 산돌고딕 Neo 볼드체"/>
                  <a:cs typeface="Apple SD 산돌고딕 Neo 볼드체"/>
                  <a:sym typeface="Apple SD 산돌고딕 Neo 볼드체"/>
                </a:defRPr>
              </a:lvl1pPr>
            </a:lstStyle>
            <a:p>
              <a:pPr algn="ctr"/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2024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년 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3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 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~ </a:t>
              </a:r>
              <a:r>
                <a:rPr lang="en-US" altLang="ko-KR" sz="800" b="1" dirty="0">
                  <a:solidFill>
                    <a:srgbClr val="7E44FB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5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endParaRPr sz="800" dirty="0">
                <a:solidFill>
                  <a:prstClr val="black">
                    <a:lumMod val="50000"/>
                    <a:lumOff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1014" name="꺽쇠.png" descr="꺽쇠.png">
              <a:extLst>
                <a:ext uri="{FF2B5EF4-FFF2-40B4-BE49-F238E27FC236}">
                  <a16:creationId xmlns:a16="http://schemas.microsoft.com/office/drawing/2014/main" id="{0EEF4408-DD6F-B0EF-6FD8-14698521FE0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 flipH="1">
              <a:off x="3386022" y="1299227"/>
              <a:ext cx="98011" cy="98011"/>
            </a:xfrm>
            <a:prstGeom prst="rect">
              <a:avLst/>
            </a:prstGeom>
            <a:ln w="12700">
              <a:miter lim="400000"/>
            </a:ln>
          </p:spPr>
        </p:pic>
        <p:pic>
          <p:nvPicPr>
            <p:cNvPr id="1015" name="꺽쇠.png" descr="꺽쇠.png">
              <a:extLst>
                <a:ext uri="{FF2B5EF4-FFF2-40B4-BE49-F238E27FC236}">
                  <a16:creationId xmlns:a16="http://schemas.microsoft.com/office/drawing/2014/main" id="{88CFDC68-E57C-B2CB-8657-F718CC6DA06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4706803" y="1299227"/>
              <a:ext cx="98011" cy="98011"/>
            </a:xfrm>
            <a:prstGeom prst="rect">
              <a:avLst/>
            </a:prstGeom>
            <a:ln w="12700">
              <a:miter lim="400000"/>
            </a:ln>
          </p:spPr>
        </p:pic>
      </p:grpSp>
      <p:grpSp>
        <p:nvGrpSpPr>
          <p:cNvPr id="1016" name="그룹 1015">
            <a:extLst>
              <a:ext uri="{FF2B5EF4-FFF2-40B4-BE49-F238E27FC236}">
                <a16:creationId xmlns:a16="http://schemas.microsoft.com/office/drawing/2014/main" id="{47176C0A-FF72-61B8-9650-3B9C8DB6D0FF}"/>
              </a:ext>
            </a:extLst>
          </p:cNvPr>
          <p:cNvGrpSpPr/>
          <p:nvPr/>
        </p:nvGrpSpPr>
        <p:grpSpPr>
          <a:xfrm>
            <a:off x="-2012861" y="945291"/>
            <a:ext cx="1418792" cy="195246"/>
            <a:chOff x="3386022" y="1238010"/>
            <a:chExt cx="1418792" cy="195246"/>
          </a:xfrm>
        </p:grpSpPr>
        <p:sp>
          <p:nvSpPr>
            <p:cNvPr id="1017" name="2020년 6월 09일">
              <a:extLst>
                <a:ext uri="{FF2B5EF4-FFF2-40B4-BE49-F238E27FC236}">
                  <a16:creationId xmlns:a16="http://schemas.microsoft.com/office/drawing/2014/main" id="{85C3FD47-2419-A6E6-B9BA-920D5B8CE71D}"/>
                </a:ext>
              </a:extLst>
            </p:cNvPr>
            <p:cNvSpPr txBox="1"/>
            <p:nvPr/>
          </p:nvSpPr>
          <p:spPr>
            <a:xfrm>
              <a:off x="3647284" y="1238010"/>
              <a:ext cx="899286" cy="195246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="" xmlns:m="http://schemas.openxmlformats.org/officeDocument/2006/math" xmlns:a14="http://schemas.microsoft.com/office/drawing/2010/main" xmlns:ma14="http://schemas.microsoft.com/office/mac/drawingml/2011/main" val="1"/>
              </a:ext>
            </a:extLst>
          </p:spPr>
          <p:txBody>
            <a:bodyPr wrap="none" lIns="35719" tIns="35719" rIns="35719" bIns="35719" anchor="ctr">
              <a:spAutoFit/>
            </a:bodyPr>
            <a:lstStyle>
              <a:lvl1pPr>
                <a:defRPr sz="1300">
                  <a:solidFill>
                    <a:srgbClr val="343434"/>
                  </a:solidFill>
                  <a:latin typeface="Apple SD 산돌고딕 Neo 볼드체"/>
                  <a:ea typeface="Apple SD 산돌고딕 Neo 볼드체"/>
                  <a:cs typeface="Apple SD 산돌고딕 Neo 볼드체"/>
                  <a:sym typeface="Apple SD 산돌고딕 Neo 볼드체"/>
                </a:defRPr>
              </a:lvl1pPr>
            </a:lstStyle>
            <a:p>
              <a:pPr algn="ctr"/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2024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년 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3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 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~ </a:t>
              </a:r>
              <a:r>
                <a:rPr lang="en-US" altLang="ko-KR" sz="800" b="1" dirty="0">
                  <a:solidFill>
                    <a:srgbClr val="7E44FB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4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endParaRPr sz="800" dirty="0">
                <a:solidFill>
                  <a:prstClr val="black">
                    <a:lumMod val="50000"/>
                    <a:lumOff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1018" name="꺽쇠.png" descr="꺽쇠.png">
              <a:extLst>
                <a:ext uri="{FF2B5EF4-FFF2-40B4-BE49-F238E27FC236}">
                  <a16:creationId xmlns:a16="http://schemas.microsoft.com/office/drawing/2014/main" id="{4AF889DD-755C-A518-1086-4A8C3362D114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 flipH="1">
              <a:off x="3386022" y="1299227"/>
              <a:ext cx="98011" cy="98011"/>
            </a:xfrm>
            <a:prstGeom prst="rect">
              <a:avLst/>
            </a:prstGeom>
            <a:ln w="12700">
              <a:miter lim="400000"/>
            </a:ln>
          </p:spPr>
        </p:pic>
        <p:pic>
          <p:nvPicPr>
            <p:cNvPr id="1019" name="꺽쇠.png" descr="꺽쇠.png">
              <a:extLst>
                <a:ext uri="{FF2B5EF4-FFF2-40B4-BE49-F238E27FC236}">
                  <a16:creationId xmlns:a16="http://schemas.microsoft.com/office/drawing/2014/main" id="{85ABD6C1-DB0F-010F-87C6-6F31E220D46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4706803" y="1299227"/>
              <a:ext cx="98011" cy="98011"/>
            </a:xfrm>
            <a:prstGeom prst="rect">
              <a:avLst/>
            </a:prstGeom>
            <a:ln w="12700">
              <a:miter lim="400000"/>
            </a:ln>
          </p:spPr>
        </p:pic>
      </p:grpSp>
      <p:grpSp>
        <p:nvGrpSpPr>
          <p:cNvPr id="1020" name="그룹 1019">
            <a:extLst>
              <a:ext uri="{FF2B5EF4-FFF2-40B4-BE49-F238E27FC236}">
                <a16:creationId xmlns:a16="http://schemas.microsoft.com/office/drawing/2014/main" id="{9FEDAE75-4BC5-A56B-DE38-A33F1D105884}"/>
              </a:ext>
            </a:extLst>
          </p:cNvPr>
          <p:cNvGrpSpPr/>
          <p:nvPr/>
        </p:nvGrpSpPr>
        <p:grpSpPr>
          <a:xfrm>
            <a:off x="-1600822" y="1162838"/>
            <a:ext cx="1005245" cy="195246"/>
            <a:chOff x="3799569" y="1238010"/>
            <a:chExt cx="1005245" cy="195246"/>
          </a:xfrm>
        </p:grpSpPr>
        <p:sp>
          <p:nvSpPr>
            <p:cNvPr id="1021" name="2020년 6월 09일">
              <a:extLst>
                <a:ext uri="{FF2B5EF4-FFF2-40B4-BE49-F238E27FC236}">
                  <a16:creationId xmlns:a16="http://schemas.microsoft.com/office/drawing/2014/main" id="{5B10DF38-537A-2487-F0BE-E6EF8CD51264}"/>
                </a:ext>
              </a:extLst>
            </p:cNvPr>
            <p:cNvSpPr txBox="1"/>
            <p:nvPr/>
          </p:nvSpPr>
          <p:spPr>
            <a:xfrm>
              <a:off x="3799569" y="1238010"/>
              <a:ext cx="594715" cy="195246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="" xmlns:m="http://schemas.openxmlformats.org/officeDocument/2006/math" xmlns:a14="http://schemas.microsoft.com/office/drawing/2010/main" xmlns:ma14="http://schemas.microsoft.com/office/mac/drawingml/2011/main" val="1"/>
              </a:ext>
            </a:extLst>
          </p:spPr>
          <p:txBody>
            <a:bodyPr wrap="none" lIns="35719" tIns="35719" rIns="35719" bIns="35719" anchor="ctr">
              <a:spAutoFit/>
            </a:bodyPr>
            <a:lstStyle>
              <a:lvl1pPr>
                <a:defRPr sz="1300">
                  <a:solidFill>
                    <a:srgbClr val="343434"/>
                  </a:solidFill>
                  <a:latin typeface="Apple SD 산돌고딕 Neo 볼드체"/>
                  <a:ea typeface="Apple SD 산돌고딕 Neo 볼드체"/>
                  <a:cs typeface="Apple SD 산돌고딕 Neo 볼드체"/>
                  <a:sym typeface="Apple SD 산돌고딕 Neo 볼드체"/>
                </a:defRPr>
              </a:lvl1pPr>
            </a:lstStyle>
            <a:p>
              <a:pPr algn="ctr"/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2024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년 </a:t>
              </a:r>
              <a:r>
                <a:rPr lang="en-US" altLang="ko-KR" sz="800" b="1" dirty="0">
                  <a:solidFill>
                    <a:srgbClr val="7E44FB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3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endParaRPr sz="800" dirty="0">
                <a:solidFill>
                  <a:prstClr val="black">
                    <a:lumMod val="50000"/>
                    <a:lumOff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1022" name="꺽쇠.png" descr="꺽쇠.png">
              <a:extLst>
                <a:ext uri="{FF2B5EF4-FFF2-40B4-BE49-F238E27FC236}">
                  <a16:creationId xmlns:a16="http://schemas.microsoft.com/office/drawing/2014/main" id="{B299214C-2708-D041-C04A-3672F3E27D3F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4706803" y="1299227"/>
              <a:ext cx="98011" cy="98011"/>
            </a:xfrm>
            <a:prstGeom prst="rect">
              <a:avLst/>
            </a:prstGeom>
            <a:ln w="12700">
              <a:miter lim="400000"/>
            </a:ln>
          </p:spPr>
        </p:pic>
      </p:grpSp>
      <p:sp>
        <p:nvSpPr>
          <p:cNvPr id="1023" name="타원 1022">
            <a:extLst>
              <a:ext uri="{FF2B5EF4-FFF2-40B4-BE49-F238E27FC236}">
                <a16:creationId xmlns:a16="http://schemas.microsoft.com/office/drawing/2014/main" id="{9D1DB89E-95A9-00B2-D6F2-C3C1EF408AF5}"/>
              </a:ext>
            </a:extLst>
          </p:cNvPr>
          <p:cNvSpPr/>
          <p:nvPr/>
        </p:nvSpPr>
        <p:spPr>
          <a:xfrm>
            <a:off x="-2024843" y="508868"/>
            <a:ext cx="127557" cy="134204"/>
          </a:xfrm>
          <a:prstGeom prst="ellipse">
            <a:avLst/>
          </a:prstGeom>
          <a:noFill/>
          <a:ln w="3175" cap="flat">
            <a:solidFill>
              <a:srgbClr val="FF0000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408" name="타원 1407">
            <a:extLst>
              <a:ext uri="{FF2B5EF4-FFF2-40B4-BE49-F238E27FC236}">
                <a16:creationId xmlns:a16="http://schemas.microsoft.com/office/drawing/2014/main" id="{8E8F32AC-8DCE-E8E9-F044-FABBE2048B5A}"/>
              </a:ext>
            </a:extLst>
          </p:cNvPr>
          <p:cNvSpPr/>
          <p:nvPr/>
        </p:nvSpPr>
        <p:spPr>
          <a:xfrm>
            <a:off x="-2024843" y="738517"/>
            <a:ext cx="127557" cy="134204"/>
          </a:xfrm>
          <a:prstGeom prst="ellipse">
            <a:avLst/>
          </a:prstGeom>
          <a:noFill/>
          <a:ln w="3175" cap="flat">
            <a:solidFill>
              <a:srgbClr val="FF0000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409" name="타원 1408">
            <a:extLst>
              <a:ext uri="{FF2B5EF4-FFF2-40B4-BE49-F238E27FC236}">
                <a16:creationId xmlns:a16="http://schemas.microsoft.com/office/drawing/2014/main" id="{B2AF1221-007F-A29D-2E82-F766F7EC34F4}"/>
              </a:ext>
            </a:extLst>
          </p:cNvPr>
          <p:cNvSpPr/>
          <p:nvPr/>
        </p:nvSpPr>
        <p:spPr>
          <a:xfrm>
            <a:off x="-2014369" y="981936"/>
            <a:ext cx="127557" cy="134204"/>
          </a:xfrm>
          <a:prstGeom prst="ellipse">
            <a:avLst/>
          </a:prstGeom>
          <a:noFill/>
          <a:ln w="3175" cap="flat">
            <a:solidFill>
              <a:srgbClr val="FF0000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410" name="타원 1409">
            <a:extLst>
              <a:ext uri="{FF2B5EF4-FFF2-40B4-BE49-F238E27FC236}">
                <a16:creationId xmlns:a16="http://schemas.microsoft.com/office/drawing/2014/main" id="{19F65CC1-0DFB-A839-E40D-71CACE77D51D}"/>
              </a:ext>
            </a:extLst>
          </p:cNvPr>
          <p:cNvSpPr/>
          <p:nvPr/>
        </p:nvSpPr>
        <p:spPr>
          <a:xfrm>
            <a:off x="-720117" y="740050"/>
            <a:ext cx="127557" cy="134204"/>
          </a:xfrm>
          <a:prstGeom prst="ellipse">
            <a:avLst/>
          </a:prstGeom>
          <a:noFill/>
          <a:ln w="3175" cap="flat">
            <a:solidFill>
              <a:srgbClr val="00B0F0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411" name="타원 1410">
            <a:extLst>
              <a:ext uri="{FF2B5EF4-FFF2-40B4-BE49-F238E27FC236}">
                <a16:creationId xmlns:a16="http://schemas.microsoft.com/office/drawing/2014/main" id="{6F53C695-E33F-1730-1ABC-93A76111D93B}"/>
              </a:ext>
            </a:extLst>
          </p:cNvPr>
          <p:cNvSpPr/>
          <p:nvPr/>
        </p:nvSpPr>
        <p:spPr>
          <a:xfrm>
            <a:off x="-709643" y="983469"/>
            <a:ext cx="127557" cy="134204"/>
          </a:xfrm>
          <a:prstGeom prst="ellipse">
            <a:avLst/>
          </a:prstGeom>
          <a:noFill/>
          <a:ln w="3175" cap="flat">
            <a:solidFill>
              <a:srgbClr val="00B0F0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412" name="타원 1411">
            <a:extLst>
              <a:ext uri="{FF2B5EF4-FFF2-40B4-BE49-F238E27FC236}">
                <a16:creationId xmlns:a16="http://schemas.microsoft.com/office/drawing/2014/main" id="{B2443302-E8C6-8C83-6396-2B4660C5F8EA}"/>
              </a:ext>
            </a:extLst>
          </p:cNvPr>
          <p:cNvSpPr/>
          <p:nvPr/>
        </p:nvSpPr>
        <p:spPr>
          <a:xfrm>
            <a:off x="-720117" y="1205931"/>
            <a:ext cx="127557" cy="134204"/>
          </a:xfrm>
          <a:prstGeom prst="ellipse">
            <a:avLst/>
          </a:prstGeom>
          <a:noFill/>
          <a:ln w="3175" cap="flat">
            <a:solidFill>
              <a:srgbClr val="00B0F0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1413" name="그래픽 1412" descr="시계 방향으로 굽은 화살표 단색으로 채워진">
            <a:extLst>
              <a:ext uri="{FF2B5EF4-FFF2-40B4-BE49-F238E27FC236}">
                <a16:creationId xmlns:a16="http://schemas.microsoft.com/office/drawing/2014/main" id="{FDBC26C2-9406-BC55-FDAC-51385A2131D4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 rot="11320435">
            <a:off x="-2225853" y="568403"/>
            <a:ext cx="241684" cy="241684"/>
          </a:xfrm>
          <a:prstGeom prst="rect">
            <a:avLst/>
          </a:prstGeom>
        </p:spPr>
      </p:pic>
      <p:pic>
        <p:nvPicPr>
          <p:cNvPr id="578" name="그래픽 577" descr="시계 방향으로 굽은 화살표 단색으로 채워진">
            <a:extLst>
              <a:ext uri="{FF2B5EF4-FFF2-40B4-BE49-F238E27FC236}">
                <a16:creationId xmlns:a16="http://schemas.microsoft.com/office/drawing/2014/main" id="{E010A209-7AC7-733F-1B23-1374C70CD3BA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 rot="11320435">
            <a:off x="-2225237" y="832589"/>
            <a:ext cx="241684" cy="241684"/>
          </a:xfrm>
          <a:prstGeom prst="rect">
            <a:avLst/>
          </a:prstGeom>
        </p:spPr>
      </p:pic>
      <p:pic>
        <p:nvPicPr>
          <p:cNvPr id="579" name="그래픽 578" descr="시계 방향으로 굽은 화살표 단색으로 채워진">
            <a:extLst>
              <a:ext uri="{FF2B5EF4-FFF2-40B4-BE49-F238E27FC236}">
                <a16:creationId xmlns:a16="http://schemas.microsoft.com/office/drawing/2014/main" id="{9E32146B-B70C-56D4-D6F8-C2697F15A5B7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 rot="11320435">
            <a:off x="-2190525" y="1079489"/>
            <a:ext cx="241684" cy="241684"/>
          </a:xfrm>
          <a:prstGeom prst="rect">
            <a:avLst/>
          </a:prstGeom>
        </p:spPr>
      </p:pic>
      <p:pic>
        <p:nvPicPr>
          <p:cNvPr id="580" name="그래픽 579" descr="시계 방향으로 굽은 화살표 단색으로 채워진">
            <a:extLst>
              <a:ext uri="{FF2B5EF4-FFF2-40B4-BE49-F238E27FC236}">
                <a16:creationId xmlns:a16="http://schemas.microsoft.com/office/drawing/2014/main" id="{11A2CC10-A72C-E90B-DB3E-46B1A73D3E98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 rot="503636">
            <a:off x="-635962" y="1040714"/>
            <a:ext cx="241684" cy="241684"/>
          </a:xfrm>
          <a:prstGeom prst="rect">
            <a:avLst/>
          </a:prstGeom>
        </p:spPr>
      </p:pic>
      <p:pic>
        <p:nvPicPr>
          <p:cNvPr id="581" name="그래픽 580" descr="시계 방향으로 굽은 화살표 단색으로 채워진">
            <a:extLst>
              <a:ext uri="{FF2B5EF4-FFF2-40B4-BE49-F238E27FC236}">
                <a16:creationId xmlns:a16="http://schemas.microsoft.com/office/drawing/2014/main" id="{D04AB0C4-95B0-6EDB-B888-F818FE333DCD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 rot="503636">
            <a:off x="-642047" y="774369"/>
            <a:ext cx="241684" cy="241684"/>
          </a:xfrm>
          <a:prstGeom prst="rect">
            <a:avLst/>
          </a:prstGeom>
        </p:spPr>
      </p:pic>
      <p:pic>
        <p:nvPicPr>
          <p:cNvPr id="582" name="그래픽 581" descr="시계 방향으로 굽은 화살표 단색으로 채워진">
            <a:extLst>
              <a:ext uri="{FF2B5EF4-FFF2-40B4-BE49-F238E27FC236}">
                <a16:creationId xmlns:a16="http://schemas.microsoft.com/office/drawing/2014/main" id="{C84F7F8A-D0F8-152E-1A48-D9C671D1E099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 rot="503636">
            <a:off x="-665197" y="538357"/>
            <a:ext cx="241684" cy="241684"/>
          </a:xfrm>
          <a:prstGeom prst="rect">
            <a:avLst/>
          </a:prstGeom>
        </p:spPr>
      </p:pic>
      <p:sp>
        <p:nvSpPr>
          <p:cNvPr id="583" name="Circle">
            <a:extLst>
              <a:ext uri="{FF2B5EF4-FFF2-40B4-BE49-F238E27FC236}">
                <a16:creationId xmlns:a16="http://schemas.microsoft.com/office/drawing/2014/main" id="{23CA2637-A3DA-84AA-B312-06563B1DCEE1}"/>
              </a:ext>
            </a:extLst>
          </p:cNvPr>
          <p:cNvSpPr/>
          <p:nvPr/>
        </p:nvSpPr>
        <p:spPr>
          <a:xfrm>
            <a:off x="-2207368" y="177507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0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85" name="직사각형 584">
            <a:extLst>
              <a:ext uri="{FF2B5EF4-FFF2-40B4-BE49-F238E27FC236}">
                <a16:creationId xmlns:a16="http://schemas.microsoft.com/office/drawing/2014/main" id="{3EF42C14-F59F-34F1-2732-0409F6F367D5}"/>
              </a:ext>
            </a:extLst>
          </p:cNvPr>
          <p:cNvSpPr/>
          <p:nvPr/>
        </p:nvSpPr>
        <p:spPr>
          <a:xfrm>
            <a:off x="9259615" y="6983648"/>
            <a:ext cx="2810064" cy="235806"/>
          </a:xfrm>
          <a:prstGeom prst="rect">
            <a:avLst/>
          </a:prstGeom>
          <a:solidFill>
            <a:schemeClr val="tx1">
              <a:alpha val="6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rmAutofit fontScale="77500" lnSpcReduction="20000"/>
          </a:bodyPr>
          <a:lstStyle/>
          <a:p>
            <a:pPr algn="ctr"/>
            <a:r>
              <a:rPr lang="en-US" altLang="ko-KR" sz="1600" dirty="0">
                <a:solidFill>
                  <a:schemeClr val="bg1"/>
                </a:solidFill>
              </a:rPr>
              <a:t>DELETE V.2.2.3</a:t>
            </a:r>
          </a:p>
        </p:txBody>
      </p:sp>
      <p:sp>
        <p:nvSpPr>
          <p:cNvPr id="598" name="TextBox 597">
            <a:extLst>
              <a:ext uri="{FF2B5EF4-FFF2-40B4-BE49-F238E27FC236}">
                <a16:creationId xmlns:a16="http://schemas.microsoft.com/office/drawing/2014/main" id="{D952E40F-D19D-4CE4-9F1B-DE40EB8B3299}"/>
              </a:ext>
            </a:extLst>
          </p:cNvPr>
          <p:cNvSpPr txBox="1"/>
          <p:nvPr/>
        </p:nvSpPr>
        <p:spPr>
          <a:xfrm>
            <a:off x="340415" y="1734446"/>
            <a:ext cx="68608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dirty="0">
                <a:solidFill>
                  <a:prstClr val="black"/>
                </a:solidFill>
              </a:rPr>
              <a:t>학생 분포도</a:t>
            </a:r>
            <a:endParaRPr kumimoji="1" lang="x-none" altLang="en-US" sz="1000" dirty="0">
              <a:solidFill>
                <a:prstClr val="black"/>
              </a:solidFill>
            </a:endParaRPr>
          </a:p>
        </p:txBody>
      </p:sp>
      <p:sp>
        <p:nvSpPr>
          <p:cNvPr id="602" name="Circle">
            <a:extLst>
              <a:ext uri="{FF2B5EF4-FFF2-40B4-BE49-F238E27FC236}">
                <a16:creationId xmlns:a16="http://schemas.microsoft.com/office/drawing/2014/main" id="{848D37FC-C5B7-DAC1-1602-E41008A421A5}"/>
              </a:ext>
            </a:extLst>
          </p:cNvPr>
          <p:cNvSpPr/>
          <p:nvPr/>
        </p:nvSpPr>
        <p:spPr>
          <a:xfrm>
            <a:off x="69288" y="1644178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607" name="Rectangle 4">
            <a:extLst>
              <a:ext uri="{FF2B5EF4-FFF2-40B4-BE49-F238E27FC236}">
                <a16:creationId xmlns:a16="http://schemas.microsoft.com/office/drawing/2014/main" id="{5889B417-C83B-4884-F589-37FFF3CBA84C}"/>
              </a:ext>
            </a:extLst>
          </p:cNvPr>
          <p:cNvSpPr/>
          <p:nvPr/>
        </p:nvSpPr>
        <p:spPr>
          <a:xfrm>
            <a:off x="175337" y="1936263"/>
            <a:ext cx="5114267" cy="2385617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cxnSp>
        <p:nvCxnSpPr>
          <p:cNvPr id="1141" name="직선 연결선 1140">
            <a:extLst>
              <a:ext uri="{FF2B5EF4-FFF2-40B4-BE49-F238E27FC236}">
                <a16:creationId xmlns:a16="http://schemas.microsoft.com/office/drawing/2014/main" id="{C5A40DA7-6634-DF79-697B-6A1C209A2181}"/>
              </a:ext>
            </a:extLst>
          </p:cNvPr>
          <p:cNvCxnSpPr>
            <a:cxnSpLocks/>
          </p:cNvCxnSpPr>
          <p:nvPr/>
        </p:nvCxnSpPr>
        <p:spPr>
          <a:xfrm>
            <a:off x="5375837" y="1933206"/>
            <a:ext cx="0" cy="2372374"/>
          </a:xfrm>
          <a:prstGeom prst="line">
            <a:avLst/>
          </a:prstGeom>
          <a:ln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142" name="Circle">
            <a:extLst>
              <a:ext uri="{FF2B5EF4-FFF2-40B4-BE49-F238E27FC236}">
                <a16:creationId xmlns:a16="http://schemas.microsoft.com/office/drawing/2014/main" id="{74E0F37E-9D26-DDE3-BC0F-D4B70086FD2B}"/>
              </a:ext>
            </a:extLst>
          </p:cNvPr>
          <p:cNvSpPr/>
          <p:nvPr/>
        </p:nvSpPr>
        <p:spPr>
          <a:xfrm>
            <a:off x="5386314" y="1770768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144" name="Rounded Rectangle">
            <a:extLst>
              <a:ext uri="{FF2B5EF4-FFF2-40B4-BE49-F238E27FC236}">
                <a16:creationId xmlns:a16="http://schemas.microsoft.com/office/drawing/2014/main" id="{4B0C0652-36FA-428E-23FE-9F15233F41DC}"/>
              </a:ext>
            </a:extLst>
          </p:cNvPr>
          <p:cNvSpPr/>
          <p:nvPr/>
        </p:nvSpPr>
        <p:spPr>
          <a:xfrm>
            <a:off x="5456562" y="3582556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4-5</a:t>
            </a:r>
            <a:endParaRPr sz="700" dirty="0">
              <a:solidFill>
                <a:schemeClr val="bg1"/>
              </a:solidFill>
            </a:endParaRPr>
          </a:p>
        </p:txBody>
      </p:sp>
      <p:cxnSp>
        <p:nvCxnSpPr>
          <p:cNvPr id="4" name="직선 연결선 3">
            <a:extLst>
              <a:ext uri="{FF2B5EF4-FFF2-40B4-BE49-F238E27FC236}">
                <a16:creationId xmlns:a16="http://schemas.microsoft.com/office/drawing/2014/main" id="{F53EACA5-8275-6794-CAEB-721AC96B24A1}"/>
              </a:ext>
            </a:extLst>
          </p:cNvPr>
          <p:cNvCxnSpPr>
            <a:cxnSpLocks/>
          </p:cNvCxnSpPr>
          <p:nvPr/>
        </p:nvCxnSpPr>
        <p:spPr>
          <a:xfrm>
            <a:off x="5340575" y="1947007"/>
            <a:ext cx="0" cy="2372374"/>
          </a:xfrm>
          <a:prstGeom prst="line">
            <a:avLst/>
          </a:prstGeom>
          <a:ln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296A7FA6-9D6F-2E05-E223-B70C0E6B84F1}"/>
              </a:ext>
            </a:extLst>
          </p:cNvPr>
          <p:cNvSpPr txBox="1"/>
          <p:nvPr/>
        </p:nvSpPr>
        <p:spPr>
          <a:xfrm>
            <a:off x="4432268" y="4210418"/>
            <a:ext cx="822341" cy="107722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700" dirty="0">
                <a:solidFill>
                  <a:schemeClr val="bg2">
                    <a:lumMod val="10000"/>
                  </a:schemeClr>
                </a:solidFill>
              </a:rPr>
              <a:t>문제풀이 학습량 </a:t>
            </a:r>
            <a:r>
              <a:rPr kumimoji="1" lang="en-US" altLang="ko-KR" sz="700" dirty="0">
                <a:solidFill>
                  <a:schemeClr val="bg2">
                    <a:lumMod val="10000"/>
                  </a:schemeClr>
                </a:solidFill>
              </a:rPr>
              <a:t>(%)</a:t>
            </a:r>
            <a:endParaRPr kumimoji="1" lang="x-none" altLang="en-US" sz="700" dirty="0">
              <a:solidFill>
                <a:schemeClr val="bg2">
                  <a:lumMod val="10000"/>
                </a:schemeClr>
              </a:solidFill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039B6DF2-33B4-2084-2928-DECD34AC7A04}"/>
              </a:ext>
            </a:extLst>
          </p:cNvPr>
          <p:cNvSpPr txBox="1"/>
          <p:nvPr/>
        </p:nvSpPr>
        <p:spPr>
          <a:xfrm>
            <a:off x="538852" y="4066727"/>
            <a:ext cx="35266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EEB6E8EB-BA15-09DF-1E86-760AEF643349}"/>
              </a:ext>
            </a:extLst>
          </p:cNvPr>
          <p:cNvSpPr txBox="1"/>
          <p:nvPr/>
        </p:nvSpPr>
        <p:spPr>
          <a:xfrm>
            <a:off x="1691156" y="4066727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25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4CBC6370-AD12-CB1B-74E5-CFB2B02ED92E}"/>
              </a:ext>
            </a:extLst>
          </p:cNvPr>
          <p:cNvSpPr txBox="1"/>
          <p:nvPr/>
        </p:nvSpPr>
        <p:spPr>
          <a:xfrm rot="16200000">
            <a:off x="44394" y="2110507"/>
            <a:ext cx="431208" cy="107722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700" dirty="0" err="1">
                <a:solidFill>
                  <a:prstClr val="black"/>
                </a:solidFill>
              </a:rPr>
              <a:t>정답률</a:t>
            </a:r>
            <a:r>
              <a:rPr kumimoji="1" lang="ko-KR" altLang="en-US" sz="700" dirty="0">
                <a:solidFill>
                  <a:prstClr val="black"/>
                </a:solidFill>
              </a:rPr>
              <a:t> </a:t>
            </a:r>
            <a:r>
              <a:rPr kumimoji="1" lang="en-US" altLang="ko-KR" sz="700" dirty="0">
                <a:solidFill>
                  <a:prstClr val="black"/>
                </a:solidFill>
              </a:rPr>
              <a:t>(%)</a:t>
            </a:r>
            <a:endParaRPr kumimoji="1" lang="x-none" altLang="en-US" sz="700" dirty="0">
              <a:solidFill>
                <a:prstClr val="black"/>
              </a:solidFill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43D4E016-45A7-567B-5E44-3D5B395A8A38}"/>
              </a:ext>
            </a:extLst>
          </p:cNvPr>
          <p:cNvSpPr txBox="1"/>
          <p:nvPr/>
        </p:nvSpPr>
        <p:spPr>
          <a:xfrm>
            <a:off x="437394" y="4020788"/>
            <a:ext cx="35266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E8243DBA-3BF2-D913-46A3-75AFC433307B}"/>
              </a:ext>
            </a:extLst>
          </p:cNvPr>
          <p:cNvSpPr txBox="1"/>
          <p:nvPr/>
        </p:nvSpPr>
        <p:spPr>
          <a:xfrm>
            <a:off x="419702" y="2481967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75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8F939753-6890-EE68-E26E-3808DBA0C086}"/>
              </a:ext>
            </a:extLst>
          </p:cNvPr>
          <p:cNvSpPr txBox="1"/>
          <p:nvPr/>
        </p:nvSpPr>
        <p:spPr>
          <a:xfrm>
            <a:off x="381317" y="1997752"/>
            <a:ext cx="105798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100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053D397-AF5F-216E-A842-194086C7EBD0}"/>
              </a:ext>
            </a:extLst>
          </p:cNvPr>
          <p:cNvSpPr txBox="1"/>
          <p:nvPr/>
        </p:nvSpPr>
        <p:spPr>
          <a:xfrm>
            <a:off x="415247" y="3519946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25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5A09616E-E321-607A-EC0F-6E7A3AF06747}"/>
              </a:ext>
            </a:extLst>
          </p:cNvPr>
          <p:cNvSpPr txBox="1"/>
          <p:nvPr/>
        </p:nvSpPr>
        <p:spPr>
          <a:xfrm>
            <a:off x="419494" y="3012563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50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517" name="TextBox 516">
            <a:extLst>
              <a:ext uri="{FF2B5EF4-FFF2-40B4-BE49-F238E27FC236}">
                <a16:creationId xmlns:a16="http://schemas.microsoft.com/office/drawing/2014/main" id="{6A3CF43E-B084-600C-C172-DF9B99F1E1C7}"/>
              </a:ext>
            </a:extLst>
          </p:cNvPr>
          <p:cNvSpPr txBox="1"/>
          <p:nvPr/>
        </p:nvSpPr>
        <p:spPr>
          <a:xfrm>
            <a:off x="2861957" y="4066727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50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574" name="TextBox 573">
            <a:extLst>
              <a:ext uri="{FF2B5EF4-FFF2-40B4-BE49-F238E27FC236}">
                <a16:creationId xmlns:a16="http://schemas.microsoft.com/office/drawing/2014/main" id="{AA399B34-7839-F9F2-3112-51D091212505}"/>
              </a:ext>
            </a:extLst>
          </p:cNvPr>
          <p:cNvSpPr txBox="1"/>
          <p:nvPr/>
        </p:nvSpPr>
        <p:spPr>
          <a:xfrm>
            <a:off x="4036719" y="4066727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75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575" name="TextBox 574">
            <a:extLst>
              <a:ext uri="{FF2B5EF4-FFF2-40B4-BE49-F238E27FC236}">
                <a16:creationId xmlns:a16="http://schemas.microsoft.com/office/drawing/2014/main" id="{FFCFD35A-9607-361D-27EE-066D84BB4F85}"/>
              </a:ext>
            </a:extLst>
          </p:cNvPr>
          <p:cNvSpPr txBox="1"/>
          <p:nvPr/>
        </p:nvSpPr>
        <p:spPr>
          <a:xfrm>
            <a:off x="5162903" y="4066727"/>
            <a:ext cx="105798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100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graphicFrame>
        <p:nvGraphicFramePr>
          <p:cNvPr id="968" name="표 752">
            <a:extLst>
              <a:ext uri="{FF2B5EF4-FFF2-40B4-BE49-F238E27FC236}">
                <a16:creationId xmlns:a16="http://schemas.microsoft.com/office/drawing/2014/main" id="{2A95B2AE-7467-11B8-9A4C-76B36DA89A9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05851689"/>
              </p:ext>
            </p:extLst>
          </p:nvPr>
        </p:nvGraphicFramePr>
        <p:xfrm>
          <a:off x="553336" y="1976826"/>
          <a:ext cx="4676568" cy="205900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169142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169142">
                  <a:extLst>
                    <a:ext uri="{9D8B030D-6E8A-4147-A177-3AD203B41FA5}">
                      <a16:colId xmlns:a16="http://schemas.microsoft.com/office/drawing/2014/main" val="2816591719"/>
                    </a:ext>
                  </a:extLst>
                </a:gridCol>
                <a:gridCol w="1169142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169142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</a:tblGrid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5892381"/>
                  </a:ext>
                </a:extLst>
              </a:tr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85490342"/>
                  </a:ext>
                </a:extLst>
              </a:tr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sp>
        <p:nvSpPr>
          <p:cNvPr id="969" name="직사각형 968">
            <a:extLst>
              <a:ext uri="{FF2B5EF4-FFF2-40B4-BE49-F238E27FC236}">
                <a16:creationId xmlns:a16="http://schemas.microsoft.com/office/drawing/2014/main" id="{D7DCB6A5-0788-9B54-C0C3-604C37E011B1}"/>
              </a:ext>
            </a:extLst>
          </p:cNvPr>
          <p:cNvSpPr/>
          <p:nvPr/>
        </p:nvSpPr>
        <p:spPr>
          <a:xfrm>
            <a:off x="548011" y="1963016"/>
            <a:ext cx="2353859" cy="1030634"/>
          </a:xfrm>
          <a:prstGeom prst="rect">
            <a:avLst/>
          </a:prstGeom>
          <a:solidFill>
            <a:schemeClr val="accent5">
              <a:lumMod val="20000"/>
              <a:lumOff val="80000"/>
              <a:alpha val="5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970" name="직사각형 969">
            <a:extLst>
              <a:ext uri="{FF2B5EF4-FFF2-40B4-BE49-F238E27FC236}">
                <a16:creationId xmlns:a16="http://schemas.microsoft.com/office/drawing/2014/main" id="{675FB642-4D83-660E-11B1-24A5B426DC79}"/>
              </a:ext>
            </a:extLst>
          </p:cNvPr>
          <p:cNvSpPr/>
          <p:nvPr/>
        </p:nvSpPr>
        <p:spPr>
          <a:xfrm>
            <a:off x="543364" y="3001900"/>
            <a:ext cx="2353859" cy="1030634"/>
          </a:xfrm>
          <a:prstGeom prst="rect">
            <a:avLst/>
          </a:prstGeom>
          <a:solidFill>
            <a:srgbClr val="FED5D6">
              <a:alpha val="55000"/>
            </a:srgb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971" name="직사각형 970">
            <a:extLst>
              <a:ext uri="{FF2B5EF4-FFF2-40B4-BE49-F238E27FC236}">
                <a16:creationId xmlns:a16="http://schemas.microsoft.com/office/drawing/2014/main" id="{9646962D-6729-3786-C638-6F46F2577E54}"/>
              </a:ext>
            </a:extLst>
          </p:cNvPr>
          <p:cNvSpPr/>
          <p:nvPr/>
        </p:nvSpPr>
        <p:spPr>
          <a:xfrm>
            <a:off x="2901871" y="3014423"/>
            <a:ext cx="2338006" cy="1030634"/>
          </a:xfrm>
          <a:prstGeom prst="rect">
            <a:avLst/>
          </a:prstGeom>
          <a:solidFill>
            <a:srgbClr val="FEEEE6">
              <a:alpha val="55000"/>
            </a:srgb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972" name="직사각형 971">
            <a:extLst>
              <a:ext uri="{FF2B5EF4-FFF2-40B4-BE49-F238E27FC236}">
                <a16:creationId xmlns:a16="http://schemas.microsoft.com/office/drawing/2014/main" id="{5C64FDBF-31F2-3244-54BE-58B4885CC050}"/>
              </a:ext>
            </a:extLst>
          </p:cNvPr>
          <p:cNvSpPr/>
          <p:nvPr/>
        </p:nvSpPr>
        <p:spPr>
          <a:xfrm>
            <a:off x="2889555" y="1986569"/>
            <a:ext cx="2352222" cy="1030634"/>
          </a:xfrm>
          <a:prstGeom prst="rect">
            <a:avLst/>
          </a:prstGeom>
          <a:solidFill>
            <a:srgbClr val="F7FBF5">
              <a:alpha val="65000"/>
            </a:srgbClr>
          </a:solidFill>
          <a:ln w="12700" cap="flat">
            <a:solidFill>
              <a:srgbClr val="00B050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973" name="타원 972">
            <a:extLst>
              <a:ext uri="{FF2B5EF4-FFF2-40B4-BE49-F238E27FC236}">
                <a16:creationId xmlns:a16="http://schemas.microsoft.com/office/drawing/2014/main" id="{EFC727BD-2035-3D4D-3DD9-F9171BF9BCCB}"/>
              </a:ext>
            </a:extLst>
          </p:cNvPr>
          <p:cNvSpPr/>
          <p:nvPr/>
        </p:nvSpPr>
        <p:spPr>
          <a:xfrm>
            <a:off x="2273519" y="2740803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974" name="타원 973">
            <a:extLst>
              <a:ext uri="{FF2B5EF4-FFF2-40B4-BE49-F238E27FC236}">
                <a16:creationId xmlns:a16="http://schemas.microsoft.com/office/drawing/2014/main" id="{E961F204-7956-9090-06AB-C00290E70891}"/>
              </a:ext>
            </a:extLst>
          </p:cNvPr>
          <p:cNvSpPr/>
          <p:nvPr/>
        </p:nvSpPr>
        <p:spPr>
          <a:xfrm>
            <a:off x="1355008" y="2288588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975" name="타원 974">
            <a:extLst>
              <a:ext uri="{FF2B5EF4-FFF2-40B4-BE49-F238E27FC236}">
                <a16:creationId xmlns:a16="http://schemas.microsoft.com/office/drawing/2014/main" id="{5702677F-DD80-B2DB-19B8-32FD5D35492B}"/>
              </a:ext>
            </a:extLst>
          </p:cNvPr>
          <p:cNvSpPr/>
          <p:nvPr/>
        </p:nvSpPr>
        <p:spPr>
          <a:xfrm>
            <a:off x="1479441" y="2797048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976" name="타원 975">
            <a:extLst>
              <a:ext uri="{FF2B5EF4-FFF2-40B4-BE49-F238E27FC236}">
                <a16:creationId xmlns:a16="http://schemas.microsoft.com/office/drawing/2014/main" id="{E827AC10-810C-18EF-F3CD-E0F82545C925}"/>
              </a:ext>
            </a:extLst>
          </p:cNvPr>
          <p:cNvSpPr/>
          <p:nvPr/>
        </p:nvSpPr>
        <p:spPr>
          <a:xfrm>
            <a:off x="1156874" y="3405339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977" name="타원 976">
            <a:extLst>
              <a:ext uri="{FF2B5EF4-FFF2-40B4-BE49-F238E27FC236}">
                <a16:creationId xmlns:a16="http://schemas.microsoft.com/office/drawing/2014/main" id="{7122A99A-BEDE-5888-CF18-42A430AAEC20}"/>
              </a:ext>
            </a:extLst>
          </p:cNvPr>
          <p:cNvSpPr/>
          <p:nvPr/>
        </p:nvSpPr>
        <p:spPr>
          <a:xfrm>
            <a:off x="1700305" y="3515358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978" name="타원 977">
            <a:extLst>
              <a:ext uri="{FF2B5EF4-FFF2-40B4-BE49-F238E27FC236}">
                <a16:creationId xmlns:a16="http://schemas.microsoft.com/office/drawing/2014/main" id="{87D5D696-982C-30B7-8B18-8053F64A8B74}"/>
              </a:ext>
            </a:extLst>
          </p:cNvPr>
          <p:cNvSpPr/>
          <p:nvPr/>
        </p:nvSpPr>
        <p:spPr>
          <a:xfrm>
            <a:off x="1583517" y="3025405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979" name="타원 978">
            <a:extLst>
              <a:ext uri="{FF2B5EF4-FFF2-40B4-BE49-F238E27FC236}">
                <a16:creationId xmlns:a16="http://schemas.microsoft.com/office/drawing/2014/main" id="{C5A4A081-7062-BD1A-C7EB-658096DB9393}"/>
              </a:ext>
            </a:extLst>
          </p:cNvPr>
          <p:cNvSpPr/>
          <p:nvPr/>
        </p:nvSpPr>
        <p:spPr>
          <a:xfrm>
            <a:off x="2894208" y="3550962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980" name="타원 979">
            <a:extLst>
              <a:ext uri="{FF2B5EF4-FFF2-40B4-BE49-F238E27FC236}">
                <a16:creationId xmlns:a16="http://schemas.microsoft.com/office/drawing/2014/main" id="{6B9F3570-ACC8-0271-8B2A-E9D83575AAF5}"/>
              </a:ext>
            </a:extLst>
          </p:cNvPr>
          <p:cNvSpPr/>
          <p:nvPr/>
        </p:nvSpPr>
        <p:spPr>
          <a:xfrm>
            <a:off x="3240711" y="3117529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981" name="타원 980">
            <a:extLst>
              <a:ext uri="{FF2B5EF4-FFF2-40B4-BE49-F238E27FC236}">
                <a16:creationId xmlns:a16="http://schemas.microsoft.com/office/drawing/2014/main" id="{19375D9D-796E-A790-B2D4-40D34060A5E2}"/>
              </a:ext>
            </a:extLst>
          </p:cNvPr>
          <p:cNvSpPr/>
          <p:nvPr/>
        </p:nvSpPr>
        <p:spPr>
          <a:xfrm>
            <a:off x="4626852" y="3644488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982" name="타원 981">
            <a:extLst>
              <a:ext uri="{FF2B5EF4-FFF2-40B4-BE49-F238E27FC236}">
                <a16:creationId xmlns:a16="http://schemas.microsoft.com/office/drawing/2014/main" id="{6C7F3B58-22EA-BE7B-01A9-FD64AEF8B974}"/>
              </a:ext>
            </a:extLst>
          </p:cNvPr>
          <p:cNvSpPr/>
          <p:nvPr/>
        </p:nvSpPr>
        <p:spPr>
          <a:xfrm>
            <a:off x="5047482" y="3208327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983" name="타원 982">
            <a:extLst>
              <a:ext uri="{FF2B5EF4-FFF2-40B4-BE49-F238E27FC236}">
                <a16:creationId xmlns:a16="http://schemas.microsoft.com/office/drawing/2014/main" id="{579316B1-D904-4D20-FFDC-0597EDF9258E}"/>
              </a:ext>
            </a:extLst>
          </p:cNvPr>
          <p:cNvSpPr/>
          <p:nvPr/>
        </p:nvSpPr>
        <p:spPr>
          <a:xfrm>
            <a:off x="3978331" y="2888991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984" name="타원 983">
            <a:extLst>
              <a:ext uri="{FF2B5EF4-FFF2-40B4-BE49-F238E27FC236}">
                <a16:creationId xmlns:a16="http://schemas.microsoft.com/office/drawing/2014/main" id="{37AF02D6-D890-317F-7B90-D1CDC82AFADC}"/>
              </a:ext>
            </a:extLst>
          </p:cNvPr>
          <p:cNvSpPr/>
          <p:nvPr/>
        </p:nvSpPr>
        <p:spPr>
          <a:xfrm>
            <a:off x="3059820" y="2436776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985" name="타원 984">
            <a:extLst>
              <a:ext uri="{FF2B5EF4-FFF2-40B4-BE49-F238E27FC236}">
                <a16:creationId xmlns:a16="http://schemas.microsoft.com/office/drawing/2014/main" id="{1D85F99C-69C5-3B3A-98CF-1C6A7FB32770}"/>
              </a:ext>
            </a:extLst>
          </p:cNvPr>
          <p:cNvSpPr/>
          <p:nvPr/>
        </p:nvSpPr>
        <p:spPr>
          <a:xfrm>
            <a:off x="4915643" y="2102661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986" name="타원 985">
            <a:extLst>
              <a:ext uri="{FF2B5EF4-FFF2-40B4-BE49-F238E27FC236}">
                <a16:creationId xmlns:a16="http://schemas.microsoft.com/office/drawing/2014/main" id="{318D709F-553F-CD5B-0683-3F0FD5E91F00}"/>
              </a:ext>
            </a:extLst>
          </p:cNvPr>
          <p:cNvSpPr/>
          <p:nvPr/>
        </p:nvSpPr>
        <p:spPr>
          <a:xfrm>
            <a:off x="4987960" y="2910923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987" name="타원 986">
            <a:extLst>
              <a:ext uri="{FF2B5EF4-FFF2-40B4-BE49-F238E27FC236}">
                <a16:creationId xmlns:a16="http://schemas.microsoft.com/office/drawing/2014/main" id="{49D8CB01-E92D-AAA5-77B9-3CF7F612CDA9}"/>
              </a:ext>
            </a:extLst>
          </p:cNvPr>
          <p:cNvSpPr/>
          <p:nvPr/>
        </p:nvSpPr>
        <p:spPr>
          <a:xfrm>
            <a:off x="500431" y="3956023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988" name="그래픽 987" descr="커서 단색으로 채워진">
            <a:extLst>
              <a:ext uri="{FF2B5EF4-FFF2-40B4-BE49-F238E27FC236}">
                <a16:creationId xmlns:a16="http://schemas.microsoft.com/office/drawing/2014/main" id="{F38664B2-FB42-2046-0CA3-F9D86CA56554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 rot="934081">
            <a:off x="3597047" y="2399133"/>
            <a:ext cx="212994" cy="212994"/>
          </a:xfrm>
          <a:prstGeom prst="rect">
            <a:avLst/>
          </a:prstGeom>
        </p:spPr>
      </p:pic>
      <p:sp>
        <p:nvSpPr>
          <p:cNvPr id="989" name="Rounded Rectangle">
            <a:extLst>
              <a:ext uri="{FF2B5EF4-FFF2-40B4-BE49-F238E27FC236}">
                <a16:creationId xmlns:a16="http://schemas.microsoft.com/office/drawing/2014/main" id="{59DB569A-7B7C-9B68-DF21-5103C0E4B1A9}"/>
              </a:ext>
            </a:extLst>
          </p:cNvPr>
          <p:cNvSpPr/>
          <p:nvPr/>
        </p:nvSpPr>
        <p:spPr>
          <a:xfrm>
            <a:off x="3576305" y="2326491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3-1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990" name="Rounded Rectangle">
            <a:extLst>
              <a:ext uri="{FF2B5EF4-FFF2-40B4-BE49-F238E27FC236}">
                <a16:creationId xmlns:a16="http://schemas.microsoft.com/office/drawing/2014/main" id="{AF20D587-8E0C-8FB2-66A8-22C19545F6AA}"/>
              </a:ext>
            </a:extLst>
          </p:cNvPr>
          <p:cNvSpPr/>
          <p:nvPr/>
        </p:nvSpPr>
        <p:spPr>
          <a:xfrm>
            <a:off x="4629036" y="2346478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3-2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991" name="Oval 4">
            <a:extLst>
              <a:ext uri="{FF2B5EF4-FFF2-40B4-BE49-F238E27FC236}">
                <a16:creationId xmlns:a16="http://schemas.microsoft.com/office/drawing/2014/main" id="{2835E9C5-AD4B-009A-2783-8E52BB0890FF}"/>
              </a:ext>
            </a:extLst>
          </p:cNvPr>
          <p:cNvSpPr>
            <a:spLocks noChangeArrowheads="1"/>
          </p:cNvSpPr>
          <p:nvPr/>
        </p:nvSpPr>
        <p:spPr bwMode="auto">
          <a:xfrm flipH="1" flipV="1">
            <a:off x="4833160" y="2449431"/>
            <a:ext cx="52192" cy="51429"/>
          </a:xfrm>
          <a:prstGeom prst="ellipse">
            <a:avLst/>
          </a:prstGeom>
          <a:solidFill>
            <a:srgbClr val="FF2D82">
              <a:alpha val="60000"/>
            </a:srgbClr>
          </a:solidFill>
          <a:ln w="12700">
            <a:solidFill>
              <a:srgbClr val="FF2D82"/>
            </a:solidFill>
            <a:prstDash val="solid"/>
            <a:round/>
            <a:headEnd/>
            <a:tailEnd/>
          </a:ln>
        </p:spPr>
        <p:txBody>
          <a:bodyPr rot="10800000" wrap="none" lIns="0" tIns="0" rIns="0" bIns="0" anchor="ctr"/>
          <a:lstStyle/>
          <a:p>
            <a:pPr algn="ctr"/>
            <a:endParaRPr lang="ko-KR" altLang="ko-KR" sz="500" b="1">
              <a:solidFill>
                <a:srgbClr val="FF0066"/>
              </a:solidFill>
              <a:latin typeface="Calibri" pitchFamily="34" charset="0"/>
              <a:ea typeface="맑은 고딕" pitchFamily="50" charset="-127"/>
              <a:cs typeface="Calibri" pitchFamily="34" charset="0"/>
            </a:endParaRPr>
          </a:p>
        </p:txBody>
      </p:sp>
      <p:pic>
        <p:nvPicPr>
          <p:cNvPr id="992" name="Picture 7">
            <a:extLst>
              <a:ext uri="{FF2B5EF4-FFF2-40B4-BE49-F238E27FC236}">
                <a16:creationId xmlns:a16="http://schemas.microsoft.com/office/drawing/2014/main" id="{A3DCD1EC-8CE5-34D7-3326-A369C2902CAC}"/>
              </a:ext>
            </a:extLst>
          </p:cNvPr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25389" y="2524379"/>
            <a:ext cx="92318" cy="149678"/>
          </a:xfrm>
          <a:prstGeom prst="rect">
            <a:avLst/>
          </a:prstGeom>
        </p:spPr>
      </p:pic>
      <p:sp>
        <p:nvSpPr>
          <p:cNvPr id="993" name="Circle">
            <a:extLst>
              <a:ext uri="{FF2B5EF4-FFF2-40B4-BE49-F238E27FC236}">
                <a16:creationId xmlns:a16="http://schemas.microsoft.com/office/drawing/2014/main" id="{CF39FA27-B5F7-8303-A593-0AA2C04A52F8}"/>
              </a:ext>
            </a:extLst>
          </p:cNvPr>
          <p:cNvSpPr/>
          <p:nvPr/>
        </p:nvSpPr>
        <p:spPr>
          <a:xfrm>
            <a:off x="576808" y="2008492"/>
            <a:ext cx="145060" cy="128729"/>
          </a:xfrm>
          <a:prstGeom prst="ellipse">
            <a:avLst/>
          </a:prstGeom>
          <a:solidFill>
            <a:srgbClr val="FF000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 dirty="0">
                <a:solidFill>
                  <a:schemeClr val="bg1"/>
                </a:solidFill>
              </a:rPr>
              <a:t>3A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994" name="Circle">
            <a:extLst>
              <a:ext uri="{FF2B5EF4-FFF2-40B4-BE49-F238E27FC236}">
                <a16:creationId xmlns:a16="http://schemas.microsoft.com/office/drawing/2014/main" id="{0C752340-B5E8-798D-1145-43294469859F}"/>
              </a:ext>
            </a:extLst>
          </p:cNvPr>
          <p:cNvSpPr/>
          <p:nvPr/>
        </p:nvSpPr>
        <p:spPr>
          <a:xfrm>
            <a:off x="556889" y="3079430"/>
            <a:ext cx="145060" cy="128729"/>
          </a:xfrm>
          <a:prstGeom prst="ellipse">
            <a:avLst/>
          </a:prstGeom>
          <a:solidFill>
            <a:srgbClr val="FF000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3C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995" name="Circle">
            <a:extLst>
              <a:ext uri="{FF2B5EF4-FFF2-40B4-BE49-F238E27FC236}">
                <a16:creationId xmlns:a16="http://schemas.microsoft.com/office/drawing/2014/main" id="{FD375A8A-DD3B-C6B6-1738-F3B1F5C7F5F9}"/>
              </a:ext>
            </a:extLst>
          </p:cNvPr>
          <p:cNvSpPr/>
          <p:nvPr/>
        </p:nvSpPr>
        <p:spPr>
          <a:xfrm>
            <a:off x="2891373" y="3034289"/>
            <a:ext cx="145060" cy="128729"/>
          </a:xfrm>
          <a:prstGeom prst="ellipse">
            <a:avLst/>
          </a:prstGeom>
          <a:solidFill>
            <a:srgbClr val="FF000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3D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996" name="Circle">
            <a:extLst>
              <a:ext uri="{FF2B5EF4-FFF2-40B4-BE49-F238E27FC236}">
                <a16:creationId xmlns:a16="http://schemas.microsoft.com/office/drawing/2014/main" id="{45B248CC-8B7F-EEE2-6CF1-FD6932F3478D}"/>
              </a:ext>
            </a:extLst>
          </p:cNvPr>
          <p:cNvSpPr/>
          <p:nvPr/>
        </p:nvSpPr>
        <p:spPr>
          <a:xfrm>
            <a:off x="2898133" y="1975990"/>
            <a:ext cx="145060" cy="128729"/>
          </a:xfrm>
          <a:prstGeom prst="ellipse">
            <a:avLst/>
          </a:prstGeom>
          <a:solidFill>
            <a:srgbClr val="FF000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3B</a:t>
            </a:r>
            <a:endParaRPr sz="700" dirty="0">
              <a:solidFill>
                <a:schemeClr val="bg1"/>
              </a:solidFill>
            </a:endParaRPr>
          </a:p>
        </p:txBody>
      </p:sp>
      <p:grpSp>
        <p:nvGrpSpPr>
          <p:cNvPr id="997" name="그룹 996">
            <a:extLst>
              <a:ext uri="{FF2B5EF4-FFF2-40B4-BE49-F238E27FC236}">
                <a16:creationId xmlns:a16="http://schemas.microsoft.com/office/drawing/2014/main" id="{9AACF0FE-2174-342A-511B-3615A1A2EF44}"/>
              </a:ext>
            </a:extLst>
          </p:cNvPr>
          <p:cNvGrpSpPr/>
          <p:nvPr/>
        </p:nvGrpSpPr>
        <p:grpSpPr>
          <a:xfrm>
            <a:off x="3027531" y="3232960"/>
            <a:ext cx="1371600" cy="686381"/>
            <a:chOff x="2105147" y="3051578"/>
            <a:chExt cx="1371600" cy="686381"/>
          </a:xfrm>
        </p:grpSpPr>
        <p:sp>
          <p:nvSpPr>
            <p:cNvPr id="998" name="사각형: 둥근 모서리 997">
              <a:extLst>
                <a:ext uri="{FF2B5EF4-FFF2-40B4-BE49-F238E27FC236}">
                  <a16:creationId xmlns:a16="http://schemas.microsoft.com/office/drawing/2014/main" id="{53B0948E-10B0-849F-355E-1AD42112EBD0}"/>
                </a:ext>
              </a:extLst>
            </p:cNvPr>
            <p:cNvSpPr/>
            <p:nvPr/>
          </p:nvSpPr>
          <p:spPr>
            <a:xfrm>
              <a:off x="2105147" y="3051578"/>
              <a:ext cx="1371600" cy="686381"/>
            </a:xfrm>
            <a:prstGeom prst="roundRect">
              <a:avLst/>
            </a:prstGeom>
            <a:solidFill>
              <a:schemeClr val="bg1">
                <a:alpha val="85000"/>
              </a:schemeClr>
            </a:solidFill>
            <a:ln w="6350" cap="flat">
              <a:solidFill>
                <a:schemeClr val="tx1"/>
              </a:solidFill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grpSp>
          <p:nvGrpSpPr>
            <p:cNvPr id="999" name="그룹 998">
              <a:extLst>
                <a:ext uri="{FF2B5EF4-FFF2-40B4-BE49-F238E27FC236}">
                  <a16:creationId xmlns:a16="http://schemas.microsoft.com/office/drawing/2014/main" id="{8D255792-85D4-0ABA-E98A-A83B89E470A2}"/>
                </a:ext>
              </a:extLst>
            </p:cNvPr>
            <p:cNvGrpSpPr/>
            <p:nvPr/>
          </p:nvGrpSpPr>
          <p:grpSpPr>
            <a:xfrm>
              <a:off x="2214256" y="3124588"/>
              <a:ext cx="203360" cy="189668"/>
              <a:chOff x="6271971" y="1276089"/>
              <a:chExt cx="1683320" cy="1683320"/>
            </a:xfrm>
          </p:grpSpPr>
          <p:sp>
            <p:nvSpPr>
              <p:cNvPr id="1003" name="타원 1002">
                <a:extLst>
                  <a:ext uri="{FF2B5EF4-FFF2-40B4-BE49-F238E27FC236}">
                    <a16:creationId xmlns:a16="http://schemas.microsoft.com/office/drawing/2014/main" id="{EF8DFEEB-9AE0-9295-DACE-F145E3E92DDB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1004" name="그래픽 1003" descr="남자 옆모습 단색으로 채워진">
                <a:extLst>
                  <a:ext uri="{FF2B5EF4-FFF2-40B4-BE49-F238E27FC236}">
                    <a16:creationId xmlns:a16="http://schemas.microsoft.com/office/drawing/2014/main" id="{5B3E07A0-5079-B6DA-4494-18CDE5E1C61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96DAC541-7B7A-43D3-8B79-37D633B846F1}">
                    <asvg:svgBlip xmlns:asvg="http://schemas.microsoft.com/office/drawing/2016/SVG/main" r:embed="rId13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sp>
          <p:nvSpPr>
            <p:cNvPr id="1000" name="TextBox 999">
              <a:extLst>
                <a:ext uri="{FF2B5EF4-FFF2-40B4-BE49-F238E27FC236}">
                  <a16:creationId xmlns:a16="http://schemas.microsoft.com/office/drawing/2014/main" id="{43037502-3727-12F0-F467-CB31AF69D982}"/>
                </a:ext>
              </a:extLst>
            </p:cNvPr>
            <p:cNvSpPr txBox="1"/>
            <p:nvPr/>
          </p:nvSpPr>
          <p:spPr>
            <a:xfrm>
              <a:off x="2471806" y="3165561"/>
              <a:ext cx="269304" cy="107722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700" b="1" dirty="0">
                  <a:solidFill>
                    <a:schemeClr val="bg2">
                      <a:lumMod val="10000"/>
                    </a:schemeClr>
                  </a:solidFill>
                </a:rPr>
                <a:t>김나연</a:t>
              </a:r>
              <a:endParaRPr kumimoji="1" lang="x-none" altLang="en-US" sz="700" b="1" dirty="0">
                <a:solidFill>
                  <a:schemeClr val="bg2">
                    <a:lumMod val="10000"/>
                  </a:schemeClr>
                </a:solidFill>
              </a:endParaRPr>
            </a:p>
          </p:txBody>
        </p:sp>
        <p:sp>
          <p:nvSpPr>
            <p:cNvPr id="1001" name="TextBox 1000">
              <a:extLst>
                <a:ext uri="{FF2B5EF4-FFF2-40B4-BE49-F238E27FC236}">
                  <a16:creationId xmlns:a16="http://schemas.microsoft.com/office/drawing/2014/main" id="{E7B77AAC-5158-9E67-E01A-9B8633EB49C5}"/>
                </a:ext>
              </a:extLst>
            </p:cNvPr>
            <p:cNvSpPr txBox="1"/>
            <p:nvPr/>
          </p:nvSpPr>
          <p:spPr>
            <a:xfrm>
              <a:off x="2214256" y="3347925"/>
              <a:ext cx="597351" cy="259174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ko-KR" altLang="en-US" sz="600" dirty="0">
                  <a:solidFill>
                    <a:schemeClr val="bg2">
                      <a:lumMod val="10000"/>
                    </a:schemeClr>
                  </a:solidFill>
                </a:rPr>
                <a:t>문제 풀이</a:t>
              </a:r>
              <a:endParaRPr kumimoji="1" lang="en-US" altLang="ko-KR" sz="600" dirty="0">
                <a:solidFill>
                  <a:schemeClr val="bg2">
                    <a:lumMod val="10000"/>
                  </a:schemeClr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kumimoji="1" lang="ko-KR" altLang="en-US" sz="600" dirty="0" err="1">
                  <a:solidFill>
                    <a:schemeClr val="bg2">
                      <a:lumMod val="10000"/>
                    </a:schemeClr>
                  </a:solidFill>
                </a:rPr>
                <a:t>정답률</a:t>
              </a:r>
              <a:endParaRPr kumimoji="1" lang="x-none" altLang="en-US" sz="600" dirty="0">
                <a:solidFill>
                  <a:schemeClr val="bg2">
                    <a:lumMod val="10000"/>
                  </a:schemeClr>
                </a:solidFill>
              </a:endParaRPr>
            </a:p>
          </p:txBody>
        </p:sp>
        <p:sp>
          <p:nvSpPr>
            <p:cNvPr id="1002" name="TextBox 1001">
              <a:extLst>
                <a:ext uri="{FF2B5EF4-FFF2-40B4-BE49-F238E27FC236}">
                  <a16:creationId xmlns:a16="http://schemas.microsoft.com/office/drawing/2014/main" id="{80357B70-A359-A45E-2870-956F8AE2E5ED}"/>
                </a:ext>
              </a:extLst>
            </p:cNvPr>
            <p:cNvSpPr txBox="1"/>
            <p:nvPr/>
          </p:nvSpPr>
          <p:spPr>
            <a:xfrm>
              <a:off x="2761945" y="3344468"/>
              <a:ext cx="641779" cy="259174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kumimoji="1" lang="en-US" altLang="ko-KR" sz="600" dirty="0">
                  <a:solidFill>
                    <a:schemeClr val="bg2">
                      <a:lumMod val="10000"/>
                    </a:schemeClr>
                  </a:solidFill>
                </a:rPr>
                <a:t>153</a:t>
              </a:r>
              <a:r>
                <a:rPr kumimoji="1" lang="ko-KR" altLang="en-US" sz="600" dirty="0">
                  <a:solidFill>
                    <a:schemeClr val="bg2">
                      <a:lumMod val="10000"/>
                    </a:schemeClr>
                  </a:solidFill>
                </a:rPr>
                <a:t>개</a:t>
              </a:r>
              <a:r>
                <a:rPr kumimoji="1" lang="en-US" altLang="ko-KR" sz="600" dirty="0">
                  <a:solidFill>
                    <a:schemeClr val="bg2">
                      <a:lumMod val="10000"/>
                    </a:schemeClr>
                  </a:solidFill>
                </a:rPr>
                <a:t>(51%)</a:t>
              </a:r>
            </a:p>
            <a:p>
              <a:pPr algn="r">
                <a:lnSpc>
                  <a:spcPct val="150000"/>
                </a:lnSpc>
              </a:pPr>
              <a:r>
                <a:rPr kumimoji="1" lang="en-US" altLang="ko-KR" sz="600" dirty="0">
                  <a:solidFill>
                    <a:schemeClr val="bg2">
                      <a:lumMod val="10000"/>
                    </a:schemeClr>
                  </a:solidFill>
                </a:rPr>
                <a:t>24%</a:t>
              </a:r>
              <a:endParaRPr kumimoji="1" lang="x-none" altLang="en-US" sz="600" dirty="0">
                <a:solidFill>
                  <a:schemeClr val="bg2">
                    <a:lumMod val="10000"/>
                  </a:schemeClr>
                </a:solidFill>
              </a:endParaRPr>
            </a:p>
          </p:txBody>
        </p:sp>
      </p:grpSp>
      <p:sp>
        <p:nvSpPr>
          <p:cNvPr id="1005" name="Rounded Rectangle">
            <a:extLst>
              <a:ext uri="{FF2B5EF4-FFF2-40B4-BE49-F238E27FC236}">
                <a16:creationId xmlns:a16="http://schemas.microsoft.com/office/drawing/2014/main" id="{CA9CF90B-6285-0007-5579-B8D459DB1088}"/>
              </a:ext>
            </a:extLst>
          </p:cNvPr>
          <p:cNvSpPr/>
          <p:nvPr/>
        </p:nvSpPr>
        <p:spPr>
          <a:xfrm>
            <a:off x="3037445" y="3201260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3-3</a:t>
            </a:r>
            <a:endParaRPr sz="700" dirty="0">
              <a:solidFill>
                <a:schemeClr val="bg1"/>
              </a:solidFill>
            </a:endParaRPr>
          </a:p>
        </p:txBody>
      </p:sp>
      <p:pic>
        <p:nvPicPr>
          <p:cNvPr id="1006" name="그래픽 1005" descr="커서 단색으로 채워진">
            <a:extLst>
              <a:ext uri="{FF2B5EF4-FFF2-40B4-BE49-F238E27FC236}">
                <a16:creationId xmlns:a16="http://schemas.microsoft.com/office/drawing/2014/main" id="{6E489FC9-83C7-8515-591A-E4EDF81EA431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 rot="934081">
            <a:off x="2824654" y="3549502"/>
            <a:ext cx="212994" cy="212994"/>
          </a:xfrm>
          <a:prstGeom prst="rect">
            <a:avLst/>
          </a:prstGeom>
        </p:spPr>
      </p:pic>
      <p:sp>
        <p:nvSpPr>
          <p:cNvPr id="1007" name="Rounded Rectangle">
            <a:extLst>
              <a:ext uri="{FF2B5EF4-FFF2-40B4-BE49-F238E27FC236}">
                <a16:creationId xmlns:a16="http://schemas.microsoft.com/office/drawing/2014/main" id="{4C7E83AD-C0C2-D632-56F8-F6E7B997A926}"/>
              </a:ext>
            </a:extLst>
          </p:cNvPr>
          <p:cNvSpPr/>
          <p:nvPr/>
        </p:nvSpPr>
        <p:spPr>
          <a:xfrm>
            <a:off x="5272931" y="1910925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4-1</a:t>
            </a:r>
            <a:endParaRPr sz="700" dirty="0">
              <a:solidFill>
                <a:schemeClr val="bg1"/>
              </a:solidFill>
            </a:endParaRPr>
          </a:p>
        </p:txBody>
      </p:sp>
      <p:cxnSp>
        <p:nvCxnSpPr>
          <p:cNvPr id="1008" name="직선 화살표 연결선 1007">
            <a:extLst>
              <a:ext uri="{FF2B5EF4-FFF2-40B4-BE49-F238E27FC236}">
                <a16:creationId xmlns:a16="http://schemas.microsoft.com/office/drawing/2014/main" id="{F44FEFC1-1E35-EAD2-5DCC-6231CCC13DB0}"/>
              </a:ext>
            </a:extLst>
          </p:cNvPr>
          <p:cNvCxnSpPr>
            <a:cxnSpLocks/>
          </p:cNvCxnSpPr>
          <p:nvPr/>
        </p:nvCxnSpPr>
        <p:spPr>
          <a:xfrm>
            <a:off x="4965410" y="2456740"/>
            <a:ext cx="420631" cy="5386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09" name="Circle">
            <a:extLst>
              <a:ext uri="{FF2B5EF4-FFF2-40B4-BE49-F238E27FC236}">
                <a16:creationId xmlns:a16="http://schemas.microsoft.com/office/drawing/2014/main" id="{D2CF87B2-0AFD-66A7-6171-9E2E8E69C158}"/>
              </a:ext>
            </a:extLst>
          </p:cNvPr>
          <p:cNvSpPr/>
          <p:nvPr/>
        </p:nvSpPr>
        <p:spPr>
          <a:xfrm>
            <a:off x="141554" y="1847801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3</a:t>
            </a:r>
            <a:endParaRPr sz="700" dirty="0">
              <a:solidFill>
                <a:schemeClr val="bg1"/>
              </a:solidFill>
            </a:endParaRPr>
          </a:p>
        </p:txBody>
      </p:sp>
      <p:grpSp>
        <p:nvGrpSpPr>
          <p:cNvPr id="1011" name="그룹 1010">
            <a:extLst>
              <a:ext uri="{FF2B5EF4-FFF2-40B4-BE49-F238E27FC236}">
                <a16:creationId xmlns:a16="http://schemas.microsoft.com/office/drawing/2014/main" id="{58C199F9-08A0-2605-EED6-1E1A825C5462}"/>
              </a:ext>
            </a:extLst>
          </p:cNvPr>
          <p:cNvGrpSpPr/>
          <p:nvPr/>
        </p:nvGrpSpPr>
        <p:grpSpPr>
          <a:xfrm>
            <a:off x="11629" y="1051813"/>
            <a:ext cx="2605505" cy="297926"/>
            <a:chOff x="133004" y="1057633"/>
            <a:chExt cx="2605505" cy="297926"/>
          </a:xfrm>
        </p:grpSpPr>
        <p:sp>
          <p:nvSpPr>
            <p:cNvPr id="1012" name="자유형: 도형 1011">
              <a:extLst>
                <a:ext uri="{FF2B5EF4-FFF2-40B4-BE49-F238E27FC236}">
                  <a16:creationId xmlns:a16="http://schemas.microsoft.com/office/drawing/2014/main" id="{FB807559-FA25-90E5-3C75-43E1811B1235}"/>
                </a:ext>
              </a:extLst>
            </p:cNvPr>
            <p:cNvSpPr/>
            <p:nvPr/>
          </p:nvSpPr>
          <p:spPr>
            <a:xfrm>
              <a:off x="133004" y="1057633"/>
              <a:ext cx="2463954" cy="297926"/>
            </a:xfrm>
            <a:custGeom>
              <a:avLst/>
              <a:gdLst>
                <a:gd name="connsiteX0" fmla="*/ 1264203 w 2643835"/>
                <a:gd name="connsiteY0" fmla="*/ 0 h 360099"/>
                <a:gd name="connsiteX1" fmla="*/ 1305207 w 2643835"/>
                <a:gd name="connsiteY1" fmla="*/ 60652 h 360099"/>
                <a:gd name="connsiteX2" fmla="*/ 2593926 w 2643835"/>
                <a:gd name="connsiteY2" fmla="*/ 60652 h 360099"/>
                <a:gd name="connsiteX3" fmla="*/ 2643835 w 2643835"/>
                <a:gd name="connsiteY3" fmla="*/ 110561 h 360099"/>
                <a:gd name="connsiteX4" fmla="*/ 2643835 w 2643835"/>
                <a:gd name="connsiteY4" fmla="*/ 310190 h 360099"/>
                <a:gd name="connsiteX5" fmla="*/ 2593926 w 2643835"/>
                <a:gd name="connsiteY5" fmla="*/ 360099 h 360099"/>
                <a:gd name="connsiteX6" fmla="*/ 49909 w 2643835"/>
                <a:gd name="connsiteY6" fmla="*/ 360099 h 360099"/>
                <a:gd name="connsiteX7" fmla="*/ 0 w 2643835"/>
                <a:gd name="connsiteY7" fmla="*/ 310190 h 360099"/>
                <a:gd name="connsiteX8" fmla="*/ 0 w 2643835"/>
                <a:gd name="connsiteY8" fmla="*/ 110561 h 360099"/>
                <a:gd name="connsiteX9" fmla="*/ 49909 w 2643835"/>
                <a:gd name="connsiteY9" fmla="*/ 60652 h 360099"/>
                <a:gd name="connsiteX10" fmla="*/ 1223199 w 2643835"/>
                <a:gd name="connsiteY10" fmla="*/ 60652 h 360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43835" h="360099">
                  <a:moveTo>
                    <a:pt x="1264203" y="0"/>
                  </a:moveTo>
                  <a:lnTo>
                    <a:pt x="1305207" y="60652"/>
                  </a:lnTo>
                  <a:lnTo>
                    <a:pt x="2593926" y="60652"/>
                  </a:lnTo>
                  <a:cubicBezTo>
                    <a:pt x="2621490" y="60652"/>
                    <a:pt x="2643835" y="82997"/>
                    <a:pt x="2643835" y="110561"/>
                  </a:cubicBezTo>
                  <a:lnTo>
                    <a:pt x="2643835" y="310190"/>
                  </a:lnTo>
                  <a:cubicBezTo>
                    <a:pt x="2643835" y="337754"/>
                    <a:pt x="2621490" y="360099"/>
                    <a:pt x="2593926" y="360099"/>
                  </a:cubicBezTo>
                  <a:lnTo>
                    <a:pt x="49909" y="360099"/>
                  </a:lnTo>
                  <a:cubicBezTo>
                    <a:pt x="22345" y="360099"/>
                    <a:pt x="0" y="337754"/>
                    <a:pt x="0" y="310190"/>
                  </a:cubicBezTo>
                  <a:lnTo>
                    <a:pt x="0" y="110561"/>
                  </a:lnTo>
                  <a:cubicBezTo>
                    <a:pt x="0" y="82997"/>
                    <a:pt x="22345" y="60652"/>
                    <a:pt x="49909" y="60652"/>
                  </a:cubicBezTo>
                  <a:lnTo>
                    <a:pt x="1223199" y="60652"/>
                  </a:lnTo>
                  <a:close/>
                </a:path>
              </a:pathLst>
            </a:custGeom>
            <a:solidFill>
              <a:srgbClr val="313131">
                <a:alpha val="8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1013" name="TextBox 1012">
              <a:extLst>
                <a:ext uri="{FF2B5EF4-FFF2-40B4-BE49-F238E27FC236}">
                  <a16:creationId xmlns:a16="http://schemas.microsoft.com/office/drawing/2014/main" id="{10D00395-1663-3233-921C-58D52CD5C69C}"/>
                </a:ext>
              </a:extLst>
            </p:cNvPr>
            <p:cNvSpPr txBox="1"/>
            <p:nvPr/>
          </p:nvSpPr>
          <p:spPr>
            <a:xfrm>
              <a:off x="165090" y="1123193"/>
              <a:ext cx="2573419" cy="223138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spAutoFit/>
            </a:bodyPr>
            <a:lstStyle/>
            <a:p>
              <a:r>
                <a:rPr kumimoji="1" lang="ko-KR" altLang="en-US" sz="450" dirty="0">
                  <a:solidFill>
                    <a:schemeClr val="bg1"/>
                  </a:solidFill>
                </a:rPr>
                <a:t>문제풀이 학습현황에 따라 독려가 필요한 학생 그룹을 확인하고 피드백을 보낼 수 있습니다</a:t>
              </a:r>
              <a:r>
                <a:rPr kumimoji="1" lang="en-US" altLang="ko-KR" sz="450" dirty="0">
                  <a:solidFill>
                    <a:schemeClr val="bg1"/>
                  </a:solidFill>
                </a:rPr>
                <a:t>.</a:t>
              </a:r>
            </a:p>
            <a:p>
              <a:pPr>
                <a:lnSpc>
                  <a:spcPct val="150000"/>
                </a:lnSpc>
              </a:pPr>
              <a:r>
                <a:rPr kumimoji="1" lang="en-US" altLang="en-US" sz="400" dirty="0">
                  <a:solidFill>
                    <a:schemeClr val="bg1"/>
                  </a:solidFill>
                </a:rPr>
                <a:t>* </a:t>
              </a:r>
              <a:r>
                <a:rPr kumimoji="1" lang="ko-KR" altLang="en-US" sz="400" dirty="0">
                  <a:solidFill>
                    <a:schemeClr val="bg1"/>
                  </a:solidFill>
                </a:rPr>
                <a:t>문제풀이 학습량 </a:t>
              </a:r>
              <a:r>
                <a:rPr kumimoji="1" lang="en-US" altLang="ko-KR" sz="400" dirty="0">
                  <a:solidFill>
                    <a:schemeClr val="bg1"/>
                  </a:solidFill>
                </a:rPr>
                <a:t>: </a:t>
              </a:r>
              <a:r>
                <a:rPr kumimoji="1" lang="ko-KR" altLang="en-US" sz="400" dirty="0">
                  <a:solidFill>
                    <a:schemeClr val="bg1"/>
                  </a:solidFill>
                </a:rPr>
                <a:t>같은 학교 </a:t>
              </a:r>
              <a:r>
                <a:rPr kumimoji="1" lang="en-US" altLang="ko-KR" sz="400" dirty="0">
                  <a:solidFill>
                    <a:schemeClr val="bg1"/>
                  </a:solidFill>
                </a:rPr>
                <a:t>, </a:t>
              </a:r>
              <a:r>
                <a:rPr kumimoji="1" lang="ko-KR" altLang="en-US" sz="400" dirty="0">
                  <a:solidFill>
                    <a:schemeClr val="bg1"/>
                  </a:solidFill>
                </a:rPr>
                <a:t>학년 대비 해당 학생의 문제풀이 수를 백분위로 환산</a:t>
              </a:r>
              <a:endParaRPr kumimoji="1" lang="en-US" altLang="ko-KR" sz="400" dirty="0">
                <a:solidFill>
                  <a:schemeClr val="bg1"/>
                </a:solidFill>
              </a:endParaRPr>
            </a:p>
            <a:p>
              <a:r>
                <a:rPr kumimoji="1" lang="en-US" altLang="en-US" sz="400" dirty="0">
                  <a:solidFill>
                    <a:schemeClr val="bg1"/>
                  </a:solidFill>
                </a:rPr>
                <a:t>* </a:t>
              </a:r>
              <a:r>
                <a:rPr kumimoji="1" lang="ko-KR" altLang="en-US" sz="400" dirty="0">
                  <a:solidFill>
                    <a:schemeClr val="bg1"/>
                  </a:solidFill>
                </a:rPr>
                <a:t>문제풀이 </a:t>
              </a:r>
              <a:r>
                <a:rPr kumimoji="1" lang="ko-KR" altLang="en-US" sz="400" dirty="0" err="1">
                  <a:solidFill>
                    <a:schemeClr val="bg1"/>
                  </a:solidFill>
                </a:rPr>
                <a:t>정답률</a:t>
              </a:r>
              <a:r>
                <a:rPr kumimoji="1" lang="en-US" altLang="ko-KR" sz="400" dirty="0">
                  <a:solidFill>
                    <a:schemeClr val="bg1"/>
                  </a:solidFill>
                </a:rPr>
                <a:t> : </a:t>
              </a:r>
              <a:r>
                <a:rPr kumimoji="1" lang="ko-KR" altLang="en-US" sz="400" dirty="0">
                  <a:solidFill>
                    <a:schemeClr val="bg1"/>
                  </a:solidFill>
                </a:rPr>
                <a:t>해당 학생의 문제풀이 </a:t>
              </a:r>
              <a:r>
                <a:rPr kumimoji="1" lang="ko-KR" altLang="en-US" sz="400" dirty="0" err="1">
                  <a:solidFill>
                    <a:schemeClr val="bg1"/>
                  </a:solidFill>
                </a:rPr>
                <a:t>정답률</a:t>
              </a:r>
              <a:endParaRPr kumimoji="1" lang="x-none" altLang="en-US" sz="400" dirty="0">
                <a:solidFill>
                  <a:schemeClr val="bg1"/>
                </a:solidFill>
              </a:endParaRPr>
            </a:p>
          </p:txBody>
        </p:sp>
      </p:grpSp>
      <p:sp>
        <p:nvSpPr>
          <p:cNvPr id="1443" name="Circle">
            <a:extLst>
              <a:ext uri="{FF2B5EF4-FFF2-40B4-BE49-F238E27FC236}">
                <a16:creationId xmlns:a16="http://schemas.microsoft.com/office/drawing/2014/main" id="{27F9ECD1-7B1A-5E33-9A07-A2EE7EE4A772}"/>
              </a:ext>
            </a:extLst>
          </p:cNvPr>
          <p:cNvSpPr/>
          <p:nvPr/>
        </p:nvSpPr>
        <p:spPr>
          <a:xfrm>
            <a:off x="197878" y="1424851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444" name="Rounded Rectangle">
            <a:extLst>
              <a:ext uri="{FF2B5EF4-FFF2-40B4-BE49-F238E27FC236}">
                <a16:creationId xmlns:a16="http://schemas.microsoft.com/office/drawing/2014/main" id="{BFD2E828-5A42-AB14-1CCC-4D8E200698E5}"/>
              </a:ext>
            </a:extLst>
          </p:cNvPr>
          <p:cNvSpPr/>
          <p:nvPr/>
        </p:nvSpPr>
        <p:spPr>
          <a:xfrm>
            <a:off x="2076766" y="1418359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36" name="TextBox 535">
            <a:extLst>
              <a:ext uri="{FF2B5EF4-FFF2-40B4-BE49-F238E27FC236}">
                <a16:creationId xmlns:a16="http://schemas.microsoft.com/office/drawing/2014/main" id="{9D77A236-F6F0-D224-E79C-CE5EBBF910C4}"/>
              </a:ext>
            </a:extLst>
          </p:cNvPr>
          <p:cNvSpPr txBox="1"/>
          <p:nvPr/>
        </p:nvSpPr>
        <p:spPr>
          <a:xfrm>
            <a:off x="8353426" y="3977830"/>
            <a:ext cx="392898" cy="107722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en-US" altLang="ko-KR" sz="700" dirty="0">
                <a:solidFill>
                  <a:srgbClr val="A665FB"/>
                </a:solidFill>
              </a:rPr>
              <a:t>33</a:t>
            </a:r>
            <a:r>
              <a:rPr kumimoji="1" lang="en-US" altLang="ko-KR" sz="700" dirty="0"/>
              <a:t> / 100</a:t>
            </a:r>
            <a:endParaRPr kumimoji="1" lang="ko-KR" altLang="en-US" sz="700" dirty="0"/>
          </a:p>
        </p:txBody>
      </p:sp>
    </p:spTree>
    <p:extLst>
      <p:ext uri="{BB962C8B-B14F-4D97-AF65-F5344CB8AC3E}">
        <p14:creationId xmlns:p14="http://schemas.microsoft.com/office/powerpoint/2010/main" val="1033267604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>
            <a:extLst>
              <a:ext uri="{FF2B5EF4-FFF2-40B4-BE49-F238E27FC236}">
                <a16:creationId xmlns:a16="http://schemas.microsoft.com/office/drawing/2014/main" id="{0AE633E0-FC88-01FF-0B6B-3F415759358A}"/>
              </a:ext>
            </a:extLst>
          </p:cNvPr>
          <p:cNvSpPr/>
          <p:nvPr/>
        </p:nvSpPr>
        <p:spPr>
          <a:xfrm>
            <a:off x="139156" y="9187501"/>
            <a:ext cx="8799104" cy="692040"/>
          </a:xfrm>
          <a:prstGeom prst="rect">
            <a:avLst/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40BA6E5-A3C0-31D7-758F-E53A9920E993}"/>
              </a:ext>
            </a:extLst>
          </p:cNvPr>
          <p:cNvSpPr txBox="1"/>
          <p:nvPr/>
        </p:nvSpPr>
        <p:spPr>
          <a:xfrm>
            <a:off x="3027168" y="9498101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dirty="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 dirty="0">
                <a:solidFill>
                  <a:srgbClr val="000000"/>
                </a:solidFill>
              </a:rPr>
              <a:t>   </a:t>
            </a:r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r>
              <a:rPr lang="en-US" altLang="ko-KR" sz="800" dirty="0">
                <a:solidFill>
                  <a:srgbClr val="000000"/>
                </a:solidFill>
              </a:rPr>
              <a:t>   2   3 &gt;  &gt;&gt;</a:t>
            </a:r>
          </a:p>
        </p:txBody>
      </p:sp>
      <p:graphicFrame>
        <p:nvGraphicFramePr>
          <p:cNvPr id="2" name="표 1">
            <a:extLst>
              <a:ext uri="{FF2B5EF4-FFF2-40B4-BE49-F238E27FC236}">
                <a16:creationId xmlns:a16="http://schemas.microsoft.com/office/drawing/2014/main" id="{564BCF45-2A87-8CE1-9D55-3375491D6616}"/>
              </a:ext>
            </a:extLst>
          </p:cNvPr>
          <p:cNvGraphicFramePr>
            <a:graphicFrameLocks noGrp="1"/>
          </p:cNvGraphicFramePr>
          <p:nvPr/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 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TEA-AIR-PER-005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과목교사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</a:t>
                      </a: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학생 리포트</a:t>
                      </a:r>
                      <a:endParaRPr lang="ko-KR" altLang="en-US" b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cxnSp>
        <p:nvCxnSpPr>
          <p:cNvPr id="1267" name="직선 연결선[R] 1266">
            <a:extLst>
              <a:ext uri="{FF2B5EF4-FFF2-40B4-BE49-F238E27FC236}">
                <a16:creationId xmlns:a16="http://schemas.microsoft.com/office/drawing/2014/main" id="{4A20F7B3-60E4-0212-2480-DA5FA5097B0B}"/>
              </a:ext>
            </a:extLst>
          </p:cNvPr>
          <p:cNvCxnSpPr/>
          <p:nvPr/>
        </p:nvCxnSpPr>
        <p:spPr>
          <a:xfrm>
            <a:off x="3659954" y="796779"/>
            <a:ext cx="751562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9CFC1C04-1F39-0709-5292-8E7B1A9FC76C}"/>
              </a:ext>
            </a:extLst>
          </p:cNvPr>
          <p:cNvSpPr txBox="1"/>
          <p:nvPr/>
        </p:nvSpPr>
        <p:spPr>
          <a:xfrm>
            <a:off x="313249" y="935431"/>
            <a:ext cx="938651" cy="16793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x-none" altLang="en-US" sz="1100" b="1" dirty="0"/>
              <a:t>학생 </a:t>
            </a:r>
            <a:r>
              <a:rPr lang="ko-KR" altLang="en-US" sz="1100" b="1" dirty="0"/>
              <a:t>리포트</a:t>
            </a:r>
            <a:endParaRPr lang="en-US" altLang="ko-KR" sz="1050" b="1" dirty="0"/>
          </a:p>
        </p:txBody>
      </p:sp>
      <p:pic>
        <p:nvPicPr>
          <p:cNvPr id="12" name="Graphic 11">
            <a:extLst>
              <a:ext uri="{FF2B5EF4-FFF2-40B4-BE49-F238E27FC236}">
                <a16:creationId xmlns:a16="http://schemas.microsoft.com/office/drawing/2014/main" id="{0FB2A429-AF47-A889-0FF1-53D1FC54642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04668" y="940359"/>
            <a:ext cx="155002" cy="155002"/>
          </a:xfrm>
          <a:prstGeom prst="rect">
            <a:avLst/>
          </a:prstGeom>
        </p:spPr>
      </p:pic>
      <p:grpSp>
        <p:nvGrpSpPr>
          <p:cNvPr id="14" name="그룹 13">
            <a:extLst>
              <a:ext uri="{FF2B5EF4-FFF2-40B4-BE49-F238E27FC236}">
                <a16:creationId xmlns:a16="http://schemas.microsoft.com/office/drawing/2014/main" id="{B2EF90F6-8C4E-46CE-101D-49A7036E4D03}"/>
              </a:ext>
            </a:extLst>
          </p:cNvPr>
          <p:cNvGrpSpPr/>
          <p:nvPr/>
        </p:nvGrpSpPr>
        <p:grpSpPr>
          <a:xfrm>
            <a:off x="7310984" y="922446"/>
            <a:ext cx="1123678" cy="195246"/>
            <a:chOff x="3386022" y="1238010"/>
            <a:chExt cx="1123678" cy="195246"/>
          </a:xfrm>
        </p:grpSpPr>
        <p:sp>
          <p:nvSpPr>
            <p:cNvPr id="15" name="2020년 6월 09일">
              <a:extLst>
                <a:ext uri="{FF2B5EF4-FFF2-40B4-BE49-F238E27FC236}">
                  <a16:creationId xmlns:a16="http://schemas.microsoft.com/office/drawing/2014/main" id="{83C31A2C-28A1-16B6-3A14-A17142452C94}"/>
                </a:ext>
              </a:extLst>
            </p:cNvPr>
            <p:cNvSpPr txBox="1"/>
            <p:nvPr/>
          </p:nvSpPr>
          <p:spPr>
            <a:xfrm>
              <a:off x="3684153" y="1238010"/>
              <a:ext cx="825547" cy="195246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="" xmlns:ma14="http://schemas.microsoft.com/office/mac/drawingml/2011/main" xmlns:a14="http://schemas.microsoft.com/office/drawing/2010/main" xmlns:m="http://schemas.openxmlformats.org/officeDocument/2006/math" val="1"/>
              </a:ext>
            </a:extLst>
          </p:spPr>
          <p:txBody>
            <a:bodyPr wrap="none" lIns="35719" tIns="35719" rIns="35719" bIns="35719" anchor="ctr">
              <a:spAutoFit/>
            </a:bodyPr>
            <a:lstStyle>
              <a:lvl1pPr>
                <a:defRPr sz="1300">
                  <a:solidFill>
                    <a:srgbClr val="343434"/>
                  </a:solidFill>
                  <a:latin typeface="Apple SD 산돌고딕 Neo 볼드체"/>
                  <a:ea typeface="Apple SD 산돌고딕 Neo 볼드체"/>
                  <a:cs typeface="Apple SD 산돌고딕 Neo 볼드체"/>
                  <a:sym typeface="Apple SD 산돌고딕 Neo 볼드체"/>
                </a:defRPr>
              </a:lvl1pPr>
            </a:lstStyle>
            <a:p>
              <a:pPr algn="ctr"/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2024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년 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3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~6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endParaRPr sz="800" dirty="0">
                <a:solidFill>
                  <a:prstClr val="black">
                    <a:lumMod val="50000"/>
                    <a:lumOff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16" name="꺽쇠.png" descr="꺽쇠.png">
              <a:extLst>
                <a:ext uri="{FF2B5EF4-FFF2-40B4-BE49-F238E27FC236}">
                  <a16:creationId xmlns:a16="http://schemas.microsoft.com/office/drawing/2014/main" id="{34BD56FE-BA22-05FF-A080-B50E25B3AAF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 flipH="1">
              <a:off x="3386022" y="1299227"/>
              <a:ext cx="98011" cy="98011"/>
            </a:xfrm>
            <a:prstGeom prst="rect">
              <a:avLst/>
            </a:prstGeom>
            <a:ln w="12700">
              <a:miter lim="400000"/>
            </a:ln>
          </p:spPr>
        </p:pic>
      </p:grpSp>
      <p:sp>
        <p:nvSpPr>
          <p:cNvPr id="20" name="모서리가 둥근 직사각형 1100">
            <a:extLst>
              <a:ext uri="{FF2B5EF4-FFF2-40B4-BE49-F238E27FC236}">
                <a16:creationId xmlns:a16="http://schemas.microsoft.com/office/drawing/2014/main" id="{6467FD20-4E26-9F72-BB29-EEA5FE40408A}"/>
              </a:ext>
            </a:extLst>
          </p:cNvPr>
          <p:cNvSpPr/>
          <p:nvPr/>
        </p:nvSpPr>
        <p:spPr>
          <a:xfrm>
            <a:off x="8817767" y="1198995"/>
            <a:ext cx="45719" cy="832716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sp>
        <p:nvSpPr>
          <p:cNvPr id="1832" name="사각형: 둥근 모서리 1831">
            <a:extLst>
              <a:ext uri="{FF2B5EF4-FFF2-40B4-BE49-F238E27FC236}">
                <a16:creationId xmlns:a16="http://schemas.microsoft.com/office/drawing/2014/main" id="{5BFDE165-C3F2-73C5-6419-EA40F67566EE}"/>
              </a:ext>
            </a:extLst>
          </p:cNvPr>
          <p:cNvSpPr/>
          <p:nvPr/>
        </p:nvSpPr>
        <p:spPr>
          <a:xfrm>
            <a:off x="8372170" y="1342129"/>
            <a:ext cx="396937" cy="351244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2000" b="1" dirty="0">
                <a:solidFill>
                  <a:schemeClr val="tx1"/>
                </a:solidFill>
              </a:rPr>
              <a:t>+</a:t>
            </a:r>
            <a:endParaRPr lang="ko-KR" altLang="en-US" sz="2000" b="1" dirty="0">
              <a:solidFill>
                <a:schemeClr val="tx1"/>
              </a:solidFill>
            </a:endParaRPr>
          </a:p>
        </p:txBody>
      </p:sp>
      <p:sp>
        <p:nvSpPr>
          <p:cNvPr id="960" name="사각형: 둥근 모서리 959">
            <a:extLst>
              <a:ext uri="{FF2B5EF4-FFF2-40B4-BE49-F238E27FC236}">
                <a16:creationId xmlns:a16="http://schemas.microsoft.com/office/drawing/2014/main" id="{43EBA972-86F7-4C87-2AE4-1BF7779C257A}"/>
              </a:ext>
            </a:extLst>
          </p:cNvPr>
          <p:cNvSpPr/>
          <p:nvPr/>
        </p:nvSpPr>
        <p:spPr>
          <a:xfrm>
            <a:off x="270365" y="1339194"/>
            <a:ext cx="1821623" cy="313047"/>
          </a:xfrm>
          <a:prstGeom prst="roundRect">
            <a:avLst/>
          </a:prstGeom>
          <a:solidFill>
            <a:srgbClr val="7F7F7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50" b="1" dirty="0">
                <a:solidFill>
                  <a:schemeClr val="bg1"/>
                </a:solidFill>
              </a:rPr>
              <a:t>생활과 윤리 </a:t>
            </a:r>
            <a:r>
              <a:rPr lang="ko-KR" altLang="en-US" sz="1050" b="1" dirty="0" err="1">
                <a:solidFill>
                  <a:schemeClr val="bg1"/>
                </a:solidFill>
              </a:rPr>
              <a:t>보충반</a:t>
            </a:r>
            <a:endParaRPr lang="ko-KR" altLang="en-US" sz="1050" b="1" dirty="0">
              <a:solidFill>
                <a:schemeClr val="bg1"/>
              </a:solidFill>
            </a:endParaRPr>
          </a:p>
        </p:txBody>
      </p:sp>
      <p:sp>
        <p:nvSpPr>
          <p:cNvPr id="961" name="사각형: 둥근 모서리 960">
            <a:extLst>
              <a:ext uri="{FF2B5EF4-FFF2-40B4-BE49-F238E27FC236}">
                <a16:creationId xmlns:a16="http://schemas.microsoft.com/office/drawing/2014/main" id="{1AEE1951-C377-7DCF-B6DB-BD8BF3442053}"/>
              </a:ext>
            </a:extLst>
          </p:cNvPr>
          <p:cNvSpPr/>
          <p:nvPr/>
        </p:nvSpPr>
        <p:spPr>
          <a:xfrm>
            <a:off x="2167941" y="1329887"/>
            <a:ext cx="1719180" cy="32912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50" b="1" dirty="0">
                <a:solidFill>
                  <a:schemeClr val="tx1"/>
                </a:solidFill>
              </a:rPr>
              <a:t>생활과 윤리 </a:t>
            </a:r>
            <a:r>
              <a:rPr lang="ko-KR" altLang="en-US" sz="1050" b="1" dirty="0" err="1">
                <a:solidFill>
                  <a:schemeClr val="tx1"/>
                </a:solidFill>
              </a:rPr>
              <a:t>심화반</a:t>
            </a:r>
            <a:endParaRPr lang="ko-KR" altLang="en-US" sz="1050" b="1" dirty="0">
              <a:solidFill>
                <a:schemeClr val="tx1"/>
              </a:solidFill>
            </a:endParaRPr>
          </a:p>
        </p:txBody>
      </p:sp>
      <p:graphicFrame>
        <p:nvGraphicFramePr>
          <p:cNvPr id="962" name="Google Shape;912;p23">
            <a:extLst>
              <a:ext uri="{FF2B5EF4-FFF2-40B4-BE49-F238E27FC236}">
                <a16:creationId xmlns:a16="http://schemas.microsoft.com/office/drawing/2014/main" id="{1A65D736-67B2-96F2-84FC-B9A345488F0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99770698"/>
              </p:ext>
            </p:extLst>
          </p:nvPr>
        </p:nvGraphicFramePr>
        <p:xfrm>
          <a:off x="9032627" y="1319078"/>
          <a:ext cx="3037052" cy="6414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5360">
                <a:tc rowSpan="7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전체 학생 목록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선택한 과목 탭의 전체 학생 목록 제공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학년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반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번호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이름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문제풀이 </a:t>
                      </a:r>
                      <a:r>
                        <a:rPr lang="ko-KR" altLang="en-US" sz="700" b="0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정답률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문제풀이 학습량 제공 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학습 수준이 낮은 순으로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2C,2D,2A,2B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고정 상태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59508764"/>
                  </a:ext>
                </a:extLst>
              </a:tr>
              <a:tr h="28536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5-1 . </a:t>
                      </a:r>
                      <a:r>
                        <a:rPr lang="ko-KR" altLang="en-US" sz="700" b="1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정답률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기준 정렬 </a:t>
                      </a:r>
                      <a:r>
                        <a:rPr lang="ko-KR" altLang="en-US" sz="700" b="1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셀렉트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박스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Default : </a:t>
                      </a:r>
                      <a:r>
                        <a:rPr lang="ko-KR" altLang="en-US" sz="700" b="0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정답률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낮은 순 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구성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700" b="0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정답률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높은 순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정답률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낮은 순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정렬 버튼 선택 시 각 그룹 영역은 고정된 상태로 정렬 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정렬 기준 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그룹별 고정 상태로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오름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내림 차순 정렬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동일한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정답률인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학생인 경우 반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&gt;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번호가 빠른 순으로 정렬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237442"/>
                  </a:ext>
                </a:extLst>
              </a:tr>
              <a:tr h="28536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5-2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이름 검색 필드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이름 입력으로 검색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effectLst/>
                        <a:latin typeface="Helvetica Neue" panose="02000503000000020004" pitchFamily="2" charset="0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28332889"/>
                  </a:ext>
                </a:extLst>
              </a:tr>
              <a:tr h="28536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5-3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학년 </a:t>
                      </a: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반 </a:t>
                      </a: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번호</a:t>
                      </a:r>
                      <a:endParaRPr kumimoji="0" lang="en-US" altLang="ko-KR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학생의 소속 학년 반 번호 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Helvetica Neue" panose="02000503000000020004" pitchFamily="2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98345968"/>
                  </a:ext>
                </a:extLst>
              </a:tr>
              <a:tr h="28536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5-4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학생 이름</a:t>
                      </a:r>
                      <a:endParaRPr kumimoji="0" lang="en-US" altLang="ko-KR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5158713"/>
                  </a:ext>
                </a:extLst>
              </a:tr>
              <a:tr h="28536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5-5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문제풀이 </a:t>
                      </a:r>
                      <a:r>
                        <a:rPr kumimoji="0" lang="ko-KR" altLang="en-US" sz="7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정답률</a:t>
                      </a:r>
                      <a:endParaRPr kumimoji="0" lang="en-US" altLang="ko-KR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해당 월에 학습한 문제풀이 수의 </a:t>
                      </a: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정답률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표기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Helvetica Neue" panose="02000503000000020004" pitchFamily="2" charset="0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0784260"/>
                  </a:ext>
                </a:extLst>
              </a:tr>
              <a:tr h="28536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5-6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문제풀이 학습량</a:t>
                      </a:r>
                      <a:endParaRPr kumimoji="0" lang="en-US" altLang="ko-KR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해당 월에 학습한 문제풀이 수와 백분위 표기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65953815"/>
                  </a:ext>
                </a:extLst>
              </a:tr>
              <a:tr h="28536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6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마우스 </a:t>
                      </a:r>
                      <a:r>
                        <a:rPr lang="ko-KR" altLang="en-US" sz="700" b="1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호버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효과 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목록에 마우스 </a:t>
                      </a:r>
                      <a:r>
                        <a:rPr lang="ko-KR" altLang="en-US" sz="700" b="0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호버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시 </a:t>
                      </a:r>
                      <a:r>
                        <a:rPr lang="ko-KR" altLang="en-US" sz="700" b="0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호버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효과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호버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효과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영역 색상 테두리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디자인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 dirty="0" err="1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퍼블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 검토 사항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9487820"/>
                  </a:ext>
                </a:extLst>
              </a:tr>
              <a:tr h="285360">
                <a:tc rowSpan="5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7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학생의 문제풀이 통계 변화 그래프 상세 팝업 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  <a:cs typeface="+mn-cs"/>
                        </a:rPr>
                        <a:t>목록 내 학생 클릭 시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학생들의 문제풀이 통계 변화 그래프 팝업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호출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en-US" altLang="ko-KR" sz="700" b="0" u="none" strike="sng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Default</a:t>
                      </a:r>
                      <a:r>
                        <a:rPr lang="ko-KR" altLang="en-US" sz="700" b="0" u="none" strike="sng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700" b="0" u="none" strike="sng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700" b="0" u="none" strike="sng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700" b="0" u="none" strike="sng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&lt;5-1&gt;</a:t>
                      </a:r>
                      <a:r>
                        <a:rPr lang="ko-KR" altLang="en-US" sz="700" b="0" u="none" strike="sng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기준으로 그룹별 내에 첫번째에 있는 학생</a:t>
                      </a:r>
                      <a:endParaRPr lang="en-US" altLang="ko-KR" sz="700" b="0" u="none" strike="sng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27625768"/>
                  </a:ext>
                </a:extLst>
              </a:tr>
              <a:tr h="28536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7-1. 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학생 이름 </a:t>
                      </a:r>
                      <a:endParaRPr kumimoji="0" lang="en-US" altLang="ko-KR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현재 선택된 학생의 이름 표기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0400595"/>
                  </a:ext>
                </a:extLst>
              </a:tr>
              <a:tr h="28536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7-2. 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그래프 상세 팝업 학생 목록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전체 학생 목록의 현재 정렬 순서와 동일하게 노출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학생 클릭 시 세로로 순차적으로 스크롤 이동하여 선택한 학생 최상단에 위치 </a:t>
                      </a: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[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학생 선택 시 스크롤 이동 화면 예시</a:t>
                      </a: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]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참고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선택한 학생의 프로필 이미지는 크게 표현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1245288"/>
                  </a:ext>
                </a:extLst>
              </a:tr>
              <a:tr h="28536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7-3. 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왼쪽 </a:t>
                      </a: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Y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축 </a:t>
                      </a: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, 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오른쪽 </a:t>
                      </a: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Y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축 </a:t>
                      </a:r>
                      <a:endParaRPr kumimoji="0" lang="en-US" altLang="ko-KR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왼쪽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Y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축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문제풀이 학습량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(0~100%)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백분위 표기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sng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오른쪽 </a:t>
                      </a:r>
                      <a:r>
                        <a:rPr kumimoji="0" lang="en-US" altLang="ko-KR" sz="700" b="0" i="0" u="none" strike="sng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Y</a:t>
                      </a:r>
                      <a:r>
                        <a:rPr kumimoji="0" lang="ko-KR" altLang="en-US" sz="700" b="0" i="0" u="none" strike="sng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축 </a:t>
                      </a:r>
                      <a:r>
                        <a:rPr kumimoji="0" lang="en-US" altLang="ko-KR" sz="700" b="0" i="0" u="none" strike="sng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: </a:t>
                      </a:r>
                      <a:r>
                        <a:rPr kumimoji="0" lang="ko-KR" altLang="en-US" sz="700" b="0" i="0" u="none" strike="sng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정답률</a:t>
                      </a:r>
                      <a:r>
                        <a:rPr kumimoji="0" lang="ko-KR" altLang="en-US" sz="700" b="0" i="0" u="none" strike="sng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700" b="0" i="0" u="none" strike="sng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0%~100% </a:t>
                      </a:r>
                      <a:r>
                        <a:rPr kumimoji="0" lang="ko-KR" altLang="en-US" sz="700" b="0" i="0" u="none" strike="sng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표기</a:t>
                      </a:r>
                      <a:endParaRPr kumimoji="0" lang="en-US" altLang="ko-KR" sz="700" b="0" i="0" u="none" strike="sng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77729092"/>
                  </a:ext>
                </a:extLst>
              </a:tr>
              <a:tr h="28536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7-4. X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축 </a:t>
                      </a:r>
                      <a:endParaRPr kumimoji="0" lang="en-US" altLang="ko-KR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선택한 월과 상관없이 학년도 전환 월부터 현재 월까지 노출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현재 선택된 월 범위가 화면 내에 벗어날 경우 가로 스크롤 제공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99822057"/>
                  </a:ext>
                </a:extLst>
              </a:tr>
              <a:tr h="28536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8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전학생 </a:t>
                      </a:r>
                      <a:endParaRPr kumimoji="0" lang="en-US" altLang="ko-KR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전학 온 당일 데이터 없음 상태로 </a:t>
                      </a: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정답률과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학습량은 각각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0% , 0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개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(0%)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로 표기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전학일 기점 이후 학생의 학습진단 또는 학습 콘텐츠 활동에 따라 데이터 표기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62085243"/>
                  </a:ext>
                </a:extLst>
              </a:tr>
              <a:tr h="28536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9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페이지네이션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한 페이지당 학생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명 정보 제공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초과할 때마다 페이지 수 추가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0595731"/>
                  </a:ext>
                </a:extLst>
              </a:tr>
            </a:tbl>
          </a:graphicData>
        </a:graphic>
      </p:graphicFrame>
      <p:grpSp>
        <p:nvGrpSpPr>
          <p:cNvPr id="589" name="그룹 588">
            <a:extLst>
              <a:ext uri="{FF2B5EF4-FFF2-40B4-BE49-F238E27FC236}">
                <a16:creationId xmlns:a16="http://schemas.microsoft.com/office/drawing/2014/main" id="{AB0AA6D9-1B02-85A9-7340-8C016C343DAD}"/>
              </a:ext>
            </a:extLst>
          </p:cNvPr>
          <p:cNvGrpSpPr/>
          <p:nvPr/>
        </p:nvGrpSpPr>
        <p:grpSpPr>
          <a:xfrm>
            <a:off x="-2030834" y="6309594"/>
            <a:ext cx="299981" cy="279782"/>
            <a:chOff x="6271971" y="1276089"/>
            <a:chExt cx="1683320" cy="1683320"/>
          </a:xfrm>
        </p:grpSpPr>
        <p:sp>
          <p:nvSpPr>
            <p:cNvPr id="590" name="타원 589">
              <a:extLst>
                <a:ext uri="{FF2B5EF4-FFF2-40B4-BE49-F238E27FC236}">
                  <a16:creationId xmlns:a16="http://schemas.microsoft.com/office/drawing/2014/main" id="{ED8E8060-C907-2574-14AD-E1EBA6DD3273}"/>
                </a:ext>
              </a:extLst>
            </p:cNvPr>
            <p:cNvSpPr/>
            <p:nvPr/>
          </p:nvSpPr>
          <p:spPr>
            <a:xfrm>
              <a:off x="6271971" y="1276089"/>
              <a:ext cx="1683320" cy="168332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 b="1" dirty="0"/>
            </a:p>
          </p:txBody>
        </p:sp>
        <p:pic>
          <p:nvPicPr>
            <p:cNvPr id="593" name="그래픽 592" descr="남자 옆모습 단색으로 채워진">
              <a:extLst>
                <a:ext uri="{FF2B5EF4-FFF2-40B4-BE49-F238E27FC236}">
                  <a16:creationId xmlns:a16="http://schemas.microsoft.com/office/drawing/2014/main" id="{0505050A-11E0-9771-006A-CA963298010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6356929" y="1406158"/>
              <a:ext cx="1480104" cy="1480104"/>
            </a:xfrm>
            <a:prstGeom prst="rect">
              <a:avLst/>
            </a:prstGeom>
          </p:spPr>
        </p:pic>
      </p:grpSp>
      <p:grpSp>
        <p:nvGrpSpPr>
          <p:cNvPr id="604" name="그룹 603">
            <a:extLst>
              <a:ext uri="{FF2B5EF4-FFF2-40B4-BE49-F238E27FC236}">
                <a16:creationId xmlns:a16="http://schemas.microsoft.com/office/drawing/2014/main" id="{AEAFA9D4-D297-0B50-82FA-CF0AFDA2A6D5}"/>
              </a:ext>
            </a:extLst>
          </p:cNvPr>
          <p:cNvGrpSpPr/>
          <p:nvPr/>
        </p:nvGrpSpPr>
        <p:grpSpPr>
          <a:xfrm>
            <a:off x="-2260583" y="5484191"/>
            <a:ext cx="753544" cy="702802"/>
            <a:chOff x="6271971" y="1276089"/>
            <a:chExt cx="1683320" cy="1683320"/>
          </a:xfrm>
        </p:grpSpPr>
        <p:sp>
          <p:nvSpPr>
            <p:cNvPr id="605" name="타원 604">
              <a:extLst>
                <a:ext uri="{FF2B5EF4-FFF2-40B4-BE49-F238E27FC236}">
                  <a16:creationId xmlns:a16="http://schemas.microsoft.com/office/drawing/2014/main" id="{64B91DA5-08D1-9B9B-A4A5-F052B1131D1F}"/>
                </a:ext>
              </a:extLst>
            </p:cNvPr>
            <p:cNvSpPr/>
            <p:nvPr/>
          </p:nvSpPr>
          <p:spPr>
            <a:xfrm>
              <a:off x="6271971" y="1276089"/>
              <a:ext cx="1683320" cy="168332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 b="1" dirty="0"/>
            </a:p>
          </p:txBody>
        </p:sp>
        <p:pic>
          <p:nvPicPr>
            <p:cNvPr id="606" name="그래픽 605" descr="남자 옆모습 단색으로 채워진">
              <a:extLst>
                <a:ext uri="{FF2B5EF4-FFF2-40B4-BE49-F238E27FC236}">
                  <a16:creationId xmlns:a16="http://schemas.microsoft.com/office/drawing/2014/main" id="{698A5338-5D42-2B9E-05D3-95D1039391F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6356929" y="1406158"/>
              <a:ext cx="1480104" cy="1480104"/>
            </a:xfrm>
            <a:prstGeom prst="rect">
              <a:avLst/>
            </a:prstGeom>
          </p:spPr>
        </p:pic>
      </p:grpSp>
      <p:grpSp>
        <p:nvGrpSpPr>
          <p:cNvPr id="607" name="그룹 606">
            <a:extLst>
              <a:ext uri="{FF2B5EF4-FFF2-40B4-BE49-F238E27FC236}">
                <a16:creationId xmlns:a16="http://schemas.microsoft.com/office/drawing/2014/main" id="{3C5A3A74-C80C-D5F9-D087-6819A974E5D8}"/>
              </a:ext>
            </a:extLst>
          </p:cNvPr>
          <p:cNvGrpSpPr/>
          <p:nvPr/>
        </p:nvGrpSpPr>
        <p:grpSpPr>
          <a:xfrm>
            <a:off x="-2043459" y="5125163"/>
            <a:ext cx="299981" cy="279782"/>
            <a:chOff x="6271971" y="1276089"/>
            <a:chExt cx="1683320" cy="1683320"/>
          </a:xfrm>
        </p:grpSpPr>
        <p:sp>
          <p:nvSpPr>
            <p:cNvPr id="608" name="타원 607">
              <a:extLst>
                <a:ext uri="{FF2B5EF4-FFF2-40B4-BE49-F238E27FC236}">
                  <a16:creationId xmlns:a16="http://schemas.microsoft.com/office/drawing/2014/main" id="{C27DAA7A-DAE8-9787-B33B-E91D39AB48E4}"/>
                </a:ext>
              </a:extLst>
            </p:cNvPr>
            <p:cNvSpPr/>
            <p:nvPr/>
          </p:nvSpPr>
          <p:spPr>
            <a:xfrm>
              <a:off x="6271971" y="1276089"/>
              <a:ext cx="1683320" cy="168332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 b="1" dirty="0"/>
            </a:p>
          </p:txBody>
        </p:sp>
        <p:pic>
          <p:nvPicPr>
            <p:cNvPr id="609" name="그래픽 608" descr="남자 옆모습 단색으로 채워진">
              <a:extLst>
                <a:ext uri="{FF2B5EF4-FFF2-40B4-BE49-F238E27FC236}">
                  <a16:creationId xmlns:a16="http://schemas.microsoft.com/office/drawing/2014/main" id="{0CCAFD26-2619-B7A3-5ACA-369BBE16909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6356929" y="1406158"/>
              <a:ext cx="1480104" cy="1480104"/>
            </a:xfrm>
            <a:prstGeom prst="rect">
              <a:avLst/>
            </a:prstGeom>
          </p:spPr>
        </p:pic>
      </p:grpSp>
      <p:grpSp>
        <p:nvGrpSpPr>
          <p:cNvPr id="610" name="그룹 609">
            <a:extLst>
              <a:ext uri="{FF2B5EF4-FFF2-40B4-BE49-F238E27FC236}">
                <a16:creationId xmlns:a16="http://schemas.microsoft.com/office/drawing/2014/main" id="{6BA9127B-EBF9-A735-0891-D23B69C83DA4}"/>
              </a:ext>
            </a:extLst>
          </p:cNvPr>
          <p:cNvGrpSpPr/>
          <p:nvPr/>
        </p:nvGrpSpPr>
        <p:grpSpPr>
          <a:xfrm>
            <a:off x="-3208797" y="6647805"/>
            <a:ext cx="299981" cy="279782"/>
            <a:chOff x="6271971" y="1276089"/>
            <a:chExt cx="1683320" cy="1683320"/>
          </a:xfrm>
        </p:grpSpPr>
        <p:sp>
          <p:nvSpPr>
            <p:cNvPr id="611" name="타원 610">
              <a:extLst>
                <a:ext uri="{FF2B5EF4-FFF2-40B4-BE49-F238E27FC236}">
                  <a16:creationId xmlns:a16="http://schemas.microsoft.com/office/drawing/2014/main" id="{7F54B4B4-2AB6-26F1-74D9-074907E2B0D2}"/>
                </a:ext>
              </a:extLst>
            </p:cNvPr>
            <p:cNvSpPr/>
            <p:nvPr/>
          </p:nvSpPr>
          <p:spPr>
            <a:xfrm>
              <a:off x="6271971" y="1276089"/>
              <a:ext cx="1683320" cy="168332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 b="1" dirty="0"/>
            </a:p>
          </p:txBody>
        </p:sp>
        <p:pic>
          <p:nvPicPr>
            <p:cNvPr id="612" name="그래픽 611" descr="남자 옆모습 단색으로 채워진">
              <a:extLst>
                <a:ext uri="{FF2B5EF4-FFF2-40B4-BE49-F238E27FC236}">
                  <a16:creationId xmlns:a16="http://schemas.microsoft.com/office/drawing/2014/main" id="{DBED3481-FBA2-08C1-3486-8ABCCC6B310D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6356929" y="1406158"/>
              <a:ext cx="1480104" cy="1480104"/>
            </a:xfrm>
            <a:prstGeom prst="rect">
              <a:avLst/>
            </a:prstGeom>
          </p:spPr>
        </p:pic>
      </p:grpSp>
      <p:grpSp>
        <p:nvGrpSpPr>
          <p:cNvPr id="613" name="그룹 612">
            <a:extLst>
              <a:ext uri="{FF2B5EF4-FFF2-40B4-BE49-F238E27FC236}">
                <a16:creationId xmlns:a16="http://schemas.microsoft.com/office/drawing/2014/main" id="{23321A44-CA31-3683-35EB-0E9877E9EDFA}"/>
              </a:ext>
            </a:extLst>
          </p:cNvPr>
          <p:cNvGrpSpPr/>
          <p:nvPr/>
        </p:nvGrpSpPr>
        <p:grpSpPr>
          <a:xfrm>
            <a:off x="-3204076" y="7002019"/>
            <a:ext cx="299981" cy="279782"/>
            <a:chOff x="6271971" y="1276089"/>
            <a:chExt cx="1683320" cy="1683320"/>
          </a:xfrm>
        </p:grpSpPr>
        <p:sp>
          <p:nvSpPr>
            <p:cNvPr id="614" name="타원 613">
              <a:extLst>
                <a:ext uri="{FF2B5EF4-FFF2-40B4-BE49-F238E27FC236}">
                  <a16:creationId xmlns:a16="http://schemas.microsoft.com/office/drawing/2014/main" id="{49DC5BE9-BA81-D79A-3FFA-7C8C4E88EB68}"/>
                </a:ext>
              </a:extLst>
            </p:cNvPr>
            <p:cNvSpPr/>
            <p:nvPr/>
          </p:nvSpPr>
          <p:spPr>
            <a:xfrm>
              <a:off x="6271971" y="1276089"/>
              <a:ext cx="1683320" cy="168332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 b="1" dirty="0"/>
            </a:p>
          </p:txBody>
        </p:sp>
        <p:pic>
          <p:nvPicPr>
            <p:cNvPr id="615" name="그래픽 614" descr="남자 옆모습 단색으로 채워진">
              <a:extLst>
                <a:ext uri="{FF2B5EF4-FFF2-40B4-BE49-F238E27FC236}">
                  <a16:creationId xmlns:a16="http://schemas.microsoft.com/office/drawing/2014/main" id="{E4C3420C-A99A-AA43-79B7-CCCFE6505D70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6356929" y="1406158"/>
              <a:ext cx="1480104" cy="1480104"/>
            </a:xfrm>
            <a:prstGeom prst="rect">
              <a:avLst/>
            </a:prstGeom>
          </p:spPr>
        </p:pic>
      </p:grpSp>
      <p:grpSp>
        <p:nvGrpSpPr>
          <p:cNvPr id="616" name="그룹 615">
            <a:extLst>
              <a:ext uri="{FF2B5EF4-FFF2-40B4-BE49-F238E27FC236}">
                <a16:creationId xmlns:a16="http://schemas.microsoft.com/office/drawing/2014/main" id="{7D9B3390-1EAD-3F9E-1B8F-2BA6F5B814A7}"/>
              </a:ext>
            </a:extLst>
          </p:cNvPr>
          <p:cNvGrpSpPr/>
          <p:nvPr/>
        </p:nvGrpSpPr>
        <p:grpSpPr>
          <a:xfrm>
            <a:off x="-3429782" y="5461929"/>
            <a:ext cx="753544" cy="702802"/>
            <a:chOff x="6271971" y="1276089"/>
            <a:chExt cx="1683320" cy="1683320"/>
          </a:xfrm>
        </p:grpSpPr>
        <p:sp>
          <p:nvSpPr>
            <p:cNvPr id="617" name="타원 616">
              <a:extLst>
                <a:ext uri="{FF2B5EF4-FFF2-40B4-BE49-F238E27FC236}">
                  <a16:creationId xmlns:a16="http://schemas.microsoft.com/office/drawing/2014/main" id="{D70F0C08-A0A1-9578-E9DA-C333E31B0338}"/>
                </a:ext>
              </a:extLst>
            </p:cNvPr>
            <p:cNvSpPr/>
            <p:nvPr/>
          </p:nvSpPr>
          <p:spPr>
            <a:xfrm>
              <a:off x="6271971" y="1276089"/>
              <a:ext cx="1683320" cy="168332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 b="1" dirty="0"/>
            </a:p>
          </p:txBody>
        </p:sp>
        <p:pic>
          <p:nvPicPr>
            <p:cNvPr id="618" name="그래픽 617" descr="남자 옆모습 단색으로 채워진">
              <a:extLst>
                <a:ext uri="{FF2B5EF4-FFF2-40B4-BE49-F238E27FC236}">
                  <a16:creationId xmlns:a16="http://schemas.microsoft.com/office/drawing/2014/main" id="{A3A7B3F3-9BAB-D6D1-8C94-DFDBB4286BBD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6356929" y="1406158"/>
              <a:ext cx="1480104" cy="1480104"/>
            </a:xfrm>
            <a:prstGeom prst="rect">
              <a:avLst/>
            </a:prstGeom>
          </p:spPr>
        </p:pic>
      </p:grpSp>
      <p:grpSp>
        <p:nvGrpSpPr>
          <p:cNvPr id="619" name="그룹 618">
            <a:extLst>
              <a:ext uri="{FF2B5EF4-FFF2-40B4-BE49-F238E27FC236}">
                <a16:creationId xmlns:a16="http://schemas.microsoft.com/office/drawing/2014/main" id="{01D7BC81-D917-457F-35AE-0DF3F0CE8317}"/>
              </a:ext>
            </a:extLst>
          </p:cNvPr>
          <p:cNvGrpSpPr/>
          <p:nvPr/>
        </p:nvGrpSpPr>
        <p:grpSpPr>
          <a:xfrm>
            <a:off x="-3207732" y="6284129"/>
            <a:ext cx="299981" cy="279782"/>
            <a:chOff x="6271971" y="1276089"/>
            <a:chExt cx="1683320" cy="1683320"/>
          </a:xfrm>
        </p:grpSpPr>
        <p:sp>
          <p:nvSpPr>
            <p:cNvPr id="620" name="타원 619">
              <a:extLst>
                <a:ext uri="{FF2B5EF4-FFF2-40B4-BE49-F238E27FC236}">
                  <a16:creationId xmlns:a16="http://schemas.microsoft.com/office/drawing/2014/main" id="{5A7B2999-F477-DD06-4940-FE8B45F1C531}"/>
                </a:ext>
              </a:extLst>
            </p:cNvPr>
            <p:cNvSpPr/>
            <p:nvPr/>
          </p:nvSpPr>
          <p:spPr>
            <a:xfrm>
              <a:off x="6271971" y="1276089"/>
              <a:ext cx="1683320" cy="168332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 b="1" dirty="0"/>
            </a:p>
          </p:txBody>
        </p:sp>
        <p:pic>
          <p:nvPicPr>
            <p:cNvPr id="621" name="그래픽 620" descr="남자 옆모습 단색으로 채워진">
              <a:extLst>
                <a:ext uri="{FF2B5EF4-FFF2-40B4-BE49-F238E27FC236}">
                  <a16:creationId xmlns:a16="http://schemas.microsoft.com/office/drawing/2014/main" id="{E4B8E8CE-F9A4-F07D-9D20-DBB0054A7D2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6356929" y="1406158"/>
              <a:ext cx="1480104" cy="1480104"/>
            </a:xfrm>
            <a:prstGeom prst="rect">
              <a:avLst/>
            </a:prstGeom>
          </p:spPr>
        </p:pic>
      </p:grpSp>
      <p:sp>
        <p:nvSpPr>
          <p:cNvPr id="622" name="Oval 4">
            <a:extLst>
              <a:ext uri="{FF2B5EF4-FFF2-40B4-BE49-F238E27FC236}">
                <a16:creationId xmlns:a16="http://schemas.microsoft.com/office/drawing/2014/main" id="{01D4B797-78E4-7CC4-13FA-995C60C37FA4}"/>
              </a:ext>
            </a:extLst>
          </p:cNvPr>
          <p:cNvSpPr>
            <a:spLocks noChangeArrowheads="1"/>
          </p:cNvSpPr>
          <p:nvPr/>
        </p:nvSpPr>
        <p:spPr bwMode="auto">
          <a:xfrm flipH="1" flipV="1">
            <a:off x="-3029177" y="6409712"/>
            <a:ext cx="52192" cy="51429"/>
          </a:xfrm>
          <a:prstGeom prst="ellipse">
            <a:avLst/>
          </a:prstGeom>
          <a:solidFill>
            <a:srgbClr val="FF2D82">
              <a:alpha val="60000"/>
            </a:srgbClr>
          </a:solidFill>
          <a:ln w="12700">
            <a:solidFill>
              <a:srgbClr val="FF2D82"/>
            </a:solidFill>
            <a:prstDash val="solid"/>
            <a:round/>
            <a:headEnd/>
            <a:tailEnd/>
          </a:ln>
        </p:spPr>
        <p:txBody>
          <a:bodyPr rot="10800000" wrap="none" lIns="0" tIns="0" rIns="0" bIns="0" anchor="ctr"/>
          <a:lstStyle/>
          <a:p>
            <a:pPr algn="ctr"/>
            <a:endParaRPr lang="ko-KR" altLang="ko-KR" sz="500" b="1">
              <a:solidFill>
                <a:srgbClr val="FF0066"/>
              </a:solidFill>
              <a:latin typeface="Calibri" pitchFamily="34" charset="0"/>
              <a:ea typeface="맑은 고딕" pitchFamily="50" charset="-127"/>
              <a:cs typeface="Calibri" pitchFamily="34" charset="0"/>
            </a:endParaRPr>
          </a:p>
        </p:txBody>
      </p:sp>
      <p:pic>
        <p:nvPicPr>
          <p:cNvPr id="623" name="Picture 7">
            <a:extLst>
              <a:ext uri="{FF2B5EF4-FFF2-40B4-BE49-F238E27FC236}">
                <a16:creationId xmlns:a16="http://schemas.microsoft.com/office/drawing/2014/main" id="{201D9E32-912D-059D-46B4-52BF3431EAC7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936948" y="6484660"/>
            <a:ext cx="92318" cy="149678"/>
          </a:xfrm>
          <a:prstGeom prst="rect">
            <a:avLst/>
          </a:prstGeom>
        </p:spPr>
      </p:pic>
      <p:pic>
        <p:nvPicPr>
          <p:cNvPr id="624" name="그래픽 623" descr="시계 방향으로 굽은 화살표 단색으로 채워진">
            <a:extLst>
              <a:ext uri="{FF2B5EF4-FFF2-40B4-BE49-F238E27FC236}">
                <a16:creationId xmlns:a16="http://schemas.microsoft.com/office/drawing/2014/main" id="{7D5120AF-D2E2-ECBA-A265-6ED17A836DCC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 rot="503636">
            <a:off x="-1505473" y="5913621"/>
            <a:ext cx="512836" cy="512836"/>
          </a:xfrm>
          <a:prstGeom prst="rect">
            <a:avLst/>
          </a:prstGeom>
        </p:spPr>
      </p:pic>
      <p:grpSp>
        <p:nvGrpSpPr>
          <p:cNvPr id="625" name="그룹 624">
            <a:extLst>
              <a:ext uri="{FF2B5EF4-FFF2-40B4-BE49-F238E27FC236}">
                <a16:creationId xmlns:a16="http://schemas.microsoft.com/office/drawing/2014/main" id="{8D5D1027-5EDF-0863-4E31-CC3C183514EE}"/>
              </a:ext>
            </a:extLst>
          </p:cNvPr>
          <p:cNvGrpSpPr/>
          <p:nvPr/>
        </p:nvGrpSpPr>
        <p:grpSpPr>
          <a:xfrm>
            <a:off x="-2030834" y="6677079"/>
            <a:ext cx="299981" cy="279782"/>
            <a:chOff x="6271971" y="1276089"/>
            <a:chExt cx="1683320" cy="1683320"/>
          </a:xfrm>
        </p:grpSpPr>
        <p:sp>
          <p:nvSpPr>
            <p:cNvPr id="626" name="타원 625">
              <a:extLst>
                <a:ext uri="{FF2B5EF4-FFF2-40B4-BE49-F238E27FC236}">
                  <a16:creationId xmlns:a16="http://schemas.microsoft.com/office/drawing/2014/main" id="{4C13A05A-8D73-2CE5-D695-821034879586}"/>
                </a:ext>
              </a:extLst>
            </p:cNvPr>
            <p:cNvSpPr/>
            <p:nvPr/>
          </p:nvSpPr>
          <p:spPr>
            <a:xfrm>
              <a:off x="6271971" y="1276089"/>
              <a:ext cx="1683320" cy="168332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 b="1" dirty="0"/>
            </a:p>
          </p:txBody>
        </p:sp>
        <p:pic>
          <p:nvPicPr>
            <p:cNvPr id="627" name="그래픽 626" descr="남자 옆모습 단색으로 채워진">
              <a:extLst>
                <a:ext uri="{FF2B5EF4-FFF2-40B4-BE49-F238E27FC236}">
                  <a16:creationId xmlns:a16="http://schemas.microsoft.com/office/drawing/2014/main" id="{288E6ED6-A6B2-6076-5888-F08C2C455CED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6356929" y="1406158"/>
              <a:ext cx="1480104" cy="1480104"/>
            </a:xfrm>
            <a:prstGeom prst="rect">
              <a:avLst/>
            </a:prstGeom>
          </p:spPr>
        </p:pic>
      </p:grpSp>
      <p:grpSp>
        <p:nvGrpSpPr>
          <p:cNvPr id="628" name="그룹 627">
            <a:extLst>
              <a:ext uri="{FF2B5EF4-FFF2-40B4-BE49-F238E27FC236}">
                <a16:creationId xmlns:a16="http://schemas.microsoft.com/office/drawing/2014/main" id="{CB56CF61-7299-88EF-71D5-086601B8C1A1}"/>
              </a:ext>
            </a:extLst>
          </p:cNvPr>
          <p:cNvGrpSpPr/>
          <p:nvPr/>
        </p:nvGrpSpPr>
        <p:grpSpPr>
          <a:xfrm>
            <a:off x="-2026113" y="7031293"/>
            <a:ext cx="299981" cy="279782"/>
            <a:chOff x="6271971" y="1276089"/>
            <a:chExt cx="1683320" cy="1683320"/>
          </a:xfrm>
        </p:grpSpPr>
        <p:sp>
          <p:nvSpPr>
            <p:cNvPr id="629" name="타원 628">
              <a:extLst>
                <a:ext uri="{FF2B5EF4-FFF2-40B4-BE49-F238E27FC236}">
                  <a16:creationId xmlns:a16="http://schemas.microsoft.com/office/drawing/2014/main" id="{EF6309C8-FA70-ADAA-1040-F78DD81FC2FA}"/>
                </a:ext>
              </a:extLst>
            </p:cNvPr>
            <p:cNvSpPr/>
            <p:nvPr/>
          </p:nvSpPr>
          <p:spPr>
            <a:xfrm>
              <a:off x="6271971" y="1276089"/>
              <a:ext cx="1683320" cy="168332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 b="1" dirty="0"/>
            </a:p>
          </p:txBody>
        </p:sp>
        <p:pic>
          <p:nvPicPr>
            <p:cNvPr id="630" name="그래픽 629" descr="남자 옆모습 단색으로 채워진">
              <a:extLst>
                <a:ext uri="{FF2B5EF4-FFF2-40B4-BE49-F238E27FC236}">
                  <a16:creationId xmlns:a16="http://schemas.microsoft.com/office/drawing/2014/main" id="{6E724FC7-C932-F5A9-9530-2D2917C9EF6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6356929" y="1406158"/>
              <a:ext cx="1480104" cy="1480104"/>
            </a:xfrm>
            <a:prstGeom prst="rect">
              <a:avLst/>
            </a:prstGeom>
          </p:spPr>
        </p:pic>
      </p:grpSp>
      <p:cxnSp>
        <p:nvCxnSpPr>
          <p:cNvPr id="631" name="직선 화살표 연결선 630">
            <a:extLst>
              <a:ext uri="{FF2B5EF4-FFF2-40B4-BE49-F238E27FC236}">
                <a16:creationId xmlns:a16="http://schemas.microsoft.com/office/drawing/2014/main" id="{35CBA8AC-CFC5-1182-167E-76E998DF4EBB}"/>
              </a:ext>
            </a:extLst>
          </p:cNvPr>
          <p:cNvCxnSpPr>
            <a:stCxn id="620" idx="6"/>
            <a:endCxn id="605" idx="3"/>
          </p:cNvCxnSpPr>
          <p:nvPr/>
        </p:nvCxnSpPr>
        <p:spPr>
          <a:xfrm flipV="1">
            <a:off x="-2907751" y="6084070"/>
            <a:ext cx="757522" cy="339950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4" name="TextBox 633">
            <a:extLst>
              <a:ext uri="{FF2B5EF4-FFF2-40B4-BE49-F238E27FC236}">
                <a16:creationId xmlns:a16="http://schemas.microsoft.com/office/drawing/2014/main" id="{16B1973B-2AFD-AE52-7374-9A103A028A6C}"/>
              </a:ext>
            </a:extLst>
          </p:cNvPr>
          <p:cNvSpPr txBox="1"/>
          <p:nvPr/>
        </p:nvSpPr>
        <p:spPr>
          <a:xfrm>
            <a:off x="-3393234" y="4771615"/>
            <a:ext cx="24352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>
                <a:solidFill>
                  <a:srgbClr val="0070C0"/>
                </a:solidFill>
              </a:rPr>
              <a:t>학생 선택 시 스크롤 이동 화면 예시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sz="1000" b="1" dirty="0">
              <a:solidFill>
                <a:srgbClr val="0070C0"/>
              </a:solidFill>
            </a:endParaRPr>
          </a:p>
        </p:txBody>
      </p:sp>
      <p:sp>
        <p:nvSpPr>
          <p:cNvPr id="636" name="Rounded Rectangle">
            <a:extLst>
              <a:ext uri="{FF2B5EF4-FFF2-40B4-BE49-F238E27FC236}">
                <a16:creationId xmlns:a16="http://schemas.microsoft.com/office/drawing/2014/main" id="{296CD6E2-CD47-07A3-B1DD-46DD50C304A9}"/>
              </a:ext>
            </a:extLst>
          </p:cNvPr>
          <p:cNvSpPr/>
          <p:nvPr/>
        </p:nvSpPr>
        <p:spPr>
          <a:xfrm>
            <a:off x="-3497892" y="4748993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7-2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2B10756B-2F4C-8325-8AE2-91825E8C6281}"/>
              </a:ext>
            </a:extLst>
          </p:cNvPr>
          <p:cNvSpPr/>
          <p:nvPr/>
        </p:nvSpPr>
        <p:spPr>
          <a:xfrm>
            <a:off x="143343" y="6748941"/>
            <a:ext cx="8794918" cy="2698735"/>
          </a:xfrm>
          <a:prstGeom prst="rect">
            <a:avLst/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94" name="TextBox 593">
            <a:extLst>
              <a:ext uri="{FF2B5EF4-FFF2-40B4-BE49-F238E27FC236}">
                <a16:creationId xmlns:a16="http://schemas.microsoft.com/office/drawing/2014/main" id="{EEEC4233-F46B-197D-1546-1D7DA62984D8}"/>
              </a:ext>
            </a:extLst>
          </p:cNvPr>
          <p:cNvSpPr txBox="1"/>
          <p:nvPr/>
        </p:nvSpPr>
        <p:spPr>
          <a:xfrm>
            <a:off x="337073" y="4439683"/>
            <a:ext cx="68608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dirty="0">
                <a:solidFill>
                  <a:prstClr val="black"/>
                </a:solidFill>
              </a:rPr>
              <a:t>피드백 목록</a:t>
            </a:r>
            <a:endParaRPr kumimoji="1" lang="x-none" altLang="en-US" sz="1000" dirty="0">
              <a:solidFill>
                <a:prstClr val="black"/>
              </a:solidFill>
            </a:endParaRPr>
          </a:p>
        </p:txBody>
      </p:sp>
      <p:graphicFrame>
        <p:nvGraphicFramePr>
          <p:cNvPr id="595" name="표 594">
            <a:extLst>
              <a:ext uri="{FF2B5EF4-FFF2-40B4-BE49-F238E27FC236}">
                <a16:creationId xmlns:a16="http://schemas.microsoft.com/office/drawing/2014/main" id="{026E9ADD-80AA-51AA-A7D7-42311409FA2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00681209"/>
              </p:ext>
            </p:extLst>
          </p:nvPr>
        </p:nvGraphicFramePr>
        <p:xfrm>
          <a:off x="334334" y="4658863"/>
          <a:ext cx="8434773" cy="101780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91813">
                  <a:extLst>
                    <a:ext uri="{9D8B030D-6E8A-4147-A177-3AD203B41FA5}">
                      <a16:colId xmlns:a16="http://schemas.microsoft.com/office/drawing/2014/main" val="215189545"/>
                    </a:ext>
                  </a:extLst>
                </a:gridCol>
                <a:gridCol w="5222329">
                  <a:extLst>
                    <a:ext uri="{9D8B030D-6E8A-4147-A177-3AD203B41FA5}">
                      <a16:colId xmlns:a16="http://schemas.microsoft.com/office/drawing/2014/main" val="3099027226"/>
                    </a:ext>
                  </a:extLst>
                </a:gridCol>
                <a:gridCol w="923925">
                  <a:extLst>
                    <a:ext uri="{9D8B030D-6E8A-4147-A177-3AD203B41FA5}">
                      <a16:colId xmlns:a16="http://schemas.microsoft.com/office/drawing/2014/main" val="2491692572"/>
                    </a:ext>
                  </a:extLst>
                </a:gridCol>
                <a:gridCol w="996706">
                  <a:extLst>
                    <a:ext uri="{9D8B030D-6E8A-4147-A177-3AD203B41FA5}">
                      <a16:colId xmlns:a16="http://schemas.microsoft.com/office/drawing/2014/main" val="398148853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5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그룹 이름</a:t>
                      </a:r>
                      <a:endParaRPr lang="x-none" altLang="en-US" sz="500" b="1" kern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5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보낸 메시지</a:t>
                      </a:r>
                      <a:endParaRPr lang="x-none" altLang="en-US" sz="500" b="1" kern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500" b="1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발송 날짜</a:t>
                      </a:r>
                      <a:endParaRPr lang="x-none" altLang="en-US" sz="5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x-none" altLang="en-US" sz="5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63669389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블루 그룹</a:t>
                      </a:r>
                      <a:endParaRPr kumimoji="0" lang="x-none" altLang="en-US" sz="6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ko-KR" altLang="en-US" sz="600" dirty="0"/>
                        <a:t>문제 풀이와 학습 시간을 늘려보는 게 </a:t>
                      </a:r>
                      <a:r>
                        <a:rPr lang="ko-KR" altLang="en-US" sz="600" dirty="0" err="1"/>
                        <a:t>어떄요</a:t>
                      </a:r>
                      <a:r>
                        <a:rPr lang="en-US" altLang="ko-KR" sz="600" dirty="0"/>
                        <a:t>?</a:t>
                      </a:r>
                      <a:endParaRPr lang="x-none" altLang="en-US" sz="600" dirty="0"/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6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2024.06.20 11:50:03</a:t>
                      </a:r>
                      <a:endParaRPr lang="x-none" altLang="en-US" sz="6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x-none" altLang="en-US" sz="5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79958561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레드 그룹</a:t>
                      </a:r>
                      <a:endParaRPr kumimoji="0" lang="x-none" altLang="en-US" sz="6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altLang="ko-KR" sz="600" dirty="0"/>
                        <a:t>[</a:t>
                      </a:r>
                      <a:r>
                        <a:rPr lang="ko-KR" altLang="en-US" sz="600" dirty="0"/>
                        <a:t>목표 설정</a:t>
                      </a:r>
                      <a:r>
                        <a:rPr lang="en-US" altLang="ko-KR" sz="600" dirty="0"/>
                        <a:t>],[</a:t>
                      </a:r>
                      <a:r>
                        <a:rPr lang="ko-KR" altLang="en-US" sz="600" dirty="0"/>
                        <a:t>학습 계획</a:t>
                      </a:r>
                      <a:r>
                        <a:rPr lang="en-US" altLang="ko-KR" sz="600" dirty="0"/>
                        <a:t>],[</a:t>
                      </a:r>
                      <a:r>
                        <a:rPr lang="ko-KR" altLang="en-US" sz="600" dirty="0"/>
                        <a:t>피드백 수용</a:t>
                      </a:r>
                      <a:r>
                        <a:rPr lang="en-US" altLang="ko-KR" sz="600" dirty="0"/>
                        <a:t>] </a:t>
                      </a:r>
                      <a:r>
                        <a:rPr lang="ko-KR" altLang="en-US" sz="600" dirty="0"/>
                        <a:t>등 학습 습관을 길러서 꾸준히 노력한다면 분명히 좋은 결과를 얻을 수 있을 것입니다</a:t>
                      </a:r>
                      <a:r>
                        <a:rPr lang="en-US" altLang="ko-KR" sz="600" dirty="0"/>
                        <a:t>! 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6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2024.06.18 20:26:18</a:t>
                      </a:r>
                      <a:endParaRPr lang="x-none" altLang="en-US" sz="6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x-none" altLang="en-US" sz="5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58283256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오렌지 그룹</a:t>
                      </a:r>
                      <a:endParaRPr kumimoji="0" lang="x-none" altLang="en-US" sz="6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ko-KR" altLang="en-US" sz="600" dirty="0"/>
                        <a:t>학습이 어려울 때가 있지만</a:t>
                      </a:r>
                      <a:r>
                        <a:rPr lang="en-US" altLang="ko-KR" sz="600" dirty="0"/>
                        <a:t>, </a:t>
                      </a:r>
                      <a:r>
                        <a:rPr lang="ko-KR" altLang="en-US" sz="600" dirty="0"/>
                        <a:t>중요한 것은 학습하는 과정에서 끊임없이 노력하고 매일 </a:t>
                      </a:r>
                      <a:r>
                        <a:rPr lang="ko-KR" altLang="en-US" sz="600" dirty="0" err="1"/>
                        <a:t>조금씩이라도</a:t>
                      </a:r>
                      <a:r>
                        <a:rPr lang="ko-KR" altLang="en-US" sz="600" dirty="0"/>
                        <a:t> 발전하는 것이 중요합니다</a:t>
                      </a:r>
                      <a:r>
                        <a:rPr lang="en-US" altLang="ko-KR" sz="600" dirty="0"/>
                        <a:t>.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6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2024.06.18 14:24:00</a:t>
                      </a:r>
                      <a:endParaRPr lang="x-none" altLang="en-US" sz="6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x-none" altLang="en-US" sz="5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10300254"/>
                  </a:ext>
                </a:extLst>
              </a:tr>
            </a:tbl>
          </a:graphicData>
        </a:graphic>
      </p:graphicFrame>
      <p:sp>
        <p:nvSpPr>
          <p:cNvPr id="596" name="사각형: 둥근 모서리 595">
            <a:extLst>
              <a:ext uri="{FF2B5EF4-FFF2-40B4-BE49-F238E27FC236}">
                <a16:creationId xmlns:a16="http://schemas.microsoft.com/office/drawing/2014/main" id="{B87D5C6E-9B79-9D6C-DF12-E50E481471D4}"/>
              </a:ext>
            </a:extLst>
          </p:cNvPr>
          <p:cNvSpPr/>
          <p:nvPr/>
        </p:nvSpPr>
        <p:spPr>
          <a:xfrm>
            <a:off x="8041981" y="4878433"/>
            <a:ext cx="622294" cy="184664"/>
          </a:xfrm>
          <a:prstGeom prst="roundRect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800" b="1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삭제</a:t>
            </a:r>
            <a:endParaRPr kumimoji="1" lang="ko-KR" altLang="en-US" sz="8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97" name="사각형: 둥근 모서리 596">
            <a:extLst>
              <a:ext uri="{FF2B5EF4-FFF2-40B4-BE49-F238E27FC236}">
                <a16:creationId xmlns:a16="http://schemas.microsoft.com/office/drawing/2014/main" id="{8F131370-C215-951D-9F58-7EC4C6C9026A}"/>
              </a:ext>
            </a:extLst>
          </p:cNvPr>
          <p:cNvSpPr/>
          <p:nvPr/>
        </p:nvSpPr>
        <p:spPr>
          <a:xfrm>
            <a:off x="8039709" y="5158825"/>
            <a:ext cx="622294" cy="184664"/>
          </a:xfrm>
          <a:prstGeom prst="roundRect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800" b="1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삭제</a:t>
            </a:r>
            <a:endParaRPr kumimoji="1" lang="ko-KR" altLang="en-US" sz="8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98" name="사각형: 둥근 모서리 597">
            <a:extLst>
              <a:ext uri="{FF2B5EF4-FFF2-40B4-BE49-F238E27FC236}">
                <a16:creationId xmlns:a16="http://schemas.microsoft.com/office/drawing/2014/main" id="{8438DCC3-C327-F67A-AD15-42D40C60BA16}"/>
              </a:ext>
            </a:extLst>
          </p:cNvPr>
          <p:cNvSpPr/>
          <p:nvPr/>
        </p:nvSpPr>
        <p:spPr>
          <a:xfrm>
            <a:off x="8039709" y="5431271"/>
            <a:ext cx="622294" cy="184664"/>
          </a:xfrm>
          <a:prstGeom prst="roundRect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800" b="1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삭제</a:t>
            </a:r>
            <a:endParaRPr kumimoji="1" lang="ko-KR" altLang="en-US" sz="8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99" name="TextBox 598">
            <a:extLst>
              <a:ext uri="{FF2B5EF4-FFF2-40B4-BE49-F238E27FC236}">
                <a16:creationId xmlns:a16="http://schemas.microsoft.com/office/drawing/2014/main" id="{DD8BF95D-9299-1297-4EDC-8A05446BF516}"/>
              </a:ext>
            </a:extLst>
          </p:cNvPr>
          <p:cNvSpPr txBox="1"/>
          <p:nvPr/>
        </p:nvSpPr>
        <p:spPr>
          <a:xfrm>
            <a:off x="3047256" y="5693587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dirty="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 dirty="0">
                <a:solidFill>
                  <a:srgbClr val="000000"/>
                </a:solidFill>
              </a:rPr>
              <a:t>   </a:t>
            </a:r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r>
              <a:rPr lang="en-US" altLang="ko-KR" sz="800" dirty="0">
                <a:solidFill>
                  <a:srgbClr val="000000"/>
                </a:solidFill>
              </a:rPr>
              <a:t>   2   3 &gt;  &gt;&gt;</a:t>
            </a:r>
          </a:p>
        </p:txBody>
      </p:sp>
      <p:sp>
        <p:nvSpPr>
          <p:cNvPr id="1229" name="TextBox 1228">
            <a:extLst>
              <a:ext uri="{FF2B5EF4-FFF2-40B4-BE49-F238E27FC236}">
                <a16:creationId xmlns:a16="http://schemas.microsoft.com/office/drawing/2014/main" id="{82F26012-3054-65BA-E508-C1040471C561}"/>
              </a:ext>
            </a:extLst>
          </p:cNvPr>
          <p:cNvSpPr txBox="1"/>
          <p:nvPr/>
        </p:nvSpPr>
        <p:spPr>
          <a:xfrm>
            <a:off x="381592" y="5975920"/>
            <a:ext cx="859210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1000" dirty="0">
                <a:solidFill>
                  <a:prstClr val="black"/>
                </a:solidFill>
              </a:rPr>
              <a:t>전체 학생 목록</a:t>
            </a:r>
          </a:p>
        </p:txBody>
      </p:sp>
      <p:grpSp>
        <p:nvGrpSpPr>
          <p:cNvPr id="1230" name="그룹 1229">
            <a:extLst>
              <a:ext uri="{FF2B5EF4-FFF2-40B4-BE49-F238E27FC236}">
                <a16:creationId xmlns:a16="http://schemas.microsoft.com/office/drawing/2014/main" id="{E3176BAB-37A1-367F-5B9A-9820FA46079C}"/>
              </a:ext>
            </a:extLst>
          </p:cNvPr>
          <p:cNvGrpSpPr/>
          <p:nvPr/>
        </p:nvGrpSpPr>
        <p:grpSpPr>
          <a:xfrm>
            <a:off x="7120980" y="5966738"/>
            <a:ext cx="1681464" cy="216000"/>
            <a:chOff x="6664374" y="-513412"/>
            <a:chExt cx="1681464" cy="216000"/>
          </a:xfrm>
        </p:grpSpPr>
        <p:sp>
          <p:nvSpPr>
            <p:cNvPr id="1231" name="직사각형 134">
              <a:extLst>
                <a:ext uri="{FF2B5EF4-FFF2-40B4-BE49-F238E27FC236}">
                  <a16:creationId xmlns:a16="http://schemas.microsoft.com/office/drawing/2014/main" id="{59733834-A712-7072-3BB1-1BFB828C1E1A}"/>
                </a:ext>
              </a:extLst>
            </p:cNvPr>
            <p:cNvSpPr/>
            <p:nvPr/>
          </p:nvSpPr>
          <p:spPr>
            <a:xfrm>
              <a:off x="6664374" y="-513412"/>
              <a:ext cx="1681464" cy="216000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54000" rIns="54000"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atinLnBrk="0">
                <a:defRPr/>
              </a:pPr>
              <a:r>
                <a:rPr lang="ko-KR" altLang="en-US" sz="700" kern="0" dirty="0">
                  <a:solidFill>
                    <a:schemeClr val="bg1">
                      <a:lumMod val="75000"/>
                    </a:schemeClr>
                  </a:solidFill>
                </a:rPr>
                <a:t>이름을 검색하세요</a:t>
              </a:r>
              <a:r>
                <a:rPr lang="en-US" altLang="ko-KR" sz="700" kern="0" dirty="0">
                  <a:solidFill>
                    <a:schemeClr val="bg1">
                      <a:lumMod val="75000"/>
                    </a:schemeClr>
                  </a:solidFill>
                </a:rPr>
                <a:t>.</a:t>
              </a:r>
            </a:p>
          </p:txBody>
        </p:sp>
        <p:pic>
          <p:nvPicPr>
            <p:cNvPr id="1232" name="그래픽 145" descr="돋보기 단색으로 채워진">
              <a:extLst>
                <a:ext uri="{FF2B5EF4-FFF2-40B4-BE49-F238E27FC236}">
                  <a16:creationId xmlns:a16="http://schemas.microsoft.com/office/drawing/2014/main" id="{3B25B752-5AA8-AEB7-4083-E44B9B78CAAE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>
              <a:off x="8138428" y="-467873"/>
              <a:ext cx="150108" cy="150108"/>
            </a:xfrm>
            <a:prstGeom prst="rect">
              <a:avLst/>
            </a:prstGeom>
          </p:spPr>
        </p:pic>
      </p:grpSp>
      <p:sp>
        <p:nvSpPr>
          <p:cNvPr id="1233" name="직사각형 209">
            <a:extLst>
              <a:ext uri="{FF2B5EF4-FFF2-40B4-BE49-F238E27FC236}">
                <a16:creationId xmlns:a16="http://schemas.microsoft.com/office/drawing/2014/main" id="{B6FEC95E-3F0D-0888-34AC-677FEE4B94B6}"/>
              </a:ext>
            </a:extLst>
          </p:cNvPr>
          <p:cNvSpPr/>
          <p:nvPr/>
        </p:nvSpPr>
        <p:spPr>
          <a:xfrm>
            <a:off x="6159138" y="5962712"/>
            <a:ext cx="900168" cy="21600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rIns="3600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atinLnBrk="0">
              <a:defRPr/>
            </a:pPr>
            <a:r>
              <a:rPr lang="ko-KR" altLang="en-US" sz="700" kern="0" dirty="0" err="1"/>
              <a:t>정답률</a:t>
            </a:r>
            <a:r>
              <a:rPr lang="ko-KR" altLang="en-US" sz="700" kern="0" dirty="0"/>
              <a:t> 낮은 순   </a:t>
            </a:r>
            <a:r>
              <a:rPr lang="en-US" altLang="ko-KR" sz="500" kern="0" dirty="0"/>
              <a:t>▼</a:t>
            </a:r>
            <a:endParaRPr lang="en-US" altLang="ko-KR" sz="700" kern="0" dirty="0"/>
          </a:p>
        </p:txBody>
      </p:sp>
      <p:graphicFrame>
        <p:nvGraphicFramePr>
          <p:cNvPr id="1234" name="표 35">
            <a:extLst>
              <a:ext uri="{FF2B5EF4-FFF2-40B4-BE49-F238E27FC236}">
                <a16:creationId xmlns:a16="http://schemas.microsoft.com/office/drawing/2014/main" id="{C9A783C0-4FBF-BDD9-37F2-2C410A16E86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56563684"/>
              </p:ext>
            </p:extLst>
          </p:nvPr>
        </p:nvGraphicFramePr>
        <p:xfrm>
          <a:off x="376049" y="6261509"/>
          <a:ext cx="8423324" cy="305889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98172">
                  <a:extLst>
                    <a:ext uri="{9D8B030D-6E8A-4147-A177-3AD203B41FA5}">
                      <a16:colId xmlns:a16="http://schemas.microsoft.com/office/drawing/2014/main" val="3591020648"/>
                    </a:ext>
                  </a:extLst>
                </a:gridCol>
                <a:gridCol w="1497996">
                  <a:extLst>
                    <a:ext uri="{9D8B030D-6E8A-4147-A177-3AD203B41FA5}">
                      <a16:colId xmlns:a16="http://schemas.microsoft.com/office/drawing/2014/main" val="1906216331"/>
                    </a:ext>
                  </a:extLst>
                </a:gridCol>
                <a:gridCol w="2963578">
                  <a:extLst>
                    <a:ext uri="{9D8B030D-6E8A-4147-A177-3AD203B41FA5}">
                      <a16:colId xmlns:a16="http://schemas.microsoft.com/office/drawing/2014/main" val="2581620136"/>
                    </a:ext>
                  </a:extLst>
                </a:gridCol>
                <a:gridCol w="2963578">
                  <a:extLst>
                    <a:ext uri="{9D8B030D-6E8A-4147-A177-3AD203B41FA5}">
                      <a16:colId xmlns:a16="http://schemas.microsoft.com/office/drawing/2014/main" val="2439303282"/>
                    </a:ext>
                  </a:extLst>
                </a:gridCol>
              </a:tblGrid>
              <a:tr h="225013"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6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학년</a:t>
                      </a:r>
                      <a:r>
                        <a:rPr lang="en-US" altLang="ko-KR" sz="6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6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반</a:t>
                      </a:r>
                      <a:r>
                        <a:rPr lang="en-US" altLang="ko-KR" sz="6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-</a:t>
                      </a:r>
                      <a:r>
                        <a:rPr lang="x-none" altLang="en-US" sz="6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번호 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x-none" altLang="en-US" sz="6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이름 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x-none" altLang="en-US" sz="600" b="1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문제풀이 </a:t>
                      </a:r>
                      <a:r>
                        <a:rPr lang="ko-KR" altLang="en-US" sz="600" b="1" dirty="0" err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정답률</a:t>
                      </a:r>
                      <a:endParaRPr lang="x-none" altLang="en-US" sz="6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b="1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문제풀이 학습량</a:t>
                      </a:r>
                      <a:endParaRPr lang="x-none" altLang="en-US" sz="6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6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85356648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x-none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1-1-20</a:t>
                      </a:r>
                      <a:endParaRPr kumimoji="0" lang="x-none" alt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5D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전학생</a:t>
                      </a:r>
                      <a:endParaRPr lang="x-none" altLang="en-US" sz="700" dirty="0"/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5D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0%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5D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r>
                        <a:rPr lang="ko-KR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개 </a:t>
                      </a:r>
                      <a:r>
                        <a:rPr lang="en-US" altLang="ko-KR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</a:t>
                      </a: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0%)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5D6">
                        <a:alpha val="6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0307807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x-none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1-3-14</a:t>
                      </a:r>
                      <a:endParaRPr kumimoji="0" lang="x-none" alt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5D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남웅</a:t>
                      </a:r>
                      <a:endParaRPr lang="x-none" altLang="en-US" sz="700" dirty="0"/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5D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12%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5D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75</a:t>
                      </a:r>
                      <a:r>
                        <a:rPr lang="ko-KR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개 </a:t>
                      </a:r>
                      <a:r>
                        <a:rPr lang="en-US" altLang="ko-KR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</a:t>
                      </a: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25%)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5D6">
                        <a:alpha val="6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8655066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x-none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1-5-13</a:t>
                      </a:r>
                      <a:endParaRPr kumimoji="0" lang="x-none" alt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2D8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5D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 err="1"/>
                        <a:t>유홍재</a:t>
                      </a:r>
                      <a:endParaRPr lang="x-none" altLang="en-US" sz="700" dirty="0"/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2D8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5D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30%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2D8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5D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105</a:t>
                      </a:r>
                      <a:r>
                        <a:rPr lang="ko-KR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개 </a:t>
                      </a:r>
                      <a:r>
                        <a:rPr lang="en-US" altLang="ko-KR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</a:t>
                      </a: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35%)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2D8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5D6">
                        <a:alpha val="6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2026742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x-none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1-7-12</a:t>
                      </a:r>
                      <a:endParaRPr kumimoji="0" lang="x-none" alt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9525" cap="flat" cmpd="sng" algn="ctr">
                      <a:solidFill>
                        <a:srgbClr val="FF2D8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FF2D8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2D8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5D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한성준</a:t>
                      </a:r>
                      <a:endParaRPr lang="x-none" altLang="en-US" sz="700" dirty="0"/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FF2D8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2D8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5D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40%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FF2D8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2D8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5D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120</a:t>
                      </a:r>
                      <a:r>
                        <a:rPr lang="ko-KR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개 </a:t>
                      </a:r>
                      <a:r>
                        <a:rPr lang="en-US" altLang="ko-KR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</a:t>
                      </a: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40%)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9525" cap="flat" cmpd="sng" algn="ctr">
                      <a:solidFill>
                        <a:srgbClr val="FF2D8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2D8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F2D8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D5D6">
                        <a:alpha val="6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90350460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x-none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1-2-5</a:t>
                      </a:r>
                      <a:endParaRPr kumimoji="0" lang="x-none" alt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FF2D8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EE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김</a:t>
                      </a:r>
                      <a:r>
                        <a:rPr lang="x-none" altLang="en-US" sz="700" dirty="0"/>
                        <a:t>아현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FF2D8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EE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35%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FF2D8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EE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195</a:t>
                      </a:r>
                      <a:r>
                        <a:rPr lang="ko-KR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개 </a:t>
                      </a:r>
                      <a:r>
                        <a:rPr lang="en-US" altLang="ko-KR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</a:t>
                      </a: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65%)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rgbClr val="FF2D8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EE6">
                        <a:alpha val="6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52789837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x-none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1-2-11</a:t>
                      </a:r>
                      <a:endParaRPr kumimoji="0" lang="x-none" alt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EE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 err="1"/>
                        <a:t>박혜린</a:t>
                      </a:r>
                      <a:endParaRPr lang="x-none" altLang="en-US" sz="700" dirty="0"/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EE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35%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EE6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225</a:t>
                      </a:r>
                      <a:r>
                        <a:rPr lang="ko-KR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개 </a:t>
                      </a:r>
                      <a:r>
                        <a:rPr lang="en-US" altLang="ko-KR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</a:t>
                      </a: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75%)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EE6">
                        <a:alpha val="6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2482526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x-none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1-1-1</a:t>
                      </a:r>
                      <a:endParaRPr kumimoji="0" lang="x-none" alt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4EFF8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강예빈</a:t>
                      </a:r>
                      <a:endParaRPr lang="x-none" altLang="en-US" sz="700" dirty="0"/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4EFF8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56%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4EFF8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120</a:t>
                      </a:r>
                      <a:r>
                        <a:rPr lang="ko-KR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개 </a:t>
                      </a:r>
                      <a:r>
                        <a:rPr lang="en-US" altLang="ko-KR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</a:t>
                      </a: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40%)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4EFF8">
                        <a:alpha val="6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8196423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x-none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1-1-2</a:t>
                      </a:r>
                      <a:endParaRPr kumimoji="0" lang="x-none" alt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4EFF8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x-none" altLang="en-US" sz="700" dirty="0"/>
                        <a:t>김가인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4EFF8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88%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4EFF8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135</a:t>
                      </a:r>
                      <a:r>
                        <a:rPr lang="ko-KR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개 </a:t>
                      </a: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(45%)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4EFF8">
                        <a:alpha val="6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4894807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x-none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1-1-3</a:t>
                      </a:r>
                      <a:endParaRPr kumimoji="0" lang="x-none" alt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F0E1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x-none" altLang="en-US" sz="700" dirty="0"/>
                        <a:t>김다연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F0E1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95%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F0E1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270</a:t>
                      </a:r>
                      <a:r>
                        <a:rPr lang="ko-KR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개 </a:t>
                      </a:r>
                      <a:r>
                        <a:rPr lang="en-US" altLang="ko-KR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</a:t>
                      </a: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90%)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F0E1">
                        <a:alpha val="6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05011236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x-none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1-4-10</a:t>
                      </a:r>
                      <a:endParaRPr kumimoji="0" lang="x-none" alt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F0E1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 err="1"/>
                        <a:t>백혜림</a:t>
                      </a:r>
                      <a:endParaRPr lang="x-none" altLang="en-US" sz="700" dirty="0"/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F0E1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99%</a:t>
                      </a:r>
                      <a:endParaRPr kumimoji="0" lang="x-none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F0E1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285</a:t>
                      </a:r>
                      <a:r>
                        <a:rPr lang="ko-KR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개 </a:t>
                      </a: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(95%)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F0E1">
                        <a:alpha val="6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3076365"/>
                  </a:ext>
                </a:extLst>
              </a:tr>
            </a:tbl>
          </a:graphicData>
        </a:graphic>
      </p:graphicFrame>
      <p:grpSp>
        <p:nvGrpSpPr>
          <p:cNvPr id="1235" name="그룹 44">
            <a:extLst>
              <a:ext uri="{FF2B5EF4-FFF2-40B4-BE49-F238E27FC236}">
                <a16:creationId xmlns:a16="http://schemas.microsoft.com/office/drawing/2014/main" id="{AEAC7AA3-DCC5-B149-CF1A-15717ADDA85B}"/>
              </a:ext>
            </a:extLst>
          </p:cNvPr>
          <p:cNvGrpSpPr/>
          <p:nvPr/>
        </p:nvGrpSpPr>
        <p:grpSpPr>
          <a:xfrm>
            <a:off x="384599" y="8121748"/>
            <a:ext cx="8414774" cy="119658"/>
            <a:chOff x="2009175" y="6352763"/>
            <a:chExt cx="5451131" cy="84019"/>
          </a:xfrm>
        </p:grpSpPr>
        <p:grpSp>
          <p:nvGrpSpPr>
            <p:cNvPr id="1236" name="Cutout">
              <a:extLst>
                <a:ext uri="{FF2B5EF4-FFF2-40B4-BE49-F238E27FC236}">
                  <a16:creationId xmlns:a16="http://schemas.microsoft.com/office/drawing/2014/main" id="{8F34DDCB-4826-9930-723B-6DB654BB62C0}"/>
                </a:ext>
              </a:extLst>
            </p:cNvPr>
            <p:cNvGrpSpPr/>
            <p:nvPr/>
          </p:nvGrpSpPr>
          <p:grpSpPr>
            <a:xfrm rot="16200000">
              <a:off x="2420869" y="5941070"/>
              <a:ext cx="84018" cy="907406"/>
              <a:chOff x="6402388" y="1584325"/>
              <a:chExt cx="239713" cy="933450"/>
            </a:xfrm>
            <a:solidFill>
              <a:srgbClr val="FFFFFF"/>
            </a:solidFill>
          </p:grpSpPr>
          <p:sp>
            <p:nvSpPr>
              <p:cNvPr id="1254" name="Fill">
                <a:extLst>
                  <a:ext uri="{FF2B5EF4-FFF2-40B4-BE49-F238E27FC236}">
                    <a16:creationId xmlns:a16="http://schemas.microsoft.com/office/drawing/2014/main" id="{20E8B663-3C8A-A499-894F-5CAB75BE0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2388" y="1584325"/>
                <a:ext cx="239713" cy="933450"/>
              </a:xfrm>
              <a:custGeom>
                <a:avLst/>
                <a:gdLst>
                  <a:gd name="T0" fmla="*/ 74 w 151"/>
                  <a:gd name="T1" fmla="*/ 588 h 588"/>
                  <a:gd name="T2" fmla="*/ 151 w 151"/>
                  <a:gd name="T3" fmla="*/ 518 h 588"/>
                  <a:gd name="T4" fmla="*/ 74 w 151"/>
                  <a:gd name="T5" fmla="*/ 441 h 588"/>
                  <a:gd name="T6" fmla="*/ 151 w 151"/>
                  <a:gd name="T7" fmla="*/ 375 h 588"/>
                  <a:gd name="T8" fmla="*/ 74 w 151"/>
                  <a:gd name="T9" fmla="*/ 294 h 588"/>
                  <a:gd name="T10" fmla="*/ 151 w 151"/>
                  <a:gd name="T11" fmla="*/ 231 h 588"/>
                  <a:gd name="T12" fmla="*/ 74 w 151"/>
                  <a:gd name="T13" fmla="*/ 147 h 588"/>
                  <a:gd name="T14" fmla="*/ 151 w 151"/>
                  <a:gd name="T15" fmla="*/ 88 h 588"/>
                  <a:gd name="T16" fmla="*/ 74 w 151"/>
                  <a:gd name="T17" fmla="*/ 0 h 588"/>
                  <a:gd name="T18" fmla="*/ 0 w 151"/>
                  <a:gd name="T19" fmla="*/ 0 h 588"/>
                  <a:gd name="T20" fmla="*/ 78 w 151"/>
                  <a:gd name="T21" fmla="*/ 88 h 588"/>
                  <a:gd name="T22" fmla="*/ 0 w 151"/>
                  <a:gd name="T23" fmla="*/ 147 h 588"/>
                  <a:gd name="T24" fmla="*/ 78 w 151"/>
                  <a:gd name="T25" fmla="*/ 231 h 588"/>
                  <a:gd name="T26" fmla="*/ 0 w 151"/>
                  <a:gd name="T27" fmla="*/ 294 h 588"/>
                  <a:gd name="T28" fmla="*/ 78 w 151"/>
                  <a:gd name="T29" fmla="*/ 375 h 588"/>
                  <a:gd name="T30" fmla="*/ 0 w 151"/>
                  <a:gd name="T31" fmla="*/ 441 h 588"/>
                  <a:gd name="T32" fmla="*/ 78 w 151"/>
                  <a:gd name="T33" fmla="*/ 518 h 588"/>
                  <a:gd name="T34" fmla="*/ 0 w 151"/>
                  <a:gd name="T35" fmla="*/ 588 h 588"/>
                  <a:gd name="T36" fmla="*/ 74 w 151"/>
                  <a:gd name="T3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1" h="588">
                    <a:moveTo>
                      <a:pt x="74" y="588"/>
                    </a:moveTo>
                    <a:lnTo>
                      <a:pt x="151" y="518"/>
                    </a:lnTo>
                    <a:lnTo>
                      <a:pt x="74" y="441"/>
                    </a:lnTo>
                    <a:lnTo>
                      <a:pt x="151" y="375"/>
                    </a:lnTo>
                    <a:lnTo>
                      <a:pt x="74" y="294"/>
                    </a:lnTo>
                    <a:lnTo>
                      <a:pt x="151" y="231"/>
                    </a:lnTo>
                    <a:lnTo>
                      <a:pt x="74" y="147"/>
                    </a:lnTo>
                    <a:lnTo>
                      <a:pt x="151" y="88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78" y="88"/>
                    </a:lnTo>
                    <a:lnTo>
                      <a:pt x="0" y="147"/>
                    </a:lnTo>
                    <a:lnTo>
                      <a:pt x="78" y="231"/>
                    </a:lnTo>
                    <a:lnTo>
                      <a:pt x="0" y="294"/>
                    </a:lnTo>
                    <a:lnTo>
                      <a:pt x="78" y="375"/>
                    </a:lnTo>
                    <a:lnTo>
                      <a:pt x="0" y="441"/>
                    </a:lnTo>
                    <a:lnTo>
                      <a:pt x="78" y="518"/>
                    </a:lnTo>
                    <a:lnTo>
                      <a:pt x="0" y="588"/>
                    </a:lnTo>
                    <a:lnTo>
                      <a:pt x="74" y="588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800">
                  <a:solidFill>
                    <a:srgbClr val="5F5F5F"/>
                  </a:solidFill>
                  <a:latin typeface="Calibri" panose="020F0502020204030204" pitchFamily="34" charset="0"/>
                  <a:ea typeface="맑은 고딕" panose="020B0503020000020004" pitchFamily="50" charset="-127"/>
                  <a:cs typeface="Calibri" panose="020F0502020204030204" pitchFamily="34" charset="0"/>
                </a:endParaRPr>
              </a:p>
            </p:txBody>
          </p:sp>
          <p:sp>
            <p:nvSpPr>
              <p:cNvPr id="1255" name="Border">
                <a:extLst>
                  <a:ext uri="{FF2B5EF4-FFF2-40B4-BE49-F238E27FC236}">
                    <a16:creationId xmlns:a16="http://schemas.microsoft.com/office/drawing/2014/main" id="{46057763-0AC2-DE88-0BDA-3712E176F1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02388" y="1584325"/>
                <a:ext cx="239713" cy="933450"/>
              </a:xfrm>
              <a:custGeom>
                <a:avLst/>
                <a:gdLst>
                  <a:gd name="T0" fmla="*/ 0 w 909"/>
                  <a:gd name="T1" fmla="*/ 0 h 3585"/>
                  <a:gd name="T2" fmla="*/ 467 w 909"/>
                  <a:gd name="T3" fmla="*/ 535 h 3585"/>
                  <a:gd name="T4" fmla="*/ 0 w 909"/>
                  <a:gd name="T5" fmla="*/ 896 h 3585"/>
                  <a:gd name="T6" fmla="*/ 467 w 909"/>
                  <a:gd name="T7" fmla="*/ 1409 h 3585"/>
                  <a:gd name="T8" fmla="*/ 0 w 909"/>
                  <a:gd name="T9" fmla="*/ 1793 h 3585"/>
                  <a:gd name="T10" fmla="*/ 467 w 909"/>
                  <a:gd name="T11" fmla="*/ 2284 h 3585"/>
                  <a:gd name="T12" fmla="*/ 0 w 909"/>
                  <a:gd name="T13" fmla="*/ 2689 h 3585"/>
                  <a:gd name="T14" fmla="*/ 467 w 909"/>
                  <a:gd name="T15" fmla="*/ 3158 h 3585"/>
                  <a:gd name="T16" fmla="*/ 0 w 909"/>
                  <a:gd name="T17" fmla="*/ 3585 h 3585"/>
                  <a:gd name="T18" fmla="*/ 442 w 909"/>
                  <a:gd name="T19" fmla="*/ 3585 h 3585"/>
                  <a:gd name="T20" fmla="*/ 909 w 909"/>
                  <a:gd name="T21" fmla="*/ 3158 h 3585"/>
                  <a:gd name="T22" fmla="*/ 442 w 909"/>
                  <a:gd name="T23" fmla="*/ 2689 h 3585"/>
                  <a:gd name="T24" fmla="*/ 909 w 909"/>
                  <a:gd name="T25" fmla="*/ 2284 h 3585"/>
                  <a:gd name="T26" fmla="*/ 442 w 909"/>
                  <a:gd name="T27" fmla="*/ 1793 h 3585"/>
                  <a:gd name="T28" fmla="*/ 909 w 909"/>
                  <a:gd name="T29" fmla="*/ 1409 h 3585"/>
                  <a:gd name="T30" fmla="*/ 442 w 909"/>
                  <a:gd name="T31" fmla="*/ 896 h 3585"/>
                  <a:gd name="T32" fmla="*/ 909 w 909"/>
                  <a:gd name="T33" fmla="*/ 535 h 3585"/>
                  <a:gd name="T34" fmla="*/ 442 w 909"/>
                  <a:gd name="T35" fmla="*/ 0 h 3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9" h="3585">
                    <a:moveTo>
                      <a:pt x="0" y="0"/>
                    </a:moveTo>
                    <a:lnTo>
                      <a:pt x="467" y="535"/>
                    </a:lnTo>
                    <a:lnTo>
                      <a:pt x="0" y="896"/>
                    </a:lnTo>
                    <a:lnTo>
                      <a:pt x="467" y="1409"/>
                    </a:lnTo>
                    <a:lnTo>
                      <a:pt x="0" y="1793"/>
                    </a:lnTo>
                    <a:lnTo>
                      <a:pt x="467" y="2284"/>
                    </a:lnTo>
                    <a:lnTo>
                      <a:pt x="0" y="2689"/>
                    </a:lnTo>
                    <a:lnTo>
                      <a:pt x="467" y="3158"/>
                    </a:lnTo>
                    <a:lnTo>
                      <a:pt x="0" y="3585"/>
                    </a:lnTo>
                    <a:moveTo>
                      <a:pt x="442" y="3585"/>
                    </a:moveTo>
                    <a:lnTo>
                      <a:pt x="909" y="3158"/>
                    </a:lnTo>
                    <a:lnTo>
                      <a:pt x="442" y="2689"/>
                    </a:lnTo>
                    <a:lnTo>
                      <a:pt x="909" y="2284"/>
                    </a:lnTo>
                    <a:lnTo>
                      <a:pt x="442" y="1793"/>
                    </a:lnTo>
                    <a:lnTo>
                      <a:pt x="909" y="1409"/>
                    </a:lnTo>
                    <a:lnTo>
                      <a:pt x="442" y="896"/>
                    </a:lnTo>
                    <a:lnTo>
                      <a:pt x="909" y="535"/>
                    </a:lnTo>
                    <a:lnTo>
                      <a:pt x="442" y="0"/>
                    </a:lnTo>
                  </a:path>
                </a:pathLst>
              </a:custGeom>
              <a:noFill/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800">
                  <a:solidFill>
                    <a:srgbClr val="5F5F5F"/>
                  </a:solidFill>
                  <a:latin typeface="Calibri" panose="020F0502020204030204" pitchFamily="34" charset="0"/>
                  <a:ea typeface="맑은 고딕" panose="020B0503020000020004" pitchFamily="50" charset="-127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237" name="그룹 72">
              <a:extLst>
                <a:ext uri="{FF2B5EF4-FFF2-40B4-BE49-F238E27FC236}">
                  <a16:creationId xmlns:a16="http://schemas.microsoft.com/office/drawing/2014/main" id="{A5B326C4-9EC5-27A2-F3C1-B52B60E12B5E}"/>
                </a:ext>
              </a:extLst>
            </p:cNvPr>
            <p:cNvGrpSpPr/>
            <p:nvPr/>
          </p:nvGrpSpPr>
          <p:grpSpPr>
            <a:xfrm>
              <a:off x="2916581" y="6352763"/>
              <a:ext cx="2726990" cy="84019"/>
              <a:chOff x="260328" y="6132794"/>
              <a:chExt cx="5598660" cy="84019"/>
            </a:xfrm>
          </p:grpSpPr>
          <p:grpSp>
            <p:nvGrpSpPr>
              <p:cNvPr id="1245" name="Cutout">
                <a:extLst>
                  <a:ext uri="{FF2B5EF4-FFF2-40B4-BE49-F238E27FC236}">
                    <a16:creationId xmlns:a16="http://schemas.microsoft.com/office/drawing/2014/main" id="{22FDA0F5-20C1-0193-956C-110666DD4CC6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252" name="Fill">
                  <a:extLst>
                    <a:ext uri="{FF2B5EF4-FFF2-40B4-BE49-F238E27FC236}">
                      <a16:creationId xmlns:a16="http://schemas.microsoft.com/office/drawing/2014/main" id="{AEA3A9DA-0277-B70A-1898-7794DBF92A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253" name="Border">
                  <a:extLst>
                    <a:ext uri="{FF2B5EF4-FFF2-40B4-BE49-F238E27FC236}">
                      <a16:creationId xmlns:a16="http://schemas.microsoft.com/office/drawing/2014/main" id="{AFD8277A-45B7-8FDB-6B34-187612C8078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246" name="Cutout">
                <a:extLst>
                  <a:ext uri="{FF2B5EF4-FFF2-40B4-BE49-F238E27FC236}">
                    <a16:creationId xmlns:a16="http://schemas.microsoft.com/office/drawing/2014/main" id="{324CCF1E-EFD5-D42E-D808-C2777535C70D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250" name="Fill">
                  <a:extLst>
                    <a:ext uri="{FF2B5EF4-FFF2-40B4-BE49-F238E27FC236}">
                      <a16:creationId xmlns:a16="http://schemas.microsoft.com/office/drawing/2014/main" id="{4561E598-8D55-C01E-B51B-59133C0B59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251" name="Border">
                  <a:extLst>
                    <a:ext uri="{FF2B5EF4-FFF2-40B4-BE49-F238E27FC236}">
                      <a16:creationId xmlns:a16="http://schemas.microsoft.com/office/drawing/2014/main" id="{2BA9B2D8-EDF8-07F7-8E56-A3D7C6C0D9F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247" name="Cutout">
                <a:extLst>
                  <a:ext uri="{FF2B5EF4-FFF2-40B4-BE49-F238E27FC236}">
                    <a16:creationId xmlns:a16="http://schemas.microsoft.com/office/drawing/2014/main" id="{C0B03297-6729-660C-D6EF-10B851767444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248" name="Fill">
                  <a:extLst>
                    <a:ext uri="{FF2B5EF4-FFF2-40B4-BE49-F238E27FC236}">
                      <a16:creationId xmlns:a16="http://schemas.microsoft.com/office/drawing/2014/main" id="{E98F619C-D72B-47A4-9B50-8F1F1CD8E6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249" name="Border">
                  <a:extLst>
                    <a:ext uri="{FF2B5EF4-FFF2-40B4-BE49-F238E27FC236}">
                      <a16:creationId xmlns:a16="http://schemas.microsoft.com/office/drawing/2014/main" id="{73313734-C7A0-7FF8-0F45-ED59CEC674E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1238" name="그룹 75">
              <a:extLst>
                <a:ext uri="{FF2B5EF4-FFF2-40B4-BE49-F238E27FC236}">
                  <a16:creationId xmlns:a16="http://schemas.microsoft.com/office/drawing/2014/main" id="{C4A327EC-8A7C-1495-970A-6194823E5EA3}"/>
                </a:ext>
              </a:extLst>
            </p:cNvPr>
            <p:cNvGrpSpPr/>
            <p:nvPr/>
          </p:nvGrpSpPr>
          <p:grpSpPr>
            <a:xfrm>
              <a:off x="5643572" y="6352763"/>
              <a:ext cx="1816734" cy="84018"/>
              <a:chOff x="260328" y="6132794"/>
              <a:chExt cx="3729854" cy="84018"/>
            </a:xfrm>
          </p:grpSpPr>
          <p:grpSp>
            <p:nvGrpSpPr>
              <p:cNvPr id="1239" name="Cutout">
                <a:extLst>
                  <a:ext uri="{FF2B5EF4-FFF2-40B4-BE49-F238E27FC236}">
                    <a16:creationId xmlns:a16="http://schemas.microsoft.com/office/drawing/2014/main" id="{A8A0FAC6-A48F-4571-2063-751234F30F30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243" name="Fill">
                  <a:extLst>
                    <a:ext uri="{FF2B5EF4-FFF2-40B4-BE49-F238E27FC236}">
                      <a16:creationId xmlns:a16="http://schemas.microsoft.com/office/drawing/2014/main" id="{2BD28F9C-6119-2C31-E21D-9F024B009C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244" name="Border">
                  <a:extLst>
                    <a:ext uri="{FF2B5EF4-FFF2-40B4-BE49-F238E27FC236}">
                      <a16:creationId xmlns:a16="http://schemas.microsoft.com/office/drawing/2014/main" id="{64784524-A25C-94E1-F421-1908C98B95F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240" name="Cutout">
                <a:extLst>
                  <a:ext uri="{FF2B5EF4-FFF2-40B4-BE49-F238E27FC236}">
                    <a16:creationId xmlns:a16="http://schemas.microsoft.com/office/drawing/2014/main" id="{730929EB-DDEE-BE4F-B874-5748F404F2F0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241" name="Fill">
                  <a:extLst>
                    <a:ext uri="{FF2B5EF4-FFF2-40B4-BE49-F238E27FC236}">
                      <a16:creationId xmlns:a16="http://schemas.microsoft.com/office/drawing/2014/main" id="{87768315-202A-759B-C8E0-890DD86806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242" name="Border">
                  <a:extLst>
                    <a:ext uri="{FF2B5EF4-FFF2-40B4-BE49-F238E27FC236}">
                      <a16:creationId xmlns:a16="http://schemas.microsoft.com/office/drawing/2014/main" id="{424566A0-0C07-16B6-A846-1D343220701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</p:grpSp>
      <p:sp>
        <p:nvSpPr>
          <p:cNvPr id="1256" name="Rectangle 4">
            <a:extLst>
              <a:ext uri="{FF2B5EF4-FFF2-40B4-BE49-F238E27FC236}">
                <a16:creationId xmlns:a16="http://schemas.microsoft.com/office/drawing/2014/main" id="{61135FFE-290D-910C-4390-21ED202BC3A2}"/>
              </a:ext>
            </a:extLst>
          </p:cNvPr>
          <p:cNvSpPr/>
          <p:nvPr/>
        </p:nvSpPr>
        <p:spPr>
          <a:xfrm>
            <a:off x="323416" y="5907557"/>
            <a:ext cx="8649746" cy="3535583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1257" name="Circle">
            <a:extLst>
              <a:ext uri="{FF2B5EF4-FFF2-40B4-BE49-F238E27FC236}">
                <a16:creationId xmlns:a16="http://schemas.microsoft.com/office/drawing/2014/main" id="{A1269023-704A-5053-AE65-E967A3C6A25C}"/>
              </a:ext>
            </a:extLst>
          </p:cNvPr>
          <p:cNvSpPr/>
          <p:nvPr/>
        </p:nvSpPr>
        <p:spPr>
          <a:xfrm>
            <a:off x="260295" y="5843451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5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258" name="Rounded Rectangle">
            <a:extLst>
              <a:ext uri="{FF2B5EF4-FFF2-40B4-BE49-F238E27FC236}">
                <a16:creationId xmlns:a16="http://schemas.microsoft.com/office/drawing/2014/main" id="{C4A93A24-9A47-A1D8-618E-0A6D9F42BC03}"/>
              </a:ext>
            </a:extLst>
          </p:cNvPr>
          <p:cNvSpPr/>
          <p:nvPr/>
        </p:nvSpPr>
        <p:spPr>
          <a:xfrm>
            <a:off x="6041907" y="5934030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5-1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259" name="Rounded Rectangle">
            <a:extLst>
              <a:ext uri="{FF2B5EF4-FFF2-40B4-BE49-F238E27FC236}">
                <a16:creationId xmlns:a16="http://schemas.microsoft.com/office/drawing/2014/main" id="{6508778C-4ADF-7DE3-E9CA-6505C4793B57}"/>
              </a:ext>
            </a:extLst>
          </p:cNvPr>
          <p:cNvSpPr/>
          <p:nvPr/>
        </p:nvSpPr>
        <p:spPr>
          <a:xfrm>
            <a:off x="7059306" y="5912548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5-2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261" name="Circle">
            <a:extLst>
              <a:ext uri="{FF2B5EF4-FFF2-40B4-BE49-F238E27FC236}">
                <a16:creationId xmlns:a16="http://schemas.microsoft.com/office/drawing/2014/main" id="{6A9F7046-392D-0955-B231-7669824B1924}"/>
              </a:ext>
            </a:extLst>
          </p:cNvPr>
          <p:cNvSpPr/>
          <p:nvPr/>
        </p:nvSpPr>
        <p:spPr>
          <a:xfrm>
            <a:off x="7956940" y="8334101"/>
            <a:ext cx="145060" cy="128729"/>
          </a:xfrm>
          <a:prstGeom prst="ellipse">
            <a:avLst/>
          </a:prstGeom>
          <a:solidFill>
            <a:srgbClr val="FF000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2A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262" name="Circle">
            <a:extLst>
              <a:ext uri="{FF2B5EF4-FFF2-40B4-BE49-F238E27FC236}">
                <a16:creationId xmlns:a16="http://schemas.microsoft.com/office/drawing/2014/main" id="{5126C503-82F4-68DB-1135-2DBFA9B20DC1}"/>
              </a:ext>
            </a:extLst>
          </p:cNvPr>
          <p:cNvSpPr/>
          <p:nvPr/>
        </p:nvSpPr>
        <p:spPr>
          <a:xfrm>
            <a:off x="7950187" y="6954758"/>
            <a:ext cx="145060" cy="128729"/>
          </a:xfrm>
          <a:prstGeom prst="ellipse">
            <a:avLst/>
          </a:prstGeom>
          <a:solidFill>
            <a:srgbClr val="FF000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2C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263" name="Circle">
            <a:extLst>
              <a:ext uri="{FF2B5EF4-FFF2-40B4-BE49-F238E27FC236}">
                <a16:creationId xmlns:a16="http://schemas.microsoft.com/office/drawing/2014/main" id="{7EFF16BB-A0E4-9056-1866-944A101F81E8}"/>
              </a:ext>
            </a:extLst>
          </p:cNvPr>
          <p:cNvSpPr/>
          <p:nvPr/>
        </p:nvSpPr>
        <p:spPr>
          <a:xfrm>
            <a:off x="7946633" y="7710727"/>
            <a:ext cx="145060" cy="128729"/>
          </a:xfrm>
          <a:prstGeom prst="ellipse">
            <a:avLst/>
          </a:prstGeom>
          <a:solidFill>
            <a:srgbClr val="FF000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2D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264" name="Circle">
            <a:extLst>
              <a:ext uri="{FF2B5EF4-FFF2-40B4-BE49-F238E27FC236}">
                <a16:creationId xmlns:a16="http://schemas.microsoft.com/office/drawing/2014/main" id="{88070307-C937-1A47-BC54-FB43C887C9AB}"/>
              </a:ext>
            </a:extLst>
          </p:cNvPr>
          <p:cNvSpPr/>
          <p:nvPr/>
        </p:nvSpPr>
        <p:spPr>
          <a:xfrm>
            <a:off x="7950187" y="8911536"/>
            <a:ext cx="145060" cy="128729"/>
          </a:xfrm>
          <a:prstGeom prst="ellipse">
            <a:avLst/>
          </a:prstGeom>
          <a:solidFill>
            <a:srgbClr val="FF000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2B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266" name="Oval 4">
            <a:extLst>
              <a:ext uri="{FF2B5EF4-FFF2-40B4-BE49-F238E27FC236}">
                <a16:creationId xmlns:a16="http://schemas.microsoft.com/office/drawing/2014/main" id="{4BE093DF-4220-32F2-B306-79A04C4C3123}"/>
              </a:ext>
            </a:extLst>
          </p:cNvPr>
          <p:cNvSpPr>
            <a:spLocks noChangeArrowheads="1"/>
          </p:cNvSpPr>
          <p:nvPr/>
        </p:nvSpPr>
        <p:spPr bwMode="auto">
          <a:xfrm flipH="1" flipV="1">
            <a:off x="6404407" y="6978102"/>
            <a:ext cx="52192" cy="51429"/>
          </a:xfrm>
          <a:prstGeom prst="ellipse">
            <a:avLst/>
          </a:prstGeom>
          <a:solidFill>
            <a:srgbClr val="FF2D82">
              <a:alpha val="60000"/>
            </a:srgbClr>
          </a:solidFill>
          <a:ln w="12700">
            <a:solidFill>
              <a:srgbClr val="FF2D82"/>
            </a:solidFill>
            <a:prstDash val="solid"/>
            <a:round/>
            <a:headEnd/>
            <a:tailEnd/>
          </a:ln>
        </p:spPr>
        <p:txBody>
          <a:bodyPr rot="10800000" wrap="none" lIns="0" tIns="0" rIns="0" bIns="0" anchor="ctr"/>
          <a:lstStyle/>
          <a:p>
            <a:pPr algn="ctr"/>
            <a:endParaRPr lang="ko-KR" altLang="ko-KR" sz="500" b="1">
              <a:solidFill>
                <a:srgbClr val="FF0066"/>
              </a:solidFill>
              <a:latin typeface="Calibri" pitchFamily="34" charset="0"/>
              <a:ea typeface="맑은 고딕" pitchFamily="50" charset="-127"/>
              <a:cs typeface="Calibri" pitchFamily="34" charset="0"/>
            </a:endParaRPr>
          </a:p>
        </p:txBody>
      </p:sp>
      <p:pic>
        <p:nvPicPr>
          <p:cNvPr id="1268" name="Picture 7">
            <a:extLst>
              <a:ext uri="{FF2B5EF4-FFF2-40B4-BE49-F238E27FC236}">
                <a16:creationId xmlns:a16="http://schemas.microsoft.com/office/drawing/2014/main" id="{CF4B556F-31B4-E73D-07F8-3C430A788C5C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96636" y="7053050"/>
            <a:ext cx="92318" cy="149678"/>
          </a:xfrm>
          <a:prstGeom prst="rect">
            <a:avLst/>
          </a:prstGeom>
        </p:spPr>
      </p:pic>
      <p:sp>
        <p:nvSpPr>
          <p:cNvPr id="1269" name="Circle">
            <a:extLst>
              <a:ext uri="{FF2B5EF4-FFF2-40B4-BE49-F238E27FC236}">
                <a16:creationId xmlns:a16="http://schemas.microsoft.com/office/drawing/2014/main" id="{752C1A35-B23C-0738-F26B-BFB7925BEBDF}"/>
              </a:ext>
            </a:extLst>
          </p:cNvPr>
          <p:cNvSpPr/>
          <p:nvPr/>
        </p:nvSpPr>
        <p:spPr>
          <a:xfrm>
            <a:off x="6219771" y="6909019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7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270" name="Rectangle 4">
            <a:extLst>
              <a:ext uri="{FF2B5EF4-FFF2-40B4-BE49-F238E27FC236}">
                <a16:creationId xmlns:a16="http://schemas.microsoft.com/office/drawing/2014/main" id="{BEC4A8A4-FBDE-4AFD-5A76-F32B3F8B43FE}"/>
              </a:ext>
            </a:extLst>
          </p:cNvPr>
          <p:cNvSpPr/>
          <p:nvPr/>
        </p:nvSpPr>
        <p:spPr>
          <a:xfrm>
            <a:off x="360321" y="6471338"/>
            <a:ext cx="8439052" cy="294933"/>
          </a:xfrm>
          <a:prstGeom prst="rect">
            <a:avLst/>
          </a:prstGeom>
          <a:ln w="12700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1271" name="Circle">
            <a:extLst>
              <a:ext uri="{FF2B5EF4-FFF2-40B4-BE49-F238E27FC236}">
                <a16:creationId xmlns:a16="http://schemas.microsoft.com/office/drawing/2014/main" id="{E28E6F81-AC96-8ECF-8D3F-CAAFAD304F03}"/>
              </a:ext>
            </a:extLst>
          </p:cNvPr>
          <p:cNvSpPr/>
          <p:nvPr/>
        </p:nvSpPr>
        <p:spPr>
          <a:xfrm>
            <a:off x="323323" y="6408338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8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272" name="Rounded Rectangle">
            <a:extLst>
              <a:ext uri="{FF2B5EF4-FFF2-40B4-BE49-F238E27FC236}">
                <a16:creationId xmlns:a16="http://schemas.microsoft.com/office/drawing/2014/main" id="{561C8D70-264B-CD51-0595-DCA555EFE765}"/>
              </a:ext>
            </a:extLst>
          </p:cNvPr>
          <p:cNvSpPr/>
          <p:nvPr/>
        </p:nvSpPr>
        <p:spPr>
          <a:xfrm>
            <a:off x="481840" y="6217987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5-3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273" name="Rounded Rectangle">
            <a:extLst>
              <a:ext uri="{FF2B5EF4-FFF2-40B4-BE49-F238E27FC236}">
                <a16:creationId xmlns:a16="http://schemas.microsoft.com/office/drawing/2014/main" id="{DF3D1ED5-220C-769E-3E71-EEAC9A00FC1D}"/>
              </a:ext>
            </a:extLst>
          </p:cNvPr>
          <p:cNvSpPr/>
          <p:nvPr/>
        </p:nvSpPr>
        <p:spPr>
          <a:xfrm>
            <a:off x="1840267" y="6211011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5-4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274" name="Rounded Rectangle">
            <a:extLst>
              <a:ext uri="{FF2B5EF4-FFF2-40B4-BE49-F238E27FC236}">
                <a16:creationId xmlns:a16="http://schemas.microsoft.com/office/drawing/2014/main" id="{0A8EA775-0AE3-DEC0-7F5D-E38D50C111E3}"/>
              </a:ext>
            </a:extLst>
          </p:cNvPr>
          <p:cNvSpPr/>
          <p:nvPr/>
        </p:nvSpPr>
        <p:spPr>
          <a:xfrm>
            <a:off x="3822385" y="6217294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5-5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275" name="Rounded Rectangle">
            <a:extLst>
              <a:ext uri="{FF2B5EF4-FFF2-40B4-BE49-F238E27FC236}">
                <a16:creationId xmlns:a16="http://schemas.microsoft.com/office/drawing/2014/main" id="{C0C859F3-8CDB-C908-74F0-7A3887A17B85}"/>
              </a:ext>
            </a:extLst>
          </p:cNvPr>
          <p:cNvSpPr/>
          <p:nvPr/>
        </p:nvSpPr>
        <p:spPr>
          <a:xfrm>
            <a:off x="6768785" y="6242132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5-6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276" name="직사각형 1275">
            <a:extLst>
              <a:ext uri="{FF2B5EF4-FFF2-40B4-BE49-F238E27FC236}">
                <a16:creationId xmlns:a16="http://schemas.microsoft.com/office/drawing/2014/main" id="{AAA6F99E-891C-8617-3FD2-4B427772CB99}"/>
              </a:ext>
            </a:extLst>
          </p:cNvPr>
          <p:cNvSpPr/>
          <p:nvPr/>
        </p:nvSpPr>
        <p:spPr>
          <a:xfrm>
            <a:off x="8393434" y="5821628"/>
            <a:ext cx="506215" cy="95609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dirty="0"/>
              <a:t>v.2.2.0 </a:t>
            </a:r>
            <a:r>
              <a:rPr lang="ko-KR" altLang="en-US" sz="600" dirty="0"/>
              <a:t>고도화</a:t>
            </a:r>
            <a:endParaRPr lang="en-US" altLang="ko-KR" sz="600" dirty="0"/>
          </a:p>
        </p:txBody>
      </p:sp>
      <p:sp>
        <p:nvSpPr>
          <p:cNvPr id="1277" name="직사각형 1276">
            <a:extLst>
              <a:ext uri="{FF2B5EF4-FFF2-40B4-BE49-F238E27FC236}">
                <a16:creationId xmlns:a16="http://schemas.microsoft.com/office/drawing/2014/main" id="{01F8295D-2247-E843-FBC0-9097ED75C16C}"/>
              </a:ext>
            </a:extLst>
          </p:cNvPr>
          <p:cNvSpPr/>
          <p:nvPr/>
        </p:nvSpPr>
        <p:spPr>
          <a:xfrm>
            <a:off x="8279126" y="4549396"/>
            <a:ext cx="506215" cy="95609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dirty="0"/>
              <a:t>v.2.2.0 </a:t>
            </a:r>
            <a:r>
              <a:rPr lang="ko-KR" altLang="en-US" sz="600" dirty="0"/>
              <a:t>고도화</a:t>
            </a:r>
            <a:endParaRPr lang="en-US" altLang="ko-KR" sz="600" dirty="0"/>
          </a:p>
        </p:txBody>
      </p:sp>
      <p:sp>
        <p:nvSpPr>
          <p:cNvPr id="8" name="직사각형 7">
            <a:extLst>
              <a:ext uri="{FF2B5EF4-FFF2-40B4-BE49-F238E27FC236}">
                <a16:creationId xmlns:a16="http://schemas.microsoft.com/office/drawing/2014/main" id="{6AF6FE93-CAC1-79FF-8EA2-461A91C32831}"/>
              </a:ext>
            </a:extLst>
          </p:cNvPr>
          <p:cNvSpPr/>
          <p:nvPr/>
        </p:nvSpPr>
        <p:spPr>
          <a:xfrm>
            <a:off x="9258119" y="4922158"/>
            <a:ext cx="2811560" cy="132894"/>
          </a:xfrm>
          <a:prstGeom prst="rect">
            <a:avLst/>
          </a:prstGeom>
          <a:solidFill>
            <a:schemeClr val="tx1">
              <a:alpha val="6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/>
            <a:r>
              <a:rPr lang="en-US" altLang="ko-KR" sz="800" dirty="0">
                <a:solidFill>
                  <a:schemeClr val="bg1"/>
                </a:solidFill>
              </a:rPr>
              <a:t>Delete v.2.2.1 </a:t>
            </a:r>
          </a:p>
        </p:txBody>
      </p: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45B73BE3-B1D1-F7FC-39B6-6A7BF23CF631}"/>
              </a:ext>
            </a:extLst>
          </p:cNvPr>
          <p:cNvCxnSpPr/>
          <p:nvPr/>
        </p:nvCxnSpPr>
        <p:spPr>
          <a:xfrm>
            <a:off x="5375837" y="1933206"/>
            <a:ext cx="0" cy="2238809"/>
          </a:xfrm>
          <a:prstGeom prst="line">
            <a:avLst/>
          </a:prstGeom>
          <a:ln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828" name="그룹 1827">
            <a:extLst>
              <a:ext uri="{FF2B5EF4-FFF2-40B4-BE49-F238E27FC236}">
                <a16:creationId xmlns:a16="http://schemas.microsoft.com/office/drawing/2014/main" id="{01842234-97F6-223D-AF56-AF3E38532387}"/>
              </a:ext>
            </a:extLst>
          </p:cNvPr>
          <p:cNvGrpSpPr/>
          <p:nvPr/>
        </p:nvGrpSpPr>
        <p:grpSpPr>
          <a:xfrm>
            <a:off x="7786883" y="2711508"/>
            <a:ext cx="158242" cy="156747"/>
            <a:chOff x="7787348" y="2558945"/>
            <a:chExt cx="158242" cy="156747"/>
          </a:xfrm>
        </p:grpSpPr>
        <p:sp>
          <p:nvSpPr>
            <p:cNvPr id="1829" name="타원 1828">
              <a:extLst>
                <a:ext uri="{FF2B5EF4-FFF2-40B4-BE49-F238E27FC236}">
                  <a16:creationId xmlns:a16="http://schemas.microsoft.com/office/drawing/2014/main" id="{71BABBE8-D352-8633-0B5D-49ECEECF0532}"/>
                </a:ext>
              </a:extLst>
            </p:cNvPr>
            <p:cNvSpPr/>
            <p:nvPr/>
          </p:nvSpPr>
          <p:spPr>
            <a:xfrm>
              <a:off x="7787348" y="2558945"/>
              <a:ext cx="142134" cy="152026"/>
            </a:xfrm>
            <a:prstGeom prst="ellipse">
              <a:avLst/>
            </a:prstGeom>
            <a:solidFill>
              <a:schemeClr val="bg1"/>
            </a:solidFill>
            <a:ln w="3175" cap="flat">
              <a:solidFill>
                <a:schemeClr val="tx1"/>
              </a:solidFill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pic>
          <p:nvPicPr>
            <p:cNvPr id="1830" name="그래픽 1829" descr="위쪽 캐럿 단색으로 채워진">
              <a:extLst>
                <a:ext uri="{FF2B5EF4-FFF2-40B4-BE49-F238E27FC236}">
                  <a16:creationId xmlns:a16="http://schemas.microsoft.com/office/drawing/2014/main" id="{C87BC673-8E10-CCF5-5F6E-4BD7396085AE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p:blipFill>
          <p:spPr>
            <a:xfrm rot="5400000">
              <a:off x="7793461" y="2563563"/>
              <a:ext cx="152129" cy="152129"/>
            </a:xfrm>
            <a:prstGeom prst="rect">
              <a:avLst/>
            </a:prstGeom>
          </p:spPr>
        </p:pic>
      </p:grpSp>
      <p:grpSp>
        <p:nvGrpSpPr>
          <p:cNvPr id="1831" name="그룹 1830">
            <a:extLst>
              <a:ext uri="{FF2B5EF4-FFF2-40B4-BE49-F238E27FC236}">
                <a16:creationId xmlns:a16="http://schemas.microsoft.com/office/drawing/2014/main" id="{F93B676E-D29C-7D34-ADF1-406212398029}"/>
              </a:ext>
            </a:extLst>
          </p:cNvPr>
          <p:cNvGrpSpPr/>
          <p:nvPr/>
        </p:nvGrpSpPr>
        <p:grpSpPr>
          <a:xfrm>
            <a:off x="6394183" y="2713957"/>
            <a:ext cx="151729" cy="156311"/>
            <a:chOff x="6349434" y="2591580"/>
            <a:chExt cx="151729" cy="156311"/>
          </a:xfrm>
        </p:grpSpPr>
        <p:sp>
          <p:nvSpPr>
            <p:cNvPr id="1833" name="타원 1832">
              <a:extLst>
                <a:ext uri="{FF2B5EF4-FFF2-40B4-BE49-F238E27FC236}">
                  <a16:creationId xmlns:a16="http://schemas.microsoft.com/office/drawing/2014/main" id="{61329FB4-1FC7-7BE8-4276-F4E4B29B5D07}"/>
                </a:ext>
              </a:extLst>
            </p:cNvPr>
            <p:cNvSpPr/>
            <p:nvPr/>
          </p:nvSpPr>
          <p:spPr>
            <a:xfrm>
              <a:off x="6359029" y="2591580"/>
              <a:ext cx="142134" cy="152026"/>
            </a:xfrm>
            <a:prstGeom prst="ellipse">
              <a:avLst/>
            </a:prstGeom>
            <a:solidFill>
              <a:schemeClr val="bg1"/>
            </a:solidFill>
            <a:ln w="3175" cap="flat">
              <a:solidFill>
                <a:schemeClr val="bg2"/>
              </a:solidFill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pic>
          <p:nvPicPr>
            <p:cNvPr id="1834" name="그래픽 1833" descr="위쪽 캐럿 단색으로 채워진">
              <a:extLst>
                <a:ext uri="{FF2B5EF4-FFF2-40B4-BE49-F238E27FC236}">
                  <a16:creationId xmlns:a16="http://schemas.microsoft.com/office/drawing/2014/main" id="{FFCB2AFF-D97E-A950-7904-C7B4B3A0A3E2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p:blipFill>
          <p:spPr>
            <a:xfrm rot="5400000" flipV="1">
              <a:off x="6347914" y="2597282"/>
              <a:ext cx="152129" cy="149089"/>
            </a:xfrm>
            <a:prstGeom prst="rect">
              <a:avLst/>
            </a:prstGeom>
          </p:spPr>
        </p:pic>
      </p:grpSp>
      <p:sp>
        <p:nvSpPr>
          <p:cNvPr id="1835" name="TextBox 1834">
            <a:extLst>
              <a:ext uri="{FF2B5EF4-FFF2-40B4-BE49-F238E27FC236}">
                <a16:creationId xmlns:a16="http://schemas.microsoft.com/office/drawing/2014/main" id="{409A9E50-07D9-CFDE-83F1-15F103790022}"/>
              </a:ext>
            </a:extLst>
          </p:cNvPr>
          <p:cNvSpPr txBox="1"/>
          <p:nvPr/>
        </p:nvSpPr>
        <p:spPr>
          <a:xfrm>
            <a:off x="5470204" y="1901048"/>
            <a:ext cx="55784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>
                <a:solidFill>
                  <a:prstClr val="black"/>
                </a:solidFill>
              </a:rPr>
              <a:t>레드 그룹</a:t>
            </a:r>
            <a:endParaRPr kumimoji="1" lang="x-none" altLang="en-US" sz="1000" dirty="0">
              <a:solidFill>
                <a:prstClr val="black"/>
              </a:solidFill>
            </a:endParaRPr>
          </a:p>
        </p:txBody>
      </p:sp>
      <p:sp>
        <p:nvSpPr>
          <p:cNvPr id="1836" name="사각형: 둥근 모서리 1835">
            <a:extLst>
              <a:ext uri="{FF2B5EF4-FFF2-40B4-BE49-F238E27FC236}">
                <a16:creationId xmlns:a16="http://schemas.microsoft.com/office/drawing/2014/main" id="{B139BAF3-3EFE-B2EC-317E-783E56F9B333}"/>
              </a:ext>
            </a:extLst>
          </p:cNvPr>
          <p:cNvSpPr/>
          <p:nvPr/>
        </p:nvSpPr>
        <p:spPr>
          <a:xfrm>
            <a:off x="5494619" y="3640599"/>
            <a:ext cx="3251704" cy="394113"/>
          </a:xfrm>
          <a:prstGeom prst="roundRect">
            <a:avLst>
              <a:gd name="adj" fmla="val 0"/>
            </a:avLst>
          </a:prstGeom>
          <a:noFill/>
          <a:ln w="6350" cap="flat">
            <a:solidFill>
              <a:schemeClr val="bg1">
                <a:lumMod val="7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837" name="사각형: 둥근 모서리 1836">
            <a:extLst>
              <a:ext uri="{FF2B5EF4-FFF2-40B4-BE49-F238E27FC236}">
                <a16:creationId xmlns:a16="http://schemas.microsoft.com/office/drawing/2014/main" id="{849FC05D-B745-D8DA-86A9-F0BD2E7BCCF6}"/>
              </a:ext>
            </a:extLst>
          </p:cNvPr>
          <p:cNvSpPr/>
          <p:nvPr/>
        </p:nvSpPr>
        <p:spPr>
          <a:xfrm>
            <a:off x="6546422" y="4130440"/>
            <a:ext cx="1244587" cy="184664"/>
          </a:xfrm>
          <a:prstGeom prst="roundRect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8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피드백 보내기</a:t>
            </a:r>
          </a:p>
        </p:txBody>
      </p:sp>
      <p:sp>
        <p:nvSpPr>
          <p:cNvPr id="1838" name="TextBox 1837">
            <a:extLst>
              <a:ext uri="{FF2B5EF4-FFF2-40B4-BE49-F238E27FC236}">
                <a16:creationId xmlns:a16="http://schemas.microsoft.com/office/drawing/2014/main" id="{81756082-E305-AA0F-D949-AAC0464160F9}"/>
              </a:ext>
            </a:extLst>
          </p:cNvPr>
          <p:cNvSpPr txBox="1"/>
          <p:nvPr/>
        </p:nvSpPr>
        <p:spPr>
          <a:xfrm>
            <a:off x="5485867" y="3686834"/>
            <a:ext cx="3198781" cy="10772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ko-KR" altLang="en-US" sz="700" dirty="0">
                <a:solidFill>
                  <a:schemeClr val="bg2">
                    <a:lumMod val="10000"/>
                  </a:schemeClr>
                </a:solidFill>
              </a:rPr>
              <a:t>학습하다 어려운 점이 있다면 언제든지 선생님한테 알려주세요</a:t>
            </a:r>
            <a:r>
              <a:rPr kumimoji="1" lang="en-US" altLang="ko-KR" sz="700" dirty="0">
                <a:solidFill>
                  <a:schemeClr val="bg2">
                    <a:lumMod val="10000"/>
                  </a:schemeClr>
                </a:solidFill>
              </a:rPr>
              <a:t>.</a:t>
            </a:r>
          </a:p>
        </p:txBody>
      </p:sp>
      <p:grpSp>
        <p:nvGrpSpPr>
          <p:cNvPr id="1839" name="그룹 1838">
            <a:extLst>
              <a:ext uri="{FF2B5EF4-FFF2-40B4-BE49-F238E27FC236}">
                <a16:creationId xmlns:a16="http://schemas.microsoft.com/office/drawing/2014/main" id="{9DE61781-AB96-F1CF-7959-22C19E464D2E}"/>
              </a:ext>
            </a:extLst>
          </p:cNvPr>
          <p:cNvGrpSpPr/>
          <p:nvPr/>
        </p:nvGrpSpPr>
        <p:grpSpPr>
          <a:xfrm>
            <a:off x="6627107" y="2198742"/>
            <a:ext cx="1057122" cy="382964"/>
            <a:chOff x="6629894" y="2126601"/>
            <a:chExt cx="1057122" cy="382964"/>
          </a:xfrm>
        </p:grpSpPr>
        <p:grpSp>
          <p:nvGrpSpPr>
            <p:cNvPr id="1840" name="그룹 1839">
              <a:extLst>
                <a:ext uri="{FF2B5EF4-FFF2-40B4-BE49-F238E27FC236}">
                  <a16:creationId xmlns:a16="http://schemas.microsoft.com/office/drawing/2014/main" id="{EC29D69C-BEB1-948D-5EE6-2193B0EAC5E2}"/>
                </a:ext>
              </a:extLst>
            </p:cNvPr>
            <p:cNvGrpSpPr/>
            <p:nvPr/>
          </p:nvGrpSpPr>
          <p:grpSpPr>
            <a:xfrm>
              <a:off x="6629894" y="2133836"/>
              <a:ext cx="299981" cy="279782"/>
              <a:chOff x="6271971" y="1276089"/>
              <a:chExt cx="1683320" cy="1683320"/>
            </a:xfrm>
          </p:grpSpPr>
          <p:sp>
            <p:nvSpPr>
              <p:cNvPr id="1850" name="타원 1849">
                <a:extLst>
                  <a:ext uri="{FF2B5EF4-FFF2-40B4-BE49-F238E27FC236}">
                    <a16:creationId xmlns:a16="http://schemas.microsoft.com/office/drawing/2014/main" id="{7FA34C01-89DB-ACF7-2435-3637FA485C2B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1851" name="그래픽 1850" descr="남자 옆모습 단색으로 채워진">
                <a:extLst>
                  <a:ext uri="{FF2B5EF4-FFF2-40B4-BE49-F238E27FC236}">
                    <a16:creationId xmlns:a16="http://schemas.microsoft.com/office/drawing/2014/main" id="{C27642D7-B14B-1E49-4571-60D2B9798B2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96DAC541-7B7A-43D3-8B79-37D633B846F1}">
                    <asvg:svgBlip xmlns:asvg="http://schemas.microsoft.com/office/drawing/2016/SVG/main" r:embed="rId6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grpSp>
          <p:nvGrpSpPr>
            <p:cNvPr id="1841" name="그룹 1840">
              <a:extLst>
                <a:ext uri="{FF2B5EF4-FFF2-40B4-BE49-F238E27FC236}">
                  <a16:creationId xmlns:a16="http://schemas.microsoft.com/office/drawing/2014/main" id="{0B49EDC0-B731-BEF0-55B5-D950DD103205}"/>
                </a:ext>
              </a:extLst>
            </p:cNvPr>
            <p:cNvGrpSpPr/>
            <p:nvPr/>
          </p:nvGrpSpPr>
          <p:grpSpPr>
            <a:xfrm>
              <a:off x="7007830" y="2127533"/>
              <a:ext cx="299981" cy="279782"/>
              <a:chOff x="6271971" y="1276089"/>
              <a:chExt cx="1683320" cy="1683320"/>
            </a:xfrm>
          </p:grpSpPr>
          <p:sp>
            <p:nvSpPr>
              <p:cNvPr id="1848" name="타원 1847">
                <a:extLst>
                  <a:ext uri="{FF2B5EF4-FFF2-40B4-BE49-F238E27FC236}">
                    <a16:creationId xmlns:a16="http://schemas.microsoft.com/office/drawing/2014/main" id="{B632850B-2204-1F52-798A-6B31C635629E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1849" name="그래픽 1848" descr="남자 옆모습 단색으로 채워진">
                <a:extLst>
                  <a:ext uri="{FF2B5EF4-FFF2-40B4-BE49-F238E27FC236}">
                    <a16:creationId xmlns:a16="http://schemas.microsoft.com/office/drawing/2014/main" id="{1591CF40-C3BA-5515-F579-44D774969EA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96DAC541-7B7A-43D3-8B79-37D633B846F1}">
                    <asvg:svgBlip xmlns:asvg="http://schemas.microsoft.com/office/drawing/2016/SVG/main" r:embed="rId6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grpSp>
          <p:nvGrpSpPr>
            <p:cNvPr id="1842" name="그룹 1841">
              <a:extLst>
                <a:ext uri="{FF2B5EF4-FFF2-40B4-BE49-F238E27FC236}">
                  <a16:creationId xmlns:a16="http://schemas.microsoft.com/office/drawing/2014/main" id="{C8D04581-55EF-5C53-BE47-346DD8AA3061}"/>
                </a:ext>
              </a:extLst>
            </p:cNvPr>
            <p:cNvGrpSpPr/>
            <p:nvPr/>
          </p:nvGrpSpPr>
          <p:grpSpPr>
            <a:xfrm>
              <a:off x="7387035" y="2126601"/>
              <a:ext cx="299981" cy="279782"/>
              <a:chOff x="6271971" y="1276089"/>
              <a:chExt cx="1683320" cy="1683320"/>
            </a:xfrm>
          </p:grpSpPr>
          <p:sp>
            <p:nvSpPr>
              <p:cNvPr id="1846" name="타원 1845">
                <a:extLst>
                  <a:ext uri="{FF2B5EF4-FFF2-40B4-BE49-F238E27FC236}">
                    <a16:creationId xmlns:a16="http://schemas.microsoft.com/office/drawing/2014/main" id="{3D4AD410-646C-AEEC-602C-8DFC5602704A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1847" name="그래픽 1846" descr="남자 옆모습 단색으로 채워진">
                <a:extLst>
                  <a:ext uri="{FF2B5EF4-FFF2-40B4-BE49-F238E27FC236}">
                    <a16:creationId xmlns:a16="http://schemas.microsoft.com/office/drawing/2014/main" id="{0532F312-8735-5ABE-41B4-060FEEA65B3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96DAC541-7B7A-43D3-8B79-37D633B846F1}">
                    <asvg:svgBlip xmlns:asvg="http://schemas.microsoft.com/office/drawing/2016/SVG/main" r:embed="rId6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sp>
          <p:nvSpPr>
            <p:cNvPr id="1843" name="TextBox 1842">
              <a:extLst>
                <a:ext uri="{FF2B5EF4-FFF2-40B4-BE49-F238E27FC236}">
                  <a16:creationId xmlns:a16="http://schemas.microsoft.com/office/drawing/2014/main" id="{1992A731-C5A3-A27E-61ED-F6CFC3820028}"/>
                </a:ext>
              </a:extLst>
            </p:cNvPr>
            <p:cNvSpPr txBox="1"/>
            <p:nvPr/>
          </p:nvSpPr>
          <p:spPr>
            <a:xfrm>
              <a:off x="6700702" y="2448010"/>
              <a:ext cx="153888" cy="6155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400" dirty="0" err="1">
                  <a:solidFill>
                    <a:prstClr val="black"/>
                  </a:solidFill>
                </a:rPr>
                <a:t>김다연</a:t>
              </a:r>
              <a:endParaRPr kumimoji="1" lang="x-none" altLang="en-US" sz="400" dirty="0">
                <a:solidFill>
                  <a:prstClr val="black"/>
                </a:solidFill>
              </a:endParaRPr>
            </a:p>
          </p:txBody>
        </p:sp>
        <p:sp>
          <p:nvSpPr>
            <p:cNvPr id="1844" name="TextBox 1843">
              <a:extLst>
                <a:ext uri="{FF2B5EF4-FFF2-40B4-BE49-F238E27FC236}">
                  <a16:creationId xmlns:a16="http://schemas.microsoft.com/office/drawing/2014/main" id="{5BE71BC3-8DB0-F5E5-C320-3299E1DFFE10}"/>
                </a:ext>
              </a:extLst>
            </p:cNvPr>
            <p:cNvSpPr txBox="1"/>
            <p:nvPr/>
          </p:nvSpPr>
          <p:spPr>
            <a:xfrm>
              <a:off x="7080876" y="2447514"/>
              <a:ext cx="153888" cy="6155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400" dirty="0" err="1">
                  <a:solidFill>
                    <a:prstClr val="black"/>
                  </a:solidFill>
                </a:rPr>
                <a:t>백혜림</a:t>
              </a:r>
              <a:endParaRPr kumimoji="1" lang="x-none" altLang="en-US" sz="400" dirty="0">
                <a:solidFill>
                  <a:prstClr val="black"/>
                </a:solidFill>
              </a:endParaRPr>
            </a:p>
          </p:txBody>
        </p:sp>
        <p:sp>
          <p:nvSpPr>
            <p:cNvPr id="1845" name="TextBox 1844">
              <a:extLst>
                <a:ext uri="{FF2B5EF4-FFF2-40B4-BE49-F238E27FC236}">
                  <a16:creationId xmlns:a16="http://schemas.microsoft.com/office/drawing/2014/main" id="{B2714F4B-FBFE-DA30-FF01-0084773494CB}"/>
                </a:ext>
              </a:extLst>
            </p:cNvPr>
            <p:cNvSpPr txBox="1"/>
            <p:nvPr/>
          </p:nvSpPr>
          <p:spPr>
            <a:xfrm>
              <a:off x="7464573" y="2442275"/>
              <a:ext cx="153888" cy="6155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400" dirty="0">
                  <a:solidFill>
                    <a:prstClr val="black"/>
                  </a:solidFill>
                </a:rPr>
                <a:t>박재호</a:t>
              </a:r>
              <a:endParaRPr kumimoji="1" lang="x-none" altLang="en-US" sz="40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852" name="그룹 1851">
            <a:extLst>
              <a:ext uri="{FF2B5EF4-FFF2-40B4-BE49-F238E27FC236}">
                <a16:creationId xmlns:a16="http://schemas.microsoft.com/office/drawing/2014/main" id="{C073BC27-8838-E8D3-1C1A-7720AAE2F036}"/>
              </a:ext>
            </a:extLst>
          </p:cNvPr>
          <p:cNvGrpSpPr/>
          <p:nvPr/>
        </p:nvGrpSpPr>
        <p:grpSpPr>
          <a:xfrm>
            <a:off x="6627107" y="2600630"/>
            <a:ext cx="1057122" cy="382964"/>
            <a:chOff x="6629894" y="2126601"/>
            <a:chExt cx="1057122" cy="382964"/>
          </a:xfrm>
        </p:grpSpPr>
        <p:grpSp>
          <p:nvGrpSpPr>
            <p:cNvPr id="1853" name="그룹 1852">
              <a:extLst>
                <a:ext uri="{FF2B5EF4-FFF2-40B4-BE49-F238E27FC236}">
                  <a16:creationId xmlns:a16="http://schemas.microsoft.com/office/drawing/2014/main" id="{20022902-EFC1-5C5B-DA9E-8DBAE7E45632}"/>
                </a:ext>
              </a:extLst>
            </p:cNvPr>
            <p:cNvGrpSpPr/>
            <p:nvPr/>
          </p:nvGrpSpPr>
          <p:grpSpPr>
            <a:xfrm>
              <a:off x="6629894" y="2133836"/>
              <a:ext cx="299981" cy="279782"/>
              <a:chOff x="6271971" y="1276089"/>
              <a:chExt cx="1683320" cy="1683320"/>
            </a:xfrm>
          </p:grpSpPr>
          <p:sp>
            <p:nvSpPr>
              <p:cNvPr id="600" name="타원 599">
                <a:extLst>
                  <a:ext uri="{FF2B5EF4-FFF2-40B4-BE49-F238E27FC236}">
                    <a16:creationId xmlns:a16="http://schemas.microsoft.com/office/drawing/2014/main" id="{111C5E62-54D7-76B5-5FCE-C10CEE70D362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601" name="그래픽 600" descr="남자 옆모습 단색으로 채워진">
                <a:extLst>
                  <a:ext uri="{FF2B5EF4-FFF2-40B4-BE49-F238E27FC236}">
                    <a16:creationId xmlns:a16="http://schemas.microsoft.com/office/drawing/2014/main" id="{8E1FA17F-6227-A77C-79CB-56C5CFA4CDB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96DAC541-7B7A-43D3-8B79-37D633B846F1}">
                    <asvg:svgBlip xmlns:asvg="http://schemas.microsoft.com/office/drawing/2016/SVG/main" r:embed="rId6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grpSp>
          <p:nvGrpSpPr>
            <p:cNvPr id="1854" name="그룹 1853">
              <a:extLst>
                <a:ext uri="{FF2B5EF4-FFF2-40B4-BE49-F238E27FC236}">
                  <a16:creationId xmlns:a16="http://schemas.microsoft.com/office/drawing/2014/main" id="{D8BC196D-49A5-A7DD-FFF6-A7E816354020}"/>
                </a:ext>
              </a:extLst>
            </p:cNvPr>
            <p:cNvGrpSpPr/>
            <p:nvPr/>
          </p:nvGrpSpPr>
          <p:grpSpPr>
            <a:xfrm>
              <a:off x="7007830" y="2127533"/>
              <a:ext cx="299981" cy="279782"/>
              <a:chOff x="6271971" y="1276089"/>
              <a:chExt cx="1683320" cy="1683320"/>
            </a:xfrm>
          </p:grpSpPr>
          <p:sp>
            <p:nvSpPr>
              <p:cNvPr id="591" name="타원 590">
                <a:extLst>
                  <a:ext uri="{FF2B5EF4-FFF2-40B4-BE49-F238E27FC236}">
                    <a16:creationId xmlns:a16="http://schemas.microsoft.com/office/drawing/2014/main" id="{6BE53866-EC5F-4E6E-5CC9-CF85FB210EE9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592" name="그래픽 591" descr="남자 옆모습 단색으로 채워진">
                <a:extLst>
                  <a:ext uri="{FF2B5EF4-FFF2-40B4-BE49-F238E27FC236}">
                    <a16:creationId xmlns:a16="http://schemas.microsoft.com/office/drawing/2014/main" id="{36D3FE6D-806B-7CE3-8152-055F21D37E9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96DAC541-7B7A-43D3-8B79-37D633B846F1}">
                    <asvg:svgBlip xmlns:asvg="http://schemas.microsoft.com/office/drawing/2016/SVG/main" r:embed="rId6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grpSp>
          <p:nvGrpSpPr>
            <p:cNvPr id="1855" name="그룹 1854">
              <a:extLst>
                <a:ext uri="{FF2B5EF4-FFF2-40B4-BE49-F238E27FC236}">
                  <a16:creationId xmlns:a16="http://schemas.microsoft.com/office/drawing/2014/main" id="{0E2A9408-AAEF-74DB-6FE9-F5BCA07256F0}"/>
                </a:ext>
              </a:extLst>
            </p:cNvPr>
            <p:cNvGrpSpPr/>
            <p:nvPr/>
          </p:nvGrpSpPr>
          <p:grpSpPr>
            <a:xfrm>
              <a:off x="7387035" y="2126601"/>
              <a:ext cx="299981" cy="279782"/>
              <a:chOff x="6271971" y="1276089"/>
              <a:chExt cx="1683320" cy="1683320"/>
            </a:xfrm>
          </p:grpSpPr>
          <p:sp>
            <p:nvSpPr>
              <p:cNvPr id="576" name="타원 575">
                <a:extLst>
                  <a:ext uri="{FF2B5EF4-FFF2-40B4-BE49-F238E27FC236}">
                    <a16:creationId xmlns:a16="http://schemas.microsoft.com/office/drawing/2014/main" id="{29CEC195-C7C4-203D-FC9C-4CA74D4D450C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577" name="그래픽 576" descr="남자 옆모습 단색으로 채워진">
                <a:extLst>
                  <a:ext uri="{FF2B5EF4-FFF2-40B4-BE49-F238E27FC236}">
                    <a16:creationId xmlns:a16="http://schemas.microsoft.com/office/drawing/2014/main" id="{1A01DADD-44BF-D8E7-A4AF-DD623009B44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96DAC541-7B7A-43D3-8B79-37D633B846F1}">
                    <asvg:svgBlip xmlns:asvg="http://schemas.microsoft.com/office/drawing/2016/SVG/main" r:embed="rId6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sp>
          <p:nvSpPr>
            <p:cNvPr id="1021" name="TextBox 1020">
              <a:extLst>
                <a:ext uri="{FF2B5EF4-FFF2-40B4-BE49-F238E27FC236}">
                  <a16:creationId xmlns:a16="http://schemas.microsoft.com/office/drawing/2014/main" id="{C6B3CC39-A6BD-1407-0511-EC45B5DA26AB}"/>
                </a:ext>
              </a:extLst>
            </p:cNvPr>
            <p:cNvSpPr txBox="1"/>
            <p:nvPr/>
          </p:nvSpPr>
          <p:spPr>
            <a:xfrm>
              <a:off x="6700702" y="2448010"/>
              <a:ext cx="153888" cy="6155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400" dirty="0">
                  <a:solidFill>
                    <a:prstClr val="black"/>
                  </a:solidFill>
                </a:rPr>
                <a:t>신예은</a:t>
              </a:r>
              <a:endParaRPr kumimoji="1" lang="x-none" altLang="en-US" sz="400" dirty="0">
                <a:solidFill>
                  <a:prstClr val="black"/>
                </a:solidFill>
              </a:endParaRPr>
            </a:p>
          </p:txBody>
        </p:sp>
        <p:sp>
          <p:nvSpPr>
            <p:cNvPr id="1022" name="TextBox 1021">
              <a:extLst>
                <a:ext uri="{FF2B5EF4-FFF2-40B4-BE49-F238E27FC236}">
                  <a16:creationId xmlns:a16="http://schemas.microsoft.com/office/drawing/2014/main" id="{FAFEA84C-A365-7117-5316-C845290383C4}"/>
                </a:ext>
              </a:extLst>
            </p:cNvPr>
            <p:cNvSpPr txBox="1"/>
            <p:nvPr/>
          </p:nvSpPr>
          <p:spPr>
            <a:xfrm>
              <a:off x="7080876" y="2447514"/>
              <a:ext cx="153888" cy="6155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400" dirty="0">
                  <a:solidFill>
                    <a:prstClr val="black"/>
                  </a:solidFill>
                </a:rPr>
                <a:t>안재민</a:t>
              </a:r>
              <a:endParaRPr kumimoji="1" lang="x-none" altLang="en-US" sz="400" dirty="0">
                <a:solidFill>
                  <a:prstClr val="black"/>
                </a:solidFill>
              </a:endParaRPr>
            </a:p>
          </p:txBody>
        </p:sp>
        <p:sp>
          <p:nvSpPr>
            <p:cNvPr id="1023" name="TextBox 1022">
              <a:extLst>
                <a:ext uri="{FF2B5EF4-FFF2-40B4-BE49-F238E27FC236}">
                  <a16:creationId xmlns:a16="http://schemas.microsoft.com/office/drawing/2014/main" id="{14FF86DC-D6BB-54FE-AE88-4F89E0C6289E}"/>
                </a:ext>
              </a:extLst>
            </p:cNvPr>
            <p:cNvSpPr txBox="1"/>
            <p:nvPr/>
          </p:nvSpPr>
          <p:spPr>
            <a:xfrm>
              <a:off x="7464573" y="2442275"/>
              <a:ext cx="153888" cy="6155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400" dirty="0" err="1">
                  <a:solidFill>
                    <a:prstClr val="black"/>
                  </a:solidFill>
                </a:rPr>
                <a:t>임동건</a:t>
              </a:r>
              <a:endParaRPr kumimoji="1" lang="x-none" altLang="en-US" sz="40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602" name="그룹 601">
            <a:extLst>
              <a:ext uri="{FF2B5EF4-FFF2-40B4-BE49-F238E27FC236}">
                <a16:creationId xmlns:a16="http://schemas.microsoft.com/office/drawing/2014/main" id="{38DBDF7E-1240-534A-5985-CAFECBDAE314}"/>
              </a:ext>
            </a:extLst>
          </p:cNvPr>
          <p:cNvGrpSpPr/>
          <p:nvPr/>
        </p:nvGrpSpPr>
        <p:grpSpPr>
          <a:xfrm>
            <a:off x="6627107" y="3002518"/>
            <a:ext cx="1057122" cy="382964"/>
            <a:chOff x="6629894" y="2126601"/>
            <a:chExt cx="1057122" cy="382964"/>
          </a:xfrm>
        </p:grpSpPr>
        <p:grpSp>
          <p:nvGrpSpPr>
            <p:cNvPr id="603" name="그룹 602">
              <a:extLst>
                <a:ext uri="{FF2B5EF4-FFF2-40B4-BE49-F238E27FC236}">
                  <a16:creationId xmlns:a16="http://schemas.microsoft.com/office/drawing/2014/main" id="{78528F70-E7AD-8946-413A-E7CFE10D9C87}"/>
                </a:ext>
              </a:extLst>
            </p:cNvPr>
            <p:cNvGrpSpPr/>
            <p:nvPr/>
          </p:nvGrpSpPr>
          <p:grpSpPr>
            <a:xfrm>
              <a:off x="6629894" y="2133836"/>
              <a:ext cx="299981" cy="279782"/>
              <a:chOff x="6271971" y="1276089"/>
              <a:chExt cx="1683320" cy="1683320"/>
            </a:xfrm>
          </p:grpSpPr>
          <p:sp>
            <p:nvSpPr>
              <p:cNvPr id="1223" name="타원 1222">
                <a:extLst>
                  <a:ext uri="{FF2B5EF4-FFF2-40B4-BE49-F238E27FC236}">
                    <a16:creationId xmlns:a16="http://schemas.microsoft.com/office/drawing/2014/main" id="{65F4551F-F4A6-3E6F-95F0-D8BE91223802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1224" name="그래픽 1223" descr="남자 옆모습 단색으로 채워진">
                <a:extLst>
                  <a:ext uri="{FF2B5EF4-FFF2-40B4-BE49-F238E27FC236}">
                    <a16:creationId xmlns:a16="http://schemas.microsoft.com/office/drawing/2014/main" id="{779F9894-5914-AC71-37F6-55E9F5B77FE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96DAC541-7B7A-43D3-8B79-37D633B846F1}">
                    <asvg:svgBlip xmlns:asvg="http://schemas.microsoft.com/office/drawing/2016/SVG/main" r:embed="rId6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grpSp>
          <p:nvGrpSpPr>
            <p:cNvPr id="638" name="그룹 637">
              <a:extLst>
                <a:ext uri="{FF2B5EF4-FFF2-40B4-BE49-F238E27FC236}">
                  <a16:creationId xmlns:a16="http://schemas.microsoft.com/office/drawing/2014/main" id="{E6AA08E8-9C57-8C6E-CCE1-4C3B2154D1E5}"/>
                </a:ext>
              </a:extLst>
            </p:cNvPr>
            <p:cNvGrpSpPr/>
            <p:nvPr/>
          </p:nvGrpSpPr>
          <p:grpSpPr>
            <a:xfrm>
              <a:off x="7007830" y="2127533"/>
              <a:ext cx="299981" cy="279782"/>
              <a:chOff x="6271971" y="1276089"/>
              <a:chExt cx="1683320" cy="1683320"/>
            </a:xfrm>
          </p:grpSpPr>
          <p:sp>
            <p:nvSpPr>
              <p:cNvPr id="1221" name="타원 1220">
                <a:extLst>
                  <a:ext uri="{FF2B5EF4-FFF2-40B4-BE49-F238E27FC236}">
                    <a16:creationId xmlns:a16="http://schemas.microsoft.com/office/drawing/2014/main" id="{F31A8BFA-FA44-A7A8-0489-699820139FE1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1222" name="그래픽 1221" descr="남자 옆모습 단색으로 채워진">
                <a:extLst>
                  <a:ext uri="{FF2B5EF4-FFF2-40B4-BE49-F238E27FC236}">
                    <a16:creationId xmlns:a16="http://schemas.microsoft.com/office/drawing/2014/main" id="{055F3EE3-E7AA-B0BC-8BF3-6486BDB2723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96DAC541-7B7A-43D3-8B79-37D633B846F1}">
                    <asvg:svgBlip xmlns:asvg="http://schemas.microsoft.com/office/drawing/2016/SVG/main" r:embed="rId6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grpSp>
          <p:nvGrpSpPr>
            <p:cNvPr id="639" name="그룹 638">
              <a:extLst>
                <a:ext uri="{FF2B5EF4-FFF2-40B4-BE49-F238E27FC236}">
                  <a16:creationId xmlns:a16="http://schemas.microsoft.com/office/drawing/2014/main" id="{628F56CE-8953-6EF8-F0C1-B795E482B5EA}"/>
                </a:ext>
              </a:extLst>
            </p:cNvPr>
            <p:cNvGrpSpPr/>
            <p:nvPr/>
          </p:nvGrpSpPr>
          <p:grpSpPr>
            <a:xfrm>
              <a:off x="7387035" y="2126601"/>
              <a:ext cx="299981" cy="279782"/>
              <a:chOff x="6271971" y="1276089"/>
              <a:chExt cx="1683320" cy="1683320"/>
            </a:xfrm>
          </p:grpSpPr>
          <p:sp>
            <p:nvSpPr>
              <p:cNvPr id="1219" name="타원 1218">
                <a:extLst>
                  <a:ext uri="{FF2B5EF4-FFF2-40B4-BE49-F238E27FC236}">
                    <a16:creationId xmlns:a16="http://schemas.microsoft.com/office/drawing/2014/main" id="{2F24929F-E6C6-2E2B-B701-17CC559A2741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1220" name="그래픽 1219" descr="남자 옆모습 단색으로 채워진">
                <a:extLst>
                  <a:ext uri="{FF2B5EF4-FFF2-40B4-BE49-F238E27FC236}">
                    <a16:creationId xmlns:a16="http://schemas.microsoft.com/office/drawing/2014/main" id="{130BD359-87C5-3BF6-0F2B-3A3362FDF4C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96DAC541-7B7A-43D3-8B79-37D633B846F1}">
                    <asvg:svgBlip xmlns:asvg="http://schemas.microsoft.com/office/drawing/2016/SVG/main" r:embed="rId6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sp>
          <p:nvSpPr>
            <p:cNvPr id="1216" name="TextBox 1215">
              <a:extLst>
                <a:ext uri="{FF2B5EF4-FFF2-40B4-BE49-F238E27FC236}">
                  <a16:creationId xmlns:a16="http://schemas.microsoft.com/office/drawing/2014/main" id="{15EA624C-346F-068D-299D-BD798983F715}"/>
                </a:ext>
              </a:extLst>
            </p:cNvPr>
            <p:cNvSpPr txBox="1"/>
            <p:nvPr/>
          </p:nvSpPr>
          <p:spPr>
            <a:xfrm>
              <a:off x="6700702" y="2448010"/>
              <a:ext cx="153888" cy="6155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400" dirty="0" err="1">
                  <a:solidFill>
                    <a:prstClr val="black"/>
                  </a:solidFill>
                </a:rPr>
                <a:t>장혜린</a:t>
              </a:r>
              <a:endParaRPr kumimoji="1" lang="x-none" altLang="en-US" sz="400" dirty="0">
                <a:solidFill>
                  <a:prstClr val="black"/>
                </a:solidFill>
              </a:endParaRPr>
            </a:p>
          </p:txBody>
        </p:sp>
        <p:sp>
          <p:nvSpPr>
            <p:cNvPr id="1217" name="TextBox 1216">
              <a:extLst>
                <a:ext uri="{FF2B5EF4-FFF2-40B4-BE49-F238E27FC236}">
                  <a16:creationId xmlns:a16="http://schemas.microsoft.com/office/drawing/2014/main" id="{83A087E5-B72D-6146-6068-7C32B32EA617}"/>
                </a:ext>
              </a:extLst>
            </p:cNvPr>
            <p:cNvSpPr txBox="1"/>
            <p:nvPr/>
          </p:nvSpPr>
          <p:spPr>
            <a:xfrm>
              <a:off x="7080876" y="2447514"/>
              <a:ext cx="153888" cy="6155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400" dirty="0" err="1">
                  <a:solidFill>
                    <a:prstClr val="black"/>
                  </a:solidFill>
                </a:rPr>
                <a:t>황승우</a:t>
              </a:r>
              <a:endParaRPr kumimoji="1" lang="x-none" altLang="en-US" sz="400" dirty="0">
                <a:solidFill>
                  <a:prstClr val="black"/>
                </a:solidFill>
              </a:endParaRPr>
            </a:p>
          </p:txBody>
        </p:sp>
        <p:sp>
          <p:nvSpPr>
            <p:cNvPr id="1218" name="TextBox 1217">
              <a:extLst>
                <a:ext uri="{FF2B5EF4-FFF2-40B4-BE49-F238E27FC236}">
                  <a16:creationId xmlns:a16="http://schemas.microsoft.com/office/drawing/2014/main" id="{E8B6F14A-A456-7E63-741B-A2ADF6EAC10F}"/>
                </a:ext>
              </a:extLst>
            </p:cNvPr>
            <p:cNvSpPr txBox="1"/>
            <p:nvPr/>
          </p:nvSpPr>
          <p:spPr>
            <a:xfrm>
              <a:off x="7464573" y="2442275"/>
              <a:ext cx="153888" cy="6155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400" dirty="0" err="1">
                  <a:solidFill>
                    <a:prstClr val="black"/>
                  </a:solidFill>
                </a:rPr>
                <a:t>홍은별</a:t>
              </a:r>
              <a:endParaRPr kumimoji="1" lang="x-none" altLang="en-US" sz="40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60" name="그룹 1259">
            <a:extLst>
              <a:ext uri="{FF2B5EF4-FFF2-40B4-BE49-F238E27FC236}">
                <a16:creationId xmlns:a16="http://schemas.microsoft.com/office/drawing/2014/main" id="{6127831F-6778-807B-D1A4-29E4508BC947}"/>
              </a:ext>
            </a:extLst>
          </p:cNvPr>
          <p:cNvGrpSpPr/>
          <p:nvPr/>
        </p:nvGrpSpPr>
        <p:grpSpPr>
          <a:xfrm>
            <a:off x="6914071" y="3495456"/>
            <a:ext cx="477719" cy="56467"/>
            <a:chOff x="6914071" y="3495456"/>
            <a:chExt cx="477719" cy="56467"/>
          </a:xfrm>
        </p:grpSpPr>
        <p:sp>
          <p:nvSpPr>
            <p:cNvPr id="1225" name="타원 1224">
              <a:extLst>
                <a:ext uri="{FF2B5EF4-FFF2-40B4-BE49-F238E27FC236}">
                  <a16:creationId xmlns:a16="http://schemas.microsoft.com/office/drawing/2014/main" id="{CC63B0E5-16F4-3BC3-D0B6-DDE0A0C8467C}"/>
                </a:ext>
              </a:extLst>
            </p:cNvPr>
            <p:cNvSpPr/>
            <p:nvPr/>
          </p:nvSpPr>
          <p:spPr>
            <a:xfrm>
              <a:off x="7143688" y="3497369"/>
              <a:ext cx="52641" cy="52641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1226" name="타원 1225">
              <a:extLst>
                <a:ext uri="{FF2B5EF4-FFF2-40B4-BE49-F238E27FC236}">
                  <a16:creationId xmlns:a16="http://schemas.microsoft.com/office/drawing/2014/main" id="{940A127D-80E1-921E-7347-56BE94F8ADFF}"/>
                </a:ext>
              </a:extLst>
            </p:cNvPr>
            <p:cNvSpPr/>
            <p:nvPr/>
          </p:nvSpPr>
          <p:spPr>
            <a:xfrm>
              <a:off x="7240785" y="3499282"/>
              <a:ext cx="52641" cy="52641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1227" name="타원 1226">
              <a:extLst>
                <a:ext uri="{FF2B5EF4-FFF2-40B4-BE49-F238E27FC236}">
                  <a16:creationId xmlns:a16="http://schemas.microsoft.com/office/drawing/2014/main" id="{48204294-0793-D9C4-5A08-CA62C63D4B11}"/>
                </a:ext>
              </a:extLst>
            </p:cNvPr>
            <p:cNvSpPr/>
            <p:nvPr/>
          </p:nvSpPr>
          <p:spPr>
            <a:xfrm>
              <a:off x="7339149" y="3497836"/>
              <a:ext cx="52641" cy="52641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1228" name="모서리가 둥근 직사각형 1041">
              <a:extLst>
                <a:ext uri="{FF2B5EF4-FFF2-40B4-BE49-F238E27FC236}">
                  <a16:creationId xmlns:a16="http://schemas.microsoft.com/office/drawing/2014/main" id="{94E962BA-1AE9-1597-8E9D-BB71C1EECADD}"/>
                </a:ext>
              </a:extLst>
            </p:cNvPr>
            <p:cNvSpPr/>
            <p:nvPr/>
          </p:nvSpPr>
          <p:spPr>
            <a:xfrm>
              <a:off x="6914071" y="3495456"/>
              <a:ext cx="185161" cy="52641"/>
            </a:xfrm>
            <a:prstGeom prst="roundRect">
              <a:avLst>
                <a:gd name="adj" fmla="val 50000"/>
              </a:avLst>
            </a:prstGeom>
            <a:solidFill>
              <a:srgbClr val="7063F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</p:grpSp>
      <p:sp>
        <p:nvSpPr>
          <p:cNvPr id="17" name="Circle">
            <a:extLst>
              <a:ext uri="{FF2B5EF4-FFF2-40B4-BE49-F238E27FC236}">
                <a16:creationId xmlns:a16="http://schemas.microsoft.com/office/drawing/2014/main" id="{2605C4A7-BBDE-7521-AE73-0D157BBC89E2}"/>
              </a:ext>
            </a:extLst>
          </p:cNvPr>
          <p:cNvSpPr/>
          <p:nvPr/>
        </p:nvSpPr>
        <p:spPr>
          <a:xfrm>
            <a:off x="3876955" y="9493463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9</a:t>
            </a:r>
            <a:endParaRPr sz="700" dirty="0">
              <a:solidFill>
                <a:schemeClr val="bg1"/>
              </a:solidFill>
            </a:endParaRPr>
          </a:p>
        </p:txBody>
      </p:sp>
      <p:pic>
        <p:nvPicPr>
          <p:cNvPr id="33" name="그래픽 32" descr="커서 단색으로 채워진">
            <a:extLst>
              <a:ext uri="{FF2B5EF4-FFF2-40B4-BE49-F238E27FC236}">
                <a16:creationId xmlns:a16="http://schemas.microsoft.com/office/drawing/2014/main" id="{A4BBFEE7-6C99-03C6-8726-C34A0A4A9777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 rot="326658">
            <a:off x="4771751" y="7514416"/>
            <a:ext cx="227094" cy="227094"/>
          </a:xfrm>
          <a:prstGeom prst="rect">
            <a:avLst/>
          </a:prstGeom>
        </p:spPr>
      </p:pic>
      <p:sp>
        <p:nvSpPr>
          <p:cNvPr id="34" name="Circle">
            <a:extLst>
              <a:ext uri="{FF2B5EF4-FFF2-40B4-BE49-F238E27FC236}">
                <a16:creationId xmlns:a16="http://schemas.microsoft.com/office/drawing/2014/main" id="{76772CF3-D538-E3E2-E51A-2D0C3D8E1DB4}"/>
              </a:ext>
            </a:extLst>
          </p:cNvPr>
          <p:cNvSpPr/>
          <p:nvPr/>
        </p:nvSpPr>
        <p:spPr>
          <a:xfrm>
            <a:off x="4678864" y="7458869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6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BB6E472-D180-AA83-A955-D9ABDA769600}"/>
              </a:ext>
            </a:extLst>
          </p:cNvPr>
          <p:cNvSpPr txBox="1"/>
          <p:nvPr/>
        </p:nvSpPr>
        <p:spPr>
          <a:xfrm>
            <a:off x="362139" y="1790215"/>
            <a:ext cx="68608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dirty="0">
                <a:solidFill>
                  <a:prstClr val="black"/>
                </a:solidFill>
              </a:rPr>
              <a:t>학생 분포도</a:t>
            </a:r>
            <a:endParaRPr kumimoji="1" lang="x-none" altLang="en-US" sz="1000" dirty="0">
              <a:solidFill>
                <a:prstClr val="black"/>
              </a:solidFill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5EB3EA8-F572-9DDE-F6F3-357EE814B370}"/>
              </a:ext>
            </a:extLst>
          </p:cNvPr>
          <p:cNvSpPr txBox="1"/>
          <p:nvPr/>
        </p:nvSpPr>
        <p:spPr>
          <a:xfrm>
            <a:off x="4432268" y="4210418"/>
            <a:ext cx="822341" cy="107722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700" dirty="0">
                <a:solidFill>
                  <a:schemeClr val="bg2">
                    <a:lumMod val="10000"/>
                  </a:schemeClr>
                </a:solidFill>
              </a:rPr>
              <a:t>문제풀이 학습량 </a:t>
            </a:r>
            <a:r>
              <a:rPr kumimoji="1" lang="en-US" altLang="ko-KR" sz="700" dirty="0">
                <a:solidFill>
                  <a:schemeClr val="bg2">
                    <a:lumMod val="10000"/>
                  </a:schemeClr>
                </a:solidFill>
              </a:rPr>
              <a:t>(%)</a:t>
            </a:r>
            <a:endParaRPr kumimoji="1" lang="x-none" altLang="en-US" sz="700" dirty="0">
              <a:solidFill>
                <a:schemeClr val="bg2">
                  <a:lumMod val="10000"/>
                </a:schemeClr>
              </a:solidFill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30E76632-0DC0-46E8-FC1A-3BC97306535E}"/>
              </a:ext>
            </a:extLst>
          </p:cNvPr>
          <p:cNvSpPr txBox="1"/>
          <p:nvPr/>
        </p:nvSpPr>
        <p:spPr>
          <a:xfrm>
            <a:off x="538852" y="4066727"/>
            <a:ext cx="35266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88367A1-EB5A-29E3-8B57-0F292EA367D5}"/>
              </a:ext>
            </a:extLst>
          </p:cNvPr>
          <p:cNvSpPr txBox="1"/>
          <p:nvPr/>
        </p:nvSpPr>
        <p:spPr>
          <a:xfrm>
            <a:off x="1691156" y="4066727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25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6FACBE2-CE1D-0864-40E3-92C352F576AF}"/>
              </a:ext>
            </a:extLst>
          </p:cNvPr>
          <p:cNvSpPr txBox="1"/>
          <p:nvPr/>
        </p:nvSpPr>
        <p:spPr>
          <a:xfrm rot="16200000">
            <a:off x="44394" y="2110507"/>
            <a:ext cx="431208" cy="107722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700" dirty="0" err="1">
                <a:solidFill>
                  <a:prstClr val="black"/>
                </a:solidFill>
              </a:rPr>
              <a:t>정답률</a:t>
            </a:r>
            <a:r>
              <a:rPr kumimoji="1" lang="ko-KR" altLang="en-US" sz="700" dirty="0">
                <a:solidFill>
                  <a:prstClr val="black"/>
                </a:solidFill>
              </a:rPr>
              <a:t> </a:t>
            </a:r>
            <a:r>
              <a:rPr kumimoji="1" lang="en-US" altLang="ko-KR" sz="700" dirty="0">
                <a:solidFill>
                  <a:prstClr val="black"/>
                </a:solidFill>
              </a:rPr>
              <a:t>(%)</a:t>
            </a:r>
            <a:endParaRPr kumimoji="1" lang="x-none" altLang="en-US" sz="700" dirty="0">
              <a:solidFill>
                <a:prstClr val="black"/>
              </a:solidFill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A6F87FA3-5DD8-0327-9797-9658EA7B26FD}"/>
              </a:ext>
            </a:extLst>
          </p:cNvPr>
          <p:cNvSpPr txBox="1"/>
          <p:nvPr/>
        </p:nvSpPr>
        <p:spPr>
          <a:xfrm>
            <a:off x="437394" y="4020788"/>
            <a:ext cx="35266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A48879A1-9393-0619-99FA-260228763733}"/>
              </a:ext>
            </a:extLst>
          </p:cNvPr>
          <p:cNvSpPr txBox="1"/>
          <p:nvPr/>
        </p:nvSpPr>
        <p:spPr>
          <a:xfrm>
            <a:off x="419702" y="2481967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75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3FA708AB-CD08-80FA-546F-F9586B94B29B}"/>
              </a:ext>
            </a:extLst>
          </p:cNvPr>
          <p:cNvSpPr txBox="1"/>
          <p:nvPr/>
        </p:nvSpPr>
        <p:spPr>
          <a:xfrm>
            <a:off x="381317" y="1997752"/>
            <a:ext cx="105798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100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D943D0E3-4B8B-30AA-3B4C-7CFBC9647A20}"/>
              </a:ext>
            </a:extLst>
          </p:cNvPr>
          <p:cNvSpPr txBox="1"/>
          <p:nvPr/>
        </p:nvSpPr>
        <p:spPr>
          <a:xfrm>
            <a:off x="415247" y="3519946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25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1E53207-67BB-719D-60CB-788D34EBAB9C}"/>
              </a:ext>
            </a:extLst>
          </p:cNvPr>
          <p:cNvSpPr txBox="1"/>
          <p:nvPr/>
        </p:nvSpPr>
        <p:spPr>
          <a:xfrm>
            <a:off x="419494" y="3012563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50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0C5926A1-914C-D17E-E34A-1EB74AD0B88D}"/>
              </a:ext>
            </a:extLst>
          </p:cNvPr>
          <p:cNvSpPr txBox="1"/>
          <p:nvPr/>
        </p:nvSpPr>
        <p:spPr>
          <a:xfrm>
            <a:off x="2861957" y="4066727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50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F5305DCC-3E99-97DB-C192-ADF79A683CC4}"/>
              </a:ext>
            </a:extLst>
          </p:cNvPr>
          <p:cNvSpPr txBox="1"/>
          <p:nvPr/>
        </p:nvSpPr>
        <p:spPr>
          <a:xfrm>
            <a:off x="4036719" y="4066727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75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A6C14015-7604-8B6C-0E0C-87BD5A45D12C}"/>
              </a:ext>
            </a:extLst>
          </p:cNvPr>
          <p:cNvSpPr txBox="1"/>
          <p:nvPr/>
        </p:nvSpPr>
        <p:spPr>
          <a:xfrm>
            <a:off x="5162903" y="4066727"/>
            <a:ext cx="105798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100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graphicFrame>
        <p:nvGraphicFramePr>
          <p:cNvPr id="46" name="표 752">
            <a:extLst>
              <a:ext uri="{FF2B5EF4-FFF2-40B4-BE49-F238E27FC236}">
                <a16:creationId xmlns:a16="http://schemas.microsoft.com/office/drawing/2014/main" id="{8CB755FF-18B2-03CF-D4A2-621D946F9BE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64198767"/>
              </p:ext>
            </p:extLst>
          </p:nvPr>
        </p:nvGraphicFramePr>
        <p:xfrm>
          <a:off x="553336" y="1976826"/>
          <a:ext cx="4676568" cy="205900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169142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169142">
                  <a:extLst>
                    <a:ext uri="{9D8B030D-6E8A-4147-A177-3AD203B41FA5}">
                      <a16:colId xmlns:a16="http://schemas.microsoft.com/office/drawing/2014/main" val="2816591719"/>
                    </a:ext>
                  </a:extLst>
                </a:gridCol>
                <a:gridCol w="1169142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169142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</a:tblGrid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5892381"/>
                  </a:ext>
                </a:extLst>
              </a:tr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85490342"/>
                  </a:ext>
                </a:extLst>
              </a:tr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sp>
        <p:nvSpPr>
          <p:cNvPr id="47" name="직사각형 46">
            <a:extLst>
              <a:ext uri="{FF2B5EF4-FFF2-40B4-BE49-F238E27FC236}">
                <a16:creationId xmlns:a16="http://schemas.microsoft.com/office/drawing/2014/main" id="{6471B8EA-0C44-8C24-2F19-23F72CC205A1}"/>
              </a:ext>
            </a:extLst>
          </p:cNvPr>
          <p:cNvSpPr/>
          <p:nvPr/>
        </p:nvSpPr>
        <p:spPr>
          <a:xfrm>
            <a:off x="548011" y="1963016"/>
            <a:ext cx="2353859" cy="1030634"/>
          </a:xfrm>
          <a:prstGeom prst="rect">
            <a:avLst/>
          </a:prstGeom>
          <a:solidFill>
            <a:schemeClr val="accent5">
              <a:lumMod val="20000"/>
              <a:lumOff val="80000"/>
              <a:alpha val="5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8" name="직사각형 47">
            <a:extLst>
              <a:ext uri="{FF2B5EF4-FFF2-40B4-BE49-F238E27FC236}">
                <a16:creationId xmlns:a16="http://schemas.microsoft.com/office/drawing/2014/main" id="{B9FD4050-228E-A915-E2B9-25238BFDAE4D}"/>
              </a:ext>
            </a:extLst>
          </p:cNvPr>
          <p:cNvSpPr/>
          <p:nvPr/>
        </p:nvSpPr>
        <p:spPr>
          <a:xfrm>
            <a:off x="543364" y="2995550"/>
            <a:ext cx="2353859" cy="1030634"/>
          </a:xfrm>
          <a:prstGeom prst="rect">
            <a:avLst/>
          </a:prstGeom>
          <a:solidFill>
            <a:srgbClr val="FED5D6">
              <a:alpha val="65000"/>
            </a:srgbClr>
          </a:solidFill>
          <a:ln w="12700" cap="flat">
            <a:solidFill>
              <a:srgbClr val="FF414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9" name="직사각형 48">
            <a:extLst>
              <a:ext uri="{FF2B5EF4-FFF2-40B4-BE49-F238E27FC236}">
                <a16:creationId xmlns:a16="http://schemas.microsoft.com/office/drawing/2014/main" id="{766AA6B9-AA2A-BB35-44DF-88CC21DA9688}"/>
              </a:ext>
            </a:extLst>
          </p:cNvPr>
          <p:cNvSpPr/>
          <p:nvPr/>
        </p:nvSpPr>
        <p:spPr>
          <a:xfrm>
            <a:off x="2901871" y="3014423"/>
            <a:ext cx="2338006" cy="1030634"/>
          </a:xfrm>
          <a:prstGeom prst="rect">
            <a:avLst/>
          </a:prstGeom>
          <a:solidFill>
            <a:srgbClr val="FEEEE6">
              <a:alpha val="55000"/>
            </a:srgb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0" name="직사각형 49">
            <a:extLst>
              <a:ext uri="{FF2B5EF4-FFF2-40B4-BE49-F238E27FC236}">
                <a16:creationId xmlns:a16="http://schemas.microsoft.com/office/drawing/2014/main" id="{420FA4A3-F604-5134-E77A-FC8FA2E93B4F}"/>
              </a:ext>
            </a:extLst>
          </p:cNvPr>
          <p:cNvSpPr/>
          <p:nvPr/>
        </p:nvSpPr>
        <p:spPr>
          <a:xfrm>
            <a:off x="2889555" y="1986569"/>
            <a:ext cx="2352222" cy="1030634"/>
          </a:xfrm>
          <a:prstGeom prst="rect">
            <a:avLst/>
          </a:prstGeom>
          <a:solidFill>
            <a:srgbClr val="F7FBF5">
              <a:alpha val="55000"/>
            </a:srgb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1" name="타원 50">
            <a:extLst>
              <a:ext uri="{FF2B5EF4-FFF2-40B4-BE49-F238E27FC236}">
                <a16:creationId xmlns:a16="http://schemas.microsoft.com/office/drawing/2014/main" id="{CB872592-0185-FEC0-242F-A5A4A259657E}"/>
              </a:ext>
            </a:extLst>
          </p:cNvPr>
          <p:cNvSpPr/>
          <p:nvPr/>
        </p:nvSpPr>
        <p:spPr>
          <a:xfrm>
            <a:off x="2273519" y="2740803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2" name="타원 51">
            <a:extLst>
              <a:ext uri="{FF2B5EF4-FFF2-40B4-BE49-F238E27FC236}">
                <a16:creationId xmlns:a16="http://schemas.microsoft.com/office/drawing/2014/main" id="{51363495-D5D9-C5E4-8370-556C74DD23F8}"/>
              </a:ext>
            </a:extLst>
          </p:cNvPr>
          <p:cNvSpPr/>
          <p:nvPr/>
        </p:nvSpPr>
        <p:spPr>
          <a:xfrm>
            <a:off x="1355008" y="2288588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3" name="타원 52">
            <a:extLst>
              <a:ext uri="{FF2B5EF4-FFF2-40B4-BE49-F238E27FC236}">
                <a16:creationId xmlns:a16="http://schemas.microsoft.com/office/drawing/2014/main" id="{9EBDBB1A-B043-3A7B-0654-063782A09E4E}"/>
              </a:ext>
            </a:extLst>
          </p:cNvPr>
          <p:cNvSpPr/>
          <p:nvPr/>
        </p:nvSpPr>
        <p:spPr>
          <a:xfrm>
            <a:off x="1479441" y="2797048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4" name="타원 53">
            <a:extLst>
              <a:ext uri="{FF2B5EF4-FFF2-40B4-BE49-F238E27FC236}">
                <a16:creationId xmlns:a16="http://schemas.microsoft.com/office/drawing/2014/main" id="{4D2DE5F5-9FAC-155D-2931-1C9B5C46216A}"/>
              </a:ext>
            </a:extLst>
          </p:cNvPr>
          <p:cNvSpPr/>
          <p:nvPr/>
        </p:nvSpPr>
        <p:spPr>
          <a:xfrm>
            <a:off x="1156874" y="3405339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5" name="타원 54">
            <a:extLst>
              <a:ext uri="{FF2B5EF4-FFF2-40B4-BE49-F238E27FC236}">
                <a16:creationId xmlns:a16="http://schemas.microsoft.com/office/drawing/2014/main" id="{97BBB800-FB04-2117-FF14-A46FFDC6EF47}"/>
              </a:ext>
            </a:extLst>
          </p:cNvPr>
          <p:cNvSpPr/>
          <p:nvPr/>
        </p:nvSpPr>
        <p:spPr>
          <a:xfrm>
            <a:off x="1700305" y="3515358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6" name="타원 55">
            <a:extLst>
              <a:ext uri="{FF2B5EF4-FFF2-40B4-BE49-F238E27FC236}">
                <a16:creationId xmlns:a16="http://schemas.microsoft.com/office/drawing/2014/main" id="{FBFFD786-2624-11DB-758C-6B908B1E574A}"/>
              </a:ext>
            </a:extLst>
          </p:cNvPr>
          <p:cNvSpPr/>
          <p:nvPr/>
        </p:nvSpPr>
        <p:spPr>
          <a:xfrm>
            <a:off x="1583517" y="3025405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7" name="타원 56">
            <a:extLst>
              <a:ext uri="{FF2B5EF4-FFF2-40B4-BE49-F238E27FC236}">
                <a16:creationId xmlns:a16="http://schemas.microsoft.com/office/drawing/2014/main" id="{0EBF39A7-D347-9FF2-DBD0-57A15205FE1F}"/>
              </a:ext>
            </a:extLst>
          </p:cNvPr>
          <p:cNvSpPr/>
          <p:nvPr/>
        </p:nvSpPr>
        <p:spPr>
          <a:xfrm>
            <a:off x="2906460" y="3551138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8" name="타원 57">
            <a:extLst>
              <a:ext uri="{FF2B5EF4-FFF2-40B4-BE49-F238E27FC236}">
                <a16:creationId xmlns:a16="http://schemas.microsoft.com/office/drawing/2014/main" id="{86278DAD-6007-0802-228F-3119F2AEAB14}"/>
              </a:ext>
            </a:extLst>
          </p:cNvPr>
          <p:cNvSpPr/>
          <p:nvPr/>
        </p:nvSpPr>
        <p:spPr>
          <a:xfrm>
            <a:off x="3240711" y="3117529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9" name="타원 58">
            <a:extLst>
              <a:ext uri="{FF2B5EF4-FFF2-40B4-BE49-F238E27FC236}">
                <a16:creationId xmlns:a16="http://schemas.microsoft.com/office/drawing/2014/main" id="{AB02FEFF-C5F4-01C1-1441-3F9FBFC8CCD8}"/>
              </a:ext>
            </a:extLst>
          </p:cNvPr>
          <p:cNvSpPr/>
          <p:nvPr/>
        </p:nvSpPr>
        <p:spPr>
          <a:xfrm>
            <a:off x="4626852" y="3644488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0" name="타원 59">
            <a:extLst>
              <a:ext uri="{FF2B5EF4-FFF2-40B4-BE49-F238E27FC236}">
                <a16:creationId xmlns:a16="http://schemas.microsoft.com/office/drawing/2014/main" id="{5568B42C-6F03-3347-8E62-511D9BC77F4A}"/>
              </a:ext>
            </a:extLst>
          </p:cNvPr>
          <p:cNvSpPr/>
          <p:nvPr/>
        </p:nvSpPr>
        <p:spPr>
          <a:xfrm>
            <a:off x="5047482" y="3208327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1" name="타원 60">
            <a:extLst>
              <a:ext uri="{FF2B5EF4-FFF2-40B4-BE49-F238E27FC236}">
                <a16:creationId xmlns:a16="http://schemas.microsoft.com/office/drawing/2014/main" id="{C92D3277-ABEF-3AC1-357A-D321F0895387}"/>
              </a:ext>
            </a:extLst>
          </p:cNvPr>
          <p:cNvSpPr/>
          <p:nvPr/>
        </p:nvSpPr>
        <p:spPr>
          <a:xfrm>
            <a:off x="3978331" y="2888991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2" name="타원 61">
            <a:extLst>
              <a:ext uri="{FF2B5EF4-FFF2-40B4-BE49-F238E27FC236}">
                <a16:creationId xmlns:a16="http://schemas.microsoft.com/office/drawing/2014/main" id="{09571A90-557C-B41A-CE89-132CCC3768F8}"/>
              </a:ext>
            </a:extLst>
          </p:cNvPr>
          <p:cNvSpPr/>
          <p:nvPr/>
        </p:nvSpPr>
        <p:spPr>
          <a:xfrm>
            <a:off x="3059820" y="2436776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3" name="타원 62">
            <a:extLst>
              <a:ext uri="{FF2B5EF4-FFF2-40B4-BE49-F238E27FC236}">
                <a16:creationId xmlns:a16="http://schemas.microsoft.com/office/drawing/2014/main" id="{80787CF9-FCAD-1326-EB85-DB03DC4BAFA4}"/>
              </a:ext>
            </a:extLst>
          </p:cNvPr>
          <p:cNvSpPr/>
          <p:nvPr/>
        </p:nvSpPr>
        <p:spPr>
          <a:xfrm>
            <a:off x="4915643" y="2102661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793" name="타원 1792">
            <a:extLst>
              <a:ext uri="{FF2B5EF4-FFF2-40B4-BE49-F238E27FC236}">
                <a16:creationId xmlns:a16="http://schemas.microsoft.com/office/drawing/2014/main" id="{D38821E4-18A3-3431-5648-DCF6E538F082}"/>
              </a:ext>
            </a:extLst>
          </p:cNvPr>
          <p:cNvSpPr/>
          <p:nvPr/>
        </p:nvSpPr>
        <p:spPr>
          <a:xfrm>
            <a:off x="4987960" y="2910923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794" name="타원 1793">
            <a:extLst>
              <a:ext uri="{FF2B5EF4-FFF2-40B4-BE49-F238E27FC236}">
                <a16:creationId xmlns:a16="http://schemas.microsoft.com/office/drawing/2014/main" id="{7E9D59D0-F66D-3F1A-5DFD-9243DEE7A0B8}"/>
              </a:ext>
            </a:extLst>
          </p:cNvPr>
          <p:cNvSpPr/>
          <p:nvPr/>
        </p:nvSpPr>
        <p:spPr>
          <a:xfrm>
            <a:off x="500431" y="3956023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8" name="모서리가 둥근 직사각형 72">
            <a:extLst>
              <a:ext uri="{FF2B5EF4-FFF2-40B4-BE49-F238E27FC236}">
                <a16:creationId xmlns:a16="http://schemas.microsoft.com/office/drawing/2014/main" id="{90236E3D-B02B-A788-3E46-51826BD9C2FB}"/>
              </a:ext>
            </a:extLst>
          </p:cNvPr>
          <p:cNvSpPr/>
          <p:nvPr/>
        </p:nvSpPr>
        <p:spPr>
          <a:xfrm>
            <a:off x="-4890964" y="1698981"/>
            <a:ext cx="4812129" cy="2748033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>
              <a:lnSpc>
                <a:spcPct val="150000"/>
              </a:lnSpc>
            </a:pPr>
            <a:endParaRPr kumimoji="1" lang="ko-KR" altLang="en-US" sz="600" dirty="0">
              <a:solidFill>
                <a:schemeClr val="tx1"/>
              </a:solidFill>
            </a:endParaRPr>
          </a:p>
        </p:txBody>
      </p: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D4E58E4F-5389-A663-4658-3BFFF5E9D0A1}"/>
              </a:ext>
            </a:extLst>
          </p:cNvPr>
          <p:cNvGrpSpPr/>
          <p:nvPr/>
        </p:nvGrpSpPr>
        <p:grpSpPr>
          <a:xfrm>
            <a:off x="-4442956" y="3263303"/>
            <a:ext cx="299981" cy="279782"/>
            <a:chOff x="6271971" y="1276089"/>
            <a:chExt cx="1683320" cy="1683320"/>
          </a:xfrm>
        </p:grpSpPr>
        <p:sp>
          <p:nvSpPr>
            <p:cNvPr id="21" name="타원 20">
              <a:extLst>
                <a:ext uri="{FF2B5EF4-FFF2-40B4-BE49-F238E27FC236}">
                  <a16:creationId xmlns:a16="http://schemas.microsoft.com/office/drawing/2014/main" id="{392D1C6D-F611-F3AE-6C41-F3DA79400EDD}"/>
                </a:ext>
              </a:extLst>
            </p:cNvPr>
            <p:cNvSpPr/>
            <p:nvPr/>
          </p:nvSpPr>
          <p:spPr>
            <a:xfrm>
              <a:off x="6271971" y="1276089"/>
              <a:ext cx="1683320" cy="168332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 b="1" dirty="0"/>
            </a:p>
          </p:txBody>
        </p:sp>
        <p:pic>
          <p:nvPicPr>
            <p:cNvPr id="22" name="그래픽 21" descr="남자 옆모습 단색으로 채워진">
              <a:extLst>
                <a:ext uri="{FF2B5EF4-FFF2-40B4-BE49-F238E27FC236}">
                  <a16:creationId xmlns:a16="http://schemas.microsoft.com/office/drawing/2014/main" id="{8A24C375-6BB1-41FB-D40F-085F0C82204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6356929" y="1406158"/>
              <a:ext cx="1480104" cy="1480104"/>
            </a:xfrm>
            <a:prstGeom prst="rect">
              <a:avLst/>
            </a:prstGeom>
          </p:spPr>
        </p:pic>
      </p:grpSp>
      <p:grpSp>
        <p:nvGrpSpPr>
          <p:cNvPr id="23" name="그룹 22">
            <a:extLst>
              <a:ext uri="{FF2B5EF4-FFF2-40B4-BE49-F238E27FC236}">
                <a16:creationId xmlns:a16="http://schemas.microsoft.com/office/drawing/2014/main" id="{F415A658-865F-CA97-5484-6CBF0DFB9955}"/>
              </a:ext>
            </a:extLst>
          </p:cNvPr>
          <p:cNvGrpSpPr/>
          <p:nvPr/>
        </p:nvGrpSpPr>
        <p:grpSpPr>
          <a:xfrm>
            <a:off x="-4438235" y="3617517"/>
            <a:ext cx="299981" cy="279782"/>
            <a:chOff x="6271971" y="1276089"/>
            <a:chExt cx="1683320" cy="1683320"/>
          </a:xfrm>
        </p:grpSpPr>
        <p:sp>
          <p:nvSpPr>
            <p:cNvPr id="26" name="타원 25">
              <a:extLst>
                <a:ext uri="{FF2B5EF4-FFF2-40B4-BE49-F238E27FC236}">
                  <a16:creationId xmlns:a16="http://schemas.microsoft.com/office/drawing/2014/main" id="{F17F4124-C457-0EFC-4C36-96C95E5DBA16}"/>
                </a:ext>
              </a:extLst>
            </p:cNvPr>
            <p:cNvSpPr/>
            <p:nvPr/>
          </p:nvSpPr>
          <p:spPr>
            <a:xfrm>
              <a:off x="6271971" y="1276089"/>
              <a:ext cx="1683320" cy="168332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 b="1" dirty="0"/>
            </a:p>
          </p:txBody>
        </p:sp>
        <p:pic>
          <p:nvPicPr>
            <p:cNvPr id="32" name="그래픽 31" descr="남자 옆모습 단색으로 채워진">
              <a:extLst>
                <a:ext uri="{FF2B5EF4-FFF2-40B4-BE49-F238E27FC236}">
                  <a16:creationId xmlns:a16="http://schemas.microsoft.com/office/drawing/2014/main" id="{9BC0EE19-A73B-819B-7CC8-24603CE5DAD6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6356929" y="1406158"/>
              <a:ext cx="1480104" cy="1480104"/>
            </a:xfrm>
            <a:prstGeom prst="rect">
              <a:avLst/>
            </a:prstGeom>
          </p:spPr>
        </p:pic>
      </p:grpSp>
      <p:sp>
        <p:nvSpPr>
          <p:cNvPr id="37" name="제목 10">
            <a:extLst>
              <a:ext uri="{FF2B5EF4-FFF2-40B4-BE49-F238E27FC236}">
                <a16:creationId xmlns:a16="http://schemas.microsoft.com/office/drawing/2014/main" id="{AE80A9A6-CD87-E50A-5ACD-7FC41834A495}"/>
              </a:ext>
            </a:extLst>
          </p:cNvPr>
          <p:cNvSpPr txBox="1">
            <a:spLocks/>
          </p:cNvSpPr>
          <p:nvPr/>
        </p:nvSpPr>
        <p:spPr>
          <a:xfrm>
            <a:off x="-4749583" y="1804823"/>
            <a:ext cx="1518044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kern="0" spc="0" dirty="0">
                <a:solidFill>
                  <a:srgbClr val="00B0F0"/>
                </a:solidFill>
                <a:latin typeface="+mn-ea"/>
                <a:ea typeface="+mn-ea"/>
              </a:rPr>
              <a:t>남웅</a:t>
            </a:r>
            <a:r>
              <a:rPr lang="ko-KR" altLang="en-US" sz="8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 학생의 문제 풀이 학습 변화</a:t>
            </a:r>
            <a:endParaRPr lang="en-US" altLang="ko-KR" sz="800" kern="0" spc="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  <a:ea typeface="+mn-ea"/>
            </a:endParaRPr>
          </a:p>
        </p:txBody>
      </p:sp>
      <p:cxnSp>
        <p:nvCxnSpPr>
          <p:cNvPr id="38" name="직선 연결선 37">
            <a:extLst>
              <a:ext uri="{FF2B5EF4-FFF2-40B4-BE49-F238E27FC236}">
                <a16:creationId xmlns:a16="http://schemas.microsoft.com/office/drawing/2014/main" id="{0CBFCE54-5576-987A-4A34-61194207FD9A}"/>
              </a:ext>
            </a:extLst>
          </p:cNvPr>
          <p:cNvCxnSpPr>
            <a:cxnSpLocks/>
          </p:cNvCxnSpPr>
          <p:nvPr/>
        </p:nvCxnSpPr>
        <p:spPr>
          <a:xfrm>
            <a:off x="-4678479" y="1985972"/>
            <a:ext cx="4528835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9" name="그룹 38">
            <a:extLst>
              <a:ext uri="{FF2B5EF4-FFF2-40B4-BE49-F238E27FC236}">
                <a16:creationId xmlns:a16="http://schemas.microsoft.com/office/drawing/2014/main" id="{630C2350-21F2-B879-C411-4FFCDE1AD239}"/>
              </a:ext>
            </a:extLst>
          </p:cNvPr>
          <p:cNvGrpSpPr/>
          <p:nvPr/>
        </p:nvGrpSpPr>
        <p:grpSpPr>
          <a:xfrm>
            <a:off x="-4663941" y="2077427"/>
            <a:ext cx="753544" cy="702802"/>
            <a:chOff x="6271971" y="1276089"/>
            <a:chExt cx="1683320" cy="1683320"/>
          </a:xfrm>
        </p:grpSpPr>
        <p:sp>
          <p:nvSpPr>
            <p:cNvPr id="40" name="타원 39">
              <a:extLst>
                <a:ext uri="{FF2B5EF4-FFF2-40B4-BE49-F238E27FC236}">
                  <a16:creationId xmlns:a16="http://schemas.microsoft.com/office/drawing/2014/main" id="{7753370B-A60A-1B68-8C6D-D1448363AA5D}"/>
                </a:ext>
              </a:extLst>
            </p:cNvPr>
            <p:cNvSpPr/>
            <p:nvPr/>
          </p:nvSpPr>
          <p:spPr>
            <a:xfrm>
              <a:off x="6271971" y="1276089"/>
              <a:ext cx="1683320" cy="168332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 b="1" dirty="0"/>
            </a:p>
          </p:txBody>
        </p:sp>
        <p:pic>
          <p:nvPicPr>
            <p:cNvPr id="41" name="그래픽 40" descr="남자 옆모습 단색으로 채워진">
              <a:extLst>
                <a:ext uri="{FF2B5EF4-FFF2-40B4-BE49-F238E27FC236}">
                  <a16:creationId xmlns:a16="http://schemas.microsoft.com/office/drawing/2014/main" id="{F2868647-0303-C996-CA6C-B7226F2F8B52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6356929" y="1406158"/>
              <a:ext cx="1480104" cy="1480104"/>
            </a:xfrm>
            <a:prstGeom prst="rect">
              <a:avLst/>
            </a:prstGeom>
          </p:spPr>
        </p:pic>
      </p:grpSp>
      <p:cxnSp>
        <p:nvCxnSpPr>
          <p:cNvPr id="42" name="직선 연결선 41">
            <a:extLst>
              <a:ext uri="{FF2B5EF4-FFF2-40B4-BE49-F238E27FC236}">
                <a16:creationId xmlns:a16="http://schemas.microsoft.com/office/drawing/2014/main" id="{C4C86324-4856-EFF6-4F70-EC0B8FD761DE}"/>
              </a:ext>
            </a:extLst>
          </p:cNvPr>
          <p:cNvCxnSpPr>
            <a:cxnSpLocks/>
          </p:cNvCxnSpPr>
          <p:nvPr/>
        </p:nvCxnSpPr>
        <p:spPr>
          <a:xfrm flipV="1">
            <a:off x="-3712189" y="2449203"/>
            <a:ext cx="0" cy="1787891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92" name="모서리가 둥근 직사각형 1100">
            <a:extLst>
              <a:ext uri="{FF2B5EF4-FFF2-40B4-BE49-F238E27FC236}">
                <a16:creationId xmlns:a16="http://schemas.microsoft.com/office/drawing/2014/main" id="{FA31F61C-DA80-A456-C193-BA823D043C5A}"/>
              </a:ext>
            </a:extLst>
          </p:cNvPr>
          <p:cNvSpPr/>
          <p:nvPr/>
        </p:nvSpPr>
        <p:spPr>
          <a:xfrm>
            <a:off x="-3792353" y="2079660"/>
            <a:ext cx="45719" cy="533581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pic>
        <p:nvPicPr>
          <p:cNvPr id="1795" name="그림 1794">
            <a:extLst>
              <a:ext uri="{FF2B5EF4-FFF2-40B4-BE49-F238E27FC236}">
                <a16:creationId xmlns:a16="http://schemas.microsoft.com/office/drawing/2014/main" id="{CC4C951B-8C55-AE79-3C8F-ACE3AF01A936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-4767840" y="3945566"/>
            <a:ext cx="898404" cy="181880"/>
          </a:xfrm>
          <a:prstGeom prst="rect">
            <a:avLst/>
          </a:prstGeom>
        </p:spPr>
      </p:pic>
      <p:grpSp>
        <p:nvGrpSpPr>
          <p:cNvPr id="1796" name="그룹 1795">
            <a:extLst>
              <a:ext uri="{FF2B5EF4-FFF2-40B4-BE49-F238E27FC236}">
                <a16:creationId xmlns:a16="http://schemas.microsoft.com/office/drawing/2014/main" id="{379CA86B-BB62-FA35-BC14-0A536609E3EC}"/>
              </a:ext>
            </a:extLst>
          </p:cNvPr>
          <p:cNvGrpSpPr/>
          <p:nvPr/>
        </p:nvGrpSpPr>
        <p:grpSpPr>
          <a:xfrm>
            <a:off x="-4452199" y="4105669"/>
            <a:ext cx="299981" cy="279782"/>
            <a:chOff x="6271971" y="1276089"/>
            <a:chExt cx="1683320" cy="1683320"/>
          </a:xfrm>
        </p:grpSpPr>
        <p:sp>
          <p:nvSpPr>
            <p:cNvPr id="1797" name="타원 1796">
              <a:extLst>
                <a:ext uri="{FF2B5EF4-FFF2-40B4-BE49-F238E27FC236}">
                  <a16:creationId xmlns:a16="http://schemas.microsoft.com/office/drawing/2014/main" id="{9BFDE1BE-4EED-83E4-AD19-0EEDA634016E}"/>
                </a:ext>
              </a:extLst>
            </p:cNvPr>
            <p:cNvSpPr/>
            <p:nvPr/>
          </p:nvSpPr>
          <p:spPr>
            <a:xfrm>
              <a:off x="6271971" y="1276089"/>
              <a:ext cx="1683320" cy="168332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 b="1" dirty="0"/>
            </a:p>
          </p:txBody>
        </p:sp>
        <p:pic>
          <p:nvPicPr>
            <p:cNvPr id="1798" name="그래픽 1797" descr="남자 옆모습 단색으로 채워진">
              <a:extLst>
                <a:ext uri="{FF2B5EF4-FFF2-40B4-BE49-F238E27FC236}">
                  <a16:creationId xmlns:a16="http://schemas.microsoft.com/office/drawing/2014/main" id="{7A4DDE15-2FC4-EE7B-69C8-49367618E44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6356929" y="1406158"/>
              <a:ext cx="1480104" cy="1480104"/>
            </a:xfrm>
            <a:prstGeom prst="rect">
              <a:avLst/>
            </a:prstGeom>
          </p:spPr>
        </p:pic>
      </p:grpSp>
      <p:sp>
        <p:nvSpPr>
          <p:cNvPr id="1799" name="직사각형 1798">
            <a:extLst>
              <a:ext uri="{FF2B5EF4-FFF2-40B4-BE49-F238E27FC236}">
                <a16:creationId xmlns:a16="http://schemas.microsoft.com/office/drawing/2014/main" id="{2D7D9BBD-64EB-3B42-50D1-A4527F23CD3E}"/>
              </a:ext>
            </a:extLst>
          </p:cNvPr>
          <p:cNvSpPr/>
          <p:nvPr/>
        </p:nvSpPr>
        <p:spPr>
          <a:xfrm>
            <a:off x="-4881814" y="4270000"/>
            <a:ext cx="1162868" cy="145988"/>
          </a:xfrm>
          <a:prstGeom prst="rect">
            <a:avLst/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1800" name="그래픽 1799" descr="추가 단색으로 채워진">
            <a:extLst>
              <a:ext uri="{FF2B5EF4-FFF2-40B4-BE49-F238E27FC236}">
                <a16:creationId xmlns:a16="http://schemas.microsoft.com/office/drawing/2014/main" id="{811B1062-8FF5-FF9B-E143-1959FC2DEDAB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96DAC541-7B7A-43D3-8B79-37D633B846F1}">
                <asvg:svgBlip xmlns:asvg="http://schemas.microsoft.com/office/drawing/2016/SVG/main" r:embed="rId20"/>
              </a:ext>
            </a:extLst>
          </a:blip>
          <a:stretch>
            <a:fillRect/>
          </a:stretch>
        </p:blipFill>
        <p:spPr>
          <a:xfrm rot="2700000">
            <a:off x="-327567" y="1750481"/>
            <a:ext cx="197532" cy="197532"/>
          </a:xfrm>
          <a:prstGeom prst="rect">
            <a:avLst/>
          </a:prstGeom>
        </p:spPr>
      </p:pic>
      <p:sp>
        <p:nvSpPr>
          <p:cNvPr id="1801" name="직사각형 1800">
            <a:extLst>
              <a:ext uri="{FF2B5EF4-FFF2-40B4-BE49-F238E27FC236}">
                <a16:creationId xmlns:a16="http://schemas.microsoft.com/office/drawing/2014/main" id="{B28231D5-03C9-0231-B89E-8A9017E55692}"/>
              </a:ext>
            </a:extLst>
          </p:cNvPr>
          <p:cNvSpPr/>
          <p:nvPr/>
        </p:nvSpPr>
        <p:spPr>
          <a:xfrm>
            <a:off x="-3688402" y="2079017"/>
            <a:ext cx="3576382" cy="2282379"/>
          </a:xfrm>
          <a:prstGeom prst="rect">
            <a:avLst/>
          </a:prstGeom>
          <a:solidFill>
            <a:schemeClr val="bg1">
              <a:lumMod val="95000"/>
              <a:alpha val="4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graphicFrame>
        <p:nvGraphicFramePr>
          <p:cNvPr id="1802" name="표 752">
            <a:extLst>
              <a:ext uri="{FF2B5EF4-FFF2-40B4-BE49-F238E27FC236}">
                <a16:creationId xmlns:a16="http://schemas.microsoft.com/office/drawing/2014/main" id="{6D7077C6-46D4-BA31-BE7D-172436BB7ED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67464166"/>
              </p:ext>
            </p:extLst>
          </p:nvPr>
        </p:nvGraphicFramePr>
        <p:xfrm>
          <a:off x="-3478012" y="2393962"/>
          <a:ext cx="3319278" cy="178458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53213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553213">
                  <a:extLst>
                    <a:ext uri="{9D8B030D-6E8A-4147-A177-3AD203B41FA5}">
                      <a16:colId xmlns:a16="http://schemas.microsoft.com/office/drawing/2014/main" val="2816591719"/>
                    </a:ext>
                  </a:extLst>
                </a:gridCol>
                <a:gridCol w="553213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553213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553213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553213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</a:tblGrid>
              <a:tr h="446146">
                <a:tc>
                  <a:txBody>
                    <a:bodyPr/>
                    <a:lstStyle/>
                    <a:p>
                      <a:pPr algn="ctr"/>
                      <a:endParaRPr lang="x-none" altLang="en-US" sz="400" dirty="0"/>
                    </a:p>
                  </a:txBody>
                  <a:tcPr marL="94484" marR="95996" marT="47998" marB="47998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400" dirty="0"/>
                    </a:p>
                  </a:txBody>
                  <a:tcPr marL="94484" marR="95996" marT="47998" marB="47998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400" dirty="0"/>
                    </a:p>
                  </a:txBody>
                  <a:tcPr marL="94484" marR="95996" marT="47998" marB="47998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400" dirty="0"/>
                    </a:p>
                  </a:txBody>
                  <a:tcPr marL="94484" marR="95996" marT="47998" marB="47998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400" dirty="0"/>
                    </a:p>
                  </a:txBody>
                  <a:tcPr marL="94484" marR="95996" marT="47998" marB="47998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400" dirty="0"/>
                    </a:p>
                  </a:txBody>
                  <a:tcPr marL="94484" marR="95996" marT="47998" marB="47998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85490342"/>
                  </a:ext>
                </a:extLst>
              </a:tr>
              <a:tr h="446146">
                <a:tc>
                  <a:txBody>
                    <a:bodyPr/>
                    <a:lstStyle/>
                    <a:p>
                      <a:pPr algn="ctr"/>
                      <a:endParaRPr lang="x-none" altLang="en-US" sz="400" dirty="0"/>
                    </a:p>
                  </a:txBody>
                  <a:tcPr marL="94484" marR="95996" marT="47998" marB="47998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400" dirty="0"/>
                    </a:p>
                  </a:txBody>
                  <a:tcPr marL="94484" marR="95996" marT="47998" marB="47998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400" dirty="0"/>
                    </a:p>
                  </a:txBody>
                  <a:tcPr marL="94484" marR="95996" marT="47998" marB="47998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400" dirty="0"/>
                    </a:p>
                  </a:txBody>
                  <a:tcPr marL="94484" marR="95996" marT="47998" marB="47998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400" dirty="0"/>
                    </a:p>
                  </a:txBody>
                  <a:tcPr marL="94484" marR="95996" marT="47998" marB="47998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400" dirty="0"/>
                    </a:p>
                  </a:txBody>
                  <a:tcPr marL="94484" marR="95996" marT="47998" marB="47998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87280042"/>
                  </a:ext>
                </a:extLst>
              </a:tr>
              <a:tr h="446146">
                <a:tc>
                  <a:txBody>
                    <a:bodyPr/>
                    <a:lstStyle/>
                    <a:p>
                      <a:pPr algn="ctr"/>
                      <a:endParaRPr lang="x-none" altLang="en-US" sz="400" dirty="0"/>
                    </a:p>
                  </a:txBody>
                  <a:tcPr marL="94484" marR="95996" marT="47998" marB="47998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400" dirty="0"/>
                    </a:p>
                  </a:txBody>
                  <a:tcPr marL="94484" marR="95996" marT="47998" marB="47998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400" dirty="0"/>
                    </a:p>
                  </a:txBody>
                  <a:tcPr marL="94484" marR="95996" marT="47998" marB="47998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400" dirty="0"/>
                    </a:p>
                  </a:txBody>
                  <a:tcPr marL="94484" marR="95996" marT="47998" marB="47998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400" dirty="0"/>
                    </a:p>
                  </a:txBody>
                  <a:tcPr marL="94484" marR="95996" marT="47998" marB="47998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400" dirty="0"/>
                    </a:p>
                  </a:txBody>
                  <a:tcPr marL="94484" marR="95996" marT="47998" marB="47998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  <a:tr h="446146">
                <a:tc>
                  <a:txBody>
                    <a:bodyPr/>
                    <a:lstStyle/>
                    <a:p>
                      <a:pPr algn="ctr"/>
                      <a:endParaRPr lang="x-none" altLang="en-US" sz="400" dirty="0"/>
                    </a:p>
                  </a:txBody>
                  <a:tcPr marL="94484" marR="95996" marT="47998" marB="47998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400" dirty="0"/>
                    </a:p>
                  </a:txBody>
                  <a:tcPr marL="94484" marR="95996" marT="47998" marB="47998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400" dirty="0"/>
                    </a:p>
                  </a:txBody>
                  <a:tcPr marL="94484" marR="95996" marT="47998" marB="47998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400" dirty="0"/>
                    </a:p>
                  </a:txBody>
                  <a:tcPr marL="94484" marR="95996" marT="47998" marB="47998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400" dirty="0"/>
                    </a:p>
                  </a:txBody>
                  <a:tcPr marL="94484" marR="95996" marT="47998" marB="47998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400" dirty="0"/>
                    </a:p>
                  </a:txBody>
                  <a:tcPr marL="94484" marR="95996" marT="47998" marB="47998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544128"/>
                  </a:ext>
                </a:extLst>
              </a:tr>
            </a:tbl>
          </a:graphicData>
        </a:graphic>
      </p:graphicFrame>
      <p:sp>
        <p:nvSpPr>
          <p:cNvPr id="1810" name="TextBox 1809">
            <a:extLst>
              <a:ext uri="{FF2B5EF4-FFF2-40B4-BE49-F238E27FC236}">
                <a16:creationId xmlns:a16="http://schemas.microsoft.com/office/drawing/2014/main" id="{C2355DC2-CD59-9E51-2797-D77F009892B1}"/>
              </a:ext>
            </a:extLst>
          </p:cNvPr>
          <p:cNvSpPr txBox="1"/>
          <p:nvPr/>
        </p:nvSpPr>
        <p:spPr>
          <a:xfrm>
            <a:off x="-3312102" y="4185496"/>
            <a:ext cx="327013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2024</a:t>
            </a:r>
            <a:r>
              <a:rPr kumimoji="1" lang="ko-KR" altLang="en-US" sz="500" dirty="0">
                <a:solidFill>
                  <a:prstClr val="black"/>
                </a:solidFill>
              </a:rPr>
              <a:t>년 </a:t>
            </a:r>
            <a:r>
              <a:rPr kumimoji="1" lang="en-US" altLang="ko-KR" sz="500" dirty="0">
                <a:solidFill>
                  <a:prstClr val="black"/>
                </a:solidFill>
              </a:rPr>
              <a:t>3</a:t>
            </a:r>
            <a:r>
              <a:rPr kumimoji="1" lang="ko-KR" altLang="en-US" sz="500" dirty="0">
                <a:solidFill>
                  <a:prstClr val="black"/>
                </a:solidFill>
              </a:rPr>
              <a:t>월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811" name="사각형: 둥근 모서리 1810">
            <a:extLst>
              <a:ext uri="{FF2B5EF4-FFF2-40B4-BE49-F238E27FC236}">
                <a16:creationId xmlns:a16="http://schemas.microsoft.com/office/drawing/2014/main" id="{CC0C9B56-58E2-8C2B-C0DF-8ADB61BED5E0}"/>
              </a:ext>
            </a:extLst>
          </p:cNvPr>
          <p:cNvSpPr/>
          <p:nvPr/>
        </p:nvSpPr>
        <p:spPr>
          <a:xfrm flipH="1">
            <a:off x="-3267190" y="3983252"/>
            <a:ext cx="173876" cy="188484"/>
          </a:xfrm>
          <a:prstGeom prst="roundRect">
            <a:avLst/>
          </a:prstGeom>
          <a:solidFill>
            <a:srgbClr val="7063F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812" name="사각형: 둥근 모서리 1811">
            <a:extLst>
              <a:ext uri="{FF2B5EF4-FFF2-40B4-BE49-F238E27FC236}">
                <a16:creationId xmlns:a16="http://schemas.microsoft.com/office/drawing/2014/main" id="{501A3829-622B-8164-9299-E8A12B6B4E25}"/>
              </a:ext>
            </a:extLst>
          </p:cNvPr>
          <p:cNvSpPr/>
          <p:nvPr/>
        </p:nvSpPr>
        <p:spPr>
          <a:xfrm flipH="1">
            <a:off x="-2736302" y="3911641"/>
            <a:ext cx="173876" cy="262938"/>
          </a:xfrm>
          <a:prstGeom prst="roundRect">
            <a:avLst/>
          </a:prstGeom>
          <a:solidFill>
            <a:srgbClr val="7063F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813" name="TextBox 1812">
            <a:extLst>
              <a:ext uri="{FF2B5EF4-FFF2-40B4-BE49-F238E27FC236}">
                <a16:creationId xmlns:a16="http://schemas.microsoft.com/office/drawing/2014/main" id="{3C27846A-20CE-F9AF-DFEB-0E98B8AB4FB3}"/>
              </a:ext>
            </a:extLst>
          </p:cNvPr>
          <p:cNvSpPr txBox="1"/>
          <p:nvPr/>
        </p:nvSpPr>
        <p:spPr>
          <a:xfrm>
            <a:off x="-2800297" y="4186582"/>
            <a:ext cx="327013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2024</a:t>
            </a:r>
            <a:r>
              <a:rPr kumimoji="1" lang="ko-KR" altLang="en-US" sz="500" dirty="0">
                <a:solidFill>
                  <a:prstClr val="black"/>
                </a:solidFill>
              </a:rPr>
              <a:t>년 </a:t>
            </a:r>
            <a:r>
              <a:rPr kumimoji="1" lang="en-US" altLang="ko-KR" sz="500" dirty="0">
                <a:solidFill>
                  <a:prstClr val="black"/>
                </a:solidFill>
              </a:rPr>
              <a:t>4</a:t>
            </a:r>
            <a:r>
              <a:rPr kumimoji="1" lang="ko-KR" altLang="en-US" sz="500" dirty="0">
                <a:solidFill>
                  <a:prstClr val="black"/>
                </a:solidFill>
              </a:rPr>
              <a:t>월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814" name="TextBox 1813">
            <a:extLst>
              <a:ext uri="{FF2B5EF4-FFF2-40B4-BE49-F238E27FC236}">
                <a16:creationId xmlns:a16="http://schemas.microsoft.com/office/drawing/2014/main" id="{D3B75798-E78D-DE11-5411-2F52402BE506}"/>
              </a:ext>
            </a:extLst>
          </p:cNvPr>
          <p:cNvSpPr txBox="1"/>
          <p:nvPr/>
        </p:nvSpPr>
        <p:spPr>
          <a:xfrm>
            <a:off x="-2244903" y="4188391"/>
            <a:ext cx="327013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2024</a:t>
            </a:r>
            <a:r>
              <a:rPr kumimoji="1" lang="ko-KR" altLang="en-US" sz="500" dirty="0">
                <a:solidFill>
                  <a:prstClr val="black"/>
                </a:solidFill>
              </a:rPr>
              <a:t>년 </a:t>
            </a:r>
            <a:r>
              <a:rPr kumimoji="1" lang="en-US" altLang="ko-KR" sz="500" dirty="0">
                <a:solidFill>
                  <a:prstClr val="black"/>
                </a:solidFill>
              </a:rPr>
              <a:t>5</a:t>
            </a:r>
            <a:r>
              <a:rPr kumimoji="1" lang="ko-KR" altLang="en-US" sz="500" dirty="0">
                <a:solidFill>
                  <a:prstClr val="black"/>
                </a:solidFill>
              </a:rPr>
              <a:t>월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815" name="TextBox 1814">
            <a:extLst>
              <a:ext uri="{FF2B5EF4-FFF2-40B4-BE49-F238E27FC236}">
                <a16:creationId xmlns:a16="http://schemas.microsoft.com/office/drawing/2014/main" id="{DEAAB944-75BA-DF03-13B0-8F46A7B1FD96}"/>
              </a:ext>
            </a:extLst>
          </p:cNvPr>
          <p:cNvSpPr txBox="1"/>
          <p:nvPr/>
        </p:nvSpPr>
        <p:spPr>
          <a:xfrm>
            <a:off x="-1700239" y="4179507"/>
            <a:ext cx="327013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2024</a:t>
            </a:r>
            <a:r>
              <a:rPr kumimoji="1" lang="ko-KR" altLang="en-US" sz="500" dirty="0">
                <a:solidFill>
                  <a:prstClr val="black"/>
                </a:solidFill>
              </a:rPr>
              <a:t>년 </a:t>
            </a:r>
            <a:r>
              <a:rPr kumimoji="1" lang="en-US" altLang="ko-KR" sz="500" dirty="0">
                <a:solidFill>
                  <a:prstClr val="black"/>
                </a:solidFill>
              </a:rPr>
              <a:t>6</a:t>
            </a:r>
            <a:r>
              <a:rPr kumimoji="1" lang="ko-KR" altLang="en-US" sz="500" dirty="0">
                <a:solidFill>
                  <a:prstClr val="black"/>
                </a:solidFill>
              </a:rPr>
              <a:t>월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816" name="사각형: 둥근 모서리 1815">
            <a:extLst>
              <a:ext uri="{FF2B5EF4-FFF2-40B4-BE49-F238E27FC236}">
                <a16:creationId xmlns:a16="http://schemas.microsoft.com/office/drawing/2014/main" id="{2A48FB1D-4518-BDBB-D673-8C6999F8B850}"/>
              </a:ext>
            </a:extLst>
          </p:cNvPr>
          <p:cNvSpPr/>
          <p:nvPr/>
        </p:nvSpPr>
        <p:spPr>
          <a:xfrm flipH="1">
            <a:off x="-2181152" y="3819124"/>
            <a:ext cx="173876" cy="359241"/>
          </a:xfrm>
          <a:prstGeom prst="roundRect">
            <a:avLst/>
          </a:prstGeom>
          <a:solidFill>
            <a:srgbClr val="7063F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817" name="사각형: 둥근 모서리 1816">
            <a:extLst>
              <a:ext uri="{FF2B5EF4-FFF2-40B4-BE49-F238E27FC236}">
                <a16:creationId xmlns:a16="http://schemas.microsoft.com/office/drawing/2014/main" id="{FC65779F-DFB6-3952-947C-5F655CACEC1B}"/>
              </a:ext>
            </a:extLst>
          </p:cNvPr>
          <p:cNvSpPr/>
          <p:nvPr/>
        </p:nvSpPr>
        <p:spPr>
          <a:xfrm flipH="1">
            <a:off x="-1620660" y="3706294"/>
            <a:ext cx="173876" cy="472970"/>
          </a:xfrm>
          <a:prstGeom prst="roundRect">
            <a:avLst/>
          </a:prstGeom>
          <a:solidFill>
            <a:srgbClr val="7063F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818" name="TextBox 1817">
            <a:extLst>
              <a:ext uri="{FF2B5EF4-FFF2-40B4-BE49-F238E27FC236}">
                <a16:creationId xmlns:a16="http://schemas.microsoft.com/office/drawing/2014/main" id="{D8FD04C1-86B8-368C-DFCE-5B5350A4A482}"/>
              </a:ext>
            </a:extLst>
          </p:cNvPr>
          <p:cNvSpPr txBox="1"/>
          <p:nvPr/>
        </p:nvSpPr>
        <p:spPr>
          <a:xfrm>
            <a:off x="-3543371" y="4225192"/>
            <a:ext cx="35266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819" name="TextBox 1818">
            <a:extLst>
              <a:ext uri="{FF2B5EF4-FFF2-40B4-BE49-F238E27FC236}">
                <a16:creationId xmlns:a16="http://schemas.microsoft.com/office/drawing/2014/main" id="{BE6F883E-A7A3-4CDD-D637-6D84B1F88FBE}"/>
              </a:ext>
            </a:extLst>
          </p:cNvPr>
          <p:cNvSpPr txBox="1"/>
          <p:nvPr/>
        </p:nvSpPr>
        <p:spPr>
          <a:xfrm>
            <a:off x="-3580107" y="3779746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25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820" name="TextBox 1819">
            <a:extLst>
              <a:ext uri="{FF2B5EF4-FFF2-40B4-BE49-F238E27FC236}">
                <a16:creationId xmlns:a16="http://schemas.microsoft.com/office/drawing/2014/main" id="{6CBC4D19-B514-D5A7-7667-BF4472AB70A0}"/>
              </a:ext>
            </a:extLst>
          </p:cNvPr>
          <p:cNvSpPr txBox="1"/>
          <p:nvPr/>
        </p:nvSpPr>
        <p:spPr>
          <a:xfrm>
            <a:off x="-3581530" y="3294688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50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821" name="TextBox 1820">
            <a:extLst>
              <a:ext uri="{FF2B5EF4-FFF2-40B4-BE49-F238E27FC236}">
                <a16:creationId xmlns:a16="http://schemas.microsoft.com/office/drawing/2014/main" id="{1A6AC2C1-2B99-EAF5-2FE3-D65E8F48FF24}"/>
              </a:ext>
            </a:extLst>
          </p:cNvPr>
          <p:cNvSpPr txBox="1"/>
          <p:nvPr/>
        </p:nvSpPr>
        <p:spPr>
          <a:xfrm>
            <a:off x="-3575070" y="2825062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75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822" name="TextBox 1821">
            <a:extLst>
              <a:ext uri="{FF2B5EF4-FFF2-40B4-BE49-F238E27FC236}">
                <a16:creationId xmlns:a16="http://schemas.microsoft.com/office/drawing/2014/main" id="{75B9BF1F-38B3-0AD0-A17D-09DC211F48A9}"/>
              </a:ext>
            </a:extLst>
          </p:cNvPr>
          <p:cNvSpPr txBox="1"/>
          <p:nvPr/>
        </p:nvSpPr>
        <p:spPr>
          <a:xfrm>
            <a:off x="-3607180" y="2359338"/>
            <a:ext cx="105798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100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823" name="TextBox 1822">
            <a:extLst>
              <a:ext uri="{FF2B5EF4-FFF2-40B4-BE49-F238E27FC236}">
                <a16:creationId xmlns:a16="http://schemas.microsoft.com/office/drawing/2014/main" id="{939B5B39-DA42-57A6-7091-4347F1E7AA11}"/>
              </a:ext>
            </a:extLst>
          </p:cNvPr>
          <p:cNvSpPr txBox="1"/>
          <p:nvPr/>
        </p:nvSpPr>
        <p:spPr>
          <a:xfrm>
            <a:off x="-3667093" y="2267398"/>
            <a:ext cx="562655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500" dirty="0">
                <a:solidFill>
                  <a:schemeClr val="bg1">
                    <a:lumMod val="75000"/>
                  </a:schemeClr>
                </a:solidFill>
              </a:rPr>
              <a:t>문제풀이 학습량</a:t>
            </a:r>
            <a:r>
              <a:rPr kumimoji="1" lang="en-US" altLang="ko-KR" sz="500" dirty="0">
                <a:solidFill>
                  <a:schemeClr val="bg1">
                    <a:lumMod val="75000"/>
                  </a:schemeClr>
                </a:solidFill>
              </a:rPr>
              <a:t>(%)</a:t>
            </a:r>
            <a:endParaRPr kumimoji="1" lang="x-none" altLang="en-US" sz="5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1824" name="모서리가 둥근 직사각형 1100">
            <a:extLst>
              <a:ext uri="{FF2B5EF4-FFF2-40B4-BE49-F238E27FC236}">
                <a16:creationId xmlns:a16="http://schemas.microsoft.com/office/drawing/2014/main" id="{51F30D29-63AC-D9CD-E64E-4A0B278A2198}"/>
              </a:ext>
            </a:extLst>
          </p:cNvPr>
          <p:cNvSpPr/>
          <p:nvPr/>
        </p:nvSpPr>
        <p:spPr>
          <a:xfrm rot="16200000" flipH="1">
            <a:off x="-2725594" y="3593635"/>
            <a:ext cx="45719" cy="1470824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sp>
        <p:nvSpPr>
          <p:cNvPr id="1825" name="TextBox 53">
            <a:extLst>
              <a:ext uri="{FF2B5EF4-FFF2-40B4-BE49-F238E27FC236}">
                <a16:creationId xmlns:a16="http://schemas.microsoft.com/office/drawing/2014/main" id="{F5A64A31-D69E-236D-ABD6-556D2AEEECFE}"/>
              </a:ext>
            </a:extLst>
          </p:cNvPr>
          <p:cNvSpPr txBox="1"/>
          <p:nvPr/>
        </p:nvSpPr>
        <p:spPr>
          <a:xfrm>
            <a:off x="-369666" y="2128282"/>
            <a:ext cx="192360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500" dirty="0" err="1"/>
              <a:t>정답률</a:t>
            </a:r>
            <a:endParaRPr lang="en-US" altLang="ko-KR" sz="500" dirty="0"/>
          </a:p>
        </p:txBody>
      </p:sp>
      <p:sp>
        <p:nvSpPr>
          <p:cNvPr id="1826" name="TextBox 1825">
            <a:extLst>
              <a:ext uri="{FF2B5EF4-FFF2-40B4-BE49-F238E27FC236}">
                <a16:creationId xmlns:a16="http://schemas.microsoft.com/office/drawing/2014/main" id="{D106456A-0CF6-C7C2-0623-94251668E054}"/>
              </a:ext>
            </a:extLst>
          </p:cNvPr>
          <p:cNvSpPr txBox="1"/>
          <p:nvPr/>
        </p:nvSpPr>
        <p:spPr>
          <a:xfrm>
            <a:off x="-705797" y="2129468"/>
            <a:ext cx="192360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500" dirty="0"/>
              <a:t>학습량</a:t>
            </a:r>
            <a:endParaRPr lang="en-US" altLang="ko-KR" sz="500" dirty="0"/>
          </a:p>
        </p:txBody>
      </p:sp>
      <p:sp>
        <p:nvSpPr>
          <p:cNvPr id="1827" name="직사각형 1826">
            <a:extLst>
              <a:ext uri="{FF2B5EF4-FFF2-40B4-BE49-F238E27FC236}">
                <a16:creationId xmlns:a16="http://schemas.microsoft.com/office/drawing/2014/main" id="{D40353F4-8D6D-587C-38F2-0AABEB7DB3A4}"/>
              </a:ext>
            </a:extLst>
          </p:cNvPr>
          <p:cNvSpPr>
            <a:spLocks noChangeAspect="1"/>
          </p:cNvSpPr>
          <p:nvPr/>
        </p:nvSpPr>
        <p:spPr>
          <a:xfrm>
            <a:off x="-811326" y="2130754"/>
            <a:ext cx="72787" cy="72000"/>
          </a:xfrm>
          <a:prstGeom prst="rect">
            <a:avLst/>
          </a:prstGeom>
          <a:solidFill>
            <a:srgbClr val="7063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cxnSp>
        <p:nvCxnSpPr>
          <p:cNvPr id="963" name="직선 연결선 962">
            <a:extLst>
              <a:ext uri="{FF2B5EF4-FFF2-40B4-BE49-F238E27FC236}">
                <a16:creationId xmlns:a16="http://schemas.microsoft.com/office/drawing/2014/main" id="{B8A3B7FD-882E-698F-9AE4-C4A5148C96F4}"/>
              </a:ext>
            </a:extLst>
          </p:cNvPr>
          <p:cNvCxnSpPr/>
          <p:nvPr/>
        </p:nvCxnSpPr>
        <p:spPr>
          <a:xfrm>
            <a:off x="-488762" y="2166443"/>
            <a:ext cx="103987" cy="0"/>
          </a:xfrm>
          <a:prstGeom prst="line">
            <a:avLst/>
          </a:prstGeom>
          <a:ln w="6350">
            <a:solidFill>
              <a:srgbClr val="FF0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4" name="직선 화살표 연결선 963">
            <a:extLst>
              <a:ext uri="{FF2B5EF4-FFF2-40B4-BE49-F238E27FC236}">
                <a16:creationId xmlns:a16="http://schemas.microsoft.com/office/drawing/2014/main" id="{98E5C7FF-B4BA-4BBE-2982-D53244C944B8}"/>
              </a:ext>
            </a:extLst>
          </p:cNvPr>
          <p:cNvCxnSpPr>
            <a:cxnSpLocks/>
          </p:cNvCxnSpPr>
          <p:nvPr/>
        </p:nvCxnSpPr>
        <p:spPr>
          <a:xfrm>
            <a:off x="-4959627" y="2118586"/>
            <a:ext cx="2688" cy="2283759"/>
          </a:xfrm>
          <a:prstGeom prst="straightConnector1">
            <a:avLst/>
          </a:prstGeom>
          <a:ln>
            <a:solidFill>
              <a:srgbClr val="FF0000"/>
            </a:solidFill>
            <a:prstDash val="dash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65" name="TextBox 964">
            <a:extLst>
              <a:ext uri="{FF2B5EF4-FFF2-40B4-BE49-F238E27FC236}">
                <a16:creationId xmlns:a16="http://schemas.microsoft.com/office/drawing/2014/main" id="{6B3B49D2-26D7-8264-0FA8-0A6B1B5A6F4D}"/>
              </a:ext>
            </a:extLst>
          </p:cNvPr>
          <p:cNvSpPr txBox="1"/>
          <p:nvPr/>
        </p:nvSpPr>
        <p:spPr>
          <a:xfrm>
            <a:off x="-5207847" y="2781132"/>
            <a:ext cx="368559" cy="6309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err="1">
                <a:solidFill>
                  <a:srgbClr val="FF0000"/>
                </a:solidFill>
              </a:rPr>
              <a:t>스</a:t>
            </a:r>
            <a:endParaRPr lang="en-US" altLang="ko-KR" sz="700" dirty="0">
              <a:solidFill>
                <a:srgbClr val="FF0000"/>
              </a:solidFill>
            </a:endParaRPr>
          </a:p>
          <a:p>
            <a:r>
              <a:rPr lang="ko-KR" altLang="en-US" sz="700" dirty="0">
                <a:solidFill>
                  <a:srgbClr val="FF0000"/>
                </a:solidFill>
              </a:rPr>
              <a:t>크</a:t>
            </a:r>
            <a:endParaRPr lang="en-US" altLang="ko-KR" sz="700" dirty="0">
              <a:solidFill>
                <a:srgbClr val="FF0000"/>
              </a:solidFill>
            </a:endParaRPr>
          </a:p>
          <a:p>
            <a:r>
              <a:rPr lang="ko-KR" altLang="en-US" sz="700" dirty="0">
                <a:solidFill>
                  <a:srgbClr val="FF0000"/>
                </a:solidFill>
              </a:rPr>
              <a:t>롤</a:t>
            </a:r>
            <a:endParaRPr lang="en-US" altLang="ko-KR" sz="700" dirty="0">
              <a:solidFill>
                <a:srgbClr val="FF0000"/>
              </a:solidFill>
            </a:endParaRPr>
          </a:p>
          <a:p>
            <a:r>
              <a:rPr lang="ko-KR" altLang="en-US" sz="700" dirty="0">
                <a:solidFill>
                  <a:srgbClr val="FF0000"/>
                </a:solidFill>
              </a:rPr>
              <a:t>영</a:t>
            </a:r>
            <a:endParaRPr lang="en-US" altLang="ko-KR" sz="700" dirty="0">
              <a:solidFill>
                <a:srgbClr val="FF0000"/>
              </a:solidFill>
            </a:endParaRPr>
          </a:p>
          <a:p>
            <a:r>
              <a:rPr lang="ko-KR" altLang="en-US" sz="700" dirty="0">
                <a:solidFill>
                  <a:srgbClr val="FF0000"/>
                </a:solidFill>
              </a:rPr>
              <a:t>역</a:t>
            </a:r>
          </a:p>
        </p:txBody>
      </p:sp>
      <p:cxnSp>
        <p:nvCxnSpPr>
          <p:cNvPr id="966" name="직선 화살표 연결선 965">
            <a:extLst>
              <a:ext uri="{FF2B5EF4-FFF2-40B4-BE49-F238E27FC236}">
                <a16:creationId xmlns:a16="http://schemas.microsoft.com/office/drawing/2014/main" id="{C49A0900-A0AA-522F-80F8-C97E8CBA95C2}"/>
              </a:ext>
            </a:extLst>
          </p:cNvPr>
          <p:cNvCxnSpPr>
            <a:cxnSpLocks/>
          </p:cNvCxnSpPr>
          <p:nvPr/>
        </p:nvCxnSpPr>
        <p:spPr>
          <a:xfrm flipV="1">
            <a:off x="-3518073" y="4404057"/>
            <a:ext cx="3227513" cy="9126"/>
          </a:xfrm>
          <a:prstGeom prst="straightConnector1">
            <a:avLst/>
          </a:prstGeom>
          <a:ln>
            <a:solidFill>
              <a:srgbClr val="FF0000"/>
            </a:solidFill>
            <a:prstDash val="dash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67" name="TextBox 966">
            <a:extLst>
              <a:ext uri="{FF2B5EF4-FFF2-40B4-BE49-F238E27FC236}">
                <a16:creationId xmlns:a16="http://schemas.microsoft.com/office/drawing/2014/main" id="{ED15DEF5-F688-A62D-4205-126231B93F0E}"/>
              </a:ext>
            </a:extLst>
          </p:cNvPr>
          <p:cNvSpPr txBox="1"/>
          <p:nvPr/>
        </p:nvSpPr>
        <p:spPr>
          <a:xfrm>
            <a:off x="-2240777" y="4415988"/>
            <a:ext cx="672919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>
                <a:solidFill>
                  <a:srgbClr val="FF0000"/>
                </a:solidFill>
              </a:rPr>
              <a:t>스크롤 영역</a:t>
            </a:r>
          </a:p>
        </p:txBody>
      </p:sp>
      <p:sp>
        <p:nvSpPr>
          <p:cNvPr id="968" name="Rectangle 4">
            <a:extLst>
              <a:ext uri="{FF2B5EF4-FFF2-40B4-BE49-F238E27FC236}">
                <a16:creationId xmlns:a16="http://schemas.microsoft.com/office/drawing/2014/main" id="{4F65A853-F4E1-99C8-E7BD-AE0BE6EF59CF}"/>
              </a:ext>
            </a:extLst>
          </p:cNvPr>
          <p:cNvSpPr/>
          <p:nvPr/>
        </p:nvSpPr>
        <p:spPr>
          <a:xfrm>
            <a:off x="-5239917" y="1579161"/>
            <a:ext cx="5221088" cy="3036882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969" name="Circle">
            <a:extLst>
              <a:ext uri="{FF2B5EF4-FFF2-40B4-BE49-F238E27FC236}">
                <a16:creationId xmlns:a16="http://schemas.microsoft.com/office/drawing/2014/main" id="{86E315D0-DCB3-CA04-2665-D388E68C3995}"/>
              </a:ext>
            </a:extLst>
          </p:cNvPr>
          <p:cNvSpPr/>
          <p:nvPr/>
        </p:nvSpPr>
        <p:spPr>
          <a:xfrm>
            <a:off x="-5273923" y="1511693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7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970" name="Rounded Rectangle">
            <a:extLst>
              <a:ext uri="{FF2B5EF4-FFF2-40B4-BE49-F238E27FC236}">
                <a16:creationId xmlns:a16="http://schemas.microsoft.com/office/drawing/2014/main" id="{51880EB8-B6A5-B97A-9DAE-5288F2ACB6F7}"/>
              </a:ext>
            </a:extLst>
          </p:cNvPr>
          <p:cNvSpPr/>
          <p:nvPr/>
        </p:nvSpPr>
        <p:spPr>
          <a:xfrm>
            <a:off x="-4939360" y="1720563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7-1</a:t>
            </a:r>
            <a:endParaRPr sz="700" dirty="0">
              <a:solidFill>
                <a:schemeClr val="bg1"/>
              </a:solidFill>
            </a:endParaRPr>
          </a:p>
        </p:txBody>
      </p:sp>
      <p:grpSp>
        <p:nvGrpSpPr>
          <p:cNvPr id="971" name="그룹 970">
            <a:extLst>
              <a:ext uri="{FF2B5EF4-FFF2-40B4-BE49-F238E27FC236}">
                <a16:creationId xmlns:a16="http://schemas.microsoft.com/office/drawing/2014/main" id="{06B28FD9-7138-27C6-88E7-87515C115846}"/>
              </a:ext>
            </a:extLst>
          </p:cNvPr>
          <p:cNvGrpSpPr/>
          <p:nvPr/>
        </p:nvGrpSpPr>
        <p:grpSpPr>
          <a:xfrm>
            <a:off x="-4441891" y="2899627"/>
            <a:ext cx="299981" cy="279782"/>
            <a:chOff x="6271971" y="1276089"/>
            <a:chExt cx="1683320" cy="1683320"/>
          </a:xfrm>
        </p:grpSpPr>
        <p:sp>
          <p:nvSpPr>
            <p:cNvPr id="972" name="타원 971">
              <a:extLst>
                <a:ext uri="{FF2B5EF4-FFF2-40B4-BE49-F238E27FC236}">
                  <a16:creationId xmlns:a16="http://schemas.microsoft.com/office/drawing/2014/main" id="{69C2EE70-6649-FD6F-FFE2-1B6127FEEB1A}"/>
                </a:ext>
              </a:extLst>
            </p:cNvPr>
            <p:cNvSpPr/>
            <p:nvPr/>
          </p:nvSpPr>
          <p:spPr>
            <a:xfrm>
              <a:off x="6271971" y="1276089"/>
              <a:ext cx="1683320" cy="168332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 b="1" dirty="0"/>
            </a:p>
          </p:txBody>
        </p:sp>
        <p:pic>
          <p:nvPicPr>
            <p:cNvPr id="973" name="그래픽 972" descr="남자 옆모습 단색으로 채워진">
              <a:extLst>
                <a:ext uri="{FF2B5EF4-FFF2-40B4-BE49-F238E27FC236}">
                  <a16:creationId xmlns:a16="http://schemas.microsoft.com/office/drawing/2014/main" id="{2F251F6B-DB9F-1B0B-7CBD-C1A7F2C613D5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6356929" y="1406158"/>
              <a:ext cx="1480104" cy="1480104"/>
            </a:xfrm>
            <a:prstGeom prst="rect">
              <a:avLst/>
            </a:prstGeom>
          </p:spPr>
        </p:pic>
      </p:grpSp>
      <p:sp>
        <p:nvSpPr>
          <p:cNvPr id="974" name="Rectangle 4">
            <a:extLst>
              <a:ext uri="{FF2B5EF4-FFF2-40B4-BE49-F238E27FC236}">
                <a16:creationId xmlns:a16="http://schemas.microsoft.com/office/drawing/2014/main" id="{20E475C8-3D10-8D35-0F93-1C21527CAF69}"/>
              </a:ext>
            </a:extLst>
          </p:cNvPr>
          <p:cNvSpPr/>
          <p:nvPr/>
        </p:nvSpPr>
        <p:spPr>
          <a:xfrm>
            <a:off x="-4750030" y="2007592"/>
            <a:ext cx="902410" cy="2396465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975" name="Rounded Rectangle">
            <a:extLst>
              <a:ext uri="{FF2B5EF4-FFF2-40B4-BE49-F238E27FC236}">
                <a16:creationId xmlns:a16="http://schemas.microsoft.com/office/drawing/2014/main" id="{C82E6449-34A7-CE51-38C1-994AF70DF6F0}"/>
              </a:ext>
            </a:extLst>
          </p:cNvPr>
          <p:cNvSpPr/>
          <p:nvPr/>
        </p:nvSpPr>
        <p:spPr>
          <a:xfrm>
            <a:off x="-4837474" y="1997611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7-2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976" name="사각형: 둥근 모서리 975">
            <a:extLst>
              <a:ext uri="{FF2B5EF4-FFF2-40B4-BE49-F238E27FC236}">
                <a16:creationId xmlns:a16="http://schemas.microsoft.com/office/drawing/2014/main" id="{35F3C7AF-BB6E-6A9B-9404-329918B32E0B}"/>
              </a:ext>
            </a:extLst>
          </p:cNvPr>
          <p:cNvSpPr/>
          <p:nvPr/>
        </p:nvSpPr>
        <p:spPr>
          <a:xfrm>
            <a:off x="-3635217" y="2344342"/>
            <a:ext cx="146821" cy="1989533"/>
          </a:xfrm>
          <a:prstGeom prst="roundRect">
            <a:avLst>
              <a:gd name="adj" fmla="val 50000"/>
            </a:avLst>
          </a:prstGeom>
          <a:noFill/>
          <a:ln w="6350" cap="flat">
            <a:solidFill>
              <a:srgbClr val="00B0F0"/>
            </a:solidFill>
            <a:prstDash val="sysDot"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977" name="Rounded Rectangle">
            <a:extLst>
              <a:ext uri="{FF2B5EF4-FFF2-40B4-BE49-F238E27FC236}">
                <a16:creationId xmlns:a16="http://schemas.microsoft.com/office/drawing/2014/main" id="{9AD5AB5D-5EBB-C0C6-D5EB-C37F8E8E5F9D}"/>
              </a:ext>
            </a:extLst>
          </p:cNvPr>
          <p:cNvSpPr/>
          <p:nvPr/>
        </p:nvSpPr>
        <p:spPr>
          <a:xfrm>
            <a:off x="-3738095" y="2506773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7-3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978" name="Rounded Rectangle">
            <a:extLst>
              <a:ext uri="{FF2B5EF4-FFF2-40B4-BE49-F238E27FC236}">
                <a16:creationId xmlns:a16="http://schemas.microsoft.com/office/drawing/2014/main" id="{37E99778-1D7E-C862-C3D1-731A37E89780}"/>
              </a:ext>
            </a:extLst>
          </p:cNvPr>
          <p:cNvSpPr/>
          <p:nvPr/>
        </p:nvSpPr>
        <p:spPr>
          <a:xfrm>
            <a:off x="-3524733" y="4108013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7-4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979" name="TextBox 978">
            <a:extLst>
              <a:ext uri="{FF2B5EF4-FFF2-40B4-BE49-F238E27FC236}">
                <a16:creationId xmlns:a16="http://schemas.microsoft.com/office/drawing/2014/main" id="{87ACA3EE-D58A-E16E-F120-DA3819752640}"/>
              </a:ext>
            </a:extLst>
          </p:cNvPr>
          <p:cNvSpPr txBox="1"/>
          <p:nvPr/>
        </p:nvSpPr>
        <p:spPr>
          <a:xfrm>
            <a:off x="-3950410" y="1311014"/>
            <a:ext cx="299312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>
                <a:solidFill>
                  <a:srgbClr val="0070C0"/>
                </a:solidFill>
              </a:rPr>
              <a:t>학생의 문제풀이 통계 변화 그래프 상세 팝업 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sz="1000" b="1" dirty="0">
              <a:solidFill>
                <a:srgbClr val="0070C0"/>
              </a:solidFill>
            </a:endParaRPr>
          </a:p>
        </p:txBody>
      </p:sp>
      <p:sp>
        <p:nvSpPr>
          <p:cNvPr id="980" name="직사각형 979">
            <a:extLst>
              <a:ext uri="{FF2B5EF4-FFF2-40B4-BE49-F238E27FC236}">
                <a16:creationId xmlns:a16="http://schemas.microsoft.com/office/drawing/2014/main" id="{A409C8DF-0559-D4FA-0B76-863478E696E9}"/>
              </a:ext>
            </a:extLst>
          </p:cNvPr>
          <p:cNvSpPr/>
          <p:nvPr/>
        </p:nvSpPr>
        <p:spPr>
          <a:xfrm>
            <a:off x="-494374" y="2093677"/>
            <a:ext cx="339154" cy="132894"/>
          </a:xfrm>
          <a:prstGeom prst="rect">
            <a:avLst/>
          </a:prstGeom>
          <a:solidFill>
            <a:schemeClr val="tx1">
              <a:alpha val="6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/>
            <a:r>
              <a:rPr lang="en-US" altLang="ko-KR" sz="400" dirty="0">
                <a:solidFill>
                  <a:schemeClr val="bg1"/>
                </a:solidFill>
              </a:rPr>
              <a:t>Delete v.2.2.19</a:t>
            </a:r>
          </a:p>
        </p:txBody>
      </p:sp>
      <p:sp>
        <p:nvSpPr>
          <p:cNvPr id="981" name="직사각형 980">
            <a:extLst>
              <a:ext uri="{FF2B5EF4-FFF2-40B4-BE49-F238E27FC236}">
                <a16:creationId xmlns:a16="http://schemas.microsoft.com/office/drawing/2014/main" id="{A7FABBD7-C4F9-F331-961C-0126B2F09CAB}"/>
              </a:ext>
            </a:extLst>
          </p:cNvPr>
          <p:cNvSpPr/>
          <p:nvPr/>
        </p:nvSpPr>
        <p:spPr>
          <a:xfrm>
            <a:off x="-811326" y="1582313"/>
            <a:ext cx="746155" cy="113534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dirty="0"/>
              <a:t>v.</a:t>
            </a:r>
            <a:r>
              <a:rPr lang="en-US" altLang="ko-KR" sz="600"/>
              <a:t>2.2.19 </a:t>
            </a:r>
            <a:r>
              <a:rPr lang="ko-KR" altLang="en-US" sz="600" dirty="0" err="1"/>
              <a:t>정답률</a:t>
            </a:r>
            <a:r>
              <a:rPr lang="ko-KR" altLang="en-US" sz="600" dirty="0"/>
              <a:t> 삭제</a:t>
            </a:r>
            <a:endParaRPr lang="en-US" altLang="ko-KR" sz="600" dirty="0"/>
          </a:p>
        </p:txBody>
      </p:sp>
      <p:sp>
        <p:nvSpPr>
          <p:cNvPr id="983" name="직사각형 982">
            <a:extLst>
              <a:ext uri="{FF2B5EF4-FFF2-40B4-BE49-F238E27FC236}">
                <a16:creationId xmlns:a16="http://schemas.microsoft.com/office/drawing/2014/main" id="{4D90D319-93D9-37C0-809B-350B22B980FB}"/>
              </a:ext>
            </a:extLst>
          </p:cNvPr>
          <p:cNvSpPr/>
          <p:nvPr/>
        </p:nvSpPr>
        <p:spPr>
          <a:xfrm>
            <a:off x="-2445569" y="5055052"/>
            <a:ext cx="1055358" cy="398385"/>
          </a:xfrm>
          <a:prstGeom prst="rect">
            <a:avLst/>
          </a:prstGeom>
          <a:solidFill>
            <a:schemeClr val="bg1">
              <a:lumMod val="65000"/>
              <a:alpha val="5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cxnSp>
        <p:nvCxnSpPr>
          <p:cNvPr id="984" name="직선 화살표 연결선 983">
            <a:extLst>
              <a:ext uri="{FF2B5EF4-FFF2-40B4-BE49-F238E27FC236}">
                <a16:creationId xmlns:a16="http://schemas.microsoft.com/office/drawing/2014/main" id="{EA065268-5B16-4DCD-E2FF-63B40B8CC8DE}"/>
              </a:ext>
            </a:extLst>
          </p:cNvPr>
          <p:cNvCxnSpPr>
            <a:cxnSpLocks/>
          </p:cNvCxnSpPr>
          <p:nvPr/>
        </p:nvCxnSpPr>
        <p:spPr>
          <a:xfrm flipV="1">
            <a:off x="-2786592" y="5265054"/>
            <a:ext cx="743133" cy="299798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Box 5">
            <a:extLst>
              <a:ext uri="{FF2B5EF4-FFF2-40B4-BE49-F238E27FC236}">
                <a16:creationId xmlns:a16="http://schemas.microsoft.com/office/drawing/2014/main" id="{EFDFA084-3230-EFAF-B54C-6B09FBCA82D4}"/>
              </a:ext>
            </a:extLst>
          </p:cNvPr>
          <p:cNvSpPr txBox="1"/>
          <p:nvPr/>
        </p:nvSpPr>
        <p:spPr>
          <a:xfrm>
            <a:off x="8358710" y="3904898"/>
            <a:ext cx="392898" cy="107722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en-US" altLang="ko-KR" sz="700" dirty="0">
                <a:solidFill>
                  <a:srgbClr val="A665FB"/>
                </a:solidFill>
              </a:rPr>
              <a:t>33</a:t>
            </a:r>
            <a:r>
              <a:rPr kumimoji="1" lang="en-US" altLang="ko-KR" sz="700" dirty="0"/>
              <a:t> / 100</a:t>
            </a:r>
            <a:endParaRPr kumimoji="1" lang="ko-KR" altLang="en-US" sz="700" dirty="0"/>
          </a:p>
        </p:txBody>
      </p:sp>
    </p:spTree>
    <p:extLst>
      <p:ext uri="{BB962C8B-B14F-4D97-AF65-F5344CB8AC3E}">
        <p14:creationId xmlns:p14="http://schemas.microsoft.com/office/powerpoint/2010/main" val="282707925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98" name="직선 연결선 140">
            <a:extLst>
              <a:ext uri="{FF2B5EF4-FFF2-40B4-BE49-F238E27FC236}">
                <a16:creationId xmlns:a16="http://schemas.microsoft.com/office/drawing/2014/main" id="{9A7DE627-4CFE-1206-F342-D18CDD45EA59}"/>
              </a:ext>
            </a:extLst>
          </p:cNvPr>
          <p:cNvCxnSpPr>
            <a:cxnSpLocks/>
            <a:endCxn id="120" idx="1"/>
          </p:cNvCxnSpPr>
          <p:nvPr/>
        </p:nvCxnSpPr>
        <p:spPr>
          <a:xfrm>
            <a:off x="4068351" y="856946"/>
            <a:ext cx="1441845" cy="11703"/>
          </a:xfrm>
          <a:prstGeom prst="line">
            <a:avLst/>
          </a:prstGeom>
          <a:ln w="952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itle 93">
            <a:extLst>
              <a:ext uri="{FF2B5EF4-FFF2-40B4-BE49-F238E27FC236}">
                <a16:creationId xmlns:a16="http://schemas.microsoft.com/office/drawing/2014/main" id="{B782D04F-EF99-2914-759B-312DAF2E559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822350" y="300353"/>
            <a:ext cx="2088234" cy="307779"/>
          </a:xfrm>
        </p:spPr>
        <p:txBody>
          <a:bodyPr/>
          <a:lstStyle/>
          <a:p>
            <a:r>
              <a:rPr lang="x-none"/>
              <a:t>메뉴구성안</a:t>
            </a:r>
          </a:p>
        </p:txBody>
      </p:sp>
      <p:sp>
        <p:nvSpPr>
          <p:cNvPr id="10" name="Text Placeholder 94">
            <a:extLst>
              <a:ext uri="{FF2B5EF4-FFF2-40B4-BE49-F238E27FC236}">
                <a16:creationId xmlns:a16="http://schemas.microsoft.com/office/drawing/2014/main" id="{11F18DD8-99A4-2805-9B22-22D2DE0BB3F1}"/>
              </a:ext>
            </a:extLst>
          </p:cNvPr>
          <p:cNvSpPr>
            <a:spLocks noGrp="1"/>
          </p:cNvSpPr>
          <p:nvPr>
            <p:ph type="body" sz="quarter" idx="1"/>
          </p:nvPr>
        </p:nvSpPr>
        <p:spPr>
          <a:xfrm>
            <a:off x="5262879" y="300353"/>
            <a:ext cx="6413185" cy="307779"/>
          </a:xfrm>
        </p:spPr>
        <p:txBody>
          <a:bodyPr/>
          <a:lstStyle/>
          <a:p>
            <a:r>
              <a:rPr lang="x-none"/>
              <a:t>학생</a:t>
            </a:r>
          </a:p>
        </p:txBody>
      </p:sp>
      <p:grpSp>
        <p:nvGrpSpPr>
          <p:cNvPr id="11" name="Group 126">
            <a:extLst>
              <a:ext uri="{FF2B5EF4-FFF2-40B4-BE49-F238E27FC236}">
                <a16:creationId xmlns:a16="http://schemas.microsoft.com/office/drawing/2014/main" id="{96B091C8-C5E3-8D74-829C-7997127871C7}"/>
              </a:ext>
            </a:extLst>
          </p:cNvPr>
          <p:cNvGrpSpPr/>
          <p:nvPr/>
        </p:nvGrpSpPr>
        <p:grpSpPr>
          <a:xfrm>
            <a:off x="11330419" y="5297461"/>
            <a:ext cx="764106" cy="1429210"/>
            <a:chOff x="9305359" y="4712103"/>
            <a:chExt cx="1174211" cy="1899602"/>
          </a:xfrm>
        </p:grpSpPr>
        <p:sp>
          <p:nvSpPr>
            <p:cNvPr id="12" name="직사각형 37">
              <a:extLst>
                <a:ext uri="{FF2B5EF4-FFF2-40B4-BE49-F238E27FC236}">
                  <a16:creationId xmlns:a16="http://schemas.microsoft.com/office/drawing/2014/main" id="{69589729-A4BB-92AB-2093-E1E64056DC29}"/>
                </a:ext>
              </a:extLst>
            </p:cNvPr>
            <p:cNvSpPr/>
            <p:nvPr/>
          </p:nvSpPr>
          <p:spPr>
            <a:xfrm>
              <a:off x="9305359" y="6366651"/>
              <a:ext cx="1171608" cy="24505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65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</a:rPr>
                <a:t>포함 내용 상세</a:t>
              </a:r>
            </a:p>
          </p:txBody>
        </p:sp>
        <p:sp>
          <p:nvSpPr>
            <p:cNvPr id="13" name="직사각형 10">
              <a:extLst>
                <a:ext uri="{FF2B5EF4-FFF2-40B4-BE49-F238E27FC236}">
                  <a16:creationId xmlns:a16="http://schemas.microsoft.com/office/drawing/2014/main" id="{EF8DC286-8A8D-0D26-25AA-FC87C5445FDB}"/>
                </a:ext>
              </a:extLst>
            </p:cNvPr>
            <p:cNvSpPr/>
            <p:nvPr/>
          </p:nvSpPr>
          <p:spPr>
            <a:xfrm>
              <a:off x="9307962" y="5380952"/>
              <a:ext cx="1171608" cy="245054"/>
            </a:xfrm>
            <a:prstGeom prst="rect">
              <a:avLst/>
            </a:prstGeom>
            <a:solidFill>
              <a:schemeClr val="accent5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50" b="1">
                  <a:solidFill>
                    <a:schemeClr val="bg1"/>
                  </a:solidFill>
                  <a:latin typeface="+mj-lt"/>
                </a:rPr>
                <a:t>GNB</a:t>
              </a:r>
            </a:p>
          </p:txBody>
        </p:sp>
        <p:sp>
          <p:nvSpPr>
            <p:cNvPr id="14" name="직사각형 55">
              <a:extLst>
                <a:ext uri="{FF2B5EF4-FFF2-40B4-BE49-F238E27FC236}">
                  <a16:creationId xmlns:a16="http://schemas.microsoft.com/office/drawing/2014/main" id="{D681D82A-9F2E-627C-B149-D47432CCFCA6}"/>
                </a:ext>
              </a:extLst>
            </p:cNvPr>
            <p:cNvSpPr/>
            <p:nvPr/>
          </p:nvSpPr>
          <p:spPr>
            <a:xfrm>
              <a:off x="9307962" y="5716727"/>
              <a:ext cx="1171608" cy="245054"/>
            </a:xfrm>
            <a:prstGeom prst="rect">
              <a:avLst/>
            </a:prstGeom>
            <a:solidFill>
              <a:schemeClr val="accent5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50" b="1">
                  <a:solidFill>
                    <a:schemeClr val="tx1"/>
                  </a:solidFill>
                  <a:latin typeface="+mj-lt"/>
                </a:rPr>
                <a:t>1-depth</a:t>
              </a:r>
            </a:p>
          </p:txBody>
        </p:sp>
        <p:sp>
          <p:nvSpPr>
            <p:cNvPr id="15" name="직사각형 147">
              <a:extLst>
                <a:ext uri="{FF2B5EF4-FFF2-40B4-BE49-F238E27FC236}">
                  <a16:creationId xmlns:a16="http://schemas.microsoft.com/office/drawing/2014/main" id="{4DC0398B-4297-F130-8312-1260F6479CFF}"/>
                </a:ext>
              </a:extLst>
            </p:cNvPr>
            <p:cNvSpPr/>
            <p:nvPr/>
          </p:nvSpPr>
          <p:spPr>
            <a:xfrm>
              <a:off x="9305359" y="6030876"/>
              <a:ext cx="1171608" cy="245054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50" b="1">
                  <a:solidFill>
                    <a:schemeClr val="tx1"/>
                  </a:solidFill>
                  <a:latin typeface="+mj-lt"/>
                </a:rPr>
                <a:t>2-depth</a:t>
              </a:r>
              <a:endParaRPr lang="ko-KR" altLang="en-US" sz="650" b="1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16" name="직사각형 10">
              <a:extLst>
                <a:ext uri="{FF2B5EF4-FFF2-40B4-BE49-F238E27FC236}">
                  <a16:creationId xmlns:a16="http://schemas.microsoft.com/office/drawing/2014/main" id="{EFC8AD86-9660-E259-93AA-02E816F7A42C}"/>
                </a:ext>
              </a:extLst>
            </p:cNvPr>
            <p:cNvSpPr/>
            <p:nvPr/>
          </p:nvSpPr>
          <p:spPr>
            <a:xfrm>
              <a:off x="9305359" y="5037065"/>
              <a:ext cx="1171608" cy="245054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50" b="1">
                  <a:solidFill>
                    <a:schemeClr val="bg1"/>
                  </a:solidFill>
                  <a:latin typeface="+mj-lt"/>
                </a:rPr>
                <a:t>GNB</a:t>
              </a:r>
            </a:p>
          </p:txBody>
        </p:sp>
        <p:sp>
          <p:nvSpPr>
            <p:cNvPr id="17" name="직사각형 10">
              <a:extLst>
                <a:ext uri="{FF2B5EF4-FFF2-40B4-BE49-F238E27FC236}">
                  <a16:creationId xmlns:a16="http://schemas.microsoft.com/office/drawing/2014/main" id="{8C64F8DE-E7ED-E92C-5887-0A1A1ED09C5D}"/>
                </a:ext>
              </a:extLst>
            </p:cNvPr>
            <p:cNvSpPr/>
            <p:nvPr/>
          </p:nvSpPr>
          <p:spPr>
            <a:xfrm>
              <a:off x="9305359" y="4712103"/>
              <a:ext cx="1171608" cy="245054"/>
            </a:xfrm>
            <a:prstGeom prst="rect">
              <a:avLst/>
            </a:prstGeom>
            <a:solidFill>
              <a:srgbClr val="00206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650" b="1" err="1">
                  <a:solidFill>
                    <a:schemeClr val="bg1"/>
                  </a:solidFill>
                  <a:latin typeface="+mj-lt"/>
                </a:rPr>
                <a:t>플로팅</a:t>
              </a:r>
              <a:r>
                <a:rPr lang="ko-KR" altLang="en-US" sz="650" b="1">
                  <a:solidFill>
                    <a:schemeClr val="bg1"/>
                  </a:solidFill>
                  <a:latin typeface="+mj-lt"/>
                </a:rPr>
                <a:t> 영역</a:t>
              </a:r>
              <a:endParaRPr lang="en-US" altLang="ko-KR" sz="650" b="1">
                <a:solidFill>
                  <a:schemeClr val="bg1"/>
                </a:solidFill>
                <a:latin typeface="+mj-lt"/>
              </a:endParaRPr>
            </a:p>
          </p:txBody>
        </p:sp>
      </p:grpSp>
      <p:cxnSp>
        <p:nvCxnSpPr>
          <p:cNvPr id="18" name="직선 연결선 140">
            <a:extLst>
              <a:ext uri="{FF2B5EF4-FFF2-40B4-BE49-F238E27FC236}">
                <a16:creationId xmlns:a16="http://schemas.microsoft.com/office/drawing/2014/main" id="{1EC71D69-19E7-6F93-F1D8-EA9AB1F84CC5}"/>
              </a:ext>
            </a:extLst>
          </p:cNvPr>
          <p:cNvCxnSpPr>
            <a:cxnSpLocks/>
            <a:stCxn id="31" idx="2"/>
            <a:endCxn id="63" idx="2"/>
          </p:cNvCxnSpPr>
          <p:nvPr/>
        </p:nvCxnSpPr>
        <p:spPr>
          <a:xfrm>
            <a:off x="5902208" y="1836646"/>
            <a:ext cx="0" cy="772022"/>
          </a:xfrm>
          <a:prstGeom prst="line">
            <a:avLst/>
          </a:prstGeom>
          <a:ln w="952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직선 연결선 140">
            <a:extLst>
              <a:ext uri="{FF2B5EF4-FFF2-40B4-BE49-F238E27FC236}">
                <a16:creationId xmlns:a16="http://schemas.microsoft.com/office/drawing/2014/main" id="{E5B8DDD3-3C73-7243-8F6D-2593AD7C04B8}"/>
              </a:ext>
            </a:extLst>
          </p:cNvPr>
          <p:cNvCxnSpPr>
            <a:cxnSpLocks/>
            <a:stCxn id="36" idx="2"/>
            <a:endCxn id="117" idx="0"/>
          </p:cNvCxnSpPr>
          <p:nvPr/>
        </p:nvCxnSpPr>
        <p:spPr>
          <a:xfrm>
            <a:off x="4245045" y="1836646"/>
            <a:ext cx="0" cy="1956150"/>
          </a:xfrm>
          <a:prstGeom prst="line">
            <a:avLst/>
          </a:prstGeom>
          <a:ln w="952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직선 연결선 140">
            <a:extLst>
              <a:ext uri="{FF2B5EF4-FFF2-40B4-BE49-F238E27FC236}">
                <a16:creationId xmlns:a16="http://schemas.microsoft.com/office/drawing/2014/main" id="{A5CCABC1-D1D9-3ED6-AF78-B5B14E61C954}"/>
              </a:ext>
            </a:extLst>
          </p:cNvPr>
          <p:cNvCxnSpPr>
            <a:cxnSpLocks/>
            <a:stCxn id="28" idx="2"/>
            <a:endCxn id="72" idx="0"/>
          </p:cNvCxnSpPr>
          <p:nvPr/>
        </p:nvCxnSpPr>
        <p:spPr>
          <a:xfrm flipH="1">
            <a:off x="1080135" y="1836646"/>
            <a:ext cx="3174" cy="1923869"/>
          </a:xfrm>
          <a:prstGeom prst="line">
            <a:avLst/>
          </a:prstGeom>
          <a:ln w="952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직사각형 26">
            <a:extLst>
              <a:ext uri="{FF2B5EF4-FFF2-40B4-BE49-F238E27FC236}">
                <a16:creationId xmlns:a16="http://schemas.microsoft.com/office/drawing/2014/main" id="{F9BF1F87-7CD4-F296-6E62-63155822FFEC}"/>
              </a:ext>
            </a:extLst>
          </p:cNvPr>
          <p:cNvSpPr/>
          <p:nvPr/>
        </p:nvSpPr>
        <p:spPr>
          <a:xfrm>
            <a:off x="2896743" y="734418"/>
            <a:ext cx="1171608" cy="245055"/>
          </a:xfrm>
          <a:prstGeom prst="rect">
            <a:avLst/>
          </a:prstGeom>
          <a:solidFill>
            <a:srgbClr val="5FA1E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>
                <a:solidFill>
                  <a:schemeClr val="tx1"/>
                </a:solidFill>
                <a:latin typeface="+mj-lt"/>
              </a:rPr>
              <a:t>Main(</a:t>
            </a:r>
            <a:r>
              <a:rPr lang="ko-KR" altLang="en-US" sz="800" b="1">
                <a:solidFill>
                  <a:schemeClr val="tx1"/>
                </a:solidFill>
                <a:latin typeface="+mj-lt"/>
              </a:rPr>
              <a:t>포털</a:t>
            </a:r>
            <a:r>
              <a:rPr lang="en-US" altLang="ko-KR" sz="800" b="1">
                <a:solidFill>
                  <a:schemeClr val="tx1"/>
                </a:solidFill>
                <a:latin typeface="+mj-lt"/>
              </a:rPr>
              <a:t>)</a:t>
            </a:r>
            <a:endParaRPr lang="ko-KR" altLang="en-US" sz="800" b="1">
              <a:solidFill>
                <a:schemeClr val="tx1"/>
              </a:solidFill>
              <a:latin typeface="+mj-lt"/>
            </a:endParaRPr>
          </a:p>
        </p:txBody>
      </p:sp>
      <p:sp>
        <p:nvSpPr>
          <p:cNvPr id="28" name="직사각형 27">
            <a:extLst>
              <a:ext uri="{FF2B5EF4-FFF2-40B4-BE49-F238E27FC236}">
                <a16:creationId xmlns:a16="http://schemas.microsoft.com/office/drawing/2014/main" id="{8CB63E19-5E0C-4E01-4ACA-CB054E9D0EA4}"/>
              </a:ext>
            </a:extLst>
          </p:cNvPr>
          <p:cNvSpPr/>
          <p:nvPr/>
        </p:nvSpPr>
        <p:spPr>
          <a:xfrm>
            <a:off x="464382" y="1591592"/>
            <a:ext cx="1237853" cy="245054"/>
          </a:xfrm>
          <a:prstGeom prst="rect">
            <a:avLst/>
          </a:prstGeom>
          <a:solidFill>
            <a:srgbClr val="5FA1E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/>
                </a:solidFill>
                <a:latin typeface="+mj-lt"/>
              </a:rPr>
              <a:t>나의 학교  </a:t>
            </a:r>
            <a:endParaRPr lang="en-US" altLang="ko-KR" sz="800" b="1">
              <a:solidFill>
                <a:schemeClr val="tx1"/>
              </a:solidFill>
              <a:latin typeface="+mj-lt"/>
            </a:endParaRPr>
          </a:p>
        </p:txBody>
      </p:sp>
      <p:sp>
        <p:nvSpPr>
          <p:cNvPr id="31" name="직사각형 30">
            <a:extLst>
              <a:ext uri="{FF2B5EF4-FFF2-40B4-BE49-F238E27FC236}">
                <a16:creationId xmlns:a16="http://schemas.microsoft.com/office/drawing/2014/main" id="{4B549F73-E4A3-7795-5C54-2D3F56FD4406}"/>
              </a:ext>
            </a:extLst>
          </p:cNvPr>
          <p:cNvSpPr/>
          <p:nvPr/>
        </p:nvSpPr>
        <p:spPr>
          <a:xfrm>
            <a:off x="5316404" y="1591592"/>
            <a:ext cx="1171608" cy="245054"/>
          </a:xfrm>
          <a:prstGeom prst="rect">
            <a:avLst/>
          </a:prstGeom>
          <a:solidFill>
            <a:srgbClr val="5FA1E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>
                <a:solidFill>
                  <a:schemeClr val="tx1"/>
                </a:solidFill>
                <a:latin typeface="+mj-lt"/>
              </a:rPr>
              <a:t>AI</a:t>
            </a:r>
            <a:r>
              <a:rPr lang="ko-KR" altLang="en-US" sz="800" b="1">
                <a:solidFill>
                  <a:schemeClr val="tx1"/>
                </a:solidFill>
                <a:latin typeface="+mj-lt"/>
              </a:rPr>
              <a:t> 리포트</a:t>
            </a:r>
          </a:p>
        </p:txBody>
      </p:sp>
      <p:sp>
        <p:nvSpPr>
          <p:cNvPr id="36" name="직사각형 35">
            <a:extLst>
              <a:ext uri="{FF2B5EF4-FFF2-40B4-BE49-F238E27FC236}">
                <a16:creationId xmlns:a16="http://schemas.microsoft.com/office/drawing/2014/main" id="{BB310F39-5B5F-706C-ABDB-D173D3EE1D28}"/>
              </a:ext>
            </a:extLst>
          </p:cNvPr>
          <p:cNvSpPr/>
          <p:nvPr/>
        </p:nvSpPr>
        <p:spPr>
          <a:xfrm>
            <a:off x="3659241" y="1591592"/>
            <a:ext cx="1171608" cy="245054"/>
          </a:xfrm>
          <a:prstGeom prst="rect">
            <a:avLst/>
          </a:prstGeom>
          <a:solidFill>
            <a:srgbClr val="5FA1E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/>
                </a:solidFill>
                <a:latin typeface="+mj-lt"/>
              </a:rPr>
              <a:t>학습 콘텐츠</a:t>
            </a:r>
          </a:p>
        </p:txBody>
      </p:sp>
      <p:sp>
        <p:nvSpPr>
          <p:cNvPr id="37" name="직사각형 44">
            <a:extLst>
              <a:ext uri="{FF2B5EF4-FFF2-40B4-BE49-F238E27FC236}">
                <a16:creationId xmlns:a16="http://schemas.microsoft.com/office/drawing/2014/main" id="{60E75CF5-6056-6883-AEFE-863A37ABD804}"/>
              </a:ext>
            </a:extLst>
          </p:cNvPr>
          <p:cNvSpPr/>
          <p:nvPr/>
        </p:nvSpPr>
        <p:spPr>
          <a:xfrm>
            <a:off x="3659241" y="2723908"/>
            <a:ext cx="1171608" cy="245054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/>
                </a:solidFill>
                <a:latin typeface="+mj-lt"/>
              </a:rPr>
              <a:t>교재</a:t>
            </a:r>
          </a:p>
        </p:txBody>
      </p:sp>
      <p:sp>
        <p:nvSpPr>
          <p:cNvPr id="38" name="직사각형 46">
            <a:extLst>
              <a:ext uri="{FF2B5EF4-FFF2-40B4-BE49-F238E27FC236}">
                <a16:creationId xmlns:a16="http://schemas.microsoft.com/office/drawing/2014/main" id="{3955D5BE-E155-864A-94BC-E7E47F4C8118}"/>
              </a:ext>
            </a:extLst>
          </p:cNvPr>
          <p:cNvSpPr/>
          <p:nvPr/>
        </p:nvSpPr>
        <p:spPr>
          <a:xfrm>
            <a:off x="3659241" y="2018807"/>
            <a:ext cx="1171608" cy="245054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>
                <a:solidFill>
                  <a:schemeClr val="tx1"/>
                </a:solidFill>
                <a:latin typeface="+mj-lt"/>
              </a:rPr>
              <a:t>AI </a:t>
            </a:r>
            <a:r>
              <a:rPr lang="ko-KR" altLang="en-US" sz="800" b="1">
                <a:solidFill>
                  <a:schemeClr val="tx1"/>
                </a:solidFill>
                <a:latin typeface="+mj-lt"/>
              </a:rPr>
              <a:t>추천 콘텐츠</a:t>
            </a:r>
          </a:p>
        </p:txBody>
      </p:sp>
      <p:sp>
        <p:nvSpPr>
          <p:cNvPr id="41" name="직사각형 47">
            <a:extLst>
              <a:ext uri="{FF2B5EF4-FFF2-40B4-BE49-F238E27FC236}">
                <a16:creationId xmlns:a16="http://schemas.microsoft.com/office/drawing/2014/main" id="{8AE3C3CD-8A88-5F20-77EF-B24BBE640062}"/>
              </a:ext>
            </a:extLst>
          </p:cNvPr>
          <p:cNvSpPr/>
          <p:nvPr/>
        </p:nvSpPr>
        <p:spPr>
          <a:xfrm>
            <a:off x="3659241" y="3083825"/>
            <a:ext cx="1171608" cy="245054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/>
                </a:solidFill>
                <a:latin typeface="+mj-lt"/>
              </a:rPr>
              <a:t>문항</a:t>
            </a:r>
          </a:p>
        </p:txBody>
      </p:sp>
      <p:sp>
        <p:nvSpPr>
          <p:cNvPr id="45" name="직사각형 55">
            <a:extLst>
              <a:ext uri="{FF2B5EF4-FFF2-40B4-BE49-F238E27FC236}">
                <a16:creationId xmlns:a16="http://schemas.microsoft.com/office/drawing/2014/main" id="{B59DDA60-FF67-F6D6-8A02-039DADEBB32F}"/>
              </a:ext>
            </a:extLst>
          </p:cNvPr>
          <p:cNvSpPr/>
          <p:nvPr/>
        </p:nvSpPr>
        <p:spPr>
          <a:xfrm>
            <a:off x="464383" y="2018807"/>
            <a:ext cx="1244590" cy="245054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/>
                </a:solidFill>
                <a:latin typeface="+mj-lt"/>
              </a:rPr>
              <a:t>나의 교실</a:t>
            </a:r>
            <a:endParaRPr lang="en-US" altLang="ko-KR" sz="800" b="1">
              <a:solidFill>
                <a:schemeClr val="tx1"/>
              </a:solidFill>
              <a:latin typeface="+mj-lt"/>
            </a:endParaRPr>
          </a:p>
        </p:txBody>
      </p:sp>
      <p:sp>
        <p:nvSpPr>
          <p:cNvPr id="46" name="직사각형 71">
            <a:extLst>
              <a:ext uri="{FF2B5EF4-FFF2-40B4-BE49-F238E27FC236}">
                <a16:creationId xmlns:a16="http://schemas.microsoft.com/office/drawing/2014/main" id="{F87AB862-8042-C0D1-7CC6-D69B0CFCF4A5}"/>
              </a:ext>
            </a:extLst>
          </p:cNvPr>
          <p:cNvSpPr/>
          <p:nvPr/>
        </p:nvSpPr>
        <p:spPr>
          <a:xfrm>
            <a:off x="5316404" y="2018807"/>
            <a:ext cx="1171608" cy="245054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>
                <a:solidFill>
                  <a:schemeClr val="tx1"/>
                </a:solidFill>
                <a:latin typeface="+mj-lt"/>
              </a:rPr>
              <a:t>과목 리포트</a:t>
            </a:r>
          </a:p>
        </p:txBody>
      </p:sp>
      <p:sp>
        <p:nvSpPr>
          <p:cNvPr id="60" name="직사각형 72">
            <a:extLst>
              <a:ext uri="{FF2B5EF4-FFF2-40B4-BE49-F238E27FC236}">
                <a16:creationId xmlns:a16="http://schemas.microsoft.com/office/drawing/2014/main" id="{D3E9C12C-1793-DDC2-75FF-28712ACBCE3F}"/>
              </a:ext>
            </a:extLst>
          </p:cNvPr>
          <p:cNvSpPr/>
          <p:nvPr/>
        </p:nvSpPr>
        <p:spPr>
          <a:xfrm>
            <a:off x="464382" y="3449537"/>
            <a:ext cx="1231505" cy="245054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/>
                </a:solidFill>
                <a:latin typeface="+mj-lt"/>
              </a:rPr>
              <a:t>수업 시간표</a:t>
            </a:r>
          </a:p>
        </p:txBody>
      </p:sp>
      <p:sp>
        <p:nvSpPr>
          <p:cNvPr id="61" name="직사각형 147">
            <a:extLst>
              <a:ext uri="{FF2B5EF4-FFF2-40B4-BE49-F238E27FC236}">
                <a16:creationId xmlns:a16="http://schemas.microsoft.com/office/drawing/2014/main" id="{E7484AEA-6550-831E-6F61-9C73191E6692}"/>
              </a:ext>
            </a:extLst>
          </p:cNvPr>
          <p:cNvSpPr/>
          <p:nvPr/>
        </p:nvSpPr>
        <p:spPr>
          <a:xfrm>
            <a:off x="470732" y="2391594"/>
            <a:ext cx="1231504" cy="245054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/>
                </a:solidFill>
                <a:latin typeface="+mj-lt"/>
              </a:rPr>
              <a:t>나의 수업</a:t>
            </a:r>
          </a:p>
        </p:txBody>
      </p:sp>
      <p:sp>
        <p:nvSpPr>
          <p:cNvPr id="63" name="직사각형 73">
            <a:extLst>
              <a:ext uri="{FF2B5EF4-FFF2-40B4-BE49-F238E27FC236}">
                <a16:creationId xmlns:a16="http://schemas.microsoft.com/office/drawing/2014/main" id="{8A11BB77-E7C1-5599-B6E8-50C06C336EDE}"/>
              </a:ext>
            </a:extLst>
          </p:cNvPr>
          <p:cNvSpPr/>
          <p:nvPr/>
        </p:nvSpPr>
        <p:spPr>
          <a:xfrm>
            <a:off x="5316404" y="2363614"/>
            <a:ext cx="1171608" cy="245054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/>
                </a:solidFill>
                <a:latin typeface="+mj-lt"/>
              </a:rPr>
              <a:t>종합 리포트</a:t>
            </a:r>
          </a:p>
        </p:txBody>
      </p:sp>
      <p:sp>
        <p:nvSpPr>
          <p:cNvPr id="69" name="직사각형 10">
            <a:extLst>
              <a:ext uri="{FF2B5EF4-FFF2-40B4-BE49-F238E27FC236}">
                <a16:creationId xmlns:a16="http://schemas.microsoft.com/office/drawing/2014/main" id="{A1AFEB7D-0014-EAE6-1969-3DE06EB44C2A}"/>
              </a:ext>
            </a:extLst>
          </p:cNvPr>
          <p:cNvSpPr/>
          <p:nvPr/>
        </p:nvSpPr>
        <p:spPr>
          <a:xfrm>
            <a:off x="2064161" y="1591592"/>
            <a:ext cx="1171608" cy="245054"/>
          </a:xfrm>
          <a:prstGeom prst="rect">
            <a:avLst/>
          </a:prstGeom>
          <a:solidFill>
            <a:srgbClr val="5FA1E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/>
                </a:solidFill>
                <a:latin typeface="+mj-lt"/>
              </a:rPr>
              <a:t>학습 진단</a:t>
            </a:r>
            <a:endParaRPr lang="en-US" altLang="ko-KR" sz="800" b="1">
              <a:solidFill>
                <a:schemeClr val="tx1"/>
              </a:solidFill>
              <a:latin typeface="+mj-lt"/>
            </a:endParaRPr>
          </a:p>
        </p:txBody>
      </p:sp>
      <p:sp>
        <p:nvSpPr>
          <p:cNvPr id="70" name="직사각형 55">
            <a:extLst>
              <a:ext uri="{FF2B5EF4-FFF2-40B4-BE49-F238E27FC236}">
                <a16:creationId xmlns:a16="http://schemas.microsoft.com/office/drawing/2014/main" id="{A57DE1BD-6CC2-7DEF-04C8-A98395CFFAD3}"/>
              </a:ext>
            </a:extLst>
          </p:cNvPr>
          <p:cNvSpPr/>
          <p:nvPr/>
        </p:nvSpPr>
        <p:spPr>
          <a:xfrm>
            <a:off x="2064161" y="2018807"/>
            <a:ext cx="1171608" cy="245054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>
                <a:solidFill>
                  <a:schemeClr val="tx1"/>
                </a:solidFill>
                <a:latin typeface="+mj-lt"/>
              </a:rPr>
              <a:t>AI </a:t>
            </a:r>
            <a:r>
              <a:rPr lang="ko-KR" altLang="en-US" sz="800" b="1">
                <a:solidFill>
                  <a:schemeClr val="tx1"/>
                </a:solidFill>
                <a:latin typeface="+mj-lt"/>
              </a:rPr>
              <a:t>학습진단</a:t>
            </a:r>
            <a:endParaRPr lang="en-US" altLang="ko-KR" sz="800" b="1">
              <a:solidFill>
                <a:schemeClr val="tx1"/>
              </a:solidFill>
              <a:latin typeface="+mj-lt"/>
            </a:endParaRPr>
          </a:p>
        </p:txBody>
      </p:sp>
      <p:sp>
        <p:nvSpPr>
          <p:cNvPr id="72" name="직사각형 72">
            <a:extLst>
              <a:ext uri="{FF2B5EF4-FFF2-40B4-BE49-F238E27FC236}">
                <a16:creationId xmlns:a16="http://schemas.microsoft.com/office/drawing/2014/main" id="{771A7C3E-7A9A-976B-747E-7BEEA27409B8}"/>
              </a:ext>
            </a:extLst>
          </p:cNvPr>
          <p:cNvSpPr/>
          <p:nvPr/>
        </p:nvSpPr>
        <p:spPr>
          <a:xfrm>
            <a:off x="464383" y="3760515"/>
            <a:ext cx="1231504" cy="245054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/>
                </a:solidFill>
                <a:latin typeface="+mj-lt"/>
              </a:rPr>
              <a:t>우리반 게시판</a:t>
            </a:r>
          </a:p>
        </p:txBody>
      </p:sp>
      <p:sp>
        <p:nvSpPr>
          <p:cNvPr id="74" name="직사각형 44">
            <a:extLst>
              <a:ext uri="{FF2B5EF4-FFF2-40B4-BE49-F238E27FC236}">
                <a16:creationId xmlns:a16="http://schemas.microsoft.com/office/drawing/2014/main" id="{E6EF12AE-F880-ADB9-5F3E-EE03B6880D15}"/>
              </a:ext>
            </a:extLst>
          </p:cNvPr>
          <p:cNvSpPr/>
          <p:nvPr/>
        </p:nvSpPr>
        <p:spPr>
          <a:xfrm>
            <a:off x="3659241" y="2363614"/>
            <a:ext cx="1171608" cy="245054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/>
                </a:solidFill>
                <a:latin typeface="+mj-lt"/>
              </a:rPr>
              <a:t>영상</a:t>
            </a:r>
          </a:p>
        </p:txBody>
      </p:sp>
      <p:grpSp>
        <p:nvGrpSpPr>
          <p:cNvPr id="88" name="Group 144">
            <a:extLst>
              <a:ext uri="{FF2B5EF4-FFF2-40B4-BE49-F238E27FC236}">
                <a16:creationId xmlns:a16="http://schemas.microsoft.com/office/drawing/2014/main" id="{BC37CACF-DE8F-42DB-3D18-0F5DFB5F3497}"/>
              </a:ext>
            </a:extLst>
          </p:cNvPr>
          <p:cNvGrpSpPr/>
          <p:nvPr/>
        </p:nvGrpSpPr>
        <p:grpSpPr>
          <a:xfrm>
            <a:off x="1478357" y="734418"/>
            <a:ext cx="1171608" cy="566787"/>
            <a:chOff x="1923038" y="850198"/>
            <a:chExt cx="1171608" cy="566787"/>
          </a:xfrm>
          <a:solidFill>
            <a:srgbClr val="5FA1E1"/>
          </a:solidFill>
        </p:grpSpPr>
        <p:sp>
          <p:nvSpPr>
            <p:cNvPr id="89" name="직사각형 78">
              <a:extLst>
                <a:ext uri="{FF2B5EF4-FFF2-40B4-BE49-F238E27FC236}">
                  <a16:creationId xmlns:a16="http://schemas.microsoft.com/office/drawing/2014/main" id="{ACC2E041-DF0B-CF3E-F14D-BF96CBB4831F}"/>
                </a:ext>
              </a:extLst>
            </p:cNvPr>
            <p:cNvSpPr/>
            <p:nvPr/>
          </p:nvSpPr>
          <p:spPr>
            <a:xfrm>
              <a:off x="1923038" y="850198"/>
              <a:ext cx="1171608" cy="256758"/>
            </a:xfrm>
            <a:prstGeom prst="rect">
              <a:avLst/>
            </a:prstGeom>
            <a:grp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800" b="1">
                  <a:solidFill>
                    <a:schemeClr val="tx1"/>
                  </a:solidFill>
                  <a:latin typeface="+mj-lt"/>
                </a:rPr>
                <a:t>로그인</a:t>
              </a:r>
              <a:r>
                <a:rPr lang="en-US" altLang="ko-KR" sz="800" b="1">
                  <a:solidFill>
                    <a:schemeClr val="tx1"/>
                  </a:solidFill>
                  <a:latin typeface="+mj-lt"/>
                </a:rPr>
                <a:t>/</a:t>
              </a:r>
              <a:r>
                <a:rPr lang="ko-KR" altLang="en-US" sz="800" b="1" err="1">
                  <a:solidFill>
                    <a:schemeClr val="tx1"/>
                  </a:solidFill>
                  <a:latin typeface="+mj-lt"/>
                </a:rPr>
                <a:t>인트로</a:t>
              </a:r>
              <a:endParaRPr lang="ko-KR" altLang="en-US" sz="800" b="1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90" name="직사각형 78">
              <a:extLst>
                <a:ext uri="{FF2B5EF4-FFF2-40B4-BE49-F238E27FC236}">
                  <a16:creationId xmlns:a16="http://schemas.microsoft.com/office/drawing/2014/main" id="{2C040688-BE25-C149-AC16-7334FAF0B28A}"/>
                </a:ext>
              </a:extLst>
            </p:cNvPr>
            <p:cNvSpPr/>
            <p:nvPr/>
          </p:nvSpPr>
          <p:spPr>
            <a:xfrm>
              <a:off x="1923038" y="1160227"/>
              <a:ext cx="1171608" cy="256758"/>
            </a:xfrm>
            <a:prstGeom prst="rect">
              <a:avLst/>
            </a:prstGeom>
            <a:grp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800" b="1">
                  <a:solidFill>
                    <a:schemeClr val="tx1"/>
                  </a:solidFill>
                  <a:latin typeface="+mj-lt"/>
                </a:rPr>
                <a:t>회원가입</a:t>
              </a:r>
            </a:p>
          </p:txBody>
        </p:sp>
      </p:grpSp>
      <p:cxnSp>
        <p:nvCxnSpPr>
          <p:cNvPr id="91" name="Elbow Connector 129">
            <a:extLst>
              <a:ext uri="{FF2B5EF4-FFF2-40B4-BE49-F238E27FC236}">
                <a16:creationId xmlns:a16="http://schemas.microsoft.com/office/drawing/2014/main" id="{95E21254-57D2-B75D-481C-A83A0495E90E}"/>
              </a:ext>
            </a:extLst>
          </p:cNvPr>
          <p:cNvCxnSpPr>
            <a:cxnSpLocks/>
            <a:stCxn id="28" idx="0"/>
            <a:endCxn id="31" idx="0"/>
          </p:cNvCxnSpPr>
          <p:nvPr/>
        </p:nvCxnSpPr>
        <p:spPr>
          <a:xfrm rot="5400000" flipH="1" flipV="1">
            <a:off x="3492758" y="-817857"/>
            <a:ext cx="12700" cy="4818899"/>
          </a:xfrm>
          <a:prstGeom prst="bentConnector3">
            <a:avLst>
              <a:gd name="adj1" fmla="val 1800000"/>
            </a:avLst>
          </a:prstGeom>
          <a:ln w="952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직선 연결선 140">
            <a:extLst>
              <a:ext uri="{FF2B5EF4-FFF2-40B4-BE49-F238E27FC236}">
                <a16:creationId xmlns:a16="http://schemas.microsoft.com/office/drawing/2014/main" id="{E2F571CC-EC70-D51B-CCFD-2D1C7D1FA411}"/>
              </a:ext>
            </a:extLst>
          </p:cNvPr>
          <p:cNvCxnSpPr>
            <a:cxnSpLocks/>
          </p:cNvCxnSpPr>
          <p:nvPr/>
        </p:nvCxnSpPr>
        <p:spPr>
          <a:xfrm flipH="1">
            <a:off x="2648227" y="1836646"/>
            <a:ext cx="3476" cy="182161"/>
          </a:xfrm>
          <a:prstGeom prst="line">
            <a:avLst/>
          </a:prstGeom>
          <a:ln w="952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직선 연결선 140">
            <a:extLst>
              <a:ext uri="{FF2B5EF4-FFF2-40B4-BE49-F238E27FC236}">
                <a16:creationId xmlns:a16="http://schemas.microsoft.com/office/drawing/2014/main" id="{6DDA9FA9-DDDB-59AD-ADB5-C6ED7DBE0A7D}"/>
              </a:ext>
            </a:extLst>
          </p:cNvPr>
          <p:cNvCxnSpPr>
            <a:cxnSpLocks/>
            <a:stCxn id="27" idx="2"/>
          </p:cNvCxnSpPr>
          <p:nvPr/>
        </p:nvCxnSpPr>
        <p:spPr>
          <a:xfrm>
            <a:off x="3482547" y="979473"/>
            <a:ext cx="0" cy="385777"/>
          </a:xfrm>
          <a:prstGeom prst="line">
            <a:avLst/>
          </a:prstGeom>
          <a:ln w="952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6" name="직사각형 47">
            <a:extLst>
              <a:ext uri="{FF2B5EF4-FFF2-40B4-BE49-F238E27FC236}">
                <a16:creationId xmlns:a16="http://schemas.microsoft.com/office/drawing/2014/main" id="{DEDDF95A-E452-351B-5370-CC95236C1764}"/>
              </a:ext>
            </a:extLst>
          </p:cNvPr>
          <p:cNvSpPr/>
          <p:nvPr/>
        </p:nvSpPr>
        <p:spPr>
          <a:xfrm>
            <a:off x="3659241" y="3449537"/>
            <a:ext cx="1171608" cy="245054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>
                <a:solidFill>
                  <a:schemeClr val="tx1"/>
                </a:solidFill>
                <a:latin typeface="+mj-lt"/>
              </a:rPr>
              <a:t>실감형</a:t>
            </a:r>
          </a:p>
        </p:txBody>
      </p:sp>
      <p:sp>
        <p:nvSpPr>
          <p:cNvPr id="97" name="직사각형 162">
            <a:extLst>
              <a:ext uri="{FF2B5EF4-FFF2-40B4-BE49-F238E27FC236}">
                <a16:creationId xmlns:a16="http://schemas.microsoft.com/office/drawing/2014/main" id="{4662D69E-E22C-3156-F814-0DAD66E2E716}"/>
              </a:ext>
            </a:extLst>
          </p:cNvPr>
          <p:cNvSpPr/>
          <p:nvPr/>
        </p:nvSpPr>
        <p:spPr>
          <a:xfrm>
            <a:off x="4245045" y="734418"/>
            <a:ext cx="1171608" cy="245054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할일</a:t>
            </a:r>
          </a:p>
        </p:txBody>
      </p:sp>
      <p:cxnSp>
        <p:nvCxnSpPr>
          <p:cNvPr id="99" name="직선 연결선 142">
            <a:extLst>
              <a:ext uri="{FF2B5EF4-FFF2-40B4-BE49-F238E27FC236}">
                <a16:creationId xmlns:a16="http://schemas.microsoft.com/office/drawing/2014/main" id="{B6809A62-E9D0-C1CE-017D-536EEE4F1C82}"/>
              </a:ext>
            </a:extLst>
          </p:cNvPr>
          <p:cNvCxnSpPr>
            <a:stCxn id="108" idx="2"/>
            <a:endCxn id="102" idx="0"/>
          </p:cNvCxnSpPr>
          <p:nvPr/>
        </p:nvCxnSpPr>
        <p:spPr>
          <a:xfrm>
            <a:off x="8832132" y="1834147"/>
            <a:ext cx="13553" cy="920309"/>
          </a:xfrm>
          <a:prstGeom prst="line">
            <a:avLst/>
          </a:prstGeom>
          <a:ln w="952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직선 연결선 140">
            <a:extLst>
              <a:ext uri="{FF2B5EF4-FFF2-40B4-BE49-F238E27FC236}">
                <a16:creationId xmlns:a16="http://schemas.microsoft.com/office/drawing/2014/main" id="{8C160DBE-BE2D-786E-98CA-6C4A83AB1848}"/>
              </a:ext>
            </a:extLst>
          </p:cNvPr>
          <p:cNvCxnSpPr>
            <a:cxnSpLocks/>
            <a:stCxn id="107" idx="2"/>
            <a:endCxn id="105" idx="0"/>
          </p:cNvCxnSpPr>
          <p:nvPr/>
        </p:nvCxnSpPr>
        <p:spPr>
          <a:xfrm>
            <a:off x="7500248" y="1831731"/>
            <a:ext cx="19056" cy="1259905"/>
          </a:xfrm>
          <a:prstGeom prst="line">
            <a:avLst/>
          </a:prstGeom>
          <a:ln w="952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직사각형 17">
            <a:extLst>
              <a:ext uri="{FF2B5EF4-FFF2-40B4-BE49-F238E27FC236}">
                <a16:creationId xmlns:a16="http://schemas.microsoft.com/office/drawing/2014/main" id="{DCADB7BA-3333-6FEE-935D-4C288D2E23C1}"/>
              </a:ext>
            </a:extLst>
          </p:cNvPr>
          <p:cNvSpPr/>
          <p:nvPr/>
        </p:nvSpPr>
        <p:spPr>
          <a:xfrm>
            <a:off x="8259881" y="2018807"/>
            <a:ext cx="1171608" cy="245054"/>
          </a:xfrm>
          <a:prstGeom prst="rect">
            <a:avLst/>
          </a:prstGeom>
          <a:solidFill>
            <a:schemeClr val="bg1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/>
                </a:solidFill>
                <a:latin typeface="+mj-lt"/>
              </a:rPr>
              <a:t>고객센터</a:t>
            </a:r>
          </a:p>
        </p:txBody>
      </p:sp>
      <p:sp>
        <p:nvSpPr>
          <p:cNvPr id="102" name="직사각형 18">
            <a:extLst>
              <a:ext uri="{FF2B5EF4-FFF2-40B4-BE49-F238E27FC236}">
                <a16:creationId xmlns:a16="http://schemas.microsoft.com/office/drawing/2014/main" id="{213E8D16-5F06-44BC-32A0-7D4753043608}"/>
              </a:ext>
            </a:extLst>
          </p:cNvPr>
          <p:cNvSpPr/>
          <p:nvPr/>
        </p:nvSpPr>
        <p:spPr>
          <a:xfrm>
            <a:off x="8259881" y="2754456"/>
            <a:ext cx="1171608" cy="245054"/>
          </a:xfrm>
          <a:prstGeom prst="rect">
            <a:avLst/>
          </a:prstGeom>
          <a:solidFill>
            <a:schemeClr val="bg1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/>
                </a:solidFill>
                <a:latin typeface="+mj-lt"/>
              </a:rPr>
              <a:t>이용안내</a:t>
            </a:r>
          </a:p>
        </p:txBody>
      </p:sp>
      <p:sp>
        <p:nvSpPr>
          <p:cNvPr id="103" name="직사각형 19">
            <a:extLst>
              <a:ext uri="{FF2B5EF4-FFF2-40B4-BE49-F238E27FC236}">
                <a16:creationId xmlns:a16="http://schemas.microsoft.com/office/drawing/2014/main" id="{F308A505-C848-F6A9-BB2C-0BFA415D0972}"/>
              </a:ext>
            </a:extLst>
          </p:cNvPr>
          <p:cNvSpPr/>
          <p:nvPr/>
        </p:nvSpPr>
        <p:spPr>
          <a:xfrm>
            <a:off x="8259881" y="2391143"/>
            <a:ext cx="1171608" cy="245054"/>
          </a:xfrm>
          <a:prstGeom prst="rect">
            <a:avLst/>
          </a:prstGeom>
          <a:solidFill>
            <a:schemeClr val="bg1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/>
                </a:solidFill>
                <a:latin typeface="+mj-lt"/>
              </a:rPr>
              <a:t>자주 묻는 질문</a:t>
            </a:r>
          </a:p>
        </p:txBody>
      </p:sp>
      <p:sp>
        <p:nvSpPr>
          <p:cNvPr id="104" name="직사각형 21">
            <a:extLst>
              <a:ext uri="{FF2B5EF4-FFF2-40B4-BE49-F238E27FC236}">
                <a16:creationId xmlns:a16="http://schemas.microsoft.com/office/drawing/2014/main" id="{DB98E14F-71C7-7555-67AF-9E7E5C137633}"/>
              </a:ext>
            </a:extLst>
          </p:cNvPr>
          <p:cNvSpPr/>
          <p:nvPr/>
        </p:nvSpPr>
        <p:spPr>
          <a:xfrm>
            <a:off x="6937596" y="2362098"/>
            <a:ext cx="1171608" cy="245054"/>
          </a:xfrm>
          <a:prstGeom prst="rect">
            <a:avLst/>
          </a:prstGeom>
          <a:solidFill>
            <a:schemeClr val="bg1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/>
                </a:solidFill>
                <a:latin typeface="+mj-lt"/>
              </a:rPr>
              <a:t>정보수정</a:t>
            </a:r>
          </a:p>
        </p:txBody>
      </p:sp>
      <p:sp>
        <p:nvSpPr>
          <p:cNvPr id="105" name="직사각형 22">
            <a:extLst>
              <a:ext uri="{FF2B5EF4-FFF2-40B4-BE49-F238E27FC236}">
                <a16:creationId xmlns:a16="http://schemas.microsoft.com/office/drawing/2014/main" id="{4B05CB6E-97C8-BC99-A62A-3B9A4BE5700A}"/>
              </a:ext>
            </a:extLst>
          </p:cNvPr>
          <p:cNvSpPr/>
          <p:nvPr/>
        </p:nvSpPr>
        <p:spPr>
          <a:xfrm>
            <a:off x="6933500" y="3091636"/>
            <a:ext cx="1171608" cy="245054"/>
          </a:xfrm>
          <a:prstGeom prst="rect">
            <a:avLst/>
          </a:prstGeom>
          <a:solidFill>
            <a:schemeClr val="bg1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/>
                </a:solidFill>
                <a:latin typeface="+mj-lt"/>
              </a:rPr>
              <a:t>서비스</a:t>
            </a:r>
          </a:p>
        </p:txBody>
      </p:sp>
      <p:sp>
        <p:nvSpPr>
          <p:cNvPr id="106" name="직사각형 35">
            <a:extLst>
              <a:ext uri="{FF2B5EF4-FFF2-40B4-BE49-F238E27FC236}">
                <a16:creationId xmlns:a16="http://schemas.microsoft.com/office/drawing/2014/main" id="{16BC7ACB-6720-AAB6-89F9-616CE38448CD}"/>
              </a:ext>
            </a:extLst>
          </p:cNvPr>
          <p:cNvSpPr/>
          <p:nvPr/>
        </p:nvSpPr>
        <p:spPr>
          <a:xfrm>
            <a:off x="10814938" y="1589134"/>
            <a:ext cx="1171608" cy="245054"/>
          </a:xfrm>
          <a:prstGeom prst="rect">
            <a:avLst/>
          </a:prstGeom>
          <a:solidFill>
            <a:srgbClr val="002060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err="1">
                <a:solidFill>
                  <a:schemeClr val="bg1"/>
                </a:solidFill>
                <a:latin typeface="+mj-lt"/>
              </a:rPr>
              <a:t>소통툴</a:t>
            </a:r>
            <a:r>
              <a:rPr lang="en-US" altLang="ko-KR" sz="800" b="1">
                <a:solidFill>
                  <a:schemeClr val="bg1"/>
                </a:solidFill>
                <a:latin typeface="+mj-lt"/>
              </a:rPr>
              <a:t>/</a:t>
            </a:r>
            <a:r>
              <a:rPr lang="ko-KR" altLang="en-US" sz="800" b="1" err="1">
                <a:solidFill>
                  <a:schemeClr val="bg1"/>
                </a:solidFill>
                <a:latin typeface="+mj-lt"/>
              </a:rPr>
              <a:t>챗봇</a:t>
            </a:r>
            <a:r>
              <a:rPr lang="en-US" altLang="ko-KR" sz="800" b="1">
                <a:solidFill>
                  <a:schemeClr val="bg1"/>
                </a:solidFill>
                <a:latin typeface="+mj-lt"/>
              </a:rPr>
              <a:t>/</a:t>
            </a:r>
            <a:r>
              <a:rPr lang="ko-KR" altLang="en-US" sz="800" b="1">
                <a:solidFill>
                  <a:schemeClr val="bg1"/>
                </a:solidFill>
                <a:latin typeface="+mj-lt"/>
              </a:rPr>
              <a:t>학급경영도구</a:t>
            </a:r>
          </a:p>
        </p:txBody>
      </p:sp>
      <p:sp>
        <p:nvSpPr>
          <p:cNvPr id="107" name="직사각형 15">
            <a:extLst>
              <a:ext uri="{FF2B5EF4-FFF2-40B4-BE49-F238E27FC236}">
                <a16:creationId xmlns:a16="http://schemas.microsoft.com/office/drawing/2014/main" id="{6FBD62C7-2AD1-60C9-B56A-72D8BCC335EF}"/>
              </a:ext>
            </a:extLst>
          </p:cNvPr>
          <p:cNvSpPr/>
          <p:nvPr/>
        </p:nvSpPr>
        <p:spPr>
          <a:xfrm>
            <a:off x="6914444" y="1591592"/>
            <a:ext cx="1171608" cy="240139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bg1"/>
                </a:solidFill>
                <a:latin typeface="+mj-lt"/>
              </a:rPr>
              <a:t>마이페이지 </a:t>
            </a:r>
          </a:p>
        </p:txBody>
      </p:sp>
      <p:sp>
        <p:nvSpPr>
          <p:cNvPr id="108" name="직사각형 137">
            <a:extLst>
              <a:ext uri="{FF2B5EF4-FFF2-40B4-BE49-F238E27FC236}">
                <a16:creationId xmlns:a16="http://schemas.microsoft.com/office/drawing/2014/main" id="{766B5ECC-F66E-73A3-CDD5-FE26F330B81F}"/>
              </a:ext>
            </a:extLst>
          </p:cNvPr>
          <p:cNvSpPr/>
          <p:nvPr/>
        </p:nvSpPr>
        <p:spPr>
          <a:xfrm>
            <a:off x="8246328" y="1594008"/>
            <a:ext cx="1171608" cy="240139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bg1"/>
                </a:solidFill>
                <a:latin typeface="+mj-lt"/>
              </a:rPr>
              <a:t>고객센터</a:t>
            </a:r>
          </a:p>
        </p:txBody>
      </p:sp>
      <p:sp>
        <p:nvSpPr>
          <p:cNvPr id="109" name="직사각형 138">
            <a:extLst>
              <a:ext uri="{FF2B5EF4-FFF2-40B4-BE49-F238E27FC236}">
                <a16:creationId xmlns:a16="http://schemas.microsoft.com/office/drawing/2014/main" id="{1A801B53-68B7-CA0E-B48B-5E2F91F47017}"/>
              </a:ext>
            </a:extLst>
          </p:cNvPr>
          <p:cNvSpPr/>
          <p:nvPr/>
        </p:nvSpPr>
        <p:spPr>
          <a:xfrm>
            <a:off x="9505699" y="1594008"/>
            <a:ext cx="1013816" cy="240139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bg1"/>
                </a:solidFill>
                <a:latin typeface="+mj-lt"/>
              </a:rPr>
              <a:t>알림</a:t>
            </a:r>
          </a:p>
        </p:txBody>
      </p:sp>
      <p:grpSp>
        <p:nvGrpSpPr>
          <p:cNvPr id="110" name="Group 142">
            <a:extLst>
              <a:ext uri="{FF2B5EF4-FFF2-40B4-BE49-F238E27FC236}">
                <a16:creationId xmlns:a16="http://schemas.microsoft.com/office/drawing/2014/main" id="{81B73635-FBAA-4D3B-3B8C-651D4289B537}"/>
              </a:ext>
            </a:extLst>
          </p:cNvPr>
          <p:cNvGrpSpPr/>
          <p:nvPr/>
        </p:nvGrpSpPr>
        <p:grpSpPr>
          <a:xfrm>
            <a:off x="6931380" y="3487059"/>
            <a:ext cx="1178925" cy="1165673"/>
            <a:chOff x="7060544" y="3732931"/>
            <a:chExt cx="1178925" cy="1165673"/>
          </a:xfrm>
        </p:grpSpPr>
        <p:sp>
          <p:nvSpPr>
            <p:cNvPr id="111" name="직사각형 23">
              <a:extLst>
                <a:ext uri="{FF2B5EF4-FFF2-40B4-BE49-F238E27FC236}">
                  <a16:creationId xmlns:a16="http://schemas.microsoft.com/office/drawing/2014/main" id="{A996B350-D930-AAC2-086E-7F7282A519BD}"/>
                </a:ext>
              </a:extLst>
            </p:cNvPr>
            <p:cNvSpPr/>
            <p:nvPr/>
          </p:nvSpPr>
          <p:spPr>
            <a:xfrm>
              <a:off x="7060544" y="3732931"/>
              <a:ext cx="1171608" cy="24505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</a:rPr>
                <a:t>1:1</a:t>
              </a:r>
              <a:r>
                <a:rPr lang="ko-KR" altLang="en-US" sz="8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</a:rPr>
                <a:t>문의</a:t>
              </a:r>
            </a:p>
          </p:txBody>
        </p:sp>
        <p:sp>
          <p:nvSpPr>
            <p:cNvPr id="112" name="직사각형 24">
              <a:extLst>
                <a:ext uri="{FF2B5EF4-FFF2-40B4-BE49-F238E27FC236}">
                  <a16:creationId xmlns:a16="http://schemas.microsoft.com/office/drawing/2014/main" id="{AF1A8450-FB08-FA74-5691-F3F8AA326B8D}"/>
                </a:ext>
              </a:extLst>
            </p:cNvPr>
            <p:cNvSpPr/>
            <p:nvPr/>
          </p:nvSpPr>
          <p:spPr>
            <a:xfrm>
              <a:off x="7060544" y="4038999"/>
              <a:ext cx="1171608" cy="24505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8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</a:rPr>
                <a:t>이용약관</a:t>
              </a:r>
            </a:p>
          </p:txBody>
        </p:sp>
        <p:sp>
          <p:nvSpPr>
            <p:cNvPr id="113" name="직사각형 25">
              <a:extLst>
                <a:ext uri="{FF2B5EF4-FFF2-40B4-BE49-F238E27FC236}">
                  <a16:creationId xmlns:a16="http://schemas.microsoft.com/office/drawing/2014/main" id="{7A6A251B-A77F-53FE-ADA0-3C686EE65E28}"/>
                </a:ext>
              </a:extLst>
            </p:cNvPr>
            <p:cNvSpPr/>
            <p:nvPr/>
          </p:nvSpPr>
          <p:spPr>
            <a:xfrm>
              <a:off x="7067861" y="4653550"/>
              <a:ext cx="1171608" cy="24505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8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</a:rPr>
                <a:t>탈퇴</a:t>
              </a:r>
            </a:p>
          </p:txBody>
        </p:sp>
        <p:sp>
          <p:nvSpPr>
            <p:cNvPr id="114" name="직사각형 26">
              <a:extLst>
                <a:ext uri="{FF2B5EF4-FFF2-40B4-BE49-F238E27FC236}">
                  <a16:creationId xmlns:a16="http://schemas.microsoft.com/office/drawing/2014/main" id="{347BAB46-3DB8-5093-8192-4E3751A818EC}"/>
                </a:ext>
              </a:extLst>
            </p:cNvPr>
            <p:cNvSpPr/>
            <p:nvPr/>
          </p:nvSpPr>
          <p:spPr>
            <a:xfrm>
              <a:off x="7060544" y="4345067"/>
              <a:ext cx="1171608" cy="245054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8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</a:rPr>
                <a:t>개인정보 처리방침</a:t>
              </a:r>
            </a:p>
          </p:txBody>
        </p:sp>
      </p:grpSp>
      <p:sp>
        <p:nvSpPr>
          <p:cNvPr id="115" name="직사각형 161">
            <a:extLst>
              <a:ext uri="{FF2B5EF4-FFF2-40B4-BE49-F238E27FC236}">
                <a16:creationId xmlns:a16="http://schemas.microsoft.com/office/drawing/2014/main" id="{A77F5C8C-1C3A-901C-73BA-AF4C1E01DA50}"/>
              </a:ext>
            </a:extLst>
          </p:cNvPr>
          <p:cNvSpPr/>
          <p:nvPr/>
        </p:nvSpPr>
        <p:spPr>
          <a:xfrm>
            <a:off x="6930651" y="2018807"/>
            <a:ext cx="1171608" cy="245054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알림</a:t>
            </a:r>
          </a:p>
        </p:txBody>
      </p:sp>
      <p:sp>
        <p:nvSpPr>
          <p:cNvPr id="116" name="직사각형 21">
            <a:extLst>
              <a:ext uri="{FF2B5EF4-FFF2-40B4-BE49-F238E27FC236}">
                <a16:creationId xmlns:a16="http://schemas.microsoft.com/office/drawing/2014/main" id="{0AE11B74-05B4-2FF3-F8EA-7E9B16BA006A}"/>
              </a:ext>
            </a:extLst>
          </p:cNvPr>
          <p:cNvSpPr/>
          <p:nvPr/>
        </p:nvSpPr>
        <p:spPr>
          <a:xfrm>
            <a:off x="6937596" y="2679347"/>
            <a:ext cx="1171608" cy="245054"/>
          </a:xfrm>
          <a:prstGeom prst="rect">
            <a:avLst/>
          </a:prstGeom>
          <a:solidFill>
            <a:schemeClr val="bg1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>
                <a:solidFill>
                  <a:schemeClr val="tx1"/>
                </a:solidFill>
                <a:latin typeface="+mj-lt"/>
              </a:rPr>
              <a:t>나의 이력</a:t>
            </a:r>
          </a:p>
        </p:txBody>
      </p:sp>
      <p:sp>
        <p:nvSpPr>
          <p:cNvPr id="117" name="직사각형 47">
            <a:extLst>
              <a:ext uri="{FF2B5EF4-FFF2-40B4-BE49-F238E27FC236}">
                <a16:creationId xmlns:a16="http://schemas.microsoft.com/office/drawing/2014/main" id="{EC42E246-B536-24A3-4FF7-500A317CF750}"/>
              </a:ext>
            </a:extLst>
          </p:cNvPr>
          <p:cNvSpPr/>
          <p:nvPr/>
        </p:nvSpPr>
        <p:spPr>
          <a:xfrm>
            <a:off x="3659241" y="3792796"/>
            <a:ext cx="1171608" cy="245054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/>
                </a:solidFill>
                <a:latin typeface="+mj-lt"/>
              </a:rPr>
              <a:t>내 콘텐츠</a:t>
            </a:r>
          </a:p>
        </p:txBody>
      </p:sp>
      <p:sp>
        <p:nvSpPr>
          <p:cNvPr id="118" name="직사각형 145">
            <a:extLst>
              <a:ext uri="{FF2B5EF4-FFF2-40B4-BE49-F238E27FC236}">
                <a16:creationId xmlns:a16="http://schemas.microsoft.com/office/drawing/2014/main" id="{D277A96B-BEF1-9746-49D1-62DB8399F7EE}"/>
              </a:ext>
            </a:extLst>
          </p:cNvPr>
          <p:cNvSpPr/>
          <p:nvPr/>
        </p:nvSpPr>
        <p:spPr>
          <a:xfrm>
            <a:off x="457646" y="3057512"/>
            <a:ext cx="1244597" cy="245054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/>
                </a:solidFill>
                <a:latin typeface="+mj-lt"/>
              </a:rPr>
              <a:t>온라인 학교 과목 전체</a:t>
            </a:r>
            <a:endParaRPr lang="ko-KR" altLang="en-US" sz="800" b="1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119" name="직사각형 147">
            <a:extLst>
              <a:ext uri="{FF2B5EF4-FFF2-40B4-BE49-F238E27FC236}">
                <a16:creationId xmlns:a16="http://schemas.microsoft.com/office/drawing/2014/main" id="{E3372BC8-AB0F-CB0F-2F41-B9A5694A661C}"/>
              </a:ext>
            </a:extLst>
          </p:cNvPr>
          <p:cNvSpPr/>
          <p:nvPr/>
        </p:nvSpPr>
        <p:spPr>
          <a:xfrm>
            <a:off x="457646" y="2760587"/>
            <a:ext cx="1244591" cy="245054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>
                <a:solidFill>
                  <a:schemeClr val="tx1"/>
                </a:solidFill>
                <a:latin typeface="+mj-lt"/>
              </a:rPr>
              <a:t>나의 수업</a:t>
            </a:r>
          </a:p>
        </p:txBody>
      </p:sp>
      <p:sp>
        <p:nvSpPr>
          <p:cNvPr id="120" name="직사각형 162">
            <a:extLst>
              <a:ext uri="{FF2B5EF4-FFF2-40B4-BE49-F238E27FC236}">
                <a16:creationId xmlns:a16="http://schemas.microsoft.com/office/drawing/2014/main" id="{E9FB13FA-93D7-E2AD-DC5C-DA07DAC9F377}"/>
              </a:ext>
            </a:extLst>
          </p:cNvPr>
          <p:cNvSpPr/>
          <p:nvPr/>
        </p:nvSpPr>
        <p:spPr>
          <a:xfrm>
            <a:off x="5510196" y="746122"/>
            <a:ext cx="1171608" cy="245054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AI </a:t>
            </a:r>
            <a:r>
              <a:rPr lang="ko-KR" altLang="en-US" sz="8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디지털 교과서</a:t>
            </a:r>
          </a:p>
        </p:txBody>
      </p:sp>
      <p:graphicFrame>
        <p:nvGraphicFramePr>
          <p:cNvPr id="124" name="Google Shape;548;p12">
            <a:extLst>
              <a:ext uri="{FF2B5EF4-FFF2-40B4-BE49-F238E27FC236}">
                <a16:creationId xmlns:a16="http://schemas.microsoft.com/office/drawing/2014/main" id="{E160BB50-B87A-0331-B3FD-A8D8E84769E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48662187"/>
              </p:ext>
            </p:extLst>
          </p:nvPr>
        </p:nvGraphicFramePr>
        <p:xfrm>
          <a:off x="12192000" y="0"/>
          <a:ext cx="1887100" cy="44880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3.1.0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IA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업데이트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(AI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디지털 교과서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온라인 학교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944051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80637556"/>
      </p:ext>
    </p:extLst>
  </p:cSld>
  <p:clrMapOvr>
    <a:masterClrMapping/>
  </p:clrMapOvr>
  <p:transition spd="med"/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9EC648AD-C289-1926-D617-3A317D580892}"/>
              </a:ext>
            </a:extLst>
          </p:cNvPr>
          <p:cNvSpPr txBox="1"/>
          <p:nvPr/>
        </p:nvSpPr>
        <p:spPr>
          <a:xfrm>
            <a:off x="339635" y="226423"/>
            <a:ext cx="30587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/>
              <a:t>AI </a:t>
            </a:r>
            <a:r>
              <a:rPr lang="ko-KR" altLang="en-US" dirty="0"/>
              <a:t>코멘트 팝업 </a:t>
            </a:r>
            <a:r>
              <a:rPr lang="en-US" altLang="ko-KR" dirty="0"/>
              <a:t>_ Wireframe</a:t>
            </a:r>
            <a:endParaRPr lang="ko-KR" altLang="en-US" dirty="0"/>
          </a:p>
        </p:txBody>
      </p:sp>
      <p:cxnSp>
        <p:nvCxnSpPr>
          <p:cNvPr id="3" name="직선 연결선 2">
            <a:extLst>
              <a:ext uri="{FF2B5EF4-FFF2-40B4-BE49-F238E27FC236}">
                <a16:creationId xmlns:a16="http://schemas.microsoft.com/office/drawing/2014/main" id="{D1BA9374-4FC0-DAB2-DD68-47ECB198AD00}"/>
              </a:ext>
            </a:extLst>
          </p:cNvPr>
          <p:cNvCxnSpPr>
            <a:cxnSpLocks/>
          </p:cNvCxnSpPr>
          <p:nvPr/>
        </p:nvCxnSpPr>
        <p:spPr>
          <a:xfrm>
            <a:off x="235131" y="687977"/>
            <a:ext cx="11538858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0" name="사각형: 둥근 모서리 49">
            <a:extLst>
              <a:ext uri="{FF2B5EF4-FFF2-40B4-BE49-F238E27FC236}">
                <a16:creationId xmlns:a16="http://schemas.microsoft.com/office/drawing/2014/main" id="{2358AA55-8BAB-13A5-183D-CC94D4CACFFF}"/>
              </a:ext>
            </a:extLst>
          </p:cNvPr>
          <p:cNvSpPr/>
          <p:nvPr/>
        </p:nvSpPr>
        <p:spPr>
          <a:xfrm>
            <a:off x="2871651" y="1312703"/>
            <a:ext cx="5623832" cy="4557752"/>
          </a:xfrm>
          <a:prstGeom prst="roundRect">
            <a:avLst>
              <a:gd name="adj" fmla="val 1942"/>
            </a:avLst>
          </a:prstGeom>
          <a:solidFill>
            <a:schemeClr val="bg1"/>
          </a:solidFill>
          <a:ln>
            <a:solidFill>
              <a:schemeClr val="tx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chemeClr val="tx1"/>
              </a:solidFill>
            </a:endParaRPr>
          </a:p>
        </p:txBody>
      </p:sp>
      <p:cxnSp>
        <p:nvCxnSpPr>
          <p:cNvPr id="51" name="직선 연결선 50">
            <a:extLst>
              <a:ext uri="{FF2B5EF4-FFF2-40B4-BE49-F238E27FC236}">
                <a16:creationId xmlns:a16="http://schemas.microsoft.com/office/drawing/2014/main" id="{CCFB9B65-8ACC-DAB9-A52C-22B06FF2560E}"/>
              </a:ext>
            </a:extLst>
          </p:cNvPr>
          <p:cNvCxnSpPr>
            <a:cxnSpLocks/>
          </p:cNvCxnSpPr>
          <p:nvPr/>
        </p:nvCxnSpPr>
        <p:spPr>
          <a:xfrm>
            <a:off x="2949332" y="1775793"/>
            <a:ext cx="5468469" cy="0"/>
          </a:xfrm>
          <a:prstGeom prst="line">
            <a:avLst/>
          </a:prstGeom>
          <a:ln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직사각형 52">
            <a:extLst>
              <a:ext uri="{FF2B5EF4-FFF2-40B4-BE49-F238E27FC236}">
                <a16:creationId xmlns:a16="http://schemas.microsoft.com/office/drawing/2014/main" id="{12C009E1-1ACC-8669-1815-F60ABD9AED36}"/>
              </a:ext>
            </a:extLst>
          </p:cNvPr>
          <p:cNvSpPr/>
          <p:nvPr/>
        </p:nvSpPr>
        <p:spPr>
          <a:xfrm>
            <a:off x="2987432" y="1464878"/>
            <a:ext cx="5430369" cy="248554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400" dirty="0"/>
              <a:t>Title Area</a:t>
            </a:r>
            <a:endParaRPr lang="ko-KR" altLang="en-US" sz="1400" dirty="0"/>
          </a:p>
        </p:txBody>
      </p:sp>
      <p:cxnSp>
        <p:nvCxnSpPr>
          <p:cNvPr id="54" name="직선 연결선 53">
            <a:extLst>
              <a:ext uri="{FF2B5EF4-FFF2-40B4-BE49-F238E27FC236}">
                <a16:creationId xmlns:a16="http://schemas.microsoft.com/office/drawing/2014/main" id="{FC15E41A-B77B-930D-6F91-406F65BEE4E5}"/>
              </a:ext>
            </a:extLst>
          </p:cNvPr>
          <p:cNvCxnSpPr>
            <a:cxnSpLocks/>
          </p:cNvCxnSpPr>
          <p:nvPr/>
        </p:nvCxnSpPr>
        <p:spPr>
          <a:xfrm flipV="1">
            <a:off x="4584941" y="1898739"/>
            <a:ext cx="0" cy="3337227"/>
          </a:xfrm>
          <a:prstGeom prst="line">
            <a:avLst/>
          </a:prstGeom>
          <a:ln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직사각형 55">
            <a:extLst>
              <a:ext uri="{FF2B5EF4-FFF2-40B4-BE49-F238E27FC236}">
                <a16:creationId xmlns:a16="http://schemas.microsoft.com/office/drawing/2014/main" id="{BFBEFF1E-13A7-D51E-CC93-9EDA469C6CF6}"/>
              </a:ext>
            </a:extLst>
          </p:cNvPr>
          <p:cNvSpPr/>
          <p:nvPr/>
        </p:nvSpPr>
        <p:spPr>
          <a:xfrm>
            <a:off x="2987432" y="2238884"/>
            <a:ext cx="1514475" cy="2993582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400" dirty="0"/>
              <a:t>Sidebar</a:t>
            </a:r>
            <a:endParaRPr lang="ko-KR" altLang="en-US" sz="1400" dirty="0"/>
          </a:p>
        </p:txBody>
      </p:sp>
      <p:sp>
        <p:nvSpPr>
          <p:cNvPr id="57" name="직사각형 56">
            <a:extLst>
              <a:ext uri="{FF2B5EF4-FFF2-40B4-BE49-F238E27FC236}">
                <a16:creationId xmlns:a16="http://schemas.microsoft.com/office/drawing/2014/main" id="{3CCF5D59-75EB-CDCC-68FC-9E0A3B86D0EA}"/>
              </a:ext>
            </a:extLst>
          </p:cNvPr>
          <p:cNvSpPr/>
          <p:nvPr/>
        </p:nvSpPr>
        <p:spPr>
          <a:xfrm>
            <a:off x="4719426" y="1895242"/>
            <a:ext cx="3698375" cy="284078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400" dirty="0"/>
              <a:t>Action Buttons</a:t>
            </a:r>
            <a:endParaRPr lang="ko-KR" altLang="en-US" sz="1400" dirty="0"/>
          </a:p>
        </p:txBody>
      </p:sp>
      <p:sp>
        <p:nvSpPr>
          <p:cNvPr id="58" name="직사각형 57">
            <a:extLst>
              <a:ext uri="{FF2B5EF4-FFF2-40B4-BE49-F238E27FC236}">
                <a16:creationId xmlns:a16="http://schemas.microsoft.com/office/drawing/2014/main" id="{9D3CC33A-081D-DDDE-03A0-895E172A3CE0}"/>
              </a:ext>
            </a:extLst>
          </p:cNvPr>
          <p:cNvSpPr/>
          <p:nvPr/>
        </p:nvSpPr>
        <p:spPr>
          <a:xfrm>
            <a:off x="4728192" y="2606040"/>
            <a:ext cx="3689609" cy="2626425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400" dirty="0"/>
              <a:t>Content</a:t>
            </a:r>
            <a:endParaRPr lang="ko-KR" altLang="en-US" sz="1400" dirty="0"/>
          </a:p>
        </p:txBody>
      </p:sp>
      <p:sp>
        <p:nvSpPr>
          <p:cNvPr id="59" name="직사각형 58">
            <a:extLst>
              <a:ext uri="{FF2B5EF4-FFF2-40B4-BE49-F238E27FC236}">
                <a16:creationId xmlns:a16="http://schemas.microsoft.com/office/drawing/2014/main" id="{EE8D01E3-850D-FAD5-6996-9DFA62AAB242}"/>
              </a:ext>
            </a:extLst>
          </p:cNvPr>
          <p:cNvSpPr/>
          <p:nvPr/>
        </p:nvSpPr>
        <p:spPr>
          <a:xfrm>
            <a:off x="4783455" y="5455236"/>
            <a:ext cx="1800225" cy="284078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400" dirty="0"/>
              <a:t>Footer</a:t>
            </a:r>
            <a:endParaRPr lang="ko-KR" altLang="en-US" sz="1400" dirty="0"/>
          </a:p>
        </p:txBody>
      </p:sp>
      <p:sp>
        <p:nvSpPr>
          <p:cNvPr id="61" name="직사각형 60">
            <a:extLst>
              <a:ext uri="{FF2B5EF4-FFF2-40B4-BE49-F238E27FC236}">
                <a16:creationId xmlns:a16="http://schemas.microsoft.com/office/drawing/2014/main" id="{65CEA8B9-777C-4559-D825-21B3C96E6939}"/>
              </a:ext>
            </a:extLst>
          </p:cNvPr>
          <p:cNvSpPr/>
          <p:nvPr/>
        </p:nvSpPr>
        <p:spPr>
          <a:xfrm>
            <a:off x="2987433" y="1895242"/>
            <a:ext cx="1514474" cy="284078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400" dirty="0"/>
              <a:t>Search Area</a:t>
            </a:r>
            <a:endParaRPr lang="ko-KR" altLang="en-US" sz="1400" dirty="0"/>
          </a:p>
        </p:txBody>
      </p:sp>
      <p:grpSp>
        <p:nvGrpSpPr>
          <p:cNvPr id="68" name="그룹 67">
            <a:extLst>
              <a:ext uri="{FF2B5EF4-FFF2-40B4-BE49-F238E27FC236}">
                <a16:creationId xmlns:a16="http://schemas.microsoft.com/office/drawing/2014/main" id="{51669BB6-BCC1-F79A-90C3-AA76CEC260C1}"/>
              </a:ext>
            </a:extLst>
          </p:cNvPr>
          <p:cNvGrpSpPr/>
          <p:nvPr/>
        </p:nvGrpSpPr>
        <p:grpSpPr>
          <a:xfrm>
            <a:off x="8480316" y="5232466"/>
            <a:ext cx="550036" cy="542098"/>
            <a:chOff x="5402227" y="4280268"/>
            <a:chExt cx="550036" cy="831786"/>
          </a:xfrm>
        </p:grpSpPr>
        <p:cxnSp>
          <p:nvCxnSpPr>
            <p:cNvPr id="69" name="직선 연결선 68">
              <a:extLst>
                <a:ext uri="{FF2B5EF4-FFF2-40B4-BE49-F238E27FC236}">
                  <a16:creationId xmlns:a16="http://schemas.microsoft.com/office/drawing/2014/main" id="{9D361AA4-6A86-D558-29F3-58043F93832F}"/>
                </a:ext>
              </a:extLst>
            </p:cNvPr>
            <p:cNvCxnSpPr>
              <a:cxnSpLocks/>
            </p:cNvCxnSpPr>
            <p:nvPr/>
          </p:nvCxnSpPr>
          <p:spPr>
            <a:xfrm>
              <a:off x="5439365" y="5112054"/>
              <a:ext cx="208810" cy="0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직선 연결선 69">
              <a:extLst>
                <a:ext uri="{FF2B5EF4-FFF2-40B4-BE49-F238E27FC236}">
                  <a16:creationId xmlns:a16="http://schemas.microsoft.com/office/drawing/2014/main" id="{33F373F7-38F0-37F7-B07F-E693D7D70112}"/>
                </a:ext>
              </a:extLst>
            </p:cNvPr>
            <p:cNvCxnSpPr>
              <a:cxnSpLocks/>
            </p:cNvCxnSpPr>
            <p:nvPr/>
          </p:nvCxnSpPr>
          <p:spPr>
            <a:xfrm>
              <a:off x="5402227" y="4280268"/>
              <a:ext cx="208810" cy="0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1B3CD602-94C4-BC59-43FC-37D5E20682D9}"/>
                </a:ext>
              </a:extLst>
            </p:cNvPr>
            <p:cNvSpPr txBox="1"/>
            <p:nvPr/>
          </p:nvSpPr>
          <p:spPr>
            <a:xfrm>
              <a:off x="5496689" y="4499695"/>
              <a:ext cx="45557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900">
                  <a:latin typeface="+mj-ea"/>
                  <a:ea typeface="+mj-ea"/>
                </a:rPr>
                <a:t>Fixed</a:t>
              </a:r>
            </a:p>
            <a:p>
              <a:r>
                <a:rPr lang="ko-KR" altLang="en-US" sz="900">
                  <a:latin typeface="+mj-ea"/>
                  <a:ea typeface="+mj-ea"/>
                </a:rPr>
                <a:t>영역</a:t>
              </a:r>
            </a:p>
          </p:txBody>
        </p:sp>
        <p:cxnSp>
          <p:nvCxnSpPr>
            <p:cNvPr id="72" name="직선 화살표 연결선 71">
              <a:extLst>
                <a:ext uri="{FF2B5EF4-FFF2-40B4-BE49-F238E27FC236}">
                  <a16:creationId xmlns:a16="http://schemas.microsoft.com/office/drawing/2014/main" id="{2F9CF7C8-8EA8-1A03-E785-7CB843E1354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522544" y="4297699"/>
              <a:ext cx="0" cy="773325"/>
            </a:xfrm>
            <a:prstGeom prst="straightConnector1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3" name="그룹 72">
            <a:extLst>
              <a:ext uri="{FF2B5EF4-FFF2-40B4-BE49-F238E27FC236}">
                <a16:creationId xmlns:a16="http://schemas.microsoft.com/office/drawing/2014/main" id="{ED726C82-6917-A4B4-463F-AFAEC70FEF7D}"/>
              </a:ext>
            </a:extLst>
          </p:cNvPr>
          <p:cNvGrpSpPr/>
          <p:nvPr/>
        </p:nvGrpSpPr>
        <p:grpSpPr>
          <a:xfrm>
            <a:off x="8480316" y="1353145"/>
            <a:ext cx="550036" cy="813794"/>
            <a:chOff x="5402227" y="4280268"/>
            <a:chExt cx="550036" cy="831786"/>
          </a:xfrm>
        </p:grpSpPr>
        <p:cxnSp>
          <p:nvCxnSpPr>
            <p:cNvPr id="74" name="직선 연결선 73">
              <a:extLst>
                <a:ext uri="{FF2B5EF4-FFF2-40B4-BE49-F238E27FC236}">
                  <a16:creationId xmlns:a16="http://schemas.microsoft.com/office/drawing/2014/main" id="{18FB4564-6811-609E-5C56-2E8FAC73FB2B}"/>
                </a:ext>
              </a:extLst>
            </p:cNvPr>
            <p:cNvCxnSpPr>
              <a:cxnSpLocks/>
            </p:cNvCxnSpPr>
            <p:nvPr/>
          </p:nvCxnSpPr>
          <p:spPr>
            <a:xfrm>
              <a:off x="5439365" y="5112054"/>
              <a:ext cx="208810" cy="0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직선 연결선 74">
              <a:extLst>
                <a:ext uri="{FF2B5EF4-FFF2-40B4-BE49-F238E27FC236}">
                  <a16:creationId xmlns:a16="http://schemas.microsoft.com/office/drawing/2014/main" id="{83C5BD81-514C-3767-752F-404B02388158}"/>
                </a:ext>
              </a:extLst>
            </p:cNvPr>
            <p:cNvCxnSpPr>
              <a:cxnSpLocks/>
            </p:cNvCxnSpPr>
            <p:nvPr/>
          </p:nvCxnSpPr>
          <p:spPr>
            <a:xfrm>
              <a:off x="5402227" y="4280268"/>
              <a:ext cx="208810" cy="0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FECB555C-FFCC-A89E-BA41-3644274E7E70}"/>
                </a:ext>
              </a:extLst>
            </p:cNvPr>
            <p:cNvSpPr txBox="1"/>
            <p:nvPr/>
          </p:nvSpPr>
          <p:spPr>
            <a:xfrm>
              <a:off x="5496689" y="4368025"/>
              <a:ext cx="45557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900" dirty="0">
                  <a:latin typeface="+mj-ea"/>
                  <a:ea typeface="+mj-ea"/>
                </a:rPr>
                <a:t>Fixed</a:t>
              </a:r>
            </a:p>
            <a:p>
              <a:r>
                <a:rPr lang="ko-KR" altLang="en-US" sz="900" dirty="0">
                  <a:latin typeface="+mj-ea"/>
                  <a:ea typeface="+mj-ea"/>
                </a:rPr>
                <a:t>영역</a:t>
              </a:r>
            </a:p>
          </p:txBody>
        </p:sp>
        <p:cxnSp>
          <p:nvCxnSpPr>
            <p:cNvPr id="77" name="직선 화살표 연결선 76">
              <a:extLst>
                <a:ext uri="{FF2B5EF4-FFF2-40B4-BE49-F238E27FC236}">
                  <a16:creationId xmlns:a16="http://schemas.microsoft.com/office/drawing/2014/main" id="{33DEA4DE-BCCD-7C98-D134-046462B9969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522544" y="4297699"/>
              <a:ext cx="0" cy="773325"/>
            </a:xfrm>
            <a:prstGeom prst="straightConnector1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8" name="그룹 77">
            <a:extLst>
              <a:ext uri="{FF2B5EF4-FFF2-40B4-BE49-F238E27FC236}">
                <a16:creationId xmlns:a16="http://schemas.microsoft.com/office/drawing/2014/main" id="{BE13520A-55CB-ED6F-A01A-2E7CA73A3688}"/>
              </a:ext>
            </a:extLst>
          </p:cNvPr>
          <p:cNvGrpSpPr/>
          <p:nvPr/>
        </p:nvGrpSpPr>
        <p:grpSpPr>
          <a:xfrm>
            <a:off x="8480244" y="2238885"/>
            <a:ext cx="566997" cy="2978202"/>
            <a:chOff x="5398090" y="267068"/>
            <a:chExt cx="566997" cy="4841811"/>
          </a:xfrm>
        </p:grpSpPr>
        <p:cxnSp>
          <p:nvCxnSpPr>
            <p:cNvPr id="79" name="직선 연결선 78">
              <a:extLst>
                <a:ext uri="{FF2B5EF4-FFF2-40B4-BE49-F238E27FC236}">
                  <a16:creationId xmlns:a16="http://schemas.microsoft.com/office/drawing/2014/main" id="{2BE265E1-BB7C-9C0A-8286-F07C9CF634D0}"/>
                </a:ext>
              </a:extLst>
            </p:cNvPr>
            <p:cNvCxnSpPr>
              <a:cxnSpLocks/>
            </p:cNvCxnSpPr>
            <p:nvPr/>
          </p:nvCxnSpPr>
          <p:spPr>
            <a:xfrm>
              <a:off x="5398090" y="5108879"/>
              <a:ext cx="208810" cy="0"/>
            </a:xfrm>
            <a:prstGeom prst="line">
              <a:avLst/>
            </a:prstGeom>
            <a:ln>
              <a:solidFill>
                <a:srgbClr val="C00000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직선 연결선 79">
              <a:extLst>
                <a:ext uri="{FF2B5EF4-FFF2-40B4-BE49-F238E27FC236}">
                  <a16:creationId xmlns:a16="http://schemas.microsoft.com/office/drawing/2014/main" id="{94968539-1BDC-0BFE-0B82-7CE915E3A545}"/>
                </a:ext>
              </a:extLst>
            </p:cNvPr>
            <p:cNvCxnSpPr>
              <a:cxnSpLocks/>
            </p:cNvCxnSpPr>
            <p:nvPr/>
          </p:nvCxnSpPr>
          <p:spPr>
            <a:xfrm>
              <a:off x="5402227" y="267068"/>
              <a:ext cx="208810" cy="0"/>
            </a:xfrm>
            <a:prstGeom prst="line">
              <a:avLst/>
            </a:prstGeom>
            <a:ln>
              <a:solidFill>
                <a:srgbClr val="C00000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048E80FB-2E27-AF28-B5E0-3FA5F7699B50}"/>
                </a:ext>
              </a:extLst>
            </p:cNvPr>
            <p:cNvSpPr txBox="1"/>
            <p:nvPr/>
          </p:nvSpPr>
          <p:spPr>
            <a:xfrm>
              <a:off x="5496689" y="2523992"/>
              <a:ext cx="4683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900" dirty="0">
                  <a:solidFill>
                    <a:srgbClr val="FF0000"/>
                  </a:solidFill>
                  <a:latin typeface="+mj-ea"/>
                  <a:ea typeface="+mj-ea"/>
                </a:rPr>
                <a:t>Scroll</a:t>
              </a:r>
            </a:p>
            <a:p>
              <a:r>
                <a:rPr lang="ko-KR" altLang="en-US" sz="900" dirty="0">
                  <a:solidFill>
                    <a:srgbClr val="FF0000"/>
                  </a:solidFill>
                  <a:latin typeface="+mj-ea"/>
                  <a:ea typeface="+mj-ea"/>
                </a:rPr>
                <a:t>영역</a:t>
              </a:r>
            </a:p>
          </p:txBody>
        </p:sp>
        <p:cxnSp>
          <p:nvCxnSpPr>
            <p:cNvPr id="82" name="직선 화살표 연결선 81">
              <a:extLst>
                <a:ext uri="{FF2B5EF4-FFF2-40B4-BE49-F238E27FC236}">
                  <a16:creationId xmlns:a16="http://schemas.microsoft.com/office/drawing/2014/main" id="{54FE4F6D-EDB0-C419-5486-88D86C9FFED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522544" y="346293"/>
              <a:ext cx="0" cy="4724731"/>
            </a:xfrm>
            <a:prstGeom prst="straightConnector1">
              <a:avLst/>
            </a:prstGeom>
            <a:ln>
              <a:solidFill>
                <a:srgbClr val="C00000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3" name="직사각형 82">
            <a:extLst>
              <a:ext uri="{FF2B5EF4-FFF2-40B4-BE49-F238E27FC236}">
                <a16:creationId xmlns:a16="http://schemas.microsoft.com/office/drawing/2014/main" id="{911D83DE-2B84-E2EB-A3EA-817C57248627}"/>
              </a:ext>
            </a:extLst>
          </p:cNvPr>
          <p:cNvSpPr/>
          <p:nvPr/>
        </p:nvSpPr>
        <p:spPr>
          <a:xfrm>
            <a:off x="4719427" y="2250641"/>
            <a:ext cx="2390032" cy="284078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400" dirty="0"/>
              <a:t>Info Area</a:t>
            </a:r>
            <a:endParaRPr lang="ko-KR" altLang="en-US" sz="1400" dirty="0"/>
          </a:p>
        </p:txBody>
      </p:sp>
      <p:sp>
        <p:nvSpPr>
          <p:cNvPr id="84" name="직사각형 83">
            <a:extLst>
              <a:ext uri="{FF2B5EF4-FFF2-40B4-BE49-F238E27FC236}">
                <a16:creationId xmlns:a16="http://schemas.microsoft.com/office/drawing/2014/main" id="{A6238C00-221D-FDEE-B96B-1DE0EA6F01D0}"/>
              </a:ext>
            </a:extLst>
          </p:cNvPr>
          <p:cNvSpPr/>
          <p:nvPr/>
        </p:nvSpPr>
        <p:spPr>
          <a:xfrm>
            <a:off x="7132319" y="2250641"/>
            <a:ext cx="1285482" cy="284078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400" dirty="0"/>
              <a:t>Option Area</a:t>
            </a:r>
            <a:endParaRPr lang="ko-KR" altLang="en-US" sz="1400" dirty="0"/>
          </a:p>
        </p:txBody>
      </p:sp>
      <p:grpSp>
        <p:nvGrpSpPr>
          <p:cNvPr id="90" name="그룹 89">
            <a:extLst>
              <a:ext uri="{FF2B5EF4-FFF2-40B4-BE49-F238E27FC236}">
                <a16:creationId xmlns:a16="http://schemas.microsoft.com/office/drawing/2014/main" id="{4F88DFF6-3BD9-6521-C378-7E9394534461}"/>
              </a:ext>
            </a:extLst>
          </p:cNvPr>
          <p:cNvGrpSpPr/>
          <p:nvPr/>
        </p:nvGrpSpPr>
        <p:grpSpPr>
          <a:xfrm>
            <a:off x="2300344" y="2250641"/>
            <a:ext cx="578436" cy="2966445"/>
            <a:chOff x="5032601" y="267068"/>
            <a:chExt cx="578436" cy="4841811"/>
          </a:xfrm>
        </p:grpSpPr>
        <p:cxnSp>
          <p:nvCxnSpPr>
            <p:cNvPr id="91" name="직선 연결선 90">
              <a:extLst>
                <a:ext uri="{FF2B5EF4-FFF2-40B4-BE49-F238E27FC236}">
                  <a16:creationId xmlns:a16="http://schemas.microsoft.com/office/drawing/2014/main" id="{3A8FC820-072F-FD6F-E6D7-20C45B4B73B4}"/>
                </a:ext>
              </a:extLst>
            </p:cNvPr>
            <p:cNvCxnSpPr>
              <a:cxnSpLocks/>
            </p:cNvCxnSpPr>
            <p:nvPr/>
          </p:nvCxnSpPr>
          <p:spPr>
            <a:xfrm>
              <a:off x="5398090" y="5108879"/>
              <a:ext cx="208810" cy="0"/>
            </a:xfrm>
            <a:prstGeom prst="line">
              <a:avLst/>
            </a:prstGeom>
            <a:ln>
              <a:solidFill>
                <a:srgbClr val="C00000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직선 연결선 91">
              <a:extLst>
                <a:ext uri="{FF2B5EF4-FFF2-40B4-BE49-F238E27FC236}">
                  <a16:creationId xmlns:a16="http://schemas.microsoft.com/office/drawing/2014/main" id="{F4B48B81-DD37-862A-4918-1880E07FD781}"/>
                </a:ext>
              </a:extLst>
            </p:cNvPr>
            <p:cNvCxnSpPr>
              <a:cxnSpLocks/>
            </p:cNvCxnSpPr>
            <p:nvPr/>
          </p:nvCxnSpPr>
          <p:spPr>
            <a:xfrm>
              <a:off x="5402227" y="267068"/>
              <a:ext cx="208810" cy="0"/>
            </a:xfrm>
            <a:prstGeom prst="line">
              <a:avLst/>
            </a:prstGeom>
            <a:ln>
              <a:solidFill>
                <a:srgbClr val="C00000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AB85F159-AB71-79A2-6F20-CEC29503B850}"/>
                </a:ext>
              </a:extLst>
            </p:cNvPr>
            <p:cNvSpPr txBox="1"/>
            <p:nvPr/>
          </p:nvSpPr>
          <p:spPr>
            <a:xfrm>
              <a:off x="5032601" y="2523993"/>
              <a:ext cx="468398" cy="36933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900" dirty="0">
                  <a:solidFill>
                    <a:srgbClr val="FF0000"/>
                  </a:solidFill>
                  <a:latin typeface="+mj-ea"/>
                  <a:ea typeface="+mj-ea"/>
                </a:rPr>
                <a:t>Scroll</a:t>
              </a:r>
            </a:p>
            <a:p>
              <a:r>
                <a:rPr lang="ko-KR" altLang="en-US" sz="900" dirty="0">
                  <a:solidFill>
                    <a:srgbClr val="FF0000"/>
                  </a:solidFill>
                  <a:latin typeface="+mj-ea"/>
                  <a:ea typeface="+mj-ea"/>
                </a:rPr>
                <a:t>영역</a:t>
              </a:r>
            </a:p>
          </p:txBody>
        </p:sp>
        <p:cxnSp>
          <p:nvCxnSpPr>
            <p:cNvPr id="94" name="직선 화살표 연결선 93">
              <a:extLst>
                <a:ext uri="{FF2B5EF4-FFF2-40B4-BE49-F238E27FC236}">
                  <a16:creationId xmlns:a16="http://schemas.microsoft.com/office/drawing/2014/main" id="{3E5503D4-AFEC-972F-CF07-0BF0965DB65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522544" y="346293"/>
              <a:ext cx="0" cy="4724731"/>
            </a:xfrm>
            <a:prstGeom prst="straightConnector1">
              <a:avLst/>
            </a:prstGeom>
            <a:ln>
              <a:solidFill>
                <a:srgbClr val="C00000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5" name="그룹 94">
            <a:extLst>
              <a:ext uri="{FF2B5EF4-FFF2-40B4-BE49-F238E27FC236}">
                <a16:creationId xmlns:a16="http://schemas.microsoft.com/office/drawing/2014/main" id="{DFFFBF84-981F-61A3-EED8-FFFE83B21F4A}"/>
              </a:ext>
            </a:extLst>
          </p:cNvPr>
          <p:cNvGrpSpPr/>
          <p:nvPr/>
        </p:nvGrpSpPr>
        <p:grpSpPr>
          <a:xfrm>
            <a:off x="2336782" y="1312703"/>
            <a:ext cx="552351" cy="898560"/>
            <a:chOff x="5095824" y="4280268"/>
            <a:chExt cx="552351" cy="831786"/>
          </a:xfrm>
        </p:grpSpPr>
        <p:cxnSp>
          <p:nvCxnSpPr>
            <p:cNvPr id="96" name="직선 연결선 95">
              <a:extLst>
                <a:ext uri="{FF2B5EF4-FFF2-40B4-BE49-F238E27FC236}">
                  <a16:creationId xmlns:a16="http://schemas.microsoft.com/office/drawing/2014/main" id="{307E6786-6044-3A4C-877F-9E4F106FDCDE}"/>
                </a:ext>
              </a:extLst>
            </p:cNvPr>
            <p:cNvCxnSpPr>
              <a:cxnSpLocks/>
            </p:cNvCxnSpPr>
            <p:nvPr/>
          </p:nvCxnSpPr>
          <p:spPr>
            <a:xfrm>
              <a:off x="5439365" y="5112054"/>
              <a:ext cx="208810" cy="0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직선 연결선 96">
              <a:extLst>
                <a:ext uri="{FF2B5EF4-FFF2-40B4-BE49-F238E27FC236}">
                  <a16:creationId xmlns:a16="http://schemas.microsoft.com/office/drawing/2014/main" id="{E4465483-914B-3301-0303-08212DCED039}"/>
                </a:ext>
              </a:extLst>
            </p:cNvPr>
            <p:cNvCxnSpPr>
              <a:cxnSpLocks/>
            </p:cNvCxnSpPr>
            <p:nvPr/>
          </p:nvCxnSpPr>
          <p:spPr>
            <a:xfrm>
              <a:off x="5402227" y="4280268"/>
              <a:ext cx="208810" cy="0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id="{7345B681-7416-F371-1A1E-469EA83112A1}"/>
                </a:ext>
              </a:extLst>
            </p:cNvPr>
            <p:cNvSpPr txBox="1"/>
            <p:nvPr/>
          </p:nvSpPr>
          <p:spPr>
            <a:xfrm>
              <a:off x="5095824" y="4466552"/>
              <a:ext cx="45557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900" dirty="0">
                  <a:latin typeface="+mj-ea"/>
                  <a:ea typeface="+mj-ea"/>
                </a:rPr>
                <a:t>Fixed</a:t>
              </a:r>
            </a:p>
            <a:p>
              <a:r>
                <a:rPr lang="ko-KR" altLang="en-US" sz="900" dirty="0">
                  <a:latin typeface="+mj-ea"/>
                  <a:ea typeface="+mj-ea"/>
                </a:rPr>
                <a:t>영역</a:t>
              </a:r>
            </a:p>
          </p:txBody>
        </p:sp>
        <p:cxnSp>
          <p:nvCxnSpPr>
            <p:cNvPr id="99" name="직선 화살표 연결선 98">
              <a:extLst>
                <a:ext uri="{FF2B5EF4-FFF2-40B4-BE49-F238E27FC236}">
                  <a16:creationId xmlns:a16="http://schemas.microsoft.com/office/drawing/2014/main" id="{C49BA482-0923-EFB2-1E87-F1D21F05B58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522544" y="4297699"/>
              <a:ext cx="0" cy="773325"/>
            </a:xfrm>
            <a:prstGeom prst="straightConnector1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101" name="Google Shape;548;p12">
            <a:extLst>
              <a:ext uri="{FF2B5EF4-FFF2-40B4-BE49-F238E27FC236}">
                <a16:creationId xmlns:a16="http://schemas.microsoft.com/office/drawing/2014/main" id="{D26760EA-FA12-AD6F-8C6F-EAE8C976926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69254556"/>
              </p:ext>
            </p:extLst>
          </p:nvPr>
        </p:nvGraphicFramePr>
        <p:xfrm>
          <a:off x="12192000" y="0"/>
          <a:ext cx="1887100" cy="35736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3.3.0</a:t>
                      </a:r>
                      <a:endParaRPr sz="600" b="0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AI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코멘트 팝업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_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와이어프레임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9604019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00540754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>
            <a:extLst>
              <a:ext uri="{FF2B5EF4-FFF2-40B4-BE49-F238E27FC236}">
                <a16:creationId xmlns:a16="http://schemas.microsoft.com/office/drawing/2014/main" id="{9E83C21C-1490-EF32-0F14-A2B4BD5E3D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38594856"/>
              </p:ext>
            </p:extLst>
          </p:nvPr>
        </p:nvGraphicFramePr>
        <p:xfrm>
          <a:off x="9042400" y="111727"/>
          <a:ext cx="3047760" cy="930898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9550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 </a:t>
                      </a: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06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TEA-AIR-PER-002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8494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담임교사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ko-KR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AI_</a:t>
                      </a:r>
                      <a:r>
                        <a:rPr lang="ko-KR" altLang="en-US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  <a:r>
                        <a:rPr lang="en-US" altLang="ko-KR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학생 리포트</a:t>
                      </a:r>
                      <a:r>
                        <a:rPr lang="en-US" altLang="ko-KR" b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선도학교</a:t>
                      </a:r>
                      <a:endParaRPr lang="en-US" altLang="ko-KR" b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모서리가 둥근 직사각형 1100">
            <a:extLst>
              <a:ext uri="{FF2B5EF4-FFF2-40B4-BE49-F238E27FC236}">
                <a16:creationId xmlns:a16="http://schemas.microsoft.com/office/drawing/2014/main" id="{9A0470EF-F8DD-BBC3-6BBA-B81756DB709D}"/>
              </a:ext>
            </a:extLst>
          </p:cNvPr>
          <p:cNvSpPr/>
          <p:nvPr/>
        </p:nvSpPr>
        <p:spPr>
          <a:xfrm>
            <a:off x="8817767" y="1518854"/>
            <a:ext cx="45719" cy="832716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cxnSp>
        <p:nvCxnSpPr>
          <p:cNvPr id="10" name="직선 연결선[R] 1266">
            <a:extLst>
              <a:ext uri="{FF2B5EF4-FFF2-40B4-BE49-F238E27FC236}">
                <a16:creationId xmlns:a16="http://schemas.microsoft.com/office/drawing/2014/main" id="{6C6987DD-6AEC-72AD-8816-D4C8825D58BD}"/>
              </a:ext>
            </a:extLst>
          </p:cNvPr>
          <p:cNvCxnSpPr/>
          <p:nvPr/>
        </p:nvCxnSpPr>
        <p:spPr>
          <a:xfrm>
            <a:off x="3683706" y="837052"/>
            <a:ext cx="751562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7955EDBC-805F-1DBD-CBDE-5E62526C4EB0}"/>
              </a:ext>
            </a:extLst>
          </p:cNvPr>
          <p:cNvSpPr txBox="1"/>
          <p:nvPr/>
        </p:nvSpPr>
        <p:spPr>
          <a:xfrm>
            <a:off x="313249" y="935431"/>
            <a:ext cx="938651" cy="16793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x-none" altLang="en-US" sz="1100" b="1" dirty="0"/>
              <a:t>학생 </a:t>
            </a:r>
            <a:r>
              <a:rPr lang="ko-KR" altLang="en-US" sz="1100" b="1" dirty="0"/>
              <a:t>리포트</a:t>
            </a:r>
            <a:endParaRPr lang="en-US" altLang="ko-KR" sz="1050" b="1" dirty="0"/>
          </a:p>
        </p:txBody>
      </p:sp>
      <p:pic>
        <p:nvPicPr>
          <p:cNvPr id="12" name="Graphic 11">
            <a:extLst>
              <a:ext uri="{FF2B5EF4-FFF2-40B4-BE49-F238E27FC236}">
                <a16:creationId xmlns:a16="http://schemas.microsoft.com/office/drawing/2014/main" id="{44F866D6-1FD1-62D0-0122-F3A56ED5500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04668" y="940359"/>
            <a:ext cx="155002" cy="155002"/>
          </a:xfrm>
          <a:prstGeom prst="rect">
            <a:avLst/>
          </a:prstGeom>
        </p:spPr>
      </p:pic>
      <p:grpSp>
        <p:nvGrpSpPr>
          <p:cNvPr id="15" name="그룹 14">
            <a:extLst>
              <a:ext uri="{FF2B5EF4-FFF2-40B4-BE49-F238E27FC236}">
                <a16:creationId xmlns:a16="http://schemas.microsoft.com/office/drawing/2014/main" id="{BFA3B3C8-D54A-7007-C493-1E0F10C8297D}"/>
              </a:ext>
            </a:extLst>
          </p:cNvPr>
          <p:cNvGrpSpPr/>
          <p:nvPr/>
        </p:nvGrpSpPr>
        <p:grpSpPr>
          <a:xfrm>
            <a:off x="7310984" y="922446"/>
            <a:ext cx="1123678" cy="195246"/>
            <a:chOff x="3386022" y="1238010"/>
            <a:chExt cx="1123678" cy="195246"/>
          </a:xfrm>
        </p:grpSpPr>
        <p:sp>
          <p:nvSpPr>
            <p:cNvPr id="16" name="2020년 6월 09일">
              <a:extLst>
                <a:ext uri="{FF2B5EF4-FFF2-40B4-BE49-F238E27FC236}">
                  <a16:creationId xmlns:a16="http://schemas.microsoft.com/office/drawing/2014/main" id="{3AA5CD60-6C7A-3780-530D-92264A6F873C}"/>
                </a:ext>
              </a:extLst>
            </p:cNvPr>
            <p:cNvSpPr txBox="1"/>
            <p:nvPr/>
          </p:nvSpPr>
          <p:spPr>
            <a:xfrm>
              <a:off x="3684153" y="1238010"/>
              <a:ext cx="825547" cy="195246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:m="http://schemas.openxmlformats.org/officeDocument/2006/math" xmlns:a14="http://schemas.microsoft.com/office/drawing/2010/main" xmlns:ma14="http://schemas.microsoft.com/office/mac/drawingml/2011/main" xmlns="" val="1"/>
              </a:ext>
            </a:extLst>
          </p:spPr>
          <p:txBody>
            <a:bodyPr wrap="none" lIns="35719" tIns="35719" rIns="35719" bIns="35719" anchor="ctr">
              <a:spAutoFit/>
            </a:bodyPr>
            <a:lstStyle>
              <a:lvl1pPr>
                <a:defRPr sz="1300">
                  <a:solidFill>
                    <a:srgbClr val="343434"/>
                  </a:solidFill>
                  <a:latin typeface="Apple SD 산돌고딕 Neo 볼드체"/>
                  <a:ea typeface="Apple SD 산돌고딕 Neo 볼드체"/>
                  <a:cs typeface="Apple SD 산돌고딕 Neo 볼드체"/>
                  <a:sym typeface="Apple SD 산돌고딕 Neo 볼드체"/>
                </a:defRPr>
              </a:lvl1pPr>
            </a:lstStyle>
            <a:p>
              <a:pPr algn="ctr"/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2024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년 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3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~</a:t>
              </a:r>
              <a:r>
                <a:rPr lang="en-US" altLang="ko-KR" sz="800" b="1" dirty="0">
                  <a:solidFill>
                    <a:srgbClr val="7E44FB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6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endParaRPr sz="800" dirty="0">
                <a:solidFill>
                  <a:prstClr val="black">
                    <a:lumMod val="50000"/>
                    <a:lumOff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17" name="꺽쇠.png" descr="꺽쇠.png">
              <a:extLst>
                <a:ext uri="{FF2B5EF4-FFF2-40B4-BE49-F238E27FC236}">
                  <a16:creationId xmlns:a16="http://schemas.microsoft.com/office/drawing/2014/main" id="{D70C911E-558A-3723-8662-646A7B4197F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 flipH="1">
              <a:off x="3386022" y="1299227"/>
              <a:ext cx="98011" cy="98011"/>
            </a:xfrm>
            <a:prstGeom prst="rect">
              <a:avLst/>
            </a:prstGeom>
            <a:ln w="12700">
              <a:miter lim="400000"/>
            </a:ln>
          </p:spPr>
        </p:pic>
      </p:grpSp>
      <p:sp>
        <p:nvSpPr>
          <p:cNvPr id="19" name="사각형: 둥근 모서리 18">
            <a:extLst>
              <a:ext uri="{FF2B5EF4-FFF2-40B4-BE49-F238E27FC236}">
                <a16:creationId xmlns:a16="http://schemas.microsoft.com/office/drawing/2014/main" id="{68626500-4508-8C67-2A75-74CAA0ED8773}"/>
              </a:ext>
            </a:extLst>
          </p:cNvPr>
          <p:cNvSpPr/>
          <p:nvPr/>
        </p:nvSpPr>
        <p:spPr>
          <a:xfrm>
            <a:off x="8372170" y="1154868"/>
            <a:ext cx="396937" cy="351244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2000" b="1" dirty="0">
                <a:solidFill>
                  <a:schemeClr val="tx1"/>
                </a:solidFill>
              </a:rPr>
              <a:t>+</a:t>
            </a:r>
            <a:endParaRPr lang="ko-KR" altLang="en-US" sz="2000" b="1" dirty="0">
              <a:solidFill>
                <a:schemeClr val="tx1"/>
              </a:solidFill>
            </a:endParaRPr>
          </a:p>
        </p:txBody>
      </p:sp>
      <p:sp>
        <p:nvSpPr>
          <p:cNvPr id="101" name="직사각형 100">
            <a:extLst>
              <a:ext uri="{FF2B5EF4-FFF2-40B4-BE49-F238E27FC236}">
                <a16:creationId xmlns:a16="http://schemas.microsoft.com/office/drawing/2014/main" id="{BE2AFC9B-AB23-BAF1-7E9C-60EC56BDD1BA}"/>
              </a:ext>
            </a:extLst>
          </p:cNvPr>
          <p:cNvSpPr/>
          <p:nvPr/>
        </p:nvSpPr>
        <p:spPr>
          <a:xfrm>
            <a:off x="434160" y="4653150"/>
            <a:ext cx="8360020" cy="1810964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i="1" dirty="0">
                <a:solidFill>
                  <a:schemeClr val="bg1">
                    <a:lumMod val="65000"/>
                  </a:schemeClr>
                </a:solidFill>
              </a:rPr>
              <a:t>하단 영역 </a:t>
            </a:r>
            <a:r>
              <a:rPr lang="en-US" altLang="ko-KR" i="1" dirty="0">
                <a:solidFill>
                  <a:schemeClr val="bg1">
                    <a:lumMod val="65000"/>
                  </a:schemeClr>
                </a:solidFill>
              </a:rPr>
              <a:t>(</a:t>
            </a:r>
            <a:r>
              <a:rPr lang="ko-KR" altLang="en-US" i="1" dirty="0">
                <a:solidFill>
                  <a:schemeClr val="bg1">
                    <a:lumMod val="65000"/>
                  </a:schemeClr>
                </a:solidFill>
              </a:rPr>
              <a:t>피드백 목록</a:t>
            </a:r>
            <a:r>
              <a:rPr lang="en-US" altLang="ko-KR" i="1" dirty="0">
                <a:solidFill>
                  <a:schemeClr val="bg1">
                    <a:lumMod val="65000"/>
                  </a:schemeClr>
                </a:solidFill>
              </a:rPr>
              <a:t>, </a:t>
            </a:r>
            <a:r>
              <a:rPr lang="ko-KR" altLang="en-US" i="1" dirty="0">
                <a:solidFill>
                  <a:schemeClr val="bg1">
                    <a:lumMod val="65000"/>
                  </a:schemeClr>
                </a:solidFill>
              </a:rPr>
              <a:t>전체 학생 목록</a:t>
            </a:r>
            <a:r>
              <a:rPr lang="en-US" altLang="ko-KR" i="1" dirty="0">
                <a:solidFill>
                  <a:schemeClr val="bg1">
                    <a:lumMod val="65000"/>
                  </a:schemeClr>
                </a:solidFill>
              </a:rPr>
              <a:t>)</a:t>
            </a:r>
          </a:p>
          <a:p>
            <a:pPr algn="ctr"/>
            <a:r>
              <a:rPr lang="en-US" altLang="ko-KR" sz="1400" i="1" dirty="0">
                <a:solidFill>
                  <a:srgbClr val="0070C0"/>
                </a:solidFill>
              </a:rPr>
              <a:t>TEA-AIR-PER-001</a:t>
            </a:r>
            <a:r>
              <a:rPr lang="ko-KR" altLang="en-US" sz="1400" i="1" dirty="0">
                <a:solidFill>
                  <a:srgbClr val="0070C0"/>
                </a:solidFill>
              </a:rPr>
              <a:t> 화면과 동일</a:t>
            </a:r>
            <a:endParaRPr lang="en-US" altLang="ko-KR" sz="1400" i="1" dirty="0">
              <a:solidFill>
                <a:srgbClr val="0070C0"/>
              </a:solidFill>
            </a:endParaRPr>
          </a:p>
        </p:txBody>
      </p:sp>
      <p:cxnSp>
        <p:nvCxnSpPr>
          <p:cNvPr id="230" name="직선 연결선 229">
            <a:extLst>
              <a:ext uri="{FF2B5EF4-FFF2-40B4-BE49-F238E27FC236}">
                <a16:creationId xmlns:a16="http://schemas.microsoft.com/office/drawing/2014/main" id="{37D0DA21-087C-6AF2-F51A-013EC8DCDB9C}"/>
              </a:ext>
            </a:extLst>
          </p:cNvPr>
          <p:cNvCxnSpPr/>
          <p:nvPr/>
        </p:nvCxnSpPr>
        <p:spPr>
          <a:xfrm>
            <a:off x="5375837" y="2268216"/>
            <a:ext cx="0" cy="2238809"/>
          </a:xfrm>
          <a:prstGeom prst="line">
            <a:avLst/>
          </a:prstGeom>
          <a:ln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231" name="그룹 230">
            <a:extLst>
              <a:ext uri="{FF2B5EF4-FFF2-40B4-BE49-F238E27FC236}">
                <a16:creationId xmlns:a16="http://schemas.microsoft.com/office/drawing/2014/main" id="{CE4CDF79-C34F-F1A1-772F-6531F86094AA}"/>
              </a:ext>
            </a:extLst>
          </p:cNvPr>
          <p:cNvGrpSpPr/>
          <p:nvPr/>
        </p:nvGrpSpPr>
        <p:grpSpPr>
          <a:xfrm>
            <a:off x="7786883" y="3046518"/>
            <a:ext cx="158242" cy="156747"/>
            <a:chOff x="7787348" y="2558945"/>
            <a:chExt cx="158242" cy="156747"/>
          </a:xfrm>
        </p:grpSpPr>
        <p:sp>
          <p:nvSpPr>
            <p:cNvPr id="232" name="타원 231">
              <a:extLst>
                <a:ext uri="{FF2B5EF4-FFF2-40B4-BE49-F238E27FC236}">
                  <a16:creationId xmlns:a16="http://schemas.microsoft.com/office/drawing/2014/main" id="{7A416723-8AA3-9C0C-CDB1-4B69D2BE34C3}"/>
                </a:ext>
              </a:extLst>
            </p:cNvPr>
            <p:cNvSpPr/>
            <p:nvPr/>
          </p:nvSpPr>
          <p:spPr>
            <a:xfrm>
              <a:off x="7787348" y="2558945"/>
              <a:ext cx="142134" cy="152026"/>
            </a:xfrm>
            <a:prstGeom prst="ellipse">
              <a:avLst/>
            </a:prstGeom>
            <a:solidFill>
              <a:schemeClr val="bg1"/>
            </a:solidFill>
            <a:ln w="3175" cap="flat">
              <a:solidFill>
                <a:schemeClr val="tx1"/>
              </a:solidFill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pic>
          <p:nvPicPr>
            <p:cNvPr id="233" name="그래픽 232" descr="위쪽 캐럿 단색으로 채워진">
              <a:extLst>
                <a:ext uri="{FF2B5EF4-FFF2-40B4-BE49-F238E27FC236}">
                  <a16:creationId xmlns:a16="http://schemas.microsoft.com/office/drawing/2014/main" id="{B7852058-E5B1-AB03-83C2-3DDA6114821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 rot="5400000">
              <a:off x="7793461" y="2563563"/>
              <a:ext cx="152129" cy="152129"/>
            </a:xfrm>
            <a:prstGeom prst="rect">
              <a:avLst/>
            </a:prstGeom>
          </p:spPr>
        </p:pic>
      </p:grpSp>
      <p:grpSp>
        <p:nvGrpSpPr>
          <p:cNvPr id="234" name="그룹 233">
            <a:extLst>
              <a:ext uri="{FF2B5EF4-FFF2-40B4-BE49-F238E27FC236}">
                <a16:creationId xmlns:a16="http://schemas.microsoft.com/office/drawing/2014/main" id="{B93687A0-13EE-87C9-B2B3-1034B58E2A3F}"/>
              </a:ext>
            </a:extLst>
          </p:cNvPr>
          <p:cNvGrpSpPr/>
          <p:nvPr/>
        </p:nvGrpSpPr>
        <p:grpSpPr>
          <a:xfrm>
            <a:off x="6394183" y="3048967"/>
            <a:ext cx="151729" cy="156311"/>
            <a:chOff x="6349434" y="2591580"/>
            <a:chExt cx="151729" cy="156311"/>
          </a:xfrm>
        </p:grpSpPr>
        <p:sp>
          <p:nvSpPr>
            <p:cNvPr id="235" name="타원 234">
              <a:extLst>
                <a:ext uri="{FF2B5EF4-FFF2-40B4-BE49-F238E27FC236}">
                  <a16:creationId xmlns:a16="http://schemas.microsoft.com/office/drawing/2014/main" id="{1B04BF6C-0259-7F7E-85BB-6C577D54D63E}"/>
                </a:ext>
              </a:extLst>
            </p:cNvPr>
            <p:cNvSpPr/>
            <p:nvPr/>
          </p:nvSpPr>
          <p:spPr>
            <a:xfrm>
              <a:off x="6359029" y="2591580"/>
              <a:ext cx="142134" cy="152026"/>
            </a:xfrm>
            <a:prstGeom prst="ellipse">
              <a:avLst/>
            </a:prstGeom>
            <a:solidFill>
              <a:schemeClr val="bg1"/>
            </a:solidFill>
            <a:ln w="3175" cap="flat">
              <a:solidFill>
                <a:schemeClr val="bg2"/>
              </a:solidFill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pic>
          <p:nvPicPr>
            <p:cNvPr id="236" name="그래픽 235" descr="위쪽 캐럿 단색으로 채워진">
              <a:extLst>
                <a:ext uri="{FF2B5EF4-FFF2-40B4-BE49-F238E27FC236}">
                  <a16:creationId xmlns:a16="http://schemas.microsoft.com/office/drawing/2014/main" id="{2D3921E0-6A5C-5F81-F542-8C11FB7EFC1D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 rot="5400000" flipV="1">
              <a:off x="6347914" y="2597282"/>
              <a:ext cx="152129" cy="149089"/>
            </a:xfrm>
            <a:prstGeom prst="rect">
              <a:avLst/>
            </a:prstGeom>
          </p:spPr>
        </p:pic>
      </p:grpSp>
      <p:sp>
        <p:nvSpPr>
          <p:cNvPr id="237" name="TextBox 236">
            <a:extLst>
              <a:ext uri="{FF2B5EF4-FFF2-40B4-BE49-F238E27FC236}">
                <a16:creationId xmlns:a16="http://schemas.microsoft.com/office/drawing/2014/main" id="{BAA7E196-BAFD-AE42-133A-7A6C224459CC}"/>
              </a:ext>
            </a:extLst>
          </p:cNvPr>
          <p:cNvSpPr txBox="1"/>
          <p:nvPr/>
        </p:nvSpPr>
        <p:spPr>
          <a:xfrm>
            <a:off x="5470204" y="2236058"/>
            <a:ext cx="55784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>
                <a:solidFill>
                  <a:prstClr val="black"/>
                </a:solidFill>
              </a:rPr>
              <a:t>레드 그룹</a:t>
            </a:r>
            <a:endParaRPr kumimoji="1" lang="x-none" altLang="en-US" sz="1000" dirty="0">
              <a:solidFill>
                <a:prstClr val="black"/>
              </a:solidFill>
            </a:endParaRPr>
          </a:p>
        </p:txBody>
      </p:sp>
      <p:sp>
        <p:nvSpPr>
          <p:cNvPr id="238" name="사각형: 둥근 모서리 237">
            <a:extLst>
              <a:ext uri="{FF2B5EF4-FFF2-40B4-BE49-F238E27FC236}">
                <a16:creationId xmlns:a16="http://schemas.microsoft.com/office/drawing/2014/main" id="{776C96C0-A349-CE9A-B5EF-FFD6FAB37D20}"/>
              </a:ext>
            </a:extLst>
          </p:cNvPr>
          <p:cNvSpPr/>
          <p:nvPr/>
        </p:nvSpPr>
        <p:spPr>
          <a:xfrm>
            <a:off x="5494619" y="3975609"/>
            <a:ext cx="3251704" cy="394113"/>
          </a:xfrm>
          <a:prstGeom prst="roundRect">
            <a:avLst>
              <a:gd name="adj" fmla="val 0"/>
            </a:avLst>
          </a:prstGeom>
          <a:noFill/>
          <a:ln w="6350" cap="flat">
            <a:solidFill>
              <a:schemeClr val="bg1">
                <a:lumMod val="7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39" name="사각형: 둥근 모서리 238">
            <a:extLst>
              <a:ext uri="{FF2B5EF4-FFF2-40B4-BE49-F238E27FC236}">
                <a16:creationId xmlns:a16="http://schemas.microsoft.com/office/drawing/2014/main" id="{1334E688-D91A-4282-570E-8B0422E41005}"/>
              </a:ext>
            </a:extLst>
          </p:cNvPr>
          <p:cNvSpPr/>
          <p:nvPr/>
        </p:nvSpPr>
        <p:spPr>
          <a:xfrm>
            <a:off x="6546422" y="4465450"/>
            <a:ext cx="1244587" cy="184664"/>
          </a:xfrm>
          <a:prstGeom prst="roundRect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8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피드백 보내기</a:t>
            </a:r>
          </a:p>
        </p:txBody>
      </p:sp>
      <p:sp>
        <p:nvSpPr>
          <p:cNvPr id="240" name="TextBox 239">
            <a:extLst>
              <a:ext uri="{FF2B5EF4-FFF2-40B4-BE49-F238E27FC236}">
                <a16:creationId xmlns:a16="http://schemas.microsoft.com/office/drawing/2014/main" id="{5EF11DC9-23DC-7FD4-D9B9-03C6329BF792}"/>
              </a:ext>
            </a:extLst>
          </p:cNvPr>
          <p:cNvSpPr txBox="1"/>
          <p:nvPr/>
        </p:nvSpPr>
        <p:spPr>
          <a:xfrm>
            <a:off x="5485867" y="4021844"/>
            <a:ext cx="3198781" cy="10772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ko-KR" altLang="en-US" sz="700" dirty="0">
                <a:solidFill>
                  <a:schemeClr val="bg2">
                    <a:lumMod val="10000"/>
                  </a:schemeClr>
                </a:solidFill>
              </a:rPr>
              <a:t>학습하다 어려운 점이 있다면 언제든지 선생님한테 알려주세요</a:t>
            </a:r>
            <a:r>
              <a:rPr kumimoji="1" lang="en-US" altLang="ko-KR" sz="700" dirty="0">
                <a:solidFill>
                  <a:schemeClr val="bg2">
                    <a:lumMod val="10000"/>
                  </a:schemeClr>
                </a:solidFill>
              </a:rPr>
              <a:t>.</a:t>
            </a:r>
          </a:p>
        </p:txBody>
      </p:sp>
      <p:grpSp>
        <p:nvGrpSpPr>
          <p:cNvPr id="241" name="그룹 240">
            <a:extLst>
              <a:ext uri="{FF2B5EF4-FFF2-40B4-BE49-F238E27FC236}">
                <a16:creationId xmlns:a16="http://schemas.microsoft.com/office/drawing/2014/main" id="{6D0D3FCF-CFCD-1FBA-BD3E-0601E3F05BA6}"/>
              </a:ext>
            </a:extLst>
          </p:cNvPr>
          <p:cNvGrpSpPr/>
          <p:nvPr/>
        </p:nvGrpSpPr>
        <p:grpSpPr>
          <a:xfrm>
            <a:off x="6627107" y="2533752"/>
            <a:ext cx="1057122" cy="382964"/>
            <a:chOff x="6629894" y="2126601"/>
            <a:chExt cx="1057122" cy="382964"/>
          </a:xfrm>
        </p:grpSpPr>
        <p:grpSp>
          <p:nvGrpSpPr>
            <p:cNvPr id="242" name="그룹 241">
              <a:extLst>
                <a:ext uri="{FF2B5EF4-FFF2-40B4-BE49-F238E27FC236}">
                  <a16:creationId xmlns:a16="http://schemas.microsoft.com/office/drawing/2014/main" id="{28ED45E5-D9EB-C6D9-ACCC-B535BB2C0444}"/>
                </a:ext>
              </a:extLst>
            </p:cNvPr>
            <p:cNvGrpSpPr/>
            <p:nvPr/>
          </p:nvGrpSpPr>
          <p:grpSpPr>
            <a:xfrm>
              <a:off x="6629894" y="2133836"/>
              <a:ext cx="299981" cy="279782"/>
              <a:chOff x="6271971" y="1276089"/>
              <a:chExt cx="1683320" cy="1683320"/>
            </a:xfrm>
          </p:grpSpPr>
          <p:sp>
            <p:nvSpPr>
              <p:cNvPr id="252" name="타원 251">
                <a:extLst>
                  <a:ext uri="{FF2B5EF4-FFF2-40B4-BE49-F238E27FC236}">
                    <a16:creationId xmlns:a16="http://schemas.microsoft.com/office/drawing/2014/main" id="{22E84EA4-FA06-3044-2A01-0986037E8698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253" name="그래픽 252" descr="남자 옆모습 단색으로 채워진">
                <a:extLst>
                  <a:ext uri="{FF2B5EF4-FFF2-40B4-BE49-F238E27FC236}">
                    <a16:creationId xmlns:a16="http://schemas.microsoft.com/office/drawing/2014/main" id="{90BA083B-AB46-8AA9-BF4E-57FB811889D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>
                <a:extLst>
                  <a:ext uri="{96DAC541-7B7A-43D3-8B79-37D633B846F1}">
                    <asvg:svgBlip xmlns:asvg="http://schemas.microsoft.com/office/drawing/2016/SVG/main" r:embed="rId10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grpSp>
          <p:nvGrpSpPr>
            <p:cNvPr id="243" name="그룹 242">
              <a:extLst>
                <a:ext uri="{FF2B5EF4-FFF2-40B4-BE49-F238E27FC236}">
                  <a16:creationId xmlns:a16="http://schemas.microsoft.com/office/drawing/2014/main" id="{992865DF-8460-D4D7-9295-14324C514541}"/>
                </a:ext>
              </a:extLst>
            </p:cNvPr>
            <p:cNvGrpSpPr/>
            <p:nvPr/>
          </p:nvGrpSpPr>
          <p:grpSpPr>
            <a:xfrm>
              <a:off x="7007830" y="2127533"/>
              <a:ext cx="299981" cy="279782"/>
              <a:chOff x="6271971" y="1276089"/>
              <a:chExt cx="1683320" cy="1683320"/>
            </a:xfrm>
          </p:grpSpPr>
          <p:sp>
            <p:nvSpPr>
              <p:cNvPr id="250" name="타원 249">
                <a:extLst>
                  <a:ext uri="{FF2B5EF4-FFF2-40B4-BE49-F238E27FC236}">
                    <a16:creationId xmlns:a16="http://schemas.microsoft.com/office/drawing/2014/main" id="{9CE60E4A-19CA-525A-13AB-9E1053189F99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251" name="그래픽 250" descr="남자 옆모습 단색으로 채워진">
                <a:extLst>
                  <a:ext uri="{FF2B5EF4-FFF2-40B4-BE49-F238E27FC236}">
                    <a16:creationId xmlns:a16="http://schemas.microsoft.com/office/drawing/2014/main" id="{AB667EB7-24CE-19A3-D65B-9722E37D7AC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>
                <a:extLst>
                  <a:ext uri="{96DAC541-7B7A-43D3-8B79-37D633B846F1}">
                    <asvg:svgBlip xmlns:asvg="http://schemas.microsoft.com/office/drawing/2016/SVG/main" r:embed="rId10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grpSp>
          <p:nvGrpSpPr>
            <p:cNvPr id="244" name="그룹 243">
              <a:extLst>
                <a:ext uri="{FF2B5EF4-FFF2-40B4-BE49-F238E27FC236}">
                  <a16:creationId xmlns:a16="http://schemas.microsoft.com/office/drawing/2014/main" id="{30D6B502-CCEE-268F-C342-C150F815ED82}"/>
                </a:ext>
              </a:extLst>
            </p:cNvPr>
            <p:cNvGrpSpPr/>
            <p:nvPr/>
          </p:nvGrpSpPr>
          <p:grpSpPr>
            <a:xfrm>
              <a:off x="7387035" y="2126601"/>
              <a:ext cx="299981" cy="279782"/>
              <a:chOff x="6271971" y="1276089"/>
              <a:chExt cx="1683320" cy="1683320"/>
            </a:xfrm>
          </p:grpSpPr>
          <p:sp>
            <p:nvSpPr>
              <p:cNvPr id="248" name="타원 247">
                <a:extLst>
                  <a:ext uri="{FF2B5EF4-FFF2-40B4-BE49-F238E27FC236}">
                    <a16:creationId xmlns:a16="http://schemas.microsoft.com/office/drawing/2014/main" id="{1584DEC1-1ACB-6D1E-C279-DCC16F1F6630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249" name="그래픽 248" descr="남자 옆모습 단색으로 채워진">
                <a:extLst>
                  <a:ext uri="{FF2B5EF4-FFF2-40B4-BE49-F238E27FC236}">
                    <a16:creationId xmlns:a16="http://schemas.microsoft.com/office/drawing/2014/main" id="{68C688C7-C14F-3991-9B04-5E8DDB2546F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>
                <a:extLst>
                  <a:ext uri="{96DAC541-7B7A-43D3-8B79-37D633B846F1}">
                    <asvg:svgBlip xmlns:asvg="http://schemas.microsoft.com/office/drawing/2016/SVG/main" r:embed="rId10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sp>
          <p:nvSpPr>
            <p:cNvPr id="245" name="TextBox 244">
              <a:extLst>
                <a:ext uri="{FF2B5EF4-FFF2-40B4-BE49-F238E27FC236}">
                  <a16:creationId xmlns:a16="http://schemas.microsoft.com/office/drawing/2014/main" id="{F4BE1E01-A0C6-8095-9724-DBED2A8F054A}"/>
                </a:ext>
              </a:extLst>
            </p:cNvPr>
            <p:cNvSpPr txBox="1"/>
            <p:nvPr/>
          </p:nvSpPr>
          <p:spPr>
            <a:xfrm>
              <a:off x="6700702" y="2448010"/>
              <a:ext cx="153888" cy="6155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400" dirty="0" err="1">
                  <a:solidFill>
                    <a:prstClr val="black"/>
                  </a:solidFill>
                </a:rPr>
                <a:t>김다연</a:t>
              </a:r>
              <a:endParaRPr kumimoji="1" lang="x-none" altLang="en-US" sz="400" dirty="0">
                <a:solidFill>
                  <a:prstClr val="black"/>
                </a:solidFill>
              </a:endParaRPr>
            </a:p>
          </p:txBody>
        </p:sp>
        <p:sp>
          <p:nvSpPr>
            <p:cNvPr id="246" name="TextBox 245">
              <a:extLst>
                <a:ext uri="{FF2B5EF4-FFF2-40B4-BE49-F238E27FC236}">
                  <a16:creationId xmlns:a16="http://schemas.microsoft.com/office/drawing/2014/main" id="{76D7843B-6972-41DD-AB25-199886A03FE8}"/>
                </a:ext>
              </a:extLst>
            </p:cNvPr>
            <p:cNvSpPr txBox="1"/>
            <p:nvPr/>
          </p:nvSpPr>
          <p:spPr>
            <a:xfrm>
              <a:off x="7080876" y="2447514"/>
              <a:ext cx="153888" cy="6155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400" dirty="0" err="1">
                  <a:solidFill>
                    <a:prstClr val="black"/>
                  </a:solidFill>
                </a:rPr>
                <a:t>백혜림</a:t>
              </a:r>
              <a:endParaRPr kumimoji="1" lang="x-none" altLang="en-US" sz="400" dirty="0">
                <a:solidFill>
                  <a:prstClr val="black"/>
                </a:solidFill>
              </a:endParaRPr>
            </a:p>
          </p:txBody>
        </p:sp>
        <p:sp>
          <p:nvSpPr>
            <p:cNvPr id="247" name="TextBox 246">
              <a:extLst>
                <a:ext uri="{FF2B5EF4-FFF2-40B4-BE49-F238E27FC236}">
                  <a16:creationId xmlns:a16="http://schemas.microsoft.com/office/drawing/2014/main" id="{E491C936-0906-4738-3CA6-A1B0DD7B00D3}"/>
                </a:ext>
              </a:extLst>
            </p:cNvPr>
            <p:cNvSpPr txBox="1"/>
            <p:nvPr/>
          </p:nvSpPr>
          <p:spPr>
            <a:xfrm>
              <a:off x="7464573" y="2442275"/>
              <a:ext cx="153888" cy="6155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400" dirty="0">
                  <a:solidFill>
                    <a:prstClr val="black"/>
                  </a:solidFill>
                </a:rPr>
                <a:t>박재호</a:t>
              </a:r>
              <a:endParaRPr kumimoji="1" lang="x-none" altLang="en-US" sz="40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54" name="그룹 253">
            <a:extLst>
              <a:ext uri="{FF2B5EF4-FFF2-40B4-BE49-F238E27FC236}">
                <a16:creationId xmlns:a16="http://schemas.microsoft.com/office/drawing/2014/main" id="{81D28BDA-8517-DF98-25E5-532AA55FFEDC}"/>
              </a:ext>
            </a:extLst>
          </p:cNvPr>
          <p:cNvGrpSpPr/>
          <p:nvPr/>
        </p:nvGrpSpPr>
        <p:grpSpPr>
          <a:xfrm>
            <a:off x="6627107" y="2935640"/>
            <a:ext cx="1057122" cy="382964"/>
            <a:chOff x="6629894" y="2126601"/>
            <a:chExt cx="1057122" cy="382964"/>
          </a:xfrm>
        </p:grpSpPr>
        <p:grpSp>
          <p:nvGrpSpPr>
            <p:cNvPr id="255" name="그룹 254">
              <a:extLst>
                <a:ext uri="{FF2B5EF4-FFF2-40B4-BE49-F238E27FC236}">
                  <a16:creationId xmlns:a16="http://schemas.microsoft.com/office/drawing/2014/main" id="{6611BD79-56FC-ACD0-0782-5365048CFEA5}"/>
                </a:ext>
              </a:extLst>
            </p:cNvPr>
            <p:cNvGrpSpPr/>
            <p:nvPr/>
          </p:nvGrpSpPr>
          <p:grpSpPr>
            <a:xfrm>
              <a:off x="6629894" y="2133836"/>
              <a:ext cx="299981" cy="279782"/>
              <a:chOff x="6271971" y="1276089"/>
              <a:chExt cx="1683320" cy="1683320"/>
            </a:xfrm>
          </p:grpSpPr>
          <p:sp>
            <p:nvSpPr>
              <p:cNvPr id="265" name="타원 264">
                <a:extLst>
                  <a:ext uri="{FF2B5EF4-FFF2-40B4-BE49-F238E27FC236}">
                    <a16:creationId xmlns:a16="http://schemas.microsoft.com/office/drawing/2014/main" id="{AA66AF9A-FB7A-F82B-2210-CB9DC1A2FCE6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266" name="그래픽 265" descr="남자 옆모습 단색으로 채워진">
                <a:extLst>
                  <a:ext uri="{FF2B5EF4-FFF2-40B4-BE49-F238E27FC236}">
                    <a16:creationId xmlns:a16="http://schemas.microsoft.com/office/drawing/2014/main" id="{E664ADEC-8293-0595-C5AD-4A30E56EC3F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>
                <a:extLst>
                  <a:ext uri="{96DAC541-7B7A-43D3-8B79-37D633B846F1}">
                    <asvg:svgBlip xmlns:asvg="http://schemas.microsoft.com/office/drawing/2016/SVG/main" r:embed="rId10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grpSp>
          <p:nvGrpSpPr>
            <p:cNvPr id="256" name="그룹 255">
              <a:extLst>
                <a:ext uri="{FF2B5EF4-FFF2-40B4-BE49-F238E27FC236}">
                  <a16:creationId xmlns:a16="http://schemas.microsoft.com/office/drawing/2014/main" id="{9DACE213-4126-1359-1C52-7BD307931ECA}"/>
                </a:ext>
              </a:extLst>
            </p:cNvPr>
            <p:cNvGrpSpPr/>
            <p:nvPr/>
          </p:nvGrpSpPr>
          <p:grpSpPr>
            <a:xfrm>
              <a:off x="7007830" y="2127533"/>
              <a:ext cx="299981" cy="279782"/>
              <a:chOff x="6271971" y="1276089"/>
              <a:chExt cx="1683320" cy="1683320"/>
            </a:xfrm>
          </p:grpSpPr>
          <p:sp>
            <p:nvSpPr>
              <p:cNvPr id="263" name="타원 262">
                <a:extLst>
                  <a:ext uri="{FF2B5EF4-FFF2-40B4-BE49-F238E27FC236}">
                    <a16:creationId xmlns:a16="http://schemas.microsoft.com/office/drawing/2014/main" id="{FB0D65DA-7D53-EDCE-9843-D3A7F9FFAA32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264" name="그래픽 263" descr="남자 옆모습 단색으로 채워진">
                <a:extLst>
                  <a:ext uri="{FF2B5EF4-FFF2-40B4-BE49-F238E27FC236}">
                    <a16:creationId xmlns:a16="http://schemas.microsoft.com/office/drawing/2014/main" id="{5C4D8439-3A2B-1B03-F677-6290112B205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>
                <a:extLst>
                  <a:ext uri="{96DAC541-7B7A-43D3-8B79-37D633B846F1}">
                    <asvg:svgBlip xmlns:asvg="http://schemas.microsoft.com/office/drawing/2016/SVG/main" r:embed="rId10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grpSp>
          <p:nvGrpSpPr>
            <p:cNvPr id="257" name="그룹 256">
              <a:extLst>
                <a:ext uri="{FF2B5EF4-FFF2-40B4-BE49-F238E27FC236}">
                  <a16:creationId xmlns:a16="http://schemas.microsoft.com/office/drawing/2014/main" id="{44D851ED-F9DB-1676-D3C4-01C550D34824}"/>
                </a:ext>
              </a:extLst>
            </p:cNvPr>
            <p:cNvGrpSpPr/>
            <p:nvPr/>
          </p:nvGrpSpPr>
          <p:grpSpPr>
            <a:xfrm>
              <a:off x="7387035" y="2126601"/>
              <a:ext cx="299981" cy="279782"/>
              <a:chOff x="6271971" y="1276089"/>
              <a:chExt cx="1683320" cy="1683320"/>
            </a:xfrm>
          </p:grpSpPr>
          <p:sp>
            <p:nvSpPr>
              <p:cNvPr id="261" name="타원 260">
                <a:extLst>
                  <a:ext uri="{FF2B5EF4-FFF2-40B4-BE49-F238E27FC236}">
                    <a16:creationId xmlns:a16="http://schemas.microsoft.com/office/drawing/2014/main" id="{A9D99766-4C22-AD05-E049-006F476AB09C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262" name="그래픽 261" descr="남자 옆모습 단색으로 채워진">
                <a:extLst>
                  <a:ext uri="{FF2B5EF4-FFF2-40B4-BE49-F238E27FC236}">
                    <a16:creationId xmlns:a16="http://schemas.microsoft.com/office/drawing/2014/main" id="{2314AAFE-FEC0-880A-2B79-8190F0C13CA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>
                <a:extLst>
                  <a:ext uri="{96DAC541-7B7A-43D3-8B79-37D633B846F1}">
                    <asvg:svgBlip xmlns:asvg="http://schemas.microsoft.com/office/drawing/2016/SVG/main" r:embed="rId10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sp>
          <p:nvSpPr>
            <p:cNvPr id="258" name="TextBox 257">
              <a:extLst>
                <a:ext uri="{FF2B5EF4-FFF2-40B4-BE49-F238E27FC236}">
                  <a16:creationId xmlns:a16="http://schemas.microsoft.com/office/drawing/2014/main" id="{AC34975E-D4A8-A9FB-5B3B-870A7D74B13C}"/>
                </a:ext>
              </a:extLst>
            </p:cNvPr>
            <p:cNvSpPr txBox="1"/>
            <p:nvPr/>
          </p:nvSpPr>
          <p:spPr>
            <a:xfrm>
              <a:off x="6700702" y="2448010"/>
              <a:ext cx="153888" cy="6155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400" dirty="0">
                  <a:solidFill>
                    <a:prstClr val="black"/>
                  </a:solidFill>
                </a:rPr>
                <a:t>신예은</a:t>
              </a:r>
              <a:endParaRPr kumimoji="1" lang="x-none" altLang="en-US" sz="400" dirty="0">
                <a:solidFill>
                  <a:prstClr val="black"/>
                </a:solidFill>
              </a:endParaRPr>
            </a:p>
          </p:txBody>
        </p:sp>
        <p:sp>
          <p:nvSpPr>
            <p:cNvPr id="259" name="TextBox 258">
              <a:extLst>
                <a:ext uri="{FF2B5EF4-FFF2-40B4-BE49-F238E27FC236}">
                  <a16:creationId xmlns:a16="http://schemas.microsoft.com/office/drawing/2014/main" id="{75D4D913-9861-827D-2A91-C1A59691A668}"/>
                </a:ext>
              </a:extLst>
            </p:cNvPr>
            <p:cNvSpPr txBox="1"/>
            <p:nvPr/>
          </p:nvSpPr>
          <p:spPr>
            <a:xfrm>
              <a:off x="7080876" y="2447514"/>
              <a:ext cx="153888" cy="6155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400" dirty="0">
                  <a:solidFill>
                    <a:prstClr val="black"/>
                  </a:solidFill>
                </a:rPr>
                <a:t>안재민</a:t>
              </a:r>
              <a:endParaRPr kumimoji="1" lang="x-none" altLang="en-US" sz="400" dirty="0">
                <a:solidFill>
                  <a:prstClr val="black"/>
                </a:solidFill>
              </a:endParaRPr>
            </a:p>
          </p:txBody>
        </p:sp>
        <p:sp>
          <p:nvSpPr>
            <p:cNvPr id="260" name="TextBox 259">
              <a:extLst>
                <a:ext uri="{FF2B5EF4-FFF2-40B4-BE49-F238E27FC236}">
                  <a16:creationId xmlns:a16="http://schemas.microsoft.com/office/drawing/2014/main" id="{047A7AF3-9747-891F-585B-08B3207B1396}"/>
                </a:ext>
              </a:extLst>
            </p:cNvPr>
            <p:cNvSpPr txBox="1"/>
            <p:nvPr/>
          </p:nvSpPr>
          <p:spPr>
            <a:xfrm>
              <a:off x="7464573" y="2442275"/>
              <a:ext cx="153888" cy="6155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400" dirty="0" err="1">
                  <a:solidFill>
                    <a:prstClr val="black"/>
                  </a:solidFill>
                </a:rPr>
                <a:t>임동건</a:t>
              </a:r>
              <a:endParaRPr kumimoji="1" lang="x-none" altLang="en-US" sz="40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67" name="그룹 266">
            <a:extLst>
              <a:ext uri="{FF2B5EF4-FFF2-40B4-BE49-F238E27FC236}">
                <a16:creationId xmlns:a16="http://schemas.microsoft.com/office/drawing/2014/main" id="{929A8A8D-347A-B22A-C032-06ADBBDE178B}"/>
              </a:ext>
            </a:extLst>
          </p:cNvPr>
          <p:cNvGrpSpPr/>
          <p:nvPr/>
        </p:nvGrpSpPr>
        <p:grpSpPr>
          <a:xfrm>
            <a:off x="6627107" y="3337528"/>
            <a:ext cx="1057122" cy="382964"/>
            <a:chOff x="6629894" y="2126601"/>
            <a:chExt cx="1057122" cy="382964"/>
          </a:xfrm>
        </p:grpSpPr>
        <p:grpSp>
          <p:nvGrpSpPr>
            <p:cNvPr id="268" name="그룹 267">
              <a:extLst>
                <a:ext uri="{FF2B5EF4-FFF2-40B4-BE49-F238E27FC236}">
                  <a16:creationId xmlns:a16="http://schemas.microsoft.com/office/drawing/2014/main" id="{F0E7E875-86D5-889C-485E-6A290DF302A6}"/>
                </a:ext>
              </a:extLst>
            </p:cNvPr>
            <p:cNvGrpSpPr/>
            <p:nvPr/>
          </p:nvGrpSpPr>
          <p:grpSpPr>
            <a:xfrm>
              <a:off x="6629894" y="2133836"/>
              <a:ext cx="299981" cy="279782"/>
              <a:chOff x="6271971" y="1276089"/>
              <a:chExt cx="1683320" cy="1683320"/>
            </a:xfrm>
          </p:grpSpPr>
          <p:sp>
            <p:nvSpPr>
              <p:cNvPr id="278" name="타원 277">
                <a:extLst>
                  <a:ext uri="{FF2B5EF4-FFF2-40B4-BE49-F238E27FC236}">
                    <a16:creationId xmlns:a16="http://schemas.microsoft.com/office/drawing/2014/main" id="{D66A8049-0BA5-EFC2-17AE-29F82E16E990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279" name="그래픽 278" descr="남자 옆모습 단색으로 채워진">
                <a:extLst>
                  <a:ext uri="{FF2B5EF4-FFF2-40B4-BE49-F238E27FC236}">
                    <a16:creationId xmlns:a16="http://schemas.microsoft.com/office/drawing/2014/main" id="{BA0CC6D2-6605-9A0B-E631-E1DE0D04D40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>
                <a:extLst>
                  <a:ext uri="{96DAC541-7B7A-43D3-8B79-37D633B846F1}">
                    <asvg:svgBlip xmlns:asvg="http://schemas.microsoft.com/office/drawing/2016/SVG/main" r:embed="rId10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grpSp>
          <p:nvGrpSpPr>
            <p:cNvPr id="269" name="그룹 268">
              <a:extLst>
                <a:ext uri="{FF2B5EF4-FFF2-40B4-BE49-F238E27FC236}">
                  <a16:creationId xmlns:a16="http://schemas.microsoft.com/office/drawing/2014/main" id="{8EE9CC83-FDDE-2638-DB67-5B29FAEFBED1}"/>
                </a:ext>
              </a:extLst>
            </p:cNvPr>
            <p:cNvGrpSpPr/>
            <p:nvPr/>
          </p:nvGrpSpPr>
          <p:grpSpPr>
            <a:xfrm>
              <a:off x="7007830" y="2127533"/>
              <a:ext cx="299981" cy="279782"/>
              <a:chOff x="6271971" y="1276089"/>
              <a:chExt cx="1683320" cy="1683320"/>
            </a:xfrm>
          </p:grpSpPr>
          <p:sp>
            <p:nvSpPr>
              <p:cNvPr id="276" name="타원 275">
                <a:extLst>
                  <a:ext uri="{FF2B5EF4-FFF2-40B4-BE49-F238E27FC236}">
                    <a16:creationId xmlns:a16="http://schemas.microsoft.com/office/drawing/2014/main" id="{8D661355-E41C-7274-2B28-5DC112E7EA28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277" name="그래픽 276" descr="남자 옆모습 단색으로 채워진">
                <a:extLst>
                  <a:ext uri="{FF2B5EF4-FFF2-40B4-BE49-F238E27FC236}">
                    <a16:creationId xmlns:a16="http://schemas.microsoft.com/office/drawing/2014/main" id="{B42E5F9E-3E4E-66D2-CE3F-075D42192C2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>
                <a:extLst>
                  <a:ext uri="{96DAC541-7B7A-43D3-8B79-37D633B846F1}">
                    <asvg:svgBlip xmlns:asvg="http://schemas.microsoft.com/office/drawing/2016/SVG/main" r:embed="rId10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grpSp>
          <p:nvGrpSpPr>
            <p:cNvPr id="270" name="그룹 269">
              <a:extLst>
                <a:ext uri="{FF2B5EF4-FFF2-40B4-BE49-F238E27FC236}">
                  <a16:creationId xmlns:a16="http://schemas.microsoft.com/office/drawing/2014/main" id="{8F5F4989-7357-89F4-0F76-F721B9D12794}"/>
                </a:ext>
              </a:extLst>
            </p:cNvPr>
            <p:cNvGrpSpPr/>
            <p:nvPr/>
          </p:nvGrpSpPr>
          <p:grpSpPr>
            <a:xfrm>
              <a:off x="7387035" y="2126601"/>
              <a:ext cx="299981" cy="279782"/>
              <a:chOff x="6271971" y="1276089"/>
              <a:chExt cx="1683320" cy="1683320"/>
            </a:xfrm>
          </p:grpSpPr>
          <p:sp>
            <p:nvSpPr>
              <p:cNvPr id="274" name="타원 273">
                <a:extLst>
                  <a:ext uri="{FF2B5EF4-FFF2-40B4-BE49-F238E27FC236}">
                    <a16:creationId xmlns:a16="http://schemas.microsoft.com/office/drawing/2014/main" id="{58493A14-F4DB-BB6A-27E7-4B0D863EDBB6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275" name="그래픽 274" descr="남자 옆모습 단색으로 채워진">
                <a:extLst>
                  <a:ext uri="{FF2B5EF4-FFF2-40B4-BE49-F238E27FC236}">
                    <a16:creationId xmlns:a16="http://schemas.microsoft.com/office/drawing/2014/main" id="{E664B90A-83B0-55C9-CEAB-7A38017090D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>
                <a:extLst>
                  <a:ext uri="{96DAC541-7B7A-43D3-8B79-37D633B846F1}">
                    <asvg:svgBlip xmlns:asvg="http://schemas.microsoft.com/office/drawing/2016/SVG/main" r:embed="rId10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sp>
          <p:nvSpPr>
            <p:cNvPr id="271" name="TextBox 270">
              <a:extLst>
                <a:ext uri="{FF2B5EF4-FFF2-40B4-BE49-F238E27FC236}">
                  <a16:creationId xmlns:a16="http://schemas.microsoft.com/office/drawing/2014/main" id="{77E7531D-82A0-7BC3-428D-27CD4CD39E74}"/>
                </a:ext>
              </a:extLst>
            </p:cNvPr>
            <p:cNvSpPr txBox="1"/>
            <p:nvPr/>
          </p:nvSpPr>
          <p:spPr>
            <a:xfrm>
              <a:off x="6700702" y="2448010"/>
              <a:ext cx="153888" cy="6155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400" dirty="0" err="1">
                  <a:solidFill>
                    <a:prstClr val="black"/>
                  </a:solidFill>
                </a:rPr>
                <a:t>장혜린</a:t>
              </a:r>
              <a:endParaRPr kumimoji="1" lang="x-none" altLang="en-US" sz="400" dirty="0">
                <a:solidFill>
                  <a:prstClr val="black"/>
                </a:solidFill>
              </a:endParaRPr>
            </a:p>
          </p:txBody>
        </p:sp>
        <p:sp>
          <p:nvSpPr>
            <p:cNvPr id="272" name="TextBox 271">
              <a:extLst>
                <a:ext uri="{FF2B5EF4-FFF2-40B4-BE49-F238E27FC236}">
                  <a16:creationId xmlns:a16="http://schemas.microsoft.com/office/drawing/2014/main" id="{EF47F791-6237-6B6C-CEC5-51CF1303EBD6}"/>
                </a:ext>
              </a:extLst>
            </p:cNvPr>
            <p:cNvSpPr txBox="1"/>
            <p:nvPr/>
          </p:nvSpPr>
          <p:spPr>
            <a:xfrm>
              <a:off x="7080876" y="2447514"/>
              <a:ext cx="153888" cy="6155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400" dirty="0" err="1">
                  <a:solidFill>
                    <a:prstClr val="black"/>
                  </a:solidFill>
                </a:rPr>
                <a:t>황승우</a:t>
              </a:r>
              <a:endParaRPr kumimoji="1" lang="x-none" altLang="en-US" sz="400" dirty="0">
                <a:solidFill>
                  <a:prstClr val="black"/>
                </a:solidFill>
              </a:endParaRPr>
            </a:p>
          </p:txBody>
        </p:sp>
        <p:sp>
          <p:nvSpPr>
            <p:cNvPr id="273" name="TextBox 272">
              <a:extLst>
                <a:ext uri="{FF2B5EF4-FFF2-40B4-BE49-F238E27FC236}">
                  <a16:creationId xmlns:a16="http://schemas.microsoft.com/office/drawing/2014/main" id="{6C90C876-118A-0DE6-C8FD-E34CF518A304}"/>
                </a:ext>
              </a:extLst>
            </p:cNvPr>
            <p:cNvSpPr txBox="1"/>
            <p:nvPr/>
          </p:nvSpPr>
          <p:spPr>
            <a:xfrm>
              <a:off x="7464573" y="2442275"/>
              <a:ext cx="153888" cy="6155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400" dirty="0" err="1">
                  <a:solidFill>
                    <a:prstClr val="black"/>
                  </a:solidFill>
                </a:rPr>
                <a:t>홍은별</a:t>
              </a:r>
              <a:endParaRPr kumimoji="1" lang="x-none" altLang="en-US" sz="40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80" name="그룹 279">
            <a:extLst>
              <a:ext uri="{FF2B5EF4-FFF2-40B4-BE49-F238E27FC236}">
                <a16:creationId xmlns:a16="http://schemas.microsoft.com/office/drawing/2014/main" id="{7C9F9B14-851E-A2D0-0ACC-F4779BCF9793}"/>
              </a:ext>
            </a:extLst>
          </p:cNvPr>
          <p:cNvGrpSpPr/>
          <p:nvPr/>
        </p:nvGrpSpPr>
        <p:grpSpPr>
          <a:xfrm>
            <a:off x="6914071" y="3830466"/>
            <a:ext cx="477719" cy="56467"/>
            <a:chOff x="6914071" y="3495456"/>
            <a:chExt cx="477719" cy="56467"/>
          </a:xfrm>
        </p:grpSpPr>
        <p:sp>
          <p:nvSpPr>
            <p:cNvPr id="281" name="타원 280">
              <a:extLst>
                <a:ext uri="{FF2B5EF4-FFF2-40B4-BE49-F238E27FC236}">
                  <a16:creationId xmlns:a16="http://schemas.microsoft.com/office/drawing/2014/main" id="{26176950-BC80-248E-DB33-1042A4D959EF}"/>
                </a:ext>
              </a:extLst>
            </p:cNvPr>
            <p:cNvSpPr/>
            <p:nvPr/>
          </p:nvSpPr>
          <p:spPr>
            <a:xfrm>
              <a:off x="7143688" y="3497369"/>
              <a:ext cx="52641" cy="52641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282" name="타원 281">
              <a:extLst>
                <a:ext uri="{FF2B5EF4-FFF2-40B4-BE49-F238E27FC236}">
                  <a16:creationId xmlns:a16="http://schemas.microsoft.com/office/drawing/2014/main" id="{BAE40311-C4A7-073F-F382-CD598CD27771}"/>
                </a:ext>
              </a:extLst>
            </p:cNvPr>
            <p:cNvSpPr/>
            <p:nvPr/>
          </p:nvSpPr>
          <p:spPr>
            <a:xfrm>
              <a:off x="7240785" y="3499282"/>
              <a:ext cx="52641" cy="52641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283" name="타원 282">
              <a:extLst>
                <a:ext uri="{FF2B5EF4-FFF2-40B4-BE49-F238E27FC236}">
                  <a16:creationId xmlns:a16="http://schemas.microsoft.com/office/drawing/2014/main" id="{B047D567-DB8C-EE74-13EB-E0914ED5E63F}"/>
                </a:ext>
              </a:extLst>
            </p:cNvPr>
            <p:cNvSpPr/>
            <p:nvPr/>
          </p:nvSpPr>
          <p:spPr>
            <a:xfrm>
              <a:off x="7339149" y="3497836"/>
              <a:ext cx="52641" cy="52641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284" name="모서리가 둥근 직사각형 1041">
              <a:extLst>
                <a:ext uri="{FF2B5EF4-FFF2-40B4-BE49-F238E27FC236}">
                  <a16:creationId xmlns:a16="http://schemas.microsoft.com/office/drawing/2014/main" id="{3139880C-B6B5-3466-6335-D6EDA1605883}"/>
                </a:ext>
              </a:extLst>
            </p:cNvPr>
            <p:cNvSpPr/>
            <p:nvPr/>
          </p:nvSpPr>
          <p:spPr>
            <a:xfrm>
              <a:off x="6914071" y="3495456"/>
              <a:ext cx="185161" cy="52641"/>
            </a:xfrm>
            <a:prstGeom prst="roundRect">
              <a:avLst>
                <a:gd name="adj" fmla="val 50000"/>
              </a:avLst>
            </a:prstGeom>
            <a:solidFill>
              <a:srgbClr val="7063F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</p:grpSp>
      <p:sp>
        <p:nvSpPr>
          <p:cNvPr id="285" name="TextBox 284">
            <a:extLst>
              <a:ext uri="{FF2B5EF4-FFF2-40B4-BE49-F238E27FC236}">
                <a16:creationId xmlns:a16="http://schemas.microsoft.com/office/drawing/2014/main" id="{CAAEB71C-B592-C34F-5FCE-5F8642460EA2}"/>
              </a:ext>
            </a:extLst>
          </p:cNvPr>
          <p:cNvSpPr txBox="1"/>
          <p:nvPr/>
        </p:nvSpPr>
        <p:spPr>
          <a:xfrm>
            <a:off x="362139" y="2125225"/>
            <a:ext cx="68608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dirty="0">
                <a:solidFill>
                  <a:prstClr val="black"/>
                </a:solidFill>
              </a:rPr>
              <a:t>학생 분포도</a:t>
            </a:r>
            <a:endParaRPr kumimoji="1" lang="x-none" altLang="en-US" sz="1000" dirty="0">
              <a:solidFill>
                <a:prstClr val="black"/>
              </a:solidFill>
            </a:endParaRPr>
          </a:p>
        </p:txBody>
      </p:sp>
      <p:sp>
        <p:nvSpPr>
          <p:cNvPr id="286" name="TextBox 285">
            <a:extLst>
              <a:ext uri="{FF2B5EF4-FFF2-40B4-BE49-F238E27FC236}">
                <a16:creationId xmlns:a16="http://schemas.microsoft.com/office/drawing/2014/main" id="{2A7FC122-EA38-77DA-9F23-09A462FA1231}"/>
              </a:ext>
            </a:extLst>
          </p:cNvPr>
          <p:cNvSpPr txBox="1"/>
          <p:nvPr/>
        </p:nvSpPr>
        <p:spPr>
          <a:xfrm>
            <a:off x="4432268" y="4545428"/>
            <a:ext cx="822341" cy="107722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700" dirty="0">
                <a:solidFill>
                  <a:schemeClr val="bg2">
                    <a:lumMod val="10000"/>
                  </a:schemeClr>
                </a:solidFill>
              </a:rPr>
              <a:t>문제풀이 학습량 </a:t>
            </a:r>
            <a:r>
              <a:rPr kumimoji="1" lang="en-US" altLang="ko-KR" sz="700" dirty="0">
                <a:solidFill>
                  <a:schemeClr val="bg2">
                    <a:lumMod val="10000"/>
                  </a:schemeClr>
                </a:solidFill>
              </a:rPr>
              <a:t>(%)</a:t>
            </a:r>
            <a:endParaRPr kumimoji="1" lang="x-none" altLang="en-US" sz="700" dirty="0">
              <a:solidFill>
                <a:schemeClr val="bg2">
                  <a:lumMod val="10000"/>
                </a:schemeClr>
              </a:solidFill>
            </a:endParaRPr>
          </a:p>
        </p:txBody>
      </p:sp>
      <p:sp>
        <p:nvSpPr>
          <p:cNvPr id="287" name="TextBox 286">
            <a:extLst>
              <a:ext uri="{FF2B5EF4-FFF2-40B4-BE49-F238E27FC236}">
                <a16:creationId xmlns:a16="http://schemas.microsoft.com/office/drawing/2014/main" id="{42D8EA84-FEEF-AACC-620A-ADE66B01B0FE}"/>
              </a:ext>
            </a:extLst>
          </p:cNvPr>
          <p:cNvSpPr txBox="1"/>
          <p:nvPr/>
        </p:nvSpPr>
        <p:spPr>
          <a:xfrm>
            <a:off x="538852" y="4401737"/>
            <a:ext cx="35266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288" name="TextBox 287">
            <a:extLst>
              <a:ext uri="{FF2B5EF4-FFF2-40B4-BE49-F238E27FC236}">
                <a16:creationId xmlns:a16="http://schemas.microsoft.com/office/drawing/2014/main" id="{4B5519EB-228D-CAA7-00E8-8CA4CAAA76F2}"/>
              </a:ext>
            </a:extLst>
          </p:cNvPr>
          <p:cNvSpPr txBox="1"/>
          <p:nvPr/>
        </p:nvSpPr>
        <p:spPr>
          <a:xfrm>
            <a:off x="1691156" y="4401737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25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289" name="TextBox 288">
            <a:extLst>
              <a:ext uri="{FF2B5EF4-FFF2-40B4-BE49-F238E27FC236}">
                <a16:creationId xmlns:a16="http://schemas.microsoft.com/office/drawing/2014/main" id="{7F0BAFBE-EA38-805B-870E-E0DC390CE2D2}"/>
              </a:ext>
            </a:extLst>
          </p:cNvPr>
          <p:cNvSpPr txBox="1"/>
          <p:nvPr/>
        </p:nvSpPr>
        <p:spPr>
          <a:xfrm rot="16200000">
            <a:off x="44394" y="2445517"/>
            <a:ext cx="431208" cy="107722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700" dirty="0" err="1">
                <a:solidFill>
                  <a:prstClr val="black"/>
                </a:solidFill>
              </a:rPr>
              <a:t>정답률</a:t>
            </a:r>
            <a:r>
              <a:rPr kumimoji="1" lang="ko-KR" altLang="en-US" sz="700" dirty="0">
                <a:solidFill>
                  <a:prstClr val="black"/>
                </a:solidFill>
              </a:rPr>
              <a:t> </a:t>
            </a:r>
            <a:r>
              <a:rPr kumimoji="1" lang="en-US" altLang="ko-KR" sz="700" dirty="0">
                <a:solidFill>
                  <a:prstClr val="black"/>
                </a:solidFill>
              </a:rPr>
              <a:t>(%)</a:t>
            </a:r>
            <a:endParaRPr kumimoji="1" lang="x-none" altLang="en-US" sz="700" dirty="0">
              <a:solidFill>
                <a:prstClr val="black"/>
              </a:solidFill>
            </a:endParaRPr>
          </a:p>
        </p:txBody>
      </p:sp>
      <p:sp>
        <p:nvSpPr>
          <p:cNvPr id="290" name="TextBox 289">
            <a:extLst>
              <a:ext uri="{FF2B5EF4-FFF2-40B4-BE49-F238E27FC236}">
                <a16:creationId xmlns:a16="http://schemas.microsoft.com/office/drawing/2014/main" id="{E141248A-CA54-99E4-FBB1-8E681D6BAEF3}"/>
              </a:ext>
            </a:extLst>
          </p:cNvPr>
          <p:cNvSpPr txBox="1"/>
          <p:nvPr/>
        </p:nvSpPr>
        <p:spPr>
          <a:xfrm>
            <a:off x="437394" y="4355798"/>
            <a:ext cx="35266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291" name="TextBox 290">
            <a:extLst>
              <a:ext uri="{FF2B5EF4-FFF2-40B4-BE49-F238E27FC236}">
                <a16:creationId xmlns:a16="http://schemas.microsoft.com/office/drawing/2014/main" id="{59C8E91E-923F-1959-96AD-5493F13B5E6F}"/>
              </a:ext>
            </a:extLst>
          </p:cNvPr>
          <p:cNvSpPr txBox="1"/>
          <p:nvPr/>
        </p:nvSpPr>
        <p:spPr>
          <a:xfrm>
            <a:off x="419702" y="2816977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75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292" name="TextBox 291">
            <a:extLst>
              <a:ext uri="{FF2B5EF4-FFF2-40B4-BE49-F238E27FC236}">
                <a16:creationId xmlns:a16="http://schemas.microsoft.com/office/drawing/2014/main" id="{50DAF5DD-F5FB-DAA1-A381-ACDB83F3EAED}"/>
              </a:ext>
            </a:extLst>
          </p:cNvPr>
          <p:cNvSpPr txBox="1"/>
          <p:nvPr/>
        </p:nvSpPr>
        <p:spPr>
          <a:xfrm>
            <a:off x="381317" y="2332762"/>
            <a:ext cx="105798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100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293" name="TextBox 292">
            <a:extLst>
              <a:ext uri="{FF2B5EF4-FFF2-40B4-BE49-F238E27FC236}">
                <a16:creationId xmlns:a16="http://schemas.microsoft.com/office/drawing/2014/main" id="{A02963F9-C369-0AD3-D270-6B9FCCAA2F65}"/>
              </a:ext>
            </a:extLst>
          </p:cNvPr>
          <p:cNvSpPr txBox="1"/>
          <p:nvPr/>
        </p:nvSpPr>
        <p:spPr>
          <a:xfrm>
            <a:off x="415247" y="3854956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25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294" name="TextBox 293">
            <a:extLst>
              <a:ext uri="{FF2B5EF4-FFF2-40B4-BE49-F238E27FC236}">
                <a16:creationId xmlns:a16="http://schemas.microsoft.com/office/drawing/2014/main" id="{AB15057F-75AF-0B3F-BB84-19D4C162A96C}"/>
              </a:ext>
            </a:extLst>
          </p:cNvPr>
          <p:cNvSpPr txBox="1"/>
          <p:nvPr/>
        </p:nvSpPr>
        <p:spPr>
          <a:xfrm>
            <a:off x="419494" y="3347573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50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295" name="TextBox 294">
            <a:extLst>
              <a:ext uri="{FF2B5EF4-FFF2-40B4-BE49-F238E27FC236}">
                <a16:creationId xmlns:a16="http://schemas.microsoft.com/office/drawing/2014/main" id="{2CA4B369-721E-6CB1-1308-37D75BF7C113}"/>
              </a:ext>
            </a:extLst>
          </p:cNvPr>
          <p:cNvSpPr txBox="1"/>
          <p:nvPr/>
        </p:nvSpPr>
        <p:spPr>
          <a:xfrm>
            <a:off x="2861957" y="4401737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50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296" name="TextBox 295">
            <a:extLst>
              <a:ext uri="{FF2B5EF4-FFF2-40B4-BE49-F238E27FC236}">
                <a16:creationId xmlns:a16="http://schemas.microsoft.com/office/drawing/2014/main" id="{86FAAA05-00FA-FA7B-980E-C2840FBA923A}"/>
              </a:ext>
            </a:extLst>
          </p:cNvPr>
          <p:cNvSpPr txBox="1"/>
          <p:nvPr/>
        </p:nvSpPr>
        <p:spPr>
          <a:xfrm>
            <a:off x="4036719" y="4401737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75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297" name="TextBox 296">
            <a:extLst>
              <a:ext uri="{FF2B5EF4-FFF2-40B4-BE49-F238E27FC236}">
                <a16:creationId xmlns:a16="http://schemas.microsoft.com/office/drawing/2014/main" id="{235E8EBA-1782-6514-E525-6660DEB2FF2F}"/>
              </a:ext>
            </a:extLst>
          </p:cNvPr>
          <p:cNvSpPr txBox="1"/>
          <p:nvPr/>
        </p:nvSpPr>
        <p:spPr>
          <a:xfrm>
            <a:off x="5162903" y="4401737"/>
            <a:ext cx="105798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100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graphicFrame>
        <p:nvGraphicFramePr>
          <p:cNvPr id="298" name="표 752">
            <a:extLst>
              <a:ext uri="{FF2B5EF4-FFF2-40B4-BE49-F238E27FC236}">
                <a16:creationId xmlns:a16="http://schemas.microsoft.com/office/drawing/2014/main" id="{928B970B-82F5-05B1-8122-4960BE01BC5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83938113"/>
              </p:ext>
            </p:extLst>
          </p:nvPr>
        </p:nvGraphicFramePr>
        <p:xfrm>
          <a:off x="553336" y="2311836"/>
          <a:ext cx="4676568" cy="205900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169142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169142">
                  <a:extLst>
                    <a:ext uri="{9D8B030D-6E8A-4147-A177-3AD203B41FA5}">
                      <a16:colId xmlns:a16="http://schemas.microsoft.com/office/drawing/2014/main" val="2816591719"/>
                    </a:ext>
                  </a:extLst>
                </a:gridCol>
                <a:gridCol w="1169142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169142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</a:tblGrid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5892381"/>
                  </a:ext>
                </a:extLst>
              </a:tr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85490342"/>
                  </a:ext>
                </a:extLst>
              </a:tr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sp>
        <p:nvSpPr>
          <p:cNvPr id="299" name="직사각형 298">
            <a:extLst>
              <a:ext uri="{FF2B5EF4-FFF2-40B4-BE49-F238E27FC236}">
                <a16:creationId xmlns:a16="http://schemas.microsoft.com/office/drawing/2014/main" id="{DFF0CC11-B0F0-CA05-AC22-E71390026AD6}"/>
              </a:ext>
            </a:extLst>
          </p:cNvPr>
          <p:cNvSpPr/>
          <p:nvPr/>
        </p:nvSpPr>
        <p:spPr>
          <a:xfrm>
            <a:off x="548011" y="2298026"/>
            <a:ext cx="2353859" cy="1030634"/>
          </a:xfrm>
          <a:prstGeom prst="rect">
            <a:avLst/>
          </a:prstGeom>
          <a:solidFill>
            <a:schemeClr val="accent5">
              <a:lumMod val="20000"/>
              <a:lumOff val="80000"/>
              <a:alpha val="5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300" name="직사각형 299">
            <a:extLst>
              <a:ext uri="{FF2B5EF4-FFF2-40B4-BE49-F238E27FC236}">
                <a16:creationId xmlns:a16="http://schemas.microsoft.com/office/drawing/2014/main" id="{58F3088F-27F3-2AA5-9881-41B7BA232522}"/>
              </a:ext>
            </a:extLst>
          </p:cNvPr>
          <p:cNvSpPr/>
          <p:nvPr/>
        </p:nvSpPr>
        <p:spPr>
          <a:xfrm>
            <a:off x="543364" y="3330560"/>
            <a:ext cx="2353859" cy="1030634"/>
          </a:xfrm>
          <a:prstGeom prst="rect">
            <a:avLst/>
          </a:prstGeom>
          <a:solidFill>
            <a:srgbClr val="FED5D6">
              <a:alpha val="65000"/>
            </a:srgbClr>
          </a:solidFill>
          <a:ln w="12700" cap="flat">
            <a:solidFill>
              <a:srgbClr val="FF414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301" name="직사각형 300">
            <a:extLst>
              <a:ext uri="{FF2B5EF4-FFF2-40B4-BE49-F238E27FC236}">
                <a16:creationId xmlns:a16="http://schemas.microsoft.com/office/drawing/2014/main" id="{82E27909-482C-9662-623C-58673B6CC01B}"/>
              </a:ext>
            </a:extLst>
          </p:cNvPr>
          <p:cNvSpPr/>
          <p:nvPr/>
        </p:nvSpPr>
        <p:spPr>
          <a:xfrm>
            <a:off x="2901871" y="3349433"/>
            <a:ext cx="2338006" cy="1030634"/>
          </a:xfrm>
          <a:prstGeom prst="rect">
            <a:avLst/>
          </a:prstGeom>
          <a:solidFill>
            <a:srgbClr val="FEEEE6">
              <a:alpha val="55000"/>
            </a:srgb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302" name="직사각형 301">
            <a:extLst>
              <a:ext uri="{FF2B5EF4-FFF2-40B4-BE49-F238E27FC236}">
                <a16:creationId xmlns:a16="http://schemas.microsoft.com/office/drawing/2014/main" id="{5B5DE9F0-BE2E-80FF-E193-438913E838C0}"/>
              </a:ext>
            </a:extLst>
          </p:cNvPr>
          <p:cNvSpPr/>
          <p:nvPr/>
        </p:nvSpPr>
        <p:spPr>
          <a:xfrm>
            <a:off x="2889555" y="2321579"/>
            <a:ext cx="2352222" cy="1030634"/>
          </a:xfrm>
          <a:prstGeom prst="rect">
            <a:avLst/>
          </a:prstGeom>
          <a:solidFill>
            <a:srgbClr val="F7FBF5">
              <a:alpha val="55000"/>
            </a:srgb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303" name="타원 302">
            <a:extLst>
              <a:ext uri="{FF2B5EF4-FFF2-40B4-BE49-F238E27FC236}">
                <a16:creationId xmlns:a16="http://schemas.microsoft.com/office/drawing/2014/main" id="{58C94E6F-4C5E-1A2A-E064-A82F098AFB7E}"/>
              </a:ext>
            </a:extLst>
          </p:cNvPr>
          <p:cNvSpPr/>
          <p:nvPr/>
        </p:nvSpPr>
        <p:spPr>
          <a:xfrm>
            <a:off x="2273519" y="3075813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304" name="타원 303">
            <a:extLst>
              <a:ext uri="{FF2B5EF4-FFF2-40B4-BE49-F238E27FC236}">
                <a16:creationId xmlns:a16="http://schemas.microsoft.com/office/drawing/2014/main" id="{98B759D0-F7E7-210B-0B8A-9EA5E240708A}"/>
              </a:ext>
            </a:extLst>
          </p:cNvPr>
          <p:cNvSpPr/>
          <p:nvPr/>
        </p:nvSpPr>
        <p:spPr>
          <a:xfrm>
            <a:off x="1355008" y="2623598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305" name="타원 304">
            <a:extLst>
              <a:ext uri="{FF2B5EF4-FFF2-40B4-BE49-F238E27FC236}">
                <a16:creationId xmlns:a16="http://schemas.microsoft.com/office/drawing/2014/main" id="{1C7D5304-4071-0450-B4B4-1F0266D8003F}"/>
              </a:ext>
            </a:extLst>
          </p:cNvPr>
          <p:cNvSpPr/>
          <p:nvPr/>
        </p:nvSpPr>
        <p:spPr>
          <a:xfrm>
            <a:off x="1479441" y="3132058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306" name="타원 305">
            <a:extLst>
              <a:ext uri="{FF2B5EF4-FFF2-40B4-BE49-F238E27FC236}">
                <a16:creationId xmlns:a16="http://schemas.microsoft.com/office/drawing/2014/main" id="{A7F26E88-2E0E-EA90-8762-8CAB24F0277B}"/>
              </a:ext>
            </a:extLst>
          </p:cNvPr>
          <p:cNvSpPr/>
          <p:nvPr/>
        </p:nvSpPr>
        <p:spPr>
          <a:xfrm>
            <a:off x="1156874" y="3740349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307" name="타원 306">
            <a:extLst>
              <a:ext uri="{FF2B5EF4-FFF2-40B4-BE49-F238E27FC236}">
                <a16:creationId xmlns:a16="http://schemas.microsoft.com/office/drawing/2014/main" id="{E0093CE4-BD30-2B25-CEB8-AA7228C48D52}"/>
              </a:ext>
            </a:extLst>
          </p:cNvPr>
          <p:cNvSpPr/>
          <p:nvPr/>
        </p:nvSpPr>
        <p:spPr>
          <a:xfrm>
            <a:off x="1700305" y="3850368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308" name="타원 307">
            <a:extLst>
              <a:ext uri="{FF2B5EF4-FFF2-40B4-BE49-F238E27FC236}">
                <a16:creationId xmlns:a16="http://schemas.microsoft.com/office/drawing/2014/main" id="{ADBC8C35-FB96-2565-2CC2-BAA48B87548E}"/>
              </a:ext>
            </a:extLst>
          </p:cNvPr>
          <p:cNvSpPr/>
          <p:nvPr/>
        </p:nvSpPr>
        <p:spPr>
          <a:xfrm>
            <a:off x="1583517" y="3360415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309" name="타원 308">
            <a:extLst>
              <a:ext uri="{FF2B5EF4-FFF2-40B4-BE49-F238E27FC236}">
                <a16:creationId xmlns:a16="http://schemas.microsoft.com/office/drawing/2014/main" id="{9E5A1EC2-48E9-4BAC-FD2F-8E2A1BB4CC8E}"/>
              </a:ext>
            </a:extLst>
          </p:cNvPr>
          <p:cNvSpPr/>
          <p:nvPr/>
        </p:nvSpPr>
        <p:spPr>
          <a:xfrm>
            <a:off x="2906460" y="3886148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310" name="타원 309">
            <a:extLst>
              <a:ext uri="{FF2B5EF4-FFF2-40B4-BE49-F238E27FC236}">
                <a16:creationId xmlns:a16="http://schemas.microsoft.com/office/drawing/2014/main" id="{5FE5BB3B-B0FB-594D-719B-9D9084ADBEDE}"/>
              </a:ext>
            </a:extLst>
          </p:cNvPr>
          <p:cNvSpPr/>
          <p:nvPr/>
        </p:nvSpPr>
        <p:spPr>
          <a:xfrm>
            <a:off x="3240711" y="3452539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311" name="타원 310">
            <a:extLst>
              <a:ext uri="{FF2B5EF4-FFF2-40B4-BE49-F238E27FC236}">
                <a16:creationId xmlns:a16="http://schemas.microsoft.com/office/drawing/2014/main" id="{DF0A305D-F8E6-A5BB-5CE3-D5ADF2505A38}"/>
              </a:ext>
            </a:extLst>
          </p:cNvPr>
          <p:cNvSpPr/>
          <p:nvPr/>
        </p:nvSpPr>
        <p:spPr>
          <a:xfrm>
            <a:off x="4626852" y="3979498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312" name="타원 311">
            <a:extLst>
              <a:ext uri="{FF2B5EF4-FFF2-40B4-BE49-F238E27FC236}">
                <a16:creationId xmlns:a16="http://schemas.microsoft.com/office/drawing/2014/main" id="{0926FB05-F790-95E6-21C2-2358377F00BE}"/>
              </a:ext>
            </a:extLst>
          </p:cNvPr>
          <p:cNvSpPr/>
          <p:nvPr/>
        </p:nvSpPr>
        <p:spPr>
          <a:xfrm>
            <a:off x="5047482" y="3543337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313" name="타원 312">
            <a:extLst>
              <a:ext uri="{FF2B5EF4-FFF2-40B4-BE49-F238E27FC236}">
                <a16:creationId xmlns:a16="http://schemas.microsoft.com/office/drawing/2014/main" id="{C9BE3A50-6675-2342-13CF-774D596A91AD}"/>
              </a:ext>
            </a:extLst>
          </p:cNvPr>
          <p:cNvSpPr/>
          <p:nvPr/>
        </p:nvSpPr>
        <p:spPr>
          <a:xfrm>
            <a:off x="3978331" y="3224001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314" name="타원 313">
            <a:extLst>
              <a:ext uri="{FF2B5EF4-FFF2-40B4-BE49-F238E27FC236}">
                <a16:creationId xmlns:a16="http://schemas.microsoft.com/office/drawing/2014/main" id="{61D2106B-77BB-E16F-25A6-7CCFE0157560}"/>
              </a:ext>
            </a:extLst>
          </p:cNvPr>
          <p:cNvSpPr/>
          <p:nvPr/>
        </p:nvSpPr>
        <p:spPr>
          <a:xfrm>
            <a:off x="3059820" y="2771786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315" name="타원 314">
            <a:extLst>
              <a:ext uri="{FF2B5EF4-FFF2-40B4-BE49-F238E27FC236}">
                <a16:creationId xmlns:a16="http://schemas.microsoft.com/office/drawing/2014/main" id="{410C621C-525F-F417-4167-DF379B36E986}"/>
              </a:ext>
            </a:extLst>
          </p:cNvPr>
          <p:cNvSpPr/>
          <p:nvPr/>
        </p:nvSpPr>
        <p:spPr>
          <a:xfrm>
            <a:off x="4915643" y="2437671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316" name="타원 315">
            <a:extLst>
              <a:ext uri="{FF2B5EF4-FFF2-40B4-BE49-F238E27FC236}">
                <a16:creationId xmlns:a16="http://schemas.microsoft.com/office/drawing/2014/main" id="{A3884E6D-A3D4-BF25-AFB2-0A85E503D4AD}"/>
              </a:ext>
            </a:extLst>
          </p:cNvPr>
          <p:cNvSpPr/>
          <p:nvPr/>
        </p:nvSpPr>
        <p:spPr>
          <a:xfrm>
            <a:off x="4987960" y="3245933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317" name="타원 316">
            <a:extLst>
              <a:ext uri="{FF2B5EF4-FFF2-40B4-BE49-F238E27FC236}">
                <a16:creationId xmlns:a16="http://schemas.microsoft.com/office/drawing/2014/main" id="{2FBA77B9-C714-D14B-CBC2-3886FBB2C0BE}"/>
              </a:ext>
            </a:extLst>
          </p:cNvPr>
          <p:cNvSpPr/>
          <p:nvPr/>
        </p:nvSpPr>
        <p:spPr>
          <a:xfrm>
            <a:off x="500431" y="4291033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318" name="TextBox 317">
            <a:extLst>
              <a:ext uri="{FF2B5EF4-FFF2-40B4-BE49-F238E27FC236}">
                <a16:creationId xmlns:a16="http://schemas.microsoft.com/office/drawing/2014/main" id="{732A5362-7621-EB00-395D-F2D5D6EEFD0D}"/>
              </a:ext>
            </a:extLst>
          </p:cNvPr>
          <p:cNvSpPr txBox="1"/>
          <p:nvPr/>
        </p:nvSpPr>
        <p:spPr>
          <a:xfrm>
            <a:off x="8358710" y="4239908"/>
            <a:ext cx="392898" cy="107722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en-US" altLang="ko-KR" sz="700" dirty="0">
                <a:solidFill>
                  <a:srgbClr val="A665FB"/>
                </a:solidFill>
              </a:rPr>
              <a:t>33</a:t>
            </a:r>
            <a:r>
              <a:rPr kumimoji="1" lang="en-US" altLang="ko-KR" sz="700" dirty="0"/>
              <a:t> / 100</a:t>
            </a:r>
            <a:endParaRPr kumimoji="1" lang="ko-KR" altLang="en-US" sz="700" dirty="0"/>
          </a:p>
        </p:txBody>
      </p:sp>
      <p:graphicFrame>
        <p:nvGraphicFramePr>
          <p:cNvPr id="320" name="Google Shape;912;p23">
            <a:extLst>
              <a:ext uri="{FF2B5EF4-FFF2-40B4-BE49-F238E27FC236}">
                <a16:creationId xmlns:a16="http://schemas.microsoft.com/office/drawing/2014/main" id="{31440E57-0713-F095-60A5-FC4275D8E8D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87764079"/>
              </p:ext>
            </p:extLst>
          </p:nvPr>
        </p:nvGraphicFramePr>
        <p:xfrm>
          <a:off x="9032302" y="1315768"/>
          <a:ext cx="3037052" cy="57072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937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  <a:endParaRPr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00.index</a:t>
                      </a:r>
                      <a:r>
                        <a:rPr lang="en-US" altLang="ko-KR" sz="700" b="0" u="none" strike="noStrike" cap="none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의 </a:t>
                      </a:r>
                      <a:r>
                        <a:rPr lang="en-US" altLang="ko-KR" sz="700" b="0" u="none" strike="noStrike" cap="none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‘AI</a:t>
                      </a:r>
                      <a:r>
                        <a:rPr lang="ko-KR" altLang="en-US" sz="700" b="0" u="none" strike="noStrike" cap="none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코멘트 제공 정책</a:t>
                      </a:r>
                      <a:r>
                        <a:rPr lang="en-US" altLang="ko-KR" sz="700" b="0" u="none" strike="noStrike" cap="none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’</a:t>
                      </a:r>
                      <a:r>
                        <a:rPr lang="ko-KR" altLang="en-US" sz="700" b="0" u="none" strike="noStrike" cap="none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내용 참고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5186408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37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1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1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AI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코멘트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선도학교의 학급을 맡고 있는 담임교사에게만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 클릭 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TEA-AIR-PER-002_POPa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]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호출 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27652605"/>
                  </a:ext>
                </a:extLst>
              </a:tr>
            </a:tbl>
          </a:graphicData>
        </a:graphic>
      </p:graphicFrame>
      <p:graphicFrame>
        <p:nvGraphicFramePr>
          <p:cNvPr id="322" name="Google Shape;548;p12">
            <a:extLst>
              <a:ext uri="{FF2B5EF4-FFF2-40B4-BE49-F238E27FC236}">
                <a16:creationId xmlns:a16="http://schemas.microsoft.com/office/drawing/2014/main" id="{C7A22324-B50C-1A20-D631-DBDFA31F70A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38301047"/>
              </p:ext>
            </p:extLst>
          </p:nvPr>
        </p:nvGraphicFramePr>
        <p:xfrm>
          <a:off x="12192000" y="0"/>
          <a:ext cx="1887100" cy="35736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3.3.0</a:t>
                      </a:r>
                      <a:endParaRPr sz="600" b="0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학생리포트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_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선도학교 화면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96040199"/>
                  </a:ext>
                </a:extLst>
              </a:tr>
            </a:tbl>
          </a:graphicData>
        </a:graphic>
      </p:graphicFrame>
      <p:sp>
        <p:nvSpPr>
          <p:cNvPr id="3" name="사각형: 둥근 모서리 2">
            <a:extLst>
              <a:ext uri="{FF2B5EF4-FFF2-40B4-BE49-F238E27FC236}">
                <a16:creationId xmlns:a16="http://schemas.microsoft.com/office/drawing/2014/main" id="{B1DBC0D5-9ABE-8C40-EDD9-3BDC393643FD}"/>
              </a:ext>
            </a:extLst>
          </p:cNvPr>
          <p:cNvSpPr/>
          <p:nvPr/>
        </p:nvSpPr>
        <p:spPr>
          <a:xfrm>
            <a:off x="270365" y="1166131"/>
            <a:ext cx="1821623" cy="313047"/>
          </a:xfrm>
          <a:prstGeom prst="roundRect">
            <a:avLst/>
          </a:prstGeom>
          <a:solidFill>
            <a:srgbClr val="7F7F7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50" b="1" dirty="0">
                <a:solidFill>
                  <a:schemeClr val="bg1"/>
                </a:solidFill>
              </a:rPr>
              <a:t>우리반</a:t>
            </a:r>
          </a:p>
        </p:txBody>
      </p:sp>
      <p:sp>
        <p:nvSpPr>
          <p:cNvPr id="4" name="사각형: 둥근 모서리 3">
            <a:extLst>
              <a:ext uri="{FF2B5EF4-FFF2-40B4-BE49-F238E27FC236}">
                <a16:creationId xmlns:a16="http://schemas.microsoft.com/office/drawing/2014/main" id="{44AF51A8-A853-857D-F337-8CCEEC8E79B5}"/>
              </a:ext>
            </a:extLst>
          </p:cNvPr>
          <p:cNvSpPr/>
          <p:nvPr/>
        </p:nvSpPr>
        <p:spPr>
          <a:xfrm>
            <a:off x="2167941" y="1156824"/>
            <a:ext cx="1719180" cy="32912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50" b="1" dirty="0">
                <a:solidFill>
                  <a:schemeClr val="tx1"/>
                </a:solidFill>
              </a:rPr>
              <a:t>생활과 윤리 </a:t>
            </a:r>
            <a:r>
              <a:rPr lang="ko-KR" altLang="en-US" sz="1050" b="1" dirty="0" err="1">
                <a:solidFill>
                  <a:schemeClr val="tx1"/>
                </a:solidFill>
              </a:rPr>
              <a:t>심화반</a:t>
            </a:r>
            <a:endParaRPr lang="ko-KR" altLang="en-US" sz="1050" b="1" dirty="0">
              <a:solidFill>
                <a:schemeClr val="tx1"/>
              </a:solidFill>
            </a:endParaRPr>
          </a:p>
        </p:txBody>
      </p:sp>
      <p:sp>
        <p:nvSpPr>
          <p:cNvPr id="5" name="사각형: 둥근 모서리 4">
            <a:extLst>
              <a:ext uri="{FF2B5EF4-FFF2-40B4-BE49-F238E27FC236}">
                <a16:creationId xmlns:a16="http://schemas.microsoft.com/office/drawing/2014/main" id="{8AACC2C4-D20D-C0CA-58FB-D3495CD1260A}"/>
              </a:ext>
            </a:extLst>
          </p:cNvPr>
          <p:cNvSpPr/>
          <p:nvPr/>
        </p:nvSpPr>
        <p:spPr>
          <a:xfrm>
            <a:off x="264591" y="1602271"/>
            <a:ext cx="8504516" cy="365885"/>
          </a:xfrm>
          <a:prstGeom prst="roundRect">
            <a:avLst/>
          </a:prstGeom>
          <a:solidFill>
            <a:schemeClr val="bg1"/>
          </a:solidFill>
          <a:ln>
            <a:solidFill>
              <a:srgbClr val="7E44FB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1000" dirty="0">
                <a:solidFill>
                  <a:srgbClr val="7E44FB"/>
                </a:solidFill>
                <a:sym typeface="Malgun Gothic"/>
              </a:rPr>
              <a:t>우리반 </a:t>
            </a:r>
            <a:r>
              <a:rPr lang="en-US" altLang="ko-KR" sz="1000" dirty="0">
                <a:solidFill>
                  <a:srgbClr val="7E44FB"/>
                </a:solidFill>
                <a:sym typeface="Malgun Gothic"/>
              </a:rPr>
              <a:t>AI </a:t>
            </a:r>
            <a:r>
              <a:rPr lang="ko-KR" altLang="en-US" sz="1000" dirty="0">
                <a:solidFill>
                  <a:srgbClr val="7E44FB"/>
                </a:solidFill>
                <a:sym typeface="Malgun Gothic"/>
              </a:rPr>
              <a:t>코멘트 요약을 확인하세요</a:t>
            </a:r>
            <a:r>
              <a:rPr lang="en-US" altLang="ko-KR" sz="1000" dirty="0">
                <a:solidFill>
                  <a:srgbClr val="7E44FB"/>
                </a:solidFill>
                <a:sym typeface="Malgun Gothic"/>
              </a:rPr>
              <a:t>!</a:t>
            </a:r>
            <a:endParaRPr lang="ko-KR" altLang="en-US" sz="1000" dirty="0">
              <a:solidFill>
                <a:srgbClr val="7E44FB"/>
              </a:solidFill>
              <a:sym typeface="Malgun Gothic"/>
            </a:endParaRPr>
          </a:p>
        </p:txBody>
      </p:sp>
      <p:sp>
        <p:nvSpPr>
          <p:cNvPr id="6" name="사각형: 둥근 모서리 36">
            <a:extLst>
              <a:ext uri="{FF2B5EF4-FFF2-40B4-BE49-F238E27FC236}">
                <a16:creationId xmlns:a16="http://schemas.microsoft.com/office/drawing/2014/main" id="{33F43EB9-1815-B617-C377-7EF36FBB144A}"/>
              </a:ext>
            </a:extLst>
          </p:cNvPr>
          <p:cNvSpPr/>
          <p:nvPr/>
        </p:nvSpPr>
        <p:spPr>
          <a:xfrm>
            <a:off x="8107358" y="1713671"/>
            <a:ext cx="686079" cy="134214"/>
          </a:xfrm>
          <a:prstGeom prst="roundRect">
            <a:avLst/>
          </a:prstGeom>
          <a:noFill/>
          <a:ln w="317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algn="ctr">
              <a:buClr>
                <a:srgbClr val="FFFFFF"/>
              </a:buClr>
              <a:buSzPts val="700"/>
            </a:pPr>
            <a:r>
              <a:rPr lang="ko-KR" altLang="en-US" sz="800" dirty="0">
                <a:solidFill>
                  <a:srgbClr val="7E44FB"/>
                </a:solidFill>
              </a:rPr>
              <a:t>확인하기 </a:t>
            </a:r>
            <a:r>
              <a:rPr lang="en-US" altLang="ko-KR" sz="800" dirty="0">
                <a:solidFill>
                  <a:srgbClr val="7E44FB"/>
                </a:solidFill>
              </a:rPr>
              <a:t>&gt;</a:t>
            </a:r>
            <a:endParaRPr lang="ko-KR" altLang="en-US" sz="800" dirty="0">
              <a:solidFill>
                <a:srgbClr val="7E44FB"/>
              </a:solidFill>
            </a:endParaRPr>
          </a:p>
        </p:txBody>
      </p:sp>
      <p:sp>
        <p:nvSpPr>
          <p:cNvPr id="7" name="Circle">
            <a:extLst>
              <a:ext uri="{FF2B5EF4-FFF2-40B4-BE49-F238E27FC236}">
                <a16:creationId xmlns:a16="http://schemas.microsoft.com/office/drawing/2014/main" id="{09F2534A-A1DA-CBB4-1EBE-46EB01CAB786}"/>
              </a:ext>
            </a:extLst>
          </p:cNvPr>
          <p:cNvSpPr/>
          <p:nvPr/>
        </p:nvSpPr>
        <p:spPr>
          <a:xfrm>
            <a:off x="215931" y="1556698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5241785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모서리가 둥근 직사각형 1100">
            <a:extLst>
              <a:ext uri="{FF2B5EF4-FFF2-40B4-BE49-F238E27FC236}">
                <a16:creationId xmlns:a16="http://schemas.microsoft.com/office/drawing/2014/main" id="{651E118B-FC20-57EE-99FD-02039AA875E9}"/>
              </a:ext>
            </a:extLst>
          </p:cNvPr>
          <p:cNvSpPr/>
          <p:nvPr/>
        </p:nvSpPr>
        <p:spPr>
          <a:xfrm>
            <a:off x="8817767" y="1518854"/>
            <a:ext cx="45719" cy="832716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cxnSp>
        <p:nvCxnSpPr>
          <p:cNvPr id="12" name="직선 연결선[R] 1266">
            <a:extLst>
              <a:ext uri="{FF2B5EF4-FFF2-40B4-BE49-F238E27FC236}">
                <a16:creationId xmlns:a16="http://schemas.microsoft.com/office/drawing/2014/main" id="{D95A4F34-9304-23A5-ED79-7536C9363A70}"/>
              </a:ext>
            </a:extLst>
          </p:cNvPr>
          <p:cNvCxnSpPr/>
          <p:nvPr/>
        </p:nvCxnSpPr>
        <p:spPr>
          <a:xfrm>
            <a:off x="3683706" y="837052"/>
            <a:ext cx="751562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>
            <a:extLst>
              <a:ext uri="{FF2B5EF4-FFF2-40B4-BE49-F238E27FC236}">
                <a16:creationId xmlns:a16="http://schemas.microsoft.com/office/drawing/2014/main" id="{14C26B9C-E9F5-1934-342E-BB3D2D6A3C56}"/>
              </a:ext>
            </a:extLst>
          </p:cNvPr>
          <p:cNvSpPr txBox="1"/>
          <p:nvPr/>
        </p:nvSpPr>
        <p:spPr>
          <a:xfrm>
            <a:off x="313249" y="935431"/>
            <a:ext cx="938651" cy="16793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x-none" altLang="en-US" sz="1100" b="1" dirty="0"/>
              <a:t>학생 </a:t>
            </a:r>
            <a:r>
              <a:rPr lang="ko-KR" altLang="en-US" sz="1100" b="1" dirty="0"/>
              <a:t>리포트</a:t>
            </a:r>
            <a:endParaRPr lang="en-US" altLang="ko-KR" sz="1050" b="1" dirty="0"/>
          </a:p>
        </p:txBody>
      </p:sp>
      <p:pic>
        <p:nvPicPr>
          <p:cNvPr id="17" name="Graphic 11">
            <a:extLst>
              <a:ext uri="{FF2B5EF4-FFF2-40B4-BE49-F238E27FC236}">
                <a16:creationId xmlns:a16="http://schemas.microsoft.com/office/drawing/2014/main" id="{5BAEEC6C-9D48-4BA8-AA89-529D6D57CE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04668" y="940359"/>
            <a:ext cx="155002" cy="155002"/>
          </a:xfrm>
          <a:prstGeom prst="rect">
            <a:avLst/>
          </a:prstGeom>
        </p:spPr>
      </p:pic>
      <p:sp>
        <p:nvSpPr>
          <p:cNvPr id="24" name="사각형: 둥근 모서리 23">
            <a:extLst>
              <a:ext uri="{FF2B5EF4-FFF2-40B4-BE49-F238E27FC236}">
                <a16:creationId xmlns:a16="http://schemas.microsoft.com/office/drawing/2014/main" id="{03D4D861-7251-8B85-1878-115FE8BE0919}"/>
              </a:ext>
            </a:extLst>
          </p:cNvPr>
          <p:cNvSpPr/>
          <p:nvPr/>
        </p:nvSpPr>
        <p:spPr>
          <a:xfrm>
            <a:off x="5494619" y="3960458"/>
            <a:ext cx="3251704" cy="465221"/>
          </a:xfrm>
          <a:prstGeom prst="roundRect">
            <a:avLst>
              <a:gd name="adj" fmla="val 0"/>
            </a:avLst>
          </a:prstGeom>
          <a:noFill/>
          <a:ln w="6350" cap="flat">
            <a:solidFill>
              <a:schemeClr val="bg1">
                <a:lumMod val="7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C632F42F-E454-85AF-5AC9-51D8D15EEAA3}"/>
              </a:ext>
            </a:extLst>
          </p:cNvPr>
          <p:cNvGrpSpPr/>
          <p:nvPr/>
        </p:nvGrpSpPr>
        <p:grpSpPr>
          <a:xfrm>
            <a:off x="7310984" y="922446"/>
            <a:ext cx="1123678" cy="195246"/>
            <a:chOff x="3386022" y="1238010"/>
            <a:chExt cx="1123678" cy="195246"/>
          </a:xfrm>
        </p:grpSpPr>
        <p:sp>
          <p:nvSpPr>
            <p:cNvPr id="29" name="2020년 6월 09일">
              <a:extLst>
                <a:ext uri="{FF2B5EF4-FFF2-40B4-BE49-F238E27FC236}">
                  <a16:creationId xmlns:a16="http://schemas.microsoft.com/office/drawing/2014/main" id="{DC1FB293-B1EF-FDBA-5442-5287B5C2F8A3}"/>
                </a:ext>
              </a:extLst>
            </p:cNvPr>
            <p:cNvSpPr txBox="1"/>
            <p:nvPr/>
          </p:nvSpPr>
          <p:spPr>
            <a:xfrm>
              <a:off x="3684153" y="1238010"/>
              <a:ext cx="825547" cy="195246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:m="http://schemas.openxmlformats.org/officeDocument/2006/math" xmlns:a14="http://schemas.microsoft.com/office/drawing/2010/main" xmlns:ma14="http://schemas.microsoft.com/office/mac/drawingml/2011/main" xmlns="" val="1"/>
              </a:ext>
            </a:extLst>
          </p:spPr>
          <p:txBody>
            <a:bodyPr wrap="none" lIns="35719" tIns="35719" rIns="35719" bIns="35719" anchor="ctr">
              <a:spAutoFit/>
            </a:bodyPr>
            <a:lstStyle>
              <a:lvl1pPr>
                <a:defRPr sz="1300">
                  <a:solidFill>
                    <a:srgbClr val="343434"/>
                  </a:solidFill>
                  <a:latin typeface="Apple SD 산돌고딕 Neo 볼드체"/>
                  <a:ea typeface="Apple SD 산돌고딕 Neo 볼드체"/>
                  <a:cs typeface="Apple SD 산돌고딕 Neo 볼드체"/>
                  <a:sym typeface="Apple SD 산돌고딕 Neo 볼드체"/>
                </a:defRPr>
              </a:lvl1pPr>
            </a:lstStyle>
            <a:p>
              <a:pPr algn="ctr"/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2024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년 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3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~</a:t>
              </a:r>
              <a:r>
                <a:rPr lang="en-US" altLang="ko-KR" sz="800" b="1" dirty="0">
                  <a:solidFill>
                    <a:srgbClr val="7E44FB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6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endParaRPr sz="800" dirty="0">
                <a:solidFill>
                  <a:prstClr val="black">
                    <a:lumMod val="50000"/>
                    <a:lumOff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30" name="꺽쇠.png" descr="꺽쇠.png">
              <a:extLst>
                <a:ext uri="{FF2B5EF4-FFF2-40B4-BE49-F238E27FC236}">
                  <a16:creationId xmlns:a16="http://schemas.microsoft.com/office/drawing/2014/main" id="{78DE8F9F-26D4-D279-A08C-8AB9BB36734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 flipH="1">
              <a:off x="3386022" y="1299227"/>
              <a:ext cx="98011" cy="98011"/>
            </a:xfrm>
            <a:prstGeom prst="rect">
              <a:avLst/>
            </a:prstGeom>
            <a:ln w="12700">
              <a:miter lim="400000"/>
            </a:ln>
          </p:spPr>
        </p:pic>
      </p:grpSp>
      <p:sp>
        <p:nvSpPr>
          <p:cNvPr id="54" name="사각형: 둥근 모서리 53">
            <a:extLst>
              <a:ext uri="{FF2B5EF4-FFF2-40B4-BE49-F238E27FC236}">
                <a16:creationId xmlns:a16="http://schemas.microsoft.com/office/drawing/2014/main" id="{25CEB1E4-F766-5161-22A0-B437992A0D46}"/>
              </a:ext>
            </a:extLst>
          </p:cNvPr>
          <p:cNvSpPr/>
          <p:nvPr/>
        </p:nvSpPr>
        <p:spPr>
          <a:xfrm>
            <a:off x="270365" y="1242597"/>
            <a:ext cx="1821623" cy="313047"/>
          </a:xfrm>
          <a:prstGeom prst="roundRect">
            <a:avLst/>
          </a:prstGeom>
          <a:solidFill>
            <a:srgbClr val="7F7F7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50" b="1" dirty="0">
                <a:solidFill>
                  <a:schemeClr val="bg1"/>
                </a:solidFill>
              </a:rPr>
              <a:t>우리반</a:t>
            </a:r>
          </a:p>
        </p:txBody>
      </p:sp>
      <p:sp>
        <p:nvSpPr>
          <p:cNvPr id="55" name="사각형: 둥근 모서리 54">
            <a:extLst>
              <a:ext uri="{FF2B5EF4-FFF2-40B4-BE49-F238E27FC236}">
                <a16:creationId xmlns:a16="http://schemas.microsoft.com/office/drawing/2014/main" id="{6DED28DA-19CA-E645-343A-873860B16F0B}"/>
              </a:ext>
            </a:extLst>
          </p:cNvPr>
          <p:cNvSpPr/>
          <p:nvPr/>
        </p:nvSpPr>
        <p:spPr>
          <a:xfrm>
            <a:off x="8372170" y="1245532"/>
            <a:ext cx="396937" cy="351244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2000" b="1" dirty="0">
                <a:solidFill>
                  <a:schemeClr val="tx1"/>
                </a:solidFill>
              </a:rPr>
              <a:t>+</a:t>
            </a:r>
            <a:endParaRPr lang="ko-KR" altLang="en-US" sz="2000" b="1" dirty="0">
              <a:solidFill>
                <a:schemeClr val="tx1"/>
              </a:solidFill>
            </a:endParaRPr>
          </a:p>
        </p:txBody>
      </p:sp>
      <p:sp>
        <p:nvSpPr>
          <p:cNvPr id="58" name="사각형: 둥근 모서리 57">
            <a:extLst>
              <a:ext uri="{FF2B5EF4-FFF2-40B4-BE49-F238E27FC236}">
                <a16:creationId xmlns:a16="http://schemas.microsoft.com/office/drawing/2014/main" id="{58852344-0B18-9AA5-1261-53F0746E8016}"/>
              </a:ext>
            </a:extLst>
          </p:cNvPr>
          <p:cNvSpPr/>
          <p:nvPr/>
        </p:nvSpPr>
        <p:spPr>
          <a:xfrm>
            <a:off x="2167941" y="1233290"/>
            <a:ext cx="1719180" cy="32912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50" b="1" dirty="0">
                <a:solidFill>
                  <a:schemeClr val="tx1"/>
                </a:solidFill>
              </a:rPr>
              <a:t>생활과 윤리 </a:t>
            </a:r>
            <a:r>
              <a:rPr lang="ko-KR" altLang="en-US" sz="1050" b="1" dirty="0" err="1">
                <a:solidFill>
                  <a:schemeClr val="tx1"/>
                </a:solidFill>
              </a:rPr>
              <a:t>심화반</a:t>
            </a:r>
            <a:endParaRPr lang="ko-KR" altLang="en-US" sz="1050" b="1" dirty="0">
              <a:solidFill>
                <a:schemeClr val="tx1"/>
              </a:solidFill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2FF2677A-4134-784B-8755-714D3813884F}"/>
              </a:ext>
            </a:extLst>
          </p:cNvPr>
          <p:cNvSpPr txBox="1"/>
          <p:nvPr/>
        </p:nvSpPr>
        <p:spPr>
          <a:xfrm>
            <a:off x="5512313" y="4106344"/>
            <a:ext cx="3198781" cy="10772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ko-KR" altLang="en-US" sz="700" dirty="0">
                <a:solidFill>
                  <a:schemeClr val="bg2">
                    <a:lumMod val="10000"/>
                  </a:schemeClr>
                </a:solidFill>
              </a:rPr>
              <a:t>조금 더 난이도 있는 문제를 풀어봐도 좋을 것 같아요</a:t>
            </a:r>
            <a:r>
              <a:rPr kumimoji="1" lang="en-US" altLang="ko-KR" sz="700" dirty="0">
                <a:solidFill>
                  <a:schemeClr val="bg2">
                    <a:lumMod val="10000"/>
                  </a:schemeClr>
                </a:solidFill>
              </a:rPr>
              <a:t>.</a:t>
            </a:r>
            <a:endParaRPr kumimoji="1" lang="x-none" altLang="en-US" sz="700" dirty="0">
              <a:solidFill>
                <a:schemeClr val="bg2">
                  <a:lumMod val="10000"/>
                </a:schemeClr>
              </a:solidFill>
            </a:endParaRP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1267CBBA-B1C1-BE81-9FA6-DC4DE278A4BA}"/>
              </a:ext>
            </a:extLst>
          </p:cNvPr>
          <p:cNvSpPr txBox="1"/>
          <p:nvPr/>
        </p:nvSpPr>
        <p:spPr>
          <a:xfrm>
            <a:off x="362139" y="2110074"/>
            <a:ext cx="68608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dirty="0">
                <a:solidFill>
                  <a:prstClr val="black"/>
                </a:solidFill>
              </a:rPr>
              <a:t>학생 분포도</a:t>
            </a:r>
            <a:endParaRPr kumimoji="1" lang="x-none" altLang="en-US" sz="1000" dirty="0">
              <a:solidFill>
                <a:prstClr val="black"/>
              </a:solidFill>
            </a:endParaRP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50CA0D9A-0BEF-9F54-4ED5-2044D57F534D}"/>
              </a:ext>
            </a:extLst>
          </p:cNvPr>
          <p:cNvSpPr txBox="1"/>
          <p:nvPr/>
        </p:nvSpPr>
        <p:spPr>
          <a:xfrm>
            <a:off x="538852" y="4386586"/>
            <a:ext cx="35266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60D68FEA-90B3-6AE8-A7C6-2A2580D5B5B8}"/>
              </a:ext>
            </a:extLst>
          </p:cNvPr>
          <p:cNvSpPr txBox="1"/>
          <p:nvPr/>
        </p:nvSpPr>
        <p:spPr>
          <a:xfrm rot="16200000">
            <a:off x="44394" y="2430366"/>
            <a:ext cx="431208" cy="107722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700" dirty="0" err="1">
                <a:solidFill>
                  <a:prstClr val="black"/>
                </a:solidFill>
              </a:rPr>
              <a:t>정답률</a:t>
            </a:r>
            <a:r>
              <a:rPr kumimoji="1" lang="ko-KR" altLang="en-US" sz="700" dirty="0">
                <a:solidFill>
                  <a:prstClr val="black"/>
                </a:solidFill>
              </a:rPr>
              <a:t> </a:t>
            </a:r>
            <a:r>
              <a:rPr kumimoji="1" lang="en-US" altLang="ko-KR" sz="700" dirty="0">
                <a:solidFill>
                  <a:prstClr val="black"/>
                </a:solidFill>
              </a:rPr>
              <a:t>(%)</a:t>
            </a:r>
            <a:endParaRPr kumimoji="1" lang="x-none" altLang="en-US" sz="700" dirty="0">
              <a:solidFill>
                <a:prstClr val="black"/>
              </a:solidFill>
            </a:endParaRP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A5347168-C008-40EA-1A94-CFCD0A8DFCE9}"/>
              </a:ext>
            </a:extLst>
          </p:cNvPr>
          <p:cNvSpPr txBox="1"/>
          <p:nvPr/>
        </p:nvSpPr>
        <p:spPr>
          <a:xfrm>
            <a:off x="437394" y="4340647"/>
            <a:ext cx="35266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A1B71807-F526-6ED6-6A2F-57E6BDE1DA2A}"/>
              </a:ext>
            </a:extLst>
          </p:cNvPr>
          <p:cNvSpPr txBox="1"/>
          <p:nvPr/>
        </p:nvSpPr>
        <p:spPr>
          <a:xfrm>
            <a:off x="419702" y="2801826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75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BC899D2A-F137-2E56-0906-4F074F1FC159}"/>
              </a:ext>
            </a:extLst>
          </p:cNvPr>
          <p:cNvSpPr txBox="1"/>
          <p:nvPr/>
        </p:nvSpPr>
        <p:spPr>
          <a:xfrm>
            <a:off x="381317" y="2317611"/>
            <a:ext cx="105798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100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E1DEA66F-9D55-1542-42BF-F4CA65FCEA31}"/>
              </a:ext>
            </a:extLst>
          </p:cNvPr>
          <p:cNvSpPr txBox="1"/>
          <p:nvPr/>
        </p:nvSpPr>
        <p:spPr>
          <a:xfrm>
            <a:off x="415247" y="3839805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25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32" name="TextBox 131">
            <a:extLst>
              <a:ext uri="{FF2B5EF4-FFF2-40B4-BE49-F238E27FC236}">
                <a16:creationId xmlns:a16="http://schemas.microsoft.com/office/drawing/2014/main" id="{48136BA4-75E7-AFAA-7205-F756D8732527}"/>
              </a:ext>
            </a:extLst>
          </p:cNvPr>
          <p:cNvSpPr txBox="1"/>
          <p:nvPr/>
        </p:nvSpPr>
        <p:spPr>
          <a:xfrm>
            <a:off x="419494" y="3332422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50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graphicFrame>
        <p:nvGraphicFramePr>
          <p:cNvPr id="136" name="표 752">
            <a:extLst>
              <a:ext uri="{FF2B5EF4-FFF2-40B4-BE49-F238E27FC236}">
                <a16:creationId xmlns:a16="http://schemas.microsoft.com/office/drawing/2014/main" id="{810BAA1D-3D9C-3ECE-18FF-4AD6745BCA6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46197830"/>
              </p:ext>
            </p:extLst>
          </p:nvPr>
        </p:nvGraphicFramePr>
        <p:xfrm>
          <a:off x="553336" y="2296685"/>
          <a:ext cx="4676568" cy="205900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169142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169142">
                  <a:extLst>
                    <a:ext uri="{9D8B030D-6E8A-4147-A177-3AD203B41FA5}">
                      <a16:colId xmlns:a16="http://schemas.microsoft.com/office/drawing/2014/main" val="2816591719"/>
                    </a:ext>
                  </a:extLst>
                </a:gridCol>
                <a:gridCol w="1169142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169142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</a:tblGrid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5892381"/>
                  </a:ext>
                </a:extLst>
              </a:tr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85490342"/>
                  </a:ext>
                </a:extLst>
              </a:tr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sp>
        <p:nvSpPr>
          <p:cNvPr id="137" name="직사각형 136">
            <a:extLst>
              <a:ext uri="{FF2B5EF4-FFF2-40B4-BE49-F238E27FC236}">
                <a16:creationId xmlns:a16="http://schemas.microsoft.com/office/drawing/2014/main" id="{CB95C5F3-8093-258C-65D9-457BA0D6A985}"/>
              </a:ext>
            </a:extLst>
          </p:cNvPr>
          <p:cNvSpPr/>
          <p:nvPr/>
        </p:nvSpPr>
        <p:spPr>
          <a:xfrm>
            <a:off x="548011" y="2282875"/>
            <a:ext cx="2353859" cy="1030634"/>
          </a:xfrm>
          <a:prstGeom prst="rect">
            <a:avLst/>
          </a:prstGeom>
          <a:solidFill>
            <a:schemeClr val="accent5">
              <a:lumMod val="20000"/>
              <a:lumOff val="80000"/>
              <a:alpha val="5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38" name="직사각형 137">
            <a:extLst>
              <a:ext uri="{FF2B5EF4-FFF2-40B4-BE49-F238E27FC236}">
                <a16:creationId xmlns:a16="http://schemas.microsoft.com/office/drawing/2014/main" id="{4C7A9EBD-178D-46AB-DC02-005D8C061E03}"/>
              </a:ext>
            </a:extLst>
          </p:cNvPr>
          <p:cNvSpPr/>
          <p:nvPr/>
        </p:nvSpPr>
        <p:spPr>
          <a:xfrm>
            <a:off x="543364" y="3321759"/>
            <a:ext cx="2353859" cy="1030634"/>
          </a:xfrm>
          <a:prstGeom prst="rect">
            <a:avLst/>
          </a:prstGeom>
          <a:solidFill>
            <a:srgbClr val="FED5D6">
              <a:alpha val="55000"/>
            </a:srgb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45" name="타원 144">
            <a:extLst>
              <a:ext uri="{FF2B5EF4-FFF2-40B4-BE49-F238E27FC236}">
                <a16:creationId xmlns:a16="http://schemas.microsoft.com/office/drawing/2014/main" id="{A651928A-DA74-C37F-8DFE-B3B121304C67}"/>
              </a:ext>
            </a:extLst>
          </p:cNvPr>
          <p:cNvSpPr/>
          <p:nvPr/>
        </p:nvSpPr>
        <p:spPr>
          <a:xfrm>
            <a:off x="1156874" y="3725198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56" name="타원 155">
            <a:extLst>
              <a:ext uri="{FF2B5EF4-FFF2-40B4-BE49-F238E27FC236}">
                <a16:creationId xmlns:a16="http://schemas.microsoft.com/office/drawing/2014/main" id="{DBE21E21-5367-E7F6-3B14-21A3CD309AE1}"/>
              </a:ext>
            </a:extLst>
          </p:cNvPr>
          <p:cNvSpPr/>
          <p:nvPr/>
        </p:nvSpPr>
        <p:spPr>
          <a:xfrm>
            <a:off x="500431" y="4275882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9022F643-8BD4-3457-8810-EEA48B2E18E5}"/>
              </a:ext>
            </a:extLst>
          </p:cNvPr>
          <p:cNvSpPr txBox="1"/>
          <p:nvPr/>
        </p:nvSpPr>
        <p:spPr>
          <a:xfrm>
            <a:off x="8353426" y="4297689"/>
            <a:ext cx="392898" cy="107722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en-US" altLang="ko-KR" sz="700" dirty="0">
                <a:solidFill>
                  <a:srgbClr val="A665FB"/>
                </a:solidFill>
              </a:rPr>
              <a:t>33</a:t>
            </a:r>
            <a:r>
              <a:rPr kumimoji="1" lang="en-US" altLang="ko-KR" sz="700" dirty="0"/>
              <a:t> / 100</a:t>
            </a:r>
            <a:endParaRPr kumimoji="1" lang="ko-KR" altLang="en-US" sz="700" dirty="0"/>
          </a:p>
        </p:txBody>
      </p:sp>
      <p:sp>
        <p:nvSpPr>
          <p:cNvPr id="183" name="직사각형 182">
            <a:extLst>
              <a:ext uri="{FF2B5EF4-FFF2-40B4-BE49-F238E27FC236}">
                <a16:creationId xmlns:a16="http://schemas.microsoft.com/office/drawing/2014/main" id="{04E34EB5-B9A7-00CA-9921-779B92802317}"/>
              </a:ext>
            </a:extLst>
          </p:cNvPr>
          <p:cNvSpPr/>
          <p:nvPr/>
        </p:nvSpPr>
        <p:spPr>
          <a:xfrm>
            <a:off x="386301" y="4899173"/>
            <a:ext cx="8360020" cy="1810964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i="1" dirty="0">
                <a:solidFill>
                  <a:schemeClr val="bg1">
                    <a:lumMod val="65000"/>
                  </a:schemeClr>
                </a:solidFill>
              </a:rPr>
              <a:t>하단 영역 </a:t>
            </a:r>
            <a:r>
              <a:rPr lang="en-US" altLang="ko-KR" i="1" dirty="0">
                <a:solidFill>
                  <a:schemeClr val="bg1">
                    <a:lumMod val="65000"/>
                  </a:schemeClr>
                </a:solidFill>
              </a:rPr>
              <a:t>(</a:t>
            </a:r>
            <a:r>
              <a:rPr lang="ko-KR" altLang="en-US" i="1" dirty="0">
                <a:solidFill>
                  <a:schemeClr val="bg1">
                    <a:lumMod val="65000"/>
                  </a:schemeClr>
                </a:solidFill>
              </a:rPr>
              <a:t>피드백 목록</a:t>
            </a:r>
            <a:r>
              <a:rPr lang="en-US" altLang="ko-KR" i="1" dirty="0">
                <a:solidFill>
                  <a:schemeClr val="bg1">
                    <a:lumMod val="65000"/>
                  </a:schemeClr>
                </a:solidFill>
              </a:rPr>
              <a:t>, </a:t>
            </a:r>
            <a:r>
              <a:rPr lang="ko-KR" altLang="en-US" i="1" dirty="0">
                <a:solidFill>
                  <a:schemeClr val="bg1">
                    <a:lumMod val="65000"/>
                  </a:schemeClr>
                </a:solidFill>
              </a:rPr>
              <a:t>전체 학생 목록</a:t>
            </a:r>
            <a:r>
              <a:rPr lang="en-US" altLang="ko-KR" i="1" dirty="0">
                <a:solidFill>
                  <a:schemeClr val="bg1">
                    <a:lumMod val="65000"/>
                  </a:schemeClr>
                </a:solidFill>
              </a:rPr>
              <a:t>)</a:t>
            </a:r>
          </a:p>
          <a:p>
            <a:pPr algn="ctr"/>
            <a:r>
              <a:rPr lang="en-US" altLang="ko-KR" sz="1400" i="1" dirty="0">
                <a:solidFill>
                  <a:srgbClr val="0070C0"/>
                </a:solidFill>
              </a:rPr>
              <a:t>TEA-AIR-PER-001</a:t>
            </a:r>
            <a:r>
              <a:rPr lang="ko-KR" altLang="en-US" sz="1400" i="1" dirty="0">
                <a:solidFill>
                  <a:srgbClr val="0070C0"/>
                </a:solidFill>
              </a:rPr>
              <a:t> 화면과 동일</a:t>
            </a:r>
            <a:endParaRPr lang="en-US" altLang="ko-KR" sz="1400" i="1" dirty="0">
              <a:solidFill>
                <a:srgbClr val="0070C0"/>
              </a:solidFill>
            </a:endParaRPr>
          </a:p>
        </p:txBody>
      </p:sp>
      <p:sp>
        <p:nvSpPr>
          <p:cNvPr id="188" name="직사각형 187">
            <a:extLst>
              <a:ext uri="{FF2B5EF4-FFF2-40B4-BE49-F238E27FC236}">
                <a16:creationId xmlns:a16="http://schemas.microsoft.com/office/drawing/2014/main" id="{06CB4928-BE61-12AB-8795-67B85B7745BC}"/>
              </a:ext>
            </a:extLst>
          </p:cNvPr>
          <p:cNvSpPr/>
          <p:nvPr/>
        </p:nvSpPr>
        <p:spPr>
          <a:xfrm>
            <a:off x="0" y="1"/>
            <a:ext cx="8944824" cy="6858000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" name="사각형: 둥근 모서리 188">
            <a:extLst>
              <a:ext uri="{FF2B5EF4-FFF2-40B4-BE49-F238E27FC236}">
                <a16:creationId xmlns:a16="http://schemas.microsoft.com/office/drawing/2014/main" id="{5FDF03D5-1FB8-CB68-1DF0-B29B6DD9D5E0}"/>
              </a:ext>
            </a:extLst>
          </p:cNvPr>
          <p:cNvSpPr/>
          <p:nvPr/>
        </p:nvSpPr>
        <p:spPr>
          <a:xfrm>
            <a:off x="264591" y="1657934"/>
            <a:ext cx="8504516" cy="365885"/>
          </a:xfrm>
          <a:prstGeom prst="roundRect">
            <a:avLst/>
          </a:prstGeom>
          <a:solidFill>
            <a:schemeClr val="bg1"/>
          </a:solidFill>
          <a:ln>
            <a:solidFill>
              <a:srgbClr val="7E44FB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1000" dirty="0">
                <a:solidFill>
                  <a:srgbClr val="7E44FB"/>
                </a:solidFill>
                <a:sym typeface="Malgun Gothic"/>
              </a:rPr>
              <a:t>우리반 </a:t>
            </a:r>
            <a:r>
              <a:rPr lang="en-US" altLang="ko-KR" sz="1000" dirty="0">
                <a:solidFill>
                  <a:srgbClr val="7E44FB"/>
                </a:solidFill>
                <a:sym typeface="Malgun Gothic"/>
              </a:rPr>
              <a:t>AI </a:t>
            </a:r>
            <a:r>
              <a:rPr lang="ko-KR" altLang="en-US" sz="1000" dirty="0">
                <a:solidFill>
                  <a:srgbClr val="7E44FB"/>
                </a:solidFill>
                <a:sym typeface="Malgun Gothic"/>
              </a:rPr>
              <a:t>코멘트 요약을 확인하세요</a:t>
            </a:r>
            <a:r>
              <a:rPr lang="en-US" altLang="ko-KR" sz="1000" dirty="0">
                <a:solidFill>
                  <a:srgbClr val="7E44FB"/>
                </a:solidFill>
                <a:sym typeface="Malgun Gothic"/>
              </a:rPr>
              <a:t>!</a:t>
            </a:r>
            <a:endParaRPr lang="ko-KR" altLang="en-US" sz="1000" dirty="0">
              <a:solidFill>
                <a:srgbClr val="7E44FB"/>
              </a:solidFill>
              <a:sym typeface="Malgun Gothic"/>
            </a:endParaRPr>
          </a:p>
        </p:txBody>
      </p:sp>
      <p:sp>
        <p:nvSpPr>
          <p:cNvPr id="190" name="사각형: 둥근 모서리 36">
            <a:extLst>
              <a:ext uri="{FF2B5EF4-FFF2-40B4-BE49-F238E27FC236}">
                <a16:creationId xmlns:a16="http://schemas.microsoft.com/office/drawing/2014/main" id="{D1BA4F6C-CBFD-EDF3-500E-A20CC2A5C2D1}"/>
              </a:ext>
            </a:extLst>
          </p:cNvPr>
          <p:cNvSpPr/>
          <p:nvPr/>
        </p:nvSpPr>
        <p:spPr>
          <a:xfrm>
            <a:off x="8107358" y="1769334"/>
            <a:ext cx="686079" cy="134214"/>
          </a:xfrm>
          <a:prstGeom prst="roundRect">
            <a:avLst/>
          </a:prstGeom>
          <a:noFill/>
          <a:ln w="317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algn="ctr">
              <a:buClr>
                <a:srgbClr val="FFFFFF"/>
              </a:buClr>
              <a:buSzPts val="700"/>
            </a:pPr>
            <a:r>
              <a:rPr lang="ko-KR" altLang="en-US" sz="800" dirty="0">
                <a:solidFill>
                  <a:srgbClr val="7E44FB"/>
                </a:solidFill>
              </a:rPr>
              <a:t>확인하기 </a:t>
            </a:r>
            <a:r>
              <a:rPr lang="en-US" altLang="ko-KR" sz="800" dirty="0">
                <a:solidFill>
                  <a:srgbClr val="7E44FB"/>
                </a:solidFill>
              </a:rPr>
              <a:t>&gt;</a:t>
            </a:r>
            <a:endParaRPr lang="ko-KR" altLang="en-US" sz="800" dirty="0">
              <a:solidFill>
                <a:srgbClr val="7E44FB"/>
              </a:solidFill>
            </a:endParaRPr>
          </a:p>
        </p:txBody>
      </p:sp>
      <p:graphicFrame>
        <p:nvGraphicFramePr>
          <p:cNvPr id="258" name="표 257">
            <a:extLst>
              <a:ext uri="{FF2B5EF4-FFF2-40B4-BE49-F238E27FC236}">
                <a16:creationId xmlns:a16="http://schemas.microsoft.com/office/drawing/2014/main" id="{492A7D55-2EE2-9123-4465-B59D65F909A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33049949"/>
              </p:ext>
            </p:extLst>
          </p:nvPr>
        </p:nvGraphicFramePr>
        <p:xfrm>
          <a:off x="9042400" y="111727"/>
          <a:ext cx="3047760" cy="930898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9550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 </a:t>
                      </a: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06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TEA-AIR-PER-002_POPa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8494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담임교사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ko-KR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AI_</a:t>
                      </a:r>
                      <a:r>
                        <a:rPr lang="ko-KR" altLang="en-US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  <a:r>
                        <a:rPr lang="en-US" altLang="ko-KR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학생 리포트</a:t>
                      </a:r>
                      <a:r>
                        <a:rPr lang="en-US" altLang="ko-KR" b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선도학교</a:t>
                      </a:r>
                      <a:r>
                        <a:rPr lang="en-US" altLang="ko-KR" b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주간별 코멘트</a:t>
                      </a:r>
                      <a:endParaRPr lang="en-US" altLang="ko-KR" b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cxnSp>
        <p:nvCxnSpPr>
          <p:cNvPr id="259" name="연결선: 꺾임 258">
            <a:extLst>
              <a:ext uri="{FF2B5EF4-FFF2-40B4-BE49-F238E27FC236}">
                <a16:creationId xmlns:a16="http://schemas.microsoft.com/office/drawing/2014/main" id="{FEE6F83B-AB3D-3DA7-B353-FC66326DE944}"/>
              </a:ext>
            </a:extLst>
          </p:cNvPr>
          <p:cNvCxnSpPr>
            <a:cxnSpLocks/>
            <a:stCxn id="189" idx="3"/>
            <a:endCxn id="27" idx="3"/>
          </p:cNvCxnSpPr>
          <p:nvPr/>
        </p:nvCxnSpPr>
        <p:spPr>
          <a:xfrm flipH="1">
            <a:off x="7352043" y="1840877"/>
            <a:ext cx="1417064" cy="2467665"/>
          </a:xfrm>
          <a:prstGeom prst="bentConnector3">
            <a:avLst>
              <a:gd name="adj1" fmla="val -4033"/>
            </a:avLst>
          </a:prstGeom>
          <a:ln w="19050">
            <a:solidFill>
              <a:srgbClr val="00B0F0"/>
            </a:solidFill>
            <a:prstDash val="sysDash"/>
            <a:miter/>
            <a:tailEnd type="triangle"/>
          </a:ln>
        </p:spPr>
      </p:cxnSp>
      <p:graphicFrame>
        <p:nvGraphicFramePr>
          <p:cNvPr id="264" name="Google Shape;912;p23">
            <a:extLst>
              <a:ext uri="{FF2B5EF4-FFF2-40B4-BE49-F238E27FC236}">
                <a16:creationId xmlns:a16="http://schemas.microsoft.com/office/drawing/2014/main" id="{495AA77E-A36C-70AF-0661-4220A918643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21153961"/>
              </p:ext>
            </p:extLst>
          </p:nvPr>
        </p:nvGraphicFramePr>
        <p:xfrm>
          <a:off x="9032302" y="1315768"/>
          <a:ext cx="3037052" cy="6054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937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  <a:endParaRPr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00.index</a:t>
                      </a:r>
                      <a:r>
                        <a:rPr lang="en-US" altLang="ko-KR" sz="700" b="0" u="none" strike="noStrike" cap="none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의 </a:t>
                      </a:r>
                      <a:r>
                        <a:rPr lang="en-US" altLang="ko-KR" sz="700" b="0" u="none" strike="noStrike" cap="none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‘AI</a:t>
                      </a:r>
                      <a:r>
                        <a:rPr lang="ko-KR" altLang="en-US" sz="700" b="0" u="none" strike="noStrike" cap="none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코멘트 제공 정책</a:t>
                      </a:r>
                      <a:r>
                        <a:rPr lang="en-US" altLang="ko-KR" sz="700" b="0" u="none" strike="noStrike" cap="none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’</a:t>
                      </a:r>
                      <a:r>
                        <a:rPr lang="ko-KR" altLang="en-US" sz="700" b="0" u="none" strike="noStrike" cap="none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내용 참고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8155703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37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1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1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팝업 타이틀 영역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타이틀 문구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예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맞춤형 학습 코멘트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표시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27652605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3937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1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1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 학생 목록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디폴트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1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 학생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 학생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전체 학생 수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표시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예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 학생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(15)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학생별 학년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반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번호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+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이름으로 리스트에 표시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특정 학생 선택 시 해당 학생의 코멘트 상세가 우측 영역에 출력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 목록 리스트가 영역 벗어날 경우 스크롤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2604422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37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1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2-1.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 이름 검색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기본값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학생 이름 검색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표시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 이름 기준으로 검색 가능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부분 검색 지원 → 예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"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"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입력 시 이름에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"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"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 포함된 학생 목록 출력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입력한 검색어는 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&lt;3&gt; 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탭 전환 시에도 유지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0867065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37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1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1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탭 전환 영역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주간별 코멘트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학기별 코멘트 탭으로 구성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주간별 코멘트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데이터 수집범위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최근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주간의 데이터를 기반으로 분석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직전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+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이전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 누적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한 주의 기준은 토요일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~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금요일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(7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 단위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코멘트 생성 기간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직전 주 금요일까지의 데이터 기반으로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토요일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00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시부터 코멘트 생성 배치 시작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업데이트 주기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차주 월요일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00:00 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직전 주 데이터 반영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주차 표시 기준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주의 날짜 중 절반 이상이 속한 달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月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을 기준으로 주차 산정</a:t>
                      </a:r>
                      <a:b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예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9/27(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토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)~10/3(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금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→ 10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6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에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10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주차로 표시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도움말 아이콘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(ⓘ)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클릭 시 아래와 같이 툴팁 문구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→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※ 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주간 코멘트는 직전 주 학습 데이터를 매주 월요일에 업데이트합니다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7621263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37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1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1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복사하기 버튼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 클릭 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&lt;7&gt; AI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코멘트 영역 전체 복사되며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“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코멘트 복사가 완료되었습니다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alert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2894966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37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1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1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 식별 영역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선택된 학생의 이름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학년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반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번호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+ AI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코멘트 표시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1585513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37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1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6</a:t>
                      </a:r>
                      <a:endParaRPr sz="700" b="1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주차 선택 드롭다운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디폴트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현재 날짜가 포함된 주차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선택된 상태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주차 표기 규칙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N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</a:t>
                      </a:r>
                      <a:endParaRPr lang="en-US" altLang="ko-KR" sz="700" b="0" u="none" strike="sng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드롭다운 선택 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과거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~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현재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주차 목록이 노출되며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최근순으로 정렬되어 노출됨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.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988551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37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1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7</a:t>
                      </a:r>
                      <a:endParaRPr sz="700" b="1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AI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코멘트 영역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&lt;6&gt;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주차 동안의 학습 현황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(AI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학습진단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문항 풀이 결과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영상 시청 데이터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을 종합 분석하여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AI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가 자동 작성한 피드백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코멘트 앞부분에 노출되는 </a:t>
                      </a:r>
                      <a:r>
                        <a:rPr lang="ko-KR" altLang="en-US" sz="700" b="0" u="none" strike="noStrike" cap="none" dirty="0">
                          <a:solidFill>
                            <a:srgbClr val="7E44FB"/>
                          </a:solidFill>
                          <a:latin typeface="+mn-ea"/>
                          <a:ea typeface="+mn-ea"/>
                        </a:rPr>
                        <a:t>학생 </a:t>
                      </a:r>
                      <a:r>
                        <a:rPr lang="en-US" altLang="ko-KR" sz="700" b="0" u="none" strike="noStrike" cap="none" dirty="0">
                          <a:solidFill>
                            <a:srgbClr val="7E44FB"/>
                          </a:solidFill>
                          <a:latin typeface="+mn-ea"/>
                          <a:ea typeface="+mn-ea"/>
                        </a:rPr>
                        <a:t>ID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는 학생 이름으로 치환하여 표시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AI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코멘트 영역이 벗어날 경우 스크롤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4569789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37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1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8</a:t>
                      </a:r>
                      <a:endParaRPr sz="700" b="1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닫기 버튼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 클릭 시 팝업 닫힘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5766525"/>
                  </a:ext>
                </a:extLst>
              </a:tr>
            </a:tbl>
          </a:graphicData>
        </a:graphic>
      </p:graphicFrame>
      <p:graphicFrame>
        <p:nvGraphicFramePr>
          <p:cNvPr id="268" name="Google Shape;548;p12">
            <a:extLst>
              <a:ext uri="{FF2B5EF4-FFF2-40B4-BE49-F238E27FC236}">
                <a16:creationId xmlns:a16="http://schemas.microsoft.com/office/drawing/2014/main" id="{9ABC0683-7D6C-2E81-C6A2-B52B90E5402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0765609"/>
              </p:ext>
            </p:extLst>
          </p:nvPr>
        </p:nvGraphicFramePr>
        <p:xfrm>
          <a:off x="12192000" y="0"/>
          <a:ext cx="1887100" cy="167064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3.3.0</a:t>
                      </a:r>
                      <a:endParaRPr sz="600" b="0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주간별 코멘트 팝업 화면 정의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9604019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3.3.1</a:t>
                      </a:r>
                      <a:endParaRPr sz="600" b="0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&lt;3&gt;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주간별 코멘트 내용 정의 수정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데이터 수집 범위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코멘트 생성 기간 추가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&lt;3&gt;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툴팁 문구 수정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5843283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3.3.3</a:t>
                      </a:r>
                      <a:endParaRPr sz="600" b="0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&lt;3&gt;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주간별 코멘트 내용 정의 수정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수정된 정책 내용 반영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9818253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3.3.4</a:t>
                      </a:r>
                      <a:endParaRPr sz="600" b="0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&lt;2-1&gt;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학생 이름 검색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기능 삭제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&lt;3&gt;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주간별 코멘트 내용 정의 수정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현업 피드백 반영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&lt;6&gt;N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월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n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주차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-&gt; N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월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n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주 로 변경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&lt;6&gt;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디폴트 선택 주차 변경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직전 주차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-&gt;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현재 주차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7526299"/>
                  </a:ext>
                </a:extLst>
              </a:tr>
            </a:tbl>
          </a:graphicData>
        </a:graphic>
      </p:graphicFrame>
      <p:sp>
        <p:nvSpPr>
          <p:cNvPr id="3" name="Circle">
            <a:extLst>
              <a:ext uri="{FF2B5EF4-FFF2-40B4-BE49-F238E27FC236}">
                <a16:creationId xmlns:a16="http://schemas.microsoft.com/office/drawing/2014/main" id="{EF1AF2BF-00AD-F354-8322-72474A96037B}"/>
              </a:ext>
            </a:extLst>
          </p:cNvPr>
          <p:cNvSpPr/>
          <p:nvPr/>
        </p:nvSpPr>
        <p:spPr>
          <a:xfrm>
            <a:off x="7981359" y="1706334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4394973F-4F46-8EDE-788E-0E7F9E82117C}"/>
              </a:ext>
            </a:extLst>
          </p:cNvPr>
          <p:cNvSpPr/>
          <p:nvPr/>
        </p:nvSpPr>
        <p:spPr>
          <a:xfrm>
            <a:off x="9262642" y="2493071"/>
            <a:ext cx="2806712" cy="699282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dirty="0">
                <a:solidFill>
                  <a:schemeClr val="bg1"/>
                </a:solidFill>
              </a:rPr>
              <a:t>Delete v.3.3.4</a:t>
            </a:r>
          </a:p>
        </p:txBody>
      </p:sp>
      <p:sp>
        <p:nvSpPr>
          <p:cNvPr id="19" name="텍스트 상자 68">
            <a:extLst>
              <a:ext uri="{FF2B5EF4-FFF2-40B4-BE49-F238E27FC236}">
                <a16:creationId xmlns:a16="http://schemas.microsoft.com/office/drawing/2014/main" id="{FF628349-9C5F-DE42-482C-B4E4F6E955D7}"/>
              </a:ext>
            </a:extLst>
          </p:cNvPr>
          <p:cNvSpPr txBox="1"/>
          <p:nvPr/>
        </p:nvSpPr>
        <p:spPr>
          <a:xfrm>
            <a:off x="2338533" y="3577496"/>
            <a:ext cx="1161905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kumimoji="1" lang="ko-KR" altLang="en-US" sz="700" dirty="0"/>
              <a:t>온라인 학교 학생만 보기 </a:t>
            </a:r>
            <a:r>
              <a:rPr kumimoji="1" lang="en-US" altLang="ko-KR" sz="700" dirty="0"/>
              <a:t>(6)</a:t>
            </a:r>
            <a:r>
              <a:rPr kumimoji="1" lang="ko-KR" altLang="en-US" sz="700" dirty="0"/>
              <a:t> </a:t>
            </a:r>
          </a:p>
        </p:txBody>
      </p:sp>
      <p:pic>
        <p:nvPicPr>
          <p:cNvPr id="25" name="그래픽 24" descr="정지 윤곽선">
            <a:extLst>
              <a:ext uri="{FF2B5EF4-FFF2-40B4-BE49-F238E27FC236}">
                <a16:creationId xmlns:a16="http://schemas.microsoft.com/office/drawing/2014/main" id="{EE2FE28A-030C-3659-3BB6-816B61CCDDF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136114" y="3551671"/>
            <a:ext cx="159372" cy="159372"/>
          </a:xfrm>
          <a:prstGeom prst="rect">
            <a:avLst/>
          </a:prstGeom>
        </p:spPr>
      </p:pic>
      <p:sp>
        <p:nvSpPr>
          <p:cNvPr id="27" name="사각형: 둥근 모서리 26">
            <a:extLst>
              <a:ext uri="{FF2B5EF4-FFF2-40B4-BE49-F238E27FC236}">
                <a16:creationId xmlns:a16="http://schemas.microsoft.com/office/drawing/2014/main" id="{FCCAD45F-9B6E-FA29-840A-A907C0F4210B}"/>
              </a:ext>
            </a:extLst>
          </p:cNvPr>
          <p:cNvSpPr/>
          <p:nvPr/>
        </p:nvSpPr>
        <p:spPr>
          <a:xfrm>
            <a:off x="1728211" y="2234928"/>
            <a:ext cx="5623832" cy="4147227"/>
          </a:xfrm>
          <a:prstGeom prst="roundRect">
            <a:avLst>
              <a:gd name="adj" fmla="val 2861"/>
            </a:avLst>
          </a:prstGeo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31" name="직선 연결선 30">
            <a:extLst>
              <a:ext uri="{FF2B5EF4-FFF2-40B4-BE49-F238E27FC236}">
                <a16:creationId xmlns:a16="http://schemas.microsoft.com/office/drawing/2014/main" id="{63DC6862-2D34-F7C7-37B8-A5A80802A8AE}"/>
              </a:ext>
            </a:extLst>
          </p:cNvPr>
          <p:cNvCxnSpPr>
            <a:cxnSpLocks/>
          </p:cNvCxnSpPr>
          <p:nvPr/>
        </p:nvCxnSpPr>
        <p:spPr>
          <a:xfrm flipH="1">
            <a:off x="3281134" y="3067015"/>
            <a:ext cx="14618" cy="2935694"/>
          </a:xfrm>
          <a:prstGeom prst="line">
            <a:avLst/>
          </a:prstGeom>
          <a:ln>
            <a:solidFill>
              <a:schemeClr val="bg1">
                <a:lumMod val="95000"/>
              </a:schemeClr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>
            <a:extLst>
              <a:ext uri="{FF2B5EF4-FFF2-40B4-BE49-F238E27FC236}">
                <a16:creationId xmlns:a16="http://schemas.microsoft.com/office/drawing/2014/main" id="{2FE2C2CA-8FF8-AA1C-6639-15439D77F73A}"/>
              </a:ext>
            </a:extLst>
          </p:cNvPr>
          <p:cNvSpPr txBox="1"/>
          <p:nvPr/>
        </p:nvSpPr>
        <p:spPr>
          <a:xfrm>
            <a:off x="1795091" y="2690941"/>
            <a:ext cx="898206" cy="18094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ko-KR"/>
            </a:defPPr>
            <a:lvl1pPr>
              <a:defRPr sz="1100" b="1"/>
            </a:lvl1pPr>
          </a:lstStyle>
          <a:p>
            <a:pPr>
              <a:lnSpc>
                <a:spcPct val="150000"/>
              </a:lnSpc>
            </a:pPr>
            <a:r>
              <a:rPr lang="ko-KR" altLang="en-US" sz="900" dirty="0"/>
              <a:t>우리반 학생 </a:t>
            </a:r>
            <a:r>
              <a:rPr lang="en-US" altLang="ko-KR" sz="900" dirty="0"/>
              <a:t>(15)</a:t>
            </a:r>
          </a:p>
        </p:txBody>
      </p:sp>
      <p:sp>
        <p:nvSpPr>
          <p:cNvPr id="33" name="사각형: 둥근 모서리 32">
            <a:extLst>
              <a:ext uri="{FF2B5EF4-FFF2-40B4-BE49-F238E27FC236}">
                <a16:creationId xmlns:a16="http://schemas.microsoft.com/office/drawing/2014/main" id="{816D88DB-2564-411A-8D44-27ADC18DD5AC}"/>
              </a:ext>
            </a:extLst>
          </p:cNvPr>
          <p:cNvSpPr/>
          <p:nvPr/>
        </p:nvSpPr>
        <p:spPr>
          <a:xfrm>
            <a:off x="4128005" y="6034740"/>
            <a:ext cx="824245" cy="242642"/>
          </a:xfrm>
          <a:prstGeom prst="roundRect">
            <a:avLst/>
          </a:prstGeom>
          <a:solidFill>
            <a:schemeClr val="tx1"/>
          </a:solidFill>
        </p:spPr>
        <p:txBody>
          <a:bodyPr wrap="square" lIns="0" tIns="0" rIns="0" bIns="36000" rtlCol="0" anchor="ctr" anchorCtr="0">
            <a:norm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800" dirty="0">
                <a:solidFill>
                  <a:schemeClr val="bg1"/>
                </a:solidFill>
                <a:latin typeface="나눔스퀘어라운드OTF Bold" panose="020B0600000101010101" pitchFamily="34" charset="-127"/>
                <a:ea typeface="나눔스퀘어라운드OTF Bold" panose="020B0600000101010101" pitchFamily="34" charset="-127"/>
              </a:rPr>
              <a:t>닫기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655264B6-B15D-0125-6C28-0D745B458E3F}"/>
              </a:ext>
            </a:extLst>
          </p:cNvPr>
          <p:cNvSpPr txBox="1"/>
          <p:nvPr/>
        </p:nvSpPr>
        <p:spPr>
          <a:xfrm>
            <a:off x="3356577" y="3067015"/>
            <a:ext cx="1458879" cy="18094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ko-KR"/>
            </a:defPPr>
            <a:lvl1pPr>
              <a:defRPr sz="1100" b="1"/>
            </a:lvl1pPr>
          </a:lstStyle>
          <a:p>
            <a:pPr>
              <a:lnSpc>
                <a:spcPct val="150000"/>
              </a:lnSpc>
            </a:pPr>
            <a:r>
              <a:rPr lang="ko-KR" altLang="en-US" sz="900" dirty="0" err="1"/>
              <a:t>일학생</a:t>
            </a:r>
            <a:r>
              <a:rPr lang="ko-KR" altLang="en-US" sz="900" dirty="0"/>
              <a:t> </a:t>
            </a:r>
            <a:r>
              <a:rPr lang="en-US" altLang="ko-KR" sz="900" dirty="0"/>
              <a:t>(1-1-1) AI </a:t>
            </a:r>
            <a:r>
              <a:rPr lang="ko-KR" altLang="en-US" sz="900" dirty="0"/>
              <a:t>코멘트</a:t>
            </a:r>
            <a:endParaRPr lang="en-US" altLang="ko-KR" sz="900" dirty="0"/>
          </a:p>
        </p:txBody>
      </p:sp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F9EC756E-B508-C11B-7981-EAD7E9A2E267}"/>
              </a:ext>
            </a:extLst>
          </p:cNvPr>
          <p:cNvSpPr/>
          <p:nvPr/>
        </p:nvSpPr>
        <p:spPr>
          <a:xfrm>
            <a:off x="3356575" y="3390223"/>
            <a:ext cx="3869889" cy="2420204"/>
          </a:xfrm>
          <a:prstGeom prst="roundRect">
            <a:avLst>
              <a:gd name="adj" fmla="val 3423"/>
            </a:avLst>
          </a:prstGeom>
          <a:solidFill>
            <a:schemeClr val="bg1">
              <a:lumMod val="95000"/>
            </a:schemeClr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>
              <a:lnSpc>
                <a:spcPct val="150000"/>
              </a:lnSpc>
            </a:pPr>
            <a:r>
              <a:rPr lang="ko-KR" altLang="en-US" sz="800" dirty="0">
                <a:solidFill>
                  <a:srgbClr val="7E44FB"/>
                </a:solidFill>
              </a:rPr>
              <a:t>일학생</a:t>
            </a:r>
            <a:r>
              <a:rPr lang="ko-KR" altLang="en-US" sz="800" dirty="0">
                <a:solidFill>
                  <a:schemeClr val="tx1"/>
                </a:solidFill>
              </a:rPr>
              <a:t>은 여러 과목에서 다양한 성취도를 보여주고 있습니다</a:t>
            </a:r>
            <a:r>
              <a:rPr lang="en-US" altLang="ko-KR" sz="800" dirty="0">
                <a:solidFill>
                  <a:schemeClr val="tx1"/>
                </a:solidFill>
              </a:rPr>
              <a:t>. </a:t>
            </a:r>
            <a:r>
              <a:rPr lang="ko-KR" altLang="en-US" sz="800" dirty="0">
                <a:solidFill>
                  <a:schemeClr val="tx1"/>
                </a:solidFill>
              </a:rPr>
              <a:t>도형의 기초와 글자의 짜임 알기 과목에서 우수한 성취를 나타내어</a:t>
            </a:r>
            <a:r>
              <a:rPr lang="en-US" altLang="ko-KR" sz="800" dirty="0">
                <a:solidFill>
                  <a:schemeClr val="tx1"/>
                </a:solidFill>
              </a:rPr>
              <a:t>, </a:t>
            </a:r>
            <a:r>
              <a:rPr lang="ko-KR" altLang="en-US" sz="800" dirty="0">
                <a:solidFill>
                  <a:schemeClr val="tx1"/>
                </a:solidFill>
              </a:rPr>
              <a:t>이 강점을 더욱 발전시킬 수 있는 좋은 토대를 갖추고 있습니다</a:t>
            </a:r>
            <a:r>
              <a:rPr lang="en-US" altLang="ko-KR" sz="800" dirty="0">
                <a:solidFill>
                  <a:schemeClr val="tx1"/>
                </a:solidFill>
              </a:rPr>
              <a:t>. </a:t>
            </a:r>
            <a:r>
              <a:rPr lang="ko-KR" altLang="en-US" sz="800" dirty="0">
                <a:solidFill>
                  <a:schemeClr val="tx1"/>
                </a:solidFill>
              </a:rPr>
              <a:t>반면</a:t>
            </a:r>
            <a:r>
              <a:rPr lang="en-US" altLang="ko-KR" sz="800" dirty="0">
                <a:solidFill>
                  <a:schemeClr val="tx1"/>
                </a:solidFill>
              </a:rPr>
              <a:t>, </a:t>
            </a:r>
            <a:r>
              <a:rPr lang="ko-KR" altLang="en-US" sz="800" dirty="0">
                <a:solidFill>
                  <a:schemeClr val="tx1"/>
                </a:solidFill>
              </a:rPr>
              <a:t>덧셈과 뺄셈 과목의 성취도가 다소 미흡하여 이 부분에 대해서는 개선이 필요해 보입니다</a:t>
            </a:r>
            <a:r>
              <a:rPr lang="en-US" altLang="ko-KR" sz="800" dirty="0">
                <a:solidFill>
                  <a:schemeClr val="tx1"/>
                </a:solidFill>
              </a:rPr>
              <a:t>. </a:t>
            </a:r>
            <a:r>
              <a:rPr lang="ko-KR" altLang="en-US" sz="800" dirty="0">
                <a:solidFill>
                  <a:schemeClr val="tx1"/>
                </a:solidFill>
              </a:rPr>
              <a:t>덧셈과 뺄셈에 좀 더 집중하여 연습한다면</a:t>
            </a:r>
            <a:r>
              <a:rPr lang="en-US" altLang="ko-KR" sz="800" dirty="0">
                <a:solidFill>
                  <a:schemeClr val="tx1"/>
                </a:solidFill>
              </a:rPr>
              <a:t>, </a:t>
            </a:r>
            <a:r>
              <a:rPr lang="ko-KR" altLang="en-US" sz="800" dirty="0">
                <a:solidFill>
                  <a:schemeClr val="tx1"/>
                </a:solidFill>
              </a:rPr>
              <a:t>전반적인 학업 성취도 향상에 큰 도움이 될 것입니다</a:t>
            </a:r>
            <a:r>
              <a:rPr lang="en-US" altLang="ko-KR" sz="800" dirty="0">
                <a:solidFill>
                  <a:schemeClr val="tx1"/>
                </a:solidFill>
              </a:rPr>
              <a:t>.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solidFill>
                  <a:schemeClr val="tx1"/>
                </a:solidFill>
              </a:rPr>
              <a:t>문제풀이 학습량은 학교 내에서는 매우 높은 수준을 보이고 있지만</a:t>
            </a:r>
            <a:r>
              <a:rPr lang="en-US" altLang="ko-KR" sz="800" dirty="0">
                <a:solidFill>
                  <a:schemeClr val="tx1"/>
                </a:solidFill>
              </a:rPr>
              <a:t>, </a:t>
            </a:r>
            <a:r>
              <a:rPr lang="ko-KR" altLang="en-US" sz="800" dirty="0">
                <a:solidFill>
                  <a:schemeClr val="tx1"/>
                </a:solidFill>
              </a:rPr>
              <a:t>교육청 및 반과 비교했을 때는 다소 부족해 보입니다</a:t>
            </a:r>
            <a:r>
              <a:rPr lang="en-US" altLang="ko-KR" sz="800" dirty="0">
                <a:solidFill>
                  <a:schemeClr val="tx1"/>
                </a:solidFill>
              </a:rPr>
              <a:t>. </a:t>
            </a:r>
            <a:r>
              <a:rPr lang="ko-KR" altLang="en-US" sz="800" dirty="0">
                <a:solidFill>
                  <a:schemeClr val="tx1"/>
                </a:solidFill>
              </a:rPr>
              <a:t>따라서 다양한 문제를 풀어보는 기회가 추가되면 좋은 결과를 기대할 수 있을 것입니다</a:t>
            </a:r>
            <a:r>
              <a:rPr lang="en-US" altLang="ko-KR" sz="800" dirty="0">
                <a:solidFill>
                  <a:schemeClr val="tx1"/>
                </a:solidFill>
              </a:rPr>
              <a:t>. </a:t>
            </a:r>
            <a:r>
              <a:rPr lang="ko-KR" altLang="en-US" sz="800" dirty="0">
                <a:solidFill>
                  <a:schemeClr val="tx1"/>
                </a:solidFill>
              </a:rPr>
              <a:t>동영상 강의 학습량은 학교 및 반 내에서 높은 점수를 기록하고 있어 학습 의지가 강한 모습을 보여줍니다</a:t>
            </a:r>
            <a:r>
              <a:rPr lang="en-US" altLang="ko-KR" sz="800" dirty="0">
                <a:solidFill>
                  <a:schemeClr val="tx1"/>
                </a:solidFill>
              </a:rPr>
              <a:t>. </a:t>
            </a:r>
            <a:r>
              <a:rPr lang="ko-KR" altLang="en-US" sz="800" dirty="0">
                <a:solidFill>
                  <a:schemeClr val="tx1"/>
                </a:solidFill>
              </a:rPr>
              <a:t>학습 참여도 또한 매우 긍정적인 모습을 보이고 있습니다</a:t>
            </a:r>
            <a:r>
              <a:rPr lang="en-US" altLang="ko-KR" sz="800" dirty="0">
                <a:solidFill>
                  <a:schemeClr val="tx1"/>
                </a:solidFill>
              </a:rPr>
              <a:t>.</a:t>
            </a:r>
          </a:p>
        </p:txBody>
      </p:sp>
      <p:sp>
        <p:nvSpPr>
          <p:cNvPr id="36" name="사각형: 둥근 모서리 35">
            <a:extLst>
              <a:ext uri="{FF2B5EF4-FFF2-40B4-BE49-F238E27FC236}">
                <a16:creationId xmlns:a16="http://schemas.microsoft.com/office/drawing/2014/main" id="{A137AB9C-E644-15A2-D8D1-985D98FE9121}"/>
              </a:ext>
            </a:extLst>
          </p:cNvPr>
          <p:cNvSpPr/>
          <p:nvPr/>
        </p:nvSpPr>
        <p:spPr>
          <a:xfrm>
            <a:off x="7265317" y="3518425"/>
            <a:ext cx="45719" cy="1279815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5B6423A4-E552-CE77-EA1D-23EDB5199411}"/>
              </a:ext>
            </a:extLst>
          </p:cNvPr>
          <p:cNvSpPr txBox="1"/>
          <p:nvPr/>
        </p:nvSpPr>
        <p:spPr>
          <a:xfrm>
            <a:off x="1829564" y="2318772"/>
            <a:ext cx="1458879" cy="24128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ko-KR"/>
            </a:defPPr>
            <a:lvl1pPr>
              <a:defRPr sz="1100" b="1"/>
            </a:lvl1pPr>
          </a:lstStyle>
          <a:p>
            <a:pPr>
              <a:lnSpc>
                <a:spcPct val="150000"/>
              </a:lnSpc>
            </a:pPr>
            <a:r>
              <a:rPr lang="ko-KR" altLang="en-US" sz="1200" dirty="0"/>
              <a:t>맞춤형 학습 코멘트</a:t>
            </a:r>
            <a:endParaRPr lang="en-US" altLang="ko-KR" sz="1200" dirty="0"/>
          </a:p>
        </p:txBody>
      </p:sp>
      <p:cxnSp>
        <p:nvCxnSpPr>
          <p:cNvPr id="38" name="직선 연결선 37">
            <a:extLst>
              <a:ext uri="{FF2B5EF4-FFF2-40B4-BE49-F238E27FC236}">
                <a16:creationId xmlns:a16="http://schemas.microsoft.com/office/drawing/2014/main" id="{BB6340E4-C2E5-EC6B-24F3-DAB7C2C83927}"/>
              </a:ext>
            </a:extLst>
          </p:cNvPr>
          <p:cNvCxnSpPr>
            <a:cxnSpLocks/>
          </p:cNvCxnSpPr>
          <p:nvPr/>
        </p:nvCxnSpPr>
        <p:spPr>
          <a:xfrm flipV="1">
            <a:off x="3288443" y="2922527"/>
            <a:ext cx="3976874" cy="11858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Box 38">
            <a:extLst>
              <a:ext uri="{FF2B5EF4-FFF2-40B4-BE49-F238E27FC236}">
                <a16:creationId xmlns:a16="http://schemas.microsoft.com/office/drawing/2014/main" id="{68769AF3-0B75-A1F3-08B8-396D4886FEA5}"/>
              </a:ext>
            </a:extLst>
          </p:cNvPr>
          <p:cNvSpPr txBox="1"/>
          <p:nvPr/>
        </p:nvSpPr>
        <p:spPr>
          <a:xfrm>
            <a:off x="3323207" y="2701470"/>
            <a:ext cx="747012" cy="18094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ko-KR"/>
            </a:defPPr>
            <a:lvl1pPr>
              <a:lnSpc>
                <a:spcPct val="150000"/>
              </a:lnSpc>
              <a:defRPr sz="900" b="0">
                <a:solidFill>
                  <a:srgbClr val="7E44FB"/>
                </a:solidFill>
              </a:defRPr>
            </a:lvl1pPr>
          </a:lstStyle>
          <a:p>
            <a:r>
              <a:rPr lang="ko-KR" altLang="en-US" b="1" dirty="0"/>
              <a:t>주간별 코멘트</a:t>
            </a:r>
            <a:endParaRPr lang="en-US" altLang="ko-KR" b="1" dirty="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CBB6A836-7D18-A928-E1A8-21942CF686B8}"/>
              </a:ext>
            </a:extLst>
          </p:cNvPr>
          <p:cNvSpPr txBox="1"/>
          <p:nvPr/>
        </p:nvSpPr>
        <p:spPr>
          <a:xfrm>
            <a:off x="4335238" y="2701470"/>
            <a:ext cx="747012" cy="18094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ko-KR"/>
            </a:defPPr>
            <a:lvl1pPr>
              <a:lnSpc>
                <a:spcPct val="150000"/>
              </a:lnSpc>
              <a:defRPr sz="900" b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r>
              <a:rPr lang="ko-KR" altLang="en-US" dirty="0"/>
              <a:t>학기별 코멘트</a:t>
            </a:r>
            <a:endParaRPr lang="en-US" altLang="ko-KR" dirty="0"/>
          </a:p>
        </p:txBody>
      </p:sp>
      <p:cxnSp>
        <p:nvCxnSpPr>
          <p:cNvPr id="41" name="직선 연결선 40">
            <a:extLst>
              <a:ext uri="{FF2B5EF4-FFF2-40B4-BE49-F238E27FC236}">
                <a16:creationId xmlns:a16="http://schemas.microsoft.com/office/drawing/2014/main" id="{08714D38-B2EE-10F0-4D7F-61922A5142EC}"/>
              </a:ext>
            </a:extLst>
          </p:cNvPr>
          <p:cNvCxnSpPr>
            <a:cxnSpLocks/>
          </p:cNvCxnSpPr>
          <p:nvPr/>
        </p:nvCxnSpPr>
        <p:spPr>
          <a:xfrm>
            <a:off x="3312079" y="2931266"/>
            <a:ext cx="758140" cy="0"/>
          </a:xfrm>
          <a:prstGeom prst="line">
            <a:avLst/>
          </a:prstGeom>
          <a:ln w="19050">
            <a:solidFill>
              <a:srgbClr val="7E44FB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직선 연결선 41">
            <a:extLst>
              <a:ext uri="{FF2B5EF4-FFF2-40B4-BE49-F238E27FC236}">
                <a16:creationId xmlns:a16="http://schemas.microsoft.com/office/drawing/2014/main" id="{7DB93778-B7A3-5512-BC22-C1B45B7645A8}"/>
              </a:ext>
            </a:extLst>
          </p:cNvPr>
          <p:cNvCxnSpPr>
            <a:cxnSpLocks/>
          </p:cNvCxnSpPr>
          <p:nvPr/>
        </p:nvCxnSpPr>
        <p:spPr>
          <a:xfrm>
            <a:off x="1796848" y="2627255"/>
            <a:ext cx="5468469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직사각형 42">
            <a:extLst>
              <a:ext uri="{FF2B5EF4-FFF2-40B4-BE49-F238E27FC236}">
                <a16:creationId xmlns:a16="http://schemas.microsoft.com/office/drawing/2014/main" id="{DCD4B909-D429-DFCE-CE38-8C848CED9699}"/>
              </a:ext>
            </a:extLst>
          </p:cNvPr>
          <p:cNvSpPr/>
          <p:nvPr/>
        </p:nvSpPr>
        <p:spPr>
          <a:xfrm>
            <a:off x="6416035" y="2666056"/>
            <a:ext cx="639732" cy="180947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</a:rPr>
              <a:t>9</a:t>
            </a:r>
            <a:r>
              <a:rPr lang="ko-KR" altLang="en-US" sz="600" dirty="0">
                <a:solidFill>
                  <a:schemeClr val="tx1"/>
                </a:solidFill>
              </a:rPr>
              <a:t>월 </a:t>
            </a:r>
            <a:r>
              <a:rPr lang="en-US" altLang="ko-KR" sz="600" dirty="0">
                <a:solidFill>
                  <a:schemeClr val="tx1"/>
                </a:solidFill>
              </a:rPr>
              <a:t>2</a:t>
            </a:r>
            <a:r>
              <a:rPr lang="ko-KR" altLang="en-US" sz="600" dirty="0">
                <a:solidFill>
                  <a:schemeClr val="tx1"/>
                </a:solidFill>
              </a:rPr>
              <a:t>주</a:t>
            </a:r>
            <a:r>
              <a:rPr lang="en-US" altLang="ko-KR" sz="6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</a:rPr>
              <a:t>    </a:t>
            </a:r>
            <a:r>
              <a:rPr lang="en-US" altLang="ko-KR" sz="5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</a:rPr>
              <a:t>▼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44" name="Circle">
            <a:extLst>
              <a:ext uri="{FF2B5EF4-FFF2-40B4-BE49-F238E27FC236}">
                <a16:creationId xmlns:a16="http://schemas.microsoft.com/office/drawing/2014/main" id="{1527C6C1-1085-BA30-E424-B69A24ACBDFC}"/>
              </a:ext>
            </a:extLst>
          </p:cNvPr>
          <p:cNvSpPr/>
          <p:nvPr/>
        </p:nvSpPr>
        <p:spPr>
          <a:xfrm>
            <a:off x="3211126" y="2678816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3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45" name="Circle">
            <a:extLst>
              <a:ext uri="{FF2B5EF4-FFF2-40B4-BE49-F238E27FC236}">
                <a16:creationId xmlns:a16="http://schemas.microsoft.com/office/drawing/2014/main" id="{122A1B5F-9222-E832-40C7-5D08B9D6F94C}"/>
              </a:ext>
            </a:extLst>
          </p:cNvPr>
          <p:cNvSpPr/>
          <p:nvPr/>
        </p:nvSpPr>
        <p:spPr>
          <a:xfrm>
            <a:off x="3284895" y="3005776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 dirty="0">
                <a:solidFill>
                  <a:schemeClr val="bg1"/>
                </a:solidFill>
              </a:rPr>
              <a:t>5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46" name="Circle">
            <a:extLst>
              <a:ext uri="{FF2B5EF4-FFF2-40B4-BE49-F238E27FC236}">
                <a16:creationId xmlns:a16="http://schemas.microsoft.com/office/drawing/2014/main" id="{868EAB5E-93D0-40DF-00F5-9E0E0B8C5925}"/>
              </a:ext>
            </a:extLst>
          </p:cNvPr>
          <p:cNvSpPr/>
          <p:nvPr/>
        </p:nvSpPr>
        <p:spPr>
          <a:xfrm>
            <a:off x="6312152" y="2647439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6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47" name="Circle">
            <a:extLst>
              <a:ext uri="{FF2B5EF4-FFF2-40B4-BE49-F238E27FC236}">
                <a16:creationId xmlns:a16="http://schemas.microsoft.com/office/drawing/2014/main" id="{530BCA9E-3766-0C5E-960C-F2BB25C0AAAA}"/>
              </a:ext>
            </a:extLst>
          </p:cNvPr>
          <p:cNvSpPr/>
          <p:nvPr/>
        </p:nvSpPr>
        <p:spPr>
          <a:xfrm>
            <a:off x="3339479" y="3395262"/>
            <a:ext cx="125999" cy="117690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7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48" name="Circle">
            <a:extLst>
              <a:ext uri="{FF2B5EF4-FFF2-40B4-BE49-F238E27FC236}">
                <a16:creationId xmlns:a16="http://schemas.microsoft.com/office/drawing/2014/main" id="{AC0DC0FD-2445-56BD-F71F-5ED5C32C2122}"/>
              </a:ext>
            </a:extLst>
          </p:cNvPr>
          <p:cNvSpPr/>
          <p:nvPr/>
        </p:nvSpPr>
        <p:spPr>
          <a:xfrm>
            <a:off x="4086016" y="5979131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8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49" name="Circle">
            <a:extLst>
              <a:ext uri="{FF2B5EF4-FFF2-40B4-BE49-F238E27FC236}">
                <a16:creationId xmlns:a16="http://schemas.microsoft.com/office/drawing/2014/main" id="{B01B0F04-6AD0-FFA9-4F24-B8F27C281F9E}"/>
              </a:ext>
            </a:extLst>
          </p:cNvPr>
          <p:cNvSpPr/>
          <p:nvPr/>
        </p:nvSpPr>
        <p:spPr>
          <a:xfrm>
            <a:off x="1698430" y="2293157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0" name="Info">
            <a:extLst>
              <a:ext uri="{FF2B5EF4-FFF2-40B4-BE49-F238E27FC236}">
                <a16:creationId xmlns:a16="http://schemas.microsoft.com/office/drawing/2014/main" id="{461961ED-2406-131A-1B8E-221F8B2AFEC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118207" y="2700683"/>
            <a:ext cx="125854" cy="125854"/>
          </a:xfrm>
          <a:custGeom>
            <a:avLst/>
            <a:gdLst>
              <a:gd name="T0" fmla="*/ 333 w 666"/>
              <a:gd name="T1" fmla="*/ 0 h 667"/>
              <a:gd name="T2" fmla="*/ 0 w 666"/>
              <a:gd name="T3" fmla="*/ 333 h 667"/>
              <a:gd name="T4" fmla="*/ 333 w 666"/>
              <a:gd name="T5" fmla="*/ 667 h 667"/>
              <a:gd name="T6" fmla="*/ 666 w 666"/>
              <a:gd name="T7" fmla="*/ 333 h 667"/>
              <a:gd name="T8" fmla="*/ 333 w 666"/>
              <a:gd name="T9" fmla="*/ 0 h 667"/>
              <a:gd name="T10" fmla="*/ 333 w 666"/>
              <a:gd name="T11" fmla="*/ 27 h 667"/>
              <a:gd name="T12" fmla="*/ 640 w 666"/>
              <a:gd name="T13" fmla="*/ 333 h 667"/>
              <a:gd name="T14" fmla="*/ 333 w 666"/>
              <a:gd name="T15" fmla="*/ 640 h 667"/>
              <a:gd name="T16" fmla="*/ 26 w 666"/>
              <a:gd name="T17" fmla="*/ 333 h 667"/>
              <a:gd name="T18" fmla="*/ 333 w 666"/>
              <a:gd name="T19" fmla="*/ 27 h 667"/>
              <a:gd name="T20" fmla="*/ 317 w 666"/>
              <a:gd name="T21" fmla="*/ 172 h 667"/>
              <a:gd name="T22" fmla="*/ 312 w 666"/>
              <a:gd name="T23" fmla="*/ 177 h 667"/>
              <a:gd name="T24" fmla="*/ 312 w 666"/>
              <a:gd name="T25" fmla="*/ 212 h 667"/>
              <a:gd name="T26" fmla="*/ 317 w 666"/>
              <a:gd name="T27" fmla="*/ 217 h 667"/>
              <a:gd name="T28" fmla="*/ 349 w 666"/>
              <a:gd name="T29" fmla="*/ 217 h 667"/>
              <a:gd name="T30" fmla="*/ 354 w 666"/>
              <a:gd name="T31" fmla="*/ 212 h 667"/>
              <a:gd name="T32" fmla="*/ 354 w 666"/>
              <a:gd name="T33" fmla="*/ 177 h 667"/>
              <a:gd name="T34" fmla="*/ 349 w 666"/>
              <a:gd name="T35" fmla="*/ 172 h 667"/>
              <a:gd name="T36" fmla="*/ 317 w 666"/>
              <a:gd name="T37" fmla="*/ 172 h 667"/>
              <a:gd name="T38" fmla="*/ 318 w 666"/>
              <a:gd name="T39" fmla="*/ 268 h 667"/>
              <a:gd name="T40" fmla="*/ 313 w 666"/>
              <a:gd name="T41" fmla="*/ 273 h 667"/>
              <a:gd name="T42" fmla="*/ 313 w 666"/>
              <a:gd name="T43" fmla="*/ 492 h 667"/>
              <a:gd name="T44" fmla="*/ 318 w 666"/>
              <a:gd name="T45" fmla="*/ 497 h 667"/>
              <a:gd name="T46" fmla="*/ 348 w 666"/>
              <a:gd name="T47" fmla="*/ 497 h 667"/>
              <a:gd name="T48" fmla="*/ 353 w 666"/>
              <a:gd name="T49" fmla="*/ 492 h 667"/>
              <a:gd name="T50" fmla="*/ 353 w 666"/>
              <a:gd name="T51" fmla="*/ 273 h 667"/>
              <a:gd name="T52" fmla="*/ 348 w 666"/>
              <a:gd name="T53" fmla="*/ 268 h 667"/>
              <a:gd name="T54" fmla="*/ 318 w 666"/>
              <a:gd name="T55" fmla="*/ 268 h 6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66" h="667">
                <a:moveTo>
                  <a:pt x="333" y="0"/>
                </a:moveTo>
                <a:cubicBezTo>
                  <a:pt x="149" y="0"/>
                  <a:pt x="0" y="149"/>
                  <a:pt x="0" y="333"/>
                </a:cubicBezTo>
                <a:cubicBezTo>
                  <a:pt x="0" y="517"/>
                  <a:pt x="149" y="667"/>
                  <a:pt x="333" y="667"/>
                </a:cubicBezTo>
                <a:cubicBezTo>
                  <a:pt x="517" y="667"/>
                  <a:pt x="666" y="517"/>
                  <a:pt x="666" y="333"/>
                </a:cubicBezTo>
                <a:cubicBezTo>
                  <a:pt x="666" y="149"/>
                  <a:pt x="517" y="0"/>
                  <a:pt x="333" y="0"/>
                </a:cubicBezTo>
                <a:close/>
                <a:moveTo>
                  <a:pt x="333" y="27"/>
                </a:moveTo>
                <a:cubicBezTo>
                  <a:pt x="502" y="27"/>
                  <a:pt x="640" y="164"/>
                  <a:pt x="640" y="333"/>
                </a:cubicBezTo>
                <a:cubicBezTo>
                  <a:pt x="640" y="503"/>
                  <a:pt x="502" y="640"/>
                  <a:pt x="333" y="640"/>
                </a:cubicBezTo>
                <a:cubicBezTo>
                  <a:pt x="163" y="640"/>
                  <a:pt x="26" y="503"/>
                  <a:pt x="26" y="333"/>
                </a:cubicBezTo>
                <a:cubicBezTo>
                  <a:pt x="26" y="164"/>
                  <a:pt x="163" y="27"/>
                  <a:pt x="333" y="27"/>
                </a:cubicBezTo>
                <a:close/>
                <a:moveTo>
                  <a:pt x="317" y="172"/>
                </a:moveTo>
                <a:cubicBezTo>
                  <a:pt x="314" y="172"/>
                  <a:pt x="312" y="174"/>
                  <a:pt x="312" y="177"/>
                </a:cubicBezTo>
                <a:lnTo>
                  <a:pt x="312" y="212"/>
                </a:lnTo>
                <a:cubicBezTo>
                  <a:pt x="312" y="215"/>
                  <a:pt x="314" y="217"/>
                  <a:pt x="317" y="217"/>
                </a:cubicBezTo>
                <a:lnTo>
                  <a:pt x="349" y="217"/>
                </a:lnTo>
                <a:cubicBezTo>
                  <a:pt x="352" y="217"/>
                  <a:pt x="354" y="215"/>
                  <a:pt x="354" y="212"/>
                </a:cubicBezTo>
                <a:lnTo>
                  <a:pt x="354" y="177"/>
                </a:lnTo>
                <a:cubicBezTo>
                  <a:pt x="354" y="174"/>
                  <a:pt x="352" y="172"/>
                  <a:pt x="349" y="172"/>
                </a:cubicBezTo>
                <a:lnTo>
                  <a:pt x="317" y="172"/>
                </a:lnTo>
                <a:close/>
                <a:moveTo>
                  <a:pt x="318" y="268"/>
                </a:moveTo>
                <a:cubicBezTo>
                  <a:pt x="315" y="268"/>
                  <a:pt x="313" y="270"/>
                  <a:pt x="313" y="273"/>
                </a:cubicBezTo>
                <a:lnTo>
                  <a:pt x="313" y="492"/>
                </a:lnTo>
                <a:cubicBezTo>
                  <a:pt x="313" y="495"/>
                  <a:pt x="315" y="497"/>
                  <a:pt x="318" y="497"/>
                </a:cubicBezTo>
                <a:lnTo>
                  <a:pt x="348" y="497"/>
                </a:lnTo>
                <a:cubicBezTo>
                  <a:pt x="351" y="497"/>
                  <a:pt x="353" y="495"/>
                  <a:pt x="353" y="492"/>
                </a:cubicBezTo>
                <a:lnTo>
                  <a:pt x="353" y="273"/>
                </a:lnTo>
                <a:cubicBezTo>
                  <a:pt x="353" y="270"/>
                  <a:pt x="351" y="268"/>
                  <a:pt x="348" y="268"/>
                </a:cubicBezTo>
                <a:lnTo>
                  <a:pt x="318" y="268"/>
                </a:lnTo>
                <a:close/>
              </a:path>
            </a:pathLst>
          </a:custGeom>
          <a:solidFill>
            <a:srgbClr val="5F5F5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1" name="사각형: 둥근 모서리 50">
            <a:extLst>
              <a:ext uri="{FF2B5EF4-FFF2-40B4-BE49-F238E27FC236}">
                <a16:creationId xmlns:a16="http://schemas.microsoft.com/office/drawing/2014/main" id="{07772EF7-E5DE-2688-1AD9-318A60FE1822}"/>
              </a:ext>
            </a:extLst>
          </p:cNvPr>
          <p:cNvSpPr/>
          <p:nvPr/>
        </p:nvSpPr>
        <p:spPr>
          <a:xfrm>
            <a:off x="6782525" y="3098230"/>
            <a:ext cx="469156" cy="180947"/>
          </a:xfrm>
          <a:prstGeom prst="roundRect">
            <a:avLst/>
          </a:prstGeom>
          <a:solidFill>
            <a:srgbClr val="10B981"/>
          </a:solidFill>
        </p:spPr>
        <p:txBody>
          <a:bodyPr wrap="square" lIns="0" tIns="0" rIns="0" bIns="36000" rtlCol="0" anchor="ctr" anchorCtr="0">
            <a:norm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600" dirty="0">
                <a:solidFill>
                  <a:schemeClr val="bg1"/>
                </a:solidFill>
                <a:latin typeface="나눔스퀘어라운드OTF Bold" panose="020B0600000101010101" pitchFamily="34" charset="-127"/>
                <a:ea typeface="나눔스퀘어라운드OTF Bold" panose="020B0600000101010101" pitchFamily="34" charset="-127"/>
              </a:rPr>
              <a:t>복사하기</a:t>
            </a:r>
          </a:p>
        </p:txBody>
      </p:sp>
      <p:sp>
        <p:nvSpPr>
          <p:cNvPr id="52" name="Circle">
            <a:extLst>
              <a:ext uri="{FF2B5EF4-FFF2-40B4-BE49-F238E27FC236}">
                <a16:creationId xmlns:a16="http://schemas.microsoft.com/office/drawing/2014/main" id="{507B3F42-F497-D0FB-2934-A0C881929ECD}"/>
              </a:ext>
            </a:extLst>
          </p:cNvPr>
          <p:cNvSpPr/>
          <p:nvPr/>
        </p:nvSpPr>
        <p:spPr>
          <a:xfrm>
            <a:off x="6719524" y="3045464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</a:t>
            </a:r>
            <a:endParaRPr sz="700" dirty="0">
              <a:solidFill>
                <a:schemeClr val="bg1"/>
              </a:solidFill>
            </a:endParaRPr>
          </a:p>
        </p:txBody>
      </p:sp>
      <p:graphicFrame>
        <p:nvGraphicFramePr>
          <p:cNvPr id="53" name="표 52">
            <a:extLst>
              <a:ext uri="{FF2B5EF4-FFF2-40B4-BE49-F238E27FC236}">
                <a16:creationId xmlns:a16="http://schemas.microsoft.com/office/drawing/2014/main" id="{E1C28F30-3671-0069-49AA-244A201F26B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56670469"/>
              </p:ext>
            </p:extLst>
          </p:nvPr>
        </p:nvGraphicFramePr>
        <p:xfrm>
          <a:off x="1789034" y="3179771"/>
          <a:ext cx="1445894" cy="25701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445894">
                  <a:extLst>
                    <a:ext uri="{9D8B030D-6E8A-4147-A177-3AD203B41FA5}">
                      <a16:colId xmlns:a16="http://schemas.microsoft.com/office/drawing/2014/main" val="630911826"/>
                    </a:ext>
                  </a:extLst>
                </a:gridCol>
              </a:tblGrid>
              <a:tr h="25701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dirty="0">
                          <a:solidFill>
                            <a:srgbClr val="7E44FB"/>
                          </a:solidFill>
                        </a:rPr>
                        <a:t>1-1-1 </a:t>
                      </a:r>
                      <a:r>
                        <a:rPr lang="ko-KR" altLang="en-US" sz="700" b="1" dirty="0" err="1">
                          <a:solidFill>
                            <a:srgbClr val="7E44FB"/>
                          </a:solidFill>
                        </a:rPr>
                        <a:t>일학생</a:t>
                      </a:r>
                      <a:endParaRPr lang="ko-KR" altLang="en-US" sz="700" b="1" dirty="0">
                        <a:solidFill>
                          <a:srgbClr val="7E44FB"/>
                        </a:solidFill>
                      </a:endParaRPr>
                    </a:p>
                  </a:txBody>
                  <a:tcPr marL="36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84978832"/>
                  </a:ext>
                </a:extLst>
              </a:tr>
              <a:tr h="25701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1-1-2 </a:t>
                      </a:r>
                      <a:r>
                        <a:rPr lang="ko-KR" altLang="en-US" sz="700" dirty="0" err="1"/>
                        <a:t>이학생</a:t>
                      </a:r>
                      <a:endParaRPr lang="ko-KR" altLang="en-US" sz="700" dirty="0"/>
                    </a:p>
                  </a:txBody>
                  <a:tcPr marL="36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130115644"/>
                  </a:ext>
                </a:extLst>
              </a:tr>
              <a:tr h="25701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1-1-3 </a:t>
                      </a:r>
                      <a:r>
                        <a:rPr lang="ko-KR" altLang="en-US" sz="700" dirty="0" err="1"/>
                        <a:t>삼학생</a:t>
                      </a:r>
                      <a:endParaRPr lang="ko-KR" altLang="en-US" sz="700" dirty="0"/>
                    </a:p>
                  </a:txBody>
                  <a:tcPr marL="36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22442442"/>
                  </a:ext>
                </a:extLst>
              </a:tr>
              <a:tr h="25701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1-1-4 </a:t>
                      </a:r>
                      <a:r>
                        <a:rPr lang="ko-KR" altLang="en-US" sz="700" dirty="0" err="1"/>
                        <a:t>사학생</a:t>
                      </a:r>
                      <a:endParaRPr lang="ko-KR" altLang="en-US" sz="700" dirty="0"/>
                    </a:p>
                  </a:txBody>
                  <a:tcPr marL="36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62663316"/>
                  </a:ext>
                </a:extLst>
              </a:tr>
              <a:tr h="25701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1-1-5</a:t>
                      </a:r>
                      <a:r>
                        <a:rPr lang="ko-KR" altLang="en-US" sz="700" dirty="0"/>
                        <a:t> </a:t>
                      </a:r>
                      <a:r>
                        <a:rPr lang="ko-KR" altLang="en-US" sz="700" dirty="0" err="1"/>
                        <a:t>오학생</a:t>
                      </a:r>
                      <a:endParaRPr lang="en-US" altLang="ko-KR" sz="700" dirty="0"/>
                    </a:p>
                  </a:txBody>
                  <a:tcPr marL="36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13946162"/>
                  </a:ext>
                </a:extLst>
              </a:tr>
              <a:tr h="25701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1-1-6 </a:t>
                      </a:r>
                      <a:r>
                        <a:rPr lang="ko-KR" altLang="en-US" sz="700" dirty="0" err="1"/>
                        <a:t>육학생</a:t>
                      </a:r>
                      <a:endParaRPr lang="ko-KR" altLang="en-US" sz="700" dirty="0"/>
                    </a:p>
                  </a:txBody>
                  <a:tcPr marL="36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163132954"/>
                  </a:ext>
                </a:extLst>
              </a:tr>
              <a:tr h="25701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1-1-7 </a:t>
                      </a:r>
                      <a:r>
                        <a:rPr lang="ko-KR" altLang="en-US" sz="700" dirty="0" err="1"/>
                        <a:t>칠학생</a:t>
                      </a:r>
                      <a:endParaRPr lang="ko-KR" altLang="en-US" sz="700" dirty="0"/>
                    </a:p>
                  </a:txBody>
                  <a:tcPr marL="36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554636209"/>
                  </a:ext>
                </a:extLst>
              </a:tr>
              <a:tr h="25701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1-1-8 </a:t>
                      </a:r>
                      <a:r>
                        <a:rPr lang="ko-KR" altLang="en-US" sz="700" dirty="0" err="1"/>
                        <a:t>팔학생</a:t>
                      </a:r>
                      <a:endParaRPr lang="ko-KR" altLang="en-US" sz="700" dirty="0"/>
                    </a:p>
                  </a:txBody>
                  <a:tcPr marL="36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09540754"/>
                  </a:ext>
                </a:extLst>
              </a:tr>
              <a:tr h="25701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1-1-9 </a:t>
                      </a:r>
                      <a:r>
                        <a:rPr lang="ko-KR" altLang="en-US" sz="700" dirty="0" err="1"/>
                        <a:t>구학생</a:t>
                      </a:r>
                      <a:endParaRPr lang="ko-KR" altLang="en-US" sz="700" dirty="0"/>
                    </a:p>
                  </a:txBody>
                  <a:tcPr marL="36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019267310"/>
                  </a:ext>
                </a:extLst>
              </a:tr>
              <a:tr h="25701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1-1-10</a:t>
                      </a:r>
                      <a:r>
                        <a:rPr lang="ko-KR" altLang="en-US" sz="700" dirty="0"/>
                        <a:t> </a:t>
                      </a:r>
                      <a:r>
                        <a:rPr lang="ko-KR" altLang="en-US" sz="700" dirty="0" err="1"/>
                        <a:t>열학생</a:t>
                      </a:r>
                      <a:endParaRPr lang="en-US" altLang="ko-KR" sz="700" dirty="0"/>
                    </a:p>
                  </a:txBody>
                  <a:tcPr marL="36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971803964"/>
                  </a:ext>
                </a:extLst>
              </a:tr>
            </a:tbl>
          </a:graphicData>
        </a:graphic>
      </p:graphicFrame>
      <p:sp>
        <p:nvSpPr>
          <p:cNvPr id="56" name="사각형: 둥근 모서리 55">
            <a:extLst>
              <a:ext uri="{FF2B5EF4-FFF2-40B4-BE49-F238E27FC236}">
                <a16:creationId xmlns:a16="http://schemas.microsoft.com/office/drawing/2014/main" id="{1729C3B9-8BD9-F32E-37A4-0495D192AF04}"/>
              </a:ext>
            </a:extLst>
          </p:cNvPr>
          <p:cNvSpPr/>
          <p:nvPr/>
        </p:nvSpPr>
        <p:spPr>
          <a:xfrm>
            <a:off x="3227174" y="3067015"/>
            <a:ext cx="45719" cy="1279815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직사각형 56">
            <a:extLst>
              <a:ext uri="{FF2B5EF4-FFF2-40B4-BE49-F238E27FC236}">
                <a16:creationId xmlns:a16="http://schemas.microsoft.com/office/drawing/2014/main" id="{5772101A-A588-0E77-BB0B-00D434C20992}"/>
              </a:ext>
            </a:extLst>
          </p:cNvPr>
          <p:cNvSpPr/>
          <p:nvPr/>
        </p:nvSpPr>
        <p:spPr>
          <a:xfrm>
            <a:off x="1761430" y="5776046"/>
            <a:ext cx="5548715" cy="11836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" name="Rectangle 4">
            <a:extLst>
              <a:ext uri="{FF2B5EF4-FFF2-40B4-BE49-F238E27FC236}">
                <a16:creationId xmlns:a16="http://schemas.microsoft.com/office/drawing/2014/main" id="{53F7041A-AE25-2935-AD5D-7CEDD0EFA3ED}"/>
              </a:ext>
            </a:extLst>
          </p:cNvPr>
          <p:cNvSpPr/>
          <p:nvPr/>
        </p:nvSpPr>
        <p:spPr>
          <a:xfrm>
            <a:off x="1728212" y="2723549"/>
            <a:ext cx="1531596" cy="3075021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60" name="Circle">
            <a:extLst>
              <a:ext uri="{FF2B5EF4-FFF2-40B4-BE49-F238E27FC236}">
                <a16:creationId xmlns:a16="http://schemas.microsoft.com/office/drawing/2014/main" id="{DBF39538-3DD8-F125-CFEA-79FF93E7DF78}"/>
              </a:ext>
            </a:extLst>
          </p:cNvPr>
          <p:cNvSpPr/>
          <p:nvPr/>
        </p:nvSpPr>
        <p:spPr>
          <a:xfrm>
            <a:off x="1667987" y="2674278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61" name="직사각형 60">
            <a:extLst>
              <a:ext uri="{FF2B5EF4-FFF2-40B4-BE49-F238E27FC236}">
                <a16:creationId xmlns:a16="http://schemas.microsoft.com/office/drawing/2014/main" id="{57BECE1A-0271-2ED6-76CF-60BB3E36C50F}"/>
              </a:ext>
            </a:extLst>
          </p:cNvPr>
          <p:cNvSpPr/>
          <p:nvPr/>
        </p:nvSpPr>
        <p:spPr>
          <a:xfrm>
            <a:off x="1789035" y="2954753"/>
            <a:ext cx="1110680" cy="180947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tlCol="0" anchor="ctr"/>
          <a:lstStyle/>
          <a:p>
            <a:r>
              <a:rPr lang="ko-KR" altLang="en-US" sz="600" dirty="0">
                <a:solidFill>
                  <a:schemeClr val="bg1">
                    <a:lumMod val="65000"/>
                  </a:schemeClr>
                </a:solidFill>
              </a:rPr>
              <a:t>학생 이름 검색</a:t>
            </a:r>
          </a:p>
        </p:txBody>
      </p:sp>
      <p:sp>
        <p:nvSpPr>
          <p:cNvPr id="64" name="사각형: 둥근 모서리 63">
            <a:extLst>
              <a:ext uri="{FF2B5EF4-FFF2-40B4-BE49-F238E27FC236}">
                <a16:creationId xmlns:a16="http://schemas.microsoft.com/office/drawing/2014/main" id="{53D82B96-8705-4528-60C7-AAF932DF4057}"/>
              </a:ext>
            </a:extLst>
          </p:cNvPr>
          <p:cNvSpPr/>
          <p:nvPr/>
        </p:nvSpPr>
        <p:spPr>
          <a:xfrm>
            <a:off x="2936795" y="2954752"/>
            <a:ext cx="298133" cy="180947"/>
          </a:xfrm>
          <a:prstGeom prst="roundRect">
            <a:avLst/>
          </a:prstGeom>
          <a:solidFill>
            <a:srgbClr val="7564F4"/>
          </a:solidFill>
        </p:spPr>
        <p:txBody>
          <a:bodyPr wrap="square" lIns="0" tIns="0" rIns="0" bIns="36000" rtlCol="0" anchor="ctr" anchorCtr="0">
            <a:norm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600" dirty="0">
                <a:solidFill>
                  <a:schemeClr val="bg1"/>
                </a:solidFill>
                <a:latin typeface="나눔스퀘어라운드OTF Bold" panose="020B0600000101010101" pitchFamily="34" charset="-127"/>
                <a:ea typeface="나눔스퀘어라운드OTF Bold" panose="020B0600000101010101" pitchFamily="34" charset="-127"/>
              </a:rPr>
              <a:t>검색</a:t>
            </a:r>
          </a:p>
        </p:txBody>
      </p:sp>
      <p:sp>
        <p:nvSpPr>
          <p:cNvPr id="65" name="직사각형 64">
            <a:extLst>
              <a:ext uri="{FF2B5EF4-FFF2-40B4-BE49-F238E27FC236}">
                <a16:creationId xmlns:a16="http://schemas.microsoft.com/office/drawing/2014/main" id="{32148F07-0257-CB30-F44A-255D5585A9BA}"/>
              </a:ext>
            </a:extLst>
          </p:cNvPr>
          <p:cNvSpPr/>
          <p:nvPr/>
        </p:nvSpPr>
        <p:spPr>
          <a:xfrm>
            <a:off x="1739744" y="2938559"/>
            <a:ext cx="1520064" cy="249900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dirty="0">
                <a:solidFill>
                  <a:schemeClr val="bg1"/>
                </a:solidFill>
              </a:rPr>
              <a:t>Delete v.3.4.4</a:t>
            </a:r>
          </a:p>
        </p:txBody>
      </p:sp>
      <p:grpSp>
        <p:nvGrpSpPr>
          <p:cNvPr id="68" name="그룹 67">
            <a:extLst>
              <a:ext uri="{FF2B5EF4-FFF2-40B4-BE49-F238E27FC236}">
                <a16:creationId xmlns:a16="http://schemas.microsoft.com/office/drawing/2014/main" id="{CC835781-2756-1544-17E0-FA41D7BB51C7}"/>
              </a:ext>
            </a:extLst>
          </p:cNvPr>
          <p:cNvGrpSpPr/>
          <p:nvPr/>
        </p:nvGrpSpPr>
        <p:grpSpPr>
          <a:xfrm>
            <a:off x="6107276" y="2805504"/>
            <a:ext cx="2155829" cy="230552"/>
            <a:chOff x="5594764" y="2244088"/>
            <a:chExt cx="2155829" cy="230552"/>
          </a:xfrm>
        </p:grpSpPr>
        <p:sp>
          <p:nvSpPr>
            <p:cNvPr id="69" name="자유형: 도형 68">
              <a:extLst>
                <a:ext uri="{FF2B5EF4-FFF2-40B4-BE49-F238E27FC236}">
                  <a16:creationId xmlns:a16="http://schemas.microsoft.com/office/drawing/2014/main" id="{E9488F32-95B3-A767-56BB-C0E96F4A0A6F}"/>
                </a:ext>
              </a:extLst>
            </p:cNvPr>
            <p:cNvSpPr/>
            <p:nvPr/>
          </p:nvSpPr>
          <p:spPr>
            <a:xfrm>
              <a:off x="5594764" y="2244088"/>
              <a:ext cx="2151066" cy="230552"/>
            </a:xfrm>
            <a:custGeom>
              <a:avLst/>
              <a:gdLst>
                <a:gd name="connsiteX0" fmla="*/ 634021 w 1264975"/>
                <a:gd name="connsiteY0" fmla="*/ 0 h 266270"/>
                <a:gd name="connsiteX1" fmla="*/ 671675 w 1264975"/>
                <a:gd name="connsiteY1" fmla="*/ 63905 h 266270"/>
                <a:gd name="connsiteX2" fmla="*/ 1231247 w 1264975"/>
                <a:gd name="connsiteY2" fmla="*/ 63905 h 266270"/>
                <a:gd name="connsiteX3" fmla="*/ 1264975 w 1264975"/>
                <a:gd name="connsiteY3" fmla="*/ 97633 h 266270"/>
                <a:gd name="connsiteX4" fmla="*/ 1264975 w 1264975"/>
                <a:gd name="connsiteY4" fmla="*/ 232542 h 266270"/>
                <a:gd name="connsiteX5" fmla="*/ 1231247 w 1264975"/>
                <a:gd name="connsiteY5" fmla="*/ 266270 h 266270"/>
                <a:gd name="connsiteX6" fmla="*/ 33728 w 1264975"/>
                <a:gd name="connsiteY6" fmla="*/ 266270 h 266270"/>
                <a:gd name="connsiteX7" fmla="*/ 0 w 1264975"/>
                <a:gd name="connsiteY7" fmla="*/ 232542 h 266270"/>
                <a:gd name="connsiteX8" fmla="*/ 0 w 1264975"/>
                <a:gd name="connsiteY8" fmla="*/ 97633 h 266270"/>
                <a:gd name="connsiteX9" fmla="*/ 33728 w 1264975"/>
                <a:gd name="connsiteY9" fmla="*/ 63905 h 266270"/>
                <a:gd name="connsiteX10" fmla="*/ 596367 w 1264975"/>
                <a:gd name="connsiteY10" fmla="*/ 63905 h 26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4975" h="266270">
                  <a:moveTo>
                    <a:pt x="634021" y="0"/>
                  </a:moveTo>
                  <a:lnTo>
                    <a:pt x="671675" y="63905"/>
                  </a:lnTo>
                  <a:lnTo>
                    <a:pt x="1231247" y="63905"/>
                  </a:lnTo>
                  <a:cubicBezTo>
                    <a:pt x="1249874" y="63905"/>
                    <a:pt x="1264975" y="79006"/>
                    <a:pt x="1264975" y="97633"/>
                  </a:cubicBezTo>
                  <a:lnTo>
                    <a:pt x="1264975" y="232542"/>
                  </a:lnTo>
                  <a:cubicBezTo>
                    <a:pt x="1264975" y="251169"/>
                    <a:pt x="1249874" y="266270"/>
                    <a:pt x="1231247" y="266270"/>
                  </a:cubicBezTo>
                  <a:lnTo>
                    <a:pt x="33728" y="266270"/>
                  </a:lnTo>
                  <a:cubicBezTo>
                    <a:pt x="15101" y="266270"/>
                    <a:pt x="0" y="251169"/>
                    <a:pt x="0" y="232542"/>
                  </a:cubicBezTo>
                  <a:lnTo>
                    <a:pt x="0" y="97633"/>
                  </a:lnTo>
                  <a:cubicBezTo>
                    <a:pt x="0" y="79006"/>
                    <a:pt x="15101" y="63905"/>
                    <a:pt x="33728" y="63905"/>
                  </a:cubicBezTo>
                  <a:lnTo>
                    <a:pt x="596367" y="63905"/>
                  </a:lnTo>
                  <a:close/>
                </a:path>
              </a:pathLst>
            </a:custGeom>
            <a:solidFill>
              <a:schemeClr val="bg1"/>
            </a:solidFill>
            <a:ln w="6350" cap="flat">
              <a:solidFill>
                <a:schemeClr val="tx1"/>
              </a:solidFill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8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70" name="사각형: 둥근 모서리 69">
              <a:extLst>
                <a:ext uri="{FF2B5EF4-FFF2-40B4-BE49-F238E27FC236}">
                  <a16:creationId xmlns:a16="http://schemas.microsoft.com/office/drawing/2014/main" id="{FEF7D58A-0BB0-8280-44EC-1ADC04D3AC6D}"/>
                </a:ext>
              </a:extLst>
            </p:cNvPr>
            <p:cNvSpPr/>
            <p:nvPr/>
          </p:nvSpPr>
          <p:spPr>
            <a:xfrm>
              <a:off x="5625525" y="2329686"/>
              <a:ext cx="2125068" cy="112015"/>
            </a:xfrm>
            <a:prstGeom prst="roundRect">
              <a:avLst>
                <a:gd name="adj" fmla="val 50000"/>
              </a:avLst>
            </a:prstGeom>
            <a:noFill/>
            <a:ln w="3175"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r>
                <a:rPr lang="en-US" altLang="ko-KR" sz="500" b="1" dirty="0">
                  <a:solidFill>
                    <a:schemeClr val="tx1"/>
                  </a:solidFill>
                </a:rPr>
                <a:t>※ </a:t>
              </a:r>
              <a:r>
                <a:rPr lang="ko-KR" altLang="en-US" sz="500" b="1" dirty="0">
                  <a:solidFill>
                    <a:schemeClr val="tx1"/>
                  </a:solidFill>
                </a:rPr>
                <a:t>주간 코멘트는 직전 주 학습 데이터를 매주 월요일에 업데이트합니다</a:t>
              </a:r>
              <a:r>
                <a:rPr lang="en-US" altLang="ko-KR" sz="500" b="1" dirty="0">
                  <a:solidFill>
                    <a:schemeClr val="tx1"/>
                  </a:solidFill>
                </a:rPr>
                <a:t>.</a:t>
              </a:r>
              <a:endParaRPr lang="ko-KR" altLang="en-US" sz="500" b="1" dirty="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55656665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모서리가 둥근 직사각형 1100">
            <a:extLst>
              <a:ext uri="{FF2B5EF4-FFF2-40B4-BE49-F238E27FC236}">
                <a16:creationId xmlns:a16="http://schemas.microsoft.com/office/drawing/2014/main" id="{557FEEB2-9A38-DB6E-AED1-7BCAC73A4812}"/>
              </a:ext>
            </a:extLst>
          </p:cNvPr>
          <p:cNvSpPr/>
          <p:nvPr/>
        </p:nvSpPr>
        <p:spPr>
          <a:xfrm>
            <a:off x="8817767" y="1518854"/>
            <a:ext cx="45719" cy="832716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cxnSp>
        <p:nvCxnSpPr>
          <p:cNvPr id="9" name="직선 연결선[R] 1266">
            <a:extLst>
              <a:ext uri="{FF2B5EF4-FFF2-40B4-BE49-F238E27FC236}">
                <a16:creationId xmlns:a16="http://schemas.microsoft.com/office/drawing/2014/main" id="{45F15692-21E2-B8A2-AE43-EE0773CDADF4}"/>
              </a:ext>
            </a:extLst>
          </p:cNvPr>
          <p:cNvCxnSpPr/>
          <p:nvPr/>
        </p:nvCxnSpPr>
        <p:spPr>
          <a:xfrm>
            <a:off x="3683706" y="837052"/>
            <a:ext cx="751562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41BFBA07-D355-BD94-DD05-27E288CE7AEA}"/>
              </a:ext>
            </a:extLst>
          </p:cNvPr>
          <p:cNvSpPr txBox="1"/>
          <p:nvPr/>
        </p:nvSpPr>
        <p:spPr>
          <a:xfrm>
            <a:off x="313249" y="935431"/>
            <a:ext cx="938651" cy="16793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x-none" altLang="en-US" sz="1100" b="1" dirty="0"/>
              <a:t>학생 </a:t>
            </a:r>
            <a:r>
              <a:rPr lang="ko-KR" altLang="en-US" sz="1100" b="1" dirty="0"/>
              <a:t>리포트</a:t>
            </a:r>
            <a:endParaRPr lang="en-US" altLang="ko-KR" sz="1050" b="1" dirty="0"/>
          </a:p>
        </p:txBody>
      </p:sp>
      <p:pic>
        <p:nvPicPr>
          <p:cNvPr id="11" name="Graphic 11">
            <a:extLst>
              <a:ext uri="{FF2B5EF4-FFF2-40B4-BE49-F238E27FC236}">
                <a16:creationId xmlns:a16="http://schemas.microsoft.com/office/drawing/2014/main" id="{9288DE69-AF71-02BB-986F-E3EE92C0C13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04668" y="940359"/>
            <a:ext cx="155002" cy="155002"/>
          </a:xfrm>
          <a:prstGeom prst="rect">
            <a:avLst/>
          </a:prstGeom>
        </p:spPr>
      </p:pic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887EDF5B-0F0C-E4AE-CDFA-1A47D2FE7A24}"/>
              </a:ext>
            </a:extLst>
          </p:cNvPr>
          <p:cNvSpPr/>
          <p:nvPr/>
        </p:nvSpPr>
        <p:spPr>
          <a:xfrm>
            <a:off x="5494619" y="3960458"/>
            <a:ext cx="3251704" cy="465221"/>
          </a:xfrm>
          <a:prstGeom prst="roundRect">
            <a:avLst>
              <a:gd name="adj" fmla="val 0"/>
            </a:avLst>
          </a:prstGeom>
          <a:noFill/>
          <a:ln w="6350" cap="flat">
            <a:solidFill>
              <a:schemeClr val="bg1">
                <a:lumMod val="7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grpSp>
        <p:nvGrpSpPr>
          <p:cNvPr id="14" name="그룹 13">
            <a:extLst>
              <a:ext uri="{FF2B5EF4-FFF2-40B4-BE49-F238E27FC236}">
                <a16:creationId xmlns:a16="http://schemas.microsoft.com/office/drawing/2014/main" id="{374C263D-CE48-6A76-803A-5CBACA3AAF96}"/>
              </a:ext>
            </a:extLst>
          </p:cNvPr>
          <p:cNvGrpSpPr/>
          <p:nvPr/>
        </p:nvGrpSpPr>
        <p:grpSpPr>
          <a:xfrm>
            <a:off x="7310984" y="922446"/>
            <a:ext cx="1123678" cy="195246"/>
            <a:chOff x="3386022" y="1238010"/>
            <a:chExt cx="1123678" cy="195246"/>
          </a:xfrm>
        </p:grpSpPr>
        <p:sp>
          <p:nvSpPr>
            <p:cNvPr id="15" name="2020년 6월 09일">
              <a:extLst>
                <a:ext uri="{FF2B5EF4-FFF2-40B4-BE49-F238E27FC236}">
                  <a16:creationId xmlns:a16="http://schemas.microsoft.com/office/drawing/2014/main" id="{975EE01B-E014-4D29-21D2-7235DCDEF3A0}"/>
                </a:ext>
              </a:extLst>
            </p:cNvPr>
            <p:cNvSpPr txBox="1"/>
            <p:nvPr/>
          </p:nvSpPr>
          <p:spPr>
            <a:xfrm>
              <a:off x="3684153" y="1238010"/>
              <a:ext cx="825547" cy="195246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:m="http://schemas.openxmlformats.org/officeDocument/2006/math" xmlns:a14="http://schemas.microsoft.com/office/drawing/2010/main" xmlns:ma14="http://schemas.microsoft.com/office/mac/drawingml/2011/main" xmlns="" val="1"/>
              </a:ext>
            </a:extLst>
          </p:spPr>
          <p:txBody>
            <a:bodyPr wrap="none" lIns="35719" tIns="35719" rIns="35719" bIns="35719" anchor="ctr">
              <a:spAutoFit/>
            </a:bodyPr>
            <a:lstStyle>
              <a:lvl1pPr>
                <a:defRPr sz="1300">
                  <a:solidFill>
                    <a:srgbClr val="343434"/>
                  </a:solidFill>
                  <a:latin typeface="Apple SD 산돌고딕 Neo 볼드체"/>
                  <a:ea typeface="Apple SD 산돌고딕 Neo 볼드체"/>
                  <a:cs typeface="Apple SD 산돌고딕 Neo 볼드체"/>
                  <a:sym typeface="Apple SD 산돌고딕 Neo 볼드체"/>
                </a:defRPr>
              </a:lvl1pPr>
            </a:lstStyle>
            <a:p>
              <a:pPr algn="ctr"/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2024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년 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3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~</a:t>
              </a:r>
              <a:r>
                <a:rPr lang="en-US" altLang="ko-KR" sz="800" b="1" dirty="0">
                  <a:solidFill>
                    <a:srgbClr val="7E44FB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6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endParaRPr sz="800" dirty="0">
                <a:solidFill>
                  <a:prstClr val="black">
                    <a:lumMod val="50000"/>
                    <a:lumOff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16" name="꺽쇠.png" descr="꺽쇠.png">
              <a:extLst>
                <a:ext uri="{FF2B5EF4-FFF2-40B4-BE49-F238E27FC236}">
                  <a16:creationId xmlns:a16="http://schemas.microsoft.com/office/drawing/2014/main" id="{1151DCA7-02C0-44BD-4136-E6BADADD276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 flipH="1">
              <a:off x="3386022" y="1299227"/>
              <a:ext cx="98011" cy="98011"/>
            </a:xfrm>
            <a:prstGeom prst="rect">
              <a:avLst/>
            </a:prstGeom>
            <a:ln w="12700">
              <a:miter lim="400000"/>
            </a:ln>
          </p:spPr>
        </p:pic>
      </p:grpSp>
      <p:sp>
        <p:nvSpPr>
          <p:cNvPr id="17" name="사각형: 둥근 모서리 16">
            <a:extLst>
              <a:ext uri="{FF2B5EF4-FFF2-40B4-BE49-F238E27FC236}">
                <a16:creationId xmlns:a16="http://schemas.microsoft.com/office/drawing/2014/main" id="{54EEE536-8832-93F5-1869-C30A57F6C5AE}"/>
              </a:ext>
            </a:extLst>
          </p:cNvPr>
          <p:cNvSpPr/>
          <p:nvPr/>
        </p:nvSpPr>
        <p:spPr>
          <a:xfrm>
            <a:off x="270365" y="1224493"/>
            <a:ext cx="1821623" cy="313047"/>
          </a:xfrm>
          <a:prstGeom prst="roundRect">
            <a:avLst/>
          </a:prstGeom>
          <a:solidFill>
            <a:srgbClr val="7F7F7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50" b="1" dirty="0">
                <a:solidFill>
                  <a:schemeClr val="bg1"/>
                </a:solidFill>
              </a:rPr>
              <a:t>우리반</a:t>
            </a:r>
          </a:p>
        </p:txBody>
      </p:sp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3DD5A114-B35A-60BB-5C9B-900FECD14DC8}"/>
              </a:ext>
            </a:extLst>
          </p:cNvPr>
          <p:cNvSpPr/>
          <p:nvPr/>
        </p:nvSpPr>
        <p:spPr>
          <a:xfrm>
            <a:off x="8372170" y="1227428"/>
            <a:ext cx="396937" cy="351244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2000" b="1" dirty="0">
                <a:solidFill>
                  <a:schemeClr val="tx1"/>
                </a:solidFill>
              </a:rPr>
              <a:t>+</a:t>
            </a:r>
            <a:endParaRPr lang="ko-KR" altLang="en-US" sz="2000" b="1" dirty="0">
              <a:solidFill>
                <a:schemeClr val="tx1"/>
              </a:solidFill>
            </a:endParaRPr>
          </a:p>
        </p:txBody>
      </p:sp>
      <p:sp>
        <p:nvSpPr>
          <p:cNvPr id="19" name="사각형: 둥근 모서리 18">
            <a:extLst>
              <a:ext uri="{FF2B5EF4-FFF2-40B4-BE49-F238E27FC236}">
                <a16:creationId xmlns:a16="http://schemas.microsoft.com/office/drawing/2014/main" id="{AC98751C-8A57-3FBB-158B-EFC93EE60FC6}"/>
              </a:ext>
            </a:extLst>
          </p:cNvPr>
          <p:cNvSpPr/>
          <p:nvPr/>
        </p:nvSpPr>
        <p:spPr>
          <a:xfrm>
            <a:off x="2167941" y="1215186"/>
            <a:ext cx="1719180" cy="32912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50" b="1" dirty="0">
                <a:solidFill>
                  <a:schemeClr val="tx1"/>
                </a:solidFill>
              </a:rPr>
              <a:t>생활과 윤리 </a:t>
            </a:r>
            <a:r>
              <a:rPr lang="ko-KR" altLang="en-US" sz="1050" b="1" dirty="0" err="1">
                <a:solidFill>
                  <a:schemeClr val="tx1"/>
                </a:solidFill>
              </a:rPr>
              <a:t>심화반</a:t>
            </a:r>
            <a:endParaRPr lang="ko-KR" altLang="en-US" sz="1050" b="1" dirty="0">
              <a:solidFill>
                <a:schemeClr val="tx1"/>
              </a:solidFill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6A36502-809A-0331-DE7C-258D0B0CC803}"/>
              </a:ext>
            </a:extLst>
          </p:cNvPr>
          <p:cNvSpPr txBox="1"/>
          <p:nvPr/>
        </p:nvSpPr>
        <p:spPr>
          <a:xfrm>
            <a:off x="5512313" y="4106344"/>
            <a:ext cx="3198781" cy="10772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ko-KR" altLang="en-US" sz="700" dirty="0">
                <a:solidFill>
                  <a:schemeClr val="bg2">
                    <a:lumMod val="10000"/>
                  </a:schemeClr>
                </a:solidFill>
              </a:rPr>
              <a:t>조금 더 난이도 있는 문제를 풀어봐도 좋을 것 같아요</a:t>
            </a:r>
            <a:r>
              <a:rPr kumimoji="1" lang="en-US" altLang="ko-KR" sz="700" dirty="0">
                <a:solidFill>
                  <a:schemeClr val="bg2">
                    <a:lumMod val="10000"/>
                  </a:schemeClr>
                </a:solidFill>
              </a:rPr>
              <a:t>.</a:t>
            </a:r>
            <a:endParaRPr kumimoji="1" lang="x-none" altLang="en-US" sz="700" dirty="0">
              <a:solidFill>
                <a:schemeClr val="bg2">
                  <a:lumMod val="10000"/>
                </a:schemeClr>
              </a:solidFill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0E789D91-0304-5F81-119F-2D2EDE8B4BA1}"/>
              </a:ext>
            </a:extLst>
          </p:cNvPr>
          <p:cNvSpPr txBox="1"/>
          <p:nvPr/>
        </p:nvSpPr>
        <p:spPr>
          <a:xfrm>
            <a:off x="362139" y="2110074"/>
            <a:ext cx="68608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dirty="0">
                <a:solidFill>
                  <a:prstClr val="black"/>
                </a:solidFill>
              </a:rPr>
              <a:t>학생 분포도</a:t>
            </a:r>
            <a:endParaRPr kumimoji="1" lang="x-none" altLang="en-US" sz="1000" dirty="0">
              <a:solidFill>
                <a:prstClr val="black"/>
              </a:solidFill>
            </a:endParaRP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286F2347-1EA0-1D71-10AD-14C5C998B2EA}"/>
              </a:ext>
            </a:extLst>
          </p:cNvPr>
          <p:cNvSpPr txBox="1"/>
          <p:nvPr/>
        </p:nvSpPr>
        <p:spPr>
          <a:xfrm>
            <a:off x="538852" y="4386586"/>
            <a:ext cx="35266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DB431083-9A8E-0F8E-CCD4-8B651E05A364}"/>
              </a:ext>
            </a:extLst>
          </p:cNvPr>
          <p:cNvSpPr txBox="1"/>
          <p:nvPr/>
        </p:nvSpPr>
        <p:spPr>
          <a:xfrm rot="16200000">
            <a:off x="44394" y="2430366"/>
            <a:ext cx="431208" cy="107722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700" dirty="0" err="1">
                <a:solidFill>
                  <a:prstClr val="black"/>
                </a:solidFill>
              </a:rPr>
              <a:t>정답률</a:t>
            </a:r>
            <a:r>
              <a:rPr kumimoji="1" lang="ko-KR" altLang="en-US" sz="700" dirty="0">
                <a:solidFill>
                  <a:prstClr val="black"/>
                </a:solidFill>
              </a:rPr>
              <a:t> </a:t>
            </a:r>
            <a:r>
              <a:rPr kumimoji="1" lang="en-US" altLang="ko-KR" sz="700" dirty="0">
                <a:solidFill>
                  <a:prstClr val="black"/>
                </a:solidFill>
              </a:rPr>
              <a:t>(%)</a:t>
            </a:r>
            <a:endParaRPr kumimoji="1" lang="x-none" altLang="en-US" sz="700" dirty="0">
              <a:solidFill>
                <a:prstClr val="black"/>
              </a:solidFill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E1A1B97D-0983-4894-2156-1E0151B52D22}"/>
              </a:ext>
            </a:extLst>
          </p:cNvPr>
          <p:cNvSpPr txBox="1"/>
          <p:nvPr/>
        </p:nvSpPr>
        <p:spPr>
          <a:xfrm>
            <a:off x="437394" y="4340647"/>
            <a:ext cx="35266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28EF6B14-DFF3-E05F-25A6-B6EBF666CBDA}"/>
              </a:ext>
            </a:extLst>
          </p:cNvPr>
          <p:cNvSpPr txBox="1"/>
          <p:nvPr/>
        </p:nvSpPr>
        <p:spPr>
          <a:xfrm>
            <a:off x="419702" y="2801826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75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8D6DA6BB-682E-7ED2-2A4D-B7C2FBAF6561}"/>
              </a:ext>
            </a:extLst>
          </p:cNvPr>
          <p:cNvSpPr txBox="1"/>
          <p:nvPr/>
        </p:nvSpPr>
        <p:spPr>
          <a:xfrm>
            <a:off x="381317" y="2317611"/>
            <a:ext cx="105798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100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5E2ACC6D-2F4B-C6A7-297C-172F71C64AA6}"/>
              </a:ext>
            </a:extLst>
          </p:cNvPr>
          <p:cNvSpPr txBox="1"/>
          <p:nvPr/>
        </p:nvSpPr>
        <p:spPr>
          <a:xfrm>
            <a:off x="415247" y="3839805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25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665ECE80-99D5-9376-9B39-321B3466CB24}"/>
              </a:ext>
            </a:extLst>
          </p:cNvPr>
          <p:cNvSpPr txBox="1"/>
          <p:nvPr/>
        </p:nvSpPr>
        <p:spPr>
          <a:xfrm>
            <a:off x="419494" y="3332422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50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graphicFrame>
        <p:nvGraphicFramePr>
          <p:cNvPr id="79" name="표 752">
            <a:extLst>
              <a:ext uri="{FF2B5EF4-FFF2-40B4-BE49-F238E27FC236}">
                <a16:creationId xmlns:a16="http://schemas.microsoft.com/office/drawing/2014/main" id="{280B68A1-1EBB-915F-E4D0-19E1880A9BD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99342037"/>
              </p:ext>
            </p:extLst>
          </p:nvPr>
        </p:nvGraphicFramePr>
        <p:xfrm>
          <a:off x="553336" y="2296685"/>
          <a:ext cx="4676568" cy="205900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169142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169142">
                  <a:extLst>
                    <a:ext uri="{9D8B030D-6E8A-4147-A177-3AD203B41FA5}">
                      <a16:colId xmlns:a16="http://schemas.microsoft.com/office/drawing/2014/main" val="2816591719"/>
                    </a:ext>
                  </a:extLst>
                </a:gridCol>
                <a:gridCol w="1169142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169142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</a:tblGrid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5892381"/>
                  </a:ext>
                </a:extLst>
              </a:tr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85490342"/>
                  </a:ext>
                </a:extLst>
              </a:tr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sp>
        <p:nvSpPr>
          <p:cNvPr id="80" name="직사각형 79">
            <a:extLst>
              <a:ext uri="{FF2B5EF4-FFF2-40B4-BE49-F238E27FC236}">
                <a16:creationId xmlns:a16="http://schemas.microsoft.com/office/drawing/2014/main" id="{F616E86D-343B-B952-CB91-5318B23B6EE3}"/>
              </a:ext>
            </a:extLst>
          </p:cNvPr>
          <p:cNvSpPr/>
          <p:nvPr/>
        </p:nvSpPr>
        <p:spPr>
          <a:xfrm>
            <a:off x="548011" y="2282875"/>
            <a:ext cx="2353859" cy="1030634"/>
          </a:xfrm>
          <a:prstGeom prst="rect">
            <a:avLst/>
          </a:prstGeom>
          <a:solidFill>
            <a:schemeClr val="accent5">
              <a:lumMod val="20000"/>
              <a:lumOff val="80000"/>
              <a:alpha val="5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81" name="직사각형 80">
            <a:extLst>
              <a:ext uri="{FF2B5EF4-FFF2-40B4-BE49-F238E27FC236}">
                <a16:creationId xmlns:a16="http://schemas.microsoft.com/office/drawing/2014/main" id="{6B376DC6-AD8C-79BB-6CC1-4C2A4238E6D6}"/>
              </a:ext>
            </a:extLst>
          </p:cNvPr>
          <p:cNvSpPr/>
          <p:nvPr/>
        </p:nvSpPr>
        <p:spPr>
          <a:xfrm>
            <a:off x="543364" y="3321759"/>
            <a:ext cx="2353859" cy="1030634"/>
          </a:xfrm>
          <a:prstGeom prst="rect">
            <a:avLst/>
          </a:prstGeom>
          <a:solidFill>
            <a:srgbClr val="FED5D6">
              <a:alpha val="55000"/>
            </a:srgb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85" name="타원 84">
            <a:extLst>
              <a:ext uri="{FF2B5EF4-FFF2-40B4-BE49-F238E27FC236}">
                <a16:creationId xmlns:a16="http://schemas.microsoft.com/office/drawing/2014/main" id="{D9941307-0E11-8EAF-D766-BFB76356DD06}"/>
              </a:ext>
            </a:extLst>
          </p:cNvPr>
          <p:cNvSpPr/>
          <p:nvPr/>
        </p:nvSpPr>
        <p:spPr>
          <a:xfrm>
            <a:off x="1355008" y="2608447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86" name="타원 85">
            <a:extLst>
              <a:ext uri="{FF2B5EF4-FFF2-40B4-BE49-F238E27FC236}">
                <a16:creationId xmlns:a16="http://schemas.microsoft.com/office/drawing/2014/main" id="{8EFAFB08-0FB1-55C2-691B-53425FC8A9E3}"/>
              </a:ext>
            </a:extLst>
          </p:cNvPr>
          <p:cNvSpPr/>
          <p:nvPr/>
        </p:nvSpPr>
        <p:spPr>
          <a:xfrm>
            <a:off x="1479441" y="3116907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87" name="타원 86">
            <a:extLst>
              <a:ext uri="{FF2B5EF4-FFF2-40B4-BE49-F238E27FC236}">
                <a16:creationId xmlns:a16="http://schemas.microsoft.com/office/drawing/2014/main" id="{63A2607D-425C-E9F9-D174-98225E57BD91}"/>
              </a:ext>
            </a:extLst>
          </p:cNvPr>
          <p:cNvSpPr/>
          <p:nvPr/>
        </p:nvSpPr>
        <p:spPr>
          <a:xfrm>
            <a:off x="1156874" y="3725198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98" name="타원 97">
            <a:extLst>
              <a:ext uri="{FF2B5EF4-FFF2-40B4-BE49-F238E27FC236}">
                <a16:creationId xmlns:a16="http://schemas.microsoft.com/office/drawing/2014/main" id="{7CD30B71-CBB3-4CE2-002D-732254878B25}"/>
              </a:ext>
            </a:extLst>
          </p:cNvPr>
          <p:cNvSpPr/>
          <p:nvPr/>
        </p:nvSpPr>
        <p:spPr>
          <a:xfrm>
            <a:off x="500431" y="4275882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00" name="직사각형 99">
            <a:extLst>
              <a:ext uri="{FF2B5EF4-FFF2-40B4-BE49-F238E27FC236}">
                <a16:creationId xmlns:a16="http://schemas.microsoft.com/office/drawing/2014/main" id="{3D62B16A-8308-9267-1C21-049EE702B143}"/>
              </a:ext>
            </a:extLst>
          </p:cNvPr>
          <p:cNvSpPr/>
          <p:nvPr/>
        </p:nvSpPr>
        <p:spPr>
          <a:xfrm>
            <a:off x="386301" y="4899173"/>
            <a:ext cx="8360020" cy="1810964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i="1" dirty="0">
                <a:solidFill>
                  <a:schemeClr val="bg1">
                    <a:lumMod val="65000"/>
                  </a:schemeClr>
                </a:solidFill>
              </a:rPr>
              <a:t>하단 영역 </a:t>
            </a:r>
            <a:r>
              <a:rPr lang="en-US" altLang="ko-KR" i="1" dirty="0">
                <a:solidFill>
                  <a:schemeClr val="bg1">
                    <a:lumMod val="65000"/>
                  </a:schemeClr>
                </a:solidFill>
              </a:rPr>
              <a:t>(</a:t>
            </a:r>
            <a:r>
              <a:rPr lang="ko-KR" altLang="en-US" i="1" dirty="0">
                <a:solidFill>
                  <a:schemeClr val="bg1">
                    <a:lumMod val="65000"/>
                  </a:schemeClr>
                </a:solidFill>
              </a:rPr>
              <a:t>피드백 목록</a:t>
            </a:r>
            <a:r>
              <a:rPr lang="en-US" altLang="ko-KR" i="1" dirty="0">
                <a:solidFill>
                  <a:schemeClr val="bg1">
                    <a:lumMod val="65000"/>
                  </a:schemeClr>
                </a:solidFill>
              </a:rPr>
              <a:t>, </a:t>
            </a:r>
            <a:r>
              <a:rPr lang="ko-KR" altLang="en-US" i="1" dirty="0">
                <a:solidFill>
                  <a:schemeClr val="bg1">
                    <a:lumMod val="65000"/>
                  </a:schemeClr>
                </a:solidFill>
              </a:rPr>
              <a:t>전체 학생 목록</a:t>
            </a:r>
            <a:r>
              <a:rPr lang="en-US" altLang="ko-KR" i="1" dirty="0">
                <a:solidFill>
                  <a:schemeClr val="bg1">
                    <a:lumMod val="65000"/>
                  </a:schemeClr>
                </a:solidFill>
              </a:rPr>
              <a:t>)</a:t>
            </a:r>
          </a:p>
          <a:p>
            <a:pPr algn="ctr"/>
            <a:r>
              <a:rPr lang="en-US" altLang="ko-KR" sz="1400" i="1" dirty="0">
                <a:solidFill>
                  <a:srgbClr val="0070C0"/>
                </a:solidFill>
              </a:rPr>
              <a:t>TEA-AIR-PER-001</a:t>
            </a:r>
            <a:r>
              <a:rPr lang="ko-KR" altLang="en-US" sz="1400" i="1" dirty="0">
                <a:solidFill>
                  <a:srgbClr val="0070C0"/>
                </a:solidFill>
              </a:rPr>
              <a:t> 화면과 동일</a:t>
            </a:r>
            <a:endParaRPr lang="en-US" altLang="ko-KR" sz="1400" i="1" dirty="0">
              <a:solidFill>
                <a:srgbClr val="0070C0"/>
              </a:solidFill>
            </a:endParaRPr>
          </a:p>
        </p:txBody>
      </p:sp>
      <p:sp>
        <p:nvSpPr>
          <p:cNvPr id="101" name="직사각형 100">
            <a:extLst>
              <a:ext uri="{FF2B5EF4-FFF2-40B4-BE49-F238E27FC236}">
                <a16:creationId xmlns:a16="http://schemas.microsoft.com/office/drawing/2014/main" id="{D32E0340-30AB-87EF-33AD-F28CED500A5D}"/>
              </a:ext>
            </a:extLst>
          </p:cNvPr>
          <p:cNvSpPr/>
          <p:nvPr/>
        </p:nvSpPr>
        <p:spPr>
          <a:xfrm>
            <a:off x="0" y="1"/>
            <a:ext cx="8928017" cy="6858000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" name="사각형: 둥근 모서리 101">
            <a:extLst>
              <a:ext uri="{FF2B5EF4-FFF2-40B4-BE49-F238E27FC236}">
                <a16:creationId xmlns:a16="http://schemas.microsoft.com/office/drawing/2014/main" id="{83529FE5-33BE-3409-59AA-C29F257E1675}"/>
              </a:ext>
            </a:extLst>
          </p:cNvPr>
          <p:cNvSpPr/>
          <p:nvPr/>
        </p:nvSpPr>
        <p:spPr>
          <a:xfrm>
            <a:off x="264591" y="1640791"/>
            <a:ext cx="8504516" cy="365885"/>
          </a:xfrm>
          <a:prstGeom prst="roundRect">
            <a:avLst/>
          </a:prstGeom>
          <a:solidFill>
            <a:schemeClr val="bg1"/>
          </a:solidFill>
          <a:ln>
            <a:solidFill>
              <a:srgbClr val="7E44FB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1000" dirty="0">
                <a:solidFill>
                  <a:srgbClr val="7E44FB"/>
                </a:solidFill>
                <a:sym typeface="Malgun Gothic"/>
              </a:rPr>
              <a:t>우리반 </a:t>
            </a:r>
            <a:r>
              <a:rPr lang="en-US" altLang="ko-KR" sz="1000" dirty="0">
                <a:solidFill>
                  <a:srgbClr val="7E44FB"/>
                </a:solidFill>
                <a:sym typeface="Malgun Gothic"/>
              </a:rPr>
              <a:t>AI </a:t>
            </a:r>
            <a:r>
              <a:rPr lang="ko-KR" altLang="en-US" sz="1000" dirty="0">
                <a:solidFill>
                  <a:srgbClr val="7E44FB"/>
                </a:solidFill>
                <a:sym typeface="Malgun Gothic"/>
              </a:rPr>
              <a:t>코멘트 요약을 확인하세요</a:t>
            </a:r>
            <a:r>
              <a:rPr lang="en-US" altLang="ko-KR" sz="1000" dirty="0">
                <a:solidFill>
                  <a:srgbClr val="7E44FB"/>
                </a:solidFill>
                <a:sym typeface="Malgun Gothic"/>
              </a:rPr>
              <a:t>!</a:t>
            </a:r>
            <a:endParaRPr lang="ko-KR" altLang="en-US" sz="1000" dirty="0">
              <a:solidFill>
                <a:srgbClr val="7E44FB"/>
              </a:solidFill>
              <a:sym typeface="Malgun Gothic"/>
            </a:endParaRPr>
          </a:p>
        </p:txBody>
      </p:sp>
      <p:sp>
        <p:nvSpPr>
          <p:cNvPr id="103" name="사각형: 둥근 모서리 36">
            <a:extLst>
              <a:ext uri="{FF2B5EF4-FFF2-40B4-BE49-F238E27FC236}">
                <a16:creationId xmlns:a16="http://schemas.microsoft.com/office/drawing/2014/main" id="{BF42F9F5-7A9C-3429-E988-8E6AC0F0B2FC}"/>
              </a:ext>
            </a:extLst>
          </p:cNvPr>
          <p:cNvSpPr/>
          <p:nvPr/>
        </p:nvSpPr>
        <p:spPr>
          <a:xfrm>
            <a:off x="8107358" y="1752191"/>
            <a:ext cx="686079" cy="134214"/>
          </a:xfrm>
          <a:prstGeom prst="roundRect">
            <a:avLst/>
          </a:prstGeom>
          <a:noFill/>
          <a:ln w="317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algn="ctr">
              <a:buClr>
                <a:srgbClr val="FFFFFF"/>
              </a:buClr>
              <a:buSzPts val="700"/>
            </a:pPr>
            <a:r>
              <a:rPr lang="ko-KR" altLang="en-US" sz="800" dirty="0">
                <a:solidFill>
                  <a:srgbClr val="7E44FB"/>
                </a:solidFill>
              </a:rPr>
              <a:t>확인하기 </a:t>
            </a:r>
            <a:r>
              <a:rPr lang="en-US" altLang="ko-KR" sz="800" dirty="0">
                <a:solidFill>
                  <a:srgbClr val="7E44FB"/>
                </a:solidFill>
              </a:rPr>
              <a:t>&gt;</a:t>
            </a:r>
            <a:endParaRPr lang="ko-KR" altLang="en-US" sz="800" dirty="0">
              <a:solidFill>
                <a:srgbClr val="7E44FB"/>
              </a:solidFill>
            </a:endParaRPr>
          </a:p>
        </p:txBody>
      </p:sp>
      <p:graphicFrame>
        <p:nvGraphicFramePr>
          <p:cNvPr id="136" name="표 135">
            <a:extLst>
              <a:ext uri="{FF2B5EF4-FFF2-40B4-BE49-F238E27FC236}">
                <a16:creationId xmlns:a16="http://schemas.microsoft.com/office/drawing/2014/main" id="{9ABB6327-9BC5-DD37-FBBD-504A9A75CA5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09905421"/>
              </p:ext>
            </p:extLst>
          </p:nvPr>
        </p:nvGraphicFramePr>
        <p:xfrm>
          <a:off x="9042400" y="111727"/>
          <a:ext cx="3047760" cy="930898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9550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 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06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TEA-AIR-PER-002_POPb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8494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담임교사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ko-KR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AI_</a:t>
                      </a:r>
                      <a:r>
                        <a:rPr lang="ko-KR" altLang="en-US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  <a:r>
                        <a:rPr lang="en-US" altLang="ko-KR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학생 리포트</a:t>
                      </a:r>
                      <a:r>
                        <a:rPr lang="en-US" altLang="ko-KR" b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선도학교</a:t>
                      </a:r>
                      <a:r>
                        <a:rPr lang="en-US" altLang="ko-KR" b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학기별 코멘트</a:t>
                      </a:r>
                      <a:endParaRPr lang="en-US" altLang="ko-KR" b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cxnSp>
        <p:nvCxnSpPr>
          <p:cNvPr id="137" name="연결선: 꺾임 136">
            <a:extLst>
              <a:ext uri="{FF2B5EF4-FFF2-40B4-BE49-F238E27FC236}">
                <a16:creationId xmlns:a16="http://schemas.microsoft.com/office/drawing/2014/main" id="{6F9733E8-69B1-B016-DE38-63656CC33D7F}"/>
              </a:ext>
            </a:extLst>
          </p:cNvPr>
          <p:cNvCxnSpPr>
            <a:cxnSpLocks/>
            <a:stCxn id="102" idx="3"/>
            <a:endCxn id="56" idx="3"/>
          </p:cNvCxnSpPr>
          <p:nvPr/>
        </p:nvCxnSpPr>
        <p:spPr>
          <a:xfrm flipH="1">
            <a:off x="7388391" y="1823734"/>
            <a:ext cx="1380716" cy="2423346"/>
          </a:xfrm>
          <a:prstGeom prst="bentConnector3">
            <a:avLst>
              <a:gd name="adj1" fmla="val -16557"/>
            </a:avLst>
          </a:prstGeom>
          <a:ln w="19050">
            <a:solidFill>
              <a:srgbClr val="00B0F0"/>
            </a:solidFill>
            <a:prstDash val="sysDash"/>
            <a:miter/>
            <a:tailEnd type="triangle"/>
          </a:ln>
        </p:spPr>
      </p:cxnSp>
      <p:graphicFrame>
        <p:nvGraphicFramePr>
          <p:cNvPr id="174" name="Google Shape;912;p23">
            <a:extLst>
              <a:ext uri="{FF2B5EF4-FFF2-40B4-BE49-F238E27FC236}">
                <a16:creationId xmlns:a16="http://schemas.microsoft.com/office/drawing/2014/main" id="{1336DD01-2690-67B7-BF62-ED8ED765310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81367478"/>
              </p:ext>
            </p:extLst>
          </p:nvPr>
        </p:nvGraphicFramePr>
        <p:xfrm>
          <a:off x="9032302" y="1315768"/>
          <a:ext cx="3037052" cy="40938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937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1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1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탭 전환 영역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주간별 코멘트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학기별 코멘트 탭으로 구성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학기별 코멘트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데이터 산정 기준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1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학기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(2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~7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/ 2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학기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(8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~12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학습 데이터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코멘트 생성 시간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전월 종료 후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다음 달 첫 번째 월요일 업데이트를 위한 주말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토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에 코멘트 생성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업데이트 주기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매월 첫 번째 월요일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00:00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기준으로 업데이트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전월까지 누적된 학습 데이터가 반영됨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노출 방식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학기 종료 전에도 전월까지의 누적 데이터 기반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중간 코멘트 확인 가능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학기 종료 시에는 전체 누적 데이터를 기준으로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최종 학기 코멘트 확정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도움말 아이콘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(ⓘ)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클릭 시 아래와 같이 툴팁 문구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→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※ 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학기별 코멘트는 학기 종료 시까지 매월 누적 데이터를 반영하여 업데이트됩니다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7621263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37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1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1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내용 복사 버튼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 클릭 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&lt;7&gt; AI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코멘트 영역 전체 복사되며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“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코멘트 복사가 완료되었습니다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alert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2894966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37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1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1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학기 선택 드롭다운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구성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1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학기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2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학기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디폴트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현재 날짜 기준으로 진행 중인 학기를 기본 선택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예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학년도 전환 후</a:t>
                      </a:r>
                      <a:r>
                        <a:rPr lang="ko-KR" altLang="en-US" sz="700" b="0" u="none" strike="noStrike" cap="none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~ 8</a:t>
                      </a:r>
                      <a:r>
                        <a:rPr lang="ko-KR" altLang="en-US" sz="700" b="0" u="none" strike="noStrike" cap="none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월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→ 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학기 디폴트 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 9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월</a:t>
                      </a:r>
                      <a:r>
                        <a:rPr lang="ko-KR" altLang="en-US" sz="700" b="0" u="none" strike="noStrike" cap="none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부터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→ 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학기 디폴트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988551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37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1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1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AI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코멘트 영역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&lt;2&gt;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학기 동안의 학습 현황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(AI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학습진단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문항 풀이 결과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영상 시청 데이터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을 종합 분석하여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AI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가 자동 작성한 학기 단위 피드백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코멘트 앞부분에 노출되는 </a:t>
                      </a:r>
                      <a:r>
                        <a:rPr lang="ko-KR" altLang="en-US" sz="700" b="0" u="none" strike="noStrike" cap="none" dirty="0">
                          <a:solidFill>
                            <a:srgbClr val="7E44FB"/>
                          </a:solidFill>
                          <a:latin typeface="+mn-ea"/>
                          <a:ea typeface="+mn-ea"/>
                        </a:rPr>
                        <a:t>학생 </a:t>
                      </a:r>
                      <a:r>
                        <a:rPr lang="en-US" altLang="ko-KR" sz="700" b="0" u="none" strike="noStrike" cap="none" dirty="0">
                          <a:solidFill>
                            <a:srgbClr val="7E44FB"/>
                          </a:solidFill>
                          <a:latin typeface="+mn-ea"/>
                          <a:ea typeface="+mn-ea"/>
                        </a:rPr>
                        <a:t>ID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는 학생 이름으로 치환하여 표시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AI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코멘트 영역이 벗어날 경우 스크롤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4569789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37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1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1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닫기 버튼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 클릭 시 팝업 닫힘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5766525"/>
                  </a:ext>
                </a:extLst>
              </a:tr>
            </a:tbl>
          </a:graphicData>
        </a:graphic>
      </p:graphicFrame>
      <p:graphicFrame>
        <p:nvGraphicFramePr>
          <p:cNvPr id="175" name="Google Shape;548;p12">
            <a:extLst>
              <a:ext uri="{FF2B5EF4-FFF2-40B4-BE49-F238E27FC236}">
                <a16:creationId xmlns:a16="http://schemas.microsoft.com/office/drawing/2014/main" id="{0977F1B3-2906-7EF6-F369-3DA1F7F12D0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60576389"/>
              </p:ext>
            </p:extLst>
          </p:nvPr>
        </p:nvGraphicFramePr>
        <p:xfrm>
          <a:off x="12192000" y="0"/>
          <a:ext cx="1887100" cy="77568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3.3.0</a:t>
                      </a:r>
                      <a:endParaRPr sz="600" b="0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학기별 코멘트 팝업 화면 정의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9604019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3.3.3</a:t>
                      </a:r>
                      <a:endParaRPr sz="600" b="0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&lt;1&gt;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학기별 코멘트 내용 정의 수정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수정된 정책 내용 반영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426255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3.4.4</a:t>
                      </a:r>
                      <a:endParaRPr sz="600" b="0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&lt;1&gt;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도움말 아이콘 문구 수정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84891502"/>
                  </a:ext>
                </a:extLst>
              </a:tr>
            </a:tbl>
          </a:graphicData>
        </a:graphic>
      </p:graphicFrame>
      <p:sp>
        <p:nvSpPr>
          <p:cNvPr id="56" name="사각형: 둥근 모서리 55">
            <a:extLst>
              <a:ext uri="{FF2B5EF4-FFF2-40B4-BE49-F238E27FC236}">
                <a16:creationId xmlns:a16="http://schemas.microsoft.com/office/drawing/2014/main" id="{64539B9A-E6C0-6A59-19B4-0A76325E1CD2}"/>
              </a:ext>
            </a:extLst>
          </p:cNvPr>
          <p:cNvSpPr/>
          <p:nvPr/>
        </p:nvSpPr>
        <p:spPr>
          <a:xfrm>
            <a:off x="1764559" y="2173466"/>
            <a:ext cx="5623832" cy="4147227"/>
          </a:xfrm>
          <a:prstGeom prst="roundRect">
            <a:avLst>
              <a:gd name="adj" fmla="val 2861"/>
            </a:avLst>
          </a:prstGeo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57" name="직선 연결선 56">
            <a:extLst>
              <a:ext uri="{FF2B5EF4-FFF2-40B4-BE49-F238E27FC236}">
                <a16:creationId xmlns:a16="http://schemas.microsoft.com/office/drawing/2014/main" id="{97A57059-A4A1-6FB8-8271-0C4B1E62E5A8}"/>
              </a:ext>
            </a:extLst>
          </p:cNvPr>
          <p:cNvCxnSpPr>
            <a:cxnSpLocks/>
          </p:cNvCxnSpPr>
          <p:nvPr/>
        </p:nvCxnSpPr>
        <p:spPr>
          <a:xfrm flipH="1">
            <a:off x="3317482" y="3005553"/>
            <a:ext cx="14618" cy="2935694"/>
          </a:xfrm>
          <a:prstGeom prst="line">
            <a:avLst/>
          </a:prstGeom>
          <a:ln>
            <a:solidFill>
              <a:schemeClr val="bg1">
                <a:lumMod val="95000"/>
              </a:schemeClr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Box 57">
            <a:extLst>
              <a:ext uri="{FF2B5EF4-FFF2-40B4-BE49-F238E27FC236}">
                <a16:creationId xmlns:a16="http://schemas.microsoft.com/office/drawing/2014/main" id="{098D26D0-2583-1F88-C16A-391BA602586B}"/>
              </a:ext>
            </a:extLst>
          </p:cNvPr>
          <p:cNvSpPr txBox="1"/>
          <p:nvPr/>
        </p:nvSpPr>
        <p:spPr>
          <a:xfrm>
            <a:off x="1831439" y="2629479"/>
            <a:ext cx="898206" cy="18094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ko-KR"/>
            </a:defPPr>
            <a:lvl1pPr>
              <a:defRPr sz="1100" b="1"/>
            </a:lvl1pPr>
          </a:lstStyle>
          <a:p>
            <a:pPr>
              <a:lnSpc>
                <a:spcPct val="150000"/>
              </a:lnSpc>
            </a:pPr>
            <a:r>
              <a:rPr lang="ko-KR" altLang="en-US" sz="900" dirty="0"/>
              <a:t>우리반 학생 </a:t>
            </a:r>
            <a:r>
              <a:rPr lang="en-US" altLang="ko-KR" sz="900" dirty="0"/>
              <a:t>(15)</a:t>
            </a:r>
          </a:p>
        </p:txBody>
      </p:sp>
      <p:sp>
        <p:nvSpPr>
          <p:cNvPr id="59" name="사각형: 둥근 모서리 58">
            <a:extLst>
              <a:ext uri="{FF2B5EF4-FFF2-40B4-BE49-F238E27FC236}">
                <a16:creationId xmlns:a16="http://schemas.microsoft.com/office/drawing/2014/main" id="{823A14DB-1910-4100-2CE0-6DB82E040476}"/>
              </a:ext>
            </a:extLst>
          </p:cNvPr>
          <p:cNvSpPr/>
          <p:nvPr/>
        </p:nvSpPr>
        <p:spPr>
          <a:xfrm>
            <a:off x="4164353" y="5973278"/>
            <a:ext cx="824245" cy="242642"/>
          </a:xfrm>
          <a:prstGeom prst="roundRect">
            <a:avLst/>
          </a:prstGeom>
          <a:solidFill>
            <a:schemeClr val="tx1"/>
          </a:solidFill>
        </p:spPr>
        <p:txBody>
          <a:bodyPr wrap="square" lIns="0" tIns="0" rIns="0" bIns="36000" rtlCol="0" anchor="ctr" anchorCtr="0">
            <a:norm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800" dirty="0">
                <a:solidFill>
                  <a:schemeClr val="bg1"/>
                </a:solidFill>
                <a:latin typeface="나눔스퀘어라운드OTF Bold" panose="020B0600000101010101" pitchFamily="34" charset="-127"/>
                <a:ea typeface="나눔스퀘어라운드OTF Bold" panose="020B0600000101010101" pitchFamily="34" charset="-127"/>
              </a:rPr>
              <a:t>닫기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C9B09950-7332-D683-71A6-A9E28DB3B2D6}"/>
              </a:ext>
            </a:extLst>
          </p:cNvPr>
          <p:cNvSpPr txBox="1"/>
          <p:nvPr/>
        </p:nvSpPr>
        <p:spPr>
          <a:xfrm>
            <a:off x="3392925" y="3005553"/>
            <a:ext cx="1458879" cy="18094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ko-KR"/>
            </a:defPPr>
            <a:lvl1pPr>
              <a:defRPr sz="1100" b="1"/>
            </a:lvl1pPr>
          </a:lstStyle>
          <a:p>
            <a:pPr>
              <a:lnSpc>
                <a:spcPct val="150000"/>
              </a:lnSpc>
            </a:pPr>
            <a:r>
              <a:rPr lang="ko-KR" altLang="en-US" sz="900" dirty="0" err="1"/>
              <a:t>일학생</a:t>
            </a:r>
            <a:r>
              <a:rPr lang="ko-KR" altLang="en-US" sz="900" dirty="0"/>
              <a:t> </a:t>
            </a:r>
            <a:r>
              <a:rPr lang="en-US" altLang="ko-KR" sz="900" dirty="0"/>
              <a:t>(1-1-1) AI </a:t>
            </a:r>
            <a:r>
              <a:rPr lang="ko-KR" altLang="en-US" sz="900" dirty="0"/>
              <a:t>코멘트</a:t>
            </a:r>
            <a:endParaRPr lang="en-US" altLang="ko-KR" sz="900" dirty="0"/>
          </a:p>
        </p:txBody>
      </p:sp>
      <p:sp>
        <p:nvSpPr>
          <p:cNvPr id="61" name="사각형: 둥근 모서리 60">
            <a:extLst>
              <a:ext uri="{FF2B5EF4-FFF2-40B4-BE49-F238E27FC236}">
                <a16:creationId xmlns:a16="http://schemas.microsoft.com/office/drawing/2014/main" id="{07CE1FCA-A8FF-AA9B-AFF4-9FB675A4B2D3}"/>
              </a:ext>
            </a:extLst>
          </p:cNvPr>
          <p:cNvSpPr/>
          <p:nvPr/>
        </p:nvSpPr>
        <p:spPr>
          <a:xfrm>
            <a:off x="3392923" y="3328761"/>
            <a:ext cx="3869889" cy="2420204"/>
          </a:xfrm>
          <a:prstGeom prst="roundRect">
            <a:avLst>
              <a:gd name="adj" fmla="val 3423"/>
            </a:avLst>
          </a:prstGeom>
          <a:solidFill>
            <a:schemeClr val="bg1">
              <a:lumMod val="95000"/>
            </a:schemeClr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>
              <a:lnSpc>
                <a:spcPct val="150000"/>
              </a:lnSpc>
            </a:pPr>
            <a:r>
              <a:rPr lang="ko-KR" altLang="en-US" sz="800" dirty="0">
                <a:solidFill>
                  <a:srgbClr val="7E44FB"/>
                </a:solidFill>
              </a:rPr>
              <a:t>일학생</a:t>
            </a:r>
            <a:r>
              <a:rPr lang="ko-KR" altLang="en-US" sz="800" dirty="0">
                <a:solidFill>
                  <a:schemeClr val="tx1"/>
                </a:solidFill>
              </a:rPr>
              <a:t>은 여러 과목에서 다양한 성취도를 보여주고 있습니다</a:t>
            </a:r>
            <a:r>
              <a:rPr lang="en-US" altLang="ko-KR" sz="800" dirty="0">
                <a:solidFill>
                  <a:schemeClr val="tx1"/>
                </a:solidFill>
              </a:rPr>
              <a:t>. </a:t>
            </a:r>
            <a:r>
              <a:rPr lang="ko-KR" altLang="en-US" sz="800" dirty="0">
                <a:solidFill>
                  <a:schemeClr val="tx1"/>
                </a:solidFill>
              </a:rPr>
              <a:t>도형의 기초와 글자의 짜임 알기 과목에서 우수한 성취를 나타내어</a:t>
            </a:r>
            <a:r>
              <a:rPr lang="en-US" altLang="ko-KR" sz="800" dirty="0">
                <a:solidFill>
                  <a:schemeClr val="tx1"/>
                </a:solidFill>
              </a:rPr>
              <a:t>, </a:t>
            </a:r>
            <a:r>
              <a:rPr lang="ko-KR" altLang="en-US" sz="800" dirty="0">
                <a:solidFill>
                  <a:schemeClr val="tx1"/>
                </a:solidFill>
              </a:rPr>
              <a:t>이 강점을 더욱 발전시킬 수 있는 좋은 토대를 갖추고 있습니다</a:t>
            </a:r>
            <a:r>
              <a:rPr lang="en-US" altLang="ko-KR" sz="800" dirty="0">
                <a:solidFill>
                  <a:schemeClr val="tx1"/>
                </a:solidFill>
              </a:rPr>
              <a:t>. </a:t>
            </a:r>
            <a:r>
              <a:rPr lang="ko-KR" altLang="en-US" sz="800" dirty="0">
                <a:solidFill>
                  <a:schemeClr val="tx1"/>
                </a:solidFill>
              </a:rPr>
              <a:t>반면</a:t>
            </a:r>
            <a:r>
              <a:rPr lang="en-US" altLang="ko-KR" sz="800" dirty="0">
                <a:solidFill>
                  <a:schemeClr val="tx1"/>
                </a:solidFill>
              </a:rPr>
              <a:t>, </a:t>
            </a:r>
            <a:r>
              <a:rPr lang="ko-KR" altLang="en-US" sz="800" dirty="0">
                <a:solidFill>
                  <a:schemeClr val="tx1"/>
                </a:solidFill>
              </a:rPr>
              <a:t>덧셈과 뺄셈 과목의 성취도가 다소 미흡하여 이 부분에 대해서는 개선이 필요해 보입니다</a:t>
            </a:r>
            <a:r>
              <a:rPr lang="en-US" altLang="ko-KR" sz="800" dirty="0">
                <a:solidFill>
                  <a:schemeClr val="tx1"/>
                </a:solidFill>
              </a:rPr>
              <a:t>. </a:t>
            </a:r>
            <a:r>
              <a:rPr lang="ko-KR" altLang="en-US" sz="800" dirty="0">
                <a:solidFill>
                  <a:schemeClr val="tx1"/>
                </a:solidFill>
              </a:rPr>
              <a:t>덧셈과 뺄셈에 좀 더 집중하여 연습한다면</a:t>
            </a:r>
            <a:r>
              <a:rPr lang="en-US" altLang="ko-KR" sz="800" dirty="0">
                <a:solidFill>
                  <a:schemeClr val="tx1"/>
                </a:solidFill>
              </a:rPr>
              <a:t>, </a:t>
            </a:r>
            <a:r>
              <a:rPr lang="ko-KR" altLang="en-US" sz="800" dirty="0">
                <a:solidFill>
                  <a:schemeClr val="tx1"/>
                </a:solidFill>
              </a:rPr>
              <a:t>전반적인 학업 성취도 향상에 큰 도움이 될 것입니다</a:t>
            </a:r>
            <a:r>
              <a:rPr lang="en-US" altLang="ko-KR" sz="800" dirty="0">
                <a:solidFill>
                  <a:schemeClr val="tx1"/>
                </a:solidFill>
              </a:rPr>
              <a:t>.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solidFill>
                  <a:schemeClr val="tx1"/>
                </a:solidFill>
              </a:rPr>
              <a:t>문제풀이 학습량은 학교 내에서는 매우 높은 수준을 보이고 있지만</a:t>
            </a:r>
            <a:r>
              <a:rPr lang="en-US" altLang="ko-KR" sz="800" dirty="0">
                <a:solidFill>
                  <a:schemeClr val="tx1"/>
                </a:solidFill>
              </a:rPr>
              <a:t>, </a:t>
            </a:r>
            <a:r>
              <a:rPr lang="ko-KR" altLang="en-US" sz="800" dirty="0">
                <a:solidFill>
                  <a:schemeClr val="tx1"/>
                </a:solidFill>
              </a:rPr>
              <a:t>교육청 및 반과 비교했을 때는 다소 부족해 보입니다</a:t>
            </a:r>
            <a:r>
              <a:rPr lang="en-US" altLang="ko-KR" sz="800" dirty="0">
                <a:solidFill>
                  <a:schemeClr val="tx1"/>
                </a:solidFill>
              </a:rPr>
              <a:t>. </a:t>
            </a:r>
            <a:r>
              <a:rPr lang="ko-KR" altLang="en-US" sz="800" dirty="0">
                <a:solidFill>
                  <a:schemeClr val="tx1"/>
                </a:solidFill>
              </a:rPr>
              <a:t>따라서 다양한 문제를 풀어보는 기회가 추가되면 좋은 결과를 기대할 수 있을 것입니다</a:t>
            </a:r>
            <a:r>
              <a:rPr lang="en-US" altLang="ko-KR" sz="800" dirty="0">
                <a:solidFill>
                  <a:schemeClr val="tx1"/>
                </a:solidFill>
              </a:rPr>
              <a:t>. </a:t>
            </a:r>
            <a:r>
              <a:rPr lang="ko-KR" altLang="en-US" sz="800" dirty="0">
                <a:solidFill>
                  <a:schemeClr val="tx1"/>
                </a:solidFill>
              </a:rPr>
              <a:t>동영상 강의 학습량은 학교 및 반 내에서 높은 점수를 기록하고 있어 학습 의지가 강한 모습을 보여줍니다</a:t>
            </a:r>
            <a:r>
              <a:rPr lang="en-US" altLang="ko-KR" sz="800" dirty="0">
                <a:solidFill>
                  <a:schemeClr val="tx1"/>
                </a:solidFill>
              </a:rPr>
              <a:t>. </a:t>
            </a:r>
            <a:r>
              <a:rPr lang="ko-KR" altLang="en-US" sz="800" dirty="0">
                <a:solidFill>
                  <a:schemeClr val="tx1"/>
                </a:solidFill>
              </a:rPr>
              <a:t>학습 참여도 또한 매우 긍정적인 모습을 보이고 있습니다</a:t>
            </a:r>
            <a:r>
              <a:rPr lang="en-US" altLang="ko-KR" sz="800" dirty="0">
                <a:solidFill>
                  <a:schemeClr val="tx1"/>
                </a:solidFill>
              </a:rPr>
              <a:t>.</a:t>
            </a:r>
          </a:p>
        </p:txBody>
      </p:sp>
      <p:sp>
        <p:nvSpPr>
          <p:cNvPr id="62" name="사각형: 둥근 모서리 61">
            <a:extLst>
              <a:ext uri="{FF2B5EF4-FFF2-40B4-BE49-F238E27FC236}">
                <a16:creationId xmlns:a16="http://schemas.microsoft.com/office/drawing/2014/main" id="{77E4531D-D6EB-8044-7ED2-01A1DF475896}"/>
              </a:ext>
            </a:extLst>
          </p:cNvPr>
          <p:cNvSpPr/>
          <p:nvPr/>
        </p:nvSpPr>
        <p:spPr>
          <a:xfrm>
            <a:off x="7301665" y="3456963"/>
            <a:ext cx="45719" cy="1279815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D2E31C3C-818E-3107-EC05-06DAA35E70AE}"/>
              </a:ext>
            </a:extLst>
          </p:cNvPr>
          <p:cNvSpPr txBox="1"/>
          <p:nvPr/>
        </p:nvSpPr>
        <p:spPr>
          <a:xfrm>
            <a:off x="1865912" y="2257310"/>
            <a:ext cx="1458879" cy="24128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ko-KR"/>
            </a:defPPr>
            <a:lvl1pPr>
              <a:defRPr sz="1100" b="1"/>
            </a:lvl1pPr>
          </a:lstStyle>
          <a:p>
            <a:pPr>
              <a:lnSpc>
                <a:spcPct val="150000"/>
              </a:lnSpc>
            </a:pPr>
            <a:r>
              <a:rPr lang="ko-KR" altLang="en-US" sz="1200" dirty="0"/>
              <a:t>맞춤형 학습 코멘트</a:t>
            </a:r>
            <a:endParaRPr lang="en-US" altLang="ko-KR" sz="1200" dirty="0"/>
          </a:p>
        </p:txBody>
      </p:sp>
      <p:cxnSp>
        <p:nvCxnSpPr>
          <p:cNvPr id="64" name="직선 연결선 63">
            <a:extLst>
              <a:ext uri="{FF2B5EF4-FFF2-40B4-BE49-F238E27FC236}">
                <a16:creationId xmlns:a16="http://schemas.microsoft.com/office/drawing/2014/main" id="{F52992A1-AC77-99D2-308D-475040CB5BD2}"/>
              </a:ext>
            </a:extLst>
          </p:cNvPr>
          <p:cNvCxnSpPr>
            <a:cxnSpLocks/>
          </p:cNvCxnSpPr>
          <p:nvPr/>
        </p:nvCxnSpPr>
        <p:spPr>
          <a:xfrm flipV="1">
            <a:off x="3324791" y="2861065"/>
            <a:ext cx="3976874" cy="11858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Box 64">
            <a:extLst>
              <a:ext uri="{FF2B5EF4-FFF2-40B4-BE49-F238E27FC236}">
                <a16:creationId xmlns:a16="http://schemas.microsoft.com/office/drawing/2014/main" id="{D6ED1342-283F-14F9-49CA-86F0C07E5678}"/>
              </a:ext>
            </a:extLst>
          </p:cNvPr>
          <p:cNvSpPr txBox="1"/>
          <p:nvPr/>
        </p:nvSpPr>
        <p:spPr>
          <a:xfrm>
            <a:off x="3359555" y="2640008"/>
            <a:ext cx="747012" cy="18094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ko-KR"/>
            </a:defPPr>
            <a:lvl1pPr>
              <a:lnSpc>
                <a:spcPct val="150000"/>
              </a:lnSpc>
              <a:defRPr sz="900" b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r>
              <a:rPr lang="ko-KR" altLang="en-US"/>
              <a:t>주간별 코멘트</a:t>
            </a:r>
            <a:endParaRPr lang="en-US" altLang="ko-KR" dirty="0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A3AF581F-A514-52A1-7E37-651C18A62066}"/>
              </a:ext>
            </a:extLst>
          </p:cNvPr>
          <p:cNvSpPr txBox="1"/>
          <p:nvPr/>
        </p:nvSpPr>
        <p:spPr>
          <a:xfrm>
            <a:off x="4371586" y="2640008"/>
            <a:ext cx="747012" cy="18094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ko-KR"/>
            </a:defPPr>
            <a:lvl1pPr>
              <a:lnSpc>
                <a:spcPct val="150000"/>
              </a:lnSpc>
              <a:defRPr sz="900" b="1">
                <a:solidFill>
                  <a:srgbClr val="7E44FB"/>
                </a:solidFill>
              </a:defRPr>
            </a:lvl1pPr>
          </a:lstStyle>
          <a:p>
            <a:r>
              <a:rPr lang="ko-KR" altLang="en-US"/>
              <a:t>학기별 코멘트</a:t>
            </a:r>
            <a:endParaRPr lang="en-US" altLang="ko-KR" dirty="0"/>
          </a:p>
        </p:txBody>
      </p:sp>
      <p:cxnSp>
        <p:nvCxnSpPr>
          <p:cNvPr id="69" name="직선 연결선 68">
            <a:extLst>
              <a:ext uri="{FF2B5EF4-FFF2-40B4-BE49-F238E27FC236}">
                <a16:creationId xmlns:a16="http://schemas.microsoft.com/office/drawing/2014/main" id="{27A96803-EAE3-83A0-7440-02EC208F15A6}"/>
              </a:ext>
            </a:extLst>
          </p:cNvPr>
          <p:cNvCxnSpPr>
            <a:cxnSpLocks/>
          </p:cNvCxnSpPr>
          <p:nvPr/>
        </p:nvCxnSpPr>
        <p:spPr>
          <a:xfrm>
            <a:off x="4353314" y="2869804"/>
            <a:ext cx="758140" cy="0"/>
          </a:xfrm>
          <a:prstGeom prst="line">
            <a:avLst/>
          </a:prstGeom>
          <a:ln w="19050">
            <a:solidFill>
              <a:srgbClr val="7E44FB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직선 연결선 75">
            <a:extLst>
              <a:ext uri="{FF2B5EF4-FFF2-40B4-BE49-F238E27FC236}">
                <a16:creationId xmlns:a16="http://schemas.microsoft.com/office/drawing/2014/main" id="{94A96806-7E74-89C1-B444-1E021726ACB1}"/>
              </a:ext>
            </a:extLst>
          </p:cNvPr>
          <p:cNvCxnSpPr>
            <a:cxnSpLocks/>
          </p:cNvCxnSpPr>
          <p:nvPr/>
        </p:nvCxnSpPr>
        <p:spPr>
          <a:xfrm>
            <a:off x="1833196" y="2565793"/>
            <a:ext cx="5468469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직사각형 76">
            <a:extLst>
              <a:ext uri="{FF2B5EF4-FFF2-40B4-BE49-F238E27FC236}">
                <a16:creationId xmlns:a16="http://schemas.microsoft.com/office/drawing/2014/main" id="{3811F79C-56C7-A7AA-201A-FE0C10A05D91}"/>
              </a:ext>
            </a:extLst>
          </p:cNvPr>
          <p:cNvSpPr/>
          <p:nvPr/>
        </p:nvSpPr>
        <p:spPr>
          <a:xfrm>
            <a:off x="6452383" y="2604594"/>
            <a:ext cx="639732" cy="180947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ctr"/>
          <a:lstStyle/>
          <a:p>
            <a:r>
              <a:rPr lang="en-US" altLang="ko-KR" sz="6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</a:rPr>
              <a:t>1</a:t>
            </a:r>
            <a:r>
              <a:rPr lang="ko-KR" altLang="en-US" sz="6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</a:rPr>
              <a:t>학기</a:t>
            </a:r>
            <a:r>
              <a:rPr lang="en-US" altLang="ko-KR" sz="6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</a:rPr>
              <a:t>           </a:t>
            </a:r>
            <a:r>
              <a:rPr lang="en-US" altLang="ko-KR" sz="5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</a:rPr>
              <a:t>▼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78" name="Circle">
            <a:extLst>
              <a:ext uri="{FF2B5EF4-FFF2-40B4-BE49-F238E27FC236}">
                <a16:creationId xmlns:a16="http://schemas.microsoft.com/office/drawing/2014/main" id="{02F9569F-DE18-4D9C-7B53-38A4B2ACF1A9}"/>
              </a:ext>
            </a:extLst>
          </p:cNvPr>
          <p:cNvSpPr/>
          <p:nvPr/>
        </p:nvSpPr>
        <p:spPr>
          <a:xfrm>
            <a:off x="4271412" y="2592636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82" name="Circle">
            <a:extLst>
              <a:ext uri="{FF2B5EF4-FFF2-40B4-BE49-F238E27FC236}">
                <a16:creationId xmlns:a16="http://schemas.microsoft.com/office/drawing/2014/main" id="{91340BE7-4C76-4875-CA0E-A32F783A8B8F}"/>
              </a:ext>
            </a:extLst>
          </p:cNvPr>
          <p:cNvSpPr/>
          <p:nvPr/>
        </p:nvSpPr>
        <p:spPr>
          <a:xfrm>
            <a:off x="3392681" y="3357020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 dirty="0">
                <a:solidFill>
                  <a:schemeClr val="bg1"/>
                </a:solidFill>
              </a:rPr>
              <a:t>4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83" name="Circle">
            <a:extLst>
              <a:ext uri="{FF2B5EF4-FFF2-40B4-BE49-F238E27FC236}">
                <a16:creationId xmlns:a16="http://schemas.microsoft.com/office/drawing/2014/main" id="{25B07C85-5272-3837-E8CF-A26966068B5D}"/>
              </a:ext>
            </a:extLst>
          </p:cNvPr>
          <p:cNvSpPr/>
          <p:nvPr/>
        </p:nvSpPr>
        <p:spPr>
          <a:xfrm>
            <a:off x="6348500" y="2585977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3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84" name="Circle">
            <a:extLst>
              <a:ext uri="{FF2B5EF4-FFF2-40B4-BE49-F238E27FC236}">
                <a16:creationId xmlns:a16="http://schemas.microsoft.com/office/drawing/2014/main" id="{7BD70330-85D0-1DF8-187B-90EB7047E7D7}"/>
              </a:ext>
            </a:extLst>
          </p:cNvPr>
          <p:cNvSpPr/>
          <p:nvPr/>
        </p:nvSpPr>
        <p:spPr>
          <a:xfrm>
            <a:off x="4122364" y="5917669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5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88" name="Info">
            <a:extLst>
              <a:ext uri="{FF2B5EF4-FFF2-40B4-BE49-F238E27FC236}">
                <a16:creationId xmlns:a16="http://schemas.microsoft.com/office/drawing/2014/main" id="{6740775E-CD33-2CC3-CC45-22C05F3FFB2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154555" y="2639221"/>
            <a:ext cx="125854" cy="125854"/>
          </a:xfrm>
          <a:custGeom>
            <a:avLst/>
            <a:gdLst>
              <a:gd name="T0" fmla="*/ 333 w 666"/>
              <a:gd name="T1" fmla="*/ 0 h 667"/>
              <a:gd name="T2" fmla="*/ 0 w 666"/>
              <a:gd name="T3" fmla="*/ 333 h 667"/>
              <a:gd name="T4" fmla="*/ 333 w 666"/>
              <a:gd name="T5" fmla="*/ 667 h 667"/>
              <a:gd name="T6" fmla="*/ 666 w 666"/>
              <a:gd name="T7" fmla="*/ 333 h 667"/>
              <a:gd name="T8" fmla="*/ 333 w 666"/>
              <a:gd name="T9" fmla="*/ 0 h 667"/>
              <a:gd name="T10" fmla="*/ 333 w 666"/>
              <a:gd name="T11" fmla="*/ 27 h 667"/>
              <a:gd name="T12" fmla="*/ 640 w 666"/>
              <a:gd name="T13" fmla="*/ 333 h 667"/>
              <a:gd name="T14" fmla="*/ 333 w 666"/>
              <a:gd name="T15" fmla="*/ 640 h 667"/>
              <a:gd name="T16" fmla="*/ 26 w 666"/>
              <a:gd name="T17" fmla="*/ 333 h 667"/>
              <a:gd name="T18" fmla="*/ 333 w 666"/>
              <a:gd name="T19" fmla="*/ 27 h 667"/>
              <a:gd name="T20" fmla="*/ 317 w 666"/>
              <a:gd name="T21" fmla="*/ 172 h 667"/>
              <a:gd name="T22" fmla="*/ 312 w 666"/>
              <a:gd name="T23" fmla="*/ 177 h 667"/>
              <a:gd name="T24" fmla="*/ 312 w 666"/>
              <a:gd name="T25" fmla="*/ 212 h 667"/>
              <a:gd name="T26" fmla="*/ 317 w 666"/>
              <a:gd name="T27" fmla="*/ 217 h 667"/>
              <a:gd name="T28" fmla="*/ 349 w 666"/>
              <a:gd name="T29" fmla="*/ 217 h 667"/>
              <a:gd name="T30" fmla="*/ 354 w 666"/>
              <a:gd name="T31" fmla="*/ 212 h 667"/>
              <a:gd name="T32" fmla="*/ 354 w 666"/>
              <a:gd name="T33" fmla="*/ 177 h 667"/>
              <a:gd name="T34" fmla="*/ 349 w 666"/>
              <a:gd name="T35" fmla="*/ 172 h 667"/>
              <a:gd name="T36" fmla="*/ 317 w 666"/>
              <a:gd name="T37" fmla="*/ 172 h 667"/>
              <a:gd name="T38" fmla="*/ 318 w 666"/>
              <a:gd name="T39" fmla="*/ 268 h 667"/>
              <a:gd name="T40" fmla="*/ 313 w 666"/>
              <a:gd name="T41" fmla="*/ 273 h 667"/>
              <a:gd name="T42" fmla="*/ 313 w 666"/>
              <a:gd name="T43" fmla="*/ 492 h 667"/>
              <a:gd name="T44" fmla="*/ 318 w 666"/>
              <a:gd name="T45" fmla="*/ 497 h 667"/>
              <a:gd name="T46" fmla="*/ 348 w 666"/>
              <a:gd name="T47" fmla="*/ 497 h 667"/>
              <a:gd name="T48" fmla="*/ 353 w 666"/>
              <a:gd name="T49" fmla="*/ 492 h 667"/>
              <a:gd name="T50" fmla="*/ 353 w 666"/>
              <a:gd name="T51" fmla="*/ 273 h 667"/>
              <a:gd name="T52" fmla="*/ 348 w 666"/>
              <a:gd name="T53" fmla="*/ 268 h 667"/>
              <a:gd name="T54" fmla="*/ 318 w 666"/>
              <a:gd name="T55" fmla="*/ 268 h 6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66" h="667">
                <a:moveTo>
                  <a:pt x="333" y="0"/>
                </a:moveTo>
                <a:cubicBezTo>
                  <a:pt x="149" y="0"/>
                  <a:pt x="0" y="149"/>
                  <a:pt x="0" y="333"/>
                </a:cubicBezTo>
                <a:cubicBezTo>
                  <a:pt x="0" y="517"/>
                  <a:pt x="149" y="667"/>
                  <a:pt x="333" y="667"/>
                </a:cubicBezTo>
                <a:cubicBezTo>
                  <a:pt x="517" y="667"/>
                  <a:pt x="666" y="517"/>
                  <a:pt x="666" y="333"/>
                </a:cubicBezTo>
                <a:cubicBezTo>
                  <a:pt x="666" y="149"/>
                  <a:pt x="517" y="0"/>
                  <a:pt x="333" y="0"/>
                </a:cubicBezTo>
                <a:close/>
                <a:moveTo>
                  <a:pt x="333" y="27"/>
                </a:moveTo>
                <a:cubicBezTo>
                  <a:pt x="502" y="27"/>
                  <a:pt x="640" y="164"/>
                  <a:pt x="640" y="333"/>
                </a:cubicBezTo>
                <a:cubicBezTo>
                  <a:pt x="640" y="503"/>
                  <a:pt x="502" y="640"/>
                  <a:pt x="333" y="640"/>
                </a:cubicBezTo>
                <a:cubicBezTo>
                  <a:pt x="163" y="640"/>
                  <a:pt x="26" y="503"/>
                  <a:pt x="26" y="333"/>
                </a:cubicBezTo>
                <a:cubicBezTo>
                  <a:pt x="26" y="164"/>
                  <a:pt x="163" y="27"/>
                  <a:pt x="333" y="27"/>
                </a:cubicBezTo>
                <a:close/>
                <a:moveTo>
                  <a:pt x="317" y="172"/>
                </a:moveTo>
                <a:cubicBezTo>
                  <a:pt x="314" y="172"/>
                  <a:pt x="312" y="174"/>
                  <a:pt x="312" y="177"/>
                </a:cubicBezTo>
                <a:lnTo>
                  <a:pt x="312" y="212"/>
                </a:lnTo>
                <a:cubicBezTo>
                  <a:pt x="312" y="215"/>
                  <a:pt x="314" y="217"/>
                  <a:pt x="317" y="217"/>
                </a:cubicBezTo>
                <a:lnTo>
                  <a:pt x="349" y="217"/>
                </a:lnTo>
                <a:cubicBezTo>
                  <a:pt x="352" y="217"/>
                  <a:pt x="354" y="215"/>
                  <a:pt x="354" y="212"/>
                </a:cubicBezTo>
                <a:lnTo>
                  <a:pt x="354" y="177"/>
                </a:lnTo>
                <a:cubicBezTo>
                  <a:pt x="354" y="174"/>
                  <a:pt x="352" y="172"/>
                  <a:pt x="349" y="172"/>
                </a:cubicBezTo>
                <a:lnTo>
                  <a:pt x="317" y="172"/>
                </a:lnTo>
                <a:close/>
                <a:moveTo>
                  <a:pt x="318" y="268"/>
                </a:moveTo>
                <a:cubicBezTo>
                  <a:pt x="315" y="268"/>
                  <a:pt x="313" y="270"/>
                  <a:pt x="313" y="273"/>
                </a:cubicBezTo>
                <a:lnTo>
                  <a:pt x="313" y="492"/>
                </a:lnTo>
                <a:cubicBezTo>
                  <a:pt x="313" y="495"/>
                  <a:pt x="315" y="497"/>
                  <a:pt x="318" y="497"/>
                </a:cubicBezTo>
                <a:lnTo>
                  <a:pt x="348" y="497"/>
                </a:lnTo>
                <a:cubicBezTo>
                  <a:pt x="351" y="497"/>
                  <a:pt x="353" y="495"/>
                  <a:pt x="353" y="492"/>
                </a:cubicBezTo>
                <a:lnTo>
                  <a:pt x="353" y="273"/>
                </a:lnTo>
                <a:cubicBezTo>
                  <a:pt x="353" y="270"/>
                  <a:pt x="351" y="268"/>
                  <a:pt x="348" y="268"/>
                </a:cubicBezTo>
                <a:lnTo>
                  <a:pt x="318" y="268"/>
                </a:lnTo>
                <a:close/>
              </a:path>
            </a:pathLst>
          </a:custGeom>
          <a:solidFill>
            <a:srgbClr val="5F5F5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89" name="사각형: 둥근 모서리 88">
            <a:extLst>
              <a:ext uri="{FF2B5EF4-FFF2-40B4-BE49-F238E27FC236}">
                <a16:creationId xmlns:a16="http://schemas.microsoft.com/office/drawing/2014/main" id="{4FC990BF-F2AA-7A97-B809-34A033F46DFF}"/>
              </a:ext>
            </a:extLst>
          </p:cNvPr>
          <p:cNvSpPr/>
          <p:nvPr/>
        </p:nvSpPr>
        <p:spPr>
          <a:xfrm>
            <a:off x="6818873" y="3036768"/>
            <a:ext cx="469156" cy="180947"/>
          </a:xfrm>
          <a:prstGeom prst="roundRect">
            <a:avLst/>
          </a:prstGeom>
          <a:solidFill>
            <a:srgbClr val="10B981"/>
          </a:solidFill>
        </p:spPr>
        <p:txBody>
          <a:bodyPr wrap="square" lIns="0" tIns="0" rIns="0" bIns="36000" rtlCol="0" anchor="ctr" anchorCtr="0">
            <a:norm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600" dirty="0">
                <a:solidFill>
                  <a:schemeClr val="bg1"/>
                </a:solidFill>
                <a:latin typeface="나눔스퀘어라운드OTF Bold" panose="020B0600000101010101" pitchFamily="34" charset="-127"/>
                <a:ea typeface="나눔스퀘어라운드OTF Bold" panose="020B0600000101010101" pitchFamily="34" charset="-127"/>
              </a:rPr>
              <a:t>복사하기</a:t>
            </a:r>
          </a:p>
        </p:txBody>
      </p:sp>
      <p:sp>
        <p:nvSpPr>
          <p:cNvPr id="90" name="Circle">
            <a:extLst>
              <a:ext uri="{FF2B5EF4-FFF2-40B4-BE49-F238E27FC236}">
                <a16:creationId xmlns:a16="http://schemas.microsoft.com/office/drawing/2014/main" id="{C5609104-0A60-5BD0-06EA-468B3D8311DC}"/>
              </a:ext>
            </a:extLst>
          </p:cNvPr>
          <p:cNvSpPr/>
          <p:nvPr/>
        </p:nvSpPr>
        <p:spPr>
          <a:xfrm>
            <a:off x="6755872" y="2984002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</a:t>
            </a:r>
            <a:endParaRPr sz="700" dirty="0">
              <a:solidFill>
                <a:schemeClr val="bg1"/>
              </a:solidFill>
            </a:endParaRPr>
          </a:p>
        </p:txBody>
      </p:sp>
      <p:graphicFrame>
        <p:nvGraphicFramePr>
          <p:cNvPr id="91" name="표 90">
            <a:extLst>
              <a:ext uri="{FF2B5EF4-FFF2-40B4-BE49-F238E27FC236}">
                <a16:creationId xmlns:a16="http://schemas.microsoft.com/office/drawing/2014/main" id="{EAB91D5F-E832-DB44-71C4-8FA8CFEBAC0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91044271"/>
              </p:ext>
            </p:extLst>
          </p:nvPr>
        </p:nvGraphicFramePr>
        <p:xfrm>
          <a:off x="1825382" y="3118309"/>
          <a:ext cx="1445894" cy="25701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445894">
                  <a:extLst>
                    <a:ext uri="{9D8B030D-6E8A-4147-A177-3AD203B41FA5}">
                      <a16:colId xmlns:a16="http://schemas.microsoft.com/office/drawing/2014/main" val="630911826"/>
                    </a:ext>
                  </a:extLst>
                </a:gridCol>
              </a:tblGrid>
              <a:tr h="25701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dirty="0">
                          <a:solidFill>
                            <a:srgbClr val="7E44FB"/>
                          </a:solidFill>
                        </a:rPr>
                        <a:t>1-1-1 </a:t>
                      </a:r>
                      <a:r>
                        <a:rPr lang="ko-KR" altLang="en-US" sz="700" b="1" dirty="0" err="1">
                          <a:solidFill>
                            <a:srgbClr val="7E44FB"/>
                          </a:solidFill>
                        </a:rPr>
                        <a:t>일학생</a:t>
                      </a:r>
                      <a:endParaRPr lang="ko-KR" altLang="en-US" sz="700" b="1" dirty="0">
                        <a:solidFill>
                          <a:srgbClr val="7E44FB"/>
                        </a:solidFill>
                      </a:endParaRPr>
                    </a:p>
                  </a:txBody>
                  <a:tcPr marL="36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84978832"/>
                  </a:ext>
                </a:extLst>
              </a:tr>
              <a:tr h="25701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1-1-2 </a:t>
                      </a:r>
                      <a:r>
                        <a:rPr lang="ko-KR" altLang="en-US" sz="700" dirty="0" err="1"/>
                        <a:t>이학생</a:t>
                      </a:r>
                      <a:endParaRPr lang="ko-KR" altLang="en-US" sz="700" dirty="0"/>
                    </a:p>
                  </a:txBody>
                  <a:tcPr marL="36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130115644"/>
                  </a:ext>
                </a:extLst>
              </a:tr>
              <a:tr h="25701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1-1-3 </a:t>
                      </a:r>
                      <a:r>
                        <a:rPr lang="ko-KR" altLang="en-US" sz="700" dirty="0" err="1"/>
                        <a:t>삼학생</a:t>
                      </a:r>
                      <a:endParaRPr lang="ko-KR" altLang="en-US" sz="700" dirty="0"/>
                    </a:p>
                  </a:txBody>
                  <a:tcPr marL="36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22442442"/>
                  </a:ext>
                </a:extLst>
              </a:tr>
              <a:tr h="25701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1-1-4 </a:t>
                      </a:r>
                      <a:r>
                        <a:rPr lang="ko-KR" altLang="en-US" sz="700" dirty="0" err="1"/>
                        <a:t>사학생</a:t>
                      </a:r>
                      <a:endParaRPr lang="ko-KR" altLang="en-US" sz="700" dirty="0"/>
                    </a:p>
                  </a:txBody>
                  <a:tcPr marL="36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62663316"/>
                  </a:ext>
                </a:extLst>
              </a:tr>
              <a:tr h="25701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1-1-5</a:t>
                      </a:r>
                      <a:r>
                        <a:rPr lang="ko-KR" altLang="en-US" sz="700" dirty="0"/>
                        <a:t> </a:t>
                      </a:r>
                      <a:r>
                        <a:rPr lang="ko-KR" altLang="en-US" sz="700" dirty="0" err="1"/>
                        <a:t>오학생</a:t>
                      </a:r>
                      <a:endParaRPr lang="en-US" altLang="ko-KR" sz="700" dirty="0"/>
                    </a:p>
                  </a:txBody>
                  <a:tcPr marL="36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13946162"/>
                  </a:ext>
                </a:extLst>
              </a:tr>
              <a:tr h="25701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1-1-6 </a:t>
                      </a:r>
                      <a:r>
                        <a:rPr lang="ko-KR" altLang="en-US" sz="700" dirty="0" err="1"/>
                        <a:t>육학생</a:t>
                      </a:r>
                      <a:endParaRPr lang="ko-KR" altLang="en-US" sz="700" dirty="0"/>
                    </a:p>
                  </a:txBody>
                  <a:tcPr marL="36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163132954"/>
                  </a:ext>
                </a:extLst>
              </a:tr>
              <a:tr h="25701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1-1-7 </a:t>
                      </a:r>
                      <a:r>
                        <a:rPr lang="ko-KR" altLang="en-US" sz="700" dirty="0" err="1"/>
                        <a:t>칠학생</a:t>
                      </a:r>
                      <a:endParaRPr lang="ko-KR" altLang="en-US" sz="700" dirty="0"/>
                    </a:p>
                  </a:txBody>
                  <a:tcPr marL="36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554636209"/>
                  </a:ext>
                </a:extLst>
              </a:tr>
              <a:tr h="25701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1-1-8 </a:t>
                      </a:r>
                      <a:r>
                        <a:rPr lang="ko-KR" altLang="en-US" sz="700" dirty="0" err="1"/>
                        <a:t>팔학생</a:t>
                      </a:r>
                      <a:endParaRPr lang="ko-KR" altLang="en-US" sz="700" dirty="0"/>
                    </a:p>
                  </a:txBody>
                  <a:tcPr marL="36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09540754"/>
                  </a:ext>
                </a:extLst>
              </a:tr>
              <a:tr h="25701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1-1-9 </a:t>
                      </a:r>
                      <a:r>
                        <a:rPr lang="ko-KR" altLang="en-US" sz="700" dirty="0" err="1"/>
                        <a:t>구학생</a:t>
                      </a:r>
                      <a:endParaRPr lang="ko-KR" altLang="en-US" sz="700" dirty="0"/>
                    </a:p>
                  </a:txBody>
                  <a:tcPr marL="36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019267310"/>
                  </a:ext>
                </a:extLst>
              </a:tr>
              <a:tr h="25701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1-1-10</a:t>
                      </a:r>
                      <a:r>
                        <a:rPr lang="ko-KR" altLang="en-US" sz="700" dirty="0"/>
                        <a:t> </a:t>
                      </a:r>
                      <a:r>
                        <a:rPr lang="ko-KR" altLang="en-US" sz="700" dirty="0" err="1"/>
                        <a:t>열학생</a:t>
                      </a:r>
                      <a:endParaRPr lang="en-US" altLang="ko-KR" sz="700" dirty="0"/>
                    </a:p>
                  </a:txBody>
                  <a:tcPr marL="36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971803964"/>
                  </a:ext>
                </a:extLst>
              </a:tr>
            </a:tbl>
          </a:graphicData>
        </a:graphic>
      </p:graphicFrame>
      <p:sp>
        <p:nvSpPr>
          <p:cNvPr id="92" name="사각형: 둥근 모서리 91">
            <a:extLst>
              <a:ext uri="{FF2B5EF4-FFF2-40B4-BE49-F238E27FC236}">
                <a16:creationId xmlns:a16="http://schemas.microsoft.com/office/drawing/2014/main" id="{AA8D3A06-BFEA-9BAA-2BAC-610EAC79F68A}"/>
              </a:ext>
            </a:extLst>
          </p:cNvPr>
          <p:cNvSpPr/>
          <p:nvPr/>
        </p:nvSpPr>
        <p:spPr>
          <a:xfrm>
            <a:off x="3263522" y="3005553"/>
            <a:ext cx="45719" cy="1279815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" name="직사각형 92">
            <a:extLst>
              <a:ext uri="{FF2B5EF4-FFF2-40B4-BE49-F238E27FC236}">
                <a16:creationId xmlns:a16="http://schemas.microsoft.com/office/drawing/2014/main" id="{783A2BD5-0ACA-E870-82A2-2A756480EA86}"/>
              </a:ext>
            </a:extLst>
          </p:cNvPr>
          <p:cNvSpPr/>
          <p:nvPr/>
        </p:nvSpPr>
        <p:spPr>
          <a:xfrm>
            <a:off x="1797778" y="5714584"/>
            <a:ext cx="5548715" cy="11836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4" name="직사각형 93">
            <a:extLst>
              <a:ext uri="{FF2B5EF4-FFF2-40B4-BE49-F238E27FC236}">
                <a16:creationId xmlns:a16="http://schemas.microsoft.com/office/drawing/2014/main" id="{4F60B2F4-A289-1CEA-9243-1E88C6864910}"/>
              </a:ext>
            </a:extLst>
          </p:cNvPr>
          <p:cNvSpPr/>
          <p:nvPr/>
        </p:nvSpPr>
        <p:spPr>
          <a:xfrm>
            <a:off x="1825383" y="2893291"/>
            <a:ext cx="1110680" cy="180947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tlCol="0" anchor="ctr"/>
          <a:lstStyle/>
          <a:p>
            <a:r>
              <a:rPr lang="ko-KR" altLang="en-US" sz="600" dirty="0">
                <a:solidFill>
                  <a:schemeClr val="bg1">
                    <a:lumMod val="65000"/>
                  </a:schemeClr>
                </a:solidFill>
              </a:rPr>
              <a:t>학생 이름 검색</a:t>
            </a:r>
          </a:p>
        </p:txBody>
      </p:sp>
      <p:sp>
        <p:nvSpPr>
          <p:cNvPr id="95" name="사각형: 둥근 모서리 94">
            <a:extLst>
              <a:ext uri="{FF2B5EF4-FFF2-40B4-BE49-F238E27FC236}">
                <a16:creationId xmlns:a16="http://schemas.microsoft.com/office/drawing/2014/main" id="{BE6613B6-6633-BD7C-E393-DBF30BFD83F0}"/>
              </a:ext>
            </a:extLst>
          </p:cNvPr>
          <p:cNvSpPr/>
          <p:nvPr/>
        </p:nvSpPr>
        <p:spPr>
          <a:xfrm>
            <a:off x="2973143" y="2893290"/>
            <a:ext cx="298133" cy="180947"/>
          </a:xfrm>
          <a:prstGeom prst="roundRect">
            <a:avLst/>
          </a:prstGeom>
          <a:solidFill>
            <a:srgbClr val="7564F4"/>
          </a:solidFill>
        </p:spPr>
        <p:txBody>
          <a:bodyPr wrap="square" lIns="0" tIns="0" rIns="0" bIns="36000" rtlCol="0" anchor="ctr" anchorCtr="0">
            <a:norm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600" dirty="0">
                <a:solidFill>
                  <a:schemeClr val="bg1"/>
                </a:solidFill>
                <a:latin typeface="나눔스퀘어라운드OTF Bold" panose="020B0600000101010101" pitchFamily="34" charset="-127"/>
                <a:ea typeface="나눔스퀘어라운드OTF Bold" panose="020B0600000101010101" pitchFamily="34" charset="-127"/>
              </a:rPr>
              <a:t>검색</a:t>
            </a:r>
          </a:p>
        </p:txBody>
      </p:sp>
      <p:sp>
        <p:nvSpPr>
          <p:cNvPr id="96" name="직사각형 95">
            <a:extLst>
              <a:ext uri="{FF2B5EF4-FFF2-40B4-BE49-F238E27FC236}">
                <a16:creationId xmlns:a16="http://schemas.microsoft.com/office/drawing/2014/main" id="{93F7080A-BABB-EE63-37F0-CFC5F6E38E24}"/>
              </a:ext>
            </a:extLst>
          </p:cNvPr>
          <p:cNvSpPr/>
          <p:nvPr/>
        </p:nvSpPr>
        <p:spPr>
          <a:xfrm>
            <a:off x="1776092" y="2877097"/>
            <a:ext cx="1520064" cy="249900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dirty="0">
                <a:solidFill>
                  <a:schemeClr val="bg1"/>
                </a:solidFill>
              </a:rPr>
              <a:t>Delete v.3.4.4</a:t>
            </a:r>
          </a:p>
        </p:txBody>
      </p:sp>
    </p:spTree>
    <p:extLst>
      <p:ext uri="{BB962C8B-B14F-4D97-AF65-F5344CB8AC3E}">
        <p14:creationId xmlns:p14="http://schemas.microsoft.com/office/powerpoint/2010/main" val="3589351569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모서리가 둥근 직사각형 1100">
            <a:extLst>
              <a:ext uri="{FF2B5EF4-FFF2-40B4-BE49-F238E27FC236}">
                <a16:creationId xmlns:a16="http://schemas.microsoft.com/office/drawing/2014/main" id="{05598FE5-79C2-3060-BA52-B8451D86F124}"/>
              </a:ext>
            </a:extLst>
          </p:cNvPr>
          <p:cNvSpPr/>
          <p:nvPr/>
        </p:nvSpPr>
        <p:spPr>
          <a:xfrm>
            <a:off x="8817767" y="1518854"/>
            <a:ext cx="45719" cy="832716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cxnSp>
        <p:nvCxnSpPr>
          <p:cNvPr id="6" name="직선 연결선[R] 1266">
            <a:extLst>
              <a:ext uri="{FF2B5EF4-FFF2-40B4-BE49-F238E27FC236}">
                <a16:creationId xmlns:a16="http://schemas.microsoft.com/office/drawing/2014/main" id="{2C0FCCBD-482E-0D27-3ACE-5847597D790F}"/>
              </a:ext>
            </a:extLst>
          </p:cNvPr>
          <p:cNvCxnSpPr/>
          <p:nvPr/>
        </p:nvCxnSpPr>
        <p:spPr>
          <a:xfrm>
            <a:off x="3683706" y="837052"/>
            <a:ext cx="751562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>
            <a:extLst>
              <a:ext uri="{FF2B5EF4-FFF2-40B4-BE49-F238E27FC236}">
                <a16:creationId xmlns:a16="http://schemas.microsoft.com/office/drawing/2014/main" id="{10EE699B-1CB1-7C4A-FDB6-2BB0EAC689F1}"/>
              </a:ext>
            </a:extLst>
          </p:cNvPr>
          <p:cNvSpPr txBox="1"/>
          <p:nvPr/>
        </p:nvSpPr>
        <p:spPr>
          <a:xfrm>
            <a:off x="313249" y="935431"/>
            <a:ext cx="938651" cy="16793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x-none" altLang="en-US" sz="1100" b="1" dirty="0"/>
              <a:t>학생 </a:t>
            </a:r>
            <a:r>
              <a:rPr lang="ko-KR" altLang="en-US" sz="1100" b="1" dirty="0"/>
              <a:t>리포트</a:t>
            </a:r>
            <a:endParaRPr lang="en-US" altLang="ko-KR" sz="1050" b="1" dirty="0"/>
          </a:p>
        </p:txBody>
      </p:sp>
      <p:pic>
        <p:nvPicPr>
          <p:cNvPr id="8" name="Graphic 11">
            <a:extLst>
              <a:ext uri="{FF2B5EF4-FFF2-40B4-BE49-F238E27FC236}">
                <a16:creationId xmlns:a16="http://schemas.microsoft.com/office/drawing/2014/main" id="{DE5FDDE8-FCA7-DD33-649B-70C9B94772A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04668" y="940359"/>
            <a:ext cx="155002" cy="155002"/>
          </a:xfrm>
          <a:prstGeom prst="rect">
            <a:avLst/>
          </a:prstGeom>
        </p:spPr>
      </p:pic>
      <p:grpSp>
        <p:nvGrpSpPr>
          <p:cNvPr id="10" name="그룹 9">
            <a:extLst>
              <a:ext uri="{FF2B5EF4-FFF2-40B4-BE49-F238E27FC236}">
                <a16:creationId xmlns:a16="http://schemas.microsoft.com/office/drawing/2014/main" id="{5AC0B32D-B24E-AF94-24CA-01F7050087A7}"/>
              </a:ext>
            </a:extLst>
          </p:cNvPr>
          <p:cNvGrpSpPr/>
          <p:nvPr/>
        </p:nvGrpSpPr>
        <p:grpSpPr>
          <a:xfrm>
            <a:off x="7310984" y="922446"/>
            <a:ext cx="1123678" cy="195246"/>
            <a:chOff x="3386022" y="1238010"/>
            <a:chExt cx="1123678" cy="195246"/>
          </a:xfrm>
        </p:grpSpPr>
        <p:sp>
          <p:nvSpPr>
            <p:cNvPr id="11" name="2020년 6월 09일">
              <a:extLst>
                <a:ext uri="{FF2B5EF4-FFF2-40B4-BE49-F238E27FC236}">
                  <a16:creationId xmlns:a16="http://schemas.microsoft.com/office/drawing/2014/main" id="{A1546CCC-D2E7-FE78-80DC-C632BC41FC51}"/>
                </a:ext>
              </a:extLst>
            </p:cNvPr>
            <p:cNvSpPr txBox="1"/>
            <p:nvPr/>
          </p:nvSpPr>
          <p:spPr>
            <a:xfrm>
              <a:off x="3684153" y="1238010"/>
              <a:ext cx="825547" cy="195246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:m="http://schemas.openxmlformats.org/officeDocument/2006/math" xmlns:a14="http://schemas.microsoft.com/office/drawing/2010/main" xmlns:ma14="http://schemas.microsoft.com/office/mac/drawingml/2011/main" xmlns="" val="1"/>
              </a:ext>
            </a:extLst>
          </p:spPr>
          <p:txBody>
            <a:bodyPr wrap="none" lIns="35719" tIns="35719" rIns="35719" bIns="35719" anchor="ctr">
              <a:spAutoFit/>
            </a:bodyPr>
            <a:lstStyle>
              <a:lvl1pPr>
                <a:defRPr sz="1300">
                  <a:solidFill>
                    <a:srgbClr val="343434"/>
                  </a:solidFill>
                  <a:latin typeface="Apple SD 산돌고딕 Neo 볼드체"/>
                  <a:ea typeface="Apple SD 산돌고딕 Neo 볼드체"/>
                  <a:cs typeface="Apple SD 산돌고딕 Neo 볼드체"/>
                  <a:sym typeface="Apple SD 산돌고딕 Neo 볼드체"/>
                </a:defRPr>
              </a:lvl1pPr>
            </a:lstStyle>
            <a:p>
              <a:pPr algn="ctr"/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2024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년 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3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~</a:t>
              </a:r>
              <a:r>
                <a:rPr lang="en-US" altLang="ko-KR" sz="800" b="1" dirty="0">
                  <a:solidFill>
                    <a:srgbClr val="7E44FB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6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endParaRPr sz="800" dirty="0">
                <a:solidFill>
                  <a:prstClr val="black">
                    <a:lumMod val="50000"/>
                    <a:lumOff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12" name="꺽쇠.png" descr="꺽쇠.png">
              <a:extLst>
                <a:ext uri="{FF2B5EF4-FFF2-40B4-BE49-F238E27FC236}">
                  <a16:creationId xmlns:a16="http://schemas.microsoft.com/office/drawing/2014/main" id="{22FE7F64-CE3C-70D0-0A2C-11096E381ED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 flipH="1">
              <a:off x="3386022" y="1299227"/>
              <a:ext cx="98011" cy="98011"/>
            </a:xfrm>
            <a:prstGeom prst="rect">
              <a:avLst/>
            </a:prstGeom>
            <a:ln w="12700">
              <a:miter lim="400000"/>
            </a:ln>
          </p:spPr>
        </p:pic>
      </p:grp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A9CDB42B-4DD7-87E7-B2B9-3AFE3C4DF0BB}"/>
              </a:ext>
            </a:extLst>
          </p:cNvPr>
          <p:cNvSpPr/>
          <p:nvPr/>
        </p:nvSpPr>
        <p:spPr>
          <a:xfrm>
            <a:off x="270365" y="1240868"/>
            <a:ext cx="1821623" cy="313047"/>
          </a:xfrm>
          <a:prstGeom prst="roundRect">
            <a:avLst/>
          </a:prstGeom>
          <a:solidFill>
            <a:srgbClr val="7F7F7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50" b="1" dirty="0">
                <a:solidFill>
                  <a:schemeClr val="bg1"/>
                </a:solidFill>
              </a:rPr>
              <a:t>우리반</a:t>
            </a:r>
          </a:p>
        </p:txBody>
      </p:sp>
      <p:sp>
        <p:nvSpPr>
          <p:cNvPr id="14" name="사각형: 둥근 모서리 13">
            <a:extLst>
              <a:ext uri="{FF2B5EF4-FFF2-40B4-BE49-F238E27FC236}">
                <a16:creationId xmlns:a16="http://schemas.microsoft.com/office/drawing/2014/main" id="{5469B759-C3BB-7163-3A2D-F969BA570557}"/>
              </a:ext>
            </a:extLst>
          </p:cNvPr>
          <p:cNvSpPr/>
          <p:nvPr/>
        </p:nvSpPr>
        <p:spPr>
          <a:xfrm>
            <a:off x="8372170" y="1243803"/>
            <a:ext cx="396937" cy="351244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2000" b="1" dirty="0">
                <a:solidFill>
                  <a:schemeClr val="tx1"/>
                </a:solidFill>
              </a:rPr>
              <a:t>+</a:t>
            </a:r>
            <a:endParaRPr lang="ko-KR" altLang="en-US" sz="2000" b="1" dirty="0">
              <a:solidFill>
                <a:schemeClr val="tx1"/>
              </a:solidFill>
            </a:endParaRPr>
          </a:p>
        </p:txBody>
      </p:sp>
      <p:sp>
        <p:nvSpPr>
          <p:cNvPr id="15" name="사각형: 둥근 모서리 14">
            <a:extLst>
              <a:ext uri="{FF2B5EF4-FFF2-40B4-BE49-F238E27FC236}">
                <a16:creationId xmlns:a16="http://schemas.microsoft.com/office/drawing/2014/main" id="{A753D7EA-16DC-4E06-E67F-7409E0346E9C}"/>
              </a:ext>
            </a:extLst>
          </p:cNvPr>
          <p:cNvSpPr/>
          <p:nvPr/>
        </p:nvSpPr>
        <p:spPr>
          <a:xfrm>
            <a:off x="2167941" y="1231561"/>
            <a:ext cx="1719180" cy="32912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50" b="1" dirty="0">
                <a:solidFill>
                  <a:schemeClr val="tx1"/>
                </a:solidFill>
              </a:rPr>
              <a:t>생활과 윤리 </a:t>
            </a:r>
            <a:r>
              <a:rPr lang="ko-KR" altLang="en-US" sz="1050" b="1" dirty="0" err="1">
                <a:solidFill>
                  <a:schemeClr val="tx1"/>
                </a:solidFill>
              </a:rPr>
              <a:t>심화반</a:t>
            </a:r>
            <a:endParaRPr lang="ko-KR" altLang="en-US" sz="1050" b="1" dirty="0">
              <a:solidFill>
                <a:schemeClr val="tx1"/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125C8EB0-1B1B-FF30-2B5A-678DF1A1BD4C}"/>
              </a:ext>
            </a:extLst>
          </p:cNvPr>
          <p:cNvSpPr txBox="1"/>
          <p:nvPr/>
        </p:nvSpPr>
        <p:spPr>
          <a:xfrm>
            <a:off x="362139" y="2110074"/>
            <a:ext cx="68608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dirty="0">
                <a:solidFill>
                  <a:prstClr val="black"/>
                </a:solidFill>
              </a:rPr>
              <a:t>학생 분포도</a:t>
            </a:r>
            <a:endParaRPr kumimoji="1" lang="x-none" altLang="en-US" sz="1000" dirty="0">
              <a:solidFill>
                <a:prstClr val="black"/>
              </a:solidFill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C9EE158A-F15B-0B35-B573-1B3448ACBC18}"/>
              </a:ext>
            </a:extLst>
          </p:cNvPr>
          <p:cNvSpPr txBox="1"/>
          <p:nvPr/>
        </p:nvSpPr>
        <p:spPr>
          <a:xfrm>
            <a:off x="538852" y="4386586"/>
            <a:ext cx="35266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0ECD5D50-EF77-373A-61F5-095F62C490A9}"/>
              </a:ext>
            </a:extLst>
          </p:cNvPr>
          <p:cNvSpPr txBox="1"/>
          <p:nvPr/>
        </p:nvSpPr>
        <p:spPr>
          <a:xfrm rot="16200000">
            <a:off x="44394" y="2430366"/>
            <a:ext cx="431208" cy="107722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700" dirty="0" err="1">
                <a:solidFill>
                  <a:prstClr val="black"/>
                </a:solidFill>
              </a:rPr>
              <a:t>정답률</a:t>
            </a:r>
            <a:r>
              <a:rPr kumimoji="1" lang="ko-KR" altLang="en-US" sz="700" dirty="0">
                <a:solidFill>
                  <a:prstClr val="black"/>
                </a:solidFill>
              </a:rPr>
              <a:t> </a:t>
            </a:r>
            <a:r>
              <a:rPr kumimoji="1" lang="en-US" altLang="ko-KR" sz="700" dirty="0">
                <a:solidFill>
                  <a:prstClr val="black"/>
                </a:solidFill>
              </a:rPr>
              <a:t>(%)</a:t>
            </a:r>
            <a:endParaRPr kumimoji="1" lang="x-none" altLang="en-US" sz="700" dirty="0">
              <a:solidFill>
                <a:prstClr val="black"/>
              </a:solidFill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D91B3CC-DAEC-4475-9CB6-E75062AD9B58}"/>
              </a:ext>
            </a:extLst>
          </p:cNvPr>
          <p:cNvSpPr txBox="1"/>
          <p:nvPr/>
        </p:nvSpPr>
        <p:spPr>
          <a:xfrm>
            <a:off x="437394" y="4340647"/>
            <a:ext cx="35266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9AD4C069-1249-9754-BD95-EBAD5A894A8F}"/>
              </a:ext>
            </a:extLst>
          </p:cNvPr>
          <p:cNvSpPr txBox="1"/>
          <p:nvPr/>
        </p:nvSpPr>
        <p:spPr>
          <a:xfrm>
            <a:off x="419702" y="2801826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75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BAEDE6CE-9853-CF0C-73B8-F6CA362D3663}"/>
              </a:ext>
            </a:extLst>
          </p:cNvPr>
          <p:cNvSpPr txBox="1"/>
          <p:nvPr/>
        </p:nvSpPr>
        <p:spPr>
          <a:xfrm>
            <a:off x="381317" y="2317611"/>
            <a:ext cx="105798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100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7D7DE541-5F5D-D059-D24F-F96FBE6A809F}"/>
              </a:ext>
            </a:extLst>
          </p:cNvPr>
          <p:cNvSpPr txBox="1"/>
          <p:nvPr/>
        </p:nvSpPr>
        <p:spPr>
          <a:xfrm>
            <a:off x="415247" y="3839805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25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63633BD3-78CA-FDCA-9127-E484550CAB24}"/>
              </a:ext>
            </a:extLst>
          </p:cNvPr>
          <p:cNvSpPr txBox="1"/>
          <p:nvPr/>
        </p:nvSpPr>
        <p:spPr>
          <a:xfrm>
            <a:off x="419494" y="3332422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50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graphicFrame>
        <p:nvGraphicFramePr>
          <p:cNvPr id="25" name="표 752">
            <a:extLst>
              <a:ext uri="{FF2B5EF4-FFF2-40B4-BE49-F238E27FC236}">
                <a16:creationId xmlns:a16="http://schemas.microsoft.com/office/drawing/2014/main" id="{234ED88E-A565-FCEF-C5F1-CAF3BAFB416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45025849"/>
              </p:ext>
            </p:extLst>
          </p:nvPr>
        </p:nvGraphicFramePr>
        <p:xfrm>
          <a:off x="553336" y="2296685"/>
          <a:ext cx="4676568" cy="205900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169142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169142">
                  <a:extLst>
                    <a:ext uri="{9D8B030D-6E8A-4147-A177-3AD203B41FA5}">
                      <a16:colId xmlns:a16="http://schemas.microsoft.com/office/drawing/2014/main" val="2816591719"/>
                    </a:ext>
                  </a:extLst>
                </a:gridCol>
                <a:gridCol w="1169142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169142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</a:tblGrid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5892381"/>
                  </a:ext>
                </a:extLst>
              </a:tr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85490342"/>
                  </a:ext>
                </a:extLst>
              </a:tr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sp>
        <p:nvSpPr>
          <p:cNvPr id="26" name="직사각형 25">
            <a:extLst>
              <a:ext uri="{FF2B5EF4-FFF2-40B4-BE49-F238E27FC236}">
                <a16:creationId xmlns:a16="http://schemas.microsoft.com/office/drawing/2014/main" id="{74541867-9E0B-ED65-A6DB-527A0980826F}"/>
              </a:ext>
            </a:extLst>
          </p:cNvPr>
          <p:cNvSpPr/>
          <p:nvPr/>
        </p:nvSpPr>
        <p:spPr>
          <a:xfrm>
            <a:off x="548011" y="2282875"/>
            <a:ext cx="2353859" cy="1030634"/>
          </a:xfrm>
          <a:prstGeom prst="rect">
            <a:avLst/>
          </a:prstGeom>
          <a:solidFill>
            <a:schemeClr val="accent5">
              <a:lumMod val="20000"/>
              <a:lumOff val="80000"/>
              <a:alpha val="5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7" name="직사각형 26">
            <a:extLst>
              <a:ext uri="{FF2B5EF4-FFF2-40B4-BE49-F238E27FC236}">
                <a16:creationId xmlns:a16="http://schemas.microsoft.com/office/drawing/2014/main" id="{1A57A043-C3BF-84A9-6D12-6E5611A558A5}"/>
              </a:ext>
            </a:extLst>
          </p:cNvPr>
          <p:cNvSpPr/>
          <p:nvPr/>
        </p:nvSpPr>
        <p:spPr>
          <a:xfrm>
            <a:off x="543364" y="3321759"/>
            <a:ext cx="2353859" cy="1030634"/>
          </a:xfrm>
          <a:prstGeom prst="rect">
            <a:avLst/>
          </a:prstGeom>
          <a:solidFill>
            <a:srgbClr val="FED5D6">
              <a:alpha val="55000"/>
            </a:srgb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30" name="타원 29">
            <a:extLst>
              <a:ext uri="{FF2B5EF4-FFF2-40B4-BE49-F238E27FC236}">
                <a16:creationId xmlns:a16="http://schemas.microsoft.com/office/drawing/2014/main" id="{FFF7B22B-B75E-16F6-ABD6-37320B34C577}"/>
              </a:ext>
            </a:extLst>
          </p:cNvPr>
          <p:cNvSpPr/>
          <p:nvPr/>
        </p:nvSpPr>
        <p:spPr>
          <a:xfrm>
            <a:off x="1156874" y="3725198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31" name="타원 30">
            <a:extLst>
              <a:ext uri="{FF2B5EF4-FFF2-40B4-BE49-F238E27FC236}">
                <a16:creationId xmlns:a16="http://schemas.microsoft.com/office/drawing/2014/main" id="{FD26082F-1D12-6E27-9C6C-0EA894DA8731}"/>
              </a:ext>
            </a:extLst>
          </p:cNvPr>
          <p:cNvSpPr/>
          <p:nvPr/>
        </p:nvSpPr>
        <p:spPr>
          <a:xfrm>
            <a:off x="500431" y="4275882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33" name="직사각형 32">
            <a:extLst>
              <a:ext uri="{FF2B5EF4-FFF2-40B4-BE49-F238E27FC236}">
                <a16:creationId xmlns:a16="http://schemas.microsoft.com/office/drawing/2014/main" id="{DE832704-03E6-6E80-7776-22C5566473E8}"/>
              </a:ext>
            </a:extLst>
          </p:cNvPr>
          <p:cNvSpPr/>
          <p:nvPr/>
        </p:nvSpPr>
        <p:spPr>
          <a:xfrm>
            <a:off x="386301" y="4899173"/>
            <a:ext cx="8360020" cy="1810964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i="1" dirty="0">
                <a:solidFill>
                  <a:schemeClr val="bg1">
                    <a:lumMod val="65000"/>
                  </a:schemeClr>
                </a:solidFill>
              </a:rPr>
              <a:t>하단 영역 </a:t>
            </a:r>
            <a:r>
              <a:rPr lang="en-US" altLang="ko-KR" i="1" dirty="0">
                <a:solidFill>
                  <a:schemeClr val="bg1">
                    <a:lumMod val="65000"/>
                  </a:schemeClr>
                </a:solidFill>
              </a:rPr>
              <a:t>(</a:t>
            </a:r>
            <a:r>
              <a:rPr lang="ko-KR" altLang="en-US" i="1" dirty="0">
                <a:solidFill>
                  <a:schemeClr val="bg1">
                    <a:lumMod val="65000"/>
                  </a:schemeClr>
                </a:solidFill>
              </a:rPr>
              <a:t>피드백 목록</a:t>
            </a:r>
            <a:r>
              <a:rPr lang="en-US" altLang="ko-KR" i="1" dirty="0">
                <a:solidFill>
                  <a:schemeClr val="bg1">
                    <a:lumMod val="65000"/>
                  </a:schemeClr>
                </a:solidFill>
              </a:rPr>
              <a:t>, </a:t>
            </a:r>
            <a:r>
              <a:rPr lang="ko-KR" altLang="en-US" i="1" dirty="0">
                <a:solidFill>
                  <a:schemeClr val="bg1">
                    <a:lumMod val="65000"/>
                  </a:schemeClr>
                </a:solidFill>
              </a:rPr>
              <a:t>전체 학생 목록</a:t>
            </a:r>
            <a:r>
              <a:rPr lang="en-US" altLang="ko-KR" i="1" dirty="0">
                <a:solidFill>
                  <a:schemeClr val="bg1">
                    <a:lumMod val="65000"/>
                  </a:schemeClr>
                </a:solidFill>
              </a:rPr>
              <a:t>)</a:t>
            </a:r>
          </a:p>
          <a:p>
            <a:pPr algn="ctr"/>
            <a:r>
              <a:rPr lang="en-US" altLang="ko-KR" sz="1400" i="1" dirty="0">
                <a:solidFill>
                  <a:srgbClr val="0070C0"/>
                </a:solidFill>
              </a:rPr>
              <a:t>TEA-AIR-PER-001</a:t>
            </a:r>
            <a:r>
              <a:rPr lang="ko-KR" altLang="en-US" sz="1400" i="1" dirty="0">
                <a:solidFill>
                  <a:srgbClr val="0070C0"/>
                </a:solidFill>
              </a:rPr>
              <a:t> 화면과 동일</a:t>
            </a:r>
            <a:endParaRPr lang="en-US" altLang="ko-KR" sz="1400" i="1" dirty="0">
              <a:solidFill>
                <a:srgbClr val="0070C0"/>
              </a:solidFill>
            </a:endParaRPr>
          </a:p>
        </p:txBody>
      </p:sp>
      <p:sp>
        <p:nvSpPr>
          <p:cNvPr id="34" name="직사각형 33">
            <a:extLst>
              <a:ext uri="{FF2B5EF4-FFF2-40B4-BE49-F238E27FC236}">
                <a16:creationId xmlns:a16="http://schemas.microsoft.com/office/drawing/2014/main" id="{A8DE4765-09FD-D9F5-3A99-1FCCF5D412B3}"/>
              </a:ext>
            </a:extLst>
          </p:cNvPr>
          <p:cNvSpPr/>
          <p:nvPr/>
        </p:nvSpPr>
        <p:spPr>
          <a:xfrm>
            <a:off x="0" y="1"/>
            <a:ext cx="8928017" cy="6858000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6FCD075C-733A-5A9F-DE91-E30E3F579BFA}"/>
              </a:ext>
            </a:extLst>
          </p:cNvPr>
          <p:cNvSpPr/>
          <p:nvPr/>
        </p:nvSpPr>
        <p:spPr>
          <a:xfrm>
            <a:off x="264591" y="1629952"/>
            <a:ext cx="8504516" cy="365885"/>
          </a:xfrm>
          <a:prstGeom prst="roundRect">
            <a:avLst/>
          </a:prstGeom>
          <a:solidFill>
            <a:schemeClr val="bg1"/>
          </a:solidFill>
          <a:ln>
            <a:solidFill>
              <a:srgbClr val="7E44FB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1000" dirty="0">
                <a:solidFill>
                  <a:srgbClr val="7E44FB"/>
                </a:solidFill>
                <a:sym typeface="Malgun Gothic"/>
              </a:rPr>
              <a:t>우리반 </a:t>
            </a:r>
            <a:r>
              <a:rPr lang="en-US" altLang="ko-KR" sz="1000" dirty="0">
                <a:solidFill>
                  <a:srgbClr val="7E44FB"/>
                </a:solidFill>
                <a:sym typeface="Malgun Gothic"/>
              </a:rPr>
              <a:t>AI </a:t>
            </a:r>
            <a:r>
              <a:rPr lang="ko-KR" altLang="en-US" sz="1000" dirty="0">
                <a:solidFill>
                  <a:srgbClr val="7E44FB"/>
                </a:solidFill>
                <a:sym typeface="Malgun Gothic"/>
              </a:rPr>
              <a:t>코멘트 요약을 확인하세요</a:t>
            </a:r>
            <a:r>
              <a:rPr lang="en-US" altLang="ko-KR" sz="1000" dirty="0">
                <a:solidFill>
                  <a:srgbClr val="7E44FB"/>
                </a:solidFill>
                <a:sym typeface="Malgun Gothic"/>
              </a:rPr>
              <a:t>!</a:t>
            </a:r>
            <a:endParaRPr lang="ko-KR" altLang="en-US" sz="1000" dirty="0">
              <a:solidFill>
                <a:srgbClr val="7E44FB"/>
              </a:solidFill>
              <a:sym typeface="Malgun Gothic"/>
            </a:endParaRPr>
          </a:p>
        </p:txBody>
      </p:sp>
      <p:sp>
        <p:nvSpPr>
          <p:cNvPr id="36" name="사각형: 둥근 모서리 36">
            <a:extLst>
              <a:ext uri="{FF2B5EF4-FFF2-40B4-BE49-F238E27FC236}">
                <a16:creationId xmlns:a16="http://schemas.microsoft.com/office/drawing/2014/main" id="{51F414F1-AD8C-B624-125A-3EDA7A771EC6}"/>
              </a:ext>
            </a:extLst>
          </p:cNvPr>
          <p:cNvSpPr/>
          <p:nvPr/>
        </p:nvSpPr>
        <p:spPr>
          <a:xfrm>
            <a:off x="8107358" y="1741352"/>
            <a:ext cx="686079" cy="134214"/>
          </a:xfrm>
          <a:prstGeom prst="roundRect">
            <a:avLst/>
          </a:prstGeom>
          <a:noFill/>
          <a:ln w="317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algn="ctr">
              <a:buClr>
                <a:srgbClr val="FFFFFF"/>
              </a:buClr>
              <a:buSzPts val="700"/>
            </a:pPr>
            <a:r>
              <a:rPr lang="ko-KR" altLang="en-US" sz="800" dirty="0">
                <a:solidFill>
                  <a:srgbClr val="7E44FB"/>
                </a:solidFill>
              </a:rPr>
              <a:t>확인하기 </a:t>
            </a:r>
            <a:r>
              <a:rPr lang="en-US" altLang="ko-KR" sz="800" dirty="0">
                <a:solidFill>
                  <a:srgbClr val="7E44FB"/>
                </a:solidFill>
              </a:rPr>
              <a:t>&gt;</a:t>
            </a:r>
            <a:endParaRPr lang="ko-KR" altLang="en-US" sz="800" dirty="0">
              <a:solidFill>
                <a:srgbClr val="7E44FB"/>
              </a:solidFill>
            </a:endParaRPr>
          </a:p>
        </p:txBody>
      </p:sp>
      <p:cxnSp>
        <p:nvCxnSpPr>
          <p:cNvPr id="37" name="연결선: 꺾임 36">
            <a:extLst>
              <a:ext uri="{FF2B5EF4-FFF2-40B4-BE49-F238E27FC236}">
                <a16:creationId xmlns:a16="http://schemas.microsoft.com/office/drawing/2014/main" id="{704D2F52-CA34-98D4-B9DB-59779602D539}"/>
              </a:ext>
            </a:extLst>
          </p:cNvPr>
          <p:cNvCxnSpPr>
            <a:cxnSpLocks/>
            <a:stCxn id="35" idx="3"/>
            <a:endCxn id="74" idx="3"/>
          </p:cNvCxnSpPr>
          <p:nvPr/>
        </p:nvCxnSpPr>
        <p:spPr>
          <a:xfrm flipH="1">
            <a:off x="7612853" y="1812895"/>
            <a:ext cx="1156254" cy="2539498"/>
          </a:xfrm>
          <a:prstGeom prst="bentConnector3">
            <a:avLst>
              <a:gd name="adj1" fmla="val -9886"/>
            </a:avLst>
          </a:prstGeom>
          <a:ln w="19050">
            <a:solidFill>
              <a:srgbClr val="00B0F0"/>
            </a:solidFill>
            <a:prstDash val="sysDash"/>
            <a:miter/>
            <a:tailEnd type="triangle"/>
          </a:ln>
        </p:spPr>
      </p:cxnSp>
      <p:sp>
        <p:nvSpPr>
          <p:cNvPr id="70" name="텍스트 상자 68">
            <a:extLst>
              <a:ext uri="{FF2B5EF4-FFF2-40B4-BE49-F238E27FC236}">
                <a16:creationId xmlns:a16="http://schemas.microsoft.com/office/drawing/2014/main" id="{A91C49BB-B6D7-DFD0-1D61-EC203BC4CBB8}"/>
              </a:ext>
            </a:extLst>
          </p:cNvPr>
          <p:cNvSpPr txBox="1"/>
          <p:nvPr/>
        </p:nvSpPr>
        <p:spPr>
          <a:xfrm>
            <a:off x="2338533" y="3988798"/>
            <a:ext cx="1161905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kumimoji="1" lang="ko-KR" altLang="en-US" sz="700" dirty="0"/>
              <a:t>온라인 학교 학생만 보기 </a:t>
            </a:r>
            <a:r>
              <a:rPr kumimoji="1" lang="en-US" altLang="ko-KR" sz="700" dirty="0"/>
              <a:t>(6)</a:t>
            </a:r>
            <a:r>
              <a:rPr kumimoji="1" lang="ko-KR" altLang="en-US" sz="700" dirty="0"/>
              <a:t> </a:t>
            </a:r>
          </a:p>
        </p:txBody>
      </p:sp>
      <p:pic>
        <p:nvPicPr>
          <p:cNvPr id="71" name="그래픽 70" descr="정지 윤곽선">
            <a:extLst>
              <a:ext uri="{FF2B5EF4-FFF2-40B4-BE49-F238E27FC236}">
                <a16:creationId xmlns:a16="http://schemas.microsoft.com/office/drawing/2014/main" id="{39A7617B-343C-2D92-3957-6A31EA2C5FC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136114" y="3962973"/>
            <a:ext cx="159372" cy="159372"/>
          </a:xfrm>
          <a:prstGeom prst="rect">
            <a:avLst/>
          </a:prstGeom>
        </p:spPr>
      </p:pic>
      <p:sp>
        <p:nvSpPr>
          <p:cNvPr id="72" name="텍스트 상자 68">
            <a:extLst>
              <a:ext uri="{FF2B5EF4-FFF2-40B4-BE49-F238E27FC236}">
                <a16:creationId xmlns:a16="http://schemas.microsoft.com/office/drawing/2014/main" id="{6CA7AB83-6991-73C5-3B96-ADF75CD7CA56}"/>
              </a:ext>
            </a:extLst>
          </p:cNvPr>
          <p:cNvSpPr txBox="1"/>
          <p:nvPr/>
        </p:nvSpPr>
        <p:spPr>
          <a:xfrm>
            <a:off x="2599343" y="3621347"/>
            <a:ext cx="1161905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kumimoji="1" lang="ko-KR" altLang="en-US" sz="700" dirty="0"/>
              <a:t>온라인 학교 학생만 보기 </a:t>
            </a:r>
            <a:r>
              <a:rPr kumimoji="1" lang="en-US" altLang="ko-KR" sz="700" dirty="0"/>
              <a:t>(6)</a:t>
            </a:r>
            <a:r>
              <a:rPr kumimoji="1" lang="ko-KR" altLang="en-US" sz="700" dirty="0"/>
              <a:t> </a:t>
            </a:r>
          </a:p>
        </p:txBody>
      </p:sp>
      <p:pic>
        <p:nvPicPr>
          <p:cNvPr id="73" name="그래픽 72" descr="정지 윤곽선">
            <a:extLst>
              <a:ext uri="{FF2B5EF4-FFF2-40B4-BE49-F238E27FC236}">
                <a16:creationId xmlns:a16="http://schemas.microsoft.com/office/drawing/2014/main" id="{B01B9FE4-C482-D30B-58FA-C0EADD21AC9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396924" y="3595522"/>
            <a:ext cx="159372" cy="159372"/>
          </a:xfrm>
          <a:prstGeom prst="rect">
            <a:avLst/>
          </a:prstGeom>
        </p:spPr>
      </p:pic>
      <p:sp>
        <p:nvSpPr>
          <p:cNvPr id="74" name="사각형: 둥근 모서리 73">
            <a:extLst>
              <a:ext uri="{FF2B5EF4-FFF2-40B4-BE49-F238E27FC236}">
                <a16:creationId xmlns:a16="http://schemas.microsoft.com/office/drawing/2014/main" id="{257025B9-ECA6-968F-AEB2-BEF63B53D2AE}"/>
              </a:ext>
            </a:extLst>
          </p:cNvPr>
          <p:cNvSpPr/>
          <p:nvPr/>
        </p:nvSpPr>
        <p:spPr>
          <a:xfrm>
            <a:off x="1989021" y="2278779"/>
            <a:ext cx="5623832" cy="4147227"/>
          </a:xfrm>
          <a:prstGeom prst="roundRect">
            <a:avLst>
              <a:gd name="adj" fmla="val 2861"/>
            </a:avLst>
          </a:prstGeo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chemeClr val="tx1"/>
              </a:solidFill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995CB2FE-421A-E731-1D44-F4E8B0E2104D}"/>
              </a:ext>
            </a:extLst>
          </p:cNvPr>
          <p:cNvSpPr txBox="1"/>
          <p:nvPr/>
        </p:nvSpPr>
        <p:spPr>
          <a:xfrm>
            <a:off x="2055901" y="2734792"/>
            <a:ext cx="898206" cy="18094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ko-KR"/>
            </a:defPPr>
            <a:lvl1pPr>
              <a:defRPr sz="1100" b="1"/>
            </a:lvl1pPr>
          </a:lstStyle>
          <a:p>
            <a:pPr>
              <a:lnSpc>
                <a:spcPct val="150000"/>
              </a:lnSpc>
            </a:pPr>
            <a:r>
              <a:rPr lang="ko-KR" altLang="en-US" sz="900" dirty="0"/>
              <a:t>우리반 학생 </a:t>
            </a:r>
            <a:r>
              <a:rPr lang="en-US" altLang="ko-KR" sz="900" dirty="0"/>
              <a:t>(15)</a:t>
            </a:r>
          </a:p>
        </p:txBody>
      </p:sp>
      <p:sp>
        <p:nvSpPr>
          <p:cNvPr id="76" name="직사각형 75">
            <a:extLst>
              <a:ext uri="{FF2B5EF4-FFF2-40B4-BE49-F238E27FC236}">
                <a16:creationId xmlns:a16="http://schemas.microsoft.com/office/drawing/2014/main" id="{0BF2DC5A-9C7D-2FF7-D832-E5845EDC9E02}"/>
              </a:ext>
            </a:extLst>
          </p:cNvPr>
          <p:cNvSpPr/>
          <p:nvPr/>
        </p:nvSpPr>
        <p:spPr>
          <a:xfrm>
            <a:off x="2049845" y="3042725"/>
            <a:ext cx="1110680" cy="180947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tlCol="0" anchor="ctr"/>
          <a:lstStyle/>
          <a:p>
            <a:r>
              <a:rPr lang="ko-KR" altLang="en-US" sz="600" dirty="0" err="1">
                <a:solidFill>
                  <a:schemeClr val="tx1"/>
                </a:solidFill>
              </a:rPr>
              <a:t>하이러닝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77" name="사각형: 둥근 모서리 76">
            <a:extLst>
              <a:ext uri="{FF2B5EF4-FFF2-40B4-BE49-F238E27FC236}">
                <a16:creationId xmlns:a16="http://schemas.microsoft.com/office/drawing/2014/main" id="{809EE6F8-C71A-D196-A378-37E6E94F5C16}"/>
              </a:ext>
            </a:extLst>
          </p:cNvPr>
          <p:cNvSpPr/>
          <p:nvPr/>
        </p:nvSpPr>
        <p:spPr>
          <a:xfrm>
            <a:off x="3197605" y="3042724"/>
            <a:ext cx="298133" cy="180947"/>
          </a:xfrm>
          <a:prstGeom prst="roundRect">
            <a:avLst/>
          </a:prstGeom>
          <a:solidFill>
            <a:srgbClr val="7564F4"/>
          </a:solidFill>
        </p:spPr>
        <p:txBody>
          <a:bodyPr wrap="square" lIns="0" tIns="0" rIns="0" bIns="36000" rtlCol="0" anchor="ctr" anchorCtr="0">
            <a:norm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600" dirty="0">
                <a:solidFill>
                  <a:schemeClr val="bg1"/>
                </a:solidFill>
                <a:latin typeface="나눔스퀘어라운드OTF Bold" panose="020B0600000101010101" pitchFamily="34" charset="-127"/>
                <a:ea typeface="나눔스퀘어라운드OTF Bold" panose="020B0600000101010101" pitchFamily="34" charset="-127"/>
              </a:rPr>
              <a:t>검색</a:t>
            </a:r>
          </a:p>
        </p:txBody>
      </p:sp>
      <p:sp>
        <p:nvSpPr>
          <p:cNvPr id="78" name="사각형: 둥근 모서리 77">
            <a:extLst>
              <a:ext uri="{FF2B5EF4-FFF2-40B4-BE49-F238E27FC236}">
                <a16:creationId xmlns:a16="http://schemas.microsoft.com/office/drawing/2014/main" id="{2D2FC10C-B4E2-2559-EB0D-3C7A59AFBF3A}"/>
              </a:ext>
            </a:extLst>
          </p:cNvPr>
          <p:cNvSpPr/>
          <p:nvPr/>
        </p:nvSpPr>
        <p:spPr>
          <a:xfrm>
            <a:off x="4388815" y="6078591"/>
            <a:ext cx="824245" cy="242642"/>
          </a:xfrm>
          <a:prstGeom prst="roundRect">
            <a:avLst/>
          </a:prstGeom>
          <a:solidFill>
            <a:schemeClr val="tx1"/>
          </a:solidFill>
        </p:spPr>
        <p:txBody>
          <a:bodyPr wrap="square" lIns="0" tIns="0" rIns="0" bIns="36000" rtlCol="0" anchor="ctr" anchorCtr="0">
            <a:norm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800" dirty="0">
                <a:solidFill>
                  <a:schemeClr val="bg1"/>
                </a:solidFill>
                <a:latin typeface="나눔스퀘어라운드OTF Bold" panose="020B0600000101010101" pitchFamily="34" charset="-127"/>
                <a:ea typeface="나눔스퀘어라운드OTF Bold" panose="020B0600000101010101" pitchFamily="34" charset="-127"/>
              </a:rPr>
              <a:t>닫기</a:t>
            </a:r>
          </a:p>
        </p:txBody>
      </p:sp>
      <p:sp>
        <p:nvSpPr>
          <p:cNvPr id="79" name="직사각형 78">
            <a:extLst>
              <a:ext uri="{FF2B5EF4-FFF2-40B4-BE49-F238E27FC236}">
                <a16:creationId xmlns:a16="http://schemas.microsoft.com/office/drawing/2014/main" id="{308EC253-AB8A-0B73-B727-1037CBA389F4}"/>
              </a:ext>
            </a:extLst>
          </p:cNvPr>
          <p:cNvSpPr/>
          <p:nvPr/>
        </p:nvSpPr>
        <p:spPr>
          <a:xfrm>
            <a:off x="2022240" y="5855457"/>
            <a:ext cx="5548715" cy="11836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FC58CCC1-E3F1-2261-1567-1379DFE83255}"/>
              </a:ext>
            </a:extLst>
          </p:cNvPr>
          <p:cNvSpPr txBox="1"/>
          <p:nvPr/>
        </p:nvSpPr>
        <p:spPr>
          <a:xfrm>
            <a:off x="2090374" y="2362623"/>
            <a:ext cx="1458879" cy="24128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ko-KR"/>
            </a:defPPr>
            <a:lvl1pPr>
              <a:defRPr sz="1100" b="1"/>
            </a:lvl1pPr>
          </a:lstStyle>
          <a:p>
            <a:pPr>
              <a:lnSpc>
                <a:spcPct val="150000"/>
              </a:lnSpc>
            </a:pPr>
            <a:r>
              <a:rPr lang="ko-KR" altLang="en-US" sz="1200" dirty="0"/>
              <a:t>맞춤형 학습 코멘트</a:t>
            </a:r>
            <a:endParaRPr lang="en-US" altLang="ko-KR" sz="1200" dirty="0"/>
          </a:p>
        </p:txBody>
      </p:sp>
      <p:cxnSp>
        <p:nvCxnSpPr>
          <p:cNvPr id="81" name="직선 연결선 80">
            <a:extLst>
              <a:ext uri="{FF2B5EF4-FFF2-40B4-BE49-F238E27FC236}">
                <a16:creationId xmlns:a16="http://schemas.microsoft.com/office/drawing/2014/main" id="{25B22486-8A1C-40C6-3301-96BF61D63512}"/>
              </a:ext>
            </a:extLst>
          </p:cNvPr>
          <p:cNvCxnSpPr>
            <a:cxnSpLocks/>
          </p:cNvCxnSpPr>
          <p:nvPr/>
        </p:nvCxnSpPr>
        <p:spPr>
          <a:xfrm flipV="1">
            <a:off x="3549253" y="2966378"/>
            <a:ext cx="3976874" cy="11858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>
            <a:extLst>
              <a:ext uri="{FF2B5EF4-FFF2-40B4-BE49-F238E27FC236}">
                <a16:creationId xmlns:a16="http://schemas.microsoft.com/office/drawing/2014/main" id="{2271865C-8429-C8CA-B55A-3016FB4862FC}"/>
              </a:ext>
            </a:extLst>
          </p:cNvPr>
          <p:cNvSpPr txBox="1"/>
          <p:nvPr/>
        </p:nvSpPr>
        <p:spPr>
          <a:xfrm>
            <a:off x="3584017" y="2745321"/>
            <a:ext cx="747012" cy="18094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ko-KR"/>
            </a:defPPr>
            <a:lvl1pPr>
              <a:lnSpc>
                <a:spcPct val="150000"/>
              </a:lnSpc>
              <a:defRPr sz="900" b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r>
              <a:rPr lang="ko-KR" altLang="en-US"/>
              <a:t>주간별 코멘트</a:t>
            </a:r>
            <a:endParaRPr lang="en-US" altLang="ko-KR" dirty="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9E9DA2D3-15FF-6EAB-3280-210A584F72B1}"/>
              </a:ext>
            </a:extLst>
          </p:cNvPr>
          <p:cNvSpPr txBox="1"/>
          <p:nvPr/>
        </p:nvSpPr>
        <p:spPr>
          <a:xfrm>
            <a:off x="4596048" y="2745321"/>
            <a:ext cx="747012" cy="18094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ko-KR"/>
            </a:defPPr>
            <a:lvl1pPr>
              <a:lnSpc>
                <a:spcPct val="150000"/>
              </a:lnSpc>
              <a:defRPr sz="900" b="1">
                <a:solidFill>
                  <a:srgbClr val="7E44FB"/>
                </a:solidFill>
              </a:defRPr>
            </a:lvl1pPr>
          </a:lstStyle>
          <a:p>
            <a:r>
              <a:rPr lang="ko-KR" altLang="en-US"/>
              <a:t>학기별 코멘트</a:t>
            </a:r>
            <a:endParaRPr lang="en-US" altLang="ko-KR" dirty="0"/>
          </a:p>
        </p:txBody>
      </p:sp>
      <p:cxnSp>
        <p:nvCxnSpPr>
          <p:cNvPr id="85" name="직선 연결선 84">
            <a:extLst>
              <a:ext uri="{FF2B5EF4-FFF2-40B4-BE49-F238E27FC236}">
                <a16:creationId xmlns:a16="http://schemas.microsoft.com/office/drawing/2014/main" id="{09F2D138-3838-B6C9-A478-8A0BEDBE813D}"/>
              </a:ext>
            </a:extLst>
          </p:cNvPr>
          <p:cNvCxnSpPr>
            <a:cxnSpLocks/>
          </p:cNvCxnSpPr>
          <p:nvPr/>
        </p:nvCxnSpPr>
        <p:spPr>
          <a:xfrm>
            <a:off x="4584920" y="2975117"/>
            <a:ext cx="758140" cy="0"/>
          </a:xfrm>
          <a:prstGeom prst="line">
            <a:avLst/>
          </a:prstGeom>
          <a:ln w="19050">
            <a:solidFill>
              <a:srgbClr val="7E44FB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직선 연결선 85">
            <a:extLst>
              <a:ext uri="{FF2B5EF4-FFF2-40B4-BE49-F238E27FC236}">
                <a16:creationId xmlns:a16="http://schemas.microsoft.com/office/drawing/2014/main" id="{73989358-2538-AA06-E6A7-985F69F5D531}"/>
              </a:ext>
            </a:extLst>
          </p:cNvPr>
          <p:cNvCxnSpPr>
            <a:cxnSpLocks/>
          </p:cNvCxnSpPr>
          <p:nvPr/>
        </p:nvCxnSpPr>
        <p:spPr>
          <a:xfrm>
            <a:off x="2057658" y="2671106"/>
            <a:ext cx="5468469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사각형: 둥근 모서리 86">
            <a:extLst>
              <a:ext uri="{FF2B5EF4-FFF2-40B4-BE49-F238E27FC236}">
                <a16:creationId xmlns:a16="http://schemas.microsoft.com/office/drawing/2014/main" id="{5E8C0D9B-21A8-58FB-2507-A7D5FCA6B9C9}"/>
              </a:ext>
            </a:extLst>
          </p:cNvPr>
          <p:cNvSpPr/>
          <p:nvPr/>
        </p:nvSpPr>
        <p:spPr>
          <a:xfrm>
            <a:off x="3639617" y="3501287"/>
            <a:ext cx="3869889" cy="2420204"/>
          </a:xfrm>
          <a:prstGeom prst="roundRect">
            <a:avLst>
              <a:gd name="adj" fmla="val 3423"/>
            </a:avLst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 anchorCtr="0"/>
          <a:lstStyle/>
          <a:p>
            <a:pPr algn="ctr">
              <a:lnSpc>
                <a:spcPct val="150000"/>
              </a:lnSpc>
            </a:pPr>
            <a:r>
              <a:rPr lang="ko-KR" altLang="en-US" sz="800" dirty="0">
                <a:solidFill>
                  <a:schemeClr val="tx1"/>
                </a:solidFill>
              </a:rPr>
              <a:t>검색된 학생이 없어 코멘트를 표시할 수 없습니다</a:t>
            </a:r>
            <a:r>
              <a:rPr lang="en-US" altLang="ko-KR" sz="800" dirty="0">
                <a:solidFill>
                  <a:schemeClr val="tx1"/>
                </a:solidFill>
              </a:rPr>
              <a:t>.</a:t>
            </a:r>
          </a:p>
        </p:txBody>
      </p:sp>
      <p:graphicFrame>
        <p:nvGraphicFramePr>
          <p:cNvPr id="88" name="표 87">
            <a:extLst>
              <a:ext uri="{FF2B5EF4-FFF2-40B4-BE49-F238E27FC236}">
                <a16:creationId xmlns:a16="http://schemas.microsoft.com/office/drawing/2014/main" id="{C1AA83D2-BF4B-476F-58B5-99C4F8FC593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04774040"/>
              </p:ext>
            </p:extLst>
          </p:nvPr>
        </p:nvGraphicFramePr>
        <p:xfrm>
          <a:off x="2072076" y="3284436"/>
          <a:ext cx="1445894" cy="27229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445894">
                  <a:extLst>
                    <a:ext uri="{9D8B030D-6E8A-4147-A177-3AD203B41FA5}">
                      <a16:colId xmlns:a16="http://schemas.microsoft.com/office/drawing/2014/main" val="630911826"/>
                    </a:ext>
                  </a:extLst>
                </a:gridCol>
              </a:tblGrid>
              <a:tr h="2722980">
                <a:tc>
                  <a:txBody>
                    <a:bodyPr/>
                    <a:lstStyle/>
                    <a:p>
                      <a:pPr algn="ctr" latinLnBrk="1">
                        <a:lnSpc>
                          <a:spcPct val="150000"/>
                        </a:lnSpc>
                      </a:pPr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검색결과가 없습니다</a:t>
                      </a:r>
                      <a:r>
                        <a:rPr lang="en-US" altLang="ko-KR" sz="700" b="0" dirty="0">
                          <a:solidFill>
                            <a:schemeClr val="tx1"/>
                          </a:solidFill>
                        </a:rPr>
                        <a:t>. </a:t>
                      </a:r>
                    </a:p>
                    <a:p>
                      <a:pPr algn="ctr" latinLnBrk="1">
                        <a:lnSpc>
                          <a:spcPct val="150000"/>
                        </a:lnSpc>
                      </a:pPr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학생 이름을 다시 입력해주세요</a:t>
                      </a:r>
                      <a:r>
                        <a:rPr lang="en-US" altLang="ko-KR" sz="700" b="0" dirty="0">
                          <a:solidFill>
                            <a:schemeClr val="tx1"/>
                          </a:solidFill>
                        </a:rPr>
                        <a:t>.</a:t>
                      </a:r>
                    </a:p>
                  </a:txBody>
                  <a:tcPr marL="36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84978832"/>
                  </a:ext>
                </a:extLst>
              </a:tr>
            </a:tbl>
          </a:graphicData>
        </a:graphic>
      </p:graphicFrame>
      <p:cxnSp>
        <p:nvCxnSpPr>
          <p:cNvPr id="89" name="직선 연결선 88">
            <a:extLst>
              <a:ext uri="{FF2B5EF4-FFF2-40B4-BE49-F238E27FC236}">
                <a16:creationId xmlns:a16="http://schemas.microsoft.com/office/drawing/2014/main" id="{BE7D3C7D-F72F-6A9F-5622-D1B7A969A599}"/>
              </a:ext>
            </a:extLst>
          </p:cNvPr>
          <p:cNvCxnSpPr>
            <a:cxnSpLocks/>
          </p:cNvCxnSpPr>
          <p:nvPr/>
        </p:nvCxnSpPr>
        <p:spPr>
          <a:xfrm flipH="1">
            <a:off x="3521652" y="3051100"/>
            <a:ext cx="14618" cy="2935694"/>
          </a:xfrm>
          <a:prstGeom prst="line">
            <a:avLst/>
          </a:prstGeom>
          <a:ln>
            <a:solidFill>
              <a:schemeClr val="bg1">
                <a:lumMod val="95000"/>
              </a:schemeClr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Circle">
            <a:extLst>
              <a:ext uri="{FF2B5EF4-FFF2-40B4-BE49-F238E27FC236}">
                <a16:creationId xmlns:a16="http://schemas.microsoft.com/office/drawing/2014/main" id="{00B69B83-8888-089C-C50C-E03BD5539519}"/>
              </a:ext>
            </a:extLst>
          </p:cNvPr>
          <p:cNvSpPr/>
          <p:nvPr/>
        </p:nvSpPr>
        <p:spPr>
          <a:xfrm>
            <a:off x="4351868" y="4519927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92" name="Circle">
            <a:extLst>
              <a:ext uri="{FF2B5EF4-FFF2-40B4-BE49-F238E27FC236}">
                <a16:creationId xmlns:a16="http://schemas.microsoft.com/office/drawing/2014/main" id="{FD0F7AEA-7815-279C-778D-23D580AD2C0E}"/>
              </a:ext>
            </a:extLst>
          </p:cNvPr>
          <p:cNvSpPr/>
          <p:nvPr/>
        </p:nvSpPr>
        <p:spPr>
          <a:xfrm>
            <a:off x="2232486" y="4442179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  <p:graphicFrame>
        <p:nvGraphicFramePr>
          <p:cNvPr id="95" name="Google Shape;912;p23">
            <a:extLst>
              <a:ext uri="{FF2B5EF4-FFF2-40B4-BE49-F238E27FC236}">
                <a16:creationId xmlns:a16="http://schemas.microsoft.com/office/drawing/2014/main" id="{8DCC4B29-3F2B-08BE-009F-9E33058E090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11382643"/>
              </p:ext>
            </p:extLst>
          </p:nvPr>
        </p:nvGraphicFramePr>
        <p:xfrm>
          <a:off x="9032302" y="1315768"/>
          <a:ext cx="3037052" cy="89076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937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1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1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 학생 목록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 학생 검색 결과 없을 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검색 결과가 없습니다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 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학생 이름을 다시 입력해 주세요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문구 표시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주간별 코멘트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학기별 코멘트 공통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적용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7621263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37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1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1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AI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코멘트 영역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 학생 결과 없을 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검색된 학생이 없어 코멘트를 표시할 수 없습니다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문구 표시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7905325"/>
                  </a:ext>
                </a:extLst>
              </a:tr>
            </a:tbl>
          </a:graphicData>
        </a:graphic>
      </p:graphicFrame>
      <p:graphicFrame>
        <p:nvGraphicFramePr>
          <p:cNvPr id="97" name="표 96">
            <a:extLst>
              <a:ext uri="{FF2B5EF4-FFF2-40B4-BE49-F238E27FC236}">
                <a16:creationId xmlns:a16="http://schemas.microsoft.com/office/drawing/2014/main" id="{6FF36F70-C226-9D8A-F0F4-6C8C11168B8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33931180"/>
              </p:ext>
            </p:extLst>
          </p:nvPr>
        </p:nvGraphicFramePr>
        <p:xfrm>
          <a:off x="9042400" y="111727"/>
          <a:ext cx="3047760" cy="945548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69030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 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5902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TEA-AIR-PER-002_POPc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0616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담임교사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ko-KR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AI_</a:t>
                      </a:r>
                      <a:r>
                        <a:rPr lang="ko-KR" altLang="en-US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  <a:r>
                        <a:rPr lang="en-US" altLang="ko-KR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학생 리포트</a:t>
                      </a:r>
                      <a:r>
                        <a:rPr lang="en-US" altLang="ko-KR" b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선도학교</a:t>
                      </a:r>
                      <a:r>
                        <a:rPr lang="en-US" altLang="ko-KR" b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0" spc="0" baseline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검색결과없음</a:t>
                      </a:r>
                      <a:r>
                        <a:rPr lang="en-US" altLang="ko-KR" b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</a:t>
                      </a:r>
                      <a:r>
                        <a:rPr lang="ko-KR" altLang="en-US" b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공통</a:t>
                      </a:r>
                      <a:r>
                        <a:rPr lang="en-US" altLang="ko-KR" b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)</a:t>
                      </a: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98" name="Google Shape;548;p12">
            <a:extLst>
              <a:ext uri="{FF2B5EF4-FFF2-40B4-BE49-F238E27FC236}">
                <a16:creationId xmlns:a16="http://schemas.microsoft.com/office/drawing/2014/main" id="{67BEF6B2-7E33-C805-CCD5-5167F29FA16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92492840"/>
              </p:ext>
            </p:extLst>
          </p:nvPr>
        </p:nvGraphicFramePr>
        <p:xfrm>
          <a:off x="12192000" y="0"/>
          <a:ext cx="1887100" cy="61224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3.3.0</a:t>
                      </a:r>
                      <a:endParaRPr sz="600" b="0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맞춤형 학습 코멘트 검색 결과 없음 화면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9604019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3.3.4</a:t>
                      </a:r>
                      <a:endParaRPr sz="600" b="0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검색 결과 없음 화면 삭제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084236"/>
                  </a:ext>
                </a:extLst>
              </a:tr>
            </a:tbl>
          </a:graphicData>
        </a:graphic>
      </p:graphicFrame>
      <p:sp>
        <p:nvSpPr>
          <p:cNvPr id="2" name="직사각형 1">
            <a:extLst>
              <a:ext uri="{FF2B5EF4-FFF2-40B4-BE49-F238E27FC236}">
                <a16:creationId xmlns:a16="http://schemas.microsoft.com/office/drawing/2014/main" id="{49824E07-CBE2-2678-BE29-C1EBD1F47890}"/>
              </a:ext>
            </a:extLst>
          </p:cNvPr>
          <p:cNvSpPr/>
          <p:nvPr/>
        </p:nvSpPr>
        <p:spPr>
          <a:xfrm>
            <a:off x="0" y="-21311"/>
            <a:ext cx="12192000" cy="7493018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3200" dirty="0">
                <a:solidFill>
                  <a:schemeClr val="bg1"/>
                </a:solidFill>
              </a:rPr>
              <a:t>Delete v.3.3.4</a:t>
            </a:r>
          </a:p>
          <a:p>
            <a:pPr algn="ctr"/>
            <a:r>
              <a:rPr lang="en-US" altLang="ko-KR" dirty="0">
                <a:solidFill>
                  <a:schemeClr val="bg1"/>
                </a:solidFill>
              </a:rPr>
              <a:t>(</a:t>
            </a:r>
            <a:r>
              <a:rPr lang="ko-KR" altLang="en-US" dirty="0">
                <a:solidFill>
                  <a:schemeClr val="bg1"/>
                </a:solidFill>
              </a:rPr>
              <a:t>검색 필드 삭제</a:t>
            </a:r>
            <a:r>
              <a:rPr lang="en-US" altLang="ko-KR" dirty="0">
                <a:solidFill>
                  <a:schemeClr val="bg1"/>
                </a:solidFill>
              </a:rPr>
              <a:t>)</a:t>
            </a:r>
            <a:endParaRPr lang="en-US" altLang="ko-KR" sz="5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2823012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모서리가 둥근 직사각형 1100">
            <a:extLst>
              <a:ext uri="{FF2B5EF4-FFF2-40B4-BE49-F238E27FC236}">
                <a16:creationId xmlns:a16="http://schemas.microsoft.com/office/drawing/2014/main" id="{4C29E332-C35C-61E9-F661-C6B39138C7D4}"/>
              </a:ext>
            </a:extLst>
          </p:cNvPr>
          <p:cNvSpPr/>
          <p:nvPr/>
        </p:nvSpPr>
        <p:spPr>
          <a:xfrm>
            <a:off x="8817767" y="1518854"/>
            <a:ext cx="45719" cy="832716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cxnSp>
        <p:nvCxnSpPr>
          <p:cNvPr id="3" name="직선 연결선[R] 1266">
            <a:extLst>
              <a:ext uri="{FF2B5EF4-FFF2-40B4-BE49-F238E27FC236}">
                <a16:creationId xmlns:a16="http://schemas.microsoft.com/office/drawing/2014/main" id="{55126FE1-C00B-8696-8199-9CC05A0F029A}"/>
              </a:ext>
            </a:extLst>
          </p:cNvPr>
          <p:cNvCxnSpPr/>
          <p:nvPr/>
        </p:nvCxnSpPr>
        <p:spPr>
          <a:xfrm>
            <a:off x="3683706" y="837052"/>
            <a:ext cx="751562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Box 3">
            <a:extLst>
              <a:ext uri="{FF2B5EF4-FFF2-40B4-BE49-F238E27FC236}">
                <a16:creationId xmlns:a16="http://schemas.microsoft.com/office/drawing/2014/main" id="{9D2B27D0-2DAB-F1C6-4C78-04B403563332}"/>
              </a:ext>
            </a:extLst>
          </p:cNvPr>
          <p:cNvSpPr txBox="1"/>
          <p:nvPr/>
        </p:nvSpPr>
        <p:spPr>
          <a:xfrm>
            <a:off x="313249" y="935431"/>
            <a:ext cx="938651" cy="16793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x-none" altLang="en-US" sz="1100" b="1" dirty="0"/>
              <a:t>학생 </a:t>
            </a:r>
            <a:r>
              <a:rPr lang="ko-KR" altLang="en-US" sz="1100" b="1" dirty="0"/>
              <a:t>리포트</a:t>
            </a:r>
            <a:endParaRPr lang="en-US" altLang="ko-KR" sz="1050" b="1" dirty="0"/>
          </a:p>
        </p:txBody>
      </p:sp>
      <p:pic>
        <p:nvPicPr>
          <p:cNvPr id="5" name="Graphic 11">
            <a:extLst>
              <a:ext uri="{FF2B5EF4-FFF2-40B4-BE49-F238E27FC236}">
                <a16:creationId xmlns:a16="http://schemas.microsoft.com/office/drawing/2014/main" id="{732BBA87-1ECC-4C35-212F-745F17DFED9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04668" y="940359"/>
            <a:ext cx="155002" cy="155002"/>
          </a:xfrm>
          <a:prstGeom prst="rect">
            <a:avLst/>
          </a:prstGeom>
        </p:spPr>
      </p:pic>
      <p:grpSp>
        <p:nvGrpSpPr>
          <p:cNvPr id="6" name="그룹 5">
            <a:extLst>
              <a:ext uri="{FF2B5EF4-FFF2-40B4-BE49-F238E27FC236}">
                <a16:creationId xmlns:a16="http://schemas.microsoft.com/office/drawing/2014/main" id="{46E59F06-28FA-AA6C-9460-E271674F8BEC}"/>
              </a:ext>
            </a:extLst>
          </p:cNvPr>
          <p:cNvGrpSpPr/>
          <p:nvPr/>
        </p:nvGrpSpPr>
        <p:grpSpPr>
          <a:xfrm>
            <a:off x="7310984" y="922446"/>
            <a:ext cx="1123678" cy="195246"/>
            <a:chOff x="3386022" y="1238010"/>
            <a:chExt cx="1123678" cy="195246"/>
          </a:xfrm>
        </p:grpSpPr>
        <p:sp>
          <p:nvSpPr>
            <p:cNvPr id="7" name="2020년 6월 09일">
              <a:extLst>
                <a:ext uri="{FF2B5EF4-FFF2-40B4-BE49-F238E27FC236}">
                  <a16:creationId xmlns:a16="http://schemas.microsoft.com/office/drawing/2014/main" id="{C66BDD0E-88FE-98EE-DABA-6B31F783E179}"/>
                </a:ext>
              </a:extLst>
            </p:cNvPr>
            <p:cNvSpPr txBox="1"/>
            <p:nvPr/>
          </p:nvSpPr>
          <p:spPr>
            <a:xfrm>
              <a:off x="3684153" y="1238010"/>
              <a:ext cx="825547" cy="195246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:m="http://schemas.openxmlformats.org/officeDocument/2006/math" xmlns:a14="http://schemas.microsoft.com/office/drawing/2010/main" xmlns:ma14="http://schemas.microsoft.com/office/mac/drawingml/2011/main" xmlns="" val="1"/>
              </a:ext>
            </a:extLst>
          </p:spPr>
          <p:txBody>
            <a:bodyPr wrap="none" lIns="35719" tIns="35719" rIns="35719" bIns="35719" anchor="ctr">
              <a:spAutoFit/>
            </a:bodyPr>
            <a:lstStyle>
              <a:lvl1pPr>
                <a:defRPr sz="1300">
                  <a:solidFill>
                    <a:srgbClr val="343434"/>
                  </a:solidFill>
                  <a:latin typeface="Apple SD 산돌고딕 Neo 볼드체"/>
                  <a:ea typeface="Apple SD 산돌고딕 Neo 볼드체"/>
                  <a:cs typeface="Apple SD 산돌고딕 Neo 볼드체"/>
                  <a:sym typeface="Apple SD 산돌고딕 Neo 볼드체"/>
                </a:defRPr>
              </a:lvl1pPr>
            </a:lstStyle>
            <a:p>
              <a:pPr algn="ctr"/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2024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년 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3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~</a:t>
              </a:r>
              <a:r>
                <a:rPr lang="en-US" altLang="ko-KR" sz="800" b="1" dirty="0">
                  <a:solidFill>
                    <a:srgbClr val="7E44FB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6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endParaRPr sz="800" dirty="0">
                <a:solidFill>
                  <a:prstClr val="black">
                    <a:lumMod val="50000"/>
                    <a:lumOff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8" name="꺽쇠.png" descr="꺽쇠.png">
              <a:extLst>
                <a:ext uri="{FF2B5EF4-FFF2-40B4-BE49-F238E27FC236}">
                  <a16:creationId xmlns:a16="http://schemas.microsoft.com/office/drawing/2014/main" id="{1C7DE3D4-ABB1-A326-A322-7F897994CA9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 flipH="1">
              <a:off x="3386022" y="1299227"/>
              <a:ext cx="98011" cy="98011"/>
            </a:xfrm>
            <a:prstGeom prst="rect">
              <a:avLst/>
            </a:prstGeom>
            <a:ln w="12700">
              <a:miter lim="400000"/>
            </a:ln>
          </p:spPr>
        </p:pic>
      </p:grp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BC9E0C0A-3A3B-29E0-4358-9BCC464351AB}"/>
              </a:ext>
            </a:extLst>
          </p:cNvPr>
          <p:cNvSpPr/>
          <p:nvPr/>
        </p:nvSpPr>
        <p:spPr>
          <a:xfrm>
            <a:off x="270365" y="1258306"/>
            <a:ext cx="1821623" cy="313047"/>
          </a:xfrm>
          <a:prstGeom prst="roundRect">
            <a:avLst/>
          </a:prstGeom>
          <a:solidFill>
            <a:srgbClr val="7F7F7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50" b="1" dirty="0">
                <a:solidFill>
                  <a:schemeClr val="bg1"/>
                </a:solidFill>
              </a:rPr>
              <a:t>우리반</a:t>
            </a: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25944EDA-C1CC-8BB3-0BE3-CC68AE9454F7}"/>
              </a:ext>
            </a:extLst>
          </p:cNvPr>
          <p:cNvSpPr/>
          <p:nvPr/>
        </p:nvSpPr>
        <p:spPr>
          <a:xfrm>
            <a:off x="8372170" y="1261241"/>
            <a:ext cx="396937" cy="351244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2000" b="1" dirty="0">
                <a:solidFill>
                  <a:schemeClr val="tx1"/>
                </a:solidFill>
              </a:rPr>
              <a:t>+</a:t>
            </a:r>
            <a:endParaRPr lang="ko-KR" altLang="en-US" sz="2000" b="1" dirty="0">
              <a:solidFill>
                <a:schemeClr val="tx1"/>
              </a:solidFill>
            </a:endParaRPr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B63D25D3-5D54-62EA-9FFD-00B3DFCD5B05}"/>
              </a:ext>
            </a:extLst>
          </p:cNvPr>
          <p:cNvSpPr/>
          <p:nvPr/>
        </p:nvSpPr>
        <p:spPr>
          <a:xfrm>
            <a:off x="2167941" y="1248999"/>
            <a:ext cx="1719180" cy="32912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50" b="1" dirty="0">
                <a:solidFill>
                  <a:schemeClr val="tx1"/>
                </a:solidFill>
              </a:rPr>
              <a:t>생활과 윤리 </a:t>
            </a:r>
            <a:r>
              <a:rPr lang="ko-KR" altLang="en-US" sz="1050" b="1" dirty="0" err="1">
                <a:solidFill>
                  <a:schemeClr val="tx1"/>
                </a:solidFill>
              </a:rPr>
              <a:t>심화반</a:t>
            </a:r>
            <a:endParaRPr lang="ko-KR" altLang="en-US" sz="1050" b="1" dirty="0">
              <a:solidFill>
                <a:schemeClr val="tx1"/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AF9F235-419F-959F-24A4-39FEE7B7EBBF}"/>
              </a:ext>
            </a:extLst>
          </p:cNvPr>
          <p:cNvSpPr txBox="1"/>
          <p:nvPr/>
        </p:nvSpPr>
        <p:spPr>
          <a:xfrm>
            <a:off x="362139" y="2110074"/>
            <a:ext cx="68608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dirty="0">
                <a:solidFill>
                  <a:prstClr val="black"/>
                </a:solidFill>
              </a:rPr>
              <a:t>학생 분포도</a:t>
            </a:r>
            <a:endParaRPr kumimoji="1" lang="x-none" altLang="en-US" sz="1000" dirty="0">
              <a:solidFill>
                <a:prstClr val="black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0F76FFA-41F5-864E-ADCC-90F718698B58}"/>
              </a:ext>
            </a:extLst>
          </p:cNvPr>
          <p:cNvSpPr txBox="1"/>
          <p:nvPr/>
        </p:nvSpPr>
        <p:spPr>
          <a:xfrm>
            <a:off x="538852" y="4386586"/>
            <a:ext cx="35266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3BF69A60-BBB8-0D6A-FF14-2308D63072E1}"/>
              </a:ext>
            </a:extLst>
          </p:cNvPr>
          <p:cNvSpPr txBox="1"/>
          <p:nvPr/>
        </p:nvSpPr>
        <p:spPr>
          <a:xfrm rot="16200000">
            <a:off x="44394" y="2430366"/>
            <a:ext cx="431208" cy="107722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700" dirty="0" err="1">
                <a:solidFill>
                  <a:prstClr val="black"/>
                </a:solidFill>
              </a:rPr>
              <a:t>정답률</a:t>
            </a:r>
            <a:r>
              <a:rPr kumimoji="1" lang="ko-KR" altLang="en-US" sz="700" dirty="0">
                <a:solidFill>
                  <a:prstClr val="black"/>
                </a:solidFill>
              </a:rPr>
              <a:t> </a:t>
            </a:r>
            <a:r>
              <a:rPr kumimoji="1" lang="en-US" altLang="ko-KR" sz="700" dirty="0">
                <a:solidFill>
                  <a:prstClr val="black"/>
                </a:solidFill>
              </a:rPr>
              <a:t>(%)</a:t>
            </a:r>
            <a:endParaRPr kumimoji="1" lang="x-none" altLang="en-US" sz="700" dirty="0">
              <a:solidFill>
                <a:prstClr val="black"/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A5959F60-7A09-5C98-8D8E-E62EFD5A988C}"/>
              </a:ext>
            </a:extLst>
          </p:cNvPr>
          <p:cNvSpPr txBox="1"/>
          <p:nvPr/>
        </p:nvSpPr>
        <p:spPr>
          <a:xfrm>
            <a:off x="437394" y="4340647"/>
            <a:ext cx="35266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642AD030-6521-257F-5E88-282E54634276}"/>
              </a:ext>
            </a:extLst>
          </p:cNvPr>
          <p:cNvSpPr txBox="1"/>
          <p:nvPr/>
        </p:nvSpPr>
        <p:spPr>
          <a:xfrm>
            <a:off x="419702" y="2801826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75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139BAE4-4ECD-8DE8-9E52-C05BA2AB2EFB}"/>
              </a:ext>
            </a:extLst>
          </p:cNvPr>
          <p:cNvSpPr txBox="1"/>
          <p:nvPr/>
        </p:nvSpPr>
        <p:spPr>
          <a:xfrm>
            <a:off x="381317" y="2317611"/>
            <a:ext cx="105798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100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F05385C1-26A1-2B4F-8BC2-8A92206FB461}"/>
              </a:ext>
            </a:extLst>
          </p:cNvPr>
          <p:cNvSpPr txBox="1"/>
          <p:nvPr/>
        </p:nvSpPr>
        <p:spPr>
          <a:xfrm>
            <a:off x="415247" y="3839805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25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F75B6F1-22EB-6039-BEAA-70B502D1BC1B}"/>
              </a:ext>
            </a:extLst>
          </p:cNvPr>
          <p:cNvSpPr txBox="1"/>
          <p:nvPr/>
        </p:nvSpPr>
        <p:spPr>
          <a:xfrm>
            <a:off x="419494" y="3332422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50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graphicFrame>
        <p:nvGraphicFramePr>
          <p:cNvPr id="20" name="표 752">
            <a:extLst>
              <a:ext uri="{FF2B5EF4-FFF2-40B4-BE49-F238E27FC236}">
                <a16:creationId xmlns:a16="http://schemas.microsoft.com/office/drawing/2014/main" id="{09FEEE05-7611-8ECC-5DFB-7228BB87CD52}"/>
              </a:ext>
            </a:extLst>
          </p:cNvPr>
          <p:cNvGraphicFramePr>
            <a:graphicFrameLocks noGrp="1"/>
          </p:cNvGraphicFramePr>
          <p:nvPr/>
        </p:nvGraphicFramePr>
        <p:xfrm>
          <a:off x="553336" y="2296685"/>
          <a:ext cx="4676568" cy="205900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169142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169142">
                  <a:extLst>
                    <a:ext uri="{9D8B030D-6E8A-4147-A177-3AD203B41FA5}">
                      <a16:colId xmlns:a16="http://schemas.microsoft.com/office/drawing/2014/main" val="2816591719"/>
                    </a:ext>
                  </a:extLst>
                </a:gridCol>
                <a:gridCol w="1169142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169142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</a:tblGrid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5892381"/>
                  </a:ext>
                </a:extLst>
              </a:tr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85490342"/>
                  </a:ext>
                </a:extLst>
              </a:tr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sp>
        <p:nvSpPr>
          <p:cNvPr id="21" name="직사각형 20">
            <a:extLst>
              <a:ext uri="{FF2B5EF4-FFF2-40B4-BE49-F238E27FC236}">
                <a16:creationId xmlns:a16="http://schemas.microsoft.com/office/drawing/2014/main" id="{9D1D2424-0404-41A7-0766-9B7D9D566B43}"/>
              </a:ext>
            </a:extLst>
          </p:cNvPr>
          <p:cNvSpPr/>
          <p:nvPr/>
        </p:nvSpPr>
        <p:spPr>
          <a:xfrm>
            <a:off x="548011" y="2282875"/>
            <a:ext cx="2353859" cy="1030634"/>
          </a:xfrm>
          <a:prstGeom prst="rect">
            <a:avLst/>
          </a:prstGeom>
          <a:solidFill>
            <a:schemeClr val="accent5">
              <a:lumMod val="20000"/>
              <a:lumOff val="80000"/>
              <a:alpha val="5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2" name="직사각형 21">
            <a:extLst>
              <a:ext uri="{FF2B5EF4-FFF2-40B4-BE49-F238E27FC236}">
                <a16:creationId xmlns:a16="http://schemas.microsoft.com/office/drawing/2014/main" id="{2D2A4C95-03C9-5431-4F96-F3E011D00690}"/>
              </a:ext>
            </a:extLst>
          </p:cNvPr>
          <p:cNvSpPr/>
          <p:nvPr/>
        </p:nvSpPr>
        <p:spPr>
          <a:xfrm>
            <a:off x="543364" y="3321759"/>
            <a:ext cx="2353859" cy="1030634"/>
          </a:xfrm>
          <a:prstGeom prst="rect">
            <a:avLst/>
          </a:prstGeom>
          <a:solidFill>
            <a:srgbClr val="FED5D6">
              <a:alpha val="55000"/>
            </a:srgb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3" name="타원 22">
            <a:extLst>
              <a:ext uri="{FF2B5EF4-FFF2-40B4-BE49-F238E27FC236}">
                <a16:creationId xmlns:a16="http://schemas.microsoft.com/office/drawing/2014/main" id="{7E828DC1-0233-91BF-F659-BDF0DDFC79F8}"/>
              </a:ext>
            </a:extLst>
          </p:cNvPr>
          <p:cNvSpPr/>
          <p:nvPr/>
        </p:nvSpPr>
        <p:spPr>
          <a:xfrm>
            <a:off x="1156874" y="3725198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4" name="타원 23">
            <a:extLst>
              <a:ext uri="{FF2B5EF4-FFF2-40B4-BE49-F238E27FC236}">
                <a16:creationId xmlns:a16="http://schemas.microsoft.com/office/drawing/2014/main" id="{12916082-9404-9C73-1BEB-EC4019B34D7B}"/>
              </a:ext>
            </a:extLst>
          </p:cNvPr>
          <p:cNvSpPr/>
          <p:nvPr/>
        </p:nvSpPr>
        <p:spPr>
          <a:xfrm>
            <a:off x="500431" y="4275882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5" name="직사각형 24">
            <a:extLst>
              <a:ext uri="{FF2B5EF4-FFF2-40B4-BE49-F238E27FC236}">
                <a16:creationId xmlns:a16="http://schemas.microsoft.com/office/drawing/2014/main" id="{05C63711-E912-6416-F836-A0CDE648C83F}"/>
              </a:ext>
            </a:extLst>
          </p:cNvPr>
          <p:cNvSpPr/>
          <p:nvPr/>
        </p:nvSpPr>
        <p:spPr>
          <a:xfrm>
            <a:off x="386301" y="4899173"/>
            <a:ext cx="8360020" cy="1810964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i="1" dirty="0">
                <a:solidFill>
                  <a:schemeClr val="bg1">
                    <a:lumMod val="65000"/>
                  </a:schemeClr>
                </a:solidFill>
              </a:rPr>
              <a:t>하단 영역 </a:t>
            </a:r>
            <a:r>
              <a:rPr lang="en-US" altLang="ko-KR" i="1" dirty="0">
                <a:solidFill>
                  <a:schemeClr val="bg1">
                    <a:lumMod val="65000"/>
                  </a:schemeClr>
                </a:solidFill>
              </a:rPr>
              <a:t>(</a:t>
            </a:r>
            <a:r>
              <a:rPr lang="ko-KR" altLang="en-US" i="1" dirty="0">
                <a:solidFill>
                  <a:schemeClr val="bg1">
                    <a:lumMod val="65000"/>
                  </a:schemeClr>
                </a:solidFill>
              </a:rPr>
              <a:t>피드백 목록</a:t>
            </a:r>
            <a:r>
              <a:rPr lang="en-US" altLang="ko-KR" i="1" dirty="0">
                <a:solidFill>
                  <a:schemeClr val="bg1">
                    <a:lumMod val="65000"/>
                  </a:schemeClr>
                </a:solidFill>
              </a:rPr>
              <a:t>, </a:t>
            </a:r>
            <a:r>
              <a:rPr lang="ko-KR" altLang="en-US" i="1" dirty="0">
                <a:solidFill>
                  <a:schemeClr val="bg1">
                    <a:lumMod val="65000"/>
                  </a:schemeClr>
                </a:solidFill>
              </a:rPr>
              <a:t>전체 학생 목록</a:t>
            </a:r>
            <a:r>
              <a:rPr lang="en-US" altLang="ko-KR" i="1" dirty="0">
                <a:solidFill>
                  <a:schemeClr val="bg1">
                    <a:lumMod val="65000"/>
                  </a:schemeClr>
                </a:solidFill>
              </a:rPr>
              <a:t>)</a:t>
            </a:r>
          </a:p>
          <a:p>
            <a:pPr algn="ctr"/>
            <a:r>
              <a:rPr lang="en-US" altLang="ko-KR" sz="1400" i="1" dirty="0">
                <a:solidFill>
                  <a:srgbClr val="0070C0"/>
                </a:solidFill>
              </a:rPr>
              <a:t>TEA-AIR-PER-001</a:t>
            </a:r>
            <a:r>
              <a:rPr lang="ko-KR" altLang="en-US" sz="1400" i="1" dirty="0">
                <a:solidFill>
                  <a:srgbClr val="0070C0"/>
                </a:solidFill>
              </a:rPr>
              <a:t> 화면과 동일</a:t>
            </a:r>
            <a:endParaRPr lang="en-US" altLang="ko-KR" sz="1400" i="1" dirty="0">
              <a:solidFill>
                <a:srgbClr val="0070C0"/>
              </a:solidFill>
            </a:endParaRPr>
          </a:p>
        </p:txBody>
      </p:sp>
      <p:sp>
        <p:nvSpPr>
          <p:cNvPr id="26" name="직사각형 25">
            <a:extLst>
              <a:ext uri="{FF2B5EF4-FFF2-40B4-BE49-F238E27FC236}">
                <a16:creationId xmlns:a16="http://schemas.microsoft.com/office/drawing/2014/main" id="{13B38060-3F3E-9588-F0F4-69C39B7C3A73}"/>
              </a:ext>
            </a:extLst>
          </p:cNvPr>
          <p:cNvSpPr/>
          <p:nvPr/>
        </p:nvSpPr>
        <p:spPr>
          <a:xfrm>
            <a:off x="0" y="1"/>
            <a:ext cx="8928017" cy="6858000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사각형: 둥근 모서리 26">
            <a:extLst>
              <a:ext uri="{FF2B5EF4-FFF2-40B4-BE49-F238E27FC236}">
                <a16:creationId xmlns:a16="http://schemas.microsoft.com/office/drawing/2014/main" id="{A7A1279E-EE4B-0DE4-5E22-748E7CA3AA2B}"/>
              </a:ext>
            </a:extLst>
          </p:cNvPr>
          <p:cNvSpPr/>
          <p:nvPr/>
        </p:nvSpPr>
        <p:spPr>
          <a:xfrm>
            <a:off x="264591" y="1635105"/>
            <a:ext cx="8504516" cy="365885"/>
          </a:xfrm>
          <a:prstGeom prst="roundRect">
            <a:avLst/>
          </a:prstGeom>
          <a:solidFill>
            <a:schemeClr val="bg1"/>
          </a:solidFill>
          <a:ln>
            <a:solidFill>
              <a:srgbClr val="7E44FB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1000" dirty="0">
                <a:solidFill>
                  <a:srgbClr val="7E44FB"/>
                </a:solidFill>
                <a:sym typeface="Malgun Gothic"/>
              </a:rPr>
              <a:t>우리반 </a:t>
            </a:r>
            <a:r>
              <a:rPr lang="en-US" altLang="ko-KR" sz="1000" dirty="0">
                <a:solidFill>
                  <a:srgbClr val="7E44FB"/>
                </a:solidFill>
                <a:sym typeface="Malgun Gothic"/>
              </a:rPr>
              <a:t>AI </a:t>
            </a:r>
            <a:r>
              <a:rPr lang="ko-KR" altLang="en-US" sz="1000" dirty="0">
                <a:solidFill>
                  <a:srgbClr val="7E44FB"/>
                </a:solidFill>
                <a:sym typeface="Malgun Gothic"/>
              </a:rPr>
              <a:t>코멘트 요약을 확인하세요</a:t>
            </a:r>
            <a:r>
              <a:rPr lang="en-US" altLang="ko-KR" sz="1000" dirty="0">
                <a:solidFill>
                  <a:srgbClr val="7E44FB"/>
                </a:solidFill>
                <a:sym typeface="Malgun Gothic"/>
              </a:rPr>
              <a:t>!</a:t>
            </a:r>
            <a:endParaRPr lang="ko-KR" altLang="en-US" sz="1000" dirty="0">
              <a:solidFill>
                <a:srgbClr val="7E44FB"/>
              </a:solidFill>
              <a:sym typeface="Malgun Gothic"/>
            </a:endParaRPr>
          </a:p>
        </p:txBody>
      </p:sp>
      <p:sp>
        <p:nvSpPr>
          <p:cNvPr id="28" name="사각형: 둥근 모서리 36">
            <a:extLst>
              <a:ext uri="{FF2B5EF4-FFF2-40B4-BE49-F238E27FC236}">
                <a16:creationId xmlns:a16="http://schemas.microsoft.com/office/drawing/2014/main" id="{FDDFE792-C361-1564-C748-3BAAA21B2CFA}"/>
              </a:ext>
            </a:extLst>
          </p:cNvPr>
          <p:cNvSpPr/>
          <p:nvPr/>
        </p:nvSpPr>
        <p:spPr>
          <a:xfrm>
            <a:off x="8107358" y="1746505"/>
            <a:ext cx="686079" cy="134214"/>
          </a:xfrm>
          <a:prstGeom prst="roundRect">
            <a:avLst/>
          </a:prstGeom>
          <a:noFill/>
          <a:ln w="317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algn="ctr">
              <a:buClr>
                <a:srgbClr val="FFFFFF"/>
              </a:buClr>
              <a:buSzPts val="700"/>
            </a:pPr>
            <a:r>
              <a:rPr lang="ko-KR" altLang="en-US" sz="800" dirty="0">
                <a:solidFill>
                  <a:srgbClr val="7E44FB"/>
                </a:solidFill>
              </a:rPr>
              <a:t>확인하기 </a:t>
            </a:r>
            <a:r>
              <a:rPr lang="en-US" altLang="ko-KR" sz="800" dirty="0">
                <a:solidFill>
                  <a:srgbClr val="7E44FB"/>
                </a:solidFill>
              </a:rPr>
              <a:t>&gt;</a:t>
            </a:r>
            <a:endParaRPr lang="ko-KR" altLang="en-US" sz="800" dirty="0">
              <a:solidFill>
                <a:srgbClr val="7E44FB"/>
              </a:solidFill>
            </a:endParaRPr>
          </a:p>
        </p:txBody>
      </p:sp>
      <p:cxnSp>
        <p:nvCxnSpPr>
          <p:cNvPr id="29" name="연결선: 꺾임 28">
            <a:extLst>
              <a:ext uri="{FF2B5EF4-FFF2-40B4-BE49-F238E27FC236}">
                <a16:creationId xmlns:a16="http://schemas.microsoft.com/office/drawing/2014/main" id="{BCEA1104-C533-6D58-07A2-FA6D3CBB70CB}"/>
              </a:ext>
            </a:extLst>
          </p:cNvPr>
          <p:cNvCxnSpPr>
            <a:cxnSpLocks/>
            <a:stCxn id="27" idx="3"/>
          </p:cNvCxnSpPr>
          <p:nvPr/>
        </p:nvCxnSpPr>
        <p:spPr>
          <a:xfrm flipH="1">
            <a:off x="7437745" y="1818048"/>
            <a:ext cx="1331362" cy="2430908"/>
          </a:xfrm>
          <a:prstGeom prst="bentConnector3">
            <a:avLst>
              <a:gd name="adj1" fmla="val -6439"/>
            </a:avLst>
          </a:prstGeom>
          <a:ln w="19050">
            <a:solidFill>
              <a:srgbClr val="00B0F0"/>
            </a:solidFill>
            <a:prstDash val="sysDash"/>
            <a:miter/>
            <a:tailEnd type="triangle"/>
          </a:ln>
        </p:spPr>
      </p:cxnSp>
      <p:pic>
        <p:nvPicPr>
          <p:cNvPr id="54" name="그래픽 53" descr="정지 윤곽선">
            <a:extLst>
              <a:ext uri="{FF2B5EF4-FFF2-40B4-BE49-F238E27FC236}">
                <a16:creationId xmlns:a16="http://schemas.microsoft.com/office/drawing/2014/main" id="{91E3A177-67AD-61A1-5599-044CEDAAF57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136114" y="3739996"/>
            <a:ext cx="159372" cy="159372"/>
          </a:xfrm>
          <a:prstGeom prst="rect">
            <a:avLst/>
          </a:prstGeom>
        </p:spPr>
      </p:pic>
      <p:pic>
        <p:nvPicPr>
          <p:cNvPr id="55" name="그래픽 54" descr="정지 윤곽선">
            <a:extLst>
              <a:ext uri="{FF2B5EF4-FFF2-40B4-BE49-F238E27FC236}">
                <a16:creationId xmlns:a16="http://schemas.microsoft.com/office/drawing/2014/main" id="{1FD42685-AC07-BC6A-7FF0-874BE6A5C13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221816" y="3462827"/>
            <a:ext cx="159372" cy="159372"/>
          </a:xfrm>
          <a:prstGeom prst="rect">
            <a:avLst/>
          </a:prstGeom>
        </p:spPr>
      </p:pic>
      <p:sp>
        <p:nvSpPr>
          <p:cNvPr id="56" name="사각형: 둥근 모서리 55">
            <a:extLst>
              <a:ext uri="{FF2B5EF4-FFF2-40B4-BE49-F238E27FC236}">
                <a16:creationId xmlns:a16="http://schemas.microsoft.com/office/drawing/2014/main" id="{9D08CB2F-6F3D-9CC1-3703-FFC415CBF208}"/>
              </a:ext>
            </a:extLst>
          </p:cNvPr>
          <p:cNvSpPr/>
          <p:nvPr/>
        </p:nvSpPr>
        <p:spPr>
          <a:xfrm>
            <a:off x="1813913" y="2146084"/>
            <a:ext cx="5623832" cy="4147227"/>
          </a:xfrm>
          <a:prstGeom prst="roundRect">
            <a:avLst>
              <a:gd name="adj" fmla="val 2861"/>
            </a:avLst>
          </a:prstGeo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57" name="직선 연결선 56">
            <a:extLst>
              <a:ext uri="{FF2B5EF4-FFF2-40B4-BE49-F238E27FC236}">
                <a16:creationId xmlns:a16="http://schemas.microsoft.com/office/drawing/2014/main" id="{4927F36A-ADB6-288C-E832-5EA9DBA947C7}"/>
              </a:ext>
            </a:extLst>
          </p:cNvPr>
          <p:cNvCxnSpPr>
            <a:cxnSpLocks/>
          </p:cNvCxnSpPr>
          <p:nvPr/>
        </p:nvCxnSpPr>
        <p:spPr>
          <a:xfrm flipH="1">
            <a:off x="3366836" y="2978171"/>
            <a:ext cx="14618" cy="2935694"/>
          </a:xfrm>
          <a:prstGeom prst="line">
            <a:avLst/>
          </a:prstGeom>
          <a:ln>
            <a:solidFill>
              <a:schemeClr val="bg1">
                <a:lumMod val="95000"/>
              </a:schemeClr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Box 57">
            <a:extLst>
              <a:ext uri="{FF2B5EF4-FFF2-40B4-BE49-F238E27FC236}">
                <a16:creationId xmlns:a16="http://schemas.microsoft.com/office/drawing/2014/main" id="{DC405399-1920-A895-4759-C1D46F68E74A}"/>
              </a:ext>
            </a:extLst>
          </p:cNvPr>
          <p:cNvSpPr txBox="1"/>
          <p:nvPr/>
        </p:nvSpPr>
        <p:spPr>
          <a:xfrm>
            <a:off x="1880793" y="2602097"/>
            <a:ext cx="898206" cy="18094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ko-KR"/>
            </a:defPPr>
            <a:lvl1pPr>
              <a:defRPr sz="1100" b="1"/>
            </a:lvl1pPr>
          </a:lstStyle>
          <a:p>
            <a:pPr>
              <a:lnSpc>
                <a:spcPct val="150000"/>
              </a:lnSpc>
            </a:pPr>
            <a:r>
              <a:rPr lang="ko-KR" altLang="en-US" sz="900" dirty="0"/>
              <a:t>우리반 학생 </a:t>
            </a:r>
            <a:r>
              <a:rPr lang="en-US" altLang="ko-KR" sz="900" dirty="0"/>
              <a:t>(15)</a:t>
            </a:r>
          </a:p>
        </p:txBody>
      </p:sp>
      <p:sp>
        <p:nvSpPr>
          <p:cNvPr id="59" name="직사각형 58">
            <a:extLst>
              <a:ext uri="{FF2B5EF4-FFF2-40B4-BE49-F238E27FC236}">
                <a16:creationId xmlns:a16="http://schemas.microsoft.com/office/drawing/2014/main" id="{3A251E63-0064-0B01-4CEE-C267738DD1B1}"/>
              </a:ext>
            </a:extLst>
          </p:cNvPr>
          <p:cNvSpPr/>
          <p:nvPr/>
        </p:nvSpPr>
        <p:spPr>
          <a:xfrm>
            <a:off x="1874737" y="2865909"/>
            <a:ext cx="1110680" cy="180947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tlCol="0" anchor="ctr"/>
          <a:lstStyle/>
          <a:p>
            <a:r>
              <a:rPr lang="ko-KR" altLang="en-US" sz="600" dirty="0">
                <a:solidFill>
                  <a:schemeClr val="bg1">
                    <a:lumMod val="65000"/>
                  </a:schemeClr>
                </a:solidFill>
              </a:rPr>
              <a:t>학생 이름 검색</a:t>
            </a:r>
          </a:p>
        </p:txBody>
      </p:sp>
      <p:sp>
        <p:nvSpPr>
          <p:cNvPr id="60" name="사각형: 둥근 모서리 59">
            <a:extLst>
              <a:ext uri="{FF2B5EF4-FFF2-40B4-BE49-F238E27FC236}">
                <a16:creationId xmlns:a16="http://schemas.microsoft.com/office/drawing/2014/main" id="{97612C6A-8212-C983-C21C-AEC30C033415}"/>
              </a:ext>
            </a:extLst>
          </p:cNvPr>
          <p:cNvSpPr/>
          <p:nvPr/>
        </p:nvSpPr>
        <p:spPr>
          <a:xfrm>
            <a:off x="3022497" y="2865908"/>
            <a:ext cx="298133" cy="180947"/>
          </a:xfrm>
          <a:prstGeom prst="roundRect">
            <a:avLst/>
          </a:prstGeom>
          <a:solidFill>
            <a:srgbClr val="7564F4"/>
          </a:solidFill>
        </p:spPr>
        <p:txBody>
          <a:bodyPr wrap="square" lIns="0" tIns="0" rIns="0" bIns="36000" rtlCol="0" anchor="ctr" anchorCtr="0">
            <a:norm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600" dirty="0">
                <a:solidFill>
                  <a:schemeClr val="bg1"/>
                </a:solidFill>
                <a:latin typeface="나눔스퀘어라운드OTF Bold" panose="020B0600000101010101" pitchFamily="34" charset="-127"/>
                <a:ea typeface="나눔스퀘어라운드OTF Bold" panose="020B0600000101010101" pitchFamily="34" charset="-127"/>
              </a:rPr>
              <a:t>검색</a:t>
            </a:r>
          </a:p>
        </p:txBody>
      </p:sp>
      <p:sp>
        <p:nvSpPr>
          <p:cNvPr id="61" name="사각형: 둥근 모서리 60">
            <a:extLst>
              <a:ext uri="{FF2B5EF4-FFF2-40B4-BE49-F238E27FC236}">
                <a16:creationId xmlns:a16="http://schemas.microsoft.com/office/drawing/2014/main" id="{8493B219-B5F8-A18F-3DF3-0F802F3CC8A2}"/>
              </a:ext>
            </a:extLst>
          </p:cNvPr>
          <p:cNvSpPr/>
          <p:nvPr/>
        </p:nvSpPr>
        <p:spPr>
          <a:xfrm>
            <a:off x="4213707" y="5945896"/>
            <a:ext cx="824245" cy="242642"/>
          </a:xfrm>
          <a:prstGeom prst="roundRect">
            <a:avLst/>
          </a:prstGeom>
          <a:solidFill>
            <a:schemeClr val="tx1"/>
          </a:solidFill>
        </p:spPr>
        <p:txBody>
          <a:bodyPr wrap="square" lIns="0" tIns="0" rIns="0" bIns="36000" rtlCol="0" anchor="ctr" anchorCtr="0">
            <a:norm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800" dirty="0">
                <a:solidFill>
                  <a:schemeClr val="bg1"/>
                </a:solidFill>
                <a:latin typeface="나눔스퀘어라운드OTF Bold" panose="020B0600000101010101" pitchFamily="34" charset="-127"/>
                <a:ea typeface="나눔스퀘어라운드OTF Bold" panose="020B0600000101010101" pitchFamily="34" charset="-127"/>
              </a:rPr>
              <a:t>닫기</a:t>
            </a:r>
          </a:p>
        </p:txBody>
      </p:sp>
      <p:cxnSp>
        <p:nvCxnSpPr>
          <p:cNvPr id="62" name="직선 연결선 61">
            <a:extLst>
              <a:ext uri="{FF2B5EF4-FFF2-40B4-BE49-F238E27FC236}">
                <a16:creationId xmlns:a16="http://schemas.microsoft.com/office/drawing/2014/main" id="{82B78FE0-63EE-29C8-93B0-AC57EFE8E0EF}"/>
              </a:ext>
            </a:extLst>
          </p:cNvPr>
          <p:cNvCxnSpPr>
            <a:cxnSpLocks/>
          </p:cNvCxnSpPr>
          <p:nvPr/>
        </p:nvCxnSpPr>
        <p:spPr>
          <a:xfrm flipV="1">
            <a:off x="3431148" y="3217719"/>
            <a:ext cx="3964699" cy="7431"/>
          </a:xfrm>
          <a:prstGeom prst="line">
            <a:avLst/>
          </a:prstGeom>
          <a:ln>
            <a:solidFill>
              <a:schemeClr val="bg1">
                <a:lumMod val="95000"/>
              </a:schemeClr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TextBox 62">
            <a:extLst>
              <a:ext uri="{FF2B5EF4-FFF2-40B4-BE49-F238E27FC236}">
                <a16:creationId xmlns:a16="http://schemas.microsoft.com/office/drawing/2014/main" id="{674EE158-3DD3-3287-EB52-4E975D069509}"/>
              </a:ext>
            </a:extLst>
          </p:cNvPr>
          <p:cNvSpPr txBox="1"/>
          <p:nvPr/>
        </p:nvSpPr>
        <p:spPr>
          <a:xfrm>
            <a:off x="3442279" y="2978171"/>
            <a:ext cx="1458879" cy="18094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ko-KR"/>
            </a:defPPr>
            <a:lvl1pPr>
              <a:defRPr sz="1100" b="1"/>
            </a:lvl1pPr>
          </a:lstStyle>
          <a:p>
            <a:pPr>
              <a:lnSpc>
                <a:spcPct val="150000"/>
              </a:lnSpc>
            </a:pPr>
            <a:r>
              <a:rPr lang="ko-KR" altLang="en-US" sz="900" dirty="0" err="1"/>
              <a:t>일학생</a:t>
            </a:r>
            <a:r>
              <a:rPr lang="ko-KR" altLang="en-US" sz="900" dirty="0"/>
              <a:t> </a:t>
            </a:r>
            <a:r>
              <a:rPr lang="en-US" altLang="ko-KR" sz="900" dirty="0"/>
              <a:t>(1-1-1) AI </a:t>
            </a:r>
            <a:r>
              <a:rPr lang="ko-KR" altLang="en-US" sz="900" dirty="0"/>
              <a:t>코멘트</a:t>
            </a:r>
            <a:endParaRPr lang="en-US" altLang="ko-KR" sz="900" dirty="0"/>
          </a:p>
        </p:txBody>
      </p:sp>
      <p:sp>
        <p:nvSpPr>
          <p:cNvPr id="64" name="사각형: 둥근 모서리 63">
            <a:extLst>
              <a:ext uri="{FF2B5EF4-FFF2-40B4-BE49-F238E27FC236}">
                <a16:creationId xmlns:a16="http://schemas.microsoft.com/office/drawing/2014/main" id="{A8E6D2DE-1FD3-168E-C158-C96079930D44}"/>
              </a:ext>
            </a:extLst>
          </p:cNvPr>
          <p:cNvSpPr/>
          <p:nvPr/>
        </p:nvSpPr>
        <p:spPr>
          <a:xfrm>
            <a:off x="3442277" y="3301379"/>
            <a:ext cx="3869889" cy="2420204"/>
          </a:xfrm>
          <a:prstGeom prst="roundRect">
            <a:avLst>
              <a:gd name="adj" fmla="val 3423"/>
            </a:avLst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 anchorCtr="0"/>
          <a:lstStyle/>
          <a:p>
            <a:pPr algn="ctr">
              <a:lnSpc>
                <a:spcPct val="150000"/>
              </a:lnSpc>
            </a:pPr>
            <a:r>
              <a:rPr lang="ko-KR" altLang="en-US" sz="800" dirty="0">
                <a:solidFill>
                  <a:schemeClr val="tx1"/>
                </a:solidFill>
              </a:rPr>
              <a:t>현재 코멘트를 표시할 수 없습니다</a:t>
            </a:r>
            <a:r>
              <a:rPr lang="en-US" altLang="ko-KR" sz="800" dirty="0">
                <a:solidFill>
                  <a:schemeClr val="tx1"/>
                </a:solidFill>
              </a:rPr>
              <a:t>. </a:t>
            </a:r>
          </a:p>
          <a:p>
            <a:pPr algn="ctr">
              <a:lnSpc>
                <a:spcPct val="150000"/>
              </a:lnSpc>
            </a:pPr>
            <a:r>
              <a:rPr lang="ko-KR" altLang="en-US" sz="800" dirty="0">
                <a:solidFill>
                  <a:schemeClr val="tx1"/>
                </a:solidFill>
              </a:rPr>
              <a:t>학습 진행 상태를 확인하시거나</a:t>
            </a:r>
            <a:r>
              <a:rPr lang="en-US" altLang="ko-KR" sz="800" dirty="0">
                <a:solidFill>
                  <a:schemeClr val="tx1"/>
                </a:solidFill>
              </a:rPr>
              <a:t>, </a:t>
            </a:r>
            <a:r>
              <a:rPr lang="ko-KR" altLang="en-US" sz="800" dirty="0">
                <a:solidFill>
                  <a:schemeClr val="tx1"/>
                </a:solidFill>
              </a:rPr>
              <a:t>잠시 후 다시 시도해 주세요</a:t>
            </a:r>
            <a:endParaRPr lang="en-US" altLang="ko-KR" sz="800" dirty="0">
              <a:solidFill>
                <a:schemeClr val="tx1"/>
              </a:solidFill>
            </a:endParaRPr>
          </a:p>
        </p:txBody>
      </p:sp>
      <p:sp>
        <p:nvSpPr>
          <p:cNvPr id="65" name="직사각형 64">
            <a:extLst>
              <a:ext uri="{FF2B5EF4-FFF2-40B4-BE49-F238E27FC236}">
                <a16:creationId xmlns:a16="http://schemas.microsoft.com/office/drawing/2014/main" id="{DB4BE8E0-3044-AEB2-A05C-2EC9F5FE93FB}"/>
              </a:ext>
            </a:extLst>
          </p:cNvPr>
          <p:cNvSpPr/>
          <p:nvPr/>
        </p:nvSpPr>
        <p:spPr>
          <a:xfrm>
            <a:off x="1847132" y="5722762"/>
            <a:ext cx="5548715" cy="11836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사각형: 둥근 모서리 65">
            <a:extLst>
              <a:ext uri="{FF2B5EF4-FFF2-40B4-BE49-F238E27FC236}">
                <a16:creationId xmlns:a16="http://schemas.microsoft.com/office/drawing/2014/main" id="{DA83E0DB-5428-474F-8AB5-B7CDA83C3763}"/>
              </a:ext>
            </a:extLst>
          </p:cNvPr>
          <p:cNvSpPr/>
          <p:nvPr/>
        </p:nvSpPr>
        <p:spPr>
          <a:xfrm>
            <a:off x="7351019" y="3429581"/>
            <a:ext cx="45719" cy="1279815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CF276CE3-2B41-117F-2000-40A426FBE592}"/>
              </a:ext>
            </a:extLst>
          </p:cNvPr>
          <p:cNvSpPr txBox="1"/>
          <p:nvPr/>
        </p:nvSpPr>
        <p:spPr>
          <a:xfrm>
            <a:off x="1915266" y="2229928"/>
            <a:ext cx="1458879" cy="24128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ko-KR"/>
            </a:defPPr>
            <a:lvl1pPr>
              <a:defRPr sz="1100" b="1"/>
            </a:lvl1pPr>
          </a:lstStyle>
          <a:p>
            <a:pPr>
              <a:lnSpc>
                <a:spcPct val="150000"/>
              </a:lnSpc>
            </a:pPr>
            <a:r>
              <a:rPr lang="ko-KR" altLang="en-US" sz="1200" dirty="0"/>
              <a:t>맞춤형 학습 코멘트</a:t>
            </a:r>
            <a:endParaRPr lang="en-US" altLang="ko-KR" sz="1200" dirty="0"/>
          </a:p>
        </p:txBody>
      </p:sp>
      <p:cxnSp>
        <p:nvCxnSpPr>
          <p:cNvPr id="68" name="직선 연결선 67">
            <a:extLst>
              <a:ext uri="{FF2B5EF4-FFF2-40B4-BE49-F238E27FC236}">
                <a16:creationId xmlns:a16="http://schemas.microsoft.com/office/drawing/2014/main" id="{A89920DD-25D6-881C-4BB5-8B0E23CE85C6}"/>
              </a:ext>
            </a:extLst>
          </p:cNvPr>
          <p:cNvCxnSpPr>
            <a:cxnSpLocks/>
          </p:cNvCxnSpPr>
          <p:nvPr/>
        </p:nvCxnSpPr>
        <p:spPr>
          <a:xfrm flipV="1">
            <a:off x="3374145" y="2833683"/>
            <a:ext cx="3976874" cy="11858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TextBox 68">
            <a:extLst>
              <a:ext uri="{FF2B5EF4-FFF2-40B4-BE49-F238E27FC236}">
                <a16:creationId xmlns:a16="http://schemas.microsoft.com/office/drawing/2014/main" id="{4867C47C-6A49-A2D9-778E-E755D0E5B4AF}"/>
              </a:ext>
            </a:extLst>
          </p:cNvPr>
          <p:cNvSpPr txBox="1"/>
          <p:nvPr/>
        </p:nvSpPr>
        <p:spPr>
          <a:xfrm>
            <a:off x="3408909" y="2612626"/>
            <a:ext cx="747012" cy="18094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ko-KR"/>
            </a:defPPr>
            <a:lvl1pPr>
              <a:lnSpc>
                <a:spcPct val="150000"/>
              </a:lnSpc>
              <a:defRPr sz="900" b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r>
              <a:rPr lang="ko-KR" altLang="en-US"/>
              <a:t>주간별 코멘트</a:t>
            </a:r>
            <a:endParaRPr lang="en-US" altLang="ko-KR" dirty="0"/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E082FB6E-8E26-2A6B-D7B5-4067D93CE75D}"/>
              </a:ext>
            </a:extLst>
          </p:cNvPr>
          <p:cNvSpPr txBox="1"/>
          <p:nvPr/>
        </p:nvSpPr>
        <p:spPr>
          <a:xfrm>
            <a:off x="4420940" y="2612626"/>
            <a:ext cx="747012" cy="18094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ko-KR"/>
            </a:defPPr>
            <a:lvl1pPr>
              <a:lnSpc>
                <a:spcPct val="150000"/>
              </a:lnSpc>
              <a:defRPr sz="900" b="1">
                <a:solidFill>
                  <a:srgbClr val="7E44FB"/>
                </a:solidFill>
              </a:defRPr>
            </a:lvl1pPr>
          </a:lstStyle>
          <a:p>
            <a:r>
              <a:rPr lang="ko-KR" altLang="en-US"/>
              <a:t>학기별 코멘트</a:t>
            </a:r>
            <a:endParaRPr lang="en-US" altLang="ko-KR" dirty="0"/>
          </a:p>
        </p:txBody>
      </p:sp>
      <p:cxnSp>
        <p:nvCxnSpPr>
          <p:cNvPr id="71" name="직선 연결선 70">
            <a:extLst>
              <a:ext uri="{FF2B5EF4-FFF2-40B4-BE49-F238E27FC236}">
                <a16:creationId xmlns:a16="http://schemas.microsoft.com/office/drawing/2014/main" id="{B533A684-54CE-3668-5E87-05866DAC6146}"/>
              </a:ext>
            </a:extLst>
          </p:cNvPr>
          <p:cNvCxnSpPr>
            <a:cxnSpLocks/>
          </p:cNvCxnSpPr>
          <p:nvPr/>
        </p:nvCxnSpPr>
        <p:spPr>
          <a:xfrm>
            <a:off x="4409812" y="2842422"/>
            <a:ext cx="758140" cy="0"/>
          </a:xfrm>
          <a:prstGeom prst="line">
            <a:avLst/>
          </a:prstGeom>
          <a:ln w="19050">
            <a:solidFill>
              <a:srgbClr val="7E44FB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직선 연결선 71">
            <a:extLst>
              <a:ext uri="{FF2B5EF4-FFF2-40B4-BE49-F238E27FC236}">
                <a16:creationId xmlns:a16="http://schemas.microsoft.com/office/drawing/2014/main" id="{79E6F2A8-B8CD-16F2-5317-5E8E39EF2848}"/>
              </a:ext>
            </a:extLst>
          </p:cNvPr>
          <p:cNvCxnSpPr>
            <a:cxnSpLocks/>
          </p:cNvCxnSpPr>
          <p:nvPr/>
        </p:nvCxnSpPr>
        <p:spPr>
          <a:xfrm>
            <a:off x="1882550" y="2538411"/>
            <a:ext cx="5468469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직사각형 72">
            <a:extLst>
              <a:ext uri="{FF2B5EF4-FFF2-40B4-BE49-F238E27FC236}">
                <a16:creationId xmlns:a16="http://schemas.microsoft.com/office/drawing/2014/main" id="{2B9BE31C-0BDA-47FA-D1B4-400FF11AF8F4}"/>
              </a:ext>
            </a:extLst>
          </p:cNvPr>
          <p:cNvSpPr/>
          <p:nvPr/>
        </p:nvSpPr>
        <p:spPr>
          <a:xfrm>
            <a:off x="6501737" y="2592401"/>
            <a:ext cx="639732" cy="180947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</a:rPr>
              <a:t>2</a:t>
            </a:r>
            <a:r>
              <a:rPr lang="ko-KR" altLang="en-US" sz="600" dirty="0">
                <a:solidFill>
                  <a:schemeClr val="tx1"/>
                </a:solidFill>
              </a:rPr>
              <a:t>학기</a:t>
            </a:r>
            <a:r>
              <a:rPr lang="en-US" altLang="ko-KR" sz="6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</a:rPr>
              <a:t>         </a:t>
            </a:r>
            <a:r>
              <a:rPr lang="en-US" altLang="ko-KR" sz="5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</a:rPr>
              <a:t>▼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74" name="Info">
            <a:extLst>
              <a:ext uri="{FF2B5EF4-FFF2-40B4-BE49-F238E27FC236}">
                <a16:creationId xmlns:a16="http://schemas.microsoft.com/office/drawing/2014/main" id="{26AC9246-801A-7F55-5A51-05E9806EF8A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203909" y="2627028"/>
            <a:ext cx="125854" cy="125854"/>
          </a:xfrm>
          <a:custGeom>
            <a:avLst/>
            <a:gdLst>
              <a:gd name="T0" fmla="*/ 333 w 666"/>
              <a:gd name="T1" fmla="*/ 0 h 667"/>
              <a:gd name="T2" fmla="*/ 0 w 666"/>
              <a:gd name="T3" fmla="*/ 333 h 667"/>
              <a:gd name="T4" fmla="*/ 333 w 666"/>
              <a:gd name="T5" fmla="*/ 667 h 667"/>
              <a:gd name="T6" fmla="*/ 666 w 666"/>
              <a:gd name="T7" fmla="*/ 333 h 667"/>
              <a:gd name="T8" fmla="*/ 333 w 666"/>
              <a:gd name="T9" fmla="*/ 0 h 667"/>
              <a:gd name="T10" fmla="*/ 333 w 666"/>
              <a:gd name="T11" fmla="*/ 27 h 667"/>
              <a:gd name="T12" fmla="*/ 640 w 666"/>
              <a:gd name="T13" fmla="*/ 333 h 667"/>
              <a:gd name="T14" fmla="*/ 333 w 666"/>
              <a:gd name="T15" fmla="*/ 640 h 667"/>
              <a:gd name="T16" fmla="*/ 26 w 666"/>
              <a:gd name="T17" fmla="*/ 333 h 667"/>
              <a:gd name="T18" fmla="*/ 333 w 666"/>
              <a:gd name="T19" fmla="*/ 27 h 667"/>
              <a:gd name="T20" fmla="*/ 317 w 666"/>
              <a:gd name="T21" fmla="*/ 172 h 667"/>
              <a:gd name="T22" fmla="*/ 312 w 666"/>
              <a:gd name="T23" fmla="*/ 177 h 667"/>
              <a:gd name="T24" fmla="*/ 312 w 666"/>
              <a:gd name="T25" fmla="*/ 212 h 667"/>
              <a:gd name="T26" fmla="*/ 317 w 666"/>
              <a:gd name="T27" fmla="*/ 217 h 667"/>
              <a:gd name="T28" fmla="*/ 349 w 666"/>
              <a:gd name="T29" fmla="*/ 217 h 667"/>
              <a:gd name="T30" fmla="*/ 354 w 666"/>
              <a:gd name="T31" fmla="*/ 212 h 667"/>
              <a:gd name="T32" fmla="*/ 354 w 666"/>
              <a:gd name="T33" fmla="*/ 177 h 667"/>
              <a:gd name="T34" fmla="*/ 349 w 666"/>
              <a:gd name="T35" fmla="*/ 172 h 667"/>
              <a:gd name="T36" fmla="*/ 317 w 666"/>
              <a:gd name="T37" fmla="*/ 172 h 667"/>
              <a:gd name="T38" fmla="*/ 318 w 666"/>
              <a:gd name="T39" fmla="*/ 268 h 667"/>
              <a:gd name="T40" fmla="*/ 313 w 666"/>
              <a:gd name="T41" fmla="*/ 273 h 667"/>
              <a:gd name="T42" fmla="*/ 313 w 666"/>
              <a:gd name="T43" fmla="*/ 492 h 667"/>
              <a:gd name="T44" fmla="*/ 318 w 666"/>
              <a:gd name="T45" fmla="*/ 497 h 667"/>
              <a:gd name="T46" fmla="*/ 348 w 666"/>
              <a:gd name="T47" fmla="*/ 497 h 667"/>
              <a:gd name="T48" fmla="*/ 353 w 666"/>
              <a:gd name="T49" fmla="*/ 492 h 667"/>
              <a:gd name="T50" fmla="*/ 353 w 666"/>
              <a:gd name="T51" fmla="*/ 273 h 667"/>
              <a:gd name="T52" fmla="*/ 348 w 666"/>
              <a:gd name="T53" fmla="*/ 268 h 667"/>
              <a:gd name="T54" fmla="*/ 318 w 666"/>
              <a:gd name="T55" fmla="*/ 268 h 6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66" h="667">
                <a:moveTo>
                  <a:pt x="333" y="0"/>
                </a:moveTo>
                <a:cubicBezTo>
                  <a:pt x="149" y="0"/>
                  <a:pt x="0" y="149"/>
                  <a:pt x="0" y="333"/>
                </a:cubicBezTo>
                <a:cubicBezTo>
                  <a:pt x="0" y="517"/>
                  <a:pt x="149" y="667"/>
                  <a:pt x="333" y="667"/>
                </a:cubicBezTo>
                <a:cubicBezTo>
                  <a:pt x="517" y="667"/>
                  <a:pt x="666" y="517"/>
                  <a:pt x="666" y="333"/>
                </a:cubicBezTo>
                <a:cubicBezTo>
                  <a:pt x="666" y="149"/>
                  <a:pt x="517" y="0"/>
                  <a:pt x="333" y="0"/>
                </a:cubicBezTo>
                <a:close/>
                <a:moveTo>
                  <a:pt x="333" y="27"/>
                </a:moveTo>
                <a:cubicBezTo>
                  <a:pt x="502" y="27"/>
                  <a:pt x="640" y="164"/>
                  <a:pt x="640" y="333"/>
                </a:cubicBezTo>
                <a:cubicBezTo>
                  <a:pt x="640" y="503"/>
                  <a:pt x="502" y="640"/>
                  <a:pt x="333" y="640"/>
                </a:cubicBezTo>
                <a:cubicBezTo>
                  <a:pt x="163" y="640"/>
                  <a:pt x="26" y="503"/>
                  <a:pt x="26" y="333"/>
                </a:cubicBezTo>
                <a:cubicBezTo>
                  <a:pt x="26" y="164"/>
                  <a:pt x="163" y="27"/>
                  <a:pt x="333" y="27"/>
                </a:cubicBezTo>
                <a:close/>
                <a:moveTo>
                  <a:pt x="317" y="172"/>
                </a:moveTo>
                <a:cubicBezTo>
                  <a:pt x="314" y="172"/>
                  <a:pt x="312" y="174"/>
                  <a:pt x="312" y="177"/>
                </a:cubicBezTo>
                <a:lnTo>
                  <a:pt x="312" y="212"/>
                </a:lnTo>
                <a:cubicBezTo>
                  <a:pt x="312" y="215"/>
                  <a:pt x="314" y="217"/>
                  <a:pt x="317" y="217"/>
                </a:cubicBezTo>
                <a:lnTo>
                  <a:pt x="349" y="217"/>
                </a:lnTo>
                <a:cubicBezTo>
                  <a:pt x="352" y="217"/>
                  <a:pt x="354" y="215"/>
                  <a:pt x="354" y="212"/>
                </a:cubicBezTo>
                <a:lnTo>
                  <a:pt x="354" y="177"/>
                </a:lnTo>
                <a:cubicBezTo>
                  <a:pt x="354" y="174"/>
                  <a:pt x="352" y="172"/>
                  <a:pt x="349" y="172"/>
                </a:cubicBezTo>
                <a:lnTo>
                  <a:pt x="317" y="172"/>
                </a:lnTo>
                <a:close/>
                <a:moveTo>
                  <a:pt x="318" y="268"/>
                </a:moveTo>
                <a:cubicBezTo>
                  <a:pt x="315" y="268"/>
                  <a:pt x="313" y="270"/>
                  <a:pt x="313" y="273"/>
                </a:cubicBezTo>
                <a:lnTo>
                  <a:pt x="313" y="492"/>
                </a:lnTo>
                <a:cubicBezTo>
                  <a:pt x="313" y="495"/>
                  <a:pt x="315" y="497"/>
                  <a:pt x="318" y="497"/>
                </a:cubicBezTo>
                <a:lnTo>
                  <a:pt x="348" y="497"/>
                </a:lnTo>
                <a:cubicBezTo>
                  <a:pt x="351" y="497"/>
                  <a:pt x="353" y="495"/>
                  <a:pt x="353" y="492"/>
                </a:cubicBezTo>
                <a:lnTo>
                  <a:pt x="353" y="273"/>
                </a:lnTo>
                <a:cubicBezTo>
                  <a:pt x="353" y="270"/>
                  <a:pt x="351" y="268"/>
                  <a:pt x="348" y="268"/>
                </a:cubicBezTo>
                <a:lnTo>
                  <a:pt x="318" y="268"/>
                </a:lnTo>
                <a:close/>
              </a:path>
            </a:pathLst>
          </a:custGeom>
          <a:solidFill>
            <a:srgbClr val="5F5F5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aphicFrame>
        <p:nvGraphicFramePr>
          <p:cNvPr id="75" name="표 74">
            <a:extLst>
              <a:ext uri="{FF2B5EF4-FFF2-40B4-BE49-F238E27FC236}">
                <a16:creationId xmlns:a16="http://schemas.microsoft.com/office/drawing/2014/main" id="{32B4B4D6-B053-C21B-F535-7D44B19231B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73028423"/>
              </p:ext>
            </p:extLst>
          </p:nvPr>
        </p:nvGraphicFramePr>
        <p:xfrm>
          <a:off x="1874736" y="3084528"/>
          <a:ext cx="1445894" cy="27229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445894">
                  <a:extLst>
                    <a:ext uri="{9D8B030D-6E8A-4147-A177-3AD203B41FA5}">
                      <a16:colId xmlns:a16="http://schemas.microsoft.com/office/drawing/2014/main" val="630911826"/>
                    </a:ext>
                  </a:extLst>
                </a:gridCol>
              </a:tblGrid>
              <a:tr h="272298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dirty="0">
                          <a:solidFill>
                            <a:srgbClr val="7E44FB"/>
                          </a:solidFill>
                        </a:rPr>
                        <a:t>1-1-1 </a:t>
                      </a:r>
                      <a:r>
                        <a:rPr lang="ko-KR" altLang="en-US" sz="700" b="1" dirty="0" err="1">
                          <a:solidFill>
                            <a:srgbClr val="7E44FB"/>
                          </a:solidFill>
                        </a:rPr>
                        <a:t>일학생</a:t>
                      </a:r>
                      <a:endParaRPr lang="ko-KR" altLang="en-US" sz="700" b="1" dirty="0">
                        <a:solidFill>
                          <a:srgbClr val="7E44FB"/>
                        </a:solidFill>
                      </a:endParaRPr>
                    </a:p>
                  </a:txBody>
                  <a:tcPr marL="36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84978832"/>
                  </a:ext>
                </a:extLst>
              </a:tr>
              <a:tr h="272298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1-1-2 </a:t>
                      </a:r>
                      <a:r>
                        <a:rPr lang="ko-KR" altLang="en-US" sz="700" dirty="0" err="1"/>
                        <a:t>이학생</a:t>
                      </a:r>
                      <a:endParaRPr lang="ko-KR" altLang="en-US" sz="700" dirty="0"/>
                    </a:p>
                  </a:txBody>
                  <a:tcPr marL="36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130115644"/>
                  </a:ext>
                </a:extLst>
              </a:tr>
              <a:tr h="272298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1-1-3 </a:t>
                      </a:r>
                      <a:r>
                        <a:rPr lang="ko-KR" altLang="en-US" sz="700" dirty="0" err="1"/>
                        <a:t>삼학생</a:t>
                      </a:r>
                      <a:endParaRPr lang="ko-KR" altLang="en-US" sz="700" dirty="0"/>
                    </a:p>
                  </a:txBody>
                  <a:tcPr marL="36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22442442"/>
                  </a:ext>
                </a:extLst>
              </a:tr>
              <a:tr h="272298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1-1-4 </a:t>
                      </a:r>
                      <a:r>
                        <a:rPr lang="ko-KR" altLang="en-US" sz="700" dirty="0" err="1"/>
                        <a:t>사학생</a:t>
                      </a:r>
                      <a:endParaRPr lang="ko-KR" altLang="en-US" sz="700" dirty="0"/>
                    </a:p>
                  </a:txBody>
                  <a:tcPr marL="36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62663316"/>
                  </a:ext>
                </a:extLst>
              </a:tr>
              <a:tr h="272298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1-1-5</a:t>
                      </a:r>
                      <a:r>
                        <a:rPr lang="ko-KR" altLang="en-US" sz="700" dirty="0"/>
                        <a:t> </a:t>
                      </a:r>
                      <a:r>
                        <a:rPr lang="ko-KR" altLang="en-US" sz="700" dirty="0" err="1"/>
                        <a:t>오학생</a:t>
                      </a:r>
                      <a:endParaRPr lang="en-US" altLang="ko-KR" sz="700" dirty="0"/>
                    </a:p>
                  </a:txBody>
                  <a:tcPr marL="36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13946162"/>
                  </a:ext>
                </a:extLst>
              </a:tr>
              <a:tr h="272298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1-1-6 </a:t>
                      </a:r>
                      <a:r>
                        <a:rPr lang="ko-KR" altLang="en-US" sz="700" dirty="0" err="1"/>
                        <a:t>육학생</a:t>
                      </a:r>
                      <a:endParaRPr lang="ko-KR" altLang="en-US" sz="700" dirty="0"/>
                    </a:p>
                  </a:txBody>
                  <a:tcPr marL="36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163132954"/>
                  </a:ext>
                </a:extLst>
              </a:tr>
              <a:tr h="272298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1-1-7 </a:t>
                      </a:r>
                      <a:r>
                        <a:rPr lang="ko-KR" altLang="en-US" sz="700" dirty="0" err="1"/>
                        <a:t>칠학생</a:t>
                      </a:r>
                      <a:endParaRPr lang="ko-KR" altLang="en-US" sz="700" dirty="0"/>
                    </a:p>
                  </a:txBody>
                  <a:tcPr marL="36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554636209"/>
                  </a:ext>
                </a:extLst>
              </a:tr>
              <a:tr h="272298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1-1-8 </a:t>
                      </a:r>
                      <a:r>
                        <a:rPr lang="ko-KR" altLang="en-US" sz="700" dirty="0" err="1"/>
                        <a:t>팔학생</a:t>
                      </a:r>
                      <a:endParaRPr lang="ko-KR" altLang="en-US" sz="700" dirty="0"/>
                    </a:p>
                  </a:txBody>
                  <a:tcPr marL="36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09540754"/>
                  </a:ext>
                </a:extLst>
              </a:tr>
              <a:tr h="272298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1-1-9 </a:t>
                      </a:r>
                      <a:r>
                        <a:rPr lang="ko-KR" altLang="en-US" sz="700" dirty="0" err="1"/>
                        <a:t>구학생</a:t>
                      </a:r>
                      <a:endParaRPr lang="ko-KR" altLang="en-US" sz="700" dirty="0"/>
                    </a:p>
                  </a:txBody>
                  <a:tcPr marL="36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019267310"/>
                  </a:ext>
                </a:extLst>
              </a:tr>
              <a:tr h="272298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1-1-10</a:t>
                      </a:r>
                      <a:r>
                        <a:rPr lang="ko-KR" altLang="en-US" sz="700" dirty="0"/>
                        <a:t> </a:t>
                      </a:r>
                      <a:r>
                        <a:rPr lang="ko-KR" altLang="en-US" sz="700" dirty="0" err="1"/>
                        <a:t>열학생</a:t>
                      </a:r>
                      <a:endParaRPr lang="en-US" altLang="ko-KR" sz="700" dirty="0"/>
                    </a:p>
                  </a:txBody>
                  <a:tcPr marL="36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971803964"/>
                  </a:ext>
                </a:extLst>
              </a:tr>
            </a:tbl>
          </a:graphicData>
        </a:graphic>
      </p:graphicFrame>
      <p:sp>
        <p:nvSpPr>
          <p:cNvPr id="76" name="사각형: 둥근 모서리 75">
            <a:extLst>
              <a:ext uri="{FF2B5EF4-FFF2-40B4-BE49-F238E27FC236}">
                <a16:creationId xmlns:a16="http://schemas.microsoft.com/office/drawing/2014/main" id="{C8999971-6BD9-BA6D-96EB-46FE2D6913E0}"/>
              </a:ext>
            </a:extLst>
          </p:cNvPr>
          <p:cNvSpPr/>
          <p:nvPr/>
        </p:nvSpPr>
        <p:spPr>
          <a:xfrm>
            <a:off x="3324607" y="3086228"/>
            <a:ext cx="45719" cy="1279815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7" name="Circle">
            <a:extLst>
              <a:ext uri="{FF2B5EF4-FFF2-40B4-BE49-F238E27FC236}">
                <a16:creationId xmlns:a16="http://schemas.microsoft.com/office/drawing/2014/main" id="{C5FA2B03-DA70-E591-DFB2-C97F9296D99E}"/>
              </a:ext>
            </a:extLst>
          </p:cNvPr>
          <p:cNvSpPr/>
          <p:nvPr/>
        </p:nvSpPr>
        <p:spPr>
          <a:xfrm>
            <a:off x="4419188" y="4303043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78" name="직사각형 77">
            <a:extLst>
              <a:ext uri="{FF2B5EF4-FFF2-40B4-BE49-F238E27FC236}">
                <a16:creationId xmlns:a16="http://schemas.microsoft.com/office/drawing/2014/main" id="{52CD1E2C-0D1D-7889-BF6E-66021415E67A}"/>
              </a:ext>
            </a:extLst>
          </p:cNvPr>
          <p:cNvSpPr/>
          <p:nvPr/>
        </p:nvSpPr>
        <p:spPr>
          <a:xfrm>
            <a:off x="1874406" y="2828090"/>
            <a:ext cx="1475841" cy="263212"/>
          </a:xfrm>
          <a:prstGeom prst="rect">
            <a:avLst/>
          </a:prstGeom>
          <a:solidFill>
            <a:schemeClr val="dk1">
              <a:alpha val="55000"/>
            </a:schemeClr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>
                <a:solidFill>
                  <a:schemeClr val="bg1"/>
                </a:solidFill>
              </a:rPr>
              <a:t>DELETE v.3.4.4</a:t>
            </a:r>
          </a:p>
        </p:txBody>
      </p:sp>
      <p:sp>
        <p:nvSpPr>
          <p:cNvPr id="79" name="모서리가 둥근 직사각형 1100">
            <a:extLst>
              <a:ext uri="{FF2B5EF4-FFF2-40B4-BE49-F238E27FC236}">
                <a16:creationId xmlns:a16="http://schemas.microsoft.com/office/drawing/2014/main" id="{1019EC3F-7707-A227-3CF9-099BCBA2FECE}"/>
              </a:ext>
            </a:extLst>
          </p:cNvPr>
          <p:cNvSpPr/>
          <p:nvPr/>
        </p:nvSpPr>
        <p:spPr>
          <a:xfrm>
            <a:off x="8817767" y="1518854"/>
            <a:ext cx="45719" cy="832716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graphicFrame>
        <p:nvGraphicFramePr>
          <p:cNvPr id="83" name="Google Shape;912;p23">
            <a:extLst>
              <a:ext uri="{FF2B5EF4-FFF2-40B4-BE49-F238E27FC236}">
                <a16:creationId xmlns:a16="http://schemas.microsoft.com/office/drawing/2014/main" id="{7F2C9E2D-50D8-9E2B-02F8-E218C765E1D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38973740"/>
              </p:ext>
            </p:extLst>
          </p:nvPr>
        </p:nvGraphicFramePr>
        <p:xfrm>
          <a:off x="9032302" y="1315768"/>
          <a:ext cx="3037052" cy="12828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937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  <a:endParaRPr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* 00.index</a:t>
                      </a:r>
                      <a:r>
                        <a:rPr lang="en-US" altLang="ko-KR" sz="700" b="0" u="none" strike="noStrike" cap="none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의 </a:t>
                      </a:r>
                      <a:r>
                        <a:rPr lang="en-US" altLang="ko-KR" sz="700" b="0" u="none" strike="noStrike" cap="none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‘AI</a:t>
                      </a:r>
                      <a:r>
                        <a:rPr lang="ko-KR" altLang="en-US" sz="700" b="0" u="none" strike="noStrike" cap="none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코멘트 제공 정책</a:t>
                      </a:r>
                      <a:r>
                        <a:rPr lang="en-US" altLang="ko-KR" sz="700" b="0" u="none" strike="noStrike" cap="none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’</a:t>
                      </a:r>
                      <a:r>
                        <a:rPr lang="ko-KR" altLang="en-US" sz="700" b="0" u="none" strike="noStrike" cap="none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내용 참고</a:t>
                      </a:r>
                      <a:endParaRPr lang="en-US" altLang="ko-KR" sz="700" b="0" u="none" strike="noStrike" cap="none" baseline="0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 panose="020B0604020202020204" pitchFamily="34" charset="0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* AI 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코멘트 결과 없음 케이스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ex)</a:t>
                      </a:r>
                      <a:r>
                        <a:rPr lang="en-US" altLang="ko-KR" sz="700" b="0" u="none" strike="noStrike" cap="none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코멘트가 아직 생성되지 않은 경우</a:t>
                      </a:r>
                      <a:r>
                        <a:rPr lang="en-US" altLang="ko-KR" sz="700" b="0" u="none" strike="noStrike" cap="none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오류로 누락된 경우 </a:t>
                      </a:r>
                      <a:r>
                        <a:rPr lang="en-US" altLang="ko-KR" sz="700" b="0" u="none" strike="noStrike" cap="none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(AI</a:t>
                      </a:r>
                      <a:r>
                        <a:rPr lang="ko-KR" altLang="en-US" sz="700" b="0" u="none" strike="noStrike" cap="none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의 오류 </a:t>
                      </a:r>
                      <a:endParaRPr lang="en-US" altLang="ko-KR" sz="700" b="0" u="none" strike="noStrike" cap="none" baseline="0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*</a:t>
                      </a:r>
                      <a:r>
                        <a:rPr lang="en-US" altLang="ko-KR" sz="700" b="0" u="none" strike="noStrike" cap="none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AI</a:t>
                      </a:r>
                      <a:r>
                        <a:rPr lang="ko-KR" altLang="en-US" sz="700" b="0" u="none" strike="noStrike" cap="none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코멘트 참조데이터가 없어서 코멘트 생성 미진행한 케이스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37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1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1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AI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코멘트 영역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생성된 코멘트가 없을 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현재 코멘트를 표시할 수 없습니다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 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학습 진행 상태를 확인하시거나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잠시 후 다시 시도해 주세요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문구 표시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7621263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37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1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7905325"/>
                  </a:ext>
                </a:extLst>
              </a:tr>
            </a:tbl>
          </a:graphicData>
        </a:graphic>
      </p:graphicFrame>
      <p:graphicFrame>
        <p:nvGraphicFramePr>
          <p:cNvPr id="84" name="Google Shape;548;p12">
            <a:extLst>
              <a:ext uri="{FF2B5EF4-FFF2-40B4-BE49-F238E27FC236}">
                <a16:creationId xmlns:a16="http://schemas.microsoft.com/office/drawing/2014/main" id="{F50F076A-42CE-6761-6CA0-0C82A252351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70271086"/>
              </p:ext>
            </p:extLst>
          </p:nvPr>
        </p:nvGraphicFramePr>
        <p:xfrm>
          <a:off x="12192000" y="0"/>
          <a:ext cx="1887100" cy="86712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3.3.4</a:t>
                      </a:r>
                      <a:endParaRPr sz="600" b="0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주간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학기별 코멘트 준비중 화면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3.3.5</a:t>
                      </a:r>
                      <a:endParaRPr sz="600" b="0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&lt;*&gt;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공통 정의 내용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&lt;1&gt;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문구 수정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884064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3.3.6</a:t>
                      </a:r>
                      <a:endParaRPr sz="600" b="0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&lt;1&gt;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문구 수정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피드백 반영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02947336"/>
                  </a:ext>
                </a:extLst>
              </a:tr>
            </a:tbl>
          </a:graphicData>
        </a:graphic>
      </p:graphicFrame>
      <p:graphicFrame>
        <p:nvGraphicFramePr>
          <p:cNvPr id="86" name="표 85">
            <a:extLst>
              <a:ext uri="{FF2B5EF4-FFF2-40B4-BE49-F238E27FC236}">
                <a16:creationId xmlns:a16="http://schemas.microsoft.com/office/drawing/2014/main" id="{6544CBC3-BC5E-C521-830D-680A6261548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9963417"/>
              </p:ext>
            </p:extLst>
          </p:nvPr>
        </p:nvGraphicFramePr>
        <p:xfrm>
          <a:off x="9042400" y="111727"/>
          <a:ext cx="3047760" cy="1052818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9550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 </a:t>
                      </a: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06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TEA-AIR-PER-002_POPc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8494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담임교사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 </a:t>
                      </a:r>
                      <a:r>
                        <a:rPr lang="en-US" altLang="ko-KR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AI_</a:t>
                      </a:r>
                      <a:r>
                        <a:rPr lang="ko-KR" altLang="en-US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  <a:r>
                        <a:rPr lang="en-US" altLang="ko-KR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학생 리포트</a:t>
                      </a:r>
                      <a:r>
                        <a:rPr lang="en-US" altLang="ko-KR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선도학교</a:t>
                      </a:r>
                      <a:r>
                        <a:rPr lang="en-US" altLang="ko-KR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주간</a:t>
                      </a:r>
                      <a:r>
                        <a:rPr lang="en-US" altLang="ko-KR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/</a:t>
                      </a:r>
                      <a:r>
                        <a:rPr lang="ko-KR" altLang="en-US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학기 코멘트</a:t>
                      </a:r>
                      <a:r>
                        <a:rPr lang="en-US" altLang="ko-KR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데이터 없음</a:t>
                      </a: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31" name="직사각형 30">
            <a:extLst>
              <a:ext uri="{FF2B5EF4-FFF2-40B4-BE49-F238E27FC236}">
                <a16:creationId xmlns:a16="http://schemas.microsoft.com/office/drawing/2014/main" id="{5927F121-920B-5D36-9599-4080051F0B40}"/>
              </a:ext>
            </a:extLst>
          </p:cNvPr>
          <p:cNvSpPr/>
          <p:nvPr/>
        </p:nvSpPr>
        <p:spPr>
          <a:xfrm>
            <a:off x="6454461" y="4210900"/>
            <a:ext cx="619529" cy="110563"/>
          </a:xfrm>
          <a:prstGeom prst="rect">
            <a:avLst/>
          </a:prstGeom>
          <a:solidFill>
            <a:srgbClr val="265CE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b="1" dirty="0"/>
              <a:t>v.3.3.6 TXT </a:t>
            </a:r>
            <a:r>
              <a:rPr lang="ko-KR" altLang="en-US" sz="600" b="1" dirty="0"/>
              <a:t>변경</a:t>
            </a:r>
          </a:p>
        </p:txBody>
      </p:sp>
    </p:spTree>
    <p:extLst>
      <p:ext uri="{BB962C8B-B14F-4D97-AF65-F5344CB8AC3E}">
        <p14:creationId xmlns:p14="http://schemas.microsoft.com/office/powerpoint/2010/main" val="365707450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860A44B-CEBE-DB7F-7006-DA32A867AB5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모서리가 둥근 직사각형 1100">
            <a:extLst>
              <a:ext uri="{FF2B5EF4-FFF2-40B4-BE49-F238E27FC236}">
                <a16:creationId xmlns:a16="http://schemas.microsoft.com/office/drawing/2014/main" id="{106FA415-5F05-A5C5-B949-0C4F7187885B}"/>
              </a:ext>
            </a:extLst>
          </p:cNvPr>
          <p:cNvSpPr/>
          <p:nvPr/>
        </p:nvSpPr>
        <p:spPr>
          <a:xfrm>
            <a:off x="8817767" y="1518854"/>
            <a:ext cx="45719" cy="832716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cxnSp>
        <p:nvCxnSpPr>
          <p:cNvPr id="3" name="직선 연결선[R] 1266">
            <a:extLst>
              <a:ext uri="{FF2B5EF4-FFF2-40B4-BE49-F238E27FC236}">
                <a16:creationId xmlns:a16="http://schemas.microsoft.com/office/drawing/2014/main" id="{ACE8D80F-D8CA-05AB-78F5-0588FAD85FF3}"/>
              </a:ext>
            </a:extLst>
          </p:cNvPr>
          <p:cNvCxnSpPr/>
          <p:nvPr/>
        </p:nvCxnSpPr>
        <p:spPr>
          <a:xfrm>
            <a:off x="3683706" y="837052"/>
            <a:ext cx="751562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Box 3">
            <a:extLst>
              <a:ext uri="{FF2B5EF4-FFF2-40B4-BE49-F238E27FC236}">
                <a16:creationId xmlns:a16="http://schemas.microsoft.com/office/drawing/2014/main" id="{C6DE376D-3E22-E40C-7A21-D3917A04CED5}"/>
              </a:ext>
            </a:extLst>
          </p:cNvPr>
          <p:cNvSpPr txBox="1"/>
          <p:nvPr/>
        </p:nvSpPr>
        <p:spPr>
          <a:xfrm>
            <a:off x="313249" y="935431"/>
            <a:ext cx="938651" cy="16793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x-none" altLang="en-US" sz="1100" b="1" dirty="0"/>
              <a:t>학생 </a:t>
            </a:r>
            <a:r>
              <a:rPr lang="ko-KR" altLang="en-US" sz="1100" b="1" dirty="0"/>
              <a:t>리포트</a:t>
            </a:r>
            <a:endParaRPr lang="en-US" altLang="ko-KR" sz="1050" b="1" dirty="0"/>
          </a:p>
        </p:txBody>
      </p:sp>
      <p:pic>
        <p:nvPicPr>
          <p:cNvPr id="5" name="Graphic 11">
            <a:extLst>
              <a:ext uri="{FF2B5EF4-FFF2-40B4-BE49-F238E27FC236}">
                <a16:creationId xmlns:a16="http://schemas.microsoft.com/office/drawing/2014/main" id="{8B67835B-A775-FD3B-34F3-B13A54895F8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04668" y="940359"/>
            <a:ext cx="155002" cy="155002"/>
          </a:xfrm>
          <a:prstGeom prst="rect">
            <a:avLst/>
          </a:prstGeom>
        </p:spPr>
      </p:pic>
      <p:grpSp>
        <p:nvGrpSpPr>
          <p:cNvPr id="6" name="그룹 5">
            <a:extLst>
              <a:ext uri="{FF2B5EF4-FFF2-40B4-BE49-F238E27FC236}">
                <a16:creationId xmlns:a16="http://schemas.microsoft.com/office/drawing/2014/main" id="{0D0DCED5-0F44-9B80-A51D-63A6598DF8C1}"/>
              </a:ext>
            </a:extLst>
          </p:cNvPr>
          <p:cNvGrpSpPr/>
          <p:nvPr/>
        </p:nvGrpSpPr>
        <p:grpSpPr>
          <a:xfrm>
            <a:off x="7310984" y="922446"/>
            <a:ext cx="1123678" cy="195246"/>
            <a:chOff x="3386022" y="1238010"/>
            <a:chExt cx="1123678" cy="195246"/>
          </a:xfrm>
        </p:grpSpPr>
        <p:sp>
          <p:nvSpPr>
            <p:cNvPr id="7" name="2020년 6월 09일">
              <a:extLst>
                <a:ext uri="{FF2B5EF4-FFF2-40B4-BE49-F238E27FC236}">
                  <a16:creationId xmlns:a16="http://schemas.microsoft.com/office/drawing/2014/main" id="{2B207EE7-A19B-946F-11E9-9D3C0BBE99D3}"/>
                </a:ext>
              </a:extLst>
            </p:cNvPr>
            <p:cNvSpPr txBox="1"/>
            <p:nvPr/>
          </p:nvSpPr>
          <p:spPr>
            <a:xfrm>
              <a:off x="3684153" y="1238010"/>
              <a:ext cx="825547" cy="195246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:m="http://schemas.openxmlformats.org/officeDocument/2006/math" xmlns:a14="http://schemas.microsoft.com/office/drawing/2010/main" xmlns:ma14="http://schemas.microsoft.com/office/mac/drawingml/2011/main" xmlns="" val="1"/>
              </a:ext>
            </a:extLst>
          </p:spPr>
          <p:txBody>
            <a:bodyPr wrap="none" lIns="35719" tIns="35719" rIns="35719" bIns="35719" anchor="ctr">
              <a:spAutoFit/>
            </a:bodyPr>
            <a:lstStyle>
              <a:lvl1pPr>
                <a:defRPr sz="1300">
                  <a:solidFill>
                    <a:srgbClr val="343434"/>
                  </a:solidFill>
                  <a:latin typeface="Apple SD 산돌고딕 Neo 볼드체"/>
                  <a:ea typeface="Apple SD 산돌고딕 Neo 볼드체"/>
                  <a:cs typeface="Apple SD 산돌고딕 Neo 볼드체"/>
                  <a:sym typeface="Apple SD 산돌고딕 Neo 볼드체"/>
                </a:defRPr>
              </a:lvl1pPr>
            </a:lstStyle>
            <a:p>
              <a:pPr algn="ctr"/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2024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년 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3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~</a:t>
              </a:r>
              <a:r>
                <a:rPr lang="en-US" altLang="ko-KR" sz="800" b="1" dirty="0">
                  <a:solidFill>
                    <a:srgbClr val="7E44FB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6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endParaRPr sz="800" dirty="0">
                <a:solidFill>
                  <a:prstClr val="black">
                    <a:lumMod val="50000"/>
                    <a:lumOff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8" name="꺽쇠.png" descr="꺽쇠.png">
              <a:extLst>
                <a:ext uri="{FF2B5EF4-FFF2-40B4-BE49-F238E27FC236}">
                  <a16:creationId xmlns:a16="http://schemas.microsoft.com/office/drawing/2014/main" id="{CB60D303-1451-B1EF-32C1-4194B592F71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 flipH="1">
              <a:off x="3386022" y="1299227"/>
              <a:ext cx="98011" cy="98011"/>
            </a:xfrm>
            <a:prstGeom prst="rect">
              <a:avLst/>
            </a:prstGeom>
            <a:ln w="12700">
              <a:miter lim="400000"/>
            </a:ln>
          </p:spPr>
        </p:pic>
      </p:grp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DF432227-9C24-5034-A400-6E76866AFCD5}"/>
              </a:ext>
            </a:extLst>
          </p:cNvPr>
          <p:cNvSpPr/>
          <p:nvPr/>
        </p:nvSpPr>
        <p:spPr>
          <a:xfrm>
            <a:off x="270365" y="1258306"/>
            <a:ext cx="1821623" cy="313047"/>
          </a:xfrm>
          <a:prstGeom prst="roundRect">
            <a:avLst/>
          </a:prstGeom>
          <a:solidFill>
            <a:srgbClr val="7F7F7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50" b="1" dirty="0">
                <a:solidFill>
                  <a:schemeClr val="bg1"/>
                </a:solidFill>
              </a:rPr>
              <a:t>우리반</a:t>
            </a: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820AAE7A-D4BC-71AC-1D31-C97711BAE2A1}"/>
              </a:ext>
            </a:extLst>
          </p:cNvPr>
          <p:cNvSpPr/>
          <p:nvPr/>
        </p:nvSpPr>
        <p:spPr>
          <a:xfrm>
            <a:off x="8372170" y="1261241"/>
            <a:ext cx="396937" cy="351244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2000" b="1" dirty="0">
                <a:solidFill>
                  <a:schemeClr val="tx1"/>
                </a:solidFill>
              </a:rPr>
              <a:t>+</a:t>
            </a:r>
            <a:endParaRPr lang="ko-KR" altLang="en-US" sz="2000" b="1" dirty="0">
              <a:solidFill>
                <a:schemeClr val="tx1"/>
              </a:solidFill>
            </a:endParaRPr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9F000643-1CFA-EDEF-B3BD-0C0ED0640B60}"/>
              </a:ext>
            </a:extLst>
          </p:cNvPr>
          <p:cNvSpPr/>
          <p:nvPr/>
        </p:nvSpPr>
        <p:spPr>
          <a:xfrm>
            <a:off x="2167941" y="1248999"/>
            <a:ext cx="1719180" cy="32912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50" b="1" dirty="0">
                <a:solidFill>
                  <a:schemeClr val="tx1"/>
                </a:solidFill>
              </a:rPr>
              <a:t>생활과 윤리 </a:t>
            </a:r>
            <a:r>
              <a:rPr lang="ko-KR" altLang="en-US" sz="1050" b="1" dirty="0" err="1">
                <a:solidFill>
                  <a:schemeClr val="tx1"/>
                </a:solidFill>
              </a:rPr>
              <a:t>심화반</a:t>
            </a:r>
            <a:endParaRPr lang="ko-KR" altLang="en-US" sz="1050" b="1" dirty="0">
              <a:solidFill>
                <a:schemeClr val="tx1"/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A366175-5E14-E625-2612-0E1E7915E454}"/>
              </a:ext>
            </a:extLst>
          </p:cNvPr>
          <p:cNvSpPr txBox="1"/>
          <p:nvPr/>
        </p:nvSpPr>
        <p:spPr>
          <a:xfrm>
            <a:off x="362139" y="2110074"/>
            <a:ext cx="68608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dirty="0">
                <a:solidFill>
                  <a:prstClr val="black"/>
                </a:solidFill>
              </a:rPr>
              <a:t>학생 분포도</a:t>
            </a:r>
            <a:endParaRPr kumimoji="1" lang="x-none" altLang="en-US" sz="1000" dirty="0">
              <a:solidFill>
                <a:prstClr val="black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B44E1949-3AFB-EF7D-E07E-3C3A2F5E572A}"/>
              </a:ext>
            </a:extLst>
          </p:cNvPr>
          <p:cNvSpPr txBox="1"/>
          <p:nvPr/>
        </p:nvSpPr>
        <p:spPr>
          <a:xfrm>
            <a:off x="538852" y="4386586"/>
            <a:ext cx="35266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214714C-FCCA-88B3-B625-5BEFB81D1362}"/>
              </a:ext>
            </a:extLst>
          </p:cNvPr>
          <p:cNvSpPr txBox="1"/>
          <p:nvPr/>
        </p:nvSpPr>
        <p:spPr>
          <a:xfrm rot="16200000">
            <a:off x="44394" y="2430366"/>
            <a:ext cx="431208" cy="107722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700" dirty="0" err="1">
                <a:solidFill>
                  <a:prstClr val="black"/>
                </a:solidFill>
              </a:rPr>
              <a:t>정답률</a:t>
            </a:r>
            <a:r>
              <a:rPr kumimoji="1" lang="ko-KR" altLang="en-US" sz="700" dirty="0">
                <a:solidFill>
                  <a:prstClr val="black"/>
                </a:solidFill>
              </a:rPr>
              <a:t> </a:t>
            </a:r>
            <a:r>
              <a:rPr kumimoji="1" lang="en-US" altLang="ko-KR" sz="700" dirty="0">
                <a:solidFill>
                  <a:prstClr val="black"/>
                </a:solidFill>
              </a:rPr>
              <a:t>(%)</a:t>
            </a:r>
            <a:endParaRPr kumimoji="1" lang="x-none" altLang="en-US" sz="700" dirty="0">
              <a:solidFill>
                <a:prstClr val="black"/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BF43888-6237-0ED0-A888-167E8084525F}"/>
              </a:ext>
            </a:extLst>
          </p:cNvPr>
          <p:cNvSpPr txBox="1"/>
          <p:nvPr/>
        </p:nvSpPr>
        <p:spPr>
          <a:xfrm>
            <a:off x="437394" y="4340647"/>
            <a:ext cx="35266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471AC72-757F-B27F-2E0B-B9BF04B32264}"/>
              </a:ext>
            </a:extLst>
          </p:cNvPr>
          <p:cNvSpPr txBox="1"/>
          <p:nvPr/>
        </p:nvSpPr>
        <p:spPr>
          <a:xfrm>
            <a:off x="419702" y="2801826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75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9ED10916-5A07-81FE-B3A7-EA9A7FB9FE44}"/>
              </a:ext>
            </a:extLst>
          </p:cNvPr>
          <p:cNvSpPr txBox="1"/>
          <p:nvPr/>
        </p:nvSpPr>
        <p:spPr>
          <a:xfrm>
            <a:off x="381317" y="2317611"/>
            <a:ext cx="105798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100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CA96D4C1-74C7-4532-9013-9FB0B0E54395}"/>
              </a:ext>
            </a:extLst>
          </p:cNvPr>
          <p:cNvSpPr txBox="1"/>
          <p:nvPr/>
        </p:nvSpPr>
        <p:spPr>
          <a:xfrm>
            <a:off x="415247" y="3839805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25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99932D27-311E-7A1D-26A1-E2B1F0DF00A7}"/>
              </a:ext>
            </a:extLst>
          </p:cNvPr>
          <p:cNvSpPr txBox="1"/>
          <p:nvPr/>
        </p:nvSpPr>
        <p:spPr>
          <a:xfrm>
            <a:off x="419494" y="3332422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50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graphicFrame>
        <p:nvGraphicFramePr>
          <p:cNvPr id="20" name="표 752">
            <a:extLst>
              <a:ext uri="{FF2B5EF4-FFF2-40B4-BE49-F238E27FC236}">
                <a16:creationId xmlns:a16="http://schemas.microsoft.com/office/drawing/2014/main" id="{8B0C6928-7575-397F-7AAC-56985955951C}"/>
              </a:ext>
            </a:extLst>
          </p:cNvPr>
          <p:cNvGraphicFramePr>
            <a:graphicFrameLocks noGrp="1"/>
          </p:cNvGraphicFramePr>
          <p:nvPr/>
        </p:nvGraphicFramePr>
        <p:xfrm>
          <a:off x="553336" y="2296685"/>
          <a:ext cx="4676568" cy="205900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169142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169142">
                  <a:extLst>
                    <a:ext uri="{9D8B030D-6E8A-4147-A177-3AD203B41FA5}">
                      <a16:colId xmlns:a16="http://schemas.microsoft.com/office/drawing/2014/main" val="2816591719"/>
                    </a:ext>
                  </a:extLst>
                </a:gridCol>
                <a:gridCol w="1169142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169142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</a:tblGrid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5892381"/>
                  </a:ext>
                </a:extLst>
              </a:tr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85490342"/>
                  </a:ext>
                </a:extLst>
              </a:tr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sp>
        <p:nvSpPr>
          <p:cNvPr id="21" name="직사각형 20">
            <a:extLst>
              <a:ext uri="{FF2B5EF4-FFF2-40B4-BE49-F238E27FC236}">
                <a16:creationId xmlns:a16="http://schemas.microsoft.com/office/drawing/2014/main" id="{8DDD4108-79BB-746A-E01F-6168CC821C41}"/>
              </a:ext>
            </a:extLst>
          </p:cNvPr>
          <p:cNvSpPr/>
          <p:nvPr/>
        </p:nvSpPr>
        <p:spPr>
          <a:xfrm>
            <a:off x="548011" y="2282875"/>
            <a:ext cx="2353859" cy="1030634"/>
          </a:xfrm>
          <a:prstGeom prst="rect">
            <a:avLst/>
          </a:prstGeom>
          <a:solidFill>
            <a:schemeClr val="accent5">
              <a:lumMod val="20000"/>
              <a:lumOff val="80000"/>
              <a:alpha val="5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2" name="직사각형 21">
            <a:extLst>
              <a:ext uri="{FF2B5EF4-FFF2-40B4-BE49-F238E27FC236}">
                <a16:creationId xmlns:a16="http://schemas.microsoft.com/office/drawing/2014/main" id="{14411471-6289-EAD2-EB02-701F59BF7F90}"/>
              </a:ext>
            </a:extLst>
          </p:cNvPr>
          <p:cNvSpPr/>
          <p:nvPr/>
        </p:nvSpPr>
        <p:spPr>
          <a:xfrm>
            <a:off x="543364" y="3321759"/>
            <a:ext cx="2353859" cy="1030634"/>
          </a:xfrm>
          <a:prstGeom prst="rect">
            <a:avLst/>
          </a:prstGeom>
          <a:solidFill>
            <a:srgbClr val="FED5D6">
              <a:alpha val="55000"/>
            </a:srgb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3" name="타원 22">
            <a:extLst>
              <a:ext uri="{FF2B5EF4-FFF2-40B4-BE49-F238E27FC236}">
                <a16:creationId xmlns:a16="http://schemas.microsoft.com/office/drawing/2014/main" id="{D3F1A81E-92A9-C555-51C6-E4EBF0FDBD9C}"/>
              </a:ext>
            </a:extLst>
          </p:cNvPr>
          <p:cNvSpPr/>
          <p:nvPr/>
        </p:nvSpPr>
        <p:spPr>
          <a:xfrm>
            <a:off x="1156874" y="3725198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4" name="타원 23">
            <a:extLst>
              <a:ext uri="{FF2B5EF4-FFF2-40B4-BE49-F238E27FC236}">
                <a16:creationId xmlns:a16="http://schemas.microsoft.com/office/drawing/2014/main" id="{FE965E17-ABF0-65C6-23AE-FD3D8480CFA9}"/>
              </a:ext>
            </a:extLst>
          </p:cNvPr>
          <p:cNvSpPr/>
          <p:nvPr/>
        </p:nvSpPr>
        <p:spPr>
          <a:xfrm>
            <a:off x="500431" y="4275882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5" name="직사각형 24">
            <a:extLst>
              <a:ext uri="{FF2B5EF4-FFF2-40B4-BE49-F238E27FC236}">
                <a16:creationId xmlns:a16="http://schemas.microsoft.com/office/drawing/2014/main" id="{A41776B3-6774-59C0-BAC4-8A8006E1DFEB}"/>
              </a:ext>
            </a:extLst>
          </p:cNvPr>
          <p:cNvSpPr/>
          <p:nvPr/>
        </p:nvSpPr>
        <p:spPr>
          <a:xfrm>
            <a:off x="386301" y="4899173"/>
            <a:ext cx="8360020" cy="1810964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i="1" dirty="0">
                <a:solidFill>
                  <a:schemeClr val="bg1">
                    <a:lumMod val="65000"/>
                  </a:schemeClr>
                </a:solidFill>
              </a:rPr>
              <a:t>하단 영역 </a:t>
            </a:r>
            <a:r>
              <a:rPr lang="en-US" altLang="ko-KR" i="1" dirty="0">
                <a:solidFill>
                  <a:schemeClr val="bg1">
                    <a:lumMod val="65000"/>
                  </a:schemeClr>
                </a:solidFill>
              </a:rPr>
              <a:t>(</a:t>
            </a:r>
            <a:r>
              <a:rPr lang="ko-KR" altLang="en-US" i="1" dirty="0">
                <a:solidFill>
                  <a:schemeClr val="bg1">
                    <a:lumMod val="65000"/>
                  </a:schemeClr>
                </a:solidFill>
              </a:rPr>
              <a:t>피드백 목록</a:t>
            </a:r>
            <a:r>
              <a:rPr lang="en-US" altLang="ko-KR" i="1" dirty="0">
                <a:solidFill>
                  <a:schemeClr val="bg1">
                    <a:lumMod val="65000"/>
                  </a:schemeClr>
                </a:solidFill>
              </a:rPr>
              <a:t>, </a:t>
            </a:r>
            <a:r>
              <a:rPr lang="ko-KR" altLang="en-US" i="1" dirty="0">
                <a:solidFill>
                  <a:schemeClr val="bg1">
                    <a:lumMod val="65000"/>
                  </a:schemeClr>
                </a:solidFill>
              </a:rPr>
              <a:t>전체 학생 목록</a:t>
            </a:r>
            <a:r>
              <a:rPr lang="en-US" altLang="ko-KR" i="1" dirty="0">
                <a:solidFill>
                  <a:schemeClr val="bg1">
                    <a:lumMod val="65000"/>
                  </a:schemeClr>
                </a:solidFill>
              </a:rPr>
              <a:t>)</a:t>
            </a:r>
          </a:p>
          <a:p>
            <a:pPr algn="ctr"/>
            <a:r>
              <a:rPr lang="en-US" altLang="ko-KR" sz="1400" i="1" dirty="0">
                <a:solidFill>
                  <a:srgbClr val="0070C0"/>
                </a:solidFill>
              </a:rPr>
              <a:t>TEA-AIR-PER-001</a:t>
            </a:r>
            <a:r>
              <a:rPr lang="ko-KR" altLang="en-US" sz="1400" i="1" dirty="0">
                <a:solidFill>
                  <a:srgbClr val="0070C0"/>
                </a:solidFill>
              </a:rPr>
              <a:t> 화면과 동일</a:t>
            </a:r>
            <a:endParaRPr lang="en-US" altLang="ko-KR" sz="1400" i="1" dirty="0">
              <a:solidFill>
                <a:srgbClr val="0070C0"/>
              </a:solidFill>
            </a:endParaRPr>
          </a:p>
        </p:txBody>
      </p:sp>
      <p:sp>
        <p:nvSpPr>
          <p:cNvPr id="26" name="직사각형 25">
            <a:extLst>
              <a:ext uri="{FF2B5EF4-FFF2-40B4-BE49-F238E27FC236}">
                <a16:creationId xmlns:a16="http://schemas.microsoft.com/office/drawing/2014/main" id="{F8D78A58-788A-954E-7869-9FA5CC749A6E}"/>
              </a:ext>
            </a:extLst>
          </p:cNvPr>
          <p:cNvSpPr/>
          <p:nvPr/>
        </p:nvSpPr>
        <p:spPr>
          <a:xfrm>
            <a:off x="0" y="1"/>
            <a:ext cx="8928017" cy="6858000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사각형: 둥근 모서리 26">
            <a:extLst>
              <a:ext uri="{FF2B5EF4-FFF2-40B4-BE49-F238E27FC236}">
                <a16:creationId xmlns:a16="http://schemas.microsoft.com/office/drawing/2014/main" id="{7EBBF62D-9108-FAC0-3525-F3B6C432E06D}"/>
              </a:ext>
            </a:extLst>
          </p:cNvPr>
          <p:cNvSpPr/>
          <p:nvPr/>
        </p:nvSpPr>
        <p:spPr>
          <a:xfrm>
            <a:off x="264591" y="1635105"/>
            <a:ext cx="8504516" cy="365885"/>
          </a:xfrm>
          <a:prstGeom prst="roundRect">
            <a:avLst/>
          </a:prstGeom>
          <a:solidFill>
            <a:schemeClr val="bg1"/>
          </a:solidFill>
          <a:ln>
            <a:solidFill>
              <a:srgbClr val="7E44FB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1000" dirty="0">
                <a:solidFill>
                  <a:srgbClr val="7E44FB"/>
                </a:solidFill>
                <a:sym typeface="Malgun Gothic"/>
              </a:rPr>
              <a:t>우리반 </a:t>
            </a:r>
            <a:r>
              <a:rPr lang="en-US" altLang="ko-KR" sz="1000" dirty="0">
                <a:solidFill>
                  <a:srgbClr val="7E44FB"/>
                </a:solidFill>
                <a:sym typeface="Malgun Gothic"/>
              </a:rPr>
              <a:t>AI </a:t>
            </a:r>
            <a:r>
              <a:rPr lang="ko-KR" altLang="en-US" sz="1000" dirty="0">
                <a:solidFill>
                  <a:srgbClr val="7E44FB"/>
                </a:solidFill>
                <a:sym typeface="Malgun Gothic"/>
              </a:rPr>
              <a:t>코멘트 요약을 확인하세요</a:t>
            </a:r>
            <a:r>
              <a:rPr lang="en-US" altLang="ko-KR" sz="1000" dirty="0">
                <a:solidFill>
                  <a:srgbClr val="7E44FB"/>
                </a:solidFill>
                <a:sym typeface="Malgun Gothic"/>
              </a:rPr>
              <a:t>!</a:t>
            </a:r>
            <a:endParaRPr lang="ko-KR" altLang="en-US" sz="1000" dirty="0">
              <a:solidFill>
                <a:srgbClr val="7E44FB"/>
              </a:solidFill>
              <a:sym typeface="Malgun Gothic"/>
            </a:endParaRPr>
          </a:p>
        </p:txBody>
      </p:sp>
      <p:sp>
        <p:nvSpPr>
          <p:cNvPr id="28" name="사각형: 둥근 모서리 36">
            <a:extLst>
              <a:ext uri="{FF2B5EF4-FFF2-40B4-BE49-F238E27FC236}">
                <a16:creationId xmlns:a16="http://schemas.microsoft.com/office/drawing/2014/main" id="{568A0067-D1C6-02DC-A6CC-4D6A6ECEFE7A}"/>
              </a:ext>
            </a:extLst>
          </p:cNvPr>
          <p:cNvSpPr/>
          <p:nvPr/>
        </p:nvSpPr>
        <p:spPr>
          <a:xfrm>
            <a:off x="8107358" y="1746505"/>
            <a:ext cx="686079" cy="134214"/>
          </a:xfrm>
          <a:prstGeom prst="roundRect">
            <a:avLst/>
          </a:prstGeom>
          <a:noFill/>
          <a:ln w="317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algn="ctr">
              <a:buClr>
                <a:srgbClr val="FFFFFF"/>
              </a:buClr>
              <a:buSzPts val="700"/>
            </a:pPr>
            <a:r>
              <a:rPr lang="ko-KR" altLang="en-US" sz="800" dirty="0">
                <a:solidFill>
                  <a:srgbClr val="7E44FB"/>
                </a:solidFill>
              </a:rPr>
              <a:t>확인하기 </a:t>
            </a:r>
            <a:r>
              <a:rPr lang="en-US" altLang="ko-KR" sz="800" dirty="0">
                <a:solidFill>
                  <a:srgbClr val="7E44FB"/>
                </a:solidFill>
              </a:rPr>
              <a:t>&gt;</a:t>
            </a:r>
            <a:endParaRPr lang="ko-KR" altLang="en-US" sz="800" dirty="0">
              <a:solidFill>
                <a:srgbClr val="7E44FB"/>
              </a:solidFill>
            </a:endParaRPr>
          </a:p>
        </p:txBody>
      </p:sp>
      <p:cxnSp>
        <p:nvCxnSpPr>
          <p:cNvPr id="29" name="연결선: 꺾임 28">
            <a:extLst>
              <a:ext uri="{FF2B5EF4-FFF2-40B4-BE49-F238E27FC236}">
                <a16:creationId xmlns:a16="http://schemas.microsoft.com/office/drawing/2014/main" id="{AB969E04-FBB9-6937-4F10-045A98F46A77}"/>
              </a:ext>
            </a:extLst>
          </p:cNvPr>
          <p:cNvCxnSpPr>
            <a:cxnSpLocks/>
            <a:stCxn id="27" idx="3"/>
          </p:cNvCxnSpPr>
          <p:nvPr/>
        </p:nvCxnSpPr>
        <p:spPr>
          <a:xfrm flipH="1">
            <a:off x="7437745" y="1818048"/>
            <a:ext cx="1331362" cy="2430908"/>
          </a:xfrm>
          <a:prstGeom prst="bentConnector3">
            <a:avLst>
              <a:gd name="adj1" fmla="val -6439"/>
            </a:avLst>
          </a:prstGeom>
          <a:ln w="19050">
            <a:solidFill>
              <a:srgbClr val="00B0F0"/>
            </a:solidFill>
            <a:prstDash val="sysDash"/>
            <a:miter/>
            <a:tailEnd type="triangle"/>
          </a:ln>
        </p:spPr>
      </p:cxnSp>
      <p:pic>
        <p:nvPicPr>
          <p:cNvPr id="54" name="그래픽 53" descr="정지 윤곽선">
            <a:extLst>
              <a:ext uri="{FF2B5EF4-FFF2-40B4-BE49-F238E27FC236}">
                <a16:creationId xmlns:a16="http://schemas.microsoft.com/office/drawing/2014/main" id="{8581D42D-9C05-94C5-5857-C991EDC269E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136114" y="3739996"/>
            <a:ext cx="159372" cy="159372"/>
          </a:xfrm>
          <a:prstGeom prst="rect">
            <a:avLst/>
          </a:prstGeom>
        </p:spPr>
      </p:pic>
      <p:pic>
        <p:nvPicPr>
          <p:cNvPr id="55" name="그래픽 54" descr="정지 윤곽선">
            <a:extLst>
              <a:ext uri="{FF2B5EF4-FFF2-40B4-BE49-F238E27FC236}">
                <a16:creationId xmlns:a16="http://schemas.microsoft.com/office/drawing/2014/main" id="{7E33CEE4-9565-1E6F-411D-F46984940D2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221816" y="3462827"/>
            <a:ext cx="159372" cy="159372"/>
          </a:xfrm>
          <a:prstGeom prst="rect">
            <a:avLst/>
          </a:prstGeom>
        </p:spPr>
      </p:pic>
      <p:sp>
        <p:nvSpPr>
          <p:cNvPr id="56" name="사각형: 둥근 모서리 55">
            <a:extLst>
              <a:ext uri="{FF2B5EF4-FFF2-40B4-BE49-F238E27FC236}">
                <a16:creationId xmlns:a16="http://schemas.microsoft.com/office/drawing/2014/main" id="{BDF97DAA-959F-C4E7-4D19-F3E4ADCC9DF6}"/>
              </a:ext>
            </a:extLst>
          </p:cNvPr>
          <p:cNvSpPr/>
          <p:nvPr/>
        </p:nvSpPr>
        <p:spPr>
          <a:xfrm>
            <a:off x="1813913" y="2146084"/>
            <a:ext cx="5623832" cy="4147227"/>
          </a:xfrm>
          <a:prstGeom prst="roundRect">
            <a:avLst>
              <a:gd name="adj" fmla="val 2861"/>
            </a:avLst>
          </a:prstGeo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57" name="직선 연결선 56">
            <a:extLst>
              <a:ext uri="{FF2B5EF4-FFF2-40B4-BE49-F238E27FC236}">
                <a16:creationId xmlns:a16="http://schemas.microsoft.com/office/drawing/2014/main" id="{FE9C938F-D6C8-028C-B892-7EF9154D386C}"/>
              </a:ext>
            </a:extLst>
          </p:cNvPr>
          <p:cNvCxnSpPr>
            <a:cxnSpLocks/>
          </p:cNvCxnSpPr>
          <p:nvPr/>
        </p:nvCxnSpPr>
        <p:spPr>
          <a:xfrm flipH="1">
            <a:off x="3366836" y="2978171"/>
            <a:ext cx="14618" cy="2935694"/>
          </a:xfrm>
          <a:prstGeom prst="line">
            <a:avLst/>
          </a:prstGeom>
          <a:ln>
            <a:solidFill>
              <a:schemeClr val="bg1">
                <a:lumMod val="95000"/>
              </a:schemeClr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Box 57">
            <a:extLst>
              <a:ext uri="{FF2B5EF4-FFF2-40B4-BE49-F238E27FC236}">
                <a16:creationId xmlns:a16="http://schemas.microsoft.com/office/drawing/2014/main" id="{09D4F47C-3234-2D97-50F8-0D9B7397FEB6}"/>
              </a:ext>
            </a:extLst>
          </p:cNvPr>
          <p:cNvSpPr txBox="1"/>
          <p:nvPr/>
        </p:nvSpPr>
        <p:spPr>
          <a:xfrm>
            <a:off x="1880793" y="2602097"/>
            <a:ext cx="898206" cy="18094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ko-KR"/>
            </a:defPPr>
            <a:lvl1pPr>
              <a:defRPr sz="1100" b="1"/>
            </a:lvl1pPr>
          </a:lstStyle>
          <a:p>
            <a:pPr>
              <a:lnSpc>
                <a:spcPct val="150000"/>
              </a:lnSpc>
            </a:pPr>
            <a:r>
              <a:rPr lang="ko-KR" altLang="en-US" sz="900" dirty="0"/>
              <a:t>우리반 학생 </a:t>
            </a:r>
            <a:r>
              <a:rPr lang="en-US" altLang="ko-KR" sz="900" dirty="0"/>
              <a:t>(15)</a:t>
            </a:r>
          </a:p>
        </p:txBody>
      </p:sp>
      <p:sp>
        <p:nvSpPr>
          <p:cNvPr id="59" name="직사각형 58">
            <a:extLst>
              <a:ext uri="{FF2B5EF4-FFF2-40B4-BE49-F238E27FC236}">
                <a16:creationId xmlns:a16="http://schemas.microsoft.com/office/drawing/2014/main" id="{48BBB18B-4F47-333E-809F-9991F65CE4EB}"/>
              </a:ext>
            </a:extLst>
          </p:cNvPr>
          <p:cNvSpPr/>
          <p:nvPr/>
        </p:nvSpPr>
        <p:spPr>
          <a:xfrm>
            <a:off x="1874737" y="2865909"/>
            <a:ext cx="1110680" cy="180947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tlCol="0" anchor="ctr"/>
          <a:lstStyle/>
          <a:p>
            <a:r>
              <a:rPr lang="ko-KR" altLang="en-US" sz="600" dirty="0">
                <a:solidFill>
                  <a:schemeClr val="bg1">
                    <a:lumMod val="65000"/>
                  </a:schemeClr>
                </a:solidFill>
              </a:rPr>
              <a:t>학생 이름 검색</a:t>
            </a:r>
          </a:p>
        </p:txBody>
      </p:sp>
      <p:sp>
        <p:nvSpPr>
          <p:cNvPr id="60" name="사각형: 둥근 모서리 59">
            <a:extLst>
              <a:ext uri="{FF2B5EF4-FFF2-40B4-BE49-F238E27FC236}">
                <a16:creationId xmlns:a16="http://schemas.microsoft.com/office/drawing/2014/main" id="{D918F7A5-507B-A739-C6E1-E130C9DA9911}"/>
              </a:ext>
            </a:extLst>
          </p:cNvPr>
          <p:cNvSpPr/>
          <p:nvPr/>
        </p:nvSpPr>
        <p:spPr>
          <a:xfrm>
            <a:off x="3022497" y="2865908"/>
            <a:ext cx="298133" cy="180947"/>
          </a:xfrm>
          <a:prstGeom prst="roundRect">
            <a:avLst/>
          </a:prstGeom>
          <a:solidFill>
            <a:srgbClr val="7564F4"/>
          </a:solidFill>
        </p:spPr>
        <p:txBody>
          <a:bodyPr wrap="square" lIns="0" tIns="0" rIns="0" bIns="36000" rtlCol="0" anchor="ctr" anchorCtr="0">
            <a:norm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600" dirty="0">
                <a:solidFill>
                  <a:schemeClr val="bg1"/>
                </a:solidFill>
                <a:latin typeface="나눔스퀘어라운드OTF Bold" panose="020B0600000101010101" pitchFamily="34" charset="-127"/>
                <a:ea typeface="나눔스퀘어라운드OTF Bold" panose="020B0600000101010101" pitchFamily="34" charset="-127"/>
              </a:rPr>
              <a:t>검색</a:t>
            </a:r>
          </a:p>
        </p:txBody>
      </p:sp>
      <p:sp>
        <p:nvSpPr>
          <p:cNvPr id="61" name="사각형: 둥근 모서리 60">
            <a:extLst>
              <a:ext uri="{FF2B5EF4-FFF2-40B4-BE49-F238E27FC236}">
                <a16:creationId xmlns:a16="http://schemas.microsoft.com/office/drawing/2014/main" id="{C191CD73-FB49-CEF3-C5E9-C4844D692648}"/>
              </a:ext>
            </a:extLst>
          </p:cNvPr>
          <p:cNvSpPr/>
          <p:nvPr/>
        </p:nvSpPr>
        <p:spPr>
          <a:xfrm>
            <a:off x="4213707" y="5945896"/>
            <a:ext cx="824245" cy="242642"/>
          </a:xfrm>
          <a:prstGeom prst="roundRect">
            <a:avLst/>
          </a:prstGeom>
          <a:solidFill>
            <a:schemeClr val="tx1"/>
          </a:solidFill>
        </p:spPr>
        <p:txBody>
          <a:bodyPr wrap="square" lIns="0" tIns="0" rIns="0" bIns="36000" rtlCol="0" anchor="ctr" anchorCtr="0">
            <a:norm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800" dirty="0">
                <a:solidFill>
                  <a:schemeClr val="bg1"/>
                </a:solidFill>
                <a:latin typeface="나눔스퀘어라운드OTF Bold" panose="020B0600000101010101" pitchFamily="34" charset="-127"/>
                <a:ea typeface="나눔스퀘어라운드OTF Bold" panose="020B0600000101010101" pitchFamily="34" charset="-127"/>
              </a:rPr>
              <a:t>닫기</a:t>
            </a:r>
          </a:p>
        </p:txBody>
      </p:sp>
      <p:cxnSp>
        <p:nvCxnSpPr>
          <p:cNvPr id="62" name="직선 연결선 61">
            <a:extLst>
              <a:ext uri="{FF2B5EF4-FFF2-40B4-BE49-F238E27FC236}">
                <a16:creationId xmlns:a16="http://schemas.microsoft.com/office/drawing/2014/main" id="{65E8EAE6-F086-2CD0-F9AD-AA08DBC4F751}"/>
              </a:ext>
            </a:extLst>
          </p:cNvPr>
          <p:cNvCxnSpPr>
            <a:cxnSpLocks/>
          </p:cNvCxnSpPr>
          <p:nvPr/>
        </p:nvCxnSpPr>
        <p:spPr>
          <a:xfrm flipV="1">
            <a:off x="3431148" y="3217719"/>
            <a:ext cx="3964699" cy="7431"/>
          </a:xfrm>
          <a:prstGeom prst="line">
            <a:avLst/>
          </a:prstGeom>
          <a:ln>
            <a:solidFill>
              <a:schemeClr val="bg1">
                <a:lumMod val="95000"/>
              </a:schemeClr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TextBox 62">
            <a:extLst>
              <a:ext uri="{FF2B5EF4-FFF2-40B4-BE49-F238E27FC236}">
                <a16:creationId xmlns:a16="http://schemas.microsoft.com/office/drawing/2014/main" id="{141348A4-D762-1AC6-039F-26B6F2EAC39F}"/>
              </a:ext>
            </a:extLst>
          </p:cNvPr>
          <p:cNvSpPr txBox="1"/>
          <p:nvPr/>
        </p:nvSpPr>
        <p:spPr>
          <a:xfrm>
            <a:off x="3442279" y="2978171"/>
            <a:ext cx="1458879" cy="18094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ko-KR"/>
            </a:defPPr>
            <a:lvl1pPr>
              <a:defRPr sz="1100" b="1"/>
            </a:lvl1pPr>
          </a:lstStyle>
          <a:p>
            <a:pPr>
              <a:lnSpc>
                <a:spcPct val="150000"/>
              </a:lnSpc>
            </a:pPr>
            <a:r>
              <a:rPr lang="ko-KR" altLang="en-US" sz="900" dirty="0" err="1"/>
              <a:t>일학생</a:t>
            </a:r>
            <a:r>
              <a:rPr lang="ko-KR" altLang="en-US" sz="900" dirty="0"/>
              <a:t> </a:t>
            </a:r>
            <a:r>
              <a:rPr lang="en-US" altLang="ko-KR" sz="900" dirty="0"/>
              <a:t>(1-1-1) AI </a:t>
            </a:r>
            <a:r>
              <a:rPr lang="ko-KR" altLang="en-US" sz="900" dirty="0"/>
              <a:t>코멘트</a:t>
            </a:r>
            <a:endParaRPr lang="en-US" altLang="ko-KR" sz="900" dirty="0"/>
          </a:p>
        </p:txBody>
      </p:sp>
      <p:sp>
        <p:nvSpPr>
          <p:cNvPr id="64" name="사각형: 둥근 모서리 63">
            <a:extLst>
              <a:ext uri="{FF2B5EF4-FFF2-40B4-BE49-F238E27FC236}">
                <a16:creationId xmlns:a16="http://schemas.microsoft.com/office/drawing/2014/main" id="{0A7909BB-25EC-F7F3-785B-8264B297B981}"/>
              </a:ext>
            </a:extLst>
          </p:cNvPr>
          <p:cNvSpPr/>
          <p:nvPr/>
        </p:nvSpPr>
        <p:spPr>
          <a:xfrm>
            <a:off x="3442277" y="3301379"/>
            <a:ext cx="3869889" cy="2420204"/>
          </a:xfrm>
          <a:prstGeom prst="roundRect">
            <a:avLst>
              <a:gd name="adj" fmla="val 3423"/>
            </a:avLst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 anchorCtr="0"/>
          <a:lstStyle/>
          <a:p>
            <a:pPr algn="ctr">
              <a:lnSpc>
                <a:spcPct val="150000"/>
              </a:lnSpc>
            </a:pPr>
            <a:r>
              <a:rPr lang="ko-KR" altLang="en-US" sz="800" dirty="0">
                <a:solidFill>
                  <a:schemeClr val="tx1"/>
                </a:solidFill>
              </a:rPr>
              <a:t>학습 데이터가 부족하여 코멘트가 표시할 수 없습니다</a:t>
            </a:r>
            <a:r>
              <a:rPr lang="en-US" altLang="ko-KR" sz="800" dirty="0">
                <a:solidFill>
                  <a:schemeClr val="tx1"/>
                </a:solidFill>
              </a:rPr>
              <a:t>.</a:t>
            </a:r>
          </a:p>
          <a:p>
            <a:pPr algn="ctr">
              <a:lnSpc>
                <a:spcPct val="150000"/>
              </a:lnSpc>
            </a:pPr>
            <a:r>
              <a:rPr lang="ko-KR" altLang="en-US" sz="800" dirty="0">
                <a:solidFill>
                  <a:schemeClr val="tx1"/>
                </a:solidFill>
              </a:rPr>
              <a:t>과목별 학습 진행 후 다시 확인해 주세요</a:t>
            </a:r>
            <a:r>
              <a:rPr lang="en-US" altLang="ko-KR" sz="800" dirty="0">
                <a:solidFill>
                  <a:schemeClr val="tx1"/>
                </a:solidFill>
              </a:rPr>
              <a:t>.</a:t>
            </a:r>
          </a:p>
        </p:txBody>
      </p:sp>
      <p:sp>
        <p:nvSpPr>
          <p:cNvPr id="65" name="직사각형 64">
            <a:extLst>
              <a:ext uri="{FF2B5EF4-FFF2-40B4-BE49-F238E27FC236}">
                <a16:creationId xmlns:a16="http://schemas.microsoft.com/office/drawing/2014/main" id="{1AFE7518-440C-B699-911B-7FE953453F50}"/>
              </a:ext>
            </a:extLst>
          </p:cNvPr>
          <p:cNvSpPr/>
          <p:nvPr/>
        </p:nvSpPr>
        <p:spPr>
          <a:xfrm>
            <a:off x="1847132" y="5722762"/>
            <a:ext cx="5548715" cy="11836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사각형: 둥근 모서리 65">
            <a:extLst>
              <a:ext uri="{FF2B5EF4-FFF2-40B4-BE49-F238E27FC236}">
                <a16:creationId xmlns:a16="http://schemas.microsoft.com/office/drawing/2014/main" id="{1F71E916-CF7C-29F4-89C9-BA8E2830F6D4}"/>
              </a:ext>
            </a:extLst>
          </p:cNvPr>
          <p:cNvSpPr/>
          <p:nvPr/>
        </p:nvSpPr>
        <p:spPr>
          <a:xfrm>
            <a:off x="7351019" y="3429581"/>
            <a:ext cx="45719" cy="1279815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7E0E26E-F597-C912-6B3F-FF20F0B64A90}"/>
              </a:ext>
            </a:extLst>
          </p:cNvPr>
          <p:cNvSpPr txBox="1"/>
          <p:nvPr/>
        </p:nvSpPr>
        <p:spPr>
          <a:xfrm>
            <a:off x="1915266" y="2229928"/>
            <a:ext cx="1458879" cy="24128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ko-KR"/>
            </a:defPPr>
            <a:lvl1pPr>
              <a:defRPr sz="1100" b="1"/>
            </a:lvl1pPr>
          </a:lstStyle>
          <a:p>
            <a:pPr>
              <a:lnSpc>
                <a:spcPct val="150000"/>
              </a:lnSpc>
            </a:pPr>
            <a:r>
              <a:rPr lang="ko-KR" altLang="en-US" sz="1200" dirty="0"/>
              <a:t>맞춤형 학습 코멘트</a:t>
            </a:r>
            <a:endParaRPr lang="en-US" altLang="ko-KR" sz="1200" dirty="0"/>
          </a:p>
        </p:txBody>
      </p:sp>
      <p:cxnSp>
        <p:nvCxnSpPr>
          <p:cNvPr id="68" name="직선 연결선 67">
            <a:extLst>
              <a:ext uri="{FF2B5EF4-FFF2-40B4-BE49-F238E27FC236}">
                <a16:creationId xmlns:a16="http://schemas.microsoft.com/office/drawing/2014/main" id="{3050A4B1-443C-8B5A-B893-C70BD21CEB88}"/>
              </a:ext>
            </a:extLst>
          </p:cNvPr>
          <p:cNvCxnSpPr>
            <a:cxnSpLocks/>
          </p:cNvCxnSpPr>
          <p:nvPr/>
        </p:nvCxnSpPr>
        <p:spPr>
          <a:xfrm flipV="1">
            <a:off x="3374145" y="2833683"/>
            <a:ext cx="3976874" cy="11858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TextBox 68">
            <a:extLst>
              <a:ext uri="{FF2B5EF4-FFF2-40B4-BE49-F238E27FC236}">
                <a16:creationId xmlns:a16="http://schemas.microsoft.com/office/drawing/2014/main" id="{05C89B0A-E9A3-8B36-6D1A-E7EB56E7A632}"/>
              </a:ext>
            </a:extLst>
          </p:cNvPr>
          <p:cNvSpPr txBox="1"/>
          <p:nvPr/>
        </p:nvSpPr>
        <p:spPr>
          <a:xfrm>
            <a:off x="3408909" y="2612626"/>
            <a:ext cx="747012" cy="18094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ko-KR"/>
            </a:defPPr>
            <a:lvl1pPr>
              <a:lnSpc>
                <a:spcPct val="150000"/>
              </a:lnSpc>
              <a:defRPr sz="900" b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r>
              <a:rPr lang="ko-KR" altLang="en-US"/>
              <a:t>주간별 코멘트</a:t>
            </a:r>
            <a:endParaRPr lang="en-US" altLang="ko-KR" dirty="0"/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11C465F8-0655-2E0E-C62F-6483ECAF4CBD}"/>
              </a:ext>
            </a:extLst>
          </p:cNvPr>
          <p:cNvSpPr txBox="1"/>
          <p:nvPr/>
        </p:nvSpPr>
        <p:spPr>
          <a:xfrm>
            <a:off x="4420940" y="2612626"/>
            <a:ext cx="747012" cy="180947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ko-KR"/>
            </a:defPPr>
            <a:lvl1pPr>
              <a:lnSpc>
                <a:spcPct val="150000"/>
              </a:lnSpc>
              <a:defRPr sz="900" b="1">
                <a:solidFill>
                  <a:srgbClr val="7E44FB"/>
                </a:solidFill>
              </a:defRPr>
            </a:lvl1pPr>
          </a:lstStyle>
          <a:p>
            <a:r>
              <a:rPr lang="ko-KR" altLang="en-US"/>
              <a:t>학기별 코멘트</a:t>
            </a:r>
            <a:endParaRPr lang="en-US" altLang="ko-KR" dirty="0"/>
          </a:p>
        </p:txBody>
      </p:sp>
      <p:cxnSp>
        <p:nvCxnSpPr>
          <p:cNvPr id="71" name="직선 연결선 70">
            <a:extLst>
              <a:ext uri="{FF2B5EF4-FFF2-40B4-BE49-F238E27FC236}">
                <a16:creationId xmlns:a16="http://schemas.microsoft.com/office/drawing/2014/main" id="{D39BCB33-1745-F4C7-2061-69152A5C9504}"/>
              </a:ext>
            </a:extLst>
          </p:cNvPr>
          <p:cNvCxnSpPr>
            <a:cxnSpLocks/>
          </p:cNvCxnSpPr>
          <p:nvPr/>
        </p:nvCxnSpPr>
        <p:spPr>
          <a:xfrm>
            <a:off x="4409812" y="2842422"/>
            <a:ext cx="758140" cy="0"/>
          </a:xfrm>
          <a:prstGeom prst="line">
            <a:avLst/>
          </a:prstGeom>
          <a:ln w="19050">
            <a:solidFill>
              <a:srgbClr val="7E44FB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직선 연결선 71">
            <a:extLst>
              <a:ext uri="{FF2B5EF4-FFF2-40B4-BE49-F238E27FC236}">
                <a16:creationId xmlns:a16="http://schemas.microsoft.com/office/drawing/2014/main" id="{E7E61C76-808A-1117-C813-1FDB9FD9F92B}"/>
              </a:ext>
            </a:extLst>
          </p:cNvPr>
          <p:cNvCxnSpPr>
            <a:cxnSpLocks/>
          </p:cNvCxnSpPr>
          <p:nvPr/>
        </p:nvCxnSpPr>
        <p:spPr>
          <a:xfrm>
            <a:off x="1882550" y="2538411"/>
            <a:ext cx="5468469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직사각형 72">
            <a:extLst>
              <a:ext uri="{FF2B5EF4-FFF2-40B4-BE49-F238E27FC236}">
                <a16:creationId xmlns:a16="http://schemas.microsoft.com/office/drawing/2014/main" id="{0793D5F2-C621-5F80-F5EE-32985BC8B4DA}"/>
              </a:ext>
            </a:extLst>
          </p:cNvPr>
          <p:cNvSpPr/>
          <p:nvPr/>
        </p:nvSpPr>
        <p:spPr>
          <a:xfrm>
            <a:off x="6501737" y="2592401"/>
            <a:ext cx="639732" cy="180947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</a:rPr>
              <a:t>2</a:t>
            </a:r>
            <a:r>
              <a:rPr lang="ko-KR" altLang="en-US" sz="600" dirty="0">
                <a:solidFill>
                  <a:schemeClr val="tx1"/>
                </a:solidFill>
              </a:rPr>
              <a:t>학기</a:t>
            </a:r>
            <a:r>
              <a:rPr lang="en-US" altLang="ko-KR" sz="6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</a:rPr>
              <a:t>         </a:t>
            </a:r>
            <a:r>
              <a:rPr lang="en-US" altLang="ko-KR" sz="5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</a:rPr>
              <a:t>▼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74" name="Info">
            <a:extLst>
              <a:ext uri="{FF2B5EF4-FFF2-40B4-BE49-F238E27FC236}">
                <a16:creationId xmlns:a16="http://schemas.microsoft.com/office/drawing/2014/main" id="{4FA4E7BA-8AE3-B999-7A35-FF2BFE3F106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203909" y="2627028"/>
            <a:ext cx="125854" cy="125854"/>
          </a:xfrm>
          <a:custGeom>
            <a:avLst/>
            <a:gdLst>
              <a:gd name="T0" fmla="*/ 333 w 666"/>
              <a:gd name="T1" fmla="*/ 0 h 667"/>
              <a:gd name="T2" fmla="*/ 0 w 666"/>
              <a:gd name="T3" fmla="*/ 333 h 667"/>
              <a:gd name="T4" fmla="*/ 333 w 666"/>
              <a:gd name="T5" fmla="*/ 667 h 667"/>
              <a:gd name="T6" fmla="*/ 666 w 666"/>
              <a:gd name="T7" fmla="*/ 333 h 667"/>
              <a:gd name="T8" fmla="*/ 333 w 666"/>
              <a:gd name="T9" fmla="*/ 0 h 667"/>
              <a:gd name="T10" fmla="*/ 333 w 666"/>
              <a:gd name="T11" fmla="*/ 27 h 667"/>
              <a:gd name="T12" fmla="*/ 640 w 666"/>
              <a:gd name="T13" fmla="*/ 333 h 667"/>
              <a:gd name="T14" fmla="*/ 333 w 666"/>
              <a:gd name="T15" fmla="*/ 640 h 667"/>
              <a:gd name="T16" fmla="*/ 26 w 666"/>
              <a:gd name="T17" fmla="*/ 333 h 667"/>
              <a:gd name="T18" fmla="*/ 333 w 666"/>
              <a:gd name="T19" fmla="*/ 27 h 667"/>
              <a:gd name="T20" fmla="*/ 317 w 666"/>
              <a:gd name="T21" fmla="*/ 172 h 667"/>
              <a:gd name="T22" fmla="*/ 312 w 666"/>
              <a:gd name="T23" fmla="*/ 177 h 667"/>
              <a:gd name="T24" fmla="*/ 312 w 666"/>
              <a:gd name="T25" fmla="*/ 212 h 667"/>
              <a:gd name="T26" fmla="*/ 317 w 666"/>
              <a:gd name="T27" fmla="*/ 217 h 667"/>
              <a:gd name="T28" fmla="*/ 349 w 666"/>
              <a:gd name="T29" fmla="*/ 217 h 667"/>
              <a:gd name="T30" fmla="*/ 354 w 666"/>
              <a:gd name="T31" fmla="*/ 212 h 667"/>
              <a:gd name="T32" fmla="*/ 354 w 666"/>
              <a:gd name="T33" fmla="*/ 177 h 667"/>
              <a:gd name="T34" fmla="*/ 349 w 666"/>
              <a:gd name="T35" fmla="*/ 172 h 667"/>
              <a:gd name="T36" fmla="*/ 317 w 666"/>
              <a:gd name="T37" fmla="*/ 172 h 667"/>
              <a:gd name="T38" fmla="*/ 318 w 666"/>
              <a:gd name="T39" fmla="*/ 268 h 667"/>
              <a:gd name="T40" fmla="*/ 313 w 666"/>
              <a:gd name="T41" fmla="*/ 273 h 667"/>
              <a:gd name="T42" fmla="*/ 313 w 666"/>
              <a:gd name="T43" fmla="*/ 492 h 667"/>
              <a:gd name="T44" fmla="*/ 318 w 666"/>
              <a:gd name="T45" fmla="*/ 497 h 667"/>
              <a:gd name="T46" fmla="*/ 348 w 666"/>
              <a:gd name="T47" fmla="*/ 497 h 667"/>
              <a:gd name="T48" fmla="*/ 353 w 666"/>
              <a:gd name="T49" fmla="*/ 492 h 667"/>
              <a:gd name="T50" fmla="*/ 353 w 666"/>
              <a:gd name="T51" fmla="*/ 273 h 667"/>
              <a:gd name="T52" fmla="*/ 348 w 666"/>
              <a:gd name="T53" fmla="*/ 268 h 667"/>
              <a:gd name="T54" fmla="*/ 318 w 666"/>
              <a:gd name="T55" fmla="*/ 268 h 6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66" h="667">
                <a:moveTo>
                  <a:pt x="333" y="0"/>
                </a:moveTo>
                <a:cubicBezTo>
                  <a:pt x="149" y="0"/>
                  <a:pt x="0" y="149"/>
                  <a:pt x="0" y="333"/>
                </a:cubicBezTo>
                <a:cubicBezTo>
                  <a:pt x="0" y="517"/>
                  <a:pt x="149" y="667"/>
                  <a:pt x="333" y="667"/>
                </a:cubicBezTo>
                <a:cubicBezTo>
                  <a:pt x="517" y="667"/>
                  <a:pt x="666" y="517"/>
                  <a:pt x="666" y="333"/>
                </a:cubicBezTo>
                <a:cubicBezTo>
                  <a:pt x="666" y="149"/>
                  <a:pt x="517" y="0"/>
                  <a:pt x="333" y="0"/>
                </a:cubicBezTo>
                <a:close/>
                <a:moveTo>
                  <a:pt x="333" y="27"/>
                </a:moveTo>
                <a:cubicBezTo>
                  <a:pt x="502" y="27"/>
                  <a:pt x="640" y="164"/>
                  <a:pt x="640" y="333"/>
                </a:cubicBezTo>
                <a:cubicBezTo>
                  <a:pt x="640" y="503"/>
                  <a:pt x="502" y="640"/>
                  <a:pt x="333" y="640"/>
                </a:cubicBezTo>
                <a:cubicBezTo>
                  <a:pt x="163" y="640"/>
                  <a:pt x="26" y="503"/>
                  <a:pt x="26" y="333"/>
                </a:cubicBezTo>
                <a:cubicBezTo>
                  <a:pt x="26" y="164"/>
                  <a:pt x="163" y="27"/>
                  <a:pt x="333" y="27"/>
                </a:cubicBezTo>
                <a:close/>
                <a:moveTo>
                  <a:pt x="317" y="172"/>
                </a:moveTo>
                <a:cubicBezTo>
                  <a:pt x="314" y="172"/>
                  <a:pt x="312" y="174"/>
                  <a:pt x="312" y="177"/>
                </a:cubicBezTo>
                <a:lnTo>
                  <a:pt x="312" y="212"/>
                </a:lnTo>
                <a:cubicBezTo>
                  <a:pt x="312" y="215"/>
                  <a:pt x="314" y="217"/>
                  <a:pt x="317" y="217"/>
                </a:cubicBezTo>
                <a:lnTo>
                  <a:pt x="349" y="217"/>
                </a:lnTo>
                <a:cubicBezTo>
                  <a:pt x="352" y="217"/>
                  <a:pt x="354" y="215"/>
                  <a:pt x="354" y="212"/>
                </a:cubicBezTo>
                <a:lnTo>
                  <a:pt x="354" y="177"/>
                </a:lnTo>
                <a:cubicBezTo>
                  <a:pt x="354" y="174"/>
                  <a:pt x="352" y="172"/>
                  <a:pt x="349" y="172"/>
                </a:cubicBezTo>
                <a:lnTo>
                  <a:pt x="317" y="172"/>
                </a:lnTo>
                <a:close/>
                <a:moveTo>
                  <a:pt x="318" y="268"/>
                </a:moveTo>
                <a:cubicBezTo>
                  <a:pt x="315" y="268"/>
                  <a:pt x="313" y="270"/>
                  <a:pt x="313" y="273"/>
                </a:cubicBezTo>
                <a:lnTo>
                  <a:pt x="313" y="492"/>
                </a:lnTo>
                <a:cubicBezTo>
                  <a:pt x="313" y="495"/>
                  <a:pt x="315" y="497"/>
                  <a:pt x="318" y="497"/>
                </a:cubicBezTo>
                <a:lnTo>
                  <a:pt x="348" y="497"/>
                </a:lnTo>
                <a:cubicBezTo>
                  <a:pt x="351" y="497"/>
                  <a:pt x="353" y="495"/>
                  <a:pt x="353" y="492"/>
                </a:cubicBezTo>
                <a:lnTo>
                  <a:pt x="353" y="273"/>
                </a:lnTo>
                <a:cubicBezTo>
                  <a:pt x="353" y="270"/>
                  <a:pt x="351" y="268"/>
                  <a:pt x="348" y="268"/>
                </a:cubicBezTo>
                <a:lnTo>
                  <a:pt x="318" y="268"/>
                </a:lnTo>
                <a:close/>
              </a:path>
            </a:pathLst>
          </a:custGeom>
          <a:solidFill>
            <a:srgbClr val="5F5F5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aphicFrame>
        <p:nvGraphicFramePr>
          <p:cNvPr id="75" name="표 74">
            <a:extLst>
              <a:ext uri="{FF2B5EF4-FFF2-40B4-BE49-F238E27FC236}">
                <a16:creationId xmlns:a16="http://schemas.microsoft.com/office/drawing/2014/main" id="{6063BFED-36D3-EE25-F1C0-A55D42A37EE9}"/>
              </a:ext>
            </a:extLst>
          </p:cNvPr>
          <p:cNvGraphicFramePr>
            <a:graphicFrameLocks noGrp="1"/>
          </p:cNvGraphicFramePr>
          <p:nvPr/>
        </p:nvGraphicFramePr>
        <p:xfrm>
          <a:off x="1874736" y="3084528"/>
          <a:ext cx="1445894" cy="27229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445894">
                  <a:extLst>
                    <a:ext uri="{9D8B030D-6E8A-4147-A177-3AD203B41FA5}">
                      <a16:colId xmlns:a16="http://schemas.microsoft.com/office/drawing/2014/main" val="630911826"/>
                    </a:ext>
                  </a:extLst>
                </a:gridCol>
              </a:tblGrid>
              <a:tr h="272298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dirty="0">
                          <a:solidFill>
                            <a:srgbClr val="7E44FB"/>
                          </a:solidFill>
                        </a:rPr>
                        <a:t>1-1-1 </a:t>
                      </a:r>
                      <a:r>
                        <a:rPr lang="ko-KR" altLang="en-US" sz="700" b="1" dirty="0" err="1">
                          <a:solidFill>
                            <a:srgbClr val="7E44FB"/>
                          </a:solidFill>
                        </a:rPr>
                        <a:t>일학생</a:t>
                      </a:r>
                      <a:endParaRPr lang="ko-KR" altLang="en-US" sz="700" b="1" dirty="0">
                        <a:solidFill>
                          <a:srgbClr val="7E44FB"/>
                        </a:solidFill>
                      </a:endParaRPr>
                    </a:p>
                  </a:txBody>
                  <a:tcPr marL="36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84978832"/>
                  </a:ext>
                </a:extLst>
              </a:tr>
              <a:tr h="272298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1-1-2 </a:t>
                      </a:r>
                      <a:r>
                        <a:rPr lang="ko-KR" altLang="en-US" sz="700" dirty="0" err="1"/>
                        <a:t>이학생</a:t>
                      </a:r>
                      <a:endParaRPr lang="ko-KR" altLang="en-US" sz="700" dirty="0"/>
                    </a:p>
                  </a:txBody>
                  <a:tcPr marL="36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130115644"/>
                  </a:ext>
                </a:extLst>
              </a:tr>
              <a:tr h="272298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1-1-3 </a:t>
                      </a:r>
                      <a:r>
                        <a:rPr lang="ko-KR" altLang="en-US" sz="700" dirty="0" err="1"/>
                        <a:t>삼학생</a:t>
                      </a:r>
                      <a:endParaRPr lang="ko-KR" altLang="en-US" sz="700" dirty="0"/>
                    </a:p>
                  </a:txBody>
                  <a:tcPr marL="36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22442442"/>
                  </a:ext>
                </a:extLst>
              </a:tr>
              <a:tr h="272298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1-1-4 </a:t>
                      </a:r>
                      <a:r>
                        <a:rPr lang="ko-KR" altLang="en-US" sz="700" dirty="0" err="1"/>
                        <a:t>사학생</a:t>
                      </a:r>
                      <a:endParaRPr lang="ko-KR" altLang="en-US" sz="700" dirty="0"/>
                    </a:p>
                  </a:txBody>
                  <a:tcPr marL="36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62663316"/>
                  </a:ext>
                </a:extLst>
              </a:tr>
              <a:tr h="272298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1-1-5</a:t>
                      </a:r>
                      <a:r>
                        <a:rPr lang="ko-KR" altLang="en-US" sz="700" dirty="0"/>
                        <a:t> </a:t>
                      </a:r>
                      <a:r>
                        <a:rPr lang="ko-KR" altLang="en-US" sz="700" dirty="0" err="1"/>
                        <a:t>오학생</a:t>
                      </a:r>
                      <a:endParaRPr lang="en-US" altLang="ko-KR" sz="700" dirty="0"/>
                    </a:p>
                  </a:txBody>
                  <a:tcPr marL="36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13946162"/>
                  </a:ext>
                </a:extLst>
              </a:tr>
              <a:tr h="272298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1-1-6 </a:t>
                      </a:r>
                      <a:r>
                        <a:rPr lang="ko-KR" altLang="en-US" sz="700" dirty="0" err="1"/>
                        <a:t>육학생</a:t>
                      </a:r>
                      <a:endParaRPr lang="ko-KR" altLang="en-US" sz="700" dirty="0"/>
                    </a:p>
                  </a:txBody>
                  <a:tcPr marL="36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163132954"/>
                  </a:ext>
                </a:extLst>
              </a:tr>
              <a:tr h="272298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1-1-7 </a:t>
                      </a:r>
                      <a:r>
                        <a:rPr lang="ko-KR" altLang="en-US" sz="700" dirty="0" err="1"/>
                        <a:t>칠학생</a:t>
                      </a:r>
                      <a:endParaRPr lang="ko-KR" altLang="en-US" sz="700" dirty="0"/>
                    </a:p>
                  </a:txBody>
                  <a:tcPr marL="36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554636209"/>
                  </a:ext>
                </a:extLst>
              </a:tr>
              <a:tr h="272298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1-1-8 </a:t>
                      </a:r>
                      <a:r>
                        <a:rPr lang="ko-KR" altLang="en-US" sz="700" dirty="0" err="1"/>
                        <a:t>팔학생</a:t>
                      </a:r>
                      <a:endParaRPr lang="ko-KR" altLang="en-US" sz="700" dirty="0"/>
                    </a:p>
                  </a:txBody>
                  <a:tcPr marL="36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09540754"/>
                  </a:ext>
                </a:extLst>
              </a:tr>
              <a:tr h="272298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1-1-9 </a:t>
                      </a:r>
                      <a:r>
                        <a:rPr lang="ko-KR" altLang="en-US" sz="700" dirty="0" err="1"/>
                        <a:t>구학생</a:t>
                      </a:r>
                      <a:endParaRPr lang="ko-KR" altLang="en-US" sz="700" dirty="0"/>
                    </a:p>
                  </a:txBody>
                  <a:tcPr marL="36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019267310"/>
                  </a:ext>
                </a:extLst>
              </a:tr>
              <a:tr h="272298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1-1-10</a:t>
                      </a:r>
                      <a:r>
                        <a:rPr lang="ko-KR" altLang="en-US" sz="700" dirty="0"/>
                        <a:t> </a:t>
                      </a:r>
                      <a:r>
                        <a:rPr lang="ko-KR" altLang="en-US" sz="700" dirty="0" err="1"/>
                        <a:t>열학생</a:t>
                      </a:r>
                      <a:endParaRPr lang="en-US" altLang="ko-KR" sz="700" dirty="0"/>
                    </a:p>
                  </a:txBody>
                  <a:tcPr marL="36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971803964"/>
                  </a:ext>
                </a:extLst>
              </a:tr>
            </a:tbl>
          </a:graphicData>
        </a:graphic>
      </p:graphicFrame>
      <p:sp>
        <p:nvSpPr>
          <p:cNvPr id="76" name="사각형: 둥근 모서리 75">
            <a:extLst>
              <a:ext uri="{FF2B5EF4-FFF2-40B4-BE49-F238E27FC236}">
                <a16:creationId xmlns:a16="http://schemas.microsoft.com/office/drawing/2014/main" id="{73C3D53D-B228-E59E-F51B-79CD9E56F503}"/>
              </a:ext>
            </a:extLst>
          </p:cNvPr>
          <p:cNvSpPr/>
          <p:nvPr/>
        </p:nvSpPr>
        <p:spPr>
          <a:xfrm>
            <a:off x="3324607" y="3086228"/>
            <a:ext cx="45719" cy="1279815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7" name="Circle">
            <a:extLst>
              <a:ext uri="{FF2B5EF4-FFF2-40B4-BE49-F238E27FC236}">
                <a16:creationId xmlns:a16="http://schemas.microsoft.com/office/drawing/2014/main" id="{8C705709-CDC0-B47A-377B-2F159B7ACCA2}"/>
              </a:ext>
            </a:extLst>
          </p:cNvPr>
          <p:cNvSpPr/>
          <p:nvPr/>
        </p:nvSpPr>
        <p:spPr>
          <a:xfrm>
            <a:off x="3966152" y="4292300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78" name="직사각형 77">
            <a:extLst>
              <a:ext uri="{FF2B5EF4-FFF2-40B4-BE49-F238E27FC236}">
                <a16:creationId xmlns:a16="http://schemas.microsoft.com/office/drawing/2014/main" id="{488DDEC8-2C87-3B4E-4772-DAC00A71A26D}"/>
              </a:ext>
            </a:extLst>
          </p:cNvPr>
          <p:cNvSpPr/>
          <p:nvPr/>
        </p:nvSpPr>
        <p:spPr>
          <a:xfrm>
            <a:off x="1874406" y="2828090"/>
            <a:ext cx="1475841" cy="263212"/>
          </a:xfrm>
          <a:prstGeom prst="rect">
            <a:avLst/>
          </a:prstGeom>
          <a:solidFill>
            <a:schemeClr val="dk1">
              <a:alpha val="55000"/>
            </a:schemeClr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>
                <a:solidFill>
                  <a:schemeClr val="bg1"/>
                </a:solidFill>
              </a:rPr>
              <a:t>DELETE v.3.4.4</a:t>
            </a:r>
          </a:p>
        </p:txBody>
      </p:sp>
      <p:sp>
        <p:nvSpPr>
          <p:cNvPr id="79" name="모서리가 둥근 직사각형 1100">
            <a:extLst>
              <a:ext uri="{FF2B5EF4-FFF2-40B4-BE49-F238E27FC236}">
                <a16:creationId xmlns:a16="http://schemas.microsoft.com/office/drawing/2014/main" id="{A52F9D71-F6C3-D7F8-7FD1-CBB993634C72}"/>
              </a:ext>
            </a:extLst>
          </p:cNvPr>
          <p:cNvSpPr/>
          <p:nvPr/>
        </p:nvSpPr>
        <p:spPr>
          <a:xfrm>
            <a:off x="8817767" y="1518854"/>
            <a:ext cx="45719" cy="832716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graphicFrame>
        <p:nvGraphicFramePr>
          <p:cNvPr id="80" name="Google Shape;912;p23">
            <a:extLst>
              <a:ext uri="{FF2B5EF4-FFF2-40B4-BE49-F238E27FC236}">
                <a16:creationId xmlns:a16="http://schemas.microsoft.com/office/drawing/2014/main" id="{3BA4730B-6F8A-9263-8B7A-DA5203818239}"/>
              </a:ext>
            </a:extLst>
          </p:cNvPr>
          <p:cNvGraphicFramePr/>
          <p:nvPr/>
        </p:nvGraphicFramePr>
        <p:xfrm>
          <a:off x="9032302" y="1315768"/>
          <a:ext cx="3037052" cy="99744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937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1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1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AI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코멘트 영역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학생의 학습 현황이 부족한 경우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학기의 데이터가 없을 경우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학습 데이터가 부족하여 코멘트가 표시할 수 없습니다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 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과목별 학습 진행 후 다시 확인해 주세요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문구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주간별 코멘트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학기별 코멘트 공통 적용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7621263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37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1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1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내용 복사 버튼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AI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코멘트 영역 데이터가 없을 시 버튼 비활성화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35217062"/>
                  </a:ext>
                </a:extLst>
              </a:tr>
            </a:tbl>
          </a:graphicData>
        </a:graphic>
      </p:graphicFrame>
      <p:graphicFrame>
        <p:nvGraphicFramePr>
          <p:cNvPr id="82" name="Google Shape;548;p12">
            <a:extLst>
              <a:ext uri="{FF2B5EF4-FFF2-40B4-BE49-F238E27FC236}">
                <a16:creationId xmlns:a16="http://schemas.microsoft.com/office/drawing/2014/main" id="{88F91419-397A-9282-F8D3-BDA75CDF7CE7}"/>
              </a:ext>
            </a:extLst>
          </p:cNvPr>
          <p:cNvGraphicFramePr/>
          <p:nvPr/>
        </p:nvGraphicFramePr>
        <p:xfrm>
          <a:off x="12192000" y="0"/>
          <a:ext cx="1887100" cy="44880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3.3.0</a:t>
                      </a:r>
                      <a:endParaRPr sz="600" b="0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맞춤형 학습 코멘트 데이터 없음 화면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96040199"/>
                  </a:ext>
                </a:extLst>
              </a:tr>
            </a:tbl>
          </a:graphicData>
        </a:graphic>
      </p:graphicFrame>
      <p:graphicFrame>
        <p:nvGraphicFramePr>
          <p:cNvPr id="30" name="표 29">
            <a:extLst>
              <a:ext uri="{FF2B5EF4-FFF2-40B4-BE49-F238E27FC236}">
                <a16:creationId xmlns:a16="http://schemas.microsoft.com/office/drawing/2014/main" id="{90C19F0A-B9CC-338A-8646-6D1992DD35D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71249155"/>
              </p:ext>
            </p:extLst>
          </p:nvPr>
        </p:nvGraphicFramePr>
        <p:xfrm>
          <a:off x="9042400" y="111727"/>
          <a:ext cx="3047760" cy="930898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9550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 </a:t>
                      </a: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06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TEA-AIR-PER-002_POPd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8494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담임교사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ko-KR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AI_</a:t>
                      </a:r>
                      <a:r>
                        <a:rPr lang="ko-KR" altLang="en-US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  <a:r>
                        <a:rPr lang="en-US" altLang="ko-KR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학생 리포트</a:t>
                      </a:r>
                      <a:r>
                        <a:rPr lang="en-US" altLang="ko-KR" b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선도학교</a:t>
                      </a:r>
                      <a:r>
                        <a:rPr lang="en-US" altLang="ko-KR" b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0" spc="0" baseline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데이터없음</a:t>
                      </a:r>
                      <a:r>
                        <a:rPr lang="en-US" altLang="ko-KR" b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</a:t>
                      </a:r>
                      <a:r>
                        <a:rPr lang="ko-KR" altLang="en-US" b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공통</a:t>
                      </a:r>
                      <a:r>
                        <a:rPr lang="en-US" altLang="ko-KR" b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)</a:t>
                      </a: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31" name="직사각형 30">
            <a:extLst>
              <a:ext uri="{FF2B5EF4-FFF2-40B4-BE49-F238E27FC236}">
                <a16:creationId xmlns:a16="http://schemas.microsoft.com/office/drawing/2014/main" id="{F996EAE3-46DF-253D-1368-9DB9B8270992}"/>
              </a:ext>
            </a:extLst>
          </p:cNvPr>
          <p:cNvSpPr/>
          <p:nvPr/>
        </p:nvSpPr>
        <p:spPr>
          <a:xfrm>
            <a:off x="0" y="-10968"/>
            <a:ext cx="12192000" cy="7493018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3200" dirty="0">
                <a:solidFill>
                  <a:schemeClr val="bg1"/>
                </a:solidFill>
              </a:rPr>
              <a:t>Delete v.3.3.5</a:t>
            </a:r>
          </a:p>
          <a:p>
            <a:pPr algn="ctr"/>
            <a:r>
              <a:rPr lang="en-US" altLang="ko-KR" dirty="0">
                <a:solidFill>
                  <a:schemeClr val="bg1"/>
                </a:solidFill>
              </a:rPr>
              <a:t>(</a:t>
            </a:r>
            <a:r>
              <a:rPr lang="ko-KR" altLang="en-US" dirty="0">
                <a:solidFill>
                  <a:schemeClr val="bg1"/>
                </a:solidFill>
              </a:rPr>
              <a:t>데이터 없음 화면 통합</a:t>
            </a:r>
            <a:r>
              <a:rPr lang="en-US" altLang="ko-KR" dirty="0">
                <a:solidFill>
                  <a:schemeClr val="bg1"/>
                </a:solidFill>
              </a:rPr>
              <a:t>)</a:t>
            </a:r>
            <a:endParaRPr lang="en-US" altLang="ko-KR" sz="5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4606400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모서리가 둥근 직사각형 1100">
            <a:extLst>
              <a:ext uri="{FF2B5EF4-FFF2-40B4-BE49-F238E27FC236}">
                <a16:creationId xmlns:a16="http://schemas.microsoft.com/office/drawing/2014/main" id="{C5BE8FAC-AC6A-559A-5EB1-689F8F3F0A48}"/>
              </a:ext>
            </a:extLst>
          </p:cNvPr>
          <p:cNvSpPr/>
          <p:nvPr/>
        </p:nvSpPr>
        <p:spPr>
          <a:xfrm>
            <a:off x="8817767" y="1518854"/>
            <a:ext cx="45719" cy="832716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cxnSp>
        <p:nvCxnSpPr>
          <p:cNvPr id="3" name="직선 연결선[R] 1266">
            <a:extLst>
              <a:ext uri="{FF2B5EF4-FFF2-40B4-BE49-F238E27FC236}">
                <a16:creationId xmlns:a16="http://schemas.microsoft.com/office/drawing/2014/main" id="{85F8003E-9AF9-9821-0C3D-9C43720CF22C}"/>
              </a:ext>
            </a:extLst>
          </p:cNvPr>
          <p:cNvCxnSpPr/>
          <p:nvPr/>
        </p:nvCxnSpPr>
        <p:spPr>
          <a:xfrm>
            <a:off x="3683706" y="837052"/>
            <a:ext cx="751562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Box 3">
            <a:extLst>
              <a:ext uri="{FF2B5EF4-FFF2-40B4-BE49-F238E27FC236}">
                <a16:creationId xmlns:a16="http://schemas.microsoft.com/office/drawing/2014/main" id="{CA7869C2-AFAC-AFD1-04B9-6E207F95494B}"/>
              </a:ext>
            </a:extLst>
          </p:cNvPr>
          <p:cNvSpPr txBox="1"/>
          <p:nvPr/>
        </p:nvSpPr>
        <p:spPr>
          <a:xfrm>
            <a:off x="313249" y="935431"/>
            <a:ext cx="938651" cy="16793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x-none" altLang="en-US" sz="1100" b="1" dirty="0"/>
              <a:t>학생 </a:t>
            </a:r>
            <a:r>
              <a:rPr lang="ko-KR" altLang="en-US" sz="1100" b="1" dirty="0"/>
              <a:t>리포트</a:t>
            </a:r>
            <a:endParaRPr lang="en-US" altLang="ko-KR" sz="1050" b="1" dirty="0"/>
          </a:p>
        </p:txBody>
      </p:sp>
      <p:pic>
        <p:nvPicPr>
          <p:cNvPr id="5" name="Graphic 11">
            <a:extLst>
              <a:ext uri="{FF2B5EF4-FFF2-40B4-BE49-F238E27FC236}">
                <a16:creationId xmlns:a16="http://schemas.microsoft.com/office/drawing/2014/main" id="{5281423F-50A4-790D-E194-5BC7A20145F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04668" y="940359"/>
            <a:ext cx="155002" cy="155002"/>
          </a:xfrm>
          <a:prstGeom prst="rect">
            <a:avLst/>
          </a:prstGeom>
        </p:spPr>
      </p:pic>
      <p:grpSp>
        <p:nvGrpSpPr>
          <p:cNvPr id="6" name="그룹 5">
            <a:extLst>
              <a:ext uri="{FF2B5EF4-FFF2-40B4-BE49-F238E27FC236}">
                <a16:creationId xmlns:a16="http://schemas.microsoft.com/office/drawing/2014/main" id="{A9B0AC2A-D2D6-91E1-39FF-BB4710349FA5}"/>
              </a:ext>
            </a:extLst>
          </p:cNvPr>
          <p:cNvGrpSpPr/>
          <p:nvPr/>
        </p:nvGrpSpPr>
        <p:grpSpPr>
          <a:xfrm>
            <a:off x="7310984" y="922446"/>
            <a:ext cx="1123678" cy="195246"/>
            <a:chOff x="3386022" y="1238010"/>
            <a:chExt cx="1123678" cy="195246"/>
          </a:xfrm>
        </p:grpSpPr>
        <p:sp>
          <p:nvSpPr>
            <p:cNvPr id="7" name="2020년 6월 09일">
              <a:extLst>
                <a:ext uri="{FF2B5EF4-FFF2-40B4-BE49-F238E27FC236}">
                  <a16:creationId xmlns:a16="http://schemas.microsoft.com/office/drawing/2014/main" id="{5707EB0C-EDC1-2DF1-C66D-74FD6FEB5637}"/>
                </a:ext>
              </a:extLst>
            </p:cNvPr>
            <p:cNvSpPr txBox="1"/>
            <p:nvPr/>
          </p:nvSpPr>
          <p:spPr>
            <a:xfrm>
              <a:off x="3684153" y="1238010"/>
              <a:ext cx="825547" cy="195246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:m="http://schemas.openxmlformats.org/officeDocument/2006/math" xmlns:a14="http://schemas.microsoft.com/office/drawing/2010/main" xmlns:ma14="http://schemas.microsoft.com/office/mac/drawingml/2011/main" xmlns="" val="1"/>
              </a:ext>
            </a:extLst>
          </p:spPr>
          <p:txBody>
            <a:bodyPr wrap="none" lIns="35719" tIns="35719" rIns="35719" bIns="35719" anchor="ctr">
              <a:spAutoFit/>
            </a:bodyPr>
            <a:lstStyle>
              <a:lvl1pPr>
                <a:defRPr sz="1300">
                  <a:solidFill>
                    <a:srgbClr val="343434"/>
                  </a:solidFill>
                  <a:latin typeface="Apple SD 산돌고딕 Neo 볼드체"/>
                  <a:ea typeface="Apple SD 산돌고딕 Neo 볼드체"/>
                  <a:cs typeface="Apple SD 산돌고딕 Neo 볼드체"/>
                  <a:sym typeface="Apple SD 산돌고딕 Neo 볼드체"/>
                </a:defRPr>
              </a:lvl1pPr>
            </a:lstStyle>
            <a:p>
              <a:pPr algn="ctr"/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2024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년 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3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~</a:t>
              </a:r>
              <a:r>
                <a:rPr lang="en-US" altLang="ko-KR" sz="800" b="1" dirty="0">
                  <a:solidFill>
                    <a:srgbClr val="7E44FB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6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endParaRPr sz="800" dirty="0">
                <a:solidFill>
                  <a:prstClr val="black">
                    <a:lumMod val="50000"/>
                    <a:lumOff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8" name="꺽쇠.png" descr="꺽쇠.png">
              <a:extLst>
                <a:ext uri="{FF2B5EF4-FFF2-40B4-BE49-F238E27FC236}">
                  <a16:creationId xmlns:a16="http://schemas.microsoft.com/office/drawing/2014/main" id="{3CBF5F83-8772-F0FB-2853-6B96323DE30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 flipH="1">
              <a:off x="3386022" y="1299227"/>
              <a:ext cx="98011" cy="98011"/>
            </a:xfrm>
            <a:prstGeom prst="rect">
              <a:avLst/>
            </a:prstGeom>
            <a:ln w="12700">
              <a:miter lim="400000"/>
            </a:ln>
          </p:spPr>
        </p:pic>
      </p:grp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174DB8AF-1094-0A07-89F5-6DF22A020711}"/>
              </a:ext>
            </a:extLst>
          </p:cNvPr>
          <p:cNvSpPr/>
          <p:nvPr/>
        </p:nvSpPr>
        <p:spPr>
          <a:xfrm>
            <a:off x="270365" y="1258306"/>
            <a:ext cx="1821623" cy="313047"/>
          </a:xfrm>
          <a:prstGeom prst="roundRect">
            <a:avLst/>
          </a:prstGeom>
          <a:solidFill>
            <a:srgbClr val="7F7F7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50" b="1" dirty="0">
                <a:solidFill>
                  <a:schemeClr val="bg1"/>
                </a:solidFill>
              </a:rPr>
              <a:t>우리반</a:t>
            </a: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8CEB303D-397A-56A4-3DB1-D0EFBDA66C70}"/>
              </a:ext>
            </a:extLst>
          </p:cNvPr>
          <p:cNvSpPr/>
          <p:nvPr/>
        </p:nvSpPr>
        <p:spPr>
          <a:xfrm>
            <a:off x="8372170" y="1261241"/>
            <a:ext cx="396937" cy="351244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2000" b="1" dirty="0">
                <a:solidFill>
                  <a:schemeClr val="tx1"/>
                </a:solidFill>
              </a:rPr>
              <a:t>+</a:t>
            </a:r>
            <a:endParaRPr lang="ko-KR" altLang="en-US" sz="2000" b="1" dirty="0">
              <a:solidFill>
                <a:schemeClr val="tx1"/>
              </a:solidFill>
            </a:endParaRPr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E1C7CC01-D8C7-6F4C-2627-A72273A65BC2}"/>
              </a:ext>
            </a:extLst>
          </p:cNvPr>
          <p:cNvSpPr/>
          <p:nvPr/>
        </p:nvSpPr>
        <p:spPr>
          <a:xfrm>
            <a:off x="2167941" y="1248999"/>
            <a:ext cx="1719180" cy="32912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50" b="1" dirty="0">
                <a:solidFill>
                  <a:schemeClr val="tx1"/>
                </a:solidFill>
              </a:rPr>
              <a:t>생활과 윤리 </a:t>
            </a:r>
            <a:r>
              <a:rPr lang="ko-KR" altLang="en-US" sz="1050" b="1" dirty="0" err="1">
                <a:solidFill>
                  <a:schemeClr val="tx1"/>
                </a:solidFill>
              </a:rPr>
              <a:t>심화반</a:t>
            </a:r>
            <a:endParaRPr lang="ko-KR" altLang="en-US" sz="1050" b="1" dirty="0">
              <a:solidFill>
                <a:schemeClr val="tx1"/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E26DAEF7-3E43-8765-0CEA-A3CDB479CCD7}"/>
              </a:ext>
            </a:extLst>
          </p:cNvPr>
          <p:cNvSpPr txBox="1"/>
          <p:nvPr/>
        </p:nvSpPr>
        <p:spPr>
          <a:xfrm>
            <a:off x="362139" y="2110074"/>
            <a:ext cx="68608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dirty="0">
                <a:solidFill>
                  <a:prstClr val="black"/>
                </a:solidFill>
              </a:rPr>
              <a:t>학생 분포도</a:t>
            </a:r>
            <a:endParaRPr kumimoji="1" lang="x-none" altLang="en-US" sz="1000" dirty="0">
              <a:solidFill>
                <a:prstClr val="black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5EC6D28-A2A9-0ACE-4805-DB4623B49B12}"/>
              </a:ext>
            </a:extLst>
          </p:cNvPr>
          <p:cNvSpPr txBox="1"/>
          <p:nvPr/>
        </p:nvSpPr>
        <p:spPr>
          <a:xfrm>
            <a:off x="538852" y="4386586"/>
            <a:ext cx="35266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8C783C43-8A32-A2C7-AF22-F617136F3EA6}"/>
              </a:ext>
            </a:extLst>
          </p:cNvPr>
          <p:cNvSpPr txBox="1"/>
          <p:nvPr/>
        </p:nvSpPr>
        <p:spPr>
          <a:xfrm rot="16200000">
            <a:off x="44394" y="2430366"/>
            <a:ext cx="431208" cy="107722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700" dirty="0" err="1">
                <a:solidFill>
                  <a:prstClr val="black"/>
                </a:solidFill>
              </a:rPr>
              <a:t>정답률</a:t>
            </a:r>
            <a:r>
              <a:rPr kumimoji="1" lang="ko-KR" altLang="en-US" sz="700" dirty="0">
                <a:solidFill>
                  <a:prstClr val="black"/>
                </a:solidFill>
              </a:rPr>
              <a:t> </a:t>
            </a:r>
            <a:r>
              <a:rPr kumimoji="1" lang="en-US" altLang="ko-KR" sz="700" dirty="0">
                <a:solidFill>
                  <a:prstClr val="black"/>
                </a:solidFill>
              </a:rPr>
              <a:t>(%)</a:t>
            </a:r>
            <a:endParaRPr kumimoji="1" lang="x-none" altLang="en-US" sz="700" dirty="0">
              <a:solidFill>
                <a:prstClr val="black"/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507177A-4AAC-7547-BEAB-8B133575D488}"/>
              </a:ext>
            </a:extLst>
          </p:cNvPr>
          <p:cNvSpPr txBox="1"/>
          <p:nvPr/>
        </p:nvSpPr>
        <p:spPr>
          <a:xfrm>
            <a:off x="437394" y="4340647"/>
            <a:ext cx="35266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A31B0118-81E7-F45D-3BE4-68144ED068AF}"/>
              </a:ext>
            </a:extLst>
          </p:cNvPr>
          <p:cNvSpPr txBox="1"/>
          <p:nvPr/>
        </p:nvSpPr>
        <p:spPr>
          <a:xfrm>
            <a:off x="419702" y="2801826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75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B3B9F9C-803E-4A66-1F52-050019F3EC8D}"/>
              </a:ext>
            </a:extLst>
          </p:cNvPr>
          <p:cNvSpPr txBox="1"/>
          <p:nvPr/>
        </p:nvSpPr>
        <p:spPr>
          <a:xfrm>
            <a:off x="381317" y="2317611"/>
            <a:ext cx="105798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100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949AA736-9120-65EB-70A8-140B237CF11D}"/>
              </a:ext>
            </a:extLst>
          </p:cNvPr>
          <p:cNvSpPr txBox="1"/>
          <p:nvPr/>
        </p:nvSpPr>
        <p:spPr>
          <a:xfrm>
            <a:off x="415247" y="3839805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25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9F87428-F52C-DD4E-2617-97FFB707496A}"/>
              </a:ext>
            </a:extLst>
          </p:cNvPr>
          <p:cNvSpPr txBox="1"/>
          <p:nvPr/>
        </p:nvSpPr>
        <p:spPr>
          <a:xfrm>
            <a:off x="419494" y="3332422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50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graphicFrame>
        <p:nvGraphicFramePr>
          <p:cNvPr id="20" name="표 752">
            <a:extLst>
              <a:ext uri="{FF2B5EF4-FFF2-40B4-BE49-F238E27FC236}">
                <a16:creationId xmlns:a16="http://schemas.microsoft.com/office/drawing/2014/main" id="{50C8D62D-7031-1FF7-9496-A015DC5E16DB}"/>
              </a:ext>
            </a:extLst>
          </p:cNvPr>
          <p:cNvGraphicFramePr>
            <a:graphicFrameLocks noGrp="1"/>
          </p:cNvGraphicFramePr>
          <p:nvPr/>
        </p:nvGraphicFramePr>
        <p:xfrm>
          <a:off x="553336" y="2296685"/>
          <a:ext cx="4676568" cy="205900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169142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169142">
                  <a:extLst>
                    <a:ext uri="{9D8B030D-6E8A-4147-A177-3AD203B41FA5}">
                      <a16:colId xmlns:a16="http://schemas.microsoft.com/office/drawing/2014/main" val="2816591719"/>
                    </a:ext>
                  </a:extLst>
                </a:gridCol>
                <a:gridCol w="1169142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169142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</a:tblGrid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5892381"/>
                  </a:ext>
                </a:extLst>
              </a:tr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85490342"/>
                  </a:ext>
                </a:extLst>
              </a:tr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sp>
        <p:nvSpPr>
          <p:cNvPr id="21" name="직사각형 20">
            <a:extLst>
              <a:ext uri="{FF2B5EF4-FFF2-40B4-BE49-F238E27FC236}">
                <a16:creationId xmlns:a16="http://schemas.microsoft.com/office/drawing/2014/main" id="{CF2A5BD4-BE26-E2F4-B4BB-BB661508A96C}"/>
              </a:ext>
            </a:extLst>
          </p:cNvPr>
          <p:cNvSpPr/>
          <p:nvPr/>
        </p:nvSpPr>
        <p:spPr>
          <a:xfrm>
            <a:off x="548011" y="2282875"/>
            <a:ext cx="2353859" cy="1030634"/>
          </a:xfrm>
          <a:prstGeom prst="rect">
            <a:avLst/>
          </a:prstGeom>
          <a:solidFill>
            <a:schemeClr val="accent5">
              <a:lumMod val="20000"/>
              <a:lumOff val="80000"/>
              <a:alpha val="5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2" name="직사각형 21">
            <a:extLst>
              <a:ext uri="{FF2B5EF4-FFF2-40B4-BE49-F238E27FC236}">
                <a16:creationId xmlns:a16="http://schemas.microsoft.com/office/drawing/2014/main" id="{D62002F1-78EF-FD95-6BB2-9349B09DD571}"/>
              </a:ext>
            </a:extLst>
          </p:cNvPr>
          <p:cNvSpPr/>
          <p:nvPr/>
        </p:nvSpPr>
        <p:spPr>
          <a:xfrm>
            <a:off x="543364" y="3321759"/>
            <a:ext cx="2353859" cy="1030634"/>
          </a:xfrm>
          <a:prstGeom prst="rect">
            <a:avLst/>
          </a:prstGeom>
          <a:solidFill>
            <a:srgbClr val="FED5D6">
              <a:alpha val="55000"/>
            </a:srgb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3" name="타원 22">
            <a:extLst>
              <a:ext uri="{FF2B5EF4-FFF2-40B4-BE49-F238E27FC236}">
                <a16:creationId xmlns:a16="http://schemas.microsoft.com/office/drawing/2014/main" id="{336DBA7E-590F-32DF-B3BA-309699A5EC4A}"/>
              </a:ext>
            </a:extLst>
          </p:cNvPr>
          <p:cNvSpPr/>
          <p:nvPr/>
        </p:nvSpPr>
        <p:spPr>
          <a:xfrm>
            <a:off x="1156874" y="3725198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4" name="타원 23">
            <a:extLst>
              <a:ext uri="{FF2B5EF4-FFF2-40B4-BE49-F238E27FC236}">
                <a16:creationId xmlns:a16="http://schemas.microsoft.com/office/drawing/2014/main" id="{FD055159-7500-86AD-0F51-4E983B335B4C}"/>
              </a:ext>
            </a:extLst>
          </p:cNvPr>
          <p:cNvSpPr/>
          <p:nvPr/>
        </p:nvSpPr>
        <p:spPr>
          <a:xfrm>
            <a:off x="500431" y="4275882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5" name="직사각형 24">
            <a:extLst>
              <a:ext uri="{FF2B5EF4-FFF2-40B4-BE49-F238E27FC236}">
                <a16:creationId xmlns:a16="http://schemas.microsoft.com/office/drawing/2014/main" id="{6E5E24C9-BAD3-1AC1-0062-35D85DEC2E4A}"/>
              </a:ext>
            </a:extLst>
          </p:cNvPr>
          <p:cNvSpPr/>
          <p:nvPr/>
        </p:nvSpPr>
        <p:spPr>
          <a:xfrm>
            <a:off x="386301" y="4899173"/>
            <a:ext cx="8360020" cy="1810964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i="1" dirty="0">
                <a:solidFill>
                  <a:schemeClr val="bg1">
                    <a:lumMod val="65000"/>
                  </a:schemeClr>
                </a:solidFill>
              </a:rPr>
              <a:t>하단 영역 </a:t>
            </a:r>
            <a:r>
              <a:rPr lang="en-US" altLang="ko-KR" i="1" dirty="0">
                <a:solidFill>
                  <a:schemeClr val="bg1">
                    <a:lumMod val="65000"/>
                  </a:schemeClr>
                </a:solidFill>
              </a:rPr>
              <a:t>(</a:t>
            </a:r>
            <a:r>
              <a:rPr lang="ko-KR" altLang="en-US" i="1" dirty="0">
                <a:solidFill>
                  <a:schemeClr val="bg1">
                    <a:lumMod val="65000"/>
                  </a:schemeClr>
                </a:solidFill>
              </a:rPr>
              <a:t>피드백 목록</a:t>
            </a:r>
            <a:r>
              <a:rPr lang="en-US" altLang="ko-KR" i="1" dirty="0">
                <a:solidFill>
                  <a:schemeClr val="bg1">
                    <a:lumMod val="65000"/>
                  </a:schemeClr>
                </a:solidFill>
              </a:rPr>
              <a:t>, </a:t>
            </a:r>
            <a:r>
              <a:rPr lang="ko-KR" altLang="en-US" i="1" dirty="0">
                <a:solidFill>
                  <a:schemeClr val="bg1">
                    <a:lumMod val="65000"/>
                  </a:schemeClr>
                </a:solidFill>
              </a:rPr>
              <a:t>전체 학생 목록</a:t>
            </a:r>
            <a:r>
              <a:rPr lang="en-US" altLang="ko-KR" i="1" dirty="0">
                <a:solidFill>
                  <a:schemeClr val="bg1">
                    <a:lumMod val="65000"/>
                  </a:schemeClr>
                </a:solidFill>
              </a:rPr>
              <a:t>)</a:t>
            </a:r>
          </a:p>
          <a:p>
            <a:pPr algn="ctr"/>
            <a:r>
              <a:rPr lang="en-US" altLang="ko-KR" sz="1400" i="1" dirty="0">
                <a:solidFill>
                  <a:srgbClr val="0070C0"/>
                </a:solidFill>
              </a:rPr>
              <a:t>TEA-AIR-PER-001</a:t>
            </a:r>
            <a:r>
              <a:rPr lang="ko-KR" altLang="en-US" sz="1400" i="1" dirty="0">
                <a:solidFill>
                  <a:srgbClr val="0070C0"/>
                </a:solidFill>
              </a:rPr>
              <a:t> 화면과 동일</a:t>
            </a:r>
            <a:endParaRPr lang="en-US" altLang="ko-KR" sz="1400" i="1" dirty="0">
              <a:solidFill>
                <a:srgbClr val="0070C0"/>
              </a:solidFill>
            </a:endParaRPr>
          </a:p>
        </p:txBody>
      </p:sp>
      <p:sp>
        <p:nvSpPr>
          <p:cNvPr id="26" name="직사각형 25">
            <a:extLst>
              <a:ext uri="{FF2B5EF4-FFF2-40B4-BE49-F238E27FC236}">
                <a16:creationId xmlns:a16="http://schemas.microsoft.com/office/drawing/2014/main" id="{1E0F9D90-746E-91F5-0545-A41C2A323560}"/>
              </a:ext>
            </a:extLst>
          </p:cNvPr>
          <p:cNvSpPr/>
          <p:nvPr/>
        </p:nvSpPr>
        <p:spPr>
          <a:xfrm>
            <a:off x="0" y="1"/>
            <a:ext cx="8928017" cy="6858000"/>
          </a:xfrm>
          <a:prstGeom prst="rect">
            <a:avLst/>
          </a:prstGeom>
          <a:solidFill>
            <a:schemeClr val="dk1">
              <a:alpha val="50000"/>
            </a:schemeClr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사각형: 둥근 모서리 26">
            <a:extLst>
              <a:ext uri="{FF2B5EF4-FFF2-40B4-BE49-F238E27FC236}">
                <a16:creationId xmlns:a16="http://schemas.microsoft.com/office/drawing/2014/main" id="{08DB5B74-7644-D405-706A-55CE11190418}"/>
              </a:ext>
            </a:extLst>
          </p:cNvPr>
          <p:cNvSpPr/>
          <p:nvPr/>
        </p:nvSpPr>
        <p:spPr>
          <a:xfrm>
            <a:off x="264591" y="1635105"/>
            <a:ext cx="8504516" cy="365885"/>
          </a:xfrm>
          <a:prstGeom prst="roundRect">
            <a:avLst/>
          </a:prstGeom>
          <a:solidFill>
            <a:schemeClr val="bg1"/>
          </a:solidFill>
          <a:ln>
            <a:solidFill>
              <a:srgbClr val="7E44FB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1000" dirty="0">
                <a:solidFill>
                  <a:srgbClr val="7E44FB"/>
                </a:solidFill>
                <a:sym typeface="Malgun Gothic"/>
              </a:rPr>
              <a:t>우리반 </a:t>
            </a:r>
            <a:r>
              <a:rPr lang="en-US" altLang="ko-KR" sz="1000" dirty="0">
                <a:solidFill>
                  <a:srgbClr val="7E44FB"/>
                </a:solidFill>
                <a:sym typeface="Malgun Gothic"/>
              </a:rPr>
              <a:t>AI </a:t>
            </a:r>
            <a:r>
              <a:rPr lang="ko-KR" altLang="en-US" sz="1000" dirty="0">
                <a:solidFill>
                  <a:srgbClr val="7E44FB"/>
                </a:solidFill>
                <a:sym typeface="Malgun Gothic"/>
              </a:rPr>
              <a:t>코멘트 요약을 확인하세요</a:t>
            </a:r>
            <a:r>
              <a:rPr lang="en-US" altLang="ko-KR" sz="1000" dirty="0">
                <a:solidFill>
                  <a:srgbClr val="7E44FB"/>
                </a:solidFill>
                <a:sym typeface="Malgun Gothic"/>
              </a:rPr>
              <a:t>!</a:t>
            </a:r>
            <a:endParaRPr lang="ko-KR" altLang="en-US" sz="1000" dirty="0">
              <a:solidFill>
                <a:srgbClr val="7E44FB"/>
              </a:solidFill>
              <a:sym typeface="Malgun Gothic"/>
            </a:endParaRPr>
          </a:p>
        </p:txBody>
      </p:sp>
      <p:sp>
        <p:nvSpPr>
          <p:cNvPr id="28" name="사각형: 둥근 모서리 36">
            <a:extLst>
              <a:ext uri="{FF2B5EF4-FFF2-40B4-BE49-F238E27FC236}">
                <a16:creationId xmlns:a16="http://schemas.microsoft.com/office/drawing/2014/main" id="{55C2F767-87EE-EDA9-06CE-F8A6F7653A23}"/>
              </a:ext>
            </a:extLst>
          </p:cNvPr>
          <p:cNvSpPr/>
          <p:nvPr/>
        </p:nvSpPr>
        <p:spPr>
          <a:xfrm>
            <a:off x="8107358" y="1746505"/>
            <a:ext cx="686079" cy="134214"/>
          </a:xfrm>
          <a:prstGeom prst="roundRect">
            <a:avLst/>
          </a:prstGeom>
          <a:noFill/>
          <a:ln w="317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algn="ctr">
              <a:buClr>
                <a:srgbClr val="FFFFFF"/>
              </a:buClr>
              <a:buSzPts val="700"/>
            </a:pPr>
            <a:r>
              <a:rPr lang="ko-KR" altLang="en-US" sz="800" dirty="0">
                <a:solidFill>
                  <a:srgbClr val="7E44FB"/>
                </a:solidFill>
              </a:rPr>
              <a:t>확인하기 </a:t>
            </a:r>
            <a:r>
              <a:rPr lang="en-US" altLang="ko-KR" sz="800" dirty="0">
                <a:solidFill>
                  <a:srgbClr val="7E44FB"/>
                </a:solidFill>
              </a:rPr>
              <a:t>&gt;</a:t>
            </a:r>
            <a:endParaRPr lang="ko-KR" altLang="en-US" sz="800" dirty="0">
              <a:solidFill>
                <a:srgbClr val="7E44FB"/>
              </a:solidFill>
            </a:endParaRPr>
          </a:p>
        </p:txBody>
      </p:sp>
      <p:cxnSp>
        <p:nvCxnSpPr>
          <p:cNvPr id="29" name="연결선: 꺾임 28">
            <a:extLst>
              <a:ext uri="{FF2B5EF4-FFF2-40B4-BE49-F238E27FC236}">
                <a16:creationId xmlns:a16="http://schemas.microsoft.com/office/drawing/2014/main" id="{5C5FE71E-EA67-DA4D-D5AA-63267F56BB72}"/>
              </a:ext>
            </a:extLst>
          </p:cNvPr>
          <p:cNvCxnSpPr>
            <a:cxnSpLocks/>
            <a:stCxn id="27" idx="3"/>
          </p:cNvCxnSpPr>
          <p:nvPr/>
        </p:nvCxnSpPr>
        <p:spPr>
          <a:xfrm flipH="1">
            <a:off x="7437745" y="1818048"/>
            <a:ext cx="1331362" cy="2430908"/>
          </a:xfrm>
          <a:prstGeom prst="bentConnector3">
            <a:avLst>
              <a:gd name="adj1" fmla="val -6439"/>
            </a:avLst>
          </a:prstGeom>
          <a:ln w="19050">
            <a:solidFill>
              <a:srgbClr val="00B0F0"/>
            </a:solidFill>
            <a:prstDash val="sysDash"/>
            <a:miter/>
            <a:tailEnd type="triangle"/>
          </a:ln>
        </p:spPr>
      </p:cxnSp>
      <p:pic>
        <p:nvPicPr>
          <p:cNvPr id="30" name="그래픽 29" descr="정지 윤곽선">
            <a:extLst>
              <a:ext uri="{FF2B5EF4-FFF2-40B4-BE49-F238E27FC236}">
                <a16:creationId xmlns:a16="http://schemas.microsoft.com/office/drawing/2014/main" id="{85B21E4D-FDB7-499D-29C7-6A0FCB3C59C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136114" y="3739996"/>
            <a:ext cx="159372" cy="159372"/>
          </a:xfrm>
          <a:prstGeom prst="rect">
            <a:avLst/>
          </a:prstGeom>
        </p:spPr>
      </p:pic>
      <p:pic>
        <p:nvPicPr>
          <p:cNvPr id="31" name="그래픽 30" descr="정지 윤곽선">
            <a:extLst>
              <a:ext uri="{FF2B5EF4-FFF2-40B4-BE49-F238E27FC236}">
                <a16:creationId xmlns:a16="http://schemas.microsoft.com/office/drawing/2014/main" id="{C862B647-CBBF-F86A-75BC-42750E256EE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221816" y="3462827"/>
            <a:ext cx="159372" cy="159372"/>
          </a:xfrm>
          <a:prstGeom prst="rect">
            <a:avLst/>
          </a:prstGeom>
        </p:spPr>
      </p:pic>
      <p:sp>
        <p:nvSpPr>
          <p:cNvPr id="32" name="사각형: 둥근 모서리 31">
            <a:extLst>
              <a:ext uri="{FF2B5EF4-FFF2-40B4-BE49-F238E27FC236}">
                <a16:creationId xmlns:a16="http://schemas.microsoft.com/office/drawing/2014/main" id="{A2DD9261-E296-6425-66DC-5241217E2218}"/>
              </a:ext>
            </a:extLst>
          </p:cNvPr>
          <p:cNvSpPr/>
          <p:nvPr/>
        </p:nvSpPr>
        <p:spPr>
          <a:xfrm>
            <a:off x="1813913" y="2146084"/>
            <a:ext cx="5623832" cy="4147227"/>
          </a:xfrm>
          <a:prstGeom prst="roundRect">
            <a:avLst>
              <a:gd name="adj" fmla="val 2861"/>
            </a:avLst>
          </a:prstGeo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" name="사각형: 둥근 모서리 36">
            <a:extLst>
              <a:ext uri="{FF2B5EF4-FFF2-40B4-BE49-F238E27FC236}">
                <a16:creationId xmlns:a16="http://schemas.microsoft.com/office/drawing/2014/main" id="{0887CF90-765A-E142-B293-404111926079}"/>
              </a:ext>
            </a:extLst>
          </p:cNvPr>
          <p:cNvSpPr/>
          <p:nvPr/>
        </p:nvSpPr>
        <p:spPr>
          <a:xfrm>
            <a:off x="4213707" y="5945896"/>
            <a:ext cx="824245" cy="242642"/>
          </a:xfrm>
          <a:prstGeom prst="roundRect">
            <a:avLst/>
          </a:prstGeom>
          <a:solidFill>
            <a:schemeClr val="tx1"/>
          </a:solidFill>
        </p:spPr>
        <p:txBody>
          <a:bodyPr wrap="square" lIns="0" tIns="0" rIns="0" bIns="36000" rtlCol="0" anchor="ctr" anchorCtr="0">
            <a:norm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800" dirty="0">
                <a:solidFill>
                  <a:schemeClr val="bg1"/>
                </a:solidFill>
                <a:latin typeface="나눔스퀘어라운드OTF Bold" panose="020B0600000101010101" pitchFamily="34" charset="-127"/>
                <a:ea typeface="나눔스퀘어라운드OTF Bold" panose="020B0600000101010101" pitchFamily="34" charset="-127"/>
              </a:rPr>
              <a:t>닫기</a:t>
            </a:r>
          </a:p>
        </p:txBody>
      </p:sp>
      <p:sp>
        <p:nvSpPr>
          <p:cNvPr id="40" name="사각형: 둥근 모서리 39">
            <a:extLst>
              <a:ext uri="{FF2B5EF4-FFF2-40B4-BE49-F238E27FC236}">
                <a16:creationId xmlns:a16="http://schemas.microsoft.com/office/drawing/2014/main" id="{5F027F15-C6D5-975D-056E-0835537F448D}"/>
              </a:ext>
            </a:extLst>
          </p:cNvPr>
          <p:cNvSpPr/>
          <p:nvPr/>
        </p:nvSpPr>
        <p:spPr>
          <a:xfrm>
            <a:off x="1913391" y="2916408"/>
            <a:ext cx="5398775" cy="2805175"/>
          </a:xfrm>
          <a:prstGeom prst="roundRect">
            <a:avLst>
              <a:gd name="adj" fmla="val 3423"/>
            </a:avLst>
          </a:prstGeom>
          <a:solidFill>
            <a:schemeClr val="bg1"/>
          </a:solidFill>
          <a:ln w="635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0"/>
          <a:lstStyle/>
          <a:p>
            <a:pPr algn="ctr">
              <a:lnSpc>
                <a:spcPct val="150000"/>
              </a:lnSpc>
            </a:pPr>
            <a:r>
              <a:rPr lang="ko-KR" altLang="en-US" sz="800" dirty="0">
                <a:solidFill>
                  <a:schemeClr val="tx1"/>
                </a:solidFill>
              </a:rPr>
              <a:t>등록된 학생이 없습니다</a:t>
            </a:r>
            <a:r>
              <a:rPr lang="en-US" altLang="ko-KR" sz="800" dirty="0">
                <a:solidFill>
                  <a:schemeClr val="tx1"/>
                </a:solidFill>
              </a:rPr>
              <a:t>.</a:t>
            </a:r>
          </a:p>
          <a:p>
            <a:pPr algn="ctr">
              <a:lnSpc>
                <a:spcPct val="150000"/>
              </a:lnSpc>
            </a:pPr>
            <a:r>
              <a:rPr lang="ko-KR" altLang="en-US" sz="800" dirty="0">
                <a:solidFill>
                  <a:schemeClr val="tx1"/>
                </a:solidFill>
              </a:rPr>
              <a:t>우리반 학생을 배정해 주세요</a:t>
            </a:r>
            <a:r>
              <a:rPr lang="en-US" altLang="ko-KR" sz="800" dirty="0">
                <a:solidFill>
                  <a:schemeClr val="tx1"/>
                </a:solidFill>
              </a:rPr>
              <a:t>.</a:t>
            </a:r>
          </a:p>
        </p:txBody>
      </p:sp>
      <p:sp>
        <p:nvSpPr>
          <p:cNvPr id="41" name="직사각형 40">
            <a:extLst>
              <a:ext uri="{FF2B5EF4-FFF2-40B4-BE49-F238E27FC236}">
                <a16:creationId xmlns:a16="http://schemas.microsoft.com/office/drawing/2014/main" id="{D971B910-6D1E-B681-AD62-AFD20E8B7C40}"/>
              </a:ext>
            </a:extLst>
          </p:cNvPr>
          <p:cNvSpPr/>
          <p:nvPr/>
        </p:nvSpPr>
        <p:spPr>
          <a:xfrm>
            <a:off x="1847132" y="5722762"/>
            <a:ext cx="5548715" cy="11836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ED14A228-6042-5390-B40D-04F6BADDF9E2}"/>
              </a:ext>
            </a:extLst>
          </p:cNvPr>
          <p:cNvSpPr txBox="1"/>
          <p:nvPr/>
        </p:nvSpPr>
        <p:spPr>
          <a:xfrm>
            <a:off x="1915266" y="2229928"/>
            <a:ext cx="1458879" cy="24128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ko-KR"/>
            </a:defPPr>
            <a:lvl1pPr>
              <a:defRPr sz="1100" b="1"/>
            </a:lvl1pPr>
          </a:lstStyle>
          <a:p>
            <a:pPr>
              <a:lnSpc>
                <a:spcPct val="150000"/>
              </a:lnSpc>
            </a:pPr>
            <a:r>
              <a:rPr lang="ko-KR" altLang="en-US" sz="1200" dirty="0"/>
              <a:t>맞춤형 학습 코멘트</a:t>
            </a:r>
            <a:endParaRPr lang="en-US" altLang="ko-KR" sz="1200" dirty="0"/>
          </a:p>
        </p:txBody>
      </p:sp>
      <p:cxnSp>
        <p:nvCxnSpPr>
          <p:cNvPr id="48" name="직선 연결선 47">
            <a:extLst>
              <a:ext uri="{FF2B5EF4-FFF2-40B4-BE49-F238E27FC236}">
                <a16:creationId xmlns:a16="http://schemas.microsoft.com/office/drawing/2014/main" id="{336DC169-3E5E-67E8-BBFB-6E68BAF555F4}"/>
              </a:ext>
            </a:extLst>
          </p:cNvPr>
          <p:cNvCxnSpPr>
            <a:cxnSpLocks/>
          </p:cNvCxnSpPr>
          <p:nvPr/>
        </p:nvCxnSpPr>
        <p:spPr>
          <a:xfrm>
            <a:off x="1882550" y="2538411"/>
            <a:ext cx="5468469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Circle">
            <a:extLst>
              <a:ext uri="{FF2B5EF4-FFF2-40B4-BE49-F238E27FC236}">
                <a16:creationId xmlns:a16="http://schemas.microsoft.com/office/drawing/2014/main" id="{3C876AAC-0F64-A362-9F3B-808068D531C4}"/>
              </a:ext>
            </a:extLst>
          </p:cNvPr>
          <p:cNvSpPr/>
          <p:nvPr/>
        </p:nvSpPr>
        <p:spPr>
          <a:xfrm>
            <a:off x="3933488" y="4093698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  <p:graphicFrame>
        <p:nvGraphicFramePr>
          <p:cNvPr id="57" name="표 11">
            <a:extLst>
              <a:ext uri="{FF2B5EF4-FFF2-40B4-BE49-F238E27FC236}">
                <a16:creationId xmlns:a16="http://schemas.microsoft.com/office/drawing/2014/main" id="{970D0E97-EE44-397B-E542-74F211993E3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48511490"/>
              </p:ext>
            </p:extLst>
          </p:nvPr>
        </p:nvGraphicFramePr>
        <p:xfrm>
          <a:off x="9036129" y="108697"/>
          <a:ext cx="3047760" cy="938602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1675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 </a:t>
                      </a: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6569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TEA-SUB-MC-002_POPd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8391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담임교사</a:t>
                      </a: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</a:t>
                      </a: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ko-KR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AI_</a:t>
                      </a: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  <a:r>
                        <a:rPr lang="en-US" altLang="ko-KR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학생 리포트</a:t>
                      </a:r>
                      <a:r>
                        <a:rPr lang="en-US" altLang="ko-KR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선도학교</a:t>
                      </a:r>
                      <a:r>
                        <a:rPr lang="en-US" altLang="ko-KR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학생 없음</a:t>
                      </a: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58" name="Google Shape;912;p23">
            <a:extLst>
              <a:ext uri="{FF2B5EF4-FFF2-40B4-BE49-F238E27FC236}">
                <a16:creationId xmlns:a16="http://schemas.microsoft.com/office/drawing/2014/main" id="{30ABB5EA-A9B2-30D6-A0B6-49CD2135834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1143805"/>
              </p:ext>
            </p:extLst>
          </p:nvPr>
        </p:nvGraphicFramePr>
        <p:xfrm>
          <a:off x="9032302" y="1315768"/>
          <a:ext cx="3037052" cy="7494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937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1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  <a:endParaRPr sz="700" b="1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00.index</a:t>
                      </a:r>
                      <a:r>
                        <a:rPr lang="en-US" altLang="ko-KR" sz="700" b="0" u="none" strike="noStrike" cap="none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baseline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의 </a:t>
                      </a:r>
                      <a:r>
                        <a:rPr lang="en-US" altLang="ko-KR" sz="700" b="0" u="none" strike="noStrike" cap="none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‘AI</a:t>
                      </a:r>
                      <a:r>
                        <a:rPr lang="ko-KR" altLang="en-US" sz="700" b="0" u="none" strike="noStrike" cap="none" baseline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코멘트 제공 정책</a:t>
                      </a:r>
                      <a:r>
                        <a:rPr lang="en-US" altLang="ko-KR" sz="700" b="0" u="none" strike="noStrike" cap="none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’</a:t>
                      </a:r>
                      <a:r>
                        <a:rPr lang="ko-KR" altLang="en-US" sz="700" b="0" u="none" strike="noStrike" cap="none" baseline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내용 참고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37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1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1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AI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코멘트 영역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 학급에 등록된 학생이 없을 경우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등록된 학생이 없습니다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 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우리반 학생을 배정해 주세요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문구 표시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7621263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37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1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7905325"/>
                  </a:ext>
                </a:extLst>
              </a:tr>
            </a:tbl>
          </a:graphicData>
        </a:graphic>
      </p:graphicFrame>
      <p:graphicFrame>
        <p:nvGraphicFramePr>
          <p:cNvPr id="59" name="Google Shape;548;p12">
            <a:extLst>
              <a:ext uri="{FF2B5EF4-FFF2-40B4-BE49-F238E27FC236}">
                <a16:creationId xmlns:a16="http://schemas.microsoft.com/office/drawing/2014/main" id="{141DE2B2-ABCB-C1E4-6D7E-9EEDF49E0DE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10037505"/>
              </p:ext>
            </p:extLst>
          </p:nvPr>
        </p:nvGraphicFramePr>
        <p:xfrm>
          <a:off x="12192000" y="0"/>
          <a:ext cx="1887100" cy="70368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3.3.4</a:t>
                      </a:r>
                      <a:endParaRPr sz="600" b="0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맞춤형 학습 코멘트 학생 없음 화면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9604019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3.3.5</a:t>
                      </a:r>
                      <a:endParaRPr sz="600" b="0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화면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ID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변경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(TEA-SUB-MC-002_POPe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→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POPd)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2395148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84249139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>
            <a:extLst>
              <a:ext uri="{FF2B5EF4-FFF2-40B4-BE49-F238E27FC236}">
                <a16:creationId xmlns:a16="http://schemas.microsoft.com/office/drawing/2014/main" id="{80B60E03-9969-DB98-7AF0-E073C879637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13438142"/>
              </p:ext>
            </p:extLst>
          </p:nvPr>
        </p:nvGraphicFramePr>
        <p:xfrm>
          <a:off x="135383" y="608112"/>
          <a:ext cx="11788907" cy="1293265"/>
        </p:xfrm>
        <a:graphic>
          <a:graphicData uri="http://schemas.openxmlformats.org/drawingml/2006/table">
            <a:tbl>
              <a:tblPr/>
              <a:tblGrid>
                <a:gridCol w="2725260">
                  <a:extLst>
                    <a:ext uri="{9D8B030D-6E8A-4147-A177-3AD203B41FA5}">
                      <a16:colId xmlns:a16="http://schemas.microsoft.com/office/drawing/2014/main" val="58004440"/>
                    </a:ext>
                  </a:extLst>
                </a:gridCol>
                <a:gridCol w="5475637">
                  <a:extLst>
                    <a:ext uri="{9D8B030D-6E8A-4147-A177-3AD203B41FA5}">
                      <a16:colId xmlns:a16="http://schemas.microsoft.com/office/drawing/2014/main" val="1012792344"/>
                    </a:ext>
                  </a:extLst>
                </a:gridCol>
                <a:gridCol w="1082040">
                  <a:extLst>
                    <a:ext uri="{9D8B030D-6E8A-4147-A177-3AD203B41FA5}">
                      <a16:colId xmlns:a16="http://schemas.microsoft.com/office/drawing/2014/main" val="3730682055"/>
                    </a:ext>
                  </a:extLst>
                </a:gridCol>
                <a:gridCol w="1252985">
                  <a:extLst>
                    <a:ext uri="{9D8B030D-6E8A-4147-A177-3AD203B41FA5}">
                      <a16:colId xmlns:a16="http://schemas.microsoft.com/office/drawing/2014/main" val="1084266289"/>
                    </a:ext>
                  </a:extLst>
                </a:gridCol>
                <a:gridCol w="1252985">
                  <a:extLst>
                    <a:ext uri="{9D8B030D-6E8A-4147-A177-3AD203B41FA5}">
                      <a16:colId xmlns:a16="http://schemas.microsoft.com/office/drawing/2014/main" val="2558384952"/>
                    </a:ext>
                  </a:extLst>
                </a:gridCol>
              </a:tblGrid>
              <a:tr h="286161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1000" dirty="0">
                          <a:effectLst/>
                        </a:rPr>
                        <a:t>항목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1000" dirty="0">
                          <a:effectLst/>
                        </a:rPr>
                        <a:t>설명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dirty="0">
                          <a:effectLst/>
                        </a:rPr>
                        <a:t>케이스 구분</a:t>
                      </a:r>
                      <a:endParaRPr lang="en-US" sz="10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dirty="0">
                          <a:effectLst/>
                        </a:rPr>
                        <a:t>진급 </a:t>
                      </a:r>
                      <a:r>
                        <a:rPr lang="ko-KR" altLang="en-US" sz="1000">
                          <a:effectLst/>
                        </a:rPr>
                        <a:t>화면 </a:t>
                      </a:r>
                      <a:r>
                        <a:rPr lang="en-US" sz="1000">
                          <a:effectLst/>
                        </a:rPr>
                        <a:t>ID</a:t>
                      </a:r>
                      <a:endParaRPr lang="en-US" sz="10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dirty="0">
                          <a:effectLst/>
                        </a:rPr>
                        <a:t>전학 화면 </a:t>
                      </a:r>
                      <a:r>
                        <a:rPr lang="en-US" altLang="ko-KR" sz="1000" dirty="0">
                          <a:effectLst/>
                        </a:rPr>
                        <a:t>ID</a:t>
                      </a:r>
                      <a:endParaRPr lang="en-US" sz="10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76834888"/>
                  </a:ext>
                </a:extLst>
              </a:tr>
              <a:tr h="199384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누적 학습 수준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진급</a:t>
                      </a:r>
                      <a:r>
                        <a:rPr lang="en-US" altLang="ko-KR" sz="800" dirty="0">
                          <a:effectLst/>
                        </a:rPr>
                        <a:t>/</a:t>
                      </a:r>
                      <a:r>
                        <a:rPr lang="ko-KR" altLang="en-US" sz="800" dirty="0">
                          <a:effectLst/>
                        </a:rPr>
                        <a:t>전학 </a:t>
                      </a:r>
                      <a:r>
                        <a:rPr lang="en-US" altLang="ko-KR" sz="800" dirty="0">
                          <a:effectLst/>
                        </a:rPr>
                        <a:t>: </a:t>
                      </a:r>
                      <a:r>
                        <a:rPr lang="ko-KR" altLang="en-US" sz="800" dirty="0">
                          <a:effectLst/>
                        </a:rPr>
                        <a:t>이전 통계</a:t>
                      </a:r>
                      <a:r>
                        <a:rPr lang="en-US" altLang="ko-KR" sz="800" dirty="0">
                          <a:effectLst/>
                        </a:rPr>
                        <a:t>/</a:t>
                      </a:r>
                      <a:r>
                        <a:rPr lang="ko-KR" altLang="en-US" sz="800" dirty="0">
                          <a:effectLst/>
                        </a:rPr>
                        <a:t>진단 결과 등 유지상태에 최초 진입 화면은 이력 없는 화면</a:t>
                      </a:r>
                      <a:endParaRPr lang="en-US" altLang="ko-KR" sz="8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1" kern="1200" dirty="0">
                          <a:solidFill>
                            <a:srgbClr val="FF0000"/>
                          </a:solidFill>
                          <a:latin typeface="+mn-lt"/>
                          <a:ea typeface="+mn-ea"/>
                          <a:cs typeface="+mn-cs"/>
                        </a:rPr>
                        <a:t>진급 </a:t>
                      </a:r>
                      <a:r>
                        <a:rPr lang="en-US" altLang="ko-KR" sz="8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/</a:t>
                      </a:r>
                      <a:r>
                        <a:rPr lang="en-US" altLang="ko-KR" sz="800" b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800" b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전학</a:t>
                      </a:r>
                      <a:endParaRPr lang="en-US" altLang="ko-KR" sz="800" b="1" kern="1200" dirty="0">
                        <a:solidFill>
                          <a:srgbClr val="0070C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gridSpan="2">
                  <a:txBody>
                    <a:bodyPr/>
                    <a:lstStyle/>
                    <a:p>
                      <a:pPr algn="ctr"/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STU-AIR-001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STU-INT-MAI-001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64006009"/>
                  </a:ext>
                </a:extLst>
              </a:tr>
              <a:tr h="269240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나의 강점 과목 분석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이전 통계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진단 결과 등 유지상태에 최초 진입 화면은 이력 없는 화면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 </a:t>
                      </a:r>
                      <a:r>
                        <a:rPr kumimoji="0" lang="en-US" altLang="ko-KR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en-US" altLang="ko-KR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kumimoji="0" lang="ko-KR" alt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</a:t>
                      </a:r>
                      <a:endParaRPr kumimoji="0" lang="en-US" altLang="ko-KR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94142610"/>
                  </a:ext>
                </a:extLst>
              </a:tr>
              <a:tr h="269240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과목별 리포트</a:t>
                      </a:r>
                      <a:r>
                        <a:rPr lang="en-US" altLang="ko-KR" sz="800" dirty="0">
                          <a:effectLst/>
                        </a:rPr>
                        <a:t> </a:t>
                      </a:r>
                      <a:r>
                        <a:rPr lang="ko-KR" altLang="en-US" sz="800" dirty="0">
                          <a:effectLst/>
                        </a:rPr>
                        <a:t>보기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이전 통계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진단 결과 등 유지상태에 최초 진입 화면은 이력 없는 화면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 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</a:t>
                      </a:r>
                      <a:endParaRPr kumimoji="0" lang="en-US" altLang="ko-KR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29007555"/>
                  </a:ext>
                </a:extLst>
              </a:tr>
              <a:tr h="269240"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>
                          <a:effectLst/>
                        </a:rPr>
                        <a:t>누적 학습 현황</a:t>
                      </a:r>
                      <a:r>
                        <a:rPr lang="en-US" altLang="ko-KR" sz="800" dirty="0">
                          <a:effectLst/>
                        </a:rPr>
                        <a:t>(</a:t>
                      </a:r>
                      <a:r>
                        <a:rPr lang="ko-KR" altLang="en-US" sz="800" dirty="0">
                          <a:effectLst/>
                        </a:rPr>
                        <a:t>문제 풀이 수 </a:t>
                      </a:r>
                      <a:r>
                        <a:rPr lang="en-US" altLang="ko-KR" sz="800" dirty="0">
                          <a:effectLst/>
                        </a:rPr>
                        <a:t>~ </a:t>
                      </a:r>
                      <a:r>
                        <a:rPr lang="ko-KR" altLang="en-US" sz="800" dirty="0">
                          <a:effectLst/>
                        </a:rPr>
                        <a:t>문제유형 별 </a:t>
                      </a:r>
                      <a:r>
                        <a:rPr lang="ko-KR" altLang="en-US" sz="800" dirty="0" err="1">
                          <a:effectLst/>
                        </a:rPr>
                        <a:t>정답률</a:t>
                      </a:r>
                      <a:r>
                        <a:rPr lang="en-US" altLang="ko-KR" sz="800" dirty="0">
                          <a:effectLst/>
                        </a:rPr>
                        <a:t>)</a:t>
                      </a:r>
                      <a:endParaRPr lang="ko-KR" altLang="en-US" sz="8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r>
                        <a:rPr kumimoji="0" lang="en-US" altLang="ko-KR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 </a:t>
                      </a:r>
                      <a:r>
                        <a:rPr kumimoji="0" lang="en-US" altLang="ko-KR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이전 통계</a:t>
                      </a:r>
                      <a:r>
                        <a:rPr kumimoji="0" lang="en-US" altLang="ko-KR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진단 결과 등 유지상태에 최초 진입 화면은 이력 없는 화면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 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</a:t>
                      </a:r>
                      <a:endParaRPr kumimoji="0" lang="en-US" altLang="ko-KR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66273636"/>
                  </a:ext>
                </a:extLst>
              </a:tr>
            </a:tbl>
          </a:graphicData>
        </a:graphic>
      </p:graphicFrame>
      <p:sp>
        <p:nvSpPr>
          <p:cNvPr id="3" name="TextBox 2">
            <a:extLst>
              <a:ext uri="{FF2B5EF4-FFF2-40B4-BE49-F238E27FC236}">
                <a16:creationId xmlns:a16="http://schemas.microsoft.com/office/drawing/2014/main" id="{C88C1171-0BB1-34BC-7A43-3BFDD78508D5}"/>
              </a:ext>
            </a:extLst>
          </p:cNvPr>
          <p:cNvSpPr txBox="1"/>
          <p:nvPr/>
        </p:nvSpPr>
        <p:spPr>
          <a:xfrm>
            <a:off x="74423" y="286858"/>
            <a:ext cx="282641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/>
              <a:t>◆ 학생</a:t>
            </a:r>
            <a:r>
              <a:rPr lang="en-US" altLang="ko-KR" sz="1200" dirty="0"/>
              <a:t> </a:t>
            </a:r>
            <a:r>
              <a:rPr lang="ko-KR" altLang="en-US" sz="1200" dirty="0"/>
              <a:t>진급</a:t>
            </a:r>
            <a:r>
              <a:rPr lang="en-US" altLang="ko-KR" sz="1200" dirty="0"/>
              <a:t>/</a:t>
            </a:r>
            <a:r>
              <a:rPr lang="ko-KR" altLang="en-US" sz="1200" dirty="0"/>
              <a:t>전학 케이스별 화면 설명</a:t>
            </a:r>
          </a:p>
        </p:txBody>
      </p:sp>
      <p:graphicFrame>
        <p:nvGraphicFramePr>
          <p:cNvPr id="4" name="표 3">
            <a:extLst>
              <a:ext uri="{FF2B5EF4-FFF2-40B4-BE49-F238E27FC236}">
                <a16:creationId xmlns:a16="http://schemas.microsoft.com/office/drawing/2014/main" id="{7C3771FE-C40F-38AD-A85B-AC179F4AB26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64149329"/>
              </p:ext>
            </p:extLst>
          </p:nvPr>
        </p:nvGraphicFramePr>
        <p:xfrm>
          <a:off x="135383" y="2617653"/>
          <a:ext cx="11788907" cy="1725560"/>
        </p:xfrm>
        <a:graphic>
          <a:graphicData uri="http://schemas.openxmlformats.org/drawingml/2006/table">
            <a:tbl>
              <a:tblPr/>
              <a:tblGrid>
                <a:gridCol w="2725260">
                  <a:extLst>
                    <a:ext uri="{9D8B030D-6E8A-4147-A177-3AD203B41FA5}">
                      <a16:colId xmlns:a16="http://schemas.microsoft.com/office/drawing/2014/main" val="58004440"/>
                    </a:ext>
                  </a:extLst>
                </a:gridCol>
                <a:gridCol w="5498497">
                  <a:extLst>
                    <a:ext uri="{9D8B030D-6E8A-4147-A177-3AD203B41FA5}">
                      <a16:colId xmlns:a16="http://schemas.microsoft.com/office/drawing/2014/main" val="1012792344"/>
                    </a:ext>
                  </a:extLst>
                </a:gridCol>
                <a:gridCol w="1082040">
                  <a:extLst>
                    <a:ext uri="{9D8B030D-6E8A-4147-A177-3AD203B41FA5}">
                      <a16:colId xmlns:a16="http://schemas.microsoft.com/office/drawing/2014/main" val="3730682055"/>
                    </a:ext>
                  </a:extLst>
                </a:gridCol>
                <a:gridCol w="1241555">
                  <a:extLst>
                    <a:ext uri="{9D8B030D-6E8A-4147-A177-3AD203B41FA5}">
                      <a16:colId xmlns:a16="http://schemas.microsoft.com/office/drawing/2014/main" val="1084266289"/>
                    </a:ext>
                  </a:extLst>
                </a:gridCol>
                <a:gridCol w="1241555">
                  <a:extLst>
                    <a:ext uri="{9D8B030D-6E8A-4147-A177-3AD203B41FA5}">
                      <a16:colId xmlns:a16="http://schemas.microsoft.com/office/drawing/2014/main" val="2971078466"/>
                    </a:ext>
                  </a:extLst>
                </a:gridCol>
              </a:tblGrid>
              <a:tr h="379360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1000" dirty="0">
                          <a:effectLst/>
                        </a:rPr>
                        <a:t>항목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1000" dirty="0">
                          <a:effectLst/>
                        </a:rPr>
                        <a:t>설명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dirty="0">
                          <a:effectLst/>
                        </a:rPr>
                        <a:t>케이스 구분</a:t>
                      </a:r>
                      <a:endParaRPr lang="en-US" sz="10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dirty="0">
                          <a:effectLst/>
                        </a:rPr>
                        <a:t>진급</a:t>
                      </a:r>
                      <a:r>
                        <a:rPr lang="en-US" altLang="ko-KR" sz="1000" dirty="0">
                          <a:effectLst/>
                        </a:rPr>
                        <a:t>/</a:t>
                      </a:r>
                      <a:r>
                        <a:rPr lang="ko-KR" altLang="en-US" sz="1000" dirty="0">
                          <a:effectLst/>
                        </a:rPr>
                        <a:t>전출 화면 </a:t>
                      </a:r>
                      <a:r>
                        <a:rPr lang="en-US" sz="1000" dirty="0">
                          <a:effectLst/>
                        </a:rPr>
                        <a:t>ID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dirty="0">
                          <a:effectLst/>
                        </a:rPr>
                        <a:t>학생 전학 화면 </a:t>
                      </a:r>
                      <a:r>
                        <a:rPr lang="en-US" altLang="ko-KR" sz="1000" dirty="0">
                          <a:effectLst/>
                        </a:rPr>
                        <a:t>ID</a:t>
                      </a:r>
                      <a:endParaRPr lang="en-US" sz="10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76834888"/>
                  </a:ext>
                </a:extLst>
              </a:tr>
              <a:tr h="264321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우리반</a:t>
                      </a:r>
                      <a:r>
                        <a:rPr lang="en-US" altLang="ko-KR" sz="800" dirty="0">
                          <a:effectLst/>
                        </a:rPr>
                        <a:t>, </a:t>
                      </a:r>
                      <a:r>
                        <a:rPr lang="ko-KR" altLang="en-US" sz="800" dirty="0">
                          <a:effectLst/>
                        </a:rPr>
                        <a:t>개설 과목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진급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전출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이전 통계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진단 결과 등 유지상태에 최초 진입 화면은 이력 없는 화면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전학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전학 가기 전까지 이력 유지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,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전학일 이후 평균 데이터에서 인원 수 제외 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1" kern="1200" dirty="0">
                          <a:solidFill>
                            <a:srgbClr val="FF0000"/>
                          </a:solidFill>
                          <a:latin typeface="+mn-lt"/>
                          <a:ea typeface="+mn-ea"/>
                          <a:cs typeface="+mn-cs"/>
                        </a:rPr>
                        <a:t>진급</a:t>
                      </a:r>
                      <a:r>
                        <a:rPr lang="en-US" altLang="ko-KR" sz="800" b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8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/</a:t>
                      </a:r>
                      <a:r>
                        <a:rPr lang="en-US" altLang="ko-KR" sz="800" b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800" b="1" kern="1200" dirty="0">
                          <a:solidFill>
                            <a:srgbClr val="00B050"/>
                          </a:solidFill>
                          <a:latin typeface="+mn-lt"/>
                          <a:ea typeface="+mn-ea"/>
                          <a:cs typeface="+mn-cs"/>
                        </a:rPr>
                        <a:t>전출</a:t>
                      </a:r>
                      <a:endParaRPr lang="en-US" altLang="ko-KR" sz="800" b="1" kern="1200" dirty="0">
                        <a:solidFill>
                          <a:srgbClr val="00B05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전학</a:t>
                      </a:r>
                      <a:endParaRPr lang="en-US" altLang="ko-KR" sz="800" b="1" kern="1200" dirty="0">
                        <a:solidFill>
                          <a:srgbClr val="00B05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TEA-AIR-SYN-007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5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TEA-AIR-SYN-001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TEA-AIR-SYN-005</a:t>
                      </a: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202650"/>
                  </a:ext>
                </a:extLst>
              </a:tr>
              <a:tr h="264321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누적 학습 수준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전출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이전 통계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진단 결과 등 유지상태에 최초 진입 화면은 이력 없는 화면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 가기 전까지 이력 유지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전학일 이후 평균 데이터에서 인원 수 제외 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1" kern="1200" dirty="0">
                          <a:solidFill>
                            <a:srgbClr val="FF0000"/>
                          </a:solidFill>
                          <a:latin typeface="+mn-lt"/>
                          <a:ea typeface="+mn-ea"/>
                          <a:cs typeface="+mn-cs"/>
                        </a:rPr>
                        <a:t>진급</a:t>
                      </a:r>
                      <a:r>
                        <a:rPr lang="en-US" altLang="ko-KR" sz="800" b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8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/</a:t>
                      </a:r>
                      <a:r>
                        <a:rPr lang="en-US" altLang="ko-KR" sz="800" b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800" b="1" kern="1200" dirty="0">
                          <a:solidFill>
                            <a:srgbClr val="00B050"/>
                          </a:solidFill>
                          <a:latin typeface="+mn-lt"/>
                          <a:ea typeface="+mn-ea"/>
                          <a:cs typeface="+mn-cs"/>
                        </a:rPr>
                        <a:t>전출</a:t>
                      </a:r>
                      <a:endParaRPr lang="en-US" altLang="ko-KR" sz="800" b="1" kern="1200" dirty="0">
                        <a:solidFill>
                          <a:srgbClr val="00B05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전학</a:t>
                      </a:r>
                      <a:endParaRPr lang="en-US" altLang="ko-KR" sz="800" b="1" kern="1200" dirty="0">
                        <a:solidFill>
                          <a:srgbClr val="00B05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/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TEA-AIR-SYN-007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TEA-AIR-SYN-001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TEA-AIR-SYN-004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TEA-AIR-SYN-005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64006009"/>
                  </a:ext>
                </a:extLst>
              </a:tr>
              <a:tr h="264321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우리반 학습 수준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r>
                        <a:rPr kumimoji="0" lang="en-US" altLang="ko-KR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전출 </a:t>
                      </a:r>
                      <a:r>
                        <a:rPr kumimoji="0" lang="en-US" altLang="ko-KR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이전 통계</a:t>
                      </a:r>
                      <a:r>
                        <a:rPr kumimoji="0" lang="en-US" altLang="ko-KR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진단 결과 등 유지상태에 최초 진입 화면은 이력 없는 화면</a:t>
                      </a:r>
                      <a:endParaRPr kumimoji="0" lang="en-US" altLang="ko-KR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</a:t>
                      </a:r>
                      <a:r>
                        <a:rPr kumimoji="0" lang="en-US" altLang="ko-KR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 가기 전까지 이력 유지</a:t>
                      </a:r>
                      <a:r>
                        <a:rPr kumimoji="0" lang="en-US" altLang="ko-KR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kumimoji="0" lang="ko-KR" alt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전학일 이후 평균 데이터에서 인원 수 제외 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r>
                        <a:rPr kumimoji="0" lang="en-US" altLang="ko-KR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kumimoji="0" lang="en-US" altLang="ko-KR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en-US" altLang="ko-KR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kumimoji="0" lang="ko-KR" alt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B05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전출</a:t>
                      </a:r>
                      <a:endParaRPr kumimoji="0" lang="en-US" altLang="ko-KR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B05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</a:t>
                      </a:r>
                      <a:endParaRPr kumimoji="0" lang="en-US" altLang="ko-KR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B05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94142610"/>
                  </a:ext>
                </a:extLst>
              </a:tr>
              <a:tr h="264321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과목별 리포트</a:t>
                      </a:r>
                      <a:r>
                        <a:rPr lang="en-US" altLang="ko-KR" sz="800" dirty="0">
                          <a:effectLst/>
                        </a:rPr>
                        <a:t> </a:t>
                      </a:r>
                      <a:r>
                        <a:rPr lang="ko-KR" altLang="en-US" sz="800" dirty="0">
                          <a:effectLst/>
                        </a:rPr>
                        <a:t>보기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전출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이전 통계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진단 결과 등 유지상태에 최초 진입 화면은 이력 없는 화면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 가기 전까지 이력 유지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전학일 이후 평균 데이터에서 인원 수 제외 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B05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전출</a:t>
                      </a:r>
                      <a:endParaRPr kumimoji="0" lang="en-US" altLang="ko-KR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B05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</a:t>
                      </a:r>
                      <a:endParaRPr kumimoji="0" lang="en-US" altLang="ko-KR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B05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TEA-AIR-SYN-008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07902356"/>
                  </a:ext>
                </a:extLst>
              </a:tr>
              <a:tr h="264321"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>
                          <a:effectLst/>
                        </a:rPr>
                        <a:t>과목별 상세 분석 보기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전출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이전 통계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진단 결과 등 유지상태에 최초 진입 화면은 이력 없는 화면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 가기 전까지 이력 유지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전학일 이후 평균 데이터에서 인원 수 제외 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B05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전출</a:t>
                      </a:r>
                      <a:endParaRPr kumimoji="0" lang="en-US" altLang="ko-KR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B05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</a:t>
                      </a:r>
                      <a:endParaRPr kumimoji="0" lang="en-US" altLang="ko-KR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B05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TEA-AIR-SYN-009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35704572"/>
                  </a:ext>
                </a:extLst>
              </a:tr>
            </a:tbl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id="{A4D2AF85-37D0-8895-09F0-99A2FD7D9668}"/>
              </a:ext>
            </a:extLst>
          </p:cNvPr>
          <p:cNvSpPr txBox="1"/>
          <p:nvPr/>
        </p:nvSpPr>
        <p:spPr>
          <a:xfrm>
            <a:off x="74423" y="2296399"/>
            <a:ext cx="318869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/>
              <a:t>◆ 담임 교사</a:t>
            </a:r>
            <a:r>
              <a:rPr lang="en-US" altLang="ko-KR" sz="1200" dirty="0"/>
              <a:t> </a:t>
            </a:r>
            <a:r>
              <a:rPr lang="ko-KR" altLang="en-US" sz="1200" dirty="0"/>
              <a:t>진급</a:t>
            </a:r>
            <a:r>
              <a:rPr lang="en-US" altLang="ko-KR" sz="1200" dirty="0"/>
              <a:t>/</a:t>
            </a:r>
            <a:r>
              <a:rPr lang="ko-KR" altLang="en-US" sz="1200" dirty="0"/>
              <a:t>전출 케이스별 화면 설명</a:t>
            </a:r>
          </a:p>
        </p:txBody>
      </p:sp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BA7DDC03-A3DE-6775-1795-AD992B4C61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52286943"/>
              </p:ext>
            </p:extLst>
          </p:nvPr>
        </p:nvGraphicFramePr>
        <p:xfrm>
          <a:off x="135383" y="4882855"/>
          <a:ext cx="11788907" cy="1163585"/>
        </p:xfrm>
        <a:graphic>
          <a:graphicData uri="http://schemas.openxmlformats.org/drawingml/2006/table">
            <a:tbl>
              <a:tblPr/>
              <a:tblGrid>
                <a:gridCol w="2725260">
                  <a:extLst>
                    <a:ext uri="{9D8B030D-6E8A-4147-A177-3AD203B41FA5}">
                      <a16:colId xmlns:a16="http://schemas.microsoft.com/office/drawing/2014/main" val="58004440"/>
                    </a:ext>
                  </a:extLst>
                </a:gridCol>
                <a:gridCol w="5513737">
                  <a:extLst>
                    <a:ext uri="{9D8B030D-6E8A-4147-A177-3AD203B41FA5}">
                      <a16:colId xmlns:a16="http://schemas.microsoft.com/office/drawing/2014/main" val="1012792344"/>
                    </a:ext>
                  </a:extLst>
                </a:gridCol>
                <a:gridCol w="1066800">
                  <a:extLst>
                    <a:ext uri="{9D8B030D-6E8A-4147-A177-3AD203B41FA5}">
                      <a16:colId xmlns:a16="http://schemas.microsoft.com/office/drawing/2014/main" val="3730682055"/>
                    </a:ext>
                  </a:extLst>
                </a:gridCol>
                <a:gridCol w="1241555">
                  <a:extLst>
                    <a:ext uri="{9D8B030D-6E8A-4147-A177-3AD203B41FA5}">
                      <a16:colId xmlns:a16="http://schemas.microsoft.com/office/drawing/2014/main" val="1084266289"/>
                    </a:ext>
                  </a:extLst>
                </a:gridCol>
                <a:gridCol w="1241555">
                  <a:extLst>
                    <a:ext uri="{9D8B030D-6E8A-4147-A177-3AD203B41FA5}">
                      <a16:colId xmlns:a16="http://schemas.microsoft.com/office/drawing/2014/main" val="2832852649"/>
                    </a:ext>
                  </a:extLst>
                </a:gridCol>
              </a:tblGrid>
              <a:tr h="376532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1000" dirty="0">
                          <a:effectLst/>
                        </a:rPr>
                        <a:t>항목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1000" dirty="0">
                          <a:effectLst/>
                        </a:rPr>
                        <a:t>설명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dirty="0">
                          <a:effectLst/>
                        </a:rPr>
                        <a:t>케이스 구분</a:t>
                      </a:r>
                      <a:endParaRPr lang="en-US" sz="10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dirty="0">
                          <a:effectLst/>
                        </a:rPr>
                        <a:t>진급 화면 </a:t>
                      </a:r>
                      <a:r>
                        <a:rPr lang="en-US" sz="1000" dirty="0">
                          <a:effectLst/>
                        </a:rPr>
                        <a:t>ID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dirty="0">
                          <a:effectLst/>
                        </a:rPr>
                        <a:t>전출 화면 </a:t>
                      </a:r>
                      <a:r>
                        <a:rPr lang="en-US" altLang="ko-KR" sz="1000" dirty="0">
                          <a:effectLst/>
                        </a:rPr>
                        <a:t>ID</a:t>
                      </a:r>
                      <a:endParaRPr lang="en-US" sz="10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76834888"/>
                  </a:ext>
                </a:extLst>
              </a:tr>
              <a:tr h="262351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개설과목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전출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이전 통계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진단 결과 등 유지상태에 최초 진입 화면은 이력 없는 화면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r>
                        <a:rPr kumimoji="0" lang="en-US" altLang="ko-KR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kumimoji="0" lang="en-US" altLang="ko-KR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en-US" altLang="ko-KR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kumimoji="0" lang="ko-KR" alt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B05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전출</a:t>
                      </a:r>
                      <a:endParaRPr kumimoji="0" lang="en-US" altLang="ko-KR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B05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gridSpan="2">
                  <a:txBody>
                    <a:bodyPr/>
                    <a:lstStyle/>
                    <a:p>
                      <a:pPr algn="ctr"/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TEA-AIR-SYN-002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TEA-AIR-SYN-004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TEA-AIR-SYN-005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64006009"/>
                  </a:ext>
                </a:extLst>
              </a:tr>
              <a:tr h="262351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종합 코멘트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r>
                        <a:rPr kumimoji="0" lang="en-US" altLang="ko-KR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전출 </a:t>
                      </a:r>
                      <a:r>
                        <a:rPr kumimoji="0" lang="en-US" altLang="ko-KR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이전 통계</a:t>
                      </a:r>
                      <a:r>
                        <a:rPr kumimoji="0" lang="en-US" altLang="ko-KR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진단 결과 등 유지상태에 최초 진입 화면은 이력 없는 화면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r>
                        <a:rPr kumimoji="0" lang="en-US" altLang="ko-KR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kumimoji="0" lang="en-US" altLang="ko-KR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en-US" altLang="ko-KR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kumimoji="0" lang="ko-KR" alt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B05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전출</a:t>
                      </a:r>
                      <a:endParaRPr kumimoji="0" lang="en-US" altLang="ko-KR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B05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94142610"/>
                  </a:ext>
                </a:extLst>
              </a:tr>
              <a:tr h="262351"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>
                          <a:effectLst/>
                        </a:rPr>
                        <a:t>누적 학습 현황</a:t>
                      </a:r>
                      <a:r>
                        <a:rPr lang="en-US" altLang="ko-KR" sz="800" dirty="0">
                          <a:effectLst/>
                        </a:rPr>
                        <a:t>(</a:t>
                      </a:r>
                      <a:r>
                        <a:rPr lang="ko-KR" altLang="en-US" sz="800" dirty="0">
                          <a:effectLst/>
                        </a:rPr>
                        <a:t>문제 풀이 수 </a:t>
                      </a:r>
                      <a:r>
                        <a:rPr lang="en-US" altLang="ko-KR" sz="800" dirty="0">
                          <a:effectLst/>
                        </a:rPr>
                        <a:t>~ </a:t>
                      </a:r>
                      <a:r>
                        <a:rPr lang="ko-KR" altLang="en-US" sz="800" dirty="0">
                          <a:effectLst/>
                        </a:rPr>
                        <a:t>문제유형 별 </a:t>
                      </a:r>
                      <a:r>
                        <a:rPr lang="ko-KR" altLang="en-US" sz="800" dirty="0" err="1">
                          <a:effectLst/>
                        </a:rPr>
                        <a:t>정답률</a:t>
                      </a:r>
                      <a:r>
                        <a:rPr lang="en-US" altLang="ko-KR" sz="800" dirty="0">
                          <a:effectLst/>
                        </a:rPr>
                        <a:t>)</a:t>
                      </a:r>
                      <a:endParaRPr lang="ko-KR" altLang="en-US" sz="8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r>
                        <a:rPr kumimoji="0" lang="en-US" altLang="ko-KR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전출 </a:t>
                      </a:r>
                      <a:r>
                        <a:rPr kumimoji="0" lang="en-US" altLang="ko-KR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이전 통계</a:t>
                      </a:r>
                      <a:r>
                        <a:rPr kumimoji="0" lang="en-US" altLang="ko-KR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진단 결과 등 유지상태에 최초 진입 화면은 이력 없는 화면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B05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전출</a:t>
                      </a:r>
                      <a:endParaRPr kumimoji="0" lang="en-US" altLang="ko-KR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B05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66273636"/>
                  </a:ext>
                </a:extLst>
              </a:tr>
            </a:tbl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D0A349A7-EC6C-38C4-B072-19D64541115A}"/>
              </a:ext>
            </a:extLst>
          </p:cNvPr>
          <p:cNvSpPr txBox="1"/>
          <p:nvPr/>
        </p:nvSpPr>
        <p:spPr>
          <a:xfrm>
            <a:off x="74423" y="4561601"/>
            <a:ext cx="318869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/>
              <a:t>◆ 과목 교사</a:t>
            </a:r>
            <a:r>
              <a:rPr lang="en-US" altLang="ko-KR" sz="1200" dirty="0"/>
              <a:t> </a:t>
            </a:r>
            <a:r>
              <a:rPr lang="ko-KR" altLang="en-US" sz="1200" dirty="0"/>
              <a:t>진급</a:t>
            </a:r>
            <a:r>
              <a:rPr lang="en-US" altLang="ko-KR" sz="1200" dirty="0"/>
              <a:t>/</a:t>
            </a:r>
            <a:r>
              <a:rPr lang="ko-KR" altLang="en-US" sz="1200" dirty="0"/>
              <a:t>전출 케이스별 화면 설명</a:t>
            </a:r>
          </a:p>
        </p:txBody>
      </p:sp>
    </p:spTree>
    <p:extLst>
      <p:ext uri="{BB962C8B-B14F-4D97-AF65-F5344CB8AC3E}">
        <p14:creationId xmlns:p14="http://schemas.microsoft.com/office/powerpoint/2010/main" val="3587585392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3C70C04E-FEE6-8CCE-CDC4-918FB2D96F14}"/>
              </a:ext>
            </a:extLst>
          </p:cNvPr>
          <p:cNvSpPr txBox="1"/>
          <p:nvPr/>
        </p:nvSpPr>
        <p:spPr>
          <a:xfrm>
            <a:off x="139700" y="132387"/>
            <a:ext cx="33489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/>
              <a:t>종합리포트 공유하기 프로세스</a:t>
            </a:r>
          </a:p>
        </p:txBody>
      </p:sp>
      <p:cxnSp>
        <p:nvCxnSpPr>
          <p:cNvPr id="3" name="직선 연결선 2">
            <a:extLst>
              <a:ext uri="{FF2B5EF4-FFF2-40B4-BE49-F238E27FC236}">
                <a16:creationId xmlns:a16="http://schemas.microsoft.com/office/drawing/2014/main" id="{E2B0A8D1-CDB6-1D19-FEED-D15468B7161C}"/>
              </a:ext>
            </a:extLst>
          </p:cNvPr>
          <p:cNvCxnSpPr>
            <a:cxnSpLocks/>
          </p:cNvCxnSpPr>
          <p:nvPr/>
        </p:nvCxnSpPr>
        <p:spPr>
          <a:xfrm>
            <a:off x="0" y="577919"/>
            <a:ext cx="12192000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" name="Navigation Bar Background">
            <a:extLst>
              <a:ext uri="{FF2B5EF4-FFF2-40B4-BE49-F238E27FC236}">
                <a16:creationId xmlns:a16="http://schemas.microsoft.com/office/drawing/2014/main" id="{80AD4489-435D-FCA2-06BD-0256ECEFD6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2906" y="1288013"/>
            <a:ext cx="2286000" cy="464344"/>
          </a:xfrm>
          <a:prstGeom prst="rect">
            <a:avLst/>
          </a:prstGeom>
          <a:solidFill>
            <a:srgbClr val="F6F6F6">
              <a:alpha val="90000"/>
            </a:srgbClr>
          </a:solidFill>
          <a:ln>
            <a:noFill/>
          </a:ln>
        </p:spPr>
        <p:txBody>
          <a:bodyPr vert="horz" wrap="square" lIns="91440" tIns="45720" rIns="91440" bIns="82296" numCol="1" anchor="b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05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번호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 panose="020B0502040204020203" pitchFamily="34" charset="0"/>
              <a:ea typeface="+mn-ea"/>
              <a:cs typeface="Segoe UI" panose="020B0502040204020203" pitchFamily="34" charset="0"/>
            </a:endParaRPr>
          </a:p>
        </p:txBody>
      </p:sp>
      <p:sp>
        <p:nvSpPr>
          <p:cNvPr id="7" name="Back Arrow">
            <a:extLst>
              <a:ext uri="{FF2B5EF4-FFF2-40B4-BE49-F238E27FC236}">
                <a16:creationId xmlns:a16="http://schemas.microsoft.com/office/drawing/2014/main" id="{A0586BC6-60F8-76C8-19FA-314CDB2D10F6}"/>
              </a:ext>
            </a:extLst>
          </p:cNvPr>
          <p:cNvSpPr>
            <a:spLocks noChangeAspect="1"/>
          </p:cNvSpPr>
          <p:nvPr/>
        </p:nvSpPr>
        <p:spPr bwMode="auto">
          <a:xfrm>
            <a:off x="9153231" y="1513439"/>
            <a:ext cx="90487" cy="150813"/>
          </a:xfrm>
          <a:custGeom>
            <a:avLst/>
            <a:gdLst>
              <a:gd name="T0" fmla="*/ 47 w 57"/>
              <a:gd name="T1" fmla="*/ 0 h 95"/>
              <a:gd name="T2" fmla="*/ 0 w 57"/>
              <a:gd name="T3" fmla="*/ 47 h 95"/>
              <a:gd name="T4" fmla="*/ 47 w 57"/>
              <a:gd name="T5" fmla="*/ 95 h 95"/>
              <a:gd name="T6" fmla="*/ 57 w 57"/>
              <a:gd name="T7" fmla="*/ 85 h 95"/>
              <a:gd name="T8" fmla="*/ 18 w 57"/>
              <a:gd name="T9" fmla="*/ 47 h 95"/>
              <a:gd name="T10" fmla="*/ 57 w 57"/>
              <a:gd name="T11" fmla="*/ 9 h 95"/>
              <a:gd name="T12" fmla="*/ 47 w 57"/>
              <a:gd name="T13" fmla="*/ 0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7" h="95">
                <a:moveTo>
                  <a:pt x="47" y="0"/>
                </a:moveTo>
                <a:lnTo>
                  <a:pt x="0" y="47"/>
                </a:lnTo>
                <a:lnTo>
                  <a:pt x="47" y="95"/>
                </a:lnTo>
                <a:lnTo>
                  <a:pt x="57" y="85"/>
                </a:lnTo>
                <a:lnTo>
                  <a:pt x="18" y="47"/>
                </a:lnTo>
                <a:lnTo>
                  <a:pt x="57" y="9"/>
                </a:lnTo>
                <a:lnTo>
                  <a:pt x="47" y="0"/>
                </a:lnTo>
                <a:close/>
              </a:path>
            </a:pathLst>
          </a:custGeom>
          <a:solidFill>
            <a:srgbClr val="007A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 panose="020B0502040204020203" pitchFamily="34" charset="0"/>
              <a:ea typeface="+mn-ea"/>
              <a:cs typeface="Segoe UI" panose="020B0502040204020203" pitchFamily="34" charset="0"/>
            </a:endParaRPr>
          </a:p>
        </p:txBody>
      </p:sp>
      <p:cxnSp>
        <p:nvCxnSpPr>
          <p:cNvPr id="8" name="Divider">
            <a:extLst>
              <a:ext uri="{FF2B5EF4-FFF2-40B4-BE49-F238E27FC236}">
                <a16:creationId xmlns:a16="http://schemas.microsoft.com/office/drawing/2014/main" id="{9A0A819E-F8F1-8930-5651-7BC27F1EAF7F}"/>
              </a:ext>
            </a:extLst>
          </p:cNvPr>
          <p:cNvCxnSpPr/>
          <p:nvPr/>
        </p:nvCxnSpPr>
        <p:spPr>
          <a:xfrm>
            <a:off x="9092906" y="1752357"/>
            <a:ext cx="2286000" cy="0"/>
          </a:xfrm>
          <a:prstGeom prst="line">
            <a:avLst/>
          </a:prstGeom>
          <a:ln w="3175">
            <a:solidFill>
              <a:srgbClr val="000000">
                <a:alpha val="3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Back Button">
            <a:extLst>
              <a:ext uri="{FF2B5EF4-FFF2-40B4-BE49-F238E27FC236}">
                <a16:creationId xmlns:a16="http://schemas.microsoft.com/office/drawing/2014/main" id="{7BA48B1E-1D48-EF12-1271-B2DBEE6F34EF}"/>
              </a:ext>
            </a:extLst>
          </p:cNvPr>
          <p:cNvSpPr txBox="1"/>
          <p:nvPr/>
        </p:nvSpPr>
        <p:spPr>
          <a:xfrm>
            <a:off x="9241181" y="1464272"/>
            <a:ext cx="674224" cy="253916"/>
          </a:xfrm>
          <a:prstGeom prst="rect">
            <a:avLst/>
          </a:prstGeom>
          <a:noFill/>
        </p:spPr>
        <p:txBody>
          <a:bodyPr wrap="none" lIns="45720" tIns="45720" rIns="45720" bIns="4572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7AFF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Messages</a:t>
            </a:r>
          </a:p>
        </p:txBody>
      </p:sp>
      <p:sp>
        <p:nvSpPr>
          <p:cNvPr id="10" name="Edit Button">
            <a:extLst>
              <a:ext uri="{FF2B5EF4-FFF2-40B4-BE49-F238E27FC236}">
                <a16:creationId xmlns:a16="http://schemas.microsoft.com/office/drawing/2014/main" id="{2B7B18A5-1964-C886-2448-239825F1CFE2}"/>
              </a:ext>
            </a:extLst>
          </p:cNvPr>
          <p:cNvSpPr txBox="1"/>
          <p:nvPr/>
        </p:nvSpPr>
        <p:spPr>
          <a:xfrm>
            <a:off x="10758077" y="1464272"/>
            <a:ext cx="610103" cy="253916"/>
          </a:xfrm>
          <a:prstGeom prst="rect">
            <a:avLst/>
          </a:prstGeom>
          <a:noFill/>
        </p:spPr>
        <p:txBody>
          <a:bodyPr wrap="none" lIns="45720" tIns="45720" rIns="45720" bIns="4572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007AFF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Contacts</a:t>
            </a:r>
          </a:p>
        </p:txBody>
      </p:sp>
      <p:sp>
        <p:nvSpPr>
          <p:cNvPr id="11" name="Status Bar Background">
            <a:extLst>
              <a:ext uri="{FF2B5EF4-FFF2-40B4-BE49-F238E27FC236}">
                <a16:creationId xmlns:a16="http://schemas.microsoft.com/office/drawing/2014/main" id="{A5D5FDBC-0576-05F6-3946-0408CBDE0F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2906" y="1288013"/>
            <a:ext cx="2286000" cy="142875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8:08 AM</a:t>
            </a:r>
          </a:p>
        </p:txBody>
      </p:sp>
      <p:sp>
        <p:nvSpPr>
          <p:cNvPr id="12" name="WLAN Strength">
            <a:extLst>
              <a:ext uri="{FF2B5EF4-FFF2-40B4-BE49-F238E27FC236}">
                <a16:creationId xmlns:a16="http://schemas.microsoft.com/office/drawing/2014/main" id="{B219B682-3BDE-94C9-D2B9-3991CAD2107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724731" y="1326906"/>
            <a:ext cx="85725" cy="65088"/>
          </a:xfrm>
          <a:custGeom>
            <a:avLst/>
            <a:gdLst>
              <a:gd name="T0" fmla="*/ 56 w 112"/>
              <a:gd name="T1" fmla="*/ 0 h 85"/>
              <a:gd name="T2" fmla="*/ 0 w 112"/>
              <a:gd name="T3" fmla="*/ 22 h 85"/>
              <a:gd name="T4" fmla="*/ 8 w 112"/>
              <a:gd name="T5" fmla="*/ 32 h 85"/>
              <a:gd name="T6" fmla="*/ 56 w 112"/>
              <a:gd name="T7" fmla="*/ 14 h 85"/>
              <a:gd name="T8" fmla="*/ 103 w 112"/>
              <a:gd name="T9" fmla="*/ 32 h 85"/>
              <a:gd name="T10" fmla="*/ 112 w 112"/>
              <a:gd name="T11" fmla="*/ 22 h 85"/>
              <a:gd name="T12" fmla="*/ 56 w 112"/>
              <a:gd name="T13" fmla="*/ 0 h 85"/>
              <a:gd name="T14" fmla="*/ 56 w 112"/>
              <a:gd name="T15" fmla="*/ 28 h 85"/>
              <a:gd name="T16" fmla="*/ 18 w 112"/>
              <a:gd name="T17" fmla="*/ 43 h 85"/>
              <a:gd name="T18" fmla="*/ 27 w 112"/>
              <a:gd name="T19" fmla="*/ 53 h 85"/>
              <a:gd name="T20" fmla="*/ 56 w 112"/>
              <a:gd name="T21" fmla="*/ 43 h 85"/>
              <a:gd name="T22" fmla="*/ 84 w 112"/>
              <a:gd name="T23" fmla="*/ 53 h 85"/>
              <a:gd name="T24" fmla="*/ 94 w 112"/>
              <a:gd name="T25" fmla="*/ 43 h 85"/>
              <a:gd name="T26" fmla="*/ 56 w 112"/>
              <a:gd name="T27" fmla="*/ 28 h 85"/>
              <a:gd name="T28" fmla="*/ 56 w 112"/>
              <a:gd name="T29" fmla="*/ 56 h 85"/>
              <a:gd name="T30" fmla="*/ 37 w 112"/>
              <a:gd name="T31" fmla="*/ 64 h 85"/>
              <a:gd name="T32" fmla="*/ 56 w 112"/>
              <a:gd name="T33" fmla="*/ 85 h 85"/>
              <a:gd name="T34" fmla="*/ 75 w 112"/>
              <a:gd name="T35" fmla="*/ 64 h 85"/>
              <a:gd name="T36" fmla="*/ 56 w 112"/>
              <a:gd name="T37" fmla="*/ 56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2" h="85">
                <a:moveTo>
                  <a:pt x="56" y="0"/>
                </a:moveTo>
                <a:cubicBezTo>
                  <a:pt x="34" y="0"/>
                  <a:pt x="15" y="9"/>
                  <a:pt x="0" y="22"/>
                </a:cubicBezTo>
                <a:lnTo>
                  <a:pt x="8" y="32"/>
                </a:lnTo>
                <a:cubicBezTo>
                  <a:pt x="21" y="21"/>
                  <a:pt x="38" y="14"/>
                  <a:pt x="56" y="14"/>
                </a:cubicBezTo>
                <a:cubicBezTo>
                  <a:pt x="74" y="14"/>
                  <a:pt x="91" y="21"/>
                  <a:pt x="103" y="32"/>
                </a:cubicBezTo>
                <a:lnTo>
                  <a:pt x="112" y="22"/>
                </a:lnTo>
                <a:cubicBezTo>
                  <a:pt x="97" y="9"/>
                  <a:pt x="77" y="0"/>
                  <a:pt x="56" y="0"/>
                </a:cubicBezTo>
                <a:close/>
                <a:moveTo>
                  <a:pt x="56" y="28"/>
                </a:moveTo>
                <a:cubicBezTo>
                  <a:pt x="41" y="28"/>
                  <a:pt x="28" y="34"/>
                  <a:pt x="18" y="43"/>
                </a:cubicBezTo>
                <a:lnTo>
                  <a:pt x="27" y="53"/>
                </a:lnTo>
                <a:cubicBezTo>
                  <a:pt x="35" y="47"/>
                  <a:pt x="45" y="43"/>
                  <a:pt x="56" y="43"/>
                </a:cubicBezTo>
                <a:cubicBezTo>
                  <a:pt x="67" y="43"/>
                  <a:pt x="77" y="47"/>
                  <a:pt x="84" y="53"/>
                </a:cubicBezTo>
                <a:lnTo>
                  <a:pt x="94" y="43"/>
                </a:lnTo>
                <a:cubicBezTo>
                  <a:pt x="84" y="34"/>
                  <a:pt x="70" y="28"/>
                  <a:pt x="56" y="28"/>
                </a:cubicBezTo>
                <a:close/>
                <a:moveTo>
                  <a:pt x="56" y="56"/>
                </a:moveTo>
                <a:cubicBezTo>
                  <a:pt x="49" y="56"/>
                  <a:pt x="42" y="59"/>
                  <a:pt x="37" y="64"/>
                </a:cubicBezTo>
                <a:lnTo>
                  <a:pt x="56" y="85"/>
                </a:lnTo>
                <a:lnTo>
                  <a:pt x="75" y="64"/>
                </a:lnTo>
                <a:cubicBezTo>
                  <a:pt x="70" y="59"/>
                  <a:pt x="63" y="56"/>
                  <a:pt x="56" y="5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 panose="020B0502040204020203" pitchFamily="34" charset="0"/>
              <a:ea typeface="+mn-ea"/>
              <a:cs typeface="Segoe UI" panose="020B0502040204020203" pitchFamily="34" charset="0"/>
            </a:endParaRPr>
          </a:p>
        </p:txBody>
      </p:sp>
      <p:sp>
        <p:nvSpPr>
          <p:cNvPr id="13" name="Battery">
            <a:extLst>
              <a:ext uri="{FF2B5EF4-FFF2-40B4-BE49-F238E27FC236}">
                <a16:creationId xmlns:a16="http://schemas.microsoft.com/office/drawing/2014/main" id="{55AF1BEA-35CA-ACD6-2557-C852B5DCA66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164594" y="1325319"/>
            <a:ext cx="174625" cy="68263"/>
          </a:xfrm>
          <a:custGeom>
            <a:avLst/>
            <a:gdLst>
              <a:gd name="T0" fmla="*/ 14 w 229"/>
              <a:gd name="T1" fmla="*/ 0 h 89"/>
              <a:gd name="T2" fmla="*/ 0 w 229"/>
              <a:gd name="T3" fmla="*/ 14 h 89"/>
              <a:gd name="T4" fmla="*/ 0 w 229"/>
              <a:gd name="T5" fmla="*/ 75 h 89"/>
              <a:gd name="T6" fmla="*/ 14 w 229"/>
              <a:gd name="T7" fmla="*/ 89 h 89"/>
              <a:gd name="T8" fmla="*/ 197 w 229"/>
              <a:gd name="T9" fmla="*/ 89 h 89"/>
              <a:gd name="T10" fmla="*/ 211 w 229"/>
              <a:gd name="T11" fmla="*/ 75 h 89"/>
              <a:gd name="T12" fmla="*/ 211 w 229"/>
              <a:gd name="T13" fmla="*/ 14 h 89"/>
              <a:gd name="T14" fmla="*/ 197 w 229"/>
              <a:gd name="T15" fmla="*/ 0 h 89"/>
              <a:gd name="T16" fmla="*/ 14 w 229"/>
              <a:gd name="T17" fmla="*/ 0 h 89"/>
              <a:gd name="T18" fmla="*/ 14 w 229"/>
              <a:gd name="T19" fmla="*/ 4 h 89"/>
              <a:gd name="T20" fmla="*/ 197 w 229"/>
              <a:gd name="T21" fmla="*/ 4 h 89"/>
              <a:gd name="T22" fmla="*/ 206 w 229"/>
              <a:gd name="T23" fmla="*/ 14 h 89"/>
              <a:gd name="T24" fmla="*/ 206 w 229"/>
              <a:gd name="T25" fmla="*/ 75 h 89"/>
              <a:gd name="T26" fmla="*/ 197 w 229"/>
              <a:gd name="T27" fmla="*/ 84 h 89"/>
              <a:gd name="T28" fmla="*/ 14 w 229"/>
              <a:gd name="T29" fmla="*/ 84 h 89"/>
              <a:gd name="T30" fmla="*/ 4 w 229"/>
              <a:gd name="T31" fmla="*/ 75 h 89"/>
              <a:gd name="T32" fmla="*/ 4 w 229"/>
              <a:gd name="T33" fmla="*/ 14 h 89"/>
              <a:gd name="T34" fmla="*/ 14 w 229"/>
              <a:gd name="T35" fmla="*/ 4 h 89"/>
              <a:gd name="T36" fmla="*/ 19 w 229"/>
              <a:gd name="T37" fmla="*/ 9 h 89"/>
              <a:gd name="T38" fmla="*/ 9 w 229"/>
              <a:gd name="T39" fmla="*/ 18 h 89"/>
              <a:gd name="T40" fmla="*/ 9 w 229"/>
              <a:gd name="T41" fmla="*/ 70 h 89"/>
              <a:gd name="T42" fmla="*/ 19 w 229"/>
              <a:gd name="T43" fmla="*/ 79 h 89"/>
              <a:gd name="T44" fmla="*/ 192 w 229"/>
              <a:gd name="T45" fmla="*/ 79 h 89"/>
              <a:gd name="T46" fmla="*/ 201 w 229"/>
              <a:gd name="T47" fmla="*/ 70 h 89"/>
              <a:gd name="T48" fmla="*/ 201 w 229"/>
              <a:gd name="T49" fmla="*/ 18 h 89"/>
              <a:gd name="T50" fmla="*/ 192 w 229"/>
              <a:gd name="T51" fmla="*/ 9 h 89"/>
              <a:gd name="T52" fmla="*/ 19 w 229"/>
              <a:gd name="T53" fmla="*/ 9 h 89"/>
              <a:gd name="T54" fmla="*/ 215 w 229"/>
              <a:gd name="T55" fmla="*/ 28 h 89"/>
              <a:gd name="T56" fmla="*/ 215 w 229"/>
              <a:gd name="T57" fmla="*/ 61 h 89"/>
              <a:gd name="T58" fmla="*/ 229 w 229"/>
              <a:gd name="T59" fmla="*/ 44 h 89"/>
              <a:gd name="T60" fmla="*/ 215 w 229"/>
              <a:gd name="T61" fmla="*/ 28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29" h="89">
                <a:moveTo>
                  <a:pt x="14" y="0"/>
                </a:moveTo>
                <a:cubicBezTo>
                  <a:pt x="6" y="0"/>
                  <a:pt x="0" y="6"/>
                  <a:pt x="0" y="14"/>
                </a:cubicBezTo>
                <a:lnTo>
                  <a:pt x="0" y="75"/>
                </a:lnTo>
                <a:cubicBezTo>
                  <a:pt x="0" y="82"/>
                  <a:pt x="6" y="89"/>
                  <a:pt x="14" y="89"/>
                </a:cubicBezTo>
                <a:lnTo>
                  <a:pt x="197" y="89"/>
                </a:lnTo>
                <a:cubicBezTo>
                  <a:pt x="204" y="89"/>
                  <a:pt x="211" y="82"/>
                  <a:pt x="211" y="75"/>
                </a:cubicBezTo>
                <a:lnTo>
                  <a:pt x="211" y="14"/>
                </a:lnTo>
                <a:cubicBezTo>
                  <a:pt x="211" y="6"/>
                  <a:pt x="204" y="0"/>
                  <a:pt x="197" y="0"/>
                </a:cubicBezTo>
                <a:lnTo>
                  <a:pt x="14" y="0"/>
                </a:lnTo>
                <a:close/>
                <a:moveTo>
                  <a:pt x="14" y="4"/>
                </a:moveTo>
                <a:lnTo>
                  <a:pt x="197" y="4"/>
                </a:lnTo>
                <a:cubicBezTo>
                  <a:pt x="202" y="4"/>
                  <a:pt x="206" y="8"/>
                  <a:pt x="206" y="14"/>
                </a:cubicBezTo>
                <a:lnTo>
                  <a:pt x="206" y="75"/>
                </a:lnTo>
                <a:cubicBezTo>
                  <a:pt x="206" y="80"/>
                  <a:pt x="202" y="84"/>
                  <a:pt x="197" y="84"/>
                </a:cubicBezTo>
                <a:lnTo>
                  <a:pt x="14" y="84"/>
                </a:lnTo>
                <a:cubicBezTo>
                  <a:pt x="9" y="84"/>
                  <a:pt x="4" y="80"/>
                  <a:pt x="4" y="75"/>
                </a:cubicBezTo>
                <a:lnTo>
                  <a:pt x="4" y="14"/>
                </a:lnTo>
                <a:cubicBezTo>
                  <a:pt x="4" y="8"/>
                  <a:pt x="9" y="4"/>
                  <a:pt x="14" y="4"/>
                </a:cubicBezTo>
                <a:close/>
                <a:moveTo>
                  <a:pt x="19" y="9"/>
                </a:moveTo>
                <a:cubicBezTo>
                  <a:pt x="13" y="9"/>
                  <a:pt x="9" y="13"/>
                  <a:pt x="9" y="18"/>
                </a:cubicBezTo>
                <a:lnTo>
                  <a:pt x="9" y="70"/>
                </a:lnTo>
                <a:cubicBezTo>
                  <a:pt x="9" y="75"/>
                  <a:pt x="13" y="79"/>
                  <a:pt x="19" y="79"/>
                </a:cubicBezTo>
                <a:lnTo>
                  <a:pt x="192" y="79"/>
                </a:lnTo>
                <a:cubicBezTo>
                  <a:pt x="197" y="79"/>
                  <a:pt x="201" y="75"/>
                  <a:pt x="201" y="70"/>
                </a:cubicBezTo>
                <a:lnTo>
                  <a:pt x="201" y="18"/>
                </a:lnTo>
                <a:cubicBezTo>
                  <a:pt x="201" y="13"/>
                  <a:pt x="197" y="9"/>
                  <a:pt x="192" y="9"/>
                </a:cubicBezTo>
                <a:lnTo>
                  <a:pt x="19" y="9"/>
                </a:lnTo>
                <a:close/>
                <a:moveTo>
                  <a:pt x="215" y="28"/>
                </a:moveTo>
                <a:lnTo>
                  <a:pt x="215" y="61"/>
                </a:lnTo>
                <a:cubicBezTo>
                  <a:pt x="224" y="61"/>
                  <a:pt x="229" y="53"/>
                  <a:pt x="229" y="44"/>
                </a:cubicBezTo>
                <a:cubicBezTo>
                  <a:pt x="229" y="35"/>
                  <a:pt x="224" y="28"/>
                  <a:pt x="215" y="2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 panose="020B0502040204020203" pitchFamily="34" charset="0"/>
              <a:ea typeface="+mn-ea"/>
              <a:cs typeface="Segoe UI" panose="020B0502040204020203" pitchFamily="34" charset="0"/>
            </a:endParaRPr>
          </a:p>
        </p:txBody>
      </p:sp>
      <p:sp>
        <p:nvSpPr>
          <p:cNvPr id="14" name="Signal Strength">
            <a:extLst>
              <a:ext uri="{FF2B5EF4-FFF2-40B4-BE49-F238E27FC236}">
                <a16:creationId xmlns:a16="http://schemas.microsoft.com/office/drawing/2014/main" id="{93CA3803-46F6-1FE0-4FC0-31DBFC9FCE9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138944" y="1339606"/>
            <a:ext cx="239713" cy="39688"/>
          </a:xfrm>
          <a:custGeom>
            <a:avLst/>
            <a:gdLst>
              <a:gd name="T0" fmla="*/ 26 w 314"/>
              <a:gd name="T1" fmla="*/ 0 h 52"/>
              <a:gd name="T2" fmla="*/ 0 w 314"/>
              <a:gd name="T3" fmla="*/ 26 h 52"/>
              <a:gd name="T4" fmla="*/ 26 w 314"/>
              <a:gd name="T5" fmla="*/ 52 h 52"/>
              <a:gd name="T6" fmla="*/ 52 w 314"/>
              <a:gd name="T7" fmla="*/ 26 h 52"/>
              <a:gd name="T8" fmla="*/ 26 w 314"/>
              <a:gd name="T9" fmla="*/ 0 h 52"/>
              <a:gd name="T10" fmla="*/ 91 w 314"/>
              <a:gd name="T11" fmla="*/ 0 h 52"/>
              <a:gd name="T12" fmla="*/ 66 w 314"/>
              <a:gd name="T13" fmla="*/ 26 h 52"/>
              <a:gd name="T14" fmla="*/ 91 w 314"/>
              <a:gd name="T15" fmla="*/ 52 h 52"/>
              <a:gd name="T16" fmla="*/ 117 w 314"/>
              <a:gd name="T17" fmla="*/ 26 h 52"/>
              <a:gd name="T18" fmla="*/ 91 w 314"/>
              <a:gd name="T19" fmla="*/ 0 h 52"/>
              <a:gd name="T20" fmla="*/ 157 w 314"/>
              <a:gd name="T21" fmla="*/ 0 h 52"/>
              <a:gd name="T22" fmla="*/ 131 w 314"/>
              <a:gd name="T23" fmla="*/ 26 h 52"/>
              <a:gd name="T24" fmla="*/ 157 w 314"/>
              <a:gd name="T25" fmla="*/ 52 h 52"/>
              <a:gd name="T26" fmla="*/ 183 w 314"/>
              <a:gd name="T27" fmla="*/ 26 h 52"/>
              <a:gd name="T28" fmla="*/ 157 w 314"/>
              <a:gd name="T29" fmla="*/ 0 h 52"/>
              <a:gd name="T30" fmla="*/ 223 w 314"/>
              <a:gd name="T31" fmla="*/ 0 h 52"/>
              <a:gd name="T32" fmla="*/ 197 w 314"/>
              <a:gd name="T33" fmla="*/ 26 h 52"/>
              <a:gd name="T34" fmla="*/ 223 w 314"/>
              <a:gd name="T35" fmla="*/ 52 h 52"/>
              <a:gd name="T36" fmla="*/ 248 w 314"/>
              <a:gd name="T37" fmla="*/ 26 h 52"/>
              <a:gd name="T38" fmla="*/ 223 w 314"/>
              <a:gd name="T39" fmla="*/ 0 h 52"/>
              <a:gd name="T40" fmla="*/ 288 w 314"/>
              <a:gd name="T41" fmla="*/ 0 h 52"/>
              <a:gd name="T42" fmla="*/ 262 w 314"/>
              <a:gd name="T43" fmla="*/ 26 h 52"/>
              <a:gd name="T44" fmla="*/ 288 w 314"/>
              <a:gd name="T45" fmla="*/ 52 h 52"/>
              <a:gd name="T46" fmla="*/ 314 w 314"/>
              <a:gd name="T47" fmla="*/ 26 h 52"/>
              <a:gd name="T48" fmla="*/ 288 w 314"/>
              <a:gd name="T49" fmla="*/ 0 h 52"/>
              <a:gd name="T50" fmla="*/ 288 w 314"/>
              <a:gd name="T51" fmla="*/ 3 h 52"/>
              <a:gd name="T52" fmla="*/ 312 w 314"/>
              <a:gd name="T53" fmla="*/ 26 h 52"/>
              <a:gd name="T54" fmla="*/ 288 w 314"/>
              <a:gd name="T55" fmla="*/ 50 h 52"/>
              <a:gd name="T56" fmla="*/ 265 w 314"/>
              <a:gd name="T57" fmla="*/ 26 h 52"/>
              <a:gd name="T58" fmla="*/ 288 w 314"/>
              <a:gd name="T59" fmla="*/ 3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14" h="52">
                <a:moveTo>
                  <a:pt x="26" y="0"/>
                </a:moveTo>
                <a:cubicBezTo>
                  <a:pt x="11" y="0"/>
                  <a:pt x="0" y="12"/>
                  <a:pt x="0" y="26"/>
                </a:cubicBezTo>
                <a:cubicBezTo>
                  <a:pt x="0" y="40"/>
                  <a:pt x="11" y="52"/>
                  <a:pt x="26" y="52"/>
                </a:cubicBezTo>
                <a:cubicBezTo>
                  <a:pt x="40" y="52"/>
                  <a:pt x="52" y="40"/>
                  <a:pt x="52" y="26"/>
                </a:cubicBezTo>
                <a:cubicBezTo>
                  <a:pt x="52" y="12"/>
                  <a:pt x="40" y="0"/>
                  <a:pt x="26" y="0"/>
                </a:cubicBezTo>
                <a:close/>
                <a:moveTo>
                  <a:pt x="91" y="0"/>
                </a:moveTo>
                <a:cubicBezTo>
                  <a:pt x="77" y="0"/>
                  <a:pt x="66" y="12"/>
                  <a:pt x="66" y="26"/>
                </a:cubicBezTo>
                <a:cubicBezTo>
                  <a:pt x="66" y="40"/>
                  <a:pt x="77" y="52"/>
                  <a:pt x="91" y="52"/>
                </a:cubicBezTo>
                <a:cubicBezTo>
                  <a:pt x="106" y="52"/>
                  <a:pt x="117" y="40"/>
                  <a:pt x="117" y="26"/>
                </a:cubicBezTo>
                <a:cubicBezTo>
                  <a:pt x="117" y="12"/>
                  <a:pt x="106" y="0"/>
                  <a:pt x="91" y="0"/>
                </a:cubicBezTo>
                <a:close/>
                <a:moveTo>
                  <a:pt x="157" y="0"/>
                </a:moveTo>
                <a:cubicBezTo>
                  <a:pt x="143" y="0"/>
                  <a:pt x="131" y="12"/>
                  <a:pt x="131" y="26"/>
                </a:cubicBezTo>
                <a:cubicBezTo>
                  <a:pt x="131" y="40"/>
                  <a:pt x="143" y="52"/>
                  <a:pt x="157" y="52"/>
                </a:cubicBezTo>
                <a:cubicBezTo>
                  <a:pt x="171" y="52"/>
                  <a:pt x="183" y="40"/>
                  <a:pt x="183" y="26"/>
                </a:cubicBezTo>
                <a:cubicBezTo>
                  <a:pt x="183" y="12"/>
                  <a:pt x="171" y="0"/>
                  <a:pt x="157" y="0"/>
                </a:cubicBezTo>
                <a:close/>
                <a:moveTo>
                  <a:pt x="223" y="0"/>
                </a:moveTo>
                <a:cubicBezTo>
                  <a:pt x="208" y="0"/>
                  <a:pt x="197" y="12"/>
                  <a:pt x="197" y="26"/>
                </a:cubicBezTo>
                <a:cubicBezTo>
                  <a:pt x="197" y="40"/>
                  <a:pt x="208" y="52"/>
                  <a:pt x="223" y="52"/>
                </a:cubicBezTo>
                <a:cubicBezTo>
                  <a:pt x="237" y="52"/>
                  <a:pt x="248" y="40"/>
                  <a:pt x="248" y="26"/>
                </a:cubicBezTo>
                <a:cubicBezTo>
                  <a:pt x="248" y="12"/>
                  <a:pt x="237" y="0"/>
                  <a:pt x="223" y="0"/>
                </a:cubicBezTo>
                <a:close/>
                <a:moveTo>
                  <a:pt x="288" y="0"/>
                </a:moveTo>
                <a:cubicBezTo>
                  <a:pt x="274" y="0"/>
                  <a:pt x="262" y="12"/>
                  <a:pt x="262" y="26"/>
                </a:cubicBezTo>
                <a:cubicBezTo>
                  <a:pt x="262" y="40"/>
                  <a:pt x="274" y="52"/>
                  <a:pt x="288" y="52"/>
                </a:cubicBezTo>
                <a:cubicBezTo>
                  <a:pt x="302" y="52"/>
                  <a:pt x="314" y="40"/>
                  <a:pt x="314" y="26"/>
                </a:cubicBezTo>
                <a:cubicBezTo>
                  <a:pt x="314" y="12"/>
                  <a:pt x="302" y="0"/>
                  <a:pt x="288" y="0"/>
                </a:cubicBezTo>
                <a:close/>
                <a:moveTo>
                  <a:pt x="288" y="3"/>
                </a:moveTo>
                <a:cubicBezTo>
                  <a:pt x="301" y="3"/>
                  <a:pt x="312" y="13"/>
                  <a:pt x="312" y="26"/>
                </a:cubicBezTo>
                <a:cubicBezTo>
                  <a:pt x="312" y="39"/>
                  <a:pt x="301" y="50"/>
                  <a:pt x="288" y="50"/>
                </a:cubicBezTo>
                <a:cubicBezTo>
                  <a:pt x="275" y="50"/>
                  <a:pt x="265" y="39"/>
                  <a:pt x="265" y="26"/>
                </a:cubicBezTo>
                <a:cubicBezTo>
                  <a:pt x="265" y="13"/>
                  <a:pt x="275" y="3"/>
                  <a:pt x="288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 panose="020B0502040204020203" pitchFamily="34" charset="0"/>
              <a:ea typeface="+mn-ea"/>
              <a:cs typeface="Segoe UI" panose="020B0502040204020203" pitchFamily="34" charset="0"/>
            </a:endParaRPr>
          </a:p>
        </p:txBody>
      </p:sp>
      <p:sp>
        <p:nvSpPr>
          <p:cNvPr id="15" name="Carrier Label">
            <a:extLst>
              <a:ext uri="{FF2B5EF4-FFF2-40B4-BE49-F238E27FC236}">
                <a16:creationId xmlns:a16="http://schemas.microsoft.com/office/drawing/2014/main" id="{02EBC1F6-1D16-490B-7C39-587D73712B2F}"/>
              </a:ext>
            </a:extLst>
          </p:cNvPr>
          <p:cNvSpPr txBox="1"/>
          <p:nvPr/>
        </p:nvSpPr>
        <p:spPr>
          <a:xfrm>
            <a:off x="9410408" y="1305589"/>
            <a:ext cx="261290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Carrier</a:t>
            </a:r>
          </a:p>
        </p:txBody>
      </p:sp>
      <p:sp>
        <p:nvSpPr>
          <p:cNvPr id="16" name="Battery Label">
            <a:extLst>
              <a:ext uri="{FF2B5EF4-FFF2-40B4-BE49-F238E27FC236}">
                <a16:creationId xmlns:a16="http://schemas.microsoft.com/office/drawing/2014/main" id="{F3A625CA-80B6-C8B5-F066-278F1AB6165A}"/>
              </a:ext>
            </a:extLst>
          </p:cNvPr>
          <p:cNvSpPr txBox="1"/>
          <p:nvPr/>
        </p:nvSpPr>
        <p:spPr>
          <a:xfrm>
            <a:off x="10914095" y="1305589"/>
            <a:ext cx="218008" cy="10772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100%</a:t>
            </a:r>
          </a:p>
        </p:txBody>
      </p:sp>
      <p:sp>
        <p:nvSpPr>
          <p:cNvPr id="17" name="Message">
            <a:extLst>
              <a:ext uri="{FF2B5EF4-FFF2-40B4-BE49-F238E27FC236}">
                <a16:creationId xmlns:a16="http://schemas.microsoft.com/office/drawing/2014/main" id="{2C36800A-35D6-61E8-B80B-8A75D2B8D2E9}"/>
              </a:ext>
            </a:extLst>
          </p:cNvPr>
          <p:cNvSpPr/>
          <p:nvPr/>
        </p:nvSpPr>
        <p:spPr>
          <a:xfrm>
            <a:off x="9284071" y="4478231"/>
            <a:ext cx="2084109" cy="511758"/>
          </a:xfrm>
          <a:prstGeom prst="roundRect">
            <a:avLst>
              <a:gd name="adj" fmla="val 29109"/>
            </a:avLst>
          </a:prstGeom>
          <a:solidFill>
            <a:srgbClr val="E6E5EB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0" tIns="0" rIns="0" bIns="4680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[Web</a:t>
            </a:r>
            <a:r>
              <a:rPr kumimoji="0" lang="ko-KR" alt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발신</a:t>
            </a: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]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dirty="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[</a:t>
            </a:r>
            <a:r>
              <a:rPr lang="ko-KR" altLang="en-US" sz="700" dirty="0" err="1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하이러닝</a:t>
            </a:r>
            <a:r>
              <a:rPr lang="en-US" altLang="ko-KR" sz="700" dirty="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] </a:t>
            </a:r>
            <a:r>
              <a:rPr lang="en-US" altLang="ko-KR" sz="700" dirty="0" err="1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ooo</a:t>
            </a:r>
            <a:r>
              <a:rPr lang="ko-KR" altLang="en-US" sz="700" dirty="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학생의 종합 리포트가 도착했습니다</a:t>
            </a:r>
            <a:r>
              <a:rPr lang="en-US" altLang="ko-KR" sz="700" dirty="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</a:p>
        </p:txBody>
      </p:sp>
      <p:sp>
        <p:nvSpPr>
          <p:cNvPr id="18" name="Tip">
            <a:extLst>
              <a:ext uri="{FF2B5EF4-FFF2-40B4-BE49-F238E27FC236}">
                <a16:creationId xmlns:a16="http://schemas.microsoft.com/office/drawing/2014/main" id="{3F310E03-807F-1C3A-43D1-71AC6A33B9F8}"/>
              </a:ext>
            </a:extLst>
          </p:cNvPr>
          <p:cNvSpPr>
            <a:spLocks/>
          </p:cNvSpPr>
          <p:nvPr/>
        </p:nvSpPr>
        <p:spPr bwMode="auto">
          <a:xfrm flipH="1">
            <a:off x="9243588" y="4753343"/>
            <a:ext cx="93664" cy="123825"/>
          </a:xfrm>
          <a:custGeom>
            <a:avLst/>
            <a:gdLst>
              <a:gd name="T0" fmla="*/ 63 w 120"/>
              <a:gd name="T1" fmla="*/ 0 h 164"/>
              <a:gd name="T2" fmla="*/ 0 w 120"/>
              <a:gd name="T3" fmla="*/ 129 h 164"/>
              <a:gd name="T4" fmla="*/ 120 w 120"/>
              <a:gd name="T5" fmla="*/ 164 h 164"/>
              <a:gd name="T6" fmla="*/ 63 w 120"/>
              <a:gd name="T7" fmla="*/ 75 h 164"/>
              <a:gd name="T8" fmla="*/ 63 w 120"/>
              <a:gd name="T9" fmla="*/ 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0" h="164">
                <a:moveTo>
                  <a:pt x="63" y="0"/>
                </a:moveTo>
                <a:cubicBezTo>
                  <a:pt x="63" y="52"/>
                  <a:pt x="38" y="99"/>
                  <a:pt x="0" y="129"/>
                </a:cubicBezTo>
                <a:cubicBezTo>
                  <a:pt x="35" y="150"/>
                  <a:pt x="76" y="163"/>
                  <a:pt x="120" y="164"/>
                </a:cubicBezTo>
                <a:cubicBezTo>
                  <a:pt x="86" y="148"/>
                  <a:pt x="63" y="114"/>
                  <a:pt x="63" y="75"/>
                </a:cubicBezTo>
                <a:lnTo>
                  <a:pt x="63" y="0"/>
                </a:lnTo>
                <a:close/>
              </a:path>
            </a:pathLst>
          </a:custGeom>
          <a:solidFill>
            <a:srgbClr val="E6E5E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F0502020204030204"/>
              <a:ea typeface="+mn-ea"/>
              <a:cs typeface="+mn-cs"/>
            </a:endParaRPr>
          </a:p>
        </p:txBody>
      </p:sp>
      <p:sp>
        <p:nvSpPr>
          <p:cNvPr id="19" name="Toolbar Background">
            <a:extLst>
              <a:ext uri="{FF2B5EF4-FFF2-40B4-BE49-F238E27FC236}">
                <a16:creationId xmlns:a16="http://schemas.microsoft.com/office/drawing/2014/main" id="{B16AE5E7-5676-270F-42F7-7A33607BF0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2906" y="5037688"/>
            <a:ext cx="2286000" cy="314325"/>
          </a:xfrm>
          <a:prstGeom prst="rect">
            <a:avLst/>
          </a:prstGeom>
          <a:solidFill>
            <a:srgbClr val="F6F6F6">
              <a:alpha val="90000"/>
            </a:srgbClr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 panose="020B0502040204020203" pitchFamily="34" charset="0"/>
              <a:ea typeface="+mn-ea"/>
              <a:cs typeface="Segoe UI" panose="020B0502040204020203" pitchFamily="34" charset="0"/>
            </a:endParaRPr>
          </a:p>
        </p:txBody>
      </p:sp>
      <p:cxnSp>
        <p:nvCxnSpPr>
          <p:cNvPr id="20" name="Divider">
            <a:extLst>
              <a:ext uri="{FF2B5EF4-FFF2-40B4-BE49-F238E27FC236}">
                <a16:creationId xmlns:a16="http://schemas.microsoft.com/office/drawing/2014/main" id="{8F61D78F-5A42-B962-418C-C9A1332D1EC5}"/>
              </a:ext>
            </a:extLst>
          </p:cNvPr>
          <p:cNvCxnSpPr/>
          <p:nvPr/>
        </p:nvCxnSpPr>
        <p:spPr>
          <a:xfrm>
            <a:off x="9092906" y="5037688"/>
            <a:ext cx="2286000" cy="0"/>
          </a:xfrm>
          <a:prstGeom prst="line">
            <a:avLst/>
          </a:prstGeom>
          <a:ln w="3175">
            <a:solidFill>
              <a:srgbClr val="000000">
                <a:alpha val="3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Photo Icon">
            <a:extLst>
              <a:ext uri="{FF2B5EF4-FFF2-40B4-BE49-F238E27FC236}">
                <a16:creationId xmlns:a16="http://schemas.microsoft.com/office/drawing/2014/main" id="{F6BDC85B-8619-CF8A-A8D4-FB557BB9491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142438" y="5127514"/>
            <a:ext cx="177800" cy="131762"/>
          </a:xfrm>
          <a:custGeom>
            <a:avLst/>
            <a:gdLst>
              <a:gd name="T0" fmla="*/ 84 w 234"/>
              <a:gd name="T1" fmla="*/ 0 h 173"/>
              <a:gd name="T2" fmla="*/ 77 w 234"/>
              <a:gd name="T3" fmla="*/ 4 h 173"/>
              <a:gd name="T4" fmla="*/ 63 w 234"/>
              <a:gd name="T5" fmla="*/ 24 h 173"/>
              <a:gd name="T6" fmla="*/ 56 w 234"/>
              <a:gd name="T7" fmla="*/ 28 h 173"/>
              <a:gd name="T8" fmla="*/ 14 w 234"/>
              <a:gd name="T9" fmla="*/ 28 h 173"/>
              <a:gd name="T10" fmla="*/ 0 w 234"/>
              <a:gd name="T11" fmla="*/ 42 h 173"/>
              <a:gd name="T12" fmla="*/ 0 w 234"/>
              <a:gd name="T13" fmla="*/ 159 h 173"/>
              <a:gd name="T14" fmla="*/ 14 w 234"/>
              <a:gd name="T15" fmla="*/ 173 h 173"/>
              <a:gd name="T16" fmla="*/ 220 w 234"/>
              <a:gd name="T17" fmla="*/ 173 h 173"/>
              <a:gd name="T18" fmla="*/ 234 w 234"/>
              <a:gd name="T19" fmla="*/ 159 h 173"/>
              <a:gd name="T20" fmla="*/ 234 w 234"/>
              <a:gd name="T21" fmla="*/ 42 h 173"/>
              <a:gd name="T22" fmla="*/ 220 w 234"/>
              <a:gd name="T23" fmla="*/ 28 h 173"/>
              <a:gd name="T24" fmla="*/ 178 w 234"/>
              <a:gd name="T25" fmla="*/ 28 h 173"/>
              <a:gd name="T26" fmla="*/ 170 w 234"/>
              <a:gd name="T27" fmla="*/ 24 h 173"/>
              <a:gd name="T28" fmla="*/ 157 w 234"/>
              <a:gd name="T29" fmla="*/ 4 h 173"/>
              <a:gd name="T30" fmla="*/ 149 w 234"/>
              <a:gd name="T31" fmla="*/ 0 h 173"/>
              <a:gd name="T32" fmla="*/ 84 w 234"/>
              <a:gd name="T33" fmla="*/ 0 h 173"/>
              <a:gd name="T34" fmla="*/ 28 w 234"/>
              <a:gd name="T35" fmla="*/ 9 h 173"/>
              <a:gd name="T36" fmla="*/ 28 w 234"/>
              <a:gd name="T37" fmla="*/ 18 h 173"/>
              <a:gd name="T38" fmla="*/ 47 w 234"/>
              <a:gd name="T39" fmla="*/ 18 h 173"/>
              <a:gd name="T40" fmla="*/ 47 w 234"/>
              <a:gd name="T41" fmla="*/ 9 h 173"/>
              <a:gd name="T42" fmla="*/ 28 w 234"/>
              <a:gd name="T43" fmla="*/ 9 h 173"/>
              <a:gd name="T44" fmla="*/ 117 w 234"/>
              <a:gd name="T45" fmla="*/ 40 h 173"/>
              <a:gd name="T46" fmla="*/ 173 w 234"/>
              <a:gd name="T47" fmla="*/ 96 h 173"/>
              <a:gd name="T48" fmla="*/ 117 w 234"/>
              <a:gd name="T49" fmla="*/ 152 h 173"/>
              <a:gd name="T50" fmla="*/ 61 w 234"/>
              <a:gd name="T51" fmla="*/ 96 h 173"/>
              <a:gd name="T52" fmla="*/ 117 w 234"/>
              <a:gd name="T53" fmla="*/ 40 h 173"/>
              <a:gd name="T54" fmla="*/ 117 w 234"/>
              <a:gd name="T55" fmla="*/ 54 h 173"/>
              <a:gd name="T56" fmla="*/ 75 w 234"/>
              <a:gd name="T57" fmla="*/ 96 h 173"/>
              <a:gd name="T58" fmla="*/ 117 w 234"/>
              <a:gd name="T59" fmla="*/ 138 h 173"/>
              <a:gd name="T60" fmla="*/ 159 w 234"/>
              <a:gd name="T61" fmla="*/ 96 h 173"/>
              <a:gd name="T62" fmla="*/ 117 w 234"/>
              <a:gd name="T63" fmla="*/ 54 h 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34" h="173">
                <a:moveTo>
                  <a:pt x="84" y="0"/>
                </a:moveTo>
                <a:cubicBezTo>
                  <a:pt x="81" y="0"/>
                  <a:pt x="78" y="1"/>
                  <a:pt x="77" y="4"/>
                </a:cubicBezTo>
                <a:lnTo>
                  <a:pt x="63" y="24"/>
                </a:lnTo>
                <a:cubicBezTo>
                  <a:pt x="62" y="26"/>
                  <a:pt x="59" y="28"/>
                  <a:pt x="56" y="28"/>
                </a:cubicBezTo>
                <a:lnTo>
                  <a:pt x="14" y="28"/>
                </a:lnTo>
                <a:cubicBezTo>
                  <a:pt x="6" y="28"/>
                  <a:pt x="0" y="34"/>
                  <a:pt x="0" y="42"/>
                </a:cubicBezTo>
                <a:lnTo>
                  <a:pt x="0" y="159"/>
                </a:lnTo>
                <a:cubicBezTo>
                  <a:pt x="0" y="167"/>
                  <a:pt x="6" y="173"/>
                  <a:pt x="14" y="173"/>
                </a:cubicBezTo>
                <a:lnTo>
                  <a:pt x="220" y="173"/>
                </a:lnTo>
                <a:cubicBezTo>
                  <a:pt x="228" y="173"/>
                  <a:pt x="234" y="167"/>
                  <a:pt x="234" y="159"/>
                </a:cubicBezTo>
                <a:lnTo>
                  <a:pt x="234" y="42"/>
                </a:lnTo>
                <a:cubicBezTo>
                  <a:pt x="234" y="34"/>
                  <a:pt x="228" y="28"/>
                  <a:pt x="220" y="28"/>
                </a:cubicBezTo>
                <a:lnTo>
                  <a:pt x="178" y="28"/>
                </a:lnTo>
                <a:cubicBezTo>
                  <a:pt x="175" y="28"/>
                  <a:pt x="172" y="26"/>
                  <a:pt x="170" y="24"/>
                </a:cubicBezTo>
                <a:lnTo>
                  <a:pt x="157" y="4"/>
                </a:lnTo>
                <a:cubicBezTo>
                  <a:pt x="155" y="1"/>
                  <a:pt x="152" y="0"/>
                  <a:pt x="149" y="0"/>
                </a:cubicBezTo>
                <a:lnTo>
                  <a:pt x="84" y="0"/>
                </a:lnTo>
                <a:close/>
                <a:moveTo>
                  <a:pt x="28" y="9"/>
                </a:moveTo>
                <a:lnTo>
                  <a:pt x="28" y="18"/>
                </a:lnTo>
                <a:lnTo>
                  <a:pt x="47" y="18"/>
                </a:lnTo>
                <a:lnTo>
                  <a:pt x="47" y="9"/>
                </a:lnTo>
                <a:lnTo>
                  <a:pt x="28" y="9"/>
                </a:lnTo>
                <a:close/>
                <a:moveTo>
                  <a:pt x="117" y="40"/>
                </a:moveTo>
                <a:cubicBezTo>
                  <a:pt x="148" y="40"/>
                  <a:pt x="173" y="65"/>
                  <a:pt x="173" y="96"/>
                </a:cubicBezTo>
                <a:cubicBezTo>
                  <a:pt x="173" y="127"/>
                  <a:pt x="148" y="152"/>
                  <a:pt x="117" y="152"/>
                </a:cubicBezTo>
                <a:cubicBezTo>
                  <a:pt x="86" y="152"/>
                  <a:pt x="61" y="127"/>
                  <a:pt x="61" y="96"/>
                </a:cubicBezTo>
                <a:cubicBezTo>
                  <a:pt x="61" y="65"/>
                  <a:pt x="86" y="40"/>
                  <a:pt x="117" y="40"/>
                </a:cubicBezTo>
                <a:close/>
                <a:moveTo>
                  <a:pt x="117" y="54"/>
                </a:moveTo>
                <a:cubicBezTo>
                  <a:pt x="94" y="54"/>
                  <a:pt x="75" y="73"/>
                  <a:pt x="75" y="96"/>
                </a:cubicBezTo>
                <a:cubicBezTo>
                  <a:pt x="75" y="119"/>
                  <a:pt x="94" y="138"/>
                  <a:pt x="117" y="138"/>
                </a:cubicBezTo>
                <a:cubicBezTo>
                  <a:pt x="140" y="138"/>
                  <a:pt x="159" y="119"/>
                  <a:pt x="159" y="96"/>
                </a:cubicBezTo>
                <a:cubicBezTo>
                  <a:pt x="159" y="73"/>
                  <a:pt x="140" y="54"/>
                  <a:pt x="117" y="54"/>
                </a:cubicBezTo>
                <a:close/>
              </a:path>
            </a:pathLst>
          </a:custGeom>
          <a:solidFill>
            <a:srgbClr val="858E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 panose="020B0502040204020203" pitchFamily="34" charset="0"/>
              <a:ea typeface="+mn-ea"/>
              <a:cs typeface="Segoe UI" panose="020B0502040204020203" pitchFamily="34" charset="0"/>
            </a:endParaRPr>
          </a:p>
        </p:txBody>
      </p:sp>
      <p:sp>
        <p:nvSpPr>
          <p:cNvPr id="22" name="Text Field">
            <a:extLst>
              <a:ext uri="{FF2B5EF4-FFF2-40B4-BE49-F238E27FC236}">
                <a16:creationId xmlns:a16="http://schemas.microsoft.com/office/drawing/2014/main" id="{98B85BBE-49BD-21B6-4CAF-05ABF94EE819}"/>
              </a:ext>
            </a:extLst>
          </p:cNvPr>
          <p:cNvSpPr/>
          <p:nvPr/>
        </p:nvSpPr>
        <p:spPr>
          <a:xfrm>
            <a:off x="9370088" y="5093382"/>
            <a:ext cx="1614323" cy="200025"/>
          </a:xfrm>
          <a:prstGeom prst="roundRect">
            <a:avLst/>
          </a:prstGeom>
          <a:solidFill>
            <a:srgbClr val="FFFFFF"/>
          </a:solidFill>
          <a:ln w="3175">
            <a:solidFill>
              <a:srgbClr val="C8C8C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45720" tIns="9144" rIns="45720" bIns="9144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1">
                <a:ln>
                  <a:noFill/>
                </a:ln>
                <a:solidFill>
                  <a:srgbClr val="A1A1A1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Message</a:t>
            </a:r>
          </a:p>
        </p:txBody>
      </p:sp>
      <p:sp>
        <p:nvSpPr>
          <p:cNvPr id="23" name="Send Button">
            <a:extLst>
              <a:ext uri="{FF2B5EF4-FFF2-40B4-BE49-F238E27FC236}">
                <a16:creationId xmlns:a16="http://schemas.microsoft.com/office/drawing/2014/main" id="{8F29A7F3-6E95-B7BA-9916-4FB28EB0E4E9}"/>
              </a:ext>
            </a:extLst>
          </p:cNvPr>
          <p:cNvSpPr txBox="1"/>
          <p:nvPr/>
        </p:nvSpPr>
        <p:spPr>
          <a:xfrm>
            <a:off x="11032410" y="5133088"/>
            <a:ext cx="287771" cy="126188"/>
          </a:xfrm>
          <a:prstGeom prst="rect">
            <a:avLst/>
          </a:prstGeom>
          <a:noFill/>
        </p:spPr>
        <p:txBody>
          <a:bodyPr wrap="none" lIns="9144" tIns="9144" rIns="9144" bIns="9144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6D6D72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보내기</a:t>
            </a:r>
            <a:endParaRPr kumimoji="0" lang="en-US" sz="700" b="0" i="0" u="none" strike="noStrike" kern="1200" cap="none" spc="0" normalizeH="0" baseline="0" noProof="0" dirty="0">
              <a:ln>
                <a:noFill/>
              </a:ln>
              <a:solidFill>
                <a:srgbClr val="6D6D72"/>
              </a:solidFill>
              <a:effectLst/>
              <a:uLnTx/>
              <a:uFillTx/>
              <a:latin typeface="Segoe UI" panose="020B0502040204020203" pitchFamily="34" charset="0"/>
              <a:ea typeface="+mn-ea"/>
              <a:cs typeface="Segoe UI" panose="020B0502040204020203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D8DF08D-0FC6-BE72-A906-E9F7E71212A0}"/>
              </a:ext>
            </a:extLst>
          </p:cNvPr>
          <p:cNvSpPr txBox="1"/>
          <p:nvPr/>
        </p:nvSpPr>
        <p:spPr>
          <a:xfrm>
            <a:off x="9273345" y="4734110"/>
            <a:ext cx="186837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600" dirty="0">
                <a:solidFill>
                  <a:srgbClr val="0563C1"/>
                </a:solidFill>
              </a:rPr>
              <a:t>https://hi.goe.go.kr/aireport/overall2</a:t>
            </a:r>
            <a:endParaRPr lang="ko-KR" altLang="en-US" sz="600" dirty="0"/>
          </a:p>
        </p:txBody>
      </p:sp>
      <p:sp>
        <p:nvSpPr>
          <p:cNvPr id="25" name="직사각형 24">
            <a:extLst>
              <a:ext uri="{FF2B5EF4-FFF2-40B4-BE49-F238E27FC236}">
                <a16:creationId xmlns:a16="http://schemas.microsoft.com/office/drawing/2014/main" id="{023B9D63-5EB8-4374-2B29-579E4EC942F7}"/>
              </a:ext>
            </a:extLst>
          </p:cNvPr>
          <p:cNvSpPr/>
          <p:nvPr/>
        </p:nvSpPr>
        <p:spPr>
          <a:xfrm>
            <a:off x="9091903" y="1288014"/>
            <a:ext cx="2276277" cy="4063842"/>
          </a:xfrm>
          <a:prstGeom prst="rect">
            <a:avLst/>
          </a:prstGeom>
          <a:noFill/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직사각형 26">
            <a:extLst>
              <a:ext uri="{FF2B5EF4-FFF2-40B4-BE49-F238E27FC236}">
                <a16:creationId xmlns:a16="http://schemas.microsoft.com/office/drawing/2014/main" id="{08074898-44E1-B54B-E281-3E2C1E92B1B8}"/>
              </a:ext>
            </a:extLst>
          </p:cNvPr>
          <p:cNvSpPr/>
          <p:nvPr/>
        </p:nvSpPr>
        <p:spPr>
          <a:xfrm>
            <a:off x="860151" y="834254"/>
            <a:ext cx="2311575" cy="266700"/>
          </a:xfrm>
          <a:prstGeom prst="rect">
            <a:avLst/>
          </a:prstGeom>
          <a:solidFill>
            <a:srgbClr val="7E44FB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b="1"/>
              <a:t>1. </a:t>
            </a:r>
            <a:r>
              <a:rPr lang="ko-KR" altLang="en-US" sz="1200" b="1"/>
              <a:t>발송 준비 단계</a:t>
            </a:r>
          </a:p>
        </p:txBody>
      </p:sp>
      <p:graphicFrame>
        <p:nvGraphicFramePr>
          <p:cNvPr id="31" name="Google Shape;912;p23">
            <a:extLst>
              <a:ext uri="{FF2B5EF4-FFF2-40B4-BE49-F238E27FC236}">
                <a16:creationId xmlns:a16="http://schemas.microsoft.com/office/drawing/2014/main" id="{99A5BC29-7253-E899-41CC-8AAEDD64945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79363176"/>
              </p:ext>
            </p:extLst>
          </p:nvPr>
        </p:nvGraphicFramePr>
        <p:xfrm>
          <a:off x="8815274" y="5532681"/>
          <a:ext cx="3037052" cy="81876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25365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z="700" b="1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SMS</a:t>
                      </a:r>
                      <a:r>
                        <a:rPr lang="ko-KR" altLang="en-US" sz="700" b="1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발송 메시지</a:t>
                      </a:r>
                      <a:endParaRPr lang="en-US" altLang="ko-KR" sz="700" b="1" strike="noStrike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-"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z="700" b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“</a:t>
                      </a:r>
                      <a:r>
                        <a:rPr lang="en-US" altLang="ko-KR" sz="700" b="0" strike="noStrike" spc="0" baseline="0" dirty="0">
                          <a:solidFill>
                            <a:srgbClr val="0070C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sz="700" b="0" strike="noStrike" spc="0" baseline="0" dirty="0" err="1">
                          <a:solidFill>
                            <a:srgbClr val="0070C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하이러닝</a:t>
                      </a:r>
                      <a:r>
                        <a:rPr lang="en-US" altLang="ko-KR" sz="700" b="0" strike="noStrike" spc="0" baseline="0" dirty="0">
                          <a:solidFill>
                            <a:srgbClr val="0070C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 </a:t>
                      </a:r>
                      <a:r>
                        <a:rPr lang="en-US" altLang="ko-KR" sz="700" b="0" strike="noStrike" spc="0" baseline="0" dirty="0" err="1">
                          <a:solidFill>
                            <a:srgbClr val="0070C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ooo</a:t>
                      </a:r>
                      <a:r>
                        <a:rPr lang="ko-KR" altLang="en-US" sz="700" b="0" strike="noStrike" spc="0" baseline="0" dirty="0">
                          <a:solidFill>
                            <a:srgbClr val="0070C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학생의 종합 리포트가 도착했습니다</a:t>
                      </a:r>
                      <a:r>
                        <a:rPr lang="en-US" altLang="ko-KR" sz="700" b="0" strike="noStrike" spc="0" baseline="0" dirty="0">
                          <a:solidFill>
                            <a:srgbClr val="0070C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. + [</a:t>
                      </a:r>
                      <a:r>
                        <a:rPr lang="ko-KR" altLang="en-US" sz="700" b="0" strike="noStrike" spc="0" baseline="0" dirty="0">
                          <a:solidFill>
                            <a:srgbClr val="0070C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모바일 학부모 종합리포트 링크</a:t>
                      </a:r>
                      <a:r>
                        <a:rPr lang="en-US" altLang="ko-KR" sz="700" b="0" strike="noStrike" spc="0" baseline="0" dirty="0">
                          <a:solidFill>
                            <a:srgbClr val="0070C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</a:t>
                      </a:r>
                      <a:r>
                        <a:rPr lang="en-US" altLang="ko-KR" sz="700" b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”</a:t>
                      </a:r>
                      <a:r>
                        <a:rPr lang="ko-KR" altLang="en-US" sz="700" b="0" strike="no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단문 메시지 발송</a:t>
                      </a:r>
                      <a:endParaRPr lang="en-US" altLang="ko-KR" sz="700" b="0" strike="noStrike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z="700" b="0" strike="noStrike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※ </a:t>
                      </a:r>
                      <a:r>
                        <a:rPr lang="ko-KR" altLang="en-US" sz="700" b="0" strike="noStrike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학생 이름은 </a:t>
                      </a:r>
                      <a:r>
                        <a:rPr lang="en-US" altLang="ko-KR" sz="700" b="0" strike="noStrike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SMS </a:t>
                      </a:r>
                      <a:r>
                        <a:rPr lang="ko-KR" altLang="en-US" sz="700" b="0" strike="noStrike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발송 시점에 자동 치환되며</a:t>
                      </a:r>
                      <a:r>
                        <a:rPr lang="en-US" altLang="ko-KR" sz="700" b="0" strike="noStrike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, </a:t>
                      </a:r>
                      <a:r>
                        <a:rPr lang="ko-KR" altLang="en-US" sz="700" b="0" strike="noStrike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문자 메시지는 </a:t>
                      </a:r>
                      <a:r>
                        <a:rPr lang="en-US" altLang="ko-KR" sz="700" b="0" strike="noStrike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90</a:t>
                      </a:r>
                      <a:r>
                        <a:rPr lang="ko-KR" altLang="en-US" sz="700" b="0" strike="noStrike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바이트 이하로 제한</a:t>
                      </a:r>
                      <a:endParaRPr lang="en-US" altLang="ko-KR" sz="700" b="0" strike="noStrike" spc="0" baseline="0" dirty="0">
                        <a:solidFill>
                          <a:srgbClr val="FF0000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z="700" b="0" strike="noStrike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※ </a:t>
                      </a:r>
                      <a:r>
                        <a:rPr lang="ko-KR" altLang="en-US" sz="700" b="0" strike="noStrike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학생 이름은 최대 </a:t>
                      </a:r>
                      <a:r>
                        <a:rPr lang="en-US" altLang="ko-KR" sz="700" b="0" strike="noStrike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4</a:t>
                      </a:r>
                      <a:r>
                        <a:rPr lang="ko-KR" altLang="en-US" sz="700" b="0" strike="noStrike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글자까지 표시되며</a:t>
                      </a:r>
                      <a:r>
                        <a:rPr lang="en-US" altLang="ko-KR" sz="700" b="0" strike="noStrike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, 5</a:t>
                      </a:r>
                      <a:r>
                        <a:rPr lang="ko-KR" altLang="en-US" sz="700" b="0" strike="noStrike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글자 이상일 경우 </a:t>
                      </a:r>
                      <a:r>
                        <a:rPr lang="ko-KR" altLang="en-US" sz="700" b="0" strike="noStrike" spc="0" baseline="0" dirty="0" err="1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말줄임표</a:t>
                      </a:r>
                      <a:r>
                        <a:rPr lang="en-US" altLang="ko-KR" sz="700" b="0" strike="noStrike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(…)</a:t>
                      </a:r>
                      <a:r>
                        <a:rPr lang="ko-KR" altLang="en-US" sz="700" b="0" strike="noStrike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로 처리</a:t>
                      </a:r>
                      <a:endParaRPr lang="en-US" altLang="ko-KR" sz="700" b="0" strike="noStrike" spc="0" baseline="0" dirty="0">
                        <a:solidFill>
                          <a:srgbClr val="FF0000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7837420"/>
                  </a:ext>
                </a:extLst>
              </a:tr>
            </a:tbl>
          </a:graphicData>
        </a:graphic>
      </p:graphicFrame>
      <p:sp>
        <p:nvSpPr>
          <p:cNvPr id="43" name="화살표: 오른쪽 42">
            <a:extLst>
              <a:ext uri="{FF2B5EF4-FFF2-40B4-BE49-F238E27FC236}">
                <a16:creationId xmlns:a16="http://schemas.microsoft.com/office/drawing/2014/main" id="{3A56C2D7-7518-562A-28DF-6817BE814D1C}"/>
              </a:ext>
            </a:extLst>
          </p:cNvPr>
          <p:cNvSpPr/>
          <p:nvPr/>
        </p:nvSpPr>
        <p:spPr>
          <a:xfrm>
            <a:off x="4103708" y="2309330"/>
            <a:ext cx="441960" cy="320036"/>
          </a:xfrm>
          <a:prstGeom prst="rightArrow">
            <a:avLst/>
          </a:prstGeom>
          <a:solidFill>
            <a:srgbClr val="7E44FB">
              <a:alpha val="70000"/>
            </a:srgbClr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4" name="타원 53">
            <a:extLst>
              <a:ext uri="{FF2B5EF4-FFF2-40B4-BE49-F238E27FC236}">
                <a16:creationId xmlns:a16="http://schemas.microsoft.com/office/drawing/2014/main" id="{01A216A8-6459-ED40-C206-55236CFA0E7E}"/>
              </a:ext>
            </a:extLst>
          </p:cNvPr>
          <p:cNvSpPr/>
          <p:nvPr/>
        </p:nvSpPr>
        <p:spPr>
          <a:xfrm>
            <a:off x="9231338" y="4380279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aphicFrame>
        <p:nvGraphicFramePr>
          <p:cNvPr id="56" name="Google Shape;548;p12">
            <a:extLst>
              <a:ext uri="{FF2B5EF4-FFF2-40B4-BE49-F238E27FC236}">
                <a16:creationId xmlns:a16="http://schemas.microsoft.com/office/drawing/2014/main" id="{83AB2407-C17C-F858-8BEB-739880E6ABE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08262664"/>
              </p:ext>
            </p:extLst>
          </p:nvPr>
        </p:nvGraphicFramePr>
        <p:xfrm>
          <a:off x="12192000" y="0"/>
          <a:ext cx="1887100" cy="70368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3.2.2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종합리포트 공유하기 프로세스 정의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3467611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3.3.2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&lt;1&gt; SMS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발송 메시지 문구 및 내용 정의 수정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6828709"/>
                  </a:ext>
                </a:extLst>
              </a:tr>
            </a:tbl>
          </a:graphicData>
        </a:graphic>
      </p:graphicFrame>
      <p:pic>
        <p:nvPicPr>
          <p:cNvPr id="5" name="그림 4">
            <a:extLst>
              <a:ext uri="{FF2B5EF4-FFF2-40B4-BE49-F238E27FC236}">
                <a16:creationId xmlns:a16="http://schemas.microsoft.com/office/drawing/2014/main" id="{F52540B5-E0E9-60B2-2B3D-BC579F661DC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4263" y="1248708"/>
            <a:ext cx="3883350" cy="2761316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26" name="Oval 4">
            <a:extLst>
              <a:ext uri="{FF2B5EF4-FFF2-40B4-BE49-F238E27FC236}">
                <a16:creationId xmlns:a16="http://schemas.microsoft.com/office/drawing/2014/main" id="{99F71F13-C9CA-484F-5DA5-436CAC79F4F9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3601303" y="1384071"/>
            <a:ext cx="106882" cy="106882"/>
          </a:xfrm>
          <a:prstGeom prst="ellipse">
            <a:avLst/>
          </a:prstGeom>
          <a:solidFill>
            <a:srgbClr val="FF2D82">
              <a:alpha val="60000"/>
            </a:srgbClr>
          </a:solidFill>
          <a:ln w="12700">
            <a:solidFill>
              <a:srgbClr val="FF2D82"/>
            </a:solidFill>
            <a:prstDash val="solid"/>
            <a:round/>
            <a:headEnd/>
            <a:tailEnd/>
          </a:ln>
        </p:spPr>
        <p:txBody>
          <a:bodyPr rot="10800000" wrap="none" lIns="0" tIns="0" rIns="0" bIns="0" anchor="ctr"/>
          <a:lstStyle/>
          <a:p>
            <a:pPr algn="ctr"/>
            <a:endParaRPr lang="ko-KR" altLang="ko-KR" sz="500" b="1">
              <a:solidFill>
                <a:srgbClr val="FF0066"/>
              </a:solidFill>
              <a:latin typeface="Calibri" pitchFamily="34" charset="0"/>
              <a:ea typeface="맑은 고딕" pitchFamily="50" charset="-127"/>
              <a:cs typeface="Calibri" pitchFamily="34" charset="0"/>
            </a:endParaRPr>
          </a:p>
        </p:txBody>
      </p:sp>
      <p:pic>
        <p:nvPicPr>
          <p:cNvPr id="28" name="그래픽 27" descr="커서 단색으로 채워진">
            <a:extLst>
              <a:ext uri="{FF2B5EF4-FFF2-40B4-BE49-F238E27FC236}">
                <a16:creationId xmlns:a16="http://schemas.microsoft.com/office/drawing/2014/main" id="{8BEF0C7D-A377-AB7A-FB2E-4772F02ABEB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1475467">
            <a:off x="3611964" y="1415384"/>
            <a:ext cx="192438" cy="192438"/>
          </a:xfrm>
          <a:prstGeom prst="rect">
            <a:avLst/>
          </a:prstGeom>
        </p:spPr>
      </p:pic>
      <p:sp>
        <p:nvSpPr>
          <p:cNvPr id="33" name="직사각형 32">
            <a:extLst>
              <a:ext uri="{FF2B5EF4-FFF2-40B4-BE49-F238E27FC236}">
                <a16:creationId xmlns:a16="http://schemas.microsoft.com/office/drawing/2014/main" id="{5BD59E4A-A677-B5C1-AFD7-7F0B28D00D06}"/>
              </a:ext>
            </a:extLst>
          </p:cNvPr>
          <p:cNvSpPr/>
          <p:nvPr/>
        </p:nvSpPr>
        <p:spPr>
          <a:xfrm>
            <a:off x="5292431" y="837557"/>
            <a:ext cx="2311575" cy="266700"/>
          </a:xfrm>
          <a:prstGeom prst="rect">
            <a:avLst/>
          </a:prstGeom>
          <a:solidFill>
            <a:srgbClr val="7E44FB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b="1" dirty="0"/>
              <a:t>2. </a:t>
            </a:r>
            <a:r>
              <a:rPr lang="ko-KR" altLang="en-US" sz="1200" b="1" dirty="0"/>
              <a:t>발송 대상 선택 단계</a:t>
            </a:r>
          </a:p>
        </p:txBody>
      </p:sp>
      <p:pic>
        <p:nvPicPr>
          <p:cNvPr id="35" name="그림 34">
            <a:extLst>
              <a:ext uri="{FF2B5EF4-FFF2-40B4-BE49-F238E27FC236}">
                <a16:creationId xmlns:a16="http://schemas.microsoft.com/office/drawing/2014/main" id="{F05B4627-F727-4A41-9D60-C4585479B06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678388" y="1188209"/>
            <a:ext cx="3539663" cy="2924417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36" name="화살표: 오른쪽 35">
            <a:extLst>
              <a:ext uri="{FF2B5EF4-FFF2-40B4-BE49-F238E27FC236}">
                <a16:creationId xmlns:a16="http://schemas.microsoft.com/office/drawing/2014/main" id="{022B9C64-C3DD-193B-B4F9-4EB055A156D0}"/>
              </a:ext>
            </a:extLst>
          </p:cNvPr>
          <p:cNvSpPr/>
          <p:nvPr/>
        </p:nvSpPr>
        <p:spPr>
          <a:xfrm>
            <a:off x="8373314" y="2309330"/>
            <a:ext cx="441960" cy="320036"/>
          </a:xfrm>
          <a:prstGeom prst="rightArrow">
            <a:avLst/>
          </a:prstGeom>
          <a:solidFill>
            <a:srgbClr val="7E44FB">
              <a:alpha val="70000"/>
            </a:srgbClr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" name="직사각형 36">
            <a:extLst>
              <a:ext uri="{FF2B5EF4-FFF2-40B4-BE49-F238E27FC236}">
                <a16:creationId xmlns:a16="http://schemas.microsoft.com/office/drawing/2014/main" id="{D31361AB-606E-BFDD-8E0F-8FEE585B0E07}"/>
              </a:ext>
            </a:extLst>
          </p:cNvPr>
          <p:cNvSpPr/>
          <p:nvPr/>
        </p:nvSpPr>
        <p:spPr>
          <a:xfrm>
            <a:off x="9092906" y="837557"/>
            <a:ext cx="2311575" cy="266700"/>
          </a:xfrm>
          <a:prstGeom prst="rect">
            <a:avLst/>
          </a:prstGeom>
          <a:solidFill>
            <a:srgbClr val="7E44FB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200" b="1" dirty="0"/>
              <a:t>３</a:t>
            </a:r>
            <a:r>
              <a:rPr lang="en-US" altLang="ko-KR" sz="1200" b="1" dirty="0"/>
              <a:t>. </a:t>
            </a:r>
            <a:r>
              <a:rPr lang="ko-KR" altLang="en-US" sz="1200" b="1" dirty="0"/>
              <a:t>발송 완료</a:t>
            </a:r>
          </a:p>
        </p:txBody>
      </p:sp>
      <p:sp>
        <p:nvSpPr>
          <p:cNvPr id="38" name="Oval 4">
            <a:extLst>
              <a:ext uri="{FF2B5EF4-FFF2-40B4-BE49-F238E27FC236}">
                <a16:creationId xmlns:a16="http://schemas.microsoft.com/office/drawing/2014/main" id="{AC977B2F-BA6E-8EE7-EADA-742D789CF375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6413480" y="3931817"/>
            <a:ext cx="106882" cy="106882"/>
          </a:xfrm>
          <a:prstGeom prst="ellipse">
            <a:avLst/>
          </a:prstGeom>
          <a:solidFill>
            <a:srgbClr val="FF2D82">
              <a:alpha val="60000"/>
            </a:srgbClr>
          </a:solidFill>
          <a:ln w="12700">
            <a:solidFill>
              <a:srgbClr val="FF2D82"/>
            </a:solidFill>
            <a:prstDash val="solid"/>
            <a:round/>
            <a:headEnd/>
            <a:tailEnd/>
          </a:ln>
        </p:spPr>
        <p:txBody>
          <a:bodyPr rot="10800000" wrap="none" lIns="0" tIns="0" rIns="0" bIns="0" anchor="ctr"/>
          <a:lstStyle/>
          <a:p>
            <a:pPr algn="ctr"/>
            <a:endParaRPr lang="ko-KR" altLang="ko-KR" sz="500" b="1">
              <a:solidFill>
                <a:srgbClr val="FF0066"/>
              </a:solidFill>
              <a:latin typeface="Calibri" pitchFamily="34" charset="0"/>
              <a:ea typeface="맑은 고딕" pitchFamily="50" charset="-127"/>
              <a:cs typeface="Calibri" pitchFamily="34" charset="0"/>
            </a:endParaRPr>
          </a:p>
        </p:txBody>
      </p:sp>
      <p:pic>
        <p:nvPicPr>
          <p:cNvPr id="39" name="그래픽 38" descr="커서 단색으로 채워진">
            <a:extLst>
              <a:ext uri="{FF2B5EF4-FFF2-40B4-BE49-F238E27FC236}">
                <a16:creationId xmlns:a16="http://schemas.microsoft.com/office/drawing/2014/main" id="{F78E0CA1-1627-95B4-0E65-B3FA4547651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1475467">
            <a:off x="6424141" y="3963130"/>
            <a:ext cx="192438" cy="192438"/>
          </a:xfrm>
          <a:prstGeom prst="rect">
            <a:avLst/>
          </a:prstGeom>
        </p:spPr>
      </p:pic>
      <p:sp>
        <p:nvSpPr>
          <p:cNvPr id="46" name="TextBox 45">
            <a:extLst>
              <a:ext uri="{FF2B5EF4-FFF2-40B4-BE49-F238E27FC236}">
                <a16:creationId xmlns:a16="http://schemas.microsoft.com/office/drawing/2014/main" id="{79646FF2-4C95-9816-620E-E5CC59022B98}"/>
              </a:ext>
            </a:extLst>
          </p:cNvPr>
          <p:cNvSpPr txBox="1"/>
          <p:nvPr/>
        </p:nvSpPr>
        <p:spPr>
          <a:xfrm>
            <a:off x="5080696" y="4196578"/>
            <a:ext cx="273504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>
                <a:solidFill>
                  <a:srgbClr val="FF0000"/>
                </a:solidFill>
              </a:rPr>
              <a:t>※ </a:t>
            </a:r>
            <a:r>
              <a:rPr lang="ko-KR" altLang="en-US" sz="1050" dirty="0">
                <a:solidFill>
                  <a:srgbClr val="FF0000"/>
                </a:solidFill>
              </a:rPr>
              <a:t>학부모 승인 완료된 학부모만 목록 표시</a:t>
            </a:r>
          </a:p>
        </p:txBody>
      </p:sp>
    </p:spTree>
    <p:extLst>
      <p:ext uri="{BB962C8B-B14F-4D97-AF65-F5344CB8AC3E}">
        <p14:creationId xmlns:p14="http://schemas.microsoft.com/office/powerpoint/2010/main" val="290966038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표 9">
            <a:extLst>
              <a:ext uri="{FF2B5EF4-FFF2-40B4-BE49-F238E27FC236}">
                <a16:creationId xmlns:a16="http://schemas.microsoft.com/office/drawing/2014/main" id="{56140C4E-6112-FB11-B035-BB7B379842E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33277126"/>
              </p:ext>
            </p:extLst>
          </p:nvPr>
        </p:nvGraphicFramePr>
        <p:xfrm>
          <a:off x="515936" y="530603"/>
          <a:ext cx="11271252" cy="632739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4027328705"/>
                    </a:ext>
                  </a:extLst>
                </a:gridCol>
                <a:gridCol w="1592111">
                  <a:extLst>
                    <a:ext uri="{9D8B030D-6E8A-4147-A177-3AD203B41FA5}">
                      <a16:colId xmlns:a16="http://schemas.microsoft.com/office/drawing/2014/main" val="2919120619"/>
                    </a:ext>
                  </a:extLst>
                </a:gridCol>
                <a:gridCol w="766733">
                  <a:extLst>
                    <a:ext uri="{9D8B030D-6E8A-4147-A177-3AD203B41FA5}">
                      <a16:colId xmlns:a16="http://schemas.microsoft.com/office/drawing/2014/main" val="186980915"/>
                    </a:ext>
                  </a:extLst>
                </a:gridCol>
                <a:gridCol w="1067575">
                  <a:extLst>
                    <a:ext uri="{9D8B030D-6E8A-4147-A177-3AD203B41FA5}">
                      <a16:colId xmlns:a16="http://schemas.microsoft.com/office/drawing/2014/main" val="1092514967"/>
                    </a:ext>
                  </a:extLst>
                </a:gridCol>
                <a:gridCol w="7636553">
                  <a:extLst>
                    <a:ext uri="{9D8B030D-6E8A-4147-A177-3AD203B41FA5}">
                      <a16:colId xmlns:a16="http://schemas.microsoft.com/office/drawing/2014/main" val="3281487164"/>
                    </a:ext>
                  </a:extLst>
                </a:gridCol>
              </a:tblGrid>
              <a:tr h="251725">
                <a:tc>
                  <a:txBody>
                    <a:bodyPr/>
                    <a:lstStyle/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50" b="1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5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latinLnBrk="1">
                        <a:buFontTx/>
                        <a:buNone/>
                      </a:pPr>
                      <a:r>
                        <a:rPr lang="ko-KR" altLang="en-US" sz="750" b="0">
                          <a:solidFill>
                            <a:schemeClr val="tx1"/>
                          </a:solidFill>
                        </a:rPr>
                        <a:t>기간 수준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latinLnBrk="1"/>
                      <a:endParaRPr lang="ko-KR" altLang="en-US" sz="75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5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50" b="0" err="1">
                          <a:solidFill>
                            <a:schemeClr val="tx1"/>
                          </a:solidFill>
                        </a:rPr>
                        <a:t>주차별</a:t>
                      </a:r>
                      <a:r>
                        <a:rPr lang="ko-KR" altLang="en-US" sz="750" b="0">
                          <a:solidFill>
                            <a:schemeClr val="tx1"/>
                          </a:solidFill>
                        </a:rPr>
                        <a:t> 데이터 외 모든 정보는 월 단위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5731512"/>
                  </a:ext>
                </a:extLst>
              </a:tr>
              <a:tr h="25172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50" b="1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50" b="1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학습 수준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latinLnBrk="1"/>
                      <a:endParaRPr lang="ko-KR" altLang="en-US" sz="75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5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우리반 학생의 종합 학습수준의 합</a:t>
                      </a:r>
                      <a:r>
                        <a:rPr lang="en-US" altLang="ko-KR" sz="75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우리반 학생수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4082695"/>
                  </a:ext>
                </a:extLst>
              </a:tr>
              <a:tr h="176595">
                <a:tc rowSpan="2">
                  <a:txBody>
                    <a:bodyPr/>
                    <a:lstStyle/>
                    <a:p>
                      <a:pPr latinLnBrk="1"/>
                      <a:r>
                        <a:rPr lang="en-US" altLang="ko-KR" sz="750" b="1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50" b="1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latinLnBrk="1"/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진단 등급 결과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latinLnBrk="1"/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우리반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5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우리반 학생의 과목별 학습 수준의 합</a:t>
                      </a:r>
                      <a:r>
                        <a:rPr lang="en-US" altLang="ko-KR" sz="75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우리학교 학생 중 각 과목별 듣는 학생 수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63831011"/>
                  </a:ext>
                </a:extLst>
              </a:tr>
              <a:tr h="176595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latinLnBrk="1"/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과목 평균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5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우리학교 학생의 과목별 학습수준의 합</a:t>
                      </a:r>
                      <a:r>
                        <a:rPr lang="en-US" altLang="ko-KR" sz="75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우리학교 학생 중 각 과목별 듣는 학생 수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21115080"/>
                  </a:ext>
                </a:extLst>
              </a:tr>
              <a:tr h="176595">
                <a:tc rowSpan="8">
                  <a:txBody>
                    <a:bodyPr/>
                    <a:lstStyle/>
                    <a:p>
                      <a:pPr latinLnBrk="1"/>
                      <a:r>
                        <a:rPr lang="en-US" altLang="ko-KR" sz="750" b="1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50" b="1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8">
                  <a:txBody>
                    <a:bodyPr/>
                    <a:lstStyle/>
                    <a:p>
                      <a:pPr latinLnBrk="1"/>
                      <a:r>
                        <a:rPr lang="ko-KR" altLang="en-US" sz="750" dirty="0">
                          <a:solidFill>
                            <a:schemeClr val="tx1"/>
                          </a:solidFill>
                        </a:rPr>
                        <a:t>전과목 </a:t>
                      </a:r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누적 학습 현황</a:t>
                      </a:r>
                      <a:endParaRPr lang="ko-KR" altLang="en-US" sz="75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4">
                  <a:txBody>
                    <a:bodyPr/>
                    <a:lstStyle/>
                    <a:p>
                      <a:pPr latinLnBrk="1"/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우리반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문제풀이수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우리반 학생이 응시한 모든 문항의 수 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06795023"/>
                  </a:ext>
                </a:extLst>
              </a:tr>
              <a:tr h="176595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50" err="1">
                          <a:solidFill>
                            <a:schemeClr val="tx1"/>
                          </a:solidFill>
                        </a:rPr>
                        <a:t>정답률</a:t>
                      </a:r>
                      <a:endParaRPr lang="ko-KR" altLang="en-US" sz="75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우리반 학생의 전체 정답률의 합 </a:t>
                      </a:r>
                      <a:r>
                        <a:rPr lang="en-US" altLang="ko-KR" sz="75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우리반 학생수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11870331"/>
                  </a:ext>
                </a:extLst>
              </a:tr>
              <a:tr h="176595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50" err="1">
                          <a:solidFill>
                            <a:schemeClr val="tx1"/>
                          </a:solidFill>
                        </a:rPr>
                        <a:t>문제풀이시간</a:t>
                      </a:r>
                      <a:endParaRPr lang="ko-KR" altLang="en-US" sz="75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우리반 학생이 응시한 문항 풀이 시간의 전체 합 </a:t>
                      </a:r>
                      <a:r>
                        <a:rPr lang="en-US" altLang="ko-KR" sz="75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우리반 학생이 응시한 모든 문항의 수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60463751"/>
                  </a:ext>
                </a:extLst>
              </a:tr>
              <a:tr h="176595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영상시청시간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우리반 학생이 시청한 영상 총 시간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94886585"/>
                  </a:ext>
                </a:extLst>
              </a:tr>
              <a:tr h="176595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10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latinLnBrk="1"/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과목평균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문제풀이수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우리학교 학생의 과목별 학습수준의 합</a:t>
                      </a:r>
                      <a:r>
                        <a:rPr lang="en-US" altLang="ko-KR" sz="75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우리학교 학생 중 각 과목별 듣는 학생 수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5450472"/>
                  </a:ext>
                </a:extLst>
              </a:tr>
              <a:tr h="176595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10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10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정답률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우리학교 학생의 전체 정답률의 합</a:t>
                      </a:r>
                      <a:r>
                        <a:rPr lang="en-US" altLang="ko-KR" sz="75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우리학교 학생수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19809196"/>
                  </a:ext>
                </a:extLst>
              </a:tr>
              <a:tr h="176595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10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10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문제풀이시간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우리학교 학생이 응시한 문항 풀이 시간의 전체 합 </a:t>
                      </a:r>
                      <a:r>
                        <a:rPr lang="en-US" altLang="ko-KR" sz="75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우리 학교 학생이 응시한 모든 문항의 수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026224"/>
                  </a:ext>
                </a:extLst>
              </a:tr>
              <a:tr h="176595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10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10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영상시청시간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우리학교 학생이 시청한 영상 총 시간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6837366"/>
                  </a:ext>
                </a:extLst>
              </a:tr>
              <a:tr h="176595">
                <a:tc rowSpan="2">
                  <a:txBody>
                    <a:bodyPr/>
                    <a:lstStyle/>
                    <a:p>
                      <a:pPr latinLnBrk="1"/>
                      <a:r>
                        <a:rPr lang="en-US" altLang="ko-KR" sz="750" b="1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50" b="1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latinLnBrk="1"/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전과목 누적 진단 결과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latinLnBrk="1"/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우리반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5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우리반 학생의 학습수준의 합</a:t>
                      </a:r>
                      <a:r>
                        <a:rPr lang="en-US" altLang="ko-KR" sz="75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우리반 학생 수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35637500"/>
                  </a:ext>
                </a:extLst>
              </a:tr>
              <a:tr h="176595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latinLnBrk="1"/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과목평균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5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우리학교 학생의 학습수준의 합</a:t>
                      </a:r>
                      <a:r>
                        <a:rPr lang="en-US" altLang="ko-KR" sz="75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우리학교 학생 수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1378231"/>
                  </a:ext>
                </a:extLst>
              </a:tr>
              <a:tr h="176595">
                <a:tc rowSpan="4">
                  <a:txBody>
                    <a:bodyPr/>
                    <a:lstStyle/>
                    <a:p>
                      <a:pPr latinLnBrk="1"/>
                      <a:r>
                        <a:rPr lang="en-US" altLang="ko-KR" sz="750" b="1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50" b="1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4">
                  <a:txBody>
                    <a:bodyPr/>
                    <a:lstStyle/>
                    <a:p>
                      <a:pPr latinLnBrk="1"/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누적 학습 현황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4" gridSpan="2">
                  <a:txBody>
                    <a:bodyPr/>
                    <a:lstStyle/>
                    <a:p>
                      <a:pPr latinLnBrk="1"/>
                      <a:endParaRPr lang="ko-KR" altLang="en-US" sz="75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4" hMerge="1">
                  <a:txBody>
                    <a:bodyPr/>
                    <a:lstStyle/>
                    <a:p>
                      <a:pPr latinLnBrk="1"/>
                      <a:endParaRPr lang="ko-KR" altLang="en-US" sz="75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해당 과목에 속한 모든 세부과목에 대하여 우리반 학생이 응시한 모든 문항의 수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26438434"/>
                  </a:ext>
                </a:extLst>
              </a:tr>
              <a:tr h="176595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해당 과목에 속한 모든 세부과목에 대하여 우리반 학생의 전체 정답률의 합</a:t>
                      </a:r>
                      <a:r>
                        <a:rPr lang="en-US" altLang="ko-KR" sz="75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우리반 학생수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40333775"/>
                  </a:ext>
                </a:extLst>
              </a:tr>
              <a:tr h="268967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해당 과목에 속한 모든 세부 과목에 대하여 우리반 학생이 응시한 문항 풀이 시간의 전체 합 </a:t>
                      </a:r>
                      <a:r>
                        <a:rPr lang="en-US" altLang="ko-KR" sz="75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우리반 학생이 응시한 모든 문항의 수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9883270"/>
                  </a:ext>
                </a:extLst>
              </a:tr>
              <a:tr h="176595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해당 과목에 속한 모든 세부과목에 대하여 우리반 학생이 시청한 영상 총 시간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57658054"/>
                  </a:ext>
                </a:extLst>
              </a:tr>
              <a:tr h="176595">
                <a:tc rowSpan="2">
                  <a:txBody>
                    <a:bodyPr/>
                    <a:lstStyle/>
                    <a:p>
                      <a:pPr latinLnBrk="1"/>
                      <a:r>
                        <a:rPr lang="en-US" altLang="ko-KR" sz="750" b="1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50" b="1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latinLnBrk="1"/>
                      <a:r>
                        <a:rPr lang="ko-KR" altLang="en-US" sz="750" err="1">
                          <a:solidFill>
                            <a:schemeClr val="tx1"/>
                          </a:solidFill>
                        </a:rPr>
                        <a:t>주차별</a:t>
                      </a:r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 학습 수준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latinLnBrk="1"/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우리반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5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각 세부과목에 대하여 우리반 학생의 학습수준의 합</a:t>
                      </a:r>
                      <a:r>
                        <a:rPr lang="en-US" altLang="ko-KR" sz="75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우리반 학생 중 해당 세부과목을 수강하는 학생 수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9883685"/>
                  </a:ext>
                </a:extLst>
              </a:tr>
              <a:tr h="176595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latinLnBrk="1"/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과목평균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5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각 세부과목에 대하여 우리학교 학생의 학습수준의 합</a:t>
                      </a:r>
                      <a:r>
                        <a:rPr lang="en-US" altLang="ko-KR" sz="75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우리학교 학생 중 해당 세부과목을 수강하는 학생 수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64727600"/>
                  </a:ext>
                </a:extLst>
              </a:tr>
              <a:tr h="176595">
                <a:tc rowSpan="10">
                  <a:txBody>
                    <a:bodyPr/>
                    <a:lstStyle/>
                    <a:p>
                      <a:pPr latinLnBrk="1"/>
                      <a:r>
                        <a:rPr lang="en-US" altLang="ko-KR" sz="750" b="1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50" b="1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10">
                  <a:txBody>
                    <a:bodyPr/>
                    <a:lstStyle/>
                    <a:p>
                      <a:pPr latinLnBrk="1"/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누적 학습 현황</a:t>
                      </a:r>
                      <a:r>
                        <a:rPr lang="en-US" altLang="ko-KR" sz="75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75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5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5">
                  <a:txBody>
                    <a:bodyPr/>
                    <a:lstStyle/>
                    <a:p>
                      <a:pPr latinLnBrk="1"/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우리반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50" err="1">
                          <a:solidFill>
                            <a:schemeClr val="tx1"/>
                          </a:solidFill>
                        </a:rPr>
                        <a:t>문제풀이수</a:t>
                      </a:r>
                      <a:endParaRPr lang="ko-KR" altLang="en-US" sz="75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각 세부과목에 대하여 우리반 학생이 응시한 모든 문항의 수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6632629"/>
                  </a:ext>
                </a:extLst>
              </a:tr>
              <a:tr h="176595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50" err="1">
                          <a:solidFill>
                            <a:schemeClr val="tx1"/>
                          </a:solidFill>
                        </a:rPr>
                        <a:t>정답률</a:t>
                      </a:r>
                      <a:endParaRPr lang="ko-KR" altLang="en-US" sz="75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각 세부과목에 대하여 우리반 학생의 전체 정답률의 합</a:t>
                      </a:r>
                      <a:r>
                        <a:rPr lang="en-US" altLang="ko-KR" sz="75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우리반 학생수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9950424"/>
                  </a:ext>
                </a:extLst>
              </a:tr>
              <a:tr h="176595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문제풀이시간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각 세부과목에 대하여 우리반 학생이 응시한 문항 풀이 시간의 전체 합 </a:t>
                      </a:r>
                      <a:r>
                        <a:rPr lang="en-US" altLang="ko-KR" sz="75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우리반 학생이 응시한 모든 문항의 수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5959413"/>
                  </a:ext>
                </a:extLst>
              </a:tr>
              <a:tr h="176595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영상시청시간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각 세부과목에 대하여 우리반 학생이 시청한 영상 총 시간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65615999"/>
                  </a:ext>
                </a:extLst>
              </a:tr>
              <a:tr h="176595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문제유형별 </a:t>
                      </a:r>
                      <a:r>
                        <a:rPr lang="ko-KR" altLang="en-US" sz="750" err="1">
                          <a:solidFill>
                            <a:schemeClr val="tx1"/>
                          </a:solidFill>
                        </a:rPr>
                        <a:t>정답률</a:t>
                      </a:r>
                      <a:endParaRPr lang="ko-KR" altLang="en-US" sz="75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각 세부과목에 대하여 문제 난이도 별 우리반 학생의 전체 </a:t>
                      </a:r>
                      <a:r>
                        <a:rPr lang="ko-KR" altLang="en-US" sz="750" err="1">
                          <a:solidFill>
                            <a:schemeClr val="tx1"/>
                          </a:solidFill>
                        </a:rPr>
                        <a:t>정답률의</a:t>
                      </a:r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 합 </a:t>
                      </a:r>
                      <a:r>
                        <a:rPr lang="en-US" altLang="ko-KR" sz="75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우리반 학생수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80694820"/>
                  </a:ext>
                </a:extLst>
              </a:tr>
              <a:tr h="176595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10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5">
                  <a:txBody>
                    <a:bodyPr/>
                    <a:lstStyle/>
                    <a:p>
                      <a:pPr latinLnBrk="1"/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과목평균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50" err="1">
                          <a:solidFill>
                            <a:schemeClr val="tx1"/>
                          </a:solidFill>
                        </a:rPr>
                        <a:t>문제풀이수</a:t>
                      </a:r>
                      <a:endParaRPr lang="ko-KR" altLang="en-US" sz="75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각 세부과목에 대하여 우리학교 학생의 과목별 학습수준의 합</a:t>
                      </a:r>
                      <a:r>
                        <a:rPr lang="en-US" altLang="ko-KR" sz="75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우리학교 학생 중 각 과목별 듣는 학생 수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7708716"/>
                  </a:ext>
                </a:extLst>
              </a:tr>
              <a:tr h="176595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정답률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각 세부과목에 대하여 우리학교 학생의 과목별 학습수준의 합</a:t>
                      </a:r>
                      <a:r>
                        <a:rPr lang="en-US" altLang="ko-KR" sz="75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우리학교 학생수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51755905"/>
                  </a:ext>
                </a:extLst>
              </a:tr>
              <a:tr h="176595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50" err="1">
                          <a:solidFill>
                            <a:schemeClr val="tx1"/>
                          </a:solidFill>
                        </a:rPr>
                        <a:t>문제풀이시간</a:t>
                      </a:r>
                      <a:endParaRPr lang="ko-KR" altLang="en-US" sz="75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각 세부과목에 대하여  우리학교 학생이 응시한 문항 풀이 시간의 전체 합 </a:t>
                      </a:r>
                      <a:r>
                        <a:rPr lang="en-US" altLang="ko-KR" sz="75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우리학교 학생이 응시한 모든 문항의 수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6252052"/>
                  </a:ext>
                </a:extLst>
              </a:tr>
              <a:tr h="176595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영상시청시간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각 세부과목에 대하여 우리학교 학생이 시청한 영상 총 시간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56676468"/>
                  </a:ext>
                </a:extLst>
              </a:tr>
              <a:tr h="176595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문제유형별 정답률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각 세부과목에 대하여 문제 난이도 별 우리학교 학생의 전체 </a:t>
                      </a:r>
                      <a:r>
                        <a:rPr lang="ko-KR" altLang="en-US" sz="750" err="1">
                          <a:solidFill>
                            <a:schemeClr val="tx1"/>
                          </a:solidFill>
                        </a:rPr>
                        <a:t>정답률의</a:t>
                      </a:r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 합 </a:t>
                      </a:r>
                      <a:r>
                        <a:rPr lang="en-US" altLang="ko-KR" sz="75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750">
                          <a:solidFill>
                            <a:schemeClr val="tx1"/>
                          </a:solidFill>
                        </a:rPr>
                        <a:t>우리학교 학생 수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44112436"/>
                  </a:ext>
                </a:extLst>
              </a:tr>
            </a:tbl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69EE440F-76D2-73B5-36AB-E6A8BA3F6028}"/>
              </a:ext>
            </a:extLst>
          </p:cNvPr>
          <p:cNvSpPr txBox="1"/>
          <p:nvPr/>
        </p:nvSpPr>
        <p:spPr>
          <a:xfrm>
            <a:off x="515936" y="141515"/>
            <a:ext cx="3336966" cy="2814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kumimoji="1" lang="ko-KR" altLang="en-US" sz="1400" b="1">
                <a:solidFill>
                  <a:schemeClr val="tx1">
                    <a:lumMod val="75000"/>
                    <a:lumOff val="25000"/>
                  </a:schemeClr>
                </a:solidFill>
              </a:rPr>
              <a:t>통계항목 정의</a:t>
            </a:r>
            <a:endParaRPr kumimoji="1" lang="en-US" altLang="ko-KR" sz="1400" b="1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5374562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0E02BBF-D900-3EFB-CC62-0BCD5D4C182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" name="Table 32">
            <a:extLst>
              <a:ext uri="{FF2B5EF4-FFF2-40B4-BE49-F238E27FC236}">
                <a16:creationId xmlns:a16="http://schemas.microsoft.com/office/drawing/2014/main" id="{FACE1E05-FE7C-3506-2C98-BFAB703CBBE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76407514"/>
              </p:ext>
            </p:extLst>
          </p:nvPr>
        </p:nvGraphicFramePr>
        <p:xfrm>
          <a:off x="268428" y="672000"/>
          <a:ext cx="11615699" cy="605360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26972">
                  <a:extLst>
                    <a:ext uri="{9D8B030D-6E8A-4147-A177-3AD203B41FA5}">
                      <a16:colId xmlns:a16="http://schemas.microsoft.com/office/drawing/2014/main" val="1459361668"/>
                    </a:ext>
                  </a:extLst>
                </a:gridCol>
                <a:gridCol w="4806637">
                  <a:extLst>
                    <a:ext uri="{9D8B030D-6E8A-4147-A177-3AD203B41FA5}">
                      <a16:colId xmlns:a16="http://schemas.microsoft.com/office/drawing/2014/main" val="3193521534"/>
                    </a:ext>
                  </a:extLst>
                </a:gridCol>
                <a:gridCol w="1026000">
                  <a:extLst>
                    <a:ext uri="{9D8B030D-6E8A-4147-A177-3AD203B41FA5}">
                      <a16:colId xmlns:a16="http://schemas.microsoft.com/office/drawing/2014/main" val="2890926147"/>
                    </a:ext>
                  </a:extLst>
                </a:gridCol>
                <a:gridCol w="4756090">
                  <a:extLst>
                    <a:ext uri="{9D8B030D-6E8A-4147-A177-3AD203B41FA5}">
                      <a16:colId xmlns:a16="http://schemas.microsoft.com/office/drawing/2014/main" val="2368686791"/>
                    </a:ext>
                  </a:extLst>
                </a:gridCol>
              </a:tblGrid>
              <a:tr h="249531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kern="120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우리반 전체 선택 시</a:t>
                      </a:r>
                      <a:endParaRPr lang="x-none" sz="900" b="1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75000"/>
                        <a:lumOff val="2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r>
                        <a:rPr lang="ko-KR" altLang="en-US" sz="1600" b="0">
                          <a:solidFill>
                            <a:schemeClr val="tx1"/>
                          </a:solidFill>
                        </a:rPr>
                        <a:t>설계</a:t>
                      </a:r>
                      <a:endParaRPr lang="x-none" sz="1600" b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900" b="1" kern="120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학생 개별 선택 시</a:t>
                      </a:r>
                      <a:endParaRPr lang="x-none" sz="900" b="1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75000"/>
                        <a:lumOff val="2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r>
                        <a:rPr lang="ko-KR" altLang="en-US" sz="1600" b="0">
                          <a:solidFill>
                            <a:schemeClr val="tx1"/>
                          </a:solidFill>
                        </a:rPr>
                        <a:t>디자인</a:t>
                      </a:r>
                      <a:endParaRPr lang="x-none" sz="1600" b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6291820"/>
                  </a:ext>
                </a:extLst>
              </a:tr>
              <a:tr h="4196101">
                <a:tc gridSpan="2">
                  <a:txBody>
                    <a:bodyPr/>
                    <a:lstStyle/>
                    <a:p>
                      <a:endParaRPr lang="x-none" sz="900" dirty="0"/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x-none"/>
                    </a:p>
                    <a:p>
                      <a:endParaRPr lang="x-none"/>
                    </a:p>
                    <a:p>
                      <a:endParaRPr lang="x-none"/>
                    </a:p>
                    <a:p>
                      <a:endParaRPr lang="x-none"/>
                    </a:p>
                    <a:p>
                      <a:endParaRPr lang="x-none"/>
                    </a:p>
                    <a:p>
                      <a:endParaRPr lang="x-none"/>
                    </a:p>
                    <a:p>
                      <a:endParaRPr lang="x-none"/>
                    </a:p>
                    <a:p>
                      <a:endParaRPr lang="x-none"/>
                    </a:p>
                    <a:p>
                      <a:endParaRPr lang="x-none"/>
                    </a:p>
                    <a:p>
                      <a:endParaRPr lang="x-none"/>
                    </a:p>
                    <a:p>
                      <a:endParaRPr lang="x-none"/>
                    </a:p>
                    <a:p>
                      <a:endParaRPr lang="x-none"/>
                    </a:p>
                    <a:p>
                      <a:endParaRPr lang="x-none"/>
                    </a:p>
                    <a:p>
                      <a:endParaRPr lang="x-none"/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2">
                  <a:txBody>
                    <a:bodyPr/>
                    <a:lstStyle/>
                    <a:p>
                      <a:endParaRPr lang="x-none" sz="900" dirty="0"/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x-none"/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51405237"/>
                  </a:ext>
                </a:extLst>
              </a:tr>
              <a:tr h="401994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US" sz="800" b="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800" b="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화면 </a:t>
                      </a:r>
                      <a:r>
                        <a:rPr lang="en-US" altLang="ko-KR" sz="800" b="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ID</a:t>
                      </a:r>
                      <a:endParaRPr lang="x-none" sz="800" b="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TEA-AIR-SYN-001</a:t>
                      </a: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ko-KR" altLang="en-US" sz="800" b="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화면 </a:t>
                      </a:r>
                      <a:r>
                        <a:rPr lang="en-US" altLang="ko-KR" sz="800" b="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ID</a:t>
                      </a:r>
                      <a:endParaRPr lang="x-none" sz="800" b="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TEA-AIR-SYN-001A</a:t>
                      </a: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2175798"/>
                  </a:ext>
                </a:extLst>
              </a:tr>
              <a:tr h="401994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ko-KR" altLang="en-US" sz="800" b="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조회 대상</a:t>
                      </a:r>
                      <a:endParaRPr lang="x-none" sz="800" b="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/>
                        <a:t>우리반 기준 </a:t>
                      </a:r>
                      <a:r>
                        <a:rPr lang="ko-KR" altLang="en-US" sz="800" b="1" i="0"/>
                        <a:t>학급 단위 종합 리포트 제공 </a:t>
                      </a:r>
                      <a:endParaRPr lang="x-none" altLang="ko-KR" sz="800" b="1" i="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ko-KR" altLang="en-US" sz="800" b="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조회 대상</a:t>
                      </a:r>
                      <a:endParaRPr lang="x-none" sz="800" b="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/>
                        <a:t>선택한 학생 </a:t>
                      </a:r>
                      <a:r>
                        <a:rPr lang="en-US" altLang="ko-KR" sz="800"/>
                        <a:t>1</a:t>
                      </a:r>
                      <a:r>
                        <a:rPr lang="ko-KR" altLang="en-US" sz="800"/>
                        <a:t>명 기준 </a:t>
                      </a:r>
                      <a:r>
                        <a:rPr lang="ko-KR" altLang="en-US" sz="800" b="1" i="0"/>
                        <a:t>학생 종합 리포트 제공</a:t>
                      </a:r>
                      <a:endParaRPr lang="x-none" altLang="ko-KR" sz="800" b="1" i="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4599289"/>
                  </a:ext>
                </a:extLst>
              </a:tr>
              <a:tr h="401994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ko-KR" altLang="en-US" sz="800" b="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데이터</a:t>
                      </a:r>
                      <a:r>
                        <a:rPr lang="en-US" altLang="ko-KR" sz="800" b="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800" b="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범위</a:t>
                      </a:r>
                      <a:endParaRPr lang="x-none" sz="800" b="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ko-KR" altLang="en-US" sz="800"/>
                        <a:t>우리반 학생 전체의 학습</a:t>
                      </a:r>
                      <a:r>
                        <a:rPr lang="en-US" altLang="ko-KR" sz="800"/>
                        <a:t>/</a:t>
                      </a:r>
                      <a:r>
                        <a:rPr lang="ko-KR" altLang="en-US" sz="800"/>
                        <a:t>진단</a:t>
                      </a:r>
                      <a:r>
                        <a:rPr lang="en-US" altLang="ko-KR" sz="800"/>
                        <a:t>/</a:t>
                      </a:r>
                      <a:r>
                        <a:rPr lang="ko-KR" altLang="en-US" sz="800"/>
                        <a:t>활동 데이터를 </a:t>
                      </a:r>
                      <a:r>
                        <a:rPr lang="ko-KR" altLang="en-US" sz="800" b="1"/>
                        <a:t>집계</a:t>
                      </a:r>
                      <a:r>
                        <a:rPr lang="en-US" altLang="ko-KR" sz="800" b="1"/>
                        <a:t>(</a:t>
                      </a:r>
                      <a:r>
                        <a:rPr lang="ko-KR" altLang="en-US" sz="800" b="1"/>
                        <a:t>평균</a:t>
                      </a:r>
                      <a:r>
                        <a:rPr lang="en-US" altLang="ko-KR" sz="800" b="1"/>
                        <a:t>/</a:t>
                      </a:r>
                      <a:r>
                        <a:rPr lang="ko-KR" altLang="en-US" sz="800" b="1"/>
                        <a:t>분포</a:t>
                      </a:r>
                      <a:r>
                        <a:rPr lang="en-US" altLang="ko-KR" sz="800" b="1"/>
                        <a:t>/</a:t>
                      </a:r>
                      <a:r>
                        <a:rPr lang="ko-KR" altLang="en-US" sz="800" b="1"/>
                        <a:t>비율 등</a:t>
                      </a:r>
                      <a:r>
                        <a:rPr lang="en-US" altLang="ko-KR" sz="800" b="1"/>
                        <a:t>)</a:t>
                      </a:r>
                      <a:r>
                        <a:rPr lang="ko-KR" altLang="en-US" sz="800"/>
                        <a:t> 하여 노출</a:t>
                      </a:r>
                      <a:endParaRPr lang="x-none" altLang="ko-KR" sz="800" b="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ko-KR" altLang="en-US" sz="800" b="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데이터</a:t>
                      </a:r>
                      <a:r>
                        <a:rPr lang="en-US" altLang="ko-KR" sz="800" b="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800" b="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범위</a:t>
                      </a:r>
                      <a:endParaRPr lang="x-none" altLang="ko-KR" sz="800" b="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ko-KR" altLang="en-US" sz="800"/>
                        <a:t>해당 학생의 학습</a:t>
                      </a:r>
                      <a:r>
                        <a:rPr lang="en-US" altLang="ko-KR" sz="800"/>
                        <a:t>/</a:t>
                      </a:r>
                      <a:r>
                        <a:rPr lang="ko-KR" altLang="en-US" sz="800"/>
                        <a:t>진단</a:t>
                      </a:r>
                      <a:r>
                        <a:rPr lang="en-US" altLang="ko-KR" sz="800"/>
                        <a:t>/</a:t>
                      </a:r>
                      <a:r>
                        <a:rPr lang="ko-KR" altLang="en-US" sz="800"/>
                        <a:t>활동 데이터를 </a:t>
                      </a:r>
                      <a:r>
                        <a:rPr lang="ko-KR" altLang="en-US" sz="800" b="1"/>
                        <a:t>개인 이력 기반</a:t>
                      </a:r>
                      <a:r>
                        <a:rPr lang="ko-KR" altLang="en-US" sz="800"/>
                        <a:t>으로 노출</a:t>
                      </a:r>
                      <a:endParaRPr lang="x-none" altLang="ko-KR" sz="800" b="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295973"/>
                  </a:ext>
                </a:extLst>
              </a:tr>
              <a:tr h="401994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ko-KR" altLang="en-US" sz="800" b="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화면 구성</a:t>
                      </a:r>
                      <a:endParaRPr lang="x-none" sz="800" b="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ko-KR" altLang="en-US" sz="800" b="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전 과목 누적 진단 결과</a:t>
                      </a:r>
                      <a:r>
                        <a:rPr lang="en-US" altLang="ko-KR" sz="800" b="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800" b="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우리반 학습 수준</a:t>
                      </a:r>
                      <a:r>
                        <a:rPr lang="en-US" altLang="ko-KR" sz="800" b="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칭찬이 필요한 </a:t>
                      </a:r>
                      <a:r>
                        <a:rPr lang="en-US" altLang="ko-KR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Top3 </a:t>
                      </a:r>
                      <a:r>
                        <a:rPr lang="ko-KR" altLang="en-US" sz="800" b="1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학생</a:t>
                      </a:r>
                      <a:r>
                        <a:rPr lang="en-US" altLang="ko-KR" sz="800" b="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800" b="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과목별 리포트 보기</a:t>
                      </a:r>
                      <a:endParaRPr lang="x-none" altLang="ko-KR" sz="800" b="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ko-KR" altLang="en-US" sz="800" b="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화면 구성</a:t>
                      </a:r>
                      <a:endParaRPr lang="x-none" sz="800" b="0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ko-KR" altLang="en-US" sz="800" b="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전 과목 누적 학습 수준</a:t>
                      </a:r>
                      <a:r>
                        <a:rPr lang="en-US" altLang="ko-KR" sz="800" b="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800" b="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강점 과목 분석</a:t>
                      </a:r>
                      <a:r>
                        <a:rPr lang="en-US" altLang="ko-KR" sz="800" b="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800" b="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과목별 리포트 보기</a:t>
                      </a:r>
                      <a:r>
                        <a:rPr lang="en-US" altLang="ko-KR" sz="800" b="1" kern="1200">
                          <a:solidFill>
                            <a:srgbClr val="FF0000"/>
                          </a:solidFill>
                          <a:latin typeface="+mn-lt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800" b="1" kern="1200">
                          <a:solidFill>
                            <a:srgbClr val="FF0000"/>
                          </a:solidFill>
                          <a:latin typeface="+mn-lt"/>
                          <a:ea typeface="+mn-ea"/>
                          <a:cs typeface="+mn-cs"/>
                        </a:rPr>
                        <a:t>학생 종합리포트 화면과 동일</a:t>
                      </a:r>
                      <a:r>
                        <a:rPr lang="en-US" altLang="ko-KR" sz="800" b="1" kern="1200">
                          <a:solidFill>
                            <a:srgbClr val="FF0000"/>
                          </a:solidFill>
                          <a:latin typeface="+mn-lt"/>
                          <a:ea typeface="+mn-ea"/>
                          <a:cs typeface="+mn-cs"/>
                        </a:rPr>
                        <a:t>)</a:t>
                      </a:r>
                      <a:endParaRPr lang="x-none" altLang="ko-KR" sz="800" b="1" kern="1200" dirty="0">
                        <a:solidFill>
                          <a:srgbClr val="FF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9242269"/>
                  </a:ext>
                </a:extLst>
              </a:tr>
            </a:tbl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5D2E3605-641D-BA24-C0BA-5C8DF750EB6A}"/>
              </a:ext>
            </a:extLst>
          </p:cNvPr>
          <p:cNvSpPr txBox="1"/>
          <p:nvPr/>
        </p:nvSpPr>
        <p:spPr>
          <a:xfrm>
            <a:off x="139700" y="132387"/>
            <a:ext cx="296908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/>
              <a:t>종합리포트 이력 조회 비교</a:t>
            </a:r>
            <a:endParaRPr lang="ko-KR" altLang="en-US" dirty="0"/>
          </a:p>
        </p:txBody>
      </p:sp>
      <p:cxnSp>
        <p:nvCxnSpPr>
          <p:cNvPr id="3" name="직선 연결선 2">
            <a:extLst>
              <a:ext uri="{FF2B5EF4-FFF2-40B4-BE49-F238E27FC236}">
                <a16:creationId xmlns:a16="http://schemas.microsoft.com/office/drawing/2014/main" id="{6DC40241-7ED3-5871-58E1-6DD7ACA9F659}"/>
              </a:ext>
            </a:extLst>
          </p:cNvPr>
          <p:cNvCxnSpPr>
            <a:cxnSpLocks/>
          </p:cNvCxnSpPr>
          <p:nvPr/>
        </p:nvCxnSpPr>
        <p:spPr>
          <a:xfrm>
            <a:off x="0" y="577919"/>
            <a:ext cx="12192000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aphicFrame>
        <p:nvGraphicFramePr>
          <p:cNvPr id="56" name="Google Shape;548;p12">
            <a:extLst>
              <a:ext uri="{FF2B5EF4-FFF2-40B4-BE49-F238E27FC236}">
                <a16:creationId xmlns:a16="http://schemas.microsoft.com/office/drawing/2014/main" id="{22C2B2A5-9878-1494-F0D9-EEF679D9318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99627540"/>
              </p:ext>
            </p:extLst>
          </p:nvPr>
        </p:nvGraphicFramePr>
        <p:xfrm>
          <a:off x="12192000" y="0"/>
          <a:ext cx="1887100" cy="35736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3.4.9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2CC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종합리포트 이력 조회 비교 표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2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6828709"/>
                  </a:ext>
                </a:extLst>
              </a:tr>
            </a:tbl>
          </a:graphicData>
        </a:graphic>
      </p:graphicFrame>
      <p:pic>
        <p:nvPicPr>
          <p:cNvPr id="40" name="그림 39">
            <a:extLst>
              <a:ext uri="{FF2B5EF4-FFF2-40B4-BE49-F238E27FC236}">
                <a16:creationId xmlns:a16="http://schemas.microsoft.com/office/drawing/2014/main" id="{F856296F-659D-4B8E-C089-9DAFD0ED96F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67688" y="1079638"/>
            <a:ext cx="4444612" cy="3783926"/>
          </a:xfrm>
          <a:prstGeom prst="rect">
            <a:avLst/>
          </a:prstGeom>
          <a:ln>
            <a:solidFill>
              <a:schemeClr val="bg1">
                <a:lumMod val="50000"/>
              </a:schemeClr>
            </a:solidFill>
          </a:ln>
        </p:spPr>
      </p:pic>
      <p:grpSp>
        <p:nvGrpSpPr>
          <p:cNvPr id="8" name="그룹 7">
            <a:extLst>
              <a:ext uri="{FF2B5EF4-FFF2-40B4-BE49-F238E27FC236}">
                <a16:creationId xmlns:a16="http://schemas.microsoft.com/office/drawing/2014/main" id="{BF90C37A-05E8-7CF6-D4B1-ACF2B3CB4E84}"/>
              </a:ext>
            </a:extLst>
          </p:cNvPr>
          <p:cNvGrpSpPr/>
          <p:nvPr/>
        </p:nvGrpSpPr>
        <p:grpSpPr>
          <a:xfrm>
            <a:off x="6560931" y="1079641"/>
            <a:ext cx="4487480" cy="3783923"/>
            <a:chOff x="6560931" y="1275108"/>
            <a:chExt cx="4487480" cy="3783923"/>
          </a:xfrm>
        </p:grpSpPr>
        <p:pic>
          <p:nvPicPr>
            <p:cNvPr id="42" name="그림 41">
              <a:extLst>
                <a:ext uri="{FF2B5EF4-FFF2-40B4-BE49-F238E27FC236}">
                  <a16:creationId xmlns:a16="http://schemas.microsoft.com/office/drawing/2014/main" id="{F54B6D0E-4004-5CCA-A5D4-1BF5610D69A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rcRect b="15311"/>
            <a:stretch>
              <a:fillRect/>
            </a:stretch>
          </p:blipFill>
          <p:spPr>
            <a:xfrm>
              <a:off x="6560931" y="1275108"/>
              <a:ext cx="4487480" cy="3783923"/>
            </a:xfrm>
            <a:prstGeom prst="rect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</p:pic>
        <p:pic>
          <p:nvPicPr>
            <p:cNvPr id="7" name="그림 6">
              <a:extLst>
                <a:ext uri="{FF2B5EF4-FFF2-40B4-BE49-F238E27FC236}">
                  <a16:creationId xmlns:a16="http://schemas.microsoft.com/office/drawing/2014/main" id="{EA440819-BD84-05C9-2976-A7DCA8250B6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0416426" y="1315716"/>
              <a:ext cx="523948" cy="181000"/>
            </a:xfrm>
            <a:prstGeom prst="rect">
              <a:avLst/>
            </a:prstGeom>
          </p:spPr>
        </p:pic>
      </p:grpSp>
      <p:sp>
        <p:nvSpPr>
          <p:cNvPr id="9" name="직사각형 8">
            <a:extLst>
              <a:ext uri="{FF2B5EF4-FFF2-40B4-BE49-F238E27FC236}">
                <a16:creationId xmlns:a16="http://schemas.microsoft.com/office/drawing/2014/main" id="{69A69C7D-6216-0FF8-0DDA-A12BEA5B6761}"/>
              </a:ext>
            </a:extLst>
          </p:cNvPr>
          <p:cNvSpPr/>
          <p:nvPr/>
        </p:nvSpPr>
        <p:spPr>
          <a:xfrm>
            <a:off x="0" y="181"/>
            <a:ext cx="1297367" cy="296816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x-none" sz="900" dirty="0">
                <a:solidFill>
                  <a:schemeClr val="tx1"/>
                </a:solidFill>
              </a:rPr>
              <a:t>Update </a:t>
            </a:r>
            <a:r>
              <a:rPr lang="en-US" altLang="x-none" sz="900">
                <a:solidFill>
                  <a:schemeClr val="tx1"/>
                </a:solidFill>
              </a:rPr>
              <a:t>| 2026.02.20</a:t>
            </a:r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81DC0F90-158D-D91E-FEBF-5B3F0CA45391}"/>
              </a:ext>
            </a:extLst>
          </p:cNvPr>
          <p:cNvSpPr/>
          <p:nvPr/>
        </p:nvSpPr>
        <p:spPr>
          <a:xfrm>
            <a:off x="1059929" y="1619249"/>
            <a:ext cx="823012" cy="252413"/>
          </a:xfrm>
          <a:prstGeom prst="rect">
            <a:avLst/>
          </a:prstGeom>
          <a:ln w="12700">
            <a:solidFill>
              <a:srgbClr val="FF000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11753027-DA07-A3E2-63BB-42D9277D8A6D}"/>
              </a:ext>
            </a:extLst>
          </p:cNvPr>
          <p:cNvSpPr/>
          <p:nvPr/>
        </p:nvSpPr>
        <p:spPr>
          <a:xfrm>
            <a:off x="6698728" y="1619249"/>
            <a:ext cx="1683271" cy="252413"/>
          </a:xfrm>
          <a:prstGeom prst="rect">
            <a:avLst/>
          </a:prstGeom>
          <a:ln w="12700">
            <a:solidFill>
              <a:srgbClr val="FF000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2836315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직사각형 37">
            <a:extLst>
              <a:ext uri="{FF2B5EF4-FFF2-40B4-BE49-F238E27FC236}">
                <a16:creationId xmlns:a16="http://schemas.microsoft.com/office/drawing/2014/main" id="{A7D5B2AB-5C63-24A2-45A2-ABF66C020D40}"/>
              </a:ext>
            </a:extLst>
          </p:cNvPr>
          <p:cNvSpPr/>
          <p:nvPr/>
        </p:nvSpPr>
        <p:spPr>
          <a:xfrm>
            <a:off x="0" y="6501159"/>
            <a:ext cx="9042399" cy="1441986"/>
          </a:xfrm>
          <a:prstGeom prst="rect">
            <a:avLst/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graphicFrame>
        <p:nvGraphicFramePr>
          <p:cNvPr id="93" name="표 92">
            <a:extLst>
              <a:ext uri="{FF2B5EF4-FFF2-40B4-BE49-F238E27FC236}">
                <a16:creationId xmlns:a16="http://schemas.microsoft.com/office/drawing/2014/main" id="{E30FF292-3C44-FE68-4470-83852401A6CC}"/>
              </a:ext>
            </a:extLst>
          </p:cNvPr>
          <p:cNvGraphicFramePr>
            <a:graphicFrameLocks noGrp="1"/>
          </p:cNvGraphicFramePr>
          <p:nvPr/>
        </p:nvGraphicFramePr>
        <p:xfrm>
          <a:off x="9042400" y="111727"/>
          <a:ext cx="3064806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2905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 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TEA-AIR-SYN-001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담임교사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종합리포트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(1/2)</a:t>
                      </a:r>
                      <a:endParaRPr lang="ko-KR" altLang="en-US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94" name="Google Shape;912;p23">
            <a:extLst>
              <a:ext uri="{FF2B5EF4-FFF2-40B4-BE49-F238E27FC236}">
                <a16:creationId xmlns:a16="http://schemas.microsoft.com/office/drawing/2014/main" id="{6CB66EB9-FD11-A988-D9E0-9F8C191450B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09780862"/>
              </p:ext>
            </p:extLst>
          </p:nvPr>
        </p:nvGraphicFramePr>
        <p:xfrm>
          <a:off x="9032626" y="1312900"/>
          <a:ext cx="3047759" cy="84955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94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1835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  <a:endParaRPr sz="700" b="0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1)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리포트 수준 및 통계 수집 기준은 내가 현재 해당하는 교과과정 기준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나의 학년 기준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임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2)</a:t>
                      </a:r>
                      <a:r>
                        <a:rPr lang="ko-KR" altLang="en-US" sz="700" b="0" u="none" strike="noStrike" cap="none" dirty="0" err="1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튜터문구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및 누적 진단결과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주차단위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는 </a:t>
                      </a:r>
                      <a:r>
                        <a:rPr lang="ko-KR" altLang="en-US" sz="700" b="0" u="none" strike="noStrike" cap="none" dirty="0" err="1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주단위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업데이트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3)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수준 및 학습량 은 제출일 기준으로 수집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4)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그 외의 통계는 일일 업데이트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전학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) : 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전학일 기점으로 데이터의 평균에서 제외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이전 학교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 및 취합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새 학교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5915097"/>
                  </a:ext>
                </a:extLst>
              </a:tr>
              <a:tr h="0">
                <a:tc rowSpan="5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lang="en-US"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리포트 기준 선택 영역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담당 학급 리포트 탭 및 개설과목 별 리포트 노출 선택</a:t>
                      </a:r>
                      <a:b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툴팁 내용</a:t>
                      </a:r>
                      <a:r>
                        <a:rPr lang="en-US" altLang="ko-KR" sz="700" b="0" u="none" strike="noStrike" cap="none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학습 수준 및 누적진단은 일주일</a:t>
                      </a:r>
                      <a:r>
                        <a:rPr lang="en-US" altLang="ko-KR" sz="700" b="0" u="none" strike="noStrike" cap="none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학습 현황 통계는 전일 기준으로 업데이트 되며</a:t>
                      </a:r>
                      <a:r>
                        <a:rPr lang="en-US" altLang="ko-KR" sz="700" b="0" u="none" strike="noStrike" cap="none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학년도 선택은 이력이 있는 학년도만 표시됩니다</a:t>
                      </a:r>
                      <a:endParaRPr lang="en-US" altLang="ko-KR" sz="700" b="0" u="none" strike="noStrike" cap="none" dirty="0">
                        <a:solidFill>
                          <a:srgbClr val="C0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1355919"/>
                  </a:ext>
                </a:extLst>
              </a:tr>
              <a:tr h="19602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1-1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개설 수업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담임학급 분석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과목의 범위가 주요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 과목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국영수과사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담임학급 이외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 탭 없음 교사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본인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개설 수업 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6008260"/>
                  </a:ext>
                </a:extLst>
              </a:tr>
              <a:tr h="19602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1-2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탭 닫기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507489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1-3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개설 과목 리포트 탭 생성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x-none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내가 개설한 과목 목록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에서 탭 생성</a:t>
                      </a:r>
                      <a:br>
                        <a:rPr lang="en-US" altLang="x-none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개설 과목 목록 보기 노출 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57796088"/>
                  </a:ext>
                </a:extLst>
              </a:tr>
              <a:tr h="14268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1-4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리포트 공유하기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우리반 탭 클릭 시에만 버튼 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highlight>
                          <a:srgbClr val="FFFF00"/>
                        </a:highlight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 클릭 시 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[TEA-AIR-SYN-SMS]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팝업 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7634491"/>
                  </a:ext>
                </a:extLst>
              </a:tr>
              <a:tr h="142680">
                <a:tc rowSpan="4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우리반 전체 </a:t>
                      </a:r>
                      <a:r>
                        <a:rPr lang="en-US" altLang="ko-KR" sz="7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 </a:t>
                      </a:r>
                      <a:r>
                        <a:rPr lang="ko-KR" altLang="en-US" sz="7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학생 필터 영역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&lt;1-1&gt;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우리반 탭 선택 시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해당 영역 제공</a:t>
                      </a:r>
                      <a:endParaRPr lang="en-US" altLang="ko-KR" sz="700" b="0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  <a:cs typeface="+mn-cs"/>
                        </a:rPr>
                        <a:t>종합리포트 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  <a:cs typeface="+mn-cs"/>
                        </a:rPr>
                        <a:t>우리반 탭에서만 제공</a:t>
                      </a:r>
                      <a:endParaRPr lang="en-US" altLang="ko-KR" sz="700" b="0" u="none" strike="noStrike" cap="none" spc="0" baseline="0">
                        <a:solidFill>
                          <a:schemeClr val="tx1"/>
                        </a:solidFill>
                        <a:highlight>
                          <a:srgbClr val="FFFF00"/>
                        </a:highlight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우리반 전체 또는 학생의 개별 종합 리포트를 조회할수 있는 기능 </a:t>
                      </a:r>
                      <a:endParaRPr lang="en-US" altLang="ko-KR" sz="700" b="0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5403346"/>
                  </a:ext>
                </a:extLst>
              </a:tr>
              <a:tr h="14268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lang="en-US"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2-1 </a:t>
                      </a:r>
                      <a:r>
                        <a:rPr lang="ko-KR" altLang="en-US" sz="7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조회 대상 선택</a:t>
                      </a:r>
                      <a:endParaRPr lang="en-US" altLang="ko-KR" sz="700" b="1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‘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우리반 전체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’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선택 시 기존의 우리반 종합 리포트 화면 제공</a:t>
                      </a:r>
                      <a:endParaRPr lang="en-US" altLang="ko-KR" sz="700" b="0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학생 칩 선택 시 해당 학생 개인 종합리포트 조회 </a:t>
                      </a:r>
                      <a:endParaRPr lang="en-US" altLang="ko-KR" sz="700" b="0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default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학생 칩 목록은 기본 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명 제공</a:t>
                      </a:r>
                      <a:endParaRPr lang="en-US" altLang="ko-KR" sz="700" b="0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노출 순서는 번호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순번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오름차순 기준 </a:t>
                      </a:r>
                      <a:endParaRPr lang="en-US" altLang="ko-KR" sz="700" b="0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중복 선택 불가</a:t>
                      </a:r>
                      <a:endParaRPr lang="en-US" altLang="ko-KR" sz="700" b="0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75523500"/>
                  </a:ext>
                </a:extLst>
              </a:tr>
              <a:tr h="14268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lang="en-US"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2-2 </a:t>
                      </a:r>
                      <a:r>
                        <a:rPr lang="ko-KR" altLang="en-US" sz="7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학년도</a:t>
                      </a:r>
                      <a:r>
                        <a:rPr lang="en-US" altLang="ko-KR" sz="7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/ </a:t>
                      </a:r>
                      <a:r>
                        <a:rPr lang="ko-KR" altLang="en-US" sz="7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학교 드롭다운</a:t>
                      </a:r>
                      <a:endParaRPr lang="en-US" altLang="ko-KR" sz="700" b="1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조회할 학년도 선택 기능 제공 및 선택 학년도 기준으로 학교 목록  제공</a:t>
                      </a:r>
                      <a:endParaRPr lang="en-US" altLang="ko-KR" sz="700" b="0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학년도 선택은 사용 이력이 있는 학년도에 한해 제공하며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종합리포트 데이터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학습진단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학습현황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이력이 없는 학년도는 학년도 선택 목록에서 제외</a:t>
                      </a:r>
                      <a:endParaRPr lang="en-US" altLang="ko-KR" sz="700" b="0" u="none" strike="noStrike" cap="none" spc="0" baseline="0">
                        <a:solidFill>
                          <a:schemeClr val="tx1"/>
                        </a:solidFill>
                        <a:highlight>
                          <a:srgbClr val="FFF2CC"/>
                        </a:highlight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선택한 학년도 기준 학생 소속 이력 기반 학교 목록 제공 및 선택 학년도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·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학교 기준 종합리포트 결과 제공</a:t>
                      </a:r>
                      <a:endParaRPr lang="en-US" altLang="ko-KR" sz="700" b="0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97140921"/>
                  </a:ext>
                </a:extLst>
              </a:tr>
              <a:tr h="14268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lang="en-US"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2-3 </a:t>
                      </a:r>
                      <a:r>
                        <a:rPr lang="ko-KR" altLang="en-US" sz="7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더보기 버튼</a:t>
                      </a:r>
                      <a:endParaRPr lang="en-US" altLang="ko-KR" sz="700" b="1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‘더보기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(+10)’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버튼을 통한 학생 목록 추가 노출</a:t>
                      </a:r>
                      <a:endParaRPr lang="en-US" altLang="ko-KR" sz="700" b="0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모든 학생 노출 완료 시 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‘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더보기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(+10)’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버튼 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‘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접기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’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버튼으로 전환</a:t>
                      </a:r>
                      <a:endParaRPr lang="en-US" altLang="ko-KR" sz="700" b="0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‘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접기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’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선택 시 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default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학생 칩 목록 기본 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10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명 제공</a:t>
                      </a:r>
                      <a:endParaRPr lang="en-US" altLang="ko-KR" sz="700" b="0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4703316"/>
                  </a:ext>
                </a:extLst>
              </a:tr>
              <a:tr h="249360">
                <a:tc rowSpan="4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누적 학습 수준 </a:t>
                      </a: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과목 종합</a:t>
                      </a: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b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학기 시작일 기준 현재 시점까지 월별 학습 수준 꺾은선 그래프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0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여정맵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처럼 디자인 하여 열심히 달려 나가는 느낌을 상단에 배치하여 제공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(GUI)</a:t>
                      </a:r>
                      <a:endParaRPr lang="ko-KR" altLang="en-US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57866259"/>
                  </a:ext>
                </a:extLst>
              </a:tr>
              <a:tr h="14268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</a:t>
                      </a:r>
                      <a:r>
                        <a:rPr lang="en-US" altLang="ko-KR" sz="7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-1 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진단 결과 </a:t>
                      </a: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 </a:t>
                      </a:r>
                      <a:r>
                        <a:rPr lang="ko-KR" altLang="en-US" sz="700" b="1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누적학습량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그래프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레이블 선택 시 진단결과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or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학습량 그래프 활성화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7513294"/>
                  </a:ext>
                </a:extLst>
              </a:tr>
              <a:tr h="19602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</a:t>
                      </a:r>
                      <a:r>
                        <a:rPr lang="en-US" altLang="ko-KR" sz="7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-2 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누적진단 </a:t>
                      </a: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1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누적학습량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레이블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누적진단 또는 </a:t>
                      </a:r>
                      <a:r>
                        <a:rPr lang="ko-KR" altLang="en-US" sz="700" b="0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누적학습량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레이블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click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 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해당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그래프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[3-1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표시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6695974"/>
                  </a:ext>
                </a:extLst>
              </a:tr>
              <a:tr h="19602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3-3</a:t>
                      </a:r>
                      <a:r>
                        <a:rPr lang="ko-KR" altLang="en-US" sz="7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수준별 메시지 케이스 정의</a:t>
                      </a:r>
                      <a:endParaRPr lang="en-US" altLang="ko-KR" sz="700" b="1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-”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학습수준은 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[A],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학습량은 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[B].”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문구 제공</a:t>
                      </a:r>
                      <a:br>
                        <a:rPr lang="en-US" altLang="ko-KR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en-US" altLang="ko-KR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-A(5</a:t>
                      </a:r>
                      <a:r>
                        <a:rPr lang="ko-KR" altLang="en-US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개</a:t>
                      </a:r>
                      <a:r>
                        <a:rPr lang="en-US" altLang="ko-KR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): </a:t>
                      </a:r>
                      <a:r>
                        <a:rPr lang="ko-KR" altLang="en-US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매우 우수하고</a:t>
                      </a:r>
                      <a:r>
                        <a:rPr lang="en-US" altLang="ko-KR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 우수하고</a:t>
                      </a:r>
                      <a:r>
                        <a:rPr lang="en-US" altLang="ko-KR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 보통이고</a:t>
                      </a:r>
                      <a:r>
                        <a:rPr lang="en-US" altLang="ko-KR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 다소 미흡하고</a:t>
                      </a:r>
                      <a:r>
                        <a:rPr lang="en-US" altLang="ko-KR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 미흡하고</a:t>
                      </a:r>
                      <a:endParaRPr lang="en-US" altLang="ko-KR" sz="700" b="0" u="none" strike="noStrike" cap="none" spc="0" baseline="0">
                        <a:solidFill>
                          <a:srgbClr val="C0000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-B(3</a:t>
                      </a:r>
                      <a:r>
                        <a:rPr lang="ko-KR" altLang="en-US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개</a:t>
                      </a:r>
                      <a:r>
                        <a:rPr lang="en-US" altLang="ko-KR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):</a:t>
                      </a:r>
                      <a:r>
                        <a:rPr lang="ko-KR" altLang="en-US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 많은 편</a:t>
                      </a:r>
                      <a:r>
                        <a:rPr lang="en-US" altLang="ko-KR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 보통인 편</a:t>
                      </a:r>
                      <a:r>
                        <a:rPr lang="en-US" altLang="ko-KR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 적은 편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52670120"/>
                  </a:ext>
                </a:extLst>
              </a:tr>
              <a:tr h="249360">
                <a:tc rowSpan="2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우리반 학습 수준 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과목별 종합 진단 결과 기반 과목 평균과 학급 수준 비교 분석</a:t>
                      </a:r>
                      <a:b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주요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교과 분석 </a:t>
                      </a:r>
                      <a:r>
                        <a:rPr lang="ko-KR" altLang="en-US" sz="700" b="0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스파이더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차트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우리반 누적 학습 분석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52082048"/>
                  </a:ext>
                </a:extLst>
              </a:tr>
              <a:tr h="24936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</a:t>
                      </a:r>
                      <a:r>
                        <a:rPr lang="en-US" altLang="ko-KR" sz="7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-1</a:t>
                      </a:r>
                      <a:r>
                        <a:rPr lang="ko-KR" altLang="en-US" sz="7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상위 </a:t>
                      </a: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과목 분석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매우 우수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우수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보통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다소 미흡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미흡</a:t>
                      </a:r>
                      <a:endParaRPr lang="en-US" altLang="ko-KR" sz="700" b="0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방사형 그래프 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GUI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에 따라 선택 적용</a:t>
                      </a:r>
                      <a:endParaRPr lang="en-US" altLang="ko-KR" sz="700" b="0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방사형이라도 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</a:t>
                      </a:r>
                      <a:r>
                        <a:rPr lang="ko-KR" altLang="en-US" sz="700" b="0" u="none" strike="noStrike" kern="1200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과목일경우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바형으로 처리함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946494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칭찬이 필요한 학생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학급 상위권 학생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(3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명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의 단순 정보 표시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9120597"/>
                  </a:ext>
                </a:extLst>
              </a:tr>
            </a:tbl>
          </a:graphicData>
        </a:graphic>
      </p:graphicFrame>
      <p:sp>
        <p:nvSpPr>
          <p:cNvPr id="20" name="양쪽 모서리가 둥근 사각형 19">
            <a:extLst>
              <a:ext uri="{FF2B5EF4-FFF2-40B4-BE49-F238E27FC236}">
                <a16:creationId xmlns:a16="http://schemas.microsoft.com/office/drawing/2014/main" id="{E74DE113-F962-F17E-EECD-92C8A97E41EA}"/>
              </a:ext>
            </a:extLst>
          </p:cNvPr>
          <p:cNvSpPr/>
          <p:nvPr/>
        </p:nvSpPr>
        <p:spPr>
          <a:xfrm>
            <a:off x="1488431" y="1200730"/>
            <a:ext cx="1176186" cy="213360"/>
          </a:xfrm>
          <a:prstGeom prst="round2SameRect">
            <a:avLst/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생활과 윤리 </a:t>
            </a:r>
            <a:r>
              <a:rPr lang="ko-KR" altLang="en-US" sz="800" b="1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보충반</a:t>
            </a:r>
            <a:r>
              <a:rPr lang="en-US" altLang="ko-KR" sz="8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x-none" altLang="en-US" sz="8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6359797-5F7C-D699-40A2-F8FCD2023020}"/>
              </a:ext>
            </a:extLst>
          </p:cNvPr>
          <p:cNvSpPr txBox="1"/>
          <p:nvPr/>
        </p:nvSpPr>
        <p:spPr>
          <a:xfrm>
            <a:off x="313249" y="935431"/>
            <a:ext cx="755015" cy="1692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100" b="1" dirty="0"/>
              <a:t>종합 리포트</a:t>
            </a:r>
            <a:endParaRPr lang="en-US" altLang="ko-KR" sz="1050" b="1" dirty="0"/>
          </a:p>
        </p:txBody>
      </p:sp>
      <p:sp>
        <p:nvSpPr>
          <p:cNvPr id="19" name="양쪽 모서리가 둥근 사각형 18">
            <a:extLst>
              <a:ext uri="{FF2B5EF4-FFF2-40B4-BE49-F238E27FC236}">
                <a16:creationId xmlns:a16="http://schemas.microsoft.com/office/drawing/2014/main" id="{F1C7E435-A0D4-F338-3626-8724FB81F9E7}"/>
              </a:ext>
            </a:extLst>
          </p:cNvPr>
          <p:cNvSpPr/>
          <p:nvPr/>
        </p:nvSpPr>
        <p:spPr>
          <a:xfrm>
            <a:off x="313249" y="1200730"/>
            <a:ext cx="1176186" cy="213360"/>
          </a:xfrm>
          <a:prstGeom prst="round2SameRect">
            <a:avLst/>
          </a:prstGeom>
          <a:solidFill>
            <a:schemeClr val="tx1">
              <a:lumMod val="50000"/>
              <a:lumOff val="50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x-none" altLang="en-US" sz="800" b="1">
                <a:solidFill>
                  <a:prstClr val="white"/>
                </a:solidFill>
              </a:rPr>
              <a:t>우리반</a:t>
            </a:r>
          </a:p>
        </p:txBody>
      </p:sp>
      <p:pic>
        <p:nvPicPr>
          <p:cNvPr id="23" name="그래픽 22" descr="추가 단색으로 채워진">
            <a:extLst>
              <a:ext uri="{FF2B5EF4-FFF2-40B4-BE49-F238E27FC236}">
                <a16:creationId xmlns:a16="http://schemas.microsoft.com/office/drawing/2014/main" id="{A47D46E3-64A1-17F6-8B2C-32E845E6095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929811" y="1241215"/>
            <a:ext cx="133200" cy="133200"/>
          </a:xfrm>
          <a:prstGeom prst="rect">
            <a:avLst/>
          </a:prstGeom>
        </p:spPr>
      </p:pic>
      <p:sp>
        <p:nvSpPr>
          <p:cNvPr id="6" name="양쪽 모서리가 둥근 사각형 5">
            <a:extLst>
              <a:ext uri="{FF2B5EF4-FFF2-40B4-BE49-F238E27FC236}">
                <a16:creationId xmlns:a16="http://schemas.microsoft.com/office/drawing/2014/main" id="{5EAAAA42-A0FC-6024-5CAF-195CC9C8CBB9}"/>
              </a:ext>
            </a:extLst>
          </p:cNvPr>
          <p:cNvSpPr/>
          <p:nvPr/>
        </p:nvSpPr>
        <p:spPr>
          <a:xfrm>
            <a:off x="2664617" y="1200730"/>
            <a:ext cx="1176186" cy="213360"/>
          </a:xfrm>
          <a:prstGeom prst="round2SameRect">
            <a:avLst/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>
                    <a:lumMod val="75000"/>
                    <a:lumOff val="25000"/>
                  </a:schemeClr>
                </a:solidFill>
              </a:rPr>
              <a:t>윤리와 사상 정규</a:t>
            </a:r>
            <a:endParaRPr lang="x-none" altLang="en-US" sz="800" b="1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99" name="TextBox 198">
            <a:extLst>
              <a:ext uri="{FF2B5EF4-FFF2-40B4-BE49-F238E27FC236}">
                <a16:creationId xmlns:a16="http://schemas.microsoft.com/office/drawing/2014/main" id="{71BCC69F-91CD-F74D-C11E-BB68AD284C07}"/>
              </a:ext>
            </a:extLst>
          </p:cNvPr>
          <p:cNvSpPr txBox="1"/>
          <p:nvPr/>
        </p:nvSpPr>
        <p:spPr>
          <a:xfrm>
            <a:off x="4802053" y="2837175"/>
            <a:ext cx="79188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>
                <a:solidFill>
                  <a:prstClr val="black"/>
                </a:solidFill>
              </a:rPr>
              <a:t>우리반 학습 수준</a:t>
            </a:r>
            <a:endParaRPr kumimoji="1" lang="x-none" altLang="en-US" sz="800" b="1" dirty="0">
              <a:solidFill>
                <a:prstClr val="black"/>
              </a:solidFill>
            </a:endParaRPr>
          </a:p>
        </p:txBody>
      </p:sp>
      <p:sp>
        <p:nvSpPr>
          <p:cNvPr id="138" name="Rectangle 4">
            <a:extLst>
              <a:ext uri="{FF2B5EF4-FFF2-40B4-BE49-F238E27FC236}">
                <a16:creationId xmlns:a16="http://schemas.microsoft.com/office/drawing/2014/main" id="{7C62F225-8B7C-D496-83C4-8E0E25144928}"/>
              </a:ext>
            </a:extLst>
          </p:cNvPr>
          <p:cNvSpPr/>
          <p:nvPr/>
        </p:nvSpPr>
        <p:spPr>
          <a:xfrm>
            <a:off x="264461" y="953172"/>
            <a:ext cx="8459363" cy="472553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139" name="Rounded Rectangle">
            <a:extLst>
              <a:ext uri="{FF2B5EF4-FFF2-40B4-BE49-F238E27FC236}">
                <a16:creationId xmlns:a16="http://schemas.microsoft.com/office/drawing/2014/main" id="{BCEE9EE3-3180-66AC-19CB-0335E9AB033D}"/>
              </a:ext>
            </a:extLst>
          </p:cNvPr>
          <p:cNvSpPr/>
          <p:nvPr/>
        </p:nvSpPr>
        <p:spPr>
          <a:xfrm>
            <a:off x="3889267" y="1148042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1-3</a:t>
            </a:r>
            <a:endParaRPr sz="700">
              <a:solidFill>
                <a:schemeClr val="bg1"/>
              </a:solidFill>
            </a:endParaRPr>
          </a:p>
        </p:txBody>
      </p:sp>
      <p:pic>
        <p:nvPicPr>
          <p:cNvPr id="85" name="그래픽 84" descr="추가 단색으로 채워진">
            <a:extLst>
              <a:ext uri="{FF2B5EF4-FFF2-40B4-BE49-F238E27FC236}">
                <a16:creationId xmlns:a16="http://schemas.microsoft.com/office/drawing/2014/main" id="{651FD65A-3F1D-5BAE-5975-A7B94FDF5DF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2700000">
            <a:off x="2538484" y="1265889"/>
            <a:ext cx="96149" cy="96149"/>
          </a:xfrm>
          <a:prstGeom prst="rect">
            <a:avLst/>
          </a:prstGeom>
        </p:spPr>
      </p:pic>
      <p:pic>
        <p:nvPicPr>
          <p:cNvPr id="86" name="그래픽 85" descr="추가 단색으로 채워진">
            <a:extLst>
              <a:ext uri="{FF2B5EF4-FFF2-40B4-BE49-F238E27FC236}">
                <a16:creationId xmlns:a16="http://schemas.microsoft.com/office/drawing/2014/main" id="{67BB7E9E-D67A-2B34-4283-9E29C322481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2700000">
            <a:off x="3692118" y="1265889"/>
            <a:ext cx="96149" cy="96149"/>
          </a:xfrm>
          <a:prstGeom prst="rect">
            <a:avLst/>
          </a:prstGeom>
        </p:spPr>
      </p:pic>
      <p:sp>
        <p:nvSpPr>
          <p:cNvPr id="87" name="Rounded Rectangle">
            <a:extLst>
              <a:ext uri="{FF2B5EF4-FFF2-40B4-BE49-F238E27FC236}">
                <a16:creationId xmlns:a16="http://schemas.microsoft.com/office/drawing/2014/main" id="{DE76BE19-922D-82C1-4814-1F2B4D5F4944}"/>
              </a:ext>
            </a:extLst>
          </p:cNvPr>
          <p:cNvSpPr/>
          <p:nvPr/>
        </p:nvSpPr>
        <p:spPr>
          <a:xfrm>
            <a:off x="2484317" y="1133255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1-2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319" name="TextBox 53">
            <a:extLst>
              <a:ext uri="{FF2B5EF4-FFF2-40B4-BE49-F238E27FC236}">
                <a16:creationId xmlns:a16="http://schemas.microsoft.com/office/drawing/2014/main" id="{86F5B186-23F1-79F8-8018-2875D9FE12BC}"/>
              </a:ext>
            </a:extLst>
          </p:cNvPr>
          <p:cNvSpPr txBox="1"/>
          <p:nvPr/>
        </p:nvSpPr>
        <p:spPr>
          <a:xfrm>
            <a:off x="7922253" y="2843167"/>
            <a:ext cx="470714" cy="7788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ko-KR" altLang="en-US" sz="500" dirty="0"/>
              <a:t>우리반</a:t>
            </a:r>
            <a:endParaRPr lang="en-US" altLang="ko-KR" sz="500" dirty="0"/>
          </a:p>
        </p:txBody>
      </p:sp>
      <p:sp>
        <p:nvSpPr>
          <p:cNvPr id="320" name="TextBox 53">
            <a:extLst>
              <a:ext uri="{FF2B5EF4-FFF2-40B4-BE49-F238E27FC236}">
                <a16:creationId xmlns:a16="http://schemas.microsoft.com/office/drawing/2014/main" id="{98692237-8BD1-FBF2-4EA3-B76E0E85C7BD}"/>
              </a:ext>
            </a:extLst>
          </p:cNvPr>
          <p:cNvSpPr txBox="1"/>
          <p:nvPr/>
        </p:nvSpPr>
        <p:spPr>
          <a:xfrm>
            <a:off x="7546243" y="2837175"/>
            <a:ext cx="470715" cy="7788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ko-KR" altLang="en-US" sz="500" dirty="0"/>
              <a:t>과목 평균</a:t>
            </a:r>
            <a:endParaRPr lang="en-US" altLang="ko-KR" sz="500" dirty="0"/>
          </a:p>
        </p:txBody>
      </p:sp>
      <p:sp>
        <p:nvSpPr>
          <p:cNvPr id="321" name="직사각형 511">
            <a:extLst>
              <a:ext uri="{FF2B5EF4-FFF2-40B4-BE49-F238E27FC236}">
                <a16:creationId xmlns:a16="http://schemas.microsoft.com/office/drawing/2014/main" id="{B20911DB-7E62-401F-8732-4762A296CEFF}"/>
              </a:ext>
            </a:extLst>
          </p:cNvPr>
          <p:cNvSpPr/>
          <p:nvPr/>
        </p:nvSpPr>
        <p:spPr>
          <a:xfrm>
            <a:off x="8419113" y="2846901"/>
            <a:ext cx="72787" cy="63851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r"/>
            <a:endParaRPr kumimoji="1" lang="ko-KR" altLang="en-US" sz="1100"/>
          </a:p>
        </p:txBody>
      </p:sp>
      <p:sp>
        <p:nvSpPr>
          <p:cNvPr id="322" name="직사각형 512">
            <a:extLst>
              <a:ext uri="{FF2B5EF4-FFF2-40B4-BE49-F238E27FC236}">
                <a16:creationId xmlns:a16="http://schemas.microsoft.com/office/drawing/2014/main" id="{909B4626-6C38-2C99-69EE-7FC46FEFD43A}"/>
              </a:ext>
            </a:extLst>
          </p:cNvPr>
          <p:cNvSpPr/>
          <p:nvPr/>
        </p:nvSpPr>
        <p:spPr>
          <a:xfrm>
            <a:off x="8043105" y="2846901"/>
            <a:ext cx="72787" cy="63851"/>
          </a:xfrm>
          <a:prstGeom prst="rect">
            <a:avLst/>
          </a:prstGeom>
          <a:solidFill>
            <a:srgbClr val="FF71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r"/>
            <a:endParaRPr kumimoji="1" lang="ko-KR" altLang="en-US" sz="1100"/>
          </a:p>
        </p:txBody>
      </p:sp>
      <p:sp>
        <p:nvSpPr>
          <p:cNvPr id="176" name="Rounded Rectangle">
            <a:extLst>
              <a:ext uri="{FF2B5EF4-FFF2-40B4-BE49-F238E27FC236}">
                <a16:creationId xmlns:a16="http://schemas.microsoft.com/office/drawing/2014/main" id="{FBFDD3CF-1927-CB54-76BC-AE91DB6003A3}"/>
              </a:ext>
            </a:extLst>
          </p:cNvPr>
          <p:cNvSpPr/>
          <p:nvPr/>
        </p:nvSpPr>
        <p:spPr>
          <a:xfrm>
            <a:off x="411174" y="3933646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 dirty="0">
                <a:solidFill>
                  <a:schemeClr val="bg1"/>
                </a:solidFill>
              </a:rPr>
              <a:t>3</a:t>
            </a:r>
            <a:r>
              <a:rPr lang="en-US" sz="700">
                <a:solidFill>
                  <a:schemeClr val="bg1"/>
                </a:solidFill>
              </a:rPr>
              <a:t>-</a:t>
            </a:r>
            <a:r>
              <a:rPr lang="en-US" altLang="ko-KR" sz="70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  <p:pic>
        <p:nvPicPr>
          <p:cNvPr id="21" name="Graphic 11">
            <a:extLst>
              <a:ext uri="{FF2B5EF4-FFF2-40B4-BE49-F238E27FC236}">
                <a16:creationId xmlns:a16="http://schemas.microsoft.com/office/drawing/2014/main" id="{816BA28C-4654-8F40-7622-28FCA87FB3B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112975" y="931751"/>
            <a:ext cx="155002" cy="155002"/>
          </a:xfrm>
          <a:prstGeom prst="rect">
            <a:avLst/>
          </a:prstGeom>
        </p:spPr>
      </p:pic>
      <p:sp>
        <p:nvSpPr>
          <p:cNvPr id="4" name="사각형: 둥근 모서리 3">
            <a:extLst>
              <a:ext uri="{FF2B5EF4-FFF2-40B4-BE49-F238E27FC236}">
                <a16:creationId xmlns:a16="http://schemas.microsoft.com/office/drawing/2014/main" id="{1C24411A-24F3-B0A4-1437-25FEAF6D6048}"/>
              </a:ext>
            </a:extLst>
          </p:cNvPr>
          <p:cNvSpPr/>
          <p:nvPr/>
        </p:nvSpPr>
        <p:spPr>
          <a:xfrm>
            <a:off x="7753329" y="981552"/>
            <a:ext cx="929640" cy="194582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/>
              <a:t>리포트 공유하기</a:t>
            </a:r>
          </a:p>
        </p:txBody>
      </p:sp>
      <p:sp>
        <p:nvSpPr>
          <p:cNvPr id="9" name="Rounded Rectangle">
            <a:extLst>
              <a:ext uri="{FF2B5EF4-FFF2-40B4-BE49-F238E27FC236}">
                <a16:creationId xmlns:a16="http://schemas.microsoft.com/office/drawing/2014/main" id="{ECEBC328-6395-A941-8F51-717B937C4EC2}"/>
              </a:ext>
            </a:extLst>
          </p:cNvPr>
          <p:cNvSpPr/>
          <p:nvPr/>
        </p:nvSpPr>
        <p:spPr>
          <a:xfrm>
            <a:off x="7605330" y="956018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1-4</a:t>
            </a:r>
            <a:endParaRPr sz="700">
              <a:solidFill>
                <a:schemeClr val="bg1"/>
              </a:solidFill>
            </a:endParaRPr>
          </a:p>
        </p:txBody>
      </p: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783EF08B-9C2E-F45A-936C-E69A66FB7917}"/>
              </a:ext>
            </a:extLst>
          </p:cNvPr>
          <p:cNvGrpSpPr/>
          <p:nvPr/>
        </p:nvGrpSpPr>
        <p:grpSpPr>
          <a:xfrm>
            <a:off x="122565" y="1077387"/>
            <a:ext cx="2182670" cy="175948"/>
            <a:chOff x="5046735" y="1072385"/>
            <a:chExt cx="2182670" cy="175948"/>
          </a:xfrm>
        </p:grpSpPr>
        <p:sp>
          <p:nvSpPr>
            <p:cNvPr id="16" name="자유형: 도형 15">
              <a:extLst>
                <a:ext uri="{FF2B5EF4-FFF2-40B4-BE49-F238E27FC236}">
                  <a16:creationId xmlns:a16="http://schemas.microsoft.com/office/drawing/2014/main" id="{7C13D54B-C187-43B9-D344-B2422B7FDE45}"/>
                </a:ext>
              </a:extLst>
            </p:cNvPr>
            <p:cNvSpPr/>
            <p:nvPr/>
          </p:nvSpPr>
          <p:spPr>
            <a:xfrm>
              <a:off x="5046735" y="1072385"/>
              <a:ext cx="2182670" cy="173590"/>
            </a:xfrm>
            <a:custGeom>
              <a:avLst/>
              <a:gdLst>
                <a:gd name="connsiteX0" fmla="*/ 1264203 w 2643835"/>
                <a:gd name="connsiteY0" fmla="*/ 0 h 360099"/>
                <a:gd name="connsiteX1" fmla="*/ 1305207 w 2643835"/>
                <a:gd name="connsiteY1" fmla="*/ 60652 h 360099"/>
                <a:gd name="connsiteX2" fmla="*/ 2593926 w 2643835"/>
                <a:gd name="connsiteY2" fmla="*/ 60652 h 360099"/>
                <a:gd name="connsiteX3" fmla="*/ 2643835 w 2643835"/>
                <a:gd name="connsiteY3" fmla="*/ 110561 h 360099"/>
                <a:gd name="connsiteX4" fmla="*/ 2643835 w 2643835"/>
                <a:gd name="connsiteY4" fmla="*/ 310190 h 360099"/>
                <a:gd name="connsiteX5" fmla="*/ 2593926 w 2643835"/>
                <a:gd name="connsiteY5" fmla="*/ 360099 h 360099"/>
                <a:gd name="connsiteX6" fmla="*/ 49909 w 2643835"/>
                <a:gd name="connsiteY6" fmla="*/ 360099 h 360099"/>
                <a:gd name="connsiteX7" fmla="*/ 0 w 2643835"/>
                <a:gd name="connsiteY7" fmla="*/ 310190 h 360099"/>
                <a:gd name="connsiteX8" fmla="*/ 0 w 2643835"/>
                <a:gd name="connsiteY8" fmla="*/ 110561 h 360099"/>
                <a:gd name="connsiteX9" fmla="*/ 49909 w 2643835"/>
                <a:gd name="connsiteY9" fmla="*/ 60652 h 360099"/>
                <a:gd name="connsiteX10" fmla="*/ 1223199 w 2643835"/>
                <a:gd name="connsiteY10" fmla="*/ 60652 h 360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43835" h="360099">
                  <a:moveTo>
                    <a:pt x="1264203" y="0"/>
                  </a:moveTo>
                  <a:lnTo>
                    <a:pt x="1305207" y="60652"/>
                  </a:lnTo>
                  <a:lnTo>
                    <a:pt x="2593926" y="60652"/>
                  </a:lnTo>
                  <a:cubicBezTo>
                    <a:pt x="2621490" y="60652"/>
                    <a:pt x="2643835" y="82997"/>
                    <a:pt x="2643835" y="110561"/>
                  </a:cubicBezTo>
                  <a:lnTo>
                    <a:pt x="2643835" y="310190"/>
                  </a:lnTo>
                  <a:cubicBezTo>
                    <a:pt x="2643835" y="337754"/>
                    <a:pt x="2621490" y="360099"/>
                    <a:pt x="2593926" y="360099"/>
                  </a:cubicBezTo>
                  <a:lnTo>
                    <a:pt x="49909" y="360099"/>
                  </a:lnTo>
                  <a:cubicBezTo>
                    <a:pt x="22345" y="360099"/>
                    <a:pt x="0" y="337754"/>
                    <a:pt x="0" y="310190"/>
                  </a:cubicBezTo>
                  <a:lnTo>
                    <a:pt x="0" y="110561"/>
                  </a:lnTo>
                  <a:cubicBezTo>
                    <a:pt x="0" y="82997"/>
                    <a:pt x="22345" y="60652"/>
                    <a:pt x="49909" y="60652"/>
                  </a:cubicBezTo>
                  <a:lnTo>
                    <a:pt x="1223199" y="60652"/>
                  </a:lnTo>
                  <a:close/>
                </a:path>
              </a:pathLst>
            </a:custGeom>
            <a:solidFill>
              <a:srgbClr val="313131">
                <a:alpha val="8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4813F828-462A-71C1-84B7-034995D69A3F}"/>
                </a:ext>
              </a:extLst>
            </p:cNvPr>
            <p:cNvSpPr txBox="1"/>
            <p:nvPr/>
          </p:nvSpPr>
          <p:spPr>
            <a:xfrm>
              <a:off x="5073818" y="1109834"/>
              <a:ext cx="2127181" cy="138499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spAutoFit/>
            </a:bodyPr>
            <a:lstStyle/>
            <a:p>
              <a:r>
                <a:rPr kumimoji="1" lang="ko-KR" altLang="en-US" sz="450">
                  <a:solidFill>
                    <a:schemeClr val="bg1"/>
                  </a:solidFill>
                </a:rPr>
                <a:t>학습 수준 및 누적진단은 일주일</a:t>
              </a:r>
              <a:r>
                <a:rPr kumimoji="1" lang="en-US" altLang="ko-KR" sz="450">
                  <a:solidFill>
                    <a:schemeClr val="bg1"/>
                  </a:solidFill>
                </a:rPr>
                <a:t>, </a:t>
              </a:r>
              <a:r>
                <a:rPr kumimoji="1" lang="ko-KR" altLang="en-US" sz="450">
                  <a:solidFill>
                    <a:schemeClr val="bg1"/>
                  </a:solidFill>
                </a:rPr>
                <a:t>학습 현황 통계는 전일 기준으로 업데이트 되며</a:t>
              </a:r>
              <a:r>
                <a:rPr kumimoji="1" lang="en-US" altLang="ko-KR" sz="450">
                  <a:solidFill>
                    <a:schemeClr val="bg1"/>
                  </a:solidFill>
                </a:rPr>
                <a:t>, </a:t>
              </a:r>
              <a:r>
                <a:rPr kumimoji="1" lang="ko-KR" altLang="en-US" sz="450">
                  <a:solidFill>
                    <a:schemeClr val="bg1"/>
                  </a:solidFill>
                </a:rPr>
                <a:t>학년도 선택은 이력이 있는 학년도만 표시됩니다</a:t>
              </a:r>
              <a:endParaRPr kumimoji="1" lang="en-US" altLang="ko-KR" sz="450" dirty="0">
                <a:solidFill>
                  <a:schemeClr val="bg1"/>
                </a:solidFill>
              </a:endParaRPr>
            </a:p>
          </p:txBody>
        </p:sp>
      </p:grpSp>
      <p:sp>
        <p:nvSpPr>
          <p:cNvPr id="25" name="Rounded Rectangle">
            <a:extLst>
              <a:ext uri="{FF2B5EF4-FFF2-40B4-BE49-F238E27FC236}">
                <a16:creationId xmlns:a16="http://schemas.microsoft.com/office/drawing/2014/main" id="{6505C74A-F5C1-EA27-3E98-41E987023E8A}"/>
              </a:ext>
            </a:extLst>
          </p:cNvPr>
          <p:cNvSpPr/>
          <p:nvPr/>
        </p:nvSpPr>
        <p:spPr>
          <a:xfrm>
            <a:off x="539301" y="1249829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1-1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28" name="Circle">
            <a:extLst>
              <a:ext uri="{FF2B5EF4-FFF2-40B4-BE49-F238E27FC236}">
                <a16:creationId xmlns:a16="http://schemas.microsoft.com/office/drawing/2014/main" id="{56DBEC4E-A28F-DC33-8A81-D5F45EACB03B}"/>
              </a:ext>
            </a:extLst>
          </p:cNvPr>
          <p:cNvSpPr/>
          <p:nvPr/>
        </p:nvSpPr>
        <p:spPr>
          <a:xfrm>
            <a:off x="218989" y="860431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41" name="직사각형 40">
            <a:extLst>
              <a:ext uri="{FF2B5EF4-FFF2-40B4-BE49-F238E27FC236}">
                <a16:creationId xmlns:a16="http://schemas.microsoft.com/office/drawing/2014/main" id="{9AA2F665-4A5E-F737-A284-C4DC4F58877C}"/>
              </a:ext>
            </a:extLst>
          </p:cNvPr>
          <p:cNvSpPr/>
          <p:nvPr/>
        </p:nvSpPr>
        <p:spPr>
          <a:xfrm>
            <a:off x="260080" y="2702701"/>
            <a:ext cx="4344335" cy="2384282"/>
          </a:xfrm>
          <a:prstGeom prst="rect">
            <a:avLst/>
          </a:prstGeom>
          <a:noFill/>
          <a:ln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43" name="직선 연결선 42">
            <a:extLst>
              <a:ext uri="{FF2B5EF4-FFF2-40B4-BE49-F238E27FC236}">
                <a16:creationId xmlns:a16="http://schemas.microsoft.com/office/drawing/2014/main" id="{8ADF311F-044D-28D0-034F-989CC7ED0B20}"/>
              </a:ext>
            </a:extLst>
          </p:cNvPr>
          <p:cNvCxnSpPr>
            <a:cxnSpLocks/>
          </p:cNvCxnSpPr>
          <p:nvPr/>
        </p:nvCxnSpPr>
        <p:spPr>
          <a:xfrm flipV="1">
            <a:off x="283330" y="4682990"/>
            <a:ext cx="3257589" cy="9710"/>
          </a:xfrm>
          <a:prstGeom prst="line">
            <a:avLst/>
          </a:prstGeom>
          <a:ln>
            <a:solidFill>
              <a:schemeClr val="accent3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93760C5E-85AC-A1EB-2EE4-6391B66DD66B}"/>
              </a:ext>
            </a:extLst>
          </p:cNvPr>
          <p:cNvSpPr txBox="1"/>
          <p:nvPr/>
        </p:nvSpPr>
        <p:spPr>
          <a:xfrm>
            <a:off x="2317810" y="4771976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6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04070A44-485E-7DFF-F2D5-602B172C423D}"/>
              </a:ext>
            </a:extLst>
          </p:cNvPr>
          <p:cNvSpPr txBox="1"/>
          <p:nvPr/>
        </p:nvSpPr>
        <p:spPr>
          <a:xfrm>
            <a:off x="487747" y="4773089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3</a:t>
            </a:r>
            <a:r>
              <a:rPr kumimoji="1" lang="ko-KR" altLang="en-US" sz="800" dirty="0">
                <a:solidFill>
                  <a:prstClr val="black"/>
                </a:solidFill>
              </a:rPr>
              <a:t>월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8EAAC12D-3609-0A2D-31AC-CBC4049C660A}"/>
              </a:ext>
            </a:extLst>
          </p:cNvPr>
          <p:cNvSpPr txBox="1"/>
          <p:nvPr/>
        </p:nvSpPr>
        <p:spPr>
          <a:xfrm>
            <a:off x="1097768" y="4775342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4</a:t>
            </a:r>
            <a:r>
              <a:rPr kumimoji="1" lang="ko-KR" altLang="en-US" sz="800" dirty="0">
                <a:solidFill>
                  <a:prstClr val="black"/>
                </a:solidFill>
              </a:rPr>
              <a:t>월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5B69A35E-62D1-D322-F1F5-2A81FD720624}"/>
              </a:ext>
            </a:extLst>
          </p:cNvPr>
          <p:cNvSpPr txBox="1"/>
          <p:nvPr/>
        </p:nvSpPr>
        <p:spPr>
          <a:xfrm>
            <a:off x="1707789" y="4773659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5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4BDDAACE-F7A9-77CB-2D5B-B700579FD908}"/>
              </a:ext>
            </a:extLst>
          </p:cNvPr>
          <p:cNvSpPr txBox="1"/>
          <p:nvPr/>
        </p:nvSpPr>
        <p:spPr>
          <a:xfrm>
            <a:off x="2927832" y="4771976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7</a:t>
            </a:r>
            <a:r>
              <a:rPr kumimoji="1" lang="ko-KR" altLang="en-US" sz="800" dirty="0">
                <a:solidFill>
                  <a:prstClr val="black"/>
                </a:solidFill>
              </a:rPr>
              <a:t>월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BA95094-B879-DD9B-37D3-725FCC77E039}"/>
              </a:ext>
            </a:extLst>
          </p:cNvPr>
          <p:cNvSpPr txBox="1"/>
          <p:nvPr/>
        </p:nvSpPr>
        <p:spPr>
          <a:xfrm>
            <a:off x="3209795" y="4782242"/>
            <a:ext cx="7373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b="1" dirty="0">
                <a:solidFill>
                  <a:prstClr val="black"/>
                </a:solidFill>
              </a:rPr>
              <a:t>&gt;</a:t>
            </a:r>
            <a:endParaRPr kumimoji="1" lang="x-none" altLang="en-US" sz="800" b="1" dirty="0">
              <a:solidFill>
                <a:prstClr val="black"/>
              </a:solidFill>
            </a:endParaRPr>
          </a:p>
        </p:txBody>
      </p:sp>
      <p:sp>
        <p:nvSpPr>
          <p:cNvPr id="56" name="자유형: 도형 55">
            <a:extLst>
              <a:ext uri="{FF2B5EF4-FFF2-40B4-BE49-F238E27FC236}">
                <a16:creationId xmlns:a16="http://schemas.microsoft.com/office/drawing/2014/main" id="{BECFD121-97A9-94B3-5768-3DE438DAE011}"/>
              </a:ext>
            </a:extLst>
          </p:cNvPr>
          <p:cNvSpPr/>
          <p:nvPr/>
        </p:nvSpPr>
        <p:spPr>
          <a:xfrm>
            <a:off x="578269" y="3573782"/>
            <a:ext cx="2765006" cy="750762"/>
          </a:xfrm>
          <a:custGeom>
            <a:avLst/>
            <a:gdLst>
              <a:gd name="connsiteX0" fmla="*/ 0 w 1940011"/>
              <a:gd name="connsiteY0" fmla="*/ 562233 h 750762"/>
              <a:gd name="connsiteX1" fmla="*/ 383059 w 1940011"/>
              <a:gd name="connsiteY1" fmla="*/ 339811 h 750762"/>
              <a:gd name="connsiteX2" fmla="*/ 790832 w 1940011"/>
              <a:gd name="connsiteY2" fmla="*/ 741406 h 750762"/>
              <a:gd name="connsiteX3" fmla="*/ 1180070 w 1940011"/>
              <a:gd name="connsiteY3" fmla="*/ 580768 h 750762"/>
              <a:gd name="connsiteX4" fmla="*/ 1501346 w 1940011"/>
              <a:gd name="connsiteY4" fmla="*/ 111211 h 750762"/>
              <a:gd name="connsiteX5" fmla="*/ 1940011 w 1940011"/>
              <a:gd name="connsiteY5" fmla="*/ 0 h 750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40011" h="750762">
                <a:moveTo>
                  <a:pt x="0" y="562233"/>
                </a:moveTo>
                <a:cubicBezTo>
                  <a:pt x="125627" y="436091"/>
                  <a:pt x="251254" y="309949"/>
                  <a:pt x="383059" y="339811"/>
                </a:cubicBezTo>
                <a:cubicBezTo>
                  <a:pt x="514864" y="369673"/>
                  <a:pt x="657997" y="701246"/>
                  <a:pt x="790832" y="741406"/>
                </a:cubicBezTo>
                <a:cubicBezTo>
                  <a:pt x="923667" y="781566"/>
                  <a:pt x="1061651" y="685801"/>
                  <a:pt x="1180070" y="580768"/>
                </a:cubicBezTo>
                <a:cubicBezTo>
                  <a:pt x="1298489" y="475735"/>
                  <a:pt x="1374689" y="208006"/>
                  <a:pt x="1501346" y="111211"/>
                </a:cubicBezTo>
                <a:cubicBezTo>
                  <a:pt x="1628003" y="14416"/>
                  <a:pt x="1877198" y="20594"/>
                  <a:pt x="1940011" y="0"/>
                </a:cubicBezTo>
              </a:path>
            </a:pathLst>
          </a:cu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" name="타원 57">
            <a:extLst>
              <a:ext uri="{FF2B5EF4-FFF2-40B4-BE49-F238E27FC236}">
                <a16:creationId xmlns:a16="http://schemas.microsoft.com/office/drawing/2014/main" id="{8D8FC7C1-369F-CC3F-5B61-917D460D72EE}"/>
              </a:ext>
            </a:extLst>
          </p:cNvPr>
          <p:cNvSpPr/>
          <p:nvPr/>
        </p:nvSpPr>
        <p:spPr>
          <a:xfrm>
            <a:off x="509788" y="4115886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89" name="자유형: 도형 88">
            <a:extLst>
              <a:ext uri="{FF2B5EF4-FFF2-40B4-BE49-F238E27FC236}">
                <a16:creationId xmlns:a16="http://schemas.microsoft.com/office/drawing/2014/main" id="{6C13A4CD-5138-D7CA-FAB0-2D64850D22EC}"/>
              </a:ext>
            </a:extLst>
          </p:cNvPr>
          <p:cNvSpPr/>
          <p:nvPr/>
        </p:nvSpPr>
        <p:spPr>
          <a:xfrm>
            <a:off x="561115" y="3754821"/>
            <a:ext cx="2794066" cy="750762"/>
          </a:xfrm>
          <a:custGeom>
            <a:avLst/>
            <a:gdLst>
              <a:gd name="connsiteX0" fmla="*/ 0 w 1940011"/>
              <a:gd name="connsiteY0" fmla="*/ 562233 h 750762"/>
              <a:gd name="connsiteX1" fmla="*/ 383059 w 1940011"/>
              <a:gd name="connsiteY1" fmla="*/ 339811 h 750762"/>
              <a:gd name="connsiteX2" fmla="*/ 790832 w 1940011"/>
              <a:gd name="connsiteY2" fmla="*/ 741406 h 750762"/>
              <a:gd name="connsiteX3" fmla="*/ 1180070 w 1940011"/>
              <a:gd name="connsiteY3" fmla="*/ 580768 h 750762"/>
              <a:gd name="connsiteX4" fmla="*/ 1501346 w 1940011"/>
              <a:gd name="connsiteY4" fmla="*/ 111211 h 750762"/>
              <a:gd name="connsiteX5" fmla="*/ 1940011 w 1940011"/>
              <a:gd name="connsiteY5" fmla="*/ 0 h 750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40011" h="750762">
                <a:moveTo>
                  <a:pt x="0" y="562233"/>
                </a:moveTo>
                <a:cubicBezTo>
                  <a:pt x="125627" y="436091"/>
                  <a:pt x="251254" y="309949"/>
                  <a:pt x="383059" y="339811"/>
                </a:cubicBezTo>
                <a:cubicBezTo>
                  <a:pt x="514864" y="369673"/>
                  <a:pt x="657997" y="701246"/>
                  <a:pt x="790832" y="741406"/>
                </a:cubicBezTo>
                <a:cubicBezTo>
                  <a:pt x="923667" y="781566"/>
                  <a:pt x="1061651" y="685801"/>
                  <a:pt x="1180070" y="580768"/>
                </a:cubicBezTo>
                <a:cubicBezTo>
                  <a:pt x="1298489" y="475735"/>
                  <a:pt x="1374689" y="208006"/>
                  <a:pt x="1501346" y="111211"/>
                </a:cubicBezTo>
                <a:cubicBezTo>
                  <a:pt x="1628003" y="14416"/>
                  <a:pt x="1877198" y="20594"/>
                  <a:pt x="1940011" y="0"/>
                </a:cubicBezTo>
              </a:path>
            </a:pathLst>
          </a:custGeom>
          <a:noFill/>
          <a:ln>
            <a:solidFill>
              <a:srgbClr val="00B0F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5" name="자유형: 도형 94">
            <a:extLst>
              <a:ext uri="{FF2B5EF4-FFF2-40B4-BE49-F238E27FC236}">
                <a16:creationId xmlns:a16="http://schemas.microsoft.com/office/drawing/2014/main" id="{694609CF-43A2-0CD6-B2B9-A0DBB7BA33A0}"/>
              </a:ext>
            </a:extLst>
          </p:cNvPr>
          <p:cNvSpPr/>
          <p:nvPr/>
        </p:nvSpPr>
        <p:spPr>
          <a:xfrm>
            <a:off x="530224" y="3739559"/>
            <a:ext cx="2810669" cy="953142"/>
          </a:xfrm>
          <a:custGeom>
            <a:avLst/>
            <a:gdLst>
              <a:gd name="connsiteX0" fmla="*/ 6178 w 1983259"/>
              <a:gd name="connsiteY0" fmla="*/ 988540 h 994718"/>
              <a:gd name="connsiteX1" fmla="*/ 0 w 1983259"/>
              <a:gd name="connsiteY1" fmla="*/ 611659 h 994718"/>
              <a:gd name="connsiteX2" fmla="*/ 389238 w 1983259"/>
              <a:gd name="connsiteY2" fmla="*/ 327454 h 994718"/>
              <a:gd name="connsiteX3" fmla="*/ 827903 w 1983259"/>
              <a:gd name="connsiteY3" fmla="*/ 778475 h 994718"/>
              <a:gd name="connsiteX4" fmla="*/ 1241854 w 1983259"/>
              <a:gd name="connsiteY4" fmla="*/ 642551 h 994718"/>
              <a:gd name="connsiteX5" fmla="*/ 1587843 w 1983259"/>
              <a:gd name="connsiteY5" fmla="*/ 92675 h 994718"/>
              <a:gd name="connsiteX6" fmla="*/ 1983259 w 1983259"/>
              <a:gd name="connsiteY6" fmla="*/ 0 h 994718"/>
              <a:gd name="connsiteX7" fmla="*/ 1964724 w 1983259"/>
              <a:gd name="connsiteY7" fmla="*/ 994718 h 994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83259" h="994718">
                <a:moveTo>
                  <a:pt x="6178" y="988540"/>
                </a:moveTo>
                <a:lnTo>
                  <a:pt x="0" y="611659"/>
                </a:lnTo>
                <a:lnTo>
                  <a:pt x="389238" y="327454"/>
                </a:lnTo>
                <a:lnTo>
                  <a:pt x="827903" y="778475"/>
                </a:lnTo>
                <a:lnTo>
                  <a:pt x="1241854" y="642551"/>
                </a:lnTo>
                <a:lnTo>
                  <a:pt x="1587843" y="92675"/>
                </a:lnTo>
                <a:lnTo>
                  <a:pt x="1983259" y="0"/>
                </a:lnTo>
                <a:lnTo>
                  <a:pt x="1964724" y="994718"/>
                </a:lnTo>
              </a:path>
            </a:pathLst>
          </a:custGeom>
          <a:solidFill>
            <a:srgbClr val="00B0F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31" name="Picture 2">
            <a:extLst>
              <a:ext uri="{FF2B5EF4-FFF2-40B4-BE49-F238E27FC236}">
                <a16:creationId xmlns:a16="http://schemas.microsoft.com/office/drawing/2014/main" id="{4387B1A9-5F18-CD4F-FC33-30065CB11A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0965" y="3570710"/>
            <a:ext cx="814968" cy="11219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92" name="그룹 191">
            <a:extLst>
              <a:ext uri="{FF2B5EF4-FFF2-40B4-BE49-F238E27FC236}">
                <a16:creationId xmlns:a16="http://schemas.microsoft.com/office/drawing/2014/main" id="{19E06733-6482-7B9B-F11B-A04A21A87FB0}"/>
              </a:ext>
            </a:extLst>
          </p:cNvPr>
          <p:cNvGrpSpPr/>
          <p:nvPr/>
        </p:nvGrpSpPr>
        <p:grpSpPr>
          <a:xfrm>
            <a:off x="263132" y="2955994"/>
            <a:ext cx="3257287" cy="220368"/>
            <a:chOff x="-5682317" y="40724"/>
            <a:chExt cx="3257287" cy="220368"/>
          </a:xfrm>
        </p:grpSpPr>
        <p:sp>
          <p:nvSpPr>
            <p:cNvPr id="188" name="TextBox 187">
              <a:extLst>
                <a:ext uri="{FF2B5EF4-FFF2-40B4-BE49-F238E27FC236}">
                  <a16:creationId xmlns:a16="http://schemas.microsoft.com/office/drawing/2014/main" id="{A499E907-351B-A6DE-F04A-EFA528BA7625}"/>
                </a:ext>
              </a:extLst>
            </p:cNvPr>
            <p:cNvSpPr txBox="1"/>
            <p:nvPr/>
          </p:nvSpPr>
          <p:spPr>
            <a:xfrm>
              <a:off x="-5682317" y="79177"/>
              <a:ext cx="3257287" cy="14978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ko-KR" altLang="en-US" sz="900" b="1" dirty="0"/>
                <a:t>학습 수준은              하고</a:t>
              </a:r>
              <a:r>
                <a:rPr lang="en-US" altLang="ko-KR" sz="900" b="1" dirty="0"/>
                <a:t>,</a:t>
              </a:r>
              <a:r>
                <a:rPr lang="ko-KR" altLang="en-US" sz="900" b="1" dirty="0"/>
                <a:t> 학습량은            인편입니다</a:t>
              </a:r>
              <a:r>
                <a:rPr lang="en-US" altLang="ko-KR" sz="900" b="1" dirty="0"/>
                <a:t>.</a:t>
              </a:r>
              <a:r>
                <a:rPr lang="ko-KR" altLang="en-US" sz="900" b="1" dirty="0"/>
                <a:t> </a:t>
              </a:r>
              <a:endParaRPr lang="en-US" altLang="ko-KR" sz="800" dirty="0"/>
            </a:p>
          </p:txBody>
        </p:sp>
        <p:sp>
          <p:nvSpPr>
            <p:cNvPr id="190" name="사각형: 둥근 모서리 189">
              <a:extLst>
                <a:ext uri="{FF2B5EF4-FFF2-40B4-BE49-F238E27FC236}">
                  <a16:creationId xmlns:a16="http://schemas.microsoft.com/office/drawing/2014/main" id="{2286249C-687B-E8A6-02C0-D90559B4CC40}"/>
                </a:ext>
              </a:extLst>
            </p:cNvPr>
            <p:cNvSpPr/>
            <p:nvPr/>
          </p:nvSpPr>
          <p:spPr>
            <a:xfrm>
              <a:off x="-4832474" y="43894"/>
              <a:ext cx="379549" cy="217198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ctr" anchorCtr="0">
              <a:noAutofit/>
            </a:bodyPr>
            <a:lstStyle/>
            <a:p>
              <a:pPr algn="ctr" defTabSz="914309"/>
              <a:r>
                <a:rPr kumimoji="1" lang="ko-KR" altLang="en-US" sz="700" b="1" dirty="0">
                  <a:solidFill>
                    <a:srgbClr val="FFFFFF"/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우수</a:t>
              </a:r>
            </a:p>
          </p:txBody>
        </p:sp>
        <p:sp>
          <p:nvSpPr>
            <p:cNvPr id="191" name="사각형: 둥근 모서리 190">
              <a:extLst>
                <a:ext uri="{FF2B5EF4-FFF2-40B4-BE49-F238E27FC236}">
                  <a16:creationId xmlns:a16="http://schemas.microsoft.com/office/drawing/2014/main" id="{7487E350-DA63-A8D9-E45E-B5B2F597B8F2}"/>
                </a:ext>
              </a:extLst>
            </p:cNvPr>
            <p:cNvSpPr/>
            <p:nvPr/>
          </p:nvSpPr>
          <p:spPr>
            <a:xfrm>
              <a:off x="-3564741" y="40724"/>
              <a:ext cx="359443" cy="217198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ctr" anchorCtr="0">
              <a:noAutofit/>
            </a:bodyPr>
            <a:lstStyle/>
            <a:p>
              <a:pPr algn="ctr" defTabSz="914309"/>
              <a:r>
                <a:rPr kumimoji="1" lang="ko-KR" altLang="en-US" sz="700" b="1" dirty="0">
                  <a:solidFill>
                    <a:srgbClr val="FFFFFF"/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보통</a:t>
              </a:r>
            </a:p>
          </p:txBody>
        </p:sp>
      </p:grpSp>
      <p:sp>
        <p:nvSpPr>
          <p:cNvPr id="193" name="타원 192">
            <a:extLst>
              <a:ext uri="{FF2B5EF4-FFF2-40B4-BE49-F238E27FC236}">
                <a16:creationId xmlns:a16="http://schemas.microsoft.com/office/drawing/2014/main" id="{50F7F110-7729-51E0-7DD7-70D88BEC8ACE}"/>
              </a:ext>
            </a:extLst>
          </p:cNvPr>
          <p:cNvSpPr/>
          <p:nvPr/>
        </p:nvSpPr>
        <p:spPr>
          <a:xfrm>
            <a:off x="1155461" y="3894842"/>
            <a:ext cx="70030" cy="81935"/>
          </a:xfrm>
          <a:prstGeom prst="ellipse">
            <a:avLst/>
          </a:prstGeom>
          <a:solidFill>
            <a:schemeClr val="bg1"/>
          </a:solidFill>
          <a:ln w="63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194" name="타원 193">
            <a:extLst>
              <a:ext uri="{FF2B5EF4-FFF2-40B4-BE49-F238E27FC236}">
                <a16:creationId xmlns:a16="http://schemas.microsoft.com/office/drawing/2014/main" id="{D987CBA6-9A1D-528B-E969-7250AE6F472B}"/>
              </a:ext>
            </a:extLst>
          </p:cNvPr>
          <p:cNvSpPr/>
          <p:nvPr/>
        </p:nvSpPr>
        <p:spPr>
          <a:xfrm>
            <a:off x="1752123" y="4288707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200" name="타원 199">
            <a:extLst>
              <a:ext uri="{FF2B5EF4-FFF2-40B4-BE49-F238E27FC236}">
                <a16:creationId xmlns:a16="http://schemas.microsoft.com/office/drawing/2014/main" id="{826E2A74-727A-A57D-2C4D-8C12DA6A19F4}"/>
              </a:ext>
            </a:extLst>
          </p:cNvPr>
          <p:cNvSpPr/>
          <p:nvPr/>
        </p:nvSpPr>
        <p:spPr>
          <a:xfrm>
            <a:off x="2358436" y="3969396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201" name="타원 200">
            <a:extLst>
              <a:ext uri="{FF2B5EF4-FFF2-40B4-BE49-F238E27FC236}">
                <a16:creationId xmlns:a16="http://schemas.microsoft.com/office/drawing/2014/main" id="{5FB8EC5A-D61B-D3FC-9FA6-E957F98AD41F}"/>
              </a:ext>
            </a:extLst>
          </p:cNvPr>
          <p:cNvSpPr/>
          <p:nvPr/>
        </p:nvSpPr>
        <p:spPr>
          <a:xfrm>
            <a:off x="3011439" y="3564413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203" name="타원 202">
            <a:extLst>
              <a:ext uri="{FF2B5EF4-FFF2-40B4-BE49-F238E27FC236}">
                <a16:creationId xmlns:a16="http://schemas.microsoft.com/office/drawing/2014/main" id="{ECE2855C-3D31-8994-0B50-10E001D32C2F}"/>
              </a:ext>
            </a:extLst>
          </p:cNvPr>
          <p:cNvSpPr/>
          <p:nvPr/>
        </p:nvSpPr>
        <p:spPr>
          <a:xfrm>
            <a:off x="497882" y="4286773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204" name="타원 203">
            <a:extLst>
              <a:ext uri="{FF2B5EF4-FFF2-40B4-BE49-F238E27FC236}">
                <a16:creationId xmlns:a16="http://schemas.microsoft.com/office/drawing/2014/main" id="{E3DEBEDF-1860-620B-D236-9984B8329D81}"/>
              </a:ext>
            </a:extLst>
          </p:cNvPr>
          <p:cNvSpPr/>
          <p:nvPr/>
        </p:nvSpPr>
        <p:spPr>
          <a:xfrm>
            <a:off x="1142102" y="4094531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205" name="타원 204">
            <a:extLst>
              <a:ext uri="{FF2B5EF4-FFF2-40B4-BE49-F238E27FC236}">
                <a16:creationId xmlns:a16="http://schemas.microsoft.com/office/drawing/2014/main" id="{3B73A86B-EEEA-0B72-98A6-203E3FB38A68}"/>
              </a:ext>
            </a:extLst>
          </p:cNvPr>
          <p:cNvSpPr/>
          <p:nvPr/>
        </p:nvSpPr>
        <p:spPr>
          <a:xfrm>
            <a:off x="1751511" y="4480260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206" name="타원 205">
            <a:extLst>
              <a:ext uri="{FF2B5EF4-FFF2-40B4-BE49-F238E27FC236}">
                <a16:creationId xmlns:a16="http://schemas.microsoft.com/office/drawing/2014/main" id="{00222789-8BFD-7745-399B-6EF4EE74A5E1}"/>
              </a:ext>
            </a:extLst>
          </p:cNvPr>
          <p:cNvSpPr/>
          <p:nvPr/>
        </p:nvSpPr>
        <p:spPr>
          <a:xfrm>
            <a:off x="2358436" y="4203132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207" name="타원 206">
            <a:extLst>
              <a:ext uri="{FF2B5EF4-FFF2-40B4-BE49-F238E27FC236}">
                <a16:creationId xmlns:a16="http://schemas.microsoft.com/office/drawing/2014/main" id="{7DA0CC61-C8B4-F9A1-F3A1-3B47630CDB90}"/>
              </a:ext>
            </a:extLst>
          </p:cNvPr>
          <p:cNvSpPr/>
          <p:nvPr/>
        </p:nvSpPr>
        <p:spPr>
          <a:xfrm>
            <a:off x="3011439" y="3754020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grpSp>
        <p:nvGrpSpPr>
          <p:cNvPr id="330" name="그룹 329">
            <a:extLst>
              <a:ext uri="{FF2B5EF4-FFF2-40B4-BE49-F238E27FC236}">
                <a16:creationId xmlns:a16="http://schemas.microsoft.com/office/drawing/2014/main" id="{B2C6C800-6878-1DC3-2A40-9E34C055C985}"/>
              </a:ext>
            </a:extLst>
          </p:cNvPr>
          <p:cNvGrpSpPr/>
          <p:nvPr/>
        </p:nvGrpSpPr>
        <p:grpSpPr>
          <a:xfrm>
            <a:off x="1257832" y="3304904"/>
            <a:ext cx="1275847" cy="212167"/>
            <a:chOff x="1257832" y="2073004"/>
            <a:chExt cx="1275847" cy="212167"/>
          </a:xfrm>
        </p:grpSpPr>
        <p:sp>
          <p:nvSpPr>
            <p:cNvPr id="210" name="TextBox 209">
              <a:extLst>
                <a:ext uri="{FF2B5EF4-FFF2-40B4-BE49-F238E27FC236}">
                  <a16:creationId xmlns:a16="http://schemas.microsoft.com/office/drawing/2014/main" id="{25E68F2B-25C9-DE30-1F5B-E82955D7F49F}"/>
                </a:ext>
              </a:extLst>
            </p:cNvPr>
            <p:cNvSpPr txBox="1"/>
            <p:nvPr/>
          </p:nvSpPr>
          <p:spPr>
            <a:xfrm>
              <a:off x="1400054" y="2073004"/>
              <a:ext cx="37510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altLang="ko-KR" sz="500" dirty="0"/>
                <a:t>2-1 </a:t>
              </a:r>
              <a:r>
                <a:rPr lang="ko-KR" altLang="en-US" sz="500" dirty="0"/>
                <a:t>누적진단</a:t>
              </a:r>
              <a:endParaRPr lang="en-US" altLang="ko-KR" sz="500" dirty="0"/>
            </a:p>
          </p:txBody>
        </p:sp>
        <p:sp>
          <p:nvSpPr>
            <p:cNvPr id="208" name="타원 207">
              <a:extLst>
                <a:ext uri="{FF2B5EF4-FFF2-40B4-BE49-F238E27FC236}">
                  <a16:creationId xmlns:a16="http://schemas.microsoft.com/office/drawing/2014/main" id="{A6EEE0F2-863A-0C00-0E1A-84331E6447FB}"/>
                </a:ext>
              </a:extLst>
            </p:cNvPr>
            <p:cNvSpPr/>
            <p:nvPr/>
          </p:nvSpPr>
          <p:spPr>
            <a:xfrm>
              <a:off x="1257832" y="2078524"/>
              <a:ext cx="70030" cy="7003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209" name="타원 208">
              <a:extLst>
                <a:ext uri="{FF2B5EF4-FFF2-40B4-BE49-F238E27FC236}">
                  <a16:creationId xmlns:a16="http://schemas.microsoft.com/office/drawing/2014/main" id="{9EF7DA34-40F7-D34C-6902-48A6D9FA3C94}"/>
                </a:ext>
              </a:extLst>
            </p:cNvPr>
            <p:cNvSpPr/>
            <p:nvPr/>
          </p:nvSpPr>
          <p:spPr>
            <a:xfrm>
              <a:off x="1839028" y="2074379"/>
              <a:ext cx="70030" cy="7003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211" name="TextBox 210">
              <a:extLst>
                <a:ext uri="{FF2B5EF4-FFF2-40B4-BE49-F238E27FC236}">
                  <a16:creationId xmlns:a16="http://schemas.microsoft.com/office/drawing/2014/main" id="{F9AAAE23-F720-83F9-8967-4F3CABF6260A}"/>
                </a:ext>
              </a:extLst>
            </p:cNvPr>
            <p:cNvSpPr txBox="1"/>
            <p:nvPr/>
          </p:nvSpPr>
          <p:spPr>
            <a:xfrm>
              <a:off x="1953392" y="2076835"/>
              <a:ext cx="580287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/>
                <a:t>과목 평균 누적 진단</a:t>
              </a:r>
              <a:endParaRPr lang="en-US" altLang="ko-KR" sz="500" dirty="0"/>
            </a:p>
          </p:txBody>
        </p:sp>
        <p:sp>
          <p:nvSpPr>
            <p:cNvPr id="216" name="TextBox 215">
              <a:extLst>
                <a:ext uri="{FF2B5EF4-FFF2-40B4-BE49-F238E27FC236}">
                  <a16:creationId xmlns:a16="http://schemas.microsoft.com/office/drawing/2014/main" id="{0B6DFEFA-DBB9-D674-B8AD-DC18C3632B6C}"/>
                </a:ext>
              </a:extLst>
            </p:cNvPr>
            <p:cNvSpPr txBox="1"/>
            <p:nvPr/>
          </p:nvSpPr>
          <p:spPr>
            <a:xfrm>
              <a:off x="1400054" y="2204396"/>
              <a:ext cx="461665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altLang="ko-KR" sz="500" dirty="0">
                  <a:solidFill>
                    <a:schemeClr val="bg1">
                      <a:lumMod val="75000"/>
                    </a:schemeClr>
                  </a:solidFill>
                </a:rPr>
                <a:t>2-1 </a:t>
              </a:r>
              <a:r>
                <a:rPr lang="ko-KR" altLang="en-US" sz="500" dirty="0">
                  <a:solidFill>
                    <a:schemeClr val="bg1">
                      <a:lumMod val="75000"/>
                    </a:schemeClr>
                  </a:solidFill>
                </a:rPr>
                <a:t>누적 학습량</a:t>
              </a:r>
              <a:endParaRPr lang="en-US" altLang="ko-KR" sz="500" dirty="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7" name="타원 216">
              <a:extLst>
                <a:ext uri="{FF2B5EF4-FFF2-40B4-BE49-F238E27FC236}">
                  <a16:creationId xmlns:a16="http://schemas.microsoft.com/office/drawing/2014/main" id="{D5C568A8-AF0B-7487-F18D-545647EFFAB8}"/>
                </a:ext>
              </a:extLst>
            </p:cNvPr>
            <p:cNvSpPr/>
            <p:nvPr/>
          </p:nvSpPr>
          <p:spPr>
            <a:xfrm>
              <a:off x="1257832" y="2209916"/>
              <a:ext cx="70030" cy="7003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rgbClr val="74DFD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252" name="타원 251">
              <a:extLst>
                <a:ext uri="{FF2B5EF4-FFF2-40B4-BE49-F238E27FC236}">
                  <a16:creationId xmlns:a16="http://schemas.microsoft.com/office/drawing/2014/main" id="{7911A2B6-ECE9-42EB-77D2-D3BD4234D20E}"/>
                </a:ext>
              </a:extLst>
            </p:cNvPr>
            <p:cNvSpPr/>
            <p:nvPr/>
          </p:nvSpPr>
          <p:spPr>
            <a:xfrm>
              <a:off x="1899040" y="2205771"/>
              <a:ext cx="70030" cy="7003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rgbClr val="ED7D3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254" name="TextBox 253">
              <a:extLst>
                <a:ext uri="{FF2B5EF4-FFF2-40B4-BE49-F238E27FC236}">
                  <a16:creationId xmlns:a16="http://schemas.microsoft.com/office/drawing/2014/main" id="{95C8A641-CABB-5219-6169-0C8B7412517E}"/>
                </a:ext>
              </a:extLst>
            </p:cNvPr>
            <p:cNvSpPr txBox="1"/>
            <p:nvPr/>
          </p:nvSpPr>
          <p:spPr>
            <a:xfrm>
              <a:off x="2013404" y="2208227"/>
              <a:ext cx="493725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>
                  <a:solidFill>
                    <a:schemeClr val="bg1">
                      <a:lumMod val="75000"/>
                    </a:schemeClr>
                  </a:solidFill>
                </a:rPr>
                <a:t>과목 평균 학습량</a:t>
              </a:r>
              <a:endParaRPr lang="en-US" altLang="ko-KR" sz="500" dirty="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6" name="타원 255">
              <a:extLst>
                <a:ext uri="{FF2B5EF4-FFF2-40B4-BE49-F238E27FC236}">
                  <a16:creationId xmlns:a16="http://schemas.microsoft.com/office/drawing/2014/main" id="{F487C5BB-7B88-BAAE-D084-00D386EF5566}"/>
                </a:ext>
              </a:extLst>
            </p:cNvPr>
            <p:cNvSpPr/>
            <p:nvPr/>
          </p:nvSpPr>
          <p:spPr>
            <a:xfrm>
              <a:off x="1257832" y="2210326"/>
              <a:ext cx="70030" cy="70030"/>
            </a:xfrm>
            <a:prstGeom prst="ellipse">
              <a:avLst/>
            </a:prstGeom>
            <a:solidFill>
              <a:schemeClr val="bg1">
                <a:alpha val="75000"/>
              </a:schemeClr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259" name="타원 258">
              <a:extLst>
                <a:ext uri="{FF2B5EF4-FFF2-40B4-BE49-F238E27FC236}">
                  <a16:creationId xmlns:a16="http://schemas.microsoft.com/office/drawing/2014/main" id="{E651071E-6DE4-0C71-5B45-A752825A391C}"/>
                </a:ext>
              </a:extLst>
            </p:cNvPr>
            <p:cNvSpPr/>
            <p:nvPr/>
          </p:nvSpPr>
          <p:spPr>
            <a:xfrm>
              <a:off x="1899040" y="2206409"/>
              <a:ext cx="70030" cy="70030"/>
            </a:xfrm>
            <a:prstGeom prst="ellipse">
              <a:avLst/>
            </a:prstGeom>
            <a:solidFill>
              <a:schemeClr val="bg1">
                <a:alpha val="75000"/>
              </a:schemeClr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</p:grpSp>
      <p:sp>
        <p:nvSpPr>
          <p:cNvPr id="262" name="TextBox 261">
            <a:extLst>
              <a:ext uri="{FF2B5EF4-FFF2-40B4-BE49-F238E27FC236}">
                <a16:creationId xmlns:a16="http://schemas.microsoft.com/office/drawing/2014/main" id="{CC450060-0722-D8EA-9062-2E168929F352}"/>
              </a:ext>
            </a:extLst>
          </p:cNvPr>
          <p:cNvSpPr txBox="1"/>
          <p:nvPr/>
        </p:nvSpPr>
        <p:spPr>
          <a:xfrm>
            <a:off x="313249" y="2770437"/>
            <a:ext cx="10708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전 과목 누적 진단 결과</a:t>
            </a:r>
            <a:endParaRPr kumimoji="1" lang="x-none" altLang="en-US" sz="800" b="1" dirty="0"/>
          </a:p>
        </p:txBody>
      </p:sp>
      <p:pic>
        <p:nvPicPr>
          <p:cNvPr id="263" name="Graphic 11">
            <a:extLst>
              <a:ext uri="{FF2B5EF4-FFF2-40B4-BE49-F238E27FC236}">
                <a16:creationId xmlns:a16="http://schemas.microsoft.com/office/drawing/2014/main" id="{056E2CDE-8DA2-7809-645E-EA6BC13E647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398452" y="2750482"/>
            <a:ext cx="155002" cy="155002"/>
          </a:xfrm>
          <a:prstGeom prst="rect">
            <a:avLst/>
          </a:prstGeom>
        </p:spPr>
      </p:pic>
      <p:sp>
        <p:nvSpPr>
          <p:cNvPr id="331" name="직사각형 330">
            <a:extLst>
              <a:ext uri="{FF2B5EF4-FFF2-40B4-BE49-F238E27FC236}">
                <a16:creationId xmlns:a16="http://schemas.microsoft.com/office/drawing/2014/main" id="{42D59673-03C1-4A97-1DD9-6335EF55ABDA}"/>
              </a:ext>
            </a:extLst>
          </p:cNvPr>
          <p:cNvSpPr/>
          <p:nvPr/>
        </p:nvSpPr>
        <p:spPr>
          <a:xfrm>
            <a:off x="4663728" y="2702701"/>
            <a:ext cx="4019242" cy="2384282"/>
          </a:xfrm>
          <a:prstGeom prst="rect">
            <a:avLst/>
          </a:prstGeom>
          <a:noFill/>
          <a:ln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32" name="그룹 43">
            <a:extLst>
              <a:ext uri="{FF2B5EF4-FFF2-40B4-BE49-F238E27FC236}">
                <a16:creationId xmlns:a16="http://schemas.microsoft.com/office/drawing/2014/main" id="{19DC0E15-FAC7-C0CB-30A9-A48B00012025}"/>
              </a:ext>
            </a:extLst>
          </p:cNvPr>
          <p:cNvGrpSpPr/>
          <p:nvPr/>
        </p:nvGrpSpPr>
        <p:grpSpPr>
          <a:xfrm>
            <a:off x="5728145" y="3150220"/>
            <a:ext cx="1890410" cy="1489246"/>
            <a:chOff x="540590" y="2074634"/>
            <a:chExt cx="2873511" cy="2355930"/>
          </a:xfrm>
        </p:grpSpPr>
        <p:sp>
          <p:nvSpPr>
            <p:cNvPr id="333" name="TextBox 53">
              <a:extLst>
                <a:ext uri="{FF2B5EF4-FFF2-40B4-BE49-F238E27FC236}">
                  <a16:creationId xmlns:a16="http://schemas.microsoft.com/office/drawing/2014/main" id="{F2829C05-9B68-976E-696C-45A73CCDB70F}"/>
                </a:ext>
              </a:extLst>
            </p:cNvPr>
            <p:cNvSpPr txBox="1"/>
            <p:nvPr/>
          </p:nvSpPr>
          <p:spPr>
            <a:xfrm>
              <a:off x="1717142" y="2074634"/>
              <a:ext cx="717022" cy="40703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600" b="1"/>
                <a:t>국어</a:t>
              </a:r>
              <a:endParaRPr lang="en-US" altLang="ko-KR" sz="600" b="1"/>
            </a:p>
          </p:txBody>
        </p:sp>
        <p:sp>
          <p:nvSpPr>
            <p:cNvPr id="334" name="TextBox 53">
              <a:extLst>
                <a:ext uri="{FF2B5EF4-FFF2-40B4-BE49-F238E27FC236}">
                  <a16:creationId xmlns:a16="http://schemas.microsoft.com/office/drawing/2014/main" id="{E3BA94D4-5F13-E5BD-B963-8F28B92FD624}"/>
                </a:ext>
              </a:extLst>
            </p:cNvPr>
            <p:cNvSpPr txBox="1"/>
            <p:nvPr/>
          </p:nvSpPr>
          <p:spPr>
            <a:xfrm>
              <a:off x="540590" y="2859785"/>
              <a:ext cx="717022" cy="40703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600" b="1"/>
                <a:t>수학</a:t>
              </a:r>
              <a:endParaRPr lang="en-US" altLang="ko-KR" sz="600" b="1"/>
            </a:p>
          </p:txBody>
        </p:sp>
        <p:sp>
          <p:nvSpPr>
            <p:cNvPr id="335" name="TextBox 53">
              <a:extLst>
                <a:ext uri="{FF2B5EF4-FFF2-40B4-BE49-F238E27FC236}">
                  <a16:creationId xmlns:a16="http://schemas.microsoft.com/office/drawing/2014/main" id="{905A1555-1E63-CEB3-E055-C0ACA8E1C25E}"/>
                </a:ext>
              </a:extLst>
            </p:cNvPr>
            <p:cNvSpPr txBox="1"/>
            <p:nvPr/>
          </p:nvSpPr>
          <p:spPr>
            <a:xfrm>
              <a:off x="1066224" y="4010018"/>
              <a:ext cx="717022" cy="40703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600" b="1"/>
                <a:t>사회</a:t>
              </a:r>
              <a:endParaRPr lang="en-US" altLang="ko-KR" sz="600" b="1"/>
            </a:p>
          </p:txBody>
        </p:sp>
        <p:sp>
          <p:nvSpPr>
            <p:cNvPr id="336" name="TextBox 53">
              <a:extLst>
                <a:ext uri="{FF2B5EF4-FFF2-40B4-BE49-F238E27FC236}">
                  <a16:creationId xmlns:a16="http://schemas.microsoft.com/office/drawing/2014/main" id="{8EEFDF8E-B537-AB4D-C015-26D329712F14}"/>
                </a:ext>
              </a:extLst>
            </p:cNvPr>
            <p:cNvSpPr txBox="1"/>
            <p:nvPr/>
          </p:nvSpPr>
          <p:spPr>
            <a:xfrm>
              <a:off x="2356464" y="4023530"/>
              <a:ext cx="717022" cy="40703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600" b="1"/>
                <a:t>과학</a:t>
              </a:r>
              <a:endParaRPr lang="en-US" altLang="ko-KR" sz="600" b="1"/>
            </a:p>
          </p:txBody>
        </p:sp>
        <p:sp>
          <p:nvSpPr>
            <p:cNvPr id="337" name="TextBox 53">
              <a:extLst>
                <a:ext uri="{FF2B5EF4-FFF2-40B4-BE49-F238E27FC236}">
                  <a16:creationId xmlns:a16="http://schemas.microsoft.com/office/drawing/2014/main" id="{9C56DC69-007E-9919-8C43-A8FFB6CAF127}"/>
                </a:ext>
              </a:extLst>
            </p:cNvPr>
            <p:cNvSpPr txBox="1"/>
            <p:nvPr/>
          </p:nvSpPr>
          <p:spPr>
            <a:xfrm>
              <a:off x="2697079" y="2834069"/>
              <a:ext cx="717022" cy="40703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600" b="1"/>
                <a:t>영어</a:t>
              </a:r>
              <a:endParaRPr lang="en-US" altLang="ko-KR" sz="600" b="1"/>
            </a:p>
          </p:txBody>
        </p:sp>
        <p:sp>
          <p:nvSpPr>
            <p:cNvPr id="338" name="정오각형[R] 145">
              <a:extLst>
                <a:ext uri="{FF2B5EF4-FFF2-40B4-BE49-F238E27FC236}">
                  <a16:creationId xmlns:a16="http://schemas.microsoft.com/office/drawing/2014/main" id="{238FB258-5C07-6ABE-9881-BF7E921D43C7}"/>
                </a:ext>
              </a:extLst>
            </p:cNvPr>
            <p:cNvSpPr/>
            <p:nvPr/>
          </p:nvSpPr>
          <p:spPr>
            <a:xfrm>
              <a:off x="1139479" y="2345594"/>
              <a:ext cx="1676659" cy="1664422"/>
            </a:xfrm>
            <a:prstGeom prst="pentagon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ko-KR" altLang="en-US" sz="1050"/>
            </a:p>
          </p:txBody>
        </p:sp>
        <p:sp>
          <p:nvSpPr>
            <p:cNvPr id="339" name="정오각형[R] 3">
              <a:extLst>
                <a:ext uri="{FF2B5EF4-FFF2-40B4-BE49-F238E27FC236}">
                  <a16:creationId xmlns:a16="http://schemas.microsoft.com/office/drawing/2014/main" id="{9ABF1BAF-FA7F-C4C2-B995-4A34153F4782}"/>
                </a:ext>
              </a:extLst>
            </p:cNvPr>
            <p:cNvSpPr/>
            <p:nvPr/>
          </p:nvSpPr>
          <p:spPr>
            <a:xfrm>
              <a:off x="1409671" y="2372429"/>
              <a:ext cx="916704" cy="1482543"/>
            </a:xfrm>
            <a:custGeom>
              <a:avLst/>
              <a:gdLst>
                <a:gd name="connsiteX0" fmla="*/ 2 w 1499607"/>
                <a:gd name="connsiteY0" fmla="*/ 587300 h 1537575"/>
                <a:gd name="connsiteX1" fmla="*/ 749804 w 1499607"/>
                <a:gd name="connsiteY1" fmla="*/ 0 h 1537575"/>
                <a:gd name="connsiteX2" fmla="*/ 1499605 w 1499607"/>
                <a:gd name="connsiteY2" fmla="*/ 587300 h 1537575"/>
                <a:gd name="connsiteX3" fmla="*/ 1213207 w 1499607"/>
                <a:gd name="connsiteY3" fmla="*/ 1537571 h 1537575"/>
                <a:gd name="connsiteX4" fmla="*/ 286400 w 1499607"/>
                <a:gd name="connsiteY4" fmla="*/ 1537571 h 1537575"/>
                <a:gd name="connsiteX5" fmla="*/ 2 w 1499607"/>
                <a:gd name="connsiteY5" fmla="*/ 587300 h 1537575"/>
                <a:gd name="connsiteX0" fmla="*/ 0 w 1276238"/>
                <a:gd name="connsiteY0" fmla="*/ 754824 h 1537571"/>
                <a:gd name="connsiteX1" fmla="*/ 526437 w 1276238"/>
                <a:gd name="connsiteY1" fmla="*/ 0 h 1537571"/>
                <a:gd name="connsiteX2" fmla="*/ 1276238 w 1276238"/>
                <a:gd name="connsiteY2" fmla="*/ 587300 h 1537571"/>
                <a:gd name="connsiteX3" fmla="*/ 989840 w 1276238"/>
                <a:gd name="connsiteY3" fmla="*/ 1537571 h 1537571"/>
                <a:gd name="connsiteX4" fmla="*/ 63033 w 1276238"/>
                <a:gd name="connsiteY4" fmla="*/ 1537571 h 1537571"/>
                <a:gd name="connsiteX5" fmla="*/ 0 w 1276238"/>
                <a:gd name="connsiteY5" fmla="*/ 754824 h 1537571"/>
                <a:gd name="connsiteX0" fmla="*/ 0 w 1276238"/>
                <a:gd name="connsiteY0" fmla="*/ 915367 h 1698114"/>
                <a:gd name="connsiteX1" fmla="*/ 491537 w 1276238"/>
                <a:gd name="connsiteY1" fmla="*/ 0 h 1698114"/>
                <a:gd name="connsiteX2" fmla="*/ 1276238 w 1276238"/>
                <a:gd name="connsiteY2" fmla="*/ 747843 h 1698114"/>
                <a:gd name="connsiteX3" fmla="*/ 989840 w 1276238"/>
                <a:gd name="connsiteY3" fmla="*/ 1698114 h 1698114"/>
                <a:gd name="connsiteX4" fmla="*/ 63033 w 1276238"/>
                <a:gd name="connsiteY4" fmla="*/ 1698114 h 1698114"/>
                <a:gd name="connsiteX5" fmla="*/ 0 w 1276238"/>
                <a:gd name="connsiteY5" fmla="*/ 915367 h 1698114"/>
                <a:gd name="connsiteX0" fmla="*/ 0 w 989840"/>
                <a:gd name="connsiteY0" fmla="*/ 915367 h 1698114"/>
                <a:gd name="connsiteX1" fmla="*/ 491537 w 989840"/>
                <a:gd name="connsiteY1" fmla="*/ 0 h 1698114"/>
                <a:gd name="connsiteX2" fmla="*/ 836489 w 989840"/>
                <a:gd name="connsiteY2" fmla="*/ 894426 h 1698114"/>
                <a:gd name="connsiteX3" fmla="*/ 989840 w 989840"/>
                <a:gd name="connsiteY3" fmla="*/ 1698114 h 1698114"/>
                <a:gd name="connsiteX4" fmla="*/ 63033 w 989840"/>
                <a:gd name="connsiteY4" fmla="*/ 1698114 h 1698114"/>
                <a:gd name="connsiteX5" fmla="*/ 0 w 989840"/>
                <a:gd name="connsiteY5" fmla="*/ 915367 h 1698114"/>
                <a:gd name="connsiteX0" fmla="*/ 76570 w 1066410"/>
                <a:gd name="connsiteY0" fmla="*/ 915367 h 1879598"/>
                <a:gd name="connsiteX1" fmla="*/ 568107 w 1066410"/>
                <a:gd name="connsiteY1" fmla="*/ 0 h 1879598"/>
                <a:gd name="connsiteX2" fmla="*/ 913059 w 1066410"/>
                <a:gd name="connsiteY2" fmla="*/ 894426 h 1879598"/>
                <a:gd name="connsiteX3" fmla="*/ 1066410 w 1066410"/>
                <a:gd name="connsiteY3" fmla="*/ 1698114 h 1879598"/>
                <a:gd name="connsiteX4" fmla="*/ 0 w 1066410"/>
                <a:gd name="connsiteY4" fmla="*/ 1879598 h 1879598"/>
                <a:gd name="connsiteX5" fmla="*/ 76570 w 1066410"/>
                <a:gd name="connsiteY5" fmla="*/ 915367 h 1879598"/>
                <a:gd name="connsiteX0" fmla="*/ 76570 w 975668"/>
                <a:gd name="connsiteY0" fmla="*/ 915367 h 1879598"/>
                <a:gd name="connsiteX1" fmla="*/ 568107 w 975668"/>
                <a:gd name="connsiteY1" fmla="*/ 0 h 1879598"/>
                <a:gd name="connsiteX2" fmla="*/ 913059 w 975668"/>
                <a:gd name="connsiteY2" fmla="*/ 894426 h 1879598"/>
                <a:gd name="connsiteX3" fmla="*/ 975668 w 975668"/>
                <a:gd name="connsiteY3" fmla="*/ 1516630 h 1879598"/>
                <a:gd name="connsiteX4" fmla="*/ 0 w 975668"/>
                <a:gd name="connsiteY4" fmla="*/ 1879598 h 1879598"/>
                <a:gd name="connsiteX5" fmla="*/ 76570 w 975668"/>
                <a:gd name="connsiteY5" fmla="*/ 915367 h 1879598"/>
                <a:gd name="connsiteX0" fmla="*/ 0 w 899098"/>
                <a:gd name="connsiteY0" fmla="*/ 915367 h 1691134"/>
                <a:gd name="connsiteX1" fmla="*/ 491537 w 899098"/>
                <a:gd name="connsiteY1" fmla="*/ 0 h 1691134"/>
                <a:gd name="connsiteX2" fmla="*/ 836489 w 899098"/>
                <a:gd name="connsiteY2" fmla="*/ 894426 h 1691134"/>
                <a:gd name="connsiteX3" fmla="*/ 899098 w 899098"/>
                <a:gd name="connsiteY3" fmla="*/ 1516630 h 1691134"/>
                <a:gd name="connsiteX4" fmla="*/ 56053 w 899098"/>
                <a:gd name="connsiteY4" fmla="*/ 1691134 h 1691134"/>
                <a:gd name="connsiteX5" fmla="*/ 0 w 899098"/>
                <a:gd name="connsiteY5" fmla="*/ 915367 h 1691134"/>
                <a:gd name="connsiteX0" fmla="*/ 0 w 961919"/>
                <a:gd name="connsiteY0" fmla="*/ 838586 h 1691134"/>
                <a:gd name="connsiteX1" fmla="*/ 554358 w 961919"/>
                <a:gd name="connsiteY1" fmla="*/ 0 h 1691134"/>
                <a:gd name="connsiteX2" fmla="*/ 899310 w 961919"/>
                <a:gd name="connsiteY2" fmla="*/ 894426 h 1691134"/>
                <a:gd name="connsiteX3" fmla="*/ 961919 w 961919"/>
                <a:gd name="connsiteY3" fmla="*/ 1516630 h 1691134"/>
                <a:gd name="connsiteX4" fmla="*/ 118874 w 961919"/>
                <a:gd name="connsiteY4" fmla="*/ 1691134 h 1691134"/>
                <a:gd name="connsiteX5" fmla="*/ 0 w 961919"/>
                <a:gd name="connsiteY5" fmla="*/ 838586 h 1691134"/>
                <a:gd name="connsiteX0" fmla="*/ 0 w 961919"/>
                <a:gd name="connsiteY0" fmla="*/ 838586 h 1691134"/>
                <a:gd name="connsiteX1" fmla="*/ 554358 w 961919"/>
                <a:gd name="connsiteY1" fmla="*/ 0 h 1691134"/>
                <a:gd name="connsiteX2" fmla="*/ 955151 w 961919"/>
                <a:gd name="connsiteY2" fmla="*/ 866505 h 1691134"/>
                <a:gd name="connsiteX3" fmla="*/ 961919 w 961919"/>
                <a:gd name="connsiteY3" fmla="*/ 1516630 h 1691134"/>
                <a:gd name="connsiteX4" fmla="*/ 118874 w 961919"/>
                <a:gd name="connsiteY4" fmla="*/ 1691134 h 1691134"/>
                <a:gd name="connsiteX5" fmla="*/ 0 w 961919"/>
                <a:gd name="connsiteY5" fmla="*/ 838586 h 1691134"/>
                <a:gd name="connsiteX0" fmla="*/ 0 w 1045681"/>
                <a:gd name="connsiteY0" fmla="*/ 824626 h 1691134"/>
                <a:gd name="connsiteX1" fmla="*/ 638120 w 1045681"/>
                <a:gd name="connsiteY1" fmla="*/ 0 h 1691134"/>
                <a:gd name="connsiteX2" fmla="*/ 1038913 w 1045681"/>
                <a:gd name="connsiteY2" fmla="*/ 866505 h 1691134"/>
                <a:gd name="connsiteX3" fmla="*/ 1045681 w 1045681"/>
                <a:gd name="connsiteY3" fmla="*/ 1516630 h 1691134"/>
                <a:gd name="connsiteX4" fmla="*/ 202636 w 1045681"/>
                <a:gd name="connsiteY4" fmla="*/ 1691134 h 1691134"/>
                <a:gd name="connsiteX5" fmla="*/ 0 w 1045681"/>
                <a:gd name="connsiteY5" fmla="*/ 824626 h 1691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5681" h="1691134">
                  <a:moveTo>
                    <a:pt x="0" y="824626"/>
                  </a:moveTo>
                  <a:lnTo>
                    <a:pt x="638120" y="0"/>
                  </a:lnTo>
                  <a:lnTo>
                    <a:pt x="1038913" y="866505"/>
                  </a:lnTo>
                  <a:lnTo>
                    <a:pt x="1045681" y="1516630"/>
                  </a:lnTo>
                  <a:lnTo>
                    <a:pt x="202636" y="1691134"/>
                  </a:lnTo>
                  <a:lnTo>
                    <a:pt x="0" y="824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ko-KR" altLang="en-US" sz="1050"/>
            </a:p>
          </p:txBody>
        </p:sp>
        <p:sp>
          <p:nvSpPr>
            <p:cNvPr id="340" name="정오각형[R] 181">
              <a:extLst>
                <a:ext uri="{FF2B5EF4-FFF2-40B4-BE49-F238E27FC236}">
                  <a16:creationId xmlns:a16="http://schemas.microsoft.com/office/drawing/2014/main" id="{6BBD862E-1A7A-FC57-2A41-03F8E48C7EF3}"/>
                </a:ext>
              </a:extLst>
            </p:cNvPr>
            <p:cNvSpPr/>
            <p:nvPr/>
          </p:nvSpPr>
          <p:spPr>
            <a:xfrm>
              <a:off x="1237225" y="2464543"/>
              <a:ext cx="1478744" cy="1467951"/>
            </a:xfrm>
            <a:prstGeom prst="pentagon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ko-KR" altLang="en-US" sz="1050"/>
            </a:p>
          </p:txBody>
        </p:sp>
        <p:sp>
          <p:nvSpPr>
            <p:cNvPr id="341" name="정오각형[R] 182">
              <a:extLst>
                <a:ext uri="{FF2B5EF4-FFF2-40B4-BE49-F238E27FC236}">
                  <a16:creationId xmlns:a16="http://schemas.microsoft.com/office/drawing/2014/main" id="{267846ED-97C1-6A55-A8DE-F8D805A8D04A}"/>
                </a:ext>
              </a:extLst>
            </p:cNvPr>
            <p:cNvSpPr/>
            <p:nvPr/>
          </p:nvSpPr>
          <p:spPr>
            <a:xfrm>
              <a:off x="1346190" y="2582873"/>
              <a:ext cx="1253408" cy="1244258"/>
            </a:xfrm>
            <a:prstGeom prst="pentagon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ko-KR" altLang="en-US" sz="1050"/>
            </a:p>
          </p:txBody>
        </p:sp>
        <p:sp>
          <p:nvSpPr>
            <p:cNvPr id="342" name="정오각형[R] 3">
              <a:extLst>
                <a:ext uri="{FF2B5EF4-FFF2-40B4-BE49-F238E27FC236}">
                  <a16:creationId xmlns:a16="http://schemas.microsoft.com/office/drawing/2014/main" id="{2B7D6430-18DE-1255-6B4A-CDD6D64B4E48}"/>
                </a:ext>
              </a:extLst>
            </p:cNvPr>
            <p:cNvSpPr/>
            <p:nvPr/>
          </p:nvSpPr>
          <p:spPr>
            <a:xfrm>
              <a:off x="1155256" y="2589916"/>
              <a:ext cx="1321587" cy="1230172"/>
            </a:xfrm>
            <a:custGeom>
              <a:avLst/>
              <a:gdLst>
                <a:gd name="connsiteX0" fmla="*/ 2 w 1499607"/>
                <a:gd name="connsiteY0" fmla="*/ 587300 h 1537575"/>
                <a:gd name="connsiteX1" fmla="*/ 749804 w 1499607"/>
                <a:gd name="connsiteY1" fmla="*/ 0 h 1537575"/>
                <a:gd name="connsiteX2" fmla="*/ 1499605 w 1499607"/>
                <a:gd name="connsiteY2" fmla="*/ 587300 h 1537575"/>
                <a:gd name="connsiteX3" fmla="*/ 1213207 w 1499607"/>
                <a:gd name="connsiteY3" fmla="*/ 1537571 h 1537575"/>
                <a:gd name="connsiteX4" fmla="*/ 286400 w 1499607"/>
                <a:gd name="connsiteY4" fmla="*/ 1537571 h 1537575"/>
                <a:gd name="connsiteX5" fmla="*/ 2 w 1499607"/>
                <a:gd name="connsiteY5" fmla="*/ 587300 h 1537575"/>
                <a:gd name="connsiteX0" fmla="*/ 0 w 1276238"/>
                <a:gd name="connsiteY0" fmla="*/ 754824 h 1537571"/>
                <a:gd name="connsiteX1" fmla="*/ 526437 w 1276238"/>
                <a:gd name="connsiteY1" fmla="*/ 0 h 1537571"/>
                <a:gd name="connsiteX2" fmla="*/ 1276238 w 1276238"/>
                <a:gd name="connsiteY2" fmla="*/ 587300 h 1537571"/>
                <a:gd name="connsiteX3" fmla="*/ 989840 w 1276238"/>
                <a:gd name="connsiteY3" fmla="*/ 1537571 h 1537571"/>
                <a:gd name="connsiteX4" fmla="*/ 63033 w 1276238"/>
                <a:gd name="connsiteY4" fmla="*/ 1537571 h 1537571"/>
                <a:gd name="connsiteX5" fmla="*/ 0 w 1276238"/>
                <a:gd name="connsiteY5" fmla="*/ 754824 h 1537571"/>
                <a:gd name="connsiteX0" fmla="*/ 0 w 1276238"/>
                <a:gd name="connsiteY0" fmla="*/ 915367 h 1698114"/>
                <a:gd name="connsiteX1" fmla="*/ 491537 w 1276238"/>
                <a:gd name="connsiteY1" fmla="*/ 0 h 1698114"/>
                <a:gd name="connsiteX2" fmla="*/ 1276238 w 1276238"/>
                <a:gd name="connsiteY2" fmla="*/ 747843 h 1698114"/>
                <a:gd name="connsiteX3" fmla="*/ 989840 w 1276238"/>
                <a:gd name="connsiteY3" fmla="*/ 1698114 h 1698114"/>
                <a:gd name="connsiteX4" fmla="*/ 63033 w 1276238"/>
                <a:gd name="connsiteY4" fmla="*/ 1698114 h 1698114"/>
                <a:gd name="connsiteX5" fmla="*/ 0 w 1276238"/>
                <a:gd name="connsiteY5" fmla="*/ 915367 h 1698114"/>
                <a:gd name="connsiteX0" fmla="*/ 0 w 989840"/>
                <a:gd name="connsiteY0" fmla="*/ 915367 h 1698114"/>
                <a:gd name="connsiteX1" fmla="*/ 491537 w 989840"/>
                <a:gd name="connsiteY1" fmla="*/ 0 h 1698114"/>
                <a:gd name="connsiteX2" fmla="*/ 836489 w 989840"/>
                <a:gd name="connsiteY2" fmla="*/ 894426 h 1698114"/>
                <a:gd name="connsiteX3" fmla="*/ 989840 w 989840"/>
                <a:gd name="connsiteY3" fmla="*/ 1698114 h 1698114"/>
                <a:gd name="connsiteX4" fmla="*/ 63033 w 989840"/>
                <a:gd name="connsiteY4" fmla="*/ 1698114 h 1698114"/>
                <a:gd name="connsiteX5" fmla="*/ 0 w 989840"/>
                <a:gd name="connsiteY5" fmla="*/ 915367 h 1698114"/>
                <a:gd name="connsiteX0" fmla="*/ 76570 w 1066410"/>
                <a:gd name="connsiteY0" fmla="*/ 915367 h 1879598"/>
                <a:gd name="connsiteX1" fmla="*/ 568107 w 1066410"/>
                <a:gd name="connsiteY1" fmla="*/ 0 h 1879598"/>
                <a:gd name="connsiteX2" fmla="*/ 913059 w 1066410"/>
                <a:gd name="connsiteY2" fmla="*/ 894426 h 1879598"/>
                <a:gd name="connsiteX3" fmla="*/ 1066410 w 1066410"/>
                <a:gd name="connsiteY3" fmla="*/ 1698114 h 1879598"/>
                <a:gd name="connsiteX4" fmla="*/ 0 w 1066410"/>
                <a:gd name="connsiteY4" fmla="*/ 1879598 h 1879598"/>
                <a:gd name="connsiteX5" fmla="*/ 76570 w 1066410"/>
                <a:gd name="connsiteY5" fmla="*/ 915367 h 1879598"/>
                <a:gd name="connsiteX0" fmla="*/ 76570 w 975668"/>
                <a:gd name="connsiteY0" fmla="*/ 915367 h 1879598"/>
                <a:gd name="connsiteX1" fmla="*/ 568107 w 975668"/>
                <a:gd name="connsiteY1" fmla="*/ 0 h 1879598"/>
                <a:gd name="connsiteX2" fmla="*/ 913059 w 975668"/>
                <a:gd name="connsiteY2" fmla="*/ 894426 h 1879598"/>
                <a:gd name="connsiteX3" fmla="*/ 975668 w 975668"/>
                <a:gd name="connsiteY3" fmla="*/ 1516630 h 1879598"/>
                <a:gd name="connsiteX4" fmla="*/ 0 w 975668"/>
                <a:gd name="connsiteY4" fmla="*/ 1879598 h 1879598"/>
                <a:gd name="connsiteX5" fmla="*/ 76570 w 975668"/>
                <a:gd name="connsiteY5" fmla="*/ 915367 h 1879598"/>
                <a:gd name="connsiteX0" fmla="*/ 0 w 899098"/>
                <a:gd name="connsiteY0" fmla="*/ 915367 h 1691134"/>
                <a:gd name="connsiteX1" fmla="*/ 491537 w 899098"/>
                <a:gd name="connsiteY1" fmla="*/ 0 h 1691134"/>
                <a:gd name="connsiteX2" fmla="*/ 836489 w 899098"/>
                <a:gd name="connsiteY2" fmla="*/ 894426 h 1691134"/>
                <a:gd name="connsiteX3" fmla="*/ 899098 w 899098"/>
                <a:gd name="connsiteY3" fmla="*/ 1516630 h 1691134"/>
                <a:gd name="connsiteX4" fmla="*/ 56053 w 899098"/>
                <a:gd name="connsiteY4" fmla="*/ 1691134 h 1691134"/>
                <a:gd name="connsiteX5" fmla="*/ 0 w 899098"/>
                <a:gd name="connsiteY5" fmla="*/ 915367 h 1691134"/>
                <a:gd name="connsiteX0" fmla="*/ 0 w 961919"/>
                <a:gd name="connsiteY0" fmla="*/ 838586 h 1691134"/>
                <a:gd name="connsiteX1" fmla="*/ 554358 w 961919"/>
                <a:gd name="connsiteY1" fmla="*/ 0 h 1691134"/>
                <a:gd name="connsiteX2" fmla="*/ 899310 w 961919"/>
                <a:gd name="connsiteY2" fmla="*/ 894426 h 1691134"/>
                <a:gd name="connsiteX3" fmla="*/ 961919 w 961919"/>
                <a:gd name="connsiteY3" fmla="*/ 1516630 h 1691134"/>
                <a:gd name="connsiteX4" fmla="*/ 118874 w 961919"/>
                <a:gd name="connsiteY4" fmla="*/ 1691134 h 1691134"/>
                <a:gd name="connsiteX5" fmla="*/ 0 w 961919"/>
                <a:gd name="connsiteY5" fmla="*/ 838586 h 1691134"/>
                <a:gd name="connsiteX0" fmla="*/ 0 w 961919"/>
                <a:gd name="connsiteY0" fmla="*/ 838586 h 1691134"/>
                <a:gd name="connsiteX1" fmla="*/ 554358 w 961919"/>
                <a:gd name="connsiteY1" fmla="*/ 0 h 1691134"/>
                <a:gd name="connsiteX2" fmla="*/ 955151 w 961919"/>
                <a:gd name="connsiteY2" fmla="*/ 866505 h 1691134"/>
                <a:gd name="connsiteX3" fmla="*/ 961919 w 961919"/>
                <a:gd name="connsiteY3" fmla="*/ 1516630 h 1691134"/>
                <a:gd name="connsiteX4" fmla="*/ 118874 w 961919"/>
                <a:gd name="connsiteY4" fmla="*/ 1691134 h 1691134"/>
                <a:gd name="connsiteX5" fmla="*/ 0 w 961919"/>
                <a:gd name="connsiteY5" fmla="*/ 838586 h 1691134"/>
                <a:gd name="connsiteX0" fmla="*/ 0 w 1045681"/>
                <a:gd name="connsiteY0" fmla="*/ 824626 h 1691134"/>
                <a:gd name="connsiteX1" fmla="*/ 638120 w 1045681"/>
                <a:gd name="connsiteY1" fmla="*/ 0 h 1691134"/>
                <a:gd name="connsiteX2" fmla="*/ 1038913 w 1045681"/>
                <a:gd name="connsiteY2" fmla="*/ 866505 h 1691134"/>
                <a:gd name="connsiteX3" fmla="*/ 1045681 w 1045681"/>
                <a:gd name="connsiteY3" fmla="*/ 1516630 h 1691134"/>
                <a:gd name="connsiteX4" fmla="*/ 202636 w 1045681"/>
                <a:gd name="connsiteY4" fmla="*/ 1691134 h 1691134"/>
                <a:gd name="connsiteX5" fmla="*/ 0 w 1045681"/>
                <a:gd name="connsiteY5" fmla="*/ 824626 h 1691134"/>
                <a:gd name="connsiteX0" fmla="*/ 0 w 1045681"/>
                <a:gd name="connsiteY0" fmla="*/ 597875 h 1464383"/>
                <a:gd name="connsiteX1" fmla="*/ 660795 w 1045681"/>
                <a:gd name="connsiteY1" fmla="*/ 0 h 1464383"/>
                <a:gd name="connsiteX2" fmla="*/ 1038913 w 1045681"/>
                <a:gd name="connsiteY2" fmla="*/ 639754 h 1464383"/>
                <a:gd name="connsiteX3" fmla="*/ 1045681 w 1045681"/>
                <a:gd name="connsiteY3" fmla="*/ 1289879 h 1464383"/>
                <a:gd name="connsiteX4" fmla="*/ 202636 w 1045681"/>
                <a:gd name="connsiteY4" fmla="*/ 1464383 h 1464383"/>
                <a:gd name="connsiteX5" fmla="*/ 0 w 1045681"/>
                <a:gd name="connsiteY5" fmla="*/ 597875 h 1464383"/>
                <a:gd name="connsiteX0" fmla="*/ 0 w 1227872"/>
                <a:gd name="connsiteY0" fmla="*/ 597875 h 1464383"/>
                <a:gd name="connsiteX1" fmla="*/ 660795 w 1227872"/>
                <a:gd name="connsiteY1" fmla="*/ 0 h 1464383"/>
                <a:gd name="connsiteX2" fmla="*/ 1227872 w 1227872"/>
                <a:gd name="connsiteY2" fmla="*/ 579287 h 1464383"/>
                <a:gd name="connsiteX3" fmla="*/ 1045681 w 1227872"/>
                <a:gd name="connsiteY3" fmla="*/ 1289879 h 1464383"/>
                <a:gd name="connsiteX4" fmla="*/ 202636 w 1227872"/>
                <a:gd name="connsiteY4" fmla="*/ 1464383 h 1464383"/>
                <a:gd name="connsiteX5" fmla="*/ 0 w 1227872"/>
                <a:gd name="connsiteY5" fmla="*/ 597875 h 1464383"/>
                <a:gd name="connsiteX0" fmla="*/ 0 w 1227872"/>
                <a:gd name="connsiteY0" fmla="*/ 597875 h 1464383"/>
                <a:gd name="connsiteX1" fmla="*/ 660795 w 1227872"/>
                <a:gd name="connsiteY1" fmla="*/ 0 h 1464383"/>
                <a:gd name="connsiteX2" fmla="*/ 1227872 w 1227872"/>
                <a:gd name="connsiteY2" fmla="*/ 579287 h 1464383"/>
                <a:gd name="connsiteX3" fmla="*/ 1106147 w 1227872"/>
                <a:gd name="connsiteY3" fmla="*/ 1403254 h 1464383"/>
                <a:gd name="connsiteX4" fmla="*/ 202636 w 1227872"/>
                <a:gd name="connsiteY4" fmla="*/ 1464383 h 1464383"/>
                <a:gd name="connsiteX5" fmla="*/ 0 w 1227872"/>
                <a:gd name="connsiteY5" fmla="*/ 597875 h 1464383"/>
                <a:gd name="connsiteX0" fmla="*/ 0 w 1507531"/>
                <a:gd name="connsiteY0" fmla="*/ 424033 h 1464383"/>
                <a:gd name="connsiteX1" fmla="*/ 940454 w 1507531"/>
                <a:gd name="connsiteY1" fmla="*/ 0 h 1464383"/>
                <a:gd name="connsiteX2" fmla="*/ 1507531 w 1507531"/>
                <a:gd name="connsiteY2" fmla="*/ 579287 h 1464383"/>
                <a:gd name="connsiteX3" fmla="*/ 1385806 w 1507531"/>
                <a:gd name="connsiteY3" fmla="*/ 1403254 h 1464383"/>
                <a:gd name="connsiteX4" fmla="*/ 482295 w 1507531"/>
                <a:gd name="connsiteY4" fmla="*/ 1464383 h 1464383"/>
                <a:gd name="connsiteX5" fmla="*/ 0 w 1507531"/>
                <a:gd name="connsiteY5" fmla="*/ 424033 h 1464383"/>
                <a:gd name="connsiteX0" fmla="*/ 0 w 1507531"/>
                <a:gd name="connsiteY0" fmla="*/ 424033 h 1403254"/>
                <a:gd name="connsiteX1" fmla="*/ 940454 w 1507531"/>
                <a:gd name="connsiteY1" fmla="*/ 0 h 1403254"/>
                <a:gd name="connsiteX2" fmla="*/ 1507531 w 1507531"/>
                <a:gd name="connsiteY2" fmla="*/ 579287 h 1403254"/>
                <a:gd name="connsiteX3" fmla="*/ 1385806 w 1507531"/>
                <a:gd name="connsiteY3" fmla="*/ 1403254 h 1403254"/>
                <a:gd name="connsiteX4" fmla="*/ 572995 w 1507531"/>
                <a:gd name="connsiteY4" fmla="*/ 1237632 h 1403254"/>
                <a:gd name="connsiteX5" fmla="*/ 0 w 1507531"/>
                <a:gd name="connsiteY5" fmla="*/ 424033 h 140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7531" h="1403254">
                  <a:moveTo>
                    <a:pt x="0" y="424033"/>
                  </a:moveTo>
                  <a:lnTo>
                    <a:pt x="940454" y="0"/>
                  </a:lnTo>
                  <a:lnTo>
                    <a:pt x="1507531" y="579287"/>
                  </a:lnTo>
                  <a:lnTo>
                    <a:pt x="1385806" y="1403254"/>
                  </a:lnTo>
                  <a:lnTo>
                    <a:pt x="572995" y="1237632"/>
                  </a:lnTo>
                  <a:lnTo>
                    <a:pt x="0" y="424033"/>
                  </a:lnTo>
                  <a:close/>
                </a:path>
              </a:pathLst>
            </a:custGeom>
            <a:noFill/>
            <a:ln w="19050">
              <a:solidFill>
                <a:srgbClr val="FF7174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ko-KR" altLang="en-US" sz="1050"/>
            </a:p>
          </p:txBody>
        </p:sp>
      </p:grpSp>
      <p:sp>
        <p:nvSpPr>
          <p:cNvPr id="344" name="TextBox 343">
            <a:extLst>
              <a:ext uri="{FF2B5EF4-FFF2-40B4-BE49-F238E27FC236}">
                <a16:creationId xmlns:a16="http://schemas.microsoft.com/office/drawing/2014/main" id="{25BE18BA-6993-4B0C-92F4-DB63508BB691}"/>
              </a:ext>
            </a:extLst>
          </p:cNvPr>
          <p:cNvSpPr txBox="1"/>
          <p:nvPr/>
        </p:nvSpPr>
        <p:spPr>
          <a:xfrm>
            <a:off x="5475318" y="4673514"/>
            <a:ext cx="2318015" cy="2662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1600" b="1" dirty="0" err="1">
                <a:solidFill>
                  <a:srgbClr val="B845FF"/>
                </a:solidFill>
              </a:rPr>
              <a:t>국어</a:t>
            </a:r>
            <a:r>
              <a:rPr lang="ko-KR" altLang="en-US" sz="900" b="1" dirty="0" err="1"/>
              <a:t>을</a:t>
            </a:r>
            <a:r>
              <a:rPr lang="en-US" altLang="ko-KR" sz="900" b="1" dirty="0"/>
              <a:t>(</a:t>
            </a:r>
            <a:r>
              <a:rPr lang="ko-KR" altLang="en-US" sz="900" b="1" dirty="0"/>
              <a:t>를</a:t>
            </a:r>
            <a:r>
              <a:rPr lang="en-US" altLang="ko-KR" sz="900" b="1" dirty="0"/>
              <a:t>) </a:t>
            </a:r>
            <a:r>
              <a:rPr lang="ko-KR" altLang="en-US" sz="900" b="1" dirty="0"/>
              <a:t>특히 잘하는 편입니다</a:t>
            </a:r>
            <a:r>
              <a:rPr lang="en-US" altLang="ko-KR" sz="900" b="1" dirty="0"/>
              <a:t>.</a:t>
            </a:r>
            <a:endParaRPr lang="en-US" altLang="ko-KR" sz="800" dirty="0"/>
          </a:p>
        </p:txBody>
      </p:sp>
      <p:sp>
        <p:nvSpPr>
          <p:cNvPr id="378" name="모서리가 둥근 직사각형 268">
            <a:extLst>
              <a:ext uri="{FF2B5EF4-FFF2-40B4-BE49-F238E27FC236}">
                <a16:creationId xmlns:a16="http://schemas.microsoft.com/office/drawing/2014/main" id="{B888E5B8-33EE-56F6-286B-35088B2B415D}"/>
              </a:ext>
            </a:extLst>
          </p:cNvPr>
          <p:cNvSpPr/>
          <p:nvPr/>
        </p:nvSpPr>
        <p:spPr>
          <a:xfrm>
            <a:off x="300982" y="5557703"/>
            <a:ext cx="2626850" cy="2322314"/>
          </a:xfrm>
          <a:prstGeom prst="roundRect">
            <a:avLst>
              <a:gd name="adj" fmla="val 5732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379" name="TextBox 378">
            <a:extLst>
              <a:ext uri="{FF2B5EF4-FFF2-40B4-BE49-F238E27FC236}">
                <a16:creationId xmlns:a16="http://schemas.microsoft.com/office/drawing/2014/main" id="{97565A5F-C9ED-2BF0-6F18-7FCBE6C0590A}"/>
              </a:ext>
            </a:extLst>
          </p:cNvPr>
          <p:cNvSpPr txBox="1"/>
          <p:nvPr/>
        </p:nvSpPr>
        <p:spPr>
          <a:xfrm>
            <a:off x="313249" y="5222137"/>
            <a:ext cx="117820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칭찬이 필요한 </a:t>
            </a:r>
            <a:r>
              <a:rPr kumimoji="1" lang="en-US" altLang="ko-KR" sz="800" b="1" dirty="0"/>
              <a:t>Top3 </a:t>
            </a:r>
            <a:r>
              <a:rPr kumimoji="1" lang="ko-KR" altLang="en-US" sz="800" b="1" dirty="0"/>
              <a:t>학생</a:t>
            </a:r>
            <a:endParaRPr kumimoji="1" lang="x-none" altLang="en-US" sz="800" b="1" dirty="0"/>
          </a:p>
        </p:txBody>
      </p:sp>
      <p:pic>
        <p:nvPicPr>
          <p:cNvPr id="380" name="Graphic 11">
            <a:extLst>
              <a:ext uri="{FF2B5EF4-FFF2-40B4-BE49-F238E27FC236}">
                <a16:creationId xmlns:a16="http://schemas.microsoft.com/office/drawing/2014/main" id="{7577C492-0ED7-A6C1-C860-5240651393A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561668" y="5198157"/>
            <a:ext cx="155002" cy="155002"/>
          </a:xfrm>
          <a:prstGeom prst="rect">
            <a:avLst/>
          </a:prstGeom>
        </p:spPr>
      </p:pic>
      <p:sp>
        <p:nvSpPr>
          <p:cNvPr id="387" name="모서리가 둥근 직사각형 268">
            <a:extLst>
              <a:ext uri="{FF2B5EF4-FFF2-40B4-BE49-F238E27FC236}">
                <a16:creationId xmlns:a16="http://schemas.microsoft.com/office/drawing/2014/main" id="{41B5FE39-2016-873C-2E43-1FC72B6CF5A1}"/>
              </a:ext>
            </a:extLst>
          </p:cNvPr>
          <p:cNvSpPr/>
          <p:nvPr/>
        </p:nvSpPr>
        <p:spPr>
          <a:xfrm>
            <a:off x="298964" y="5538712"/>
            <a:ext cx="2628868" cy="766121"/>
          </a:xfrm>
          <a:prstGeom prst="roundRect">
            <a:avLst>
              <a:gd name="adj" fmla="val 5732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grpSp>
        <p:nvGrpSpPr>
          <p:cNvPr id="388" name="그룹 387">
            <a:extLst>
              <a:ext uri="{FF2B5EF4-FFF2-40B4-BE49-F238E27FC236}">
                <a16:creationId xmlns:a16="http://schemas.microsoft.com/office/drawing/2014/main" id="{E0EE7F0B-73C8-5F7E-BFC4-08502E908705}"/>
              </a:ext>
            </a:extLst>
          </p:cNvPr>
          <p:cNvGrpSpPr/>
          <p:nvPr/>
        </p:nvGrpSpPr>
        <p:grpSpPr>
          <a:xfrm>
            <a:off x="520722" y="5650952"/>
            <a:ext cx="540914" cy="535632"/>
            <a:chOff x="463138" y="4367201"/>
            <a:chExt cx="736868" cy="729673"/>
          </a:xfrm>
        </p:grpSpPr>
        <p:sp>
          <p:nvSpPr>
            <p:cNvPr id="389" name="타원 557">
              <a:extLst>
                <a:ext uri="{FF2B5EF4-FFF2-40B4-BE49-F238E27FC236}">
                  <a16:creationId xmlns:a16="http://schemas.microsoft.com/office/drawing/2014/main" id="{6C6B04E7-2EF9-C87E-1E47-98BE1E8CF799}"/>
                </a:ext>
              </a:extLst>
            </p:cNvPr>
            <p:cNvSpPr/>
            <p:nvPr/>
          </p:nvSpPr>
          <p:spPr>
            <a:xfrm>
              <a:off x="511523" y="4367201"/>
              <a:ext cx="651349" cy="621149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rtlCol="0" anchor="ctr"/>
            <a:lstStyle/>
            <a:p>
              <a:pPr algn="ctr"/>
              <a:endParaRPr lang="x-none" altLang="en-US" sz="400" b="1">
                <a:latin typeface="Malgun Gothic" panose="020B0503020000020004" pitchFamily="34" charset="-127"/>
                <a:ea typeface="Malgun Gothic" panose="020B0503020000020004" pitchFamily="34" charset="-127"/>
              </a:endParaRPr>
            </a:p>
          </p:txBody>
        </p:sp>
        <p:pic>
          <p:nvPicPr>
            <p:cNvPr id="390" name="그래픽 558" descr="사용자 단색으로 채워진">
              <a:extLst>
                <a:ext uri="{FF2B5EF4-FFF2-40B4-BE49-F238E27FC236}">
                  <a16:creationId xmlns:a16="http://schemas.microsoft.com/office/drawing/2014/main" id="{92905A4A-D225-6665-F59F-2604B481044E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463138" y="4392551"/>
              <a:ext cx="736868" cy="704323"/>
            </a:xfrm>
            <a:prstGeom prst="rect">
              <a:avLst/>
            </a:prstGeom>
          </p:spPr>
        </p:pic>
      </p:grpSp>
      <p:sp>
        <p:nvSpPr>
          <p:cNvPr id="391" name="TextBox 390">
            <a:extLst>
              <a:ext uri="{FF2B5EF4-FFF2-40B4-BE49-F238E27FC236}">
                <a16:creationId xmlns:a16="http://schemas.microsoft.com/office/drawing/2014/main" id="{4B5D08EF-E17E-EA90-C835-40547A1F5956}"/>
              </a:ext>
            </a:extLst>
          </p:cNvPr>
          <p:cNvSpPr txBox="1"/>
          <p:nvPr/>
        </p:nvSpPr>
        <p:spPr>
          <a:xfrm>
            <a:off x="1217606" y="5681129"/>
            <a:ext cx="648881" cy="354456"/>
          </a:xfrm>
          <a:prstGeom prst="rect">
            <a:avLst/>
          </a:prstGeom>
          <a:noFill/>
        </p:spPr>
        <p:txBody>
          <a:bodyPr wrap="square" lIns="36000" spcCol="36000" rtlCol="0" anchor="ctr" anchorCtr="0">
            <a:spAutoFit/>
          </a:bodyPr>
          <a:lstStyle/>
          <a:p>
            <a:pPr marL="3600">
              <a:lnSpc>
                <a:spcPct val="150000"/>
              </a:lnSpc>
            </a:pPr>
            <a:r>
              <a:rPr lang="ko-KR" altLang="en-US" sz="700" b="1" dirty="0"/>
              <a:t>김윤아</a:t>
            </a:r>
            <a:r>
              <a:rPr lang="ko-KR" altLang="en-US" sz="600" b="1" dirty="0"/>
              <a:t> </a:t>
            </a:r>
            <a:r>
              <a:rPr lang="ko-KR" altLang="en-US" sz="500" dirty="0"/>
              <a:t>학생</a:t>
            </a:r>
            <a:endParaRPr lang="en-US" altLang="ko-KR" sz="500" dirty="0"/>
          </a:p>
          <a:p>
            <a:pPr marL="3600">
              <a:lnSpc>
                <a:spcPct val="150000"/>
              </a:lnSpc>
            </a:pPr>
            <a:r>
              <a:rPr lang="en-US" altLang="ko-KR" sz="500" dirty="0"/>
              <a:t>2</a:t>
            </a:r>
            <a:r>
              <a:rPr lang="ko-KR" altLang="en-US" sz="500" dirty="0"/>
              <a:t>학년 </a:t>
            </a:r>
            <a:r>
              <a:rPr lang="en-US" altLang="ko-KR" sz="500" dirty="0"/>
              <a:t>1</a:t>
            </a:r>
            <a:r>
              <a:rPr lang="ko-KR" altLang="en-US" sz="500" dirty="0"/>
              <a:t>반</a:t>
            </a:r>
            <a:endParaRPr lang="ko-KR" altLang="en-US" sz="600" dirty="0"/>
          </a:p>
        </p:txBody>
      </p:sp>
      <p:graphicFrame>
        <p:nvGraphicFramePr>
          <p:cNvPr id="392" name="표 391">
            <a:extLst>
              <a:ext uri="{FF2B5EF4-FFF2-40B4-BE49-F238E27FC236}">
                <a16:creationId xmlns:a16="http://schemas.microsoft.com/office/drawing/2014/main" id="{FB5D99C1-5DB1-7C4E-6AE3-A0A48708E7D3}"/>
              </a:ext>
            </a:extLst>
          </p:cNvPr>
          <p:cNvGraphicFramePr>
            <a:graphicFrameLocks noGrp="1"/>
          </p:cNvGraphicFramePr>
          <p:nvPr/>
        </p:nvGraphicFramePr>
        <p:xfrm>
          <a:off x="657965" y="6501159"/>
          <a:ext cx="2128098" cy="116011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09366">
                  <a:extLst>
                    <a:ext uri="{9D8B030D-6E8A-4147-A177-3AD203B41FA5}">
                      <a16:colId xmlns:a16="http://schemas.microsoft.com/office/drawing/2014/main" val="2848402764"/>
                    </a:ext>
                  </a:extLst>
                </a:gridCol>
                <a:gridCol w="709366">
                  <a:extLst>
                    <a:ext uri="{9D8B030D-6E8A-4147-A177-3AD203B41FA5}">
                      <a16:colId xmlns:a16="http://schemas.microsoft.com/office/drawing/2014/main" val="171682641"/>
                    </a:ext>
                  </a:extLst>
                </a:gridCol>
                <a:gridCol w="709366">
                  <a:extLst>
                    <a:ext uri="{9D8B030D-6E8A-4147-A177-3AD203B41FA5}">
                      <a16:colId xmlns:a16="http://schemas.microsoft.com/office/drawing/2014/main" val="351329903"/>
                    </a:ext>
                  </a:extLst>
                </a:gridCol>
              </a:tblGrid>
              <a:tr h="580058"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2896901"/>
                  </a:ext>
                </a:extLst>
              </a:tr>
              <a:tr h="580058"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4858679"/>
                  </a:ext>
                </a:extLst>
              </a:tr>
            </a:tbl>
          </a:graphicData>
        </a:graphic>
      </p:graphicFrame>
      <p:sp>
        <p:nvSpPr>
          <p:cNvPr id="393" name="TextBox 53">
            <a:extLst>
              <a:ext uri="{FF2B5EF4-FFF2-40B4-BE49-F238E27FC236}">
                <a16:creationId xmlns:a16="http://schemas.microsoft.com/office/drawing/2014/main" id="{1750077C-7CF7-3B4C-04A7-6DBA662C9C95}"/>
              </a:ext>
            </a:extLst>
          </p:cNvPr>
          <p:cNvSpPr txBox="1"/>
          <p:nvPr/>
        </p:nvSpPr>
        <p:spPr>
          <a:xfrm>
            <a:off x="487747" y="7596172"/>
            <a:ext cx="41678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0</a:t>
            </a:r>
          </a:p>
        </p:txBody>
      </p:sp>
      <p:sp>
        <p:nvSpPr>
          <p:cNvPr id="394" name="TextBox 53">
            <a:extLst>
              <a:ext uri="{FF2B5EF4-FFF2-40B4-BE49-F238E27FC236}">
                <a16:creationId xmlns:a16="http://schemas.microsoft.com/office/drawing/2014/main" id="{CA797B96-6BA2-B12D-68BA-8B064B954C27}"/>
              </a:ext>
            </a:extLst>
          </p:cNvPr>
          <p:cNvSpPr txBox="1"/>
          <p:nvPr/>
        </p:nvSpPr>
        <p:spPr>
          <a:xfrm>
            <a:off x="455945" y="7044395"/>
            <a:ext cx="83356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50</a:t>
            </a:r>
          </a:p>
        </p:txBody>
      </p:sp>
      <p:sp>
        <p:nvSpPr>
          <p:cNvPr id="395" name="TextBox 53">
            <a:extLst>
              <a:ext uri="{FF2B5EF4-FFF2-40B4-BE49-F238E27FC236}">
                <a16:creationId xmlns:a16="http://schemas.microsoft.com/office/drawing/2014/main" id="{B7E731C4-9C2C-12F1-0702-C51B13E16F23}"/>
              </a:ext>
            </a:extLst>
          </p:cNvPr>
          <p:cNvSpPr txBox="1"/>
          <p:nvPr/>
        </p:nvSpPr>
        <p:spPr>
          <a:xfrm>
            <a:off x="393097" y="6454001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100</a:t>
            </a:r>
          </a:p>
        </p:txBody>
      </p:sp>
      <p:sp>
        <p:nvSpPr>
          <p:cNvPr id="396" name="TextBox 53">
            <a:extLst>
              <a:ext uri="{FF2B5EF4-FFF2-40B4-BE49-F238E27FC236}">
                <a16:creationId xmlns:a16="http://schemas.microsoft.com/office/drawing/2014/main" id="{922CA2F1-412F-378D-79C6-82BE1078F3C5}"/>
              </a:ext>
            </a:extLst>
          </p:cNvPr>
          <p:cNvSpPr txBox="1"/>
          <p:nvPr/>
        </p:nvSpPr>
        <p:spPr>
          <a:xfrm>
            <a:off x="690756" y="7709758"/>
            <a:ext cx="381516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500" dirty="0"/>
              <a:t>과목 평균</a:t>
            </a:r>
            <a:r>
              <a:rPr lang="en-US" altLang="ko-KR" sz="500" dirty="0"/>
              <a:t>(</a:t>
            </a:r>
            <a:r>
              <a:rPr lang="ko-KR" altLang="en-US" sz="500" dirty="0"/>
              <a:t>점</a:t>
            </a:r>
            <a:r>
              <a:rPr lang="en-US" altLang="ko-KR" sz="500" dirty="0"/>
              <a:t>)</a:t>
            </a:r>
          </a:p>
        </p:txBody>
      </p:sp>
      <p:sp>
        <p:nvSpPr>
          <p:cNvPr id="401" name="TextBox 53">
            <a:extLst>
              <a:ext uri="{FF2B5EF4-FFF2-40B4-BE49-F238E27FC236}">
                <a16:creationId xmlns:a16="http://schemas.microsoft.com/office/drawing/2014/main" id="{D6CF16FC-E46F-B70A-6C82-CAB9E5FF8CAB}"/>
              </a:ext>
            </a:extLst>
          </p:cNvPr>
          <p:cNvSpPr txBox="1"/>
          <p:nvPr/>
        </p:nvSpPr>
        <p:spPr>
          <a:xfrm>
            <a:off x="1672640" y="7719283"/>
            <a:ext cx="283732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500" dirty="0"/>
              <a:t>학습량</a:t>
            </a:r>
            <a:r>
              <a:rPr lang="en-US" altLang="ko-KR" sz="500" dirty="0"/>
              <a:t>(%)</a:t>
            </a:r>
          </a:p>
        </p:txBody>
      </p:sp>
      <p:sp>
        <p:nvSpPr>
          <p:cNvPr id="402" name="TextBox 53">
            <a:extLst>
              <a:ext uri="{FF2B5EF4-FFF2-40B4-BE49-F238E27FC236}">
                <a16:creationId xmlns:a16="http://schemas.microsoft.com/office/drawing/2014/main" id="{16CEA2D3-7DDA-9D8C-7135-9A2C907EB7C9}"/>
              </a:ext>
            </a:extLst>
          </p:cNvPr>
          <p:cNvSpPr txBox="1"/>
          <p:nvPr/>
        </p:nvSpPr>
        <p:spPr>
          <a:xfrm>
            <a:off x="2556739" y="7716108"/>
            <a:ext cx="283732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500" dirty="0" err="1"/>
              <a:t>정답률</a:t>
            </a:r>
            <a:r>
              <a:rPr lang="en-US" altLang="ko-KR" sz="500" dirty="0"/>
              <a:t>(%)</a:t>
            </a:r>
          </a:p>
        </p:txBody>
      </p:sp>
      <p:sp>
        <p:nvSpPr>
          <p:cNvPr id="403" name="사각형: 둥근 모서리 402">
            <a:extLst>
              <a:ext uri="{FF2B5EF4-FFF2-40B4-BE49-F238E27FC236}">
                <a16:creationId xmlns:a16="http://schemas.microsoft.com/office/drawing/2014/main" id="{18BBF871-549B-34EA-55B0-1B4D4DA809A1}"/>
              </a:ext>
            </a:extLst>
          </p:cNvPr>
          <p:cNvSpPr/>
          <p:nvPr/>
        </p:nvSpPr>
        <p:spPr>
          <a:xfrm>
            <a:off x="1839429" y="7075488"/>
            <a:ext cx="148247" cy="585788"/>
          </a:xfrm>
          <a:prstGeom prst="roundRect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09" name="자유형: 도형 408">
            <a:extLst>
              <a:ext uri="{FF2B5EF4-FFF2-40B4-BE49-F238E27FC236}">
                <a16:creationId xmlns:a16="http://schemas.microsoft.com/office/drawing/2014/main" id="{B673389F-F200-FC6C-FE43-01697CC7855A}"/>
              </a:ext>
            </a:extLst>
          </p:cNvPr>
          <p:cNvSpPr/>
          <p:nvPr/>
        </p:nvSpPr>
        <p:spPr>
          <a:xfrm>
            <a:off x="863242" y="7616033"/>
            <a:ext cx="76200" cy="45243"/>
          </a:xfrm>
          <a:custGeom>
            <a:avLst/>
            <a:gdLst>
              <a:gd name="connsiteX0" fmla="*/ 38100 w 76200"/>
              <a:gd name="connsiteY0" fmla="*/ 0 h 45243"/>
              <a:gd name="connsiteX1" fmla="*/ 76200 w 76200"/>
              <a:gd name="connsiteY1" fmla="*/ 44908 h 45243"/>
              <a:gd name="connsiteX2" fmla="*/ 76082 w 76200"/>
              <a:gd name="connsiteY2" fmla="*/ 45243 h 45243"/>
              <a:gd name="connsiteX3" fmla="*/ 118 w 76200"/>
              <a:gd name="connsiteY3" fmla="*/ 45243 h 45243"/>
              <a:gd name="connsiteX4" fmla="*/ 0 w 76200"/>
              <a:gd name="connsiteY4" fmla="*/ 44908 h 45243"/>
              <a:gd name="connsiteX5" fmla="*/ 38100 w 76200"/>
              <a:gd name="connsiteY5" fmla="*/ 0 h 45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200" h="45243">
                <a:moveTo>
                  <a:pt x="38100" y="0"/>
                </a:moveTo>
                <a:cubicBezTo>
                  <a:pt x="59142" y="0"/>
                  <a:pt x="76200" y="20106"/>
                  <a:pt x="76200" y="44908"/>
                </a:cubicBezTo>
                <a:lnTo>
                  <a:pt x="76082" y="45243"/>
                </a:lnTo>
                <a:lnTo>
                  <a:pt x="118" y="45243"/>
                </a:lnTo>
                <a:lnTo>
                  <a:pt x="0" y="44908"/>
                </a:lnTo>
                <a:cubicBezTo>
                  <a:pt x="0" y="20106"/>
                  <a:pt x="17058" y="0"/>
                  <a:pt x="38100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48" name="모서리가 둥근 직사각형 268">
            <a:extLst>
              <a:ext uri="{FF2B5EF4-FFF2-40B4-BE49-F238E27FC236}">
                <a16:creationId xmlns:a16="http://schemas.microsoft.com/office/drawing/2014/main" id="{A995CC6A-3B9D-F9A7-31A2-3DEAEF422D66}"/>
              </a:ext>
            </a:extLst>
          </p:cNvPr>
          <p:cNvSpPr/>
          <p:nvPr/>
        </p:nvSpPr>
        <p:spPr>
          <a:xfrm>
            <a:off x="3196441" y="5560060"/>
            <a:ext cx="2626850" cy="2319956"/>
          </a:xfrm>
          <a:prstGeom prst="roundRect">
            <a:avLst>
              <a:gd name="adj" fmla="val 5732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449" name="모서리가 둥근 직사각형 268">
            <a:extLst>
              <a:ext uri="{FF2B5EF4-FFF2-40B4-BE49-F238E27FC236}">
                <a16:creationId xmlns:a16="http://schemas.microsoft.com/office/drawing/2014/main" id="{B5875D48-9872-C157-448C-AD8E9574AACA}"/>
              </a:ext>
            </a:extLst>
          </p:cNvPr>
          <p:cNvSpPr/>
          <p:nvPr/>
        </p:nvSpPr>
        <p:spPr>
          <a:xfrm>
            <a:off x="3194423" y="5544820"/>
            <a:ext cx="2628868" cy="760013"/>
          </a:xfrm>
          <a:prstGeom prst="roundRect">
            <a:avLst>
              <a:gd name="adj" fmla="val 5732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grpSp>
        <p:nvGrpSpPr>
          <p:cNvPr id="450" name="그룹 449">
            <a:extLst>
              <a:ext uri="{FF2B5EF4-FFF2-40B4-BE49-F238E27FC236}">
                <a16:creationId xmlns:a16="http://schemas.microsoft.com/office/drawing/2014/main" id="{AC2E9A60-7727-9BEA-9A03-1A8641597EDA}"/>
              </a:ext>
            </a:extLst>
          </p:cNvPr>
          <p:cNvGrpSpPr/>
          <p:nvPr/>
        </p:nvGrpSpPr>
        <p:grpSpPr>
          <a:xfrm>
            <a:off x="3416181" y="5650952"/>
            <a:ext cx="540914" cy="535632"/>
            <a:chOff x="463138" y="4367201"/>
            <a:chExt cx="736868" cy="729673"/>
          </a:xfrm>
        </p:grpSpPr>
        <p:sp>
          <p:nvSpPr>
            <p:cNvPr id="451" name="타원 557">
              <a:extLst>
                <a:ext uri="{FF2B5EF4-FFF2-40B4-BE49-F238E27FC236}">
                  <a16:creationId xmlns:a16="http://schemas.microsoft.com/office/drawing/2014/main" id="{53D73321-4C25-F441-35D3-C85F2430B75A}"/>
                </a:ext>
              </a:extLst>
            </p:cNvPr>
            <p:cNvSpPr/>
            <p:nvPr/>
          </p:nvSpPr>
          <p:spPr>
            <a:xfrm>
              <a:off x="511523" y="4367201"/>
              <a:ext cx="651349" cy="621149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rtlCol="0" anchor="ctr"/>
            <a:lstStyle/>
            <a:p>
              <a:pPr algn="ctr"/>
              <a:endParaRPr lang="x-none" altLang="en-US" sz="400" b="1">
                <a:latin typeface="Malgun Gothic" panose="020B0503020000020004" pitchFamily="34" charset="-127"/>
                <a:ea typeface="Malgun Gothic" panose="020B0503020000020004" pitchFamily="34" charset="-127"/>
              </a:endParaRPr>
            </a:p>
          </p:txBody>
        </p:sp>
        <p:pic>
          <p:nvPicPr>
            <p:cNvPr id="452" name="그래픽 558" descr="사용자 단색으로 채워진">
              <a:extLst>
                <a:ext uri="{FF2B5EF4-FFF2-40B4-BE49-F238E27FC236}">
                  <a16:creationId xmlns:a16="http://schemas.microsoft.com/office/drawing/2014/main" id="{BB30B8C5-CE19-A7F1-0E10-2DF8BFF466DF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463138" y="4392551"/>
              <a:ext cx="736868" cy="704323"/>
            </a:xfrm>
            <a:prstGeom prst="rect">
              <a:avLst/>
            </a:prstGeom>
          </p:spPr>
        </p:pic>
      </p:grpSp>
      <p:sp>
        <p:nvSpPr>
          <p:cNvPr id="453" name="TextBox 452">
            <a:extLst>
              <a:ext uri="{FF2B5EF4-FFF2-40B4-BE49-F238E27FC236}">
                <a16:creationId xmlns:a16="http://schemas.microsoft.com/office/drawing/2014/main" id="{71D32CF1-3EFE-DD63-614C-CD0687DA6839}"/>
              </a:ext>
            </a:extLst>
          </p:cNvPr>
          <p:cNvSpPr txBox="1"/>
          <p:nvPr/>
        </p:nvSpPr>
        <p:spPr>
          <a:xfrm>
            <a:off x="4113065" y="5681129"/>
            <a:ext cx="648881" cy="354456"/>
          </a:xfrm>
          <a:prstGeom prst="rect">
            <a:avLst/>
          </a:prstGeom>
          <a:noFill/>
        </p:spPr>
        <p:txBody>
          <a:bodyPr wrap="square" lIns="36000" spcCol="36000" rtlCol="0" anchor="ctr" anchorCtr="0">
            <a:spAutoFit/>
          </a:bodyPr>
          <a:lstStyle/>
          <a:p>
            <a:pPr marL="3600">
              <a:lnSpc>
                <a:spcPct val="150000"/>
              </a:lnSpc>
            </a:pPr>
            <a:r>
              <a:rPr lang="ko-KR" altLang="en-US" sz="700" b="1" dirty="0"/>
              <a:t>강동윤</a:t>
            </a:r>
            <a:r>
              <a:rPr lang="ko-KR" altLang="en-US" sz="600" b="1" dirty="0"/>
              <a:t> </a:t>
            </a:r>
            <a:r>
              <a:rPr lang="ko-KR" altLang="en-US" sz="500" dirty="0"/>
              <a:t>학생</a:t>
            </a:r>
            <a:endParaRPr lang="en-US" altLang="ko-KR" sz="500" dirty="0"/>
          </a:p>
          <a:p>
            <a:pPr marL="3600">
              <a:lnSpc>
                <a:spcPct val="150000"/>
              </a:lnSpc>
            </a:pPr>
            <a:r>
              <a:rPr lang="en-US" altLang="ko-KR" sz="500" dirty="0"/>
              <a:t>2</a:t>
            </a:r>
            <a:r>
              <a:rPr lang="ko-KR" altLang="en-US" sz="500" dirty="0"/>
              <a:t>학년 </a:t>
            </a:r>
            <a:r>
              <a:rPr lang="en-US" altLang="ko-KR" sz="500" dirty="0"/>
              <a:t>1</a:t>
            </a:r>
            <a:r>
              <a:rPr lang="ko-KR" altLang="en-US" sz="500" dirty="0"/>
              <a:t>반</a:t>
            </a:r>
            <a:endParaRPr lang="ko-KR" altLang="en-US" sz="600" dirty="0"/>
          </a:p>
        </p:txBody>
      </p:sp>
      <p:graphicFrame>
        <p:nvGraphicFramePr>
          <p:cNvPr id="454" name="표 453">
            <a:extLst>
              <a:ext uri="{FF2B5EF4-FFF2-40B4-BE49-F238E27FC236}">
                <a16:creationId xmlns:a16="http://schemas.microsoft.com/office/drawing/2014/main" id="{E6DF66AE-478F-770F-851D-AB8D3AC78215}"/>
              </a:ext>
            </a:extLst>
          </p:cNvPr>
          <p:cNvGraphicFramePr>
            <a:graphicFrameLocks noGrp="1"/>
          </p:cNvGraphicFramePr>
          <p:nvPr/>
        </p:nvGraphicFramePr>
        <p:xfrm>
          <a:off x="3553424" y="6501159"/>
          <a:ext cx="2128098" cy="116011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09366">
                  <a:extLst>
                    <a:ext uri="{9D8B030D-6E8A-4147-A177-3AD203B41FA5}">
                      <a16:colId xmlns:a16="http://schemas.microsoft.com/office/drawing/2014/main" val="2848402764"/>
                    </a:ext>
                  </a:extLst>
                </a:gridCol>
                <a:gridCol w="709366">
                  <a:extLst>
                    <a:ext uri="{9D8B030D-6E8A-4147-A177-3AD203B41FA5}">
                      <a16:colId xmlns:a16="http://schemas.microsoft.com/office/drawing/2014/main" val="171682641"/>
                    </a:ext>
                  </a:extLst>
                </a:gridCol>
                <a:gridCol w="709366">
                  <a:extLst>
                    <a:ext uri="{9D8B030D-6E8A-4147-A177-3AD203B41FA5}">
                      <a16:colId xmlns:a16="http://schemas.microsoft.com/office/drawing/2014/main" val="351329903"/>
                    </a:ext>
                  </a:extLst>
                </a:gridCol>
              </a:tblGrid>
              <a:tr h="580058"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2896901"/>
                  </a:ext>
                </a:extLst>
              </a:tr>
              <a:tr h="580058"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4858679"/>
                  </a:ext>
                </a:extLst>
              </a:tr>
            </a:tbl>
          </a:graphicData>
        </a:graphic>
      </p:graphicFrame>
      <p:sp>
        <p:nvSpPr>
          <p:cNvPr id="455" name="TextBox 53">
            <a:extLst>
              <a:ext uri="{FF2B5EF4-FFF2-40B4-BE49-F238E27FC236}">
                <a16:creationId xmlns:a16="http://schemas.microsoft.com/office/drawing/2014/main" id="{98BB6696-B9A0-1A7D-157B-49FF7A968944}"/>
              </a:ext>
            </a:extLst>
          </p:cNvPr>
          <p:cNvSpPr txBox="1"/>
          <p:nvPr/>
        </p:nvSpPr>
        <p:spPr>
          <a:xfrm>
            <a:off x="3383206" y="7596172"/>
            <a:ext cx="41678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0</a:t>
            </a:r>
          </a:p>
        </p:txBody>
      </p:sp>
      <p:sp>
        <p:nvSpPr>
          <p:cNvPr id="456" name="TextBox 53">
            <a:extLst>
              <a:ext uri="{FF2B5EF4-FFF2-40B4-BE49-F238E27FC236}">
                <a16:creationId xmlns:a16="http://schemas.microsoft.com/office/drawing/2014/main" id="{B03D1D00-2BA6-06BB-1BCB-CF371707D0AF}"/>
              </a:ext>
            </a:extLst>
          </p:cNvPr>
          <p:cNvSpPr txBox="1"/>
          <p:nvPr/>
        </p:nvSpPr>
        <p:spPr>
          <a:xfrm>
            <a:off x="3351404" y="7044395"/>
            <a:ext cx="83356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50</a:t>
            </a:r>
          </a:p>
        </p:txBody>
      </p:sp>
      <p:sp>
        <p:nvSpPr>
          <p:cNvPr id="457" name="TextBox 53">
            <a:extLst>
              <a:ext uri="{FF2B5EF4-FFF2-40B4-BE49-F238E27FC236}">
                <a16:creationId xmlns:a16="http://schemas.microsoft.com/office/drawing/2014/main" id="{A4102D64-0F9C-A21E-0212-5661AC80C32A}"/>
              </a:ext>
            </a:extLst>
          </p:cNvPr>
          <p:cNvSpPr txBox="1"/>
          <p:nvPr/>
        </p:nvSpPr>
        <p:spPr>
          <a:xfrm>
            <a:off x="3288556" y="6454001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100</a:t>
            </a:r>
          </a:p>
        </p:txBody>
      </p:sp>
      <p:sp>
        <p:nvSpPr>
          <p:cNvPr id="458" name="TextBox 53">
            <a:extLst>
              <a:ext uri="{FF2B5EF4-FFF2-40B4-BE49-F238E27FC236}">
                <a16:creationId xmlns:a16="http://schemas.microsoft.com/office/drawing/2014/main" id="{093D44AE-7A71-19AD-1889-3F6463FB63F5}"/>
              </a:ext>
            </a:extLst>
          </p:cNvPr>
          <p:cNvSpPr txBox="1"/>
          <p:nvPr/>
        </p:nvSpPr>
        <p:spPr>
          <a:xfrm>
            <a:off x="3586215" y="7709758"/>
            <a:ext cx="381516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500" dirty="0"/>
              <a:t>과목 평균</a:t>
            </a:r>
            <a:r>
              <a:rPr lang="en-US" altLang="ko-KR" sz="500" dirty="0"/>
              <a:t>(</a:t>
            </a:r>
            <a:r>
              <a:rPr lang="ko-KR" altLang="en-US" sz="500" dirty="0"/>
              <a:t>점</a:t>
            </a:r>
            <a:r>
              <a:rPr lang="en-US" altLang="ko-KR" sz="500" dirty="0"/>
              <a:t>)</a:t>
            </a:r>
          </a:p>
        </p:txBody>
      </p:sp>
      <p:sp>
        <p:nvSpPr>
          <p:cNvPr id="459" name="TextBox 53">
            <a:extLst>
              <a:ext uri="{FF2B5EF4-FFF2-40B4-BE49-F238E27FC236}">
                <a16:creationId xmlns:a16="http://schemas.microsoft.com/office/drawing/2014/main" id="{C6DDB802-D8FB-E1F4-1487-E4D9C577C253}"/>
              </a:ext>
            </a:extLst>
          </p:cNvPr>
          <p:cNvSpPr txBox="1"/>
          <p:nvPr/>
        </p:nvSpPr>
        <p:spPr>
          <a:xfrm>
            <a:off x="4568099" y="7719283"/>
            <a:ext cx="283732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500" dirty="0"/>
              <a:t>학습량</a:t>
            </a:r>
            <a:r>
              <a:rPr lang="en-US" altLang="ko-KR" sz="500" dirty="0"/>
              <a:t>(%)</a:t>
            </a:r>
          </a:p>
        </p:txBody>
      </p:sp>
      <p:sp>
        <p:nvSpPr>
          <p:cNvPr id="460" name="TextBox 53">
            <a:extLst>
              <a:ext uri="{FF2B5EF4-FFF2-40B4-BE49-F238E27FC236}">
                <a16:creationId xmlns:a16="http://schemas.microsoft.com/office/drawing/2014/main" id="{926DB00E-C405-D0FC-3980-A949A95A377D}"/>
              </a:ext>
            </a:extLst>
          </p:cNvPr>
          <p:cNvSpPr txBox="1"/>
          <p:nvPr/>
        </p:nvSpPr>
        <p:spPr>
          <a:xfrm>
            <a:off x="5452198" y="7716108"/>
            <a:ext cx="283732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500" dirty="0" err="1"/>
              <a:t>정답률</a:t>
            </a:r>
            <a:r>
              <a:rPr lang="en-US" altLang="ko-KR" sz="500" dirty="0"/>
              <a:t>(%)</a:t>
            </a:r>
          </a:p>
        </p:txBody>
      </p:sp>
      <p:sp>
        <p:nvSpPr>
          <p:cNvPr id="461" name="사각형: 둥근 모서리 460">
            <a:extLst>
              <a:ext uri="{FF2B5EF4-FFF2-40B4-BE49-F238E27FC236}">
                <a16:creationId xmlns:a16="http://schemas.microsoft.com/office/drawing/2014/main" id="{F62DFB71-6C3E-1836-ADDF-6A4D837B941A}"/>
              </a:ext>
            </a:extLst>
          </p:cNvPr>
          <p:cNvSpPr/>
          <p:nvPr/>
        </p:nvSpPr>
        <p:spPr>
          <a:xfrm>
            <a:off x="4633649" y="7080250"/>
            <a:ext cx="178594" cy="585788"/>
          </a:xfrm>
          <a:prstGeom prst="roundRect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62" name="타원 461">
            <a:extLst>
              <a:ext uri="{FF2B5EF4-FFF2-40B4-BE49-F238E27FC236}">
                <a16:creationId xmlns:a16="http://schemas.microsoft.com/office/drawing/2014/main" id="{B1C00D4B-6FBB-B100-A811-C9FEA6F3B73D}"/>
              </a:ext>
            </a:extLst>
          </p:cNvPr>
          <p:cNvSpPr/>
          <p:nvPr/>
        </p:nvSpPr>
        <p:spPr>
          <a:xfrm>
            <a:off x="4529097" y="7046913"/>
            <a:ext cx="76200" cy="89815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63" name="자유형: 도형 462">
            <a:extLst>
              <a:ext uri="{FF2B5EF4-FFF2-40B4-BE49-F238E27FC236}">
                <a16:creationId xmlns:a16="http://schemas.microsoft.com/office/drawing/2014/main" id="{2645AE38-1263-E911-8913-76D256ECD55E}"/>
              </a:ext>
            </a:extLst>
          </p:cNvPr>
          <p:cNvSpPr/>
          <p:nvPr/>
        </p:nvSpPr>
        <p:spPr>
          <a:xfrm>
            <a:off x="5517864" y="7623177"/>
            <a:ext cx="76200" cy="45243"/>
          </a:xfrm>
          <a:custGeom>
            <a:avLst/>
            <a:gdLst>
              <a:gd name="connsiteX0" fmla="*/ 38100 w 76200"/>
              <a:gd name="connsiteY0" fmla="*/ 0 h 45243"/>
              <a:gd name="connsiteX1" fmla="*/ 76200 w 76200"/>
              <a:gd name="connsiteY1" fmla="*/ 44908 h 45243"/>
              <a:gd name="connsiteX2" fmla="*/ 76082 w 76200"/>
              <a:gd name="connsiteY2" fmla="*/ 45243 h 45243"/>
              <a:gd name="connsiteX3" fmla="*/ 118 w 76200"/>
              <a:gd name="connsiteY3" fmla="*/ 45243 h 45243"/>
              <a:gd name="connsiteX4" fmla="*/ 0 w 76200"/>
              <a:gd name="connsiteY4" fmla="*/ 44908 h 45243"/>
              <a:gd name="connsiteX5" fmla="*/ 38100 w 76200"/>
              <a:gd name="connsiteY5" fmla="*/ 0 h 45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200" h="45243">
                <a:moveTo>
                  <a:pt x="38100" y="0"/>
                </a:moveTo>
                <a:cubicBezTo>
                  <a:pt x="59142" y="0"/>
                  <a:pt x="76200" y="20106"/>
                  <a:pt x="76200" y="44908"/>
                </a:cubicBezTo>
                <a:lnTo>
                  <a:pt x="76082" y="45243"/>
                </a:lnTo>
                <a:lnTo>
                  <a:pt x="118" y="45243"/>
                </a:lnTo>
                <a:lnTo>
                  <a:pt x="0" y="44908"/>
                </a:lnTo>
                <a:cubicBezTo>
                  <a:pt x="0" y="20106"/>
                  <a:pt x="17058" y="0"/>
                  <a:pt x="38100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64" name="자유형: 도형 463">
            <a:extLst>
              <a:ext uri="{FF2B5EF4-FFF2-40B4-BE49-F238E27FC236}">
                <a16:creationId xmlns:a16="http://schemas.microsoft.com/office/drawing/2014/main" id="{6EEA9794-34B7-2BE7-2BCF-5256F55EC7CF}"/>
              </a:ext>
            </a:extLst>
          </p:cNvPr>
          <p:cNvSpPr/>
          <p:nvPr/>
        </p:nvSpPr>
        <p:spPr>
          <a:xfrm>
            <a:off x="3758701" y="7616033"/>
            <a:ext cx="76200" cy="45243"/>
          </a:xfrm>
          <a:custGeom>
            <a:avLst/>
            <a:gdLst>
              <a:gd name="connsiteX0" fmla="*/ 38100 w 76200"/>
              <a:gd name="connsiteY0" fmla="*/ 0 h 45243"/>
              <a:gd name="connsiteX1" fmla="*/ 76200 w 76200"/>
              <a:gd name="connsiteY1" fmla="*/ 44908 h 45243"/>
              <a:gd name="connsiteX2" fmla="*/ 76082 w 76200"/>
              <a:gd name="connsiteY2" fmla="*/ 45243 h 45243"/>
              <a:gd name="connsiteX3" fmla="*/ 118 w 76200"/>
              <a:gd name="connsiteY3" fmla="*/ 45243 h 45243"/>
              <a:gd name="connsiteX4" fmla="*/ 0 w 76200"/>
              <a:gd name="connsiteY4" fmla="*/ 44908 h 45243"/>
              <a:gd name="connsiteX5" fmla="*/ 38100 w 76200"/>
              <a:gd name="connsiteY5" fmla="*/ 0 h 45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200" h="45243">
                <a:moveTo>
                  <a:pt x="38100" y="0"/>
                </a:moveTo>
                <a:cubicBezTo>
                  <a:pt x="59142" y="0"/>
                  <a:pt x="76200" y="20106"/>
                  <a:pt x="76200" y="44908"/>
                </a:cubicBezTo>
                <a:lnTo>
                  <a:pt x="76082" y="45243"/>
                </a:lnTo>
                <a:lnTo>
                  <a:pt x="118" y="45243"/>
                </a:lnTo>
                <a:lnTo>
                  <a:pt x="0" y="44908"/>
                </a:lnTo>
                <a:cubicBezTo>
                  <a:pt x="0" y="20106"/>
                  <a:pt x="17058" y="0"/>
                  <a:pt x="38100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65" name="모서리가 둥근 직사각형 268">
            <a:extLst>
              <a:ext uri="{FF2B5EF4-FFF2-40B4-BE49-F238E27FC236}">
                <a16:creationId xmlns:a16="http://schemas.microsoft.com/office/drawing/2014/main" id="{1D2E3239-E28A-3BDC-36EF-06A7B182FAE9}"/>
              </a:ext>
            </a:extLst>
          </p:cNvPr>
          <p:cNvSpPr/>
          <p:nvPr/>
        </p:nvSpPr>
        <p:spPr>
          <a:xfrm>
            <a:off x="6091900" y="5560060"/>
            <a:ext cx="2626850" cy="2319956"/>
          </a:xfrm>
          <a:prstGeom prst="roundRect">
            <a:avLst>
              <a:gd name="adj" fmla="val 5732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466" name="모서리가 둥근 직사각형 268">
            <a:extLst>
              <a:ext uri="{FF2B5EF4-FFF2-40B4-BE49-F238E27FC236}">
                <a16:creationId xmlns:a16="http://schemas.microsoft.com/office/drawing/2014/main" id="{7237B919-1738-C9CC-AC4D-CEC437C01559}"/>
              </a:ext>
            </a:extLst>
          </p:cNvPr>
          <p:cNvSpPr/>
          <p:nvPr/>
        </p:nvSpPr>
        <p:spPr>
          <a:xfrm>
            <a:off x="6089882" y="5544820"/>
            <a:ext cx="2628868" cy="760013"/>
          </a:xfrm>
          <a:prstGeom prst="roundRect">
            <a:avLst>
              <a:gd name="adj" fmla="val 5732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grpSp>
        <p:nvGrpSpPr>
          <p:cNvPr id="467" name="그룹 466">
            <a:extLst>
              <a:ext uri="{FF2B5EF4-FFF2-40B4-BE49-F238E27FC236}">
                <a16:creationId xmlns:a16="http://schemas.microsoft.com/office/drawing/2014/main" id="{FD4D7447-D1D6-238F-CCC4-A6B57E8EFBDB}"/>
              </a:ext>
            </a:extLst>
          </p:cNvPr>
          <p:cNvGrpSpPr/>
          <p:nvPr/>
        </p:nvGrpSpPr>
        <p:grpSpPr>
          <a:xfrm>
            <a:off x="6311640" y="5650952"/>
            <a:ext cx="540914" cy="535632"/>
            <a:chOff x="463138" y="4367201"/>
            <a:chExt cx="736868" cy="729673"/>
          </a:xfrm>
        </p:grpSpPr>
        <p:sp>
          <p:nvSpPr>
            <p:cNvPr id="468" name="타원 557">
              <a:extLst>
                <a:ext uri="{FF2B5EF4-FFF2-40B4-BE49-F238E27FC236}">
                  <a16:creationId xmlns:a16="http://schemas.microsoft.com/office/drawing/2014/main" id="{48BEA1B0-6536-E7C4-3EA9-A3A1E8AA8CDA}"/>
                </a:ext>
              </a:extLst>
            </p:cNvPr>
            <p:cNvSpPr/>
            <p:nvPr/>
          </p:nvSpPr>
          <p:spPr>
            <a:xfrm>
              <a:off x="511523" y="4367201"/>
              <a:ext cx="651349" cy="621149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rtlCol="0" anchor="ctr"/>
            <a:lstStyle/>
            <a:p>
              <a:pPr algn="ctr"/>
              <a:endParaRPr lang="x-none" altLang="en-US" sz="400" b="1">
                <a:latin typeface="Malgun Gothic" panose="020B0503020000020004" pitchFamily="34" charset="-127"/>
                <a:ea typeface="Malgun Gothic" panose="020B0503020000020004" pitchFamily="34" charset="-127"/>
              </a:endParaRPr>
            </a:p>
          </p:txBody>
        </p:sp>
        <p:pic>
          <p:nvPicPr>
            <p:cNvPr id="469" name="그래픽 558" descr="사용자 단색으로 채워진">
              <a:extLst>
                <a:ext uri="{FF2B5EF4-FFF2-40B4-BE49-F238E27FC236}">
                  <a16:creationId xmlns:a16="http://schemas.microsoft.com/office/drawing/2014/main" id="{8250E11F-A518-8AB3-3826-C56F32A53CEE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463138" y="4392551"/>
              <a:ext cx="736868" cy="704323"/>
            </a:xfrm>
            <a:prstGeom prst="rect">
              <a:avLst/>
            </a:prstGeom>
          </p:spPr>
        </p:pic>
      </p:grpSp>
      <p:sp>
        <p:nvSpPr>
          <p:cNvPr id="470" name="TextBox 469">
            <a:extLst>
              <a:ext uri="{FF2B5EF4-FFF2-40B4-BE49-F238E27FC236}">
                <a16:creationId xmlns:a16="http://schemas.microsoft.com/office/drawing/2014/main" id="{711A318C-0DD6-E4BC-58D7-F356BB95EA67}"/>
              </a:ext>
            </a:extLst>
          </p:cNvPr>
          <p:cNvSpPr txBox="1"/>
          <p:nvPr/>
        </p:nvSpPr>
        <p:spPr>
          <a:xfrm>
            <a:off x="7008524" y="5681129"/>
            <a:ext cx="648881" cy="354456"/>
          </a:xfrm>
          <a:prstGeom prst="rect">
            <a:avLst/>
          </a:prstGeom>
          <a:noFill/>
        </p:spPr>
        <p:txBody>
          <a:bodyPr wrap="square" lIns="36000" spcCol="36000" rtlCol="0" anchor="ctr" anchorCtr="0">
            <a:spAutoFit/>
          </a:bodyPr>
          <a:lstStyle/>
          <a:p>
            <a:pPr marL="3600">
              <a:lnSpc>
                <a:spcPct val="150000"/>
              </a:lnSpc>
            </a:pPr>
            <a:r>
              <a:rPr lang="ko-KR" altLang="en-US" sz="700" b="1" dirty="0"/>
              <a:t>하도현</a:t>
            </a:r>
            <a:r>
              <a:rPr lang="ko-KR" altLang="en-US" sz="600" b="1" dirty="0"/>
              <a:t> </a:t>
            </a:r>
            <a:r>
              <a:rPr lang="ko-KR" altLang="en-US" sz="500" dirty="0"/>
              <a:t>학생</a:t>
            </a:r>
            <a:endParaRPr lang="en-US" altLang="ko-KR" sz="500" dirty="0"/>
          </a:p>
          <a:p>
            <a:pPr marL="3600">
              <a:lnSpc>
                <a:spcPct val="150000"/>
              </a:lnSpc>
            </a:pPr>
            <a:r>
              <a:rPr lang="en-US" altLang="ko-KR" sz="500" dirty="0"/>
              <a:t>2</a:t>
            </a:r>
            <a:r>
              <a:rPr lang="ko-KR" altLang="en-US" sz="500" dirty="0"/>
              <a:t>학년 </a:t>
            </a:r>
            <a:r>
              <a:rPr lang="en-US" altLang="ko-KR" sz="500" dirty="0"/>
              <a:t>1</a:t>
            </a:r>
            <a:r>
              <a:rPr lang="ko-KR" altLang="en-US" sz="500" dirty="0"/>
              <a:t>반</a:t>
            </a:r>
            <a:endParaRPr lang="ko-KR" altLang="en-US" sz="600" dirty="0"/>
          </a:p>
        </p:txBody>
      </p:sp>
      <p:graphicFrame>
        <p:nvGraphicFramePr>
          <p:cNvPr id="471" name="표 470">
            <a:extLst>
              <a:ext uri="{FF2B5EF4-FFF2-40B4-BE49-F238E27FC236}">
                <a16:creationId xmlns:a16="http://schemas.microsoft.com/office/drawing/2014/main" id="{4BF17271-9072-4795-4D0C-8E150C52114A}"/>
              </a:ext>
            </a:extLst>
          </p:cNvPr>
          <p:cNvGraphicFramePr>
            <a:graphicFrameLocks noGrp="1"/>
          </p:cNvGraphicFramePr>
          <p:nvPr/>
        </p:nvGraphicFramePr>
        <p:xfrm>
          <a:off x="6448883" y="6501159"/>
          <a:ext cx="2128098" cy="116011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09366">
                  <a:extLst>
                    <a:ext uri="{9D8B030D-6E8A-4147-A177-3AD203B41FA5}">
                      <a16:colId xmlns:a16="http://schemas.microsoft.com/office/drawing/2014/main" val="2848402764"/>
                    </a:ext>
                  </a:extLst>
                </a:gridCol>
                <a:gridCol w="709366">
                  <a:extLst>
                    <a:ext uri="{9D8B030D-6E8A-4147-A177-3AD203B41FA5}">
                      <a16:colId xmlns:a16="http://schemas.microsoft.com/office/drawing/2014/main" val="171682641"/>
                    </a:ext>
                  </a:extLst>
                </a:gridCol>
                <a:gridCol w="709366">
                  <a:extLst>
                    <a:ext uri="{9D8B030D-6E8A-4147-A177-3AD203B41FA5}">
                      <a16:colId xmlns:a16="http://schemas.microsoft.com/office/drawing/2014/main" val="351329903"/>
                    </a:ext>
                  </a:extLst>
                </a:gridCol>
              </a:tblGrid>
              <a:tr h="580058"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2896901"/>
                  </a:ext>
                </a:extLst>
              </a:tr>
              <a:tr h="580058"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4858679"/>
                  </a:ext>
                </a:extLst>
              </a:tr>
            </a:tbl>
          </a:graphicData>
        </a:graphic>
      </p:graphicFrame>
      <p:sp>
        <p:nvSpPr>
          <p:cNvPr id="472" name="TextBox 53">
            <a:extLst>
              <a:ext uri="{FF2B5EF4-FFF2-40B4-BE49-F238E27FC236}">
                <a16:creationId xmlns:a16="http://schemas.microsoft.com/office/drawing/2014/main" id="{EB60DA46-1ED5-94FC-BB8B-225C8746E039}"/>
              </a:ext>
            </a:extLst>
          </p:cNvPr>
          <p:cNvSpPr txBox="1"/>
          <p:nvPr/>
        </p:nvSpPr>
        <p:spPr>
          <a:xfrm>
            <a:off x="6278665" y="7596172"/>
            <a:ext cx="41678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0</a:t>
            </a:r>
          </a:p>
        </p:txBody>
      </p:sp>
      <p:sp>
        <p:nvSpPr>
          <p:cNvPr id="473" name="TextBox 53">
            <a:extLst>
              <a:ext uri="{FF2B5EF4-FFF2-40B4-BE49-F238E27FC236}">
                <a16:creationId xmlns:a16="http://schemas.microsoft.com/office/drawing/2014/main" id="{AECFCBC3-6AE7-4E20-338D-9C53C994C310}"/>
              </a:ext>
            </a:extLst>
          </p:cNvPr>
          <p:cNvSpPr txBox="1"/>
          <p:nvPr/>
        </p:nvSpPr>
        <p:spPr>
          <a:xfrm>
            <a:off x="6246863" y="7044395"/>
            <a:ext cx="83356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50</a:t>
            </a:r>
          </a:p>
        </p:txBody>
      </p:sp>
      <p:sp>
        <p:nvSpPr>
          <p:cNvPr id="474" name="TextBox 53">
            <a:extLst>
              <a:ext uri="{FF2B5EF4-FFF2-40B4-BE49-F238E27FC236}">
                <a16:creationId xmlns:a16="http://schemas.microsoft.com/office/drawing/2014/main" id="{3DE6AE98-1025-C581-C900-D4F9605BDADF}"/>
              </a:ext>
            </a:extLst>
          </p:cNvPr>
          <p:cNvSpPr txBox="1"/>
          <p:nvPr/>
        </p:nvSpPr>
        <p:spPr>
          <a:xfrm>
            <a:off x="6184015" y="6454001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100</a:t>
            </a:r>
          </a:p>
        </p:txBody>
      </p:sp>
      <p:sp>
        <p:nvSpPr>
          <p:cNvPr id="475" name="TextBox 53">
            <a:extLst>
              <a:ext uri="{FF2B5EF4-FFF2-40B4-BE49-F238E27FC236}">
                <a16:creationId xmlns:a16="http://schemas.microsoft.com/office/drawing/2014/main" id="{EB024B12-D363-DF86-1274-33B5DBD2A9A8}"/>
              </a:ext>
            </a:extLst>
          </p:cNvPr>
          <p:cNvSpPr txBox="1"/>
          <p:nvPr/>
        </p:nvSpPr>
        <p:spPr>
          <a:xfrm>
            <a:off x="6481674" y="7709758"/>
            <a:ext cx="381516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500" dirty="0"/>
              <a:t>과목 평균</a:t>
            </a:r>
            <a:r>
              <a:rPr lang="en-US" altLang="ko-KR" sz="500" dirty="0"/>
              <a:t>(</a:t>
            </a:r>
            <a:r>
              <a:rPr lang="ko-KR" altLang="en-US" sz="500" dirty="0"/>
              <a:t>점</a:t>
            </a:r>
            <a:r>
              <a:rPr lang="en-US" altLang="ko-KR" sz="500" dirty="0"/>
              <a:t>)</a:t>
            </a:r>
          </a:p>
        </p:txBody>
      </p:sp>
      <p:sp>
        <p:nvSpPr>
          <p:cNvPr id="476" name="TextBox 53">
            <a:extLst>
              <a:ext uri="{FF2B5EF4-FFF2-40B4-BE49-F238E27FC236}">
                <a16:creationId xmlns:a16="http://schemas.microsoft.com/office/drawing/2014/main" id="{C45974C1-49C9-BAD6-A939-E37E38219117}"/>
              </a:ext>
            </a:extLst>
          </p:cNvPr>
          <p:cNvSpPr txBox="1"/>
          <p:nvPr/>
        </p:nvSpPr>
        <p:spPr>
          <a:xfrm>
            <a:off x="7463558" y="7719283"/>
            <a:ext cx="283732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500" dirty="0"/>
              <a:t>학습량</a:t>
            </a:r>
            <a:r>
              <a:rPr lang="en-US" altLang="ko-KR" sz="500" dirty="0"/>
              <a:t>(%)</a:t>
            </a:r>
          </a:p>
        </p:txBody>
      </p:sp>
      <p:sp>
        <p:nvSpPr>
          <p:cNvPr id="477" name="TextBox 53">
            <a:extLst>
              <a:ext uri="{FF2B5EF4-FFF2-40B4-BE49-F238E27FC236}">
                <a16:creationId xmlns:a16="http://schemas.microsoft.com/office/drawing/2014/main" id="{BFA13722-2DE1-7E99-B7C2-BC7AEF0FB7FC}"/>
              </a:ext>
            </a:extLst>
          </p:cNvPr>
          <p:cNvSpPr txBox="1"/>
          <p:nvPr/>
        </p:nvSpPr>
        <p:spPr>
          <a:xfrm>
            <a:off x="8347657" y="7716108"/>
            <a:ext cx="283732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500" dirty="0" err="1"/>
              <a:t>정답률</a:t>
            </a:r>
            <a:r>
              <a:rPr lang="en-US" altLang="ko-KR" sz="500" dirty="0"/>
              <a:t>(%)</a:t>
            </a:r>
          </a:p>
        </p:txBody>
      </p:sp>
      <p:sp>
        <p:nvSpPr>
          <p:cNvPr id="478" name="사각형: 둥근 모서리 477">
            <a:extLst>
              <a:ext uri="{FF2B5EF4-FFF2-40B4-BE49-F238E27FC236}">
                <a16:creationId xmlns:a16="http://schemas.microsoft.com/office/drawing/2014/main" id="{291FF451-E718-40A7-0775-1936A4B19DEE}"/>
              </a:ext>
            </a:extLst>
          </p:cNvPr>
          <p:cNvSpPr/>
          <p:nvPr/>
        </p:nvSpPr>
        <p:spPr>
          <a:xfrm>
            <a:off x="7529108" y="7080250"/>
            <a:ext cx="178594" cy="585788"/>
          </a:xfrm>
          <a:prstGeom prst="roundRect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79" name="타원 478">
            <a:extLst>
              <a:ext uri="{FF2B5EF4-FFF2-40B4-BE49-F238E27FC236}">
                <a16:creationId xmlns:a16="http://schemas.microsoft.com/office/drawing/2014/main" id="{F591F116-1F4F-6F32-8191-530C30EFE8BC}"/>
              </a:ext>
            </a:extLst>
          </p:cNvPr>
          <p:cNvSpPr/>
          <p:nvPr/>
        </p:nvSpPr>
        <p:spPr>
          <a:xfrm>
            <a:off x="7424556" y="7046913"/>
            <a:ext cx="76200" cy="89815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80" name="자유형: 도형 479">
            <a:extLst>
              <a:ext uri="{FF2B5EF4-FFF2-40B4-BE49-F238E27FC236}">
                <a16:creationId xmlns:a16="http://schemas.microsoft.com/office/drawing/2014/main" id="{6A615216-FE25-B445-8683-EC663ED29A53}"/>
              </a:ext>
            </a:extLst>
          </p:cNvPr>
          <p:cNvSpPr/>
          <p:nvPr/>
        </p:nvSpPr>
        <p:spPr>
          <a:xfrm>
            <a:off x="8413323" y="7623177"/>
            <a:ext cx="76200" cy="45243"/>
          </a:xfrm>
          <a:custGeom>
            <a:avLst/>
            <a:gdLst>
              <a:gd name="connsiteX0" fmla="*/ 38100 w 76200"/>
              <a:gd name="connsiteY0" fmla="*/ 0 h 45243"/>
              <a:gd name="connsiteX1" fmla="*/ 76200 w 76200"/>
              <a:gd name="connsiteY1" fmla="*/ 44908 h 45243"/>
              <a:gd name="connsiteX2" fmla="*/ 76082 w 76200"/>
              <a:gd name="connsiteY2" fmla="*/ 45243 h 45243"/>
              <a:gd name="connsiteX3" fmla="*/ 118 w 76200"/>
              <a:gd name="connsiteY3" fmla="*/ 45243 h 45243"/>
              <a:gd name="connsiteX4" fmla="*/ 0 w 76200"/>
              <a:gd name="connsiteY4" fmla="*/ 44908 h 45243"/>
              <a:gd name="connsiteX5" fmla="*/ 38100 w 76200"/>
              <a:gd name="connsiteY5" fmla="*/ 0 h 45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200" h="45243">
                <a:moveTo>
                  <a:pt x="38100" y="0"/>
                </a:moveTo>
                <a:cubicBezTo>
                  <a:pt x="59142" y="0"/>
                  <a:pt x="76200" y="20106"/>
                  <a:pt x="76200" y="44908"/>
                </a:cubicBezTo>
                <a:lnTo>
                  <a:pt x="76082" y="45243"/>
                </a:lnTo>
                <a:lnTo>
                  <a:pt x="118" y="45243"/>
                </a:lnTo>
                <a:lnTo>
                  <a:pt x="0" y="44908"/>
                </a:lnTo>
                <a:cubicBezTo>
                  <a:pt x="0" y="20106"/>
                  <a:pt x="17058" y="0"/>
                  <a:pt x="38100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81" name="자유형: 도형 480">
            <a:extLst>
              <a:ext uri="{FF2B5EF4-FFF2-40B4-BE49-F238E27FC236}">
                <a16:creationId xmlns:a16="http://schemas.microsoft.com/office/drawing/2014/main" id="{DCE6D7B0-B469-5E19-CEF6-14023F565E98}"/>
              </a:ext>
            </a:extLst>
          </p:cNvPr>
          <p:cNvSpPr/>
          <p:nvPr/>
        </p:nvSpPr>
        <p:spPr>
          <a:xfrm>
            <a:off x="6654160" y="7616033"/>
            <a:ext cx="76200" cy="45243"/>
          </a:xfrm>
          <a:custGeom>
            <a:avLst/>
            <a:gdLst>
              <a:gd name="connsiteX0" fmla="*/ 38100 w 76200"/>
              <a:gd name="connsiteY0" fmla="*/ 0 h 45243"/>
              <a:gd name="connsiteX1" fmla="*/ 76200 w 76200"/>
              <a:gd name="connsiteY1" fmla="*/ 44908 h 45243"/>
              <a:gd name="connsiteX2" fmla="*/ 76082 w 76200"/>
              <a:gd name="connsiteY2" fmla="*/ 45243 h 45243"/>
              <a:gd name="connsiteX3" fmla="*/ 118 w 76200"/>
              <a:gd name="connsiteY3" fmla="*/ 45243 h 45243"/>
              <a:gd name="connsiteX4" fmla="*/ 0 w 76200"/>
              <a:gd name="connsiteY4" fmla="*/ 44908 h 45243"/>
              <a:gd name="connsiteX5" fmla="*/ 38100 w 76200"/>
              <a:gd name="connsiteY5" fmla="*/ 0 h 45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200" h="45243">
                <a:moveTo>
                  <a:pt x="38100" y="0"/>
                </a:moveTo>
                <a:cubicBezTo>
                  <a:pt x="59142" y="0"/>
                  <a:pt x="76200" y="20106"/>
                  <a:pt x="76200" y="44908"/>
                </a:cubicBezTo>
                <a:lnTo>
                  <a:pt x="76082" y="45243"/>
                </a:lnTo>
                <a:lnTo>
                  <a:pt x="118" y="45243"/>
                </a:lnTo>
                <a:lnTo>
                  <a:pt x="0" y="44908"/>
                </a:lnTo>
                <a:cubicBezTo>
                  <a:pt x="0" y="20106"/>
                  <a:pt x="17058" y="0"/>
                  <a:pt x="38100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82" name="Rectangle 4">
            <a:extLst>
              <a:ext uri="{FF2B5EF4-FFF2-40B4-BE49-F238E27FC236}">
                <a16:creationId xmlns:a16="http://schemas.microsoft.com/office/drawing/2014/main" id="{11F1F463-19F2-9924-26FE-0D52146EC8CB}"/>
              </a:ext>
            </a:extLst>
          </p:cNvPr>
          <p:cNvSpPr/>
          <p:nvPr/>
        </p:nvSpPr>
        <p:spPr>
          <a:xfrm>
            <a:off x="205534" y="5184720"/>
            <a:ext cx="8720101" cy="2836807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483" name="Circle">
            <a:extLst>
              <a:ext uri="{FF2B5EF4-FFF2-40B4-BE49-F238E27FC236}">
                <a16:creationId xmlns:a16="http://schemas.microsoft.com/office/drawing/2014/main" id="{8E29776B-7C5F-B3FA-C6CC-3DBA3BDCD97F}"/>
              </a:ext>
            </a:extLst>
          </p:cNvPr>
          <p:cNvSpPr/>
          <p:nvPr/>
        </p:nvSpPr>
        <p:spPr>
          <a:xfrm>
            <a:off x="162617" y="5132059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5</a:t>
            </a:r>
            <a:endParaRPr sz="700">
              <a:solidFill>
                <a:schemeClr val="bg1"/>
              </a:solidFill>
            </a:endParaRPr>
          </a:p>
        </p:txBody>
      </p:sp>
      <p:grpSp>
        <p:nvGrpSpPr>
          <p:cNvPr id="484" name="그룹 483">
            <a:extLst>
              <a:ext uri="{FF2B5EF4-FFF2-40B4-BE49-F238E27FC236}">
                <a16:creationId xmlns:a16="http://schemas.microsoft.com/office/drawing/2014/main" id="{D20DB6F6-2741-FD67-9408-502D3F92DEE8}"/>
              </a:ext>
            </a:extLst>
          </p:cNvPr>
          <p:cNvGrpSpPr/>
          <p:nvPr/>
        </p:nvGrpSpPr>
        <p:grpSpPr>
          <a:xfrm>
            <a:off x="76988" y="7956835"/>
            <a:ext cx="8903367" cy="522455"/>
            <a:chOff x="-49149" y="6300930"/>
            <a:chExt cx="8903367" cy="522455"/>
          </a:xfrm>
        </p:grpSpPr>
        <p:sp>
          <p:nvSpPr>
            <p:cNvPr id="485" name="직사각형 484">
              <a:extLst>
                <a:ext uri="{FF2B5EF4-FFF2-40B4-BE49-F238E27FC236}">
                  <a16:creationId xmlns:a16="http://schemas.microsoft.com/office/drawing/2014/main" id="{B133524E-72BF-B277-CD8B-46342AEB6D2C}"/>
                </a:ext>
              </a:extLst>
            </p:cNvPr>
            <p:cNvSpPr/>
            <p:nvPr/>
          </p:nvSpPr>
          <p:spPr>
            <a:xfrm>
              <a:off x="-49149" y="6300930"/>
              <a:ext cx="8903367" cy="52245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486" name="Cutout">
              <a:extLst>
                <a:ext uri="{FF2B5EF4-FFF2-40B4-BE49-F238E27FC236}">
                  <a16:creationId xmlns:a16="http://schemas.microsoft.com/office/drawing/2014/main" id="{7B831A53-D0A4-BC4A-8C0B-57C9BE9A1343}"/>
                </a:ext>
              </a:extLst>
            </p:cNvPr>
            <p:cNvGrpSpPr/>
            <p:nvPr/>
          </p:nvGrpSpPr>
          <p:grpSpPr>
            <a:xfrm rot="5400000">
              <a:off x="4206901" y="2309943"/>
              <a:ext cx="277006" cy="8512275"/>
              <a:chOff x="6402383" y="1619639"/>
              <a:chExt cx="239718" cy="898136"/>
            </a:xfrm>
            <a:solidFill>
              <a:srgbClr val="FFFFFF"/>
            </a:solidFill>
          </p:grpSpPr>
          <p:sp>
            <p:nvSpPr>
              <p:cNvPr id="487" name="Fill">
                <a:extLst>
                  <a:ext uri="{FF2B5EF4-FFF2-40B4-BE49-F238E27FC236}">
                    <a16:creationId xmlns:a16="http://schemas.microsoft.com/office/drawing/2014/main" id="{132D0160-EA5A-263B-DFC0-A96F68C3A4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2383" y="1619639"/>
                <a:ext cx="239713" cy="898136"/>
              </a:xfrm>
              <a:custGeom>
                <a:avLst/>
                <a:gdLst>
                  <a:gd name="T0" fmla="*/ 74 w 151"/>
                  <a:gd name="T1" fmla="*/ 588 h 588"/>
                  <a:gd name="T2" fmla="*/ 151 w 151"/>
                  <a:gd name="T3" fmla="*/ 518 h 588"/>
                  <a:gd name="T4" fmla="*/ 74 w 151"/>
                  <a:gd name="T5" fmla="*/ 441 h 588"/>
                  <a:gd name="T6" fmla="*/ 151 w 151"/>
                  <a:gd name="T7" fmla="*/ 375 h 588"/>
                  <a:gd name="T8" fmla="*/ 74 w 151"/>
                  <a:gd name="T9" fmla="*/ 294 h 588"/>
                  <a:gd name="T10" fmla="*/ 151 w 151"/>
                  <a:gd name="T11" fmla="*/ 231 h 588"/>
                  <a:gd name="T12" fmla="*/ 74 w 151"/>
                  <a:gd name="T13" fmla="*/ 147 h 588"/>
                  <a:gd name="T14" fmla="*/ 151 w 151"/>
                  <a:gd name="T15" fmla="*/ 88 h 588"/>
                  <a:gd name="T16" fmla="*/ 74 w 151"/>
                  <a:gd name="T17" fmla="*/ 0 h 588"/>
                  <a:gd name="T18" fmla="*/ 0 w 151"/>
                  <a:gd name="T19" fmla="*/ 0 h 588"/>
                  <a:gd name="T20" fmla="*/ 78 w 151"/>
                  <a:gd name="T21" fmla="*/ 88 h 588"/>
                  <a:gd name="T22" fmla="*/ 0 w 151"/>
                  <a:gd name="T23" fmla="*/ 147 h 588"/>
                  <a:gd name="T24" fmla="*/ 78 w 151"/>
                  <a:gd name="T25" fmla="*/ 231 h 588"/>
                  <a:gd name="T26" fmla="*/ 0 w 151"/>
                  <a:gd name="T27" fmla="*/ 294 h 588"/>
                  <a:gd name="T28" fmla="*/ 78 w 151"/>
                  <a:gd name="T29" fmla="*/ 375 h 588"/>
                  <a:gd name="T30" fmla="*/ 0 w 151"/>
                  <a:gd name="T31" fmla="*/ 441 h 588"/>
                  <a:gd name="T32" fmla="*/ 78 w 151"/>
                  <a:gd name="T33" fmla="*/ 518 h 588"/>
                  <a:gd name="T34" fmla="*/ 0 w 151"/>
                  <a:gd name="T35" fmla="*/ 588 h 588"/>
                  <a:gd name="T36" fmla="*/ 74 w 151"/>
                  <a:gd name="T3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1" h="588">
                    <a:moveTo>
                      <a:pt x="74" y="588"/>
                    </a:moveTo>
                    <a:lnTo>
                      <a:pt x="151" y="518"/>
                    </a:lnTo>
                    <a:lnTo>
                      <a:pt x="74" y="441"/>
                    </a:lnTo>
                    <a:lnTo>
                      <a:pt x="151" y="375"/>
                    </a:lnTo>
                    <a:lnTo>
                      <a:pt x="74" y="294"/>
                    </a:lnTo>
                    <a:lnTo>
                      <a:pt x="151" y="231"/>
                    </a:lnTo>
                    <a:lnTo>
                      <a:pt x="74" y="147"/>
                    </a:lnTo>
                    <a:lnTo>
                      <a:pt x="151" y="88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78" y="88"/>
                    </a:lnTo>
                    <a:lnTo>
                      <a:pt x="0" y="147"/>
                    </a:lnTo>
                    <a:lnTo>
                      <a:pt x="78" y="231"/>
                    </a:lnTo>
                    <a:lnTo>
                      <a:pt x="0" y="294"/>
                    </a:lnTo>
                    <a:lnTo>
                      <a:pt x="78" y="375"/>
                    </a:lnTo>
                    <a:lnTo>
                      <a:pt x="0" y="441"/>
                    </a:lnTo>
                    <a:lnTo>
                      <a:pt x="78" y="518"/>
                    </a:lnTo>
                    <a:lnTo>
                      <a:pt x="0" y="588"/>
                    </a:lnTo>
                    <a:lnTo>
                      <a:pt x="74" y="588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88" name="Border">
                <a:extLst>
                  <a:ext uri="{FF2B5EF4-FFF2-40B4-BE49-F238E27FC236}">
                    <a16:creationId xmlns:a16="http://schemas.microsoft.com/office/drawing/2014/main" id="{430D9D3C-E660-E5B6-F1EB-F60C75409E3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02388" y="1619639"/>
                <a:ext cx="239713" cy="898136"/>
              </a:xfrm>
              <a:custGeom>
                <a:avLst/>
                <a:gdLst>
                  <a:gd name="T0" fmla="*/ 0 w 909"/>
                  <a:gd name="T1" fmla="*/ 0 h 3585"/>
                  <a:gd name="T2" fmla="*/ 467 w 909"/>
                  <a:gd name="T3" fmla="*/ 535 h 3585"/>
                  <a:gd name="T4" fmla="*/ 0 w 909"/>
                  <a:gd name="T5" fmla="*/ 896 h 3585"/>
                  <a:gd name="T6" fmla="*/ 467 w 909"/>
                  <a:gd name="T7" fmla="*/ 1409 h 3585"/>
                  <a:gd name="T8" fmla="*/ 0 w 909"/>
                  <a:gd name="T9" fmla="*/ 1793 h 3585"/>
                  <a:gd name="T10" fmla="*/ 467 w 909"/>
                  <a:gd name="T11" fmla="*/ 2284 h 3585"/>
                  <a:gd name="T12" fmla="*/ 0 w 909"/>
                  <a:gd name="T13" fmla="*/ 2689 h 3585"/>
                  <a:gd name="T14" fmla="*/ 467 w 909"/>
                  <a:gd name="T15" fmla="*/ 3158 h 3585"/>
                  <a:gd name="T16" fmla="*/ 0 w 909"/>
                  <a:gd name="T17" fmla="*/ 3585 h 3585"/>
                  <a:gd name="T18" fmla="*/ 442 w 909"/>
                  <a:gd name="T19" fmla="*/ 3585 h 3585"/>
                  <a:gd name="T20" fmla="*/ 909 w 909"/>
                  <a:gd name="T21" fmla="*/ 3158 h 3585"/>
                  <a:gd name="T22" fmla="*/ 442 w 909"/>
                  <a:gd name="T23" fmla="*/ 2689 h 3585"/>
                  <a:gd name="T24" fmla="*/ 909 w 909"/>
                  <a:gd name="T25" fmla="*/ 2284 h 3585"/>
                  <a:gd name="T26" fmla="*/ 442 w 909"/>
                  <a:gd name="T27" fmla="*/ 1793 h 3585"/>
                  <a:gd name="T28" fmla="*/ 909 w 909"/>
                  <a:gd name="T29" fmla="*/ 1409 h 3585"/>
                  <a:gd name="T30" fmla="*/ 442 w 909"/>
                  <a:gd name="T31" fmla="*/ 896 h 3585"/>
                  <a:gd name="T32" fmla="*/ 909 w 909"/>
                  <a:gd name="T33" fmla="*/ 535 h 3585"/>
                  <a:gd name="T34" fmla="*/ 442 w 909"/>
                  <a:gd name="T35" fmla="*/ 0 h 3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9" h="3585">
                    <a:moveTo>
                      <a:pt x="0" y="0"/>
                    </a:moveTo>
                    <a:lnTo>
                      <a:pt x="467" y="535"/>
                    </a:lnTo>
                    <a:lnTo>
                      <a:pt x="0" y="896"/>
                    </a:lnTo>
                    <a:lnTo>
                      <a:pt x="467" y="1409"/>
                    </a:lnTo>
                    <a:lnTo>
                      <a:pt x="0" y="1793"/>
                    </a:lnTo>
                    <a:lnTo>
                      <a:pt x="467" y="2284"/>
                    </a:lnTo>
                    <a:lnTo>
                      <a:pt x="0" y="2689"/>
                    </a:lnTo>
                    <a:lnTo>
                      <a:pt x="467" y="3158"/>
                    </a:lnTo>
                    <a:lnTo>
                      <a:pt x="0" y="3585"/>
                    </a:lnTo>
                    <a:moveTo>
                      <a:pt x="442" y="3585"/>
                    </a:moveTo>
                    <a:lnTo>
                      <a:pt x="909" y="3158"/>
                    </a:lnTo>
                    <a:lnTo>
                      <a:pt x="442" y="2689"/>
                    </a:lnTo>
                    <a:lnTo>
                      <a:pt x="909" y="2284"/>
                    </a:lnTo>
                    <a:lnTo>
                      <a:pt x="442" y="1793"/>
                    </a:lnTo>
                    <a:lnTo>
                      <a:pt x="909" y="1409"/>
                    </a:lnTo>
                    <a:lnTo>
                      <a:pt x="442" y="896"/>
                    </a:lnTo>
                    <a:lnTo>
                      <a:pt x="909" y="535"/>
                    </a:lnTo>
                    <a:lnTo>
                      <a:pt x="442" y="0"/>
                    </a:lnTo>
                  </a:path>
                </a:pathLst>
              </a:custGeom>
              <a:noFill/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sp>
        <p:nvSpPr>
          <p:cNvPr id="489" name="Rectangle 4">
            <a:extLst>
              <a:ext uri="{FF2B5EF4-FFF2-40B4-BE49-F238E27FC236}">
                <a16:creationId xmlns:a16="http://schemas.microsoft.com/office/drawing/2014/main" id="{76360AD1-BDFD-2B94-CC70-7BD714B63029}"/>
              </a:ext>
            </a:extLst>
          </p:cNvPr>
          <p:cNvSpPr/>
          <p:nvPr/>
        </p:nvSpPr>
        <p:spPr>
          <a:xfrm>
            <a:off x="4782041" y="2769968"/>
            <a:ext cx="3775219" cy="2317015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490" name="Circle">
            <a:extLst>
              <a:ext uri="{FF2B5EF4-FFF2-40B4-BE49-F238E27FC236}">
                <a16:creationId xmlns:a16="http://schemas.microsoft.com/office/drawing/2014/main" id="{FDC93E05-8F6B-E263-A247-B426DE65BF8D}"/>
              </a:ext>
            </a:extLst>
          </p:cNvPr>
          <p:cNvSpPr/>
          <p:nvPr/>
        </p:nvSpPr>
        <p:spPr>
          <a:xfrm>
            <a:off x="4719042" y="2700549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 dirty="0">
                <a:solidFill>
                  <a:schemeClr val="bg1"/>
                </a:solidFill>
              </a:rPr>
              <a:t>4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491" name="Rounded Rectangle">
            <a:extLst>
              <a:ext uri="{FF2B5EF4-FFF2-40B4-BE49-F238E27FC236}">
                <a16:creationId xmlns:a16="http://schemas.microsoft.com/office/drawing/2014/main" id="{A46AFA12-2ECC-28F3-BE91-15FFB2216FFB}"/>
              </a:ext>
            </a:extLst>
          </p:cNvPr>
          <p:cNvSpPr/>
          <p:nvPr/>
        </p:nvSpPr>
        <p:spPr>
          <a:xfrm>
            <a:off x="5716147" y="3185062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>
                <a:solidFill>
                  <a:schemeClr val="bg1"/>
                </a:solidFill>
              </a:rPr>
              <a:t>4-</a:t>
            </a:r>
            <a:r>
              <a:rPr lang="en-US" altLang="ko-KR" sz="700">
                <a:solidFill>
                  <a:schemeClr val="bg1"/>
                </a:solidFill>
              </a:rPr>
              <a:t>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492" name="타원 491">
            <a:extLst>
              <a:ext uri="{FF2B5EF4-FFF2-40B4-BE49-F238E27FC236}">
                <a16:creationId xmlns:a16="http://schemas.microsoft.com/office/drawing/2014/main" id="{6E8FD953-43DF-ECB2-A2CF-B4E52A60A5FF}"/>
              </a:ext>
            </a:extLst>
          </p:cNvPr>
          <p:cNvSpPr/>
          <p:nvPr/>
        </p:nvSpPr>
        <p:spPr>
          <a:xfrm>
            <a:off x="7456060" y="5250796"/>
            <a:ext cx="76200" cy="89815"/>
          </a:xfrm>
          <a:prstGeom prst="ellipse">
            <a:avLst/>
          </a:prstGeom>
          <a:solidFill>
            <a:schemeClr val="bg1">
              <a:lumMod val="8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93" name="TextBox 53">
            <a:extLst>
              <a:ext uri="{FF2B5EF4-FFF2-40B4-BE49-F238E27FC236}">
                <a16:creationId xmlns:a16="http://schemas.microsoft.com/office/drawing/2014/main" id="{F8317608-C40B-A272-34F7-FACBF015B790}"/>
              </a:ext>
            </a:extLst>
          </p:cNvPr>
          <p:cNvSpPr txBox="1"/>
          <p:nvPr/>
        </p:nvSpPr>
        <p:spPr>
          <a:xfrm>
            <a:off x="7594084" y="5260321"/>
            <a:ext cx="216328" cy="7788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500"/>
              <a:t>지난달</a:t>
            </a:r>
            <a:endParaRPr lang="en-US" altLang="ko-KR" sz="500" dirty="0"/>
          </a:p>
        </p:txBody>
      </p:sp>
      <p:sp>
        <p:nvSpPr>
          <p:cNvPr id="494" name="타원 493">
            <a:extLst>
              <a:ext uri="{FF2B5EF4-FFF2-40B4-BE49-F238E27FC236}">
                <a16:creationId xmlns:a16="http://schemas.microsoft.com/office/drawing/2014/main" id="{7C028610-4D1E-54FC-9DB4-C828DD441E57}"/>
              </a:ext>
            </a:extLst>
          </p:cNvPr>
          <p:cNvSpPr/>
          <p:nvPr/>
        </p:nvSpPr>
        <p:spPr>
          <a:xfrm>
            <a:off x="7871941" y="5253178"/>
            <a:ext cx="76200" cy="89815"/>
          </a:xfrm>
          <a:prstGeom prst="ellipse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95" name="TextBox 53">
            <a:extLst>
              <a:ext uri="{FF2B5EF4-FFF2-40B4-BE49-F238E27FC236}">
                <a16:creationId xmlns:a16="http://schemas.microsoft.com/office/drawing/2014/main" id="{331FD10A-907E-C407-7974-1FAC9C221F4C}"/>
              </a:ext>
            </a:extLst>
          </p:cNvPr>
          <p:cNvSpPr txBox="1"/>
          <p:nvPr/>
        </p:nvSpPr>
        <p:spPr>
          <a:xfrm>
            <a:off x="8009965" y="5262703"/>
            <a:ext cx="216328" cy="7788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500" dirty="0" err="1"/>
              <a:t>이번달</a:t>
            </a:r>
            <a:endParaRPr lang="en-US" altLang="ko-KR" sz="500" dirty="0"/>
          </a:p>
        </p:txBody>
      </p:sp>
      <p:sp>
        <p:nvSpPr>
          <p:cNvPr id="496" name="타원 495">
            <a:extLst>
              <a:ext uri="{FF2B5EF4-FFF2-40B4-BE49-F238E27FC236}">
                <a16:creationId xmlns:a16="http://schemas.microsoft.com/office/drawing/2014/main" id="{76066227-21D1-30A0-E79C-4D3FFDFDEA13}"/>
              </a:ext>
            </a:extLst>
          </p:cNvPr>
          <p:cNvSpPr/>
          <p:nvPr/>
        </p:nvSpPr>
        <p:spPr>
          <a:xfrm>
            <a:off x="8287822" y="5255560"/>
            <a:ext cx="76200" cy="89815"/>
          </a:xfrm>
          <a:prstGeom prst="ellipse">
            <a:avLst/>
          </a:prstGeom>
          <a:solidFill>
            <a:schemeClr val="bg1">
              <a:lumMod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97" name="TextBox 53">
            <a:extLst>
              <a:ext uri="{FF2B5EF4-FFF2-40B4-BE49-F238E27FC236}">
                <a16:creationId xmlns:a16="http://schemas.microsoft.com/office/drawing/2014/main" id="{FDBA402E-C351-8B09-D3E7-CEC1246AFA5A}"/>
              </a:ext>
            </a:extLst>
          </p:cNvPr>
          <p:cNvSpPr txBox="1"/>
          <p:nvPr/>
        </p:nvSpPr>
        <p:spPr>
          <a:xfrm>
            <a:off x="8425846" y="5265085"/>
            <a:ext cx="297978" cy="769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500"/>
              <a:t>과목 평균</a:t>
            </a:r>
            <a:endParaRPr lang="en-US" altLang="ko-KR" sz="500" dirty="0"/>
          </a:p>
        </p:txBody>
      </p:sp>
      <p:sp>
        <p:nvSpPr>
          <p:cNvPr id="498" name="Rectangle 4">
            <a:extLst>
              <a:ext uri="{FF2B5EF4-FFF2-40B4-BE49-F238E27FC236}">
                <a16:creationId xmlns:a16="http://schemas.microsoft.com/office/drawing/2014/main" id="{B883548E-93B1-3A6C-0CAE-ED44012E395D}"/>
              </a:ext>
            </a:extLst>
          </p:cNvPr>
          <p:cNvSpPr/>
          <p:nvPr/>
        </p:nvSpPr>
        <p:spPr>
          <a:xfrm>
            <a:off x="264090" y="2746999"/>
            <a:ext cx="4373491" cy="2339984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grpSp>
        <p:nvGrpSpPr>
          <p:cNvPr id="499" name="그룹 498">
            <a:extLst>
              <a:ext uri="{FF2B5EF4-FFF2-40B4-BE49-F238E27FC236}">
                <a16:creationId xmlns:a16="http://schemas.microsoft.com/office/drawing/2014/main" id="{C464B87E-0615-F845-FFCC-0777690200A1}"/>
              </a:ext>
            </a:extLst>
          </p:cNvPr>
          <p:cNvGrpSpPr/>
          <p:nvPr/>
        </p:nvGrpSpPr>
        <p:grpSpPr>
          <a:xfrm>
            <a:off x="940046" y="5365122"/>
            <a:ext cx="1488420" cy="173590"/>
            <a:chOff x="5046735" y="1072385"/>
            <a:chExt cx="1488420" cy="173590"/>
          </a:xfrm>
        </p:grpSpPr>
        <p:sp>
          <p:nvSpPr>
            <p:cNvPr id="500" name="자유형: 도형 499">
              <a:extLst>
                <a:ext uri="{FF2B5EF4-FFF2-40B4-BE49-F238E27FC236}">
                  <a16:creationId xmlns:a16="http://schemas.microsoft.com/office/drawing/2014/main" id="{8CBAF8C4-DC25-15D1-0B3D-A6BE3868F619}"/>
                </a:ext>
              </a:extLst>
            </p:cNvPr>
            <p:cNvSpPr/>
            <p:nvPr/>
          </p:nvSpPr>
          <p:spPr>
            <a:xfrm>
              <a:off x="5046735" y="1072385"/>
              <a:ext cx="1445556" cy="173590"/>
            </a:xfrm>
            <a:custGeom>
              <a:avLst/>
              <a:gdLst>
                <a:gd name="connsiteX0" fmla="*/ 1264203 w 2643835"/>
                <a:gd name="connsiteY0" fmla="*/ 0 h 360099"/>
                <a:gd name="connsiteX1" fmla="*/ 1305207 w 2643835"/>
                <a:gd name="connsiteY1" fmla="*/ 60652 h 360099"/>
                <a:gd name="connsiteX2" fmla="*/ 2593926 w 2643835"/>
                <a:gd name="connsiteY2" fmla="*/ 60652 h 360099"/>
                <a:gd name="connsiteX3" fmla="*/ 2643835 w 2643835"/>
                <a:gd name="connsiteY3" fmla="*/ 110561 h 360099"/>
                <a:gd name="connsiteX4" fmla="*/ 2643835 w 2643835"/>
                <a:gd name="connsiteY4" fmla="*/ 310190 h 360099"/>
                <a:gd name="connsiteX5" fmla="*/ 2593926 w 2643835"/>
                <a:gd name="connsiteY5" fmla="*/ 360099 h 360099"/>
                <a:gd name="connsiteX6" fmla="*/ 49909 w 2643835"/>
                <a:gd name="connsiteY6" fmla="*/ 360099 h 360099"/>
                <a:gd name="connsiteX7" fmla="*/ 0 w 2643835"/>
                <a:gd name="connsiteY7" fmla="*/ 310190 h 360099"/>
                <a:gd name="connsiteX8" fmla="*/ 0 w 2643835"/>
                <a:gd name="connsiteY8" fmla="*/ 110561 h 360099"/>
                <a:gd name="connsiteX9" fmla="*/ 49909 w 2643835"/>
                <a:gd name="connsiteY9" fmla="*/ 60652 h 360099"/>
                <a:gd name="connsiteX10" fmla="*/ 1223199 w 2643835"/>
                <a:gd name="connsiteY10" fmla="*/ 60652 h 360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43835" h="360099">
                  <a:moveTo>
                    <a:pt x="1264203" y="0"/>
                  </a:moveTo>
                  <a:lnTo>
                    <a:pt x="1305207" y="60652"/>
                  </a:lnTo>
                  <a:lnTo>
                    <a:pt x="2593926" y="60652"/>
                  </a:lnTo>
                  <a:cubicBezTo>
                    <a:pt x="2621490" y="60652"/>
                    <a:pt x="2643835" y="82997"/>
                    <a:pt x="2643835" y="110561"/>
                  </a:cubicBezTo>
                  <a:lnTo>
                    <a:pt x="2643835" y="310190"/>
                  </a:lnTo>
                  <a:cubicBezTo>
                    <a:pt x="2643835" y="337754"/>
                    <a:pt x="2621490" y="360099"/>
                    <a:pt x="2593926" y="360099"/>
                  </a:cubicBezTo>
                  <a:lnTo>
                    <a:pt x="49909" y="360099"/>
                  </a:lnTo>
                  <a:cubicBezTo>
                    <a:pt x="22345" y="360099"/>
                    <a:pt x="0" y="337754"/>
                    <a:pt x="0" y="310190"/>
                  </a:cubicBezTo>
                  <a:lnTo>
                    <a:pt x="0" y="110561"/>
                  </a:lnTo>
                  <a:cubicBezTo>
                    <a:pt x="0" y="82997"/>
                    <a:pt x="22345" y="60652"/>
                    <a:pt x="49909" y="60652"/>
                  </a:cubicBezTo>
                  <a:lnTo>
                    <a:pt x="1223199" y="60652"/>
                  </a:lnTo>
                  <a:close/>
                </a:path>
              </a:pathLst>
            </a:custGeom>
            <a:solidFill>
              <a:srgbClr val="313131">
                <a:alpha val="8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501" name="TextBox 500">
              <a:extLst>
                <a:ext uri="{FF2B5EF4-FFF2-40B4-BE49-F238E27FC236}">
                  <a16:creationId xmlns:a16="http://schemas.microsoft.com/office/drawing/2014/main" id="{BEB7D0A1-123E-ED69-0FCD-41A6C4E131FA}"/>
                </a:ext>
              </a:extLst>
            </p:cNvPr>
            <p:cNvSpPr txBox="1"/>
            <p:nvPr/>
          </p:nvSpPr>
          <p:spPr>
            <a:xfrm>
              <a:off x="5073819" y="1144458"/>
              <a:ext cx="1461336" cy="69250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spAutoFit/>
            </a:bodyPr>
            <a:lstStyle/>
            <a:p>
              <a:r>
                <a:rPr kumimoji="1" lang="ko-KR" altLang="en-US" sz="450" dirty="0">
                  <a:solidFill>
                    <a:schemeClr val="bg1"/>
                  </a:solidFill>
                </a:rPr>
                <a:t>누적 진단 결과와 학습량을 종합 분석한 그래프입니다</a:t>
              </a:r>
              <a:r>
                <a:rPr kumimoji="1" lang="en-US" altLang="ko-KR" sz="450" dirty="0">
                  <a:solidFill>
                    <a:schemeClr val="bg1"/>
                  </a:solidFill>
                </a:rPr>
                <a:t>.</a:t>
              </a:r>
            </a:p>
          </p:txBody>
        </p:sp>
      </p:grpSp>
      <p:sp>
        <p:nvSpPr>
          <p:cNvPr id="504" name="Rectangle 4">
            <a:extLst>
              <a:ext uri="{FF2B5EF4-FFF2-40B4-BE49-F238E27FC236}">
                <a16:creationId xmlns:a16="http://schemas.microsoft.com/office/drawing/2014/main" id="{25E378A6-6EBE-FF32-5392-EE0FB4A6885E}"/>
              </a:ext>
            </a:extLst>
          </p:cNvPr>
          <p:cNvSpPr/>
          <p:nvPr/>
        </p:nvSpPr>
        <p:spPr>
          <a:xfrm>
            <a:off x="270905" y="2919945"/>
            <a:ext cx="3495219" cy="324035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505" name="Rounded Rectangle">
            <a:extLst>
              <a:ext uri="{FF2B5EF4-FFF2-40B4-BE49-F238E27FC236}">
                <a16:creationId xmlns:a16="http://schemas.microsoft.com/office/drawing/2014/main" id="{8F7B6199-C8C5-2377-EB83-A43DBC36FD07}"/>
              </a:ext>
            </a:extLst>
          </p:cNvPr>
          <p:cNvSpPr/>
          <p:nvPr/>
        </p:nvSpPr>
        <p:spPr>
          <a:xfrm>
            <a:off x="203211" y="2933144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>
                <a:solidFill>
                  <a:schemeClr val="bg1"/>
                </a:solidFill>
              </a:rPr>
              <a:t>3-</a:t>
            </a:r>
            <a:r>
              <a:rPr lang="en-US" altLang="ko-KR" sz="700">
                <a:solidFill>
                  <a:schemeClr val="bg1"/>
                </a:solidFill>
              </a:rPr>
              <a:t>3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506" name="Rounded Rectangle">
            <a:extLst>
              <a:ext uri="{FF2B5EF4-FFF2-40B4-BE49-F238E27FC236}">
                <a16:creationId xmlns:a16="http://schemas.microsoft.com/office/drawing/2014/main" id="{653A6CAA-6E1C-F9A8-4B2A-022BF80E63D9}"/>
              </a:ext>
            </a:extLst>
          </p:cNvPr>
          <p:cNvSpPr/>
          <p:nvPr/>
        </p:nvSpPr>
        <p:spPr>
          <a:xfrm>
            <a:off x="997844" y="3234676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 dirty="0">
                <a:solidFill>
                  <a:schemeClr val="bg1"/>
                </a:solidFill>
              </a:rPr>
              <a:t>3</a:t>
            </a:r>
            <a:r>
              <a:rPr lang="en-US" sz="700">
                <a:solidFill>
                  <a:schemeClr val="bg1"/>
                </a:solidFill>
              </a:rPr>
              <a:t>-</a:t>
            </a:r>
            <a:r>
              <a:rPr lang="en-US" altLang="ko-KR" sz="700">
                <a:solidFill>
                  <a:schemeClr val="bg1"/>
                </a:solidFill>
              </a:rPr>
              <a:t>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07" name="Rectangle 4">
            <a:extLst>
              <a:ext uri="{FF2B5EF4-FFF2-40B4-BE49-F238E27FC236}">
                <a16:creationId xmlns:a16="http://schemas.microsoft.com/office/drawing/2014/main" id="{410A7A37-AE19-A099-F0C0-CC5F0A212DCF}"/>
              </a:ext>
            </a:extLst>
          </p:cNvPr>
          <p:cNvSpPr/>
          <p:nvPr/>
        </p:nvSpPr>
        <p:spPr>
          <a:xfrm>
            <a:off x="1108249" y="3255313"/>
            <a:ext cx="1705785" cy="309034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508" name="Circle">
            <a:extLst>
              <a:ext uri="{FF2B5EF4-FFF2-40B4-BE49-F238E27FC236}">
                <a16:creationId xmlns:a16="http://schemas.microsoft.com/office/drawing/2014/main" id="{DFD9A053-808F-D954-03B8-BE6A123C1B7B}"/>
              </a:ext>
            </a:extLst>
          </p:cNvPr>
          <p:cNvSpPr/>
          <p:nvPr/>
        </p:nvSpPr>
        <p:spPr>
          <a:xfrm>
            <a:off x="187250" y="2682944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>
                <a:solidFill>
                  <a:schemeClr val="bg1"/>
                </a:solidFill>
              </a:rPr>
              <a:t>3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509" name="사각형: 둥근 모서리 508">
            <a:extLst>
              <a:ext uri="{FF2B5EF4-FFF2-40B4-BE49-F238E27FC236}">
                <a16:creationId xmlns:a16="http://schemas.microsoft.com/office/drawing/2014/main" id="{84FEA50C-69FE-DEA0-1EF4-928470BE7E69}"/>
              </a:ext>
            </a:extLst>
          </p:cNvPr>
          <p:cNvSpPr/>
          <p:nvPr/>
        </p:nvSpPr>
        <p:spPr>
          <a:xfrm>
            <a:off x="1619526" y="7075488"/>
            <a:ext cx="128540" cy="585788"/>
          </a:xfrm>
          <a:prstGeom prst="roundRect">
            <a:avLst/>
          </a:prstGeom>
          <a:solidFill>
            <a:srgbClr val="D9D9D9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10" name="타원 509">
            <a:extLst>
              <a:ext uri="{FF2B5EF4-FFF2-40B4-BE49-F238E27FC236}">
                <a16:creationId xmlns:a16="http://schemas.microsoft.com/office/drawing/2014/main" id="{5ED17130-CD3F-1F46-EA4F-C591761BE354}"/>
              </a:ext>
            </a:extLst>
          </p:cNvPr>
          <p:cNvSpPr/>
          <p:nvPr/>
        </p:nvSpPr>
        <p:spPr>
          <a:xfrm>
            <a:off x="1763229" y="7098170"/>
            <a:ext cx="76200" cy="89815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11" name="사각형: 둥근 모서리 510">
            <a:extLst>
              <a:ext uri="{FF2B5EF4-FFF2-40B4-BE49-F238E27FC236}">
                <a16:creationId xmlns:a16="http://schemas.microsoft.com/office/drawing/2014/main" id="{774EA156-82CE-664D-22D4-BBAC38263EE2}"/>
              </a:ext>
            </a:extLst>
          </p:cNvPr>
          <p:cNvSpPr/>
          <p:nvPr/>
        </p:nvSpPr>
        <p:spPr>
          <a:xfrm>
            <a:off x="2680552" y="7335044"/>
            <a:ext cx="148247" cy="326232"/>
          </a:xfrm>
          <a:prstGeom prst="roundRect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14" name="타원 513">
            <a:extLst>
              <a:ext uri="{FF2B5EF4-FFF2-40B4-BE49-F238E27FC236}">
                <a16:creationId xmlns:a16="http://schemas.microsoft.com/office/drawing/2014/main" id="{162CD381-78D4-5B5D-52C0-D0BA98686B7E}"/>
              </a:ext>
            </a:extLst>
          </p:cNvPr>
          <p:cNvSpPr/>
          <p:nvPr/>
        </p:nvSpPr>
        <p:spPr>
          <a:xfrm>
            <a:off x="2618229" y="7323474"/>
            <a:ext cx="76200" cy="89815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graphicFrame>
        <p:nvGraphicFramePr>
          <p:cNvPr id="516" name="Google Shape;548;p12">
            <a:extLst>
              <a:ext uri="{FF2B5EF4-FFF2-40B4-BE49-F238E27FC236}">
                <a16:creationId xmlns:a16="http://schemas.microsoft.com/office/drawing/2014/main" id="{728D62F5-17A6-4316-B2FD-09A242CB0F9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48157829"/>
              </p:ext>
            </p:extLst>
          </p:nvPr>
        </p:nvGraphicFramePr>
        <p:xfrm>
          <a:off x="12192000" y="0"/>
          <a:ext cx="1887100" cy="121344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3.2.0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&lt;1-4&gt;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리포트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SMS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발송 버튼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화면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UI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현행화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11245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3.2.2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&lt;1-4&gt; </a:t>
                      </a:r>
                      <a:r>
                        <a:rPr kumimoji="1" lang="ko-KR" altLang="en-US" sz="600" dirty="0" err="1">
                          <a:solidFill>
                            <a:schemeClr val="tx1"/>
                          </a:solidFill>
                        </a:rPr>
                        <a:t>버튼명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 변경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6346450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3.4.3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&lt;2&gt;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우리반 전체 </a:t>
                      </a: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학생 필터 영역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4075601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3.4.7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&lt;1&gt;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툴팁 문구 수정</a:t>
                      </a:r>
                      <a:endParaRPr kumimoji="1" lang="en-US" altLang="ko-KR" sz="60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&lt;2-2&gt;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사용 이력 없는 학년도 정의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39719768"/>
                  </a:ext>
                </a:extLst>
              </a:tr>
            </a:tbl>
          </a:graphicData>
        </a:graphic>
      </p:graphicFrame>
      <p:sp>
        <p:nvSpPr>
          <p:cNvPr id="5" name="직사각형 4">
            <a:extLst>
              <a:ext uri="{FF2B5EF4-FFF2-40B4-BE49-F238E27FC236}">
                <a16:creationId xmlns:a16="http://schemas.microsoft.com/office/drawing/2014/main" id="{44CBD97D-FF74-183B-3565-064B24CABB76}"/>
              </a:ext>
            </a:extLst>
          </p:cNvPr>
          <p:cNvSpPr/>
          <p:nvPr/>
        </p:nvSpPr>
        <p:spPr>
          <a:xfrm>
            <a:off x="8184114" y="879434"/>
            <a:ext cx="694111" cy="99122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altLang="ko-KR" sz="600" dirty="0"/>
              <a:t>v.3.2.2 </a:t>
            </a:r>
            <a:r>
              <a:rPr lang="ko-KR" altLang="en-US" sz="600" dirty="0" err="1"/>
              <a:t>버튼명</a:t>
            </a:r>
            <a:r>
              <a:rPr lang="ko-KR" altLang="en-US" sz="600" dirty="0"/>
              <a:t> 변경</a:t>
            </a:r>
          </a:p>
        </p:txBody>
      </p:sp>
      <p:sp>
        <p:nvSpPr>
          <p:cNvPr id="2" name="사각형: 둥근 모서리 1">
            <a:extLst>
              <a:ext uri="{FF2B5EF4-FFF2-40B4-BE49-F238E27FC236}">
                <a16:creationId xmlns:a16="http://schemas.microsoft.com/office/drawing/2014/main" id="{8B4C4986-5D91-1DF0-72C0-DDFDAB775404}"/>
              </a:ext>
            </a:extLst>
          </p:cNvPr>
          <p:cNvSpPr/>
          <p:nvPr/>
        </p:nvSpPr>
        <p:spPr>
          <a:xfrm>
            <a:off x="260080" y="1522639"/>
            <a:ext cx="8459363" cy="935713"/>
          </a:xfrm>
          <a:prstGeom prst="roundRect">
            <a:avLst>
              <a:gd name="adj" fmla="val 11362"/>
            </a:avLst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FF22156-B959-3F96-B851-8CDF10F0AC97}"/>
              </a:ext>
            </a:extLst>
          </p:cNvPr>
          <p:cNvSpPr txBox="1"/>
          <p:nvPr/>
        </p:nvSpPr>
        <p:spPr>
          <a:xfrm>
            <a:off x="516430" y="1625511"/>
            <a:ext cx="68608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>
                <a:solidFill>
                  <a:prstClr val="black"/>
                </a:solidFill>
              </a:rPr>
              <a:t>우리반 전체</a:t>
            </a:r>
            <a:endParaRPr kumimoji="1" lang="x-none" altLang="en-US" sz="900" b="1" dirty="0">
              <a:solidFill>
                <a:prstClr val="black"/>
              </a:solidFill>
            </a:endParaRPr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3A4D0022-B5A5-3EDC-DD25-F5D41FB0A4B8}"/>
              </a:ext>
            </a:extLst>
          </p:cNvPr>
          <p:cNvSpPr/>
          <p:nvPr/>
        </p:nvSpPr>
        <p:spPr>
          <a:xfrm>
            <a:off x="406900" y="1873280"/>
            <a:ext cx="934523" cy="20874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>
                <a:solidFill>
                  <a:schemeClr val="tx1"/>
                </a:solidFill>
              </a:rPr>
              <a:t>우리반 전체</a:t>
            </a: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316DD6EA-75A2-D21B-1FBE-1A2022454948}"/>
              </a:ext>
            </a:extLst>
          </p:cNvPr>
          <p:cNvSpPr/>
          <p:nvPr/>
        </p:nvSpPr>
        <p:spPr>
          <a:xfrm>
            <a:off x="1414931" y="1883510"/>
            <a:ext cx="654133" cy="208744"/>
          </a:xfrm>
          <a:prstGeom prst="roundRect">
            <a:avLst>
              <a:gd name="adj" fmla="val 50000"/>
            </a:avLst>
          </a:prstGeom>
          <a:solidFill>
            <a:srgbClr val="EFEAFF"/>
          </a:solidFill>
          <a:ln w="6350">
            <a:solidFill>
              <a:srgbClr val="8072EA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rgbClr val="7163F4"/>
                </a:solidFill>
              </a:rPr>
              <a:t>강</a:t>
            </a:r>
            <a:r>
              <a:rPr lang="en-US" altLang="ko-KR" sz="800" b="1">
                <a:solidFill>
                  <a:srgbClr val="7163F4"/>
                </a:solidFill>
              </a:rPr>
              <a:t>OO</a:t>
            </a:r>
            <a:endParaRPr lang="ko-KR" altLang="en-US" sz="800" b="1" dirty="0">
              <a:solidFill>
                <a:srgbClr val="7163F4"/>
              </a:solidFill>
            </a:endParaRPr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EC4B20A0-BD14-80D3-8024-7CEAAF107D23}"/>
              </a:ext>
            </a:extLst>
          </p:cNvPr>
          <p:cNvSpPr/>
          <p:nvPr/>
        </p:nvSpPr>
        <p:spPr>
          <a:xfrm>
            <a:off x="2142572" y="1883157"/>
            <a:ext cx="654133" cy="20874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>
                <a:solidFill>
                  <a:schemeClr val="tx1"/>
                </a:solidFill>
              </a:rPr>
              <a:t>강</a:t>
            </a:r>
            <a:r>
              <a:rPr lang="en-US" altLang="ko-KR" sz="800">
                <a:solidFill>
                  <a:schemeClr val="tx1"/>
                </a:solidFill>
              </a:rPr>
              <a:t>OO</a:t>
            </a:r>
            <a:endParaRPr lang="ko-KR" altLang="en-US" sz="1400" dirty="0">
              <a:solidFill>
                <a:schemeClr val="tx1"/>
              </a:solidFill>
            </a:endParaRPr>
          </a:p>
        </p:txBody>
      </p: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7B627D15-BB28-6C6E-381E-8C9156B975AC}"/>
              </a:ext>
            </a:extLst>
          </p:cNvPr>
          <p:cNvSpPr/>
          <p:nvPr/>
        </p:nvSpPr>
        <p:spPr>
          <a:xfrm>
            <a:off x="2870213" y="1882804"/>
            <a:ext cx="654133" cy="20874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>
                <a:solidFill>
                  <a:schemeClr val="tx1"/>
                </a:solidFill>
              </a:rPr>
              <a:t>김</a:t>
            </a:r>
            <a:r>
              <a:rPr lang="en-US" altLang="ko-KR" sz="800">
                <a:solidFill>
                  <a:schemeClr val="tx1"/>
                </a:solidFill>
              </a:rPr>
              <a:t>OO</a:t>
            </a:r>
            <a:endParaRPr lang="ko-KR" altLang="en-US" sz="1400" dirty="0">
              <a:solidFill>
                <a:schemeClr val="tx1"/>
              </a:solidFill>
            </a:endParaRPr>
          </a:p>
        </p:txBody>
      </p: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938DC424-9E24-0DC3-4B85-ECCAED4212A4}"/>
              </a:ext>
            </a:extLst>
          </p:cNvPr>
          <p:cNvSpPr/>
          <p:nvPr/>
        </p:nvSpPr>
        <p:spPr>
          <a:xfrm>
            <a:off x="3597854" y="1882451"/>
            <a:ext cx="654133" cy="20874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>
                <a:solidFill>
                  <a:schemeClr val="tx1"/>
                </a:solidFill>
              </a:rPr>
              <a:t>김</a:t>
            </a:r>
            <a:r>
              <a:rPr lang="en-US" altLang="ko-KR" sz="800">
                <a:solidFill>
                  <a:schemeClr val="tx1"/>
                </a:solidFill>
              </a:rPr>
              <a:t>OO</a:t>
            </a:r>
            <a:endParaRPr lang="ko-KR" altLang="en-US" sz="1400" dirty="0">
              <a:solidFill>
                <a:schemeClr val="tx1"/>
              </a:solidFill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1F820EE4-A401-0C4C-1442-2F6CF5587A02}"/>
              </a:ext>
            </a:extLst>
          </p:cNvPr>
          <p:cNvSpPr txBox="1"/>
          <p:nvPr/>
        </p:nvSpPr>
        <p:spPr>
          <a:xfrm>
            <a:off x="410893" y="2245033"/>
            <a:ext cx="463268" cy="107722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700" dirty="0">
                <a:solidFill>
                  <a:schemeClr val="bg1">
                    <a:lumMod val="50000"/>
                  </a:schemeClr>
                </a:solidFill>
              </a:rPr>
              <a:t>+10 </a:t>
            </a:r>
            <a:r>
              <a:rPr kumimoji="1" lang="ko-KR" altLang="en-US" sz="700" dirty="0">
                <a:solidFill>
                  <a:schemeClr val="bg1">
                    <a:lumMod val="50000"/>
                  </a:schemeClr>
                </a:solidFill>
              </a:rPr>
              <a:t>더보기</a:t>
            </a:r>
            <a:endParaRPr kumimoji="1" lang="x-none" altLang="en-US" sz="6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5" name="사각형: 둥근 모서리 14">
            <a:extLst>
              <a:ext uri="{FF2B5EF4-FFF2-40B4-BE49-F238E27FC236}">
                <a16:creationId xmlns:a16="http://schemas.microsoft.com/office/drawing/2014/main" id="{C1EFC928-8289-1963-6D4A-6AAFF4BA8DDC}"/>
              </a:ext>
            </a:extLst>
          </p:cNvPr>
          <p:cNvSpPr/>
          <p:nvPr/>
        </p:nvSpPr>
        <p:spPr>
          <a:xfrm>
            <a:off x="4325495" y="1882451"/>
            <a:ext cx="654133" cy="20874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>
                <a:solidFill>
                  <a:schemeClr val="tx1"/>
                </a:solidFill>
              </a:rPr>
              <a:t>OO</a:t>
            </a:r>
            <a:endParaRPr lang="ko-KR" altLang="en-US" sz="1400" dirty="0">
              <a:solidFill>
                <a:schemeClr val="tx1"/>
              </a:solidFill>
            </a:endParaRPr>
          </a:p>
        </p:txBody>
      </p:sp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EE92A913-8822-DB72-D8A3-DB1228DA74E0}"/>
              </a:ext>
            </a:extLst>
          </p:cNvPr>
          <p:cNvSpPr/>
          <p:nvPr/>
        </p:nvSpPr>
        <p:spPr>
          <a:xfrm>
            <a:off x="5053136" y="1882451"/>
            <a:ext cx="654133" cy="20874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>
                <a:solidFill>
                  <a:schemeClr val="tx1"/>
                </a:solidFill>
              </a:rPr>
              <a:t>박</a:t>
            </a:r>
            <a:r>
              <a:rPr lang="en-US" altLang="ko-KR" sz="800" dirty="0">
                <a:solidFill>
                  <a:schemeClr val="tx1"/>
                </a:solidFill>
              </a:rPr>
              <a:t>OO</a:t>
            </a:r>
            <a:endParaRPr lang="ko-KR" altLang="en-US" sz="1400" dirty="0">
              <a:solidFill>
                <a:schemeClr val="tx1"/>
              </a:solidFill>
            </a:endParaRPr>
          </a:p>
        </p:txBody>
      </p:sp>
      <p:sp>
        <p:nvSpPr>
          <p:cNvPr id="22" name="사각형: 둥근 모서리 21">
            <a:extLst>
              <a:ext uri="{FF2B5EF4-FFF2-40B4-BE49-F238E27FC236}">
                <a16:creationId xmlns:a16="http://schemas.microsoft.com/office/drawing/2014/main" id="{D0080ED5-01A5-7D46-D565-756841EECEFC}"/>
              </a:ext>
            </a:extLst>
          </p:cNvPr>
          <p:cNvSpPr/>
          <p:nvPr/>
        </p:nvSpPr>
        <p:spPr>
          <a:xfrm>
            <a:off x="5780777" y="1882451"/>
            <a:ext cx="654133" cy="20874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>
                <a:solidFill>
                  <a:schemeClr val="tx1"/>
                </a:solidFill>
              </a:rPr>
              <a:t>박</a:t>
            </a:r>
            <a:r>
              <a:rPr lang="en-US" altLang="ko-KR" sz="800" dirty="0">
                <a:solidFill>
                  <a:schemeClr val="tx1"/>
                </a:solidFill>
              </a:rPr>
              <a:t>OO</a:t>
            </a:r>
            <a:endParaRPr lang="ko-KR" altLang="en-US" sz="1400" dirty="0">
              <a:solidFill>
                <a:schemeClr val="tx1"/>
              </a:solidFill>
            </a:endParaRPr>
          </a:p>
        </p:txBody>
      </p:sp>
      <p:sp>
        <p:nvSpPr>
          <p:cNvPr id="26" name="사각형: 둥근 모서리 25">
            <a:extLst>
              <a:ext uri="{FF2B5EF4-FFF2-40B4-BE49-F238E27FC236}">
                <a16:creationId xmlns:a16="http://schemas.microsoft.com/office/drawing/2014/main" id="{410E0C89-E509-63F7-DBFF-252E6CC07CCE}"/>
              </a:ext>
            </a:extLst>
          </p:cNvPr>
          <p:cNvSpPr/>
          <p:nvPr/>
        </p:nvSpPr>
        <p:spPr>
          <a:xfrm>
            <a:off x="6508418" y="1882451"/>
            <a:ext cx="654133" cy="20874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>
                <a:solidFill>
                  <a:schemeClr val="tx1"/>
                </a:solidFill>
              </a:rPr>
              <a:t>박</a:t>
            </a:r>
            <a:r>
              <a:rPr lang="en-US" altLang="ko-KR" sz="800" dirty="0">
                <a:solidFill>
                  <a:schemeClr val="tx1"/>
                </a:solidFill>
              </a:rPr>
              <a:t>OO</a:t>
            </a:r>
            <a:endParaRPr lang="ko-KR" altLang="en-US" sz="1400" dirty="0">
              <a:solidFill>
                <a:schemeClr val="tx1"/>
              </a:solidFill>
            </a:endParaRPr>
          </a:p>
        </p:txBody>
      </p:sp>
      <p:sp>
        <p:nvSpPr>
          <p:cNvPr id="27" name="사각형: 둥근 모서리 26">
            <a:extLst>
              <a:ext uri="{FF2B5EF4-FFF2-40B4-BE49-F238E27FC236}">
                <a16:creationId xmlns:a16="http://schemas.microsoft.com/office/drawing/2014/main" id="{69CDD155-EEC5-4DD0-7375-4D878E4047CD}"/>
              </a:ext>
            </a:extLst>
          </p:cNvPr>
          <p:cNvSpPr/>
          <p:nvPr/>
        </p:nvSpPr>
        <p:spPr>
          <a:xfrm>
            <a:off x="7236059" y="1882451"/>
            <a:ext cx="654133" cy="20874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>
                <a:solidFill>
                  <a:schemeClr val="tx1"/>
                </a:solidFill>
              </a:rPr>
              <a:t>박</a:t>
            </a:r>
            <a:r>
              <a:rPr lang="en-US" altLang="ko-KR" sz="800" dirty="0">
                <a:solidFill>
                  <a:schemeClr val="tx1"/>
                </a:solidFill>
              </a:rPr>
              <a:t>OO</a:t>
            </a:r>
            <a:endParaRPr lang="ko-KR" altLang="en-US" sz="1400" dirty="0">
              <a:solidFill>
                <a:schemeClr val="tx1"/>
              </a:solidFill>
            </a:endParaRPr>
          </a:p>
        </p:txBody>
      </p:sp>
      <p:sp>
        <p:nvSpPr>
          <p:cNvPr id="29" name="사각형: 둥근 모서리 28">
            <a:extLst>
              <a:ext uri="{FF2B5EF4-FFF2-40B4-BE49-F238E27FC236}">
                <a16:creationId xmlns:a16="http://schemas.microsoft.com/office/drawing/2014/main" id="{EAC79F68-09E6-E7D8-4844-D614EBDBDA42}"/>
              </a:ext>
            </a:extLst>
          </p:cNvPr>
          <p:cNvSpPr/>
          <p:nvPr/>
        </p:nvSpPr>
        <p:spPr>
          <a:xfrm>
            <a:off x="7963697" y="1882451"/>
            <a:ext cx="654133" cy="20874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>
                <a:solidFill>
                  <a:schemeClr val="tx1"/>
                </a:solidFill>
              </a:rPr>
              <a:t>박</a:t>
            </a:r>
            <a:r>
              <a:rPr lang="en-US" altLang="ko-KR" sz="800" dirty="0">
                <a:solidFill>
                  <a:schemeClr val="tx1"/>
                </a:solidFill>
              </a:rPr>
              <a:t>OO</a:t>
            </a:r>
            <a:endParaRPr lang="ko-KR" altLang="en-US" sz="1400" dirty="0">
              <a:solidFill>
                <a:schemeClr val="tx1"/>
              </a:solidFill>
            </a:endParaRPr>
          </a:p>
        </p:txBody>
      </p:sp>
      <p:sp>
        <p:nvSpPr>
          <p:cNvPr id="30" name="사각형: 둥근 모서리 29">
            <a:extLst>
              <a:ext uri="{FF2B5EF4-FFF2-40B4-BE49-F238E27FC236}">
                <a16:creationId xmlns:a16="http://schemas.microsoft.com/office/drawing/2014/main" id="{8EA2DD5B-4186-4964-7200-B7B1FD0ED01B}"/>
              </a:ext>
            </a:extLst>
          </p:cNvPr>
          <p:cNvSpPr/>
          <p:nvPr/>
        </p:nvSpPr>
        <p:spPr>
          <a:xfrm>
            <a:off x="6482821" y="1598083"/>
            <a:ext cx="981200" cy="208744"/>
          </a:xfrm>
          <a:prstGeom prst="roundRect">
            <a:avLst>
              <a:gd name="adj" fmla="val 24903"/>
            </a:avLst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>
                <a:solidFill>
                  <a:schemeClr val="tx1"/>
                </a:solidFill>
              </a:rPr>
              <a:t>2026 </a:t>
            </a:r>
            <a:r>
              <a:rPr lang="ko-KR" altLang="en-US" sz="800">
                <a:solidFill>
                  <a:schemeClr val="tx1"/>
                </a:solidFill>
              </a:rPr>
              <a:t>학년도  ▼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31" name="사각형: 둥근 모서리 30">
            <a:extLst>
              <a:ext uri="{FF2B5EF4-FFF2-40B4-BE49-F238E27FC236}">
                <a16:creationId xmlns:a16="http://schemas.microsoft.com/office/drawing/2014/main" id="{1060BAC6-27C6-3444-27E4-AA1D4D8B645D}"/>
              </a:ext>
            </a:extLst>
          </p:cNvPr>
          <p:cNvSpPr/>
          <p:nvPr/>
        </p:nvSpPr>
        <p:spPr>
          <a:xfrm>
            <a:off x="7527520" y="1598083"/>
            <a:ext cx="999363" cy="208744"/>
          </a:xfrm>
          <a:prstGeom prst="roundRect">
            <a:avLst>
              <a:gd name="adj" fmla="val 24903"/>
            </a:avLst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>
                <a:solidFill>
                  <a:schemeClr val="tx1"/>
                </a:solidFill>
              </a:rPr>
              <a:t>한국고등학교  ▼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32" name="Rectangle 4">
            <a:extLst>
              <a:ext uri="{FF2B5EF4-FFF2-40B4-BE49-F238E27FC236}">
                <a16:creationId xmlns:a16="http://schemas.microsoft.com/office/drawing/2014/main" id="{CD188D0A-4F19-D3A8-6144-E11594A53C1C}"/>
              </a:ext>
            </a:extLst>
          </p:cNvPr>
          <p:cNvSpPr/>
          <p:nvPr/>
        </p:nvSpPr>
        <p:spPr>
          <a:xfrm>
            <a:off x="260080" y="1508008"/>
            <a:ext cx="8463744" cy="1038977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33" name="Circle">
            <a:extLst>
              <a:ext uri="{FF2B5EF4-FFF2-40B4-BE49-F238E27FC236}">
                <a16:creationId xmlns:a16="http://schemas.microsoft.com/office/drawing/2014/main" id="{99926E04-484C-5FD5-65C2-542BA6FAD035}"/>
              </a:ext>
            </a:extLst>
          </p:cNvPr>
          <p:cNvSpPr/>
          <p:nvPr/>
        </p:nvSpPr>
        <p:spPr>
          <a:xfrm>
            <a:off x="187250" y="1465067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2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34" name="Rounded Rectangle">
            <a:extLst>
              <a:ext uri="{FF2B5EF4-FFF2-40B4-BE49-F238E27FC236}">
                <a16:creationId xmlns:a16="http://schemas.microsoft.com/office/drawing/2014/main" id="{6CF6A4C1-CC9B-8322-9BC1-0D4925D1852C}"/>
              </a:ext>
            </a:extLst>
          </p:cNvPr>
          <p:cNvSpPr/>
          <p:nvPr/>
        </p:nvSpPr>
        <p:spPr>
          <a:xfrm>
            <a:off x="339691" y="1801124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</a:t>
            </a:r>
            <a:r>
              <a:rPr lang="en-US" sz="700" dirty="0">
                <a:solidFill>
                  <a:schemeClr val="bg1"/>
                </a:solidFill>
              </a:rPr>
              <a:t>-</a:t>
            </a:r>
            <a:r>
              <a:rPr lang="en-US" altLang="ko-KR" sz="700" dirty="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36" name="Rounded Rectangle">
            <a:extLst>
              <a:ext uri="{FF2B5EF4-FFF2-40B4-BE49-F238E27FC236}">
                <a16:creationId xmlns:a16="http://schemas.microsoft.com/office/drawing/2014/main" id="{822E67B7-7B60-947E-BC84-77885941A665}"/>
              </a:ext>
            </a:extLst>
          </p:cNvPr>
          <p:cNvSpPr/>
          <p:nvPr/>
        </p:nvSpPr>
        <p:spPr>
          <a:xfrm>
            <a:off x="881514" y="2244864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2</a:t>
            </a:r>
            <a:r>
              <a:rPr lang="en-US" sz="700">
                <a:solidFill>
                  <a:schemeClr val="bg1"/>
                </a:solidFill>
              </a:rPr>
              <a:t>-3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37" name="Rectangle 4">
            <a:extLst>
              <a:ext uri="{FF2B5EF4-FFF2-40B4-BE49-F238E27FC236}">
                <a16:creationId xmlns:a16="http://schemas.microsoft.com/office/drawing/2014/main" id="{BA8E99C7-C319-1BF6-DF0C-057236649800}"/>
              </a:ext>
            </a:extLst>
          </p:cNvPr>
          <p:cNvSpPr/>
          <p:nvPr/>
        </p:nvSpPr>
        <p:spPr>
          <a:xfrm>
            <a:off x="6458962" y="1569806"/>
            <a:ext cx="2124128" cy="254475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35" name="Rounded Rectangle">
            <a:extLst>
              <a:ext uri="{FF2B5EF4-FFF2-40B4-BE49-F238E27FC236}">
                <a16:creationId xmlns:a16="http://schemas.microsoft.com/office/drawing/2014/main" id="{2FDF6DF6-6A31-847A-A9E2-A76BFA1C429F}"/>
              </a:ext>
            </a:extLst>
          </p:cNvPr>
          <p:cNvSpPr/>
          <p:nvPr/>
        </p:nvSpPr>
        <p:spPr>
          <a:xfrm>
            <a:off x="6317615" y="1518466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2</a:t>
            </a:r>
            <a:r>
              <a:rPr lang="en-US" sz="700">
                <a:solidFill>
                  <a:schemeClr val="bg1"/>
                </a:solidFill>
              </a:rPr>
              <a:t>-</a:t>
            </a:r>
            <a:r>
              <a:rPr lang="en-US" sz="700" dirty="0">
                <a:solidFill>
                  <a:schemeClr val="bg1"/>
                </a:solidFill>
              </a:rPr>
              <a:t>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39" name="사각형: 둥근 모서리 38">
            <a:extLst>
              <a:ext uri="{FF2B5EF4-FFF2-40B4-BE49-F238E27FC236}">
                <a16:creationId xmlns:a16="http://schemas.microsoft.com/office/drawing/2014/main" id="{2A238B61-73DD-8546-873B-5F86DEED0063}"/>
              </a:ext>
            </a:extLst>
          </p:cNvPr>
          <p:cNvSpPr/>
          <p:nvPr/>
        </p:nvSpPr>
        <p:spPr>
          <a:xfrm>
            <a:off x="10851998" y="57542"/>
            <a:ext cx="1289082" cy="297933"/>
          </a:xfrm>
          <a:prstGeom prst="roundRect">
            <a:avLst>
              <a:gd name="adj" fmla="val 50000"/>
            </a:avLst>
          </a:prstGeom>
          <a:solidFill>
            <a:srgbClr val="00B050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en-US" altLang="ko-KR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26</a:t>
            </a:r>
            <a:r>
              <a: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년 </a:t>
            </a:r>
            <a:r>
              <a:rPr kumimoji="1" lang="en-US" altLang="ko-KR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3</a:t>
            </a:r>
            <a:r>
              <a: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월 배포</a:t>
            </a:r>
          </a:p>
        </p:txBody>
      </p:sp>
      <p:sp>
        <p:nvSpPr>
          <p:cNvPr id="40" name="직사각형 39">
            <a:extLst>
              <a:ext uri="{FF2B5EF4-FFF2-40B4-BE49-F238E27FC236}">
                <a16:creationId xmlns:a16="http://schemas.microsoft.com/office/drawing/2014/main" id="{79B4C1D2-61E7-EB56-98CD-D4B6EE8B1B96}"/>
              </a:ext>
            </a:extLst>
          </p:cNvPr>
          <p:cNvSpPr/>
          <p:nvPr/>
        </p:nvSpPr>
        <p:spPr>
          <a:xfrm>
            <a:off x="0" y="181"/>
            <a:ext cx="1297367" cy="296816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x-none" sz="900" dirty="0">
                <a:solidFill>
                  <a:schemeClr val="tx1"/>
                </a:solidFill>
              </a:rPr>
              <a:t>Update </a:t>
            </a:r>
            <a:r>
              <a:rPr lang="en-US" altLang="x-none" sz="900">
                <a:solidFill>
                  <a:schemeClr val="tx1"/>
                </a:solidFill>
              </a:rPr>
              <a:t>| 2026.02.02 </a:t>
            </a:r>
            <a:endParaRPr lang="en-US" altLang="ko-KR" sz="900" dirty="0">
              <a:solidFill>
                <a:schemeClr val="tx1"/>
              </a:solidFill>
            </a:endParaRPr>
          </a:p>
        </p:txBody>
      </p:sp>
      <p:sp>
        <p:nvSpPr>
          <p:cNvPr id="42" name="사각형: 둥근 모서리 41">
            <a:extLst>
              <a:ext uri="{FF2B5EF4-FFF2-40B4-BE49-F238E27FC236}">
                <a16:creationId xmlns:a16="http://schemas.microsoft.com/office/drawing/2014/main" id="{E656AB45-003E-059C-CCD4-FB84A472D1E5}"/>
              </a:ext>
            </a:extLst>
          </p:cNvPr>
          <p:cNvSpPr/>
          <p:nvPr/>
        </p:nvSpPr>
        <p:spPr>
          <a:xfrm>
            <a:off x="-8612960" y="1522639"/>
            <a:ext cx="8459363" cy="1601561"/>
          </a:xfrm>
          <a:prstGeom prst="roundRect">
            <a:avLst>
              <a:gd name="adj" fmla="val 11362"/>
            </a:avLst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91ACDFB2-BFA2-1DD1-B130-4B698528E746}"/>
              </a:ext>
            </a:extLst>
          </p:cNvPr>
          <p:cNvSpPr txBox="1"/>
          <p:nvPr/>
        </p:nvSpPr>
        <p:spPr>
          <a:xfrm>
            <a:off x="-8356610" y="1625511"/>
            <a:ext cx="68608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>
                <a:solidFill>
                  <a:prstClr val="black"/>
                </a:solidFill>
              </a:rPr>
              <a:t>우리반 전체</a:t>
            </a:r>
            <a:endParaRPr kumimoji="1" lang="x-none" altLang="en-US" sz="900" b="1" dirty="0">
              <a:solidFill>
                <a:prstClr val="black"/>
              </a:solidFill>
            </a:endParaRPr>
          </a:p>
        </p:txBody>
      </p:sp>
      <p:sp>
        <p:nvSpPr>
          <p:cNvPr id="47" name="사각형: 둥근 모서리 46">
            <a:extLst>
              <a:ext uri="{FF2B5EF4-FFF2-40B4-BE49-F238E27FC236}">
                <a16:creationId xmlns:a16="http://schemas.microsoft.com/office/drawing/2014/main" id="{59DCD609-3F62-FFB5-EADF-981E41561387}"/>
              </a:ext>
            </a:extLst>
          </p:cNvPr>
          <p:cNvSpPr/>
          <p:nvPr/>
        </p:nvSpPr>
        <p:spPr>
          <a:xfrm>
            <a:off x="-8466140" y="1873280"/>
            <a:ext cx="934523" cy="20874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>
                <a:solidFill>
                  <a:schemeClr val="tx1"/>
                </a:solidFill>
              </a:rPr>
              <a:t>우리반 전체</a:t>
            </a:r>
          </a:p>
        </p:txBody>
      </p:sp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6E212C54-9C0C-C3D6-520C-EA158BC785D3}"/>
              </a:ext>
            </a:extLst>
          </p:cNvPr>
          <p:cNvSpPr/>
          <p:nvPr/>
        </p:nvSpPr>
        <p:spPr>
          <a:xfrm>
            <a:off x="-7458109" y="1883510"/>
            <a:ext cx="654133" cy="208744"/>
          </a:xfrm>
          <a:prstGeom prst="roundRect">
            <a:avLst>
              <a:gd name="adj" fmla="val 50000"/>
            </a:avLst>
          </a:prstGeom>
          <a:solidFill>
            <a:srgbClr val="EFEAFF"/>
          </a:solidFill>
          <a:ln w="6350">
            <a:solidFill>
              <a:srgbClr val="8072EA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rgbClr val="7163F4"/>
                </a:solidFill>
              </a:rPr>
              <a:t>강</a:t>
            </a:r>
            <a:r>
              <a:rPr lang="en-US" altLang="ko-KR" sz="800" b="1">
                <a:solidFill>
                  <a:srgbClr val="7163F4"/>
                </a:solidFill>
              </a:rPr>
              <a:t>OO</a:t>
            </a:r>
            <a:endParaRPr lang="ko-KR" altLang="en-US" sz="800" b="1" dirty="0">
              <a:solidFill>
                <a:srgbClr val="7163F4"/>
              </a:solidFill>
            </a:endParaRPr>
          </a:p>
        </p:txBody>
      </p:sp>
      <p:sp>
        <p:nvSpPr>
          <p:cNvPr id="49" name="사각형: 둥근 모서리 48">
            <a:extLst>
              <a:ext uri="{FF2B5EF4-FFF2-40B4-BE49-F238E27FC236}">
                <a16:creationId xmlns:a16="http://schemas.microsoft.com/office/drawing/2014/main" id="{9378DFB6-BDF6-F862-143E-906DB2F25063}"/>
              </a:ext>
            </a:extLst>
          </p:cNvPr>
          <p:cNvSpPr/>
          <p:nvPr/>
        </p:nvSpPr>
        <p:spPr>
          <a:xfrm>
            <a:off x="-6730468" y="1883157"/>
            <a:ext cx="654133" cy="20874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>
                <a:solidFill>
                  <a:schemeClr val="tx1"/>
                </a:solidFill>
              </a:rPr>
              <a:t>강</a:t>
            </a:r>
            <a:r>
              <a:rPr lang="en-US" altLang="ko-KR" sz="800">
                <a:solidFill>
                  <a:schemeClr val="tx1"/>
                </a:solidFill>
              </a:rPr>
              <a:t>OO</a:t>
            </a:r>
            <a:endParaRPr lang="ko-KR" altLang="en-US" sz="1400" dirty="0">
              <a:solidFill>
                <a:schemeClr val="tx1"/>
              </a:solidFill>
            </a:endParaRPr>
          </a:p>
        </p:txBody>
      </p:sp>
      <p:sp>
        <p:nvSpPr>
          <p:cNvPr id="51" name="사각형: 둥근 모서리 50">
            <a:extLst>
              <a:ext uri="{FF2B5EF4-FFF2-40B4-BE49-F238E27FC236}">
                <a16:creationId xmlns:a16="http://schemas.microsoft.com/office/drawing/2014/main" id="{7E9C3798-378F-8182-9B0C-4A206F4E2E53}"/>
              </a:ext>
            </a:extLst>
          </p:cNvPr>
          <p:cNvSpPr/>
          <p:nvPr/>
        </p:nvSpPr>
        <p:spPr>
          <a:xfrm>
            <a:off x="-6002827" y="1882804"/>
            <a:ext cx="654133" cy="20874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>
                <a:solidFill>
                  <a:schemeClr val="tx1"/>
                </a:solidFill>
              </a:rPr>
              <a:t>김</a:t>
            </a:r>
            <a:r>
              <a:rPr lang="en-US" altLang="ko-KR" sz="800">
                <a:solidFill>
                  <a:schemeClr val="tx1"/>
                </a:solidFill>
              </a:rPr>
              <a:t>OO</a:t>
            </a:r>
            <a:endParaRPr lang="ko-KR" altLang="en-US" sz="1400" dirty="0">
              <a:solidFill>
                <a:schemeClr val="tx1"/>
              </a:solidFill>
            </a:endParaRPr>
          </a:p>
        </p:txBody>
      </p:sp>
      <p:sp>
        <p:nvSpPr>
          <p:cNvPr id="52" name="사각형: 둥근 모서리 51">
            <a:extLst>
              <a:ext uri="{FF2B5EF4-FFF2-40B4-BE49-F238E27FC236}">
                <a16:creationId xmlns:a16="http://schemas.microsoft.com/office/drawing/2014/main" id="{F541BFA1-446C-E49C-8C40-50AB6ABB6245}"/>
              </a:ext>
            </a:extLst>
          </p:cNvPr>
          <p:cNvSpPr/>
          <p:nvPr/>
        </p:nvSpPr>
        <p:spPr>
          <a:xfrm>
            <a:off x="-5275186" y="1882451"/>
            <a:ext cx="654133" cy="20874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>
                <a:solidFill>
                  <a:schemeClr val="tx1"/>
                </a:solidFill>
              </a:rPr>
              <a:t>김</a:t>
            </a:r>
            <a:r>
              <a:rPr lang="en-US" altLang="ko-KR" sz="800">
                <a:solidFill>
                  <a:schemeClr val="tx1"/>
                </a:solidFill>
              </a:rPr>
              <a:t>OO</a:t>
            </a:r>
            <a:endParaRPr lang="ko-KR" altLang="en-US" sz="1400" dirty="0">
              <a:solidFill>
                <a:schemeClr val="tx1"/>
              </a:solidFill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53BCC1BD-E7D8-D101-78BD-6AD8D8FCC8C8}"/>
              </a:ext>
            </a:extLst>
          </p:cNvPr>
          <p:cNvSpPr txBox="1"/>
          <p:nvPr/>
        </p:nvSpPr>
        <p:spPr>
          <a:xfrm>
            <a:off x="-8335147" y="2876119"/>
            <a:ext cx="179536" cy="107722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700">
                <a:solidFill>
                  <a:schemeClr val="bg1">
                    <a:lumMod val="50000"/>
                  </a:schemeClr>
                </a:solidFill>
              </a:rPr>
              <a:t>접기</a:t>
            </a:r>
            <a:endParaRPr kumimoji="1" lang="x-none" altLang="en-US" sz="6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9" name="사각형: 둥근 모서리 58">
            <a:extLst>
              <a:ext uri="{FF2B5EF4-FFF2-40B4-BE49-F238E27FC236}">
                <a16:creationId xmlns:a16="http://schemas.microsoft.com/office/drawing/2014/main" id="{BF5985ED-805B-CD4C-8F32-1092B2492C22}"/>
              </a:ext>
            </a:extLst>
          </p:cNvPr>
          <p:cNvSpPr/>
          <p:nvPr/>
        </p:nvSpPr>
        <p:spPr>
          <a:xfrm>
            <a:off x="-4547545" y="1882451"/>
            <a:ext cx="654133" cy="20874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>
                <a:solidFill>
                  <a:schemeClr val="tx1"/>
                </a:solidFill>
              </a:rPr>
              <a:t>도</a:t>
            </a:r>
            <a:r>
              <a:rPr lang="en-US" altLang="ko-KR" sz="800">
                <a:solidFill>
                  <a:schemeClr val="tx1"/>
                </a:solidFill>
              </a:rPr>
              <a:t>OO</a:t>
            </a:r>
            <a:endParaRPr lang="ko-KR" altLang="en-US" sz="1400" dirty="0">
              <a:solidFill>
                <a:schemeClr val="tx1"/>
              </a:solidFill>
            </a:endParaRPr>
          </a:p>
        </p:txBody>
      </p:sp>
      <p:sp>
        <p:nvSpPr>
          <p:cNvPr id="60" name="사각형: 둥근 모서리 59">
            <a:extLst>
              <a:ext uri="{FF2B5EF4-FFF2-40B4-BE49-F238E27FC236}">
                <a16:creationId xmlns:a16="http://schemas.microsoft.com/office/drawing/2014/main" id="{A67D50C0-6CEB-2DFC-0011-3E8B905C0408}"/>
              </a:ext>
            </a:extLst>
          </p:cNvPr>
          <p:cNvSpPr/>
          <p:nvPr/>
        </p:nvSpPr>
        <p:spPr>
          <a:xfrm>
            <a:off x="-3819904" y="1882451"/>
            <a:ext cx="654133" cy="20874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>
                <a:solidFill>
                  <a:schemeClr val="tx1"/>
                </a:solidFill>
              </a:rPr>
              <a:t>박</a:t>
            </a:r>
            <a:r>
              <a:rPr lang="en-US" altLang="ko-KR" sz="800" dirty="0">
                <a:solidFill>
                  <a:schemeClr val="tx1"/>
                </a:solidFill>
              </a:rPr>
              <a:t>OO</a:t>
            </a:r>
            <a:endParaRPr lang="ko-KR" altLang="en-US" sz="1400" dirty="0">
              <a:solidFill>
                <a:schemeClr val="tx1"/>
              </a:solidFill>
            </a:endParaRPr>
          </a:p>
        </p:txBody>
      </p:sp>
      <p:sp>
        <p:nvSpPr>
          <p:cNvPr id="61" name="사각형: 둥근 모서리 60">
            <a:extLst>
              <a:ext uri="{FF2B5EF4-FFF2-40B4-BE49-F238E27FC236}">
                <a16:creationId xmlns:a16="http://schemas.microsoft.com/office/drawing/2014/main" id="{0D7881DD-5728-F19B-E0EA-AB751E813D5F}"/>
              </a:ext>
            </a:extLst>
          </p:cNvPr>
          <p:cNvSpPr/>
          <p:nvPr/>
        </p:nvSpPr>
        <p:spPr>
          <a:xfrm>
            <a:off x="-3092263" y="1882451"/>
            <a:ext cx="654133" cy="20874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>
                <a:solidFill>
                  <a:schemeClr val="tx1"/>
                </a:solidFill>
              </a:rPr>
              <a:t>박</a:t>
            </a:r>
            <a:r>
              <a:rPr lang="en-US" altLang="ko-KR" sz="800" dirty="0">
                <a:solidFill>
                  <a:schemeClr val="tx1"/>
                </a:solidFill>
              </a:rPr>
              <a:t>OO</a:t>
            </a:r>
            <a:endParaRPr lang="ko-KR" altLang="en-US" sz="1400" dirty="0">
              <a:solidFill>
                <a:schemeClr val="tx1"/>
              </a:solidFill>
            </a:endParaRPr>
          </a:p>
        </p:txBody>
      </p:sp>
      <p:sp>
        <p:nvSpPr>
          <p:cNvPr id="62" name="사각형: 둥근 모서리 61">
            <a:extLst>
              <a:ext uri="{FF2B5EF4-FFF2-40B4-BE49-F238E27FC236}">
                <a16:creationId xmlns:a16="http://schemas.microsoft.com/office/drawing/2014/main" id="{74A4E407-D4FB-201C-0D21-B3B2F10BDD32}"/>
              </a:ext>
            </a:extLst>
          </p:cNvPr>
          <p:cNvSpPr/>
          <p:nvPr/>
        </p:nvSpPr>
        <p:spPr>
          <a:xfrm>
            <a:off x="-2364622" y="1882451"/>
            <a:ext cx="654133" cy="20874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>
                <a:solidFill>
                  <a:schemeClr val="tx1"/>
                </a:solidFill>
              </a:rPr>
              <a:t>박</a:t>
            </a:r>
            <a:r>
              <a:rPr lang="en-US" altLang="ko-KR" sz="800" dirty="0">
                <a:solidFill>
                  <a:schemeClr val="tx1"/>
                </a:solidFill>
              </a:rPr>
              <a:t>OO</a:t>
            </a:r>
            <a:endParaRPr lang="ko-KR" altLang="en-US" sz="1400" dirty="0">
              <a:solidFill>
                <a:schemeClr val="tx1"/>
              </a:solidFill>
            </a:endParaRPr>
          </a:p>
        </p:txBody>
      </p:sp>
      <p:sp>
        <p:nvSpPr>
          <p:cNvPr id="63" name="사각형: 둥근 모서리 62">
            <a:extLst>
              <a:ext uri="{FF2B5EF4-FFF2-40B4-BE49-F238E27FC236}">
                <a16:creationId xmlns:a16="http://schemas.microsoft.com/office/drawing/2014/main" id="{784BC0A0-18EE-E1DF-CEA1-924360C11C41}"/>
              </a:ext>
            </a:extLst>
          </p:cNvPr>
          <p:cNvSpPr/>
          <p:nvPr/>
        </p:nvSpPr>
        <p:spPr>
          <a:xfrm>
            <a:off x="-1636981" y="1882451"/>
            <a:ext cx="654133" cy="20874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>
                <a:solidFill>
                  <a:schemeClr val="tx1"/>
                </a:solidFill>
              </a:rPr>
              <a:t>박</a:t>
            </a:r>
            <a:r>
              <a:rPr lang="en-US" altLang="ko-KR" sz="800" dirty="0">
                <a:solidFill>
                  <a:schemeClr val="tx1"/>
                </a:solidFill>
              </a:rPr>
              <a:t>OO</a:t>
            </a:r>
            <a:endParaRPr lang="ko-KR" altLang="en-US" sz="1400" dirty="0">
              <a:solidFill>
                <a:schemeClr val="tx1"/>
              </a:solidFill>
            </a:endParaRPr>
          </a:p>
        </p:txBody>
      </p:sp>
      <p:sp>
        <p:nvSpPr>
          <p:cNvPr id="502" name="사각형: 둥근 모서리 501">
            <a:extLst>
              <a:ext uri="{FF2B5EF4-FFF2-40B4-BE49-F238E27FC236}">
                <a16:creationId xmlns:a16="http://schemas.microsoft.com/office/drawing/2014/main" id="{BB4CF95C-37CF-9201-31C3-8757F9AD934A}"/>
              </a:ext>
            </a:extLst>
          </p:cNvPr>
          <p:cNvSpPr/>
          <p:nvPr/>
        </p:nvSpPr>
        <p:spPr>
          <a:xfrm>
            <a:off x="-909343" y="1882451"/>
            <a:ext cx="654133" cy="20874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>
                <a:solidFill>
                  <a:schemeClr val="tx1"/>
                </a:solidFill>
              </a:rPr>
              <a:t>박</a:t>
            </a:r>
            <a:r>
              <a:rPr lang="en-US" altLang="ko-KR" sz="800" dirty="0">
                <a:solidFill>
                  <a:schemeClr val="tx1"/>
                </a:solidFill>
              </a:rPr>
              <a:t>OO</a:t>
            </a:r>
            <a:endParaRPr lang="ko-KR" altLang="en-US" sz="1400" dirty="0">
              <a:solidFill>
                <a:schemeClr val="tx1"/>
              </a:solidFill>
            </a:endParaRPr>
          </a:p>
        </p:txBody>
      </p:sp>
      <p:sp>
        <p:nvSpPr>
          <p:cNvPr id="503" name="사각형: 둥근 모서리 502">
            <a:extLst>
              <a:ext uri="{FF2B5EF4-FFF2-40B4-BE49-F238E27FC236}">
                <a16:creationId xmlns:a16="http://schemas.microsoft.com/office/drawing/2014/main" id="{7493FAEA-84D6-CB8E-70E5-05119124F073}"/>
              </a:ext>
            </a:extLst>
          </p:cNvPr>
          <p:cNvSpPr/>
          <p:nvPr/>
        </p:nvSpPr>
        <p:spPr>
          <a:xfrm>
            <a:off x="-2413386" y="1598083"/>
            <a:ext cx="981200" cy="208744"/>
          </a:xfrm>
          <a:prstGeom prst="roundRect">
            <a:avLst>
              <a:gd name="adj" fmla="val 24903"/>
            </a:avLst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>
                <a:solidFill>
                  <a:schemeClr val="tx1"/>
                </a:solidFill>
              </a:rPr>
              <a:t>2026 </a:t>
            </a:r>
            <a:r>
              <a:rPr lang="ko-KR" altLang="en-US" sz="800">
                <a:solidFill>
                  <a:schemeClr val="tx1"/>
                </a:solidFill>
              </a:rPr>
              <a:t>학년도  ▼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64" name="사각형: 둥근 모서리 63">
            <a:extLst>
              <a:ext uri="{FF2B5EF4-FFF2-40B4-BE49-F238E27FC236}">
                <a16:creationId xmlns:a16="http://schemas.microsoft.com/office/drawing/2014/main" id="{1EE4BAA9-79CA-5451-B00D-B5E50A278F25}"/>
              </a:ext>
            </a:extLst>
          </p:cNvPr>
          <p:cNvSpPr/>
          <p:nvPr/>
        </p:nvSpPr>
        <p:spPr>
          <a:xfrm>
            <a:off x="-1368687" y="1598083"/>
            <a:ext cx="999363" cy="208744"/>
          </a:xfrm>
          <a:prstGeom prst="roundRect">
            <a:avLst>
              <a:gd name="adj" fmla="val 24903"/>
            </a:avLst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>
                <a:solidFill>
                  <a:schemeClr val="tx1"/>
                </a:solidFill>
              </a:rPr>
              <a:t>한국고등학교  ▼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71" name="사각형: 둥근 모서리 70">
            <a:extLst>
              <a:ext uri="{FF2B5EF4-FFF2-40B4-BE49-F238E27FC236}">
                <a16:creationId xmlns:a16="http://schemas.microsoft.com/office/drawing/2014/main" id="{7986EAF0-30DB-8256-C95F-F6E856F46FF6}"/>
              </a:ext>
            </a:extLst>
          </p:cNvPr>
          <p:cNvSpPr/>
          <p:nvPr/>
        </p:nvSpPr>
        <p:spPr>
          <a:xfrm>
            <a:off x="-8467759" y="2207360"/>
            <a:ext cx="654133" cy="20874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>
                <a:solidFill>
                  <a:schemeClr val="tx1"/>
                </a:solidFill>
              </a:rPr>
              <a:t>신</a:t>
            </a:r>
            <a:r>
              <a:rPr lang="en-US" altLang="ko-KR" sz="800">
                <a:solidFill>
                  <a:schemeClr val="tx1"/>
                </a:solidFill>
              </a:rPr>
              <a:t>OO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72" name="사각형: 둥근 모서리 71">
            <a:extLst>
              <a:ext uri="{FF2B5EF4-FFF2-40B4-BE49-F238E27FC236}">
                <a16:creationId xmlns:a16="http://schemas.microsoft.com/office/drawing/2014/main" id="{608DF097-8CC7-13A1-A944-D0CC65BFF564}"/>
              </a:ext>
            </a:extLst>
          </p:cNvPr>
          <p:cNvSpPr/>
          <p:nvPr/>
        </p:nvSpPr>
        <p:spPr>
          <a:xfrm>
            <a:off x="-7740118" y="2207007"/>
            <a:ext cx="654133" cy="20874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>
                <a:solidFill>
                  <a:schemeClr val="tx1"/>
                </a:solidFill>
              </a:rPr>
              <a:t>신</a:t>
            </a:r>
            <a:r>
              <a:rPr lang="en-US" altLang="ko-KR" sz="800">
                <a:solidFill>
                  <a:schemeClr val="tx1"/>
                </a:solidFill>
              </a:rPr>
              <a:t>OO</a:t>
            </a:r>
            <a:endParaRPr lang="ko-KR" altLang="en-US" sz="1400" dirty="0">
              <a:solidFill>
                <a:schemeClr val="tx1"/>
              </a:solidFill>
            </a:endParaRPr>
          </a:p>
        </p:txBody>
      </p:sp>
      <p:sp>
        <p:nvSpPr>
          <p:cNvPr id="73" name="사각형: 둥근 모서리 72">
            <a:extLst>
              <a:ext uri="{FF2B5EF4-FFF2-40B4-BE49-F238E27FC236}">
                <a16:creationId xmlns:a16="http://schemas.microsoft.com/office/drawing/2014/main" id="{E8D99BAD-A5FE-C244-5034-FE91379ED73F}"/>
              </a:ext>
            </a:extLst>
          </p:cNvPr>
          <p:cNvSpPr/>
          <p:nvPr/>
        </p:nvSpPr>
        <p:spPr>
          <a:xfrm>
            <a:off x="-7012477" y="2206654"/>
            <a:ext cx="654133" cy="20874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>
                <a:solidFill>
                  <a:schemeClr val="tx1"/>
                </a:solidFill>
              </a:rPr>
              <a:t>이</a:t>
            </a:r>
            <a:r>
              <a:rPr lang="en-US" altLang="ko-KR" sz="800">
                <a:solidFill>
                  <a:schemeClr val="tx1"/>
                </a:solidFill>
              </a:rPr>
              <a:t>OO</a:t>
            </a:r>
            <a:endParaRPr lang="ko-KR" altLang="en-US" sz="1400" dirty="0">
              <a:solidFill>
                <a:schemeClr val="tx1"/>
              </a:solidFill>
            </a:endParaRPr>
          </a:p>
        </p:txBody>
      </p:sp>
      <p:sp>
        <p:nvSpPr>
          <p:cNvPr id="74" name="사각형: 둥근 모서리 73">
            <a:extLst>
              <a:ext uri="{FF2B5EF4-FFF2-40B4-BE49-F238E27FC236}">
                <a16:creationId xmlns:a16="http://schemas.microsoft.com/office/drawing/2014/main" id="{7CF4AB23-AD42-07BB-641D-15FC9394A1A0}"/>
              </a:ext>
            </a:extLst>
          </p:cNvPr>
          <p:cNvSpPr/>
          <p:nvPr/>
        </p:nvSpPr>
        <p:spPr>
          <a:xfrm>
            <a:off x="-6284836" y="2206301"/>
            <a:ext cx="654133" cy="20874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>
                <a:solidFill>
                  <a:schemeClr val="tx1"/>
                </a:solidFill>
              </a:rPr>
              <a:t>이</a:t>
            </a:r>
            <a:r>
              <a:rPr lang="en-US" altLang="ko-KR" sz="800">
                <a:solidFill>
                  <a:schemeClr val="tx1"/>
                </a:solidFill>
              </a:rPr>
              <a:t>OO</a:t>
            </a:r>
            <a:endParaRPr lang="ko-KR" altLang="en-US" sz="1400" dirty="0">
              <a:solidFill>
                <a:schemeClr val="tx1"/>
              </a:solidFill>
            </a:endParaRPr>
          </a:p>
        </p:txBody>
      </p:sp>
      <p:sp>
        <p:nvSpPr>
          <p:cNvPr id="75" name="사각형: 둥근 모서리 74">
            <a:extLst>
              <a:ext uri="{FF2B5EF4-FFF2-40B4-BE49-F238E27FC236}">
                <a16:creationId xmlns:a16="http://schemas.microsoft.com/office/drawing/2014/main" id="{B5CFDF77-BC38-204D-FD3C-395A07AAD9E2}"/>
              </a:ext>
            </a:extLst>
          </p:cNvPr>
          <p:cNvSpPr/>
          <p:nvPr/>
        </p:nvSpPr>
        <p:spPr>
          <a:xfrm>
            <a:off x="-5557195" y="2206301"/>
            <a:ext cx="654133" cy="20874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>
                <a:solidFill>
                  <a:schemeClr val="tx1"/>
                </a:solidFill>
              </a:rPr>
              <a:t>정</a:t>
            </a:r>
            <a:r>
              <a:rPr lang="en-US" altLang="ko-KR" sz="800">
                <a:solidFill>
                  <a:schemeClr val="tx1"/>
                </a:solidFill>
              </a:rPr>
              <a:t>O</a:t>
            </a:r>
            <a:endParaRPr lang="ko-KR" altLang="en-US" sz="1400" dirty="0">
              <a:solidFill>
                <a:schemeClr val="tx1"/>
              </a:solidFill>
            </a:endParaRPr>
          </a:p>
        </p:txBody>
      </p:sp>
      <p:sp>
        <p:nvSpPr>
          <p:cNvPr id="76" name="사각형: 둥근 모서리 75">
            <a:extLst>
              <a:ext uri="{FF2B5EF4-FFF2-40B4-BE49-F238E27FC236}">
                <a16:creationId xmlns:a16="http://schemas.microsoft.com/office/drawing/2014/main" id="{8C7A75D3-9186-57EB-904D-86D8FFBE5448}"/>
              </a:ext>
            </a:extLst>
          </p:cNvPr>
          <p:cNvSpPr/>
          <p:nvPr/>
        </p:nvSpPr>
        <p:spPr>
          <a:xfrm>
            <a:off x="-4829554" y="2206301"/>
            <a:ext cx="654133" cy="20874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>
                <a:solidFill>
                  <a:schemeClr val="tx1"/>
                </a:solidFill>
              </a:rPr>
              <a:t>박</a:t>
            </a:r>
            <a:r>
              <a:rPr lang="en-US" altLang="ko-KR" sz="800" dirty="0">
                <a:solidFill>
                  <a:schemeClr val="tx1"/>
                </a:solidFill>
              </a:rPr>
              <a:t>OO</a:t>
            </a:r>
            <a:endParaRPr lang="ko-KR" altLang="en-US" sz="1400" dirty="0">
              <a:solidFill>
                <a:schemeClr val="tx1"/>
              </a:solidFill>
            </a:endParaRPr>
          </a:p>
        </p:txBody>
      </p:sp>
      <p:sp>
        <p:nvSpPr>
          <p:cNvPr id="77" name="사각형: 둥근 모서리 76">
            <a:extLst>
              <a:ext uri="{FF2B5EF4-FFF2-40B4-BE49-F238E27FC236}">
                <a16:creationId xmlns:a16="http://schemas.microsoft.com/office/drawing/2014/main" id="{F2ADF216-C452-1813-69C2-E6CF667FC8EA}"/>
              </a:ext>
            </a:extLst>
          </p:cNvPr>
          <p:cNvSpPr/>
          <p:nvPr/>
        </p:nvSpPr>
        <p:spPr>
          <a:xfrm>
            <a:off x="-4101913" y="2206301"/>
            <a:ext cx="654133" cy="20874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>
                <a:solidFill>
                  <a:schemeClr val="tx1"/>
                </a:solidFill>
              </a:rPr>
              <a:t>박</a:t>
            </a:r>
            <a:r>
              <a:rPr lang="en-US" altLang="ko-KR" sz="800" dirty="0">
                <a:solidFill>
                  <a:schemeClr val="tx1"/>
                </a:solidFill>
              </a:rPr>
              <a:t>OO</a:t>
            </a:r>
            <a:endParaRPr lang="ko-KR" altLang="en-US" sz="1400" dirty="0">
              <a:solidFill>
                <a:schemeClr val="tx1"/>
              </a:solidFill>
            </a:endParaRPr>
          </a:p>
        </p:txBody>
      </p:sp>
      <p:sp>
        <p:nvSpPr>
          <p:cNvPr id="78" name="사각형: 둥근 모서리 77">
            <a:extLst>
              <a:ext uri="{FF2B5EF4-FFF2-40B4-BE49-F238E27FC236}">
                <a16:creationId xmlns:a16="http://schemas.microsoft.com/office/drawing/2014/main" id="{4AE73911-3EE5-98EB-1945-D2626DC0F79B}"/>
              </a:ext>
            </a:extLst>
          </p:cNvPr>
          <p:cNvSpPr/>
          <p:nvPr/>
        </p:nvSpPr>
        <p:spPr>
          <a:xfrm>
            <a:off x="-3374272" y="2206301"/>
            <a:ext cx="654133" cy="20874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>
                <a:solidFill>
                  <a:schemeClr val="tx1"/>
                </a:solidFill>
              </a:rPr>
              <a:t>박</a:t>
            </a:r>
            <a:r>
              <a:rPr lang="en-US" altLang="ko-KR" sz="800" dirty="0">
                <a:solidFill>
                  <a:schemeClr val="tx1"/>
                </a:solidFill>
              </a:rPr>
              <a:t>OO</a:t>
            </a:r>
            <a:endParaRPr lang="ko-KR" altLang="en-US" sz="1400" dirty="0">
              <a:solidFill>
                <a:schemeClr val="tx1"/>
              </a:solidFill>
            </a:endParaRPr>
          </a:p>
        </p:txBody>
      </p:sp>
      <p:sp>
        <p:nvSpPr>
          <p:cNvPr id="79" name="사각형: 둥근 모서리 78">
            <a:extLst>
              <a:ext uri="{FF2B5EF4-FFF2-40B4-BE49-F238E27FC236}">
                <a16:creationId xmlns:a16="http://schemas.microsoft.com/office/drawing/2014/main" id="{3893BF91-E8EA-30B8-07E4-08996D2904F2}"/>
              </a:ext>
            </a:extLst>
          </p:cNvPr>
          <p:cNvSpPr/>
          <p:nvPr/>
        </p:nvSpPr>
        <p:spPr>
          <a:xfrm>
            <a:off x="-2646631" y="2206301"/>
            <a:ext cx="654133" cy="20874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>
                <a:solidFill>
                  <a:schemeClr val="tx1"/>
                </a:solidFill>
              </a:rPr>
              <a:t>박</a:t>
            </a:r>
            <a:r>
              <a:rPr lang="en-US" altLang="ko-KR" sz="800" dirty="0">
                <a:solidFill>
                  <a:schemeClr val="tx1"/>
                </a:solidFill>
              </a:rPr>
              <a:t>OO</a:t>
            </a:r>
            <a:endParaRPr lang="ko-KR" altLang="en-US" sz="1400" dirty="0">
              <a:solidFill>
                <a:schemeClr val="tx1"/>
              </a:solidFill>
            </a:endParaRPr>
          </a:p>
        </p:txBody>
      </p:sp>
      <p:sp>
        <p:nvSpPr>
          <p:cNvPr id="80" name="사각형: 둥근 모서리 79">
            <a:extLst>
              <a:ext uri="{FF2B5EF4-FFF2-40B4-BE49-F238E27FC236}">
                <a16:creationId xmlns:a16="http://schemas.microsoft.com/office/drawing/2014/main" id="{B9EB6181-517A-E932-9E9E-153C9CB02399}"/>
              </a:ext>
            </a:extLst>
          </p:cNvPr>
          <p:cNvSpPr/>
          <p:nvPr/>
        </p:nvSpPr>
        <p:spPr>
          <a:xfrm>
            <a:off x="-1918993" y="2206301"/>
            <a:ext cx="654133" cy="20874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>
                <a:solidFill>
                  <a:schemeClr val="tx1"/>
                </a:solidFill>
              </a:rPr>
              <a:t>박</a:t>
            </a:r>
            <a:r>
              <a:rPr lang="en-US" altLang="ko-KR" sz="800" dirty="0">
                <a:solidFill>
                  <a:schemeClr val="tx1"/>
                </a:solidFill>
              </a:rPr>
              <a:t>OO</a:t>
            </a:r>
            <a:endParaRPr lang="ko-KR" altLang="en-US" sz="1400" dirty="0">
              <a:solidFill>
                <a:schemeClr val="tx1"/>
              </a:solidFill>
            </a:endParaRP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20EF2EF0-D0F8-45D7-EFB0-002E9612160E}"/>
              </a:ext>
            </a:extLst>
          </p:cNvPr>
          <p:cNvSpPr txBox="1"/>
          <p:nvPr/>
        </p:nvSpPr>
        <p:spPr>
          <a:xfrm>
            <a:off x="-1762842" y="1249829"/>
            <a:ext cx="164660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b="1">
                <a:solidFill>
                  <a:schemeClr val="accent1">
                    <a:lumMod val="50000"/>
                  </a:schemeClr>
                </a:solidFill>
              </a:rPr>
              <a:t>&lt;</a:t>
            </a:r>
            <a:r>
              <a:rPr lang="ko-KR" altLang="en-US" sz="1200" b="1">
                <a:solidFill>
                  <a:schemeClr val="accent1">
                    <a:lumMod val="50000"/>
                  </a:schemeClr>
                </a:solidFill>
              </a:rPr>
              <a:t>모든</a:t>
            </a:r>
            <a:r>
              <a:rPr lang="en-US" altLang="ko-KR" sz="1200" b="1">
                <a:solidFill>
                  <a:schemeClr val="accent1">
                    <a:lumMod val="50000"/>
                  </a:schemeClr>
                </a:solidFill>
              </a:rPr>
              <a:t> </a:t>
            </a:r>
            <a:r>
              <a:rPr lang="ko-KR" altLang="en-US" sz="1200" b="1">
                <a:solidFill>
                  <a:schemeClr val="accent1">
                    <a:lumMod val="50000"/>
                  </a:schemeClr>
                </a:solidFill>
              </a:rPr>
              <a:t>학생 노출 시</a:t>
            </a:r>
            <a:r>
              <a:rPr lang="en-US" altLang="ko-KR" sz="1200" b="1">
                <a:solidFill>
                  <a:schemeClr val="accent1">
                    <a:lumMod val="50000"/>
                  </a:schemeClr>
                </a:solidFill>
              </a:rPr>
              <a:t>&gt;</a:t>
            </a:r>
            <a:endParaRPr lang="ko-KR" altLang="en-US" sz="1200" b="1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83" name="사각형: 둥근 모서리 82">
            <a:extLst>
              <a:ext uri="{FF2B5EF4-FFF2-40B4-BE49-F238E27FC236}">
                <a16:creationId xmlns:a16="http://schemas.microsoft.com/office/drawing/2014/main" id="{E97065C5-4297-075C-9A6A-9B431C3C7CA8}"/>
              </a:ext>
            </a:extLst>
          </p:cNvPr>
          <p:cNvSpPr/>
          <p:nvPr/>
        </p:nvSpPr>
        <p:spPr>
          <a:xfrm>
            <a:off x="-1209281" y="2206301"/>
            <a:ext cx="654133" cy="20874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>
                <a:solidFill>
                  <a:schemeClr val="tx1"/>
                </a:solidFill>
              </a:rPr>
              <a:t>박</a:t>
            </a:r>
            <a:r>
              <a:rPr lang="en-US" altLang="ko-KR" sz="800" dirty="0">
                <a:solidFill>
                  <a:schemeClr val="tx1"/>
                </a:solidFill>
              </a:rPr>
              <a:t>OO</a:t>
            </a:r>
            <a:endParaRPr lang="ko-KR" altLang="en-US" sz="1400" dirty="0">
              <a:solidFill>
                <a:schemeClr val="tx1"/>
              </a:solidFill>
            </a:endParaRPr>
          </a:p>
        </p:txBody>
      </p:sp>
      <p:sp>
        <p:nvSpPr>
          <p:cNvPr id="100" name="사각형: 둥근 모서리 99">
            <a:extLst>
              <a:ext uri="{FF2B5EF4-FFF2-40B4-BE49-F238E27FC236}">
                <a16:creationId xmlns:a16="http://schemas.microsoft.com/office/drawing/2014/main" id="{BAF5B521-E5CE-340F-37EC-31D3A2001D89}"/>
              </a:ext>
            </a:extLst>
          </p:cNvPr>
          <p:cNvSpPr/>
          <p:nvPr/>
        </p:nvSpPr>
        <p:spPr>
          <a:xfrm>
            <a:off x="-8467759" y="2541738"/>
            <a:ext cx="654133" cy="20874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>
                <a:solidFill>
                  <a:schemeClr val="tx1"/>
                </a:solidFill>
              </a:rPr>
              <a:t>신</a:t>
            </a:r>
            <a:r>
              <a:rPr lang="en-US" altLang="ko-KR" sz="800">
                <a:solidFill>
                  <a:schemeClr val="tx1"/>
                </a:solidFill>
              </a:rPr>
              <a:t>OO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101" name="사각형: 둥근 모서리 100">
            <a:extLst>
              <a:ext uri="{FF2B5EF4-FFF2-40B4-BE49-F238E27FC236}">
                <a16:creationId xmlns:a16="http://schemas.microsoft.com/office/drawing/2014/main" id="{091E2DD9-A46E-6A04-F393-D118D71D6DF2}"/>
              </a:ext>
            </a:extLst>
          </p:cNvPr>
          <p:cNvSpPr/>
          <p:nvPr/>
        </p:nvSpPr>
        <p:spPr>
          <a:xfrm>
            <a:off x="-7740118" y="2541385"/>
            <a:ext cx="654133" cy="20874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>
                <a:solidFill>
                  <a:schemeClr val="tx1"/>
                </a:solidFill>
              </a:rPr>
              <a:t>신</a:t>
            </a:r>
            <a:r>
              <a:rPr lang="en-US" altLang="ko-KR" sz="800">
                <a:solidFill>
                  <a:schemeClr val="tx1"/>
                </a:solidFill>
              </a:rPr>
              <a:t>OO</a:t>
            </a:r>
            <a:endParaRPr lang="ko-KR" altLang="en-US" sz="1400" dirty="0">
              <a:solidFill>
                <a:schemeClr val="tx1"/>
              </a:solidFill>
            </a:endParaRPr>
          </a:p>
        </p:txBody>
      </p:sp>
      <p:sp>
        <p:nvSpPr>
          <p:cNvPr id="102" name="사각형: 둥근 모서리 101">
            <a:extLst>
              <a:ext uri="{FF2B5EF4-FFF2-40B4-BE49-F238E27FC236}">
                <a16:creationId xmlns:a16="http://schemas.microsoft.com/office/drawing/2014/main" id="{D10CAB41-14FF-27AC-FC5F-5FF12AD56CED}"/>
              </a:ext>
            </a:extLst>
          </p:cNvPr>
          <p:cNvSpPr/>
          <p:nvPr/>
        </p:nvSpPr>
        <p:spPr>
          <a:xfrm>
            <a:off x="-7012477" y="2541032"/>
            <a:ext cx="654133" cy="20874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>
                <a:solidFill>
                  <a:schemeClr val="tx1"/>
                </a:solidFill>
              </a:rPr>
              <a:t>이</a:t>
            </a:r>
            <a:r>
              <a:rPr lang="en-US" altLang="ko-KR" sz="800">
                <a:solidFill>
                  <a:schemeClr val="tx1"/>
                </a:solidFill>
              </a:rPr>
              <a:t>OO</a:t>
            </a:r>
            <a:endParaRPr lang="ko-KR" altLang="en-US" sz="1400" dirty="0">
              <a:solidFill>
                <a:schemeClr val="tx1"/>
              </a:solidFill>
            </a:endParaRPr>
          </a:p>
        </p:txBody>
      </p:sp>
      <p:sp>
        <p:nvSpPr>
          <p:cNvPr id="103" name="사각형: 둥근 모서리 102">
            <a:extLst>
              <a:ext uri="{FF2B5EF4-FFF2-40B4-BE49-F238E27FC236}">
                <a16:creationId xmlns:a16="http://schemas.microsoft.com/office/drawing/2014/main" id="{06D0D224-0333-9283-CE5A-CBEE390BFBEA}"/>
              </a:ext>
            </a:extLst>
          </p:cNvPr>
          <p:cNvSpPr/>
          <p:nvPr/>
        </p:nvSpPr>
        <p:spPr>
          <a:xfrm>
            <a:off x="-6284836" y="2540679"/>
            <a:ext cx="654133" cy="20874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>
                <a:solidFill>
                  <a:schemeClr val="tx1"/>
                </a:solidFill>
              </a:rPr>
              <a:t>이</a:t>
            </a:r>
            <a:r>
              <a:rPr lang="en-US" altLang="ko-KR" sz="800">
                <a:solidFill>
                  <a:schemeClr val="tx1"/>
                </a:solidFill>
              </a:rPr>
              <a:t>OO</a:t>
            </a:r>
            <a:endParaRPr lang="ko-KR" altLang="en-US" sz="1400" dirty="0">
              <a:solidFill>
                <a:schemeClr val="tx1"/>
              </a:solidFill>
            </a:endParaRPr>
          </a:p>
        </p:txBody>
      </p:sp>
      <p:sp>
        <p:nvSpPr>
          <p:cNvPr id="104" name="사각형: 둥근 모서리 103">
            <a:extLst>
              <a:ext uri="{FF2B5EF4-FFF2-40B4-BE49-F238E27FC236}">
                <a16:creationId xmlns:a16="http://schemas.microsoft.com/office/drawing/2014/main" id="{78F39095-E2A8-C5F6-9A23-E45245E4A7B0}"/>
              </a:ext>
            </a:extLst>
          </p:cNvPr>
          <p:cNvSpPr/>
          <p:nvPr/>
        </p:nvSpPr>
        <p:spPr>
          <a:xfrm>
            <a:off x="-5557195" y="2540679"/>
            <a:ext cx="654133" cy="20874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>
                <a:solidFill>
                  <a:schemeClr val="tx1"/>
                </a:solidFill>
              </a:rPr>
              <a:t>정</a:t>
            </a:r>
            <a:r>
              <a:rPr lang="en-US" altLang="ko-KR" sz="800">
                <a:solidFill>
                  <a:schemeClr val="tx1"/>
                </a:solidFill>
              </a:rPr>
              <a:t>O</a:t>
            </a:r>
            <a:endParaRPr lang="ko-KR" altLang="en-US" sz="1400" dirty="0">
              <a:solidFill>
                <a:schemeClr val="tx1"/>
              </a:solidFill>
            </a:endParaRPr>
          </a:p>
        </p:txBody>
      </p:sp>
      <p:sp>
        <p:nvSpPr>
          <p:cNvPr id="105" name="사각형: 둥근 모서리 104">
            <a:extLst>
              <a:ext uri="{FF2B5EF4-FFF2-40B4-BE49-F238E27FC236}">
                <a16:creationId xmlns:a16="http://schemas.microsoft.com/office/drawing/2014/main" id="{BCF724ED-D8A7-7128-E2EA-671E12CD93C7}"/>
              </a:ext>
            </a:extLst>
          </p:cNvPr>
          <p:cNvSpPr/>
          <p:nvPr/>
        </p:nvSpPr>
        <p:spPr>
          <a:xfrm>
            <a:off x="-4829554" y="2540679"/>
            <a:ext cx="654133" cy="20874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>
                <a:solidFill>
                  <a:schemeClr val="tx1"/>
                </a:solidFill>
              </a:rPr>
              <a:t>박</a:t>
            </a:r>
            <a:r>
              <a:rPr lang="en-US" altLang="ko-KR" sz="800" dirty="0">
                <a:solidFill>
                  <a:schemeClr val="tx1"/>
                </a:solidFill>
              </a:rPr>
              <a:t>OO</a:t>
            </a:r>
            <a:endParaRPr lang="ko-KR" altLang="en-US" sz="1400" dirty="0">
              <a:solidFill>
                <a:schemeClr val="tx1"/>
              </a:solidFill>
            </a:endParaRPr>
          </a:p>
        </p:txBody>
      </p:sp>
      <p:sp>
        <p:nvSpPr>
          <p:cNvPr id="106" name="사각형: 둥근 모서리 105">
            <a:extLst>
              <a:ext uri="{FF2B5EF4-FFF2-40B4-BE49-F238E27FC236}">
                <a16:creationId xmlns:a16="http://schemas.microsoft.com/office/drawing/2014/main" id="{A3EF95C8-A05B-C76B-82EF-70677D91303C}"/>
              </a:ext>
            </a:extLst>
          </p:cNvPr>
          <p:cNvSpPr/>
          <p:nvPr/>
        </p:nvSpPr>
        <p:spPr>
          <a:xfrm>
            <a:off x="-4101913" y="2540679"/>
            <a:ext cx="654133" cy="20874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>
                <a:solidFill>
                  <a:schemeClr val="tx1"/>
                </a:solidFill>
              </a:rPr>
              <a:t>박</a:t>
            </a:r>
            <a:r>
              <a:rPr lang="en-US" altLang="ko-KR" sz="800" dirty="0">
                <a:solidFill>
                  <a:schemeClr val="tx1"/>
                </a:solidFill>
              </a:rPr>
              <a:t>OO</a:t>
            </a:r>
            <a:endParaRPr lang="ko-KR" altLang="en-US" sz="1400" dirty="0">
              <a:solidFill>
                <a:schemeClr val="tx1"/>
              </a:solidFill>
            </a:endParaRPr>
          </a:p>
        </p:txBody>
      </p:sp>
      <p:sp>
        <p:nvSpPr>
          <p:cNvPr id="107" name="사각형: 둥근 모서리 106">
            <a:extLst>
              <a:ext uri="{FF2B5EF4-FFF2-40B4-BE49-F238E27FC236}">
                <a16:creationId xmlns:a16="http://schemas.microsoft.com/office/drawing/2014/main" id="{1A2972FE-8BBF-34A0-35B5-55E063BE1837}"/>
              </a:ext>
            </a:extLst>
          </p:cNvPr>
          <p:cNvSpPr/>
          <p:nvPr/>
        </p:nvSpPr>
        <p:spPr>
          <a:xfrm>
            <a:off x="-3374272" y="2540679"/>
            <a:ext cx="654133" cy="20874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>
                <a:solidFill>
                  <a:schemeClr val="tx1"/>
                </a:solidFill>
              </a:rPr>
              <a:t>박</a:t>
            </a:r>
            <a:r>
              <a:rPr lang="en-US" altLang="ko-KR" sz="800" dirty="0">
                <a:solidFill>
                  <a:schemeClr val="tx1"/>
                </a:solidFill>
              </a:rPr>
              <a:t>OO</a:t>
            </a:r>
            <a:endParaRPr lang="ko-KR" altLang="en-US" sz="1400" dirty="0">
              <a:solidFill>
                <a:schemeClr val="tx1"/>
              </a:solidFill>
            </a:endParaRPr>
          </a:p>
        </p:txBody>
      </p:sp>
      <p:sp>
        <p:nvSpPr>
          <p:cNvPr id="65" name="직사각형 64">
            <a:extLst>
              <a:ext uri="{FF2B5EF4-FFF2-40B4-BE49-F238E27FC236}">
                <a16:creationId xmlns:a16="http://schemas.microsoft.com/office/drawing/2014/main" id="{7564D4FE-4411-3BC9-E5B1-43176B08EDC9}"/>
              </a:ext>
            </a:extLst>
          </p:cNvPr>
          <p:cNvSpPr/>
          <p:nvPr/>
        </p:nvSpPr>
        <p:spPr>
          <a:xfrm>
            <a:off x="0" y="-31660"/>
            <a:ext cx="12192000" cy="8495579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3200">
                <a:solidFill>
                  <a:schemeClr val="bg1"/>
                </a:solidFill>
              </a:rPr>
              <a:t>필터칩 영역 </a:t>
            </a:r>
            <a:r>
              <a:rPr lang="en-US" altLang="ko-KR" sz="3200">
                <a:solidFill>
                  <a:schemeClr val="bg1"/>
                </a:solidFill>
              </a:rPr>
              <a:t>TBD </a:t>
            </a:r>
            <a:endParaRPr lang="en-US" altLang="ko-KR" sz="5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0981186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7A3347-89C8-51FE-46D0-376AF2CC0B7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ounded Rectangle">
            <a:extLst>
              <a:ext uri="{FF2B5EF4-FFF2-40B4-BE49-F238E27FC236}">
                <a16:creationId xmlns:a16="http://schemas.microsoft.com/office/drawing/2014/main" id="{59AC4C5D-24B5-B755-7A8F-4ED05A73AD01}"/>
              </a:ext>
            </a:extLst>
          </p:cNvPr>
          <p:cNvSpPr/>
          <p:nvPr/>
        </p:nvSpPr>
        <p:spPr>
          <a:xfrm>
            <a:off x="539301" y="1249829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1-1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38" name="직사각형 37">
            <a:extLst>
              <a:ext uri="{FF2B5EF4-FFF2-40B4-BE49-F238E27FC236}">
                <a16:creationId xmlns:a16="http://schemas.microsoft.com/office/drawing/2014/main" id="{E4324787-0FC5-6A12-5467-E3E0E61EB6BC}"/>
              </a:ext>
            </a:extLst>
          </p:cNvPr>
          <p:cNvSpPr/>
          <p:nvPr/>
        </p:nvSpPr>
        <p:spPr>
          <a:xfrm>
            <a:off x="0" y="6425434"/>
            <a:ext cx="9042399" cy="1441986"/>
          </a:xfrm>
          <a:prstGeom prst="rect">
            <a:avLst/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graphicFrame>
        <p:nvGraphicFramePr>
          <p:cNvPr id="93" name="표 92">
            <a:extLst>
              <a:ext uri="{FF2B5EF4-FFF2-40B4-BE49-F238E27FC236}">
                <a16:creationId xmlns:a16="http://schemas.microsoft.com/office/drawing/2014/main" id="{AE583FE5-5FED-819F-FFCC-45BEAF7B870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92231403"/>
              </p:ext>
            </p:extLst>
          </p:nvPr>
        </p:nvGraphicFramePr>
        <p:xfrm>
          <a:off x="9042400" y="111727"/>
          <a:ext cx="3064806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2905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 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TEA-AIR-SYN-001</a:t>
                      </a: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담임교사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종합리포트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</a:t>
                      </a:r>
                      <a:r>
                        <a:rPr lang="en-US" altLang="ko-KR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1/2) )_</a:t>
                      </a:r>
                      <a:r>
                        <a:rPr lang="ko-KR" altLang="en-US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우리반 전체 선택 시</a:t>
                      </a:r>
                      <a:endParaRPr lang="ko-KR" altLang="en-US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0" name="양쪽 모서리가 둥근 사각형 19">
            <a:extLst>
              <a:ext uri="{FF2B5EF4-FFF2-40B4-BE49-F238E27FC236}">
                <a16:creationId xmlns:a16="http://schemas.microsoft.com/office/drawing/2014/main" id="{2E522F69-2DCD-8F74-325C-8C349E51A59C}"/>
              </a:ext>
            </a:extLst>
          </p:cNvPr>
          <p:cNvSpPr/>
          <p:nvPr/>
        </p:nvSpPr>
        <p:spPr>
          <a:xfrm>
            <a:off x="1488431" y="1200730"/>
            <a:ext cx="1176186" cy="213360"/>
          </a:xfrm>
          <a:prstGeom prst="round2SameRect">
            <a:avLst/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생활과 윤리 </a:t>
            </a:r>
            <a:r>
              <a:rPr lang="ko-KR" altLang="en-US" sz="800" b="1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보충반</a:t>
            </a:r>
            <a:r>
              <a:rPr lang="en-US" altLang="ko-KR" sz="8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x-none" altLang="en-US" sz="8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6B7ED1F-7D89-FA0D-4D7E-D149ACEFD823}"/>
              </a:ext>
            </a:extLst>
          </p:cNvPr>
          <p:cNvSpPr txBox="1"/>
          <p:nvPr/>
        </p:nvSpPr>
        <p:spPr>
          <a:xfrm>
            <a:off x="313249" y="935431"/>
            <a:ext cx="755015" cy="1692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100" b="1" dirty="0"/>
              <a:t>종합 리포트</a:t>
            </a:r>
            <a:endParaRPr lang="en-US" altLang="ko-KR" sz="1050" b="1" dirty="0"/>
          </a:p>
        </p:txBody>
      </p:sp>
      <p:sp>
        <p:nvSpPr>
          <p:cNvPr id="19" name="양쪽 모서리가 둥근 사각형 18">
            <a:extLst>
              <a:ext uri="{FF2B5EF4-FFF2-40B4-BE49-F238E27FC236}">
                <a16:creationId xmlns:a16="http://schemas.microsoft.com/office/drawing/2014/main" id="{BAEE897D-B747-6815-BFD0-A23B04102938}"/>
              </a:ext>
            </a:extLst>
          </p:cNvPr>
          <p:cNvSpPr/>
          <p:nvPr/>
        </p:nvSpPr>
        <p:spPr>
          <a:xfrm>
            <a:off x="313249" y="1200730"/>
            <a:ext cx="1176186" cy="213360"/>
          </a:xfrm>
          <a:prstGeom prst="round2SameRect">
            <a:avLst/>
          </a:prstGeom>
          <a:solidFill>
            <a:schemeClr val="tx1">
              <a:lumMod val="50000"/>
              <a:lumOff val="50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x-none" altLang="en-US" sz="800" b="1">
                <a:solidFill>
                  <a:prstClr val="white"/>
                </a:solidFill>
              </a:rPr>
              <a:t>우리반</a:t>
            </a:r>
          </a:p>
        </p:txBody>
      </p:sp>
      <p:pic>
        <p:nvPicPr>
          <p:cNvPr id="23" name="그래픽 22" descr="추가 단색으로 채워진">
            <a:extLst>
              <a:ext uri="{FF2B5EF4-FFF2-40B4-BE49-F238E27FC236}">
                <a16:creationId xmlns:a16="http://schemas.microsoft.com/office/drawing/2014/main" id="{F3FE4C28-BD81-6253-3ED9-D3A2201CC89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929811" y="1241215"/>
            <a:ext cx="133200" cy="133200"/>
          </a:xfrm>
          <a:prstGeom prst="rect">
            <a:avLst/>
          </a:prstGeom>
        </p:spPr>
      </p:pic>
      <p:sp>
        <p:nvSpPr>
          <p:cNvPr id="6" name="양쪽 모서리가 둥근 사각형 5">
            <a:extLst>
              <a:ext uri="{FF2B5EF4-FFF2-40B4-BE49-F238E27FC236}">
                <a16:creationId xmlns:a16="http://schemas.microsoft.com/office/drawing/2014/main" id="{C7DB0F61-7C63-DDC1-5990-84CD7EBA818E}"/>
              </a:ext>
            </a:extLst>
          </p:cNvPr>
          <p:cNvSpPr/>
          <p:nvPr/>
        </p:nvSpPr>
        <p:spPr>
          <a:xfrm>
            <a:off x="2664617" y="1200730"/>
            <a:ext cx="1176186" cy="213360"/>
          </a:xfrm>
          <a:prstGeom prst="round2SameRect">
            <a:avLst/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>
                    <a:lumMod val="75000"/>
                    <a:lumOff val="25000"/>
                  </a:schemeClr>
                </a:solidFill>
              </a:rPr>
              <a:t>윤리와 사상 정규</a:t>
            </a:r>
            <a:endParaRPr lang="x-none" altLang="en-US" sz="800" b="1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99" name="TextBox 198">
            <a:extLst>
              <a:ext uri="{FF2B5EF4-FFF2-40B4-BE49-F238E27FC236}">
                <a16:creationId xmlns:a16="http://schemas.microsoft.com/office/drawing/2014/main" id="{DB66EDEC-D33A-AB37-5DEE-242D4E1D95A5}"/>
              </a:ext>
            </a:extLst>
          </p:cNvPr>
          <p:cNvSpPr txBox="1"/>
          <p:nvPr/>
        </p:nvSpPr>
        <p:spPr>
          <a:xfrm>
            <a:off x="4802053" y="2761450"/>
            <a:ext cx="79188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>
                <a:solidFill>
                  <a:prstClr val="black"/>
                </a:solidFill>
              </a:rPr>
              <a:t>우리반 학습 수준</a:t>
            </a:r>
            <a:endParaRPr kumimoji="1" lang="x-none" altLang="en-US" sz="800" b="1" dirty="0">
              <a:solidFill>
                <a:prstClr val="black"/>
              </a:solidFill>
            </a:endParaRPr>
          </a:p>
        </p:txBody>
      </p:sp>
      <p:pic>
        <p:nvPicPr>
          <p:cNvPr id="85" name="그래픽 84" descr="추가 단색으로 채워진">
            <a:extLst>
              <a:ext uri="{FF2B5EF4-FFF2-40B4-BE49-F238E27FC236}">
                <a16:creationId xmlns:a16="http://schemas.microsoft.com/office/drawing/2014/main" id="{47783D55-F4EC-8620-1274-509C2205E95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2700000">
            <a:off x="2538484" y="1265889"/>
            <a:ext cx="96149" cy="96149"/>
          </a:xfrm>
          <a:prstGeom prst="rect">
            <a:avLst/>
          </a:prstGeom>
        </p:spPr>
      </p:pic>
      <p:pic>
        <p:nvPicPr>
          <p:cNvPr id="86" name="그래픽 85" descr="추가 단색으로 채워진">
            <a:extLst>
              <a:ext uri="{FF2B5EF4-FFF2-40B4-BE49-F238E27FC236}">
                <a16:creationId xmlns:a16="http://schemas.microsoft.com/office/drawing/2014/main" id="{41BF8B40-E319-7A6A-FA7E-B2FA330688D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2700000">
            <a:off x="3692118" y="1265889"/>
            <a:ext cx="96149" cy="96149"/>
          </a:xfrm>
          <a:prstGeom prst="rect">
            <a:avLst/>
          </a:prstGeom>
        </p:spPr>
      </p:pic>
      <p:sp>
        <p:nvSpPr>
          <p:cNvPr id="319" name="TextBox 53">
            <a:extLst>
              <a:ext uri="{FF2B5EF4-FFF2-40B4-BE49-F238E27FC236}">
                <a16:creationId xmlns:a16="http://schemas.microsoft.com/office/drawing/2014/main" id="{F15CEFEF-812B-EA94-3426-B2F4BE5416C8}"/>
              </a:ext>
            </a:extLst>
          </p:cNvPr>
          <p:cNvSpPr txBox="1"/>
          <p:nvPr/>
        </p:nvSpPr>
        <p:spPr>
          <a:xfrm>
            <a:off x="7922253" y="2767442"/>
            <a:ext cx="470714" cy="7788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ko-KR" altLang="en-US" sz="500" dirty="0"/>
              <a:t>우리반</a:t>
            </a:r>
            <a:endParaRPr lang="en-US" altLang="ko-KR" sz="500" dirty="0"/>
          </a:p>
        </p:txBody>
      </p:sp>
      <p:sp>
        <p:nvSpPr>
          <p:cNvPr id="320" name="TextBox 53">
            <a:extLst>
              <a:ext uri="{FF2B5EF4-FFF2-40B4-BE49-F238E27FC236}">
                <a16:creationId xmlns:a16="http://schemas.microsoft.com/office/drawing/2014/main" id="{50993CA1-2AA5-87E1-B872-97983B5C9487}"/>
              </a:ext>
            </a:extLst>
          </p:cNvPr>
          <p:cNvSpPr txBox="1"/>
          <p:nvPr/>
        </p:nvSpPr>
        <p:spPr>
          <a:xfrm>
            <a:off x="7546243" y="2761450"/>
            <a:ext cx="470715" cy="7788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ko-KR" altLang="en-US" sz="500" dirty="0"/>
              <a:t>과목 평균</a:t>
            </a:r>
            <a:endParaRPr lang="en-US" altLang="ko-KR" sz="500" dirty="0"/>
          </a:p>
        </p:txBody>
      </p:sp>
      <p:sp>
        <p:nvSpPr>
          <p:cNvPr id="321" name="직사각형 511">
            <a:extLst>
              <a:ext uri="{FF2B5EF4-FFF2-40B4-BE49-F238E27FC236}">
                <a16:creationId xmlns:a16="http://schemas.microsoft.com/office/drawing/2014/main" id="{19CD386D-4E84-BB44-2A5B-1DE2700EC7AD}"/>
              </a:ext>
            </a:extLst>
          </p:cNvPr>
          <p:cNvSpPr/>
          <p:nvPr/>
        </p:nvSpPr>
        <p:spPr>
          <a:xfrm>
            <a:off x="8419113" y="2771176"/>
            <a:ext cx="72787" cy="63851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r"/>
            <a:endParaRPr kumimoji="1" lang="ko-KR" altLang="en-US" sz="1100"/>
          </a:p>
        </p:txBody>
      </p:sp>
      <p:sp>
        <p:nvSpPr>
          <p:cNvPr id="322" name="직사각형 512">
            <a:extLst>
              <a:ext uri="{FF2B5EF4-FFF2-40B4-BE49-F238E27FC236}">
                <a16:creationId xmlns:a16="http://schemas.microsoft.com/office/drawing/2014/main" id="{E66837BB-A0C9-4047-EDBD-FF3DF7CE8A95}"/>
              </a:ext>
            </a:extLst>
          </p:cNvPr>
          <p:cNvSpPr/>
          <p:nvPr/>
        </p:nvSpPr>
        <p:spPr>
          <a:xfrm>
            <a:off x="8043105" y="2771176"/>
            <a:ext cx="72787" cy="63851"/>
          </a:xfrm>
          <a:prstGeom prst="rect">
            <a:avLst/>
          </a:prstGeom>
          <a:solidFill>
            <a:srgbClr val="FF71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r"/>
            <a:endParaRPr kumimoji="1" lang="ko-KR" altLang="en-US" sz="1100"/>
          </a:p>
        </p:txBody>
      </p:sp>
      <p:sp>
        <p:nvSpPr>
          <p:cNvPr id="176" name="Rounded Rectangle">
            <a:extLst>
              <a:ext uri="{FF2B5EF4-FFF2-40B4-BE49-F238E27FC236}">
                <a16:creationId xmlns:a16="http://schemas.microsoft.com/office/drawing/2014/main" id="{C8B5CAF1-2230-24A6-01DF-6E5537BC5AD7}"/>
              </a:ext>
            </a:extLst>
          </p:cNvPr>
          <p:cNvSpPr/>
          <p:nvPr/>
        </p:nvSpPr>
        <p:spPr>
          <a:xfrm>
            <a:off x="411174" y="3857921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 dirty="0">
                <a:solidFill>
                  <a:schemeClr val="bg1"/>
                </a:solidFill>
              </a:rPr>
              <a:t>2</a:t>
            </a:r>
            <a:r>
              <a:rPr lang="en-US" sz="700">
                <a:solidFill>
                  <a:schemeClr val="bg1"/>
                </a:solidFill>
              </a:rPr>
              <a:t>-</a:t>
            </a:r>
            <a:r>
              <a:rPr lang="en-US" altLang="ko-KR" sz="70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  <p:pic>
        <p:nvPicPr>
          <p:cNvPr id="21" name="Graphic 11">
            <a:extLst>
              <a:ext uri="{FF2B5EF4-FFF2-40B4-BE49-F238E27FC236}">
                <a16:creationId xmlns:a16="http://schemas.microsoft.com/office/drawing/2014/main" id="{51291E53-8123-4D23-96CF-7A70287400C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112975" y="931751"/>
            <a:ext cx="155002" cy="155002"/>
          </a:xfrm>
          <a:prstGeom prst="rect">
            <a:avLst/>
          </a:prstGeom>
        </p:spPr>
      </p:pic>
      <p:sp>
        <p:nvSpPr>
          <p:cNvPr id="4" name="사각형: 둥근 모서리 3">
            <a:extLst>
              <a:ext uri="{FF2B5EF4-FFF2-40B4-BE49-F238E27FC236}">
                <a16:creationId xmlns:a16="http://schemas.microsoft.com/office/drawing/2014/main" id="{11C9A902-E957-DB8E-14D6-938969EE3996}"/>
              </a:ext>
            </a:extLst>
          </p:cNvPr>
          <p:cNvSpPr/>
          <p:nvPr/>
        </p:nvSpPr>
        <p:spPr>
          <a:xfrm>
            <a:off x="7753329" y="981552"/>
            <a:ext cx="929640" cy="194582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/>
              <a:t>리포트 공유하기</a:t>
            </a:r>
          </a:p>
        </p:txBody>
      </p: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BD4F1CCB-487A-F449-0277-2C61E3E055A2}"/>
              </a:ext>
            </a:extLst>
          </p:cNvPr>
          <p:cNvGrpSpPr/>
          <p:nvPr/>
        </p:nvGrpSpPr>
        <p:grpSpPr>
          <a:xfrm>
            <a:off x="122565" y="1077387"/>
            <a:ext cx="2182670" cy="175948"/>
            <a:chOff x="5046735" y="1072385"/>
            <a:chExt cx="2182670" cy="175948"/>
          </a:xfrm>
        </p:grpSpPr>
        <p:sp>
          <p:nvSpPr>
            <p:cNvPr id="16" name="자유형: 도형 15">
              <a:extLst>
                <a:ext uri="{FF2B5EF4-FFF2-40B4-BE49-F238E27FC236}">
                  <a16:creationId xmlns:a16="http://schemas.microsoft.com/office/drawing/2014/main" id="{35F267D2-72F1-5F3B-C3B6-097B14A18090}"/>
                </a:ext>
              </a:extLst>
            </p:cNvPr>
            <p:cNvSpPr/>
            <p:nvPr/>
          </p:nvSpPr>
          <p:spPr>
            <a:xfrm>
              <a:off x="5046735" y="1072385"/>
              <a:ext cx="2182670" cy="173590"/>
            </a:xfrm>
            <a:custGeom>
              <a:avLst/>
              <a:gdLst>
                <a:gd name="connsiteX0" fmla="*/ 1264203 w 2643835"/>
                <a:gd name="connsiteY0" fmla="*/ 0 h 360099"/>
                <a:gd name="connsiteX1" fmla="*/ 1305207 w 2643835"/>
                <a:gd name="connsiteY1" fmla="*/ 60652 h 360099"/>
                <a:gd name="connsiteX2" fmla="*/ 2593926 w 2643835"/>
                <a:gd name="connsiteY2" fmla="*/ 60652 h 360099"/>
                <a:gd name="connsiteX3" fmla="*/ 2643835 w 2643835"/>
                <a:gd name="connsiteY3" fmla="*/ 110561 h 360099"/>
                <a:gd name="connsiteX4" fmla="*/ 2643835 w 2643835"/>
                <a:gd name="connsiteY4" fmla="*/ 310190 h 360099"/>
                <a:gd name="connsiteX5" fmla="*/ 2593926 w 2643835"/>
                <a:gd name="connsiteY5" fmla="*/ 360099 h 360099"/>
                <a:gd name="connsiteX6" fmla="*/ 49909 w 2643835"/>
                <a:gd name="connsiteY6" fmla="*/ 360099 h 360099"/>
                <a:gd name="connsiteX7" fmla="*/ 0 w 2643835"/>
                <a:gd name="connsiteY7" fmla="*/ 310190 h 360099"/>
                <a:gd name="connsiteX8" fmla="*/ 0 w 2643835"/>
                <a:gd name="connsiteY8" fmla="*/ 110561 h 360099"/>
                <a:gd name="connsiteX9" fmla="*/ 49909 w 2643835"/>
                <a:gd name="connsiteY9" fmla="*/ 60652 h 360099"/>
                <a:gd name="connsiteX10" fmla="*/ 1223199 w 2643835"/>
                <a:gd name="connsiteY10" fmla="*/ 60652 h 360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43835" h="360099">
                  <a:moveTo>
                    <a:pt x="1264203" y="0"/>
                  </a:moveTo>
                  <a:lnTo>
                    <a:pt x="1305207" y="60652"/>
                  </a:lnTo>
                  <a:lnTo>
                    <a:pt x="2593926" y="60652"/>
                  </a:lnTo>
                  <a:cubicBezTo>
                    <a:pt x="2621490" y="60652"/>
                    <a:pt x="2643835" y="82997"/>
                    <a:pt x="2643835" y="110561"/>
                  </a:cubicBezTo>
                  <a:lnTo>
                    <a:pt x="2643835" y="310190"/>
                  </a:lnTo>
                  <a:cubicBezTo>
                    <a:pt x="2643835" y="337754"/>
                    <a:pt x="2621490" y="360099"/>
                    <a:pt x="2593926" y="360099"/>
                  </a:cubicBezTo>
                  <a:lnTo>
                    <a:pt x="49909" y="360099"/>
                  </a:lnTo>
                  <a:cubicBezTo>
                    <a:pt x="22345" y="360099"/>
                    <a:pt x="0" y="337754"/>
                    <a:pt x="0" y="310190"/>
                  </a:cubicBezTo>
                  <a:lnTo>
                    <a:pt x="0" y="110561"/>
                  </a:lnTo>
                  <a:cubicBezTo>
                    <a:pt x="0" y="82997"/>
                    <a:pt x="22345" y="60652"/>
                    <a:pt x="49909" y="60652"/>
                  </a:cubicBezTo>
                  <a:lnTo>
                    <a:pt x="1223199" y="60652"/>
                  </a:lnTo>
                  <a:close/>
                </a:path>
              </a:pathLst>
            </a:custGeom>
            <a:solidFill>
              <a:srgbClr val="313131">
                <a:alpha val="8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B0F523F0-9779-F8F2-1B57-3A53E2DA18BA}"/>
                </a:ext>
              </a:extLst>
            </p:cNvPr>
            <p:cNvSpPr txBox="1"/>
            <p:nvPr/>
          </p:nvSpPr>
          <p:spPr>
            <a:xfrm>
              <a:off x="5073818" y="1109834"/>
              <a:ext cx="2127181" cy="138499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spAutoFit/>
            </a:bodyPr>
            <a:lstStyle/>
            <a:p>
              <a:r>
                <a:rPr kumimoji="1" lang="ko-KR" altLang="en-US" sz="450">
                  <a:solidFill>
                    <a:schemeClr val="bg1"/>
                  </a:solidFill>
                </a:rPr>
                <a:t>학습 수준 및 누적진단은 일주일</a:t>
              </a:r>
              <a:r>
                <a:rPr kumimoji="1" lang="en-US" altLang="ko-KR" sz="450">
                  <a:solidFill>
                    <a:schemeClr val="bg1"/>
                  </a:solidFill>
                </a:rPr>
                <a:t>, </a:t>
              </a:r>
              <a:r>
                <a:rPr kumimoji="1" lang="ko-KR" altLang="en-US" sz="450">
                  <a:solidFill>
                    <a:schemeClr val="bg1"/>
                  </a:solidFill>
                </a:rPr>
                <a:t>학습 현황 통계는 전일 기준으로 업데이트 되며</a:t>
              </a:r>
              <a:r>
                <a:rPr kumimoji="1" lang="en-US" altLang="ko-KR" sz="450">
                  <a:solidFill>
                    <a:schemeClr val="bg1"/>
                  </a:solidFill>
                </a:rPr>
                <a:t>, </a:t>
              </a:r>
              <a:r>
                <a:rPr kumimoji="1" lang="ko-KR" altLang="en-US" sz="450">
                  <a:solidFill>
                    <a:schemeClr val="bg1"/>
                  </a:solidFill>
                </a:rPr>
                <a:t>학년도 선택은 이력이 있는 학년도만 표시됩니다</a:t>
              </a:r>
              <a:endParaRPr kumimoji="1" lang="en-US" altLang="ko-KR" sz="450" dirty="0">
                <a:solidFill>
                  <a:schemeClr val="bg1"/>
                </a:solidFill>
              </a:endParaRPr>
            </a:p>
          </p:txBody>
        </p:sp>
      </p:grpSp>
      <p:sp>
        <p:nvSpPr>
          <p:cNvPr id="41" name="직사각형 40">
            <a:extLst>
              <a:ext uri="{FF2B5EF4-FFF2-40B4-BE49-F238E27FC236}">
                <a16:creationId xmlns:a16="http://schemas.microsoft.com/office/drawing/2014/main" id="{3C6AE229-724C-B282-49B8-F65AE8B0B4B7}"/>
              </a:ext>
            </a:extLst>
          </p:cNvPr>
          <p:cNvSpPr/>
          <p:nvPr/>
        </p:nvSpPr>
        <p:spPr>
          <a:xfrm>
            <a:off x="260080" y="2626976"/>
            <a:ext cx="4344335" cy="2384282"/>
          </a:xfrm>
          <a:prstGeom prst="rect">
            <a:avLst/>
          </a:prstGeom>
          <a:noFill/>
          <a:ln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43" name="직선 연결선 42">
            <a:extLst>
              <a:ext uri="{FF2B5EF4-FFF2-40B4-BE49-F238E27FC236}">
                <a16:creationId xmlns:a16="http://schemas.microsoft.com/office/drawing/2014/main" id="{C6CD7E40-FA4A-F3AC-CE63-3149CBBBF168}"/>
              </a:ext>
            </a:extLst>
          </p:cNvPr>
          <p:cNvCxnSpPr>
            <a:cxnSpLocks/>
          </p:cNvCxnSpPr>
          <p:nvPr/>
        </p:nvCxnSpPr>
        <p:spPr>
          <a:xfrm flipV="1">
            <a:off x="283330" y="4607265"/>
            <a:ext cx="3257589" cy="9710"/>
          </a:xfrm>
          <a:prstGeom prst="line">
            <a:avLst/>
          </a:prstGeom>
          <a:ln>
            <a:solidFill>
              <a:schemeClr val="accent3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03084C58-8B19-F218-C175-6D7385099B2E}"/>
              </a:ext>
            </a:extLst>
          </p:cNvPr>
          <p:cNvSpPr txBox="1"/>
          <p:nvPr/>
        </p:nvSpPr>
        <p:spPr>
          <a:xfrm>
            <a:off x="2317810" y="4696251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6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9F30A3D6-5549-E3D6-550D-2126493122F2}"/>
              </a:ext>
            </a:extLst>
          </p:cNvPr>
          <p:cNvSpPr txBox="1"/>
          <p:nvPr/>
        </p:nvSpPr>
        <p:spPr>
          <a:xfrm>
            <a:off x="487747" y="4697364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3</a:t>
            </a:r>
            <a:r>
              <a:rPr kumimoji="1" lang="ko-KR" altLang="en-US" sz="800" dirty="0">
                <a:solidFill>
                  <a:prstClr val="black"/>
                </a:solidFill>
              </a:rPr>
              <a:t>월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3B4A6570-4673-8C82-2657-D1DA64D4222E}"/>
              </a:ext>
            </a:extLst>
          </p:cNvPr>
          <p:cNvSpPr txBox="1"/>
          <p:nvPr/>
        </p:nvSpPr>
        <p:spPr>
          <a:xfrm>
            <a:off x="1097768" y="4699617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4</a:t>
            </a:r>
            <a:r>
              <a:rPr kumimoji="1" lang="ko-KR" altLang="en-US" sz="800" dirty="0">
                <a:solidFill>
                  <a:prstClr val="black"/>
                </a:solidFill>
              </a:rPr>
              <a:t>월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385BA716-7491-F978-E371-252BC211CD7C}"/>
              </a:ext>
            </a:extLst>
          </p:cNvPr>
          <p:cNvSpPr txBox="1"/>
          <p:nvPr/>
        </p:nvSpPr>
        <p:spPr>
          <a:xfrm>
            <a:off x="1707789" y="4697934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5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A7EC6BB6-E97A-A921-9A56-C172FBF5392A}"/>
              </a:ext>
            </a:extLst>
          </p:cNvPr>
          <p:cNvSpPr txBox="1"/>
          <p:nvPr/>
        </p:nvSpPr>
        <p:spPr>
          <a:xfrm>
            <a:off x="2927832" y="4696251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7</a:t>
            </a:r>
            <a:r>
              <a:rPr kumimoji="1" lang="ko-KR" altLang="en-US" sz="800" dirty="0">
                <a:solidFill>
                  <a:prstClr val="black"/>
                </a:solidFill>
              </a:rPr>
              <a:t>월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D6C7F79A-9B8C-7E95-5F3C-C8475A89C931}"/>
              </a:ext>
            </a:extLst>
          </p:cNvPr>
          <p:cNvSpPr txBox="1"/>
          <p:nvPr/>
        </p:nvSpPr>
        <p:spPr>
          <a:xfrm>
            <a:off x="3209795" y="4706517"/>
            <a:ext cx="7373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b="1" dirty="0">
                <a:solidFill>
                  <a:prstClr val="black"/>
                </a:solidFill>
              </a:rPr>
              <a:t>&gt;</a:t>
            </a:r>
            <a:endParaRPr kumimoji="1" lang="x-none" altLang="en-US" sz="800" b="1" dirty="0">
              <a:solidFill>
                <a:prstClr val="black"/>
              </a:solidFill>
            </a:endParaRPr>
          </a:p>
        </p:txBody>
      </p:sp>
      <p:sp>
        <p:nvSpPr>
          <p:cNvPr id="56" name="자유형: 도형 55">
            <a:extLst>
              <a:ext uri="{FF2B5EF4-FFF2-40B4-BE49-F238E27FC236}">
                <a16:creationId xmlns:a16="http://schemas.microsoft.com/office/drawing/2014/main" id="{C615ED7A-F856-0E23-ED11-95489B1F17B6}"/>
              </a:ext>
            </a:extLst>
          </p:cNvPr>
          <p:cNvSpPr/>
          <p:nvPr/>
        </p:nvSpPr>
        <p:spPr>
          <a:xfrm>
            <a:off x="578269" y="3498057"/>
            <a:ext cx="2765006" cy="750762"/>
          </a:xfrm>
          <a:custGeom>
            <a:avLst/>
            <a:gdLst>
              <a:gd name="connsiteX0" fmla="*/ 0 w 1940011"/>
              <a:gd name="connsiteY0" fmla="*/ 562233 h 750762"/>
              <a:gd name="connsiteX1" fmla="*/ 383059 w 1940011"/>
              <a:gd name="connsiteY1" fmla="*/ 339811 h 750762"/>
              <a:gd name="connsiteX2" fmla="*/ 790832 w 1940011"/>
              <a:gd name="connsiteY2" fmla="*/ 741406 h 750762"/>
              <a:gd name="connsiteX3" fmla="*/ 1180070 w 1940011"/>
              <a:gd name="connsiteY3" fmla="*/ 580768 h 750762"/>
              <a:gd name="connsiteX4" fmla="*/ 1501346 w 1940011"/>
              <a:gd name="connsiteY4" fmla="*/ 111211 h 750762"/>
              <a:gd name="connsiteX5" fmla="*/ 1940011 w 1940011"/>
              <a:gd name="connsiteY5" fmla="*/ 0 h 750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40011" h="750762">
                <a:moveTo>
                  <a:pt x="0" y="562233"/>
                </a:moveTo>
                <a:cubicBezTo>
                  <a:pt x="125627" y="436091"/>
                  <a:pt x="251254" y="309949"/>
                  <a:pt x="383059" y="339811"/>
                </a:cubicBezTo>
                <a:cubicBezTo>
                  <a:pt x="514864" y="369673"/>
                  <a:pt x="657997" y="701246"/>
                  <a:pt x="790832" y="741406"/>
                </a:cubicBezTo>
                <a:cubicBezTo>
                  <a:pt x="923667" y="781566"/>
                  <a:pt x="1061651" y="685801"/>
                  <a:pt x="1180070" y="580768"/>
                </a:cubicBezTo>
                <a:cubicBezTo>
                  <a:pt x="1298489" y="475735"/>
                  <a:pt x="1374689" y="208006"/>
                  <a:pt x="1501346" y="111211"/>
                </a:cubicBezTo>
                <a:cubicBezTo>
                  <a:pt x="1628003" y="14416"/>
                  <a:pt x="1877198" y="20594"/>
                  <a:pt x="1940011" y="0"/>
                </a:cubicBezTo>
              </a:path>
            </a:pathLst>
          </a:cu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" name="타원 57">
            <a:extLst>
              <a:ext uri="{FF2B5EF4-FFF2-40B4-BE49-F238E27FC236}">
                <a16:creationId xmlns:a16="http://schemas.microsoft.com/office/drawing/2014/main" id="{C745E295-4155-A9F3-2245-CBD1BBD7B392}"/>
              </a:ext>
            </a:extLst>
          </p:cNvPr>
          <p:cNvSpPr/>
          <p:nvPr/>
        </p:nvSpPr>
        <p:spPr>
          <a:xfrm>
            <a:off x="509788" y="4040161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89" name="자유형: 도형 88">
            <a:extLst>
              <a:ext uri="{FF2B5EF4-FFF2-40B4-BE49-F238E27FC236}">
                <a16:creationId xmlns:a16="http://schemas.microsoft.com/office/drawing/2014/main" id="{8D30F87C-4DB2-51D6-2D6F-6A09DE39D6AE}"/>
              </a:ext>
            </a:extLst>
          </p:cNvPr>
          <p:cNvSpPr/>
          <p:nvPr/>
        </p:nvSpPr>
        <p:spPr>
          <a:xfrm>
            <a:off x="561115" y="3679096"/>
            <a:ext cx="2794066" cy="750762"/>
          </a:xfrm>
          <a:custGeom>
            <a:avLst/>
            <a:gdLst>
              <a:gd name="connsiteX0" fmla="*/ 0 w 1940011"/>
              <a:gd name="connsiteY0" fmla="*/ 562233 h 750762"/>
              <a:gd name="connsiteX1" fmla="*/ 383059 w 1940011"/>
              <a:gd name="connsiteY1" fmla="*/ 339811 h 750762"/>
              <a:gd name="connsiteX2" fmla="*/ 790832 w 1940011"/>
              <a:gd name="connsiteY2" fmla="*/ 741406 h 750762"/>
              <a:gd name="connsiteX3" fmla="*/ 1180070 w 1940011"/>
              <a:gd name="connsiteY3" fmla="*/ 580768 h 750762"/>
              <a:gd name="connsiteX4" fmla="*/ 1501346 w 1940011"/>
              <a:gd name="connsiteY4" fmla="*/ 111211 h 750762"/>
              <a:gd name="connsiteX5" fmla="*/ 1940011 w 1940011"/>
              <a:gd name="connsiteY5" fmla="*/ 0 h 750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40011" h="750762">
                <a:moveTo>
                  <a:pt x="0" y="562233"/>
                </a:moveTo>
                <a:cubicBezTo>
                  <a:pt x="125627" y="436091"/>
                  <a:pt x="251254" y="309949"/>
                  <a:pt x="383059" y="339811"/>
                </a:cubicBezTo>
                <a:cubicBezTo>
                  <a:pt x="514864" y="369673"/>
                  <a:pt x="657997" y="701246"/>
                  <a:pt x="790832" y="741406"/>
                </a:cubicBezTo>
                <a:cubicBezTo>
                  <a:pt x="923667" y="781566"/>
                  <a:pt x="1061651" y="685801"/>
                  <a:pt x="1180070" y="580768"/>
                </a:cubicBezTo>
                <a:cubicBezTo>
                  <a:pt x="1298489" y="475735"/>
                  <a:pt x="1374689" y="208006"/>
                  <a:pt x="1501346" y="111211"/>
                </a:cubicBezTo>
                <a:cubicBezTo>
                  <a:pt x="1628003" y="14416"/>
                  <a:pt x="1877198" y="20594"/>
                  <a:pt x="1940011" y="0"/>
                </a:cubicBezTo>
              </a:path>
            </a:pathLst>
          </a:custGeom>
          <a:noFill/>
          <a:ln>
            <a:solidFill>
              <a:srgbClr val="00B0F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5" name="자유형: 도형 94">
            <a:extLst>
              <a:ext uri="{FF2B5EF4-FFF2-40B4-BE49-F238E27FC236}">
                <a16:creationId xmlns:a16="http://schemas.microsoft.com/office/drawing/2014/main" id="{B65CF6F8-1547-59B0-B6F1-42A0197B4907}"/>
              </a:ext>
            </a:extLst>
          </p:cNvPr>
          <p:cNvSpPr/>
          <p:nvPr/>
        </p:nvSpPr>
        <p:spPr>
          <a:xfrm>
            <a:off x="530224" y="3663834"/>
            <a:ext cx="2810669" cy="953142"/>
          </a:xfrm>
          <a:custGeom>
            <a:avLst/>
            <a:gdLst>
              <a:gd name="connsiteX0" fmla="*/ 6178 w 1983259"/>
              <a:gd name="connsiteY0" fmla="*/ 988540 h 994718"/>
              <a:gd name="connsiteX1" fmla="*/ 0 w 1983259"/>
              <a:gd name="connsiteY1" fmla="*/ 611659 h 994718"/>
              <a:gd name="connsiteX2" fmla="*/ 389238 w 1983259"/>
              <a:gd name="connsiteY2" fmla="*/ 327454 h 994718"/>
              <a:gd name="connsiteX3" fmla="*/ 827903 w 1983259"/>
              <a:gd name="connsiteY3" fmla="*/ 778475 h 994718"/>
              <a:gd name="connsiteX4" fmla="*/ 1241854 w 1983259"/>
              <a:gd name="connsiteY4" fmla="*/ 642551 h 994718"/>
              <a:gd name="connsiteX5" fmla="*/ 1587843 w 1983259"/>
              <a:gd name="connsiteY5" fmla="*/ 92675 h 994718"/>
              <a:gd name="connsiteX6" fmla="*/ 1983259 w 1983259"/>
              <a:gd name="connsiteY6" fmla="*/ 0 h 994718"/>
              <a:gd name="connsiteX7" fmla="*/ 1964724 w 1983259"/>
              <a:gd name="connsiteY7" fmla="*/ 994718 h 994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83259" h="994718">
                <a:moveTo>
                  <a:pt x="6178" y="988540"/>
                </a:moveTo>
                <a:lnTo>
                  <a:pt x="0" y="611659"/>
                </a:lnTo>
                <a:lnTo>
                  <a:pt x="389238" y="327454"/>
                </a:lnTo>
                <a:lnTo>
                  <a:pt x="827903" y="778475"/>
                </a:lnTo>
                <a:lnTo>
                  <a:pt x="1241854" y="642551"/>
                </a:lnTo>
                <a:lnTo>
                  <a:pt x="1587843" y="92675"/>
                </a:lnTo>
                <a:lnTo>
                  <a:pt x="1983259" y="0"/>
                </a:lnTo>
                <a:lnTo>
                  <a:pt x="1964724" y="994718"/>
                </a:lnTo>
              </a:path>
            </a:pathLst>
          </a:custGeom>
          <a:solidFill>
            <a:srgbClr val="00B0F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31" name="Picture 2">
            <a:extLst>
              <a:ext uri="{FF2B5EF4-FFF2-40B4-BE49-F238E27FC236}">
                <a16:creationId xmlns:a16="http://schemas.microsoft.com/office/drawing/2014/main" id="{BB90B40F-BE7F-2120-7AB6-8C9CE4C9C7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0965" y="3494985"/>
            <a:ext cx="814968" cy="11219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92" name="그룹 191">
            <a:extLst>
              <a:ext uri="{FF2B5EF4-FFF2-40B4-BE49-F238E27FC236}">
                <a16:creationId xmlns:a16="http://schemas.microsoft.com/office/drawing/2014/main" id="{063FD397-2C30-ABAA-0AD0-63CDA38A70A8}"/>
              </a:ext>
            </a:extLst>
          </p:cNvPr>
          <p:cNvGrpSpPr/>
          <p:nvPr/>
        </p:nvGrpSpPr>
        <p:grpSpPr>
          <a:xfrm>
            <a:off x="263132" y="2880269"/>
            <a:ext cx="3257287" cy="220368"/>
            <a:chOff x="-5682317" y="40724"/>
            <a:chExt cx="3257287" cy="220368"/>
          </a:xfrm>
        </p:grpSpPr>
        <p:sp>
          <p:nvSpPr>
            <p:cNvPr id="188" name="TextBox 187">
              <a:extLst>
                <a:ext uri="{FF2B5EF4-FFF2-40B4-BE49-F238E27FC236}">
                  <a16:creationId xmlns:a16="http://schemas.microsoft.com/office/drawing/2014/main" id="{8B34480D-5706-76D7-979F-D326D073BD30}"/>
                </a:ext>
              </a:extLst>
            </p:cNvPr>
            <p:cNvSpPr txBox="1"/>
            <p:nvPr/>
          </p:nvSpPr>
          <p:spPr>
            <a:xfrm>
              <a:off x="-5682317" y="79177"/>
              <a:ext cx="3257287" cy="14978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ko-KR" altLang="en-US" sz="900" b="1" dirty="0"/>
                <a:t>학습 수준은              하고</a:t>
              </a:r>
              <a:r>
                <a:rPr lang="en-US" altLang="ko-KR" sz="900" b="1" dirty="0"/>
                <a:t>,</a:t>
              </a:r>
              <a:r>
                <a:rPr lang="ko-KR" altLang="en-US" sz="900" b="1" dirty="0"/>
                <a:t> 학습량은            인편입니다</a:t>
              </a:r>
              <a:r>
                <a:rPr lang="en-US" altLang="ko-KR" sz="900" b="1" dirty="0"/>
                <a:t>.</a:t>
              </a:r>
              <a:r>
                <a:rPr lang="ko-KR" altLang="en-US" sz="900" b="1" dirty="0"/>
                <a:t> </a:t>
              </a:r>
              <a:endParaRPr lang="en-US" altLang="ko-KR" sz="800" dirty="0"/>
            </a:p>
          </p:txBody>
        </p:sp>
        <p:sp>
          <p:nvSpPr>
            <p:cNvPr id="190" name="사각형: 둥근 모서리 189">
              <a:extLst>
                <a:ext uri="{FF2B5EF4-FFF2-40B4-BE49-F238E27FC236}">
                  <a16:creationId xmlns:a16="http://schemas.microsoft.com/office/drawing/2014/main" id="{2D6D34E3-9935-533C-B187-9438F517BA6D}"/>
                </a:ext>
              </a:extLst>
            </p:cNvPr>
            <p:cNvSpPr/>
            <p:nvPr/>
          </p:nvSpPr>
          <p:spPr>
            <a:xfrm>
              <a:off x="-4832474" y="43894"/>
              <a:ext cx="379549" cy="217198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ctr" anchorCtr="0">
              <a:noAutofit/>
            </a:bodyPr>
            <a:lstStyle/>
            <a:p>
              <a:pPr algn="ctr" defTabSz="914309"/>
              <a:r>
                <a:rPr kumimoji="1" lang="ko-KR" altLang="en-US" sz="700" b="1" dirty="0">
                  <a:solidFill>
                    <a:srgbClr val="FFFFFF"/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우수</a:t>
              </a:r>
            </a:p>
          </p:txBody>
        </p:sp>
        <p:sp>
          <p:nvSpPr>
            <p:cNvPr id="191" name="사각형: 둥근 모서리 190">
              <a:extLst>
                <a:ext uri="{FF2B5EF4-FFF2-40B4-BE49-F238E27FC236}">
                  <a16:creationId xmlns:a16="http://schemas.microsoft.com/office/drawing/2014/main" id="{6FB511C4-1B54-B0A2-F730-FC24AB0953EA}"/>
                </a:ext>
              </a:extLst>
            </p:cNvPr>
            <p:cNvSpPr/>
            <p:nvPr/>
          </p:nvSpPr>
          <p:spPr>
            <a:xfrm>
              <a:off x="-3564741" y="40724"/>
              <a:ext cx="359443" cy="217198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ctr" anchorCtr="0">
              <a:noAutofit/>
            </a:bodyPr>
            <a:lstStyle/>
            <a:p>
              <a:pPr algn="ctr" defTabSz="914309"/>
              <a:r>
                <a:rPr kumimoji="1" lang="ko-KR" altLang="en-US" sz="700" b="1" dirty="0">
                  <a:solidFill>
                    <a:srgbClr val="FFFFFF"/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보통</a:t>
              </a:r>
            </a:p>
          </p:txBody>
        </p:sp>
      </p:grpSp>
      <p:sp>
        <p:nvSpPr>
          <p:cNvPr id="193" name="타원 192">
            <a:extLst>
              <a:ext uri="{FF2B5EF4-FFF2-40B4-BE49-F238E27FC236}">
                <a16:creationId xmlns:a16="http://schemas.microsoft.com/office/drawing/2014/main" id="{1164D633-9DE2-E942-CC25-54473FC1F9F4}"/>
              </a:ext>
            </a:extLst>
          </p:cNvPr>
          <p:cNvSpPr/>
          <p:nvPr/>
        </p:nvSpPr>
        <p:spPr>
          <a:xfrm>
            <a:off x="1155461" y="3819117"/>
            <a:ext cx="70030" cy="81935"/>
          </a:xfrm>
          <a:prstGeom prst="ellipse">
            <a:avLst/>
          </a:prstGeom>
          <a:solidFill>
            <a:schemeClr val="bg1"/>
          </a:solidFill>
          <a:ln w="63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194" name="타원 193">
            <a:extLst>
              <a:ext uri="{FF2B5EF4-FFF2-40B4-BE49-F238E27FC236}">
                <a16:creationId xmlns:a16="http://schemas.microsoft.com/office/drawing/2014/main" id="{55567CEC-EB3B-C3E0-5493-08275211B77B}"/>
              </a:ext>
            </a:extLst>
          </p:cNvPr>
          <p:cNvSpPr/>
          <p:nvPr/>
        </p:nvSpPr>
        <p:spPr>
          <a:xfrm>
            <a:off x="1752123" y="4212982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200" name="타원 199">
            <a:extLst>
              <a:ext uri="{FF2B5EF4-FFF2-40B4-BE49-F238E27FC236}">
                <a16:creationId xmlns:a16="http://schemas.microsoft.com/office/drawing/2014/main" id="{8BF31068-9F1D-F864-86E2-48A8771250C2}"/>
              </a:ext>
            </a:extLst>
          </p:cNvPr>
          <p:cNvSpPr/>
          <p:nvPr/>
        </p:nvSpPr>
        <p:spPr>
          <a:xfrm>
            <a:off x="2358436" y="3893671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201" name="타원 200">
            <a:extLst>
              <a:ext uri="{FF2B5EF4-FFF2-40B4-BE49-F238E27FC236}">
                <a16:creationId xmlns:a16="http://schemas.microsoft.com/office/drawing/2014/main" id="{D0B01D1D-B72C-AF4D-C6AD-D1C2ABB86EAA}"/>
              </a:ext>
            </a:extLst>
          </p:cNvPr>
          <p:cNvSpPr/>
          <p:nvPr/>
        </p:nvSpPr>
        <p:spPr>
          <a:xfrm>
            <a:off x="3011439" y="3488688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203" name="타원 202">
            <a:extLst>
              <a:ext uri="{FF2B5EF4-FFF2-40B4-BE49-F238E27FC236}">
                <a16:creationId xmlns:a16="http://schemas.microsoft.com/office/drawing/2014/main" id="{DB74F095-6EE2-F299-D183-20A0E34B4167}"/>
              </a:ext>
            </a:extLst>
          </p:cNvPr>
          <p:cNvSpPr/>
          <p:nvPr/>
        </p:nvSpPr>
        <p:spPr>
          <a:xfrm>
            <a:off x="497882" y="4211048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204" name="타원 203">
            <a:extLst>
              <a:ext uri="{FF2B5EF4-FFF2-40B4-BE49-F238E27FC236}">
                <a16:creationId xmlns:a16="http://schemas.microsoft.com/office/drawing/2014/main" id="{B73AAE38-3290-C0D7-FA91-BB5429ED6FBF}"/>
              </a:ext>
            </a:extLst>
          </p:cNvPr>
          <p:cNvSpPr/>
          <p:nvPr/>
        </p:nvSpPr>
        <p:spPr>
          <a:xfrm>
            <a:off x="1142102" y="4018806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205" name="타원 204">
            <a:extLst>
              <a:ext uri="{FF2B5EF4-FFF2-40B4-BE49-F238E27FC236}">
                <a16:creationId xmlns:a16="http://schemas.microsoft.com/office/drawing/2014/main" id="{98B0130D-554F-DAE5-BF5C-C41C22D93E35}"/>
              </a:ext>
            </a:extLst>
          </p:cNvPr>
          <p:cNvSpPr/>
          <p:nvPr/>
        </p:nvSpPr>
        <p:spPr>
          <a:xfrm>
            <a:off x="1751511" y="4404535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206" name="타원 205">
            <a:extLst>
              <a:ext uri="{FF2B5EF4-FFF2-40B4-BE49-F238E27FC236}">
                <a16:creationId xmlns:a16="http://schemas.microsoft.com/office/drawing/2014/main" id="{492CFE11-B19B-930E-C913-E9BDEC294AC5}"/>
              </a:ext>
            </a:extLst>
          </p:cNvPr>
          <p:cNvSpPr/>
          <p:nvPr/>
        </p:nvSpPr>
        <p:spPr>
          <a:xfrm>
            <a:off x="2358436" y="4127407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207" name="타원 206">
            <a:extLst>
              <a:ext uri="{FF2B5EF4-FFF2-40B4-BE49-F238E27FC236}">
                <a16:creationId xmlns:a16="http://schemas.microsoft.com/office/drawing/2014/main" id="{81BE5A78-3140-F17F-F348-68097B2D4E5C}"/>
              </a:ext>
            </a:extLst>
          </p:cNvPr>
          <p:cNvSpPr/>
          <p:nvPr/>
        </p:nvSpPr>
        <p:spPr>
          <a:xfrm>
            <a:off x="3011439" y="3678295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grpSp>
        <p:nvGrpSpPr>
          <p:cNvPr id="330" name="그룹 329">
            <a:extLst>
              <a:ext uri="{FF2B5EF4-FFF2-40B4-BE49-F238E27FC236}">
                <a16:creationId xmlns:a16="http://schemas.microsoft.com/office/drawing/2014/main" id="{F4EC928C-F36C-E0EC-C43D-DC88976A46E4}"/>
              </a:ext>
            </a:extLst>
          </p:cNvPr>
          <p:cNvGrpSpPr/>
          <p:nvPr/>
        </p:nvGrpSpPr>
        <p:grpSpPr>
          <a:xfrm>
            <a:off x="1257832" y="3229179"/>
            <a:ext cx="1275847" cy="212167"/>
            <a:chOff x="1257832" y="2073004"/>
            <a:chExt cx="1275847" cy="212167"/>
          </a:xfrm>
        </p:grpSpPr>
        <p:sp>
          <p:nvSpPr>
            <p:cNvPr id="210" name="TextBox 209">
              <a:extLst>
                <a:ext uri="{FF2B5EF4-FFF2-40B4-BE49-F238E27FC236}">
                  <a16:creationId xmlns:a16="http://schemas.microsoft.com/office/drawing/2014/main" id="{2E6EE5F4-DCEE-AEB4-F2FD-5BCF2617DD07}"/>
                </a:ext>
              </a:extLst>
            </p:cNvPr>
            <p:cNvSpPr txBox="1"/>
            <p:nvPr/>
          </p:nvSpPr>
          <p:spPr>
            <a:xfrm>
              <a:off x="1400054" y="2073004"/>
              <a:ext cx="37510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altLang="ko-KR" sz="500" dirty="0"/>
                <a:t>2-1 </a:t>
              </a:r>
              <a:r>
                <a:rPr lang="ko-KR" altLang="en-US" sz="500" dirty="0"/>
                <a:t>누적진단</a:t>
              </a:r>
              <a:endParaRPr lang="en-US" altLang="ko-KR" sz="500" dirty="0"/>
            </a:p>
          </p:txBody>
        </p:sp>
        <p:sp>
          <p:nvSpPr>
            <p:cNvPr id="208" name="타원 207">
              <a:extLst>
                <a:ext uri="{FF2B5EF4-FFF2-40B4-BE49-F238E27FC236}">
                  <a16:creationId xmlns:a16="http://schemas.microsoft.com/office/drawing/2014/main" id="{CB92F737-508A-D55B-D073-49A76E5DC800}"/>
                </a:ext>
              </a:extLst>
            </p:cNvPr>
            <p:cNvSpPr/>
            <p:nvPr/>
          </p:nvSpPr>
          <p:spPr>
            <a:xfrm>
              <a:off x="1257832" y="2078524"/>
              <a:ext cx="70030" cy="7003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209" name="타원 208">
              <a:extLst>
                <a:ext uri="{FF2B5EF4-FFF2-40B4-BE49-F238E27FC236}">
                  <a16:creationId xmlns:a16="http://schemas.microsoft.com/office/drawing/2014/main" id="{0F027B3F-8790-D0E7-0229-A34AC5B9DE57}"/>
                </a:ext>
              </a:extLst>
            </p:cNvPr>
            <p:cNvSpPr/>
            <p:nvPr/>
          </p:nvSpPr>
          <p:spPr>
            <a:xfrm>
              <a:off x="1839028" y="2074379"/>
              <a:ext cx="70030" cy="7003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211" name="TextBox 210">
              <a:extLst>
                <a:ext uri="{FF2B5EF4-FFF2-40B4-BE49-F238E27FC236}">
                  <a16:creationId xmlns:a16="http://schemas.microsoft.com/office/drawing/2014/main" id="{644F995C-4530-644D-F65E-A34824649969}"/>
                </a:ext>
              </a:extLst>
            </p:cNvPr>
            <p:cNvSpPr txBox="1"/>
            <p:nvPr/>
          </p:nvSpPr>
          <p:spPr>
            <a:xfrm>
              <a:off x="1953392" y="2076835"/>
              <a:ext cx="580287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/>
                <a:t>과목 평균 누적 진단</a:t>
              </a:r>
              <a:endParaRPr lang="en-US" altLang="ko-KR" sz="500" dirty="0"/>
            </a:p>
          </p:txBody>
        </p:sp>
        <p:sp>
          <p:nvSpPr>
            <p:cNvPr id="216" name="TextBox 215">
              <a:extLst>
                <a:ext uri="{FF2B5EF4-FFF2-40B4-BE49-F238E27FC236}">
                  <a16:creationId xmlns:a16="http://schemas.microsoft.com/office/drawing/2014/main" id="{80768E98-3F6F-8F8E-8DFE-EFFF06D2C416}"/>
                </a:ext>
              </a:extLst>
            </p:cNvPr>
            <p:cNvSpPr txBox="1"/>
            <p:nvPr/>
          </p:nvSpPr>
          <p:spPr>
            <a:xfrm>
              <a:off x="1400054" y="2204396"/>
              <a:ext cx="461665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altLang="ko-KR" sz="500" dirty="0">
                  <a:solidFill>
                    <a:schemeClr val="bg1">
                      <a:lumMod val="75000"/>
                    </a:schemeClr>
                  </a:solidFill>
                </a:rPr>
                <a:t>2-1 </a:t>
              </a:r>
              <a:r>
                <a:rPr lang="ko-KR" altLang="en-US" sz="500" dirty="0">
                  <a:solidFill>
                    <a:schemeClr val="bg1">
                      <a:lumMod val="75000"/>
                    </a:schemeClr>
                  </a:solidFill>
                </a:rPr>
                <a:t>누적 학습량</a:t>
              </a:r>
              <a:endParaRPr lang="en-US" altLang="ko-KR" sz="500" dirty="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7" name="타원 216">
              <a:extLst>
                <a:ext uri="{FF2B5EF4-FFF2-40B4-BE49-F238E27FC236}">
                  <a16:creationId xmlns:a16="http://schemas.microsoft.com/office/drawing/2014/main" id="{21FA1B93-7D87-2488-D0DB-00DAE1BA2E1F}"/>
                </a:ext>
              </a:extLst>
            </p:cNvPr>
            <p:cNvSpPr/>
            <p:nvPr/>
          </p:nvSpPr>
          <p:spPr>
            <a:xfrm>
              <a:off x="1257832" y="2209916"/>
              <a:ext cx="70030" cy="7003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rgbClr val="74DFD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252" name="타원 251">
              <a:extLst>
                <a:ext uri="{FF2B5EF4-FFF2-40B4-BE49-F238E27FC236}">
                  <a16:creationId xmlns:a16="http://schemas.microsoft.com/office/drawing/2014/main" id="{07DF18FA-B55C-8D7B-3455-7751B67F193D}"/>
                </a:ext>
              </a:extLst>
            </p:cNvPr>
            <p:cNvSpPr/>
            <p:nvPr/>
          </p:nvSpPr>
          <p:spPr>
            <a:xfrm>
              <a:off x="1899040" y="2205771"/>
              <a:ext cx="70030" cy="7003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rgbClr val="ED7D3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254" name="TextBox 253">
              <a:extLst>
                <a:ext uri="{FF2B5EF4-FFF2-40B4-BE49-F238E27FC236}">
                  <a16:creationId xmlns:a16="http://schemas.microsoft.com/office/drawing/2014/main" id="{2745792E-11E0-9976-5151-13B5E1A9E7BC}"/>
                </a:ext>
              </a:extLst>
            </p:cNvPr>
            <p:cNvSpPr txBox="1"/>
            <p:nvPr/>
          </p:nvSpPr>
          <p:spPr>
            <a:xfrm>
              <a:off x="2013404" y="2208227"/>
              <a:ext cx="493725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>
                  <a:solidFill>
                    <a:schemeClr val="bg1">
                      <a:lumMod val="75000"/>
                    </a:schemeClr>
                  </a:solidFill>
                </a:rPr>
                <a:t>과목 평균 학습량</a:t>
              </a:r>
              <a:endParaRPr lang="en-US" altLang="ko-KR" sz="500" dirty="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6" name="타원 255">
              <a:extLst>
                <a:ext uri="{FF2B5EF4-FFF2-40B4-BE49-F238E27FC236}">
                  <a16:creationId xmlns:a16="http://schemas.microsoft.com/office/drawing/2014/main" id="{2E29F306-3AD4-DE0C-93A0-8415D103F74F}"/>
                </a:ext>
              </a:extLst>
            </p:cNvPr>
            <p:cNvSpPr/>
            <p:nvPr/>
          </p:nvSpPr>
          <p:spPr>
            <a:xfrm>
              <a:off x="1257832" y="2210326"/>
              <a:ext cx="70030" cy="70030"/>
            </a:xfrm>
            <a:prstGeom prst="ellipse">
              <a:avLst/>
            </a:prstGeom>
            <a:solidFill>
              <a:schemeClr val="bg1">
                <a:alpha val="75000"/>
              </a:schemeClr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259" name="타원 258">
              <a:extLst>
                <a:ext uri="{FF2B5EF4-FFF2-40B4-BE49-F238E27FC236}">
                  <a16:creationId xmlns:a16="http://schemas.microsoft.com/office/drawing/2014/main" id="{49941B1B-897F-41AE-7660-A1A7F64D0CC5}"/>
                </a:ext>
              </a:extLst>
            </p:cNvPr>
            <p:cNvSpPr/>
            <p:nvPr/>
          </p:nvSpPr>
          <p:spPr>
            <a:xfrm>
              <a:off x="1899040" y="2206409"/>
              <a:ext cx="70030" cy="70030"/>
            </a:xfrm>
            <a:prstGeom prst="ellipse">
              <a:avLst/>
            </a:prstGeom>
            <a:solidFill>
              <a:schemeClr val="bg1">
                <a:alpha val="75000"/>
              </a:schemeClr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</p:grpSp>
      <p:sp>
        <p:nvSpPr>
          <p:cNvPr id="262" name="TextBox 261">
            <a:extLst>
              <a:ext uri="{FF2B5EF4-FFF2-40B4-BE49-F238E27FC236}">
                <a16:creationId xmlns:a16="http://schemas.microsoft.com/office/drawing/2014/main" id="{B0389B87-A80F-1205-6279-95E5D5985B4E}"/>
              </a:ext>
            </a:extLst>
          </p:cNvPr>
          <p:cNvSpPr txBox="1"/>
          <p:nvPr/>
        </p:nvSpPr>
        <p:spPr>
          <a:xfrm>
            <a:off x="313249" y="2694712"/>
            <a:ext cx="10708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전 과목 누적 진단 결과</a:t>
            </a:r>
            <a:endParaRPr kumimoji="1" lang="x-none" altLang="en-US" sz="800" b="1" dirty="0"/>
          </a:p>
        </p:txBody>
      </p:sp>
      <p:pic>
        <p:nvPicPr>
          <p:cNvPr id="263" name="Graphic 11">
            <a:extLst>
              <a:ext uri="{FF2B5EF4-FFF2-40B4-BE49-F238E27FC236}">
                <a16:creationId xmlns:a16="http://schemas.microsoft.com/office/drawing/2014/main" id="{FE146B5B-8566-4509-8C7A-92FF69D86AF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398452" y="2674757"/>
            <a:ext cx="155002" cy="155002"/>
          </a:xfrm>
          <a:prstGeom prst="rect">
            <a:avLst/>
          </a:prstGeom>
        </p:spPr>
      </p:pic>
      <p:sp>
        <p:nvSpPr>
          <p:cNvPr id="331" name="직사각형 330">
            <a:extLst>
              <a:ext uri="{FF2B5EF4-FFF2-40B4-BE49-F238E27FC236}">
                <a16:creationId xmlns:a16="http://schemas.microsoft.com/office/drawing/2014/main" id="{34CE3214-149A-0604-D96E-2382D77F64C4}"/>
              </a:ext>
            </a:extLst>
          </p:cNvPr>
          <p:cNvSpPr/>
          <p:nvPr/>
        </p:nvSpPr>
        <p:spPr>
          <a:xfrm>
            <a:off x="4663728" y="2626976"/>
            <a:ext cx="4019242" cy="2384282"/>
          </a:xfrm>
          <a:prstGeom prst="rect">
            <a:avLst/>
          </a:prstGeom>
          <a:noFill/>
          <a:ln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32" name="그룹 43">
            <a:extLst>
              <a:ext uri="{FF2B5EF4-FFF2-40B4-BE49-F238E27FC236}">
                <a16:creationId xmlns:a16="http://schemas.microsoft.com/office/drawing/2014/main" id="{AA074F5A-2871-2876-9C6D-B2A559927BC2}"/>
              </a:ext>
            </a:extLst>
          </p:cNvPr>
          <p:cNvGrpSpPr/>
          <p:nvPr/>
        </p:nvGrpSpPr>
        <p:grpSpPr>
          <a:xfrm>
            <a:off x="5728145" y="3074495"/>
            <a:ext cx="1890410" cy="1489246"/>
            <a:chOff x="540590" y="2074634"/>
            <a:chExt cx="2873511" cy="2355930"/>
          </a:xfrm>
        </p:grpSpPr>
        <p:sp>
          <p:nvSpPr>
            <p:cNvPr id="333" name="TextBox 53">
              <a:extLst>
                <a:ext uri="{FF2B5EF4-FFF2-40B4-BE49-F238E27FC236}">
                  <a16:creationId xmlns:a16="http://schemas.microsoft.com/office/drawing/2014/main" id="{5A560C30-43EE-A4D4-3DA9-1613860216E1}"/>
                </a:ext>
              </a:extLst>
            </p:cNvPr>
            <p:cNvSpPr txBox="1"/>
            <p:nvPr/>
          </p:nvSpPr>
          <p:spPr>
            <a:xfrm>
              <a:off x="1717142" y="2074634"/>
              <a:ext cx="717022" cy="40703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600" b="1"/>
                <a:t>국어</a:t>
              </a:r>
              <a:endParaRPr lang="en-US" altLang="ko-KR" sz="600" b="1"/>
            </a:p>
          </p:txBody>
        </p:sp>
        <p:sp>
          <p:nvSpPr>
            <p:cNvPr id="334" name="TextBox 53">
              <a:extLst>
                <a:ext uri="{FF2B5EF4-FFF2-40B4-BE49-F238E27FC236}">
                  <a16:creationId xmlns:a16="http://schemas.microsoft.com/office/drawing/2014/main" id="{0A62FF63-3C46-501E-784D-5432C711FCBC}"/>
                </a:ext>
              </a:extLst>
            </p:cNvPr>
            <p:cNvSpPr txBox="1"/>
            <p:nvPr/>
          </p:nvSpPr>
          <p:spPr>
            <a:xfrm>
              <a:off x="540590" y="2859785"/>
              <a:ext cx="717022" cy="40703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600" b="1"/>
                <a:t>수학</a:t>
              </a:r>
              <a:endParaRPr lang="en-US" altLang="ko-KR" sz="600" b="1"/>
            </a:p>
          </p:txBody>
        </p:sp>
        <p:sp>
          <p:nvSpPr>
            <p:cNvPr id="335" name="TextBox 53">
              <a:extLst>
                <a:ext uri="{FF2B5EF4-FFF2-40B4-BE49-F238E27FC236}">
                  <a16:creationId xmlns:a16="http://schemas.microsoft.com/office/drawing/2014/main" id="{163C64F2-7014-6477-9E20-0959C98D43BD}"/>
                </a:ext>
              </a:extLst>
            </p:cNvPr>
            <p:cNvSpPr txBox="1"/>
            <p:nvPr/>
          </p:nvSpPr>
          <p:spPr>
            <a:xfrm>
              <a:off x="1066224" y="4010018"/>
              <a:ext cx="717022" cy="40703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600" b="1"/>
                <a:t>사회</a:t>
              </a:r>
              <a:endParaRPr lang="en-US" altLang="ko-KR" sz="600" b="1"/>
            </a:p>
          </p:txBody>
        </p:sp>
        <p:sp>
          <p:nvSpPr>
            <p:cNvPr id="336" name="TextBox 53">
              <a:extLst>
                <a:ext uri="{FF2B5EF4-FFF2-40B4-BE49-F238E27FC236}">
                  <a16:creationId xmlns:a16="http://schemas.microsoft.com/office/drawing/2014/main" id="{780AB38E-B099-2CEC-2630-63782C0E7F72}"/>
                </a:ext>
              </a:extLst>
            </p:cNvPr>
            <p:cNvSpPr txBox="1"/>
            <p:nvPr/>
          </p:nvSpPr>
          <p:spPr>
            <a:xfrm>
              <a:off x="2356464" y="4023530"/>
              <a:ext cx="717022" cy="40703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600" b="1"/>
                <a:t>과학</a:t>
              </a:r>
              <a:endParaRPr lang="en-US" altLang="ko-KR" sz="600" b="1"/>
            </a:p>
          </p:txBody>
        </p:sp>
        <p:sp>
          <p:nvSpPr>
            <p:cNvPr id="337" name="TextBox 53">
              <a:extLst>
                <a:ext uri="{FF2B5EF4-FFF2-40B4-BE49-F238E27FC236}">
                  <a16:creationId xmlns:a16="http://schemas.microsoft.com/office/drawing/2014/main" id="{FC9A4AF7-B77D-1395-4EFE-2CC4847D060B}"/>
                </a:ext>
              </a:extLst>
            </p:cNvPr>
            <p:cNvSpPr txBox="1"/>
            <p:nvPr/>
          </p:nvSpPr>
          <p:spPr>
            <a:xfrm>
              <a:off x="2697079" y="2834069"/>
              <a:ext cx="717022" cy="40703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600" b="1"/>
                <a:t>영어</a:t>
              </a:r>
              <a:endParaRPr lang="en-US" altLang="ko-KR" sz="600" b="1"/>
            </a:p>
          </p:txBody>
        </p:sp>
        <p:sp>
          <p:nvSpPr>
            <p:cNvPr id="338" name="정오각형[R] 145">
              <a:extLst>
                <a:ext uri="{FF2B5EF4-FFF2-40B4-BE49-F238E27FC236}">
                  <a16:creationId xmlns:a16="http://schemas.microsoft.com/office/drawing/2014/main" id="{8509A376-88FD-03CE-7734-53213897691F}"/>
                </a:ext>
              </a:extLst>
            </p:cNvPr>
            <p:cNvSpPr/>
            <p:nvPr/>
          </p:nvSpPr>
          <p:spPr>
            <a:xfrm>
              <a:off x="1139479" y="2345594"/>
              <a:ext cx="1676659" cy="1664422"/>
            </a:xfrm>
            <a:prstGeom prst="pentagon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ko-KR" altLang="en-US" sz="1050"/>
            </a:p>
          </p:txBody>
        </p:sp>
        <p:sp>
          <p:nvSpPr>
            <p:cNvPr id="339" name="정오각형[R] 3">
              <a:extLst>
                <a:ext uri="{FF2B5EF4-FFF2-40B4-BE49-F238E27FC236}">
                  <a16:creationId xmlns:a16="http://schemas.microsoft.com/office/drawing/2014/main" id="{3CB59654-1453-A2A7-3DD3-D006000FA2D5}"/>
                </a:ext>
              </a:extLst>
            </p:cNvPr>
            <p:cNvSpPr/>
            <p:nvPr/>
          </p:nvSpPr>
          <p:spPr>
            <a:xfrm>
              <a:off x="1409671" y="2372429"/>
              <a:ext cx="916704" cy="1482543"/>
            </a:xfrm>
            <a:custGeom>
              <a:avLst/>
              <a:gdLst>
                <a:gd name="connsiteX0" fmla="*/ 2 w 1499607"/>
                <a:gd name="connsiteY0" fmla="*/ 587300 h 1537575"/>
                <a:gd name="connsiteX1" fmla="*/ 749804 w 1499607"/>
                <a:gd name="connsiteY1" fmla="*/ 0 h 1537575"/>
                <a:gd name="connsiteX2" fmla="*/ 1499605 w 1499607"/>
                <a:gd name="connsiteY2" fmla="*/ 587300 h 1537575"/>
                <a:gd name="connsiteX3" fmla="*/ 1213207 w 1499607"/>
                <a:gd name="connsiteY3" fmla="*/ 1537571 h 1537575"/>
                <a:gd name="connsiteX4" fmla="*/ 286400 w 1499607"/>
                <a:gd name="connsiteY4" fmla="*/ 1537571 h 1537575"/>
                <a:gd name="connsiteX5" fmla="*/ 2 w 1499607"/>
                <a:gd name="connsiteY5" fmla="*/ 587300 h 1537575"/>
                <a:gd name="connsiteX0" fmla="*/ 0 w 1276238"/>
                <a:gd name="connsiteY0" fmla="*/ 754824 h 1537571"/>
                <a:gd name="connsiteX1" fmla="*/ 526437 w 1276238"/>
                <a:gd name="connsiteY1" fmla="*/ 0 h 1537571"/>
                <a:gd name="connsiteX2" fmla="*/ 1276238 w 1276238"/>
                <a:gd name="connsiteY2" fmla="*/ 587300 h 1537571"/>
                <a:gd name="connsiteX3" fmla="*/ 989840 w 1276238"/>
                <a:gd name="connsiteY3" fmla="*/ 1537571 h 1537571"/>
                <a:gd name="connsiteX4" fmla="*/ 63033 w 1276238"/>
                <a:gd name="connsiteY4" fmla="*/ 1537571 h 1537571"/>
                <a:gd name="connsiteX5" fmla="*/ 0 w 1276238"/>
                <a:gd name="connsiteY5" fmla="*/ 754824 h 1537571"/>
                <a:gd name="connsiteX0" fmla="*/ 0 w 1276238"/>
                <a:gd name="connsiteY0" fmla="*/ 915367 h 1698114"/>
                <a:gd name="connsiteX1" fmla="*/ 491537 w 1276238"/>
                <a:gd name="connsiteY1" fmla="*/ 0 h 1698114"/>
                <a:gd name="connsiteX2" fmla="*/ 1276238 w 1276238"/>
                <a:gd name="connsiteY2" fmla="*/ 747843 h 1698114"/>
                <a:gd name="connsiteX3" fmla="*/ 989840 w 1276238"/>
                <a:gd name="connsiteY3" fmla="*/ 1698114 h 1698114"/>
                <a:gd name="connsiteX4" fmla="*/ 63033 w 1276238"/>
                <a:gd name="connsiteY4" fmla="*/ 1698114 h 1698114"/>
                <a:gd name="connsiteX5" fmla="*/ 0 w 1276238"/>
                <a:gd name="connsiteY5" fmla="*/ 915367 h 1698114"/>
                <a:gd name="connsiteX0" fmla="*/ 0 w 989840"/>
                <a:gd name="connsiteY0" fmla="*/ 915367 h 1698114"/>
                <a:gd name="connsiteX1" fmla="*/ 491537 w 989840"/>
                <a:gd name="connsiteY1" fmla="*/ 0 h 1698114"/>
                <a:gd name="connsiteX2" fmla="*/ 836489 w 989840"/>
                <a:gd name="connsiteY2" fmla="*/ 894426 h 1698114"/>
                <a:gd name="connsiteX3" fmla="*/ 989840 w 989840"/>
                <a:gd name="connsiteY3" fmla="*/ 1698114 h 1698114"/>
                <a:gd name="connsiteX4" fmla="*/ 63033 w 989840"/>
                <a:gd name="connsiteY4" fmla="*/ 1698114 h 1698114"/>
                <a:gd name="connsiteX5" fmla="*/ 0 w 989840"/>
                <a:gd name="connsiteY5" fmla="*/ 915367 h 1698114"/>
                <a:gd name="connsiteX0" fmla="*/ 76570 w 1066410"/>
                <a:gd name="connsiteY0" fmla="*/ 915367 h 1879598"/>
                <a:gd name="connsiteX1" fmla="*/ 568107 w 1066410"/>
                <a:gd name="connsiteY1" fmla="*/ 0 h 1879598"/>
                <a:gd name="connsiteX2" fmla="*/ 913059 w 1066410"/>
                <a:gd name="connsiteY2" fmla="*/ 894426 h 1879598"/>
                <a:gd name="connsiteX3" fmla="*/ 1066410 w 1066410"/>
                <a:gd name="connsiteY3" fmla="*/ 1698114 h 1879598"/>
                <a:gd name="connsiteX4" fmla="*/ 0 w 1066410"/>
                <a:gd name="connsiteY4" fmla="*/ 1879598 h 1879598"/>
                <a:gd name="connsiteX5" fmla="*/ 76570 w 1066410"/>
                <a:gd name="connsiteY5" fmla="*/ 915367 h 1879598"/>
                <a:gd name="connsiteX0" fmla="*/ 76570 w 975668"/>
                <a:gd name="connsiteY0" fmla="*/ 915367 h 1879598"/>
                <a:gd name="connsiteX1" fmla="*/ 568107 w 975668"/>
                <a:gd name="connsiteY1" fmla="*/ 0 h 1879598"/>
                <a:gd name="connsiteX2" fmla="*/ 913059 w 975668"/>
                <a:gd name="connsiteY2" fmla="*/ 894426 h 1879598"/>
                <a:gd name="connsiteX3" fmla="*/ 975668 w 975668"/>
                <a:gd name="connsiteY3" fmla="*/ 1516630 h 1879598"/>
                <a:gd name="connsiteX4" fmla="*/ 0 w 975668"/>
                <a:gd name="connsiteY4" fmla="*/ 1879598 h 1879598"/>
                <a:gd name="connsiteX5" fmla="*/ 76570 w 975668"/>
                <a:gd name="connsiteY5" fmla="*/ 915367 h 1879598"/>
                <a:gd name="connsiteX0" fmla="*/ 0 w 899098"/>
                <a:gd name="connsiteY0" fmla="*/ 915367 h 1691134"/>
                <a:gd name="connsiteX1" fmla="*/ 491537 w 899098"/>
                <a:gd name="connsiteY1" fmla="*/ 0 h 1691134"/>
                <a:gd name="connsiteX2" fmla="*/ 836489 w 899098"/>
                <a:gd name="connsiteY2" fmla="*/ 894426 h 1691134"/>
                <a:gd name="connsiteX3" fmla="*/ 899098 w 899098"/>
                <a:gd name="connsiteY3" fmla="*/ 1516630 h 1691134"/>
                <a:gd name="connsiteX4" fmla="*/ 56053 w 899098"/>
                <a:gd name="connsiteY4" fmla="*/ 1691134 h 1691134"/>
                <a:gd name="connsiteX5" fmla="*/ 0 w 899098"/>
                <a:gd name="connsiteY5" fmla="*/ 915367 h 1691134"/>
                <a:gd name="connsiteX0" fmla="*/ 0 w 961919"/>
                <a:gd name="connsiteY0" fmla="*/ 838586 h 1691134"/>
                <a:gd name="connsiteX1" fmla="*/ 554358 w 961919"/>
                <a:gd name="connsiteY1" fmla="*/ 0 h 1691134"/>
                <a:gd name="connsiteX2" fmla="*/ 899310 w 961919"/>
                <a:gd name="connsiteY2" fmla="*/ 894426 h 1691134"/>
                <a:gd name="connsiteX3" fmla="*/ 961919 w 961919"/>
                <a:gd name="connsiteY3" fmla="*/ 1516630 h 1691134"/>
                <a:gd name="connsiteX4" fmla="*/ 118874 w 961919"/>
                <a:gd name="connsiteY4" fmla="*/ 1691134 h 1691134"/>
                <a:gd name="connsiteX5" fmla="*/ 0 w 961919"/>
                <a:gd name="connsiteY5" fmla="*/ 838586 h 1691134"/>
                <a:gd name="connsiteX0" fmla="*/ 0 w 961919"/>
                <a:gd name="connsiteY0" fmla="*/ 838586 h 1691134"/>
                <a:gd name="connsiteX1" fmla="*/ 554358 w 961919"/>
                <a:gd name="connsiteY1" fmla="*/ 0 h 1691134"/>
                <a:gd name="connsiteX2" fmla="*/ 955151 w 961919"/>
                <a:gd name="connsiteY2" fmla="*/ 866505 h 1691134"/>
                <a:gd name="connsiteX3" fmla="*/ 961919 w 961919"/>
                <a:gd name="connsiteY3" fmla="*/ 1516630 h 1691134"/>
                <a:gd name="connsiteX4" fmla="*/ 118874 w 961919"/>
                <a:gd name="connsiteY4" fmla="*/ 1691134 h 1691134"/>
                <a:gd name="connsiteX5" fmla="*/ 0 w 961919"/>
                <a:gd name="connsiteY5" fmla="*/ 838586 h 1691134"/>
                <a:gd name="connsiteX0" fmla="*/ 0 w 1045681"/>
                <a:gd name="connsiteY0" fmla="*/ 824626 h 1691134"/>
                <a:gd name="connsiteX1" fmla="*/ 638120 w 1045681"/>
                <a:gd name="connsiteY1" fmla="*/ 0 h 1691134"/>
                <a:gd name="connsiteX2" fmla="*/ 1038913 w 1045681"/>
                <a:gd name="connsiteY2" fmla="*/ 866505 h 1691134"/>
                <a:gd name="connsiteX3" fmla="*/ 1045681 w 1045681"/>
                <a:gd name="connsiteY3" fmla="*/ 1516630 h 1691134"/>
                <a:gd name="connsiteX4" fmla="*/ 202636 w 1045681"/>
                <a:gd name="connsiteY4" fmla="*/ 1691134 h 1691134"/>
                <a:gd name="connsiteX5" fmla="*/ 0 w 1045681"/>
                <a:gd name="connsiteY5" fmla="*/ 824626 h 1691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5681" h="1691134">
                  <a:moveTo>
                    <a:pt x="0" y="824626"/>
                  </a:moveTo>
                  <a:lnTo>
                    <a:pt x="638120" y="0"/>
                  </a:lnTo>
                  <a:lnTo>
                    <a:pt x="1038913" y="866505"/>
                  </a:lnTo>
                  <a:lnTo>
                    <a:pt x="1045681" y="1516630"/>
                  </a:lnTo>
                  <a:lnTo>
                    <a:pt x="202636" y="1691134"/>
                  </a:lnTo>
                  <a:lnTo>
                    <a:pt x="0" y="824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ko-KR" altLang="en-US" sz="1050"/>
            </a:p>
          </p:txBody>
        </p:sp>
        <p:sp>
          <p:nvSpPr>
            <p:cNvPr id="340" name="정오각형[R] 181">
              <a:extLst>
                <a:ext uri="{FF2B5EF4-FFF2-40B4-BE49-F238E27FC236}">
                  <a16:creationId xmlns:a16="http://schemas.microsoft.com/office/drawing/2014/main" id="{40E7B143-E3F7-9EAC-D6D3-41E480BABE09}"/>
                </a:ext>
              </a:extLst>
            </p:cNvPr>
            <p:cNvSpPr/>
            <p:nvPr/>
          </p:nvSpPr>
          <p:spPr>
            <a:xfrm>
              <a:off x="1237225" y="2464543"/>
              <a:ext cx="1478744" cy="1467951"/>
            </a:xfrm>
            <a:prstGeom prst="pentagon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ko-KR" altLang="en-US" sz="1050"/>
            </a:p>
          </p:txBody>
        </p:sp>
        <p:sp>
          <p:nvSpPr>
            <p:cNvPr id="341" name="정오각형[R] 182">
              <a:extLst>
                <a:ext uri="{FF2B5EF4-FFF2-40B4-BE49-F238E27FC236}">
                  <a16:creationId xmlns:a16="http://schemas.microsoft.com/office/drawing/2014/main" id="{FE179B89-9FDF-B110-2812-96FCFD10F6FD}"/>
                </a:ext>
              </a:extLst>
            </p:cNvPr>
            <p:cNvSpPr/>
            <p:nvPr/>
          </p:nvSpPr>
          <p:spPr>
            <a:xfrm>
              <a:off x="1346190" y="2582873"/>
              <a:ext cx="1253408" cy="1244258"/>
            </a:xfrm>
            <a:prstGeom prst="pentagon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ko-KR" altLang="en-US" sz="1050"/>
            </a:p>
          </p:txBody>
        </p:sp>
        <p:sp>
          <p:nvSpPr>
            <p:cNvPr id="342" name="정오각형[R] 3">
              <a:extLst>
                <a:ext uri="{FF2B5EF4-FFF2-40B4-BE49-F238E27FC236}">
                  <a16:creationId xmlns:a16="http://schemas.microsoft.com/office/drawing/2014/main" id="{BE7149FF-E231-CB26-7B9E-3B563F19ECF7}"/>
                </a:ext>
              </a:extLst>
            </p:cNvPr>
            <p:cNvSpPr/>
            <p:nvPr/>
          </p:nvSpPr>
          <p:spPr>
            <a:xfrm>
              <a:off x="1155256" y="2589916"/>
              <a:ext cx="1321587" cy="1230172"/>
            </a:xfrm>
            <a:custGeom>
              <a:avLst/>
              <a:gdLst>
                <a:gd name="connsiteX0" fmla="*/ 2 w 1499607"/>
                <a:gd name="connsiteY0" fmla="*/ 587300 h 1537575"/>
                <a:gd name="connsiteX1" fmla="*/ 749804 w 1499607"/>
                <a:gd name="connsiteY1" fmla="*/ 0 h 1537575"/>
                <a:gd name="connsiteX2" fmla="*/ 1499605 w 1499607"/>
                <a:gd name="connsiteY2" fmla="*/ 587300 h 1537575"/>
                <a:gd name="connsiteX3" fmla="*/ 1213207 w 1499607"/>
                <a:gd name="connsiteY3" fmla="*/ 1537571 h 1537575"/>
                <a:gd name="connsiteX4" fmla="*/ 286400 w 1499607"/>
                <a:gd name="connsiteY4" fmla="*/ 1537571 h 1537575"/>
                <a:gd name="connsiteX5" fmla="*/ 2 w 1499607"/>
                <a:gd name="connsiteY5" fmla="*/ 587300 h 1537575"/>
                <a:gd name="connsiteX0" fmla="*/ 0 w 1276238"/>
                <a:gd name="connsiteY0" fmla="*/ 754824 h 1537571"/>
                <a:gd name="connsiteX1" fmla="*/ 526437 w 1276238"/>
                <a:gd name="connsiteY1" fmla="*/ 0 h 1537571"/>
                <a:gd name="connsiteX2" fmla="*/ 1276238 w 1276238"/>
                <a:gd name="connsiteY2" fmla="*/ 587300 h 1537571"/>
                <a:gd name="connsiteX3" fmla="*/ 989840 w 1276238"/>
                <a:gd name="connsiteY3" fmla="*/ 1537571 h 1537571"/>
                <a:gd name="connsiteX4" fmla="*/ 63033 w 1276238"/>
                <a:gd name="connsiteY4" fmla="*/ 1537571 h 1537571"/>
                <a:gd name="connsiteX5" fmla="*/ 0 w 1276238"/>
                <a:gd name="connsiteY5" fmla="*/ 754824 h 1537571"/>
                <a:gd name="connsiteX0" fmla="*/ 0 w 1276238"/>
                <a:gd name="connsiteY0" fmla="*/ 915367 h 1698114"/>
                <a:gd name="connsiteX1" fmla="*/ 491537 w 1276238"/>
                <a:gd name="connsiteY1" fmla="*/ 0 h 1698114"/>
                <a:gd name="connsiteX2" fmla="*/ 1276238 w 1276238"/>
                <a:gd name="connsiteY2" fmla="*/ 747843 h 1698114"/>
                <a:gd name="connsiteX3" fmla="*/ 989840 w 1276238"/>
                <a:gd name="connsiteY3" fmla="*/ 1698114 h 1698114"/>
                <a:gd name="connsiteX4" fmla="*/ 63033 w 1276238"/>
                <a:gd name="connsiteY4" fmla="*/ 1698114 h 1698114"/>
                <a:gd name="connsiteX5" fmla="*/ 0 w 1276238"/>
                <a:gd name="connsiteY5" fmla="*/ 915367 h 1698114"/>
                <a:gd name="connsiteX0" fmla="*/ 0 w 989840"/>
                <a:gd name="connsiteY0" fmla="*/ 915367 h 1698114"/>
                <a:gd name="connsiteX1" fmla="*/ 491537 w 989840"/>
                <a:gd name="connsiteY1" fmla="*/ 0 h 1698114"/>
                <a:gd name="connsiteX2" fmla="*/ 836489 w 989840"/>
                <a:gd name="connsiteY2" fmla="*/ 894426 h 1698114"/>
                <a:gd name="connsiteX3" fmla="*/ 989840 w 989840"/>
                <a:gd name="connsiteY3" fmla="*/ 1698114 h 1698114"/>
                <a:gd name="connsiteX4" fmla="*/ 63033 w 989840"/>
                <a:gd name="connsiteY4" fmla="*/ 1698114 h 1698114"/>
                <a:gd name="connsiteX5" fmla="*/ 0 w 989840"/>
                <a:gd name="connsiteY5" fmla="*/ 915367 h 1698114"/>
                <a:gd name="connsiteX0" fmla="*/ 76570 w 1066410"/>
                <a:gd name="connsiteY0" fmla="*/ 915367 h 1879598"/>
                <a:gd name="connsiteX1" fmla="*/ 568107 w 1066410"/>
                <a:gd name="connsiteY1" fmla="*/ 0 h 1879598"/>
                <a:gd name="connsiteX2" fmla="*/ 913059 w 1066410"/>
                <a:gd name="connsiteY2" fmla="*/ 894426 h 1879598"/>
                <a:gd name="connsiteX3" fmla="*/ 1066410 w 1066410"/>
                <a:gd name="connsiteY3" fmla="*/ 1698114 h 1879598"/>
                <a:gd name="connsiteX4" fmla="*/ 0 w 1066410"/>
                <a:gd name="connsiteY4" fmla="*/ 1879598 h 1879598"/>
                <a:gd name="connsiteX5" fmla="*/ 76570 w 1066410"/>
                <a:gd name="connsiteY5" fmla="*/ 915367 h 1879598"/>
                <a:gd name="connsiteX0" fmla="*/ 76570 w 975668"/>
                <a:gd name="connsiteY0" fmla="*/ 915367 h 1879598"/>
                <a:gd name="connsiteX1" fmla="*/ 568107 w 975668"/>
                <a:gd name="connsiteY1" fmla="*/ 0 h 1879598"/>
                <a:gd name="connsiteX2" fmla="*/ 913059 w 975668"/>
                <a:gd name="connsiteY2" fmla="*/ 894426 h 1879598"/>
                <a:gd name="connsiteX3" fmla="*/ 975668 w 975668"/>
                <a:gd name="connsiteY3" fmla="*/ 1516630 h 1879598"/>
                <a:gd name="connsiteX4" fmla="*/ 0 w 975668"/>
                <a:gd name="connsiteY4" fmla="*/ 1879598 h 1879598"/>
                <a:gd name="connsiteX5" fmla="*/ 76570 w 975668"/>
                <a:gd name="connsiteY5" fmla="*/ 915367 h 1879598"/>
                <a:gd name="connsiteX0" fmla="*/ 0 w 899098"/>
                <a:gd name="connsiteY0" fmla="*/ 915367 h 1691134"/>
                <a:gd name="connsiteX1" fmla="*/ 491537 w 899098"/>
                <a:gd name="connsiteY1" fmla="*/ 0 h 1691134"/>
                <a:gd name="connsiteX2" fmla="*/ 836489 w 899098"/>
                <a:gd name="connsiteY2" fmla="*/ 894426 h 1691134"/>
                <a:gd name="connsiteX3" fmla="*/ 899098 w 899098"/>
                <a:gd name="connsiteY3" fmla="*/ 1516630 h 1691134"/>
                <a:gd name="connsiteX4" fmla="*/ 56053 w 899098"/>
                <a:gd name="connsiteY4" fmla="*/ 1691134 h 1691134"/>
                <a:gd name="connsiteX5" fmla="*/ 0 w 899098"/>
                <a:gd name="connsiteY5" fmla="*/ 915367 h 1691134"/>
                <a:gd name="connsiteX0" fmla="*/ 0 w 961919"/>
                <a:gd name="connsiteY0" fmla="*/ 838586 h 1691134"/>
                <a:gd name="connsiteX1" fmla="*/ 554358 w 961919"/>
                <a:gd name="connsiteY1" fmla="*/ 0 h 1691134"/>
                <a:gd name="connsiteX2" fmla="*/ 899310 w 961919"/>
                <a:gd name="connsiteY2" fmla="*/ 894426 h 1691134"/>
                <a:gd name="connsiteX3" fmla="*/ 961919 w 961919"/>
                <a:gd name="connsiteY3" fmla="*/ 1516630 h 1691134"/>
                <a:gd name="connsiteX4" fmla="*/ 118874 w 961919"/>
                <a:gd name="connsiteY4" fmla="*/ 1691134 h 1691134"/>
                <a:gd name="connsiteX5" fmla="*/ 0 w 961919"/>
                <a:gd name="connsiteY5" fmla="*/ 838586 h 1691134"/>
                <a:gd name="connsiteX0" fmla="*/ 0 w 961919"/>
                <a:gd name="connsiteY0" fmla="*/ 838586 h 1691134"/>
                <a:gd name="connsiteX1" fmla="*/ 554358 w 961919"/>
                <a:gd name="connsiteY1" fmla="*/ 0 h 1691134"/>
                <a:gd name="connsiteX2" fmla="*/ 955151 w 961919"/>
                <a:gd name="connsiteY2" fmla="*/ 866505 h 1691134"/>
                <a:gd name="connsiteX3" fmla="*/ 961919 w 961919"/>
                <a:gd name="connsiteY3" fmla="*/ 1516630 h 1691134"/>
                <a:gd name="connsiteX4" fmla="*/ 118874 w 961919"/>
                <a:gd name="connsiteY4" fmla="*/ 1691134 h 1691134"/>
                <a:gd name="connsiteX5" fmla="*/ 0 w 961919"/>
                <a:gd name="connsiteY5" fmla="*/ 838586 h 1691134"/>
                <a:gd name="connsiteX0" fmla="*/ 0 w 1045681"/>
                <a:gd name="connsiteY0" fmla="*/ 824626 h 1691134"/>
                <a:gd name="connsiteX1" fmla="*/ 638120 w 1045681"/>
                <a:gd name="connsiteY1" fmla="*/ 0 h 1691134"/>
                <a:gd name="connsiteX2" fmla="*/ 1038913 w 1045681"/>
                <a:gd name="connsiteY2" fmla="*/ 866505 h 1691134"/>
                <a:gd name="connsiteX3" fmla="*/ 1045681 w 1045681"/>
                <a:gd name="connsiteY3" fmla="*/ 1516630 h 1691134"/>
                <a:gd name="connsiteX4" fmla="*/ 202636 w 1045681"/>
                <a:gd name="connsiteY4" fmla="*/ 1691134 h 1691134"/>
                <a:gd name="connsiteX5" fmla="*/ 0 w 1045681"/>
                <a:gd name="connsiteY5" fmla="*/ 824626 h 1691134"/>
                <a:gd name="connsiteX0" fmla="*/ 0 w 1045681"/>
                <a:gd name="connsiteY0" fmla="*/ 597875 h 1464383"/>
                <a:gd name="connsiteX1" fmla="*/ 660795 w 1045681"/>
                <a:gd name="connsiteY1" fmla="*/ 0 h 1464383"/>
                <a:gd name="connsiteX2" fmla="*/ 1038913 w 1045681"/>
                <a:gd name="connsiteY2" fmla="*/ 639754 h 1464383"/>
                <a:gd name="connsiteX3" fmla="*/ 1045681 w 1045681"/>
                <a:gd name="connsiteY3" fmla="*/ 1289879 h 1464383"/>
                <a:gd name="connsiteX4" fmla="*/ 202636 w 1045681"/>
                <a:gd name="connsiteY4" fmla="*/ 1464383 h 1464383"/>
                <a:gd name="connsiteX5" fmla="*/ 0 w 1045681"/>
                <a:gd name="connsiteY5" fmla="*/ 597875 h 1464383"/>
                <a:gd name="connsiteX0" fmla="*/ 0 w 1227872"/>
                <a:gd name="connsiteY0" fmla="*/ 597875 h 1464383"/>
                <a:gd name="connsiteX1" fmla="*/ 660795 w 1227872"/>
                <a:gd name="connsiteY1" fmla="*/ 0 h 1464383"/>
                <a:gd name="connsiteX2" fmla="*/ 1227872 w 1227872"/>
                <a:gd name="connsiteY2" fmla="*/ 579287 h 1464383"/>
                <a:gd name="connsiteX3" fmla="*/ 1045681 w 1227872"/>
                <a:gd name="connsiteY3" fmla="*/ 1289879 h 1464383"/>
                <a:gd name="connsiteX4" fmla="*/ 202636 w 1227872"/>
                <a:gd name="connsiteY4" fmla="*/ 1464383 h 1464383"/>
                <a:gd name="connsiteX5" fmla="*/ 0 w 1227872"/>
                <a:gd name="connsiteY5" fmla="*/ 597875 h 1464383"/>
                <a:gd name="connsiteX0" fmla="*/ 0 w 1227872"/>
                <a:gd name="connsiteY0" fmla="*/ 597875 h 1464383"/>
                <a:gd name="connsiteX1" fmla="*/ 660795 w 1227872"/>
                <a:gd name="connsiteY1" fmla="*/ 0 h 1464383"/>
                <a:gd name="connsiteX2" fmla="*/ 1227872 w 1227872"/>
                <a:gd name="connsiteY2" fmla="*/ 579287 h 1464383"/>
                <a:gd name="connsiteX3" fmla="*/ 1106147 w 1227872"/>
                <a:gd name="connsiteY3" fmla="*/ 1403254 h 1464383"/>
                <a:gd name="connsiteX4" fmla="*/ 202636 w 1227872"/>
                <a:gd name="connsiteY4" fmla="*/ 1464383 h 1464383"/>
                <a:gd name="connsiteX5" fmla="*/ 0 w 1227872"/>
                <a:gd name="connsiteY5" fmla="*/ 597875 h 1464383"/>
                <a:gd name="connsiteX0" fmla="*/ 0 w 1507531"/>
                <a:gd name="connsiteY0" fmla="*/ 424033 h 1464383"/>
                <a:gd name="connsiteX1" fmla="*/ 940454 w 1507531"/>
                <a:gd name="connsiteY1" fmla="*/ 0 h 1464383"/>
                <a:gd name="connsiteX2" fmla="*/ 1507531 w 1507531"/>
                <a:gd name="connsiteY2" fmla="*/ 579287 h 1464383"/>
                <a:gd name="connsiteX3" fmla="*/ 1385806 w 1507531"/>
                <a:gd name="connsiteY3" fmla="*/ 1403254 h 1464383"/>
                <a:gd name="connsiteX4" fmla="*/ 482295 w 1507531"/>
                <a:gd name="connsiteY4" fmla="*/ 1464383 h 1464383"/>
                <a:gd name="connsiteX5" fmla="*/ 0 w 1507531"/>
                <a:gd name="connsiteY5" fmla="*/ 424033 h 1464383"/>
                <a:gd name="connsiteX0" fmla="*/ 0 w 1507531"/>
                <a:gd name="connsiteY0" fmla="*/ 424033 h 1403254"/>
                <a:gd name="connsiteX1" fmla="*/ 940454 w 1507531"/>
                <a:gd name="connsiteY1" fmla="*/ 0 h 1403254"/>
                <a:gd name="connsiteX2" fmla="*/ 1507531 w 1507531"/>
                <a:gd name="connsiteY2" fmla="*/ 579287 h 1403254"/>
                <a:gd name="connsiteX3" fmla="*/ 1385806 w 1507531"/>
                <a:gd name="connsiteY3" fmla="*/ 1403254 h 1403254"/>
                <a:gd name="connsiteX4" fmla="*/ 572995 w 1507531"/>
                <a:gd name="connsiteY4" fmla="*/ 1237632 h 1403254"/>
                <a:gd name="connsiteX5" fmla="*/ 0 w 1507531"/>
                <a:gd name="connsiteY5" fmla="*/ 424033 h 140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7531" h="1403254">
                  <a:moveTo>
                    <a:pt x="0" y="424033"/>
                  </a:moveTo>
                  <a:lnTo>
                    <a:pt x="940454" y="0"/>
                  </a:lnTo>
                  <a:lnTo>
                    <a:pt x="1507531" y="579287"/>
                  </a:lnTo>
                  <a:lnTo>
                    <a:pt x="1385806" y="1403254"/>
                  </a:lnTo>
                  <a:lnTo>
                    <a:pt x="572995" y="1237632"/>
                  </a:lnTo>
                  <a:lnTo>
                    <a:pt x="0" y="424033"/>
                  </a:lnTo>
                  <a:close/>
                </a:path>
              </a:pathLst>
            </a:custGeom>
            <a:noFill/>
            <a:ln w="19050">
              <a:solidFill>
                <a:srgbClr val="FF7174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ko-KR" altLang="en-US" sz="1050"/>
            </a:p>
          </p:txBody>
        </p:sp>
      </p:grpSp>
      <p:sp>
        <p:nvSpPr>
          <p:cNvPr id="344" name="TextBox 343">
            <a:extLst>
              <a:ext uri="{FF2B5EF4-FFF2-40B4-BE49-F238E27FC236}">
                <a16:creationId xmlns:a16="http://schemas.microsoft.com/office/drawing/2014/main" id="{14F909B8-CCFE-9379-E228-6092C62392E9}"/>
              </a:ext>
            </a:extLst>
          </p:cNvPr>
          <p:cNvSpPr txBox="1"/>
          <p:nvPr/>
        </p:nvSpPr>
        <p:spPr>
          <a:xfrm>
            <a:off x="5475318" y="4597789"/>
            <a:ext cx="2318015" cy="2662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1600" b="1" dirty="0" err="1">
                <a:solidFill>
                  <a:srgbClr val="B845FF"/>
                </a:solidFill>
              </a:rPr>
              <a:t>국어</a:t>
            </a:r>
            <a:r>
              <a:rPr lang="ko-KR" altLang="en-US" sz="900" b="1" dirty="0" err="1"/>
              <a:t>을</a:t>
            </a:r>
            <a:r>
              <a:rPr lang="en-US" altLang="ko-KR" sz="900" b="1" dirty="0"/>
              <a:t>(</a:t>
            </a:r>
            <a:r>
              <a:rPr lang="ko-KR" altLang="en-US" sz="900" b="1" dirty="0"/>
              <a:t>를</a:t>
            </a:r>
            <a:r>
              <a:rPr lang="en-US" altLang="ko-KR" sz="900" b="1" dirty="0"/>
              <a:t>) </a:t>
            </a:r>
            <a:r>
              <a:rPr lang="ko-KR" altLang="en-US" sz="900" b="1" dirty="0"/>
              <a:t>특히 잘하는 편입니다</a:t>
            </a:r>
            <a:r>
              <a:rPr lang="en-US" altLang="ko-KR" sz="900" b="1" dirty="0"/>
              <a:t>.</a:t>
            </a:r>
            <a:endParaRPr lang="en-US" altLang="ko-KR" sz="800" dirty="0"/>
          </a:p>
        </p:txBody>
      </p:sp>
      <p:sp>
        <p:nvSpPr>
          <p:cNvPr id="378" name="모서리가 둥근 직사각형 268">
            <a:extLst>
              <a:ext uri="{FF2B5EF4-FFF2-40B4-BE49-F238E27FC236}">
                <a16:creationId xmlns:a16="http://schemas.microsoft.com/office/drawing/2014/main" id="{8BA7E338-BE92-0F94-BC8F-4404F6DDE882}"/>
              </a:ext>
            </a:extLst>
          </p:cNvPr>
          <p:cNvSpPr/>
          <p:nvPr/>
        </p:nvSpPr>
        <p:spPr>
          <a:xfrm>
            <a:off x="300982" y="5481978"/>
            <a:ext cx="2626850" cy="2322314"/>
          </a:xfrm>
          <a:prstGeom prst="roundRect">
            <a:avLst>
              <a:gd name="adj" fmla="val 5732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379" name="TextBox 378">
            <a:extLst>
              <a:ext uri="{FF2B5EF4-FFF2-40B4-BE49-F238E27FC236}">
                <a16:creationId xmlns:a16="http://schemas.microsoft.com/office/drawing/2014/main" id="{56B67CE0-8203-F6ED-0D3B-574488E5EFD4}"/>
              </a:ext>
            </a:extLst>
          </p:cNvPr>
          <p:cNvSpPr txBox="1"/>
          <p:nvPr/>
        </p:nvSpPr>
        <p:spPr>
          <a:xfrm>
            <a:off x="313249" y="5146412"/>
            <a:ext cx="117820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칭찬이 필요한 </a:t>
            </a:r>
            <a:r>
              <a:rPr kumimoji="1" lang="en-US" altLang="ko-KR" sz="800" b="1" dirty="0"/>
              <a:t>Top3 </a:t>
            </a:r>
            <a:r>
              <a:rPr kumimoji="1" lang="ko-KR" altLang="en-US" sz="800" b="1" dirty="0"/>
              <a:t>학생</a:t>
            </a:r>
            <a:endParaRPr kumimoji="1" lang="x-none" altLang="en-US" sz="800" b="1" dirty="0"/>
          </a:p>
        </p:txBody>
      </p:sp>
      <p:pic>
        <p:nvPicPr>
          <p:cNvPr id="380" name="Graphic 11">
            <a:extLst>
              <a:ext uri="{FF2B5EF4-FFF2-40B4-BE49-F238E27FC236}">
                <a16:creationId xmlns:a16="http://schemas.microsoft.com/office/drawing/2014/main" id="{52CC2755-CF2B-F3D7-57AC-86AD6210C019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561668" y="5122432"/>
            <a:ext cx="155002" cy="155002"/>
          </a:xfrm>
          <a:prstGeom prst="rect">
            <a:avLst/>
          </a:prstGeom>
        </p:spPr>
      </p:pic>
      <p:sp>
        <p:nvSpPr>
          <p:cNvPr id="387" name="모서리가 둥근 직사각형 268">
            <a:extLst>
              <a:ext uri="{FF2B5EF4-FFF2-40B4-BE49-F238E27FC236}">
                <a16:creationId xmlns:a16="http://schemas.microsoft.com/office/drawing/2014/main" id="{CE656C05-ACE0-00FA-9EB4-DF3AAD16A169}"/>
              </a:ext>
            </a:extLst>
          </p:cNvPr>
          <p:cNvSpPr/>
          <p:nvPr/>
        </p:nvSpPr>
        <p:spPr>
          <a:xfrm>
            <a:off x="298964" y="5462987"/>
            <a:ext cx="2628868" cy="766121"/>
          </a:xfrm>
          <a:prstGeom prst="roundRect">
            <a:avLst>
              <a:gd name="adj" fmla="val 5732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grpSp>
        <p:nvGrpSpPr>
          <p:cNvPr id="388" name="그룹 387">
            <a:extLst>
              <a:ext uri="{FF2B5EF4-FFF2-40B4-BE49-F238E27FC236}">
                <a16:creationId xmlns:a16="http://schemas.microsoft.com/office/drawing/2014/main" id="{ABBDF93F-0B8A-83CF-4043-E51E62AD7665}"/>
              </a:ext>
            </a:extLst>
          </p:cNvPr>
          <p:cNvGrpSpPr/>
          <p:nvPr/>
        </p:nvGrpSpPr>
        <p:grpSpPr>
          <a:xfrm>
            <a:off x="520722" y="5575227"/>
            <a:ext cx="540914" cy="535632"/>
            <a:chOff x="463138" y="4367201"/>
            <a:chExt cx="736868" cy="729673"/>
          </a:xfrm>
        </p:grpSpPr>
        <p:sp>
          <p:nvSpPr>
            <p:cNvPr id="389" name="타원 557">
              <a:extLst>
                <a:ext uri="{FF2B5EF4-FFF2-40B4-BE49-F238E27FC236}">
                  <a16:creationId xmlns:a16="http://schemas.microsoft.com/office/drawing/2014/main" id="{637A84AC-1258-5C13-9610-7B260BBC2166}"/>
                </a:ext>
              </a:extLst>
            </p:cNvPr>
            <p:cNvSpPr/>
            <p:nvPr/>
          </p:nvSpPr>
          <p:spPr>
            <a:xfrm>
              <a:off x="511523" y="4367201"/>
              <a:ext cx="651349" cy="621149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rtlCol="0" anchor="ctr"/>
            <a:lstStyle/>
            <a:p>
              <a:pPr algn="ctr"/>
              <a:endParaRPr lang="x-none" altLang="en-US" sz="400" b="1">
                <a:latin typeface="Malgun Gothic" panose="020B0503020000020004" pitchFamily="34" charset="-127"/>
                <a:ea typeface="Malgun Gothic" panose="020B0503020000020004" pitchFamily="34" charset="-127"/>
              </a:endParaRPr>
            </a:p>
          </p:txBody>
        </p:sp>
        <p:pic>
          <p:nvPicPr>
            <p:cNvPr id="390" name="그래픽 558" descr="사용자 단색으로 채워진">
              <a:extLst>
                <a:ext uri="{FF2B5EF4-FFF2-40B4-BE49-F238E27FC236}">
                  <a16:creationId xmlns:a16="http://schemas.microsoft.com/office/drawing/2014/main" id="{A6299A4A-6403-86A6-F7B8-F18BA2BA68A8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463138" y="4392551"/>
              <a:ext cx="736868" cy="704323"/>
            </a:xfrm>
            <a:prstGeom prst="rect">
              <a:avLst/>
            </a:prstGeom>
          </p:spPr>
        </p:pic>
      </p:grpSp>
      <p:sp>
        <p:nvSpPr>
          <p:cNvPr id="391" name="TextBox 390">
            <a:extLst>
              <a:ext uri="{FF2B5EF4-FFF2-40B4-BE49-F238E27FC236}">
                <a16:creationId xmlns:a16="http://schemas.microsoft.com/office/drawing/2014/main" id="{AD7F7472-793A-F3CC-A37F-57CEC80D09D6}"/>
              </a:ext>
            </a:extLst>
          </p:cNvPr>
          <p:cNvSpPr txBox="1"/>
          <p:nvPr/>
        </p:nvSpPr>
        <p:spPr>
          <a:xfrm>
            <a:off x="1217606" y="5605404"/>
            <a:ext cx="648881" cy="354456"/>
          </a:xfrm>
          <a:prstGeom prst="rect">
            <a:avLst/>
          </a:prstGeom>
          <a:noFill/>
        </p:spPr>
        <p:txBody>
          <a:bodyPr wrap="square" lIns="36000" spcCol="36000" rtlCol="0" anchor="ctr" anchorCtr="0">
            <a:spAutoFit/>
          </a:bodyPr>
          <a:lstStyle/>
          <a:p>
            <a:pPr marL="3600">
              <a:lnSpc>
                <a:spcPct val="150000"/>
              </a:lnSpc>
            </a:pPr>
            <a:r>
              <a:rPr lang="ko-KR" altLang="en-US" sz="700" b="1" dirty="0"/>
              <a:t>김윤아</a:t>
            </a:r>
            <a:r>
              <a:rPr lang="ko-KR" altLang="en-US" sz="600" b="1" dirty="0"/>
              <a:t> </a:t>
            </a:r>
            <a:r>
              <a:rPr lang="ko-KR" altLang="en-US" sz="500" dirty="0"/>
              <a:t>학생</a:t>
            </a:r>
            <a:endParaRPr lang="en-US" altLang="ko-KR" sz="500" dirty="0"/>
          </a:p>
          <a:p>
            <a:pPr marL="3600">
              <a:lnSpc>
                <a:spcPct val="150000"/>
              </a:lnSpc>
            </a:pPr>
            <a:r>
              <a:rPr lang="en-US" altLang="ko-KR" sz="500" dirty="0"/>
              <a:t>2</a:t>
            </a:r>
            <a:r>
              <a:rPr lang="ko-KR" altLang="en-US" sz="500" dirty="0"/>
              <a:t>학년 </a:t>
            </a:r>
            <a:r>
              <a:rPr lang="en-US" altLang="ko-KR" sz="500" dirty="0"/>
              <a:t>1</a:t>
            </a:r>
            <a:r>
              <a:rPr lang="ko-KR" altLang="en-US" sz="500" dirty="0"/>
              <a:t>반</a:t>
            </a:r>
            <a:endParaRPr lang="ko-KR" altLang="en-US" sz="600" dirty="0"/>
          </a:p>
        </p:txBody>
      </p:sp>
      <p:graphicFrame>
        <p:nvGraphicFramePr>
          <p:cNvPr id="392" name="표 391">
            <a:extLst>
              <a:ext uri="{FF2B5EF4-FFF2-40B4-BE49-F238E27FC236}">
                <a16:creationId xmlns:a16="http://schemas.microsoft.com/office/drawing/2014/main" id="{4BC03FF8-6A26-4411-C25A-93E217B987A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2216300"/>
              </p:ext>
            </p:extLst>
          </p:nvPr>
        </p:nvGraphicFramePr>
        <p:xfrm>
          <a:off x="657965" y="6425434"/>
          <a:ext cx="2128098" cy="116011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09366">
                  <a:extLst>
                    <a:ext uri="{9D8B030D-6E8A-4147-A177-3AD203B41FA5}">
                      <a16:colId xmlns:a16="http://schemas.microsoft.com/office/drawing/2014/main" val="2848402764"/>
                    </a:ext>
                  </a:extLst>
                </a:gridCol>
                <a:gridCol w="709366">
                  <a:extLst>
                    <a:ext uri="{9D8B030D-6E8A-4147-A177-3AD203B41FA5}">
                      <a16:colId xmlns:a16="http://schemas.microsoft.com/office/drawing/2014/main" val="171682641"/>
                    </a:ext>
                  </a:extLst>
                </a:gridCol>
                <a:gridCol w="709366">
                  <a:extLst>
                    <a:ext uri="{9D8B030D-6E8A-4147-A177-3AD203B41FA5}">
                      <a16:colId xmlns:a16="http://schemas.microsoft.com/office/drawing/2014/main" val="351329903"/>
                    </a:ext>
                  </a:extLst>
                </a:gridCol>
              </a:tblGrid>
              <a:tr h="580058"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2896901"/>
                  </a:ext>
                </a:extLst>
              </a:tr>
              <a:tr h="580058"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4858679"/>
                  </a:ext>
                </a:extLst>
              </a:tr>
            </a:tbl>
          </a:graphicData>
        </a:graphic>
      </p:graphicFrame>
      <p:sp>
        <p:nvSpPr>
          <p:cNvPr id="393" name="TextBox 53">
            <a:extLst>
              <a:ext uri="{FF2B5EF4-FFF2-40B4-BE49-F238E27FC236}">
                <a16:creationId xmlns:a16="http://schemas.microsoft.com/office/drawing/2014/main" id="{0AB1EC5F-8B79-E332-439C-4EB12E997B07}"/>
              </a:ext>
            </a:extLst>
          </p:cNvPr>
          <p:cNvSpPr txBox="1"/>
          <p:nvPr/>
        </p:nvSpPr>
        <p:spPr>
          <a:xfrm>
            <a:off x="487747" y="7520447"/>
            <a:ext cx="41678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0</a:t>
            </a:r>
          </a:p>
        </p:txBody>
      </p:sp>
      <p:sp>
        <p:nvSpPr>
          <p:cNvPr id="394" name="TextBox 53">
            <a:extLst>
              <a:ext uri="{FF2B5EF4-FFF2-40B4-BE49-F238E27FC236}">
                <a16:creationId xmlns:a16="http://schemas.microsoft.com/office/drawing/2014/main" id="{97F1344A-6917-E505-016F-75D43D4D7827}"/>
              </a:ext>
            </a:extLst>
          </p:cNvPr>
          <p:cNvSpPr txBox="1"/>
          <p:nvPr/>
        </p:nvSpPr>
        <p:spPr>
          <a:xfrm>
            <a:off x="455945" y="6968670"/>
            <a:ext cx="83356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50</a:t>
            </a:r>
          </a:p>
        </p:txBody>
      </p:sp>
      <p:sp>
        <p:nvSpPr>
          <p:cNvPr id="395" name="TextBox 53">
            <a:extLst>
              <a:ext uri="{FF2B5EF4-FFF2-40B4-BE49-F238E27FC236}">
                <a16:creationId xmlns:a16="http://schemas.microsoft.com/office/drawing/2014/main" id="{C92159CD-DC58-7B40-B8B0-D27D7A79A575}"/>
              </a:ext>
            </a:extLst>
          </p:cNvPr>
          <p:cNvSpPr txBox="1"/>
          <p:nvPr/>
        </p:nvSpPr>
        <p:spPr>
          <a:xfrm>
            <a:off x="393097" y="6378276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100</a:t>
            </a:r>
          </a:p>
        </p:txBody>
      </p:sp>
      <p:sp>
        <p:nvSpPr>
          <p:cNvPr id="396" name="TextBox 53">
            <a:extLst>
              <a:ext uri="{FF2B5EF4-FFF2-40B4-BE49-F238E27FC236}">
                <a16:creationId xmlns:a16="http://schemas.microsoft.com/office/drawing/2014/main" id="{A8E096F5-2D09-ABC1-9680-59D8B40DFDE2}"/>
              </a:ext>
            </a:extLst>
          </p:cNvPr>
          <p:cNvSpPr txBox="1"/>
          <p:nvPr/>
        </p:nvSpPr>
        <p:spPr>
          <a:xfrm>
            <a:off x="690756" y="7634033"/>
            <a:ext cx="381516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500" dirty="0"/>
              <a:t>과목 평균</a:t>
            </a:r>
            <a:r>
              <a:rPr lang="en-US" altLang="ko-KR" sz="500" dirty="0"/>
              <a:t>(</a:t>
            </a:r>
            <a:r>
              <a:rPr lang="ko-KR" altLang="en-US" sz="500" dirty="0"/>
              <a:t>점</a:t>
            </a:r>
            <a:r>
              <a:rPr lang="en-US" altLang="ko-KR" sz="500" dirty="0"/>
              <a:t>)</a:t>
            </a:r>
          </a:p>
        </p:txBody>
      </p:sp>
      <p:sp>
        <p:nvSpPr>
          <p:cNvPr id="401" name="TextBox 53">
            <a:extLst>
              <a:ext uri="{FF2B5EF4-FFF2-40B4-BE49-F238E27FC236}">
                <a16:creationId xmlns:a16="http://schemas.microsoft.com/office/drawing/2014/main" id="{958B646B-EFC7-53C2-18D3-9CC5E294D29C}"/>
              </a:ext>
            </a:extLst>
          </p:cNvPr>
          <p:cNvSpPr txBox="1"/>
          <p:nvPr/>
        </p:nvSpPr>
        <p:spPr>
          <a:xfrm>
            <a:off x="1672640" y="7643558"/>
            <a:ext cx="283732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500" dirty="0"/>
              <a:t>학습량</a:t>
            </a:r>
            <a:r>
              <a:rPr lang="en-US" altLang="ko-KR" sz="500" dirty="0"/>
              <a:t>(%)</a:t>
            </a:r>
          </a:p>
        </p:txBody>
      </p:sp>
      <p:sp>
        <p:nvSpPr>
          <p:cNvPr id="402" name="TextBox 53">
            <a:extLst>
              <a:ext uri="{FF2B5EF4-FFF2-40B4-BE49-F238E27FC236}">
                <a16:creationId xmlns:a16="http://schemas.microsoft.com/office/drawing/2014/main" id="{0673DD3F-081A-4A74-A771-4462075E000C}"/>
              </a:ext>
            </a:extLst>
          </p:cNvPr>
          <p:cNvSpPr txBox="1"/>
          <p:nvPr/>
        </p:nvSpPr>
        <p:spPr>
          <a:xfrm>
            <a:off x="2556739" y="7640383"/>
            <a:ext cx="283732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500" dirty="0" err="1"/>
              <a:t>정답률</a:t>
            </a:r>
            <a:r>
              <a:rPr lang="en-US" altLang="ko-KR" sz="500" dirty="0"/>
              <a:t>(%)</a:t>
            </a:r>
          </a:p>
        </p:txBody>
      </p:sp>
      <p:sp>
        <p:nvSpPr>
          <p:cNvPr id="403" name="사각형: 둥근 모서리 402">
            <a:extLst>
              <a:ext uri="{FF2B5EF4-FFF2-40B4-BE49-F238E27FC236}">
                <a16:creationId xmlns:a16="http://schemas.microsoft.com/office/drawing/2014/main" id="{DF1D89D8-A322-036C-6DEB-1167041B6C46}"/>
              </a:ext>
            </a:extLst>
          </p:cNvPr>
          <p:cNvSpPr/>
          <p:nvPr/>
        </p:nvSpPr>
        <p:spPr>
          <a:xfrm>
            <a:off x="1839429" y="6999763"/>
            <a:ext cx="148247" cy="585788"/>
          </a:xfrm>
          <a:prstGeom prst="roundRect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09" name="자유형: 도형 408">
            <a:extLst>
              <a:ext uri="{FF2B5EF4-FFF2-40B4-BE49-F238E27FC236}">
                <a16:creationId xmlns:a16="http://schemas.microsoft.com/office/drawing/2014/main" id="{806ACDC0-57AB-1B65-07CA-34BD22F6209D}"/>
              </a:ext>
            </a:extLst>
          </p:cNvPr>
          <p:cNvSpPr/>
          <p:nvPr/>
        </p:nvSpPr>
        <p:spPr>
          <a:xfrm>
            <a:off x="863242" y="7540308"/>
            <a:ext cx="76200" cy="45243"/>
          </a:xfrm>
          <a:custGeom>
            <a:avLst/>
            <a:gdLst>
              <a:gd name="connsiteX0" fmla="*/ 38100 w 76200"/>
              <a:gd name="connsiteY0" fmla="*/ 0 h 45243"/>
              <a:gd name="connsiteX1" fmla="*/ 76200 w 76200"/>
              <a:gd name="connsiteY1" fmla="*/ 44908 h 45243"/>
              <a:gd name="connsiteX2" fmla="*/ 76082 w 76200"/>
              <a:gd name="connsiteY2" fmla="*/ 45243 h 45243"/>
              <a:gd name="connsiteX3" fmla="*/ 118 w 76200"/>
              <a:gd name="connsiteY3" fmla="*/ 45243 h 45243"/>
              <a:gd name="connsiteX4" fmla="*/ 0 w 76200"/>
              <a:gd name="connsiteY4" fmla="*/ 44908 h 45243"/>
              <a:gd name="connsiteX5" fmla="*/ 38100 w 76200"/>
              <a:gd name="connsiteY5" fmla="*/ 0 h 45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200" h="45243">
                <a:moveTo>
                  <a:pt x="38100" y="0"/>
                </a:moveTo>
                <a:cubicBezTo>
                  <a:pt x="59142" y="0"/>
                  <a:pt x="76200" y="20106"/>
                  <a:pt x="76200" y="44908"/>
                </a:cubicBezTo>
                <a:lnTo>
                  <a:pt x="76082" y="45243"/>
                </a:lnTo>
                <a:lnTo>
                  <a:pt x="118" y="45243"/>
                </a:lnTo>
                <a:lnTo>
                  <a:pt x="0" y="44908"/>
                </a:lnTo>
                <a:cubicBezTo>
                  <a:pt x="0" y="20106"/>
                  <a:pt x="17058" y="0"/>
                  <a:pt x="38100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48" name="모서리가 둥근 직사각형 268">
            <a:extLst>
              <a:ext uri="{FF2B5EF4-FFF2-40B4-BE49-F238E27FC236}">
                <a16:creationId xmlns:a16="http://schemas.microsoft.com/office/drawing/2014/main" id="{6E20DFFC-2C61-2092-1186-53A297365C31}"/>
              </a:ext>
            </a:extLst>
          </p:cNvPr>
          <p:cNvSpPr/>
          <p:nvPr/>
        </p:nvSpPr>
        <p:spPr>
          <a:xfrm>
            <a:off x="3196441" y="5484335"/>
            <a:ext cx="2626850" cy="2319956"/>
          </a:xfrm>
          <a:prstGeom prst="roundRect">
            <a:avLst>
              <a:gd name="adj" fmla="val 5732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449" name="모서리가 둥근 직사각형 268">
            <a:extLst>
              <a:ext uri="{FF2B5EF4-FFF2-40B4-BE49-F238E27FC236}">
                <a16:creationId xmlns:a16="http://schemas.microsoft.com/office/drawing/2014/main" id="{4B440FA5-3F05-B2A2-54C1-EEAD2E14A5BD}"/>
              </a:ext>
            </a:extLst>
          </p:cNvPr>
          <p:cNvSpPr/>
          <p:nvPr/>
        </p:nvSpPr>
        <p:spPr>
          <a:xfrm>
            <a:off x="3194423" y="5469095"/>
            <a:ext cx="2628868" cy="760013"/>
          </a:xfrm>
          <a:prstGeom prst="roundRect">
            <a:avLst>
              <a:gd name="adj" fmla="val 5732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grpSp>
        <p:nvGrpSpPr>
          <p:cNvPr id="450" name="그룹 449">
            <a:extLst>
              <a:ext uri="{FF2B5EF4-FFF2-40B4-BE49-F238E27FC236}">
                <a16:creationId xmlns:a16="http://schemas.microsoft.com/office/drawing/2014/main" id="{23C83D95-8469-4043-E978-E56EAD6027ED}"/>
              </a:ext>
            </a:extLst>
          </p:cNvPr>
          <p:cNvGrpSpPr/>
          <p:nvPr/>
        </p:nvGrpSpPr>
        <p:grpSpPr>
          <a:xfrm>
            <a:off x="3416181" y="5575227"/>
            <a:ext cx="540914" cy="535632"/>
            <a:chOff x="463138" y="4367201"/>
            <a:chExt cx="736868" cy="729673"/>
          </a:xfrm>
        </p:grpSpPr>
        <p:sp>
          <p:nvSpPr>
            <p:cNvPr id="451" name="타원 557">
              <a:extLst>
                <a:ext uri="{FF2B5EF4-FFF2-40B4-BE49-F238E27FC236}">
                  <a16:creationId xmlns:a16="http://schemas.microsoft.com/office/drawing/2014/main" id="{A9C4A573-D9BD-6C6C-D494-5C46398DA08F}"/>
                </a:ext>
              </a:extLst>
            </p:cNvPr>
            <p:cNvSpPr/>
            <p:nvPr/>
          </p:nvSpPr>
          <p:spPr>
            <a:xfrm>
              <a:off x="511523" y="4367201"/>
              <a:ext cx="651349" cy="621149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rtlCol="0" anchor="ctr"/>
            <a:lstStyle/>
            <a:p>
              <a:pPr algn="ctr"/>
              <a:endParaRPr lang="x-none" altLang="en-US" sz="400" b="1">
                <a:latin typeface="Malgun Gothic" panose="020B0503020000020004" pitchFamily="34" charset="-127"/>
                <a:ea typeface="Malgun Gothic" panose="020B0503020000020004" pitchFamily="34" charset="-127"/>
              </a:endParaRPr>
            </a:p>
          </p:txBody>
        </p:sp>
        <p:pic>
          <p:nvPicPr>
            <p:cNvPr id="452" name="그래픽 558" descr="사용자 단색으로 채워진">
              <a:extLst>
                <a:ext uri="{FF2B5EF4-FFF2-40B4-BE49-F238E27FC236}">
                  <a16:creationId xmlns:a16="http://schemas.microsoft.com/office/drawing/2014/main" id="{2780514D-FA49-DE28-B42C-7E315CDB2349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463138" y="4392551"/>
              <a:ext cx="736868" cy="704323"/>
            </a:xfrm>
            <a:prstGeom prst="rect">
              <a:avLst/>
            </a:prstGeom>
          </p:spPr>
        </p:pic>
      </p:grpSp>
      <p:sp>
        <p:nvSpPr>
          <p:cNvPr id="453" name="TextBox 452">
            <a:extLst>
              <a:ext uri="{FF2B5EF4-FFF2-40B4-BE49-F238E27FC236}">
                <a16:creationId xmlns:a16="http://schemas.microsoft.com/office/drawing/2014/main" id="{BACB8B25-FBAB-09E5-4F97-62A3D7442BEF}"/>
              </a:ext>
            </a:extLst>
          </p:cNvPr>
          <p:cNvSpPr txBox="1"/>
          <p:nvPr/>
        </p:nvSpPr>
        <p:spPr>
          <a:xfrm>
            <a:off x="4113065" y="5605404"/>
            <a:ext cx="648881" cy="354456"/>
          </a:xfrm>
          <a:prstGeom prst="rect">
            <a:avLst/>
          </a:prstGeom>
          <a:noFill/>
        </p:spPr>
        <p:txBody>
          <a:bodyPr wrap="square" lIns="36000" spcCol="36000" rtlCol="0" anchor="ctr" anchorCtr="0">
            <a:spAutoFit/>
          </a:bodyPr>
          <a:lstStyle/>
          <a:p>
            <a:pPr marL="3600">
              <a:lnSpc>
                <a:spcPct val="150000"/>
              </a:lnSpc>
            </a:pPr>
            <a:r>
              <a:rPr lang="ko-KR" altLang="en-US" sz="700" b="1" dirty="0"/>
              <a:t>강동윤</a:t>
            </a:r>
            <a:r>
              <a:rPr lang="ko-KR" altLang="en-US" sz="600" b="1" dirty="0"/>
              <a:t> </a:t>
            </a:r>
            <a:r>
              <a:rPr lang="ko-KR" altLang="en-US" sz="500" dirty="0"/>
              <a:t>학생</a:t>
            </a:r>
            <a:endParaRPr lang="en-US" altLang="ko-KR" sz="500" dirty="0"/>
          </a:p>
          <a:p>
            <a:pPr marL="3600">
              <a:lnSpc>
                <a:spcPct val="150000"/>
              </a:lnSpc>
            </a:pPr>
            <a:r>
              <a:rPr lang="en-US" altLang="ko-KR" sz="500" dirty="0"/>
              <a:t>2</a:t>
            </a:r>
            <a:r>
              <a:rPr lang="ko-KR" altLang="en-US" sz="500" dirty="0"/>
              <a:t>학년 </a:t>
            </a:r>
            <a:r>
              <a:rPr lang="en-US" altLang="ko-KR" sz="500" dirty="0"/>
              <a:t>1</a:t>
            </a:r>
            <a:r>
              <a:rPr lang="ko-KR" altLang="en-US" sz="500" dirty="0"/>
              <a:t>반</a:t>
            </a:r>
            <a:endParaRPr lang="ko-KR" altLang="en-US" sz="600" dirty="0"/>
          </a:p>
        </p:txBody>
      </p:sp>
      <p:graphicFrame>
        <p:nvGraphicFramePr>
          <p:cNvPr id="454" name="표 453">
            <a:extLst>
              <a:ext uri="{FF2B5EF4-FFF2-40B4-BE49-F238E27FC236}">
                <a16:creationId xmlns:a16="http://schemas.microsoft.com/office/drawing/2014/main" id="{1F913D3A-E8E0-DB04-E7F5-F5059A9768A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48648755"/>
              </p:ext>
            </p:extLst>
          </p:nvPr>
        </p:nvGraphicFramePr>
        <p:xfrm>
          <a:off x="3553424" y="6425434"/>
          <a:ext cx="2128098" cy="116011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09366">
                  <a:extLst>
                    <a:ext uri="{9D8B030D-6E8A-4147-A177-3AD203B41FA5}">
                      <a16:colId xmlns:a16="http://schemas.microsoft.com/office/drawing/2014/main" val="2848402764"/>
                    </a:ext>
                  </a:extLst>
                </a:gridCol>
                <a:gridCol w="709366">
                  <a:extLst>
                    <a:ext uri="{9D8B030D-6E8A-4147-A177-3AD203B41FA5}">
                      <a16:colId xmlns:a16="http://schemas.microsoft.com/office/drawing/2014/main" val="171682641"/>
                    </a:ext>
                  </a:extLst>
                </a:gridCol>
                <a:gridCol w="709366">
                  <a:extLst>
                    <a:ext uri="{9D8B030D-6E8A-4147-A177-3AD203B41FA5}">
                      <a16:colId xmlns:a16="http://schemas.microsoft.com/office/drawing/2014/main" val="351329903"/>
                    </a:ext>
                  </a:extLst>
                </a:gridCol>
              </a:tblGrid>
              <a:tr h="580058"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2896901"/>
                  </a:ext>
                </a:extLst>
              </a:tr>
              <a:tr h="580058"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4858679"/>
                  </a:ext>
                </a:extLst>
              </a:tr>
            </a:tbl>
          </a:graphicData>
        </a:graphic>
      </p:graphicFrame>
      <p:sp>
        <p:nvSpPr>
          <p:cNvPr id="455" name="TextBox 53">
            <a:extLst>
              <a:ext uri="{FF2B5EF4-FFF2-40B4-BE49-F238E27FC236}">
                <a16:creationId xmlns:a16="http://schemas.microsoft.com/office/drawing/2014/main" id="{5B3E8697-C74E-1E41-36F1-B0FFA5706638}"/>
              </a:ext>
            </a:extLst>
          </p:cNvPr>
          <p:cNvSpPr txBox="1"/>
          <p:nvPr/>
        </p:nvSpPr>
        <p:spPr>
          <a:xfrm>
            <a:off x="3383206" y="7520447"/>
            <a:ext cx="41678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0</a:t>
            </a:r>
          </a:p>
        </p:txBody>
      </p:sp>
      <p:sp>
        <p:nvSpPr>
          <p:cNvPr id="456" name="TextBox 53">
            <a:extLst>
              <a:ext uri="{FF2B5EF4-FFF2-40B4-BE49-F238E27FC236}">
                <a16:creationId xmlns:a16="http://schemas.microsoft.com/office/drawing/2014/main" id="{6CBD3C94-D770-3F21-9177-A54231B3C23D}"/>
              </a:ext>
            </a:extLst>
          </p:cNvPr>
          <p:cNvSpPr txBox="1"/>
          <p:nvPr/>
        </p:nvSpPr>
        <p:spPr>
          <a:xfrm>
            <a:off x="3351404" y="6968670"/>
            <a:ext cx="83356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50</a:t>
            </a:r>
          </a:p>
        </p:txBody>
      </p:sp>
      <p:sp>
        <p:nvSpPr>
          <p:cNvPr id="457" name="TextBox 53">
            <a:extLst>
              <a:ext uri="{FF2B5EF4-FFF2-40B4-BE49-F238E27FC236}">
                <a16:creationId xmlns:a16="http://schemas.microsoft.com/office/drawing/2014/main" id="{DD4B414F-1ECC-F289-5284-2DB7095EDBA6}"/>
              </a:ext>
            </a:extLst>
          </p:cNvPr>
          <p:cNvSpPr txBox="1"/>
          <p:nvPr/>
        </p:nvSpPr>
        <p:spPr>
          <a:xfrm>
            <a:off x="3288556" y="6378276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100</a:t>
            </a:r>
          </a:p>
        </p:txBody>
      </p:sp>
      <p:sp>
        <p:nvSpPr>
          <p:cNvPr id="458" name="TextBox 53">
            <a:extLst>
              <a:ext uri="{FF2B5EF4-FFF2-40B4-BE49-F238E27FC236}">
                <a16:creationId xmlns:a16="http://schemas.microsoft.com/office/drawing/2014/main" id="{4F273FD1-C5AE-C14B-7AB3-FDC6FF89D06D}"/>
              </a:ext>
            </a:extLst>
          </p:cNvPr>
          <p:cNvSpPr txBox="1"/>
          <p:nvPr/>
        </p:nvSpPr>
        <p:spPr>
          <a:xfrm>
            <a:off x="3586215" y="7634033"/>
            <a:ext cx="381516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500" dirty="0"/>
              <a:t>과목 평균</a:t>
            </a:r>
            <a:r>
              <a:rPr lang="en-US" altLang="ko-KR" sz="500" dirty="0"/>
              <a:t>(</a:t>
            </a:r>
            <a:r>
              <a:rPr lang="ko-KR" altLang="en-US" sz="500" dirty="0"/>
              <a:t>점</a:t>
            </a:r>
            <a:r>
              <a:rPr lang="en-US" altLang="ko-KR" sz="500" dirty="0"/>
              <a:t>)</a:t>
            </a:r>
          </a:p>
        </p:txBody>
      </p:sp>
      <p:sp>
        <p:nvSpPr>
          <p:cNvPr id="459" name="TextBox 53">
            <a:extLst>
              <a:ext uri="{FF2B5EF4-FFF2-40B4-BE49-F238E27FC236}">
                <a16:creationId xmlns:a16="http://schemas.microsoft.com/office/drawing/2014/main" id="{D88607CF-D268-A9DC-1767-FDF63CA6FD1B}"/>
              </a:ext>
            </a:extLst>
          </p:cNvPr>
          <p:cNvSpPr txBox="1"/>
          <p:nvPr/>
        </p:nvSpPr>
        <p:spPr>
          <a:xfrm>
            <a:off x="4568099" y="7643558"/>
            <a:ext cx="283732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500" dirty="0"/>
              <a:t>학습량</a:t>
            </a:r>
            <a:r>
              <a:rPr lang="en-US" altLang="ko-KR" sz="500" dirty="0"/>
              <a:t>(%)</a:t>
            </a:r>
          </a:p>
        </p:txBody>
      </p:sp>
      <p:sp>
        <p:nvSpPr>
          <p:cNvPr id="460" name="TextBox 53">
            <a:extLst>
              <a:ext uri="{FF2B5EF4-FFF2-40B4-BE49-F238E27FC236}">
                <a16:creationId xmlns:a16="http://schemas.microsoft.com/office/drawing/2014/main" id="{BA25FE16-0ABF-F509-62D2-E8A7C48BD57B}"/>
              </a:ext>
            </a:extLst>
          </p:cNvPr>
          <p:cNvSpPr txBox="1"/>
          <p:nvPr/>
        </p:nvSpPr>
        <p:spPr>
          <a:xfrm>
            <a:off x="5452198" y="7640383"/>
            <a:ext cx="283732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500" dirty="0" err="1"/>
              <a:t>정답률</a:t>
            </a:r>
            <a:r>
              <a:rPr lang="en-US" altLang="ko-KR" sz="500" dirty="0"/>
              <a:t>(%)</a:t>
            </a:r>
          </a:p>
        </p:txBody>
      </p:sp>
      <p:sp>
        <p:nvSpPr>
          <p:cNvPr id="461" name="사각형: 둥근 모서리 460">
            <a:extLst>
              <a:ext uri="{FF2B5EF4-FFF2-40B4-BE49-F238E27FC236}">
                <a16:creationId xmlns:a16="http://schemas.microsoft.com/office/drawing/2014/main" id="{C45CE13C-34CF-AB56-9A0B-ED51AFEA3BFB}"/>
              </a:ext>
            </a:extLst>
          </p:cNvPr>
          <p:cNvSpPr/>
          <p:nvPr/>
        </p:nvSpPr>
        <p:spPr>
          <a:xfrm>
            <a:off x="4633649" y="7004525"/>
            <a:ext cx="178594" cy="585788"/>
          </a:xfrm>
          <a:prstGeom prst="roundRect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62" name="타원 461">
            <a:extLst>
              <a:ext uri="{FF2B5EF4-FFF2-40B4-BE49-F238E27FC236}">
                <a16:creationId xmlns:a16="http://schemas.microsoft.com/office/drawing/2014/main" id="{0E81C314-F5D1-AF14-35AF-80617720C543}"/>
              </a:ext>
            </a:extLst>
          </p:cNvPr>
          <p:cNvSpPr/>
          <p:nvPr/>
        </p:nvSpPr>
        <p:spPr>
          <a:xfrm>
            <a:off x="4529097" y="6971188"/>
            <a:ext cx="76200" cy="89815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63" name="자유형: 도형 462">
            <a:extLst>
              <a:ext uri="{FF2B5EF4-FFF2-40B4-BE49-F238E27FC236}">
                <a16:creationId xmlns:a16="http://schemas.microsoft.com/office/drawing/2014/main" id="{A278E187-5BFB-F6BB-A403-2E88A26DEE1F}"/>
              </a:ext>
            </a:extLst>
          </p:cNvPr>
          <p:cNvSpPr/>
          <p:nvPr/>
        </p:nvSpPr>
        <p:spPr>
          <a:xfrm>
            <a:off x="5517864" y="7547452"/>
            <a:ext cx="76200" cy="45243"/>
          </a:xfrm>
          <a:custGeom>
            <a:avLst/>
            <a:gdLst>
              <a:gd name="connsiteX0" fmla="*/ 38100 w 76200"/>
              <a:gd name="connsiteY0" fmla="*/ 0 h 45243"/>
              <a:gd name="connsiteX1" fmla="*/ 76200 w 76200"/>
              <a:gd name="connsiteY1" fmla="*/ 44908 h 45243"/>
              <a:gd name="connsiteX2" fmla="*/ 76082 w 76200"/>
              <a:gd name="connsiteY2" fmla="*/ 45243 h 45243"/>
              <a:gd name="connsiteX3" fmla="*/ 118 w 76200"/>
              <a:gd name="connsiteY3" fmla="*/ 45243 h 45243"/>
              <a:gd name="connsiteX4" fmla="*/ 0 w 76200"/>
              <a:gd name="connsiteY4" fmla="*/ 44908 h 45243"/>
              <a:gd name="connsiteX5" fmla="*/ 38100 w 76200"/>
              <a:gd name="connsiteY5" fmla="*/ 0 h 45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200" h="45243">
                <a:moveTo>
                  <a:pt x="38100" y="0"/>
                </a:moveTo>
                <a:cubicBezTo>
                  <a:pt x="59142" y="0"/>
                  <a:pt x="76200" y="20106"/>
                  <a:pt x="76200" y="44908"/>
                </a:cubicBezTo>
                <a:lnTo>
                  <a:pt x="76082" y="45243"/>
                </a:lnTo>
                <a:lnTo>
                  <a:pt x="118" y="45243"/>
                </a:lnTo>
                <a:lnTo>
                  <a:pt x="0" y="44908"/>
                </a:lnTo>
                <a:cubicBezTo>
                  <a:pt x="0" y="20106"/>
                  <a:pt x="17058" y="0"/>
                  <a:pt x="38100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64" name="자유형: 도형 463">
            <a:extLst>
              <a:ext uri="{FF2B5EF4-FFF2-40B4-BE49-F238E27FC236}">
                <a16:creationId xmlns:a16="http://schemas.microsoft.com/office/drawing/2014/main" id="{DAB3FBBB-685C-4819-C4AE-30CFE92EB5E1}"/>
              </a:ext>
            </a:extLst>
          </p:cNvPr>
          <p:cNvSpPr/>
          <p:nvPr/>
        </p:nvSpPr>
        <p:spPr>
          <a:xfrm>
            <a:off x="3758701" y="7540308"/>
            <a:ext cx="76200" cy="45243"/>
          </a:xfrm>
          <a:custGeom>
            <a:avLst/>
            <a:gdLst>
              <a:gd name="connsiteX0" fmla="*/ 38100 w 76200"/>
              <a:gd name="connsiteY0" fmla="*/ 0 h 45243"/>
              <a:gd name="connsiteX1" fmla="*/ 76200 w 76200"/>
              <a:gd name="connsiteY1" fmla="*/ 44908 h 45243"/>
              <a:gd name="connsiteX2" fmla="*/ 76082 w 76200"/>
              <a:gd name="connsiteY2" fmla="*/ 45243 h 45243"/>
              <a:gd name="connsiteX3" fmla="*/ 118 w 76200"/>
              <a:gd name="connsiteY3" fmla="*/ 45243 h 45243"/>
              <a:gd name="connsiteX4" fmla="*/ 0 w 76200"/>
              <a:gd name="connsiteY4" fmla="*/ 44908 h 45243"/>
              <a:gd name="connsiteX5" fmla="*/ 38100 w 76200"/>
              <a:gd name="connsiteY5" fmla="*/ 0 h 45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200" h="45243">
                <a:moveTo>
                  <a:pt x="38100" y="0"/>
                </a:moveTo>
                <a:cubicBezTo>
                  <a:pt x="59142" y="0"/>
                  <a:pt x="76200" y="20106"/>
                  <a:pt x="76200" y="44908"/>
                </a:cubicBezTo>
                <a:lnTo>
                  <a:pt x="76082" y="45243"/>
                </a:lnTo>
                <a:lnTo>
                  <a:pt x="118" y="45243"/>
                </a:lnTo>
                <a:lnTo>
                  <a:pt x="0" y="44908"/>
                </a:lnTo>
                <a:cubicBezTo>
                  <a:pt x="0" y="20106"/>
                  <a:pt x="17058" y="0"/>
                  <a:pt x="38100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65" name="모서리가 둥근 직사각형 268">
            <a:extLst>
              <a:ext uri="{FF2B5EF4-FFF2-40B4-BE49-F238E27FC236}">
                <a16:creationId xmlns:a16="http://schemas.microsoft.com/office/drawing/2014/main" id="{AFA82CC2-6A18-DBE7-813C-08C553674EE5}"/>
              </a:ext>
            </a:extLst>
          </p:cNvPr>
          <p:cNvSpPr/>
          <p:nvPr/>
        </p:nvSpPr>
        <p:spPr>
          <a:xfrm>
            <a:off x="6091900" y="5484335"/>
            <a:ext cx="2626850" cy="2319956"/>
          </a:xfrm>
          <a:prstGeom prst="roundRect">
            <a:avLst>
              <a:gd name="adj" fmla="val 5732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466" name="모서리가 둥근 직사각형 268">
            <a:extLst>
              <a:ext uri="{FF2B5EF4-FFF2-40B4-BE49-F238E27FC236}">
                <a16:creationId xmlns:a16="http://schemas.microsoft.com/office/drawing/2014/main" id="{F1DD05F6-5B64-2023-39BE-D5E163F2303D}"/>
              </a:ext>
            </a:extLst>
          </p:cNvPr>
          <p:cNvSpPr/>
          <p:nvPr/>
        </p:nvSpPr>
        <p:spPr>
          <a:xfrm>
            <a:off x="6089882" y="5469095"/>
            <a:ext cx="2628868" cy="760013"/>
          </a:xfrm>
          <a:prstGeom prst="roundRect">
            <a:avLst>
              <a:gd name="adj" fmla="val 5732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grpSp>
        <p:nvGrpSpPr>
          <p:cNvPr id="467" name="그룹 466">
            <a:extLst>
              <a:ext uri="{FF2B5EF4-FFF2-40B4-BE49-F238E27FC236}">
                <a16:creationId xmlns:a16="http://schemas.microsoft.com/office/drawing/2014/main" id="{41D60EC3-B3CF-BB83-9CF5-A9AC8A5A8602}"/>
              </a:ext>
            </a:extLst>
          </p:cNvPr>
          <p:cNvGrpSpPr/>
          <p:nvPr/>
        </p:nvGrpSpPr>
        <p:grpSpPr>
          <a:xfrm>
            <a:off x="6311640" y="5575227"/>
            <a:ext cx="540914" cy="535632"/>
            <a:chOff x="463138" y="4367201"/>
            <a:chExt cx="736868" cy="729673"/>
          </a:xfrm>
        </p:grpSpPr>
        <p:sp>
          <p:nvSpPr>
            <p:cNvPr id="468" name="타원 557">
              <a:extLst>
                <a:ext uri="{FF2B5EF4-FFF2-40B4-BE49-F238E27FC236}">
                  <a16:creationId xmlns:a16="http://schemas.microsoft.com/office/drawing/2014/main" id="{732873C4-224B-D1A7-C177-52EAF98EE790}"/>
                </a:ext>
              </a:extLst>
            </p:cNvPr>
            <p:cNvSpPr/>
            <p:nvPr/>
          </p:nvSpPr>
          <p:spPr>
            <a:xfrm>
              <a:off x="511523" y="4367201"/>
              <a:ext cx="651349" cy="621149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rtlCol="0" anchor="ctr"/>
            <a:lstStyle/>
            <a:p>
              <a:pPr algn="ctr"/>
              <a:endParaRPr lang="x-none" altLang="en-US" sz="400" b="1">
                <a:latin typeface="Malgun Gothic" panose="020B0503020000020004" pitchFamily="34" charset="-127"/>
                <a:ea typeface="Malgun Gothic" panose="020B0503020000020004" pitchFamily="34" charset="-127"/>
              </a:endParaRPr>
            </a:p>
          </p:txBody>
        </p:sp>
        <p:pic>
          <p:nvPicPr>
            <p:cNvPr id="469" name="그래픽 558" descr="사용자 단색으로 채워진">
              <a:extLst>
                <a:ext uri="{FF2B5EF4-FFF2-40B4-BE49-F238E27FC236}">
                  <a16:creationId xmlns:a16="http://schemas.microsoft.com/office/drawing/2014/main" id="{3D6CFCCC-E84F-7558-90A1-A201B1BE8F91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463138" y="4392551"/>
              <a:ext cx="736868" cy="704323"/>
            </a:xfrm>
            <a:prstGeom prst="rect">
              <a:avLst/>
            </a:prstGeom>
          </p:spPr>
        </p:pic>
      </p:grpSp>
      <p:sp>
        <p:nvSpPr>
          <p:cNvPr id="470" name="TextBox 469">
            <a:extLst>
              <a:ext uri="{FF2B5EF4-FFF2-40B4-BE49-F238E27FC236}">
                <a16:creationId xmlns:a16="http://schemas.microsoft.com/office/drawing/2014/main" id="{4007192B-C7BE-0D77-5CED-2161D89AECD6}"/>
              </a:ext>
            </a:extLst>
          </p:cNvPr>
          <p:cNvSpPr txBox="1"/>
          <p:nvPr/>
        </p:nvSpPr>
        <p:spPr>
          <a:xfrm>
            <a:off x="7008524" y="5605404"/>
            <a:ext cx="648881" cy="354456"/>
          </a:xfrm>
          <a:prstGeom prst="rect">
            <a:avLst/>
          </a:prstGeom>
          <a:noFill/>
        </p:spPr>
        <p:txBody>
          <a:bodyPr wrap="square" lIns="36000" spcCol="36000" rtlCol="0" anchor="ctr" anchorCtr="0">
            <a:spAutoFit/>
          </a:bodyPr>
          <a:lstStyle/>
          <a:p>
            <a:pPr marL="3600">
              <a:lnSpc>
                <a:spcPct val="150000"/>
              </a:lnSpc>
            </a:pPr>
            <a:r>
              <a:rPr lang="ko-KR" altLang="en-US" sz="700" b="1" dirty="0"/>
              <a:t>하도현</a:t>
            </a:r>
            <a:r>
              <a:rPr lang="ko-KR" altLang="en-US" sz="600" b="1" dirty="0"/>
              <a:t> </a:t>
            </a:r>
            <a:r>
              <a:rPr lang="ko-KR" altLang="en-US" sz="500" dirty="0"/>
              <a:t>학생</a:t>
            </a:r>
            <a:endParaRPr lang="en-US" altLang="ko-KR" sz="500" dirty="0"/>
          </a:p>
          <a:p>
            <a:pPr marL="3600">
              <a:lnSpc>
                <a:spcPct val="150000"/>
              </a:lnSpc>
            </a:pPr>
            <a:r>
              <a:rPr lang="en-US" altLang="ko-KR" sz="500" dirty="0"/>
              <a:t>2</a:t>
            </a:r>
            <a:r>
              <a:rPr lang="ko-KR" altLang="en-US" sz="500" dirty="0"/>
              <a:t>학년 </a:t>
            </a:r>
            <a:r>
              <a:rPr lang="en-US" altLang="ko-KR" sz="500" dirty="0"/>
              <a:t>1</a:t>
            </a:r>
            <a:r>
              <a:rPr lang="ko-KR" altLang="en-US" sz="500" dirty="0"/>
              <a:t>반</a:t>
            </a:r>
            <a:endParaRPr lang="ko-KR" altLang="en-US" sz="600" dirty="0"/>
          </a:p>
        </p:txBody>
      </p:sp>
      <p:graphicFrame>
        <p:nvGraphicFramePr>
          <p:cNvPr id="471" name="표 470">
            <a:extLst>
              <a:ext uri="{FF2B5EF4-FFF2-40B4-BE49-F238E27FC236}">
                <a16:creationId xmlns:a16="http://schemas.microsoft.com/office/drawing/2014/main" id="{D74444C0-A027-D6A4-C23B-9F2663A6D69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17092251"/>
              </p:ext>
            </p:extLst>
          </p:nvPr>
        </p:nvGraphicFramePr>
        <p:xfrm>
          <a:off x="6448883" y="6425434"/>
          <a:ext cx="2128098" cy="116011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09366">
                  <a:extLst>
                    <a:ext uri="{9D8B030D-6E8A-4147-A177-3AD203B41FA5}">
                      <a16:colId xmlns:a16="http://schemas.microsoft.com/office/drawing/2014/main" val="2848402764"/>
                    </a:ext>
                  </a:extLst>
                </a:gridCol>
                <a:gridCol w="709366">
                  <a:extLst>
                    <a:ext uri="{9D8B030D-6E8A-4147-A177-3AD203B41FA5}">
                      <a16:colId xmlns:a16="http://schemas.microsoft.com/office/drawing/2014/main" val="171682641"/>
                    </a:ext>
                  </a:extLst>
                </a:gridCol>
                <a:gridCol w="709366">
                  <a:extLst>
                    <a:ext uri="{9D8B030D-6E8A-4147-A177-3AD203B41FA5}">
                      <a16:colId xmlns:a16="http://schemas.microsoft.com/office/drawing/2014/main" val="351329903"/>
                    </a:ext>
                  </a:extLst>
                </a:gridCol>
              </a:tblGrid>
              <a:tr h="580058"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2896901"/>
                  </a:ext>
                </a:extLst>
              </a:tr>
              <a:tr h="580058"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4858679"/>
                  </a:ext>
                </a:extLst>
              </a:tr>
            </a:tbl>
          </a:graphicData>
        </a:graphic>
      </p:graphicFrame>
      <p:sp>
        <p:nvSpPr>
          <p:cNvPr id="472" name="TextBox 53">
            <a:extLst>
              <a:ext uri="{FF2B5EF4-FFF2-40B4-BE49-F238E27FC236}">
                <a16:creationId xmlns:a16="http://schemas.microsoft.com/office/drawing/2014/main" id="{4746836E-7424-17CF-CBD5-2677169A9B10}"/>
              </a:ext>
            </a:extLst>
          </p:cNvPr>
          <p:cNvSpPr txBox="1"/>
          <p:nvPr/>
        </p:nvSpPr>
        <p:spPr>
          <a:xfrm>
            <a:off x="6278665" y="7520447"/>
            <a:ext cx="41678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0</a:t>
            </a:r>
          </a:p>
        </p:txBody>
      </p:sp>
      <p:sp>
        <p:nvSpPr>
          <p:cNvPr id="473" name="TextBox 53">
            <a:extLst>
              <a:ext uri="{FF2B5EF4-FFF2-40B4-BE49-F238E27FC236}">
                <a16:creationId xmlns:a16="http://schemas.microsoft.com/office/drawing/2014/main" id="{008E6E02-B081-06D1-8228-F36673089AE7}"/>
              </a:ext>
            </a:extLst>
          </p:cNvPr>
          <p:cNvSpPr txBox="1"/>
          <p:nvPr/>
        </p:nvSpPr>
        <p:spPr>
          <a:xfrm>
            <a:off x="6246863" y="6968670"/>
            <a:ext cx="83356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50</a:t>
            </a:r>
          </a:p>
        </p:txBody>
      </p:sp>
      <p:sp>
        <p:nvSpPr>
          <p:cNvPr id="474" name="TextBox 53">
            <a:extLst>
              <a:ext uri="{FF2B5EF4-FFF2-40B4-BE49-F238E27FC236}">
                <a16:creationId xmlns:a16="http://schemas.microsoft.com/office/drawing/2014/main" id="{F0317E4B-A5F4-8C10-E401-0D6A22313B2C}"/>
              </a:ext>
            </a:extLst>
          </p:cNvPr>
          <p:cNvSpPr txBox="1"/>
          <p:nvPr/>
        </p:nvSpPr>
        <p:spPr>
          <a:xfrm>
            <a:off x="6184015" y="6378276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100</a:t>
            </a:r>
          </a:p>
        </p:txBody>
      </p:sp>
      <p:sp>
        <p:nvSpPr>
          <p:cNvPr id="475" name="TextBox 53">
            <a:extLst>
              <a:ext uri="{FF2B5EF4-FFF2-40B4-BE49-F238E27FC236}">
                <a16:creationId xmlns:a16="http://schemas.microsoft.com/office/drawing/2014/main" id="{A005A61E-34F8-A05D-DF6E-E19E97629230}"/>
              </a:ext>
            </a:extLst>
          </p:cNvPr>
          <p:cNvSpPr txBox="1"/>
          <p:nvPr/>
        </p:nvSpPr>
        <p:spPr>
          <a:xfrm>
            <a:off x="6481674" y="7634033"/>
            <a:ext cx="381516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500" dirty="0"/>
              <a:t>과목 평균</a:t>
            </a:r>
            <a:r>
              <a:rPr lang="en-US" altLang="ko-KR" sz="500" dirty="0"/>
              <a:t>(</a:t>
            </a:r>
            <a:r>
              <a:rPr lang="ko-KR" altLang="en-US" sz="500" dirty="0"/>
              <a:t>점</a:t>
            </a:r>
            <a:r>
              <a:rPr lang="en-US" altLang="ko-KR" sz="500" dirty="0"/>
              <a:t>)</a:t>
            </a:r>
          </a:p>
        </p:txBody>
      </p:sp>
      <p:sp>
        <p:nvSpPr>
          <p:cNvPr id="476" name="TextBox 53">
            <a:extLst>
              <a:ext uri="{FF2B5EF4-FFF2-40B4-BE49-F238E27FC236}">
                <a16:creationId xmlns:a16="http://schemas.microsoft.com/office/drawing/2014/main" id="{D372FB0C-6686-180D-997B-A4292E33043E}"/>
              </a:ext>
            </a:extLst>
          </p:cNvPr>
          <p:cNvSpPr txBox="1"/>
          <p:nvPr/>
        </p:nvSpPr>
        <p:spPr>
          <a:xfrm>
            <a:off x="7463558" y="7643558"/>
            <a:ext cx="283732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500" dirty="0"/>
              <a:t>학습량</a:t>
            </a:r>
            <a:r>
              <a:rPr lang="en-US" altLang="ko-KR" sz="500" dirty="0"/>
              <a:t>(%)</a:t>
            </a:r>
          </a:p>
        </p:txBody>
      </p:sp>
      <p:sp>
        <p:nvSpPr>
          <p:cNvPr id="477" name="TextBox 53">
            <a:extLst>
              <a:ext uri="{FF2B5EF4-FFF2-40B4-BE49-F238E27FC236}">
                <a16:creationId xmlns:a16="http://schemas.microsoft.com/office/drawing/2014/main" id="{345A0372-200C-9AFE-1B20-CACB9B2A7B18}"/>
              </a:ext>
            </a:extLst>
          </p:cNvPr>
          <p:cNvSpPr txBox="1"/>
          <p:nvPr/>
        </p:nvSpPr>
        <p:spPr>
          <a:xfrm>
            <a:off x="8347657" y="7640383"/>
            <a:ext cx="283732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500" dirty="0" err="1"/>
              <a:t>정답률</a:t>
            </a:r>
            <a:r>
              <a:rPr lang="en-US" altLang="ko-KR" sz="500" dirty="0"/>
              <a:t>(%)</a:t>
            </a:r>
          </a:p>
        </p:txBody>
      </p:sp>
      <p:sp>
        <p:nvSpPr>
          <p:cNvPr id="478" name="사각형: 둥근 모서리 477">
            <a:extLst>
              <a:ext uri="{FF2B5EF4-FFF2-40B4-BE49-F238E27FC236}">
                <a16:creationId xmlns:a16="http://schemas.microsoft.com/office/drawing/2014/main" id="{DD652234-850F-BC15-0A68-ED765BEE96BD}"/>
              </a:ext>
            </a:extLst>
          </p:cNvPr>
          <p:cNvSpPr/>
          <p:nvPr/>
        </p:nvSpPr>
        <p:spPr>
          <a:xfrm>
            <a:off x="7529108" y="7004525"/>
            <a:ext cx="178594" cy="585788"/>
          </a:xfrm>
          <a:prstGeom prst="roundRect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79" name="타원 478">
            <a:extLst>
              <a:ext uri="{FF2B5EF4-FFF2-40B4-BE49-F238E27FC236}">
                <a16:creationId xmlns:a16="http://schemas.microsoft.com/office/drawing/2014/main" id="{7B7F9473-6E81-E664-5D8D-B6C36EF25C00}"/>
              </a:ext>
            </a:extLst>
          </p:cNvPr>
          <p:cNvSpPr/>
          <p:nvPr/>
        </p:nvSpPr>
        <p:spPr>
          <a:xfrm>
            <a:off x="7424556" y="6971188"/>
            <a:ext cx="76200" cy="89815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80" name="자유형: 도형 479">
            <a:extLst>
              <a:ext uri="{FF2B5EF4-FFF2-40B4-BE49-F238E27FC236}">
                <a16:creationId xmlns:a16="http://schemas.microsoft.com/office/drawing/2014/main" id="{164C1FB7-636E-05EE-586A-12A883B96668}"/>
              </a:ext>
            </a:extLst>
          </p:cNvPr>
          <p:cNvSpPr/>
          <p:nvPr/>
        </p:nvSpPr>
        <p:spPr>
          <a:xfrm>
            <a:off x="8413323" y="7547452"/>
            <a:ext cx="76200" cy="45243"/>
          </a:xfrm>
          <a:custGeom>
            <a:avLst/>
            <a:gdLst>
              <a:gd name="connsiteX0" fmla="*/ 38100 w 76200"/>
              <a:gd name="connsiteY0" fmla="*/ 0 h 45243"/>
              <a:gd name="connsiteX1" fmla="*/ 76200 w 76200"/>
              <a:gd name="connsiteY1" fmla="*/ 44908 h 45243"/>
              <a:gd name="connsiteX2" fmla="*/ 76082 w 76200"/>
              <a:gd name="connsiteY2" fmla="*/ 45243 h 45243"/>
              <a:gd name="connsiteX3" fmla="*/ 118 w 76200"/>
              <a:gd name="connsiteY3" fmla="*/ 45243 h 45243"/>
              <a:gd name="connsiteX4" fmla="*/ 0 w 76200"/>
              <a:gd name="connsiteY4" fmla="*/ 44908 h 45243"/>
              <a:gd name="connsiteX5" fmla="*/ 38100 w 76200"/>
              <a:gd name="connsiteY5" fmla="*/ 0 h 45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200" h="45243">
                <a:moveTo>
                  <a:pt x="38100" y="0"/>
                </a:moveTo>
                <a:cubicBezTo>
                  <a:pt x="59142" y="0"/>
                  <a:pt x="76200" y="20106"/>
                  <a:pt x="76200" y="44908"/>
                </a:cubicBezTo>
                <a:lnTo>
                  <a:pt x="76082" y="45243"/>
                </a:lnTo>
                <a:lnTo>
                  <a:pt x="118" y="45243"/>
                </a:lnTo>
                <a:lnTo>
                  <a:pt x="0" y="44908"/>
                </a:lnTo>
                <a:cubicBezTo>
                  <a:pt x="0" y="20106"/>
                  <a:pt x="17058" y="0"/>
                  <a:pt x="38100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81" name="자유형: 도형 480">
            <a:extLst>
              <a:ext uri="{FF2B5EF4-FFF2-40B4-BE49-F238E27FC236}">
                <a16:creationId xmlns:a16="http://schemas.microsoft.com/office/drawing/2014/main" id="{FA02FCFF-E370-CB76-9E07-5DB1E4E8838D}"/>
              </a:ext>
            </a:extLst>
          </p:cNvPr>
          <p:cNvSpPr/>
          <p:nvPr/>
        </p:nvSpPr>
        <p:spPr>
          <a:xfrm>
            <a:off x="6654160" y="7540308"/>
            <a:ext cx="76200" cy="45243"/>
          </a:xfrm>
          <a:custGeom>
            <a:avLst/>
            <a:gdLst>
              <a:gd name="connsiteX0" fmla="*/ 38100 w 76200"/>
              <a:gd name="connsiteY0" fmla="*/ 0 h 45243"/>
              <a:gd name="connsiteX1" fmla="*/ 76200 w 76200"/>
              <a:gd name="connsiteY1" fmla="*/ 44908 h 45243"/>
              <a:gd name="connsiteX2" fmla="*/ 76082 w 76200"/>
              <a:gd name="connsiteY2" fmla="*/ 45243 h 45243"/>
              <a:gd name="connsiteX3" fmla="*/ 118 w 76200"/>
              <a:gd name="connsiteY3" fmla="*/ 45243 h 45243"/>
              <a:gd name="connsiteX4" fmla="*/ 0 w 76200"/>
              <a:gd name="connsiteY4" fmla="*/ 44908 h 45243"/>
              <a:gd name="connsiteX5" fmla="*/ 38100 w 76200"/>
              <a:gd name="connsiteY5" fmla="*/ 0 h 45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200" h="45243">
                <a:moveTo>
                  <a:pt x="38100" y="0"/>
                </a:moveTo>
                <a:cubicBezTo>
                  <a:pt x="59142" y="0"/>
                  <a:pt x="76200" y="20106"/>
                  <a:pt x="76200" y="44908"/>
                </a:cubicBezTo>
                <a:lnTo>
                  <a:pt x="76082" y="45243"/>
                </a:lnTo>
                <a:lnTo>
                  <a:pt x="118" y="45243"/>
                </a:lnTo>
                <a:lnTo>
                  <a:pt x="0" y="44908"/>
                </a:lnTo>
                <a:cubicBezTo>
                  <a:pt x="0" y="20106"/>
                  <a:pt x="17058" y="0"/>
                  <a:pt x="38100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82" name="Rectangle 4">
            <a:extLst>
              <a:ext uri="{FF2B5EF4-FFF2-40B4-BE49-F238E27FC236}">
                <a16:creationId xmlns:a16="http://schemas.microsoft.com/office/drawing/2014/main" id="{4E6F482D-F3D6-5F4D-82FB-F8EB2A5F0214}"/>
              </a:ext>
            </a:extLst>
          </p:cNvPr>
          <p:cNvSpPr/>
          <p:nvPr/>
        </p:nvSpPr>
        <p:spPr>
          <a:xfrm>
            <a:off x="205534" y="5108995"/>
            <a:ext cx="8720101" cy="2836807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483" name="Circle">
            <a:extLst>
              <a:ext uri="{FF2B5EF4-FFF2-40B4-BE49-F238E27FC236}">
                <a16:creationId xmlns:a16="http://schemas.microsoft.com/office/drawing/2014/main" id="{D8248AF3-81DA-CE68-E90F-4ACB0AB70A82}"/>
              </a:ext>
            </a:extLst>
          </p:cNvPr>
          <p:cNvSpPr/>
          <p:nvPr/>
        </p:nvSpPr>
        <p:spPr>
          <a:xfrm>
            <a:off x="162617" y="5056334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>
                <a:solidFill>
                  <a:schemeClr val="bg1"/>
                </a:solidFill>
              </a:rPr>
              <a:t>5</a:t>
            </a:r>
            <a:endParaRPr sz="700">
              <a:solidFill>
                <a:schemeClr val="bg1"/>
              </a:solidFill>
            </a:endParaRPr>
          </a:p>
        </p:txBody>
      </p:sp>
      <p:grpSp>
        <p:nvGrpSpPr>
          <p:cNvPr id="484" name="그룹 483">
            <a:extLst>
              <a:ext uri="{FF2B5EF4-FFF2-40B4-BE49-F238E27FC236}">
                <a16:creationId xmlns:a16="http://schemas.microsoft.com/office/drawing/2014/main" id="{868B3741-E3CF-2B20-BD89-5A64C976A280}"/>
              </a:ext>
            </a:extLst>
          </p:cNvPr>
          <p:cNvGrpSpPr/>
          <p:nvPr/>
        </p:nvGrpSpPr>
        <p:grpSpPr>
          <a:xfrm>
            <a:off x="76988" y="7881110"/>
            <a:ext cx="8903367" cy="522455"/>
            <a:chOff x="-49149" y="6300930"/>
            <a:chExt cx="8903367" cy="522455"/>
          </a:xfrm>
        </p:grpSpPr>
        <p:sp>
          <p:nvSpPr>
            <p:cNvPr id="485" name="직사각형 484">
              <a:extLst>
                <a:ext uri="{FF2B5EF4-FFF2-40B4-BE49-F238E27FC236}">
                  <a16:creationId xmlns:a16="http://schemas.microsoft.com/office/drawing/2014/main" id="{8E9C89A1-BF15-E41A-CB7F-4F29F2117AF5}"/>
                </a:ext>
              </a:extLst>
            </p:cNvPr>
            <p:cNvSpPr/>
            <p:nvPr/>
          </p:nvSpPr>
          <p:spPr>
            <a:xfrm>
              <a:off x="-49149" y="6300930"/>
              <a:ext cx="8903367" cy="52245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486" name="Cutout">
              <a:extLst>
                <a:ext uri="{FF2B5EF4-FFF2-40B4-BE49-F238E27FC236}">
                  <a16:creationId xmlns:a16="http://schemas.microsoft.com/office/drawing/2014/main" id="{FD486A3F-027C-A6D8-052F-FA1DA65F3649}"/>
                </a:ext>
              </a:extLst>
            </p:cNvPr>
            <p:cNvGrpSpPr/>
            <p:nvPr/>
          </p:nvGrpSpPr>
          <p:grpSpPr>
            <a:xfrm rot="5400000">
              <a:off x="4206901" y="2309943"/>
              <a:ext cx="277006" cy="8512275"/>
              <a:chOff x="6402383" y="1619639"/>
              <a:chExt cx="239718" cy="898136"/>
            </a:xfrm>
            <a:solidFill>
              <a:srgbClr val="FFFFFF"/>
            </a:solidFill>
          </p:grpSpPr>
          <p:sp>
            <p:nvSpPr>
              <p:cNvPr id="487" name="Fill">
                <a:extLst>
                  <a:ext uri="{FF2B5EF4-FFF2-40B4-BE49-F238E27FC236}">
                    <a16:creationId xmlns:a16="http://schemas.microsoft.com/office/drawing/2014/main" id="{B3923FC1-3E78-9279-9E7D-2BF239F45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2383" y="1619639"/>
                <a:ext cx="239713" cy="898136"/>
              </a:xfrm>
              <a:custGeom>
                <a:avLst/>
                <a:gdLst>
                  <a:gd name="T0" fmla="*/ 74 w 151"/>
                  <a:gd name="T1" fmla="*/ 588 h 588"/>
                  <a:gd name="T2" fmla="*/ 151 w 151"/>
                  <a:gd name="T3" fmla="*/ 518 h 588"/>
                  <a:gd name="T4" fmla="*/ 74 w 151"/>
                  <a:gd name="T5" fmla="*/ 441 h 588"/>
                  <a:gd name="T6" fmla="*/ 151 w 151"/>
                  <a:gd name="T7" fmla="*/ 375 h 588"/>
                  <a:gd name="T8" fmla="*/ 74 w 151"/>
                  <a:gd name="T9" fmla="*/ 294 h 588"/>
                  <a:gd name="T10" fmla="*/ 151 w 151"/>
                  <a:gd name="T11" fmla="*/ 231 h 588"/>
                  <a:gd name="T12" fmla="*/ 74 w 151"/>
                  <a:gd name="T13" fmla="*/ 147 h 588"/>
                  <a:gd name="T14" fmla="*/ 151 w 151"/>
                  <a:gd name="T15" fmla="*/ 88 h 588"/>
                  <a:gd name="T16" fmla="*/ 74 w 151"/>
                  <a:gd name="T17" fmla="*/ 0 h 588"/>
                  <a:gd name="T18" fmla="*/ 0 w 151"/>
                  <a:gd name="T19" fmla="*/ 0 h 588"/>
                  <a:gd name="T20" fmla="*/ 78 w 151"/>
                  <a:gd name="T21" fmla="*/ 88 h 588"/>
                  <a:gd name="T22" fmla="*/ 0 w 151"/>
                  <a:gd name="T23" fmla="*/ 147 h 588"/>
                  <a:gd name="T24" fmla="*/ 78 w 151"/>
                  <a:gd name="T25" fmla="*/ 231 h 588"/>
                  <a:gd name="T26" fmla="*/ 0 w 151"/>
                  <a:gd name="T27" fmla="*/ 294 h 588"/>
                  <a:gd name="T28" fmla="*/ 78 w 151"/>
                  <a:gd name="T29" fmla="*/ 375 h 588"/>
                  <a:gd name="T30" fmla="*/ 0 w 151"/>
                  <a:gd name="T31" fmla="*/ 441 h 588"/>
                  <a:gd name="T32" fmla="*/ 78 w 151"/>
                  <a:gd name="T33" fmla="*/ 518 h 588"/>
                  <a:gd name="T34" fmla="*/ 0 w 151"/>
                  <a:gd name="T35" fmla="*/ 588 h 588"/>
                  <a:gd name="T36" fmla="*/ 74 w 151"/>
                  <a:gd name="T3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1" h="588">
                    <a:moveTo>
                      <a:pt x="74" y="588"/>
                    </a:moveTo>
                    <a:lnTo>
                      <a:pt x="151" y="518"/>
                    </a:lnTo>
                    <a:lnTo>
                      <a:pt x="74" y="441"/>
                    </a:lnTo>
                    <a:lnTo>
                      <a:pt x="151" y="375"/>
                    </a:lnTo>
                    <a:lnTo>
                      <a:pt x="74" y="294"/>
                    </a:lnTo>
                    <a:lnTo>
                      <a:pt x="151" y="231"/>
                    </a:lnTo>
                    <a:lnTo>
                      <a:pt x="74" y="147"/>
                    </a:lnTo>
                    <a:lnTo>
                      <a:pt x="151" y="88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78" y="88"/>
                    </a:lnTo>
                    <a:lnTo>
                      <a:pt x="0" y="147"/>
                    </a:lnTo>
                    <a:lnTo>
                      <a:pt x="78" y="231"/>
                    </a:lnTo>
                    <a:lnTo>
                      <a:pt x="0" y="294"/>
                    </a:lnTo>
                    <a:lnTo>
                      <a:pt x="78" y="375"/>
                    </a:lnTo>
                    <a:lnTo>
                      <a:pt x="0" y="441"/>
                    </a:lnTo>
                    <a:lnTo>
                      <a:pt x="78" y="518"/>
                    </a:lnTo>
                    <a:lnTo>
                      <a:pt x="0" y="588"/>
                    </a:lnTo>
                    <a:lnTo>
                      <a:pt x="74" y="588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88" name="Border">
                <a:extLst>
                  <a:ext uri="{FF2B5EF4-FFF2-40B4-BE49-F238E27FC236}">
                    <a16:creationId xmlns:a16="http://schemas.microsoft.com/office/drawing/2014/main" id="{C61666B0-EEF9-EE46-1B56-35AEFF7A37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02388" y="1619639"/>
                <a:ext cx="239713" cy="898136"/>
              </a:xfrm>
              <a:custGeom>
                <a:avLst/>
                <a:gdLst>
                  <a:gd name="T0" fmla="*/ 0 w 909"/>
                  <a:gd name="T1" fmla="*/ 0 h 3585"/>
                  <a:gd name="T2" fmla="*/ 467 w 909"/>
                  <a:gd name="T3" fmla="*/ 535 h 3585"/>
                  <a:gd name="T4" fmla="*/ 0 w 909"/>
                  <a:gd name="T5" fmla="*/ 896 h 3585"/>
                  <a:gd name="T6" fmla="*/ 467 w 909"/>
                  <a:gd name="T7" fmla="*/ 1409 h 3585"/>
                  <a:gd name="T8" fmla="*/ 0 w 909"/>
                  <a:gd name="T9" fmla="*/ 1793 h 3585"/>
                  <a:gd name="T10" fmla="*/ 467 w 909"/>
                  <a:gd name="T11" fmla="*/ 2284 h 3585"/>
                  <a:gd name="T12" fmla="*/ 0 w 909"/>
                  <a:gd name="T13" fmla="*/ 2689 h 3585"/>
                  <a:gd name="T14" fmla="*/ 467 w 909"/>
                  <a:gd name="T15" fmla="*/ 3158 h 3585"/>
                  <a:gd name="T16" fmla="*/ 0 w 909"/>
                  <a:gd name="T17" fmla="*/ 3585 h 3585"/>
                  <a:gd name="T18" fmla="*/ 442 w 909"/>
                  <a:gd name="T19" fmla="*/ 3585 h 3585"/>
                  <a:gd name="T20" fmla="*/ 909 w 909"/>
                  <a:gd name="T21" fmla="*/ 3158 h 3585"/>
                  <a:gd name="T22" fmla="*/ 442 w 909"/>
                  <a:gd name="T23" fmla="*/ 2689 h 3585"/>
                  <a:gd name="T24" fmla="*/ 909 w 909"/>
                  <a:gd name="T25" fmla="*/ 2284 h 3585"/>
                  <a:gd name="T26" fmla="*/ 442 w 909"/>
                  <a:gd name="T27" fmla="*/ 1793 h 3585"/>
                  <a:gd name="T28" fmla="*/ 909 w 909"/>
                  <a:gd name="T29" fmla="*/ 1409 h 3585"/>
                  <a:gd name="T30" fmla="*/ 442 w 909"/>
                  <a:gd name="T31" fmla="*/ 896 h 3585"/>
                  <a:gd name="T32" fmla="*/ 909 w 909"/>
                  <a:gd name="T33" fmla="*/ 535 h 3585"/>
                  <a:gd name="T34" fmla="*/ 442 w 909"/>
                  <a:gd name="T35" fmla="*/ 0 h 3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9" h="3585">
                    <a:moveTo>
                      <a:pt x="0" y="0"/>
                    </a:moveTo>
                    <a:lnTo>
                      <a:pt x="467" y="535"/>
                    </a:lnTo>
                    <a:lnTo>
                      <a:pt x="0" y="896"/>
                    </a:lnTo>
                    <a:lnTo>
                      <a:pt x="467" y="1409"/>
                    </a:lnTo>
                    <a:lnTo>
                      <a:pt x="0" y="1793"/>
                    </a:lnTo>
                    <a:lnTo>
                      <a:pt x="467" y="2284"/>
                    </a:lnTo>
                    <a:lnTo>
                      <a:pt x="0" y="2689"/>
                    </a:lnTo>
                    <a:lnTo>
                      <a:pt x="467" y="3158"/>
                    </a:lnTo>
                    <a:lnTo>
                      <a:pt x="0" y="3585"/>
                    </a:lnTo>
                    <a:moveTo>
                      <a:pt x="442" y="3585"/>
                    </a:moveTo>
                    <a:lnTo>
                      <a:pt x="909" y="3158"/>
                    </a:lnTo>
                    <a:lnTo>
                      <a:pt x="442" y="2689"/>
                    </a:lnTo>
                    <a:lnTo>
                      <a:pt x="909" y="2284"/>
                    </a:lnTo>
                    <a:lnTo>
                      <a:pt x="442" y="1793"/>
                    </a:lnTo>
                    <a:lnTo>
                      <a:pt x="909" y="1409"/>
                    </a:lnTo>
                    <a:lnTo>
                      <a:pt x="442" y="896"/>
                    </a:lnTo>
                    <a:lnTo>
                      <a:pt x="909" y="535"/>
                    </a:lnTo>
                    <a:lnTo>
                      <a:pt x="442" y="0"/>
                    </a:lnTo>
                  </a:path>
                </a:pathLst>
              </a:custGeom>
              <a:noFill/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sp>
        <p:nvSpPr>
          <p:cNvPr id="489" name="Rectangle 4">
            <a:extLst>
              <a:ext uri="{FF2B5EF4-FFF2-40B4-BE49-F238E27FC236}">
                <a16:creationId xmlns:a16="http://schemas.microsoft.com/office/drawing/2014/main" id="{ED057E3E-9820-6F7E-9CF7-217471770ECF}"/>
              </a:ext>
            </a:extLst>
          </p:cNvPr>
          <p:cNvSpPr/>
          <p:nvPr/>
        </p:nvSpPr>
        <p:spPr>
          <a:xfrm>
            <a:off x="4782041" y="2694243"/>
            <a:ext cx="3775219" cy="2317015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490" name="Circle">
            <a:extLst>
              <a:ext uri="{FF2B5EF4-FFF2-40B4-BE49-F238E27FC236}">
                <a16:creationId xmlns:a16="http://schemas.microsoft.com/office/drawing/2014/main" id="{7F55E069-D3C9-F8A8-C936-A46DAEDE12DC}"/>
              </a:ext>
            </a:extLst>
          </p:cNvPr>
          <p:cNvSpPr/>
          <p:nvPr/>
        </p:nvSpPr>
        <p:spPr>
          <a:xfrm>
            <a:off x="4719042" y="2624824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>
                <a:solidFill>
                  <a:schemeClr val="bg1"/>
                </a:solidFill>
              </a:rPr>
              <a:t>3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491" name="Rounded Rectangle">
            <a:extLst>
              <a:ext uri="{FF2B5EF4-FFF2-40B4-BE49-F238E27FC236}">
                <a16:creationId xmlns:a16="http://schemas.microsoft.com/office/drawing/2014/main" id="{5EC582E0-2F08-4F1F-CEA3-F2EA0E3E9A87}"/>
              </a:ext>
            </a:extLst>
          </p:cNvPr>
          <p:cNvSpPr/>
          <p:nvPr/>
        </p:nvSpPr>
        <p:spPr>
          <a:xfrm>
            <a:off x="5716147" y="3109337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>
                <a:solidFill>
                  <a:schemeClr val="bg1"/>
                </a:solidFill>
              </a:rPr>
              <a:t>3-</a:t>
            </a:r>
            <a:r>
              <a:rPr lang="en-US" altLang="ko-KR" sz="700">
                <a:solidFill>
                  <a:schemeClr val="bg1"/>
                </a:solidFill>
              </a:rPr>
              <a:t>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492" name="타원 491">
            <a:extLst>
              <a:ext uri="{FF2B5EF4-FFF2-40B4-BE49-F238E27FC236}">
                <a16:creationId xmlns:a16="http://schemas.microsoft.com/office/drawing/2014/main" id="{927F94F3-FFD5-78AB-3E47-7FC10291B565}"/>
              </a:ext>
            </a:extLst>
          </p:cNvPr>
          <p:cNvSpPr/>
          <p:nvPr/>
        </p:nvSpPr>
        <p:spPr>
          <a:xfrm>
            <a:off x="7456060" y="5175071"/>
            <a:ext cx="76200" cy="89815"/>
          </a:xfrm>
          <a:prstGeom prst="ellipse">
            <a:avLst/>
          </a:prstGeom>
          <a:solidFill>
            <a:schemeClr val="bg1">
              <a:lumMod val="8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93" name="TextBox 53">
            <a:extLst>
              <a:ext uri="{FF2B5EF4-FFF2-40B4-BE49-F238E27FC236}">
                <a16:creationId xmlns:a16="http://schemas.microsoft.com/office/drawing/2014/main" id="{8FAE933F-C03A-2AED-214B-2410DBC29F78}"/>
              </a:ext>
            </a:extLst>
          </p:cNvPr>
          <p:cNvSpPr txBox="1"/>
          <p:nvPr/>
        </p:nvSpPr>
        <p:spPr>
          <a:xfrm>
            <a:off x="7594084" y="5184596"/>
            <a:ext cx="216328" cy="7788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500"/>
              <a:t>지난달</a:t>
            </a:r>
            <a:endParaRPr lang="en-US" altLang="ko-KR" sz="500" dirty="0"/>
          </a:p>
        </p:txBody>
      </p:sp>
      <p:sp>
        <p:nvSpPr>
          <p:cNvPr id="494" name="타원 493">
            <a:extLst>
              <a:ext uri="{FF2B5EF4-FFF2-40B4-BE49-F238E27FC236}">
                <a16:creationId xmlns:a16="http://schemas.microsoft.com/office/drawing/2014/main" id="{0CA28637-88F2-34E5-F346-C80B1CACC88D}"/>
              </a:ext>
            </a:extLst>
          </p:cNvPr>
          <p:cNvSpPr/>
          <p:nvPr/>
        </p:nvSpPr>
        <p:spPr>
          <a:xfrm>
            <a:off x="7871941" y="5177453"/>
            <a:ext cx="76200" cy="89815"/>
          </a:xfrm>
          <a:prstGeom prst="ellipse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95" name="TextBox 53">
            <a:extLst>
              <a:ext uri="{FF2B5EF4-FFF2-40B4-BE49-F238E27FC236}">
                <a16:creationId xmlns:a16="http://schemas.microsoft.com/office/drawing/2014/main" id="{1BACB1A7-CFC3-DF4C-50D4-58F87016D404}"/>
              </a:ext>
            </a:extLst>
          </p:cNvPr>
          <p:cNvSpPr txBox="1"/>
          <p:nvPr/>
        </p:nvSpPr>
        <p:spPr>
          <a:xfrm>
            <a:off x="8009965" y="5186978"/>
            <a:ext cx="216328" cy="7788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500" dirty="0" err="1"/>
              <a:t>이번달</a:t>
            </a:r>
            <a:endParaRPr lang="en-US" altLang="ko-KR" sz="500" dirty="0"/>
          </a:p>
        </p:txBody>
      </p:sp>
      <p:sp>
        <p:nvSpPr>
          <p:cNvPr id="496" name="타원 495">
            <a:extLst>
              <a:ext uri="{FF2B5EF4-FFF2-40B4-BE49-F238E27FC236}">
                <a16:creationId xmlns:a16="http://schemas.microsoft.com/office/drawing/2014/main" id="{8AC41492-2022-C99C-6BDA-DF79CB650CF9}"/>
              </a:ext>
            </a:extLst>
          </p:cNvPr>
          <p:cNvSpPr/>
          <p:nvPr/>
        </p:nvSpPr>
        <p:spPr>
          <a:xfrm>
            <a:off x="8287822" y="5179835"/>
            <a:ext cx="76200" cy="89815"/>
          </a:xfrm>
          <a:prstGeom prst="ellipse">
            <a:avLst/>
          </a:prstGeom>
          <a:solidFill>
            <a:schemeClr val="bg1">
              <a:lumMod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97" name="TextBox 53">
            <a:extLst>
              <a:ext uri="{FF2B5EF4-FFF2-40B4-BE49-F238E27FC236}">
                <a16:creationId xmlns:a16="http://schemas.microsoft.com/office/drawing/2014/main" id="{FBA1ECB7-D749-C941-F9CF-800189091AC2}"/>
              </a:ext>
            </a:extLst>
          </p:cNvPr>
          <p:cNvSpPr txBox="1"/>
          <p:nvPr/>
        </p:nvSpPr>
        <p:spPr>
          <a:xfrm>
            <a:off x="8425846" y="5189360"/>
            <a:ext cx="297978" cy="769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500"/>
              <a:t>과목 평균</a:t>
            </a:r>
            <a:endParaRPr lang="en-US" altLang="ko-KR" sz="500" dirty="0"/>
          </a:p>
        </p:txBody>
      </p:sp>
      <p:sp>
        <p:nvSpPr>
          <p:cNvPr id="498" name="Rectangle 4">
            <a:extLst>
              <a:ext uri="{FF2B5EF4-FFF2-40B4-BE49-F238E27FC236}">
                <a16:creationId xmlns:a16="http://schemas.microsoft.com/office/drawing/2014/main" id="{0502F6B5-E5BB-B721-C1D0-00D349745E59}"/>
              </a:ext>
            </a:extLst>
          </p:cNvPr>
          <p:cNvSpPr/>
          <p:nvPr/>
        </p:nvSpPr>
        <p:spPr>
          <a:xfrm>
            <a:off x="264090" y="2671274"/>
            <a:ext cx="4373491" cy="2339984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grpSp>
        <p:nvGrpSpPr>
          <p:cNvPr id="499" name="그룹 498">
            <a:extLst>
              <a:ext uri="{FF2B5EF4-FFF2-40B4-BE49-F238E27FC236}">
                <a16:creationId xmlns:a16="http://schemas.microsoft.com/office/drawing/2014/main" id="{3CAB56A7-7153-6D79-F57A-E599FC5EE75A}"/>
              </a:ext>
            </a:extLst>
          </p:cNvPr>
          <p:cNvGrpSpPr/>
          <p:nvPr/>
        </p:nvGrpSpPr>
        <p:grpSpPr>
          <a:xfrm>
            <a:off x="940046" y="5289397"/>
            <a:ext cx="1488420" cy="173590"/>
            <a:chOff x="5046735" y="1072385"/>
            <a:chExt cx="1488420" cy="173590"/>
          </a:xfrm>
        </p:grpSpPr>
        <p:sp>
          <p:nvSpPr>
            <p:cNvPr id="500" name="자유형: 도형 499">
              <a:extLst>
                <a:ext uri="{FF2B5EF4-FFF2-40B4-BE49-F238E27FC236}">
                  <a16:creationId xmlns:a16="http://schemas.microsoft.com/office/drawing/2014/main" id="{E10C5C59-84D9-F821-C3C0-5D65CAD05A6E}"/>
                </a:ext>
              </a:extLst>
            </p:cNvPr>
            <p:cNvSpPr/>
            <p:nvPr/>
          </p:nvSpPr>
          <p:spPr>
            <a:xfrm>
              <a:off x="5046735" y="1072385"/>
              <a:ext cx="1445556" cy="173590"/>
            </a:xfrm>
            <a:custGeom>
              <a:avLst/>
              <a:gdLst>
                <a:gd name="connsiteX0" fmla="*/ 1264203 w 2643835"/>
                <a:gd name="connsiteY0" fmla="*/ 0 h 360099"/>
                <a:gd name="connsiteX1" fmla="*/ 1305207 w 2643835"/>
                <a:gd name="connsiteY1" fmla="*/ 60652 h 360099"/>
                <a:gd name="connsiteX2" fmla="*/ 2593926 w 2643835"/>
                <a:gd name="connsiteY2" fmla="*/ 60652 h 360099"/>
                <a:gd name="connsiteX3" fmla="*/ 2643835 w 2643835"/>
                <a:gd name="connsiteY3" fmla="*/ 110561 h 360099"/>
                <a:gd name="connsiteX4" fmla="*/ 2643835 w 2643835"/>
                <a:gd name="connsiteY4" fmla="*/ 310190 h 360099"/>
                <a:gd name="connsiteX5" fmla="*/ 2593926 w 2643835"/>
                <a:gd name="connsiteY5" fmla="*/ 360099 h 360099"/>
                <a:gd name="connsiteX6" fmla="*/ 49909 w 2643835"/>
                <a:gd name="connsiteY6" fmla="*/ 360099 h 360099"/>
                <a:gd name="connsiteX7" fmla="*/ 0 w 2643835"/>
                <a:gd name="connsiteY7" fmla="*/ 310190 h 360099"/>
                <a:gd name="connsiteX8" fmla="*/ 0 w 2643835"/>
                <a:gd name="connsiteY8" fmla="*/ 110561 h 360099"/>
                <a:gd name="connsiteX9" fmla="*/ 49909 w 2643835"/>
                <a:gd name="connsiteY9" fmla="*/ 60652 h 360099"/>
                <a:gd name="connsiteX10" fmla="*/ 1223199 w 2643835"/>
                <a:gd name="connsiteY10" fmla="*/ 60652 h 360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43835" h="360099">
                  <a:moveTo>
                    <a:pt x="1264203" y="0"/>
                  </a:moveTo>
                  <a:lnTo>
                    <a:pt x="1305207" y="60652"/>
                  </a:lnTo>
                  <a:lnTo>
                    <a:pt x="2593926" y="60652"/>
                  </a:lnTo>
                  <a:cubicBezTo>
                    <a:pt x="2621490" y="60652"/>
                    <a:pt x="2643835" y="82997"/>
                    <a:pt x="2643835" y="110561"/>
                  </a:cubicBezTo>
                  <a:lnTo>
                    <a:pt x="2643835" y="310190"/>
                  </a:lnTo>
                  <a:cubicBezTo>
                    <a:pt x="2643835" y="337754"/>
                    <a:pt x="2621490" y="360099"/>
                    <a:pt x="2593926" y="360099"/>
                  </a:cubicBezTo>
                  <a:lnTo>
                    <a:pt x="49909" y="360099"/>
                  </a:lnTo>
                  <a:cubicBezTo>
                    <a:pt x="22345" y="360099"/>
                    <a:pt x="0" y="337754"/>
                    <a:pt x="0" y="310190"/>
                  </a:cubicBezTo>
                  <a:lnTo>
                    <a:pt x="0" y="110561"/>
                  </a:lnTo>
                  <a:cubicBezTo>
                    <a:pt x="0" y="82997"/>
                    <a:pt x="22345" y="60652"/>
                    <a:pt x="49909" y="60652"/>
                  </a:cubicBezTo>
                  <a:lnTo>
                    <a:pt x="1223199" y="60652"/>
                  </a:lnTo>
                  <a:close/>
                </a:path>
              </a:pathLst>
            </a:custGeom>
            <a:solidFill>
              <a:srgbClr val="313131">
                <a:alpha val="8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501" name="TextBox 500">
              <a:extLst>
                <a:ext uri="{FF2B5EF4-FFF2-40B4-BE49-F238E27FC236}">
                  <a16:creationId xmlns:a16="http://schemas.microsoft.com/office/drawing/2014/main" id="{01BD2852-3293-6811-7AA2-19172634CF64}"/>
                </a:ext>
              </a:extLst>
            </p:cNvPr>
            <p:cNvSpPr txBox="1"/>
            <p:nvPr/>
          </p:nvSpPr>
          <p:spPr>
            <a:xfrm>
              <a:off x="5073819" y="1144458"/>
              <a:ext cx="1461336" cy="69250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spAutoFit/>
            </a:bodyPr>
            <a:lstStyle/>
            <a:p>
              <a:r>
                <a:rPr kumimoji="1" lang="ko-KR" altLang="en-US" sz="450" dirty="0">
                  <a:solidFill>
                    <a:schemeClr val="bg1"/>
                  </a:solidFill>
                </a:rPr>
                <a:t>누적 진단 결과와 학습량을 종합 분석한 그래프입니다</a:t>
              </a:r>
              <a:r>
                <a:rPr kumimoji="1" lang="en-US" altLang="ko-KR" sz="450" dirty="0">
                  <a:solidFill>
                    <a:schemeClr val="bg1"/>
                  </a:solidFill>
                </a:rPr>
                <a:t>.</a:t>
              </a:r>
            </a:p>
          </p:txBody>
        </p:sp>
      </p:grpSp>
      <p:sp>
        <p:nvSpPr>
          <p:cNvPr id="504" name="Rectangle 4">
            <a:extLst>
              <a:ext uri="{FF2B5EF4-FFF2-40B4-BE49-F238E27FC236}">
                <a16:creationId xmlns:a16="http://schemas.microsoft.com/office/drawing/2014/main" id="{CFEB9271-0CF4-246E-9D6C-303680CFC907}"/>
              </a:ext>
            </a:extLst>
          </p:cNvPr>
          <p:cNvSpPr/>
          <p:nvPr/>
        </p:nvSpPr>
        <p:spPr>
          <a:xfrm>
            <a:off x="270905" y="2844220"/>
            <a:ext cx="3495219" cy="324035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505" name="Rounded Rectangle">
            <a:extLst>
              <a:ext uri="{FF2B5EF4-FFF2-40B4-BE49-F238E27FC236}">
                <a16:creationId xmlns:a16="http://schemas.microsoft.com/office/drawing/2014/main" id="{25C52504-BA09-B1AC-AC1E-C867CB6B4E6C}"/>
              </a:ext>
            </a:extLst>
          </p:cNvPr>
          <p:cNvSpPr/>
          <p:nvPr/>
        </p:nvSpPr>
        <p:spPr>
          <a:xfrm>
            <a:off x="203211" y="2857419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>
                <a:solidFill>
                  <a:schemeClr val="bg1"/>
                </a:solidFill>
              </a:rPr>
              <a:t>2-</a:t>
            </a:r>
            <a:r>
              <a:rPr lang="en-US" altLang="ko-KR" sz="700">
                <a:solidFill>
                  <a:schemeClr val="bg1"/>
                </a:solidFill>
              </a:rPr>
              <a:t>3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506" name="Rounded Rectangle">
            <a:extLst>
              <a:ext uri="{FF2B5EF4-FFF2-40B4-BE49-F238E27FC236}">
                <a16:creationId xmlns:a16="http://schemas.microsoft.com/office/drawing/2014/main" id="{27B07B73-9FA1-F547-D1CE-2B965C123F73}"/>
              </a:ext>
            </a:extLst>
          </p:cNvPr>
          <p:cNvSpPr/>
          <p:nvPr/>
        </p:nvSpPr>
        <p:spPr>
          <a:xfrm>
            <a:off x="997844" y="3158951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 dirty="0">
                <a:solidFill>
                  <a:schemeClr val="bg1"/>
                </a:solidFill>
              </a:rPr>
              <a:t>2</a:t>
            </a:r>
            <a:r>
              <a:rPr lang="en-US" sz="700">
                <a:solidFill>
                  <a:schemeClr val="bg1"/>
                </a:solidFill>
              </a:rPr>
              <a:t>-</a:t>
            </a:r>
            <a:r>
              <a:rPr lang="en-US" altLang="ko-KR" sz="700">
                <a:solidFill>
                  <a:schemeClr val="bg1"/>
                </a:solidFill>
              </a:rPr>
              <a:t>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07" name="Rectangle 4">
            <a:extLst>
              <a:ext uri="{FF2B5EF4-FFF2-40B4-BE49-F238E27FC236}">
                <a16:creationId xmlns:a16="http://schemas.microsoft.com/office/drawing/2014/main" id="{2E56940C-1D8A-C65D-3407-35D47DEC17AA}"/>
              </a:ext>
            </a:extLst>
          </p:cNvPr>
          <p:cNvSpPr/>
          <p:nvPr/>
        </p:nvSpPr>
        <p:spPr>
          <a:xfrm>
            <a:off x="1108249" y="3179588"/>
            <a:ext cx="1705785" cy="309034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508" name="Circle">
            <a:extLst>
              <a:ext uri="{FF2B5EF4-FFF2-40B4-BE49-F238E27FC236}">
                <a16:creationId xmlns:a16="http://schemas.microsoft.com/office/drawing/2014/main" id="{051403AB-3E58-E4B2-419E-F9F34B81C7D4}"/>
              </a:ext>
            </a:extLst>
          </p:cNvPr>
          <p:cNvSpPr/>
          <p:nvPr/>
        </p:nvSpPr>
        <p:spPr>
          <a:xfrm>
            <a:off x="187250" y="2607219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>
                <a:solidFill>
                  <a:schemeClr val="bg1"/>
                </a:solidFill>
              </a:rPr>
              <a:t>2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509" name="사각형: 둥근 모서리 508">
            <a:extLst>
              <a:ext uri="{FF2B5EF4-FFF2-40B4-BE49-F238E27FC236}">
                <a16:creationId xmlns:a16="http://schemas.microsoft.com/office/drawing/2014/main" id="{934CD3FA-250C-203A-21CA-DE83A29CAE21}"/>
              </a:ext>
            </a:extLst>
          </p:cNvPr>
          <p:cNvSpPr/>
          <p:nvPr/>
        </p:nvSpPr>
        <p:spPr>
          <a:xfrm>
            <a:off x="1619526" y="6999763"/>
            <a:ext cx="128540" cy="585788"/>
          </a:xfrm>
          <a:prstGeom prst="roundRect">
            <a:avLst/>
          </a:prstGeom>
          <a:solidFill>
            <a:srgbClr val="D9D9D9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10" name="타원 509">
            <a:extLst>
              <a:ext uri="{FF2B5EF4-FFF2-40B4-BE49-F238E27FC236}">
                <a16:creationId xmlns:a16="http://schemas.microsoft.com/office/drawing/2014/main" id="{7F0F151B-F803-9075-E00A-F911C0024426}"/>
              </a:ext>
            </a:extLst>
          </p:cNvPr>
          <p:cNvSpPr/>
          <p:nvPr/>
        </p:nvSpPr>
        <p:spPr>
          <a:xfrm>
            <a:off x="1763229" y="7022445"/>
            <a:ext cx="76200" cy="89815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11" name="사각형: 둥근 모서리 510">
            <a:extLst>
              <a:ext uri="{FF2B5EF4-FFF2-40B4-BE49-F238E27FC236}">
                <a16:creationId xmlns:a16="http://schemas.microsoft.com/office/drawing/2014/main" id="{C488EAB2-7C76-6A06-8507-1752BAEA59A6}"/>
              </a:ext>
            </a:extLst>
          </p:cNvPr>
          <p:cNvSpPr/>
          <p:nvPr/>
        </p:nvSpPr>
        <p:spPr>
          <a:xfrm>
            <a:off x="2680552" y="7259319"/>
            <a:ext cx="148247" cy="326232"/>
          </a:xfrm>
          <a:prstGeom prst="roundRect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14" name="타원 513">
            <a:extLst>
              <a:ext uri="{FF2B5EF4-FFF2-40B4-BE49-F238E27FC236}">
                <a16:creationId xmlns:a16="http://schemas.microsoft.com/office/drawing/2014/main" id="{4E28AF3D-4887-1978-EBEA-403223662586}"/>
              </a:ext>
            </a:extLst>
          </p:cNvPr>
          <p:cNvSpPr/>
          <p:nvPr/>
        </p:nvSpPr>
        <p:spPr>
          <a:xfrm>
            <a:off x="2618229" y="7247749"/>
            <a:ext cx="76200" cy="89815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graphicFrame>
        <p:nvGraphicFramePr>
          <p:cNvPr id="516" name="Google Shape;548;p12">
            <a:extLst>
              <a:ext uri="{FF2B5EF4-FFF2-40B4-BE49-F238E27FC236}">
                <a16:creationId xmlns:a16="http://schemas.microsoft.com/office/drawing/2014/main" id="{0BEF8D9F-BFC0-EA01-4342-07DD596A45C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64341838"/>
              </p:ext>
            </p:extLst>
          </p:nvPr>
        </p:nvGraphicFramePr>
        <p:xfrm>
          <a:off x="12192000" y="0"/>
          <a:ext cx="1887100" cy="35736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3.4.9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우리반</a:t>
                      </a: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전체 선택 시 화면추가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60767498"/>
                  </a:ext>
                </a:extLst>
              </a:tr>
            </a:tbl>
          </a:graphicData>
        </a:graphic>
      </p:graphicFrame>
      <p:sp>
        <p:nvSpPr>
          <p:cNvPr id="2" name="사각형: 둥근 모서리 1">
            <a:extLst>
              <a:ext uri="{FF2B5EF4-FFF2-40B4-BE49-F238E27FC236}">
                <a16:creationId xmlns:a16="http://schemas.microsoft.com/office/drawing/2014/main" id="{B3C1BF84-14E8-34B5-1CB3-1D6581A43C10}"/>
              </a:ext>
            </a:extLst>
          </p:cNvPr>
          <p:cNvSpPr/>
          <p:nvPr/>
        </p:nvSpPr>
        <p:spPr>
          <a:xfrm>
            <a:off x="260080" y="1522639"/>
            <a:ext cx="8459363" cy="860395"/>
          </a:xfrm>
          <a:prstGeom prst="roundRect">
            <a:avLst>
              <a:gd name="adj" fmla="val 11362"/>
            </a:avLst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8EB83E0-1D45-150B-2839-BDE41B99450C}"/>
              </a:ext>
            </a:extLst>
          </p:cNvPr>
          <p:cNvSpPr txBox="1"/>
          <p:nvPr/>
        </p:nvSpPr>
        <p:spPr>
          <a:xfrm>
            <a:off x="516430" y="1625511"/>
            <a:ext cx="1070806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>
                <a:solidFill>
                  <a:prstClr val="black"/>
                </a:solidFill>
              </a:rPr>
              <a:t>우리반 종합리포트</a:t>
            </a:r>
            <a:endParaRPr kumimoji="1" lang="x-none" altLang="en-US" sz="900" b="1" dirty="0">
              <a:solidFill>
                <a:prstClr val="black"/>
              </a:solidFill>
            </a:endParaRPr>
          </a:p>
        </p:txBody>
      </p:sp>
      <p:sp>
        <p:nvSpPr>
          <p:cNvPr id="39" name="사각형: 둥근 모서리 38">
            <a:extLst>
              <a:ext uri="{FF2B5EF4-FFF2-40B4-BE49-F238E27FC236}">
                <a16:creationId xmlns:a16="http://schemas.microsoft.com/office/drawing/2014/main" id="{6A878E16-D345-3A74-D238-60C19D72F5F5}"/>
              </a:ext>
            </a:extLst>
          </p:cNvPr>
          <p:cNvSpPr/>
          <p:nvPr/>
        </p:nvSpPr>
        <p:spPr>
          <a:xfrm>
            <a:off x="10851998" y="57542"/>
            <a:ext cx="1289082" cy="297933"/>
          </a:xfrm>
          <a:prstGeom prst="roundRect">
            <a:avLst>
              <a:gd name="adj" fmla="val 50000"/>
            </a:avLst>
          </a:prstGeom>
          <a:solidFill>
            <a:srgbClr val="00B050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en-US" altLang="ko-KR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26</a:t>
            </a:r>
            <a:r>
              <a: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년 </a:t>
            </a:r>
            <a:r>
              <a:rPr kumimoji="1" lang="en-US" altLang="ko-KR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3</a:t>
            </a:r>
            <a:r>
              <a: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월 배포</a:t>
            </a:r>
          </a:p>
        </p:txBody>
      </p:sp>
      <p:sp>
        <p:nvSpPr>
          <p:cNvPr id="40" name="직사각형 39">
            <a:extLst>
              <a:ext uri="{FF2B5EF4-FFF2-40B4-BE49-F238E27FC236}">
                <a16:creationId xmlns:a16="http://schemas.microsoft.com/office/drawing/2014/main" id="{268CAAEA-A3DB-1AE9-47FE-20B1F54B4B61}"/>
              </a:ext>
            </a:extLst>
          </p:cNvPr>
          <p:cNvSpPr/>
          <p:nvPr/>
        </p:nvSpPr>
        <p:spPr>
          <a:xfrm>
            <a:off x="0" y="181"/>
            <a:ext cx="1297367" cy="296816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x-none" sz="900" dirty="0">
                <a:solidFill>
                  <a:schemeClr val="tx1"/>
                </a:solidFill>
              </a:rPr>
              <a:t>Update </a:t>
            </a:r>
            <a:r>
              <a:rPr lang="en-US" altLang="x-none" sz="900">
                <a:solidFill>
                  <a:schemeClr val="tx1"/>
                </a:solidFill>
              </a:rPr>
              <a:t>| 2026.02.20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34F035D7-62E8-1C07-8B69-63F7C27C2397}"/>
              </a:ext>
            </a:extLst>
          </p:cNvPr>
          <p:cNvSpPr txBox="1"/>
          <p:nvPr/>
        </p:nvSpPr>
        <p:spPr>
          <a:xfrm>
            <a:off x="1579709" y="1652152"/>
            <a:ext cx="2237792" cy="107722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700">
                <a:solidFill>
                  <a:schemeClr val="bg1">
                    <a:lumMod val="50000"/>
                  </a:schemeClr>
                </a:solidFill>
              </a:rPr>
              <a:t>* </a:t>
            </a:r>
            <a:r>
              <a:rPr kumimoji="1" lang="ko-KR" altLang="en-US" sz="700">
                <a:solidFill>
                  <a:schemeClr val="bg1">
                    <a:lumMod val="50000"/>
                  </a:schemeClr>
                </a:solidFill>
              </a:rPr>
              <a:t>우리반 학생들의 종합리포트 이력을 조회할 수 있어요</a:t>
            </a:r>
            <a:r>
              <a:rPr kumimoji="1" lang="en-US" altLang="ko-KR" sz="700">
                <a:solidFill>
                  <a:schemeClr val="bg1">
                    <a:lumMod val="50000"/>
                  </a:schemeClr>
                </a:solidFill>
              </a:rPr>
              <a:t>.</a:t>
            </a:r>
            <a:endParaRPr kumimoji="1" lang="x-none" altLang="en-US" sz="6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9" name="사각형: 둥근 모서리 68">
            <a:extLst>
              <a:ext uri="{FF2B5EF4-FFF2-40B4-BE49-F238E27FC236}">
                <a16:creationId xmlns:a16="http://schemas.microsoft.com/office/drawing/2014/main" id="{1827C6CD-28D0-176C-0F73-22EE4D7276D1}"/>
              </a:ext>
            </a:extLst>
          </p:cNvPr>
          <p:cNvSpPr/>
          <p:nvPr/>
        </p:nvSpPr>
        <p:spPr>
          <a:xfrm>
            <a:off x="572254" y="2003584"/>
            <a:ext cx="981200" cy="208744"/>
          </a:xfrm>
          <a:prstGeom prst="roundRect">
            <a:avLst>
              <a:gd name="adj" fmla="val 24903"/>
            </a:avLst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>
                <a:solidFill>
                  <a:schemeClr val="tx1"/>
                </a:solidFill>
              </a:rPr>
              <a:t>우리반 전체 ▼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graphicFrame>
        <p:nvGraphicFramePr>
          <p:cNvPr id="5" name="Google Shape;912;p23">
            <a:extLst>
              <a:ext uri="{FF2B5EF4-FFF2-40B4-BE49-F238E27FC236}">
                <a16:creationId xmlns:a16="http://schemas.microsoft.com/office/drawing/2014/main" id="{841C09BE-481E-7A4C-2081-62D1F303B82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5395739"/>
              </p:ext>
            </p:extLst>
          </p:nvPr>
        </p:nvGraphicFramePr>
        <p:xfrm>
          <a:off x="9032626" y="1312900"/>
          <a:ext cx="3047759" cy="696474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94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1835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  <a:endParaRPr sz="700" b="0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1)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리포트 수준 및 통계 수집 기준은 내가 현재 해당하는 교과과정 기준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나의 학년 기준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임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>
                          <a:solidFill>
                            <a:srgbClr val="FF000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</a:rPr>
                        <a:t>2) </a:t>
                      </a:r>
                      <a:r>
                        <a:rPr lang="ko-KR" altLang="en-US" sz="700" b="0" u="none" strike="noStrike" cap="none">
                          <a:solidFill>
                            <a:srgbClr val="FF000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</a:rPr>
                        <a:t>우리반 종합리포트 </a:t>
                      </a:r>
                      <a:r>
                        <a:rPr lang="en-US" altLang="ko-KR" sz="700" b="0" u="none" strike="noStrike" cap="none">
                          <a:solidFill>
                            <a:srgbClr val="FF000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</a:rPr>
                        <a:t>&gt; </a:t>
                      </a:r>
                      <a:r>
                        <a:rPr lang="ko-KR" altLang="en-US" sz="700" b="0" u="none" strike="noStrike" cap="none">
                          <a:solidFill>
                            <a:srgbClr val="FF000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</a:rPr>
                        <a:t>우리반 전체 선택 시 화면</a:t>
                      </a:r>
                      <a:endParaRPr lang="en-US" altLang="ko-KR" sz="700" b="0" u="none" strike="noStrike" cap="none">
                        <a:solidFill>
                          <a:srgbClr val="FF0000"/>
                        </a:solidFill>
                        <a:highlight>
                          <a:srgbClr val="FFF2CC"/>
                        </a:highlight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3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수준 및 학습량 은 제출일 기준으로 수집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1" u="none" strike="noStrike" kern="1200" cap="none" spc="0" baseline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전학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) : 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전학일 기점으로 데이터의 평균에서 제외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이전 학교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 및 취합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새 학교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5915097"/>
                  </a:ext>
                </a:extLst>
              </a:tr>
              <a:tr h="0">
                <a:tc rowSpan="5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lang="en-US"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리포트 기준 선택 영역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담당 학급 리포트 탭 및 개설과목 별 리포트 노출 선택</a:t>
                      </a:r>
                      <a:b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 dirty="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 err="1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툴팁</a:t>
                      </a:r>
                      <a:r>
                        <a:rPr lang="ko-KR" altLang="en-US" sz="700" b="0" u="none" strike="noStrike" cap="none" dirty="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 내용</a:t>
                      </a:r>
                      <a:r>
                        <a:rPr lang="en-US" altLang="ko-KR" sz="700" b="0" u="none" strike="noStrike" cap="none" dirty="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누적 진단 결과는 한달마다</a:t>
                      </a:r>
                      <a:r>
                        <a:rPr lang="en-US" altLang="ko-KR" sz="700" b="0" u="none" strike="noStrike" cap="none" dirty="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수준 및 학습량은 제출일을 기준으로</a:t>
                      </a:r>
                      <a:r>
                        <a:rPr lang="en-US" altLang="ko-KR" sz="700" b="0" u="none" strike="noStrike" cap="none" dirty="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그 외 통계는 전일 기준 매일 업데이트 됩니다</a:t>
                      </a:r>
                      <a:r>
                        <a:rPr lang="en-US" altLang="ko-KR" sz="700" b="0" u="none" strike="noStrike" cap="none" dirty="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.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1355919"/>
                  </a:ext>
                </a:extLst>
              </a:tr>
              <a:tr h="19602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1-1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개설 수업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담임학급 분석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과목의 범위가 주요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 과목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국영수과사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담임학급 이외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 탭 없음 교사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본인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개설 수업 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6008260"/>
                  </a:ext>
                </a:extLst>
              </a:tr>
              <a:tr h="19602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1-2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탭 닫기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507489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1-3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개설 과목 리포트 탭 생성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x-none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내가 개설한 과목 목록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에서 탭 생성</a:t>
                      </a:r>
                      <a:br>
                        <a:rPr lang="en-US" altLang="x-none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개설 과목 목록 보기 노출 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57796088"/>
                  </a:ext>
                </a:extLst>
              </a:tr>
              <a:tr h="226385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1-4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리포트 공유하기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우리반 탭 클릭 시에만 버튼 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highlight>
                          <a:srgbClr val="FFFF00"/>
                        </a:highlight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 클릭 시 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[TEA-AIR-SYN-SMS]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팝업 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7634491"/>
                  </a:ext>
                </a:extLst>
              </a:tr>
              <a:tr h="142680">
                <a:tc rowSpan="2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우리반 전체 </a:t>
                      </a:r>
                      <a:r>
                        <a:rPr lang="en-US" altLang="ko-KR" sz="7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 </a:t>
                      </a:r>
                      <a:r>
                        <a:rPr lang="ko-KR" altLang="en-US" sz="7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학생 필터 영역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&lt;1-1&gt;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우리반 탭 선택 시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해당 영역 제공</a:t>
                      </a:r>
                      <a:endParaRPr lang="en-US" altLang="ko-KR" sz="700" b="0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종합리포트 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우리반 탭에서만 제공</a:t>
                      </a:r>
                      <a:endParaRPr lang="en-US" altLang="ko-KR" sz="700" b="0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우리반 전체 또는 학생의 개별 종합 리포트를 조회할수 있는 기능</a:t>
                      </a:r>
                      <a:endParaRPr lang="en-US" altLang="ko-KR" sz="700" b="0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01227238"/>
                  </a:ext>
                </a:extLst>
              </a:tr>
              <a:tr h="14268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lang="en-US"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2-1 </a:t>
                      </a:r>
                      <a:r>
                        <a:rPr lang="ko-KR" altLang="en-US" sz="7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조회 대상 선택</a:t>
                      </a:r>
                      <a:endParaRPr lang="en-US" altLang="ko-KR" sz="700" b="1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‘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우리반 전체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’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선택 시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학년도 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학교 선택 불가</a:t>
                      </a:r>
                      <a:endParaRPr lang="en-US" altLang="ko-KR" sz="700" b="0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└  그래프 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2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종 제공 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전 과목 누적 진단 결과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우리반 학습 수준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우리반 학생  선택 시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학년도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학교 선택 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UI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활성화</a:t>
                      </a:r>
                      <a:r>
                        <a:rPr lang="en-US" altLang="ko-KR" sz="700" b="1" u="none" strike="noStrike" cap="none" spc="0" baseline="0">
                          <a:solidFill>
                            <a:schemeClr val="accent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en-US" altLang="ko-KR" sz="700" b="1" kern="1200">
                          <a:solidFill>
                            <a:schemeClr val="accent1"/>
                          </a:solidFill>
                          <a:latin typeface="+mn-lt"/>
                          <a:ea typeface="+mn-ea"/>
                          <a:cs typeface="+mn-cs"/>
                        </a:rPr>
                        <a:t>TEA-AIR-SYN-001A</a:t>
                      </a:r>
                      <a:r>
                        <a:rPr lang="en-US" altLang="ko-KR" sz="700" b="1" u="none" strike="noStrike" cap="none" spc="0" baseline="0">
                          <a:solidFill>
                            <a:schemeClr val="accent1"/>
                          </a:solidFill>
                          <a:latin typeface="+mn-ea"/>
                          <a:ea typeface="+mn-ea"/>
                          <a:cs typeface="+mn-cs"/>
                        </a:rPr>
                        <a:t>] </a:t>
                      </a:r>
                      <a:r>
                        <a:rPr lang="ko-KR" altLang="en-US" sz="700" b="1" u="none" strike="noStrike" cap="none" spc="0" baseline="0">
                          <a:solidFill>
                            <a:schemeClr val="accent1"/>
                          </a:solidFill>
                          <a:latin typeface="+mn-ea"/>
                          <a:ea typeface="+mn-ea"/>
                          <a:cs typeface="+mn-cs"/>
                        </a:rPr>
                        <a:t>참고</a:t>
                      </a:r>
                      <a:endParaRPr lang="en-US" altLang="ko-KR" sz="700" b="1" u="none" strike="noStrike" cap="none" spc="0" baseline="0">
                        <a:solidFill>
                          <a:schemeClr val="accent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└ 그래프 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2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종 제공 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전 과목 누적 학습 수준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강점 과목 분석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Default ‘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우리반 전체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’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9951474"/>
                  </a:ext>
                </a:extLst>
              </a:tr>
              <a:tr h="249360">
                <a:tc rowSpan="4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</a:t>
                      </a:r>
                      <a:r>
                        <a:rPr lang="en-US" altLang="ko-KR" sz="7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과목 누적 진단 결과</a:t>
                      </a:r>
                      <a:b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학기 시작일 기준 현재 시점까지 월별 학습 수준 꺾은선 그래프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0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여정맵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처럼 디자인 하여 열심히 달려 나가는 느낌을 상단에 배치하여 제공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(GUI)</a:t>
                      </a:r>
                      <a:endParaRPr lang="ko-KR" altLang="en-US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57866259"/>
                  </a:ext>
                </a:extLst>
              </a:tr>
              <a:tr h="14268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</a:t>
                      </a:r>
                      <a:r>
                        <a:rPr lang="en-US" altLang="ko-KR" sz="7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-1 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진단 결과 </a:t>
                      </a: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 </a:t>
                      </a:r>
                      <a:r>
                        <a:rPr lang="ko-KR" altLang="en-US" sz="700" b="1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누적학습량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그래프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레이블 선택 시 진단결과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or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학습량 그래프 활성화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7513294"/>
                  </a:ext>
                </a:extLst>
              </a:tr>
              <a:tr h="19602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</a:t>
                      </a:r>
                      <a:r>
                        <a:rPr lang="en-US" altLang="ko-KR" sz="7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-2 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누적진단 </a:t>
                      </a: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1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누적학습량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레이블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누적진단 또는 </a:t>
                      </a:r>
                      <a:r>
                        <a:rPr lang="ko-KR" altLang="en-US" sz="700" b="0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누적학습량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레이블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click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 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해당 그래프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[2-1]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표시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6695974"/>
                  </a:ext>
                </a:extLst>
              </a:tr>
              <a:tr h="19602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3-3</a:t>
                      </a:r>
                      <a:r>
                        <a:rPr lang="ko-KR" altLang="en-US" sz="7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수준별 메시지 케이스 정의</a:t>
                      </a:r>
                      <a:endParaRPr lang="en-US" altLang="ko-KR" sz="700" b="1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-”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학습수준은 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[A],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학습량은 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[B].”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문구 제공</a:t>
                      </a:r>
                      <a:br>
                        <a:rPr lang="en-US" altLang="ko-KR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en-US" altLang="ko-KR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-A(5</a:t>
                      </a:r>
                      <a:r>
                        <a:rPr lang="ko-KR" altLang="en-US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개</a:t>
                      </a:r>
                      <a:r>
                        <a:rPr lang="en-US" altLang="ko-KR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): </a:t>
                      </a:r>
                      <a:r>
                        <a:rPr lang="ko-KR" altLang="en-US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매우 우수하고</a:t>
                      </a:r>
                      <a:r>
                        <a:rPr lang="en-US" altLang="ko-KR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 우수하고</a:t>
                      </a:r>
                      <a:r>
                        <a:rPr lang="en-US" altLang="ko-KR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 보통이고</a:t>
                      </a:r>
                      <a:r>
                        <a:rPr lang="en-US" altLang="ko-KR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 다소 미흡하고</a:t>
                      </a:r>
                      <a:r>
                        <a:rPr lang="en-US" altLang="ko-KR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 미흡하고</a:t>
                      </a:r>
                      <a:endParaRPr lang="en-US" altLang="ko-KR" sz="700" b="0" u="none" strike="noStrike" cap="none" spc="0" baseline="0">
                        <a:solidFill>
                          <a:srgbClr val="C0000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-B(3</a:t>
                      </a:r>
                      <a:r>
                        <a:rPr lang="ko-KR" altLang="en-US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개</a:t>
                      </a:r>
                      <a:r>
                        <a:rPr lang="en-US" altLang="ko-KR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):</a:t>
                      </a:r>
                      <a:r>
                        <a:rPr lang="ko-KR" altLang="en-US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 많은 편</a:t>
                      </a:r>
                      <a:r>
                        <a:rPr lang="en-US" altLang="ko-KR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 보통인 편</a:t>
                      </a:r>
                      <a:r>
                        <a:rPr lang="en-US" altLang="ko-KR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 적은 편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52670120"/>
                  </a:ext>
                </a:extLst>
              </a:tr>
              <a:tr h="249360">
                <a:tc rowSpan="2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우리반 학습 수준 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과목별 종합 진단 결과 기반 과목 평균과 학급 수준 비교 분석</a:t>
                      </a:r>
                      <a:b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주요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교과 분석 </a:t>
                      </a:r>
                      <a:r>
                        <a:rPr lang="ko-KR" altLang="en-US" sz="700" b="0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스파이더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차트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우리반 누적 학습 분석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52082048"/>
                  </a:ext>
                </a:extLst>
              </a:tr>
              <a:tr h="24936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</a:t>
                      </a:r>
                      <a:r>
                        <a:rPr lang="en-US" altLang="ko-KR" sz="7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-1</a:t>
                      </a:r>
                      <a:r>
                        <a:rPr lang="ko-KR" altLang="en-US" sz="7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상위 </a:t>
                      </a: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과목 분석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매우 우수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우수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보통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다소 미흡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미흡</a:t>
                      </a:r>
                      <a:endParaRPr lang="en-US" altLang="ko-KR" sz="700" b="0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방사형 그래프 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GUI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에 따라 선택 적용</a:t>
                      </a:r>
                      <a:endParaRPr lang="en-US" altLang="ko-KR" sz="700" b="0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방사형이라도 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</a:t>
                      </a:r>
                      <a:r>
                        <a:rPr lang="ko-KR" altLang="en-US" sz="700" b="0" u="none" strike="noStrike" kern="1200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과목일경우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바형으로 처리함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946494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칭찬이 필요한 학생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학급 상위권 학생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(3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명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의 단순 정보 표시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9120597"/>
                  </a:ext>
                </a:extLst>
              </a:tr>
            </a:tbl>
          </a:graphicData>
        </a:graphic>
      </p:graphicFrame>
      <p:sp>
        <p:nvSpPr>
          <p:cNvPr id="9" name="Rectangle 4">
            <a:extLst>
              <a:ext uri="{FF2B5EF4-FFF2-40B4-BE49-F238E27FC236}">
                <a16:creationId xmlns:a16="http://schemas.microsoft.com/office/drawing/2014/main" id="{C9978A18-335E-EA85-0C29-2502D65EA058}"/>
              </a:ext>
            </a:extLst>
          </p:cNvPr>
          <p:cNvSpPr/>
          <p:nvPr/>
        </p:nvSpPr>
        <p:spPr>
          <a:xfrm>
            <a:off x="264461" y="953172"/>
            <a:ext cx="8459363" cy="472553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10" name="Rounded Rectangle">
            <a:extLst>
              <a:ext uri="{FF2B5EF4-FFF2-40B4-BE49-F238E27FC236}">
                <a16:creationId xmlns:a16="http://schemas.microsoft.com/office/drawing/2014/main" id="{B5A50C9F-0046-A049-F8F3-25E4F1BF6EF4}"/>
              </a:ext>
            </a:extLst>
          </p:cNvPr>
          <p:cNvSpPr/>
          <p:nvPr/>
        </p:nvSpPr>
        <p:spPr>
          <a:xfrm>
            <a:off x="3889267" y="1148042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1-3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12" name="Rounded Rectangle">
            <a:extLst>
              <a:ext uri="{FF2B5EF4-FFF2-40B4-BE49-F238E27FC236}">
                <a16:creationId xmlns:a16="http://schemas.microsoft.com/office/drawing/2014/main" id="{8C45CB4D-DD22-6D3B-1D36-4DE81F96E6E8}"/>
              </a:ext>
            </a:extLst>
          </p:cNvPr>
          <p:cNvSpPr/>
          <p:nvPr/>
        </p:nvSpPr>
        <p:spPr>
          <a:xfrm>
            <a:off x="2484317" y="1133255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1-2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13" name="Rounded Rectangle">
            <a:extLst>
              <a:ext uri="{FF2B5EF4-FFF2-40B4-BE49-F238E27FC236}">
                <a16:creationId xmlns:a16="http://schemas.microsoft.com/office/drawing/2014/main" id="{631CCD67-1D83-760C-AE4F-483FEBE5A6A3}"/>
              </a:ext>
            </a:extLst>
          </p:cNvPr>
          <p:cNvSpPr/>
          <p:nvPr/>
        </p:nvSpPr>
        <p:spPr>
          <a:xfrm>
            <a:off x="7605330" y="956018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1-4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14" name="Rounded Rectangle">
            <a:extLst>
              <a:ext uri="{FF2B5EF4-FFF2-40B4-BE49-F238E27FC236}">
                <a16:creationId xmlns:a16="http://schemas.microsoft.com/office/drawing/2014/main" id="{33CCA4C2-1156-B72A-BEB4-9FB3FA26ABDB}"/>
              </a:ext>
            </a:extLst>
          </p:cNvPr>
          <p:cNvSpPr/>
          <p:nvPr/>
        </p:nvSpPr>
        <p:spPr>
          <a:xfrm>
            <a:off x="539301" y="1249829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1-1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15" name="Circle">
            <a:extLst>
              <a:ext uri="{FF2B5EF4-FFF2-40B4-BE49-F238E27FC236}">
                <a16:creationId xmlns:a16="http://schemas.microsoft.com/office/drawing/2014/main" id="{A0695871-B45C-1854-B003-C299B8914CD4}"/>
              </a:ext>
            </a:extLst>
          </p:cNvPr>
          <p:cNvSpPr/>
          <p:nvPr/>
        </p:nvSpPr>
        <p:spPr>
          <a:xfrm>
            <a:off x="218989" y="860431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18" name="Rectangle 4">
            <a:extLst>
              <a:ext uri="{FF2B5EF4-FFF2-40B4-BE49-F238E27FC236}">
                <a16:creationId xmlns:a16="http://schemas.microsoft.com/office/drawing/2014/main" id="{C4E50326-C03D-2A61-F0D9-5C8EA238AACE}"/>
              </a:ext>
            </a:extLst>
          </p:cNvPr>
          <p:cNvSpPr/>
          <p:nvPr/>
        </p:nvSpPr>
        <p:spPr>
          <a:xfrm>
            <a:off x="260080" y="1508009"/>
            <a:ext cx="8463744" cy="934548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25" name="Circle">
            <a:extLst>
              <a:ext uri="{FF2B5EF4-FFF2-40B4-BE49-F238E27FC236}">
                <a16:creationId xmlns:a16="http://schemas.microsoft.com/office/drawing/2014/main" id="{7FAEBC23-2A81-2D89-A483-23A484DC07EB}"/>
              </a:ext>
            </a:extLst>
          </p:cNvPr>
          <p:cNvSpPr/>
          <p:nvPr/>
        </p:nvSpPr>
        <p:spPr>
          <a:xfrm>
            <a:off x="187250" y="1465067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2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26" name="Rounded Rectangle">
            <a:extLst>
              <a:ext uri="{FF2B5EF4-FFF2-40B4-BE49-F238E27FC236}">
                <a16:creationId xmlns:a16="http://schemas.microsoft.com/office/drawing/2014/main" id="{4B4FE5CB-FF7E-E334-7EB6-E6AF77738016}"/>
              </a:ext>
            </a:extLst>
          </p:cNvPr>
          <p:cNvSpPr/>
          <p:nvPr/>
        </p:nvSpPr>
        <p:spPr>
          <a:xfrm>
            <a:off x="492004" y="1924596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</a:t>
            </a:r>
            <a:r>
              <a:rPr lang="en-US" sz="700" dirty="0">
                <a:solidFill>
                  <a:schemeClr val="bg1"/>
                </a:solidFill>
              </a:rPr>
              <a:t>-</a:t>
            </a:r>
            <a:r>
              <a:rPr lang="en-US" altLang="ko-KR" sz="700" dirty="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28" name="사각형: 둥근 모서리 27">
            <a:extLst>
              <a:ext uri="{FF2B5EF4-FFF2-40B4-BE49-F238E27FC236}">
                <a16:creationId xmlns:a16="http://schemas.microsoft.com/office/drawing/2014/main" id="{F985914F-A0CE-78E7-1629-F4F3C64D521A}"/>
              </a:ext>
            </a:extLst>
          </p:cNvPr>
          <p:cNvSpPr/>
          <p:nvPr/>
        </p:nvSpPr>
        <p:spPr>
          <a:xfrm>
            <a:off x="-981200" y="1975522"/>
            <a:ext cx="981200" cy="691129"/>
          </a:xfrm>
          <a:prstGeom prst="roundRect">
            <a:avLst>
              <a:gd name="adj" fmla="val 8400"/>
            </a:avLst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>
              <a:lnSpc>
                <a:spcPct val="150000"/>
              </a:lnSpc>
            </a:pPr>
            <a:r>
              <a:rPr lang="ko-KR" altLang="en-US" sz="800">
                <a:solidFill>
                  <a:schemeClr val="tx1"/>
                </a:solidFill>
              </a:rPr>
              <a:t>우리반 전체 ▲</a:t>
            </a:r>
            <a:endParaRPr lang="en-US" altLang="ko-KR" sz="800">
              <a:solidFill>
                <a:schemeClr val="tx1"/>
              </a:solidFill>
            </a:endParaRPr>
          </a:p>
          <a:p>
            <a:pPr>
              <a:lnSpc>
                <a:spcPct val="150000"/>
              </a:lnSpc>
            </a:pPr>
            <a:r>
              <a:rPr lang="en-US" altLang="ko-KR" sz="800">
                <a:solidFill>
                  <a:schemeClr val="tx1"/>
                </a:solidFill>
              </a:rPr>
              <a:t>1</a:t>
            </a:r>
            <a:r>
              <a:rPr lang="ko-KR" altLang="en-US" sz="800">
                <a:solidFill>
                  <a:schemeClr val="tx1"/>
                </a:solidFill>
              </a:rPr>
              <a:t>번</a:t>
            </a:r>
            <a:r>
              <a:rPr lang="en-US" altLang="ko-KR" sz="800">
                <a:solidFill>
                  <a:schemeClr val="tx1"/>
                </a:solidFill>
              </a:rPr>
              <a:t>- </a:t>
            </a:r>
            <a:r>
              <a:rPr lang="ko-KR" altLang="en-US" sz="800">
                <a:solidFill>
                  <a:schemeClr val="tx1"/>
                </a:solidFill>
              </a:rPr>
              <a:t>홍성일</a:t>
            </a:r>
            <a:endParaRPr lang="en-US" altLang="ko-KR" sz="800">
              <a:solidFill>
                <a:schemeClr val="tx1"/>
              </a:solidFill>
            </a:endParaRPr>
          </a:p>
          <a:p>
            <a:pPr>
              <a:lnSpc>
                <a:spcPct val="150000"/>
              </a:lnSpc>
            </a:pPr>
            <a:r>
              <a:rPr lang="en-US" altLang="ko-KR" sz="800">
                <a:solidFill>
                  <a:schemeClr val="tx1"/>
                </a:solidFill>
              </a:rPr>
              <a:t>2</a:t>
            </a:r>
            <a:r>
              <a:rPr lang="ko-KR" altLang="en-US" sz="800">
                <a:solidFill>
                  <a:schemeClr val="tx1"/>
                </a:solidFill>
              </a:rPr>
              <a:t>번 </a:t>
            </a:r>
            <a:r>
              <a:rPr lang="en-US" altLang="ko-KR" sz="800">
                <a:solidFill>
                  <a:schemeClr val="tx1"/>
                </a:solidFill>
              </a:rPr>
              <a:t>– </a:t>
            </a:r>
            <a:r>
              <a:rPr lang="ko-KR" altLang="en-US" sz="800">
                <a:solidFill>
                  <a:schemeClr val="tx1"/>
                </a:solidFill>
              </a:rPr>
              <a:t>홍성일</a:t>
            </a:r>
            <a:endParaRPr lang="en-US" altLang="ko-KR" sz="800">
              <a:solidFill>
                <a:schemeClr val="tx1"/>
              </a:solidFill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24725CCF-6423-8E2C-D4A9-A85B87B64415}"/>
              </a:ext>
            </a:extLst>
          </p:cNvPr>
          <p:cNvSpPr txBox="1"/>
          <p:nvPr/>
        </p:nvSpPr>
        <p:spPr>
          <a:xfrm>
            <a:off x="-1118981" y="1754668"/>
            <a:ext cx="123944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b="1">
                <a:solidFill>
                  <a:schemeClr val="accent1">
                    <a:lumMod val="50000"/>
                  </a:schemeClr>
                </a:solidFill>
              </a:rPr>
              <a:t>&lt;</a:t>
            </a:r>
            <a:r>
              <a:rPr lang="ko-KR" altLang="en-US" sz="900" b="1">
                <a:solidFill>
                  <a:schemeClr val="accent1">
                    <a:lumMod val="50000"/>
                  </a:schemeClr>
                </a:solidFill>
              </a:rPr>
              <a:t>드롭다운 선택 시</a:t>
            </a:r>
            <a:r>
              <a:rPr lang="en-US" altLang="ko-KR" sz="900" b="1">
                <a:solidFill>
                  <a:schemeClr val="accent1">
                    <a:lumMod val="50000"/>
                  </a:schemeClr>
                </a:solidFill>
              </a:rPr>
              <a:t>&gt;</a:t>
            </a:r>
            <a:endParaRPr lang="ko-KR" altLang="en-US" sz="900" b="1">
              <a:solidFill>
                <a:schemeClr val="accent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0549216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모서리가 둥근 직사각형 268">
            <a:extLst>
              <a:ext uri="{FF2B5EF4-FFF2-40B4-BE49-F238E27FC236}">
                <a16:creationId xmlns:a16="http://schemas.microsoft.com/office/drawing/2014/main" id="{1A879E19-4115-E6D0-797C-43BDCA1BC26C}"/>
              </a:ext>
            </a:extLst>
          </p:cNvPr>
          <p:cNvSpPr/>
          <p:nvPr/>
        </p:nvSpPr>
        <p:spPr>
          <a:xfrm>
            <a:off x="58820" y="5098770"/>
            <a:ext cx="8903367" cy="1760200"/>
          </a:xfrm>
          <a:prstGeom prst="roundRect">
            <a:avLst>
              <a:gd name="adj" fmla="val 1663"/>
            </a:avLst>
          </a:prstGeom>
          <a:solidFill>
            <a:schemeClr val="bg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aphicFrame>
        <p:nvGraphicFramePr>
          <p:cNvPr id="88" name="표 3">
            <a:extLst>
              <a:ext uri="{FF2B5EF4-FFF2-40B4-BE49-F238E27FC236}">
                <a16:creationId xmlns:a16="http://schemas.microsoft.com/office/drawing/2014/main" id="{6E673D77-A7B5-C4F2-BB4A-6D80857EB57A}"/>
              </a:ext>
            </a:extLst>
          </p:cNvPr>
          <p:cNvGraphicFramePr>
            <a:graphicFrameLocks noGrp="1"/>
          </p:cNvGraphicFramePr>
          <p:nvPr/>
        </p:nvGraphicFramePr>
        <p:xfrm>
          <a:off x="316976" y="922095"/>
          <a:ext cx="8406845" cy="213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681369">
                  <a:extLst>
                    <a:ext uri="{9D8B030D-6E8A-4147-A177-3AD203B41FA5}">
                      <a16:colId xmlns:a16="http://schemas.microsoft.com/office/drawing/2014/main" val="3999106734"/>
                    </a:ext>
                  </a:extLst>
                </a:gridCol>
                <a:gridCol w="1681369">
                  <a:extLst>
                    <a:ext uri="{9D8B030D-6E8A-4147-A177-3AD203B41FA5}">
                      <a16:colId xmlns:a16="http://schemas.microsoft.com/office/drawing/2014/main" val="2204489821"/>
                    </a:ext>
                  </a:extLst>
                </a:gridCol>
                <a:gridCol w="1681369">
                  <a:extLst>
                    <a:ext uri="{9D8B030D-6E8A-4147-A177-3AD203B41FA5}">
                      <a16:colId xmlns:a16="http://schemas.microsoft.com/office/drawing/2014/main" val="3829473967"/>
                    </a:ext>
                  </a:extLst>
                </a:gridCol>
                <a:gridCol w="1681369">
                  <a:extLst>
                    <a:ext uri="{9D8B030D-6E8A-4147-A177-3AD203B41FA5}">
                      <a16:colId xmlns:a16="http://schemas.microsoft.com/office/drawing/2014/main" val="3517660192"/>
                    </a:ext>
                  </a:extLst>
                </a:gridCol>
                <a:gridCol w="1681369">
                  <a:extLst>
                    <a:ext uri="{9D8B030D-6E8A-4147-A177-3AD203B41FA5}">
                      <a16:colId xmlns:a16="http://schemas.microsoft.com/office/drawing/2014/main" val="4006723050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800" b="0" kern="120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국어</a:t>
                      </a:r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</a:rPr>
                        <a:t>영어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800" b="0" kern="120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수학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1">
                          <a:solidFill>
                            <a:schemeClr val="bg1"/>
                          </a:solidFill>
                        </a:rPr>
                        <a:t>사회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과학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</a:tbl>
          </a:graphicData>
        </a:graphic>
      </p:graphicFrame>
      <p:graphicFrame>
        <p:nvGraphicFramePr>
          <p:cNvPr id="37" name="표 3">
            <a:extLst>
              <a:ext uri="{FF2B5EF4-FFF2-40B4-BE49-F238E27FC236}">
                <a16:creationId xmlns:a16="http://schemas.microsoft.com/office/drawing/2014/main" id="{B03B24C0-5CF2-0FEE-3841-5B9FC3C1B680}"/>
              </a:ext>
            </a:extLst>
          </p:cNvPr>
          <p:cNvGraphicFramePr>
            <a:graphicFrameLocks noGrp="1"/>
          </p:cNvGraphicFramePr>
          <p:nvPr/>
        </p:nvGraphicFramePr>
        <p:xfrm>
          <a:off x="953118" y="1506287"/>
          <a:ext cx="7530655" cy="1981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06131">
                  <a:extLst>
                    <a:ext uri="{9D8B030D-6E8A-4147-A177-3AD203B41FA5}">
                      <a16:colId xmlns:a16="http://schemas.microsoft.com/office/drawing/2014/main" val="3999106734"/>
                    </a:ext>
                  </a:extLst>
                </a:gridCol>
                <a:gridCol w="1506131">
                  <a:extLst>
                    <a:ext uri="{9D8B030D-6E8A-4147-A177-3AD203B41FA5}">
                      <a16:colId xmlns:a16="http://schemas.microsoft.com/office/drawing/2014/main" val="3829473967"/>
                    </a:ext>
                  </a:extLst>
                </a:gridCol>
                <a:gridCol w="1506131">
                  <a:extLst>
                    <a:ext uri="{9D8B030D-6E8A-4147-A177-3AD203B41FA5}">
                      <a16:colId xmlns:a16="http://schemas.microsoft.com/office/drawing/2014/main" val="305501059"/>
                    </a:ext>
                  </a:extLst>
                </a:gridCol>
                <a:gridCol w="1506131">
                  <a:extLst>
                    <a:ext uri="{9D8B030D-6E8A-4147-A177-3AD203B41FA5}">
                      <a16:colId xmlns:a16="http://schemas.microsoft.com/office/drawing/2014/main" val="3517660192"/>
                    </a:ext>
                  </a:extLst>
                </a:gridCol>
                <a:gridCol w="1506131">
                  <a:extLst>
                    <a:ext uri="{9D8B030D-6E8A-4147-A177-3AD203B41FA5}">
                      <a16:colId xmlns:a16="http://schemas.microsoft.com/office/drawing/2014/main" val="4006723050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700" b="1" kern="120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전체</a:t>
                      </a:r>
                      <a:r>
                        <a:rPr lang="en-US" altLang="ko-KR" sz="700" b="1" kern="120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(31)</a:t>
                      </a:r>
                      <a:endParaRPr lang="ko-KR" altLang="en-US" sz="700" b="1" kern="120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700" b="0" kern="120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생활과 윤리</a:t>
                      </a:r>
                      <a:r>
                        <a:rPr lang="en-US" altLang="ko-KR" sz="700" b="0" kern="120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(20)</a:t>
                      </a:r>
                      <a:endParaRPr lang="ko-KR" altLang="en-US" sz="700" b="0" kern="1200">
                        <a:solidFill>
                          <a:schemeClr val="bg1">
                            <a:lumMod val="50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사회문화</a:t>
                      </a:r>
                      <a:r>
                        <a:rPr lang="en-US" altLang="ko-KR" sz="700" b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(18)</a:t>
                      </a:r>
                      <a:endParaRPr lang="ko-KR" altLang="en-US" sz="700" b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한국지리</a:t>
                      </a:r>
                      <a:r>
                        <a:rPr lang="en-US" altLang="ko-KR" sz="700" b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(8)</a:t>
                      </a:r>
                      <a:endParaRPr lang="ko-KR" altLang="en-US" sz="700" b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세계지리</a:t>
                      </a:r>
                      <a:r>
                        <a:rPr lang="en-US" altLang="ko-KR" sz="700" b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(3)</a:t>
                      </a:r>
                      <a:endParaRPr lang="ko-KR" altLang="en-US" sz="700" b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</a:tbl>
          </a:graphicData>
        </a:graphic>
      </p:graphicFrame>
      <p:sp>
        <p:nvSpPr>
          <p:cNvPr id="62" name="TextBox 61">
            <a:extLst>
              <a:ext uri="{FF2B5EF4-FFF2-40B4-BE49-F238E27FC236}">
                <a16:creationId xmlns:a16="http://schemas.microsoft.com/office/drawing/2014/main" id="{EACD54F8-DDDB-03C3-361F-2D98480FF2C2}"/>
              </a:ext>
            </a:extLst>
          </p:cNvPr>
          <p:cNvSpPr txBox="1"/>
          <p:nvPr/>
        </p:nvSpPr>
        <p:spPr>
          <a:xfrm>
            <a:off x="415150" y="660812"/>
            <a:ext cx="865622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x-none"/>
            </a:defPPr>
            <a:lvl1pPr>
              <a:defRPr sz="800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x-none" altLang="en-US"/>
              <a:t>과목별 리포트 보기</a:t>
            </a:r>
            <a:endParaRPr lang="en-US" altLang="ko-KR"/>
          </a:p>
        </p:txBody>
      </p:sp>
      <p:cxnSp>
        <p:nvCxnSpPr>
          <p:cNvPr id="63" name="직선 연결선[R] 93">
            <a:extLst>
              <a:ext uri="{FF2B5EF4-FFF2-40B4-BE49-F238E27FC236}">
                <a16:creationId xmlns:a16="http://schemas.microsoft.com/office/drawing/2014/main" id="{7E9CEE8F-3BAC-E9EB-8B7C-20AA2A64B0B7}"/>
              </a:ext>
            </a:extLst>
          </p:cNvPr>
          <p:cNvCxnSpPr>
            <a:cxnSpLocks/>
          </p:cNvCxnSpPr>
          <p:nvPr/>
        </p:nvCxnSpPr>
        <p:spPr>
          <a:xfrm>
            <a:off x="431841" y="887913"/>
            <a:ext cx="829198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9" name="그룹 68">
            <a:extLst>
              <a:ext uri="{FF2B5EF4-FFF2-40B4-BE49-F238E27FC236}">
                <a16:creationId xmlns:a16="http://schemas.microsoft.com/office/drawing/2014/main" id="{274C844B-2B93-7C67-E4AB-3676F2738089}"/>
              </a:ext>
            </a:extLst>
          </p:cNvPr>
          <p:cNvGrpSpPr/>
          <p:nvPr/>
        </p:nvGrpSpPr>
        <p:grpSpPr>
          <a:xfrm>
            <a:off x="18967" y="91559"/>
            <a:ext cx="8920716" cy="574701"/>
            <a:chOff x="47847" y="6252735"/>
            <a:chExt cx="8920716" cy="574701"/>
          </a:xfrm>
        </p:grpSpPr>
        <p:sp>
          <p:nvSpPr>
            <p:cNvPr id="70" name="직사각형 69">
              <a:extLst>
                <a:ext uri="{FF2B5EF4-FFF2-40B4-BE49-F238E27FC236}">
                  <a16:creationId xmlns:a16="http://schemas.microsoft.com/office/drawing/2014/main" id="{24420EF1-8624-7A5C-0134-9482DE31BB20}"/>
                </a:ext>
              </a:extLst>
            </p:cNvPr>
            <p:cNvSpPr/>
            <p:nvPr/>
          </p:nvSpPr>
          <p:spPr>
            <a:xfrm>
              <a:off x="47847" y="6252735"/>
              <a:ext cx="8920716" cy="57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71" name="Cutout">
              <a:extLst>
                <a:ext uri="{FF2B5EF4-FFF2-40B4-BE49-F238E27FC236}">
                  <a16:creationId xmlns:a16="http://schemas.microsoft.com/office/drawing/2014/main" id="{29602CAA-5D49-CAD6-9C4C-FC71DCC0A0CC}"/>
                </a:ext>
              </a:extLst>
            </p:cNvPr>
            <p:cNvGrpSpPr/>
            <p:nvPr/>
          </p:nvGrpSpPr>
          <p:grpSpPr>
            <a:xfrm rot="5400000">
              <a:off x="4374251" y="2142592"/>
              <a:ext cx="277000" cy="8846971"/>
              <a:chOff x="6402388" y="1584325"/>
              <a:chExt cx="239713" cy="933450"/>
            </a:xfrm>
            <a:solidFill>
              <a:srgbClr val="FFFFFF"/>
            </a:solidFill>
          </p:grpSpPr>
          <p:sp>
            <p:nvSpPr>
              <p:cNvPr id="72" name="Fill">
                <a:extLst>
                  <a:ext uri="{FF2B5EF4-FFF2-40B4-BE49-F238E27FC236}">
                    <a16:creationId xmlns:a16="http://schemas.microsoft.com/office/drawing/2014/main" id="{8BF39226-4E20-0129-B894-985EAACD86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2388" y="1584325"/>
                <a:ext cx="239713" cy="933450"/>
              </a:xfrm>
              <a:custGeom>
                <a:avLst/>
                <a:gdLst>
                  <a:gd name="T0" fmla="*/ 74 w 151"/>
                  <a:gd name="T1" fmla="*/ 588 h 588"/>
                  <a:gd name="T2" fmla="*/ 151 w 151"/>
                  <a:gd name="T3" fmla="*/ 518 h 588"/>
                  <a:gd name="T4" fmla="*/ 74 w 151"/>
                  <a:gd name="T5" fmla="*/ 441 h 588"/>
                  <a:gd name="T6" fmla="*/ 151 w 151"/>
                  <a:gd name="T7" fmla="*/ 375 h 588"/>
                  <a:gd name="T8" fmla="*/ 74 w 151"/>
                  <a:gd name="T9" fmla="*/ 294 h 588"/>
                  <a:gd name="T10" fmla="*/ 151 w 151"/>
                  <a:gd name="T11" fmla="*/ 231 h 588"/>
                  <a:gd name="T12" fmla="*/ 74 w 151"/>
                  <a:gd name="T13" fmla="*/ 147 h 588"/>
                  <a:gd name="T14" fmla="*/ 151 w 151"/>
                  <a:gd name="T15" fmla="*/ 88 h 588"/>
                  <a:gd name="T16" fmla="*/ 74 w 151"/>
                  <a:gd name="T17" fmla="*/ 0 h 588"/>
                  <a:gd name="T18" fmla="*/ 0 w 151"/>
                  <a:gd name="T19" fmla="*/ 0 h 588"/>
                  <a:gd name="T20" fmla="*/ 78 w 151"/>
                  <a:gd name="T21" fmla="*/ 88 h 588"/>
                  <a:gd name="T22" fmla="*/ 0 w 151"/>
                  <a:gd name="T23" fmla="*/ 147 h 588"/>
                  <a:gd name="T24" fmla="*/ 78 w 151"/>
                  <a:gd name="T25" fmla="*/ 231 h 588"/>
                  <a:gd name="T26" fmla="*/ 0 w 151"/>
                  <a:gd name="T27" fmla="*/ 294 h 588"/>
                  <a:gd name="T28" fmla="*/ 78 w 151"/>
                  <a:gd name="T29" fmla="*/ 375 h 588"/>
                  <a:gd name="T30" fmla="*/ 0 w 151"/>
                  <a:gd name="T31" fmla="*/ 441 h 588"/>
                  <a:gd name="T32" fmla="*/ 78 w 151"/>
                  <a:gd name="T33" fmla="*/ 518 h 588"/>
                  <a:gd name="T34" fmla="*/ 0 w 151"/>
                  <a:gd name="T35" fmla="*/ 588 h 588"/>
                  <a:gd name="T36" fmla="*/ 74 w 151"/>
                  <a:gd name="T3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1" h="588">
                    <a:moveTo>
                      <a:pt x="74" y="588"/>
                    </a:moveTo>
                    <a:lnTo>
                      <a:pt x="151" y="518"/>
                    </a:lnTo>
                    <a:lnTo>
                      <a:pt x="74" y="441"/>
                    </a:lnTo>
                    <a:lnTo>
                      <a:pt x="151" y="375"/>
                    </a:lnTo>
                    <a:lnTo>
                      <a:pt x="74" y="294"/>
                    </a:lnTo>
                    <a:lnTo>
                      <a:pt x="151" y="231"/>
                    </a:lnTo>
                    <a:lnTo>
                      <a:pt x="74" y="147"/>
                    </a:lnTo>
                    <a:lnTo>
                      <a:pt x="151" y="88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78" y="88"/>
                    </a:lnTo>
                    <a:lnTo>
                      <a:pt x="0" y="147"/>
                    </a:lnTo>
                    <a:lnTo>
                      <a:pt x="78" y="231"/>
                    </a:lnTo>
                    <a:lnTo>
                      <a:pt x="0" y="294"/>
                    </a:lnTo>
                    <a:lnTo>
                      <a:pt x="78" y="375"/>
                    </a:lnTo>
                    <a:lnTo>
                      <a:pt x="0" y="441"/>
                    </a:lnTo>
                    <a:lnTo>
                      <a:pt x="78" y="518"/>
                    </a:lnTo>
                    <a:lnTo>
                      <a:pt x="0" y="588"/>
                    </a:lnTo>
                    <a:lnTo>
                      <a:pt x="74" y="588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73" name="Border">
                <a:extLst>
                  <a:ext uri="{FF2B5EF4-FFF2-40B4-BE49-F238E27FC236}">
                    <a16:creationId xmlns:a16="http://schemas.microsoft.com/office/drawing/2014/main" id="{CD6EF7D6-9922-5BB7-6585-9FB0F85B7AD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02388" y="1584325"/>
                <a:ext cx="239713" cy="933450"/>
              </a:xfrm>
              <a:custGeom>
                <a:avLst/>
                <a:gdLst>
                  <a:gd name="T0" fmla="*/ 0 w 909"/>
                  <a:gd name="T1" fmla="*/ 0 h 3585"/>
                  <a:gd name="T2" fmla="*/ 467 w 909"/>
                  <a:gd name="T3" fmla="*/ 535 h 3585"/>
                  <a:gd name="T4" fmla="*/ 0 w 909"/>
                  <a:gd name="T5" fmla="*/ 896 h 3585"/>
                  <a:gd name="T6" fmla="*/ 467 w 909"/>
                  <a:gd name="T7" fmla="*/ 1409 h 3585"/>
                  <a:gd name="T8" fmla="*/ 0 w 909"/>
                  <a:gd name="T9" fmla="*/ 1793 h 3585"/>
                  <a:gd name="T10" fmla="*/ 467 w 909"/>
                  <a:gd name="T11" fmla="*/ 2284 h 3585"/>
                  <a:gd name="T12" fmla="*/ 0 w 909"/>
                  <a:gd name="T13" fmla="*/ 2689 h 3585"/>
                  <a:gd name="T14" fmla="*/ 467 w 909"/>
                  <a:gd name="T15" fmla="*/ 3158 h 3585"/>
                  <a:gd name="T16" fmla="*/ 0 w 909"/>
                  <a:gd name="T17" fmla="*/ 3585 h 3585"/>
                  <a:gd name="T18" fmla="*/ 442 w 909"/>
                  <a:gd name="T19" fmla="*/ 3585 h 3585"/>
                  <a:gd name="T20" fmla="*/ 909 w 909"/>
                  <a:gd name="T21" fmla="*/ 3158 h 3585"/>
                  <a:gd name="T22" fmla="*/ 442 w 909"/>
                  <a:gd name="T23" fmla="*/ 2689 h 3585"/>
                  <a:gd name="T24" fmla="*/ 909 w 909"/>
                  <a:gd name="T25" fmla="*/ 2284 h 3585"/>
                  <a:gd name="T26" fmla="*/ 442 w 909"/>
                  <a:gd name="T27" fmla="*/ 1793 h 3585"/>
                  <a:gd name="T28" fmla="*/ 909 w 909"/>
                  <a:gd name="T29" fmla="*/ 1409 h 3585"/>
                  <a:gd name="T30" fmla="*/ 442 w 909"/>
                  <a:gd name="T31" fmla="*/ 896 h 3585"/>
                  <a:gd name="T32" fmla="*/ 909 w 909"/>
                  <a:gd name="T33" fmla="*/ 535 h 3585"/>
                  <a:gd name="T34" fmla="*/ 442 w 909"/>
                  <a:gd name="T35" fmla="*/ 0 h 3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9" h="3585">
                    <a:moveTo>
                      <a:pt x="0" y="0"/>
                    </a:moveTo>
                    <a:lnTo>
                      <a:pt x="467" y="535"/>
                    </a:lnTo>
                    <a:lnTo>
                      <a:pt x="0" y="896"/>
                    </a:lnTo>
                    <a:lnTo>
                      <a:pt x="467" y="1409"/>
                    </a:lnTo>
                    <a:lnTo>
                      <a:pt x="0" y="1793"/>
                    </a:lnTo>
                    <a:lnTo>
                      <a:pt x="467" y="2284"/>
                    </a:lnTo>
                    <a:lnTo>
                      <a:pt x="0" y="2689"/>
                    </a:lnTo>
                    <a:lnTo>
                      <a:pt x="467" y="3158"/>
                    </a:lnTo>
                    <a:lnTo>
                      <a:pt x="0" y="3585"/>
                    </a:lnTo>
                    <a:moveTo>
                      <a:pt x="442" y="3585"/>
                    </a:moveTo>
                    <a:lnTo>
                      <a:pt x="909" y="3158"/>
                    </a:lnTo>
                    <a:lnTo>
                      <a:pt x="442" y="2689"/>
                    </a:lnTo>
                    <a:lnTo>
                      <a:pt x="909" y="2284"/>
                    </a:lnTo>
                    <a:lnTo>
                      <a:pt x="442" y="1793"/>
                    </a:lnTo>
                    <a:lnTo>
                      <a:pt x="909" y="1409"/>
                    </a:lnTo>
                    <a:lnTo>
                      <a:pt x="442" y="896"/>
                    </a:lnTo>
                    <a:lnTo>
                      <a:pt x="909" y="535"/>
                    </a:lnTo>
                    <a:lnTo>
                      <a:pt x="442" y="0"/>
                    </a:lnTo>
                  </a:path>
                </a:pathLst>
              </a:custGeom>
              <a:noFill/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graphicFrame>
        <p:nvGraphicFramePr>
          <p:cNvPr id="74" name="표 73">
            <a:extLst>
              <a:ext uri="{FF2B5EF4-FFF2-40B4-BE49-F238E27FC236}">
                <a16:creationId xmlns:a16="http://schemas.microsoft.com/office/drawing/2014/main" id="{6E2E768C-BBC7-E064-536D-B96C17E17B8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79656489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 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TEA-AIR-SYN-002</a:t>
                      </a: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담임교사</a:t>
                      </a:r>
                      <a:r>
                        <a:rPr lang="en-US" altLang="ko-KR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</a:t>
                      </a:r>
                      <a:r>
                        <a:rPr lang="ko-KR" altLang="en-US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ko-KR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</a:t>
                      </a:r>
                      <a:r>
                        <a:rPr lang="ko-KR" altLang="en-US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  <a:r>
                        <a:rPr lang="en-US" altLang="ko-KR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종합리포트</a:t>
                      </a:r>
                      <a:r>
                        <a:rPr lang="en-US" altLang="ko-KR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(2/2) )_</a:t>
                      </a:r>
                      <a:r>
                        <a:rPr lang="ko-KR" altLang="en-US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우리반 전체 선택 시</a:t>
                      </a:r>
                      <a:endParaRPr lang="ko-KR" altLang="en-US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76" name="Rectangle 4">
            <a:extLst>
              <a:ext uri="{FF2B5EF4-FFF2-40B4-BE49-F238E27FC236}">
                <a16:creationId xmlns:a16="http://schemas.microsoft.com/office/drawing/2014/main" id="{C54B48BA-7240-3AF8-B72A-6E93C508F807}"/>
              </a:ext>
            </a:extLst>
          </p:cNvPr>
          <p:cNvSpPr/>
          <p:nvPr/>
        </p:nvSpPr>
        <p:spPr>
          <a:xfrm>
            <a:off x="198531" y="606340"/>
            <a:ext cx="8525291" cy="3971924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77" name="Circle">
            <a:extLst>
              <a:ext uri="{FF2B5EF4-FFF2-40B4-BE49-F238E27FC236}">
                <a16:creationId xmlns:a16="http://schemas.microsoft.com/office/drawing/2014/main" id="{21701D8F-E144-092D-27B7-8EDAA24DF085}"/>
              </a:ext>
            </a:extLst>
          </p:cNvPr>
          <p:cNvSpPr/>
          <p:nvPr/>
        </p:nvSpPr>
        <p:spPr>
          <a:xfrm>
            <a:off x="163862" y="554671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>
                <a:solidFill>
                  <a:schemeClr val="bg1"/>
                </a:solidFill>
              </a:rPr>
              <a:t>6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78" name="Rounded Rectangle">
            <a:extLst>
              <a:ext uri="{FF2B5EF4-FFF2-40B4-BE49-F238E27FC236}">
                <a16:creationId xmlns:a16="http://schemas.microsoft.com/office/drawing/2014/main" id="{25CB92F3-42CC-305F-0F3E-653F08DA7BE1}"/>
              </a:ext>
            </a:extLst>
          </p:cNvPr>
          <p:cNvSpPr/>
          <p:nvPr/>
        </p:nvSpPr>
        <p:spPr>
          <a:xfrm>
            <a:off x="381069" y="819173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6-1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200" name="Rectangle 4">
            <a:extLst>
              <a:ext uri="{FF2B5EF4-FFF2-40B4-BE49-F238E27FC236}">
                <a16:creationId xmlns:a16="http://schemas.microsoft.com/office/drawing/2014/main" id="{118F7B84-2DA5-7B50-BB2C-FA857D71D7A9}"/>
              </a:ext>
            </a:extLst>
          </p:cNvPr>
          <p:cNvSpPr/>
          <p:nvPr/>
        </p:nvSpPr>
        <p:spPr>
          <a:xfrm>
            <a:off x="498336" y="1457948"/>
            <a:ext cx="7985438" cy="2915071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201" name="Circle">
            <a:extLst>
              <a:ext uri="{FF2B5EF4-FFF2-40B4-BE49-F238E27FC236}">
                <a16:creationId xmlns:a16="http://schemas.microsoft.com/office/drawing/2014/main" id="{952653DF-95FD-4D95-03E8-E9C9E3777918}"/>
              </a:ext>
            </a:extLst>
          </p:cNvPr>
          <p:cNvSpPr/>
          <p:nvPr/>
        </p:nvSpPr>
        <p:spPr>
          <a:xfrm>
            <a:off x="448675" y="1391290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>
                <a:solidFill>
                  <a:schemeClr val="bg1"/>
                </a:solidFill>
              </a:rPr>
              <a:t>7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203" name="Rounded Rectangle">
            <a:extLst>
              <a:ext uri="{FF2B5EF4-FFF2-40B4-BE49-F238E27FC236}">
                <a16:creationId xmlns:a16="http://schemas.microsoft.com/office/drawing/2014/main" id="{92014719-966E-AB10-38BB-2B66ADD742F0}"/>
              </a:ext>
            </a:extLst>
          </p:cNvPr>
          <p:cNvSpPr/>
          <p:nvPr/>
        </p:nvSpPr>
        <p:spPr>
          <a:xfrm>
            <a:off x="700972" y="1550578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7-1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82" name="Rectangle 4">
            <a:extLst>
              <a:ext uri="{FF2B5EF4-FFF2-40B4-BE49-F238E27FC236}">
                <a16:creationId xmlns:a16="http://schemas.microsoft.com/office/drawing/2014/main" id="{FB893D20-F5B1-E584-822B-BFA0D2106106}"/>
              </a:ext>
            </a:extLst>
          </p:cNvPr>
          <p:cNvSpPr/>
          <p:nvPr/>
        </p:nvSpPr>
        <p:spPr>
          <a:xfrm>
            <a:off x="498336" y="843436"/>
            <a:ext cx="7985438" cy="409017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graphicFrame>
        <p:nvGraphicFramePr>
          <p:cNvPr id="83" name="Google Shape;912;p23">
            <a:extLst>
              <a:ext uri="{FF2B5EF4-FFF2-40B4-BE49-F238E27FC236}">
                <a16:creationId xmlns:a16="http://schemas.microsoft.com/office/drawing/2014/main" id="{FF948F58-664A-C555-DE74-9BC939DC2C3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55900233"/>
              </p:ext>
            </p:extLst>
          </p:nvPr>
        </p:nvGraphicFramePr>
        <p:xfrm>
          <a:off x="9032626" y="1312900"/>
          <a:ext cx="3047759" cy="253092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94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1835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전학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) : 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전학일 기점으로 데이터의 평균에서 제외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이전 학교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 및 취합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새 학교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6453911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6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x-none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과목별 리포트 보기</a:t>
                      </a:r>
                      <a:b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학급의 과목 별 리포트 보기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월별 현황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6</a:t>
                      </a: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-1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영역 선택</a:t>
                      </a:r>
                      <a:b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학급의 과목 영역 별 리포트 선택 탭</a:t>
                      </a:r>
                      <a:b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click: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과목 영역별 해당 과목의 학습 현황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월별 현황 표시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87582422"/>
                  </a:ext>
                </a:extLst>
              </a:tr>
              <a:tr h="104521">
                <a:tc rowSpan="3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7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상세 과목 별 월 학습 현황</a:t>
                      </a:r>
                      <a:b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상세과목 선택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월별 추이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560931"/>
                  </a:ext>
                </a:extLst>
              </a:tr>
              <a:tr h="19024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7-1 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상세 선택</a:t>
                      </a:r>
                      <a:b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상세 선택 시 해당 그래프 노출</a:t>
                      </a:r>
                      <a:b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이름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학급 내 수강중인 학생 수 표시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83425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7-2 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월별 학습수준</a:t>
                      </a:r>
                      <a:b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월별 학습 수준 표시</a:t>
                      </a:r>
                      <a:b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디폴트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현재 시점 기준</a:t>
                      </a:r>
                      <a:b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 단위로 취합해 월간 진단 평가 결과 노출</a:t>
                      </a:r>
                      <a:endParaRPr lang="ko-KR" altLang="en-US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841971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8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과목별 상세 분석 보기 펼침 버튼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-click: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과목별 상세 분석 그래프 노출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27035741"/>
                  </a:ext>
                </a:extLst>
              </a:tr>
            </a:tbl>
          </a:graphicData>
        </a:graphic>
      </p:graphicFrame>
      <p:grpSp>
        <p:nvGrpSpPr>
          <p:cNvPr id="3" name="그룹 2">
            <a:extLst>
              <a:ext uri="{FF2B5EF4-FFF2-40B4-BE49-F238E27FC236}">
                <a16:creationId xmlns:a16="http://schemas.microsoft.com/office/drawing/2014/main" id="{A5BFCE92-BA3E-C303-4B4F-FD92AF99CC8E}"/>
              </a:ext>
            </a:extLst>
          </p:cNvPr>
          <p:cNvGrpSpPr/>
          <p:nvPr/>
        </p:nvGrpSpPr>
        <p:grpSpPr>
          <a:xfrm>
            <a:off x="58821" y="5251735"/>
            <a:ext cx="8903367" cy="522455"/>
            <a:chOff x="-49149" y="6300930"/>
            <a:chExt cx="8903367" cy="522455"/>
          </a:xfrm>
        </p:grpSpPr>
        <p:sp>
          <p:nvSpPr>
            <p:cNvPr id="5" name="직사각형 4">
              <a:extLst>
                <a:ext uri="{FF2B5EF4-FFF2-40B4-BE49-F238E27FC236}">
                  <a16:creationId xmlns:a16="http://schemas.microsoft.com/office/drawing/2014/main" id="{A15061F5-6B0B-BA8C-2E1B-6D5F155B809E}"/>
                </a:ext>
              </a:extLst>
            </p:cNvPr>
            <p:cNvSpPr/>
            <p:nvPr/>
          </p:nvSpPr>
          <p:spPr>
            <a:xfrm>
              <a:off x="-49149" y="6300930"/>
              <a:ext cx="8903367" cy="52245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6" name="Cutout">
              <a:extLst>
                <a:ext uri="{FF2B5EF4-FFF2-40B4-BE49-F238E27FC236}">
                  <a16:creationId xmlns:a16="http://schemas.microsoft.com/office/drawing/2014/main" id="{3CB5D50B-2982-CE78-E31A-AC5DB3332982}"/>
                </a:ext>
              </a:extLst>
            </p:cNvPr>
            <p:cNvGrpSpPr/>
            <p:nvPr/>
          </p:nvGrpSpPr>
          <p:grpSpPr>
            <a:xfrm rot="5400000">
              <a:off x="4206901" y="2309943"/>
              <a:ext cx="277006" cy="8512275"/>
              <a:chOff x="6402383" y="1619639"/>
              <a:chExt cx="239718" cy="898136"/>
            </a:xfrm>
            <a:solidFill>
              <a:srgbClr val="FFFFFF"/>
            </a:solidFill>
          </p:grpSpPr>
          <p:sp>
            <p:nvSpPr>
              <p:cNvPr id="7" name="Fill">
                <a:extLst>
                  <a:ext uri="{FF2B5EF4-FFF2-40B4-BE49-F238E27FC236}">
                    <a16:creationId xmlns:a16="http://schemas.microsoft.com/office/drawing/2014/main" id="{B45E0CBE-E9F8-EC8F-339C-AEB9DA7FED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2383" y="1619639"/>
                <a:ext cx="239713" cy="898136"/>
              </a:xfrm>
              <a:custGeom>
                <a:avLst/>
                <a:gdLst>
                  <a:gd name="T0" fmla="*/ 74 w 151"/>
                  <a:gd name="T1" fmla="*/ 588 h 588"/>
                  <a:gd name="T2" fmla="*/ 151 w 151"/>
                  <a:gd name="T3" fmla="*/ 518 h 588"/>
                  <a:gd name="T4" fmla="*/ 74 w 151"/>
                  <a:gd name="T5" fmla="*/ 441 h 588"/>
                  <a:gd name="T6" fmla="*/ 151 w 151"/>
                  <a:gd name="T7" fmla="*/ 375 h 588"/>
                  <a:gd name="T8" fmla="*/ 74 w 151"/>
                  <a:gd name="T9" fmla="*/ 294 h 588"/>
                  <a:gd name="T10" fmla="*/ 151 w 151"/>
                  <a:gd name="T11" fmla="*/ 231 h 588"/>
                  <a:gd name="T12" fmla="*/ 74 w 151"/>
                  <a:gd name="T13" fmla="*/ 147 h 588"/>
                  <a:gd name="T14" fmla="*/ 151 w 151"/>
                  <a:gd name="T15" fmla="*/ 88 h 588"/>
                  <a:gd name="T16" fmla="*/ 74 w 151"/>
                  <a:gd name="T17" fmla="*/ 0 h 588"/>
                  <a:gd name="T18" fmla="*/ 0 w 151"/>
                  <a:gd name="T19" fmla="*/ 0 h 588"/>
                  <a:gd name="T20" fmla="*/ 78 w 151"/>
                  <a:gd name="T21" fmla="*/ 88 h 588"/>
                  <a:gd name="T22" fmla="*/ 0 w 151"/>
                  <a:gd name="T23" fmla="*/ 147 h 588"/>
                  <a:gd name="T24" fmla="*/ 78 w 151"/>
                  <a:gd name="T25" fmla="*/ 231 h 588"/>
                  <a:gd name="T26" fmla="*/ 0 w 151"/>
                  <a:gd name="T27" fmla="*/ 294 h 588"/>
                  <a:gd name="T28" fmla="*/ 78 w 151"/>
                  <a:gd name="T29" fmla="*/ 375 h 588"/>
                  <a:gd name="T30" fmla="*/ 0 w 151"/>
                  <a:gd name="T31" fmla="*/ 441 h 588"/>
                  <a:gd name="T32" fmla="*/ 78 w 151"/>
                  <a:gd name="T33" fmla="*/ 518 h 588"/>
                  <a:gd name="T34" fmla="*/ 0 w 151"/>
                  <a:gd name="T35" fmla="*/ 588 h 588"/>
                  <a:gd name="T36" fmla="*/ 74 w 151"/>
                  <a:gd name="T3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1" h="588">
                    <a:moveTo>
                      <a:pt x="74" y="588"/>
                    </a:moveTo>
                    <a:lnTo>
                      <a:pt x="151" y="518"/>
                    </a:lnTo>
                    <a:lnTo>
                      <a:pt x="74" y="441"/>
                    </a:lnTo>
                    <a:lnTo>
                      <a:pt x="151" y="375"/>
                    </a:lnTo>
                    <a:lnTo>
                      <a:pt x="74" y="294"/>
                    </a:lnTo>
                    <a:lnTo>
                      <a:pt x="151" y="231"/>
                    </a:lnTo>
                    <a:lnTo>
                      <a:pt x="74" y="147"/>
                    </a:lnTo>
                    <a:lnTo>
                      <a:pt x="151" y="88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78" y="88"/>
                    </a:lnTo>
                    <a:lnTo>
                      <a:pt x="0" y="147"/>
                    </a:lnTo>
                    <a:lnTo>
                      <a:pt x="78" y="231"/>
                    </a:lnTo>
                    <a:lnTo>
                      <a:pt x="0" y="294"/>
                    </a:lnTo>
                    <a:lnTo>
                      <a:pt x="78" y="375"/>
                    </a:lnTo>
                    <a:lnTo>
                      <a:pt x="0" y="441"/>
                    </a:lnTo>
                    <a:lnTo>
                      <a:pt x="78" y="518"/>
                    </a:lnTo>
                    <a:lnTo>
                      <a:pt x="0" y="588"/>
                    </a:lnTo>
                    <a:lnTo>
                      <a:pt x="74" y="588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14" name="Border">
                <a:extLst>
                  <a:ext uri="{FF2B5EF4-FFF2-40B4-BE49-F238E27FC236}">
                    <a16:creationId xmlns:a16="http://schemas.microsoft.com/office/drawing/2014/main" id="{2D584201-BA0D-8B6D-93D3-85095BE8EB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02388" y="1619639"/>
                <a:ext cx="239713" cy="898136"/>
              </a:xfrm>
              <a:custGeom>
                <a:avLst/>
                <a:gdLst>
                  <a:gd name="T0" fmla="*/ 0 w 909"/>
                  <a:gd name="T1" fmla="*/ 0 h 3585"/>
                  <a:gd name="T2" fmla="*/ 467 w 909"/>
                  <a:gd name="T3" fmla="*/ 535 h 3585"/>
                  <a:gd name="T4" fmla="*/ 0 w 909"/>
                  <a:gd name="T5" fmla="*/ 896 h 3585"/>
                  <a:gd name="T6" fmla="*/ 467 w 909"/>
                  <a:gd name="T7" fmla="*/ 1409 h 3585"/>
                  <a:gd name="T8" fmla="*/ 0 w 909"/>
                  <a:gd name="T9" fmla="*/ 1793 h 3585"/>
                  <a:gd name="T10" fmla="*/ 467 w 909"/>
                  <a:gd name="T11" fmla="*/ 2284 h 3585"/>
                  <a:gd name="T12" fmla="*/ 0 w 909"/>
                  <a:gd name="T13" fmla="*/ 2689 h 3585"/>
                  <a:gd name="T14" fmla="*/ 467 w 909"/>
                  <a:gd name="T15" fmla="*/ 3158 h 3585"/>
                  <a:gd name="T16" fmla="*/ 0 w 909"/>
                  <a:gd name="T17" fmla="*/ 3585 h 3585"/>
                  <a:gd name="T18" fmla="*/ 442 w 909"/>
                  <a:gd name="T19" fmla="*/ 3585 h 3585"/>
                  <a:gd name="T20" fmla="*/ 909 w 909"/>
                  <a:gd name="T21" fmla="*/ 3158 h 3585"/>
                  <a:gd name="T22" fmla="*/ 442 w 909"/>
                  <a:gd name="T23" fmla="*/ 2689 h 3585"/>
                  <a:gd name="T24" fmla="*/ 909 w 909"/>
                  <a:gd name="T25" fmla="*/ 2284 h 3585"/>
                  <a:gd name="T26" fmla="*/ 442 w 909"/>
                  <a:gd name="T27" fmla="*/ 1793 h 3585"/>
                  <a:gd name="T28" fmla="*/ 909 w 909"/>
                  <a:gd name="T29" fmla="*/ 1409 h 3585"/>
                  <a:gd name="T30" fmla="*/ 442 w 909"/>
                  <a:gd name="T31" fmla="*/ 896 h 3585"/>
                  <a:gd name="T32" fmla="*/ 909 w 909"/>
                  <a:gd name="T33" fmla="*/ 535 h 3585"/>
                  <a:gd name="T34" fmla="*/ 442 w 909"/>
                  <a:gd name="T35" fmla="*/ 0 h 3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9" h="3585">
                    <a:moveTo>
                      <a:pt x="0" y="0"/>
                    </a:moveTo>
                    <a:lnTo>
                      <a:pt x="467" y="535"/>
                    </a:lnTo>
                    <a:lnTo>
                      <a:pt x="0" y="896"/>
                    </a:lnTo>
                    <a:lnTo>
                      <a:pt x="467" y="1409"/>
                    </a:lnTo>
                    <a:lnTo>
                      <a:pt x="0" y="1793"/>
                    </a:lnTo>
                    <a:lnTo>
                      <a:pt x="467" y="2284"/>
                    </a:lnTo>
                    <a:lnTo>
                      <a:pt x="0" y="2689"/>
                    </a:lnTo>
                    <a:lnTo>
                      <a:pt x="467" y="3158"/>
                    </a:lnTo>
                    <a:lnTo>
                      <a:pt x="0" y="3585"/>
                    </a:lnTo>
                    <a:moveTo>
                      <a:pt x="442" y="3585"/>
                    </a:moveTo>
                    <a:lnTo>
                      <a:pt x="909" y="3158"/>
                    </a:lnTo>
                    <a:lnTo>
                      <a:pt x="442" y="2689"/>
                    </a:lnTo>
                    <a:lnTo>
                      <a:pt x="909" y="2284"/>
                    </a:lnTo>
                    <a:lnTo>
                      <a:pt x="442" y="1793"/>
                    </a:lnTo>
                    <a:lnTo>
                      <a:pt x="909" y="1409"/>
                    </a:lnTo>
                    <a:lnTo>
                      <a:pt x="442" y="896"/>
                    </a:lnTo>
                    <a:lnTo>
                      <a:pt x="909" y="535"/>
                    </a:lnTo>
                    <a:lnTo>
                      <a:pt x="442" y="0"/>
                    </a:lnTo>
                  </a:path>
                </a:pathLst>
              </a:custGeom>
              <a:noFill/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442A8C75-61E5-8DDB-D1F0-814DF94B8064}"/>
              </a:ext>
            </a:extLst>
          </p:cNvPr>
          <p:cNvGrpSpPr/>
          <p:nvPr/>
        </p:nvGrpSpPr>
        <p:grpSpPr>
          <a:xfrm>
            <a:off x="3771520" y="4752387"/>
            <a:ext cx="1511411" cy="275351"/>
            <a:chOff x="3771520" y="4752387"/>
            <a:chExt cx="1511411" cy="275351"/>
          </a:xfrm>
        </p:grpSpPr>
        <p:sp>
          <p:nvSpPr>
            <p:cNvPr id="22" name="모서리가 둥근 직사각형 268">
              <a:extLst>
                <a:ext uri="{FF2B5EF4-FFF2-40B4-BE49-F238E27FC236}">
                  <a16:creationId xmlns:a16="http://schemas.microsoft.com/office/drawing/2014/main" id="{5B062F83-74A7-8D46-9DEB-AB761A30D947}"/>
                </a:ext>
              </a:extLst>
            </p:cNvPr>
            <p:cNvSpPr/>
            <p:nvPr/>
          </p:nvSpPr>
          <p:spPr>
            <a:xfrm>
              <a:off x="3771520" y="4752387"/>
              <a:ext cx="1511411" cy="275351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08000" tIns="36000" rIns="108000" bIns="36000" rtlCol="0" anchor="ctr">
              <a:spAutoFit/>
            </a:bodyPr>
            <a:lstStyle/>
            <a:p>
              <a:r>
                <a:rPr lang="ko-KR" altLang="en-US" sz="800" b="1">
                  <a:solidFill>
                    <a:schemeClr val="tx1"/>
                  </a:solidFill>
                </a:rPr>
                <a:t>과목별 상세 분석 보기 </a:t>
              </a:r>
            </a:p>
          </p:txBody>
        </p:sp>
        <p:pic>
          <p:nvPicPr>
            <p:cNvPr id="23" name="Graphic 352">
              <a:extLst>
                <a:ext uri="{FF2B5EF4-FFF2-40B4-BE49-F238E27FC236}">
                  <a16:creationId xmlns:a16="http://schemas.microsoft.com/office/drawing/2014/main" id="{F9524462-F60B-C7AA-720F-3F522A9801A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5016827" y="4790022"/>
              <a:ext cx="216000" cy="216000"/>
            </a:xfrm>
            <a:prstGeom prst="rect">
              <a:avLst/>
            </a:prstGeom>
          </p:spPr>
        </p:pic>
      </p:grpSp>
      <p:sp>
        <p:nvSpPr>
          <p:cNvPr id="26" name="Circle">
            <a:extLst>
              <a:ext uri="{FF2B5EF4-FFF2-40B4-BE49-F238E27FC236}">
                <a16:creationId xmlns:a16="http://schemas.microsoft.com/office/drawing/2014/main" id="{009FD2E8-A0D0-CFE8-FFA4-9DFDA1F86A9F}"/>
              </a:ext>
            </a:extLst>
          </p:cNvPr>
          <p:cNvSpPr/>
          <p:nvPr/>
        </p:nvSpPr>
        <p:spPr>
          <a:xfrm>
            <a:off x="3624023" y="4810896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>
                <a:solidFill>
                  <a:schemeClr val="bg1"/>
                </a:solidFill>
              </a:rPr>
              <a:t>8</a:t>
            </a:r>
            <a:endParaRPr sz="700">
              <a:solidFill>
                <a:schemeClr val="bg1"/>
              </a:solidFill>
            </a:endParaRPr>
          </a:p>
        </p:txBody>
      </p:sp>
      <p:graphicFrame>
        <p:nvGraphicFramePr>
          <p:cNvPr id="27" name="표 752">
            <a:extLst>
              <a:ext uri="{FF2B5EF4-FFF2-40B4-BE49-F238E27FC236}">
                <a16:creationId xmlns:a16="http://schemas.microsoft.com/office/drawing/2014/main" id="{578C475A-5EA6-1D28-B14C-B2BC18CC6C89}"/>
              </a:ext>
            </a:extLst>
          </p:cNvPr>
          <p:cNvGraphicFramePr>
            <a:graphicFrameLocks noGrp="1"/>
          </p:cNvGraphicFramePr>
          <p:nvPr/>
        </p:nvGraphicFramePr>
        <p:xfrm>
          <a:off x="1097062" y="1971819"/>
          <a:ext cx="7386710" cy="204212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477342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477342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477342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1477342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1477342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</a:tblGrid>
              <a:tr h="510532"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510532"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510532"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510532"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grpSp>
        <p:nvGrpSpPr>
          <p:cNvPr id="28" name="그룹 101">
            <a:extLst>
              <a:ext uri="{FF2B5EF4-FFF2-40B4-BE49-F238E27FC236}">
                <a16:creationId xmlns:a16="http://schemas.microsoft.com/office/drawing/2014/main" id="{FE5757DF-8BC1-B4AE-DD11-DA74F0A580D4}"/>
              </a:ext>
            </a:extLst>
          </p:cNvPr>
          <p:cNvGrpSpPr/>
          <p:nvPr/>
        </p:nvGrpSpPr>
        <p:grpSpPr>
          <a:xfrm>
            <a:off x="968903" y="2541517"/>
            <a:ext cx="5330345" cy="1481612"/>
            <a:chOff x="968902" y="3848491"/>
            <a:chExt cx="6134601" cy="1481612"/>
          </a:xfrm>
        </p:grpSpPr>
        <p:grpSp>
          <p:nvGrpSpPr>
            <p:cNvPr id="31" name="그룹 48">
              <a:extLst>
                <a:ext uri="{FF2B5EF4-FFF2-40B4-BE49-F238E27FC236}">
                  <a16:creationId xmlns:a16="http://schemas.microsoft.com/office/drawing/2014/main" id="{F4AD943E-D9EF-124A-0EAC-ED42BF443EE8}"/>
                </a:ext>
              </a:extLst>
            </p:cNvPr>
            <p:cNvGrpSpPr/>
            <p:nvPr/>
          </p:nvGrpSpPr>
          <p:grpSpPr>
            <a:xfrm>
              <a:off x="968903" y="3848491"/>
              <a:ext cx="6117668" cy="1481612"/>
              <a:chOff x="968902" y="7787152"/>
              <a:chExt cx="7311499" cy="1481612"/>
            </a:xfrm>
          </p:grpSpPr>
          <p:sp>
            <p:nvSpPr>
              <p:cNvPr id="33" name="자유형 49">
                <a:extLst>
                  <a:ext uri="{FF2B5EF4-FFF2-40B4-BE49-F238E27FC236}">
                    <a16:creationId xmlns:a16="http://schemas.microsoft.com/office/drawing/2014/main" id="{24EC5E4C-62E5-1EF1-F7C7-EEFBE3C28AFB}"/>
                  </a:ext>
                </a:extLst>
              </p:cNvPr>
              <p:cNvSpPr/>
              <p:nvPr/>
            </p:nvSpPr>
            <p:spPr>
              <a:xfrm>
                <a:off x="968902" y="7795526"/>
                <a:ext cx="7311499" cy="1473238"/>
              </a:xfrm>
              <a:custGeom>
                <a:avLst/>
                <a:gdLst>
                  <a:gd name="connsiteX0" fmla="*/ 0 w 9601200"/>
                  <a:gd name="connsiteY0" fmla="*/ 458921 h 1299363"/>
                  <a:gd name="connsiteX1" fmla="*/ 2023534 w 9601200"/>
                  <a:gd name="connsiteY1" fmla="*/ 255721 h 1299363"/>
                  <a:gd name="connsiteX2" fmla="*/ 3640667 w 9601200"/>
                  <a:gd name="connsiteY2" fmla="*/ 856854 h 1299363"/>
                  <a:gd name="connsiteX3" fmla="*/ 4910667 w 9601200"/>
                  <a:gd name="connsiteY3" fmla="*/ 467388 h 1299363"/>
                  <a:gd name="connsiteX4" fmla="*/ 5765800 w 9601200"/>
                  <a:gd name="connsiteY4" fmla="*/ 729854 h 1299363"/>
                  <a:gd name="connsiteX5" fmla="*/ 6510867 w 9601200"/>
                  <a:gd name="connsiteY5" fmla="*/ 425054 h 1299363"/>
                  <a:gd name="connsiteX6" fmla="*/ 7848600 w 9601200"/>
                  <a:gd name="connsiteY6" fmla="*/ 1297121 h 1299363"/>
                  <a:gd name="connsiteX7" fmla="*/ 8686800 w 9601200"/>
                  <a:gd name="connsiteY7" fmla="*/ 120254 h 1299363"/>
                  <a:gd name="connsiteX8" fmla="*/ 9601200 w 9601200"/>
                  <a:gd name="connsiteY8" fmla="*/ 69454 h 1299363"/>
                  <a:gd name="connsiteX0" fmla="*/ 0 w 9601200"/>
                  <a:gd name="connsiteY0" fmla="*/ 458921 h 1299363"/>
                  <a:gd name="connsiteX1" fmla="*/ 2023534 w 9601200"/>
                  <a:gd name="connsiteY1" fmla="*/ 255721 h 1299363"/>
                  <a:gd name="connsiteX2" fmla="*/ 3451956 w 9601200"/>
                  <a:gd name="connsiteY2" fmla="*/ 899187 h 1299363"/>
                  <a:gd name="connsiteX3" fmla="*/ 4910667 w 9601200"/>
                  <a:gd name="connsiteY3" fmla="*/ 467388 h 1299363"/>
                  <a:gd name="connsiteX4" fmla="*/ 5765800 w 9601200"/>
                  <a:gd name="connsiteY4" fmla="*/ 729854 h 1299363"/>
                  <a:gd name="connsiteX5" fmla="*/ 6510867 w 9601200"/>
                  <a:gd name="connsiteY5" fmla="*/ 425054 h 1299363"/>
                  <a:gd name="connsiteX6" fmla="*/ 7848600 w 9601200"/>
                  <a:gd name="connsiteY6" fmla="*/ 1297121 h 1299363"/>
                  <a:gd name="connsiteX7" fmla="*/ 8686800 w 9601200"/>
                  <a:gd name="connsiteY7" fmla="*/ 120254 h 1299363"/>
                  <a:gd name="connsiteX8" fmla="*/ 9601200 w 9601200"/>
                  <a:gd name="connsiteY8" fmla="*/ 69454 h 1299363"/>
                  <a:gd name="connsiteX0" fmla="*/ 0 w 9601200"/>
                  <a:gd name="connsiteY0" fmla="*/ 458921 h 1299359"/>
                  <a:gd name="connsiteX1" fmla="*/ 2023534 w 9601200"/>
                  <a:gd name="connsiteY1" fmla="*/ 255721 h 1299359"/>
                  <a:gd name="connsiteX2" fmla="*/ 3451956 w 9601200"/>
                  <a:gd name="connsiteY2" fmla="*/ 899187 h 1299359"/>
                  <a:gd name="connsiteX3" fmla="*/ 4910667 w 9601200"/>
                  <a:gd name="connsiteY3" fmla="*/ 467388 h 1299359"/>
                  <a:gd name="connsiteX4" fmla="*/ 5699197 w 9601200"/>
                  <a:gd name="connsiteY4" fmla="*/ 738321 h 1299359"/>
                  <a:gd name="connsiteX5" fmla="*/ 6510867 w 9601200"/>
                  <a:gd name="connsiteY5" fmla="*/ 425054 h 1299359"/>
                  <a:gd name="connsiteX6" fmla="*/ 7848600 w 9601200"/>
                  <a:gd name="connsiteY6" fmla="*/ 1297121 h 1299359"/>
                  <a:gd name="connsiteX7" fmla="*/ 8686800 w 9601200"/>
                  <a:gd name="connsiteY7" fmla="*/ 120254 h 1299359"/>
                  <a:gd name="connsiteX8" fmla="*/ 9601200 w 9601200"/>
                  <a:gd name="connsiteY8" fmla="*/ 69454 h 1299359"/>
                  <a:gd name="connsiteX0" fmla="*/ 0 w 9601200"/>
                  <a:gd name="connsiteY0" fmla="*/ 458921 h 1299359"/>
                  <a:gd name="connsiteX1" fmla="*/ 1945828 w 9601200"/>
                  <a:gd name="connsiteY1" fmla="*/ 1271721 h 1299359"/>
                  <a:gd name="connsiteX2" fmla="*/ 3451956 w 9601200"/>
                  <a:gd name="connsiteY2" fmla="*/ 899187 h 1299359"/>
                  <a:gd name="connsiteX3" fmla="*/ 4910667 w 9601200"/>
                  <a:gd name="connsiteY3" fmla="*/ 467388 h 1299359"/>
                  <a:gd name="connsiteX4" fmla="*/ 5699197 w 9601200"/>
                  <a:gd name="connsiteY4" fmla="*/ 738321 h 1299359"/>
                  <a:gd name="connsiteX5" fmla="*/ 6510867 w 9601200"/>
                  <a:gd name="connsiteY5" fmla="*/ 425054 h 1299359"/>
                  <a:gd name="connsiteX6" fmla="*/ 7848600 w 9601200"/>
                  <a:gd name="connsiteY6" fmla="*/ 1297121 h 1299359"/>
                  <a:gd name="connsiteX7" fmla="*/ 8686800 w 9601200"/>
                  <a:gd name="connsiteY7" fmla="*/ 120254 h 1299359"/>
                  <a:gd name="connsiteX8" fmla="*/ 9601200 w 9601200"/>
                  <a:gd name="connsiteY8" fmla="*/ 69454 h 1299359"/>
                  <a:gd name="connsiteX0" fmla="*/ 0 w 9601200"/>
                  <a:gd name="connsiteY0" fmla="*/ 579311 h 1419749"/>
                  <a:gd name="connsiteX1" fmla="*/ 1945828 w 9601200"/>
                  <a:gd name="connsiteY1" fmla="*/ 1392111 h 1419749"/>
                  <a:gd name="connsiteX2" fmla="*/ 3463057 w 9601200"/>
                  <a:gd name="connsiteY2" fmla="*/ 20511 h 1419749"/>
                  <a:gd name="connsiteX3" fmla="*/ 4910667 w 9601200"/>
                  <a:gd name="connsiteY3" fmla="*/ 587778 h 1419749"/>
                  <a:gd name="connsiteX4" fmla="*/ 5699197 w 9601200"/>
                  <a:gd name="connsiteY4" fmla="*/ 858711 h 1419749"/>
                  <a:gd name="connsiteX5" fmla="*/ 6510867 w 9601200"/>
                  <a:gd name="connsiteY5" fmla="*/ 545444 h 1419749"/>
                  <a:gd name="connsiteX6" fmla="*/ 7848600 w 9601200"/>
                  <a:gd name="connsiteY6" fmla="*/ 1417511 h 1419749"/>
                  <a:gd name="connsiteX7" fmla="*/ 8686800 w 9601200"/>
                  <a:gd name="connsiteY7" fmla="*/ 240644 h 1419749"/>
                  <a:gd name="connsiteX8" fmla="*/ 9601200 w 9601200"/>
                  <a:gd name="connsiteY8" fmla="*/ 189844 h 1419749"/>
                  <a:gd name="connsiteX0" fmla="*/ 0 w 9601200"/>
                  <a:gd name="connsiteY0" fmla="*/ 558885 h 1399323"/>
                  <a:gd name="connsiteX1" fmla="*/ 1945828 w 9601200"/>
                  <a:gd name="connsiteY1" fmla="*/ 1371685 h 1399323"/>
                  <a:gd name="connsiteX2" fmla="*/ 3463057 w 9601200"/>
                  <a:gd name="connsiteY2" fmla="*/ 85 h 1399323"/>
                  <a:gd name="connsiteX3" fmla="*/ 4910667 w 9601200"/>
                  <a:gd name="connsiteY3" fmla="*/ 567352 h 1399323"/>
                  <a:gd name="connsiteX4" fmla="*/ 5699197 w 9601200"/>
                  <a:gd name="connsiteY4" fmla="*/ 838285 h 1399323"/>
                  <a:gd name="connsiteX5" fmla="*/ 6510867 w 9601200"/>
                  <a:gd name="connsiteY5" fmla="*/ 525018 h 1399323"/>
                  <a:gd name="connsiteX6" fmla="*/ 7848600 w 9601200"/>
                  <a:gd name="connsiteY6" fmla="*/ 1397085 h 1399323"/>
                  <a:gd name="connsiteX7" fmla="*/ 8686800 w 9601200"/>
                  <a:gd name="connsiteY7" fmla="*/ 220218 h 1399323"/>
                  <a:gd name="connsiteX8" fmla="*/ 9601200 w 9601200"/>
                  <a:gd name="connsiteY8" fmla="*/ 169418 h 1399323"/>
                  <a:gd name="connsiteX0" fmla="*/ 0 w 9601200"/>
                  <a:gd name="connsiteY0" fmla="*/ 607408 h 1447846"/>
                  <a:gd name="connsiteX1" fmla="*/ 1945828 w 9601200"/>
                  <a:gd name="connsiteY1" fmla="*/ 1420208 h 1447846"/>
                  <a:gd name="connsiteX2" fmla="*/ 3463057 w 9601200"/>
                  <a:gd name="connsiteY2" fmla="*/ 48608 h 1447846"/>
                  <a:gd name="connsiteX3" fmla="*/ 4666452 w 9601200"/>
                  <a:gd name="connsiteY3" fmla="*/ 361875 h 1447846"/>
                  <a:gd name="connsiteX4" fmla="*/ 5699197 w 9601200"/>
                  <a:gd name="connsiteY4" fmla="*/ 886808 h 1447846"/>
                  <a:gd name="connsiteX5" fmla="*/ 6510867 w 9601200"/>
                  <a:gd name="connsiteY5" fmla="*/ 573541 h 1447846"/>
                  <a:gd name="connsiteX6" fmla="*/ 7848600 w 9601200"/>
                  <a:gd name="connsiteY6" fmla="*/ 1445608 h 1447846"/>
                  <a:gd name="connsiteX7" fmla="*/ 8686800 w 9601200"/>
                  <a:gd name="connsiteY7" fmla="*/ 268741 h 1447846"/>
                  <a:gd name="connsiteX8" fmla="*/ 9601200 w 9601200"/>
                  <a:gd name="connsiteY8" fmla="*/ 217941 h 1447846"/>
                  <a:gd name="connsiteX0" fmla="*/ 0 w 9601200"/>
                  <a:gd name="connsiteY0" fmla="*/ 596390 h 1436828"/>
                  <a:gd name="connsiteX1" fmla="*/ 1945828 w 9601200"/>
                  <a:gd name="connsiteY1" fmla="*/ 1409190 h 1436828"/>
                  <a:gd name="connsiteX2" fmla="*/ 3463057 w 9601200"/>
                  <a:gd name="connsiteY2" fmla="*/ 37590 h 1436828"/>
                  <a:gd name="connsiteX3" fmla="*/ 4666452 w 9601200"/>
                  <a:gd name="connsiteY3" fmla="*/ 350857 h 1436828"/>
                  <a:gd name="connsiteX4" fmla="*/ 5699197 w 9601200"/>
                  <a:gd name="connsiteY4" fmla="*/ 875790 h 1436828"/>
                  <a:gd name="connsiteX5" fmla="*/ 6510867 w 9601200"/>
                  <a:gd name="connsiteY5" fmla="*/ 562523 h 1436828"/>
                  <a:gd name="connsiteX6" fmla="*/ 7848600 w 9601200"/>
                  <a:gd name="connsiteY6" fmla="*/ 1434590 h 1436828"/>
                  <a:gd name="connsiteX7" fmla="*/ 8686800 w 9601200"/>
                  <a:gd name="connsiteY7" fmla="*/ 257723 h 1436828"/>
                  <a:gd name="connsiteX8" fmla="*/ 9601200 w 9601200"/>
                  <a:gd name="connsiteY8" fmla="*/ 206923 h 1436828"/>
                  <a:gd name="connsiteX0" fmla="*/ 0 w 9601200"/>
                  <a:gd name="connsiteY0" fmla="*/ 607408 h 1447846"/>
                  <a:gd name="connsiteX1" fmla="*/ 1945828 w 9601200"/>
                  <a:gd name="connsiteY1" fmla="*/ 1420208 h 1447846"/>
                  <a:gd name="connsiteX2" fmla="*/ 3463057 w 9601200"/>
                  <a:gd name="connsiteY2" fmla="*/ 48608 h 1447846"/>
                  <a:gd name="connsiteX3" fmla="*/ 4666452 w 9601200"/>
                  <a:gd name="connsiteY3" fmla="*/ 361875 h 1447846"/>
                  <a:gd name="connsiteX4" fmla="*/ 5887911 w 9601200"/>
                  <a:gd name="connsiteY4" fmla="*/ 886808 h 1447846"/>
                  <a:gd name="connsiteX5" fmla="*/ 6510867 w 9601200"/>
                  <a:gd name="connsiteY5" fmla="*/ 573541 h 1447846"/>
                  <a:gd name="connsiteX6" fmla="*/ 7848600 w 9601200"/>
                  <a:gd name="connsiteY6" fmla="*/ 1445608 h 1447846"/>
                  <a:gd name="connsiteX7" fmla="*/ 8686800 w 9601200"/>
                  <a:gd name="connsiteY7" fmla="*/ 268741 h 1447846"/>
                  <a:gd name="connsiteX8" fmla="*/ 9601200 w 9601200"/>
                  <a:gd name="connsiteY8" fmla="*/ 217941 h 1447846"/>
                  <a:gd name="connsiteX0" fmla="*/ 0 w 9601200"/>
                  <a:gd name="connsiteY0" fmla="*/ 607408 h 1447989"/>
                  <a:gd name="connsiteX1" fmla="*/ 1945828 w 9601200"/>
                  <a:gd name="connsiteY1" fmla="*/ 1420208 h 1447989"/>
                  <a:gd name="connsiteX2" fmla="*/ 3463057 w 9601200"/>
                  <a:gd name="connsiteY2" fmla="*/ 48608 h 1447989"/>
                  <a:gd name="connsiteX3" fmla="*/ 4666452 w 9601200"/>
                  <a:gd name="connsiteY3" fmla="*/ 361875 h 1447989"/>
                  <a:gd name="connsiteX4" fmla="*/ 5887911 w 9601200"/>
                  <a:gd name="connsiteY4" fmla="*/ 886808 h 1447989"/>
                  <a:gd name="connsiteX5" fmla="*/ 6755083 w 9601200"/>
                  <a:gd name="connsiteY5" fmla="*/ 582007 h 1447989"/>
                  <a:gd name="connsiteX6" fmla="*/ 7848600 w 9601200"/>
                  <a:gd name="connsiteY6" fmla="*/ 1445608 h 1447989"/>
                  <a:gd name="connsiteX7" fmla="*/ 8686800 w 9601200"/>
                  <a:gd name="connsiteY7" fmla="*/ 268741 h 1447989"/>
                  <a:gd name="connsiteX8" fmla="*/ 9601200 w 9601200"/>
                  <a:gd name="connsiteY8" fmla="*/ 217941 h 1447989"/>
                  <a:gd name="connsiteX0" fmla="*/ 0 w 9601200"/>
                  <a:gd name="connsiteY0" fmla="*/ 607408 h 1447777"/>
                  <a:gd name="connsiteX1" fmla="*/ 1945828 w 9601200"/>
                  <a:gd name="connsiteY1" fmla="*/ 1420208 h 1447777"/>
                  <a:gd name="connsiteX2" fmla="*/ 3463057 w 9601200"/>
                  <a:gd name="connsiteY2" fmla="*/ 48608 h 1447777"/>
                  <a:gd name="connsiteX3" fmla="*/ 4666452 w 9601200"/>
                  <a:gd name="connsiteY3" fmla="*/ 361875 h 1447777"/>
                  <a:gd name="connsiteX4" fmla="*/ 5887911 w 9601200"/>
                  <a:gd name="connsiteY4" fmla="*/ 886808 h 1447777"/>
                  <a:gd name="connsiteX5" fmla="*/ 6755083 w 9601200"/>
                  <a:gd name="connsiteY5" fmla="*/ 582007 h 1447777"/>
                  <a:gd name="connsiteX6" fmla="*/ 7848600 w 9601200"/>
                  <a:gd name="connsiteY6" fmla="*/ 1445608 h 1447777"/>
                  <a:gd name="connsiteX7" fmla="*/ 8686800 w 9601200"/>
                  <a:gd name="connsiteY7" fmla="*/ 268741 h 1447777"/>
                  <a:gd name="connsiteX8" fmla="*/ 9601200 w 9601200"/>
                  <a:gd name="connsiteY8" fmla="*/ 217941 h 1447777"/>
                  <a:gd name="connsiteX0" fmla="*/ 0 w 9601200"/>
                  <a:gd name="connsiteY0" fmla="*/ 606063 h 1446432"/>
                  <a:gd name="connsiteX1" fmla="*/ 1945828 w 9601200"/>
                  <a:gd name="connsiteY1" fmla="*/ 1418863 h 1446432"/>
                  <a:gd name="connsiteX2" fmla="*/ 3463057 w 9601200"/>
                  <a:gd name="connsiteY2" fmla="*/ 47263 h 1446432"/>
                  <a:gd name="connsiteX3" fmla="*/ 4699754 w 9601200"/>
                  <a:gd name="connsiteY3" fmla="*/ 368997 h 1446432"/>
                  <a:gd name="connsiteX4" fmla="*/ 5887911 w 9601200"/>
                  <a:gd name="connsiteY4" fmla="*/ 885463 h 1446432"/>
                  <a:gd name="connsiteX5" fmla="*/ 6755083 w 9601200"/>
                  <a:gd name="connsiteY5" fmla="*/ 580662 h 1446432"/>
                  <a:gd name="connsiteX6" fmla="*/ 7848600 w 9601200"/>
                  <a:gd name="connsiteY6" fmla="*/ 1444263 h 1446432"/>
                  <a:gd name="connsiteX7" fmla="*/ 8686800 w 9601200"/>
                  <a:gd name="connsiteY7" fmla="*/ 267396 h 1446432"/>
                  <a:gd name="connsiteX8" fmla="*/ 9601200 w 9601200"/>
                  <a:gd name="connsiteY8" fmla="*/ 216596 h 1446432"/>
                  <a:gd name="connsiteX0" fmla="*/ 0 w 9601200"/>
                  <a:gd name="connsiteY0" fmla="*/ 591636 h 1432005"/>
                  <a:gd name="connsiteX1" fmla="*/ 1945828 w 9601200"/>
                  <a:gd name="connsiteY1" fmla="*/ 1404436 h 1432005"/>
                  <a:gd name="connsiteX2" fmla="*/ 3463057 w 9601200"/>
                  <a:gd name="connsiteY2" fmla="*/ 32836 h 1432005"/>
                  <a:gd name="connsiteX3" fmla="*/ 4699754 w 9601200"/>
                  <a:gd name="connsiteY3" fmla="*/ 354570 h 1432005"/>
                  <a:gd name="connsiteX4" fmla="*/ 5887911 w 9601200"/>
                  <a:gd name="connsiteY4" fmla="*/ 871036 h 1432005"/>
                  <a:gd name="connsiteX5" fmla="*/ 6755083 w 9601200"/>
                  <a:gd name="connsiteY5" fmla="*/ 566235 h 1432005"/>
                  <a:gd name="connsiteX6" fmla="*/ 7848600 w 9601200"/>
                  <a:gd name="connsiteY6" fmla="*/ 1429836 h 1432005"/>
                  <a:gd name="connsiteX7" fmla="*/ 8686800 w 9601200"/>
                  <a:gd name="connsiteY7" fmla="*/ 252969 h 1432005"/>
                  <a:gd name="connsiteX8" fmla="*/ 9601200 w 9601200"/>
                  <a:gd name="connsiteY8" fmla="*/ 202169 h 1432005"/>
                  <a:gd name="connsiteX0" fmla="*/ 0 w 9601200"/>
                  <a:gd name="connsiteY0" fmla="*/ 591636 h 1432005"/>
                  <a:gd name="connsiteX1" fmla="*/ 1945828 w 9601200"/>
                  <a:gd name="connsiteY1" fmla="*/ 1404436 h 1432005"/>
                  <a:gd name="connsiteX2" fmla="*/ 3463057 w 9601200"/>
                  <a:gd name="connsiteY2" fmla="*/ 32836 h 1432005"/>
                  <a:gd name="connsiteX3" fmla="*/ 4699754 w 9601200"/>
                  <a:gd name="connsiteY3" fmla="*/ 354570 h 1432005"/>
                  <a:gd name="connsiteX4" fmla="*/ 5887911 w 9601200"/>
                  <a:gd name="connsiteY4" fmla="*/ 871036 h 1432005"/>
                  <a:gd name="connsiteX5" fmla="*/ 6755083 w 9601200"/>
                  <a:gd name="connsiteY5" fmla="*/ 566235 h 1432005"/>
                  <a:gd name="connsiteX6" fmla="*/ 7848600 w 9601200"/>
                  <a:gd name="connsiteY6" fmla="*/ 1429836 h 1432005"/>
                  <a:gd name="connsiteX7" fmla="*/ 8686800 w 9601200"/>
                  <a:gd name="connsiteY7" fmla="*/ 252969 h 1432005"/>
                  <a:gd name="connsiteX8" fmla="*/ 9601200 w 9601200"/>
                  <a:gd name="connsiteY8" fmla="*/ 202169 h 1432005"/>
                  <a:gd name="connsiteX0" fmla="*/ 0 w 9601200"/>
                  <a:gd name="connsiteY0" fmla="*/ 591636 h 1432005"/>
                  <a:gd name="connsiteX1" fmla="*/ 1945828 w 9601200"/>
                  <a:gd name="connsiteY1" fmla="*/ 1404436 h 1432005"/>
                  <a:gd name="connsiteX2" fmla="*/ 3463057 w 9601200"/>
                  <a:gd name="connsiteY2" fmla="*/ 32836 h 1432005"/>
                  <a:gd name="connsiteX3" fmla="*/ 4699754 w 9601200"/>
                  <a:gd name="connsiteY3" fmla="*/ 354570 h 1432005"/>
                  <a:gd name="connsiteX4" fmla="*/ 5887911 w 9601200"/>
                  <a:gd name="connsiteY4" fmla="*/ 871036 h 1432005"/>
                  <a:gd name="connsiteX5" fmla="*/ 6755083 w 9601200"/>
                  <a:gd name="connsiteY5" fmla="*/ 566235 h 1432005"/>
                  <a:gd name="connsiteX6" fmla="*/ 7848600 w 9601200"/>
                  <a:gd name="connsiteY6" fmla="*/ 1429836 h 1432005"/>
                  <a:gd name="connsiteX7" fmla="*/ 8686800 w 9601200"/>
                  <a:gd name="connsiteY7" fmla="*/ 252969 h 1432005"/>
                  <a:gd name="connsiteX8" fmla="*/ 9601200 w 9601200"/>
                  <a:gd name="connsiteY8" fmla="*/ 202169 h 1432005"/>
                  <a:gd name="connsiteX0" fmla="*/ 0 w 8686800"/>
                  <a:gd name="connsiteY0" fmla="*/ 591636 h 1432005"/>
                  <a:gd name="connsiteX1" fmla="*/ 1945828 w 8686800"/>
                  <a:gd name="connsiteY1" fmla="*/ 1404436 h 1432005"/>
                  <a:gd name="connsiteX2" fmla="*/ 3463057 w 8686800"/>
                  <a:gd name="connsiteY2" fmla="*/ 32836 h 1432005"/>
                  <a:gd name="connsiteX3" fmla="*/ 4699754 w 8686800"/>
                  <a:gd name="connsiteY3" fmla="*/ 354570 h 1432005"/>
                  <a:gd name="connsiteX4" fmla="*/ 5887911 w 8686800"/>
                  <a:gd name="connsiteY4" fmla="*/ 871036 h 1432005"/>
                  <a:gd name="connsiteX5" fmla="*/ 6755083 w 8686800"/>
                  <a:gd name="connsiteY5" fmla="*/ 566235 h 1432005"/>
                  <a:gd name="connsiteX6" fmla="*/ 7848600 w 8686800"/>
                  <a:gd name="connsiteY6" fmla="*/ 1429836 h 1432005"/>
                  <a:gd name="connsiteX7" fmla="*/ 8686800 w 8686800"/>
                  <a:gd name="connsiteY7" fmla="*/ 252969 h 1432005"/>
                  <a:gd name="connsiteX0" fmla="*/ 0 w 7848600"/>
                  <a:gd name="connsiteY0" fmla="*/ 591636 h 1432005"/>
                  <a:gd name="connsiteX1" fmla="*/ 1945828 w 7848600"/>
                  <a:gd name="connsiteY1" fmla="*/ 1404436 h 1432005"/>
                  <a:gd name="connsiteX2" fmla="*/ 3463057 w 7848600"/>
                  <a:gd name="connsiteY2" fmla="*/ 32836 h 1432005"/>
                  <a:gd name="connsiteX3" fmla="*/ 4699754 w 7848600"/>
                  <a:gd name="connsiteY3" fmla="*/ 354570 h 1432005"/>
                  <a:gd name="connsiteX4" fmla="*/ 5887911 w 7848600"/>
                  <a:gd name="connsiteY4" fmla="*/ 871036 h 1432005"/>
                  <a:gd name="connsiteX5" fmla="*/ 6755083 w 7848600"/>
                  <a:gd name="connsiteY5" fmla="*/ 566235 h 1432005"/>
                  <a:gd name="connsiteX6" fmla="*/ 7848600 w 7848600"/>
                  <a:gd name="connsiteY6" fmla="*/ 1429836 h 1432005"/>
                  <a:gd name="connsiteX0" fmla="*/ 0 w 7848600"/>
                  <a:gd name="connsiteY0" fmla="*/ 591636 h 1432005"/>
                  <a:gd name="connsiteX1" fmla="*/ 1945828 w 7848600"/>
                  <a:gd name="connsiteY1" fmla="*/ 1404436 h 1432005"/>
                  <a:gd name="connsiteX2" fmla="*/ 3463057 w 7848600"/>
                  <a:gd name="connsiteY2" fmla="*/ 32836 h 1432005"/>
                  <a:gd name="connsiteX3" fmla="*/ 4699754 w 7848600"/>
                  <a:gd name="connsiteY3" fmla="*/ 354570 h 1432005"/>
                  <a:gd name="connsiteX4" fmla="*/ 5887911 w 7848600"/>
                  <a:gd name="connsiteY4" fmla="*/ 871036 h 1432005"/>
                  <a:gd name="connsiteX5" fmla="*/ 6755083 w 7848600"/>
                  <a:gd name="connsiteY5" fmla="*/ 566235 h 1432005"/>
                  <a:gd name="connsiteX6" fmla="*/ 7848600 w 7848600"/>
                  <a:gd name="connsiteY6" fmla="*/ 1429836 h 1432005"/>
                  <a:gd name="connsiteX0" fmla="*/ 0 w 7848600"/>
                  <a:gd name="connsiteY0" fmla="*/ 572845 h 1413214"/>
                  <a:gd name="connsiteX1" fmla="*/ 1379692 w 7848600"/>
                  <a:gd name="connsiteY1" fmla="*/ 962312 h 1413214"/>
                  <a:gd name="connsiteX2" fmla="*/ 3463057 w 7848600"/>
                  <a:gd name="connsiteY2" fmla="*/ 14045 h 1413214"/>
                  <a:gd name="connsiteX3" fmla="*/ 4699754 w 7848600"/>
                  <a:gd name="connsiteY3" fmla="*/ 335779 h 1413214"/>
                  <a:gd name="connsiteX4" fmla="*/ 5887911 w 7848600"/>
                  <a:gd name="connsiteY4" fmla="*/ 852245 h 1413214"/>
                  <a:gd name="connsiteX5" fmla="*/ 6755083 w 7848600"/>
                  <a:gd name="connsiteY5" fmla="*/ 547444 h 1413214"/>
                  <a:gd name="connsiteX6" fmla="*/ 7848600 w 7848600"/>
                  <a:gd name="connsiteY6" fmla="*/ 1411045 h 1413214"/>
                  <a:gd name="connsiteX0" fmla="*/ 0 w 7848600"/>
                  <a:gd name="connsiteY0" fmla="*/ 572845 h 1413214"/>
                  <a:gd name="connsiteX1" fmla="*/ 1379692 w 7848600"/>
                  <a:gd name="connsiteY1" fmla="*/ 962312 h 1413214"/>
                  <a:gd name="connsiteX2" fmla="*/ 3463057 w 7848600"/>
                  <a:gd name="connsiteY2" fmla="*/ 14045 h 1413214"/>
                  <a:gd name="connsiteX3" fmla="*/ 4699754 w 7848600"/>
                  <a:gd name="connsiteY3" fmla="*/ 335779 h 1413214"/>
                  <a:gd name="connsiteX4" fmla="*/ 5887911 w 7848600"/>
                  <a:gd name="connsiteY4" fmla="*/ 852245 h 1413214"/>
                  <a:gd name="connsiteX5" fmla="*/ 6755083 w 7848600"/>
                  <a:gd name="connsiteY5" fmla="*/ 547444 h 1413214"/>
                  <a:gd name="connsiteX6" fmla="*/ 7848600 w 7848600"/>
                  <a:gd name="connsiteY6" fmla="*/ 1411045 h 1413214"/>
                  <a:gd name="connsiteX0" fmla="*/ 0 w 7848600"/>
                  <a:gd name="connsiteY0" fmla="*/ 589269 h 1429638"/>
                  <a:gd name="connsiteX1" fmla="*/ 1379692 w 7848600"/>
                  <a:gd name="connsiteY1" fmla="*/ 978736 h 1429638"/>
                  <a:gd name="connsiteX2" fmla="*/ 3096733 w 7848600"/>
                  <a:gd name="connsiteY2" fmla="*/ 22002 h 1429638"/>
                  <a:gd name="connsiteX3" fmla="*/ 4699754 w 7848600"/>
                  <a:gd name="connsiteY3" fmla="*/ 352203 h 1429638"/>
                  <a:gd name="connsiteX4" fmla="*/ 5887911 w 7848600"/>
                  <a:gd name="connsiteY4" fmla="*/ 868669 h 1429638"/>
                  <a:gd name="connsiteX5" fmla="*/ 6755083 w 7848600"/>
                  <a:gd name="connsiteY5" fmla="*/ 563868 h 1429638"/>
                  <a:gd name="connsiteX6" fmla="*/ 7848600 w 7848600"/>
                  <a:gd name="connsiteY6" fmla="*/ 1427469 h 1429638"/>
                  <a:gd name="connsiteX0" fmla="*/ 0 w 7848600"/>
                  <a:gd name="connsiteY0" fmla="*/ 588820 h 1429189"/>
                  <a:gd name="connsiteX1" fmla="*/ 1501799 w 7848600"/>
                  <a:gd name="connsiteY1" fmla="*/ 969820 h 1429189"/>
                  <a:gd name="connsiteX2" fmla="*/ 3096733 w 7848600"/>
                  <a:gd name="connsiteY2" fmla="*/ 21553 h 1429189"/>
                  <a:gd name="connsiteX3" fmla="*/ 4699754 w 7848600"/>
                  <a:gd name="connsiteY3" fmla="*/ 351754 h 1429189"/>
                  <a:gd name="connsiteX4" fmla="*/ 5887911 w 7848600"/>
                  <a:gd name="connsiteY4" fmla="*/ 868220 h 1429189"/>
                  <a:gd name="connsiteX5" fmla="*/ 6755083 w 7848600"/>
                  <a:gd name="connsiteY5" fmla="*/ 563419 h 1429189"/>
                  <a:gd name="connsiteX6" fmla="*/ 7848600 w 7848600"/>
                  <a:gd name="connsiteY6" fmla="*/ 1427020 h 1429189"/>
                  <a:gd name="connsiteX0" fmla="*/ 0 w 7848600"/>
                  <a:gd name="connsiteY0" fmla="*/ 592851 h 1433220"/>
                  <a:gd name="connsiteX1" fmla="*/ 1501799 w 7848600"/>
                  <a:gd name="connsiteY1" fmla="*/ 973851 h 1433220"/>
                  <a:gd name="connsiteX2" fmla="*/ 3096733 w 7848600"/>
                  <a:gd name="connsiteY2" fmla="*/ 25584 h 1433220"/>
                  <a:gd name="connsiteX3" fmla="*/ 4588747 w 7848600"/>
                  <a:gd name="connsiteY3" fmla="*/ 321919 h 1433220"/>
                  <a:gd name="connsiteX4" fmla="*/ 5887911 w 7848600"/>
                  <a:gd name="connsiteY4" fmla="*/ 872251 h 1433220"/>
                  <a:gd name="connsiteX5" fmla="*/ 6755083 w 7848600"/>
                  <a:gd name="connsiteY5" fmla="*/ 567450 h 1433220"/>
                  <a:gd name="connsiteX6" fmla="*/ 7848600 w 7848600"/>
                  <a:gd name="connsiteY6" fmla="*/ 1431051 h 1433220"/>
                  <a:gd name="connsiteX0" fmla="*/ 0 w 7848600"/>
                  <a:gd name="connsiteY0" fmla="*/ 584516 h 1424885"/>
                  <a:gd name="connsiteX1" fmla="*/ 1501799 w 7848600"/>
                  <a:gd name="connsiteY1" fmla="*/ 965516 h 1424885"/>
                  <a:gd name="connsiteX2" fmla="*/ 3096733 w 7848600"/>
                  <a:gd name="connsiteY2" fmla="*/ 17249 h 1424885"/>
                  <a:gd name="connsiteX3" fmla="*/ 4588747 w 7848600"/>
                  <a:gd name="connsiteY3" fmla="*/ 313584 h 1424885"/>
                  <a:gd name="connsiteX4" fmla="*/ 5887911 w 7848600"/>
                  <a:gd name="connsiteY4" fmla="*/ 863916 h 1424885"/>
                  <a:gd name="connsiteX5" fmla="*/ 6755083 w 7848600"/>
                  <a:gd name="connsiteY5" fmla="*/ 559115 h 1424885"/>
                  <a:gd name="connsiteX6" fmla="*/ 7848600 w 7848600"/>
                  <a:gd name="connsiteY6" fmla="*/ 1422716 h 1424885"/>
                  <a:gd name="connsiteX0" fmla="*/ 0 w 7848600"/>
                  <a:gd name="connsiteY0" fmla="*/ 592384 h 1432984"/>
                  <a:gd name="connsiteX1" fmla="*/ 1501799 w 7848600"/>
                  <a:gd name="connsiteY1" fmla="*/ 973384 h 1432984"/>
                  <a:gd name="connsiteX2" fmla="*/ 3096733 w 7848600"/>
                  <a:gd name="connsiteY2" fmla="*/ 25117 h 1432984"/>
                  <a:gd name="connsiteX3" fmla="*/ 4588747 w 7848600"/>
                  <a:gd name="connsiteY3" fmla="*/ 321452 h 1432984"/>
                  <a:gd name="connsiteX4" fmla="*/ 6098826 w 7848600"/>
                  <a:gd name="connsiteY4" fmla="*/ 829451 h 1432984"/>
                  <a:gd name="connsiteX5" fmla="*/ 6755083 w 7848600"/>
                  <a:gd name="connsiteY5" fmla="*/ 566983 h 1432984"/>
                  <a:gd name="connsiteX6" fmla="*/ 7848600 w 7848600"/>
                  <a:gd name="connsiteY6" fmla="*/ 1430584 h 1432984"/>
                  <a:gd name="connsiteX0" fmla="*/ 0 w 7848600"/>
                  <a:gd name="connsiteY0" fmla="*/ 592384 h 1432984"/>
                  <a:gd name="connsiteX1" fmla="*/ 1501799 w 7848600"/>
                  <a:gd name="connsiteY1" fmla="*/ 973384 h 1432984"/>
                  <a:gd name="connsiteX2" fmla="*/ 3096733 w 7848600"/>
                  <a:gd name="connsiteY2" fmla="*/ 25117 h 1432984"/>
                  <a:gd name="connsiteX3" fmla="*/ 4588747 w 7848600"/>
                  <a:gd name="connsiteY3" fmla="*/ 321452 h 1432984"/>
                  <a:gd name="connsiteX4" fmla="*/ 6098826 w 7848600"/>
                  <a:gd name="connsiteY4" fmla="*/ 829451 h 1432984"/>
                  <a:gd name="connsiteX5" fmla="*/ 6755083 w 7848600"/>
                  <a:gd name="connsiteY5" fmla="*/ 566983 h 1432984"/>
                  <a:gd name="connsiteX6" fmla="*/ 7848600 w 7848600"/>
                  <a:gd name="connsiteY6" fmla="*/ 1430584 h 1432984"/>
                  <a:gd name="connsiteX0" fmla="*/ 0 w 7848600"/>
                  <a:gd name="connsiteY0" fmla="*/ 586377 h 1426977"/>
                  <a:gd name="connsiteX1" fmla="*/ 1501799 w 7848600"/>
                  <a:gd name="connsiteY1" fmla="*/ 967377 h 1426977"/>
                  <a:gd name="connsiteX2" fmla="*/ 3096733 w 7848600"/>
                  <a:gd name="connsiteY2" fmla="*/ 19110 h 1426977"/>
                  <a:gd name="connsiteX3" fmla="*/ 4588747 w 7848600"/>
                  <a:gd name="connsiteY3" fmla="*/ 315445 h 1426977"/>
                  <a:gd name="connsiteX4" fmla="*/ 6098826 w 7848600"/>
                  <a:gd name="connsiteY4" fmla="*/ 823444 h 1426977"/>
                  <a:gd name="connsiteX5" fmla="*/ 6755083 w 7848600"/>
                  <a:gd name="connsiteY5" fmla="*/ 560976 h 1426977"/>
                  <a:gd name="connsiteX6" fmla="*/ 7848600 w 7848600"/>
                  <a:gd name="connsiteY6" fmla="*/ 1424577 h 1426977"/>
                  <a:gd name="connsiteX0" fmla="*/ 0 w 7848600"/>
                  <a:gd name="connsiteY0" fmla="*/ 586377 h 1426455"/>
                  <a:gd name="connsiteX1" fmla="*/ 1501799 w 7848600"/>
                  <a:gd name="connsiteY1" fmla="*/ 967377 h 1426455"/>
                  <a:gd name="connsiteX2" fmla="*/ 3096733 w 7848600"/>
                  <a:gd name="connsiteY2" fmla="*/ 19110 h 1426455"/>
                  <a:gd name="connsiteX3" fmla="*/ 4588747 w 7848600"/>
                  <a:gd name="connsiteY3" fmla="*/ 315445 h 1426455"/>
                  <a:gd name="connsiteX4" fmla="*/ 6098826 w 7848600"/>
                  <a:gd name="connsiteY4" fmla="*/ 823444 h 1426455"/>
                  <a:gd name="connsiteX5" fmla="*/ 7654240 w 7848600"/>
                  <a:gd name="connsiteY5" fmla="*/ 323910 h 1426455"/>
                  <a:gd name="connsiteX6" fmla="*/ 7848600 w 7848600"/>
                  <a:gd name="connsiteY6" fmla="*/ 1424577 h 1426455"/>
                  <a:gd name="connsiteX0" fmla="*/ 0 w 9524805"/>
                  <a:gd name="connsiteY0" fmla="*/ 956734 h 1386915"/>
                  <a:gd name="connsiteX1" fmla="*/ 1501799 w 9524805"/>
                  <a:gd name="connsiteY1" fmla="*/ 1337734 h 1386915"/>
                  <a:gd name="connsiteX2" fmla="*/ 3096733 w 9524805"/>
                  <a:gd name="connsiteY2" fmla="*/ 389467 h 1386915"/>
                  <a:gd name="connsiteX3" fmla="*/ 4588747 w 9524805"/>
                  <a:gd name="connsiteY3" fmla="*/ 685802 h 1386915"/>
                  <a:gd name="connsiteX4" fmla="*/ 6098826 w 9524805"/>
                  <a:gd name="connsiteY4" fmla="*/ 1193801 h 1386915"/>
                  <a:gd name="connsiteX5" fmla="*/ 7654240 w 9524805"/>
                  <a:gd name="connsiteY5" fmla="*/ 694267 h 1386915"/>
                  <a:gd name="connsiteX6" fmla="*/ 9524805 w 9524805"/>
                  <a:gd name="connsiteY6" fmla="*/ 0 h 1386915"/>
                  <a:gd name="connsiteX0" fmla="*/ 0 w 9524805"/>
                  <a:gd name="connsiteY0" fmla="*/ 956734 h 1422404"/>
                  <a:gd name="connsiteX1" fmla="*/ 1501799 w 9524805"/>
                  <a:gd name="connsiteY1" fmla="*/ 1337734 h 1422404"/>
                  <a:gd name="connsiteX2" fmla="*/ 3096733 w 9524805"/>
                  <a:gd name="connsiteY2" fmla="*/ 389467 h 1422404"/>
                  <a:gd name="connsiteX3" fmla="*/ 4588747 w 9524805"/>
                  <a:gd name="connsiteY3" fmla="*/ 685802 h 1422404"/>
                  <a:gd name="connsiteX4" fmla="*/ 6076624 w 9524805"/>
                  <a:gd name="connsiteY4" fmla="*/ 1422401 h 1422404"/>
                  <a:gd name="connsiteX5" fmla="*/ 7654240 w 9524805"/>
                  <a:gd name="connsiteY5" fmla="*/ 694267 h 1422404"/>
                  <a:gd name="connsiteX6" fmla="*/ 9524805 w 9524805"/>
                  <a:gd name="connsiteY6" fmla="*/ 0 h 1422404"/>
                  <a:gd name="connsiteX0" fmla="*/ 0 w 9524805"/>
                  <a:gd name="connsiteY0" fmla="*/ 956734 h 1422403"/>
                  <a:gd name="connsiteX1" fmla="*/ 1501799 w 9524805"/>
                  <a:gd name="connsiteY1" fmla="*/ 1337734 h 1422403"/>
                  <a:gd name="connsiteX2" fmla="*/ 3096733 w 9524805"/>
                  <a:gd name="connsiteY2" fmla="*/ 389467 h 1422403"/>
                  <a:gd name="connsiteX3" fmla="*/ 4588747 w 9524805"/>
                  <a:gd name="connsiteY3" fmla="*/ 685802 h 1422403"/>
                  <a:gd name="connsiteX4" fmla="*/ 6076624 w 9524805"/>
                  <a:gd name="connsiteY4" fmla="*/ 1422401 h 1422403"/>
                  <a:gd name="connsiteX5" fmla="*/ 7654240 w 9524805"/>
                  <a:gd name="connsiteY5" fmla="*/ 694267 h 1422403"/>
                  <a:gd name="connsiteX6" fmla="*/ 9524805 w 9524805"/>
                  <a:gd name="connsiteY6" fmla="*/ 0 h 1422403"/>
                  <a:gd name="connsiteX0" fmla="*/ 0 w 9524805"/>
                  <a:gd name="connsiteY0" fmla="*/ 956734 h 1425164"/>
                  <a:gd name="connsiteX1" fmla="*/ 1501799 w 9524805"/>
                  <a:gd name="connsiteY1" fmla="*/ 1337734 h 1425164"/>
                  <a:gd name="connsiteX2" fmla="*/ 3096733 w 9524805"/>
                  <a:gd name="connsiteY2" fmla="*/ 389467 h 1425164"/>
                  <a:gd name="connsiteX3" fmla="*/ 4566547 w 9524805"/>
                  <a:gd name="connsiteY3" fmla="*/ 922869 h 1425164"/>
                  <a:gd name="connsiteX4" fmla="*/ 6076624 w 9524805"/>
                  <a:gd name="connsiteY4" fmla="*/ 1422401 h 1425164"/>
                  <a:gd name="connsiteX5" fmla="*/ 7654240 w 9524805"/>
                  <a:gd name="connsiteY5" fmla="*/ 694267 h 1425164"/>
                  <a:gd name="connsiteX6" fmla="*/ 9524805 w 9524805"/>
                  <a:gd name="connsiteY6" fmla="*/ 0 h 1425164"/>
                  <a:gd name="connsiteX0" fmla="*/ 0 w 9524805"/>
                  <a:gd name="connsiteY0" fmla="*/ 956734 h 1424315"/>
                  <a:gd name="connsiteX1" fmla="*/ 1501799 w 9524805"/>
                  <a:gd name="connsiteY1" fmla="*/ 1337734 h 1424315"/>
                  <a:gd name="connsiteX2" fmla="*/ 3096733 w 9524805"/>
                  <a:gd name="connsiteY2" fmla="*/ 389467 h 1424315"/>
                  <a:gd name="connsiteX3" fmla="*/ 4566547 w 9524805"/>
                  <a:gd name="connsiteY3" fmla="*/ 922869 h 1424315"/>
                  <a:gd name="connsiteX4" fmla="*/ 6076624 w 9524805"/>
                  <a:gd name="connsiteY4" fmla="*/ 1422401 h 1424315"/>
                  <a:gd name="connsiteX5" fmla="*/ 7654240 w 9524805"/>
                  <a:gd name="connsiteY5" fmla="*/ 694267 h 1424315"/>
                  <a:gd name="connsiteX6" fmla="*/ 9524805 w 9524805"/>
                  <a:gd name="connsiteY6" fmla="*/ 0 h 1424315"/>
                  <a:gd name="connsiteX0" fmla="*/ 0 w 9524805"/>
                  <a:gd name="connsiteY0" fmla="*/ 677334 h 1424315"/>
                  <a:gd name="connsiteX1" fmla="*/ 1501799 w 9524805"/>
                  <a:gd name="connsiteY1" fmla="*/ 1337734 h 1424315"/>
                  <a:gd name="connsiteX2" fmla="*/ 3096733 w 9524805"/>
                  <a:gd name="connsiteY2" fmla="*/ 389467 h 1424315"/>
                  <a:gd name="connsiteX3" fmla="*/ 4566547 w 9524805"/>
                  <a:gd name="connsiteY3" fmla="*/ 922869 h 1424315"/>
                  <a:gd name="connsiteX4" fmla="*/ 6076624 w 9524805"/>
                  <a:gd name="connsiteY4" fmla="*/ 1422401 h 1424315"/>
                  <a:gd name="connsiteX5" fmla="*/ 7654240 w 9524805"/>
                  <a:gd name="connsiteY5" fmla="*/ 694267 h 1424315"/>
                  <a:gd name="connsiteX6" fmla="*/ 9524805 w 9524805"/>
                  <a:gd name="connsiteY6" fmla="*/ 0 h 1424315"/>
                  <a:gd name="connsiteX0" fmla="*/ 0 w 9524805"/>
                  <a:gd name="connsiteY0" fmla="*/ 677334 h 1424315"/>
                  <a:gd name="connsiteX1" fmla="*/ 1546201 w 9524805"/>
                  <a:gd name="connsiteY1" fmla="*/ 1354667 h 1424315"/>
                  <a:gd name="connsiteX2" fmla="*/ 3096733 w 9524805"/>
                  <a:gd name="connsiteY2" fmla="*/ 389467 h 1424315"/>
                  <a:gd name="connsiteX3" fmla="*/ 4566547 w 9524805"/>
                  <a:gd name="connsiteY3" fmla="*/ 922869 h 1424315"/>
                  <a:gd name="connsiteX4" fmla="*/ 6076624 w 9524805"/>
                  <a:gd name="connsiteY4" fmla="*/ 1422401 h 1424315"/>
                  <a:gd name="connsiteX5" fmla="*/ 7654240 w 9524805"/>
                  <a:gd name="connsiteY5" fmla="*/ 694267 h 1424315"/>
                  <a:gd name="connsiteX6" fmla="*/ 9524805 w 9524805"/>
                  <a:gd name="connsiteY6" fmla="*/ 0 h 1424315"/>
                  <a:gd name="connsiteX0" fmla="*/ 0 w 9524805"/>
                  <a:gd name="connsiteY0" fmla="*/ 677334 h 1424315"/>
                  <a:gd name="connsiteX1" fmla="*/ 1546201 w 9524805"/>
                  <a:gd name="connsiteY1" fmla="*/ 1354667 h 1424315"/>
                  <a:gd name="connsiteX2" fmla="*/ 3096733 w 9524805"/>
                  <a:gd name="connsiteY2" fmla="*/ 389467 h 1424315"/>
                  <a:gd name="connsiteX3" fmla="*/ 4566547 w 9524805"/>
                  <a:gd name="connsiteY3" fmla="*/ 922869 h 1424315"/>
                  <a:gd name="connsiteX4" fmla="*/ 6076624 w 9524805"/>
                  <a:gd name="connsiteY4" fmla="*/ 1422401 h 1424315"/>
                  <a:gd name="connsiteX5" fmla="*/ 7654240 w 9524805"/>
                  <a:gd name="connsiteY5" fmla="*/ 694267 h 1424315"/>
                  <a:gd name="connsiteX6" fmla="*/ 9524805 w 9524805"/>
                  <a:gd name="connsiteY6" fmla="*/ 0 h 1424315"/>
                  <a:gd name="connsiteX0" fmla="*/ 0 w 9524805"/>
                  <a:gd name="connsiteY0" fmla="*/ 677334 h 1424315"/>
                  <a:gd name="connsiteX1" fmla="*/ 1546201 w 9524805"/>
                  <a:gd name="connsiteY1" fmla="*/ 1354667 h 1424315"/>
                  <a:gd name="connsiteX2" fmla="*/ 3096733 w 9524805"/>
                  <a:gd name="connsiteY2" fmla="*/ 389467 h 1424315"/>
                  <a:gd name="connsiteX3" fmla="*/ 4566547 w 9524805"/>
                  <a:gd name="connsiteY3" fmla="*/ 922869 h 1424315"/>
                  <a:gd name="connsiteX4" fmla="*/ 6076624 w 9524805"/>
                  <a:gd name="connsiteY4" fmla="*/ 1422401 h 1424315"/>
                  <a:gd name="connsiteX5" fmla="*/ 7654240 w 9524805"/>
                  <a:gd name="connsiteY5" fmla="*/ 694267 h 1424315"/>
                  <a:gd name="connsiteX6" fmla="*/ 9524805 w 9524805"/>
                  <a:gd name="connsiteY6" fmla="*/ 0 h 1424315"/>
                  <a:gd name="connsiteX0" fmla="*/ 0 w 9524805"/>
                  <a:gd name="connsiteY0" fmla="*/ 677334 h 1422401"/>
                  <a:gd name="connsiteX1" fmla="*/ 1546201 w 9524805"/>
                  <a:gd name="connsiteY1" fmla="*/ 1354667 h 1422401"/>
                  <a:gd name="connsiteX2" fmla="*/ 3096733 w 9524805"/>
                  <a:gd name="connsiteY2" fmla="*/ 389467 h 1422401"/>
                  <a:gd name="connsiteX3" fmla="*/ 4588748 w 9524805"/>
                  <a:gd name="connsiteY3" fmla="*/ 694269 h 1422401"/>
                  <a:gd name="connsiteX4" fmla="*/ 6076624 w 9524805"/>
                  <a:gd name="connsiteY4" fmla="*/ 1422401 h 1422401"/>
                  <a:gd name="connsiteX5" fmla="*/ 7654240 w 9524805"/>
                  <a:gd name="connsiteY5" fmla="*/ 694267 h 1422401"/>
                  <a:gd name="connsiteX6" fmla="*/ 9524805 w 9524805"/>
                  <a:gd name="connsiteY6" fmla="*/ 0 h 1422401"/>
                  <a:gd name="connsiteX0" fmla="*/ 0 w 9524805"/>
                  <a:gd name="connsiteY0" fmla="*/ 677334 h 1422401"/>
                  <a:gd name="connsiteX1" fmla="*/ 1546201 w 9524805"/>
                  <a:gd name="connsiteY1" fmla="*/ 1354667 h 1422401"/>
                  <a:gd name="connsiteX2" fmla="*/ 3096733 w 9524805"/>
                  <a:gd name="connsiteY2" fmla="*/ 389467 h 1422401"/>
                  <a:gd name="connsiteX3" fmla="*/ 4588748 w 9524805"/>
                  <a:gd name="connsiteY3" fmla="*/ 694269 h 1422401"/>
                  <a:gd name="connsiteX4" fmla="*/ 6076624 w 9524805"/>
                  <a:gd name="connsiteY4" fmla="*/ 1422401 h 1422401"/>
                  <a:gd name="connsiteX5" fmla="*/ 7654240 w 9524805"/>
                  <a:gd name="connsiteY5" fmla="*/ 694267 h 1422401"/>
                  <a:gd name="connsiteX6" fmla="*/ 9524805 w 9524805"/>
                  <a:gd name="connsiteY6" fmla="*/ 0 h 1422401"/>
                  <a:gd name="connsiteX0" fmla="*/ 0 w 9524805"/>
                  <a:gd name="connsiteY0" fmla="*/ 677334 h 1422401"/>
                  <a:gd name="connsiteX1" fmla="*/ 1546201 w 9524805"/>
                  <a:gd name="connsiteY1" fmla="*/ 1354667 h 1422401"/>
                  <a:gd name="connsiteX2" fmla="*/ 3096733 w 9524805"/>
                  <a:gd name="connsiteY2" fmla="*/ 389467 h 1422401"/>
                  <a:gd name="connsiteX3" fmla="*/ 4588748 w 9524805"/>
                  <a:gd name="connsiteY3" fmla="*/ 694269 h 1422401"/>
                  <a:gd name="connsiteX4" fmla="*/ 6087724 w 9524805"/>
                  <a:gd name="connsiteY4" fmla="*/ 1422401 h 1422401"/>
                  <a:gd name="connsiteX5" fmla="*/ 7654240 w 9524805"/>
                  <a:gd name="connsiteY5" fmla="*/ 694267 h 1422401"/>
                  <a:gd name="connsiteX6" fmla="*/ 9524805 w 9524805"/>
                  <a:gd name="connsiteY6" fmla="*/ 0 h 1422401"/>
                  <a:gd name="connsiteX0" fmla="*/ 0 w 9524805"/>
                  <a:gd name="connsiteY0" fmla="*/ 677334 h 1422401"/>
                  <a:gd name="connsiteX1" fmla="*/ 1546201 w 9524805"/>
                  <a:gd name="connsiteY1" fmla="*/ 1354667 h 1422401"/>
                  <a:gd name="connsiteX2" fmla="*/ 3096733 w 9524805"/>
                  <a:gd name="connsiteY2" fmla="*/ 389467 h 1422401"/>
                  <a:gd name="connsiteX3" fmla="*/ 4588748 w 9524805"/>
                  <a:gd name="connsiteY3" fmla="*/ 694269 h 1422401"/>
                  <a:gd name="connsiteX4" fmla="*/ 6087724 w 9524805"/>
                  <a:gd name="connsiteY4" fmla="*/ 1422401 h 1422401"/>
                  <a:gd name="connsiteX5" fmla="*/ 7654240 w 9524805"/>
                  <a:gd name="connsiteY5" fmla="*/ 694267 h 1422401"/>
                  <a:gd name="connsiteX6" fmla="*/ 9524805 w 9524805"/>
                  <a:gd name="connsiteY6" fmla="*/ 0 h 1422401"/>
                  <a:gd name="connsiteX0" fmla="*/ 0 w 9524805"/>
                  <a:gd name="connsiteY0" fmla="*/ 677334 h 1422401"/>
                  <a:gd name="connsiteX1" fmla="*/ 1546201 w 9524805"/>
                  <a:gd name="connsiteY1" fmla="*/ 1354667 h 1422401"/>
                  <a:gd name="connsiteX2" fmla="*/ 3096733 w 9524805"/>
                  <a:gd name="connsiteY2" fmla="*/ 389467 h 1422401"/>
                  <a:gd name="connsiteX3" fmla="*/ 4588748 w 9524805"/>
                  <a:gd name="connsiteY3" fmla="*/ 694269 h 1422401"/>
                  <a:gd name="connsiteX4" fmla="*/ 6087724 w 9524805"/>
                  <a:gd name="connsiteY4" fmla="*/ 1422401 h 1422401"/>
                  <a:gd name="connsiteX5" fmla="*/ 7654240 w 9524805"/>
                  <a:gd name="connsiteY5" fmla="*/ 694267 h 1422401"/>
                  <a:gd name="connsiteX6" fmla="*/ 9524805 w 9524805"/>
                  <a:gd name="connsiteY6" fmla="*/ 0 h 1422401"/>
                  <a:gd name="connsiteX0" fmla="*/ 0 w 9524805"/>
                  <a:gd name="connsiteY0" fmla="*/ 677334 h 1430867"/>
                  <a:gd name="connsiteX1" fmla="*/ 1546201 w 9524805"/>
                  <a:gd name="connsiteY1" fmla="*/ 1354667 h 1430867"/>
                  <a:gd name="connsiteX2" fmla="*/ 3096733 w 9524805"/>
                  <a:gd name="connsiteY2" fmla="*/ 389467 h 1430867"/>
                  <a:gd name="connsiteX3" fmla="*/ 4588748 w 9524805"/>
                  <a:gd name="connsiteY3" fmla="*/ 694269 h 1430867"/>
                  <a:gd name="connsiteX4" fmla="*/ 6132126 w 9524805"/>
                  <a:gd name="connsiteY4" fmla="*/ 1430867 h 1430867"/>
                  <a:gd name="connsiteX5" fmla="*/ 7654240 w 9524805"/>
                  <a:gd name="connsiteY5" fmla="*/ 694267 h 1430867"/>
                  <a:gd name="connsiteX6" fmla="*/ 9524805 w 9524805"/>
                  <a:gd name="connsiteY6" fmla="*/ 0 h 1430867"/>
                  <a:gd name="connsiteX0" fmla="*/ 0 w 9524805"/>
                  <a:gd name="connsiteY0" fmla="*/ 678201 h 1431734"/>
                  <a:gd name="connsiteX1" fmla="*/ 1546201 w 9524805"/>
                  <a:gd name="connsiteY1" fmla="*/ 1355534 h 1431734"/>
                  <a:gd name="connsiteX2" fmla="*/ 3096733 w 9524805"/>
                  <a:gd name="connsiteY2" fmla="*/ 390334 h 1431734"/>
                  <a:gd name="connsiteX3" fmla="*/ 4588748 w 9524805"/>
                  <a:gd name="connsiteY3" fmla="*/ 695136 h 1431734"/>
                  <a:gd name="connsiteX4" fmla="*/ 6132126 w 9524805"/>
                  <a:gd name="connsiteY4" fmla="*/ 1431734 h 1431734"/>
                  <a:gd name="connsiteX5" fmla="*/ 7654240 w 9524805"/>
                  <a:gd name="connsiteY5" fmla="*/ 695134 h 1431734"/>
                  <a:gd name="connsiteX6" fmla="*/ 9524805 w 9524805"/>
                  <a:gd name="connsiteY6" fmla="*/ 867 h 1431734"/>
                  <a:gd name="connsiteX0" fmla="*/ 0 w 9524805"/>
                  <a:gd name="connsiteY0" fmla="*/ 677937 h 1431470"/>
                  <a:gd name="connsiteX1" fmla="*/ 1546201 w 9524805"/>
                  <a:gd name="connsiteY1" fmla="*/ 1355270 h 1431470"/>
                  <a:gd name="connsiteX2" fmla="*/ 3096733 w 9524805"/>
                  <a:gd name="connsiteY2" fmla="*/ 390070 h 1431470"/>
                  <a:gd name="connsiteX3" fmla="*/ 4588748 w 9524805"/>
                  <a:gd name="connsiteY3" fmla="*/ 694872 h 1431470"/>
                  <a:gd name="connsiteX4" fmla="*/ 6132126 w 9524805"/>
                  <a:gd name="connsiteY4" fmla="*/ 1431470 h 1431470"/>
                  <a:gd name="connsiteX5" fmla="*/ 7654240 w 9524805"/>
                  <a:gd name="connsiteY5" fmla="*/ 694870 h 1431470"/>
                  <a:gd name="connsiteX6" fmla="*/ 9524805 w 9524805"/>
                  <a:gd name="connsiteY6" fmla="*/ 603 h 1431470"/>
                  <a:gd name="connsiteX0" fmla="*/ 0 w 9524805"/>
                  <a:gd name="connsiteY0" fmla="*/ 677937 h 1431470"/>
                  <a:gd name="connsiteX1" fmla="*/ 1546201 w 9524805"/>
                  <a:gd name="connsiteY1" fmla="*/ 1355270 h 1431470"/>
                  <a:gd name="connsiteX2" fmla="*/ 3096733 w 9524805"/>
                  <a:gd name="connsiteY2" fmla="*/ 390070 h 1431470"/>
                  <a:gd name="connsiteX3" fmla="*/ 4588748 w 9524805"/>
                  <a:gd name="connsiteY3" fmla="*/ 694872 h 1431470"/>
                  <a:gd name="connsiteX4" fmla="*/ 6132126 w 9524805"/>
                  <a:gd name="connsiteY4" fmla="*/ 1431470 h 1431470"/>
                  <a:gd name="connsiteX5" fmla="*/ 7654240 w 9524805"/>
                  <a:gd name="connsiteY5" fmla="*/ 694870 h 1431470"/>
                  <a:gd name="connsiteX6" fmla="*/ 9524805 w 9524805"/>
                  <a:gd name="connsiteY6" fmla="*/ 603 h 1431470"/>
                  <a:gd name="connsiteX0" fmla="*/ 0 w 9524805"/>
                  <a:gd name="connsiteY0" fmla="*/ 677937 h 1431470"/>
                  <a:gd name="connsiteX1" fmla="*/ 1546201 w 9524805"/>
                  <a:gd name="connsiteY1" fmla="*/ 1355270 h 1431470"/>
                  <a:gd name="connsiteX2" fmla="*/ 3096733 w 9524805"/>
                  <a:gd name="connsiteY2" fmla="*/ 390070 h 1431470"/>
                  <a:gd name="connsiteX3" fmla="*/ 4588748 w 9524805"/>
                  <a:gd name="connsiteY3" fmla="*/ 694872 h 1431470"/>
                  <a:gd name="connsiteX4" fmla="*/ 6132126 w 9524805"/>
                  <a:gd name="connsiteY4" fmla="*/ 1431470 h 1431470"/>
                  <a:gd name="connsiteX5" fmla="*/ 7654240 w 9524805"/>
                  <a:gd name="connsiteY5" fmla="*/ 694870 h 1431470"/>
                  <a:gd name="connsiteX6" fmla="*/ 9524805 w 9524805"/>
                  <a:gd name="connsiteY6" fmla="*/ 603 h 1431470"/>
                  <a:gd name="connsiteX0" fmla="*/ 0 w 9524805"/>
                  <a:gd name="connsiteY0" fmla="*/ 677937 h 1431543"/>
                  <a:gd name="connsiteX1" fmla="*/ 1546201 w 9524805"/>
                  <a:gd name="connsiteY1" fmla="*/ 1355270 h 1431543"/>
                  <a:gd name="connsiteX2" fmla="*/ 3096733 w 9524805"/>
                  <a:gd name="connsiteY2" fmla="*/ 390070 h 1431543"/>
                  <a:gd name="connsiteX3" fmla="*/ 4588748 w 9524805"/>
                  <a:gd name="connsiteY3" fmla="*/ 694872 h 1431543"/>
                  <a:gd name="connsiteX4" fmla="*/ 6132126 w 9524805"/>
                  <a:gd name="connsiteY4" fmla="*/ 1431470 h 1431543"/>
                  <a:gd name="connsiteX5" fmla="*/ 7654240 w 9524805"/>
                  <a:gd name="connsiteY5" fmla="*/ 694870 h 1431543"/>
                  <a:gd name="connsiteX6" fmla="*/ 9524805 w 9524805"/>
                  <a:gd name="connsiteY6" fmla="*/ 603 h 1431543"/>
                  <a:gd name="connsiteX0" fmla="*/ 0 w 9524805"/>
                  <a:gd name="connsiteY0" fmla="*/ 677937 h 1431543"/>
                  <a:gd name="connsiteX1" fmla="*/ 1546201 w 9524805"/>
                  <a:gd name="connsiteY1" fmla="*/ 1355270 h 1431543"/>
                  <a:gd name="connsiteX2" fmla="*/ 3096733 w 9524805"/>
                  <a:gd name="connsiteY2" fmla="*/ 390070 h 1431543"/>
                  <a:gd name="connsiteX3" fmla="*/ 4588748 w 9524805"/>
                  <a:gd name="connsiteY3" fmla="*/ 694872 h 1431543"/>
                  <a:gd name="connsiteX4" fmla="*/ 6132126 w 9524805"/>
                  <a:gd name="connsiteY4" fmla="*/ 1431470 h 1431543"/>
                  <a:gd name="connsiteX5" fmla="*/ 7654240 w 9524805"/>
                  <a:gd name="connsiteY5" fmla="*/ 694870 h 1431543"/>
                  <a:gd name="connsiteX6" fmla="*/ 9524805 w 9524805"/>
                  <a:gd name="connsiteY6" fmla="*/ 603 h 1431543"/>
                  <a:gd name="connsiteX0" fmla="*/ 0 w 9571866"/>
                  <a:gd name="connsiteY0" fmla="*/ 715896 h 1469533"/>
                  <a:gd name="connsiteX1" fmla="*/ 1546201 w 9571866"/>
                  <a:gd name="connsiteY1" fmla="*/ 1393229 h 1469533"/>
                  <a:gd name="connsiteX2" fmla="*/ 3096733 w 9571866"/>
                  <a:gd name="connsiteY2" fmla="*/ 428029 h 1469533"/>
                  <a:gd name="connsiteX3" fmla="*/ 4588748 w 9571866"/>
                  <a:gd name="connsiteY3" fmla="*/ 732831 h 1469533"/>
                  <a:gd name="connsiteX4" fmla="*/ 6132126 w 9571866"/>
                  <a:gd name="connsiteY4" fmla="*/ 1469429 h 1469533"/>
                  <a:gd name="connsiteX5" fmla="*/ 7654240 w 9571866"/>
                  <a:gd name="connsiteY5" fmla="*/ 732829 h 1469533"/>
                  <a:gd name="connsiteX6" fmla="*/ 9397441 w 9571866"/>
                  <a:gd name="connsiteY6" fmla="*/ 55494 h 1469533"/>
                  <a:gd name="connsiteX7" fmla="*/ 9524805 w 9571866"/>
                  <a:gd name="connsiteY7" fmla="*/ 38562 h 1469533"/>
                  <a:gd name="connsiteX0" fmla="*/ 0 w 9592311"/>
                  <a:gd name="connsiteY0" fmla="*/ 665766 h 1681768"/>
                  <a:gd name="connsiteX1" fmla="*/ 1546201 w 9592311"/>
                  <a:gd name="connsiteY1" fmla="*/ 1343099 h 1681768"/>
                  <a:gd name="connsiteX2" fmla="*/ 3096733 w 9592311"/>
                  <a:gd name="connsiteY2" fmla="*/ 377899 h 1681768"/>
                  <a:gd name="connsiteX3" fmla="*/ 4588748 w 9592311"/>
                  <a:gd name="connsiteY3" fmla="*/ 682701 h 1681768"/>
                  <a:gd name="connsiteX4" fmla="*/ 6132126 w 9592311"/>
                  <a:gd name="connsiteY4" fmla="*/ 1419299 h 1681768"/>
                  <a:gd name="connsiteX5" fmla="*/ 7654240 w 9592311"/>
                  <a:gd name="connsiteY5" fmla="*/ 682699 h 1681768"/>
                  <a:gd name="connsiteX6" fmla="*/ 9397441 w 9592311"/>
                  <a:gd name="connsiteY6" fmla="*/ 5364 h 1681768"/>
                  <a:gd name="connsiteX7" fmla="*/ 9569208 w 9592311"/>
                  <a:gd name="connsiteY7" fmla="*/ 1681765 h 1681768"/>
                  <a:gd name="connsiteX0" fmla="*/ 0 w 9569208"/>
                  <a:gd name="connsiteY0" fmla="*/ 660402 h 1676401"/>
                  <a:gd name="connsiteX1" fmla="*/ 1546201 w 9569208"/>
                  <a:gd name="connsiteY1" fmla="*/ 1337735 h 1676401"/>
                  <a:gd name="connsiteX2" fmla="*/ 3096733 w 9569208"/>
                  <a:gd name="connsiteY2" fmla="*/ 372535 h 1676401"/>
                  <a:gd name="connsiteX3" fmla="*/ 4588748 w 9569208"/>
                  <a:gd name="connsiteY3" fmla="*/ 677337 h 1676401"/>
                  <a:gd name="connsiteX4" fmla="*/ 6132126 w 9569208"/>
                  <a:gd name="connsiteY4" fmla="*/ 1413935 h 1676401"/>
                  <a:gd name="connsiteX5" fmla="*/ 7654240 w 9569208"/>
                  <a:gd name="connsiteY5" fmla="*/ 677335 h 1676401"/>
                  <a:gd name="connsiteX6" fmla="*/ 9397441 w 9569208"/>
                  <a:gd name="connsiteY6" fmla="*/ 0 h 1676401"/>
                  <a:gd name="connsiteX7" fmla="*/ 9569208 w 9569208"/>
                  <a:gd name="connsiteY7" fmla="*/ 1676401 h 1676401"/>
                  <a:gd name="connsiteX0" fmla="*/ 0 w 9569208"/>
                  <a:gd name="connsiteY0" fmla="*/ 660402 h 1676401"/>
                  <a:gd name="connsiteX1" fmla="*/ 1546201 w 9569208"/>
                  <a:gd name="connsiteY1" fmla="*/ 1337735 h 1676401"/>
                  <a:gd name="connsiteX2" fmla="*/ 3096733 w 9569208"/>
                  <a:gd name="connsiteY2" fmla="*/ 372535 h 1676401"/>
                  <a:gd name="connsiteX3" fmla="*/ 4588748 w 9569208"/>
                  <a:gd name="connsiteY3" fmla="*/ 677337 h 1676401"/>
                  <a:gd name="connsiteX4" fmla="*/ 6132126 w 9569208"/>
                  <a:gd name="connsiteY4" fmla="*/ 1413935 h 1676401"/>
                  <a:gd name="connsiteX5" fmla="*/ 7654240 w 9569208"/>
                  <a:gd name="connsiteY5" fmla="*/ 677335 h 1676401"/>
                  <a:gd name="connsiteX6" fmla="*/ 9530650 w 9569208"/>
                  <a:gd name="connsiteY6" fmla="*/ 0 h 1676401"/>
                  <a:gd name="connsiteX7" fmla="*/ 9569208 w 9569208"/>
                  <a:gd name="connsiteY7" fmla="*/ 1676401 h 1676401"/>
                  <a:gd name="connsiteX0" fmla="*/ 0 w 9569208"/>
                  <a:gd name="connsiteY0" fmla="*/ 660609 h 1676608"/>
                  <a:gd name="connsiteX1" fmla="*/ 1546201 w 9569208"/>
                  <a:gd name="connsiteY1" fmla="*/ 1337942 h 1676608"/>
                  <a:gd name="connsiteX2" fmla="*/ 3096733 w 9569208"/>
                  <a:gd name="connsiteY2" fmla="*/ 372742 h 1676608"/>
                  <a:gd name="connsiteX3" fmla="*/ 4588748 w 9569208"/>
                  <a:gd name="connsiteY3" fmla="*/ 677544 h 1676608"/>
                  <a:gd name="connsiteX4" fmla="*/ 6132126 w 9569208"/>
                  <a:gd name="connsiteY4" fmla="*/ 1414142 h 1676608"/>
                  <a:gd name="connsiteX5" fmla="*/ 7654240 w 9569208"/>
                  <a:gd name="connsiteY5" fmla="*/ 677542 h 1676608"/>
                  <a:gd name="connsiteX6" fmla="*/ 9530650 w 9569208"/>
                  <a:gd name="connsiteY6" fmla="*/ 207 h 1676608"/>
                  <a:gd name="connsiteX7" fmla="*/ 9569208 w 9569208"/>
                  <a:gd name="connsiteY7" fmla="*/ 1676608 h 1676608"/>
                  <a:gd name="connsiteX0" fmla="*/ 0 w 9558107"/>
                  <a:gd name="connsiteY0" fmla="*/ 660609 h 1702008"/>
                  <a:gd name="connsiteX1" fmla="*/ 1546201 w 9558107"/>
                  <a:gd name="connsiteY1" fmla="*/ 1337942 h 1702008"/>
                  <a:gd name="connsiteX2" fmla="*/ 3096733 w 9558107"/>
                  <a:gd name="connsiteY2" fmla="*/ 372742 h 1702008"/>
                  <a:gd name="connsiteX3" fmla="*/ 4588748 w 9558107"/>
                  <a:gd name="connsiteY3" fmla="*/ 677544 h 1702008"/>
                  <a:gd name="connsiteX4" fmla="*/ 6132126 w 9558107"/>
                  <a:gd name="connsiteY4" fmla="*/ 1414142 h 1702008"/>
                  <a:gd name="connsiteX5" fmla="*/ 7654240 w 9558107"/>
                  <a:gd name="connsiteY5" fmla="*/ 677542 h 1702008"/>
                  <a:gd name="connsiteX6" fmla="*/ 9530650 w 9558107"/>
                  <a:gd name="connsiteY6" fmla="*/ 207 h 1702008"/>
                  <a:gd name="connsiteX7" fmla="*/ 9558107 w 9558107"/>
                  <a:gd name="connsiteY7" fmla="*/ 1702008 h 1702008"/>
                  <a:gd name="connsiteX0" fmla="*/ 0 w 9857826"/>
                  <a:gd name="connsiteY0" fmla="*/ 660609 h 1414246"/>
                  <a:gd name="connsiteX1" fmla="*/ 1546201 w 9857826"/>
                  <a:gd name="connsiteY1" fmla="*/ 1337942 h 1414246"/>
                  <a:gd name="connsiteX2" fmla="*/ 3096733 w 9857826"/>
                  <a:gd name="connsiteY2" fmla="*/ 372742 h 1414246"/>
                  <a:gd name="connsiteX3" fmla="*/ 4588748 w 9857826"/>
                  <a:gd name="connsiteY3" fmla="*/ 677544 h 1414246"/>
                  <a:gd name="connsiteX4" fmla="*/ 6132126 w 9857826"/>
                  <a:gd name="connsiteY4" fmla="*/ 1414142 h 1414246"/>
                  <a:gd name="connsiteX5" fmla="*/ 7654240 w 9857826"/>
                  <a:gd name="connsiteY5" fmla="*/ 677542 h 1414246"/>
                  <a:gd name="connsiteX6" fmla="*/ 9530650 w 9857826"/>
                  <a:gd name="connsiteY6" fmla="*/ 207 h 1414246"/>
                  <a:gd name="connsiteX7" fmla="*/ 9857826 w 9857826"/>
                  <a:gd name="connsiteY7" fmla="*/ 1371808 h 1414246"/>
                  <a:gd name="connsiteX0" fmla="*/ 0 w 9624711"/>
                  <a:gd name="connsiteY0" fmla="*/ 660609 h 2531741"/>
                  <a:gd name="connsiteX1" fmla="*/ 1546201 w 9624711"/>
                  <a:gd name="connsiteY1" fmla="*/ 1337942 h 2531741"/>
                  <a:gd name="connsiteX2" fmla="*/ 3096733 w 9624711"/>
                  <a:gd name="connsiteY2" fmla="*/ 372742 h 2531741"/>
                  <a:gd name="connsiteX3" fmla="*/ 4588748 w 9624711"/>
                  <a:gd name="connsiteY3" fmla="*/ 677544 h 2531741"/>
                  <a:gd name="connsiteX4" fmla="*/ 6132126 w 9624711"/>
                  <a:gd name="connsiteY4" fmla="*/ 1414142 h 2531741"/>
                  <a:gd name="connsiteX5" fmla="*/ 7654240 w 9624711"/>
                  <a:gd name="connsiteY5" fmla="*/ 677542 h 2531741"/>
                  <a:gd name="connsiteX6" fmla="*/ 9530650 w 9624711"/>
                  <a:gd name="connsiteY6" fmla="*/ 207 h 2531741"/>
                  <a:gd name="connsiteX7" fmla="*/ 9624711 w 9624711"/>
                  <a:gd name="connsiteY7" fmla="*/ 2531741 h 2531741"/>
                  <a:gd name="connsiteX0" fmla="*/ 0 w 9624711"/>
                  <a:gd name="connsiteY0" fmla="*/ 683231 h 2554363"/>
                  <a:gd name="connsiteX1" fmla="*/ 1546201 w 9624711"/>
                  <a:gd name="connsiteY1" fmla="*/ 1360564 h 2554363"/>
                  <a:gd name="connsiteX2" fmla="*/ 3096733 w 9624711"/>
                  <a:gd name="connsiteY2" fmla="*/ 395364 h 2554363"/>
                  <a:gd name="connsiteX3" fmla="*/ 4588748 w 9624711"/>
                  <a:gd name="connsiteY3" fmla="*/ 700166 h 2554363"/>
                  <a:gd name="connsiteX4" fmla="*/ 6132126 w 9624711"/>
                  <a:gd name="connsiteY4" fmla="*/ 1436764 h 2554363"/>
                  <a:gd name="connsiteX5" fmla="*/ 7654240 w 9624711"/>
                  <a:gd name="connsiteY5" fmla="*/ 700164 h 2554363"/>
                  <a:gd name="connsiteX6" fmla="*/ 9530650 w 9624711"/>
                  <a:gd name="connsiteY6" fmla="*/ 22829 h 2554363"/>
                  <a:gd name="connsiteX7" fmla="*/ 9575053 w 9624711"/>
                  <a:gd name="connsiteY7" fmla="*/ 1572229 h 2554363"/>
                  <a:gd name="connsiteX8" fmla="*/ 9624711 w 9624711"/>
                  <a:gd name="connsiteY8" fmla="*/ 2554363 h 2554363"/>
                  <a:gd name="connsiteX0" fmla="*/ 0 w 9575053"/>
                  <a:gd name="connsiteY0" fmla="*/ 683231 h 1707697"/>
                  <a:gd name="connsiteX1" fmla="*/ 1546201 w 9575053"/>
                  <a:gd name="connsiteY1" fmla="*/ 1360564 h 1707697"/>
                  <a:gd name="connsiteX2" fmla="*/ 3096733 w 9575053"/>
                  <a:gd name="connsiteY2" fmla="*/ 395364 h 1707697"/>
                  <a:gd name="connsiteX3" fmla="*/ 4588748 w 9575053"/>
                  <a:gd name="connsiteY3" fmla="*/ 700166 h 1707697"/>
                  <a:gd name="connsiteX4" fmla="*/ 6132126 w 9575053"/>
                  <a:gd name="connsiteY4" fmla="*/ 1436764 h 1707697"/>
                  <a:gd name="connsiteX5" fmla="*/ 7654240 w 9575053"/>
                  <a:gd name="connsiteY5" fmla="*/ 700164 h 1707697"/>
                  <a:gd name="connsiteX6" fmla="*/ 9530650 w 9575053"/>
                  <a:gd name="connsiteY6" fmla="*/ 22829 h 1707697"/>
                  <a:gd name="connsiteX7" fmla="*/ 9575053 w 9575053"/>
                  <a:gd name="connsiteY7" fmla="*/ 1572229 h 1707697"/>
                  <a:gd name="connsiteX8" fmla="*/ 22602 w 9575053"/>
                  <a:gd name="connsiteY8" fmla="*/ 1707697 h 1707697"/>
                  <a:gd name="connsiteX0" fmla="*/ 0 w 9586154"/>
                  <a:gd name="connsiteY0" fmla="*/ 683231 h 1707697"/>
                  <a:gd name="connsiteX1" fmla="*/ 1546201 w 9586154"/>
                  <a:gd name="connsiteY1" fmla="*/ 1360564 h 1707697"/>
                  <a:gd name="connsiteX2" fmla="*/ 3096733 w 9586154"/>
                  <a:gd name="connsiteY2" fmla="*/ 395364 h 1707697"/>
                  <a:gd name="connsiteX3" fmla="*/ 4588748 w 9586154"/>
                  <a:gd name="connsiteY3" fmla="*/ 700166 h 1707697"/>
                  <a:gd name="connsiteX4" fmla="*/ 6132126 w 9586154"/>
                  <a:gd name="connsiteY4" fmla="*/ 1436764 h 1707697"/>
                  <a:gd name="connsiteX5" fmla="*/ 7654240 w 9586154"/>
                  <a:gd name="connsiteY5" fmla="*/ 700164 h 1707697"/>
                  <a:gd name="connsiteX6" fmla="*/ 9530650 w 9586154"/>
                  <a:gd name="connsiteY6" fmla="*/ 22829 h 1707697"/>
                  <a:gd name="connsiteX7" fmla="*/ 9586154 w 9586154"/>
                  <a:gd name="connsiteY7" fmla="*/ 1707696 h 1707697"/>
                  <a:gd name="connsiteX8" fmla="*/ 22602 w 9586154"/>
                  <a:gd name="connsiteY8" fmla="*/ 1707697 h 1707697"/>
                  <a:gd name="connsiteX0" fmla="*/ 0 w 9586154"/>
                  <a:gd name="connsiteY0" fmla="*/ 683231 h 1707697"/>
                  <a:gd name="connsiteX1" fmla="*/ 1546201 w 9586154"/>
                  <a:gd name="connsiteY1" fmla="*/ 1360564 h 1707697"/>
                  <a:gd name="connsiteX2" fmla="*/ 3096733 w 9586154"/>
                  <a:gd name="connsiteY2" fmla="*/ 395364 h 1707697"/>
                  <a:gd name="connsiteX3" fmla="*/ 4588748 w 9586154"/>
                  <a:gd name="connsiteY3" fmla="*/ 700166 h 1707697"/>
                  <a:gd name="connsiteX4" fmla="*/ 6132126 w 9586154"/>
                  <a:gd name="connsiteY4" fmla="*/ 1436764 h 1707697"/>
                  <a:gd name="connsiteX5" fmla="*/ 7654240 w 9586154"/>
                  <a:gd name="connsiteY5" fmla="*/ 700164 h 1707697"/>
                  <a:gd name="connsiteX6" fmla="*/ 9530650 w 9586154"/>
                  <a:gd name="connsiteY6" fmla="*/ 22829 h 1707697"/>
                  <a:gd name="connsiteX7" fmla="*/ 9586154 w 9586154"/>
                  <a:gd name="connsiteY7" fmla="*/ 1707696 h 1707697"/>
                  <a:gd name="connsiteX8" fmla="*/ 872102 w 9586154"/>
                  <a:gd name="connsiteY8" fmla="*/ 1707696 h 1707697"/>
                  <a:gd name="connsiteX9" fmla="*/ 22602 w 9586154"/>
                  <a:gd name="connsiteY9" fmla="*/ 1707697 h 1707697"/>
                  <a:gd name="connsiteX0" fmla="*/ 0 w 9586154"/>
                  <a:gd name="connsiteY0" fmla="*/ 683231 h 1707696"/>
                  <a:gd name="connsiteX1" fmla="*/ 1546201 w 9586154"/>
                  <a:gd name="connsiteY1" fmla="*/ 1360564 h 1707696"/>
                  <a:gd name="connsiteX2" fmla="*/ 3096733 w 9586154"/>
                  <a:gd name="connsiteY2" fmla="*/ 395364 h 1707696"/>
                  <a:gd name="connsiteX3" fmla="*/ 4588748 w 9586154"/>
                  <a:gd name="connsiteY3" fmla="*/ 700166 h 1707696"/>
                  <a:gd name="connsiteX4" fmla="*/ 6132126 w 9586154"/>
                  <a:gd name="connsiteY4" fmla="*/ 1436764 h 1707696"/>
                  <a:gd name="connsiteX5" fmla="*/ 7654240 w 9586154"/>
                  <a:gd name="connsiteY5" fmla="*/ 700164 h 1707696"/>
                  <a:gd name="connsiteX6" fmla="*/ 9530650 w 9586154"/>
                  <a:gd name="connsiteY6" fmla="*/ 22829 h 1707696"/>
                  <a:gd name="connsiteX7" fmla="*/ 9586154 w 9586154"/>
                  <a:gd name="connsiteY7" fmla="*/ 1707696 h 1707696"/>
                  <a:gd name="connsiteX8" fmla="*/ 872102 w 9586154"/>
                  <a:gd name="connsiteY8" fmla="*/ 1707696 h 1707696"/>
                  <a:gd name="connsiteX9" fmla="*/ 401 w 9586154"/>
                  <a:gd name="connsiteY9" fmla="*/ 674763 h 1707696"/>
                  <a:gd name="connsiteX0" fmla="*/ 0 w 9586154"/>
                  <a:gd name="connsiteY0" fmla="*/ 683231 h 1716163"/>
                  <a:gd name="connsiteX1" fmla="*/ 1546201 w 9586154"/>
                  <a:gd name="connsiteY1" fmla="*/ 1360564 h 1716163"/>
                  <a:gd name="connsiteX2" fmla="*/ 3096733 w 9586154"/>
                  <a:gd name="connsiteY2" fmla="*/ 395364 h 1716163"/>
                  <a:gd name="connsiteX3" fmla="*/ 4588748 w 9586154"/>
                  <a:gd name="connsiteY3" fmla="*/ 700166 h 1716163"/>
                  <a:gd name="connsiteX4" fmla="*/ 6132126 w 9586154"/>
                  <a:gd name="connsiteY4" fmla="*/ 1436764 h 1716163"/>
                  <a:gd name="connsiteX5" fmla="*/ 7654240 w 9586154"/>
                  <a:gd name="connsiteY5" fmla="*/ 700164 h 1716163"/>
                  <a:gd name="connsiteX6" fmla="*/ 9530650 w 9586154"/>
                  <a:gd name="connsiteY6" fmla="*/ 22829 h 1716163"/>
                  <a:gd name="connsiteX7" fmla="*/ 9586154 w 9586154"/>
                  <a:gd name="connsiteY7" fmla="*/ 1707696 h 1716163"/>
                  <a:gd name="connsiteX8" fmla="*/ 72852 w 9586154"/>
                  <a:gd name="connsiteY8" fmla="*/ 1716163 h 1716163"/>
                  <a:gd name="connsiteX9" fmla="*/ 401 w 9586154"/>
                  <a:gd name="connsiteY9" fmla="*/ 674763 h 1716163"/>
                  <a:gd name="connsiteX0" fmla="*/ 0 w 9586154"/>
                  <a:gd name="connsiteY0" fmla="*/ 674998 h 1707930"/>
                  <a:gd name="connsiteX1" fmla="*/ 1546201 w 9586154"/>
                  <a:gd name="connsiteY1" fmla="*/ 1352331 h 1707930"/>
                  <a:gd name="connsiteX2" fmla="*/ 3096733 w 9586154"/>
                  <a:gd name="connsiteY2" fmla="*/ 387131 h 1707930"/>
                  <a:gd name="connsiteX3" fmla="*/ 4588748 w 9586154"/>
                  <a:gd name="connsiteY3" fmla="*/ 691933 h 1707930"/>
                  <a:gd name="connsiteX4" fmla="*/ 6132126 w 9586154"/>
                  <a:gd name="connsiteY4" fmla="*/ 1428531 h 1707930"/>
                  <a:gd name="connsiteX5" fmla="*/ 7654240 w 9586154"/>
                  <a:gd name="connsiteY5" fmla="*/ 691931 h 1707930"/>
                  <a:gd name="connsiteX6" fmla="*/ 9575054 w 9586154"/>
                  <a:gd name="connsiteY6" fmla="*/ 23063 h 1707930"/>
                  <a:gd name="connsiteX7" fmla="*/ 9586154 w 9586154"/>
                  <a:gd name="connsiteY7" fmla="*/ 1699463 h 1707930"/>
                  <a:gd name="connsiteX8" fmla="*/ 72852 w 9586154"/>
                  <a:gd name="connsiteY8" fmla="*/ 1707930 h 1707930"/>
                  <a:gd name="connsiteX9" fmla="*/ 401 w 9586154"/>
                  <a:gd name="connsiteY9" fmla="*/ 666530 h 1707930"/>
                  <a:gd name="connsiteX0" fmla="*/ 4852 w 9591006"/>
                  <a:gd name="connsiteY0" fmla="*/ 674998 h 1724863"/>
                  <a:gd name="connsiteX1" fmla="*/ 1551053 w 9591006"/>
                  <a:gd name="connsiteY1" fmla="*/ 1352331 h 1724863"/>
                  <a:gd name="connsiteX2" fmla="*/ 3101585 w 9591006"/>
                  <a:gd name="connsiteY2" fmla="*/ 387131 h 1724863"/>
                  <a:gd name="connsiteX3" fmla="*/ 4593600 w 9591006"/>
                  <a:gd name="connsiteY3" fmla="*/ 691933 h 1724863"/>
                  <a:gd name="connsiteX4" fmla="*/ 6136978 w 9591006"/>
                  <a:gd name="connsiteY4" fmla="*/ 1428531 h 1724863"/>
                  <a:gd name="connsiteX5" fmla="*/ 7659092 w 9591006"/>
                  <a:gd name="connsiteY5" fmla="*/ 691931 h 1724863"/>
                  <a:gd name="connsiteX6" fmla="*/ 9579906 w 9591006"/>
                  <a:gd name="connsiteY6" fmla="*/ 23063 h 1724863"/>
                  <a:gd name="connsiteX7" fmla="*/ 9591006 w 9591006"/>
                  <a:gd name="connsiteY7" fmla="*/ 1699463 h 1724863"/>
                  <a:gd name="connsiteX8" fmla="*/ 0 w 9591006"/>
                  <a:gd name="connsiteY8" fmla="*/ 1724863 h 1724863"/>
                  <a:gd name="connsiteX9" fmla="*/ 5253 w 9591006"/>
                  <a:gd name="connsiteY9" fmla="*/ 666530 h 1724863"/>
                  <a:gd name="connsiteX0" fmla="*/ 0 w 9586154"/>
                  <a:gd name="connsiteY0" fmla="*/ 674998 h 1707929"/>
                  <a:gd name="connsiteX1" fmla="*/ 1546201 w 9586154"/>
                  <a:gd name="connsiteY1" fmla="*/ 1352331 h 1707929"/>
                  <a:gd name="connsiteX2" fmla="*/ 3096733 w 9586154"/>
                  <a:gd name="connsiteY2" fmla="*/ 387131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096733 w 9586154"/>
                  <a:gd name="connsiteY2" fmla="*/ 387131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185538 w 9586154"/>
                  <a:gd name="connsiteY2" fmla="*/ 370197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185538 w 9586154"/>
                  <a:gd name="connsiteY2" fmla="*/ 370197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229942 w 9586154"/>
                  <a:gd name="connsiteY2" fmla="*/ 353263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229942 w 9586154"/>
                  <a:gd name="connsiteY2" fmla="*/ 353263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229942 w 9586154"/>
                  <a:gd name="connsiteY2" fmla="*/ 353263 h 1707929"/>
                  <a:gd name="connsiteX3" fmla="*/ 4821862 w 9586154"/>
                  <a:gd name="connsiteY3" fmla="*/ 581866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229942 w 9586154"/>
                  <a:gd name="connsiteY2" fmla="*/ 353263 h 1707929"/>
                  <a:gd name="connsiteX3" fmla="*/ 4821862 w 9586154"/>
                  <a:gd name="connsiteY3" fmla="*/ 581866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229942 w 9586154"/>
                  <a:gd name="connsiteY2" fmla="*/ 353263 h 1707929"/>
                  <a:gd name="connsiteX3" fmla="*/ 4821862 w 9586154"/>
                  <a:gd name="connsiteY3" fmla="*/ 581866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5087 h 1708018"/>
                  <a:gd name="connsiteX1" fmla="*/ 1579503 w 9586154"/>
                  <a:gd name="connsiteY1" fmla="*/ 1369354 h 1708018"/>
                  <a:gd name="connsiteX2" fmla="*/ 3229942 w 9586154"/>
                  <a:gd name="connsiteY2" fmla="*/ 353352 h 1708018"/>
                  <a:gd name="connsiteX3" fmla="*/ 4821862 w 9586154"/>
                  <a:gd name="connsiteY3" fmla="*/ 581955 h 1708018"/>
                  <a:gd name="connsiteX4" fmla="*/ 6387442 w 9586154"/>
                  <a:gd name="connsiteY4" fmla="*/ 1445553 h 1708018"/>
                  <a:gd name="connsiteX5" fmla="*/ 7654240 w 9586154"/>
                  <a:gd name="connsiteY5" fmla="*/ 692020 h 1708018"/>
                  <a:gd name="connsiteX6" fmla="*/ 9575054 w 9586154"/>
                  <a:gd name="connsiteY6" fmla="*/ 23152 h 1708018"/>
                  <a:gd name="connsiteX7" fmla="*/ 9586154 w 9586154"/>
                  <a:gd name="connsiteY7" fmla="*/ 1699552 h 1708018"/>
                  <a:gd name="connsiteX8" fmla="*/ 6249 w 9586154"/>
                  <a:gd name="connsiteY8" fmla="*/ 1708018 h 1708018"/>
                  <a:gd name="connsiteX9" fmla="*/ 401 w 9586154"/>
                  <a:gd name="connsiteY9" fmla="*/ 666619 h 1708018"/>
                  <a:gd name="connsiteX0" fmla="*/ 0 w 9586154"/>
                  <a:gd name="connsiteY0" fmla="*/ 675087 h 1708018"/>
                  <a:gd name="connsiteX1" fmla="*/ 1579503 w 9586154"/>
                  <a:gd name="connsiteY1" fmla="*/ 1369354 h 1708018"/>
                  <a:gd name="connsiteX2" fmla="*/ 3229942 w 9586154"/>
                  <a:gd name="connsiteY2" fmla="*/ 353352 h 1708018"/>
                  <a:gd name="connsiteX3" fmla="*/ 4821862 w 9586154"/>
                  <a:gd name="connsiteY3" fmla="*/ 581955 h 1708018"/>
                  <a:gd name="connsiteX4" fmla="*/ 6398543 w 9586154"/>
                  <a:gd name="connsiteY4" fmla="*/ 1445553 h 1708018"/>
                  <a:gd name="connsiteX5" fmla="*/ 7654240 w 9586154"/>
                  <a:gd name="connsiteY5" fmla="*/ 692020 h 1708018"/>
                  <a:gd name="connsiteX6" fmla="*/ 9575054 w 9586154"/>
                  <a:gd name="connsiteY6" fmla="*/ 23152 h 1708018"/>
                  <a:gd name="connsiteX7" fmla="*/ 9586154 w 9586154"/>
                  <a:gd name="connsiteY7" fmla="*/ 1699552 h 1708018"/>
                  <a:gd name="connsiteX8" fmla="*/ 6249 w 9586154"/>
                  <a:gd name="connsiteY8" fmla="*/ 1708018 h 1708018"/>
                  <a:gd name="connsiteX9" fmla="*/ 401 w 9586154"/>
                  <a:gd name="connsiteY9" fmla="*/ 666619 h 1708018"/>
                  <a:gd name="connsiteX0" fmla="*/ 0 w 9586154"/>
                  <a:gd name="connsiteY0" fmla="*/ 653061 h 1685992"/>
                  <a:gd name="connsiteX1" fmla="*/ 1579503 w 9586154"/>
                  <a:gd name="connsiteY1" fmla="*/ 1347328 h 1685992"/>
                  <a:gd name="connsiteX2" fmla="*/ 3229942 w 9586154"/>
                  <a:gd name="connsiteY2" fmla="*/ 331326 h 1685992"/>
                  <a:gd name="connsiteX3" fmla="*/ 4821862 w 9586154"/>
                  <a:gd name="connsiteY3" fmla="*/ 559929 h 1685992"/>
                  <a:gd name="connsiteX4" fmla="*/ 6398543 w 9586154"/>
                  <a:gd name="connsiteY4" fmla="*/ 1423527 h 1685992"/>
                  <a:gd name="connsiteX5" fmla="*/ 7654240 w 9586154"/>
                  <a:gd name="connsiteY5" fmla="*/ 669994 h 1685992"/>
                  <a:gd name="connsiteX6" fmla="*/ 9575054 w 9586154"/>
                  <a:gd name="connsiteY6" fmla="*/ 1126 h 1685992"/>
                  <a:gd name="connsiteX7" fmla="*/ 9586154 w 9586154"/>
                  <a:gd name="connsiteY7" fmla="*/ 1677526 h 1685992"/>
                  <a:gd name="connsiteX8" fmla="*/ 6249 w 9586154"/>
                  <a:gd name="connsiteY8" fmla="*/ 1685992 h 1685992"/>
                  <a:gd name="connsiteX9" fmla="*/ 401 w 9586154"/>
                  <a:gd name="connsiteY9" fmla="*/ 644593 h 1685992"/>
                  <a:gd name="connsiteX0" fmla="*/ 0 w 9586154"/>
                  <a:gd name="connsiteY0" fmla="*/ 653123 h 1686054"/>
                  <a:gd name="connsiteX1" fmla="*/ 1579503 w 9586154"/>
                  <a:gd name="connsiteY1" fmla="*/ 1347390 h 1686054"/>
                  <a:gd name="connsiteX2" fmla="*/ 3229942 w 9586154"/>
                  <a:gd name="connsiteY2" fmla="*/ 331388 h 1686054"/>
                  <a:gd name="connsiteX3" fmla="*/ 4821862 w 9586154"/>
                  <a:gd name="connsiteY3" fmla="*/ 559991 h 1686054"/>
                  <a:gd name="connsiteX4" fmla="*/ 6398543 w 9586154"/>
                  <a:gd name="connsiteY4" fmla="*/ 1423589 h 1686054"/>
                  <a:gd name="connsiteX5" fmla="*/ 8020564 w 9586154"/>
                  <a:gd name="connsiteY5" fmla="*/ 644656 h 1686054"/>
                  <a:gd name="connsiteX6" fmla="*/ 9575054 w 9586154"/>
                  <a:gd name="connsiteY6" fmla="*/ 1188 h 1686054"/>
                  <a:gd name="connsiteX7" fmla="*/ 9586154 w 9586154"/>
                  <a:gd name="connsiteY7" fmla="*/ 1677588 h 1686054"/>
                  <a:gd name="connsiteX8" fmla="*/ 6249 w 9586154"/>
                  <a:gd name="connsiteY8" fmla="*/ 1686054 h 1686054"/>
                  <a:gd name="connsiteX9" fmla="*/ 401 w 9586154"/>
                  <a:gd name="connsiteY9" fmla="*/ 644655 h 1686054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229942 w 9586154"/>
                  <a:gd name="connsiteY2" fmla="*/ 331004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229942 w 9586154"/>
                  <a:gd name="connsiteY2" fmla="*/ 331004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174438 w 9586154"/>
                  <a:gd name="connsiteY2" fmla="*/ 212470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174438 w 9586154"/>
                  <a:gd name="connsiteY2" fmla="*/ 212470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174438 w 9586154"/>
                  <a:gd name="connsiteY2" fmla="*/ 212470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174438 w 9586154"/>
                  <a:gd name="connsiteY2" fmla="*/ 212470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5"/>
                  <a:gd name="connsiteY0" fmla="*/ 440307 h 1473238"/>
                  <a:gd name="connsiteX1" fmla="*/ 1579503 w 9586155"/>
                  <a:gd name="connsiteY1" fmla="*/ 1134574 h 1473238"/>
                  <a:gd name="connsiteX2" fmla="*/ 3174438 w 9586155"/>
                  <a:gd name="connsiteY2" fmla="*/ 38 h 1473238"/>
                  <a:gd name="connsiteX3" fmla="*/ 4821862 w 9586155"/>
                  <a:gd name="connsiteY3" fmla="*/ 347175 h 1473238"/>
                  <a:gd name="connsiteX4" fmla="*/ 6398543 w 9586155"/>
                  <a:gd name="connsiteY4" fmla="*/ 1210773 h 1473238"/>
                  <a:gd name="connsiteX5" fmla="*/ 8020564 w 9586155"/>
                  <a:gd name="connsiteY5" fmla="*/ 431840 h 1473238"/>
                  <a:gd name="connsiteX6" fmla="*/ 9586155 w 9586155"/>
                  <a:gd name="connsiteY6" fmla="*/ 101638 h 1473238"/>
                  <a:gd name="connsiteX7" fmla="*/ 9586154 w 9586155"/>
                  <a:gd name="connsiteY7" fmla="*/ 1464772 h 1473238"/>
                  <a:gd name="connsiteX8" fmla="*/ 6249 w 9586155"/>
                  <a:gd name="connsiteY8" fmla="*/ 1473238 h 1473238"/>
                  <a:gd name="connsiteX9" fmla="*/ 401 w 9586155"/>
                  <a:gd name="connsiteY9" fmla="*/ 431839 h 1473238"/>
                  <a:gd name="connsiteX0" fmla="*/ 0 w 9586155"/>
                  <a:gd name="connsiteY0" fmla="*/ 440307 h 1473238"/>
                  <a:gd name="connsiteX1" fmla="*/ 1579503 w 9586155"/>
                  <a:gd name="connsiteY1" fmla="*/ 1134574 h 1473238"/>
                  <a:gd name="connsiteX2" fmla="*/ 3174438 w 9586155"/>
                  <a:gd name="connsiteY2" fmla="*/ 38 h 1473238"/>
                  <a:gd name="connsiteX3" fmla="*/ 4821862 w 9586155"/>
                  <a:gd name="connsiteY3" fmla="*/ 347175 h 1473238"/>
                  <a:gd name="connsiteX4" fmla="*/ 6398543 w 9586155"/>
                  <a:gd name="connsiteY4" fmla="*/ 1210773 h 1473238"/>
                  <a:gd name="connsiteX5" fmla="*/ 7965059 w 9586155"/>
                  <a:gd name="connsiteY5" fmla="*/ 440307 h 1473238"/>
                  <a:gd name="connsiteX6" fmla="*/ 9586155 w 9586155"/>
                  <a:gd name="connsiteY6" fmla="*/ 101638 h 1473238"/>
                  <a:gd name="connsiteX7" fmla="*/ 9586154 w 9586155"/>
                  <a:gd name="connsiteY7" fmla="*/ 1464772 h 1473238"/>
                  <a:gd name="connsiteX8" fmla="*/ 6249 w 9586155"/>
                  <a:gd name="connsiteY8" fmla="*/ 1473238 h 1473238"/>
                  <a:gd name="connsiteX9" fmla="*/ 401 w 9586155"/>
                  <a:gd name="connsiteY9" fmla="*/ 431839 h 1473238"/>
                  <a:gd name="connsiteX0" fmla="*/ 0 w 9586155"/>
                  <a:gd name="connsiteY0" fmla="*/ 440307 h 1473238"/>
                  <a:gd name="connsiteX1" fmla="*/ 1579503 w 9586155"/>
                  <a:gd name="connsiteY1" fmla="*/ 1134574 h 1473238"/>
                  <a:gd name="connsiteX2" fmla="*/ 3174438 w 9586155"/>
                  <a:gd name="connsiteY2" fmla="*/ 38 h 1473238"/>
                  <a:gd name="connsiteX3" fmla="*/ 4821862 w 9586155"/>
                  <a:gd name="connsiteY3" fmla="*/ 347175 h 1473238"/>
                  <a:gd name="connsiteX4" fmla="*/ 6398543 w 9586155"/>
                  <a:gd name="connsiteY4" fmla="*/ 1210773 h 1473238"/>
                  <a:gd name="connsiteX5" fmla="*/ 7965059 w 9586155"/>
                  <a:gd name="connsiteY5" fmla="*/ 440307 h 1473238"/>
                  <a:gd name="connsiteX6" fmla="*/ 9586155 w 9586155"/>
                  <a:gd name="connsiteY6" fmla="*/ 101638 h 1473238"/>
                  <a:gd name="connsiteX7" fmla="*/ 9586154 w 9586155"/>
                  <a:gd name="connsiteY7" fmla="*/ 1464772 h 1473238"/>
                  <a:gd name="connsiteX8" fmla="*/ 6249 w 9586155"/>
                  <a:gd name="connsiteY8" fmla="*/ 1473238 h 1473238"/>
                  <a:gd name="connsiteX9" fmla="*/ 401 w 9586155"/>
                  <a:gd name="connsiteY9" fmla="*/ 431839 h 1473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586155" h="1473238">
                    <a:moveTo>
                      <a:pt x="0" y="440307"/>
                    </a:moveTo>
                    <a:cubicBezTo>
                      <a:pt x="519666" y="915146"/>
                      <a:pt x="1050430" y="1207952"/>
                      <a:pt x="1579503" y="1134574"/>
                    </a:cubicBezTo>
                    <a:cubicBezTo>
                      <a:pt x="2108576" y="1061196"/>
                      <a:pt x="2456435" y="4271"/>
                      <a:pt x="3174438" y="38"/>
                    </a:cubicBezTo>
                    <a:cubicBezTo>
                      <a:pt x="3892441" y="-4195"/>
                      <a:pt x="3784979" y="348586"/>
                      <a:pt x="4821862" y="347175"/>
                    </a:cubicBezTo>
                    <a:cubicBezTo>
                      <a:pt x="5858745" y="345764"/>
                      <a:pt x="5874677" y="1195251"/>
                      <a:pt x="6398543" y="1210773"/>
                    </a:cubicBezTo>
                    <a:cubicBezTo>
                      <a:pt x="6922409" y="1226295"/>
                      <a:pt x="7289480" y="447363"/>
                      <a:pt x="7965059" y="440307"/>
                    </a:cubicBezTo>
                    <a:cubicBezTo>
                      <a:pt x="8640638" y="433251"/>
                      <a:pt x="8821994" y="74827"/>
                      <a:pt x="9586155" y="101638"/>
                    </a:cubicBezTo>
                    <a:cubicBezTo>
                      <a:pt x="9586155" y="556016"/>
                      <a:pt x="9586154" y="1010394"/>
                      <a:pt x="9586154" y="1464772"/>
                    </a:cubicBezTo>
                    <a:lnTo>
                      <a:pt x="6249" y="1473238"/>
                    </a:lnTo>
                    <a:cubicBezTo>
                      <a:pt x="4300" y="1126105"/>
                      <a:pt x="2350" y="778972"/>
                      <a:pt x="401" y="431839"/>
                    </a:cubicBezTo>
                  </a:path>
                </a:pathLst>
              </a:cu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34" name="자유형 50">
                <a:extLst>
                  <a:ext uri="{FF2B5EF4-FFF2-40B4-BE49-F238E27FC236}">
                    <a16:creationId xmlns:a16="http://schemas.microsoft.com/office/drawing/2014/main" id="{EA77D0D4-8FC9-8921-D657-EC44D648B7B9}"/>
                  </a:ext>
                </a:extLst>
              </p:cNvPr>
              <p:cNvSpPr/>
              <p:nvPr/>
            </p:nvSpPr>
            <p:spPr>
              <a:xfrm>
                <a:off x="968902" y="7787152"/>
                <a:ext cx="7311499" cy="1211001"/>
              </a:xfrm>
              <a:custGeom>
                <a:avLst/>
                <a:gdLst>
                  <a:gd name="connsiteX0" fmla="*/ 0 w 9601200"/>
                  <a:gd name="connsiteY0" fmla="*/ 458921 h 1299363"/>
                  <a:gd name="connsiteX1" fmla="*/ 2023534 w 9601200"/>
                  <a:gd name="connsiteY1" fmla="*/ 255721 h 1299363"/>
                  <a:gd name="connsiteX2" fmla="*/ 3640667 w 9601200"/>
                  <a:gd name="connsiteY2" fmla="*/ 856854 h 1299363"/>
                  <a:gd name="connsiteX3" fmla="*/ 4910667 w 9601200"/>
                  <a:gd name="connsiteY3" fmla="*/ 467388 h 1299363"/>
                  <a:gd name="connsiteX4" fmla="*/ 5765800 w 9601200"/>
                  <a:gd name="connsiteY4" fmla="*/ 729854 h 1299363"/>
                  <a:gd name="connsiteX5" fmla="*/ 6510867 w 9601200"/>
                  <a:gd name="connsiteY5" fmla="*/ 425054 h 1299363"/>
                  <a:gd name="connsiteX6" fmla="*/ 7848600 w 9601200"/>
                  <a:gd name="connsiteY6" fmla="*/ 1297121 h 1299363"/>
                  <a:gd name="connsiteX7" fmla="*/ 8686800 w 9601200"/>
                  <a:gd name="connsiteY7" fmla="*/ 120254 h 1299363"/>
                  <a:gd name="connsiteX8" fmla="*/ 9601200 w 9601200"/>
                  <a:gd name="connsiteY8" fmla="*/ 69454 h 1299363"/>
                  <a:gd name="connsiteX0" fmla="*/ 0 w 9601200"/>
                  <a:gd name="connsiteY0" fmla="*/ 458921 h 1299363"/>
                  <a:gd name="connsiteX1" fmla="*/ 2023534 w 9601200"/>
                  <a:gd name="connsiteY1" fmla="*/ 255721 h 1299363"/>
                  <a:gd name="connsiteX2" fmla="*/ 3451956 w 9601200"/>
                  <a:gd name="connsiteY2" fmla="*/ 899187 h 1299363"/>
                  <a:gd name="connsiteX3" fmla="*/ 4910667 w 9601200"/>
                  <a:gd name="connsiteY3" fmla="*/ 467388 h 1299363"/>
                  <a:gd name="connsiteX4" fmla="*/ 5765800 w 9601200"/>
                  <a:gd name="connsiteY4" fmla="*/ 729854 h 1299363"/>
                  <a:gd name="connsiteX5" fmla="*/ 6510867 w 9601200"/>
                  <a:gd name="connsiteY5" fmla="*/ 425054 h 1299363"/>
                  <a:gd name="connsiteX6" fmla="*/ 7848600 w 9601200"/>
                  <a:gd name="connsiteY6" fmla="*/ 1297121 h 1299363"/>
                  <a:gd name="connsiteX7" fmla="*/ 8686800 w 9601200"/>
                  <a:gd name="connsiteY7" fmla="*/ 120254 h 1299363"/>
                  <a:gd name="connsiteX8" fmla="*/ 9601200 w 9601200"/>
                  <a:gd name="connsiteY8" fmla="*/ 69454 h 1299363"/>
                  <a:gd name="connsiteX0" fmla="*/ 0 w 9601200"/>
                  <a:gd name="connsiteY0" fmla="*/ 458921 h 1299359"/>
                  <a:gd name="connsiteX1" fmla="*/ 2023534 w 9601200"/>
                  <a:gd name="connsiteY1" fmla="*/ 255721 h 1299359"/>
                  <a:gd name="connsiteX2" fmla="*/ 3451956 w 9601200"/>
                  <a:gd name="connsiteY2" fmla="*/ 899187 h 1299359"/>
                  <a:gd name="connsiteX3" fmla="*/ 4910667 w 9601200"/>
                  <a:gd name="connsiteY3" fmla="*/ 467388 h 1299359"/>
                  <a:gd name="connsiteX4" fmla="*/ 5699197 w 9601200"/>
                  <a:gd name="connsiteY4" fmla="*/ 738321 h 1299359"/>
                  <a:gd name="connsiteX5" fmla="*/ 6510867 w 9601200"/>
                  <a:gd name="connsiteY5" fmla="*/ 425054 h 1299359"/>
                  <a:gd name="connsiteX6" fmla="*/ 7848600 w 9601200"/>
                  <a:gd name="connsiteY6" fmla="*/ 1297121 h 1299359"/>
                  <a:gd name="connsiteX7" fmla="*/ 8686800 w 9601200"/>
                  <a:gd name="connsiteY7" fmla="*/ 120254 h 1299359"/>
                  <a:gd name="connsiteX8" fmla="*/ 9601200 w 9601200"/>
                  <a:gd name="connsiteY8" fmla="*/ 69454 h 1299359"/>
                  <a:gd name="connsiteX0" fmla="*/ 0 w 9601200"/>
                  <a:gd name="connsiteY0" fmla="*/ 458921 h 1299359"/>
                  <a:gd name="connsiteX1" fmla="*/ 1945828 w 9601200"/>
                  <a:gd name="connsiteY1" fmla="*/ 1271721 h 1299359"/>
                  <a:gd name="connsiteX2" fmla="*/ 3451956 w 9601200"/>
                  <a:gd name="connsiteY2" fmla="*/ 899187 h 1299359"/>
                  <a:gd name="connsiteX3" fmla="*/ 4910667 w 9601200"/>
                  <a:gd name="connsiteY3" fmla="*/ 467388 h 1299359"/>
                  <a:gd name="connsiteX4" fmla="*/ 5699197 w 9601200"/>
                  <a:gd name="connsiteY4" fmla="*/ 738321 h 1299359"/>
                  <a:gd name="connsiteX5" fmla="*/ 6510867 w 9601200"/>
                  <a:gd name="connsiteY5" fmla="*/ 425054 h 1299359"/>
                  <a:gd name="connsiteX6" fmla="*/ 7848600 w 9601200"/>
                  <a:gd name="connsiteY6" fmla="*/ 1297121 h 1299359"/>
                  <a:gd name="connsiteX7" fmla="*/ 8686800 w 9601200"/>
                  <a:gd name="connsiteY7" fmla="*/ 120254 h 1299359"/>
                  <a:gd name="connsiteX8" fmla="*/ 9601200 w 9601200"/>
                  <a:gd name="connsiteY8" fmla="*/ 69454 h 1299359"/>
                  <a:gd name="connsiteX0" fmla="*/ 0 w 9601200"/>
                  <a:gd name="connsiteY0" fmla="*/ 579311 h 1419749"/>
                  <a:gd name="connsiteX1" fmla="*/ 1945828 w 9601200"/>
                  <a:gd name="connsiteY1" fmla="*/ 1392111 h 1419749"/>
                  <a:gd name="connsiteX2" fmla="*/ 3463057 w 9601200"/>
                  <a:gd name="connsiteY2" fmla="*/ 20511 h 1419749"/>
                  <a:gd name="connsiteX3" fmla="*/ 4910667 w 9601200"/>
                  <a:gd name="connsiteY3" fmla="*/ 587778 h 1419749"/>
                  <a:gd name="connsiteX4" fmla="*/ 5699197 w 9601200"/>
                  <a:gd name="connsiteY4" fmla="*/ 858711 h 1419749"/>
                  <a:gd name="connsiteX5" fmla="*/ 6510867 w 9601200"/>
                  <a:gd name="connsiteY5" fmla="*/ 545444 h 1419749"/>
                  <a:gd name="connsiteX6" fmla="*/ 7848600 w 9601200"/>
                  <a:gd name="connsiteY6" fmla="*/ 1417511 h 1419749"/>
                  <a:gd name="connsiteX7" fmla="*/ 8686800 w 9601200"/>
                  <a:gd name="connsiteY7" fmla="*/ 240644 h 1419749"/>
                  <a:gd name="connsiteX8" fmla="*/ 9601200 w 9601200"/>
                  <a:gd name="connsiteY8" fmla="*/ 189844 h 1419749"/>
                  <a:gd name="connsiteX0" fmla="*/ 0 w 9601200"/>
                  <a:gd name="connsiteY0" fmla="*/ 558885 h 1399323"/>
                  <a:gd name="connsiteX1" fmla="*/ 1945828 w 9601200"/>
                  <a:gd name="connsiteY1" fmla="*/ 1371685 h 1399323"/>
                  <a:gd name="connsiteX2" fmla="*/ 3463057 w 9601200"/>
                  <a:gd name="connsiteY2" fmla="*/ 85 h 1399323"/>
                  <a:gd name="connsiteX3" fmla="*/ 4910667 w 9601200"/>
                  <a:gd name="connsiteY3" fmla="*/ 567352 h 1399323"/>
                  <a:gd name="connsiteX4" fmla="*/ 5699197 w 9601200"/>
                  <a:gd name="connsiteY4" fmla="*/ 838285 h 1399323"/>
                  <a:gd name="connsiteX5" fmla="*/ 6510867 w 9601200"/>
                  <a:gd name="connsiteY5" fmla="*/ 525018 h 1399323"/>
                  <a:gd name="connsiteX6" fmla="*/ 7848600 w 9601200"/>
                  <a:gd name="connsiteY6" fmla="*/ 1397085 h 1399323"/>
                  <a:gd name="connsiteX7" fmla="*/ 8686800 w 9601200"/>
                  <a:gd name="connsiteY7" fmla="*/ 220218 h 1399323"/>
                  <a:gd name="connsiteX8" fmla="*/ 9601200 w 9601200"/>
                  <a:gd name="connsiteY8" fmla="*/ 169418 h 1399323"/>
                  <a:gd name="connsiteX0" fmla="*/ 0 w 9601200"/>
                  <a:gd name="connsiteY0" fmla="*/ 607408 h 1447846"/>
                  <a:gd name="connsiteX1" fmla="*/ 1945828 w 9601200"/>
                  <a:gd name="connsiteY1" fmla="*/ 1420208 h 1447846"/>
                  <a:gd name="connsiteX2" fmla="*/ 3463057 w 9601200"/>
                  <a:gd name="connsiteY2" fmla="*/ 48608 h 1447846"/>
                  <a:gd name="connsiteX3" fmla="*/ 4666452 w 9601200"/>
                  <a:gd name="connsiteY3" fmla="*/ 361875 h 1447846"/>
                  <a:gd name="connsiteX4" fmla="*/ 5699197 w 9601200"/>
                  <a:gd name="connsiteY4" fmla="*/ 886808 h 1447846"/>
                  <a:gd name="connsiteX5" fmla="*/ 6510867 w 9601200"/>
                  <a:gd name="connsiteY5" fmla="*/ 573541 h 1447846"/>
                  <a:gd name="connsiteX6" fmla="*/ 7848600 w 9601200"/>
                  <a:gd name="connsiteY6" fmla="*/ 1445608 h 1447846"/>
                  <a:gd name="connsiteX7" fmla="*/ 8686800 w 9601200"/>
                  <a:gd name="connsiteY7" fmla="*/ 268741 h 1447846"/>
                  <a:gd name="connsiteX8" fmla="*/ 9601200 w 9601200"/>
                  <a:gd name="connsiteY8" fmla="*/ 217941 h 1447846"/>
                  <a:gd name="connsiteX0" fmla="*/ 0 w 9601200"/>
                  <a:gd name="connsiteY0" fmla="*/ 596390 h 1436828"/>
                  <a:gd name="connsiteX1" fmla="*/ 1945828 w 9601200"/>
                  <a:gd name="connsiteY1" fmla="*/ 1409190 h 1436828"/>
                  <a:gd name="connsiteX2" fmla="*/ 3463057 w 9601200"/>
                  <a:gd name="connsiteY2" fmla="*/ 37590 h 1436828"/>
                  <a:gd name="connsiteX3" fmla="*/ 4666452 w 9601200"/>
                  <a:gd name="connsiteY3" fmla="*/ 350857 h 1436828"/>
                  <a:gd name="connsiteX4" fmla="*/ 5699197 w 9601200"/>
                  <a:gd name="connsiteY4" fmla="*/ 875790 h 1436828"/>
                  <a:gd name="connsiteX5" fmla="*/ 6510867 w 9601200"/>
                  <a:gd name="connsiteY5" fmla="*/ 562523 h 1436828"/>
                  <a:gd name="connsiteX6" fmla="*/ 7848600 w 9601200"/>
                  <a:gd name="connsiteY6" fmla="*/ 1434590 h 1436828"/>
                  <a:gd name="connsiteX7" fmla="*/ 8686800 w 9601200"/>
                  <a:gd name="connsiteY7" fmla="*/ 257723 h 1436828"/>
                  <a:gd name="connsiteX8" fmla="*/ 9601200 w 9601200"/>
                  <a:gd name="connsiteY8" fmla="*/ 206923 h 1436828"/>
                  <a:gd name="connsiteX0" fmla="*/ 0 w 9601200"/>
                  <a:gd name="connsiteY0" fmla="*/ 607408 h 1447846"/>
                  <a:gd name="connsiteX1" fmla="*/ 1945828 w 9601200"/>
                  <a:gd name="connsiteY1" fmla="*/ 1420208 h 1447846"/>
                  <a:gd name="connsiteX2" fmla="*/ 3463057 w 9601200"/>
                  <a:gd name="connsiteY2" fmla="*/ 48608 h 1447846"/>
                  <a:gd name="connsiteX3" fmla="*/ 4666452 w 9601200"/>
                  <a:gd name="connsiteY3" fmla="*/ 361875 h 1447846"/>
                  <a:gd name="connsiteX4" fmla="*/ 5887911 w 9601200"/>
                  <a:gd name="connsiteY4" fmla="*/ 886808 h 1447846"/>
                  <a:gd name="connsiteX5" fmla="*/ 6510867 w 9601200"/>
                  <a:gd name="connsiteY5" fmla="*/ 573541 h 1447846"/>
                  <a:gd name="connsiteX6" fmla="*/ 7848600 w 9601200"/>
                  <a:gd name="connsiteY6" fmla="*/ 1445608 h 1447846"/>
                  <a:gd name="connsiteX7" fmla="*/ 8686800 w 9601200"/>
                  <a:gd name="connsiteY7" fmla="*/ 268741 h 1447846"/>
                  <a:gd name="connsiteX8" fmla="*/ 9601200 w 9601200"/>
                  <a:gd name="connsiteY8" fmla="*/ 217941 h 1447846"/>
                  <a:gd name="connsiteX0" fmla="*/ 0 w 9601200"/>
                  <a:gd name="connsiteY0" fmla="*/ 607408 h 1447989"/>
                  <a:gd name="connsiteX1" fmla="*/ 1945828 w 9601200"/>
                  <a:gd name="connsiteY1" fmla="*/ 1420208 h 1447989"/>
                  <a:gd name="connsiteX2" fmla="*/ 3463057 w 9601200"/>
                  <a:gd name="connsiteY2" fmla="*/ 48608 h 1447989"/>
                  <a:gd name="connsiteX3" fmla="*/ 4666452 w 9601200"/>
                  <a:gd name="connsiteY3" fmla="*/ 361875 h 1447989"/>
                  <a:gd name="connsiteX4" fmla="*/ 5887911 w 9601200"/>
                  <a:gd name="connsiteY4" fmla="*/ 886808 h 1447989"/>
                  <a:gd name="connsiteX5" fmla="*/ 6755083 w 9601200"/>
                  <a:gd name="connsiteY5" fmla="*/ 582007 h 1447989"/>
                  <a:gd name="connsiteX6" fmla="*/ 7848600 w 9601200"/>
                  <a:gd name="connsiteY6" fmla="*/ 1445608 h 1447989"/>
                  <a:gd name="connsiteX7" fmla="*/ 8686800 w 9601200"/>
                  <a:gd name="connsiteY7" fmla="*/ 268741 h 1447989"/>
                  <a:gd name="connsiteX8" fmla="*/ 9601200 w 9601200"/>
                  <a:gd name="connsiteY8" fmla="*/ 217941 h 1447989"/>
                  <a:gd name="connsiteX0" fmla="*/ 0 w 9601200"/>
                  <a:gd name="connsiteY0" fmla="*/ 607408 h 1447777"/>
                  <a:gd name="connsiteX1" fmla="*/ 1945828 w 9601200"/>
                  <a:gd name="connsiteY1" fmla="*/ 1420208 h 1447777"/>
                  <a:gd name="connsiteX2" fmla="*/ 3463057 w 9601200"/>
                  <a:gd name="connsiteY2" fmla="*/ 48608 h 1447777"/>
                  <a:gd name="connsiteX3" fmla="*/ 4666452 w 9601200"/>
                  <a:gd name="connsiteY3" fmla="*/ 361875 h 1447777"/>
                  <a:gd name="connsiteX4" fmla="*/ 5887911 w 9601200"/>
                  <a:gd name="connsiteY4" fmla="*/ 886808 h 1447777"/>
                  <a:gd name="connsiteX5" fmla="*/ 6755083 w 9601200"/>
                  <a:gd name="connsiteY5" fmla="*/ 582007 h 1447777"/>
                  <a:gd name="connsiteX6" fmla="*/ 7848600 w 9601200"/>
                  <a:gd name="connsiteY6" fmla="*/ 1445608 h 1447777"/>
                  <a:gd name="connsiteX7" fmla="*/ 8686800 w 9601200"/>
                  <a:gd name="connsiteY7" fmla="*/ 268741 h 1447777"/>
                  <a:gd name="connsiteX8" fmla="*/ 9601200 w 9601200"/>
                  <a:gd name="connsiteY8" fmla="*/ 217941 h 1447777"/>
                  <a:gd name="connsiteX0" fmla="*/ 0 w 9601200"/>
                  <a:gd name="connsiteY0" fmla="*/ 606063 h 1446432"/>
                  <a:gd name="connsiteX1" fmla="*/ 1945828 w 9601200"/>
                  <a:gd name="connsiteY1" fmla="*/ 1418863 h 1446432"/>
                  <a:gd name="connsiteX2" fmla="*/ 3463057 w 9601200"/>
                  <a:gd name="connsiteY2" fmla="*/ 47263 h 1446432"/>
                  <a:gd name="connsiteX3" fmla="*/ 4699754 w 9601200"/>
                  <a:gd name="connsiteY3" fmla="*/ 368997 h 1446432"/>
                  <a:gd name="connsiteX4" fmla="*/ 5887911 w 9601200"/>
                  <a:gd name="connsiteY4" fmla="*/ 885463 h 1446432"/>
                  <a:gd name="connsiteX5" fmla="*/ 6755083 w 9601200"/>
                  <a:gd name="connsiteY5" fmla="*/ 580662 h 1446432"/>
                  <a:gd name="connsiteX6" fmla="*/ 7848600 w 9601200"/>
                  <a:gd name="connsiteY6" fmla="*/ 1444263 h 1446432"/>
                  <a:gd name="connsiteX7" fmla="*/ 8686800 w 9601200"/>
                  <a:gd name="connsiteY7" fmla="*/ 267396 h 1446432"/>
                  <a:gd name="connsiteX8" fmla="*/ 9601200 w 9601200"/>
                  <a:gd name="connsiteY8" fmla="*/ 216596 h 1446432"/>
                  <a:gd name="connsiteX0" fmla="*/ 0 w 9601200"/>
                  <a:gd name="connsiteY0" fmla="*/ 591636 h 1432005"/>
                  <a:gd name="connsiteX1" fmla="*/ 1945828 w 9601200"/>
                  <a:gd name="connsiteY1" fmla="*/ 1404436 h 1432005"/>
                  <a:gd name="connsiteX2" fmla="*/ 3463057 w 9601200"/>
                  <a:gd name="connsiteY2" fmla="*/ 32836 h 1432005"/>
                  <a:gd name="connsiteX3" fmla="*/ 4699754 w 9601200"/>
                  <a:gd name="connsiteY3" fmla="*/ 354570 h 1432005"/>
                  <a:gd name="connsiteX4" fmla="*/ 5887911 w 9601200"/>
                  <a:gd name="connsiteY4" fmla="*/ 871036 h 1432005"/>
                  <a:gd name="connsiteX5" fmla="*/ 6755083 w 9601200"/>
                  <a:gd name="connsiteY5" fmla="*/ 566235 h 1432005"/>
                  <a:gd name="connsiteX6" fmla="*/ 7848600 w 9601200"/>
                  <a:gd name="connsiteY6" fmla="*/ 1429836 h 1432005"/>
                  <a:gd name="connsiteX7" fmla="*/ 8686800 w 9601200"/>
                  <a:gd name="connsiteY7" fmla="*/ 252969 h 1432005"/>
                  <a:gd name="connsiteX8" fmla="*/ 9601200 w 9601200"/>
                  <a:gd name="connsiteY8" fmla="*/ 202169 h 1432005"/>
                  <a:gd name="connsiteX0" fmla="*/ 0 w 9601200"/>
                  <a:gd name="connsiteY0" fmla="*/ 591636 h 1432005"/>
                  <a:gd name="connsiteX1" fmla="*/ 1945828 w 9601200"/>
                  <a:gd name="connsiteY1" fmla="*/ 1404436 h 1432005"/>
                  <a:gd name="connsiteX2" fmla="*/ 3463057 w 9601200"/>
                  <a:gd name="connsiteY2" fmla="*/ 32836 h 1432005"/>
                  <a:gd name="connsiteX3" fmla="*/ 4699754 w 9601200"/>
                  <a:gd name="connsiteY3" fmla="*/ 354570 h 1432005"/>
                  <a:gd name="connsiteX4" fmla="*/ 5887911 w 9601200"/>
                  <a:gd name="connsiteY4" fmla="*/ 871036 h 1432005"/>
                  <a:gd name="connsiteX5" fmla="*/ 6755083 w 9601200"/>
                  <a:gd name="connsiteY5" fmla="*/ 566235 h 1432005"/>
                  <a:gd name="connsiteX6" fmla="*/ 7848600 w 9601200"/>
                  <a:gd name="connsiteY6" fmla="*/ 1429836 h 1432005"/>
                  <a:gd name="connsiteX7" fmla="*/ 8686800 w 9601200"/>
                  <a:gd name="connsiteY7" fmla="*/ 252969 h 1432005"/>
                  <a:gd name="connsiteX8" fmla="*/ 9601200 w 9601200"/>
                  <a:gd name="connsiteY8" fmla="*/ 202169 h 1432005"/>
                  <a:gd name="connsiteX0" fmla="*/ 0 w 9601200"/>
                  <a:gd name="connsiteY0" fmla="*/ 591636 h 1432005"/>
                  <a:gd name="connsiteX1" fmla="*/ 1945828 w 9601200"/>
                  <a:gd name="connsiteY1" fmla="*/ 1404436 h 1432005"/>
                  <a:gd name="connsiteX2" fmla="*/ 3463057 w 9601200"/>
                  <a:gd name="connsiteY2" fmla="*/ 32836 h 1432005"/>
                  <a:gd name="connsiteX3" fmla="*/ 4699754 w 9601200"/>
                  <a:gd name="connsiteY3" fmla="*/ 354570 h 1432005"/>
                  <a:gd name="connsiteX4" fmla="*/ 5887911 w 9601200"/>
                  <a:gd name="connsiteY4" fmla="*/ 871036 h 1432005"/>
                  <a:gd name="connsiteX5" fmla="*/ 6755083 w 9601200"/>
                  <a:gd name="connsiteY5" fmla="*/ 566235 h 1432005"/>
                  <a:gd name="connsiteX6" fmla="*/ 7848600 w 9601200"/>
                  <a:gd name="connsiteY6" fmla="*/ 1429836 h 1432005"/>
                  <a:gd name="connsiteX7" fmla="*/ 8686800 w 9601200"/>
                  <a:gd name="connsiteY7" fmla="*/ 252969 h 1432005"/>
                  <a:gd name="connsiteX8" fmla="*/ 9601200 w 9601200"/>
                  <a:gd name="connsiteY8" fmla="*/ 202169 h 1432005"/>
                  <a:gd name="connsiteX0" fmla="*/ 0 w 8686800"/>
                  <a:gd name="connsiteY0" fmla="*/ 591636 h 1432005"/>
                  <a:gd name="connsiteX1" fmla="*/ 1945828 w 8686800"/>
                  <a:gd name="connsiteY1" fmla="*/ 1404436 h 1432005"/>
                  <a:gd name="connsiteX2" fmla="*/ 3463057 w 8686800"/>
                  <a:gd name="connsiteY2" fmla="*/ 32836 h 1432005"/>
                  <a:gd name="connsiteX3" fmla="*/ 4699754 w 8686800"/>
                  <a:gd name="connsiteY3" fmla="*/ 354570 h 1432005"/>
                  <a:gd name="connsiteX4" fmla="*/ 5887911 w 8686800"/>
                  <a:gd name="connsiteY4" fmla="*/ 871036 h 1432005"/>
                  <a:gd name="connsiteX5" fmla="*/ 6755083 w 8686800"/>
                  <a:gd name="connsiteY5" fmla="*/ 566235 h 1432005"/>
                  <a:gd name="connsiteX6" fmla="*/ 7848600 w 8686800"/>
                  <a:gd name="connsiteY6" fmla="*/ 1429836 h 1432005"/>
                  <a:gd name="connsiteX7" fmla="*/ 8686800 w 8686800"/>
                  <a:gd name="connsiteY7" fmla="*/ 252969 h 1432005"/>
                  <a:gd name="connsiteX0" fmla="*/ 0 w 7848600"/>
                  <a:gd name="connsiteY0" fmla="*/ 591636 h 1432005"/>
                  <a:gd name="connsiteX1" fmla="*/ 1945828 w 7848600"/>
                  <a:gd name="connsiteY1" fmla="*/ 1404436 h 1432005"/>
                  <a:gd name="connsiteX2" fmla="*/ 3463057 w 7848600"/>
                  <a:gd name="connsiteY2" fmla="*/ 32836 h 1432005"/>
                  <a:gd name="connsiteX3" fmla="*/ 4699754 w 7848600"/>
                  <a:gd name="connsiteY3" fmla="*/ 354570 h 1432005"/>
                  <a:gd name="connsiteX4" fmla="*/ 5887911 w 7848600"/>
                  <a:gd name="connsiteY4" fmla="*/ 871036 h 1432005"/>
                  <a:gd name="connsiteX5" fmla="*/ 6755083 w 7848600"/>
                  <a:gd name="connsiteY5" fmla="*/ 566235 h 1432005"/>
                  <a:gd name="connsiteX6" fmla="*/ 7848600 w 7848600"/>
                  <a:gd name="connsiteY6" fmla="*/ 1429836 h 1432005"/>
                  <a:gd name="connsiteX0" fmla="*/ 0 w 7848600"/>
                  <a:gd name="connsiteY0" fmla="*/ 591636 h 1432005"/>
                  <a:gd name="connsiteX1" fmla="*/ 1945828 w 7848600"/>
                  <a:gd name="connsiteY1" fmla="*/ 1404436 h 1432005"/>
                  <a:gd name="connsiteX2" fmla="*/ 3463057 w 7848600"/>
                  <a:gd name="connsiteY2" fmla="*/ 32836 h 1432005"/>
                  <a:gd name="connsiteX3" fmla="*/ 4699754 w 7848600"/>
                  <a:gd name="connsiteY3" fmla="*/ 354570 h 1432005"/>
                  <a:gd name="connsiteX4" fmla="*/ 5887911 w 7848600"/>
                  <a:gd name="connsiteY4" fmla="*/ 871036 h 1432005"/>
                  <a:gd name="connsiteX5" fmla="*/ 6755083 w 7848600"/>
                  <a:gd name="connsiteY5" fmla="*/ 566235 h 1432005"/>
                  <a:gd name="connsiteX6" fmla="*/ 7848600 w 7848600"/>
                  <a:gd name="connsiteY6" fmla="*/ 1429836 h 1432005"/>
                  <a:gd name="connsiteX0" fmla="*/ 0 w 7848600"/>
                  <a:gd name="connsiteY0" fmla="*/ 572845 h 1413214"/>
                  <a:gd name="connsiteX1" fmla="*/ 1379692 w 7848600"/>
                  <a:gd name="connsiteY1" fmla="*/ 962312 h 1413214"/>
                  <a:gd name="connsiteX2" fmla="*/ 3463057 w 7848600"/>
                  <a:gd name="connsiteY2" fmla="*/ 14045 h 1413214"/>
                  <a:gd name="connsiteX3" fmla="*/ 4699754 w 7848600"/>
                  <a:gd name="connsiteY3" fmla="*/ 335779 h 1413214"/>
                  <a:gd name="connsiteX4" fmla="*/ 5887911 w 7848600"/>
                  <a:gd name="connsiteY4" fmla="*/ 852245 h 1413214"/>
                  <a:gd name="connsiteX5" fmla="*/ 6755083 w 7848600"/>
                  <a:gd name="connsiteY5" fmla="*/ 547444 h 1413214"/>
                  <a:gd name="connsiteX6" fmla="*/ 7848600 w 7848600"/>
                  <a:gd name="connsiteY6" fmla="*/ 1411045 h 1413214"/>
                  <a:gd name="connsiteX0" fmla="*/ 0 w 7848600"/>
                  <a:gd name="connsiteY0" fmla="*/ 572845 h 1413214"/>
                  <a:gd name="connsiteX1" fmla="*/ 1379692 w 7848600"/>
                  <a:gd name="connsiteY1" fmla="*/ 962312 h 1413214"/>
                  <a:gd name="connsiteX2" fmla="*/ 3463057 w 7848600"/>
                  <a:gd name="connsiteY2" fmla="*/ 14045 h 1413214"/>
                  <a:gd name="connsiteX3" fmla="*/ 4699754 w 7848600"/>
                  <a:gd name="connsiteY3" fmla="*/ 335779 h 1413214"/>
                  <a:gd name="connsiteX4" fmla="*/ 5887911 w 7848600"/>
                  <a:gd name="connsiteY4" fmla="*/ 852245 h 1413214"/>
                  <a:gd name="connsiteX5" fmla="*/ 6755083 w 7848600"/>
                  <a:gd name="connsiteY5" fmla="*/ 547444 h 1413214"/>
                  <a:gd name="connsiteX6" fmla="*/ 7848600 w 7848600"/>
                  <a:gd name="connsiteY6" fmla="*/ 1411045 h 1413214"/>
                  <a:gd name="connsiteX0" fmla="*/ 0 w 7848600"/>
                  <a:gd name="connsiteY0" fmla="*/ 589269 h 1429638"/>
                  <a:gd name="connsiteX1" fmla="*/ 1379692 w 7848600"/>
                  <a:gd name="connsiteY1" fmla="*/ 978736 h 1429638"/>
                  <a:gd name="connsiteX2" fmla="*/ 3096733 w 7848600"/>
                  <a:gd name="connsiteY2" fmla="*/ 22002 h 1429638"/>
                  <a:gd name="connsiteX3" fmla="*/ 4699754 w 7848600"/>
                  <a:gd name="connsiteY3" fmla="*/ 352203 h 1429638"/>
                  <a:gd name="connsiteX4" fmla="*/ 5887911 w 7848600"/>
                  <a:gd name="connsiteY4" fmla="*/ 868669 h 1429638"/>
                  <a:gd name="connsiteX5" fmla="*/ 6755083 w 7848600"/>
                  <a:gd name="connsiteY5" fmla="*/ 563868 h 1429638"/>
                  <a:gd name="connsiteX6" fmla="*/ 7848600 w 7848600"/>
                  <a:gd name="connsiteY6" fmla="*/ 1427469 h 1429638"/>
                  <a:gd name="connsiteX0" fmla="*/ 0 w 7848600"/>
                  <a:gd name="connsiteY0" fmla="*/ 588820 h 1429189"/>
                  <a:gd name="connsiteX1" fmla="*/ 1501799 w 7848600"/>
                  <a:gd name="connsiteY1" fmla="*/ 969820 h 1429189"/>
                  <a:gd name="connsiteX2" fmla="*/ 3096733 w 7848600"/>
                  <a:gd name="connsiteY2" fmla="*/ 21553 h 1429189"/>
                  <a:gd name="connsiteX3" fmla="*/ 4699754 w 7848600"/>
                  <a:gd name="connsiteY3" fmla="*/ 351754 h 1429189"/>
                  <a:gd name="connsiteX4" fmla="*/ 5887911 w 7848600"/>
                  <a:gd name="connsiteY4" fmla="*/ 868220 h 1429189"/>
                  <a:gd name="connsiteX5" fmla="*/ 6755083 w 7848600"/>
                  <a:gd name="connsiteY5" fmla="*/ 563419 h 1429189"/>
                  <a:gd name="connsiteX6" fmla="*/ 7848600 w 7848600"/>
                  <a:gd name="connsiteY6" fmla="*/ 1427020 h 1429189"/>
                  <a:gd name="connsiteX0" fmla="*/ 0 w 7848600"/>
                  <a:gd name="connsiteY0" fmla="*/ 592851 h 1433220"/>
                  <a:gd name="connsiteX1" fmla="*/ 1501799 w 7848600"/>
                  <a:gd name="connsiteY1" fmla="*/ 973851 h 1433220"/>
                  <a:gd name="connsiteX2" fmla="*/ 3096733 w 7848600"/>
                  <a:gd name="connsiteY2" fmla="*/ 25584 h 1433220"/>
                  <a:gd name="connsiteX3" fmla="*/ 4588747 w 7848600"/>
                  <a:gd name="connsiteY3" fmla="*/ 321919 h 1433220"/>
                  <a:gd name="connsiteX4" fmla="*/ 5887911 w 7848600"/>
                  <a:gd name="connsiteY4" fmla="*/ 872251 h 1433220"/>
                  <a:gd name="connsiteX5" fmla="*/ 6755083 w 7848600"/>
                  <a:gd name="connsiteY5" fmla="*/ 567450 h 1433220"/>
                  <a:gd name="connsiteX6" fmla="*/ 7848600 w 7848600"/>
                  <a:gd name="connsiteY6" fmla="*/ 1431051 h 1433220"/>
                  <a:gd name="connsiteX0" fmla="*/ 0 w 7848600"/>
                  <a:gd name="connsiteY0" fmla="*/ 584516 h 1424885"/>
                  <a:gd name="connsiteX1" fmla="*/ 1501799 w 7848600"/>
                  <a:gd name="connsiteY1" fmla="*/ 965516 h 1424885"/>
                  <a:gd name="connsiteX2" fmla="*/ 3096733 w 7848600"/>
                  <a:gd name="connsiteY2" fmla="*/ 17249 h 1424885"/>
                  <a:gd name="connsiteX3" fmla="*/ 4588747 w 7848600"/>
                  <a:gd name="connsiteY3" fmla="*/ 313584 h 1424885"/>
                  <a:gd name="connsiteX4" fmla="*/ 5887911 w 7848600"/>
                  <a:gd name="connsiteY4" fmla="*/ 863916 h 1424885"/>
                  <a:gd name="connsiteX5" fmla="*/ 6755083 w 7848600"/>
                  <a:gd name="connsiteY5" fmla="*/ 559115 h 1424885"/>
                  <a:gd name="connsiteX6" fmla="*/ 7848600 w 7848600"/>
                  <a:gd name="connsiteY6" fmla="*/ 1422716 h 1424885"/>
                  <a:gd name="connsiteX0" fmla="*/ 0 w 7848600"/>
                  <a:gd name="connsiteY0" fmla="*/ 592384 h 1432984"/>
                  <a:gd name="connsiteX1" fmla="*/ 1501799 w 7848600"/>
                  <a:gd name="connsiteY1" fmla="*/ 973384 h 1432984"/>
                  <a:gd name="connsiteX2" fmla="*/ 3096733 w 7848600"/>
                  <a:gd name="connsiteY2" fmla="*/ 25117 h 1432984"/>
                  <a:gd name="connsiteX3" fmla="*/ 4588747 w 7848600"/>
                  <a:gd name="connsiteY3" fmla="*/ 321452 h 1432984"/>
                  <a:gd name="connsiteX4" fmla="*/ 6098826 w 7848600"/>
                  <a:gd name="connsiteY4" fmla="*/ 829451 h 1432984"/>
                  <a:gd name="connsiteX5" fmla="*/ 6755083 w 7848600"/>
                  <a:gd name="connsiteY5" fmla="*/ 566983 h 1432984"/>
                  <a:gd name="connsiteX6" fmla="*/ 7848600 w 7848600"/>
                  <a:gd name="connsiteY6" fmla="*/ 1430584 h 1432984"/>
                  <a:gd name="connsiteX0" fmla="*/ 0 w 7848600"/>
                  <a:gd name="connsiteY0" fmla="*/ 592384 h 1432984"/>
                  <a:gd name="connsiteX1" fmla="*/ 1501799 w 7848600"/>
                  <a:gd name="connsiteY1" fmla="*/ 973384 h 1432984"/>
                  <a:gd name="connsiteX2" fmla="*/ 3096733 w 7848600"/>
                  <a:gd name="connsiteY2" fmla="*/ 25117 h 1432984"/>
                  <a:gd name="connsiteX3" fmla="*/ 4588747 w 7848600"/>
                  <a:gd name="connsiteY3" fmla="*/ 321452 h 1432984"/>
                  <a:gd name="connsiteX4" fmla="*/ 6098826 w 7848600"/>
                  <a:gd name="connsiteY4" fmla="*/ 829451 h 1432984"/>
                  <a:gd name="connsiteX5" fmla="*/ 6755083 w 7848600"/>
                  <a:gd name="connsiteY5" fmla="*/ 566983 h 1432984"/>
                  <a:gd name="connsiteX6" fmla="*/ 7848600 w 7848600"/>
                  <a:gd name="connsiteY6" fmla="*/ 1430584 h 1432984"/>
                  <a:gd name="connsiteX0" fmla="*/ 0 w 7848600"/>
                  <a:gd name="connsiteY0" fmla="*/ 586377 h 1426977"/>
                  <a:gd name="connsiteX1" fmla="*/ 1501799 w 7848600"/>
                  <a:gd name="connsiteY1" fmla="*/ 967377 h 1426977"/>
                  <a:gd name="connsiteX2" fmla="*/ 3096733 w 7848600"/>
                  <a:gd name="connsiteY2" fmla="*/ 19110 h 1426977"/>
                  <a:gd name="connsiteX3" fmla="*/ 4588747 w 7848600"/>
                  <a:gd name="connsiteY3" fmla="*/ 315445 h 1426977"/>
                  <a:gd name="connsiteX4" fmla="*/ 6098826 w 7848600"/>
                  <a:gd name="connsiteY4" fmla="*/ 823444 h 1426977"/>
                  <a:gd name="connsiteX5" fmla="*/ 6755083 w 7848600"/>
                  <a:gd name="connsiteY5" fmla="*/ 560976 h 1426977"/>
                  <a:gd name="connsiteX6" fmla="*/ 7848600 w 7848600"/>
                  <a:gd name="connsiteY6" fmla="*/ 1424577 h 1426977"/>
                  <a:gd name="connsiteX0" fmla="*/ 0 w 7848600"/>
                  <a:gd name="connsiteY0" fmla="*/ 586377 h 1426455"/>
                  <a:gd name="connsiteX1" fmla="*/ 1501799 w 7848600"/>
                  <a:gd name="connsiteY1" fmla="*/ 967377 h 1426455"/>
                  <a:gd name="connsiteX2" fmla="*/ 3096733 w 7848600"/>
                  <a:gd name="connsiteY2" fmla="*/ 19110 h 1426455"/>
                  <a:gd name="connsiteX3" fmla="*/ 4588747 w 7848600"/>
                  <a:gd name="connsiteY3" fmla="*/ 315445 h 1426455"/>
                  <a:gd name="connsiteX4" fmla="*/ 6098826 w 7848600"/>
                  <a:gd name="connsiteY4" fmla="*/ 823444 h 1426455"/>
                  <a:gd name="connsiteX5" fmla="*/ 7654240 w 7848600"/>
                  <a:gd name="connsiteY5" fmla="*/ 323910 h 1426455"/>
                  <a:gd name="connsiteX6" fmla="*/ 7848600 w 7848600"/>
                  <a:gd name="connsiteY6" fmla="*/ 1424577 h 1426455"/>
                  <a:gd name="connsiteX0" fmla="*/ 0 w 9524805"/>
                  <a:gd name="connsiteY0" fmla="*/ 956734 h 1386915"/>
                  <a:gd name="connsiteX1" fmla="*/ 1501799 w 9524805"/>
                  <a:gd name="connsiteY1" fmla="*/ 1337734 h 1386915"/>
                  <a:gd name="connsiteX2" fmla="*/ 3096733 w 9524805"/>
                  <a:gd name="connsiteY2" fmla="*/ 389467 h 1386915"/>
                  <a:gd name="connsiteX3" fmla="*/ 4588747 w 9524805"/>
                  <a:gd name="connsiteY3" fmla="*/ 685802 h 1386915"/>
                  <a:gd name="connsiteX4" fmla="*/ 6098826 w 9524805"/>
                  <a:gd name="connsiteY4" fmla="*/ 1193801 h 1386915"/>
                  <a:gd name="connsiteX5" fmla="*/ 7654240 w 9524805"/>
                  <a:gd name="connsiteY5" fmla="*/ 694267 h 1386915"/>
                  <a:gd name="connsiteX6" fmla="*/ 9524805 w 9524805"/>
                  <a:gd name="connsiteY6" fmla="*/ 0 h 1386915"/>
                  <a:gd name="connsiteX0" fmla="*/ 0 w 9524805"/>
                  <a:gd name="connsiteY0" fmla="*/ 956734 h 1422404"/>
                  <a:gd name="connsiteX1" fmla="*/ 1501799 w 9524805"/>
                  <a:gd name="connsiteY1" fmla="*/ 1337734 h 1422404"/>
                  <a:gd name="connsiteX2" fmla="*/ 3096733 w 9524805"/>
                  <a:gd name="connsiteY2" fmla="*/ 389467 h 1422404"/>
                  <a:gd name="connsiteX3" fmla="*/ 4588747 w 9524805"/>
                  <a:gd name="connsiteY3" fmla="*/ 685802 h 1422404"/>
                  <a:gd name="connsiteX4" fmla="*/ 6076624 w 9524805"/>
                  <a:gd name="connsiteY4" fmla="*/ 1422401 h 1422404"/>
                  <a:gd name="connsiteX5" fmla="*/ 7654240 w 9524805"/>
                  <a:gd name="connsiteY5" fmla="*/ 694267 h 1422404"/>
                  <a:gd name="connsiteX6" fmla="*/ 9524805 w 9524805"/>
                  <a:gd name="connsiteY6" fmla="*/ 0 h 1422404"/>
                  <a:gd name="connsiteX0" fmla="*/ 0 w 9524805"/>
                  <a:gd name="connsiteY0" fmla="*/ 956734 h 1422403"/>
                  <a:gd name="connsiteX1" fmla="*/ 1501799 w 9524805"/>
                  <a:gd name="connsiteY1" fmla="*/ 1337734 h 1422403"/>
                  <a:gd name="connsiteX2" fmla="*/ 3096733 w 9524805"/>
                  <a:gd name="connsiteY2" fmla="*/ 389467 h 1422403"/>
                  <a:gd name="connsiteX3" fmla="*/ 4588747 w 9524805"/>
                  <a:gd name="connsiteY3" fmla="*/ 685802 h 1422403"/>
                  <a:gd name="connsiteX4" fmla="*/ 6076624 w 9524805"/>
                  <a:gd name="connsiteY4" fmla="*/ 1422401 h 1422403"/>
                  <a:gd name="connsiteX5" fmla="*/ 7654240 w 9524805"/>
                  <a:gd name="connsiteY5" fmla="*/ 694267 h 1422403"/>
                  <a:gd name="connsiteX6" fmla="*/ 9524805 w 9524805"/>
                  <a:gd name="connsiteY6" fmla="*/ 0 h 1422403"/>
                  <a:gd name="connsiteX0" fmla="*/ 0 w 9524805"/>
                  <a:gd name="connsiteY0" fmla="*/ 956734 h 1425164"/>
                  <a:gd name="connsiteX1" fmla="*/ 1501799 w 9524805"/>
                  <a:gd name="connsiteY1" fmla="*/ 1337734 h 1425164"/>
                  <a:gd name="connsiteX2" fmla="*/ 3096733 w 9524805"/>
                  <a:gd name="connsiteY2" fmla="*/ 389467 h 1425164"/>
                  <a:gd name="connsiteX3" fmla="*/ 4566547 w 9524805"/>
                  <a:gd name="connsiteY3" fmla="*/ 922869 h 1425164"/>
                  <a:gd name="connsiteX4" fmla="*/ 6076624 w 9524805"/>
                  <a:gd name="connsiteY4" fmla="*/ 1422401 h 1425164"/>
                  <a:gd name="connsiteX5" fmla="*/ 7654240 w 9524805"/>
                  <a:gd name="connsiteY5" fmla="*/ 694267 h 1425164"/>
                  <a:gd name="connsiteX6" fmla="*/ 9524805 w 9524805"/>
                  <a:gd name="connsiteY6" fmla="*/ 0 h 1425164"/>
                  <a:gd name="connsiteX0" fmla="*/ 0 w 9524805"/>
                  <a:gd name="connsiteY0" fmla="*/ 956734 h 1424315"/>
                  <a:gd name="connsiteX1" fmla="*/ 1501799 w 9524805"/>
                  <a:gd name="connsiteY1" fmla="*/ 1337734 h 1424315"/>
                  <a:gd name="connsiteX2" fmla="*/ 3096733 w 9524805"/>
                  <a:gd name="connsiteY2" fmla="*/ 389467 h 1424315"/>
                  <a:gd name="connsiteX3" fmla="*/ 4566547 w 9524805"/>
                  <a:gd name="connsiteY3" fmla="*/ 922869 h 1424315"/>
                  <a:gd name="connsiteX4" fmla="*/ 6076624 w 9524805"/>
                  <a:gd name="connsiteY4" fmla="*/ 1422401 h 1424315"/>
                  <a:gd name="connsiteX5" fmla="*/ 7654240 w 9524805"/>
                  <a:gd name="connsiteY5" fmla="*/ 694267 h 1424315"/>
                  <a:gd name="connsiteX6" fmla="*/ 9524805 w 9524805"/>
                  <a:gd name="connsiteY6" fmla="*/ 0 h 1424315"/>
                  <a:gd name="connsiteX0" fmla="*/ 0 w 9524805"/>
                  <a:gd name="connsiteY0" fmla="*/ 677334 h 1424315"/>
                  <a:gd name="connsiteX1" fmla="*/ 1501799 w 9524805"/>
                  <a:gd name="connsiteY1" fmla="*/ 1337734 h 1424315"/>
                  <a:gd name="connsiteX2" fmla="*/ 3096733 w 9524805"/>
                  <a:gd name="connsiteY2" fmla="*/ 389467 h 1424315"/>
                  <a:gd name="connsiteX3" fmla="*/ 4566547 w 9524805"/>
                  <a:gd name="connsiteY3" fmla="*/ 922869 h 1424315"/>
                  <a:gd name="connsiteX4" fmla="*/ 6076624 w 9524805"/>
                  <a:gd name="connsiteY4" fmla="*/ 1422401 h 1424315"/>
                  <a:gd name="connsiteX5" fmla="*/ 7654240 w 9524805"/>
                  <a:gd name="connsiteY5" fmla="*/ 694267 h 1424315"/>
                  <a:gd name="connsiteX6" fmla="*/ 9524805 w 9524805"/>
                  <a:gd name="connsiteY6" fmla="*/ 0 h 1424315"/>
                  <a:gd name="connsiteX0" fmla="*/ 0 w 9524805"/>
                  <a:gd name="connsiteY0" fmla="*/ 677334 h 1424315"/>
                  <a:gd name="connsiteX1" fmla="*/ 1546201 w 9524805"/>
                  <a:gd name="connsiteY1" fmla="*/ 1354667 h 1424315"/>
                  <a:gd name="connsiteX2" fmla="*/ 3096733 w 9524805"/>
                  <a:gd name="connsiteY2" fmla="*/ 389467 h 1424315"/>
                  <a:gd name="connsiteX3" fmla="*/ 4566547 w 9524805"/>
                  <a:gd name="connsiteY3" fmla="*/ 922869 h 1424315"/>
                  <a:gd name="connsiteX4" fmla="*/ 6076624 w 9524805"/>
                  <a:gd name="connsiteY4" fmla="*/ 1422401 h 1424315"/>
                  <a:gd name="connsiteX5" fmla="*/ 7654240 w 9524805"/>
                  <a:gd name="connsiteY5" fmla="*/ 694267 h 1424315"/>
                  <a:gd name="connsiteX6" fmla="*/ 9524805 w 9524805"/>
                  <a:gd name="connsiteY6" fmla="*/ 0 h 1424315"/>
                  <a:gd name="connsiteX0" fmla="*/ 0 w 9524805"/>
                  <a:gd name="connsiteY0" fmla="*/ 677334 h 1424315"/>
                  <a:gd name="connsiteX1" fmla="*/ 1546201 w 9524805"/>
                  <a:gd name="connsiteY1" fmla="*/ 1354667 h 1424315"/>
                  <a:gd name="connsiteX2" fmla="*/ 3096733 w 9524805"/>
                  <a:gd name="connsiteY2" fmla="*/ 389467 h 1424315"/>
                  <a:gd name="connsiteX3" fmla="*/ 4566547 w 9524805"/>
                  <a:gd name="connsiteY3" fmla="*/ 922869 h 1424315"/>
                  <a:gd name="connsiteX4" fmla="*/ 6076624 w 9524805"/>
                  <a:gd name="connsiteY4" fmla="*/ 1422401 h 1424315"/>
                  <a:gd name="connsiteX5" fmla="*/ 7654240 w 9524805"/>
                  <a:gd name="connsiteY5" fmla="*/ 694267 h 1424315"/>
                  <a:gd name="connsiteX6" fmla="*/ 9524805 w 9524805"/>
                  <a:gd name="connsiteY6" fmla="*/ 0 h 1424315"/>
                  <a:gd name="connsiteX0" fmla="*/ 0 w 9524805"/>
                  <a:gd name="connsiteY0" fmla="*/ 677334 h 1424315"/>
                  <a:gd name="connsiteX1" fmla="*/ 1546201 w 9524805"/>
                  <a:gd name="connsiteY1" fmla="*/ 1354667 h 1424315"/>
                  <a:gd name="connsiteX2" fmla="*/ 3096733 w 9524805"/>
                  <a:gd name="connsiteY2" fmla="*/ 389467 h 1424315"/>
                  <a:gd name="connsiteX3" fmla="*/ 4566547 w 9524805"/>
                  <a:gd name="connsiteY3" fmla="*/ 922869 h 1424315"/>
                  <a:gd name="connsiteX4" fmla="*/ 6076624 w 9524805"/>
                  <a:gd name="connsiteY4" fmla="*/ 1422401 h 1424315"/>
                  <a:gd name="connsiteX5" fmla="*/ 7654240 w 9524805"/>
                  <a:gd name="connsiteY5" fmla="*/ 694267 h 1424315"/>
                  <a:gd name="connsiteX6" fmla="*/ 9524805 w 9524805"/>
                  <a:gd name="connsiteY6" fmla="*/ 0 h 1424315"/>
                  <a:gd name="connsiteX0" fmla="*/ 0 w 9524805"/>
                  <a:gd name="connsiteY0" fmla="*/ 677334 h 1422401"/>
                  <a:gd name="connsiteX1" fmla="*/ 1546201 w 9524805"/>
                  <a:gd name="connsiteY1" fmla="*/ 1354667 h 1422401"/>
                  <a:gd name="connsiteX2" fmla="*/ 3096733 w 9524805"/>
                  <a:gd name="connsiteY2" fmla="*/ 389467 h 1422401"/>
                  <a:gd name="connsiteX3" fmla="*/ 4588748 w 9524805"/>
                  <a:gd name="connsiteY3" fmla="*/ 694269 h 1422401"/>
                  <a:gd name="connsiteX4" fmla="*/ 6076624 w 9524805"/>
                  <a:gd name="connsiteY4" fmla="*/ 1422401 h 1422401"/>
                  <a:gd name="connsiteX5" fmla="*/ 7654240 w 9524805"/>
                  <a:gd name="connsiteY5" fmla="*/ 694267 h 1422401"/>
                  <a:gd name="connsiteX6" fmla="*/ 9524805 w 9524805"/>
                  <a:gd name="connsiteY6" fmla="*/ 0 h 1422401"/>
                  <a:gd name="connsiteX0" fmla="*/ 0 w 9524805"/>
                  <a:gd name="connsiteY0" fmla="*/ 677334 h 1422401"/>
                  <a:gd name="connsiteX1" fmla="*/ 1546201 w 9524805"/>
                  <a:gd name="connsiteY1" fmla="*/ 1354667 h 1422401"/>
                  <a:gd name="connsiteX2" fmla="*/ 3096733 w 9524805"/>
                  <a:gd name="connsiteY2" fmla="*/ 389467 h 1422401"/>
                  <a:gd name="connsiteX3" fmla="*/ 4588748 w 9524805"/>
                  <a:gd name="connsiteY3" fmla="*/ 694269 h 1422401"/>
                  <a:gd name="connsiteX4" fmla="*/ 6076624 w 9524805"/>
                  <a:gd name="connsiteY4" fmla="*/ 1422401 h 1422401"/>
                  <a:gd name="connsiteX5" fmla="*/ 7654240 w 9524805"/>
                  <a:gd name="connsiteY5" fmla="*/ 694267 h 1422401"/>
                  <a:gd name="connsiteX6" fmla="*/ 9524805 w 9524805"/>
                  <a:gd name="connsiteY6" fmla="*/ 0 h 1422401"/>
                  <a:gd name="connsiteX0" fmla="*/ 0 w 9524805"/>
                  <a:gd name="connsiteY0" fmla="*/ 677334 h 1422401"/>
                  <a:gd name="connsiteX1" fmla="*/ 1546201 w 9524805"/>
                  <a:gd name="connsiteY1" fmla="*/ 1354667 h 1422401"/>
                  <a:gd name="connsiteX2" fmla="*/ 3096733 w 9524805"/>
                  <a:gd name="connsiteY2" fmla="*/ 389467 h 1422401"/>
                  <a:gd name="connsiteX3" fmla="*/ 4588748 w 9524805"/>
                  <a:gd name="connsiteY3" fmla="*/ 694269 h 1422401"/>
                  <a:gd name="connsiteX4" fmla="*/ 6087724 w 9524805"/>
                  <a:gd name="connsiteY4" fmla="*/ 1422401 h 1422401"/>
                  <a:gd name="connsiteX5" fmla="*/ 7654240 w 9524805"/>
                  <a:gd name="connsiteY5" fmla="*/ 694267 h 1422401"/>
                  <a:gd name="connsiteX6" fmla="*/ 9524805 w 9524805"/>
                  <a:gd name="connsiteY6" fmla="*/ 0 h 1422401"/>
                  <a:gd name="connsiteX0" fmla="*/ 0 w 9524805"/>
                  <a:gd name="connsiteY0" fmla="*/ 677334 h 1422401"/>
                  <a:gd name="connsiteX1" fmla="*/ 1546201 w 9524805"/>
                  <a:gd name="connsiteY1" fmla="*/ 1354667 h 1422401"/>
                  <a:gd name="connsiteX2" fmla="*/ 3096733 w 9524805"/>
                  <a:gd name="connsiteY2" fmla="*/ 389467 h 1422401"/>
                  <a:gd name="connsiteX3" fmla="*/ 4588748 w 9524805"/>
                  <a:gd name="connsiteY3" fmla="*/ 694269 h 1422401"/>
                  <a:gd name="connsiteX4" fmla="*/ 6087724 w 9524805"/>
                  <a:gd name="connsiteY4" fmla="*/ 1422401 h 1422401"/>
                  <a:gd name="connsiteX5" fmla="*/ 7654240 w 9524805"/>
                  <a:gd name="connsiteY5" fmla="*/ 694267 h 1422401"/>
                  <a:gd name="connsiteX6" fmla="*/ 9524805 w 9524805"/>
                  <a:gd name="connsiteY6" fmla="*/ 0 h 1422401"/>
                  <a:gd name="connsiteX0" fmla="*/ 0 w 9524805"/>
                  <a:gd name="connsiteY0" fmla="*/ 677334 h 1422401"/>
                  <a:gd name="connsiteX1" fmla="*/ 1546201 w 9524805"/>
                  <a:gd name="connsiteY1" fmla="*/ 1354667 h 1422401"/>
                  <a:gd name="connsiteX2" fmla="*/ 3096733 w 9524805"/>
                  <a:gd name="connsiteY2" fmla="*/ 389467 h 1422401"/>
                  <a:gd name="connsiteX3" fmla="*/ 4588748 w 9524805"/>
                  <a:gd name="connsiteY3" fmla="*/ 694269 h 1422401"/>
                  <a:gd name="connsiteX4" fmla="*/ 6087724 w 9524805"/>
                  <a:gd name="connsiteY4" fmla="*/ 1422401 h 1422401"/>
                  <a:gd name="connsiteX5" fmla="*/ 7654240 w 9524805"/>
                  <a:gd name="connsiteY5" fmla="*/ 694267 h 1422401"/>
                  <a:gd name="connsiteX6" fmla="*/ 9524805 w 9524805"/>
                  <a:gd name="connsiteY6" fmla="*/ 0 h 1422401"/>
                  <a:gd name="connsiteX0" fmla="*/ 0 w 9524805"/>
                  <a:gd name="connsiteY0" fmla="*/ 677334 h 1430867"/>
                  <a:gd name="connsiteX1" fmla="*/ 1546201 w 9524805"/>
                  <a:gd name="connsiteY1" fmla="*/ 1354667 h 1430867"/>
                  <a:gd name="connsiteX2" fmla="*/ 3096733 w 9524805"/>
                  <a:gd name="connsiteY2" fmla="*/ 389467 h 1430867"/>
                  <a:gd name="connsiteX3" fmla="*/ 4588748 w 9524805"/>
                  <a:gd name="connsiteY3" fmla="*/ 694269 h 1430867"/>
                  <a:gd name="connsiteX4" fmla="*/ 6132126 w 9524805"/>
                  <a:gd name="connsiteY4" fmla="*/ 1430867 h 1430867"/>
                  <a:gd name="connsiteX5" fmla="*/ 7654240 w 9524805"/>
                  <a:gd name="connsiteY5" fmla="*/ 694267 h 1430867"/>
                  <a:gd name="connsiteX6" fmla="*/ 9524805 w 9524805"/>
                  <a:gd name="connsiteY6" fmla="*/ 0 h 1430867"/>
                  <a:gd name="connsiteX0" fmla="*/ 0 w 9524805"/>
                  <a:gd name="connsiteY0" fmla="*/ 678201 h 1431734"/>
                  <a:gd name="connsiteX1" fmla="*/ 1546201 w 9524805"/>
                  <a:gd name="connsiteY1" fmla="*/ 1355534 h 1431734"/>
                  <a:gd name="connsiteX2" fmla="*/ 3096733 w 9524805"/>
                  <a:gd name="connsiteY2" fmla="*/ 390334 h 1431734"/>
                  <a:gd name="connsiteX3" fmla="*/ 4588748 w 9524805"/>
                  <a:gd name="connsiteY3" fmla="*/ 695136 h 1431734"/>
                  <a:gd name="connsiteX4" fmla="*/ 6132126 w 9524805"/>
                  <a:gd name="connsiteY4" fmla="*/ 1431734 h 1431734"/>
                  <a:gd name="connsiteX5" fmla="*/ 7654240 w 9524805"/>
                  <a:gd name="connsiteY5" fmla="*/ 695134 h 1431734"/>
                  <a:gd name="connsiteX6" fmla="*/ 9524805 w 9524805"/>
                  <a:gd name="connsiteY6" fmla="*/ 867 h 1431734"/>
                  <a:gd name="connsiteX0" fmla="*/ 0 w 9524805"/>
                  <a:gd name="connsiteY0" fmla="*/ 677937 h 1431470"/>
                  <a:gd name="connsiteX1" fmla="*/ 1546201 w 9524805"/>
                  <a:gd name="connsiteY1" fmla="*/ 1355270 h 1431470"/>
                  <a:gd name="connsiteX2" fmla="*/ 3096733 w 9524805"/>
                  <a:gd name="connsiteY2" fmla="*/ 390070 h 1431470"/>
                  <a:gd name="connsiteX3" fmla="*/ 4588748 w 9524805"/>
                  <a:gd name="connsiteY3" fmla="*/ 694872 h 1431470"/>
                  <a:gd name="connsiteX4" fmla="*/ 6132126 w 9524805"/>
                  <a:gd name="connsiteY4" fmla="*/ 1431470 h 1431470"/>
                  <a:gd name="connsiteX5" fmla="*/ 7654240 w 9524805"/>
                  <a:gd name="connsiteY5" fmla="*/ 694870 h 1431470"/>
                  <a:gd name="connsiteX6" fmla="*/ 9524805 w 9524805"/>
                  <a:gd name="connsiteY6" fmla="*/ 603 h 1431470"/>
                  <a:gd name="connsiteX0" fmla="*/ 0 w 9524805"/>
                  <a:gd name="connsiteY0" fmla="*/ 677937 h 1431470"/>
                  <a:gd name="connsiteX1" fmla="*/ 1546201 w 9524805"/>
                  <a:gd name="connsiteY1" fmla="*/ 1355270 h 1431470"/>
                  <a:gd name="connsiteX2" fmla="*/ 3096733 w 9524805"/>
                  <a:gd name="connsiteY2" fmla="*/ 390070 h 1431470"/>
                  <a:gd name="connsiteX3" fmla="*/ 4588748 w 9524805"/>
                  <a:gd name="connsiteY3" fmla="*/ 694872 h 1431470"/>
                  <a:gd name="connsiteX4" fmla="*/ 6132126 w 9524805"/>
                  <a:gd name="connsiteY4" fmla="*/ 1431470 h 1431470"/>
                  <a:gd name="connsiteX5" fmla="*/ 7654240 w 9524805"/>
                  <a:gd name="connsiteY5" fmla="*/ 694870 h 1431470"/>
                  <a:gd name="connsiteX6" fmla="*/ 9524805 w 9524805"/>
                  <a:gd name="connsiteY6" fmla="*/ 603 h 1431470"/>
                  <a:gd name="connsiteX0" fmla="*/ 0 w 9524805"/>
                  <a:gd name="connsiteY0" fmla="*/ 677937 h 1431470"/>
                  <a:gd name="connsiteX1" fmla="*/ 1546201 w 9524805"/>
                  <a:gd name="connsiteY1" fmla="*/ 1355270 h 1431470"/>
                  <a:gd name="connsiteX2" fmla="*/ 3096733 w 9524805"/>
                  <a:gd name="connsiteY2" fmla="*/ 390070 h 1431470"/>
                  <a:gd name="connsiteX3" fmla="*/ 4588748 w 9524805"/>
                  <a:gd name="connsiteY3" fmla="*/ 694872 h 1431470"/>
                  <a:gd name="connsiteX4" fmla="*/ 6132126 w 9524805"/>
                  <a:gd name="connsiteY4" fmla="*/ 1431470 h 1431470"/>
                  <a:gd name="connsiteX5" fmla="*/ 7654240 w 9524805"/>
                  <a:gd name="connsiteY5" fmla="*/ 694870 h 1431470"/>
                  <a:gd name="connsiteX6" fmla="*/ 9524805 w 9524805"/>
                  <a:gd name="connsiteY6" fmla="*/ 603 h 1431470"/>
                  <a:gd name="connsiteX0" fmla="*/ 0 w 9524805"/>
                  <a:gd name="connsiteY0" fmla="*/ 677937 h 1431543"/>
                  <a:gd name="connsiteX1" fmla="*/ 1546201 w 9524805"/>
                  <a:gd name="connsiteY1" fmla="*/ 1355270 h 1431543"/>
                  <a:gd name="connsiteX2" fmla="*/ 3096733 w 9524805"/>
                  <a:gd name="connsiteY2" fmla="*/ 390070 h 1431543"/>
                  <a:gd name="connsiteX3" fmla="*/ 4588748 w 9524805"/>
                  <a:gd name="connsiteY3" fmla="*/ 694872 h 1431543"/>
                  <a:gd name="connsiteX4" fmla="*/ 6132126 w 9524805"/>
                  <a:gd name="connsiteY4" fmla="*/ 1431470 h 1431543"/>
                  <a:gd name="connsiteX5" fmla="*/ 7654240 w 9524805"/>
                  <a:gd name="connsiteY5" fmla="*/ 694870 h 1431543"/>
                  <a:gd name="connsiteX6" fmla="*/ 9524805 w 9524805"/>
                  <a:gd name="connsiteY6" fmla="*/ 603 h 1431543"/>
                  <a:gd name="connsiteX0" fmla="*/ 0 w 9524805"/>
                  <a:gd name="connsiteY0" fmla="*/ 677937 h 1431543"/>
                  <a:gd name="connsiteX1" fmla="*/ 1546201 w 9524805"/>
                  <a:gd name="connsiteY1" fmla="*/ 1355270 h 1431543"/>
                  <a:gd name="connsiteX2" fmla="*/ 3096733 w 9524805"/>
                  <a:gd name="connsiteY2" fmla="*/ 390070 h 1431543"/>
                  <a:gd name="connsiteX3" fmla="*/ 4588748 w 9524805"/>
                  <a:gd name="connsiteY3" fmla="*/ 694872 h 1431543"/>
                  <a:gd name="connsiteX4" fmla="*/ 6132126 w 9524805"/>
                  <a:gd name="connsiteY4" fmla="*/ 1431470 h 1431543"/>
                  <a:gd name="connsiteX5" fmla="*/ 7654240 w 9524805"/>
                  <a:gd name="connsiteY5" fmla="*/ 694870 h 1431543"/>
                  <a:gd name="connsiteX6" fmla="*/ 9524805 w 9524805"/>
                  <a:gd name="connsiteY6" fmla="*/ 603 h 1431543"/>
                  <a:gd name="connsiteX0" fmla="*/ 0 w 9571866"/>
                  <a:gd name="connsiteY0" fmla="*/ 715896 h 1469533"/>
                  <a:gd name="connsiteX1" fmla="*/ 1546201 w 9571866"/>
                  <a:gd name="connsiteY1" fmla="*/ 1393229 h 1469533"/>
                  <a:gd name="connsiteX2" fmla="*/ 3096733 w 9571866"/>
                  <a:gd name="connsiteY2" fmla="*/ 428029 h 1469533"/>
                  <a:gd name="connsiteX3" fmla="*/ 4588748 w 9571866"/>
                  <a:gd name="connsiteY3" fmla="*/ 732831 h 1469533"/>
                  <a:gd name="connsiteX4" fmla="*/ 6132126 w 9571866"/>
                  <a:gd name="connsiteY4" fmla="*/ 1469429 h 1469533"/>
                  <a:gd name="connsiteX5" fmla="*/ 7654240 w 9571866"/>
                  <a:gd name="connsiteY5" fmla="*/ 732829 h 1469533"/>
                  <a:gd name="connsiteX6" fmla="*/ 9397441 w 9571866"/>
                  <a:gd name="connsiteY6" fmla="*/ 55494 h 1469533"/>
                  <a:gd name="connsiteX7" fmla="*/ 9524805 w 9571866"/>
                  <a:gd name="connsiteY7" fmla="*/ 38562 h 1469533"/>
                  <a:gd name="connsiteX0" fmla="*/ 0 w 9592311"/>
                  <a:gd name="connsiteY0" fmla="*/ 665766 h 1681768"/>
                  <a:gd name="connsiteX1" fmla="*/ 1546201 w 9592311"/>
                  <a:gd name="connsiteY1" fmla="*/ 1343099 h 1681768"/>
                  <a:gd name="connsiteX2" fmla="*/ 3096733 w 9592311"/>
                  <a:gd name="connsiteY2" fmla="*/ 377899 h 1681768"/>
                  <a:gd name="connsiteX3" fmla="*/ 4588748 w 9592311"/>
                  <a:gd name="connsiteY3" fmla="*/ 682701 h 1681768"/>
                  <a:gd name="connsiteX4" fmla="*/ 6132126 w 9592311"/>
                  <a:gd name="connsiteY4" fmla="*/ 1419299 h 1681768"/>
                  <a:gd name="connsiteX5" fmla="*/ 7654240 w 9592311"/>
                  <a:gd name="connsiteY5" fmla="*/ 682699 h 1681768"/>
                  <a:gd name="connsiteX6" fmla="*/ 9397441 w 9592311"/>
                  <a:gd name="connsiteY6" fmla="*/ 5364 h 1681768"/>
                  <a:gd name="connsiteX7" fmla="*/ 9569208 w 9592311"/>
                  <a:gd name="connsiteY7" fmla="*/ 1681765 h 1681768"/>
                  <a:gd name="connsiteX0" fmla="*/ 0 w 9569208"/>
                  <a:gd name="connsiteY0" fmla="*/ 660402 h 1676401"/>
                  <a:gd name="connsiteX1" fmla="*/ 1546201 w 9569208"/>
                  <a:gd name="connsiteY1" fmla="*/ 1337735 h 1676401"/>
                  <a:gd name="connsiteX2" fmla="*/ 3096733 w 9569208"/>
                  <a:gd name="connsiteY2" fmla="*/ 372535 h 1676401"/>
                  <a:gd name="connsiteX3" fmla="*/ 4588748 w 9569208"/>
                  <a:gd name="connsiteY3" fmla="*/ 677337 h 1676401"/>
                  <a:gd name="connsiteX4" fmla="*/ 6132126 w 9569208"/>
                  <a:gd name="connsiteY4" fmla="*/ 1413935 h 1676401"/>
                  <a:gd name="connsiteX5" fmla="*/ 7654240 w 9569208"/>
                  <a:gd name="connsiteY5" fmla="*/ 677335 h 1676401"/>
                  <a:gd name="connsiteX6" fmla="*/ 9397441 w 9569208"/>
                  <a:gd name="connsiteY6" fmla="*/ 0 h 1676401"/>
                  <a:gd name="connsiteX7" fmla="*/ 9569208 w 9569208"/>
                  <a:gd name="connsiteY7" fmla="*/ 1676401 h 1676401"/>
                  <a:gd name="connsiteX0" fmla="*/ 0 w 9569208"/>
                  <a:gd name="connsiteY0" fmla="*/ 660402 h 1676401"/>
                  <a:gd name="connsiteX1" fmla="*/ 1546201 w 9569208"/>
                  <a:gd name="connsiteY1" fmla="*/ 1337735 h 1676401"/>
                  <a:gd name="connsiteX2" fmla="*/ 3096733 w 9569208"/>
                  <a:gd name="connsiteY2" fmla="*/ 372535 h 1676401"/>
                  <a:gd name="connsiteX3" fmla="*/ 4588748 w 9569208"/>
                  <a:gd name="connsiteY3" fmla="*/ 677337 h 1676401"/>
                  <a:gd name="connsiteX4" fmla="*/ 6132126 w 9569208"/>
                  <a:gd name="connsiteY4" fmla="*/ 1413935 h 1676401"/>
                  <a:gd name="connsiteX5" fmla="*/ 7654240 w 9569208"/>
                  <a:gd name="connsiteY5" fmla="*/ 677335 h 1676401"/>
                  <a:gd name="connsiteX6" fmla="*/ 9530650 w 9569208"/>
                  <a:gd name="connsiteY6" fmla="*/ 0 h 1676401"/>
                  <a:gd name="connsiteX7" fmla="*/ 9569208 w 9569208"/>
                  <a:gd name="connsiteY7" fmla="*/ 1676401 h 1676401"/>
                  <a:gd name="connsiteX0" fmla="*/ 0 w 9569208"/>
                  <a:gd name="connsiteY0" fmla="*/ 660609 h 1676608"/>
                  <a:gd name="connsiteX1" fmla="*/ 1546201 w 9569208"/>
                  <a:gd name="connsiteY1" fmla="*/ 1337942 h 1676608"/>
                  <a:gd name="connsiteX2" fmla="*/ 3096733 w 9569208"/>
                  <a:gd name="connsiteY2" fmla="*/ 372742 h 1676608"/>
                  <a:gd name="connsiteX3" fmla="*/ 4588748 w 9569208"/>
                  <a:gd name="connsiteY3" fmla="*/ 677544 h 1676608"/>
                  <a:gd name="connsiteX4" fmla="*/ 6132126 w 9569208"/>
                  <a:gd name="connsiteY4" fmla="*/ 1414142 h 1676608"/>
                  <a:gd name="connsiteX5" fmla="*/ 7654240 w 9569208"/>
                  <a:gd name="connsiteY5" fmla="*/ 677542 h 1676608"/>
                  <a:gd name="connsiteX6" fmla="*/ 9530650 w 9569208"/>
                  <a:gd name="connsiteY6" fmla="*/ 207 h 1676608"/>
                  <a:gd name="connsiteX7" fmla="*/ 9569208 w 9569208"/>
                  <a:gd name="connsiteY7" fmla="*/ 1676608 h 1676608"/>
                  <a:gd name="connsiteX0" fmla="*/ 0 w 9558107"/>
                  <a:gd name="connsiteY0" fmla="*/ 660609 h 1702008"/>
                  <a:gd name="connsiteX1" fmla="*/ 1546201 w 9558107"/>
                  <a:gd name="connsiteY1" fmla="*/ 1337942 h 1702008"/>
                  <a:gd name="connsiteX2" fmla="*/ 3096733 w 9558107"/>
                  <a:gd name="connsiteY2" fmla="*/ 372742 h 1702008"/>
                  <a:gd name="connsiteX3" fmla="*/ 4588748 w 9558107"/>
                  <a:gd name="connsiteY3" fmla="*/ 677544 h 1702008"/>
                  <a:gd name="connsiteX4" fmla="*/ 6132126 w 9558107"/>
                  <a:gd name="connsiteY4" fmla="*/ 1414142 h 1702008"/>
                  <a:gd name="connsiteX5" fmla="*/ 7654240 w 9558107"/>
                  <a:gd name="connsiteY5" fmla="*/ 677542 h 1702008"/>
                  <a:gd name="connsiteX6" fmla="*/ 9530650 w 9558107"/>
                  <a:gd name="connsiteY6" fmla="*/ 207 h 1702008"/>
                  <a:gd name="connsiteX7" fmla="*/ 9558107 w 9558107"/>
                  <a:gd name="connsiteY7" fmla="*/ 1702008 h 1702008"/>
                  <a:gd name="connsiteX0" fmla="*/ 0 w 9857826"/>
                  <a:gd name="connsiteY0" fmla="*/ 660609 h 1414246"/>
                  <a:gd name="connsiteX1" fmla="*/ 1546201 w 9857826"/>
                  <a:gd name="connsiteY1" fmla="*/ 1337942 h 1414246"/>
                  <a:gd name="connsiteX2" fmla="*/ 3096733 w 9857826"/>
                  <a:gd name="connsiteY2" fmla="*/ 372742 h 1414246"/>
                  <a:gd name="connsiteX3" fmla="*/ 4588748 w 9857826"/>
                  <a:gd name="connsiteY3" fmla="*/ 677544 h 1414246"/>
                  <a:gd name="connsiteX4" fmla="*/ 6132126 w 9857826"/>
                  <a:gd name="connsiteY4" fmla="*/ 1414142 h 1414246"/>
                  <a:gd name="connsiteX5" fmla="*/ 7654240 w 9857826"/>
                  <a:gd name="connsiteY5" fmla="*/ 677542 h 1414246"/>
                  <a:gd name="connsiteX6" fmla="*/ 9530650 w 9857826"/>
                  <a:gd name="connsiteY6" fmla="*/ 207 h 1414246"/>
                  <a:gd name="connsiteX7" fmla="*/ 9857826 w 9857826"/>
                  <a:gd name="connsiteY7" fmla="*/ 1371808 h 1414246"/>
                  <a:gd name="connsiteX0" fmla="*/ 0 w 9624711"/>
                  <a:gd name="connsiteY0" fmla="*/ 660609 h 2531741"/>
                  <a:gd name="connsiteX1" fmla="*/ 1546201 w 9624711"/>
                  <a:gd name="connsiteY1" fmla="*/ 1337942 h 2531741"/>
                  <a:gd name="connsiteX2" fmla="*/ 3096733 w 9624711"/>
                  <a:gd name="connsiteY2" fmla="*/ 372742 h 2531741"/>
                  <a:gd name="connsiteX3" fmla="*/ 4588748 w 9624711"/>
                  <a:gd name="connsiteY3" fmla="*/ 677544 h 2531741"/>
                  <a:gd name="connsiteX4" fmla="*/ 6132126 w 9624711"/>
                  <a:gd name="connsiteY4" fmla="*/ 1414142 h 2531741"/>
                  <a:gd name="connsiteX5" fmla="*/ 7654240 w 9624711"/>
                  <a:gd name="connsiteY5" fmla="*/ 677542 h 2531741"/>
                  <a:gd name="connsiteX6" fmla="*/ 9530650 w 9624711"/>
                  <a:gd name="connsiteY6" fmla="*/ 207 h 2531741"/>
                  <a:gd name="connsiteX7" fmla="*/ 9624711 w 9624711"/>
                  <a:gd name="connsiteY7" fmla="*/ 2531741 h 2531741"/>
                  <a:gd name="connsiteX0" fmla="*/ 0 w 9624711"/>
                  <a:gd name="connsiteY0" fmla="*/ 683231 h 2554363"/>
                  <a:gd name="connsiteX1" fmla="*/ 1546201 w 9624711"/>
                  <a:gd name="connsiteY1" fmla="*/ 1360564 h 2554363"/>
                  <a:gd name="connsiteX2" fmla="*/ 3096733 w 9624711"/>
                  <a:gd name="connsiteY2" fmla="*/ 395364 h 2554363"/>
                  <a:gd name="connsiteX3" fmla="*/ 4588748 w 9624711"/>
                  <a:gd name="connsiteY3" fmla="*/ 700166 h 2554363"/>
                  <a:gd name="connsiteX4" fmla="*/ 6132126 w 9624711"/>
                  <a:gd name="connsiteY4" fmla="*/ 1436764 h 2554363"/>
                  <a:gd name="connsiteX5" fmla="*/ 7654240 w 9624711"/>
                  <a:gd name="connsiteY5" fmla="*/ 700164 h 2554363"/>
                  <a:gd name="connsiteX6" fmla="*/ 9530650 w 9624711"/>
                  <a:gd name="connsiteY6" fmla="*/ 22829 h 2554363"/>
                  <a:gd name="connsiteX7" fmla="*/ 9575053 w 9624711"/>
                  <a:gd name="connsiteY7" fmla="*/ 1572229 h 2554363"/>
                  <a:gd name="connsiteX8" fmla="*/ 9624711 w 9624711"/>
                  <a:gd name="connsiteY8" fmla="*/ 2554363 h 2554363"/>
                  <a:gd name="connsiteX0" fmla="*/ 0 w 9575053"/>
                  <a:gd name="connsiteY0" fmla="*/ 683231 h 1707697"/>
                  <a:gd name="connsiteX1" fmla="*/ 1546201 w 9575053"/>
                  <a:gd name="connsiteY1" fmla="*/ 1360564 h 1707697"/>
                  <a:gd name="connsiteX2" fmla="*/ 3096733 w 9575053"/>
                  <a:gd name="connsiteY2" fmla="*/ 395364 h 1707697"/>
                  <a:gd name="connsiteX3" fmla="*/ 4588748 w 9575053"/>
                  <a:gd name="connsiteY3" fmla="*/ 700166 h 1707697"/>
                  <a:gd name="connsiteX4" fmla="*/ 6132126 w 9575053"/>
                  <a:gd name="connsiteY4" fmla="*/ 1436764 h 1707697"/>
                  <a:gd name="connsiteX5" fmla="*/ 7654240 w 9575053"/>
                  <a:gd name="connsiteY5" fmla="*/ 700164 h 1707697"/>
                  <a:gd name="connsiteX6" fmla="*/ 9530650 w 9575053"/>
                  <a:gd name="connsiteY6" fmla="*/ 22829 h 1707697"/>
                  <a:gd name="connsiteX7" fmla="*/ 9575053 w 9575053"/>
                  <a:gd name="connsiteY7" fmla="*/ 1572229 h 1707697"/>
                  <a:gd name="connsiteX8" fmla="*/ 22602 w 9575053"/>
                  <a:gd name="connsiteY8" fmla="*/ 1707697 h 1707697"/>
                  <a:gd name="connsiteX0" fmla="*/ 0 w 9586154"/>
                  <a:gd name="connsiteY0" fmla="*/ 683231 h 1707697"/>
                  <a:gd name="connsiteX1" fmla="*/ 1546201 w 9586154"/>
                  <a:gd name="connsiteY1" fmla="*/ 1360564 h 1707697"/>
                  <a:gd name="connsiteX2" fmla="*/ 3096733 w 9586154"/>
                  <a:gd name="connsiteY2" fmla="*/ 395364 h 1707697"/>
                  <a:gd name="connsiteX3" fmla="*/ 4588748 w 9586154"/>
                  <a:gd name="connsiteY3" fmla="*/ 700166 h 1707697"/>
                  <a:gd name="connsiteX4" fmla="*/ 6132126 w 9586154"/>
                  <a:gd name="connsiteY4" fmla="*/ 1436764 h 1707697"/>
                  <a:gd name="connsiteX5" fmla="*/ 7654240 w 9586154"/>
                  <a:gd name="connsiteY5" fmla="*/ 700164 h 1707697"/>
                  <a:gd name="connsiteX6" fmla="*/ 9530650 w 9586154"/>
                  <a:gd name="connsiteY6" fmla="*/ 22829 h 1707697"/>
                  <a:gd name="connsiteX7" fmla="*/ 9586154 w 9586154"/>
                  <a:gd name="connsiteY7" fmla="*/ 1707696 h 1707697"/>
                  <a:gd name="connsiteX8" fmla="*/ 22602 w 9586154"/>
                  <a:gd name="connsiteY8" fmla="*/ 1707697 h 1707697"/>
                  <a:gd name="connsiteX0" fmla="*/ 0 w 9586154"/>
                  <a:gd name="connsiteY0" fmla="*/ 683231 h 1707697"/>
                  <a:gd name="connsiteX1" fmla="*/ 1546201 w 9586154"/>
                  <a:gd name="connsiteY1" fmla="*/ 1360564 h 1707697"/>
                  <a:gd name="connsiteX2" fmla="*/ 3096733 w 9586154"/>
                  <a:gd name="connsiteY2" fmla="*/ 395364 h 1707697"/>
                  <a:gd name="connsiteX3" fmla="*/ 4588748 w 9586154"/>
                  <a:gd name="connsiteY3" fmla="*/ 700166 h 1707697"/>
                  <a:gd name="connsiteX4" fmla="*/ 6132126 w 9586154"/>
                  <a:gd name="connsiteY4" fmla="*/ 1436764 h 1707697"/>
                  <a:gd name="connsiteX5" fmla="*/ 7654240 w 9586154"/>
                  <a:gd name="connsiteY5" fmla="*/ 700164 h 1707697"/>
                  <a:gd name="connsiteX6" fmla="*/ 9530650 w 9586154"/>
                  <a:gd name="connsiteY6" fmla="*/ 22829 h 1707697"/>
                  <a:gd name="connsiteX7" fmla="*/ 9586154 w 9586154"/>
                  <a:gd name="connsiteY7" fmla="*/ 1707696 h 1707697"/>
                  <a:gd name="connsiteX8" fmla="*/ 872102 w 9586154"/>
                  <a:gd name="connsiteY8" fmla="*/ 1707696 h 1707697"/>
                  <a:gd name="connsiteX9" fmla="*/ 22602 w 9586154"/>
                  <a:gd name="connsiteY9" fmla="*/ 1707697 h 1707697"/>
                  <a:gd name="connsiteX0" fmla="*/ 0 w 9586154"/>
                  <a:gd name="connsiteY0" fmla="*/ 683231 h 1707696"/>
                  <a:gd name="connsiteX1" fmla="*/ 1546201 w 9586154"/>
                  <a:gd name="connsiteY1" fmla="*/ 1360564 h 1707696"/>
                  <a:gd name="connsiteX2" fmla="*/ 3096733 w 9586154"/>
                  <a:gd name="connsiteY2" fmla="*/ 395364 h 1707696"/>
                  <a:gd name="connsiteX3" fmla="*/ 4588748 w 9586154"/>
                  <a:gd name="connsiteY3" fmla="*/ 700166 h 1707696"/>
                  <a:gd name="connsiteX4" fmla="*/ 6132126 w 9586154"/>
                  <a:gd name="connsiteY4" fmla="*/ 1436764 h 1707696"/>
                  <a:gd name="connsiteX5" fmla="*/ 7654240 w 9586154"/>
                  <a:gd name="connsiteY5" fmla="*/ 700164 h 1707696"/>
                  <a:gd name="connsiteX6" fmla="*/ 9530650 w 9586154"/>
                  <a:gd name="connsiteY6" fmla="*/ 22829 h 1707696"/>
                  <a:gd name="connsiteX7" fmla="*/ 9586154 w 9586154"/>
                  <a:gd name="connsiteY7" fmla="*/ 1707696 h 1707696"/>
                  <a:gd name="connsiteX8" fmla="*/ 872102 w 9586154"/>
                  <a:gd name="connsiteY8" fmla="*/ 1707696 h 1707696"/>
                  <a:gd name="connsiteX9" fmla="*/ 401 w 9586154"/>
                  <a:gd name="connsiteY9" fmla="*/ 674763 h 1707696"/>
                  <a:gd name="connsiteX0" fmla="*/ 0 w 9586154"/>
                  <a:gd name="connsiteY0" fmla="*/ 683231 h 1716163"/>
                  <a:gd name="connsiteX1" fmla="*/ 1546201 w 9586154"/>
                  <a:gd name="connsiteY1" fmla="*/ 1360564 h 1716163"/>
                  <a:gd name="connsiteX2" fmla="*/ 3096733 w 9586154"/>
                  <a:gd name="connsiteY2" fmla="*/ 395364 h 1716163"/>
                  <a:gd name="connsiteX3" fmla="*/ 4588748 w 9586154"/>
                  <a:gd name="connsiteY3" fmla="*/ 700166 h 1716163"/>
                  <a:gd name="connsiteX4" fmla="*/ 6132126 w 9586154"/>
                  <a:gd name="connsiteY4" fmla="*/ 1436764 h 1716163"/>
                  <a:gd name="connsiteX5" fmla="*/ 7654240 w 9586154"/>
                  <a:gd name="connsiteY5" fmla="*/ 700164 h 1716163"/>
                  <a:gd name="connsiteX6" fmla="*/ 9530650 w 9586154"/>
                  <a:gd name="connsiteY6" fmla="*/ 22829 h 1716163"/>
                  <a:gd name="connsiteX7" fmla="*/ 9586154 w 9586154"/>
                  <a:gd name="connsiteY7" fmla="*/ 1707696 h 1716163"/>
                  <a:gd name="connsiteX8" fmla="*/ 72852 w 9586154"/>
                  <a:gd name="connsiteY8" fmla="*/ 1716163 h 1716163"/>
                  <a:gd name="connsiteX9" fmla="*/ 401 w 9586154"/>
                  <a:gd name="connsiteY9" fmla="*/ 674763 h 1716163"/>
                  <a:gd name="connsiteX0" fmla="*/ 0 w 9586154"/>
                  <a:gd name="connsiteY0" fmla="*/ 674998 h 1707930"/>
                  <a:gd name="connsiteX1" fmla="*/ 1546201 w 9586154"/>
                  <a:gd name="connsiteY1" fmla="*/ 1352331 h 1707930"/>
                  <a:gd name="connsiteX2" fmla="*/ 3096733 w 9586154"/>
                  <a:gd name="connsiteY2" fmla="*/ 387131 h 1707930"/>
                  <a:gd name="connsiteX3" fmla="*/ 4588748 w 9586154"/>
                  <a:gd name="connsiteY3" fmla="*/ 691933 h 1707930"/>
                  <a:gd name="connsiteX4" fmla="*/ 6132126 w 9586154"/>
                  <a:gd name="connsiteY4" fmla="*/ 1428531 h 1707930"/>
                  <a:gd name="connsiteX5" fmla="*/ 7654240 w 9586154"/>
                  <a:gd name="connsiteY5" fmla="*/ 691931 h 1707930"/>
                  <a:gd name="connsiteX6" fmla="*/ 9575054 w 9586154"/>
                  <a:gd name="connsiteY6" fmla="*/ 23063 h 1707930"/>
                  <a:gd name="connsiteX7" fmla="*/ 9586154 w 9586154"/>
                  <a:gd name="connsiteY7" fmla="*/ 1699463 h 1707930"/>
                  <a:gd name="connsiteX8" fmla="*/ 72852 w 9586154"/>
                  <a:gd name="connsiteY8" fmla="*/ 1707930 h 1707930"/>
                  <a:gd name="connsiteX9" fmla="*/ 401 w 9586154"/>
                  <a:gd name="connsiteY9" fmla="*/ 666530 h 1707930"/>
                  <a:gd name="connsiteX0" fmla="*/ 4852 w 9591006"/>
                  <a:gd name="connsiteY0" fmla="*/ 674998 h 1724863"/>
                  <a:gd name="connsiteX1" fmla="*/ 1551053 w 9591006"/>
                  <a:gd name="connsiteY1" fmla="*/ 1352331 h 1724863"/>
                  <a:gd name="connsiteX2" fmla="*/ 3101585 w 9591006"/>
                  <a:gd name="connsiteY2" fmla="*/ 387131 h 1724863"/>
                  <a:gd name="connsiteX3" fmla="*/ 4593600 w 9591006"/>
                  <a:gd name="connsiteY3" fmla="*/ 691933 h 1724863"/>
                  <a:gd name="connsiteX4" fmla="*/ 6136978 w 9591006"/>
                  <a:gd name="connsiteY4" fmla="*/ 1428531 h 1724863"/>
                  <a:gd name="connsiteX5" fmla="*/ 7659092 w 9591006"/>
                  <a:gd name="connsiteY5" fmla="*/ 691931 h 1724863"/>
                  <a:gd name="connsiteX6" fmla="*/ 9579906 w 9591006"/>
                  <a:gd name="connsiteY6" fmla="*/ 23063 h 1724863"/>
                  <a:gd name="connsiteX7" fmla="*/ 9591006 w 9591006"/>
                  <a:gd name="connsiteY7" fmla="*/ 1699463 h 1724863"/>
                  <a:gd name="connsiteX8" fmla="*/ 0 w 9591006"/>
                  <a:gd name="connsiteY8" fmla="*/ 1724863 h 1724863"/>
                  <a:gd name="connsiteX9" fmla="*/ 5253 w 9591006"/>
                  <a:gd name="connsiteY9" fmla="*/ 666530 h 1724863"/>
                  <a:gd name="connsiteX0" fmla="*/ 0 w 9586154"/>
                  <a:gd name="connsiteY0" fmla="*/ 674998 h 1707929"/>
                  <a:gd name="connsiteX1" fmla="*/ 1546201 w 9586154"/>
                  <a:gd name="connsiteY1" fmla="*/ 1352331 h 1707929"/>
                  <a:gd name="connsiteX2" fmla="*/ 3096733 w 9586154"/>
                  <a:gd name="connsiteY2" fmla="*/ 387131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096733 w 9586154"/>
                  <a:gd name="connsiteY2" fmla="*/ 387131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185538 w 9586154"/>
                  <a:gd name="connsiteY2" fmla="*/ 370197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185538 w 9586154"/>
                  <a:gd name="connsiteY2" fmla="*/ 370197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229942 w 9586154"/>
                  <a:gd name="connsiteY2" fmla="*/ 353263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229942 w 9586154"/>
                  <a:gd name="connsiteY2" fmla="*/ 353263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229942 w 9586154"/>
                  <a:gd name="connsiteY2" fmla="*/ 353263 h 1707929"/>
                  <a:gd name="connsiteX3" fmla="*/ 4821862 w 9586154"/>
                  <a:gd name="connsiteY3" fmla="*/ 581866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229942 w 9586154"/>
                  <a:gd name="connsiteY2" fmla="*/ 353263 h 1707929"/>
                  <a:gd name="connsiteX3" fmla="*/ 4821862 w 9586154"/>
                  <a:gd name="connsiteY3" fmla="*/ 581866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229942 w 9586154"/>
                  <a:gd name="connsiteY2" fmla="*/ 353263 h 1707929"/>
                  <a:gd name="connsiteX3" fmla="*/ 4821862 w 9586154"/>
                  <a:gd name="connsiteY3" fmla="*/ 581866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5087 h 1708018"/>
                  <a:gd name="connsiteX1" fmla="*/ 1579503 w 9586154"/>
                  <a:gd name="connsiteY1" fmla="*/ 1369354 h 1708018"/>
                  <a:gd name="connsiteX2" fmla="*/ 3229942 w 9586154"/>
                  <a:gd name="connsiteY2" fmla="*/ 353352 h 1708018"/>
                  <a:gd name="connsiteX3" fmla="*/ 4821862 w 9586154"/>
                  <a:gd name="connsiteY3" fmla="*/ 581955 h 1708018"/>
                  <a:gd name="connsiteX4" fmla="*/ 6387442 w 9586154"/>
                  <a:gd name="connsiteY4" fmla="*/ 1445553 h 1708018"/>
                  <a:gd name="connsiteX5" fmla="*/ 7654240 w 9586154"/>
                  <a:gd name="connsiteY5" fmla="*/ 692020 h 1708018"/>
                  <a:gd name="connsiteX6" fmla="*/ 9575054 w 9586154"/>
                  <a:gd name="connsiteY6" fmla="*/ 23152 h 1708018"/>
                  <a:gd name="connsiteX7" fmla="*/ 9586154 w 9586154"/>
                  <a:gd name="connsiteY7" fmla="*/ 1699552 h 1708018"/>
                  <a:gd name="connsiteX8" fmla="*/ 6249 w 9586154"/>
                  <a:gd name="connsiteY8" fmla="*/ 1708018 h 1708018"/>
                  <a:gd name="connsiteX9" fmla="*/ 401 w 9586154"/>
                  <a:gd name="connsiteY9" fmla="*/ 666619 h 1708018"/>
                  <a:gd name="connsiteX0" fmla="*/ 0 w 9586154"/>
                  <a:gd name="connsiteY0" fmla="*/ 675087 h 1708018"/>
                  <a:gd name="connsiteX1" fmla="*/ 1579503 w 9586154"/>
                  <a:gd name="connsiteY1" fmla="*/ 1369354 h 1708018"/>
                  <a:gd name="connsiteX2" fmla="*/ 3229942 w 9586154"/>
                  <a:gd name="connsiteY2" fmla="*/ 353352 h 1708018"/>
                  <a:gd name="connsiteX3" fmla="*/ 4821862 w 9586154"/>
                  <a:gd name="connsiteY3" fmla="*/ 581955 h 1708018"/>
                  <a:gd name="connsiteX4" fmla="*/ 6398543 w 9586154"/>
                  <a:gd name="connsiteY4" fmla="*/ 1445553 h 1708018"/>
                  <a:gd name="connsiteX5" fmla="*/ 7654240 w 9586154"/>
                  <a:gd name="connsiteY5" fmla="*/ 692020 h 1708018"/>
                  <a:gd name="connsiteX6" fmla="*/ 9575054 w 9586154"/>
                  <a:gd name="connsiteY6" fmla="*/ 23152 h 1708018"/>
                  <a:gd name="connsiteX7" fmla="*/ 9586154 w 9586154"/>
                  <a:gd name="connsiteY7" fmla="*/ 1699552 h 1708018"/>
                  <a:gd name="connsiteX8" fmla="*/ 6249 w 9586154"/>
                  <a:gd name="connsiteY8" fmla="*/ 1708018 h 1708018"/>
                  <a:gd name="connsiteX9" fmla="*/ 401 w 9586154"/>
                  <a:gd name="connsiteY9" fmla="*/ 666619 h 1708018"/>
                  <a:gd name="connsiteX0" fmla="*/ 0 w 9586154"/>
                  <a:gd name="connsiteY0" fmla="*/ 653061 h 1685992"/>
                  <a:gd name="connsiteX1" fmla="*/ 1579503 w 9586154"/>
                  <a:gd name="connsiteY1" fmla="*/ 1347328 h 1685992"/>
                  <a:gd name="connsiteX2" fmla="*/ 3229942 w 9586154"/>
                  <a:gd name="connsiteY2" fmla="*/ 331326 h 1685992"/>
                  <a:gd name="connsiteX3" fmla="*/ 4821862 w 9586154"/>
                  <a:gd name="connsiteY3" fmla="*/ 559929 h 1685992"/>
                  <a:gd name="connsiteX4" fmla="*/ 6398543 w 9586154"/>
                  <a:gd name="connsiteY4" fmla="*/ 1423527 h 1685992"/>
                  <a:gd name="connsiteX5" fmla="*/ 7654240 w 9586154"/>
                  <a:gd name="connsiteY5" fmla="*/ 669994 h 1685992"/>
                  <a:gd name="connsiteX6" fmla="*/ 9575054 w 9586154"/>
                  <a:gd name="connsiteY6" fmla="*/ 1126 h 1685992"/>
                  <a:gd name="connsiteX7" fmla="*/ 9586154 w 9586154"/>
                  <a:gd name="connsiteY7" fmla="*/ 1677526 h 1685992"/>
                  <a:gd name="connsiteX8" fmla="*/ 6249 w 9586154"/>
                  <a:gd name="connsiteY8" fmla="*/ 1685992 h 1685992"/>
                  <a:gd name="connsiteX9" fmla="*/ 401 w 9586154"/>
                  <a:gd name="connsiteY9" fmla="*/ 644593 h 1685992"/>
                  <a:gd name="connsiteX0" fmla="*/ 0 w 9586154"/>
                  <a:gd name="connsiteY0" fmla="*/ 653123 h 1686054"/>
                  <a:gd name="connsiteX1" fmla="*/ 1579503 w 9586154"/>
                  <a:gd name="connsiteY1" fmla="*/ 1347390 h 1686054"/>
                  <a:gd name="connsiteX2" fmla="*/ 3229942 w 9586154"/>
                  <a:gd name="connsiteY2" fmla="*/ 331388 h 1686054"/>
                  <a:gd name="connsiteX3" fmla="*/ 4821862 w 9586154"/>
                  <a:gd name="connsiteY3" fmla="*/ 559991 h 1686054"/>
                  <a:gd name="connsiteX4" fmla="*/ 6398543 w 9586154"/>
                  <a:gd name="connsiteY4" fmla="*/ 1423589 h 1686054"/>
                  <a:gd name="connsiteX5" fmla="*/ 8020564 w 9586154"/>
                  <a:gd name="connsiteY5" fmla="*/ 644656 h 1686054"/>
                  <a:gd name="connsiteX6" fmla="*/ 9575054 w 9586154"/>
                  <a:gd name="connsiteY6" fmla="*/ 1188 h 1686054"/>
                  <a:gd name="connsiteX7" fmla="*/ 9586154 w 9586154"/>
                  <a:gd name="connsiteY7" fmla="*/ 1677588 h 1686054"/>
                  <a:gd name="connsiteX8" fmla="*/ 6249 w 9586154"/>
                  <a:gd name="connsiteY8" fmla="*/ 1686054 h 1686054"/>
                  <a:gd name="connsiteX9" fmla="*/ 401 w 9586154"/>
                  <a:gd name="connsiteY9" fmla="*/ 644655 h 1686054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229942 w 9586154"/>
                  <a:gd name="connsiteY2" fmla="*/ 331004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229942 w 9586154"/>
                  <a:gd name="connsiteY2" fmla="*/ 331004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174438 w 9586154"/>
                  <a:gd name="connsiteY2" fmla="*/ 212470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174438 w 9586154"/>
                  <a:gd name="connsiteY2" fmla="*/ 212470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174438 w 9586154"/>
                  <a:gd name="connsiteY2" fmla="*/ 212470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174438 w 9586154"/>
                  <a:gd name="connsiteY2" fmla="*/ 212470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5"/>
                  <a:gd name="connsiteY0" fmla="*/ 440307 h 1473238"/>
                  <a:gd name="connsiteX1" fmla="*/ 1579503 w 9586155"/>
                  <a:gd name="connsiteY1" fmla="*/ 1134574 h 1473238"/>
                  <a:gd name="connsiteX2" fmla="*/ 3174438 w 9586155"/>
                  <a:gd name="connsiteY2" fmla="*/ 38 h 1473238"/>
                  <a:gd name="connsiteX3" fmla="*/ 4821862 w 9586155"/>
                  <a:gd name="connsiteY3" fmla="*/ 347175 h 1473238"/>
                  <a:gd name="connsiteX4" fmla="*/ 6398543 w 9586155"/>
                  <a:gd name="connsiteY4" fmla="*/ 1210773 h 1473238"/>
                  <a:gd name="connsiteX5" fmla="*/ 8020564 w 9586155"/>
                  <a:gd name="connsiteY5" fmla="*/ 431840 h 1473238"/>
                  <a:gd name="connsiteX6" fmla="*/ 9586155 w 9586155"/>
                  <a:gd name="connsiteY6" fmla="*/ 101638 h 1473238"/>
                  <a:gd name="connsiteX7" fmla="*/ 9586154 w 9586155"/>
                  <a:gd name="connsiteY7" fmla="*/ 1464772 h 1473238"/>
                  <a:gd name="connsiteX8" fmla="*/ 6249 w 9586155"/>
                  <a:gd name="connsiteY8" fmla="*/ 1473238 h 1473238"/>
                  <a:gd name="connsiteX9" fmla="*/ 401 w 9586155"/>
                  <a:gd name="connsiteY9" fmla="*/ 431839 h 1473238"/>
                  <a:gd name="connsiteX0" fmla="*/ 0 w 9586155"/>
                  <a:gd name="connsiteY0" fmla="*/ 440307 h 1473238"/>
                  <a:gd name="connsiteX1" fmla="*/ 1579503 w 9586155"/>
                  <a:gd name="connsiteY1" fmla="*/ 1134574 h 1473238"/>
                  <a:gd name="connsiteX2" fmla="*/ 3174438 w 9586155"/>
                  <a:gd name="connsiteY2" fmla="*/ 38 h 1473238"/>
                  <a:gd name="connsiteX3" fmla="*/ 4821862 w 9586155"/>
                  <a:gd name="connsiteY3" fmla="*/ 347175 h 1473238"/>
                  <a:gd name="connsiteX4" fmla="*/ 6398543 w 9586155"/>
                  <a:gd name="connsiteY4" fmla="*/ 1210773 h 1473238"/>
                  <a:gd name="connsiteX5" fmla="*/ 7965059 w 9586155"/>
                  <a:gd name="connsiteY5" fmla="*/ 440307 h 1473238"/>
                  <a:gd name="connsiteX6" fmla="*/ 9586155 w 9586155"/>
                  <a:gd name="connsiteY6" fmla="*/ 101638 h 1473238"/>
                  <a:gd name="connsiteX7" fmla="*/ 9586154 w 9586155"/>
                  <a:gd name="connsiteY7" fmla="*/ 1464772 h 1473238"/>
                  <a:gd name="connsiteX8" fmla="*/ 6249 w 9586155"/>
                  <a:gd name="connsiteY8" fmla="*/ 1473238 h 1473238"/>
                  <a:gd name="connsiteX9" fmla="*/ 401 w 9586155"/>
                  <a:gd name="connsiteY9" fmla="*/ 431839 h 1473238"/>
                  <a:gd name="connsiteX0" fmla="*/ 0 w 9586155"/>
                  <a:gd name="connsiteY0" fmla="*/ 440307 h 1473238"/>
                  <a:gd name="connsiteX1" fmla="*/ 1579503 w 9586155"/>
                  <a:gd name="connsiteY1" fmla="*/ 1134574 h 1473238"/>
                  <a:gd name="connsiteX2" fmla="*/ 3174438 w 9586155"/>
                  <a:gd name="connsiteY2" fmla="*/ 38 h 1473238"/>
                  <a:gd name="connsiteX3" fmla="*/ 4821862 w 9586155"/>
                  <a:gd name="connsiteY3" fmla="*/ 347175 h 1473238"/>
                  <a:gd name="connsiteX4" fmla="*/ 6398543 w 9586155"/>
                  <a:gd name="connsiteY4" fmla="*/ 1210773 h 1473238"/>
                  <a:gd name="connsiteX5" fmla="*/ 7965059 w 9586155"/>
                  <a:gd name="connsiteY5" fmla="*/ 440307 h 1473238"/>
                  <a:gd name="connsiteX6" fmla="*/ 9586155 w 9586155"/>
                  <a:gd name="connsiteY6" fmla="*/ 101638 h 1473238"/>
                  <a:gd name="connsiteX7" fmla="*/ 9586154 w 9586155"/>
                  <a:gd name="connsiteY7" fmla="*/ 1464772 h 1473238"/>
                  <a:gd name="connsiteX8" fmla="*/ 6249 w 9586155"/>
                  <a:gd name="connsiteY8" fmla="*/ 1473238 h 1473238"/>
                  <a:gd name="connsiteX9" fmla="*/ 401 w 9586155"/>
                  <a:gd name="connsiteY9" fmla="*/ 431839 h 1473238"/>
                  <a:gd name="connsiteX0" fmla="*/ 0 w 9586155"/>
                  <a:gd name="connsiteY0" fmla="*/ 440307 h 1473238"/>
                  <a:gd name="connsiteX1" fmla="*/ 1579503 w 9586155"/>
                  <a:gd name="connsiteY1" fmla="*/ 1134574 h 1473238"/>
                  <a:gd name="connsiteX2" fmla="*/ 3174438 w 9586155"/>
                  <a:gd name="connsiteY2" fmla="*/ 38 h 1473238"/>
                  <a:gd name="connsiteX3" fmla="*/ 4821862 w 9586155"/>
                  <a:gd name="connsiteY3" fmla="*/ 347175 h 1473238"/>
                  <a:gd name="connsiteX4" fmla="*/ 6398543 w 9586155"/>
                  <a:gd name="connsiteY4" fmla="*/ 1210773 h 1473238"/>
                  <a:gd name="connsiteX5" fmla="*/ 7965059 w 9586155"/>
                  <a:gd name="connsiteY5" fmla="*/ 440307 h 1473238"/>
                  <a:gd name="connsiteX6" fmla="*/ 9586155 w 9586155"/>
                  <a:gd name="connsiteY6" fmla="*/ 101638 h 1473238"/>
                  <a:gd name="connsiteX7" fmla="*/ 9586154 w 9586155"/>
                  <a:gd name="connsiteY7" fmla="*/ 1464772 h 1473238"/>
                  <a:gd name="connsiteX8" fmla="*/ 6249 w 9586155"/>
                  <a:gd name="connsiteY8" fmla="*/ 1473238 h 1473238"/>
                  <a:gd name="connsiteX9" fmla="*/ 401 w 9586155"/>
                  <a:gd name="connsiteY9" fmla="*/ 431839 h 1473238"/>
                  <a:gd name="connsiteX10" fmla="*/ 0 w 9586155"/>
                  <a:gd name="connsiteY10" fmla="*/ 440307 h 1473238"/>
                  <a:gd name="connsiteX0" fmla="*/ 9586154 w 9706043"/>
                  <a:gd name="connsiteY0" fmla="*/ 1464772 h 1556212"/>
                  <a:gd name="connsiteX1" fmla="*/ 6249 w 9706043"/>
                  <a:gd name="connsiteY1" fmla="*/ 1473238 h 1556212"/>
                  <a:gd name="connsiteX2" fmla="*/ 401 w 9706043"/>
                  <a:gd name="connsiteY2" fmla="*/ 431839 h 1556212"/>
                  <a:gd name="connsiteX3" fmla="*/ 0 w 9706043"/>
                  <a:gd name="connsiteY3" fmla="*/ 440307 h 1556212"/>
                  <a:gd name="connsiteX4" fmla="*/ 1579503 w 9706043"/>
                  <a:gd name="connsiteY4" fmla="*/ 1134574 h 1556212"/>
                  <a:gd name="connsiteX5" fmla="*/ 3174438 w 9706043"/>
                  <a:gd name="connsiteY5" fmla="*/ 38 h 1556212"/>
                  <a:gd name="connsiteX6" fmla="*/ 4821862 w 9706043"/>
                  <a:gd name="connsiteY6" fmla="*/ 347175 h 1556212"/>
                  <a:gd name="connsiteX7" fmla="*/ 6398543 w 9706043"/>
                  <a:gd name="connsiteY7" fmla="*/ 1210773 h 1556212"/>
                  <a:gd name="connsiteX8" fmla="*/ 7965059 w 9706043"/>
                  <a:gd name="connsiteY8" fmla="*/ 440307 h 1556212"/>
                  <a:gd name="connsiteX9" fmla="*/ 9586155 w 9706043"/>
                  <a:gd name="connsiteY9" fmla="*/ 101638 h 1556212"/>
                  <a:gd name="connsiteX10" fmla="*/ 9706042 w 9706043"/>
                  <a:gd name="connsiteY10" fmla="*/ 1556212 h 1556212"/>
                  <a:gd name="connsiteX0" fmla="*/ 6249 w 9706042"/>
                  <a:gd name="connsiteY0" fmla="*/ 1473238 h 1556212"/>
                  <a:gd name="connsiteX1" fmla="*/ 401 w 9706042"/>
                  <a:gd name="connsiteY1" fmla="*/ 431839 h 1556212"/>
                  <a:gd name="connsiteX2" fmla="*/ 0 w 9706042"/>
                  <a:gd name="connsiteY2" fmla="*/ 440307 h 1556212"/>
                  <a:gd name="connsiteX3" fmla="*/ 1579503 w 9706042"/>
                  <a:gd name="connsiteY3" fmla="*/ 1134574 h 1556212"/>
                  <a:gd name="connsiteX4" fmla="*/ 3174438 w 9706042"/>
                  <a:gd name="connsiteY4" fmla="*/ 38 h 1556212"/>
                  <a:gd name="connsiteX5" fmla="*/ 4821862 w 9706042"/>
                  <a:gd name="connsiteY5" fmla="*/ 347175 h 1556212"/>
                  <a:gd name="connsiteX6" fmla="*/ 6398543 w 9706042"/>
                  <a:gd name="connsiteY6" fmla="*/ 1210773 h 1556212"/>
                  <a:gd name="connsiteX7" fmla="*/ 7965059 w 9706042"/>
                  <a:gd name="connsiteY7" fmla="*/ 440307 h 1556212"/>
                  <a:gd name="connsiteX8" fmla="*/ 9586155 w 9706042"/>
                  <a:gd name="connsiteY8" fmla="*/ 101638 h 1556212"/>
                  <a:gd name="connsiteX9" fmla="*/ 9706042 w 9706042"/>
                  <a:gd name="connsiteY9" fmla="*/ 1556212 h 1556212"/>
                  <a:gd name="connsiteX0" fmla="*/ 6249 w 9586154"/>
                  <a:gd name="connsiteY0" fmla="*/ 1473238 h 1473238"/>
                  <a:gd name="connsiteX1" fmla="*/ 401 w 9586154"/>
                  <a:gd name="connsiteY1" fmla="*/ 431839 h 1473238"/>
                  <a:gd name="connsiteX2" fmla="*/ 0 w 9586154"/>
                  <a:gd name="connsiteY2" fmla="*/ 440307 h 1473238"/>
                  <a:gd name="connsiteX3" fmla="*/ 1579503 w 9586154"/>
                  <a:gd name="connsiteY3" fmla="*/ 1134574 h 1473238"/>
                  <a:gd name="connsiteX4" fmla="*/ 3174438 w 9586154"/>
                  <a:gd name="connsiteY4" fmla="*/ 38 h 1473238"/>
                  <a:gd name="connsiteX5" fmla="*/ 4821862 w 9586154"/>
                  <a:gd name="connsiteY5" fmla="*/ 347175 h 1473238"/>
                  <a:gd name="connsiteX6" fmla="*/ 6398543 w 9586154"/>
                  <a:gd name="connsiteY6" fmla="*/ 1210773 h 1473238"/>
                  <a:gd name="connsiteX7" fmla="*/ 7965059 w 9586154"/>
                  <a:gd name="connsiteY7" fmla="*/ 440307 h 1473238"/>
                  <a:gd name="connsiteX8" fmla="*/ 9586155 w 9586154"/>
                  <a:gd name="connsiteY8" fmla="*/ 101638 h 1473238"/>
                  <a:gd name="connsiteX0" fmla="*/ 401 w 9586155"/>
                  <a:gd name="connsiteY0" fmla="*/ 431839 h 1211001"/>
                  <a:gd name="connsiteX1" fmla="*/ 0 w 9586155"/>
                  <a:gd name="connsiteY1" fmla="*/ 440307 h 1211001"/>
                  <a:gd name="connsiteX2" fmla="*/ 1579503 w 9586155"/>
                  <a:gd name="connsiteY2" fmla="*/ 1134574 h 1211001"/>
                  <a:gd name="connsiteX3" fmla="*/ 3174438 w 9586155"/>
                  <a:gd name="connsiteY3" fmla="*/ 38 h 1211001"/>
                  <a:gd name="connsiteX4" fmla="*/ 4821862 w 9586155"/>
                  <a:gd name="connsiteY4" fmla="*/ 347175 h 1211001"/>
                  <a:gd name="connsiteX5" fmla="*/ 6398543 w 9586155"/>
                  <a:gd name="connsiteY5" fmla="*/ 1210773 h 1211001"/>
                  <a:gd name="connsiteX6" fmla="*/ 7965059 w 9586155"/>
                  <a:gd name="connsiteY6" fmla="*/ 440307 h 1211001"/>
                  <a:gd name="connsiteX7" fmla="*/ 9586155 w 9586155"/>
                  <a:gd name="connsiteY7" fmla="*/ 101638 h 1211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86155" h="1211001">
                    <a:moveTo>
                      <a:pt x="401" y="431839"/>
                    </a:moveTo>
                    <a:cubicBezTo>
                      <a:pt x="267" y="434662"/>
                      <a:pt x="134" y="437484"/>
                      <a:pt x="0" y="440307"/>
                    </a:cubicBezTo>
                    <a:cubicBezTo>
                      <a:pt x="519666" y="915146"/>
                      <a:pt x="1050430" y="1207952"/>
                      <a:pt x="1579503" y="1134574"/>
                    </a:cubicBezTo>
                    <a:cubicBezTo>
                      <a:pt x="2108576" y="1061196"/>
                      <a:pt x="2456435" y="4271"/>
                      <a:pt x="3174438" y="38"/>
                    </a:cubicBezTo>
                    <a:cubicBezTo>
                      <a:pt x="3892441" y="-4195"/>
                      <a:pt x="3784979" y="348586"/>
                      <a:pt x="4821862" y="347175"/>
                    </a:cubicBezTo>
                    <a:cubicBezTo>
                      <a:pt x="5858745" y="345764"/>
                      <a:pt x="5874677" y="1195251"/>
                      <a:pt x="6398543" y="1210773"/>
                    </a:cubicBezTo>
                    <a:cubicBezTo>
                      <a:pt x="6922409" y="1226295"/>
                      <a:pt x="7289480" y="447363"/>
                      <a:pt x="7965059" y="440307"/>
                    </a:cubicBezTo>
                    <a:cubicBezTo>
                      <a:pt x="8640638" y="433251"/>
                      <a:pt x="8821994" y="74827"/>
                      <a:pt x="9586155" y="101638"/>
                    </a:cubicBezTo>
                  </a:path>
                </a:pathLst>
              </a:custGeom>
              <a:noFill/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</p:grpSp>
        <p:sp>
          <p:nvSpPr>
            <p:cNvPr id="32" name="자유형 91">
              <a:extLst>
                <a:ext uri="{FF2B5EF4-FFF2-40B4-BE49-F238E27FC236}">
                  <a16:creationId xmlns:a16="http://schemas.microsoft.com/office/drawing/2014/main" id="{7378DD53-E291-5227-25F0-BFB029B5B4DE}"/>
                </a:ext>
              </a:extLst>
            </p:cNvPr>
            <p:cNvSpPr/>
            <p:nvPr/>
          </p:nvSpPr>
          <p:spPr>
            <a:xfrm>
              <a:off x="968902" y="4195778"/>
              <a:ext cx="6134601" cy="624900"/>
            </a:xfrm>
            <a:custGeom>
              <a:avLst/>
              <a:gdLst>
                <a:gd name="connsiteX0" fmla="*/ 0 w 9601200"/>
                <a:gd name="connsiteY0" fmla="*/ 458921 h 1299363"/>
                <a:gd name="connsiteX1" fmla="*/ 2023534 w 9601200"/>
                <a:gd name="connsiteY1" fmla="*/ 255721 h 1299363"/>
                <a:gd name="connsiteX2" fmla="*/ 3640667 w 9601200"/>
                <a:gd name="connsiteY2" fmla="*/ 856854 h 1299363"/>
                <a:gd name="connsiteX3" fmla="*/ 4910667 w 9601200"/>
                <a:gd name="connsiteY3" fmla="*/ 467388 h 1299363"/>
                <a:gd name="connsiteX4" fmla="*/ 5765800 w 9601200"/>
                <a:gd name="connsiteY4" fmla="*/ 729854 h 1299363"/>
                <a:gd name="connsiteX5" fmla="*/ 6510867 w 9601200"/>
                <a:gd name="connsiteY5" fmla="*/ 425054 h 1299363"/>
                <a:gd name="connsiteX6" fmla="*/ 7848600 w 9601200"/>
                <a:gd name="connsiteY6" fmla="*/ 1297121 h 1299363"/>
                <a:gd name="connsiteX7" fmla="*/ 8686800 w 9601200"/>
                <a:gd name="connsiteY7" fmla="*/ 120254 h 1299363"/>
                <a:gd name="connsiteX8" fmla="*/ 9601200 w 9601200"/>
                <a:gd name="connsiteY8" fmla="*/ 69454 h 1299363"/>
                <a:gd name="connsiteX0" fmla="*/ 0 w 9601200"/>
                <a:gd name="connsiteY0" fmla="*/ 458921 h 1299363"/>
                <a:gd name="connsiteX1" fmla="*/ 2023534 w 9601200"/>
                <a:gd name="connsiteY1" fmla="*/ 255721 h 1299363"/>
                <a:gd name="connsiteX2" fmla="*/ 3451956 w 9601200"/>
                <a:gd name="connsiteY2" fmla="*/ 899187 h 1299363"/>
                <a:gd name="connsiteX3" fmla="*/ 4910667 w 9601200"/>
                <a:gd name="connsiteY3" fmla="*/ 467388 h 1299363"/>
                <a:gd name="connsiteX4" fmla="*/ 5765800 w 9601200"/>
                <a:gd name="connsiteY4" fmla="*/ 729854 h 1299363"/>
                <a:gd name="connsiteX5" fmla="*/ 6510867 w 9601200"/>
                <a:gd name="connsiteY5" fmla="*/ 425054 h 1299363"/>
                <a:gd name="connsiteX6" fmla="*/ 7848600 w 9601200"/>
                <a:gd name="connsiteY6" fmla="*/ 1297121 h 1299363"/>
                <a:gd name="connsiteX7" fmla="*/ 8686800 w 9601200"/>
                <a:gd name="connsiteY7" fmla="*/ 120254 h 1299363"/>
                <a:gd name="connsiteX8" fmla="*/ 9601200 w 9601200"/>
                <a:gd name="connsiteY8" fmla="*/ 69454 h 1299363"/>
                <a:gd name="connsiteX0" fmla="*/ 0 w 9601200"/>
                <a:gd name="connsiteY0" fmla="*/ 458921 h 1299359"/>
                <a:gd name="connsiteX1" fmla="*/ 2023534 w 9601200"/>
                <a:gd name="connsiteY1" fmla="*/ 255721 h 1299359"/>
                <a:gd name="connsiteX2" fmla="*/ 3451956 w 9601200"/>
                <a:gd name="connsiteY2" fmla="*/ 899187 h 1299359"/>
                <a:gd name="connsiteX3" fmla="*/ 4910667 w 9601200"/>
                <a:gd name="connsiteY3" fmla="*/ 467388 h 1299359"/>
                <a:gd name="connsiteX4" fmla="*/ 5699197 w 9601200"/>
                <a:gd name="connsiteY4" fmla="*/ 738321 h 1299359"/>
                <a:gd name="connsiteX5" fmla="*/ 6510867 w 9601200"/>
                <a:gd name="connsiteY5" fmla="*/ 425054 h 1299359"/>
                <a:gd name="connsiteX6" fmla="*/ 7848600 w 9601200"/>
                <a:gd name="connsiteY6" fmla="*/ 1297121 h 1299359"/>
                <a:gd name="connsiteX7" fmla="*/ 8686800 w 9601200"/>
                <a:gd name="connsiteY7" fmla="*/ 120254 h 1299359"/>
                <a:gd name="connsiteX8" fmla="*/ 9601200 w 9601200"/>
                <a:gd name="connsiteY8" fmla="*/ 69454 h 1299359"/>
                <a:gd name="connsiteX0" fmla="*/ 0 w 9601200"/>
                <a:gd name="connsiteY0" fmla="*/ 458921 h 1299359"/>
                <a:gd name="connsiteX1" fmla="*/ 1945828 w 9601200"/>
                <a:gd name="connsiteY1" fmla="*/ 1271721 h 1299359"/>
                <a:gd name="connsiteX2" fmla="*/ 3451956 w 9601200"/>
                <a:gd name="connsiteY2" fmla="*/ 899187 h 1299359"/>
                <a:gd name="connsiteX3" fmla="*/ 4910667 w 9601200"/>
                <a:gd name="connsiteY3" fmla="*/ 467388 h 1299359"/>
                <a:gd name="connsiteX4" fmla="*/ 5699197 w 9601200"/>
                <a:gd name="connsiteY4" fmla="*/ 738321 h 1299359"/>
                <a:gd name="connsiteX5" fmla="*/ 6510867 w 9601200"/>
                <a:gd name="connsiteY5" fmla="*/ 425054 h 1299359"/>
                <a:gd name="connsiteX6" fmla="*/ 7848600 w 9601200"/>
                <a:gd name="connsiteY6" fmla="*/ 1297121 h 1299359"/>
                <a:gd name="connsiteX7" fmla="*/ 8686800 w 9601200"/>
                <a:gd name="connsiteY7" fmla="*/ 120254 h 1299359"/>
                <a:gd name="connsiteX8" fmla="*/ 9601200 w 9601200"/>
                <a:gd name="connsiteY8" fmla="*/ 69454 h 1299359"/>
                <a:gd name="connsiteX0" fmla="*/ 0 w 9601200"/>
                <a:gd name="connsiteY0" fmla="*/ 579311 h 1419749"/>
                <a:gd name="connsiteX1" fmla="*/ 1945828 w 9601200"/>
                <a:gd name="connsiteY1" fmla="*/ 1392111 h 1419749"/>
                <a:gd name="connsiteX2" fmla="*/ 3463057 w 9601200"/>
                <a:gd name="connsiteY2" fmla="*/ 20511 h 1419749"/>
                <a:gd name="connsiteX3" fmla="*/ 4910667 w 9601200"/>
                <a:gd name="connsiteY3" fmla="*/ 587778 h 1419749"/>
                <a:gd name="connsiteX4" fmla="*/ 5699197 w 9601200"/>
                <a:gd name="connsiteY4" fmla="*/ 858711 h 1419749"/>
                <a:gd name="connsiteX5" fmla="*/ 6510867 w 9601200"/>
                <a:gd name="connsiteY5" fmla="*/ 545444 h 1419749"/>
                <a:gd name="connsiteX6" fmla="*/ 7848600 w 9601200"/>
                <a:gd name="connsiteY6" fmla="*/ 1417511 h 1419749"/>
                <a:gd name="connsiteX7" fmla="*/ 8686800 w 9601200"/>
                <a:gd name="connsiteY7" fmla="*/ 240644 h 1419749"/>
                <a:gd name="connsiteX8" fmla="*/ 9601200 w 9601200"/>
                <a:gd name="connsiteY8" fmla="*/ 189844 h 1419749"/>
                <a:gd name="connsiteX0" fmla="*/ 0 w 9601200"/>
                <a:gd name="connsiteY0" fmla="*/ 558885 h 1399323"/>
                <a:gd name="connsiteX1" fmla="*/ 1945828 w 9601200"/>
                <a:gd name="connsiteY1" fmla="*/ 1371685 h 1399323"/>
                <a:gd name="connsiteX2" fmla="*/ 3463057 w 9601200"/>
                <a:gd name="connsiteY2" fmla="*/ 85 h 1399323"/>
                <a:gd name="connsiteX3" fmla="*/ 4910667 w 9601200"/>
                <a:gd name="connsiteY3" fmla="*/ 567352 h 1399323"/>
                <a:gd name="connsiteX4" fmla="*/ 5699197 w 9601200"/>
                <a:gd name="connsiteY4" fmla="*/ 838285 h 1399323"/>
                <a:gd name="connsiteX5" fmla="*/ 6510867 w 9601200"/>
                <a:gd name="connsiteY5" fmla="*/ 525018 h 1399323"/>
                <a:gd name="connsiteX6" fmla="*/ 7848600 w 9601200"/>
                <a:gd name="connsiteY6" fmla="*/ 1397085 h 1399323"/>
                <a:gd name="connsiteX7" fmla="*/ 8686800 w 9601200"/>
                <a:gd name="connsiteY7" fmla="*/ 220218 h 1399323"/>
                <a:gd name="connsiteX8" fmla="*/ 9601200 w 9601200"/>
                <a:gd name="connsiteY8" fmla="*/ 169418 h 1399323"/>
                <a:gd name="connsiteX0" fmla="*/ 0 w 9601200"/>
                <a:gd name="connsiteY0" fmla="*/ 607408 h 1447846"/>
                <a:gd name="connsiteX1" fmla="*/ 1945828 w 9601200"/>
                <a:gd name="connsiteY1" fmla="*/ 1420208 h 1447846"/>
                <a:gd name="connsiteX2" fmla="*/ 3463057 w 9601200"/>
                <a:gd name="connsiteY2" fmla="*/ 48608 h 1447846"/>
                <a:gd name="connsiteX3" fmla="*/ 4666452 w 9601200"/>
                <a:gd name="connsiteY3" fmla="*/ 361875 h 1447846"/>
                <a:gd name="connsiteX4" fmla="*/ 5699197 w 9601200"/>
                <a:gd name="connsiteY4" fmla="*/ 886808 h 1447846"/>
                <a:gd name="connsiteX5" fmla="*/ 6510867 w 9601200"/>
                <a:gd name="connsiteY5" fmla="*/ 573541 h 1447846"/>
                <a:gd name="connsiteX6" fmla="*/ 7848600 w 9601200"/>
                <a:gd name="connsiteY6" fmla="*/ 1445608 h 1447846"/>
                <a:gd name="connsiteX7" fmla="*/ 8686800 w 9601200"/>
                <a:gd name="connsiteY7" fmla="*/ 268741 h 1447846"/>
                <a:gd name="connsiteX8" fmla="*/ 9601200 w 9601200"/>
                <a:gd name="connsiteY8" fmla="*/ 217941 h 1447846"/>
                <a:gd name="connsiteX0" fmla="*/ 0 w 9601200"/>
                <a:gd name="connsiteY0" fmla="*/ 596390 h 1436828"/>
                <a:gd name="connsiteX1" fmla="*/ 1945828 w 9601200"/>
                <a:gd name="connsiteY1" fmla="*/ 1409190 h 1436828"/>
                <a:gd name="connsiteX2" fmla="*/ 3463057 w 9601200"/>
                <a:gd name="connsiteY2" fmla="*/ 37590 h 1436828"/>
                <a:gd name="connsiteX3" fmla="*/ 4666452 w 9601200"/>
                <a:gd name="connsiteY3" fmla="*/ 350857 h 1436828"/>
                <a:gd name="connsiteX4" fmla="*/ 5699197 w 9601200"/>
                <a:gd name="connsiteY4" fmla="*/ 875790 h 1436828"/>
                <a:gd name="connsiteX5" fmla="*/ 6510867 w 9601200"/>
                <a:gd name="connsiteY5" fmla="*/ 562523 h 1436828"/>
                <a:gd name="connsiteX6" fmla="*/ 7848600 w 9601200"/>
                <a:gd name="connsiteY6" fmla="*/ 1434590 h 1436828"/>
                <a:gd name="connsiteX7" fmla="*/ 8686800 w 9601200"/>
                <a:gd name="connsiteY7" fmla="*/ 257723 h 1436828"/>
                <a:gd name="connsiteX8" fmla="*/ 9601200 w 9601200"/>
                <a:gd name="connsiteY8" fmla="*/ 206923 h 1436828"/>
                <a:gd name="connsiteX0" fmla="*/ 0 w 9601200"/>
                <a:gd name="connsiteY0" fmla="*/ 607408 h 1447846"/>
                <a:gd name="connsiteX1" fmla="*/ 1945828 w 9601200"/>
                <a:gd name="connsiteY1" fmla="*/ 1420208 h 1447846"/>
                <a:gd name="connsiteX2" fmla="*/ 3463057 w 9601200"/>
                <a:gd name="connsiteY2" fmla="*/ 48608 h 1447846"/>
                <a:gd name="connsiteX3" fmla="*/ 4666452 w 9601200"/>
                <a:gd name="connsiteY3" fmla="*/ 361875 h 1447846"/>
                <a:gd name="connsiteX4" fmla="*/ 5887911 w 9601200"/>
                <a:gd name="connsiteY4" fmla="*/ 886808 h 1447846"/>
                <a:gd name="connsiteX5" fmla="*/ 6510867 w 9601200"/>
                <a:gd name="connsiteY5" fmla="*/ 573541 h 1447846"/>
                <a:gd name="connsiteX6" fmla="*/ 7848600 w 9601200"/>
                <a:gd name="connsiteY6" fmla="*/ 1445608 h 1447846"/>
                <a:gd name="connsiteX7" fmla="*/ 8686800 w 9601200"/>
                <a:gd name="connsiteY7" fmla="*/ 268741 h 1447846"/>
                <a:gd name="connsiteX8" fmla="*/ 9601200 w 9601200"/>
                <a:gd name="connsiteY8" fmla="*/ 217941 h 1447846"/>
                <a:gd name="connsiteX0" fmla="*/ 0 w 9601200"/>
                <a:gd name="connsiteY0" fmla="*/ 607408 h 1447989"/>
                <a:gd name="connsiteX1" fmla="*/ 1945828 w 9601200"/>
                <a:gd name="connsiteY1" fmla="*/ 1420208 h 1447989"/>
                <a:gd name="connsiteX2" fmla="*/ 3463057 w 9601200"/>
                <a:gd name="connsiteY2" fmla="*/ 48608 h 1447989"/>
                <a:gd name="connsiteX3" fmla="*/ 4666452 w 9601200"/>
                <a:gd name="connsiteY3" fmla="*/ 361875 h 1447989"/>
                <a:gd name="connsiteX4" fmla="*/ 5887911 w 9601200"/>
                <a:gd name="connsiteY4" fmla="*/ 886808 h 1447989"/>
                <a:gd name="connsiteX5" fmla="*/ 6755083 w 9601200"/>
                <a:gd name="connsiteY5" fmla="*/ 582007 h 1447989"/>
                <a:gd name="connsiteX6" fmla="*/ 7848600 w 9601200"/>
                <a:gd name="connsiteY6" fmla="*/ 1445608 h 1447989"/>
                <a:gd name="connsiteX7" fmla="*/ 8686800 w 9601200"/>
                <a:gd name="connsiteY7" fmla="*/ 268741 h 1447989"/>
                <a:gd name="connsiteX8" fmla="*/ 9601200 w 9601200"/>
                <a:gd name="connsiteY8" fmla="*/ 217941 h 1447989"/>
                <a:gd name="connsiteX0" fmla="*/ 0 w 9601200"/>
                <a:gd name="connsiteY0" fmla="*/ 607408 h 1447777"/>
                <a:gd name="connsiteX1" fmla="*/ 1945828 w 9601200"/>
                <a:gd name="connsiteY1" fmla="*/ 1420208 h 1447777"/>
                <a:gd name="connsiteX2" fmla="*/ 3463057 w 9601200"/>
                <a:gd name="connsiteY2" fmla="*/ 48608 h 1447777"/>
                <a:gd name="connsiteX3" fmla="*/ 4666452 w 9601200"/>
                <a:gd name="connsiteY3" fmla="*/ 361875 h 1447777"/>
                <a:gd name="connsiteX4" fmla="*/ 5887911 w 9601200"/>
                <a:gd name="connsiteY4" fmla="*/ 886808 h 1447777"/>
                <a:gd name="connsiteX5" fmla="*/ 6755083 w 9601200"/>
                <a:gd name="connsiteY5" fmla="*/ 582007 h 1447777"/>
                <a:gd name="connsiteX6" fmla="*/ 7848600 w 9601200"/>
                <a:gd name="connsiteY6" fmla="*/ 1445608 h 1447777"/>
                <a:gd name="connsiteX7" fmla="*/ 8686800 w 9601200"/>
                <a:gd name="connsiteY7" fmla="*/ 268741 h 1447777"/>
                <a:gd name="connsiteX8" fmla="*/ 9601200 w 9601200"/>
                <a:gd name="connsiteY8" fmla="*/ 217941 h 1447777"/>
                <a:gd name="connsiteX0" fmla="*/ 0 w 9601200"/>
                <a:gd name="connsiteY0" fmla="*/ 606063 h 1446432"/>
                <a:gd name="connsiteX1" fmla="*/ 1945828 w 9601200"/>
                <a:gd name="connsiteY1" fmla="*/ 1418863 h 1446432"/>
                <a:gd name="connsiteX2" fmla="*/ 3463057 w 9601200"/>
                <a:gd name="connsiteY2" fmla="*/ 47263 h 1446432"/>
                <a:gd name="connsiteX3" fmla="*/ 4699754 w 9601200"/>
                <a:gd name="connsiteY3" fmla="*/ 368997 h 1446432"/>
                <a:gd name="connsiteX4" fmla="*/ 5887911 w 9601200"/>
                <a:gd name="connsiteY4" fmla="*/ 885463 h 1446432"/>
                <a:gd name="connsiteX5" fmla="*/ 6755083 w 9601200"/>
                <a:gd name="connsiteY5" fmla="*/ 580662 h 1446432"/>
                <a:gd name="connsiteX6" fmla="*/ 7848600 w 9601200"/>
                <a:gd name="connsiteY6" fmla="*/ 1444263 h 1446432"/>
                <a:gd name="connsiteX7" fmla="*/ 8686800 w 9601200"/>
                <a:gd name="connsiteY7" fmla="*/ 267396 h 1446432"/>
                <a:gd name="connsiteX8" fmla="*/ 9601200 w 9601200"/>
                <a:gd name="connsiteY8" fmla="*/ 216596 h 1446432"/>
                <a:gd name="connsiteX0" fmla="*/ 0 w 9601200"/>
                <a:gd name="connsiteY0" fmla="*/ 591636 h 1432005"/>
                <a:gd name="connsiteX1" fmla="*/ 1945828 w 9601200"/>
                <a:gd name="connsiteY1" fmla="*/ 1404436 h 1432005"/>
                <a:gd name="connsiteX2" fmla="*/ 3463057 w 9601200"/>
                <a:gd name="connsiteY2" fmla="*/ 32836 h 1432005"/>
                <a:gd name="connsiteX3" fmla="*/ 4699754 w 9601200"/>
                <a:gd name="connsiteY3" fmla="*/ 354570 h 1432005"/>
                <a:gd name="connsiteX4" fmla="*/ 5887911 w 9601200"/>
                <a:gd name="connsiteY4" fmla="*/ 871036 h 1432005"/>
                <a:gd name="connsiteX5" fmla="*/ 6755083 w 9601200"/>
                <a:gd name="connsiteY5" fmla="*/ 566235 h 1432005"/>
                <a:gd name="connsiteX6" fmla="*/ 7848600 w 9601200"/>
                <a:gd name="connsiteY6" fmla="*/ 1429836 h 1432005"/>
                <a:gd name="connsiteX7" fmla="*/ 8686800 w 9601200"/>
                <a:gd name="connsiteY7" fmla="*/ 252969 h 1432005"/>
                <a:gd name="connsiteX8" fmla="*/ 9601200 w 9601200"/>
                <a:gd name="connsiteY8" fmla="*/ 202169 h 1432005"/>
                <a:gd name="connsiteX0" fmla="*/ 0 w 9601200"/>
                <a:gd name="connsiteY0" fmla="*/ 591636 h 1432005"/>
                <a:gd name="connsiteX1" fmla="*/ 1945828 w 9601200"/>
                <a:gd name="connsiteY1" fmla="*/ 1404436 h 1432005"/>
                <a:gd name="connsiteX2" fmla="*/ 3463057 w 9601200"/>
                <a:gd name="connsiteY2" fmla="*/ 32836 h 1432005"/>
                <a:gd name="connsiteX3" fmla="*/ 4699754 w 9601200"/>
                <a:gd name="connsiteY3" fmla="*/ 354570 h 1432005"/>
                <a:gd name="connsiteX4" fmla="*/ 5887911 w 9601200"/>
                <a:gd name="connsiteY4" fmla="*/ 871036 h 1432005"/>
                <a:gd name="connsiteX5" fmla="*/ 6755083 w 9601200"/>
                <a:gd name="connsiteY5" fmla="*/ 566235 h 1432005"/>
                <a:gd name="connsiteX6" fmla="*/ 7848600 w 9601200"/>
                <a:gd name="connsiteY6" fmla="*/ 1429836 h 1432005"/>
                <a:gd name="connsiteX7" fmla="*/ 8686800 w 9601200"/>
                <a:gd name="connsiteY7" fmla="*/ 252969 h 1432005"/>
                <a:gd name="connsiteX8" fmla="*/ 9601200 w 9601200"/>
                <a:gd name="connsiteY8" fmla="*/ 202169 h 1432005"/>
                <a:gd name="connsiteX0" fmla="*/ 0 w 9601200"/>
                <a:gd name="connsiteY0" fmla="*/ 591636 h 1432005"/>
                <a:gd name="connsiteX1" fmla="*/ 1945828 w 9601200"/>
                <a:gd name="connsiteY1" fmla="*/ 1404436 h 1432005"/>
                <a:gd name="connsiteX2" fmla="*/ 3463057 w 9601200"/>
                <a:gd name="connsiteY2" fmla="*/ 32836 h 1432005"/>
                <a:gd name="connsiteX3" fmla="*/ 4699754 w 9601200"/>
                <a:gd name="connsiteY3" fmla="*/ 354570 h 1432005"/>
                <a:gd name="connsiteX4" fmla="*/ 5887911 w 9601200"/>
                <a:gd name="connsiteY4" fmla="*/ 871036 h 1432005"/>
                <a:gd name="connsiteX5" fmla="*/ 6755083 w 9601200"/>
                <a:gd name="connsiteY5" fmla="*/ 566235 h 1432005"/>
                <a:gd name="connsiteX6" fmla="*/ 7848600 w 9601200"/>
                <a:gd name="connsiteY6" fmla="*/ 1429836 h 1432005"/>
                <a:gd name="connsiteX7" fmla="*/ 8686800 w 9601200"/>
                <a:gd name="connsiteY7" fmla="*/ 252969 h 1432005"/>
                <a:gd name="connsiteX8" fmla="*/ 9601200 w 9601200"/>
                <a:gd name="connsiteY8" fmla="*/ 202169 h 1432005"/>
                <a:gd name="connsiteX0" fmla="*/ 0 w 8686800"/>
                <a:gd name="connsiteY0" fmla="*/ 591636 h 1432005"/>
                <a:gd name="connsiteX1" fmla="*/ 1945828 w 8686800"/>
                <a:gd name="connsiteY1" fmla="*/ 1404436 h 1432005"/>
                <a:gd name="connsiteX2" fmla="*/ 3463057 w 8686800"/>
                <a:gd name="connsiteY2" fmla="*/ 32836 h 1432005"/>
                <a:gd name="connsiteX3" fmla="*/ 4699754 w 8686800"/>
                <a:gd name="connsiteY3" fmla="*/ 354570 h 1432005"/>
                <a:gd name="connsiteX4" fmla="*/ 5887911 w 8686800"/>
                <a:gd name="connsiteY4" fmla="*/ 871036 h 1432005"/>
                <a:gd name="connsiteX5" fmla="*/ 6755083 w 8686800"/>
                <a:gd name="connsiteY5" fmla="*/ 566235 h 1432005"/>
                <a:gd name="connsiteX6" fmla="*/ 7848600 w 8686800"/>
                <a:gd name="connsiteY6" fmla="*/ 1429836 h 1432005"/>
                <a:gd name="connsiteX7" fmla="*/ 8686800 w 8686800"/>
                <a:gd name="connsiteY7" fmla="*/ 252969 h 1432005"/>
                <a:gd name="connsiteX0" fmla="*/ 0 w 7848600"/>
                <a:gd name="connsiteY0" fmla="*/ 591636 h 1432005"/>
                <a:gd name="connsiteX1" fmla="*/ 1945828 w 7848600"/>
                <a:gd name="connsiteY1" fmla="*/ 1404436 h 1432005"/>
                <a:gd name="connsiteX2" fmla="*/ 3463057 w 7848600"/>
                <a:gd name="connsiteY2" fmla="*/ 32836 h 1432005"/>
                <a:gd name="connsiteX3" fmla="*/ 4699754 w 7848600"/>
                <a:gd name="connsiteY3" fmla="*/ 354570 h 1432005"/>
                <a:gd name="connsiteX4" fmla="*/ 5887911 w 7848600"/>
                <a:gd name="connsiteY4" fmla="*/ 871036 h 1432005"/>
                <a:gd name="connsiteX5" fmla="*/ 6755083 w 7848600"/>
                <a:gd name="connsiteY5" fmla="*/ 566235 h 1432005"/>
                <a:gd name="connsiteX6" fmla="*/ 7848600 w 7848600"/>
                <a:gd name="connsiteY6" fmla="*/ 1429836 h 1432005"/>
                <a:gd name="connsiteX0" fmla="*/ 0 w 7848600"/>
                <a:gd name="connsiteY0" fmla="*/ 591636 h 1432005"/>
                <a:gd name="connsiteX1" fmla="*/ 1945828 w 7848600"/>
                <a:gd name="connsiteY1" fmla="*/ 1404436 h 1432005"/>
                <a:gd name="connsiteX2" fmla="*/ 3463057 w 7848600"/>
                <a:gd name="connsiteY2" fmla="*/ 32836 h 1432005"/>
                <a:gd name="connsiteX3" fmla="*/ 4699754 w 7848600"/>
                <a:gd name="connsiteY3" fmla="*/ 354570 h 1432005"/>
                <a:gd name="connsiteX4" fmla="*/ 5887911 w 7848600"/>
                <a:gd name="connsiteY4" fmla="*/ 871036 h 1432005"/>
                <a:gd name="connsiteX5" fmla="*/ 6755083 w 7848600"/>
                <a:gd name="connsiteY5" fmla="*/ 566235 h 1432005"/>
                <a:gd name="connsiteX6" fmla="*/ 7848600 w 7848600"/>
                <a:gd name="connsiteY6" fmla="*/ 1429836 h 1432005"/>
                <a:gd name="connsiteX0" fmla="*/ 0 w 7848600"/>
                <a:gd name="connsiteY0" fmla="*/ 572845 h 1413214"/>
                <a:gd name="connsiteX1" fmla="*/ 1379692 w 7848600"/>
                <a:gd name="connsiteY1" fmla="*/ 962312 h 1413214"/>
                <a:gd name="connsiteX2" fmla="*/ 3463057 w 7848600"/>
                <a:gd name="connsiteY2" fmla="*/ 14045 h 1413214"/>
                <a:gd name="connsiteX3" fmla="*/ 4699754 w 7848600"/>
                <a:gd name="connsiteY3" fmla="*/ 335779 h 1413214"/>
                <a:gd name="connsiteX4" fmla="*/ 5887911 w 7848600"/>
                <a:gd name="connsiteY4" fmla="*/ 852245 h 1413214"/>
                <a:gd name="connsiteX5" fmla="*/ 6755083 w 7848600"/>
                <a:gd name="connsiteY5" fmla="*/ 547444 h 1413214"/>
                <a:gd name="connsiteX6" fmla="*/ 7848600 w 7848600"/>
                <a:gd name="connsiteY6" fmla="*/ 1411045 h 1413214"/>
                <a:gd name="connsiteX0" fmla="*/ 0 w 7848600"/>
                <a:gd name="connsiteY0" fmla="*/ 572845 h 1413214"/>
                <a:gd name="connsiteX1" fmla="*/ 1379692 w 7848600"/>
                <a:gd name="connsiteY1" fmla="*/ 962312 h 1413214"/>
                <a:gd name="connsiteX2" fmla="*/ 3463057 w 7848600"/>
                <a:gd name="connsiteY2" fmla="*/ 14045 h 1413214"/>
                <a:gd name="connsiteX3" fmla="*/ 4699754 w 7848600"/>
                <a:gd name="connsiteY3" fmla="*/ 335779 h 1413214"/>
                <a:gd name="connsiteX4" fmla="*/ 5887911 w 7848600"/>
                <a:gd name="connsiteY4" fmla="*/ 852245 h 1413214"/>
                <a:gd name="connsiteX5" fmla="*/ 6755083 w 7848600"/>
                <a:gd name="connsiteY5" fmla="*/ 547444 h 1413214"/>
                <a:gd name="connsiteX6" fmla="*/ 7848600 w 7848600"/>
                <a:gd name="connsiteY6" fmla="*/ 1411045 h 1413214"/>
                <a:gd name="connsiteX0" fmla="*/ 0 w 7848600"/>
                <a:gd name="connsiteY0" fmla="*/ 589269 h 1429638"/>
                <a:gd name="connsiteX1" fmla="*/ 1379692 w 7848600"/>
                <a:gd name="connsiteY1" fmla="*/ 978736 h 1429638"/>
                <a:gd name="connsiteX2" fmla="*/ 3096733 w 7848600"/>
                <a:gd name="connsiteY2" fmla="*/ 22002 h 1429638"/>
                <a:gd name="connsiteX3" fmla="*/ 4699754 w 7848600"/>
                <a:gd name="connsiteY3" fmla="*/ 352203 h 1429638"/>
                <a:gd name="connsiteX4" fmla="*/ 5887911 w 7848600"/>
                <a:gd name="connsiteY4" fmla="*/ 868669 h 1429638"/>
                <a:gd name="connsiteX5" fmla="*/ 6755083 w 7848600"/>
                <a:gd name="connsiteY5" fmla="*/ 563868 h 1429638"/>
                <a:gd name="connsiteX6" fmla="*/ 7848600 w 7848600"/>
                <a:gd name="connsiteY6" fmla="*/ 1427469 h 1429638"/>
                <a:gd name="connsiteX0" fmla="*/ 0 w 7848600"/>
                <a:gd name="connsiteY0" fmla="*/ 588820 h 1429189"/>
                <a:gd name="connsiteX1" fmla="*/ 1501799 w 7848600"/>
                <a:gd name="connsiteY1" fmla="*/ 969820 h 1429189"/>
                <a:gd name="connsiteX2" fmla="*/ 3096733 w 7848600"/>
                <a:gd name="connsiteY2" fmla="*/ 21553 h 1429189"/>
                <a:gd name="connsiteX3" fmla="*/ 4699754 w 7848600"/>
                <a:gd name="connsiteY3" fmla="*/ 351754 h 1429189"/>
                <a:gd name="connsiteX4" fmla="*/ 5887911 w 7848600"/>
                <a:gd name="connsiteY4" fmla="*/ 868220 h 1429189"/>
                <a:gd name="connsiteX5" fmla="*/ 6755083 w 7848600"/>
                <a:gd name="connsiteY5" fmla="*/ 563419 h 1429189"/>
                <a:gd name="connsiteX6" fmla="*/ 7848600 w 7848600"/>
                <a:gd name="connsiteY6" fmla="*/ 1427020 h 1429189"/>
                <a:gd name="connsiteX0" fmla="*/ 0 w 7848600"/>
                <a:gd name="connsiteY0" fmla="*/ 592851 h 1433220"/>
                <a:gd name="connsiteX1" fmla="*/ 1501799 w 7848600"/>
                <a:gd name="connsiteY1" fmla="*/ 973851 h 1433220"/>
                <a:gd name="connsiteX2" fmla="*/ 3096733 w 7848600"/>
                <a:gd name="connsiteY2" fmla="*/ 25584 h 1433220"/>
                <a:gd name="connsiteX3" fmla="*/ 4588747 w 7848600"/>
                <a:gd name="connsiteY3" fmla="*/ 321919 h 1433220"/>
                <a:gd name="connsiteX4" fmla="*/ 5887911 w 7848600"/>
                <a:gd name="connsiteY4" fmla="*/ 872251 h 1433220"/>
                <a:gd name="connsiteX5" fmla="*/ 6755083 w 7848600"/>
                <a:gd name="connsiteY5" fmla="*/ 567450 h 1433220"/>
                <a:gd name="connsiteX6" fmla="*/ 7848600 w 7848600"/>
                <a:gd name="connsiteY6" fmla="*/ 1431051 h 1433220"/>
                <a:gd name="connsiteX0" fmla="*/ 0 w 7848600"/>
                <a:gd name="connsiteY0" fmla="*/ 584516 h 1424885"/>
                <a:gd name="connsiteX1" fmla="*/ 1501799 w 7848600"/>
                <a:gd name="connsiteY1" fmla="*/ 965516 h 1424885"/>
                <a:gd name="connsiteX2" fmla="*/ 3096733 w 7848600"/>
                <a:gd name="connsiteY2" fmla="*/ 17249 h 1424885"/>
                <a:gd name="connsiteX3" fmla="*/ 4588747 w 7848600"/>
                <a:gd name="connsiteY3" fmla="*/ 313584 h 1424885"/>
                <a:gd name="connsiteX4" fmla="*/ 5887911 w 7848600"/>
                <a:gd name="connsiteY4" fmla="*/ 863916 h 1424885"/>
                <a:gd name="connsiteX5" fmla="*/ 6755083 w 7848600"/>
                <a:gd name="connsiteY5" fmla="*/ 559115 h 1424885"/>
                <a:gd name="connsiteX6" fmla="*/ 7848600 w 7848600"/>
                <a:gd name="connsiteY6" fmla="*/ 1422716 h 1424885"/>
                <a:gd name="connsiteX0" fmla="*/ 0 w 7848600"/>
                <a:gd name="connsiteY0" fmla="*/ 592384 h 1432984"/>
                <a:gd name="connsiteX1" fmla="*/ 1501799 w 7848600"/>
                <a:gd name="connsiteY1" fmla="*/ 973384 h 1432984"/>
                <a:gd name="connsiteX2" fmla="*/ 3096733 w 7848600"/>
                <a:gd name="connsiteY2" fmla="*/ 25117 h 1432984"/>
                <a:gd name="connsiteX3" fmla="*/ 4588747 w 7848600"/>
                <a:gd name="connsiteY3" fmla="*/ 321452 h 1432984"/>
                <a:gd name="connsiteX4" fmla="*/ 6098826 w 7848600"/>
                <a:gd name="connsiteY4" fmla="*/ 829451 h 1432984"/>
                <a:gd name="connsiteX5" fmla="*/ 6755083 w 7848600"/>
                <a:gd name="connsiteY5" fmla="*/ 566983 h 1432984"/>
                <a:gd name="connsiteX6" fmla="*/ 7848600 w 7848600"/>
                <a:gd name="connsiteY6" fmla="*/ 1430584 h 1432984"/>
                <a:gd name="connsiteX0" fmla="*/ 0 w 7848600"/>
                <a:gd name="connsiteY0" fmla="*/ 592384 h 1432984"/>
                <a:gd name="connsiteX1" fmla="*/ 1501799 w 7848600"/>
                <a:gd name="connsiteY1" fmla="*/ 973384 h 1432984"/>
                <a:gd name="connsiteX2" fmla="*/ 3096733 w 7848600"/>
                <a:gd name="connsiteY2" fmla="*/ 25117 h 1432984"/>
                <a:gd name="connsiteX3" fmla="*/ 4588747 w 7848600"/>
                <a:gd name="connsiteY3" fmla="*/ 321452 h 1432984"/>
                <a:gd name="connsiteX4" fmla="*/ 6098826 w 7848600"/>
                <a:gd name="connsiteY4" fmla="*/ 829451 h 1432984"/>
                <a:gd name="connsiteX5" fmla="*/ 6755083 w 7848600"/>
                <a:gd name="connsiteY5" fmla="*/ 566983 h 1432984"/>
                <a:gd name="connsiteX6" fmla="*/ 7848600 w 7848600"/>
                <a:gd name="connsiteY6" fmla="*/ 1430584 h 1432984"/>
                <a:gd name="connsiteX0" fmla="*/ 0 w 7848600"/>
                <a:gd name="connsiteY0" fmla="*/ 586377 h 1426977"/>
                <a:gd name="connsiteX1" fmla="*/ 1501799 w 7848600"/>
                <a:gd name="connsiteY1" fmla="*/ 967377 h 1426977"/>
                <a:gd name="connsiteX2" fmla="*/ 3096733 w 7848600"/>
                <a:gd name="connsiteY2" fmla="*/ 19110 h 1426977"/>
                <a:gd name="connsiteX3" fmla="*/ 4588747 w 7848600"/>
                <a:gd name="connsiteY3" fmla="*/ 315445 h 1426977"/>
                <a:gd name="connsiteX4" fmla="*/ 6098826 w 7848600"/>
                <a:gd name="connsiteY4" fmla="*/ 823444 h 1426977"/>
                <a:gd name="connsiteX5" fmla="*/ 6755083 w 7848600"/>
                <a:gd name="connsiteY5" fmla="*/ 560976 h 1426977"/>
                <a:gd name="connsiteX6" fmla="*/ 7848600 w 7848600"/>
                <a:gd name="connsiteY6" fmla="*/ 1424577 h 1426977"/>
                <a:gd name="connsiteX0" fmla="*/ 0 w 7848600"/>
                <a:gd name="connsiteY0" fmla="*/ 586377 h 1426455"/>
                <a:gd name="connsiteX1" fmla="*/ 1501799 w 7848600"/>
                <a:gd name="connsiteY1" fmla="*/ 967377 h 1426455"/>
                <a:gd name="connsiteX2" fmla="*/ 3096733 w 7848600"/>
                <a:gd name="connsiteY2" fmla="*/ 19110 h 1426455"/>
                <a:gd name="connsiteX3" fmla="*/ 4588747 w 7848600"/>
                <a:gd name="connsiteY3" fmla="*/ 315445 h 1426455"/>
                <a:gd name="connsiteX4" fmla="*/ 6098826 w 7848600"/>
                <a:gd name="connsiteY4" fmla="*/ 823444 h 1426455"/>
                <a:gd name="connsiteX5" fmla="*/ 7654240 w 7848600"/>
                <a:gd name="connsiteY5" fmla="*/ 323910 h 1426455"/>
                <a:gd name="connsiteX6" fmla="*/ 7848600 w 7848600"/>
                <a:gd name="connsiteY6" fmla="*/ 1424577 h 1426455"/>
                <a:gd name="connsiteX0" fmla="*/ 0 w 9524805"/>
                <a:gd name="connsiteY0" fmla="*/ 956734 h 1386915"/>
                <a:gd name="connsiteX1" fmla="*/ 1501799 w 9524805"/>
                <a:gd name="connsiteY1" fmla="*/ 1337734 h 1386915"/>
                <a:gd name="connsiteX2" fmla="*/ 3096733 w 9524805"/>
                <a:gd name="connsiteY2" fmla="*/ 389467 h 1386915"/>
                <a:gd name="connsiteX3" fmla="*/ 4588747 w 9524805"/>
                <a:gd name="connsiteY3" fmla="*/ 685802 h 1386915"/>
                <a:gd name="connsiteX4" fmla="*/ 6098826 w 9524805"/>
                <a:gd name="connsiteY4" fmla="*/ 1193801 h 1386915"/>
                <a:gd name="connsiteX5" fmla="*/ 7654240 w 9524805"/>
                <a:gd name="connsiteY5" fmla="*/ 694267 h 1386915"/>
                <a:gd name="connsiteX6" fmla="*/ 9524805 w 9524805"/>
                <a:gd name="connsiteY6" fmla="*/ 0 h 1386915"/>
                <a:gd name="connsiteX0" fmla="*/ 0 w 9524805"/>
                <a:gd name="connsiteY0" fmla="*/ 956734 h 1422404"/>
                <a:gd name="connsiteX1" fmla="*/ 1501799 w 9524805"/>
                <a:gd name="connsiteY1" fmla="*/ 1337734 h 1422404"/>
                <a:gd name="connsiteX2" fmla="*/ 3096733 w 9524805"/>
                <a:gd name="connsiteY2" fmla="*/ 389467 h 1422404"/>
                <a:gd name="connsiteX3" fmla="*/ 4588747 w 9524805"/>
                <a:gd name="connsiteY3" fmla="*/ 685802 h 1422404"/>
                <a:gd name="connsiteX4" fmla="*/ 6076624 w 9524805"/>
                <a:gd name="connsiteY4" fmla="*/ 1422401 h 1422404"/>
                <a:gd name="connsiteX5" fmla="*/ 7654240 w 9524805"/>
                <a:gd name="connsiteY5" fmla="*/ 694267 h 1422404"/>
                <a:gd name="connsiteX6" fmla="*/ 9524805 w 9524805"/>
                <a:gd name="connsiteY6" fmla="*/ 0 h 1422404"/>
                <a:gd name="connsiteX0" fmla="*/ 0 w 9524805"/>
                <a:gd name="connsiteY0" fmla="*/ 956734 h 1422403"/>
                <a:gd name="connsiteX1" fmla="*/ 1501799 w 9524805"/>
                <a:gd name="connsiteY1" fmla="*/ 1337734 h 1422403"/>
                <a:gd name="connsiteX2" fmla="*/ 3096733 w 9524805"/>
                <a:gd name="connsiteY2" fmla="*/ 389467 h 1422403"/>
                <a:gd name="connsiteX3" fmla="*/ 4588747 w 9524805"/>
                <a:gd name="connsiteY3" fmla="*/ 685802 h 1422403"/>
                <a:gd name="connsiteX4" fmla="*/ 6076624 w 9524805"/>
                <a:gd name="connsiteY4" fmla="*/ 1422401 h 1422403"/>
                <a:gd name="connsiteX5" fmla="*/ 7654240 w 9524805"/>
                <a:gd name="connsiteY5" fmla="*/ 694267 h 1422403"/>
                <a:gd name="connsiteX6" fmla="*/ 9524805 w 9524805"/>
                <a:gd name="connsiteY6" fmla="*/ 0 h 1422403"/>
                <a:gd name="connsiteX0" fmla="*/ 0 w 9524805"/>
                <a:gd name="connsiteY0" fmla="*/ 956734 h 1425164"/>
                <a:gd name="connsiteX1" fmla="*/ 1501799 w 9524805"/>
                <a:gd name="connsiteY1" fmla="*/ 1337734 h 1425164"/>
                <a:gd name="connsiteX2" fmla="*/ 3096733 w 9524805"/>
                <a:gd name="connsiteY2" fmla="*/ 389467 h 1425164"/>
                <a:gd name="connsiteX3" fmla="*/ 4566547 w 9524805"/>
                <a:gd name="connsiteY3" fmla="*/ 922869 h 1425164"/>
                <a:gd name="connsiteX4" fmla="*/ 6076624 w 9524805"/>
                <a:gd name="connsiteY4" fmla="*/ 1422401 h 1425164"/>
                <a:gd name="connsiteX5" fmla="*/ 7654240 w 9524805"/>
                <a:gd name="connsiteY5" fmla="*/ 694267 h 1425164"/>
                <a:gd name="connsiteX6" fmla="*/ 9524805 w 9524805"/>
                <a:gd name="connsiteY6" fmla="*/ 0 h 1425164"/>
                <a:gd name="connsiteX0" fmla="*/ 0 w 9524805"/>
                <a:gd name="connsiteY0" fmla="*/ 956734 h 1424315"/>
                <a:gd name="connsiteX1" fmla="*/ 1501799 w 9524805"/>
                <a:gd name="connsiteY1" fmla="*/ 1337734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01799 w 9524805"/>
                <a:gd name="connsiteY1" fmla="*/ 1337734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46201 w 9524805"/>
                <a:gd name="connsiteY1" fmla="*/ 1354667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46201 w 9524805"/>
                <a:gd name="connsiteY1" fmla="*/ 1354667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46201 w 9524805"/>
                <a:gd name="connsiteY1" fmla="*/ 1354667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766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766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877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877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877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30867"/>
                <a:gd name="connsiteX1" fmla="*/ 1546201 w 9524805"/>
                <a:gd name="connsiteY1" fmla="*/ 1354667 h 1430867"/>
                <a:gd name="connsiteX2" fmla="*/ 3096733 w 9524805"/>
                <a:gd name="connsiteY2" fmla="*/ 389467 h 1430867"/>
                <a:gd name="connsiteX3" fmla="*/ 4588748 w 9524805"/>
                <a:gd name="connsiteY3" fmla="*/ 694269 h 1430867"/>
                <a:gd name="connsiteX4" fmla="*/ 6132126 w 9524805"/>
                <a:gd name="connsiteY4" fmla="*/ 1430867 h 1430867"/>
                <a:gd name="connsiteX5" fmla="*/ 7654240 w 9524805"/>
                <a:gd name="connsiteY5" fmla="*/ 694267 h 1430867"/>
                <a:gd name="connsiteX6" fmla="*/ 9524805 w 9524805"/>
                <a:gd name="connsiteY6" fmla="*/ 0 h 1430867"/>
                <a:gd name="connsiteX0" fmla="*/ 0 w 9524805"/>
                <a:gd name="connsiteY0" fmla="*/ 678201 h 1431734"/>
                <a:gd name="connsiteX1" fmla="*/ 1546201 w 9524805"/>
                <a:gd name="connsiteY1" fmla="*/ 1355534 h 1431734"/>
                <a:gd name="connsiteX2" fmla="*/ 3096733 w 9524805"/>
                <a:gd name="connsiteY2" fmla="*/ 390334 h 1431734"/>
                <a:gd name="connsiteX3" fmla="*/ 4588748 w 9524805"/>
                <a:gd name="connsiteY3" fmla="*/ 695136 h 1431734"/>
                <a:gd name="connsiteX4" fmla="*/ 6132126 w 9524805"/>
                <a:gd name="connsiteY4" fmla="*/ 1431734 h 1431734"/>
                <a:gd name="connsiteX5" fmla="*/ 7654240 w 9524805"/>
                <a:gd name="connsiteY5" fmla="*/ 695134 h 1431734"/>
                <a:gd name="connsiteX6" fmla="*/ 9524805 w 9524805"/>
                <a:gd name="connsiteY6" fmla="*/ 867 h 1431734"/>
                <a:gd name="connsiteX0" fmla="*/ 0 w 9524805"/>
                <a:gd name="connsiteY0" fmla="*/ 677937 h 1431470"/>
                <a:gd name="connsiteX1" fmla="*/ 1546201 w 9524805"/>
                <a:gd name="connsiteY1" fmla="*/ 1355270 h 1431470"/>
                <a:gd name="connsiteX2" fmla="*/ 3096733 w 9524805"/>
                <a:gd name="connsiteY2" fmla="*/ 390070 h 1431470"/>
                <a:gd name="connsiteX3" fmla="*/ 4588748 w 9524805"/>
                <a:gd name="connsiteY3" fmla="*/ 694872 h 1431470"/>
                <a:gd name="connsiteX4" fmla="*/ 6132126 w 9524805"/>
                <a:gd name="connsiteY4" fmla="*/ 1431470 h 1431470"/>
                <a:gd name="connsiteX5" fmla="*/ 7654240 w 9524805"/>
                <a:gd name="connsiteY5" fmla="*/ 694870 h 1431470"/>
                <a:gd name="connsiteX6" fmla="*/ 9524805 w 9524805"/>
                <a:gd name="connsiteY6" fmla="*/ 603 h 1431470"/>
                <a:gd name="connsiteX0" fmla="*/ 0 w 9524805"/>
                <a:gd name="connsiteY0" fmla="*/ 677937 h 1431470"/>
                <a:gd name="connsiteX1" fmla="*/ 1546201 w 9524805"/>
                <a:gd name="connsiteY1" fmla="*/ 1355270 h 1431470"/>
                <a:gd name="connsiteX2" fmla="*/ 3096733 w 9524805"/>
                <a:gd name="connsiteY2" fmla="*/ 390070 h 1431470"/>
                <a:gd name="connsiteX3" fmla="*/ 4588748 w 9524805"/>
                <a:gd name="connsiteY3" fmla="*/ 694872 h 1431470"/>
                <a:gd name="connsiteX4" fmla="*/ 6132126 w 9524805"/>
                <a:gd name="connsiteY4" fmla="*/ 1431470 h 1431470"/>
                <a:gd name="connsiteX5" fmla="*/ 7654240 w 9524805"/>
                <a:gd name="connsiteY5" fmla="*/ 694870 h 1431470"/>
                <a:gd name="connsiteX6" fmla="*/ 9524805 w 9524805"/>
                <a:gd name="connsiteY6" fmla="*/ 603 h 1431470"/>
                <a:gd name="connsiteX0" fmla="*/ 0 w 9524805"/>
                <a:gd name="connsiteY0" fmla="*/ 677937 h 1431470"/>
                <a:gd name="connsiteX1" fmla="*/ 1546201 w 9524805"/>
                <a:gd name="connsiteY1" fmla="*/ 1355270 h 1431470"/>
                <a:gd name="connsiteX2" fmla="*/ 3096733 w 9524805"/>
                <a:gd name="connsiteY2" fmla="*/ 390070 h 1431470"/>
                <a:gd name="connsiteX3" fmla="*/ 4588748 w 9524805"/>
                <a:gd name="connsiteY3" fmla="*/ 694872 h 1431470"/>
                <a:gd name="connsiteX4" fmla="*/ 6132126 w 9524805"/>
                <a:gd name="connsiteY4" fmla="*/ 1431470 h 1431470"/>
                <a:gd name="connsiteX5" fmla="*/ 7654240 w 9524805"/>
                <a:gd name="connsiteY5" fmla="*/ 694870 h 1431470"/>
                <a:gd name="connsiteX6" fmla="*/ 9524805 w 9524805"/>
                <a:gd name="connsiteY6" fmla="*/ 603 h 1431470"/>
                <a:gd name="connsiteX0" fmla="*/ 0 w 9524805"/>
                <a:gd name="connsiteY0" fmla="*/ 677937 h 1431543"/>
                <a:gd name="connsiteX1" fmla="*/ 1546201 w 9524805"/>
                <a:gd name="connsiteY1" fmla="*/ 1355270 h 1431543"/>
                <a:gd name="connsiteX2" fmla="*/ 3096733 w 9524805"/>
                <a:gd name="connsiteY2" fmla="*/ 390070 h 1431543"/>
                <a:gd name="connsiteX3" fmla="*/ 4588748 w 9524805"/>
                <a:gd name="connsiteY3" fmla="*/ 694872 h 1431543"/>
                <a:gd name="connsiteX4" fmla="*/ 6132126 w 9524805"/>
                <a:gd name="connsiteY4" fmla="*/ 1431470 h 1431543"/>
                <a:gd name="connsiteX5" fmla="*/ 7654240 w 9524805"/>
                <a:gd name="connsiteY5" fmla="*/ 694870 h 1431543"/>
                <a:gd name="connsiteX6" fmla="*/ 9524805 w 9524805"/>
                <a:gd name="connsiteY6" fmla="*/ 603 h 1431543"/>
                <a:gd name="connsiteX0" fmla="*/ 0 w 9524805"/>
                <a:gd name="connsiteY0" fmla="*/ 677937 h 1431543"/>
                <a:gd name="connsiteX1" fmla="*/ 1546201 w 9524805"/>
                <a:gd name="connsiteY1" fmla="*/ 1355270 h 1431543"/>
                <a:gd name="connsiteX2" fmla="*/ 3096733 w 9524805"/>
                <a:gd name="connsiteY2" fmla="*/ 390070 h 1431543"/>
                <a:gd name="connsiteX3" fmla="*/ 4588748 w 9524805"/>
                <a:gd name="connsiteY3" fmla="*/ 694872 h 1431543"/>
                <a:gd name="connsiteX4" fmla="*/ 6132126 w 9524805"/>
                <a:gd name="connsiteY4" fmla="*/ 1431470 h 1431543"/>
                <a:gd name="connsiteX5" fmla="*/ 7654240 w 9524805"/>
                <a:gd name="connsiteY5" fmla="*/ 694870 h 1431543"/>
                <a:gd name="connsiteX6" fmla="*/ 9524805 w 9524805"/>
                <a:gd name="connsiteY6" fmla="*/ 603 h 1431543"/>
                <a:gd name="connsiteX0" fmla="*/ 0 w 9571866"/>
                <a:gd name="connsiteY0" fmla="*/ 715896 h 1469533"/>
                <a:gd name="connsiteX1" fmla="*/ 1546201 w 9571866"/>
                <a:gd name="connsiteY1" fmla="*/ 1393229 h 1469533"/>
                <a:gd name="connsiteX2" fmla="*/ 3096733 w 9571866"/>
                <a:gd name="connsiteY2" fmla="*/ 428029 h 1469533"/>
                <a:gd name="connsiteX3" fmla="*/ 4588748 w 9571866"/>
                <a:gd name="connsiteY3" fmla="*/ 732831 h 1469533"/>
                <a:gd name="connsiteX4" fmla="*/ 6132126 w 9571866"/>
                <a:gd name="connsiteY4" fmla="*/ 1469429 h 1469533"/>
                <a:gd name="connsiteX5" fmla="*/ 7654240 w 9571866"/>
                <a:gd name="connsiteY5" fmla="*/ 732829 h 1469533"/>
                <a:gd name="connsiteX6" fmla="*/ 9397441 w 9571866"/>
                <a:gd name="connsiteY6" fmla="*/ 55494 h 1469533"/>
                <a:gd name="connsiteX7" fmla="*/ 9524805 w 9571866"/>
                <a:gd name="connsiteY7" fmla="*/ 38562 h 1469533"/>
                <a:gd name="connsiteX0" fmla="*/ 0 w 9592311"/>
                <a:gd name="connsiteY0" fmla="*/ 665766 h 1681768"/>
                <a:gd name="connsiteX1" fmla="*/ 1546201 w 9592311"/>
                <a:gd name="connsiteY1" fmla="*/ 1343099 h 1681768"/>
                <a:gd name="connsiteX2" fmla="*/ 3096733 w 9592311"/>
                <a:gd name="connsiteY2" fmla="*/ 377899 h 1681768"/>
                <a:gd name="connsiteX3" fmla="*/ 4588748 w 9592311"/>
                <a:gd name="connsiteY3" fmla="*/ 682701 h 1681768"/>
                <a:gd name="connsiteX4" fmla="*/ 6132126 w 9592311"/>
                <a:gd name="connsiteY4" fmla="*/ 1419299 h 1681768"/>
                <a:gd name="connsiteX5" fmla="*/ 7654240 w 9592311"/>
                <a:gd name="connsiteY5" fmla="*/ 682699 h 1681768"/>
                <a:gd name="connsiteX6" fmla="*/ 9397441 w 9592311"/>
                <a:gd name="connsiteY6" fmla="*/ 5364 h 1681768"/>
                <a:gd name="connsiteX7" fmla="*/ 9569208 w 9592311"/>
                <a:gd name="connsiteY7" fmla="*/ 1681765 h 1681768"/>
                <a:gd name="connsiteX0" fmla="*/ 0 w 9569208"/>
                <a:gd name="connsiteY0" fmla="*/ 660402 h 1676401"/>
                <a:gd name="connsiteX1" fmla="*/ 1546201 w 9569208"/>
                <a:gd name="connsiteY1" fmla="*/ 1337735 h 1676401"/>
                <a:gd name="connsiteX2" fmla="*/ 3096733 w 9569208"/>
                <a:gd name="connsiteY2" fmla="*/ 372535 h 1676401"/>
                <a:gd name="connsiteX3" fmla="*/ 4588748 w 9569208"/>
                <a:gd name="connsiteY3" fmla="*/ 677337 h 1676401"/>
                <a:gd name="connsiteX4" fmla="*/ 6132126 w 9569208"/>
                <a:gd name="connsiteY4" fmla="*/ 1413935 h 1676401"/>
                <a:gd name="connsiteX5" fmla="*/ 7654240 w 9569208"/>
                <a:gd name="connsiteY5" fmla="*/ 677335 h 1676401"/>
                <a:gd name="connsiteX6" fmla="*/ 9397441 w 9569208"/>
                <a:gd name="connsiteY6" fmla="*/ 0 h 1676401"/>
                <a:gd name="connsiteX7" fmla="*/ 9569208 w 9569208"/>
                <a:gd name="connsiteY7" fmla="*/ 1676401 h 1676401"/>
                <a:gd name="connsiteX0" fmla="*/ 0 w 9569208"/>
                <a:gd name="connsiteY0" fmla="*/ 660402 h 1676401"/>
                <a:gd name="connsiteX1" fmla="*/ 1546201 w 9569208"/>
                <a:gd name="connsiteY1" fmla="*/ 1337735 h 1676401"/>
                <a:gd name="connsiteX2" fmla="*/ 3096733 w 9569208"/>
                <a:gd name="connsiteY2" fmla="*/ 372535 h 1676401"/>
                <a:gd name="connsiteX3" fmla="*/ 4588748 w 9569208"/>
                <a:gd name="connsiteY3" fmla="*/ 677337 h 1676401"/>
                <a:gd name="connsiteX4" fmla="*/ 6132126 w 9569208"/>
                <a:gd name="connsiteY4" fmla="*/ 1413935 h 1676401"/>
                <a:gd name="connsiteX5" fmla="*/ 7654240 w 9569208"/>
                <a:gd name="connsiteY5" fmla="*/ 677335 h 1676401"/>
                <a:gd name="connsiteX6" fmla="*/ 9530650 w 9569208"/>
                <a:gd name="connsiteY6" fmla="*/ 0 h 1676401"/>
                <a:gd name="connsiteX7" fmla="*/ 9569208 w 9569208"/>
                <a:gd name="connsiteY7" fmla="*/ 1676401 h 1676401"/>
                <a:gd name="connsiteX0" fmla="*/ 0 w 9569208"/>
                <a:gd name="connsiteY0" fmla="*/ 660609 h 1676608"/>
                <a:gd name="connsiteX1" fmla="*/ 1546201 w 9569208"/>
                <a:gd name="connsiteY1" fmla="*/ 1337942 h 1676608"/>
                <a:gd name="connsiteX2" fmla="*/ 3096733 w 9569208"/>
                <a:gd name="connsiteY2" fmla="*/ 372742 h 1676608"/>
                <a:gd name="connsiteX3" fmla="*/ 4588748 w 9569208"/>
                <a:gd name="connsiteY3" fmla="*/ 677544 h 1676608"/>
                <a:gd name="connsiteX4" fmla="*/ 6132126 w 9569208"/>
                <a:gd name="connsiteY4" fmla="*/ 1414142 h 1676608"/>
                <a:gd name="connsiteX5" fmla="*/ 7654240 w 9569208"/>
                <a:gd name="connsiteY5" fmla="*/ 677542 h 1676608"/>
                <a:gd name="connsiteX6" fmla="*/ 9530650 w 9569208"/>
                <a:gd name="connsiteY6" fmla="*/ 207 h 1676608"/>
                <a:gd name="connsiteX7" fmla="*/ 9569208 w 9569208"/>
                <a:gd name="connsiteY7" fmla="*/ 1676608 h 1676608"/>
                <a:gd name="connsiteX0" fmla="*/ 0 w 9558107"/>
                <a:gd name="connsiteY0" fmla="*/ 660609 h 1702008"/>
                <a:gd name="connsiteX1" fmla="*/ 1546201 w 9558107"/>
                <a:gd name="connsiteY1" fmla="*/ 1337942 h 1702008"/>
                <a:gd name="connsiteX2" fmla="*/ 3096733 w 9558107"/>
                <a:gd name="connsiteY2" fmla="*/ 372742 h 1702008"/>
                <a:gd name="connsiteX3" fmla="*/ 4588748 w 9558107"/>
                <a:gd name="connsiteY3" fmla="*/ 677544 h 1702008"/>
                <a:gd name="connsiteX4" fmla="*/ 6132126 w 9558107"/>
                <a:gd name="connsiteY4" fmla="*/ 1414142 h 1702008"/>
                <a:gd name="connsiteX5" fmla="*/ 7654240 w 9558107"/>
                <a:gd name="connsiteY5" fmla="*/ 677542 h 1702008"/>
                <a:gd name="connsiteX6" fmla="*/ 9530650 w 9558107"/>
                <a:gd name="connsiteY6" fmla="*/ 207 h 1702008"/>
                <a:gd name="connsiteX7" fmla="*/ 9558107 w 9558107"/>
                <a:gd name="connsiteY7" fmla="*/ 1702008 h 1702008"/>
                <a:gd name="connsiteX0" fmla="*/ 0 w 9857826"/>
                <a:gd name="connsiteY0" fmla="*/ 660609 h 1414246"/>
                <a:gd name="connsiteX1" fmla="*/ 1546201 w 9857826"/>
                <a:gd name="connsiteY1" fmla="*/ 1337942 h 1414246"/>
                <a:gd name="connsiteX2" fmla="*/ 3096733 w 9857826"/>
                <a:gd name="connsiteY2" fmla="*/ 372742 h 1414246"/>
                <a:gd name="connsiteX3" fmla="*/ 4588748 w 9857826"/>
                <a:gd name="connsiteY3" fmla="*/ 677544 h 1414246"/>
                <a:gd name="connsiteX4" fmla="*/ 6132126 w 9857826"/>
                <a:gd name="connsiteY4" fmla="*/ 1414142 h 1414246"/>
                <a:gd name="connsiteX5" fmla="*/ 7654240 w 9857826"/>
                <a:gd name="connsiteY5" fmla="*/ 677542 h 1414246"/>
                <a:gd name="connsiteX6" fmla="*/ 9530650 w 9857826"/>
                <a:gd name="connsiteY6" fmla="*/ 207 h 1414246"/>
                <a:gd name="connsiteX7" fmla="*/ 9857826 w 9857826"/>
                <a:gd name="connsiteY7" fmla="*/ 1371808 h 1414246"/>
                <a:gd name="connsiteX0" fmla="*/ 0 w 9624711"/>
                <a:gd name="connsiteY0" fmla="*/ 660609 h 2531741"/>
                <a:gd name="connsiteX1" fmla="*/ 1546201 w 9624711"/>
                <a:gd name="connsiteY1" fmla="*/ 1337942 h 2531741"/>
                <a:gd name="connsiteX2" fmla="*/ 3096733 w 9624711"/>
                <a:gd name="connsiteY2" fmla="*/ 372742 h 2531741"/>
                <a:gd name="connsiteX3" fmla="*/ 4588748 w 9624711"/>
                <a:gd name="connsiteY3" fmla="*/ 677544 h 2531741"/>
                <a:gd name="connsiteX4" fmla="*/ 6132126 w 9624711"/>
                <a:gd name="connsiteY4" fmla="*/ 1414142 h 2531741"/>
                <a:gd name="connsiteX5" fmla="*/ 7654240 w 9624711"/>
                <a:gd name="connsiteY5" fmla="*/ 677542 h 2531741"/>
                <a:gd name="connsiteX6" fmla="*/ 9530650 w 9624711"/>
                <a:gd name="connsiteY6" fmla="*/ 207 h 2531741"/>
                <a:gd name="connsiteX7" fmla="*/ 9624711 w 9624711"/>
                <a:gd name="connsiteY7" fmla="*/ 2531741 h 2531741"/>
                <a:gd name="connsiteX0" fmla="*/ 0 w 9624711"/>
                <a:gd name="connsiteY0" fmla="*/ 683231 h 2554363"/>
                <a:gd name="connsiteX1" fmla="*/ 1546201 w 9624711"/>
                <a:gd name="connsiteY1" fmla="*/ 1360564 h 2554363"/>
                <a:gd name="connsiteX2" fmla="*/ 3096733 w 9624711"/>
                <a:gd name="connsiteY2" fmla="*/ 395364 h 2554363"/>
                <a:gd name="connsiteX3" fmla="*/ 4588748 w 9624711"/>
                <a:gd name="connsiteY3" fmla="*/ 700166 h 2554363"/>
                <a:gd name="connsiteX4" fmla="*/ 6132126 w 9624711"/>
                <a:gd name="connsiteY4" fmla="*/ 1436764 h 2554363"/>
                <a:gd name="connsiteX5" fmla="*/ 7654240 w 9624711"/>
                <a:gd name="connsiteY5" fmla="*/ 700164 h 2554363"/>
                <a:gd name="connsiteX6" fmla="*/ 9530650 w 9624711"/>
                <a:gd name="connsiteY6" fmla="*/ 22829 h 2554363"/>
                <a:gd name="connsiteX7" fmla="*/ 9575053 w 9624711"/>
                <a:gd name="connsiteY7" fmla="*/ 1572229 h 2554363"/>
                <a:gd name="connsiteX8" fmla="*/ 9624711 w 9624711"/>
                <a:gd name="connsiteY8" fmla="*/ 2554363 h 2554363"/>
                <a:gd name="connsiteX0" fmla="*/ 0 w 9575053"/>
                <a:gd name="connsiteY0" fmla="*/ 683231 h 1707697"/>
                <a:gd name="connsiteX1" fmla="*/ 1546201 w 9575053"/>
                <a:gd name="connsiteY1" fmla="*/ 1360564 h 1707697"/>
                <a:gd name="connsiteX2" fmla="*/ 3096733 w 9575053"/>
                <a:gd name="connsiteY2" fmla="*/ 395364 h 1707697"/>
                <a:gd name="connsiteX3" fmla="*/ 4588748 w 9575053"/>
                <a:gd name="connsiteY3" fmla="*/ 700166 h 1707697"/>
                <a:gd name="connsiteX4" fmla="*/ 6132126 w 9575053"/>
                <a:gd name="connsiteY4" fmla="*/ 1436764 h 1707697"/>
                <a:gd name="connsiteX5" fmla="*/ 7654240 w 9575053"/>
                <a:gd name="connsiteY5" fmla="*/ 700164 h 1707697"/>
                <a:gd name="connsiteX6" fmla="*/ 9530650 w 9575053"/>
                <a:gd name="connsiteY6" fmla="*/ 22829 h 1707697"/>
                <a:gd name="connsiteX7" fmla="*/ 9575053 w 9575053"/>
                <a:gd name="connsiteY7" fmla="*/ 1572229 h 1707697"/>
                <a:gd name="connsiteX8" fmla="*/ 22602 w 9575053"/>
                <a:gd name="connsiteY8" fmla="*/ 1707697 h 1707697"/>
                <a:gd name="connsiteX0" fmla="*/ 0 w 9586154"/>
                <a:gd name="connsiteY0" fmla="*/ 683231 h 1707697"/>
                <a:gd name="connsiteX1" fmla="*/ 1546201 w 9586154"/>
                <a:gd name="connsiteY1" fmla="*/ 1360564 h 1707697"/>
                <a:gd name="connsiteX2" fmla="*/ 3096733 w 9586154"/>
                <a:gd name="connsiteY2" fmla="*/ 395364 h 1707697"/>
                <a:gd name="connsiteX3" fmla="*/ 4588748 w 9586154"/>
                <a:gd name="connsiteY3" fmla="*/ 700166 h 1707697"/>
                <a:gd name="connsiteX4" fmla="*/ 6132126 w 9586154"/>
                <a:gd name="connsiteY4" fmla="*/ 1436764 h 1707697"/>
                <a:gd name="connsiteX5" fmla="*/ 7654240 w 9586154"/>
                <a:gd name="connsiteY5" fmla="*/ 700164 h 1707697"/>
                <a:gd name="connsiteX6" fmla="*/ 9530650 w 9586154"/>
                <a:gd name="connsiteY6" fmla="*/ 22829 h 1707697"/>
                <a:gd name="connsiteX7" fmla="*/ 9586154 w 9586154"/>
                <a:gd name="connsiteY7" fmla="*/ 1707696 h 1707697"/>
                <a:gd name="connsiteX8" fmla="*/ 22602 w 9586154"/>
                <a:gd name="connsiteY8" fmla="*/ 1707697 h 1707697"/>
                <a:gd name="connsiteX0" fmla="*/ 0 w 9586154"/>
                <a:gd name="connsiteY0" fmla="*/ 683231 h 1707697"/>
                <a:gd name="connsiteX1" fmla="*/ 1546201 w 9586154"/>
                <a:gd name="connsiteY1" fmla="*/ 1360564 h 1707697"/>
                <a:gd name="connsiteX2" fmla="*/ 3096733 w 9586154"/>
                <a:gd name="connsiteY2" fmla="*/ 395364 h 1707697"/>
                <a:gd name="connsiteX3" fmla="*/ 4588748 w 9586154"/>
                <a:gd name="connsiteY3" fmla="*/ 700166 h 1707697"/>
                <a:gd name="connsiteX4" fmla="*/ 6132126 w 9586154"/>
                <a:gd name="connsiteY4" fmla="*/ 1436764 h 1707697"/>
                <a:gd name="connsiteX5" fmla="*/ 7654240 w 9586154"/>
                <a:gd name="connsiteY5" fmla="*/ 700164 h 1707697"/>
                <a:gd name="connsiteX6" fmla="*/ 9530650 w 9586154"/>
                <a:gd name="connsiteY6" fmla="*/ 22829 h 1707697"/>
                <a:gd name="connsiteX7" fmla="*/ 9586154 w 9586154"/>
                <a:gd name="connsiteY7" fmla="*/ 1707696 h 1707697"/>
                <a:gd name="connsiteX8" fmla="*/ 872102 w 9586154"/>
                <a:gd name="connsiteY8" fmla="*/ 1707696 h 1707697"/>
                <a:gd name="connsiteX9" fmla="*/ 22602 w 9586154"/>
                <a:gd name="connsiteY9" fmla="*/ 1707697 h 1707697"/>
                <a:gd name="connsiteX0" fmla="*/ 0 w 9586154"/>
                <a:gd name="connsiteY0" fmla="*/ 683231 h 1707696"/>
                <a:gd name="connsiteX1" fmla="*/ 1546201 w 9586154"/>
                <a:gd name="connsiteY1" fmla="*/ 1360564 h 1707696"/>
                <a:gd name="connsiteX2" fmla="*/ 3096733 w 9586154"/>
                <a:gd name="connsiteY2" fmla="*/ 395364 h 1707696"/>
                <a:gd name="connsiteX3" fmla="*/ 4588748 w 9586154"/>
                <a:gd name="connsiteY3" fmla="*/ 700166 h 1707696"/>
                <a:gd name="connsiteX4" fmla="*/ 6132126 w 9586154"/>
                <a:gd name="connsiteY4" fmla="*/ 1436764 h 1707696"/>
                <a:gd name="connsiteX5" fmla="*/ 7654240 w 9586154"/>
                <a:gd name="connsiteY5" fmla="*/ 700164 h 1707696"/>
                <a:gd name="connsiteX6" fmla="*/ 9530650 w 9586154"/>
                <a:gd name="connsiteY6" fmla="*/ 22829 h 1707696"/>
                <a:gd name="connsiteX7" fmla="*/ 9586154 w 9586154"/>
                <a:gd name="connsiteY7" fmla="*/ 1707696 h 1707696"/>
                <a:gd name="connsiteX8" fmla="*/ 872102 w 9586154"/>
                <a:gd name="connsiteY8" fmla="*/ 1707696 h 1707696"/>
                <a:gd name="connsiteX9" fmla="*/ 401 w 9586154"/>
                <a:gd name="connsiteY9" fmla="*/ 674763 h 1707696"/>
                <a:gd name="connsiteX0" fmla="*/ 0 w 9586154"/>
                <a:gd name="connsiteY0" fmla="*/ 683231 h 1716163"/>
                <a:gd name="connsiteX1" fmla="*/ 1546201 w 9586154"/>
                <a:gd name="connsiteY1" fmla="*/ 1360564 h 1716163"/>
                <a:gd name="connsiteX2" fmla="*/ 3096733 w 9586154"/>
                <a:gd name="connsiteY2" fmla="*/ 395364 h 1716163"/>
                <a:gd name="connsiteX3" fmla="*/ 4588748 w 9586154"/>
                <a:gd name="connsiteY3" fmla="*/ 700166 h 1716163"/>
                <a:gd name="connsiteX4" fmla="*/ 6132126 w 9586154"/>
                <a:gd name="connsiteY4" fmla="*/ 1436764 h 1716163"/>
                <a:gd name="connsiteX5" fmla="*/ 7654240 w 9586154"/>
                <a:gd name="connsiteY5" fmla="*/ 700164 h 1716163"/>
                <a:gd name="connsiteX6" fmla="*/ 9530650 w 9586154"/>
                <a:gd name="connsiteY6" fmla="*/ 22829 h 1716163"/>
                <a:gd name="connsiteX7" fmla="*/ 9586154 w 9586154"/>
                <a:gd name="connsiteY7" fmla="*/ 1707696 h 1716163"/>
                <a:gd name="connsiteX8" fmla="*/ 72852 w 9586154"/>
                <a:gd name="connsiteY8" fmla="*/ 1716163 h 1716163"/>
                <a:gd name="connsiteX9" fmla="*/ 401 w 9586154"/>
                <a:gd name="connsiteY9" fmla="*/ 674763 h 1716163"/>
                <a:gd name="connsiteX0" fmla="*/ 0 w 9586154"/>
                <a:gd name="connsiteY0" fmla="*/ 674998 h 1707930"/>
                <a:gd name="connsiteX1" fmla="*/ 1546201 w 9586154"/>
                <a:gd name="connsiteY1" fmla="*/ 1352331 h 1707930"/>
                <a:gd name="connsiteX2" fmla="*/ 3096733 w 9586154"/>
                <a:gd name="connsiteY2" fmla="*/ 387131 h 1707930"/>
                <a:gd name="connsiteX3" fmla="*/ 4588748 w 9586154"/>
                <a:gd name="connsiteY3" fmla="*/ 691933 h 1707930"/>
                <a:gd name="connsiteX4" fmla="*/ 6132126 w 9586154"/>
                <a:gd name="connsiteY4" fmla="*/ 1428531 h 1707930"/>
                <a:gd name="connsiteX5" fmla="*/ 7654240 w 9586154"/>
                <a:gd name="connsiteY5" fmla="*/ 691931 h 1707930"/>
                <a:gd name="connsiteX6" fmla="*/ 9575054 w 9586154"/>
                <a:gd name="connsiteY6" fmla="*/ 23063 h 1707930"/>
                <a:gd name="connsiteX7" fmla="*/ 9586154 w 9586154"/>
                <a:gd name="connsiteY7" fmla="*/ 1699463 h 1707930"/>
                <a:gd name="connsiteX8" fmla="*/ 72852 w 9586154"/>
                <a:gd name="connsiteY8" fmla="*/ 1707930 h 1707930"/>
                <a:gd name="connsiteX9" fmla="*/ 401 w 9586154"/>
                <a:gd name="connsiteY9" fmla="*/ 666530 h 1707930"/>
                <a:gd name="connsiteX0" fmla="*/ 4852 w 9591006"/>
                <a:gd name="connsiteY0" fmla="*/ 674998 h 1724863"/>
                <a:gd name="connsiteX1" fmla="*/ 1551053 w 9591006"/>
                <a:gd name="connsiteY1" fmla="*/ 1352331 h 1724863"/>
                <a:gd name="connsiteX2" fmla="*/ 3101585 w 9591006"/>
                <a:gd name="connsiteY2" fmla="*/ 387131 h 1724863"/>
                <a:gd name="connsiteX3" fmla="*/ 4593600 w 9591006"/>
                <a:gd name="connsiteY3" fmla="*/ 691933 h 1724863"/>
                <a:gd name="connsiteX4" fmla="*/ 6136978 w 9591006"/>
                <a:gd name="connsiteY4" fmla="*/ 1428531 h 1724863"/>
                <a:gd name="connsiteX5" fmla="*/ 7659092 w 9591006"/>
                <a:gd name="connsiteY5" fmla="*/ 691931 h 1724863"/>
                <a:gd name="connsiteX6" fmla="*/ 9579906 w 9591006"/>
                <a:gd name="connsiteY6" fmla="*/ 23063 h 1724863"/>
                <a:gd name="connsiteX7" fmla="*/ 9591006 w 9591006"/>
                <a:gd name="connsiteY7" fmla="*/ 1699463 h 1724863"/>
                <a:gd name="connsiteX8" fmla="*/ 0 w 9591006"/>
                <a:gd name="connsiteY8" fmla="*/ 1724863 h 1724863"/>
                <a:gd name="connsiteX9" fmla="*/ 5253 w 9591006"/>
                <a:gd name="connsiteY9" fmla="*/ 666530 h 1724863"/>
                <a:gd name="connsiteX0" fmla="*/ 0 w 9586154"/>
                <a:gd name="connsiteY0" fmla="*/ 674998 h 1707929"/>
                <a:gd name="connsiteX1" fmla="*/ 1546201 w 9586154"/>
                <a:gd name="connsiteY1" fmla="*/ 1352331 h 1707929"/>
                <a:gd name="connsiteX2" fmla="*/ 3096733 w 9586154"/>
                <a:gd name="connsiteY2" fmla="*/ 387131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096733 w 9586154"/>
                <a:gd name="connsiteY2" fmla="*/ 387131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185538 w 9586154"/>
                <a:gd name="connsiteY2" fmla="*/ 370197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185538 w 9586154"/>
                <a:gd name="connsiteY2" fmla="*/ 370197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821862 w 9586154"/>
                <a:gd name="connsiteY3" fmla="*/ 581866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821862 w 9586154"/>
                <a:gd name="connsiteY3" fmla="*/ 581866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821862 w 9586154"/>
                <a:gd name="connsiteY3" fmla="*/ 581866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5087 h 1708018"/>
                <a:gd name="connsiteX1" fmla="*/ 1579503 w 9586154"/>
                <a:gd name="connsiteY1" fmla="*/ 1369354 h 1708018"/>
                <a:gd name="connsiteX2" fmla="*/ 3229942 w 9586154"/>
                <a:gd name="connsiteY2" fmla="*/ 353352 h 1708018"/>
                <a:gd name="connsiteX3" fmla="*/ 4821862 w 9586154"/>
                <a:gd name="connsiteY3" fmla="*/ 581955 h 1708018"/>
                <a:gd name="connsiteX4" fmla="*/ 6387442 w 9586154"/>
                <a:gd name="connsiteY4" fmla="*/ 1445553 h 1708018"/>
                <a:gd name="connsiteX5" fmla="*/ 7654240 w 9586154"/>
                <a:gd name="connsiteY5" fmla="*/ 692020 h 1708018"/>
                <a:gd name="connsiteX6" fmla="*/ 9575054 w 9586154"/>
                <a:gd name="connsiteY6" fmla="*/ 23152 h 1708018"/>
                <a:gd name="connsiteX7" fmla="*/ 9586154 w 9586154"/>
                <a:gd name="connsiteY7" fmla="*/ 1699552 h 1708018"/>
                <a:gd name="connsiteX8" fmla="*/ 6249 w 9586154"/>
                <a:gd name="connsiteY8" fmla="*/ 1708018 h 1708018"/>
                <a:gd name="connsiteX9" fmla="*/ 401 w 9586154"/>
                <a:gd name="connsiteY9" fmla="*/ 666619 h 1708018"/>
                <a:gd name="connsiteX0" fmla="*/ 0 w 9586154"/>
                <a:gd name="connsiteY0" fmla="*/ 675087 h 1708018"/>
                <a:gd name="connsiteX1" fmla="*/ 1579503 w 9586154"/>
                <a:gd name="connsiteY1" fmla="*/ 1369354 h 1708018"/>
                <a:gd name="connsiteX2" fmla="*/ 3229942 w 9586154"/>
                <a:gd name="connsiteY2" fmla="*/ 353352 h 1708018"/>
                <a:gd name="connsiteX3" fmla="*/ 4821862 w 9586154"/>
                <a:gd name="connsiteY3" fmla="*/ 581955 h 1708018"/>
                <a:gd name="connsiteX4" fmla="*/ 6398543 w 9586154"/>
                <a:gd name="connsiteY4" fmla="*/ 1445553 h 1708018"/>
                <a:gd name="connsiteX5" fmla="*/ 7654240 w 9586154"/>
                <a:gd name="connsiteY5" fmla="*/ 692020 h 1708018"/>
                <a:gd name="connsiteX6" fmla="*/ 9575054 w 9586154"/>
                <a:gd name="connsiteY6" fmla="*/ 23152 h 1708018"/>
                <a:gd name="connsiteX7" fmla="*/ 9586154 w 9586154"/>
                <a:gd name="connsiteY7" fmla="*/ 1699552 h 1708018"/>
                <a:gd name="connsiteX8" fmla="*/ 6249 w 9586154"/>
                <a:gd name="connsiteY8" fmla="*/ 1708018 h 1708018"/>
                <a:gd name="connsiteX9" fmla="*/ 401 w 9586154"/>
                <a:gd name="connsiteY9" fmla="*/ 666619 h 1708018"/>
                <a:gd name="connsiteX0" fmla="*/ 0 w 9586154"/>
                <a:gd name="connsiteY0" fmla="*/ 653061 h 1685992"/>
                <a:gd name="connsiteX1" fmla="*/ 1579503 w 9586154"/>
                <a:gd name="connsiteY1" fmla="*/ 1347328 h 1685992"/>
                <a:gd name="connsiteX2" fmla="*/ 3229942 w 9586154"/>
                <a:gd name="connsiteY2" fmla="*/ 331326 h 1685992"/>
                <a:gd name="connsiteX3" fmla="*/ 4821862 w 9586154"/>
                <a:gd name="connsiteY3" fmla="*/ 559929 h 1685992"/>
                <a:gd name="connsiteX4" fmla="*/ 6398543 w 9586154"/>
                <a:gd name="connsiteY4" fmla="*/ 1423527 h 1685992"/>
                <a:gd name="connsiteX5" fmla="*/ 7654240 w 9586154"/>
                <a:gd name="connsiteY5" fmla="*/ 669994 h 1685992"/>
                <a:gd name="connsiteX6" fmla="*/ 9575054 w 9586154"/>
                <a:gd name="connsiteY6" fmla="*/ 1126 h 1685992"/>
                <a:gd name="connsiteX7" fmla="*/ 9586154 w 9586154"/>
                <a:gd name="connsiteY7" fmla="*/ 1677526 h 1685992"/>
                <a:gd name="connsiteX8" fmla="*/ 6249 w 9586154"/>
                <a:gd name="connsiteY8" fmla="*/ 1685992 h 1685992"/>
                <a:gd name="connsiteX9" fmla="*/ 401 w 9586154"/>
                <a:gd name="connsiteY9" fmla="*/ 644593 h 1685992"/>
                <a:gd name="connsiteX0" fmla="*/ 0 w 9586154"/>
                <a:gd name="connsiteY0" fmla="*/ 653123 h 1686054"/>
                <a:gd name="connsiteX1" fmla="*/ 1579503 w 9586154"/>
                <a:gd name="connsiteY1" fmla="*/ 1347390 h 1686054"/>
                <a:gd name="connsiteX2" fmla="*/ 3229942 w 9586154"/>
                <a:gd name="connsiteY2" fmla="*/ 331388 h 1686054"/>
                <a:gd name="connsiteX3" fmla="*/ 4821862 w 9586154"/>
                <a:gd name="connsiteY3" fmla="*/ 559991 h 1686054"/>
                <a:gd name="connsiteX4" fmla="*/ 6398543 w 9586154"/>
                <a:gd name="connsiteY4" fmla="*/ 1423589 h 1686054"/>
                <a:gd name="connsiteX5" fmla="*/ 8020564 w 9586154"/>
                <a:gd name="connsiteY5" fmla="*/ 644656 h 1686054"/>
                <a:gd name="connsiteX6" fmla="*/ 9575054 w 9586154"/>
                <a:gd name="connsiteY6" fmla="*/ 1188 h 1686054"/>
                <a:gd name="connsiteX7" fmla="*/ 9586154 w 9586154"/>
                <a:gd name="connsiteY7" fmla="*/ 1677588 h 1686054"/>
                <a:gd name="connsiteX8" fmla="*/ 6249 w 9586154"/>
                <a:gd name="connsiteY8" fmla="*/ 1686054 h 1686054"/>
                <a:gd name="connsiteX9" fmla="*/ 401 w 9586154"/>
                <a:gd name="connsiteY9" fmla="*/ 644655 h 1686054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229942 w 9586154"/>
                <a:gd name="connsiteY2" fmla="*/ 331004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229942 w 9586154"/>
                <a:gd name="connsiteY2" fmla="*/ 331004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5"/>
                <a:gd name="connsiteY0" fmla="*/ 440307 h 1473238"/>
                <a:gd name="connsiteX1" fmla="*/ 1579503 w 9586155"/>
                <a:gd name="connsiteY1" fmla="*/ 1134574 h 1473238"/>
                <a:gd name="connsiteX2" fmla="*/ 3174438 w 9586155"/>
                <a:gd name="connsiteY2" fmla="*/ 38 h 1473238"/>
                <a:gd name="connsiteX3" fmla="*/ 4821862 w 9586155"/>
                <a:gd name="connsiteY3" fmla="*/ 347175 h 1473238"/>
                <a:gd name="connsiteX4" fmla="*/ 6398543 w 9586155"/>
                <a:gd name="connsiteY4" fmla="*/ 1210773 h 1473238"/>
                <a:gd name="connsiteX5" fmla="*/ 8020564 w 9586155"/>
                <a:gd name="connsiteY5" fmla="*/ 431840 h 1473238"/>
                <a:gd name="connsiteX6" fmla="*/ 9586155 w 9586155"/>
                <a:gd name="connsiteY6" fmla="*/ 101638 h 1473238"/>
                <a:gd name="connsiteX7" fmla="*/ 9586154 w 9586155"/>
                <a:gd name="connsiteY7" fmla="*/ 1464772 h 1473238"/>
                <a:gd name="connsiteX8" fmla="*/ 6249 w 9586155"/>
                <a:gd name="connsiteY8" fmla="*/ 1473238 h 1473238"/>
                <a:gd name="connsiteX9" fmla="*/ 401 w 9586155"/>
                <a:gd name="connsiteY9" fmla="*/ 431839 h 1473238"/>
                <a:gd name="connsiteX0" fmla="*/ 0 w 9586155"/>
                <a:gd name="connsiteY0" fmla="*/ 440307 h 1473238"/>
                <a:gd name="connsiteX1" fmla="*/ 1579503 w 9586155"/>
                <a:gd name="connsiteY1" fmla="*/ 1134574 h 1473238"/>
                <a:gd name="connsiteX2" fmla="*/ 3174438 w 9586155"/>
                <a:gd name="connsiteY2" fmla="*/ 38 h 1473238"/>
                <a:gd name="connsiteX3" fmla="*/ 4821862 w 9586155"/>
                <a:gd name="connsiteY3" fmla="*/ 347175 h 1473238"/>
                <a:gd name="connsiteX4" fmla="*/ 6398543 w 9586155"/>
                <a:gd name="connsiteY4" fmla="*/ 1210773 h 1473238"/>
                <a:gd name="connsiteX5" fmla="*/ 7965059 w 9586155"/>
                <a:gd name="connsiteY5" fmla="*/ 440307 h 1473238"/>
                <a:gd name="connsiteX6" fmla="*/ 9586155 w 9586155"/>
                <a:gd name="connsiteY6" fmla="*/ 101638 h 1473238"/>
                <a:gd name="connsiteX7" fmla="*/ 9586154 w 9586155"/>
                <a:gd name="connsiteY7" fmla="*/ 1464772 h 1473238"/>
                <a:gd name="connsiteX8" fmla="*/ 6249 w 9586155"/>
                <a:gd name="connsiteY8" fmla="*/ 1473238 h 1473238"/>
                <a:gd name="connsiteX9" fmla="*/ 401 w 9586155"/>
                <a:gd name="connsiteY9" fmla="*/ 431839 h 1473238"/>
                <a:gd name="connsiteX0" fmla="*/ 0 w 9586155"/>
                <a:gd name="connsiteY0" fmla="*/ 440307 h 1473238"/>
                <a:gd name="connsiteX1" fmla="*/ 1579503 w 9586155"/>
                <a:gd name="connsiteY1" fmla="*/ 1134574 h 1473238"/>
                <a:gd name="connsiteX2" fmla="*/ 3174438 w 9586155"/>
                <a:gd name="connsiteY2" fmla="*/ 38 h 1473238"/>
                <a:gd name="connsiteX3" fmla="*/ 4821862 w 9586155"/>
                <a:gd name="connsiteY3" fmla="*/ 347175 h 1473238"/>
                <a:gd name="connsiteX4" fmla="*/ 6398543 w 9586155"/>
                <a:gd name="connsiteY4" fmla="*/ 1210773 h 1473238"/>
                <a:gd name="connsiteX5" fmla="*/ 7965059 w 9586155"/>
                <a:gd name="connsiteY5" fmla="*/ 440307 h 1473238"/>
                <a:gd name="connsiteX6" fmla="*/ 9586155 w 9586155"/>
                <a:gd name="connsiteY6" fmla="*/ 101638 h 1473238"/>
                <a:gd name="connsiteX7" fmla="*/ 9586154 w 9586155"/>
                <a:gd name="connsiteY7" fmla="*/ 1464772 h 1473238"/>
                <a:gd name="connsiteX8" fmla="*/ 6249 w 9586155"/>
                <a:gd name="connsiteY8" fmla="*/ 1473238 h 1473238"/>
                <a:gd name="connsiteX9" fmla="*/ 401 w 9586155"/>
                <a:gd name="connsiteY9" fmla="*/ 431839 h 1473238"/>
                <a:gd name="connsiteX0" fmla="*/ 0 w 9586155"/>
                <a:gd name="connsiteY0" fmla="*/ 444735 h 1477666"/>
                <a:gd name="connsiteX1" fmla="*/ 1552969 w 9586155"/>
                <a:gd name="connsiteY1" fmla="*/ 656402 h 1477666"/>
                <a:gd name="connsiteX2" fmla="*/ 3174438 w 9586155"/>
                <a:gd name="connsiteY2" fmla="*/ 4466 h 1477666"/>
                <a:gd name="connsiteX3" fmla="*/ 4821862 w 9586155"/>
                <a:gd name="connsiteY3" fmla="*/ 351603 h 1477666"/>
                <a:gd name="connsiteX4" fmla="*/ 6398543 w 9586155"/>
                <a:gd name="connsiteY4" fmla="*/ 1215201 h 1477666"/>
                <a:gd name="connsiteX5" fmla="*/ 7965059 w 9586155"/>
                <a:gd name="connsiteY5" fmla="*/ 444735 h 1477666"/>
                <a:gd name="connsiteX6" fmla="*/ 9586155 w 9586155"/>
                <a:gd name="connsiteY6" fmla="*/ 106066 h 1477666"/>
                <a:gd name="connsiteX7" fmla="*/ 9586154 w 9586155"/>
                <a:gd name="connsiteY7" fmla="*/ 1469200 h 1477666"/>
                <a:gd name="connsiteX8" fmla="*/ 6249 w 9586155"/>
                <a:gd name="connsiteY8" fmla="*/ 1477666 h 1477666"/>
                <a:gd name="connsiteX9" fmla="*/ 401 w 9586155"/>
                <a:gd name="connsiteY9" fmla="*/ 436267 h 1477666"/>
                <a:gd name="connsiteX0" fmla="*/ 0 w 9586155"/>
                <a:gd name="connsiteY0" fmla="*/ 444735 h 1477666"/>
                <a:gd name="connsiteX1" fmla="*/ 1552969 w 9586155"/>
                <a:gd name="connsiteY1" fmla="*/ 656402 h 1477666"/>
                <a:gd name="connsiteX2" fmla="*/ 3174438 w 9586155"/>
                <a:gd name="connsiteY2" fmla="*/ 4466 h 1477666"/>
                <a:gd name="connsiteX3" fmla="*/ 4821862 w 9586155"/>
                <a:gd name="connsiteY3" fmla="*/ 351603 h 1477666"/>
                <a:gd name="connsiteX4" fmla="*/ 6398543 w 9586155"/>
                <a:gd name="connsiteY4" fmla="*/ 1215201 h 1477666"/>
                <a:gd name="connsiteX5" fmla="*/ 7965059 w 9586155"/>
                <a:gd name="connsiteY5" fmla="*/ 444735 h 1477666"/>
                <a:gd name="connsiteX6" fmla="*/ 9586155 w 9586155"/>
                <a:gd name="connsiteY6" fmla="*/ 106066 h 1477666"/>
                <a:gd name="connsiteX7" fmla="*/ 9586154 w 9586155"/>
                <a:gd name="connsiteY7" fmla="*/ 1469200 h 1477666"/>
                <a:gd name="connsiteX8" fmla="*/ 6249 w 9586155"/>
                <a:gd name="connsiteY8" fmla="*/ 1477666 h 1477666"/>
                <a:gd name="connsiteX9" fmla="*/ 401 w 9586155"/>
                <a:gd name="connsiteY9" fmla="*/ 436267 h 1477666"/>
                <a:gd name="connsiteX0" fmla="*/ 0 w 9586155"/>
                <a:gd name="connsiteY0" fmla="*/ 445426 h 1478357"/>
                <a:gd name="connsiteX1" fmla="*/ 1964244 w 9586155"/>
                <a:gd name="connsiteY1" fmla="*/ 682493 h 1478357"/>
                <a:gd name="connsiteX2" fmla="*/ 3174438 w 9586155"/>
                <a:gd name="connsiteY2" fmla="*/ 5157 h 1478357"/>
                <a:gd name="connsiteX3" fmla="*/ 4821862 w 9586155"/>
                <a:gd name="connsiteY3" fmla="*/ 352294 h 1478357"/>
                <a:gd name="connsiteX4" fmla="*/ 6398543 w 9586155"/>
                <a:gd name="connsiteY4" fmla="*/ 1215892 h 1478357"/>
                <a:gd name="connsiteX5" fmla="*/ 7965059 w 9586155"/>
                <a:gd name="connsiteY5" fmla="*/ 445426 h 1478357"/>
                <a:gd name="connsiteX6" fmla="*/ 9586155 w 9586155"/>
                <a:gd name="connsiteY6" fmla="*/ 106757 h 1478357"/>
                <a:gd name="connsiteX7" fmla="*/ 9586154 w 9586155"/>
                <a:gd name="connsiteY7" fmla="*/ 1469891 h 1478357"/>
                <a:gd name="connsiteX8" fmla="*/ 6249 w 9586155"/>
                <a:gd name="connsiteY8" fmla="*/ 1478357 h 1478357"/>
                <a:gd name="connsiteX9" fmla="*/ 401 w 9586155"/>
                <a:gd name="connsiteY9" fmla="*/ 436958 h 1478357"/>
                <a:gd name="connsiteX0" fmla="*/ 0 w 9586155"/>
                <a:gd name="connsiteY0" fmla="*/ 615512 h 1648443"/>
                <a:gd name="connsiteX1" fmla="*/ 1964244 w 9586155"/>
                <a:gd name="connsiteY1" fmla="*/ 852579 h 1648443"/>
                <a:gd name="connsiteX2" fmla="*/ 3718384 w 9586155"/>
                <a:gd name="connsiteY2" fmla="*/ 5910 h 1648443"/>
                <a:gd name="connsiteX3" fmla="*/ 4821862 w 9586155"/>
                <a:gd name="connsiteY3" fmla="*/ 522380 h 1648443"/>
                <a:gd name="connsiteX4" fmla="*/ 6398543 w 9586155"/>
                <a:gd name="connsiteY4" fmla="*/ 1385978 h 1648443"/>
                <a:gd name="connsiteX5" fmla="*/ 7965059 w 9586155"/>
                <a:gd name="connsiteY5" fmla="*/ 615512 h 1648443"/>
                <a:gd name="connsiteX6" fmla="*/ 9586155 w 9586155"/>
                <a:gd name="connsiteY6" fmla="*/ 276843 h 1648443"/>
                <a:gd name="connsiteX7" fmla="*/ 9586154 w 9586155"/>
                <a:gd name="connsiteY7" fmla="*/ 1639977 h 1648443"/>
                <a:gd name="connsiteX8" fmla="*/ 6249 w 9586155"/>
                <a:gd name="connsiteY8" fmla="*/ 1648443 h 1648443"/>
                <a:gd name="connsiteX9" fmla="*/ 401 w 9586155"/>
                <a:gd name="connsiteY9" fmla="*/ 607044 h 1648443"/>
                <a:gd name="connsiteX0" fmla="*/ 0 w 9586155"/>
                <a:gd name="connsiteY0" fmla="*/ 610554 h 1643485"/>
                <a:gd name="connsiteX1" fmla="*/ 1964244 w 9586155"/>
                <a:gd name="connsiteY1" fmla="*/ 847621 h 1643485"/>
                <a:gd name="connsiteX2" fmla="*/ 3718384 w 9586155"/>
                <a:gd name="connsiteY2" fmla="*/ 952 h 1643485"/>
                <a:gd name="connsiteX3" fmla="*/ 5724014 w 9586155"/>
                <a:gd name="connsiteY3" fmla="*/ 695222 h 1643485"/>
                <a:gd name="connsiteX4" fmla="*/ 6398543 w 9586155"/>
                <a:gd name="connsiteY4" fmla="*/ 1381020 h 1643485"/>
                <a:gd name="connsiteX5" fmla="*/ 7965059 w 9586155"/>
                <a:gd name="connsiteY5" fmla="*/ 610554 h 1643485"/>
                <a:gd name="connsiteX6" fmla="*/ 9586155 w 9586155"/>
                <a:gd name="connsiteY6" fmla="*/ 271885 h 1643485"/>
                <a:gd name="connsiteX7" fmla="*/ 9586154 w 9586155"/>
                <a:gd name="connsiteY7" fmla="*/ 1635019 h 1643485"/>
                <a:gd name="connsiteX8" fmla="*/ 6249 w 9586155"/>
                <a:gd name="connsiteY8" fmla="*/ 1643485 h 1643485"/>
                <a:gd name="connsiteX9" fmla="*/ 401 w 9586155"/>
                <a:gd name="connsiteY9" fmla="*/ 602086 h 1643485"/>
                <a:gd name="connsiteX0" fmla="*/ 0 w 9586155"/>
                <a:gd name="connsiteY0" fmla="*/ 610533 h 1643464"/>
                <a:gd name="connsiteX1" fmla="*/ 1964244 w 9586155"/>
                <a:gd name="connsiteY1" fmla="*/ 847600 h 1643464"/>
                <a:gd name="connsiteX2" fmla="*/ 3718384 w 9586155"/>
                <a:gd name="connsiteY2" fmla="*/ 931 h 1643464"/>
                <a:gd name="connsiteX3" fmla="*/ 5724014 w 9586155"/>
                <a:gd name="connsiteY3" fmla="*/ 695201 h 1643464"/>
                <a:gd name="connsiteX4" fmla="*/ 7605836 w 9586155"/>
                <a:gd name="connsiteY4" fmla="*/ 1313265 h 1643464"/>
                <a:gd name="connsiteX5" fmla="*/ 7965059 w 9586155"/>
                <a:gd name="connsiteY5" fmla="*/ 610533 h 1643464"/>
                <a:gd name="connsiteX6" fmla="*/ 9586155 w 9586155"/>
                <a:gd name="connsiteY6" fmla="*/ 271864 h 1643464"/>
                <a:gd name="connsiteX7" fmla="*/ 9586154 w 9586155"/>
                <a:gd name="connsiteY7" fmla="*/ 1634998 h 1643464"/>
                <a:gd name="connsiteX8" fmla="*/ 6249 w 9586155"/>
                <a:gd name="connsiteY8" fmla="*/ 1643464 h 1643464"/>
                <a:gd name="connsiteX9" fmla="*/ 401 w 9586155"/>
                <a:gd name="connsiteY9" fmla="*/ 602065 h 1643464"/>
                <a:gd name="connsiteX0" fmla="*/ 0 w 9586155"/>
                <a:gd name="connsiteY0" fmla="*/ 610533 h 1643464"/>
                <a:gd name="connsiteX1" fmla="*/ 1964244 w 9586155"/>
                <a:gd name="connsiteY1" fmla="*/ 847600 h 1643464"/>
                <a:gd name="connsiteX2" fmla="*/ 3718384 w 9586155"/>
                <a:gd name="connsiteY2" fmla="*/ 931 h 1643464"/>
                <a:gd name="connsiteX3" fmla="*/ 5724014 w 9586155"/>
                <a:gd name="connsiteY3" fmla="*/ 695201 h 1643464"/>
                <a:gd name="connsiteX4" fmla="*/ 7605836 w 9586155"/>
                <a:gd name="connsiteY4" fmla="*/ 1313265 h 1643464"/>
                <a:gd name="connsiteX5" fmla="*/ 9586155 w 9586155"/>
                <a:gd name="connsiteY5" fmla="*/ 271864 h 1643464"/>
                <a:gd name="connsiteX6" fmla="*/ 9586154 w 9586155"/>
                <a:gd name="connsiteY6" fmla="*/ 1634998 h 1643464"/>
                <a:gd name="connsiteX7" fmla="*/ 6249 w 9586155"/>
                <a:gd name="connsiteY7" fmla="*/ 1643464 h 1643464"/>
                <a:gd name="connsiteX8" fmla="*/ 401 w 9586155"/>
                <a:gd name="connsiteY8" fmla="*/ 602065 h 1643464"/>
                <a:gd name="connsiteX0" fmla="*/ 0 w 9586155"/>
                <a:gd name="connsiteY0" fmla="*/ 610482 h 1643413"/>
                <a:gd name="connsiteX1" fmla="*/ 1964244 w 9586155"/>
                <a:gd name="connsiteY1" fmla="*/ 847549 h 1643413"/>
                <a:gd name="connsiteX2" fmla="*/ 3718384 w 9586155"/>
                <a:gd name="connsiteY2" fmla="*/ 880 h 1643413"/>
                <a:gd name="connsiteX3" fmla="*/ 5724014 w 9586155"/>
                <a:gd name="connsiteY3" fmla="*/ 695150 h 1643413"/>
                <a:gd name="connsiteX4" fmla="*/ 7765039 w 9586155"/>
                <a:gd name="connsiteY4" fmla="*/ 1126947 h 1643413"/>
                <a:gd name="connsiteX5" fmla="*/ 9586155 w 9586155"/>
                <a:gd name="connsiteY5" fmla="*/ 271813 h 1643413"/>
                <a:gd name="connsiteX6" fmla="*/ 9586154 w 9586155"/>
                <a:gd name="connsiteY6" fmla="*/ 1634947 h 1643413"/>
                <a:gd name="connsiteX7" fmla="*/ 6249 w 9586155"/>
                <a:gd name="connsiteY7" fmla="*/ 1643413 h 1643413"/>
                <a:gd name="connsiteX8" fmla="*/ 401 w 9586155"/>
                <a:gd name="connsiteY8" fmla="*/ 602014 h 1643413"/>
                <a:gd name="connsiteX0" fmla="*/ 0 w 9586155"/>
                <a:gd name="connsiteY0" fmla="*/ 609969 h 1642900"/>
                <a:gd name="connsiteX1" fmla="*/ 1964244 w 9586155"/>
                <a:gd name="connsiteY1" fmla="*/ 847036 h 1642900"/>
                <a:gd name="connsiteX2" fmla="*/ 3718384 w 9586155"/>
                <a:gd name="connsiteY2" fmla="*/ 367 h 1642900"/>
                <a:gd name="connsiteX3" fmla="*/ 5790350 w 9586155"/>
                <a:gd name="connsiteY3" fmla="*/ 745437 h 1642900"/>
                <a:gd name="connsiteX4" fmla="*/ 7765039 w 9586155"/>
                <a:gd name="connsiteY4" fmla="*/ 1126434 h 1642900"/>
                <a:gd name="connsiteX5" fmla="*/ 9586155 w 9586155"/>
                <a:gd name="connsiteY5" fmla="*/ 271300 h 1642900"/>
                <a:gd name="connsiteX6" fmla="*/ 9586154 w 9586155"/>
                <a:gd name="connsiteY6" fmla="*/ 1634434 h 1642900"/>
                <a:gd name="connsiteX7" fmla="*/ 6249 w 9586155"/>
                <a:gd name="connsiteY7" fmla="*/ 1642900 h 1642900"/>
                <a:gd name="connsiteX8" fmla="*/ 401 w 9586155"/>
                <a:gd name="connsiteY8" fmla="*/ 601501 h 1642900"/>
                <a:gd name="connsiteX0" fmla="*/ 0 w 9586155"/>
                <a:gd name="connsiteY0" fmla="*/ 609897 h 1642828"/>
                <a:gd name="connsiteX1" fmla="*/ 1964244 w 9586155"/>
                <a:gd name="connsiteY1" fmla="*/ 846964 h 1642828"/>
                <a:gd name="connsiteX2" fmla="*/ 3718384 w 9586155"/>
                <a:gd name="connsiteY2" fmla="*/ 295 h 1642828"/>
                <a:gd name="connsiteX3" fmla="*/ 5790350 w 9586155"/>
                <a:gd name="connsiteY3" fmla="*/ 745365 h 1642828"/>
                <a:gd name="connsiteX4" fmla="*/ 7765039 w 9586155"/>
                <a:gd name="connsiteY4" fmla="*/ 1126362 h 1642828"/>
                <a:gd name="connsiteX5" fmla="*/ 9586155 w 9586155"/>
                <a:gd name="connsiteY5" fmla="*/ 271228 h 1642828"/>
                <a:gd name="connsiteX6" fmla="*/ 9586154 w 9586155"/>
                <a:gd name="connsiteY6" fmla="*/ 1634362 h 1642828"/>
                <a:gd name="connsiteX7" fmla="*/ 6249 w 9586155"/>
                <a:gd name="connsiteY7" fmla="*/ 1642828 h 1642828"/>
                <a:gd name="connsiteX8" fmla="*/ 401 w 9586155"/>
                <a:gd name="connsiteY8" fmla="*/ 601429 h 1642828"/>
                <a:gd name="connsiteX0" fmla="*/ 0 w 9586155"/>
                <a:gd name="connsiteY0" fmla="*/ 609968 h 1642899"/>
                <a:gd name="connsiteX1" fmla="*/ 1964244 w 9586155"/>
                <a:gd name="connsiteY1" fmla="*/ 847035 h 1642899"/>
                <a:gd name="connsiteX2" fmla="*/ 3837787 w 9586155"/>
                <a:gd name="connsiteY2" fmla="*/ 366 h 1642899"/>
                <a:gd name="connsiteX3" fmla="*/ 5790350 w 9586155"/>
                <a:gd name="connsiteY3" fmla="*/ 745436 h 1642899"/>
                <a:gd name="connsiteX4" fmla="*/ 7765039 w 9586155"/>
                <a:gd name="connsiteY4" fmla="*/ 1126433 h 1642899"/>
                <a:gd name="connsiteX5" fmla="*/ 9586155 w 9586155"/>
                <a:gd name="connsiteY5" fmla="*/ 271299 h 1642899"/>
                <a:gd name="connsiteX6" fmla="*/ 9586154 w 9586155"/>
                <a:gd name="connsiteY6" fmla="*/ 1634433 h 1642899"/>
                <a:gd name="connsiteX7" fmla="*/ 6249 w 9586155"/>
                <a:gd name="connsiteY7" fmla="*/ 1642899 h 1642899"/>
                <a:gd name="connsiteX8" fmla="*/ 401 w 9586155"/>
                <a:gd name="connsiteY8" fmla="*/ 601500 h 1642899"/>
                <a:gd name="connsiteX0" fmla="*/ 0 w 9586155"/>
                <a:gd name="connsiteY0" fmla="*/ 610684 h 1643615"/>
                <a:gd name="connsiteX1" fmla="*/ 1964244 w 9586155"/>
                <a:gd name="connsiteY1" fmla="*/ 923951 h 1643615"/>
                <a:gd name="connsiteX2" fmla="*/ 3837787 w 9586155"/>
                <a:gd name="connsiteY2" fmla="*/ 1082 h 1643615"/>
                <a:gd name="connsiteX3" fmla="*/ 5790350 w 9586155"/>
                <a:gd name="connsiteY3" fmla="*/ 746152 h 1643615"/>
                <a:gd name="connsiteX4" fmla="*/ 7765039 w 9586155"/>
                <a:gd name="connsiteY4" fmla="*/ 1127149 h 1643615"/>
                <a:gd name="connsiteX5" fmla="*/ 9586155 w 9586155"/>
                <a:gd name="connsiteY5" fmla="*/ 272015 h 1643615"/>
                <a:gd name="connsiteX6" fmla="*/ 9586154 w 9586155"/>
                <a:gd name="connsiteY6" fmla="*/ 1635149 h 1643615"/>
                <a:gd name="connsiteX7" fmla="*/ 6249 w 9586155"/>
                <a:gd name="connsiteY7" fmla="*/ 1643615 h 1643615"/>
                <a:gd name="connsiteX8" fmla="*/ 401 w 9586155"/>
                <a:gd name="connsiteY8" fmla="*/ 602216 h 1643615"/>
                <a:gd name="connsiteX0" fmla="*/ 0 w 9586155"/>
                <a:gd name="connsiteY0" fmla="*/ 610684 h 1643615"/>
                <a:gd name="connsiteX1" fmla="*/ 1964244 w 9586155"/>
                <a:gd name="connsiteY1" fmla="*/ 923951 h 1643615"/>
                <a:gd name="connsiteX2" fmla="*/ 3837787 w 9586155"/>
                <a:gd name="connsiteY2" fmla="*/ 1082 h 1643615"/>
                <a:gd name="connsiteX3" fmla="*/ 5790350 w 9586155"/>
                <a:gd name="connsiteY3" fmla="*/ 746152 h 1643615"/>
                <a:gd name="connsiteX4" fmla="*/ 7765039 w 9586155"/>
                <a:gd name="connsiteY4" fmla="*/ 1127149 h 1643615"/>
                <a:gd name="connsiteX5" fmla="*/ 9586155 w 9586155"/>
                <a:gd name="connsiteY5" fmla="*/ 272015 h 1643615"/>
                <a:gd name="connsiteX6" fmla="*/ 9586154 w 9586155"/>
                <a:gd name="connsiteY6" fmla="*/ 1635149 h 1643615"/>
                <a:gd name="connsiteX7" fmla="*/ 6249 w 9586155"/>
                <a:gd name="connsiteY7" fmla="*/ 1643615 h 1643615"/>
                <a:gd name="connsiteX8" fmla="*/ 401 w 9586155"/>
                <a:gd name="connsiteY8" fmla="*/ 602216 h 1643615"/>
                <a:gd name="connsiteX0" fmla="*/ 0 w 9586155"/>
                <a:gd name="connsiteY0" fmla="*/ 609824 h 1642755"/>
                <a:gd name="connsiteX1" fmla="*/ 1964244 w 9586155"/>
                <a:gd name="connsiteY1" fmla="*/ 923091 h 1642755"/>
                <a:gd name="connsiteX2" fmla="*/ 3837787 w 9586155"/>
                <a:gd name="connsiteY2" fmla="*/ 222 h 1642755"/>
                <a:gd name="connsiteX3" fmla="*/ 5790350 w 9586155"/>
                <a:gd name="connsiteY3" fmla="*/ 838425 h 1642755"/>
                <a:gd name="connsiteX4" fmla="*/ 7765039 w 9586155"/>
                <a:gd name="connsiteY4" fmla="*/ 1126289 h 1642755"/>
                <a:gd name="connsiteX5" fmla="*/ 9586155 w 9586155"/>
                <a:gd name="connsiteY5" fmla="*/ 271155 h 1642755"/>
                <a:gd name="connsiteX6" fmla="*/ 9586154 w 9586155"/>
                <a:gd name="connsiteY6" fmla="*/ 1634289 h 1642755"/>
                <a:gd name="connsiteX7" fmla="*/ 6249 w 9586155"/>
                <a:gd name="connsiteY7" fmla="*/ 1642755 h 1642755"/>
                <a:gd name="connsiteX8" fmla="*/ 401 w 9586155"/>
                <a:gd name="connsiteY8" fmla="*/ 601356 h 1642755"/>
                <a:gd name="connsiteX0" fmla="*/ 0 w 9586155"/>
                <a:gd name="connsiteY0" fmla="*/ 609791 h 1642722"/>
                <a:gd name="connsiteX1" fmla="*/ 1964244 w 9586155"/>
                <a:gd name="connsiteY1" fmla="*/ 923058 h 1642722"/>
                <a:gd name="connsiteX2" fmla="*/ 3837787 w 9586155"/>
                <a:gd name="connsiteY2" fmla="*/ 189 h 1642722"/>
                <a:gd name="connsiteX3" fmla="*/ 5790350 w 9586155"/>
                <a:gd name="connsiteY3" fmla="*/ 838392 h 1642722"/>
                <a:gd name="connsiteX4" fmla="*/ 7765039 w 9586155"/>
                <a:gd name="connsiteY4" fmla="*/ 1126256 h 1642722"/>
                <a:gd name="connsiteX5" fmla="*/ 9586155 w 9586155"/>
                <a:gd name="connsiteY5" fmla="*/ 271122 h 1642722"/>
                <a:gd name="connsiteX6" fmla="*/ 9586154 w 9586155"/>
                <a:gd name="connsiteY6" fmla="*/ 1634256 h 1642722"/>
                <a:gd name="connsiteX7" fmla="*/ 6249 w 9586155"/>
                <a:gd name="connsiteY7" fmla="*/ 1642722 h 1642722"/>
                <a:gd name="connsiteX8" fmla="*/ 401 w 9586155"/>
                <a:gd name="connsiteY8" fmla="*/ 601323 h 1642722"/>
                <a:gd name="connsiteX0" fmla="*/ 0 w 9612688"/>
                <a:gd name="connsiteY0" fmla="*/ 609791 h 1642722"/>
                <a:gd name="connsiteX1" fmla="*/ 1964244 w 9612688"/>
                <a:gd name="connsiteY1" fmla="*/ 923058 h 1642722"/>
                <a:gd name="connsiteX2" fmla="*/ 3837787 w 9612688"/>
                <a:gd name="connsiteY2" fmla="*/ 189 h 1642722"/>
                <a:gd name="connsiteX3" fmla="*/ 5790350 w 9612688"/>
                <a:gd name="connsiteY3" fmla="*/ 838392 h 1642722"/>
                <a:gd name="connsiteX4" fmla="*/ 7765039 w 9612688"/>
                <a:gd name="connsiteY4" fmla="*/ 1126256 h 1642722"/>
                <a:gd name="connsiteX5" fmla="*/ 9612688 w 9612688"/>
                <a:gd name="connsiteY5" fmla="*/ 25589 h 1642722"/>
                <a:gd name="connsiteX6" fmla="*/ 9586154 w 9612688"/>
                <a:gd name="connsiteY6" fmla="*/ 1634256 h 1642722"/>
                <a:gd name="connsiteX7" fmla="*/ 6249 w 9612688"/>
                <a:gd name="connsiteY7" fmla="*/ 1642722 h 1642722"/>
                <a:gd name="connsiteX8" fmla="*/ 401 w 9612688"/>
                <a:gd name="connsiteY8" fmla="*/ 601323 h 1642722"/>
                <a:gd name="connsiteX0" fmla="*/ 0 w 9612688"/>
                <a:gd name="connsiteY0" fmla="*/ 609791 h 1642722"/>
                <a:gd name="connsiteX1" fmla="*/ 1964244 w 9612688"/>
                <a:gd name="connsiteY1" fmla="*/ 923058 h 1642722"/>
                <a:gd name="connsiteX2" fmla="*/ 3837787 w 9612688"/>
                <a:gd name="connsiteY2" fmla="*/ 189 h 1642722"/>
                <a:gd name="connsiteX3" fmla="*/ 5790350 w 9612688"/>
                <a:gd name="connsiteY3" fmla="*/ 838392 h 1642722"/>
                <a:gd name="connsiteX4" fmla="*/ 7765039 w 9612688"/>
                <a:gd name="connsiteY4" fmla="*/ 1126256 h 1642722"/>
                <a:gd name="connsiteX5" fmla="*/ 9612688 w 9612688"/>
                <a:gd name="connsiteY5" fmla="*/ 25589 h 1642722"/>
                <a:gd name="connsiteX6" fmla="*/ 9586154 w 9612688"/>
                <a:gd name="connsiteY6" fmla="*/ 1634256 h 1642722"/>
                <a:gd name="connsiteX7" fmla="*/ 6249 w 9612688"/>
                <a:gd name="connsiteY7" fmla="*/ 1642722 h 1642722"/>
                <a:gd name="connsiteX0" fmla="*/ 0 w 9612688"/>
                <a:gd name="connsiteY0" fmla="*/ 609791 h 1634256"/>
                <a:gd name="connsiteX1" fmla="*/ 1964244 w 9612688"/>
                <a:gd name="connsiteY1" fmla="*/ 923058 h 1634256"/>
                <a:gd name="connsiteX2" fmla="*/ 3837787 w 9612688"/>
                <a:gd name="connsiteY2" fmla="*/ 189 h 1634256"/>
                <a:gd name="connsiteX3" fmla="*/ 5790350 w 9612688"/>
                <a:gd name="connsiteY3" fmla="*/ 838392 h 1634256"/>
                <a:gd name="connsiteX4" fmla="*/ 7765039 w 9612688"/>
                <a:gd name="connsiteY4" fmla="*/ 1126256 h 1634256"/>
                <a:gd name="connsiteX5" fmla="*/ 9612688 w 9612688"/>
                <a:gd name="connsiteY5" fmla="*/ 25589 h 1634256"/>
                <a:gd name="connsiteX6" fmla="*/ 9586154 w 9612688"/>
                <a:gd name="connsiteY6" fmla="*/ 1634256 h 1634256"/>
                <a:gd name="connsiteX0" fmla="*/ 0 w 9612688"/>
                <a:gd name="connsiteY0" fmla="*/ 609791 h 1156851"/>
                <a:gd name="connsiteX1" fmla="*/ 1964244 w 9612688"/>
                <a:gd name="connsiteY1" fmla="*/ 923058 h 1156851"/>
                <a:gd name="connsiteX2" fmla="*/ 3837787 w 9612688"/>
                <a:gd name="connsiteY2" fmla="*/ 189 h 1156851"/>
                <a:gd name="connsiteX3" fmla="*/ 5790350 w 9612688"/>
                <a:gd name="connsiteY3" fmla="*/ 838392 h 1156851"/>
                <a:gd name="connsiteX4" fmla="*/ 7765039 w 9612688"/>
                <a:gd name="connsiteY4" fmla="*/ 1126256 h 1156851"/>
                <a:gd name="connsiteX5" fmla="*/ 9612688 w 9612688"/>
                <a:gd name="connsiteY5" fmla="*/ 25589 h 1156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12688" h="1156851">
                  <a:moveTo>
                    <a:pt x="0" y="609791"/>
                  </a:moveTo>
                  <a:cubicBezTo>
                    <a:pt x="519666" y="1084630"/>
                    <a:pt x="1324614" y="973858"/>
                    <a:pt x="1964244" y="923058"/>
                  </a:cubicBezTo>
                  <a:cubicBezTo>
                    <a:pt x="2603874" y="872258"/>
                    <a:pt x="3200103" y="14300"/>
                    <a:pt x="3837787" y="189"/>
                  </a:cubicBezTo>
                  <a:cubicBezTo>
                    <a:pt x="4475471" y="-13922"/>
                    <a:pt x="5162341" y="769247"/>
                    <a:pt x="5790350" y="838392"/>
                  </a:cubicBezTo>
                  <a:cubicBezTo>
                    <a:pt x="6418359" y="907537"/>
                    <a:pt x="7127983" y="1261723"/>
                    <a:pt x="7765039" y="1126256"/>
                  </a:cubicBezTo>
                  <a:cubicBezTo>
                    <a:pt x="8402095" y="990789"/>
                    <a:pt x="9282635" y="-28033"/>
                    <a:pt x="9612688" y="25589"/>
                  </a:cubicBezTo>
                </a:path>
              </a:pathLst>
            </a:custGeom>
            <a:noFill/>
            <a:ln w="19050">
              <a:solidFill>
                <a:srgbClr val="FF7E79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</p:grpSp>
      <p:sp>
        <p:nvSpPr>
          <p:cNvPr id="35" name="TextBox 34">
            <a:extLst>
              <a:ext uri="{FF2B5EF4-FFF2-40B4-BE49-F238E27FC236}">
                <a16:creationId xmlns:a16="http://schemas.microsoft.com/office/drawing/2014/main" id="{F661EE49-70F4-BFFC-4768-66C7E8B77B55}"/>
              </a:ext>
            </a:extLst>
          </p:cNvPr>
          <p:cNvSpPr txBox="1"/>
          <p:nvPr/>
        </p:nvSpPr>
        <p:spPr>
          <a:xfrm>
            <a:off x="686694" y="2102793"/>
            <a:ext cx="205184" cy="2462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>
                <a:solidFill>
                  <a:prstClr val="black"/>
                </a:solidFill>
              </a:rPr>
              <a:t>매우</a:t>
            </a:r>
            <a:endParaRPr kumimoji="1" lang="en-US" altLang="x-none" sz="800">
              <a:solidFill>
                <a:prstClr val="black"/>
              </a:solidFill>
            </a:endParaRPr>
          </a:p>
          <a:p>
            <a:r>
              <a:rPr kumimoji="1" lang="x-none" altLang="en-US" sz="800">
                <a:solidFill>
                  <a:prstClr val="black"/>
                </a:solidFill>
              </a:rPr>
              <a:t>우수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71334E00-AC0F-B48E-429E-15BECD7CE210}"/>
              </a:ext>
            </a:extLst>
          </p:cNvPr>
          <p:cNvSpPr txBox="1"/>
          <p:nvPr/>
        </p:nvSpPr>
        <p:spPr>
          <a:xfrm>
            <a:off x="677131" y="2554036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>
                <a:solidFill>
                  <a:prstClr val="black"/>
                </a:solidFill>
              </a:rPr>
              <a:t>우수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4E2B9864-6A1A-D68E-0BC9-EF9AF355E2A1}"/>
              </a:ext>
            </a:extLst>
          </p:cNvPr>
          <p:cNvSpPr txBox="1"/>
          <p:nvPr/>
        </p:nvSpPr>
        <p:spPr>
          <a:xfrm>
            <a:off x="677131" y="2882169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>
                <a:solidFill>
                  <a:prstClr val="black"/>
                </a:solidFill>
              </a:rPr>
              <a:t>보통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1E7DB080-BC05-CA4D-D932-0A1EF192A0B8}"/>
              </a:ext>
            </a:extLst>
          </p:cNvPr>
          <p:cNvSpPr txBox="1"/>
          <p:nvPr/>
        </p:nvSpPr>
        <p:spPr>
          <a:xfrm>
            <a:off x="677131" y="3210302"/>
            <a:ext cx="205184" cy="2462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>
                <a:solidFill>
                  <a:prstClr val="black"/>
                </a:solidFill>
              </a:rPr>
              <a:t>다소</a:t>
            </a:r>
            <a:endParaRPr kumimoji="1" lang="en-US" altLang="en-US" sz="800">
              <a:solidFill>
                <a:prstClr val="black"/>
              </a:solidFill>
            </a:endParaRPr>
          </a:p>
          <a:p>
            <a:r>
              <a:rPr kumimoji="1" lang="x-none" altLang="en-US" sz="800">
                <a:solidFill>
                  <a:prstClr val="black"/>
                </a:solidFill>
              </a:rPr>
              <a:t>미흡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50792285-C7F1-3F6E-4E5B-236D13230450}"/>
              </a:ext>
            </a:extLst>
          </p:cNvPr>
          <p:cNvSpPr txBox="1"/>
          <p:nvPr/>
        </p:nvSpPr>
        <p:spPr>
          <a:xfrm>
            <a:off x="668405" y="3661545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>
                <a:solidFill>
                  <a:prstClr val="black"/>
                </a:solidFill>
              </a:rPr>
              <a:t>미흡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54FB0C8D-7281-B715-8C00-9B5D25BE4DA3}"/>
              </a:ext>
            </a:extLst>
          </p:cNvPr>
          <p:cNvSpPr txBox="1"/>
          <p:nvPr/>
        </p:nvSpPr>
        <p:spPr>
          <a:xfrm>
            <a:off x="4668287" y="4158671"/>
            <a:ext cx="261290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3</a:t>
            </a:r>
            <a:r>
              <a:rPr kumimoji="1" lang="ko-KR" altLang="en-US" sz="800">
                <a:solidFill>
                  <a:prstClr val="black"/>
                </a:solidFill>
              </a:rPr>
              <a:t>주차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84E00C9F-4894-0ECA-A871-7E07093BB58F}"/>
              </a:ext>
            </a:extLst>
          </p:cNvPr>
          <p:cNvSpPr txBox="1"/>
          <p:nvPr/>
        </p:nvSpPr>
        <p:spPr>
          <a:xfrm>
            <a:off x="6129856" y="4158671"/>
            <a:ext cx="261290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4</a:t>
            </a:r>
            <a:r>
              <a:rPr kumimoji="1" lang="ko-KR" altLang="en-US" sz="800">
                <a:solidFill>
                  <a:prstClr val="black"/>
                </a:solidFill>
              </a:rPr>
              <a:t>주차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764158A9-8B8B-A7BF-73CE-5E1F928F2B34}"/>
              </a:ext>
            </a:extLst>
          </p:cNvPr>
          <p:cNvSpPr txBox="1"/>
          <p:nvPr/>
        </p:nvSpPr>
        <p:spPr>
          <a:xfrm>
            <a:off x="7596000" y="4143283"/>
            <a:ext cx="298159" cy="138499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900" b="1">
                <a:solidFill>
                  <a:prstClr val="black"/>
                </a:solidFill>
              </a:rPr>
              <a:t>5</a:t>
            </a:r>
            <a:r>
              <a:rPr kumimoji="1" lang="ko-KR" altLang="en-US" sz="900" b="1">
                <a:solidFill>
                  <a:prstClr val="black"/>
                </a:solidFill>
              </a:rPr>
              <a:t>주차</a:t>
            </a:r>
            <a:endParaRPr kumimoji="1" lang="x-none" altLang="en-US" sz="900" b="1">
              <a:solidFill>
                <a:prstClr val="black"/>
              </a:solidFill>
            </a:endParaRP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9774E87A-AE24-65CC-C0F3-F70364B24958}"/>
              </a:ext>
            </a:extLst>
          </p:cNvPr>
          <p:cNvSpPr txBox="1"/>
          <p:nvPr/>
        </p:nvSpPr>
        <p:spPr>
          <a:xfrm>
            <a:off x="1629979" y="4158671"/>
            <a:ext cx="261290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1</a:t>
            </a:r>
            <a:r>
              <a:rPr kumimoji="1" lang="ko-KR" altLang="en-US" sz="800">
                <a:solidFill>
                  <a:prstClr val="black"/>
                </a:solidFill>
              </a:rPr>
              <a:t>주차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246ADF32-89EF-1D98-65D7-0D52680D5737}"/>
              </a:ext>
            </a:extLst>
          </p:cNvPr>
          <p:cNvSpPr txBox="1"/>
          <p:nvPr/>
        </p:nvSpPr>
        <p:spPr>
          <a:xfrm>
            <a:off x="3194526" y="4158671"/>
            <a:ext cx="261290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2</a:t>
            </a:r>
            <a:r>
              <a:rPr kumimoji="1" lang="ko-KR" altLang="en-US" sz="800">
                <a:solidFill>
                  <a:prstClr val="black"/>
                </a:solidFill>
              </a:rPr>
              <a:t>주차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cxnSp>
        <p:nvCxnSpPr>
          <p:cNvPr id="79" name="직선 연결선[R] 51">
            <a:extLst>
              <a:ext uri="{FF2B5EF4-FFF2-40B4-BE49-F238E27FC236}">
                <a16:creationId xmlns:a16="http://schemas.microsoft.com/office/drawing/2014/main" id="{CC8A7078-C82B-27FF-65AC-CE288C40EA2B}"/>
              </a:ext>
            </a:extLst>
          </p:cNvPr>
          <p:cNvCxnSpPr/>
          <p:nvPr/>
        </p:nvCxnSpPr>
        <p:spPr>
          <a:xfrm>
            <a:off x="6264582" y="1997626"/>
            <a:ext cx="0" cy="202550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0" name="그룹 55">
            <a:extLst>
              <a:ext uri="{FF2B5EF4-FFF2-40B4-BE49-F238E27FC236}">
                <a16:creationId xmlns:a16="http://schemas.microsoft.com/office/drawing/2014/main" id="{C41FD14E-D52F-3A54-6216-8AD357E5A8F5}"/>
              </a:ext>
            </a:extLst>
          </p:cNvPr>
          <p:cNvGrpSpPr/>
          <p:nvPr/>
        </p:nvGrpSpPr>
        <p:grpSpPr>
          <a:xfrm>
            <a:off x="7174188" y="1841195"/>
            <a:ext cx="377036" cy="76944"/>
            <a:chOff x="7489230" y="1341271"/>
            <a:chExt cx="377036" cy="76944"/>
          </a:xfrm>
        </p:grpSpPr>
        <p:sp>
          <p:nvSpPr>
            <p:cNvPr id="81" name="TextBox 53">
              <a:extLst>
                <a:ext uri="{FF2B5EF4-FFF2-40B4-BE49-F238E27FC236}">
                  <a16:creationId xmlns:a16="http://schemas.microsoft.com/office/drawing/2014/main" id="{826BE52E-883C-9940-68F9-8434B89545FB}"/>
                </a:ext>
              </a:extLst>
            </p:cNvPr>
            <p:cNvSpPr txBox="1"/>
            <p:nvPr/>
          </p:nvSpPr>
          <p:spPr>
            <a:xfrm>
              <a:off x="7595358" y="1341271"/>
              <a:ext cx="270908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altLang="ko-KR" sz="500"/>
                <a:t>3</a:t>
              </a:r>
              <a:r>
                <a:rPr lang="ko-KR" altLang="en-US" sz="500"/>
                <a:t>학년 </a:t>
              </a:r>
              <a:r>
                <a:rPr lang="en-US" altLang="ko-KR" sz="500"/>
                <a:t>1</a:t>
              </a:r>
              <a:r>
                <a:rPr lang="ko-KR" altLang="en-US" sz="500"/>
                <a:t>반</a:t>
              </a:r>
              <a:endParaRPr lang="en-US" altLang="ko-KR" sz="500"/>
            </a:p>
          </p:txBody>
        </p:sp>
        <p:sp>
          <p:nvSpPr>
            <p:cNvPr id="85" name="직사각형 57">
              <a:extLst>
                <a:ext uri="{FF2B5EF4-FFF2-40B4-BE49-F238E27FC236}">
                  <a16:creationId xmlns:a16="http://schemas.microsoft.com/office/drawing/2014/main" id="{033EA6DE-9803-731A-4AA1-CED8977D12F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489230" y="1343743"/>
              <a:ext cx="72787" cy="720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</p:grpSp>
      <p:grpSp>
        <p:nvGrpSpPr>
          <p:cNvPr id="86" name="그룹 58">
            <a:extLst>
              <a:ext uri="{FF2B5EF4-FFF2-40B4-BE49-F238E27FC236}">
                <a16:creationId xmlns:a16="http://schemas.microsoft.com/office/drawing/2014/main" id="{4DAED085-B730-7599-880F-70C0654FD216}"/>
              </a:ext>
            </a:extLst>
          </p:cNvPr>
          <p:cNvGrpSpPr/>
          <p:nvPr/>
        </p:nvGrpSpPr>
        <p:grpSpPr>
          <a:xfrm>
            <a:off x="7757840" y="1830207"/>
            <a:ext cx="397095" cy="76944"/>
            <a:chOff x="8060048" y="1341271"/>
            <a:chExt cx="397095" cy="76944"/>
          </a:xfrm>
        </p:grpSpPr>
        <p:sp>
          <p:nvSpPr>
            <p:cNvPr id="89" name="TextBox 53">
              <a:extLst>
                <a:ext uri="{FF2B5EF4-FFF2-40B4-BE49-F238E27FC236}">
                  <a16:creationId xmlns:a16="http://schemas.microsoft.com/office/drawing/2014/main" id="{8CF1238C-0FF8-E97F-F99D-6FB7CFD351E3}"/>
                </a:ext>
              </a:extLst>
            </p:cNvPr>
            <p:cNvSpPr txBox="1"/>
            <p:nvPr/>
          </p:nvSpPr>
          <p:spPr>
            <a:xfrm>
              <a:off x="8178220" y="1341271"/>
              <a:ext cx="27892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/>
                <a:t>과목 평균</a:t>
              </a:r>
              <a:endParaRPr lang="en-US" altLang="ko-KR" sz="500"/>
            </a:p>
          </p:txBody>
        </p:sp>
        <p:cxnSp>
          <p:nvCxnSpPr>
            <p:cNvPr id="90" name="직선 연결선[R] 60">
              <a:extLst>
                <a:ext uri="{FF2B5EF4-FFF2-40B4-BE49-F238E27FC236}">
                  <a16:creationId xmlns:a16="http://schemas.microsoft.com/office/drawing/2014/main" id="{20F6429E-90C1-6B91-74BB-61E53F263F6E}"/>
                </a:ext>
              </a:extLst>
            </p:cNvPr>
            <p:cNvCxnSpPr>
              <a:cxnSpLocks/>
            </p:cNvCxnSpPr>
            <p:nvPr/>
          </p:nvCxnSpPr>
          <p:spPr>
            <a:xfrm>
              <a:off x="8060048" y="1379743"/>
              <a:ext cx="72000" cy="0"/>
            </a:xfrm>
            <a:prstGeom prst="line">
              <a:avLst/>
            </a:prstGeom>
            <a:ln w="12700">
              <a:solidFill>
                <a:srgbClr val="FF7E79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1" name="Rounded Rectangle">
            <a:extLst>
              <a:ext uri="{FF2B5EF4-FFF2-40B4-BE49-F238E27FC236}">
                <a16:creationId xmlns:a16="http://schemas.microsoft.com/office/drawing/2014/main" id="{F20C940E-F220-48BC-92A4-9DADE851F82F}"/>
              </a:ext>
            </a:extLst>
          </p:cNvPr>
          <p:cNvSpPr/>
          <p:nvPr/>
        </p:nvSpPr>
        <p:spPr>
          <a:xfrm>
            <a:off x="6153357" y="3394369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7-3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96" name="Rounded Rectangle 95">
            <a:extLst>
              <a:ext uri="{FF2B5EF4-FFF2-40B4-BE49-F238E27FC236}">
                <a16:creationId xmlns:a16="http://schemas.microsoft.com/office/drawing/2014/main" id="{EA342735-2B50-6E91-A874-36DDEC9DE988}"/>
              </a:ext>
            </a:extLst>
          </p:cNvPr>
          <p:cNvSpPr/>
          <p:nvPr/>
        </p:nvSpPr>
        <p:spPr>
          <a:xfrm>
            <a:off x="6376260" y="2594045"/>
            <a:ext cx="499988" cy="13224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x-none" sz="500">
                <a:solidFill>
                  <a:schemeClr val="tx1">
                    <a:lumMod val="75000"/>
                    <a:lumOff val="25000"/>
                  </a:schemeClr>
                </a:solidFill>
              </a:rPr>
              <a:t>전체</a:t>
            </a:r>
          </a:p>
        </p:txBody>
      </p:sp>
      <p:sp>
        <p:nvSpPr>
          <p:cNvPr id="97" name="타원 54">
            <a:extLst>
              <a:ext uri="{FF2B5EF4-FFF2-40B4-BE49-F238E27FC236}">
                <a16:creationId xmlns:a16="http://schemas.microsoft.com/office/drawing/2014/main" id="{7C61D42F-C50E-50B9-F834-86503097E025}"/>
              </a:ext>
            </a:extLst>
          </p:cNvPr>
          <p:cNvSpPr/>
          <p:nvPr/>
        </p:nvSpPr>
        <p:spPr>
          <a:xfrm>
            <a:off x="6210582" y="2588127"/>
            <a:ext cx="108000" cy="1080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28575">
            <a:solidFill>
              <a:schemeClr val="bg1">
                <a:lumMod val="9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99" name="사각형: 둥근 모서리 7">
            <a:extLst>
              <a:ext uri="{FF2B5EF4-FFF2-40B4-BE49-F238E27FC236}">
                <a16:creationId xmlns:a16="http://schemas.microsoft.com/office/drawing/2014/main" id="{0E19F83F-D913-0876-4E03-DE3FB31DD36B}"/>
              </a:ext>
            </a:extLst>
          </p:cNvPr>
          <p:cNvSpPr/>
          <p:nvPr/>
        </p:nvSpPr>
        <p:spPr>
          <a:xfrm>
            <a:off x="5774922" y="2803038"/>
            <a:ext cx="946746" cy="520115"/>
          </a:xfrm>
          <a:custGeom>
            <a:avLst/>
            <a:gdLst>
              <a:gd name="connsiteX0" fmla="*/ 0 w 1059590"/>
              <a:gd name="connsiteY0" fmla="*/ 67668 h 406000"/>
              <a:gd name="connsiteX1" fmla="*/ 67668 w 1059590"/>
              <a:gd name="connsiteY1" fmla="*/ 0 h 406000"/>
              <a:gd name="connsiteX2" fmla="*/ 991922 w 1059590"/>
              <a:gd name="connsiteY2" fmla="*/ 0 h 406000"/>
              <a:gd name="connsiteX3" fmla="*/ 1059590 w 1059590"/>
              <a:gd name="connsiteY3" fmla="*/ 67668 h 406000"/>
              <a:gd name="connsiteX4" fmla="*/ 1059590 w 1059590"/>
              <a:gd name="connsiteY4" fmla="*/ 338332 h 406000"/>
              <a:gd name="connsiteX5" fmla="*/ 991922 w 1059590"/>
              <a:gd name="connsiteY5" fmla="*/ 406000 h 406000"/>
              <a:gd name="connsiteX6" fmla="*/ 67668 w 1059590"/>
              <a:gd name="connsiteY6" fmla="*/ 406000 h 406000"/>
              <a:gd name="connsiteX7" fmla="*/ 0 w 1059590"/>
              <a:gd name="connsiteY7" fmla="*/ 338332 h 406000"/>
              <a:gd name="connsiteX8" fmla="*/ 0 w 1059590"/>
              <a:gd name="connsiteY8" fmla="*/ 67668 h 406000"/>
              <a:gd name="connsiteX0" fmla="*/ 0 w 1059590"/>
              <a:gd name="connsiteY0" fmla="*/ 67668 h 406000"/>
              <a:gd name="connsiteX1" fmla="*/ 67668 w 1059590"/>
              <a:gd name="connsiteY1" fmla="*/ 0 h 406000"/>
              <a:gd name="connsiteX2" fmla="*/ 580434 w 1059590"/>
              <a:gd name="connsiteY2" fmla="*/ 5156 h 406000"/>
              <a:gd name="connsiteX3" fmla="*/ 991922 w 1059590"/>
              <a:gd name="connsiteY3" fmla="*/ 0 h 406000"/>
              <a:gd name="connsiteX4" fmla="*/ 1059590 w 1059590"/>
              <a:gd name="connsiteY4" fmla="*/ 67668 h 406000"/>
              <a:gd name="connsiteX5" fmla="*/ 1059590 w 1059590"/>
              <a:gd name="connsiteY5" fmla="*/ 338332 h 406000"/>
              <a:gd name="connsiteX6" fmla="*/ 991922 w 1059590"/>
              <a:gd name="connsiteY6" fmla="*/ 406000 h 406000"/>
              <a:gd name="connsiteX7" fmla="*/ 67668 w 1059590"/>
              <a:gd name="connsiteY7" fmla="*/ 406000 h 406000"/>
              <a:gd name="connsiteX8" fmla="*/ 0 w 1059590"/>
              <a:gd name="connsiteY8" fmla="*/ 338332 h 406000"/>
              <a:gd name="connsiteX9" fmla="*/ 0 w 1059590"/>
              <a:gd name="connsiteY9" fmla="*/ 67668 h 406000"/>
              <a:gd name="connsiteX0" fmla="*/ 0 w 1059590"/>
              <a:gd name="connsiteY0" fmla="*/ 70979 h 409311"/>
              <a:gd name="connsiteX1" fmla="*/ 67668 w 1059590"/>
              <a:gd name="connsiteY1" fmla="*/ 3311 h 409311"/>
              <a:gd name="connsiteX2" fmla="*/ 309500 w 1059590"/>
              <a:gd name="connsiteY2" fmla="*/ 0 h 409311"/>
              <a:gd name="connsiteX3" fmla="*/ 580434 w 1059590"/>
              <a:gd name="connsiteY3" fmla="*/ 8467 h 409311"/>
              <a:gd name="connsiteX4" fmla="*/ 991922 w 1059590"/>
              <a:gd name="connsiteY4" fmla="*/ 3311 h 409311"/>
              <a:gd name="connsiteX5" fmla="*/ 1059590 w 1059590"/>
              <a:gd name="connsiteY5" fmla="*/ 70979 h 409311"/>
              <a:gd name="connsiteX6" fmla="*/ 1059590 w 1059590"/>
              <a:gd name="connsiteY6" fmla="*/ 341643 h 409311"/>
              <a:gd name="connsiteX7" fmla="*/ 991922 w 1059590"/>
              <a:gd name="connsiteY7" fmla="*/ 409311 h 409311"/>
              <a:gd name="connsiteX8" fmla="*/ 67668 w 1059590"/>
              <a:gd name="connsiteY8" fmla="*/ 409311 h 409311"/>
              <a:gd name="connsiteX9" fmla="*/ 0 w 1059590"/>
              <a:gd name="connsiteY9" fmla="*/ 341643 h 409311"/>
              <a:gd name="connsiteX10" fmla="*/ 0 w 1059590"/>
              <a:gd name="connsiteY10" fmla="*/ 70979 h 409311"/>
              <a:gd name="connsiteX0" fmla="*/ 0 w 1059590"/>
              <a:gd name="connsiteY0" fmla="*/ 70979 h 409311"/>
              <a:gd name="connsiteX1" fmla="*/ 67668 w 1059590"/>
              <a:gd name="connsiteY1" fmla="*/ 3311 h 409311"/>
              <a:gd name="connsiteX2" fmla="*/ 309500 w 1059590"/>
              <a:gd name="connsiteY2" fmla="*/ 0 h 409311"/>
              <a:gd name="connsiteX3" fmla="*/ 580434 w 1059590"/>
              <a:gd name="connsiteY3" fmla="*/ 8467 h 409311"/>
              <a:gd name="connsiteX4" fmla="*/ 648167 w 1059590"/>
              <a:gd name="connsiteY4" fmla="*/ 8468 h 409311"/>
              <a:gd name="connsiteX5" fmla="*/ 991922 w 1059590"/>
              <a:gd name="connsiteY5" fmla="*/ 3311 h 409311"/>
              <a:gd name="connsiteX6" fmla="*/ 1059590 w 1059590"/>
              <a:gd name="connsiteY6" fmla="*/ 70979 h 409311"/>
              <a:gd name="connsiteX7" fmla="*/ 1059590 w 1059590"/>
              <a:gd name="connsiteY7" fmla="*/ 341643 h 409311"/>
              <a:gd name="connsiteX8" fmla="*/ 991922 w 1059590"/>
              <a:gd name="connsiteY8" fmla="*/ 409311 h 409311"/>
              <a:gd name="connsiteX9" fmla="*/ 67668 w 1059590"/>
              <a:gd name="connsiteY9" fmla="*/ 409311 h 409311"/>
              <a:gd name="connsiteX10" fmla="*/ 0 w 1059590"/>
              <a:gd name="connsiteY10" fmla="*/ 341643 h 409311"/>
              <a:gd name="connsiteX11" fmla="*/ 0 w 1059590"/>
              <a:gd name="connsiteY11" fmla="*/ 70979 h 409311"/>
              <a:gd name="connsiteX0" fmla="*/ 0 w 1059590"/>
              <a:gd name="connsiteY0" fmla="*/ 172579 h 510911"/>
              <a:gd name="connsiteX1" fmla="*/ 67668 w 1059590"/>
              <a:gd name="connsiteY1" fmla="*/ 104911 h 510911"/>
              <a:gd name="connsiteX2" fmla="*/ 309500 w 1059590"/>
              <a:gd name="connsiteY2" fmla="*/ 101600 h 510911"/>
              <a:gd name="connsiteX3" fmla="*/ 546567 w 1059590"/>
              <a:gd name="connsiteY3" fmla="*/ 0 h 510911"/>
              <a:gd name="connsiteX4" fmla="*/ 648167 w 1059590"/>
              <a:gd name="connsiteY4" fmla="*/ 110068 h 510911"/>
              <a:gd name="connsiteX5" fmla="*/ 991922 w 1059590"/>
              <a:gd name="connsiteY5" fmla="*/ 104911 h 510911"/>
              <a:gd name="connsiteX6" fmla="*/ 1059590 w 1059590"/>
              <a:gd name="connsiteY6" fmla="*/ 172579 h 510911"/>
              <a:gd name="connsiteX7" fmla="*/ 1059590 w 1059590"/>
              <a:gd name="connsiteY7" fmla="*/ 443243 h 510911"/>
              <a:gd name="connsiteX8" fmla="*/ 991922 w 1059590"/>
              <a:gd name="connsiteY8" fmla="*/ 510911 h 510911"/>
              <a:gd name="connsiteX9" fmla="*/ 67668 w 1059590"/>
              <a:gd name="connsiteY9" fmla="*/ 510911 h 510911"/>
              <a:gd name="connsiteX10" fmla="*/ 0 w 1059590"/>
              <a:gd name="connsiteY10" fmla="*/ 443243 h 510911"/>
              <a:gd name="connsiteX11" fmla="*/ 0 w 1059590"/>
              <a:gd name="connsiteY11" fmla="*/ 172579 h 510911"/>
              <a:gd name="connsiteX0" fmla="*/ 0 w 1059590"/>
              <a:gd name="connsiteY0" fmla="*/ 172579 h 510911"/>
              <a:gd name="connsiteX1" fmla="*/ 67668 w 1059590"/>
              <a:gd name="connsiteY1" fmla="*/ 104911 h 510911"/>
              <a:gd name="connsiteX2" fmla="*/ 433254 w 1059590"/>
              <a:gd name="connsiteY2" fmla="*/ 98162 h 510911"/>
              <a:gd name="connsiteX3" fmla="*/ 546567 w 1059590"/>
              <a:gd name="connsiteY3" fmla="*/ 0 h 510911"/>
              <a:gd name="connsiteX4" fmla="*/ 648167 w 1059590"/>
              <a:gd name="connsiteY4" fmla="*/ 110068 h 510911"/>
              <a:gd name="connsiteX5" fmla="*/ 991922 w 1059590"/>
              <a:gd name="connsiteY5" fmla="*/ 104911 h 510911"/>
              <a:gd name="connsiteX6" fmla="*/ 1059590 w 1059590"/>
              <a:gd name="connsiteY6" fmla="*/ 172579 h 510911"/>
              <a:gd name="connsiteX7" fmla="*/ 1059590 w 1059590"/>
              <a:gd name="connsiteY7" fmla="*/ 443243 h 510911"/>
              <a:gd name="connsiteX8" fmla="*/ 991922 w 1059590"/>
              <a:gd name="connsiteY8" fmla="*/ 510911 h 510911"/>
              <a:gd name="connsiteX9" fmla="*/ 67668 w 1059590"/>
              <a:gd name="connsiteY9" fmla="*/ 510911 h 510911"/>
              <a:gd name="connsiteX10" fmla="*/ 0 w 1059590"/>
              <a:gd name="connsiteY10" fmla="*/ 443243 h 510911"/>
              <a:gd name="connsiteX11" fmla="*/ 0 w 1059590"/>
              <a:gd name="connsiteY11" fmla="*/ 172579 h 510911"/>
              <a:gd name="connsiteX0" fmla="*/ 0 w 1059590"/>
              <a:gd name="connsiteY0" fmla="*/ 172579 h 510911"/>
              <a:gd name="connsiteX1" fmla="*/ 67668 w 1059590"/>
              <a:gd name="connsiteY1" fmla="*/ 104911 h 510911"/>
              <a:gd name="connsiteX2" fmla="*/ 433254 w 1059590"/>
              <a:gd name="connsiteY2" fmla="*/ 98162 h 510911"/>
              <a:gd name="connsiteX3" fmla="*/ 546567 w 1059590"/>
              <a:gd name="connsiteY3" fmla="*/ 0 h 510911"/>
              <a:gd name="connsiteX4" fmla="*/ 637854 w 1059590"/>
              <a:gd name="connsiteY4" fmla="*/ 103192 h 510911"/>
              <a:gd name="connsiteX5" fmla="*/ 991922 w 1059590"/>
              <a:gd name="connsiteY5" fmla="*/ 104911 h 510911"/>
              <a:gd name="connsiteX6" fmla="*/ 1059590 w 1059590"/>
              <a:gd name="connsiteY6" fmla="*/ 172579 h 510911"/>
              <a:gd name="connsiteX7" fmla="*/ 1059590 w 1059590"/>
              <a:gd name="connsiteY7" fmla="*/ 443243 h 510911"/>
              <a:gd name="connsiteX8" fmla="*/ 991922 w 1059590"/>
              <a:gd name="connsiteY8" fmla="*/ 510911 h 510911"/>
              <a:gd name="connsiteX9" fmla="*/ 67668 w 1059590"/>
              <a:gd name="connsiteY9" fmla="*/ 510911 h 510911"/>
              <a:gd name="connsiteX10" fmla="*/ 0 w 1059590"/>
              <a:gd name="connsiteY10" fmla="*/ 443243 h 510911"/>
              <a:gd name="connsiteX11" fmla="*/ 0 w 1059590"/>
              <a:gd name="connsiteY11" fmla="*/ 172579 h 510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59590" h="510911">
                <a:moveTo>
                  <a:pt x="0" y="172579"/>
                </a:moveTo>
                <a:cubicBezTo>
                  <a:pt x="0" y="135207"/>
                  <a:pt x="30296" y="104911"/>
                  <a:pt x="67668" y="104911"/>
                </a:cubicBezTo>
                <a:lnTo>
                  <a:pt x="433254" y="98162"/>
                </a:lnTo>
                <a:lnTo>
                  <a:pt x="546567" y="0"/>
                </a:lnTo>
                <a:lnTo>
                  <a:pt x="637854" y="103192"/>
                </a:lnTo>
                <a:lnTo>
                  <a:pt x="991922" y="104911"/>
                </a:lnTo>
                <a:cubicBezTo>
                  <a:pt x="1029294" y="104911"/>
                  <a:pt x="1059590" y="135207"/>
                  <a:pt x="1059590" y="172579"/>
                </a:cubicBezTo>
                <a:lnTo>
                  <a:pt x="1059590" y="443243"/>
                </a:lnTo>
                <a:cubicBezTo>
                  <a:pt x="1059590" y="480615"/>
                  <a:pt x="1029294" y="510911"/>
                  <a:pt x="991922" y="510911"/>
                </a:cubicBezTo>
                <a:lnTo>
                  <a:pt x="67668" y="510911"/>
                </a:lnTo>
                <a:cubicBezTo>
                  <a:pt x="30296" y="510911"/>
                  <a:pt x="0" y="480615"/>
                  <a:pt x="0" y="443243"/>
                </a:cubicBezTo>
                <a:lnTo>
                  <a:pt x="0" y="17257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905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endParaRPr lang="en-US" altLang="ko-KR" sz="900">
              <a:solidFill>
                <a:schemeClr val="tx1"/>
              </a:solidFill>
              <a:latin typeface="Malgun Gothic" panose="020B0503020000020004" pitchFamily="34" charset="-127"/>
              <a:ea typeface="Malgun Gothic" panose="020B0503020000020004" pitchFamily="34" charset="-127"/>
            </a:endParaRPr>
          </a:p>
          <a:p>
            <a:pPr algn="ctr"/>
            <a:r>
              <a:rPr lang="ko-KR" altLang="en-US" sz="900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학습수준 </a:t>
            </a:r>
            <a:r>
              <a:rPr lang="ko-KR" altLang="en-US" sz="1100" b="1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우수</a:t>
            </a:r>
            <a:endParaRPr lang="ko-KR" altLang="en-US" sz="900" b="1">
              <a:solidFill>
                <a:schemeClr val="tx1"/>
              </a:solidFill>
              <a:latin typeface="Malgun Gothic" panose="020B0503020000020004" pitchFamily="34" charset="-127"/>
              <a:ea typeface="Malgun Gothic" panose="020B0503020000020004" pitchFamily="34" charset="-127"/>
            </a:endParaRPr>
          </a:p>
        </p:txBody>
      </p:sp>
      <p:sp>
        <p:nvSpPr>
          <p:cNvPr id="103" name="타원 10">
            <a:extLst>
              <a:ext uri="{FF2B5EF4-FFF2-40B4-BE49-F238E27FC236}">
                <a16:creationId xmlns:a16="http://schemas.microsoft.com/office/drawing/2014/main" id="{6A69019A-EF7B-E33E-5A78-EF41BBED52FA}"/>
              </a:ext>
            </a:extLst>
          </p:cNvPr>
          <p:cNvSpPr/>
          <p:nvPr/>
        </p:nvSpPr>
        <p:spPr>
          <a:xfrm>
            <a:off x="1629979" y="3647275"/>
            <a:ext cx="105243" cy="105243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x-none" altLang="en-US" sz="1000" b="1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04" name="타원 12">
            <a:extLst>
              <a:ext uri="{FF2B5EF4-FFF2-40B4-BE49-F238E27FC236}">
                <a16:creationId xmlns:a16="http://schemas.microsoft.com/office/drawing/2014/main" id="{32F7F51B-52EB-FFC3-9B14-0139F8E7ECDA}"/>
              </a:ext>
            </a:extLst>
          </p:cNvPr>
          <p:cNvSpPr/>
          <p:nvPr/>
        </p:nvSpPr>
        <p:spPr>
          <a:xfrm>
            <a:off x="3016569" y="2627944"/>
            <a:ext cx="105243" cy="105243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x-none" altLang="en-US" sz="1000" b="1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05" name="Rounded Rectangle">
            <a:extLst>
              <a:ext uri="{FF2B5EF4-FFF2-40B4-BE49-F238E27FC236}">
                <a16:creationId xmlns:a16="http://schemas.microsoft.com/office/drawing/2014/main" id="{1AAE27CB-0CFC-D283-BDFE-EFA7B4CAC946}"/>
              </a:ext>
            </a:extLst>
          </p:cNvPr>
          <p:cNvSpPr/>
          <p:nvPr/>
        </p:nvSpPr>
        <p:spPr>
          <a:xfrm>
            <a:off x="1572992" y="3477687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7-2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106" name="타원 16">
            <a:extLst>
              <a:ext uri="{FF2B5EF4-FFF2-40B4-BE49-F238E27FC236}">
                <a16:creationId xmlns:a16="http://schemas.microsoft.com/office/drawing/2014/main" id="{54153E6D-C38B-F8B2-D3BE-4B11EE5A37B3}"/>
              </a:ext>
            </a:extLst>
          </p:cNvPr>
          <p:cNvSpPr/>
          <p:nvPr/>
        </p:nvSpPr>
        <p:spPr>
          <a:xfrm>
            <a:off x="5806635" y="2709609"/>
            <a:ext cx="105243" cy="105243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x-none" altLang="en-US" sz="1000" b="1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07" name="모서리가 둥근 직사각형 559">
            <a:extLst>
              <a:ext uri="{FF2B5EF4-FFF2-40B4-BE49-F238E27FC236}">
                <a16:creationId xmlns:a16="http://schemas.microsoft.com/office/drawing/2014/main" id="{56B494DB-88C3-2620-E54E-2E705A4937D2}"/>
              </a:ext>
            </a:extLst>
          </p:cNvPr>
          <p:cNvSpPr/>
          <p:nvPr/>
        </p:nvSpPr>
        <p:spPr>
          <a:xfrm>
            <a:off x="1072283" y="3812219"/>
            <a:ext cx="1249635" cy="20025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 cap="flat">
            <a:solidFill>
              <a:schemeClr val="tx1">
                <a:lumMod val="75000"/>
                <a:lumOff val="25000"/>
              </a:schemeClr>
            </a:solidFill>
            <a:miter lim="400000"/>
          </a:ln>
          <a:effectLst/>
        </p:spPr>
        <p:txBody>
          <a:bodyPr wrap="square" lIns="0" tIns="0" rIns="0" bIns="0" numCol="1" rtlCol="0" anchor="ctr" anchorCtr="0">
            <a:noAutofit/>
          </a:bodyPr>
          <a:lstStyle/>
          <a:p>
            <a:pPr algn="ctr" defTabSz="914309"/>
            <a:r>
              <a:rPr kumimoji="1" lang="x-none" altLang="en-US" sz="70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지리 정보 기술의 활용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434C69DE-C43E-021C-2923-16651673ED86}"/>
              </a:ext>
            </a:extLst>
          </p:cNvPr>
          <p:cNvSpPr txBox="1"/>
          <p:nvPr/>
        </p:nvSpPr>
        <p:spPr>
          <a:xfrm>
            <a:off x="1355213" y="676771"/>
            <a:ext cx="1598194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x-none"/>
            </a:defPPr>
            <a:lvl1pPr>
              <a:defRPr sz="800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en-US" sz="600" b="0" dirty="0">
                <a:solidFill>
                  <a:schemeClr val="bg1">
                    <a:lumMod val="65000"/>
                  </a:schemeClr>
                </a:solidFill>
              </a:rPr>
              <a:t>*</a:t>
            </a:r>
            <a:r>
              <a:rPr lang="ko-KR" altLang="en-US" sz="600" b="0" dirty="0">
                <a:solidFill>
                  <a:schemeClr val="bg1">
                    <a:lumMod val="65000"/>
                  </a:schemeClr>
                </a:solidFill>
              </a:rPr>
              <a:t>모든 그래프는 좌우 이동하며 볼 수 있습니다</a:t>
            </a:r>
            <a:r>
              <a:rPr lang="en-US" altLang="ko-KR" sz="600" b="0" dirty="0">
                <a:solidFill>
                  <a:schemeClr val="bg1">
                    <a:lumMod val="65000"/>
                  </a:schemeClr>
                </a:solidFill>
              </a:rPr>
              <a:t>.</a:t>
            </a:r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CD5A40E1-6FD1-D8B6-861A-E8210F7CE5CF}"/>
              </a:ext>
            </a:extLst>
          </p:cNvPr>
          <p:cNvSpPr/>
          <p:nvPr/>
        </p:nvSpPr>
        <p:spPr>
          <a:xfrm>
            <a:off x="2875565" y="599076"/>
            <a:ext cx="599007" cy="7693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500" b="1" dirty="0"/>
              <a:t>2.0.17 </a:t>
            </a:r>
            <a:r>
              <a:rPr lang="ko-KR" altLang="en-US" sz="500" b="1" dirty="0"/>
              <a:t>문구 수정</a:t>
            </a:r>
          </a:p>
        </p:txBody>
      </p:sp>
    </p:spTree>
    <p:extLst>
      <p:ext uri="{BB962C8B-B14F-4D97-AF65-F5344CB8AC3E}">
        <p14:creationId xmlns:p14="http://schemas.microsoft.com/office/powerpoint/2010/main" val="2455556314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7A3347-89C8-51FE-46D0-376AF2CC0B7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" name="모서리가 둥근 직사각형 268">
            <a:extLst>
              <a:ext uri="{FF2B5EF4-FFF2-40B4-BE49-F238E27FC236}">
                <a16:creationId xmlns:a16="http://schemas.microsoft.com/office/drawing/2014/main" id="{A379040C-3534-87C0-F53C-A7A97070A3F4}"/>
              </a:ext>
            </a:extLst>
          </p:cNvPr>
          <p:cNvSpPr/>
          <p:nvPr/>
        </p:nvSpPr>
        <p:spPr>
          <a:xfrm>
            <a:off x="0" y="5098770"/>
            <a:ext cx="9042400" cy="4750080"/>
          </a:xfrm>
          <a:prstGeom prst="roundRect">
            <a:avLst>
              <a:gd name="adj" fmla="val 1663"/>
            </a:avLst>
          </a:prstGeom>
          <a:solidFill>
            <a:schemeClr val="bg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aphicFrame>
        <p:nvGraphicFramePr>
          <p:cNvPr id="93" name="표 92">
            <a:extLst>
              <a:ext uri="{FF2B5EF4-FFF2-40B4-BE49-F238E27FC236}">
                <a16:creationId xmlns:a16="http://schemas.microsoft.com/office/drawing/2014/main" id="{AE583FE5-5FED-819F-FFCC-45BEAF7B870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52558778"/>
              </p:ext>
            </p:extLst>
          </p:nvPr>
        </p:nvGraphicFramePr>
        <p:xfrm>
          <a:off x="9042400" y="111727"/>
          <a:ext cx="3064806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2905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 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TEA-AIR-SYN-001A</a:t>
                      </a: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담임교사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종합리포트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</a:t>
                      </a:r>
                      <a:r>
                        <a:rPr lang="en-US" altLang="ko-KR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1/2)_</a:t>
                      </a:r>
                      <a:r>
                        <a:rPr lang="ko-KR" altLang="en-US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학생 개별 선택 시</a:t>
                      </a:r>
                      <a:endParaRPr lang="ko-KR" altLang="en-US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94" name="Google Shape;912;p23">
            <a:extLst>
              <a:ext uri="{FF2B5EF4-FFF2-40B4-BE49-F238E27FC236}">
                <a16:creationId xmlns:a16="http://schemas.microsoft.com/office/drawing/2014/main" id="{7E33783F-1175-E2C9-1A3D-4FB8D928434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75033103"/>
              </p:ext>
            </p:extLst>
          </p:nvPr>
        </p:nvGraphicFramePr>
        <p:xfrm>
          <a:off x="9032626" y="1312900"/>
          <a:ext cx="3047759" cy="88129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94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1835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  <a:endParaRPr sz="700" b="0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1)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리포트 수준 및 통계 수집 기준은 내가 현재 해당하는 교과과정 기준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나의 학년 기준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임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>
                          <a:solidFill>
                            <a:srgbClr val="FF000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</a:rPr>
                        <a:t>2) </a:t>
                      </a:r>
                      <a:r>
                        <a:rPr lang="ko-KR" altLang="en-US" sz="700" b="0" u="none" strike="noStrike" cap="none">
                          <a:solidFill>
                            <a:srgbClr val="FF000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</a:rPr>
                        <a:t>우리반 종합리포트 </a:t>
                      </a:r>
                      <a:r>
                        <a:rPr lang="en-US" altLang="ko-KR" sz="700" b="0" u="none" strike="noStrike" cap="none">
                          <a:solidFill>
                            <a:srgbClr val="FF000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</a:rPr>
                        <a:t>&gt; </a:t>
                      </a:r>
                      <a:r>
                        <a:rPr lang="ko-KR" altLang="en-US" sz="700" b="0" u="none" strike="noStrike" cap="none">
                          <a:solidFill>
                            <a:srgbClr val="FF000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</a:rPr>
                        <a:t>학생 선택 시 노출 기준</a:t>
                      </a:r>
                      <a:endParaRPr lang="en-US" altLang="ko-KR" sz="700" b="0" u="none" strike="noStrike" cap="none">
                        <a:solidFill>
                          <a:srgbClr val="FF0000"/>
                        </a:solidFill>
                        <a:highlight>
                          <a:srgbClr val="FFF2CC"/>
                        </a:highlight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>
                          <a:solidFill>
                            <a:srgbClr val="FF000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>
                          <a:solidFill>
                            <a:srgbClr val="FF000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</a:rPr>
                        <a:t>학생을 선택할 경우</a:t>
                      </a:r>
                      <a:r>
                        <a:rPr lang="en-US" altLang="ko-KR" sz="700" b="0" u="none" strike="noStrike" cap="none">
                          <a:solidFill>
                            <a:srgbClr val="FF000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>
                          <a:solidFill>
                            <a:srgbClr val="FF000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</a:rPr>
                        <a:t>선택된 학생의 </a:t>
                      </a:r>
                      <a:r>
                        <a:rPr lang="en-US" altLang="ko-KR" sz="700" b="0" u="none" strike="noStrike" cap="none">
                          <a:solidFill>
                            <a:srgbClr val="FF000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</a:rPr>
                        <a:t>‘</a:t>
                      </a:r>
                      <a:r>
                        <a:rPr lang="ko-KR" altLang="en-US" sz="700" b="0" u="none" strike="noStrike" cap="none">
                          <a:solidFill>
                            <a:srgbClr val="FF000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</a:rPr>
                        <a:t>학생 종합리포트</a:t>
                      </a:r>
                      <a:r>
                        <a:rPr lang="en-US" altLang="ko-KR" sz="700" b="0" u="none" strike="noStrike" cap="none">
                          <a:solidFill>
                            <a:srgbClr val="FF000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</a:rPr>
                        <a:t>(FO)’</a:t>
                      </a:r>
                      <a:r>
                        <a:rPr lang="ko-KR" altLang="en-US" sz="700" b="0" u="none" strike="noStrike" cap="none">
                          <a:solidFill>
                            <a:srgbClr val="FF000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</a:rPr>
                        <a:t> 동일하게 노출</a:t>
                      </a:r>
                      <a:endParaRPr lang="en-US" altLang="ko-KR" sz="700" b="0" u="none" strike="noStrike" cap="none">
                        <a:solidFill>
                          <a:srgbClr val="FF0000"/>
                        </a:solidFill>
                        <a:highlight>
                          <a:srgbClr val="FFF2CC"/>
                        </a:highlight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>
                          <a:solidFill>
                            <a:srgbClr val="FF000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>
                          <a:solidFill>
                            <a:srgbClr val="FF000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</a:rPr>
                        <a:t>노출 범위는 학생용 종합리포트의 구성</a:t>
                      </a:r>
                      <a:r>
                        <a:rPr lang="en-US" altLang="ko-KR" sz="700" b="0" u="none" strike="noStrike" cap="none">
                          <a:solidFill>
                            <a:srgbClr val="FF000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>
                          <a:solidFill>
                            <a:srgbClr val="FF000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</a:rPr>
                        <a:t>영역</a:t>
                      </a:r>
                      <a:r>
                        <a:rPr lang="en-US" altLang="ko-KR" sz="700" b="0" u="none" strike="noStrike" cap="none">
                          <a:solidFill>
                            <a:srgbClr val="FF000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>
                          <a:solidFill>
                            <a:srgbClr val="FF000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</a:rPr>
                        <a:t>항목</a:t>
                      </a:r>
                      <a:r>
                        <a:rPr lang="en-US" altLang="ko-KR" sz="700" b="0" u="none" strike="noStrike" cap="none">
                          <a:solidFill>
                            <a:srgbClr val="FF000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</a:rPr>
                        <a:t>), </a:t>
                      </a:r>
                      <a:r>
                        <a:rPr lang="ko-KR" altLang="en-US" sz="700" b="0" u="none" strike="noStrike" cap="none">
                          <a:solidFill>
                            <a:srgbClr val="FF000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</a:rPr>
                        <a:t>데이터</a:t>
                      </a:r>
                      <a:r>
                        <a:rPr lang="en-US" altLang="ko-KR" sz="700" b="0" u="none" strike="noStrike" cap="none">
                          <a:solidFill>
                            <a:srgbClr val="FF000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>
                          <a:solidFill>
                            <a:srgbClr val="FF000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</a:rPr>
                        <a:t>수치</a:t>
                      </a:r>
                      <a:r>
                        <a:rPr lang="en-US" altLang="ko-KR" sz="700" b="0" u="none" strike="noStrike" cap="none">
                          <a:solidFill>
                            <a:srgbClr val="FF000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>
                          <a:solidFill>
                            <a:srgbClr val="FF000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</a:rPr>
                        <a:t>지표</a:t>
                      </a:r>
                      <a:r>
                        <a:rPr lang="en-US" altLang="ko-KR" sz="700" b="0" u="none" strike="noStrike" cap="none">
                          <a:solidFill>
                            <a:srgbClr val="FF000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</a:rPr>
                        <a:t>), </a:t>
                      </a:r>
                      <a:r>
                        <a:rPr lang="ko-KR" altLang="en-US" sz="700" b="0" u="none" strike="noStrike" cap="none">
                          <a:solidFill>
                            <a:srgbClr val="FF000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</a:rPr>
                        <a:t>문구</a:t>
                      </a:r>
                      <a:r>
                        <a:rPr lang="en-US" altLang="ko-KR" sz="700" b="0" u="none" strike="noStrike" cap="none">
                          <a:solidFill>
                            <a:srgbClr val="FF000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>
                          <a:solidFill>
                            <a:srgbClr val="FF000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</a:rPr>
                        <a:t>설명</a:t>
                      </a:r>
                      <a:r>
                        <a:rPr lang="en-US" altLang="ko-KR" sz="700" b="0" u="none" strike="noStrike" cap="none">
                          <a:solidFill>
                            <a:srgbClr val="FF000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>
                          <a:solidFill>
                            <a:srgbClr val="FF000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</a:rPr>
                        <a:t>라벨</a:t>
                      </a:r>
                      <a:r>
                        <a:rPr lang="en-US" altLang="ko-KR" sz="700" b="0" u="none" strike="noStrike" cap="none">
                          <a:solidFill>
                            <a:srgbClr val="FF000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>
                          <a:solidFill>
                            <a:srgbClr val="FF000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</a:rPr>
                        <a:t>안내그대로 적용</a:t>
                      </a:r>
                      <a:endParaRPr lang="en-US" altLang="ko-KR" sz="700" b="0" u="none" strike="noStrike" cap="none">
                        <a:solidFill>
                          <a:srgbClr val="FF0000"/>
                        </a:solidFill>
                        <a:highlight>
                          <a:srgbClr val="FFF2CC"/>
                        </a:highlight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>
                          <a:solidFill>
                            <a:srgbClr val="FF000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</a:rPr>
                        <a:t>3)</a:t>
                      </a:r>
                      <a:r>
                        <a:rPr lang="ko-KR" altLang="en-US" sz="700" b="0" u="none" strike="noStrike" cap="none">
                          <a:solidFill>
                            <a:srgbClr val="FF000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</a:rPr>
                        <a:t> 전 과목 누적 진단 결과</a:t>
                      </a:r>
                      <a:r>
                        <a:rPr lang="en-US" altLang="ko-KR" sz="700" b="0" u="none" strike="noStrike" cap="none">
                          <a:solidFill>
                            <a:srgbClr val="FF000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>
                          <a:solidFill>
                            <a:srgbClr val="FF000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</a:rPr>
                        <a:t>학기 시작일 기준 현재 시점까지 월별 학습 수준을 측정하여</a:t>
                      </a:r>
                      <a:r>
                        <a:rPr lang="en-US" altLang="ko-KR" sz="700" b="0" u="none" strike="noStrike" cap="none">
                          <a:solidFill>
                            <a:srgbClr val="FF000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>
                          <a:solidFill>
                            <a:srgbClr val="FF000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</a:rPr>
                        <a:t>꺾은선 그래프 제공</a:t>
                      </a:r>
                      <a:endParaRPr lang="en-US" altLang="ko-KR" sz="700" b="0" u="none" strike="noStrike" cap="none">
                        <a:solidFill>
                          <a:srgbClr val="FF0000"/>
                        </a:solidFill>
                        <a:highlight>
                          <a:srgbClr val="FFF2CC"/>
                        </a:highlight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4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그 외의 통계는 </a:t>
                      </a:r>
                      <a:r>
                        <a:rPr lang="ko-KR" altLang="en-US" sz="700" b="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일일 업데이트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>
                          <a:solidFill>
                            <a:srgbClr val="4472C4"/>
                          </a:solidFill>
                          <a:latin typeface="+mn-ea"/>
                          <a:ea typeface="+mn-ea"/>
                        </a:rPr>
                        <a:t>**</a:t>
                      </a:r>
                      <a:r>
                        <a:rPr lang="ko-KR" altLang="en-US" sz="700" b="1" u="none" strike="noStrike" cap="none">
                          <a:solidFill>
                            <a:srgbClr val="4472C4"/>
                          </a:solidFill>
                          <a:latin typeface="+mn-ea"/>
                          <a:ea typeface="+mn-ea"/>
                        </a:rPr>
                        <a:t>종합 리포트 이력 기준</a:t>
                      </a:r>
                      <a:r>
                        <a:rPr lang="en-US" altLang="ko-KR" sz="700" b="1" u="none" strike="noStrike" cap="none">
                          <a:solidFill>
                            <a:srgbClr val="4472C4"/>
                          </a:solidFill>
                          <a:latin typeface="+mn-ea"/>
                          <a:ea typeface="+mn-ea"/>
                        </a:rPr>
                        <a:t>**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1" u="none" strike="noStrike" kern="1200" cap="none" spc="0" baseline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700" b="1" u="none" strike="noStrike" kern="1200" cap="none" spc="0" baseline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학년도 전환 직전</a:t>
                      </a:r>
                      <a:r>
                        <a:rPr lang="en-US" altLang="ko-KR" sz="700" b="1" u="none" strike="noStrike" kern="1200" cap="none" spc="0" baseline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] : </a:t>
                      </a:r>
                      <a:r>
                        <a:rPr lang="ko-KR" altLang="en-US" sz="700" b="0" u="none" strike="noStrike" kern="1200" cap="none" spc="0" baseline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학년도 전환 직전 시점에 해당 학년도 ‘최종 소속</a:t>
                      </a:r>
                      <a:r>
                        <a:rPr lang="en-US" altLang="ko-KR" sz="700" b="0" u="none" strike="noStrike" kern="1200" cap="none" spc="0" baseline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0" u="none" strike="noStrike" kern="1200" cap="none" spc="0" baseline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학교</a:t>
                      </a:r>
                      <a:r>
                        <a:rPr lang="en-US" altLang="ko-KR" sz="700" b="0" u="none" strike="noStrike" kern="1200" cap="none" spc="0" baseline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700" b="0" u="none" strike="noStrike" kern="1200" cap="none" spc="0" baseline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학년</a:t>
                      </a:r>
                      <a:r>
                        <a:rPr lang="en-US" altLang="ko-KR" sz="700" b="0" u="none" strike="noStrike" kern="1200" cap="none" spc="0" baseline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700" b="0" u="none" strike="noStrike" kern="1200" cap="none" spc="0" baseline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반</a:t>
                      </a:r>
                      <a:r>
                        <a:rPr lang="en-US" altLang="ko-KR" sz="700" b="0" u="none" strike="noStrike" kern="1200" cap="none" spc="0" baseline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)’ </a:t>
                      </a:r>
                      <a:r>
                        <a:rPr lang="ko-KR" altLang="en-US" sz="700" b="0" u="none" strike="noStrike" kern="1200" cap="none" spc="0" baseline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기준으로 리포트</a:t>
                      </a:r>
                      <a:r>
                        <a:rPr lang="en-US" altLang="ko-KR" sz="700" b="0" u="none" strike="noStrike" kern="1200" cap="none" spc="0" baseline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700" b="0" u="none" strike="noStrike" kern="1200" cap="none" spc="0" baseline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통계 이력 제공하며</a:t>
                      </a:r>
                      <a:r>
                        <a:rPr lang="en-US" altLang="ko-KR" sz="700" b="0" u="none" strike="noStrike" kern="1200" cap="none" spc="0" baseline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kern="1200" cap="none" spc="0" baseline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전환 이후 데이터는 신규 학년도 기준으로 종합리포트 생성</a:t>
                      </a:r>
                      <a:endParaRPr lang="en-US" altLang="ko-KR" sz="700" b="0" u="none" strike="noStrike" kern="1200" cap="none" spc="0" baseline="0">
                        <a:solidFill>
                          <a:srgbClr val="0070C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1" u="none" strike="noStrike" kern="1200" cap="none" spc="0" baseline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700" b="1" u="none" strike="noStrike" kern="1200" cap="none" spc="0" baseline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전학처리 직전</a:t>
                      </a:r>
                      <a:r>
                        <a:rPr lang="en-US" altLang="ko-KR" sz="700" b="1" u="none" strike="noStrike" kern="1200" cap="none" spc="0" baseline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] </a:t>
                      </a:r>
                      <a:r>
                        <a:rPr lang="en-US" altLang="ko-KR" sz="700" b="0" u="none" strike="noStrike" kern="1200" cap="none" spc="0" baseline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700" b="0" u="none" strike="noStrike" kern="1200" cap="none" spc="0" baseline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전학처리 직전 시점까지의 데이터는 이전 학교 기준</a:t>
                      </a:r>
                      <a:r>
                        <a:rPr lang="en-US" altLang="ko-KR" sz="700" b="0" u="none" strike="noStrike" kern="1200" cap="none" spc="0" baseline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kern="1200" cap="none" spc="0" baseline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전학처리 이후 데이터는 새 학교 기준으로 분리하여 취합</a:t>
                      </a:r>
                      <a:r>
                        <a:rPr lang="en-US" altLang="ko-KR" sz="700" b="0" u="none" strike="noStrike" kern="1200" cap="none" spc="0" baseline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·</a:t>
                      </a:r>
                      <a:r>
                        <a:rPr lang="ko-KR" altLang="en-US" sz="700" b="0" u="none" strike="noStrike" kern="1200" cap="none" spc="0" baseline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집계함</a:t>
                      </a:r>
                      <a:r>
                        <a:rPr lang="en-US" altLang="ko-KR" sz="700" b="0" u="none" strike="noStrike" kern="1200" cap="none" spc="0" baseline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. (</a:t>
                      </a:r>
                      <a:r>
                        <a:rPr lang="ko-KR" altLang="en-US" sz="700" b="0" u="none" strike="noStrike" kern="1200" cap="none" spc="0" baseline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동일 학년도 내 전학 시</a:t>
                      </a:r>
                      <a:r>
                        <a:rPr lang="en-US" altLang="ko-KR" sz="700" b="0" u="none" strike="noStrike" kern="1200" cap="none" spc="0" baseline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kern="1200" cap="none" spc="0" baseline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학교 선택 드롭다운에는 이전 학교</a:t>
                      </a:r>
                      <a:r>
                        <a:rPr lang="en-US" altLang="ko-KR" sz="700" b="0" u="none" strike="noStrike" kern="1200" cap="none" spc="0" baseline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700" b="0" u="none" strike="noStrike" kern="1200" cap="none" spc="0" baseline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새 학교가 모두 노출되며 선택한 학교 기준으로 조회됨</a:t>
                      </a:r>
                      <a:r>
                        <a:rPr lang="en-US" altLang="ko-KR" sz="700" b="0" u="none" strike="noStrike" kern="1200" cap="none" spc="0" baseline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.)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5915097"/>
                  </a:ext>
                </a:extLst>
              </a:tr>
              <a:tr h="0">
                <a:tc rowSpan="5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lang="en-US"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리포트 기준 선택 영역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담당 학급 리포트 탭 및 개설과목 별 리포트 노출 선택</a:t>
                      </a:r>
                      <a:b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툴팁 내용</a:t>
                      </a:r>
                      <a:r>
                        <a:rPr lang="en-US" altLang="ko-KR" sz="700" b="0" u="none" strike="noStrike" cap="none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학습 수준 및 누적진단은 일주일</a:t>
                      </a:r>
                      <a:r>
                        <a:rPr lang="en-US" altLang="ko-KR" sz="700" b="0" u="none" strike="noStrike" cap="none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학습 현황 통계는 전일 기준으로 업데이트 되며</a:t>
                      </a:r>
                      <a:r>
                        <a:rPr lang="en-US" altLang="ko-KR" sz="700" b="0" u="none" strike="noStrike" cap="none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학년도 선택은 이력이 있는 학년도만 표시됩니다</a:t>
                      </a:r>
                      <a:endParaRPr lang="en-US" altLang="ko-KR" sz="700" b="0" u="none" strike="noStrike" cap="none" dirty="0">
                        <a:solidFill>
                          <a:srgbClr val="C0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1355919"/>
                  </a:ext>
                </a:extLst>
              </a:tr>
              <a:tr h="19602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1-1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개설 수업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담임학급 분석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과목의 범위가 주요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 과목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국영수과사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담임학급 이외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 탭 없음 교사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본인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개설 수업 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6008260"/>
                  </a:ext>
                </a:extLst>
              </a:tr>
              <a:tr h="19602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1-2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탭 닫기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507489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1-3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개설 과목 리포트 탭 생성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x-none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내가 개설한 과목 목록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에서 탭 생성</a:t>
                      </a:r>
                      <a:br>
                        <a:rPr lang="en-US" altLang="x-none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개설 과목 목록 보기 노출 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57796088"/>
                  </a:ext>
                </a:extLst>
              </a:tr>
              <a:tr h="14268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1-4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리포트 공유하기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 탭 클릭 시에만 버튼 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 클릭 시 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[TEA-AIR-SYN-SMS]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팝업 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7634491"/>
                  </a:ext>
                </a:extLst>
              </a:tr>
              <a:tr h="142680">
                <a:tc rowSpan="3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우리반 전체 </a:t>
                      </a:r>
                      <a:r>
                        <a:rPr lang="en-US" altLang="ko-KR" sz="7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 </a:t>
                      </a:r>
                      <a:r>
                        <a:rPr lang="ko-KR" altLang="en-US" sz="7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학생 필터 영역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&lt;1-1&gt;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우리반 탭 선택 시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해당 영역 제공</a:t>
                      </a:r>
                      <a:endParaRPr lang="en-US" altLang="ko-KR" sz="700" b="0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종합리포트 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우리반 탭에서만 제공</a:t>
                      </a:r>
                      <a:endParaRPr lang="en-US" altLang="ko-KR" sz="700" b="0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우리반 전체 또는 학생의 개별 종합 리포트를 조회할수 있는 기능</a:t>
                      </a:r>
                      <a:endParaRPr lang="en-US" altLang="ko-KR" sz="700" b="0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5403346"/>
                  </a:ext>
                </a:extLst>
              </a:tr>
              <a:tr h="14268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lang="en-US"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2-1 </a:t>
                      </a:r>
                      <a:r>
                        <a:rPr lang="ko-KR" altLang="en-US" sz="7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조회 대상 선택</a:t>
                      </a:r>
                      <a:endParaRPr lang="en-US" altLang="ko-KR" sz="700" b="1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‘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우리반 전체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’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선택 시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&lt;2-2&gt;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학년도 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학교 선택 불가</a:t>
                      </a:r>
                      <a:endParaRPr lang="en-US" altLang="ko-KR" sz="700" b="0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└  그래프 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2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종 제공 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전 과목 누적 진단 결과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우리반 학습 수준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우리반 학생  선택 시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 &lt;2-2&gt;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학년도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학교 선택 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UI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활성화</a:t>
                      </a:r>
                      <a:endParaRPr lang="en-US" altLang="ko-KR" sz="700" b="0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└ 그래프 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2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종 제공 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전 과목 누적 학습 수준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강점 과목 분석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Default ‘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우리반 전체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’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75523500"/>
                  </a:ext>
                </a:extLst>
              </a:tr>
              <a:tr h="14268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lang="en-US"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2-2 </a:t>
                      </a:r>
                      <a:r>
                        <a:rPr lang="ko-KR" altLang="en-US" sz="7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학년도</a:t>
                      </a:r>
                      <a:r>
                        <a:rPr lang="en-US" altLang="ko-KR" sz="7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/ </a:t>
                      </a:r>
                      <a:r>
                        <a:rPr lang="ko-KR" altLang="en-US" sz="7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학교 드롭다운</a:t>
                      </a:r>
                      <a:endParaRPr lang="en-US" altLang="ko-KR" sz="700" b="1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조회할 학년도 선택 기능 제공 및 선택 학년도 기준으로 학교 목록  제공</a:t>
                      </a:r>
                      <a:endParaRPr lang="en-US" altLang="ko-KR" sz="700" b="0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학년도 선택은 사용 이력이 있는 학년도에 한해 제공하며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종합리포트 데이터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학습진단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학습현황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이력이 없는 학년도는 학년도 선택 목록에서 제외</a:t>
                      </a:r>
                      <a:endParaRPr lang="en-US" altLang="ko-KR" sz="700" b="0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선택한 학년도 기준 학생 소속 이력 기반 학교 목록 제공 및 선택 학년도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·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학교 기준 종합리포트 결과 제공</a:t>
                      </a:r>
                      <a:endParaRPr lang="en-US" altLang="ko-KR" sz="700" b="0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기본 조회  기준 시점</a:t>
                      </a:r>
                      <a:endParaRPr lang="en-US" altLang="ko-KR" sz="700" b="1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Defautl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현재 학년도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현재 소속 학교 </a:t>
                      </a:r>
                      <a:endParaRPr lang="en-US" altLang="ko-KR" sz="700" b="0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학년도 전학 직전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이전 학년도 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최종 소속 학교</a:t>
                      </a:r>
                      <a:endParaRPr lang="en-US" altLang="ko-KR" sz="700" b="0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전학처리  직전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현재 학년도 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최종 소속 학교</a:t>
                      </a:r>
                      <a:endParaRPr lang="en-US" altLang="ko-KR" sz="700" b="0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97140921"/>
                  </a:ext>
                </a:extLst>
              </a:tr>
              <a:tr h="249360">
                <a:tc rowSpan="4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누적 학습 수준 </a:t>
                      </a: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과목 종합</a:t>
                      </a: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b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학기 시작일 기준 현재 시점까지 월별 학습 수준 꺾은선 그래프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0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여정맵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처럼 디자인 하여 열심히 달려 나가는 느낌을 상단에 배치하여 제공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(GUI)</a:t>
                      </a:r>
                      <a:endParaRPr lang="ko-KR" altLang="en-US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57866259"/>
                  </a:ext>
                </a:extLst>
              </a:tr>
              <a:tr h="14268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</a:t>
                      </a:r>
                      <a:r>
                        <a:rPr lang="en-US" altLang="ko-KR" sz="7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-1 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진단 결과 </a:t>
                      </a: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 </a:t>
                      </a:r>
                      <a:r>
                        <a:rPr lang="ko-KR" altLang="en-US" sz="700" b="1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누적학습량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그래프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레이블 선택 시 진단결과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or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학습량 그래프 활성화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7513294"/>
                  </a:ext>
                </a:extLst>
              </a:tr>
              <a:tr h="19602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</a:t>
                      </a:r>
                      <a:r>
                        <a:rPr lang="en-US" altLang="ko-KR" sz="7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-2 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누적진단 </a:t>
                      </a: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1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누적학습량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레이블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누적진단 또는 </a:t>
                      </a:r>
                      <a:r>
                        <a:rPr lang="ko-KR" altLang="en-US" sz="700" b="0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누적학습량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레이블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click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 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해당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그래프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[3-1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표시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6695974"/>
                  </a:ext>
                </a:extLst>
              </a:tr>
              <a:tr h="19602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3-3</a:t>
                      </a:r>
                      <a:r>
                        <a:rPr lang="ko-KR" altLang="en-US" sz="7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수준별 메시지 케이스 정의</a:t>
                      </a:r>
                      <a:endParaRPr lang="en-US" altLang="ko-KR" sz="700" b="1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-”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학습수준은 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[A],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학습량은 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[B].”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문구 제공</a:t>
                      </a:r>
                      <a:br>
                        <a:rPr lang="en-US" altLang="ko-KR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en-US" altLang="ko-KR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-A(5</a:t>
                      </a:r>
                      <a:r>
                        <a:rPr lang="ko-KR" altLang="en-US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개</a:t>
                      </a:r>
                      <a:r>
                        <a:rPr lang="en-US" altLang="ko-KR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): </a:t>
                      </a:r>
                      <a:r>
                        <a:rPr lang="ko-KR" altLang="en-US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매우 우수하고</a:t>
                      </a:r>
                      <a:r>
                        <a:rPr lang="en-US" altLang="ko-KR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 우수하고</a:t>
                      </a:r>
                      <a:r>
                        <a:rPr lang="en-US" altLang="ko-KR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 보통이고</a:t>
                      </a:r>
                      <a:r>
                        <a:rPr lang="en-US" altLang="ko-KR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 다소 미흡하고</a:t>
                      </a:r>
                      <a:r>
                        <a:rPr lang="en-US" altLang="ko-KR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 미흡하고</a:t>
                      </a:r>
                      <a:endParaRPr lang="en-US" altLang="ko-KR" sz="700" b="0" u="none" strike="noStrike" cap="none" spc="0" baseline="0">
                        <a:solidFill>
                          <a:srgbClr val="C0000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-B(3</a:t>
                      </a:r>
                      <a:r>
                        <a:rPr lang="ko-KR" altLang="en-US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개</a:t>
                      </a:r>
                      <a:r>
                        <a:rPr lang="en-US" altLang="ko-KR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):</a:t>
                      </a:r>
                      <a:r>
                        <a:rPr lang="ko-KR" altLang="en-US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 많은 편</a:t>
                      </a:r>
                      <a:r>
                        <a:rPr lang="en-US" altLang="ko-KR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 보통인 편</a:t>
                      </a:r>
                      <a:r>
                        <a:rPr lang="en-US" altLang="ko-KR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 적은 편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52670120"/>
                  </a:ext>
                </a:extLst>
              </a:tr>
              <a:tr h="19602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강점 과목 분석</a:t>
                      </a:r>
                      <a:endParaRPr lang="en-US" altLang="ko-KR" sz="700" b="1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과목별 종합 진단 결과 기반 과목 평균과 학급 수준 비교 분석</a:t>
                      </a:r>
                      <a:b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주요 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교과 분석 </a:t>
                      </a:r>
                      <a:r>
                        <a:rPr lang="ko-KR" altLang="en-US" sz="700" b="0" u="none" strike="noStrike" cap="none" spc="0" baseline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스파이더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차트</a:t>
                      </a:r>
                      <a:endParaRPr lang="en-US" altLang="ko-KR" sz="700" b="0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강점 과목 메시지</a:t>
                      </a:r>
                      <a:endParaRPr lang="en-US" altLang="ko-KR" sz="700" b="0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094106"/>
                  </a:ext>
                </a:extLst>
              </a:tr>
            </a:tbl>
          </a:graphicData>
        </a:graphic>
      </p:graphicFrame>
      <p:sp>
        <p:nvSpPr>
          <p:cNvPr id="20" name="양쪽 모서리가 둥근 사각형 19">
            <a:extLst>
              <a:ext uri="{FF2B5EF4-FFF2-40B4-BE49-F238E27FC236}">
                <a16:creationId xmlns:a16="http://schemas.microsoft.com/office/drawing/2014/main" id="{2E522F69-2DCD-8F74-325C-8C349E51A59C}"/>
              </a:ext>
            </a:extLst>
          </p:cNvPr>
          <p:cNvSpPr/>
          <p:nvPr/>
        </p:nvSpPr>
        <p:spPr>
          <a:xfrm>
            <a:off x="1488431" y="1200730"/>
            <a:ext cx="1176186" cy="213360"/>
          </a:xfrm>
          <a:prstGeom prst="round2SameRect">
            <a:avLst/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생활과 윤리 </a:t>
            </a:r>
            <a:r>
              <a:rPr lang="ko-KR" altLang="en-US" sz="800" b="1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보충반</a:t>
            </a:r>
            <a:r>
              <a:rPr lang="en-US" altLang="ko-KR" sz="8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x-none" altLang="en-US" sz="8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6B7ED1F-7D89-FA0D-4D7E-D149ACEFD823}"/>
              </a:ext>
            </a:extLst>
          </p:cNvPr>
          <p:cNvSpPr txBox="1"/>
          <p:nvPr/>
        </p:nvSpPr>
        <p:spPr>
          <a:xfrm>
            <a:off x="313249" y="935431"/>
            <a:ext cx="755015" cy="1692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100" b="1" dirty="0"/>
              <a:t>종합 리포트</a:t>
            </a:r>
            <a:endParaRPr lang="en-US" altLang="ko-KR" sz="1050" b="1" dirty="0"/>
          </a:p>
        </p:txBody>
      </p:sp>
      <p:sp>
        <p:nvSpPr>
          <p:cNvPr id="19" name="양쪽 모서리가 둥근 사각형 18">
            <a:extLst>
              <a:ext uri="{FF2B5EF4-FFF2-40B4-BE49-F238E27FC236}">
                <a16:creationId xmlns:a16="http://schemas.microsoft.com/office/drawing/2014/main" id="{BAEE897D-B747-6815-BFD0-A23B04102938}"/>
              </a:ext>
            </a:extLst>
          </p:cNvPr>
          <p:cNvSpPr/>
          <p:nvPr/>
        </p:nvSpPr>
        <p:spPr>
          <a:xfrm>
            <a:off x="313249" y="1200730"/>
            <a:ext cx="1176186" cy="213360"/>
          </a:xfrm>
          <a:prstGeom prst="round2SameRect">
            <a:avLst/>
          </a:prstGeom>
          <a:solidFill>
            <a:schemeClr val="tx1">
              <a:lumMod val="50000"/>
              <a:lumOff val="50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x-none" altLang="en-US" sz="800" b="1">
                <a:solidFill>
                  <a:prstClr val="white"/>
                </a:solidFill>
              </a:rPr>
              <a:t>우리반</a:t>
            </a:r>
          </a:p>
        </p:txBody>
      </p:sp>
      <p:pic>
        <p:nvPicPr>
          <p:cNvPr id="23" name="그래픽 22" descr="추가 단색으로 채워진">
            <a:extLst>
              <a:ext uri="{FF2B5EF4-FFF2-40B4-BE49-F238E27FC236}">
                <a16:creationId xmlns:a16="http://schemas.microsoft.com/office/drawing/2014/main" id="{F3FE4C28-BD81-6253-3ED9-D3A2201CC89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929811" y="1241215"/>
            <a:ext cx="133200" cy="133200"/>
          </a:xfrm>
          <a:prstGeom prst="rect">
            <a:avLst/>
          </a:prstGeom>
        </p:spPr>
      </p:pic>
      <p:sp>
        <p:nvSpPr>
          <p:cNvPr id="6" name="양쪽 모서리가 둥근 사각형 5">
            <a:extLst>
              <a:ext uri="{FF2B5EF4-FFF2-40B4-BE49-F238E27FC236}">
                <a16:creationId xmlns:a16="http://schemas.microsoft.com/office/drawing/2014/main" id="{C7DB0F61-7C63-DDC1-5990-84CD7EBA818E}"/>
              </a:ext>
            </a:extLst>
          </p:cNvPr>
          <p:cNvSpPr/>
          <p:nvPr/>
        </p:nvSpPr>
        <p:spPr>
          <a:xfrm>
            <a:off x="2664617" y="1200730"/>
            <a:ext cx="1176186" cy="213360"/>
          </a:xfrm>
          <a:prstGeom prst="round2SameRect">
            <a:avLst/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>
                    <a:lumMod val="75000"/>
                    <a:lumOff val="25000"/>
                  </a:schemeClr>
                </a:solidFill>
              </a:rPr>
              <a:t>윤리와 사상 정규</a:t>
            </a:r>
            <a:endParaRPr lang="x-none" altLang="en-US" sz="800" b="1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99" name="TextBox 198">
            <a:extLst>
              <a:ext uri="{FF2B5EF4-FFF2-40B4-BE49-F238E27FC236}">
                <a16:creationId xmlns:a16="http://schemas.microsoft.com/office/drawing/2014/main" id="{DB66EDEC-D33A-AB37-5DEE-242D4E1D95A5}"/>
              </a:ext>
            </a:extLst>
          </p:cNvPr>
          <p:cNvSpPr txBox="1"/>
          <p:nvPr/>
        </p:nvSpPr>
        <p:spPr>
          <a:xfrm>
            <a:off x="4802053" y="2837175"/>
            <a:ext cx="689291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>
                <a:solidFill>
                  <a:prstClr val="black"/>
                </a:solidFill>
              </a:rPr>
              <a:t>강점 과목 분석</a:t>
            </a:r>
            <a:endParaRPr kumimoji="1" lang="en-US" altLang="ko-KR" sz="800" b="1">
              <a:solidFill>
                <a:prstClr val="black"/>
              </a:solidFill>
            </a:endParaRPr>
          </a:p>
        </p:txBody>
      </p:sp>
      <p:sp>
        <p:nvSpPr>
          <p:cNvPr id="138" name="Rectangle 4">
            <a:extLst>
              <a:ext uri="{FF2B5EF4-FFF2-40B4-BE49-F238E27FC236}">
                <a16:creationId xmlns:a16="http://schemas.microsoft.com/office/drawing/2014/main" id="{DD506B49-49EB-D6BC-1A2E-131628397D7B}"/>
              </a:ext>
            </a:extLst>
          </p:cNvPr>
          <p:cNvSpPr/>
          <p:nvPr/>
        </p:nvSpPr>
        <p:spPr>
          <a:xfrm>
            <a:off x="264461" y="953172"/>
            <a:ext cx="8459363" cy="472553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139" name="Rounded Rectangle">
            <a:extLst>
              <a:ext uri="{FF2B5EF4-FFF2-40B4-BE49-F238E27FC236}">
                <a16:creationId xmlns:a16="http://schemas.microsoft.com/office/drawing/2014/main" id="{49AE164B-32A3-92DB-A1D6-6E5C97FBA70D}"/>
              </a:ext>
            </a:extLst>
          </p:cNvPr>
          <p:cNvSpPr/>
          <p:nvPr/>
        </p:nvSpPr>
        <p:spPr>
          <a:xfrm>
            <a:off x="3889267" y="1148042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1-3</a:t>
            </a:r>
            <a:endParaRPr sz="700">
              <a:solidFill>
                <a:schemeClr val="bg1"/>
              </a:solidFill>
            </a:endParaRPr>
          </a:p>
        </p:txBody>
      </p:sp>
      <p:pic>
        <p:nvPicPr>
          <p:cNvPr id="85" name="그래픽 84" descr="추가 단색으로 채워진">
            <a:extLst>
              <a:ext uri="{FF2B5EF4-FFF2-40B4-BE49-F238E27FC236}">
                <a16:creationId xmlns:a16="http://schemas.microsoft.com/office/drawing/2014/main" id="{47783D55-F4EC-8620-1274-509C2205E95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2700000">
            <a:off x="2538484" y="1265889"/>
            <a:ext cx="96149" cy="96149"/>
          </a:xfrm>
          <a:prstGeom prst="rect">
            <a:avLst/>
          </a:prstGeom>
        </p:spPr>
      </p:pic>
      <p:pic>
        <p:nvPicPr>
          <p:cNvPr id="86" name="그래픽 85" descr="추가 단색으로 채워진">
            <a:extLst>
              <a:ext uri="{FF2B5EF4-FFF2-40B4-BE49-F238E27FC236}">
                <a16:creationId xmlns:a16="http://schemas.microsoft.com/office/drawing/2014/main" id="{41BF8B40-E319-7A6A-FA7E-B2FA330688D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2700000">
            <a:off x="3692118" y="1265889"/>
            <a:ext cx="96149" cy="96149"/>
          </a:xfrm>
          <a:prstGeom prst="rect">
            <a:avLst/>
          </a:prstGeom>
        </p:spPr>
      </p:pic>
      <p:sp>
        <p:nvSpPr>
          <p:cNvPr id="87" name="Rounded Rectangle">
            <a:extLst>
              <a:ext uri="{FF2B5EF4-FFF2-40B4-BE49-F238E27FC236}">
                <a16:creationId xmlns:a16="http://schemas.microsoft.com/office/drawing/2014/main" id="{EBB2553F-DCAB-1AC1-9B4E-7396BB0A2DF2}"/>
              </a:ext>
            </a:extLst>
          </p:cNvPr>
          <p:cNvSpPr/>
          <p:nvPr/>
        </p:nvSpPr>
        <p:spPr>
          <a:xfrm>
            <a:off x="2484317" y="1133255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1-2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319" name="TextBox 53">
            <a:extLst>
              <a:ext uri="{FF2B5EF4-FFF2-40B4-BE49-F238E27FC236}">
                <a16:creationId xmlns:a16="http://schemas.microsoft.com/office/drawing/2014/main" id="{F15CEFEF-812B-EA94-3426-B2F4BE5416C8}"/>
              </a:ext>
            </a:extLst>
          </p:cNvPr>
          <p:cNvSpPr txBox="1"/>
          <p:nvPr/>
        </p:nvSpPr>
        <p:spPr>
          <a:xfrm>
            <a:off x="7922253" y="2843167"/>
            <a:ext cx="470714" cy="7788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ko-KR" altLang="en-US" sz="500"/>
              <a:t>홍성일</a:t>
            </a:r>
            <a:endParaRPr lang="en-US" altLang="ko-KR" sz="500" dirty="0"/>
          </a:p>
        </p:txBody>
      </p:sp>
      <p:sp>
        <p:nvSpPr>
          <p:cNvPr id="320" name="TextBox 53">
            <a:extLst>
              <a:ext uri="{FF2B5EF4-FFF2-40B4-BE49-F238E27FC236}">
                <a16:creationId xmlns:a16="http://schemas.microsoft.com/office/drawing/2014/main" id="{50993CA1-2AA5-87E1-B872-97983B5C9487}"/>
              </a:ext>
            </a:extLst>
          </p:cNvPr>
          <p:cNvSpPr txBox="1"/>
          <p:nvPr/>
        </p:nvSpPr>
        <p:spPr>
          <a:xfrm>
            <a:off x="7546243" y="2837175"/>
            <a:ext cx="470715" cy="7788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ko-KR" altLang="en-US" sz="500" dirty="0"/>
              <a:t>과목 평균</a:t>
            </a:r>
            <a:endParaRPr lang="en-US" altLang="ko-KR" sz="500" dirty="0"/>
          </a:p>
        </p:txBody>
      </p:sp>
      <p:sp>
        <p:nvSpPr>
          <p:cNvPr id="321" name="직사각형 511">
            <a:extLst>
              <a:ext uri="{FF2B5EF4-FFF2-40B4-BE49-F238E27FC236}">
                <a16:creationId xmlns:a16="http://schemas.microsoft.com/office/drawing/2014/main" id="{19CD386D-4E84-BB44-2A5B-1DE2700EC7AD}"/>
              </a:ext>
            </a:extLst>
          </p:cNvPr>
          <p:cNvSpPr/>
          <p:nvPr/>
        </p:nvSpPr>
        <p:spPr>
          <a:xfrm>
            <a:off x="8419113" y="2846901"/>
            <a:ext cx="72787" cy="63851"/>
          </a:xfrm>
          <a:prstGeom prst="rect">
            <a:avLst/>
          </a:pr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r"/>
            <a:endParaRPr kumimoji="1" lang="ko-KR" altLang="en-US" sz="1100"/>
          </a:p>
        </p:txBody>
      </p:sp>
      <p:sp>
        <p:nvSpPr>
          <p:cNvPr id="322" name="직사각형 512">
            <a:extLst>
              <a:ext uri="{FF2B5EF4-FFF2-40B4-BE49-F238E27FC236}">
                <a16:creationId xmlns:a16="http://schemas.microsoft.com/office/drawing/2014/main" id="{E66837BB-A0C9-4047-EDBD-FF3DF7CE8A95}"/>
              </a:ext>
            </a:extLst>
          </p:cNvPr>
          <p:cNvSpPr/>
          <p:nvPr/>
        </p:nvSpPr>
        <p:spPr>
          <a:xfrm>
            <a:off x="8043105" y="2846901"/>
            <a:ext cx="72787" cy="63851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r"/>
            <a:endParaRPr kumimoji="1" lang="ko-KR" altLang="en-US" sz="1100"/>
          </a:p>
        </p:txBody>
      </p:sp>
      <p:sp>
        <p:nvSpPr>
          <p:cNvPr id="176" name="Rounded Rectangle">
            <a:extLst>
              <a:ext uri="{FF2B5EF4-FFF2-40B4-BE49-F238E27FC236}">
                <a16:creationId xmlns:a16="http://schemas.microsoft.com/office/drawing/2014/main" id="{C8B5CAF1-2230-24A6-01DF-6E5537BC5AD7}"/>
              </a:ext>
            </a:extLst>
          </p:cNvPr>
          <p:cNvSpPr/>
          <p:nvPr/>
        </p:nvSpPr>
        <p:spPr>
          <a:xfrm>
            <a:off x="411174" y="3933646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 dirty="0">
                <a:solidFill>
                  <a:schemeClr val="bg1"/>
                </a:solidFill>
              </a:rPr>
              <a:t>3</a:t>
            </a:r>
            <a:r>
              <a:rPr lang="en-US" sz="700">
                <a:solidFill>
                  <a:schemeClr val="bg1"/>
                </a:solidFill>
              </a:rPr>
              <a:t>-</a:t>
            </a:r>
            <a:r>
              <a:rPr lang="en-US" altLang="ko-KR" sz="70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  <p:pic>
        <p:nvPicPr>
          <p:cNvPr id="21" name="Graphic 11">
            <a:extLst>
              <a:ext uri="{FF2B5EF4-FFF2-40B4-BE49-F238E27FC236}">
                <a16:creationId xmlns:a16="http://schemas.microsoft.com/office/drawing/2014/main" id="{51291E53-8123-4D23-96CF-7A70287400C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112975" y="931751"/>
            <a:ext cx="155002" cy="155002"/>
          </a:xfrm>
          <a:prstGeom prst="rect">
            <a:avLst/>
          </a:prstGeom>
        </p:spPr>
      </p:pic>
      <p:sp>
        <p:nvSpPr>
          <p:cNvPr id="4" name="사각형: 둥근 모서리 3">
            <a:extLst>
              <a:ext uri="{FF2B5EF4-FFF2-40B4-BE49-F238E27FC236}">
                <a16:creationId xmlns:a16="http://schemas.microsoft.com/office/drawing/2014/main" id="{11C9A902-E957-DB8E-14D6-938969EE3996}"/>
              </a:ext>
            </a:extLst>
          </p:cNvPr>
          <p:cNvSpPr/>
          <p:nvPr/>
        </p:nvSpPr>
        <p:spPr>
          <a:xfrm>
            <a:off x="7753329" y="981552"/>
            <a:ext cx="929640" cy="194582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/>
              <a:t>리포트 공유하기</a:t>
            </a:r>
          </a:p>
        </p:txBody>
      </p:sp>
      <p:sp>
        <p:nvSpPr>
          <p:cNvPr id="9" name="Rounded Rectangle">
            <a:extLst>
              <a:ext uri="{FF2B5EF4-FFF2-40B4-BE49-F238E27FC236}">
                <a16:creationId xmlns:a16="http://schemas.microsoft.com/office/drawing/2014/main" id="{630D8F9C-A4DC-6294-E916-08F21098DA21}"/>
              </a:ext>
            </a:extLst>
          </p:cNvPr>
          <p:cNvSpPr/>
          <p:nvPr/>
        </p:nvSpPr>
        <p:spPr>
          <a:xfrm>
            <a:off x="7605330" y="956018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1-4</a:t>
            </a:r>
            <a:endParaRPr sz="700">
              <a:solidFill>
                <a:schemeClr val="bg1"/>
              </a:solidFill>
            </a:endParaRPr>
          </a:p>
        </p:txBody>
      </p: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BD4F1CCB-487A-F449-0277-2C61E3E055A2}"/>
              </a:ext>
            </a:extLst>
          </p:cNvPr>
          <p:cNvGrpSpPr/>
          <p:nvPr/>
        </p:nvGrpSpPr>
        <p:grpSpPr>
          <a:xfrm>
            <a:off x="122565" y="1077387"/>
            <a:ext cx="2182670" cy="175948"/>
            <a:chOff x="5046735" y="1072385"/>
            <a:chExt cx="2182670" cy="175948"/>
          </a:xfrm>
        </p:grpSpPr>
        <p:sp>
          <p:nvSpPr>
            <p:cNvPr id="16" name="자유형: 도형 15">
              <a:extLst>
                <a:ext uri="{FF2B5EF4-FFF2-40B4-BE49-F238E27FC236}">
                  <a16:creationId xmlns:a16="http://schemas.microsoft.com/office/drawing/2014/main" id="{35F267D2-72F1-5F3B-C3B6-097B14A18090}"/>
                </a:ext>
              </a:extLst>
            </p:cNvPr>
            <p:cNvSpPr/>
            <p:nvPr/>
          </p:nvSpPr>
          <p:spPr>
            <a:xfrm>
              <a:off x="5046735" y="1072385"/>
              <a:ext cx="2182670" cy="173590"/>
            </a:xfrm>
            <a:custGeom>
              <a:avLst/>
              <a:gdLst>
                <a:gd name="connsiteX0" fmla="*/ 1264203 w 2643835"/>
                <a:gd name="connsiteY0" fmla="*/ 0 h 360099"/>
                <a:gd name="connsiteX1" fmla="*/ 1305207 w 2643835"/>
                <a:gd name="connsiteY1" fmla="*/ 60652 h 360099"/>
                <a:gd name="connsiteX2" fmla="*/ 2593926 w 2643835"/>
                <a:gd name="connsiteY2" fmla="*/ 60652 h 360099"/>
                <a:gd name="connsiteX3" fmla="*/ 2643835 w 2643835"/>
                <a:gd name="connsiteY3" fmla="*/ 110561 h 360099"/>
                <a:gd name="connsiteX4" fmla="*/ 2643835 w 2643835"/>
                <a:gd name="connsiteY4" fmla="*/ 310190 h 360099"/>
                <a:gd name="connsiteX5" fmla="*/ 2593926 w 2643835"/>
                <a:gd name="connsiteY5" fmla="*/ 360099 h 360099"/>
                <a:gd name="connsiteX6" fmla="*/ 49909 w 2643835"/>
                <a:gd name="connsiteY6" fmla="*/ 360099 h 360099"/>
                <a:gd name="connsiteX7" fmla="*/ 0 w 2643835"/>
                <a:gd name="connsiteY7" fmla="*/ 310190 h 360099"/>
                <a:gd name="connsiteX8" fmla="*/ 0 w 2643835"/>
                <a:gd name="connsiteY8" fmla="*/ 110561 h 360099"/>
                <a:gd name="connsiteX9" fmla="*/ 49909 w 2643835"/>
                <a:gd name="connsiteY9" fmla="*/ 60652 h 360099"/>
                <a:gd name="connsiteX10" fmla="*/ 1223199 w 2643835"/>
                <a:gd name="connsiteY10" fmla="*/ 60652 h 360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43835" h="360099">
                  <a:moveTo>
                    <a:pt x="1264203" y="0"/>
                  </a:moveTo>
                  <a:lnTo>
                    <a:pt x="1305207" y="60652"/>
                  </a:lnTo>
                  <a:lnTo>
                    <a:pt x="2593926" y="60652"/>
                  </a:lnTo>
                  <a:cubicBezTo>
                    <a:pt x="2621490" y="60652"/>
                    <a:pt x="2643835" y="82997"/>
                    <a:pt x="2643835" y="110561"/>
                  </a:cubicBezTo>
                  <a:lnTo>
                    <a:pt x="2643835" y="310190"/>
                  </a:lnTo>
                  <a:cubicBezTo>
                    <a:pt x="2643835" y="337754"/>
                    <a:pt x="2621490" y="360099"/>
                    <a:pt x="2593926" y="360099"/>
                  </a:cubicBezTo>
                  <a:lnTo>
                    <a:pt x="49909" y="360099"/>
                  </a:lnTo>
                  <a:cubicBezTo>
                    <a:pt x="22345" y="360099"/>
                    <a:pt x="0" y="337754"/>
                    <a:pt x="0" y="310190"/>
                  </a:cubicBezTo>
                  <a:lnTo>
                    <a:pt x="0" y="110561"/>
                  </a:lnTo>
                  <a:cubicBezTo>
                    <a:pt x="0" y="82997"/>
                    <a:pt x="22345" y="60652"/>
                    <a:pt x="49909" y="60652"/>
                  </a:cubicBezTo>
                  <a:lnTo>
                    <a:pt x="1223199" y="60652"/>
                  </a:lnTo>
                  <a:close/>
                </a:path>
              </a:pathLst>
            </a:custGeom>
            <a:solidFill>
              <a:srgbClr val="313131">
                <a:alpha val="8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B0F523F0-9779-F8F2-1B57-3A53E2DA18BA}"/>
                </a:ext>
              </a:extLst>
            </p:cNvPr>
            <p:cNvSpPr txBox="1"/>
            <p:nvPr/>
          </p:nvSpPr>
          <p:spPr>
            <a:xfrm>
              <a:off x="5073818" y="1109834"/>
              <a:ext cx="2127181" cy="138499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spAutoFit/>
            </a:bodyPr>
            <a:lstStyle/>
            <a:p>
              <a:r>
                <a:rPr kumimoji="1" lang="ko-KR" altLang="en-US" sz="450">
                  <a:solidFill>
                    <a:schemeClr val="bg1"/>
                  </a:solidFill>
                </a:rPr>
                <a:t>학습 수준 및 누적진단은 일주일</a:t>
              </a:r>
              <a:r>
                <a:rPr kumimoji="1" lang="en-US" altLang="ko-KR" sz="450">
                  <a:solidFill>
                    <a:schemeClr val="bg1"/>
                  </a:solidFill>
                </a:rPr>
                <a:t>, </a:t>
              </a:r>
              <a:r>
                <a:rPr kumimoji="1" lang="ko-KR" altLang="en-US" sz="450">
                  <a:solidFill>
                    <a:schemeClr val="bg1"/>
                  </a:solidFill>
                </a:rPr>
                <a:t>학습 현황 통계는 전일 기준으로 업데이트 되며</a:t>
              </a:r>
              <a:r>
                <a:rPr kumimoji="1" lang="en-US" altLang="ko-KR" sz="450">
                  <a:solidFill>
                    <a:schemeClr val="bg1"/>
                  </a:solidFill>
                </a:rPr>
                <a:t>, </a:t>
              </a:r>
              <a:r>
                <a:rPr kumimoji="1" lang="ko-KR" altLang="en-US" sz="450">
                  <a:solidFill>
                    <a:schemeClr val="bg1"/>
                  </a:solidFill>
                </a:rPr>
                <a:t>학년도 선택은 이력이 있는 학년도만 표시됩니다</a:t>
              </a:r>
              <a:endParaRPr kumimoji="1" lang="en-US" altLang="ko-KR" sz="450" dirty="0">
                <a:solidFill>
                  <a:schemeClr val="bg1"/>
                </a:solidFill>
              </a:endParaRPr>
            </a:p>
          </p:txBody>
        </p:sp>
      </p:grpSp>
      <p:sp>
        <p:nvSpPr>
          <p:cNvPr id="25" name="Rounded Rectangle">
            <a:extLst>
              <a:ext uri="{FF2B5EF4-FFF2-40B4-BE49-F238E27FC236}">
                <a16:creationId xmlns:a16="http://schemas.microsoft.com/office/drawing/2014/main" id="{72F09490-2006-B65B-9B0C-4D62B6D1078D}"/>
              </a:ext>
            </a:extLst>
          </p:cNvPr>
          <p:cNvSpPr/>
          <p:nvPr/>
        </p:nvSpPr>
        <p:spPr>
          <a:xfrm>
            <a:off x="539301" y="1249829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1-1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28" name="Circle">
            <a:extLst>
              <a:ext uri="{FF2B5EF4-FFF2-40B4-BE49-F238E27FC236}">
                <a16:creationId xmlns:a16="http://schemas.microsoft.com/office/drawing/2014/main" id="{1AD217E8-B492-822D-92FD-72EB7CA4B89A}"/>
              </a:ext>
            </a:extLst>
          </p:cNvPr>
          <p:cNvSpPr/>
          <p:nvPr/>
        </p:nvSpPr>
        <p:spPr>
          <a:xfrm>
            <a:off x="218989" y="860431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41" name="직사각형 40">
            <a:extLst>
              <a:ext uri="{FF2B5EF4-FFF2-40B4-BE49-F238E27FC236}">
                <a16:creationId xmlns:a16="http://schemas.microsoft.com/office/drawing/2014/main" id="{3C6AE229-724C-B282-49B8-F65AE8B0B4B7}"/>
              </a:ext>
            </a:extLst>
          </p:cNvPr>
          <p:cNvSpPr/>
          <p:nvPr/>
        </p:nvSpPr>
        <p:spPr>
          <a:xfrm>
            <a:off x="260080" y="2702701"/>
            <a:ext cx="4344335" cy="2384282"/>
          </a:xfrm>
          <a:prstGeom prst="rect">
            <a:avLst/>
          </a:prstGeom>
          <a:noFill/>
          <a:ln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43" name="직선 연결선 42">
            <a:extLst>
              <a:ext uri="{FF2B5EF4-FFF2-40B4-BE49-F238E27FC236}">
                <a16:creationId xmlns:a16="http://schemas.microsoft.com/office/drawing/2014/main" id="{C6CD7E40-FA4A-F3AC-CE63-3149CBBBF168}"/>
              </a:ext>
            </a:extLst>
          </p:cNvPr>
          <p:cNvCxnSpPr>
            <a:cxnSpLocks/>
          </p:cNvCxnSpPr>
          <p:nvPr/>
        </p:nvCxnSpPr>
        <p:spPr>
          <a:xfrm flipV="1">
            <a:off x="283330" y="4682990"/>
            <a:ext cx="3257589" cy="9710"/>
          </a:xfrm>
          <a:prstGeom prst="line">
            <a:avLst/>
          </a:prstGeom>
          <a:ln>
            <a:solidFill>
              <a:schemeClr val="accent3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03084C58-8B19-F218-C175-6D7385099B2E}"/>
              </a:ext>
            </a:extLst>
          </p:cNvPr>
          <p:cNvSpPr txBox="1"/>
          <p:nvPr/>
        </p:nvSpPr>
        <p:spPr>
          <a:xfrm>
            <a:off x="2317810" y="4771976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6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9F30A3D6-5549-E3D6-550D-2126493122F2}"/>
              </a:ext>
            </a:extLst>
          </p:cNvPr>
          <p:cNvSpPr txBox="1"/>
          <p:nvPr/>
        </p:nvSpPr>
        <p:spPr>
          <a:xfrm>
            <a:off x="487747" y="4773089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3</a:t>
            </a:r>
            <a:r>
              <a:rPr kumimoji="1" lang="ko-KR" altLang="en-US" sz="800" dirty="0">
                <a:solidFill>
                  <a:prstClr val="black"/>
                </a:solidFill>
              </a:rPr>
              <a:t>월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3B4A6570-4673-8C82-2657-D1DA64D4222E}"/>
              </a:ext>
            </a:extLst>
          </p:cNvPr>
          <p:cNvSpPr txBox="1"/>
          <p:nvPr/>
        </p:nvSpPr>
        <p:spPr>
          <a:xfrm>
            <a:off x="1097768" y="4775342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4</a:t>
            </a:r>
            <a:r>
              <a:rPr kumimoji="1" lang="ko-KR" altLang="en-US" sz="800" dirty="0">
                <a:solidFill>
                  <a:prstClr val="black"/>
                </a:solidFill>
              </a:rPr>
              <a:t>월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385BA716-7491-F978-E371-252BC211CD7C}"/>
              </a:ext>
            </a:extLst>
          </p:cNvPr>
          <p:cNvSpPr txBox="1"/>
          <p:nvPr/>
        </p:nvSpPr>
        <p:spPr>
          <a:xfrm>
            <a:off x="1707789" y="4773659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5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A7EC6BB6-E97A-A921-9A56-C172FBF5392A}"/>
              </a:ext>
            </a:extLst>
          </p:cNvPr>
          <p:cNvSpPr txBox="1"/>
          <p:nvPr/>
        </p:nvSpPr>
        <p:spPr>
          <a:xfrm>
            <a:off x="2927832" y="4771976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7</a:t>
            </a:r>
            <a:r>
              <a:rPr kumimoji="1" lang="ko-KR" altLang="en-US" sz="800" dirty="0">
                <a:solidFill>
                  <a:prstClr val="black"/>
                </a:solidFill>
              </a:rPr>
              <a:t>월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D6C7F79A-9B8C-7E95-5F3C-C8475A89C931}"/>
              </a:ext>
            </a:extLst>
          </p:cNvPr>
          <p:cNvSpPr txBox="1"/>
          <p:nvPr/>
        </p:nvSpPr>
        <p:spPr>
          <a:xfrm>
            <a:off x="3209795" y="4782242"/>
            <a:ext cx="7373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b="1" dirty="0">
                <a:solidFill>
                  <a:prstClr val="black"/>
                </a:solidFill>
              </a:rPr>
              <a:t>&gt;</a:t>
            </a:r>
            <a:endParaRPr kumimoji="1" lang="x-none" altLang="en-US" sz="800" b="1" dirty="0">
              <a:solidFill>
                <a:prstClr val="black"/>
              </a:solidFill>
            </a:endParaRPr>
          </a:p>
        </p:txBody>
      </p:sp>
      <p:sp>
        <p:nvSpPr>
          <p:cNvPr id="56" name="자유형: 도형 55">
            <a:extLst>
              <a:ext uri="{FF2B5EF4-FFF2-40B4-BE49-F238E27FC236}">
                <a16:creationId xmlns:a16="http://schemas.microsoft.com/office/drawing/2014/main" id="{C615ED7A-F856-0E23-ED11-95489B1F17B6}"/>
              </a:ext>
            </a:extLst>
          </p:cNvPr>
          <p:cNvSpPr/>
          <p:nvPr/>
        </p:nvSpPr>
        <p:spPr>
          <a:xfrm>
            <a:off x="578269" y="3573782"/>
            <a:ext cx="2765006" cy="750762"/>
          </a:xfrm>
          <a:custGeom>
            <a:avLst/>
            <a:gdLst>
              <a:gd name="connsiteX0" fmla="*/ 0 w 1940011"/>
              <a:gd name="connsiteY0" fmla="*/ 562233 h 750762"/>
              <a:gd name="connsiteX1" fmla="*/ 383059 w 1940011"/>
              <a:gd name="connsiteY1" fmla="*/ 339811 h 750762"/>
              <a:gd name="connsiteX2" fmla="*/ 790832 w 1940011"/>
              <a:gd name="connsiteY2" fmla="*/ 741406 h 750762"/>
              <a:gd name="connsiteX3" fmla="*/ 1180070 w 1940011"/>
              <a:gd name="connsiteY3" fmla="*/ 580768 h 750762"/>
              <a:gd name="connsiteX4" fmla="*/ 1501346 w 1940011"/>
              <a:gd name="connsiteY4" fmla="*/ 111211 h 750762"/>
              <a:gd name="connsiteX5" fmla="*/ 1940011 w 1940011"/>
              <a:gd name="connsiteY5" fmla="*/ 0 h 750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40011" h="750762">
                <a:moveTo>
                  <a:pt x="0" y="562233"/>
                </a:moveTo>
                <a:cubicBezTo>
                  <a:pt x="125627" y="436091"/>
                  <a:pt x="251254" y="309949"/>
                  <a:pt x="383059" y="339811"/>
                </a:cubicBezTo>
                <a:cubicBezTo>
                  <a:pt x="514864" y="369673"/>
                  <a:pt x="657997" y="701246"/>
                  <a:pt x="790832" y="741406"/>
                </a:cubicBezTo>
                <a:cubicBezTo>
                  <a:pt x="923667" y="781566"/>
                  <a:pt x="1061651" y="685801"/>
                  <a:pt x="1180070" y="580768"/>
                </a:cubicBezTo>
                <a:cubicBezTo>
                  <a:pt x="1298489" y="475735"/>
                  <a:pt x="1374689" y="208006"/>
                  <a:pt x="1501346" y="111211"/>
                </a:cubicBezTo>
                <a:cubicBezTo>
                  <a:pt x="1628003" y="14416"/>
                  <a:pt x="1877198" y="20594"/>
                  <a:pt x="1940011" y="0"/>
                </a:cubicBezTo>
              </a:path>
            </a:pathLst>
          </a:cu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" name="타원 57">
            <a:extLst>
              <a:ext uri="{FF2B5EF4-FFF2-40B4-BE49-F238E27FC236}">
                <a16:creationId xmlns:a16="http://schemas.microsoft.com/office/drawing/2014/main" id="{C745E295-4155-A9F3-2245-CBD1BBD7B392}"/>
              </a:ext>
            </a:extLst>
          </p:cNvPr>
          <p:cNvSpPr/>
          <p:nvPr/>
        </p:nvSpPr>
        <p:spPr>
          <a:xfrm>
            <a:off x="509788" y="4115886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89" name="자유형: 도형 88">
            <a:extLst>
              <a:ext uri="{FF2B5EF4-FFF2-40B4-BE49-F238E27FC236}">
                <a16:creationId xmlns:a16="http://schemas.microsoft.com/office/drawing/2014/main" id="{8D30F87C-4DB2-51D6-2D6F-6A09DE39D6AE}"/>
              </a:ext>
            </a:extLst>
          </p:cNvPr>
          <p:cNvSpPr/>
          <p:nvPr/>
        </p:nvSpPr>
        <p:spPr>
          <a:xfrm>
            <a:off x="561115" y="3754821"/>
            <a:ext cx="2794066" cy="750762"/>
          </a:xfrm>
          <a:custGeom>
            <a:avLst/>
            <a:gdLst>
              <a:gd name="connsiteX0" fmla="*/ 0 w 1940011"/>
              <a:gd name="connsiteY0" fmla="*/ 562233 h 750762"/>
              <a:gd name="connsiteX1" fmla="*/ 383059 w 1940011"/>
              <a:gd name="connsiteY1" fmla="*/ 339811 h 750762"/>
              <a:gd name="connsiteX2" fmla="*/ 790832 w 1940011"/>
              <a:gd name="connsiteY2" fmla="*/ 741406 h 750762"/>
              <a:gd name="connsiteX3" fmla="*/ 1180070 w 1940011"/>
              <a:gd name="connsiteY3" fmla="*/ 580768 h 750762"/>
              <a:gd name="connsiteX4" fmla="*/ 1501346 w 1940011"/>
              <a:gd name="connsiteY4" fmla="*/ 111211 h 750762"/>
              <a:gd name="connsiteX5" fmla="*/ 1940011 w 1940011"/>
              <a:gd name="connsiteY5" fmla="*/ 0 h 750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40011" h="750762">
                <a:moveTo>
                  <a:pt x="0" y="562233"/>
                </a:moveTo>
                <a:cubicBezTo>
                  <a:pt x="125627" y="436091"/>
                  <a:pt x="251254" y="309949"/>
                  <a:pt x="383059" y="339811"/>
                </a:cubicBezTo>
                <a:cubicBezTo>
                  <a:pt x="514864" y="369673"/>
                  <a:pt x="657997" y="701246"/>
                  <a:pt x="790832" y="741406"/>
                </a:cubicBezTo>
                <a:cubicBezTo>
                  <a:pt x="923667" y="781566"/>
                  <a:pt x="1061651" y="685801"/>
                  <a:pt x="1180070" y="580768"/>
                </a:cubicBezTo>
                <a:cubicBezTo>
                  <a:pt x="1298489" y="475735"/>
                  <a:pt x="1374689" y="208006"/>
                  <a:pt x="1501346" y="111211"/>
                </a:cubicBezTo>
                <a:cubicBezTo>
                  <a:pt x="1628003" y="14416"/>
                  <a:pt x="1877198" y="20594"/>
                  <a:pt x="1940011" y="0"/>
                </a:cubicBezTo>
              </a:path>
            </a:pathLst>
          </a:custGeom>
          <a:noFill/>
          <a:ln>
            <a:solidFill>
              <a:srgbClr val="00B0F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5" name="자유형: 도형 94">
            <a:extLst>
              <a:ext uri="{FF2B5EF4-FFF2-40B4-BE49-F238E27FC236}">
                <a16:creationId xmlns:a16="http://schemas.microsoft.com/office/drawing/2014/main" id="{B65CF6F8-1547-59B0-B6F1-42A0197B4907}"/>
              </a:ext>
            </a:extLst>
          </p:cNvPr>
          <p:cNvSpPr/>
          <p:nvPr/>
        </p:nvSpPr>
        <p:spPr>
          <a:xfrm>
            <a:off x="530224" y="3739559"/>
            <a:ext cx="2810669" cy="953142"/>
          </a:xfrm>
          <a:custGeom>
            <a:avLst/>
            <a:gdLst>
              <a:gd name="connsiteX0" fmla="*/ 6178 w 1983259"/>
              <a:gd name="connsiteY0" fmla="*/ 988540 h 994718"/>
              <a:gd name="connsiteX1" fmla="*/ 0 w 1983259"/>
              <a:gd name="connsiteY1" fmla="*/ 611659 h 994718"/>
              <a:gd name="connsiteX2" fmla="*/ 389238 w 1983259"/>
              <a:gd name="connsiteY2" fmla="*/ 327454 h 994718"/>
              <a:gd name="connsiteX3" fmla="*/ 827903 w 1983259"/>
              <a:gd name="connsiteY3" fmla="*/ 778475 h 994718"/>
              <a:gd name="connsiteX4" fmla="*/ 1241854 w 1983259"/>
              <a:gd name="connsiteY4" fmla="*/ 642551 h 994718"/>
              <a:gd name="connsiteX5" fmla="*/ 1587843 w 1983259"/>
              <a:gd name="connsiteY5" fmla="*/ 92675 h 994718"/>
              <a:gd name="connsiteX6" fmla="*/ 1983259 w 1983259"/>
              <a:gd name="connsiteY6" fmla="*/ 0 h 994718"/>
              <a:gd name="connsiteX7" fmla="*/ 1964724 w 1983259"/>
              <a:gd name="connsiteY7" fmla="*/ 994718 h 994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83259" h="994718">
                <a:moveTo>
                  <a:pt x="6178" y="988540"/>
                </a:moveTo>
                <a:lnTo>
                  <a:pt x="0" y="611659"/>
                </a:lnTo>
                <a:lnTo>
                  <a:pt x="389238" y="327454"/>
                </a:lnTo>
                <a:lnTo>
                  <a:pt x="827903" y="778475"/>
                </a:lnTo>
                <a:lnTo>
                  <a:pt x="1241854" y="642551"/>
                </a:lnTo>
                <a:lnTo>
                  <a:pt x="1587843" y="92675"/>
                </a:lnTo>
                <a:lnTo>
                  <a:pt x="1983259" y="0"/>
                </a:lnTo>
                <a:lnTo>
                  <a:pt x="1964724" y="994718"/>
                </a:lnTo>
              </a:path>
            </a:pathLst>
          </a:custGeom>
          <a:solidFill>
            <a:srgbClr val="00B0F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31" name="Picture 2">
            <a:extLst>
              <a:ext uri="{FF2B5EF4-FFF2-40B4-BE49-F238E27FC236}">
                <a16:creationId xmlns:a16="http://schemas.microsoft.com/office/drawing/2014/main" id="{BB90B40F-BE7F-2120-7AB6-8C9CE4C9C7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0965" y="3570710"/>
            <a:ext cx="814968" cy="11219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92" name="그룹 191">
            <a:extLst>
              <a:ext uri="{FF2B5EF4-FFF2-40B4-BE49-F238E27FC236}">
                <a16:creationId xmlns:a16="http://schemas.microsoft.com/office/drawing/2014/main" id="{063FD397-2C30-ABAA-0AD0-63CDA38A70A8}"/>
              </a:ext>
            </a:extLst>
          </p:cNvPr>
          <p:cNvGrpSpPr/>
          <p:nvPr/>
        </p:nvGrpSpPr>
        <p:grpSpPr>
          <a:xfrm>
            <a:off x="263132" y="2955994"/>
            <a:ext cx="3257287" cy="220368"/>
            <a:chOff x="-5682317" y="40724"/>
            <a:chExt cx="3257287" cy="220368"/>
          </a:xfrm>
        </p:grpSpPr>
        <p:sp>
          <p:nvSpPr>
            <p:cNvPr id="188" name="TextBox 187">
              <a:extLst>
                <a:ext uri="{FF2B5EF4-FFF2-40B4-BE49-F238E27FC236}">
                  <a16:creationId xmlns:a16="http://schemas.microsoft.com/office/drawing/2014/main" id="{8B34480D-5706-76D7-979F-D326D073BD30}"/>
                </a:ext>
              </a:extLst>
            </p:cNvPr>
            <p:cNvSpPr txBox="1"/>
            <p:nvPr/>
          </p:nvSpPr>
          <p:spPr>
            <a:xfrm>
              <a:off x="-5682317" y="79177"/>
              <a:ext cx="3257287" cy="14978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ko-KR" altLang="en-US" sz="900" b="1" dirty="0"/>
                <a:t>학습 수준은              하고</a:t>
              </a:r>
              <a:r>
                <a:rPr lang="en-US" altLang="ko-KR" sz="900" b="1" dirty="0"/>
                <a:t>,</a:t>
              </a:r>
              <a:r>
                <a:rPr lang="ko-KR" altLang="en-US" sz="900" b="1" dirty="0"/>
                <a:t> 학습량은            인편입니다</a:t>
              </a:r>
              <a:r>
                <a:rPr lang="en-US" altLang="ko-KR" sz="900" b="1" dirty="0"/>
                <a:t>.</a:t>
              </a:r>
              <a:r>
                <a:rPr lang="ko-KR" altLang="en-US" sz="900" b="1" dirty="0"/>
                <a:t> </a:t>
              </a:r>
              <a:endParaRPr lang="en-US" altLang="ko-KR" sz="800" dirty="0"/>
            </a:p>
          </p:txBody>
        </p:sp>
        <p:sp>
          <p:nvSpPr>
            <p:cNvPr id="190" name="사각형: 둥근 모서리 189">
              <a:extLst>
                <a:ext uri="{FF2B5EF4-FFF2-40B4-BE49-F238E27FC236}">
                  <a16:creationId xmlns:a16="http://schemas.microsoft.com/office/drawing/2014/main" id="{2D6D34E3-9935-533C-B187-9438F517BA6D}"/>
                </a:ext>
              </a:extLst>
            </p:cNvPr>
            <p:cNvSpPr/>
            <p:nvPr/>
          </p:nvSpPr>
          <p:spPr>
            <a:xfrm>
              <a:off x="-4832474" y="43894"/>
              <a:ext cx="379549" cy="217198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ctr" anchorCtr="0">
              <a:noAutofit/>
            </a:bodyPr>
            <a:lstStyle/>
            <a:p>
              <a:pPr algn="ctr" defTabSz="914309"/>
              <a:r>
                <a:rPr kumimoji="1" lang="ko-KR" altLang="en-US" sz="700" b="1" dirty="0">
                  <a:solidFill>
                    <a:srgbClr val="FFFFFF"/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우수</a:t>
              </a:r>
            </a:p>
          </p:txBody>
        </p:sp>
        <p:sp>
          <p:nvSpPr>
            <p:cNvPr id="191" name="사각형: 둥근 모서리 190">
              <a:extLst>
                <a:ext uri="{FF2B5EF4-FFF2-40B4-BE49-F238E27FC236}">
                  <a16:creationId xmlns:a16="http://schemas.microsoft.com/office/drawing/2014/main" id="{6FB511C4-1B54-B0A2-F730-FC24AB0953EA}"/>
                </a:ext>
              </a:extLst>
            </p:cNvPr>
            <p:cNvSpPr/>
            <p:nvPr/>
          </p:nvSpPr>
          <p:spPr>
            <a:xfrm>
              <a:off x="-3564741" y="40724"/>
              <a:ext cx="359443" cy="217198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ctr" anchorCtr="0">
              <a:noAutofit/>
            </a:bodyPr>
            <a:lstStyle/>
            <a:p>
              <a:pPr algn="ctr" defTabSz="914309"/>
              <a:r>
                <a:rPr kumimoji="1" lang="ko-KR" altLang="en-US" sz="700" b="1" dirty="0">
                  <a:solidFill>
                    <a:srgbClr val="FFFFFF"/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보통</a:t>
              </a:r>
            </a:p>
          </p:txBody>
        </p:sp>
      </p:grpSp>
      <p:sp>
        <p:nvSpPr>
          <p:cNvPr id="193" name="타원 192">
            <a:extLst>
              <a:ext uri="{FF2B5EF4-FFF2-40B4-BE49-F238E27FC236}">
                <a16:creationId xmlns:a16="http://schemas.microsoft.com/office/drawing/2014/main" id="{1164D633-9DE2-E942-CC25-54473FC1F9F4}"/>
              </a:ext>
            </a:extLst>
          </p:cNvPr>
          <p:cNvSpPr/>
          <p:nvPr/>
        </p:nvSpPr>
        <p:spPr>
          <a:xfrm>
            <a:off x="1155461" y="3894842"/>
            <a:ext cx="70030" cy="81935"/>
          </a:xfrm>
          <a:prstGeom prst="ellipse">
            <a:avLst/>
          </a:prstGeom>
          <a:solidFill>
            <a:schemeClr val="bg1"/>
          </a:solidFill>
          <a:ln w="63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194" name="타원 193">
            <a:extLst>
              <a:ext uri="{FF2B5EF4-FFF2-40B4-BE49-F238E27FC236}">
                <a16:creationId xmlns:a16="http://schemas.microsoft.com/office/drawing/2014/main" id="{55567CEC-EB3B-C3E0-5493-08275211B77B}"/>
              </a:ext>
            </a:extLst>
          </p:cNvPr>
          <p:cNvSpPr/>
          <p:nvPr/>
        </p:nvSpPr>
        <p:spPr>
          <a:xfrm>
            <a:off x="1752123" y="4288707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200" name="타원 199">
            <a:extLst>
              <a:ext uri="{FF2B5EF4-FFF2-40B4-BE49-F238E27FC236}">
                <a16:creationId xmlns:a16="http://schemas.microsoft.com/office/drawing/2014/main" id="{8BF31068-9F1D-F864-86E2-48A8771250C2}"/>
              </a:ext>
            </a:extLst>
          </p:cNvPr>
          <p:cNvSpPr/>
          <p:nvPr/>
        </p:nvSpPr>
        <p:spPr>
          <a:xfrm>
            <a:off x="2358436" y="3969396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201" name="타원 200">
            <a:extLst>
              <a:ext uri="{FF2B5EF4-FFF2-40B4-BE49-F238E27FC236}">
                <a16:creationId xmlns:a16="http://schemas.microsoft.com/office/drawing/2014/main" id="{D0B01D1D-B72C-AF4D-C6AD-D1C2ABB86EAA}"/>
              </a:ext>
            </a:extLst>
          </p:cNvPr>
          <p:cNvSpPr/>
          <p:nvPr/>
        </p:nvSpPr>
        <p:spPr>
          <a:xfrm>
            <a:off x="3011439" y="3564413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203" name="타원 202">
            <a:extLst>
              <a:ext uri="{FF2B5EF4-FFF2-40B4-BE49-F238E27FC236}">
                <a16:creationId xmlns:a16="http://schemas.microsoft.com/office/drawing/2014/main" id="{DB74F095-6EE2-F299-D183-20A0E34B4167}"/>
              </a:ext>
            </a:extLst>
          </p:cNvPr>
          <p:cNvSpPr/>
          <p:nvPr/>
        </p:nvSpPr>
        <p:spPr>
          <a:xfrm>
            <a:off x="497882" y="4286773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204" name="타원 203">
            <a:extLst>
              <a:ext uri="{FF2B5EF4-FFF2-40B4-BE49-F238E27FC236}">
                <a16:creationId xmlns:a16="http://schemas.microsoft.com/office/drawing/2014/main" id="{B73AAE38-3290-C0D7-FA91-BB5429ED6FBF}"/>
              </a:ext>
            </a:extLst>
          </p:cNvPr>
          <p:cNvSpPr/>
          <p:nvPr/>
        </p:nvSpPr>
        <p:spPr>
          <a:xfrm>
            <a:off x="1142102" y="4094531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205" name="타원 204">
            <a:extLst>
              <a:ext uri="{FF2B5EF4-FFF2-40B4-BE49-F238E27FC236}">
                <a16:creationId xmlns:a16="http://schemas.microsoft.com/office/drawing/2014/main" id="{98B0130D-554F-DAE5-BF5C-C41C22D93E35}"/>
              </a:ext>
            </a:extLst>
          </p:cNvPr>
          <p:cNvSpPr/>
          <p:nvPr/>
        </p:nvSpPr>
        <p:spPr>
          <a:xfrm>
            <a:off x="1751511" y="4480260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206" name="타원 205">
            <a:extLst>
              <a:ext uri="{FF2B5EF4-FFF2-40B4-BE49-F238E27FC236}">
                <a16:creationId xmlns:a16="http://schemas.microsoft.com/office/drawing/2014/main" id="{492CFE11-B19B-930E-C913-E9BDEC294AC5}"/>
              </a:ext>
            </a:extLst>
          </p:cNvPr>
          <p:cNvSpPr/>
          <p:nvPr/>
        </p:nvSpPr>
        <p:spPr>
          <a:xfrm>
            <a:off x="2358436" y="4203132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207" name="타원 206">
            <a:extLst>
              <a:ext uri="{FF2B5EF4-FFF2-40B4-BE49-F238E27FC236}">
                <a16:creationId xmlns:a16="http://schemas.microsoft.com/office/drawing/2014/main" id="{81BE5A78-3140-F17F-F348-68097B2D4E5C}"/>
              </a:ext>
            </a:extLst>
          </p:cNvPr>
          <p:cNvSpPr/>
          <p:nvPr/>
        </p:nvSpPr>
        <p:spPr>
          <a:xfrm>
            <a:off x="3011439" y="3754020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grpSp>
        <p:nvGrpSpPr>
          <p:cNvPr id="330" name="그룹 329">
            <a:extLst>
              <a:ext uri="{FF2B5EF4-FFF2-40B4-BE49-F238E27FC236}">
                <a16:creationId xmlns:a16="http://schemas.microsoft.com/office/drawing/2014/main" id="{F4EC928C-F36C-E0EC-C43D-DC88976A46E4}"/>
              </a:ext>
            </a:extLst>
          </p:cNvPr>
          <p:cNvGrpSpPr/>
          <p:nvPr/>
        </p:nvGrpSpPr>
        <p:grpSpPr>
          <a:xfrm>
            <a:off x="1257832" y="3304904"/>
            <a:ext cx="1275847" cy="212167"/>
            <a:chOff x="1257832" y="2073004"/>
            <a:chExt cx="1275847" cy="212167"/>
          </a:xfrm>
        </p:grpSpPr>
        <p:sp>
          <p:nvSpPr>
            <p:cNvPr id="210" name="TextBox 209">
              <a:extLst>
                <a:ext uri="{FF2B5EF4-FFF2-40B4-BE49-F238E27FC236}">
                  <a16:creationId xmlns:a16="http://schemas.microsoft.com/office/drawing/2014/main" id="{2E6EE5F4-DCEE-AEB4-F2FD-5BCF2617DD07}"/>
                </a:ext>
              </a:extLst>
            </p:cNvPr>
            <p:cNvSpPr txBox="1"/>
            <p:nvPr/>
          </p:nvSpPr>
          <p:spPr>
            <a:xfrm>
              <a:off x="1400054" y="2073004"/>
              <a:ext cx="47128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/>
                <a:t>홍성일</a:t>
              </a:r>
              <a:r>
                <a:rPr lang="en-US" altLang="ko-KR" sz="500"/>
                <a:t> </a:t>
              </a:r>
              <a:r>
                <a:rPr lang="ko-KR" altLang="en-US" sz="500" dirty="0"/>
                <a:t>누적진단</a:t>
              </a:r>
              <a:endParaRPr lang="en-US" altLang="ko-KR" sz="500" dirty="0"/>
            </a:p>
          </p:txBody>
        </p:sp>
        <p:sp>
          <p:nvSpPr>
            <p:cNvPr id="208" name="타원 207">
              <a:extLst>
                <a:ext uri="{FF2B5EF4-FFF2-40B4-BE49-F238E27FC236}">
                  <a16:creationId xmlns:a16="http://schemas.microsoft.com/office/drawing/2014/main" id="{CB92F737-508A-D55B-D073-49A76E5DC800}"/>
                </a:ext>
              </a:extLst>
            </p:cNvPr>
            <p:cNvSpPr/>
            <p:nvPr/>
          </p:nvSpPr>
          <p:spPr>
            <a:xfrm>
              <a:off x="1257832" y="2078524"/>
              <a:ext cx="70030" cy="7003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209" name="타원 208">
              <a:extLst>
                <a:ext uri="{FF2B5EF4-FFF2-40B4-BE49-F238E27FC236}">
                  <a16:creationId xmlns:a16="http://schemas.microsoft.com/office/drawing/2014/main" id="{0F027B3F-8790-D0E7-0229-A34AC5B9DE57}"/>
                </a:ext>
              </a:extLst>
            </p:cNvPr>
            <p:cNvSpPr/>
            <p:nvPr/>
          </p:nvSpPr>
          <p:spPr>
            <a:xfrm>
              <a:off x="1839028" y="2074379"/>
              <a:ext cx="70030" cy="7003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211" name="TextBox 210">
              <a:extLst>
                <a:ext uri="{FF2B5EF4-FFF2-40B4-BE49-F238E27FC236}">
                  <a16:creationId xmlns:a16="http://schemas.microsoft.com/office/drawing/2014/main" id="{644F995C-4530-644D-F65E-A34824649969}"/>
                </a:ext>
              </a:extLst>
            </p:cNvPr>
            <p:cNvSpPr txBox="1"/>
            <p:nvPr/>
          </p:nvSpPr>
          <p:spPr>
            <a:xfrm>
              <a:off x="1953392" y="2076835"/>
              <a:ext cx="580287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/>
                <a:t>과목 평균 누적 진단</a:t>
              </a:r>
              <a:endParaRPr lang="en-US" altLang="ko-KR" sz="500" dirty="0"/>
            </a:p>
          </p:txBody>
        </p:sp>
        <p:sp>
          <p:nvSpPr>
            <p:cNvPr id="216" name="TextBox 215">
              <a:extLst>
                <a:ext uri="{FF2B5EF4-FFF2-40B4-BE49-F238E27FC236}">
                  <a16:creationId xmlns:a16="http://schemas.microsoft.com/office/drawing/2014/main" id="{80768E98-3F6F-8F8E-8DFE-EFFF06D2C416}"/>
                </a:ext>
              </a:extLst>
            </p:cNvPr>
            <p:cNvSpPr txBox="1"/>
            <p:nvPr/>
          </p:nvSpPr>
          <p:spPr>
            <a:xfrm>
              <a:off x="1400054" y="2204396"/>
              <a:ext cx="557845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>
                  <a:solidFill>
                    <a:schemeClr val="bg1">
                      <a:lumMod val="75000"/>
                    </a:schemeClr>
                  </a:solidFill>
                </a:rPr>
                <a:t>홍성일</a:t>
              </a:r>
              <a:r>
                <a:rPr lang="en-US" altLang="ko-KR" sz="500">
                  <a:solidFill>
                    <a:schemeClr val="bg1">
                      <a:lumMod val="75000"/>
                    </a:schemeClr>
                  </a:solidFill>
                </a:rPr>
                <a:t> </a:t>
              </a:r>
              <a:r>
                <a:rPr lang="ko-KR" altLang="en-US" sz="500" dirty="0">
                  <a:solidFill>
                    <a:schemeClr val="bg1">
                      <a:lumMod val="75000"/>
                    </a:schemeClr>
                  </a:solidFill>
                </a:rPr>
                <a:t>누적 학습량</a:t>
              </a:r>
              <a:endParaRPr lang="en-US" altLang="ko-KR" sz="500" dirty="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7" name="타원 216">
              <a:extLst>
                <a:ext uri="{FF2B5EF4-FFF2-40B4-BE49-F238E27FC236}">
                  <a16:creationId xmlns:a16="http://schemas.microsoft.com/office/drawing/2014/main" id="{21FA1B93-7D87-2488-D0DB-00DAE1BA2E1F}"/>
                </a:ext>
              </a:extLst>
            </p:cNvPr>
            <p:cNvSpPr/>
            <p:nvPr/>
          </p:nvSpPr>
          <p:spPr>
            <a:xfrm>
              <a:off x="1257832" y="2209916"/>
              <a:ext cx="70030" cy="7003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rgbClr val="74DFD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252" name="타원 251">
              <a:extLst>
                <a:ext uri="{FF2B5EF4-FFF2-40B4-BE49-F238E27FC236}">
                  <a16:creationId xmlns:a16="http://schemas.microsoft.com/office/drawing/2014/main" id="{07DF18FA-B55C-8D7B-3455-7751B67F193D}"/>
                </a:ext>
              </a:extLst>
            </p:cNvPr>
            <p:cNvSpPr/>
            <p:nvPr/>
          </p:nvSpPr>
          <p:spPr>
            <a:xfrm>
              <a:off x="1899040" y="2205771"/>
              <a:ext cx="70030" cy="7003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rgbClr val="ED7D3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254" name="TextBox 253">
              <a:extLst>
                <a:ext uri="{FF2B5EF4-FFF2-40B4-BE49-F238E27FC236}">
                  <a16:creationId xmlns:a16="http://schemas.microsoft.com/office/drawing/2014/main" id="{2745792E-11E0-9976-5151-13B5E1A9E7BC}"/>
                </a:ext>
              </a:extLst>
            </p:cNvPr>
            <p:cNvSpPr txBox="1"/>
            <p:nvPr/>
          </p:nvSpPr>
          <p:spPr>
            <a:xfrm>
              <a:off x="2013404" y="2208227"/>
              <a:ext cx="493725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>
                  <a:solidFill>
                    <a:schemeClr val="bg1">
                      <a:lumMod val="75000"/>
                    </a:schemeClr>
                  </a:solidFill>
                </a:rPr>
                <a:t>과목 평균 학습량</a:t>
              </a:r>
              <a:endParaRPr lang="en-US" altLang="ko-KR" sz="500" dirty="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6" name="타원 255">
              <a:extLst>
                <a:ext uri="{FF2B5EF4-FFF2-40B4-BE49-F238E27FC236}">
                  <a16:creationId xmlns:a16="http://schemas.microsoft.com/office/drawing/2014/main" id="{2E29F306-3AD4-DE0C-93A0-8415D103F74F}"/>
                </a:ext>
              </a:extLst>
            </p:cNvPr>
            <p:cNvSpPr/>
            <p:nvPr/>
          </p:nvSpPr>
          <p:spPr>
            <a:xfrm>
              <a:off x="1257832" y="2210326"/>
              <a:ext cx="70030" cy="70030"/>
            </a:xfrm>
            <a:prstGeom prst="ellipse">
              <a:avLst/>
            </a:prstGeom>
            <a:solidFill>
              <a:schemeClr val="bg1">
                <a:alpha val="75000"/>
              </a:schemeClr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259" name="타원 258">
              <a:extLst>
                <a:ext uri="{FF2B5EF4-FFF2-40B4-BE49-F238E27FC236}">
                  <a16:creationId xmlns:a16="http://schemas.microsoft.com/office/drawing/2014/main" id="{49941B1B-897F-41AE-7660-A1A7F64D0CC5}"/>
                </a:ext>
              </a:extLst>
            </p:cNvPr>
            <p:cNvSpPr/>
            <p:nvPr/>
          </p:nvSpPr>
          <p:spPr>
            <a:xfrm>
              <a:off x="1899040" y="2206409"/>
              <a:ext cx="70030" cy="70030"/>
            </a:xfrm>
            <a:prstGeom prst="ellipse">
              <a:avLst/>
            </a:prstGeom>
            <a:solidFill>
              <a:schemeClr val="bg1">
                <a:alpha val="75000"/>
              </a:schemeClr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</p:grpSp>
      <p:sp>
        <p:nvSpPr>
          <p:cNvPr id="262" name="TextBox 261">
            <a:extLst>
              <a:ext uri="{FF2B5EF4-FFF2-40B4-BE49-F238E27FC236}">
                <a16:creationId xmlns:a16="http://schemas.microsoft.com/office/drawing/2014/main" id="{B0389B87-A80F-1205-6279-95E5D5985B4E}"/>
              </a:ext>
            </a:extLst>
          </p:cNvPr>
          <p:cNvSpPr txBox="1"/>
          <p:nvPr/>
        </p:nvSpPr>
        <p:spPr>
          <a:xfrm>
            <a:off x="313249" y="2770437"/>
            <a:ext cx="10708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전 과목 </a:t>
            </a:r>
            <a:r>
              <a:rPr kumimoji="1" lang="ko-KR" altLang="en-US" sz="800" b="1"/>
              <a:t>누적 학습 수준</a:t>
            </a:r>
            <a:endParaRPr kumimoji="1" lang="x-none" altLang="en-US" sz="800" b="1" dirty="0"/>
          </a:p>
        </p:txBody>
      </p:sp>
      <p:pic>
        <p:nvPicPr>
          <p:cNvPr id="263" name="Graphic 11">
            <a:extLst>
              <a:ext uri="{FF2B5EF4-FFF2-40B4-BE49-F238E27FC236}">
                <a16:creationId xmlns:a16="http://schemas.microsoft.com/office/drawing/2014/main" id="{FE146B5B-8566-4509-8C7A-92FF69D86AF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398452" y="2750482"/>
            <a:ext cx="155002" cy="155002"/>
          </a:xfrm>
          <a:prstGeom prst="rect">
            <a:avLst/>
          </a:prstGeom>
        </p:spPr>
      </p:pic>
      <p:sp>
        <p:nvSpPr>
          <p:cNvPr id="331" name="직사각형 330">
            <a:extLst>
              <a:ext uri="{FF2B5EF4-FFF2-40B4-BE49-F238E27FC236}">
                <a16:creationId xmlns:a16="http://schemas.microsoft.com/office/drawing/2014/main" id="{34CE3214-149A-0604-D96E-2382D77F64C4}"/>
              </a:ext>
            </a:extLst>
          </p:cNvPr>
          <p:cNvSpPr/>
          <p:nvPr/>
        </p:nvSpPr>
        <p:spPr>
          <a:xfrm>
            <a:off x="4663728" y="2702701"/>
            <a:ext cx="4019242" cy="2384282"/>
          </a:xfrm>
          <a:prstGeom prst="rect">
            <a:avLst/>
          </a:prstGeom>
          <a:noFill/>
          <a:ln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32" name="그룹 43">
            <a:extLst>
              <a:ext uri="{FF2B5EF4-FFF2-40B4-BE49-F238E27FC236}">
                <a16:creationId xmlns:a16="http://schemas.microsoft.com/office/drawing/2014/main" id="{AA074F5A-2871-2876-9C6D-B2A559927BC2}"/>
              </a:ext>
            </a:extLst>
          </p:cNvPr>
          <p:cNvGrpSpPr/>
          <p:nvPr/>
        </p:nvGrpSpPr>
        <p:grpSpPr>
          <a:xfrm>
            <a:off x="5728145" y="3150220"/>
            <a:ext cx="1890410" cy="1489246"/>
            <a:chOff x="540590" y="2074634"/>
            <a:chExt cx="2873511" cy="2355930"/>
          </a:xfrm>
        </p:grpSpPr>
        <p:sp>
          <p:nvSpPr>
            <p:cNvPr id="333" name="TextBox 53">
              <a:extLst>
                <a:ext uri="{FF2B5EF4-FFF2-40B4-BE49-F238E27FC236}">
                  <a16:creationId xmlns:a16="http://schemas.microsoft.com/office/drawing/2014/main" id="{5A560C30-43EE-A4D4-3DA9-1613860216E1}"/>
                </a:ext>
              </a:extLst>
            </p:cNvPr>
            <p:cNvSpPr txBox="1"/>
            <p:nvPr/>
          </p:nvSpPr>
          <p:spPr>
            <a:xfrm>
              <a:off x="1717142" y="2074634"/>
              <a:ext cx="717022" cy="40703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600" b="1"/>
                <a:t>국어</a:t>
              </a:r>
              <a:endParaRPr lang="en-US" altLang="ko-KR" sz="600" b="1"/>
            </a:p>
          </p:txBody>
        </p:sp>
        <p:sp>
          <p:nvSpPr>
            <p:cNvPr id="334" name="TextBox 53">
              <a:extLst>
                <a:ext uri="{FF2B5EF4-FFF2-40B4-BE49-F238E27FC236}">
                  <a16:creationId xmlns:a16="http://schemas.microsoft.com/office/drawing/2014/main" id="{0A62FF63-3C46-501E-784D-5432C711FCBC}"/>
                </a:ext>
              </a:extLst>
            </p:cNvPr>
            <p:cNvSpPr txBox="1"/>
            <p:nvPr/>
          </p:nvSpPr>
          <p:spPr>
            <a:xfrm>
              <a:off x="540590" y="2859785"/>
              <a:ext cx="717022" cy="40703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600" b="1"/>
                <a:t>수학</a:t>
              </a:r>
              <a:endParaRPr lang="en-US" altLang="ko-KR" sz="600" b="1"/>
            </a:p>
          </p:txBody>
        </p:sp>
        <p:sp>
          <p:nvSpPr>
            <p:cNvPr id="335" name="TextBox 53">
              <a:extLst>
                <a:ext uri="{FF2B5EF4-FFF2-40B4-BE49-F238E27FC236}">
                  <a16:creationId xmlns:a16="http://schemas.microsoft.com/office/drawing/2014/main" id="{163C64F2-7014-6477-9E20-0959C98D43BD}"/>
                </a:ext>
              </a:extLst>
            </p:cNvPr>
            <p:cNvSpPr txBox="1"/>
            <p:nvPr/>
          </p:nvSpPr>
          <p:spPr>
            <a:xfrm>
              <a:off x="1066224" y="4010018"/>
              <a:ext cx="717022" cy="40703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600" b="1"/>
                <a:t>사회</a:t>
              </a:r>
              <a:endParaRPr lang="en-US" altLang="ko-KR" sz="600" b="1"/>
            </a:p>
          </p:txBody>
        </p:sp>
        <p:sp>
          <p:nvSpPr>
            <p:cNvPr id="336" name="TextBox 53">
              <a:extLst>
                <a:ext uri="{FF2B5EF4-FFF2-40B4-BE49-F238E27FC236}">
                  <a16:creationId xmlns:a16="http://schemas.microsoft.com/office/drawing/2014/main" id="{780AB38E-B099-2CEC-2630-63782C0E7F72}"/>
                </a:ext>
              </a:extLst>
            </p:cNvPr>
            <p:cNvSpPr txBox="1"/>
            <p:nvPr/>
          </p:nvSpPr>
          <p:spPr>
            <a:xfrm>
              <a:off x="2356464" y="4023530"/>
              <a:ext cx="717022" cy="40703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600" b="1"/>
                <a:t>과학</a:t>
              </a:r>
              <a:endParaRPr lang="en-US" altLang="ko-KR" sz="600" b="1"/>
            </a:p>
          </p:txBody>
        </p:sp>
        <p:sp>
          <p:nvSpPr>
            <p:cNvPr id="337" name="TextBox 53">
              <a:extLst>
                <a:ext uri="{FF2B5EF4-FFF2-40B4-BE49-F238E27FC236}">
                  <a16:creationId xmlns:a16="http://schemas.microsoft.com/office/drawing/2014/main" id="{FC9A4AF7-B77D-1395-4EFE-2CC4847D060B}"/>
                </a:ext>
              </a:extLst>
            </p:cNvPr>
            <p:cNvSpPr txBox="1"/>
            <p:nvPr/>
          </p:nvSpPr>
          <p:spPr>
            <a:xfrm>
              <a:off x="2697079" y="2834069"/>
              <a:ext cx="717022" cy="40703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600" b="1"/>
                <a:t>영어</a:t>
              </a:r>
              <a:endParaRPr lang="en-US" altLang="ko-KR" sz="600" b="1"/>
            </a:p>
          </p:txBody>
        </p:sp>
        <p:sp>
          <p:nvSpPr>
            <p:cNvPr id="338" name="정오각형[R] 145">
              <a:extLst>
                <a:ext uri="{FF2B5EF4-FFF2-40B4-BE49-F238E27FC236}">
                  <a16:creationId xmlns:a16="http://schemas.microsoft.com/office/drawing/2014/main" id="{8509A376-88FD-03CE-7734-53213897691F}"/>
                </a:ext>
              </a:extLst>
            </p:cNvPr>
            <p:cNvSpPr/>
            <p:nvPr/>
          </p:nvSpPr>
          <p:spPr>
            <a:xfrm>
              <a:off x="1139479" y="2345594"/>
              <a:ext cx="1676659" cy="1664422"/>
            </a:xfrm>
            <a:prstGeom prst="pentagon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ko-KR" altLang="en-US" sz="1050"/>
            </a:p>
          </p:txBody>
        </p:sp>
        <p:sp>
          <p:nvSpPr>
            <p:cNvPr id="339" name="정오각형[R] 3">
              <a:extLst>
                <a:ext uri="{FF2B5EF4-FFF2-40B4-BE49-F238E27FC236}">
                  <a16:creationId xmlns:a16="http://schemas.microsoft.com/office/drawing/2014/main" id="{3CB59654-1453-A2A7-3DD3-D006000FA2D5}"/>
                </a:ext>
              </a:extLst>
            </p:cNvPr>
            <p:cNvSpPr/>
            <p:nvPr/>
          </p:nvSpPr>
          <p:spPr>
            <a:xfrm>
              <a:off x="1409671" y="2372429"/>
              <a:ext cx="916704" cy="1482543"/>
            </a:xfrm>
            <a:custGeom>
              <a:avLst/>
              <a:gdLst>
                <a:gd name="connsiteX0" fmla="*/ 2 w 1499607"/>
                <a:gd name="connsiteY0" fmla="*/ 587300 h 1537575"/>
                <a:gd name="connsiteX1" fmla="*/ 749804 w 1499607"/>
                <a:gd name="connsiteY1" fmla="*/ 0 h 1537575"/>
                <a:gd name="connsiteX2" fmla="*/ 1499605 w 1499607"/>
                <a:gd name="connsiteY2" fmla="*/ 587300 h 1537575"/>
                <a:gd name="connsiteX3" fmla="*/ 1213207 w 1499607"/>
                <a:gd name="connsiteY3" fmla="*/ 1537571 h 1537575"/>
                <a:gd name="connsiteX4" fmla="*/ 286400 w 1499607"/>
                <a:gd name="connsiteY4" fmla="*/ 1537571 h 1537575"/>
                <a:gd name="connsiteX5" fmla="*/ 2 w 1499607"/>
                <a:gd name="connsiteY5" fmla="*/ 587300 h 1537575"/>
                <a:gd name="connsiteX0" fmla="*/ 0 w 1276238"/>
                <a:gd name="connsiteY0" fmla="*/ 754824 h 1537571"/>
                <a:gd name="connsiteX1" fmla="*/ 526437 w 1276238"/>
                <a:gd name="connsiteY1" fmla="*/ 0 h 1537571"/>
                <a:gd name="connsiteX2" fmla="*/ 1276238 w 1276238"/>
                <a:gd name="connsiteY2" fmla="*/ 587300 h 1537571"/>
                <a:gd name="connsiteX3" fmla="*/ 989840 w 1276238"/>
                <a:gd name="connsiteY3" fmla="*/ 1537571 h 1537571"/>
                <a:gd name="connsiteX4" fmla="*/ 63033 w 1276238"/>
                <a:gd name="connsiteY4" fmla="*/ 1537571 h 1537571"/>
                <a:gd name="connsiteX5" fmla="*/ 0 w 1276238"/>
                <a:gd name="connsiteY5" fmla="*/ 754824 h 1537571"/>
                <a:gd name="connsiteX0" fmla="*/ 0 w 1276238"/>
                <a:gd name="connsiteY0" fmla="*/ 915367 h 1698114"/>
                <a:gd name="connsiteX1" fmla="*/ 491537 w 1276238"/>
                <a:gd name="connsiteY1" fmla="*/ 0 h 1698114"/>
                <a:gd name="connsiteX2" fmla="*/ 1276238 w 1276238"/>
                <a:gd name="connsiteY2" fmla="*/ 747843 h 1698114"/>
                <a:gd name="connsiteX3" fmla="*/ 989840 w 1276238"/>
                <a:gd name="connsiteY3" fmla="*/ 1698114 h 1698114"/>
                <a:gd name="connsiteX4" fmla="*/ 63033 w 1276238"/>
                <a:gd name="connsiteY4" fmla="*/ 1698114 h 1698114"/>
                <a:gd name="connsiteX5" fmla="*/ 0 w 1276238"/>
                <a:gd name="connsiteY5" fmla="*/ 915367 h 1698114"/>
                <a:gd name="connsiteX0" fmla="*/ 0 w 989840"/>
                <a:gd name="connsiteY0" fmla="*/ 915367 h 1698114"/>
                <a:gd name="connsiteX1" fmla="*/ 491537 w 989840"/>
                <a:gd name="connsiteY1" fmla="*/ 0 h 1698114"/>
                <a:gd name="connsiteX2" fmla="*/ 836489 w 989840"/>
                <a:gd name="connsiteY2" fmla="*/ 894426 h 1698114"/>
                <a:gd name="connsiteX3" fmla="*/ 989840 w 989840"/>
                <a:gd name="connsiteY3" fmla="*/ 1698114 h 1698114"/>
                <a:gd name="connsiteX4" fmla="*/ 63033 w 989840"/>
                <a:gd name="connsiteY4" fmla="*/ 1698114 h 1698114"/>
                <a:gd name="connsiteX5" fmla="*/ 0 w 989840"/>
                <a:gd name="connsiteY5" fmla="*/ 915367 h 1698114"/>
                <a:gd name="connsiteX0" fmla="*/ 76570 w 1066410"/>
                <a:gd name="connsiteY0" fmla="*/ 915367 h 1879598"/>
                <a:gd name="connsiteX1" fmla="*/ 568107 w 1066410"/>
                <a:gd name="connsiteY1" fmla="*/ 0 h 1879598"/>
                <a:gd name="connsiteX2" fmla="*/ 913059 w 1066410"/>
                <a:gd name="connsiteY2" fmla="*/ 894426 h 1879598"/>
                <a:gd name="connsiteX3" fmla="*/ 1066410 w 1066410"/>
                <a:gd name="connsiteY3" fmla="*/ 1698114 h 1879598"/>
                <a:gd name="connsiteX4" fmla="*/ 0 w 1066410"/>
                <a:gd name="connsiteY4" fmla="*/ 1879598 h 1879598"/>
                <a:gd name="connsiteX5" fmla="*/ 76570 w 1066410"/>
                <a:gd name="connsiteY5" fmla="*/ 915367 h 1879598"/>
                <a:gd name="connsiteX0" fmla="*/ 76570 w 975668"/>
                <a:gd name="connsiteY0" fmla="*/ 915367 h 1879598"/>
                <a:gd name="connsiteX1" fmla="*/ 568107 w 975668"/>
                <a:gd name="connsiteY1" fmla="*/ 0 h 1879598"/>
                <a:gd name="connsiteX2" fmla="*/ 913059 w 975668"/>
                <a:gd name="connsiteY2" fmla="*/ 894426 h 1879598"/>
                <a:gd name="connsiteX3" fmla="*/ 975668 w 975668"/>
                <a:gd name="connsiteY3" fmla="*/ 1516630 h 1879598"/>
                <a:gd name="connsiteX4" fmla="*/ 0 w 975668"/>
                <a:gd name="connsiteY4" fmla="*/ 1879598 h 1879598"/>
                <a:gd name="connsiteX5" fmla="*/ 76570 w 975668"/>
                <a:gd name="connsiteY5" fmla="*/ 915367 h 1879598"/>
                <a:gd name="connsiteX0" fmla="*/ 0 w 899098"/>
                <a:gd name="connsiteY0" fmla="*/ 915367 h 1691134"/>
                <a:gd name="connsiteX1" fmla="*/ 491537 w 899098"/>
                <a:gd name="connsiteY1" fmla="*/ 0 h 1691134"/>
                <a:gd name="connsiteX2" fmla="*/ 836489 w 899098"/>
                <a:gd name="connsiteY2" fmla="*/ 894426 h 1691134"/>
                <a:gd name="connsiteX3" fmla="*/ 899098 w 899098"/>
                <a:gd name="connsiteY3" fmla="*/ 1516630 h 1691134"/>
                <a:gd name="connsiteX4" fmla="*/ 56053 w 899098"/>
                <a:gd name="connsiteY4" fmla="*/ 1691134 h 1691134"/>
                <a:gd name="connsiteX5" fmla="*/ 0 w 899098"/>
                <a:gd name="connsiteY5" fmla="*/ 915367 h 1691134"/>
                <a:gd name="connsiteX0" fmla="*/ 0 w 961919"/>
                <a:gd name="connsiteY0" fmla="*/ 838586 h 1691134"/>
                <a:gd name="connsiteX1" fmla="*/ 554358 w 961919"/>
                <a:gd name="connsiteY1" fmla="*/ 0 h 1691134"/>
                <a:gd name="connsiteX2" fmla="*/ 899310 w 961919"/>
                <a:gd name="connsiteY2" fmla="*/ 894426 h 1691134"/>
                <a:gd name="connsiteX3" fmla="*/ 961919 w 961919"/>
                <a:gd name="connsiteY3" fmla="*/ 1516630 h 1691134"/>
                <a:gd name="connsiteX4" fmla="*/ 118874 w 961919"/>
                <a:gd name="connsiteY4" fmla="*/ 1691134 h 1691134"/>
                <a:gd name="connsiteX5" fmla="*/ 0 w 961919"/>
                <a:gd name="connsiteY5" fmla="*/ 838586 h 1691134"/>
                <a:gd name="connsiteX0" fmla="*/ 0 w 961919"/>
                <a:gd name="connsiteY0" fmla="*/ 838586 h 1691134"/>
                <a:gd name="connsiteX1" fmla="*/ 554358 w 961919"/>
                <a:gd name="connsiteY1" fmla="*/ 0 h 1691134"/>
                <a:gd name="connsiteX2" fmla="*/ 955151 w 961919"/>
                <a:gd name="connsiteY2" fmla="*/ 866505 h 1691134"/>
                <a:gd name="connsiteX3" fmla="*/ 961919 w 961919"/>
                <a:gd name="connsiteY3" fmla="*/ 1516630 h 1691134"/>
                <a:gd name="connsiteX4" fmla="*/ 118874 w 961919"/>
                <a:gd name="connsiteY4" fmla="*/ 1691134 h 1691134"/>
                <a:gd name="connsiteX5" fmla="*/ 0 w 961919"/>
                <a:gd name="connsiteY5" fmla="*/ 838586 h 1691134"/>
                <a:gd name="connsiteX0" fmla="*/ 0 w 1045681"/>
                <a:gd name="connsiteY0" fmla="*/ 824626 h 1691134"/>
                <a:gd name="connsiteX1" fmla="*/ 638120 w 1045681"/>
                <a:gd name="connsiteY1" fmla="*/ 0 h 1691134"/>
                <a:gd name="connsiteX2" fmla="*/ 1038913 w 1045681"/>
                <a:gd name="connsiteY2" fmla="*/ 866505 h 1691134"/>
                <a:gd name="connsiteX3" fmla="*/ 1045681 w 1045681"/>
                <a:gd name="connsiteY3" fmla="*/ 1516630 h 1691134"/>
                <a:gd name="connsiteX4" fmla="*/ 202636 w 1045681"/>
                <a:gd name="connsiteY4" fmla="*/ 1691134 h 1691134"/>
                <a:gd name="connsiteX5" fmla="*/ 0 w 1045681"/>
                <a:gd name="connsiteY5" fmla="*/ 824626 h 1691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5681" h="1691134">
                  <a:moveTo>
                    <a:pt x="0" y="824626"/>
                  </a:moveTo>
                  <a:lnTo>
                    <a:pt x="638120" y="0"/>
                  </a:lnTo>
                  <a:lnTo>
                    <a:pt x="1038913" y="866505"/>
                  </a:lnTo>
                  <a:lnTo>
                    <a:pt x="1045681" y="1516630"/>
                  </a:lnTo>
                  <a:lnTo>
                    <a:pt x="202636" y="1691134"/>
                  </a:lnTo>
                  <a:lnTo>
                    <a:pt x="0" y="824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ko-KR" altLang="en-US" sz="1050"/>
            </a:p>
          </p:txBody>
        </p:sp>
        <p:sp>
          <p:nvSpPr>
            <p:cNvPr id="340" name="정오각형[R] 181">
              <a:extLst>
                <a:ext uri="{FF2B5EF4-FFF2-40B4-BE49-F238E27FC236}">
                  <a16:creationId xmlns:a16="http://schemas.microsoft.com/office/drawing/2014/main" id="{40E7B143-E3F7-9EAC-D6D3-41E480BABE09}"/>
                </a:ext>
              </a:extLst>
            </p:cNvPr>
            <p:cNvSpPr/>
            <p:nvPr/>
          </p:nvSpPr>
          <p:spPr>
            <a:xfrm>
              <a:off x="1237225" y="2464543"/>
              <a:ext cx="1478744" cy="1467951"/>
            </a:xfrm>
            <a:prstGeom prst="pentagon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ko-KR" altLang="en-US" sz="1050"/>
            </a:p>
          </p:txBody>
        </p:sp>
        <p:sp>
          <p:nvSpPr>
            <p:cNvPr id="341" name="정오각형[R] 182">
              <a:extLst>
                <a:ext uri="{FF2B5EF4-FFF2-40B4-BE49-F238E27FC236}">
                  <a16:creationId xmlns:a16="http://schemas.microsoft.com/office/drawing/2014/main" id="{FE179B89-9FDF-B110-2812-96FCFD10F6FD}"/>
                </a:ext>
              </a:extLst>
            </p:cNvPr>
            <p:cNvSpPr/>
            <p:nvPr/>
          </p:nvSpPr>
          <p:spPr>
            <a:xfrm>
              <a:off x="1346190" y="2582873"/>
              <a:ext cx="1253408" cy="1244258"/>
            </a:xfrm>
            <a:prstGeom prst="pentagon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ko-KR" altLang="en-US" sz="1050"/>
            </a:p>
          </p:txBody>
        </p:sp>
        <p:sp>
          <p:nvSpPr>
            <p:cNvPr id="342" name="정오각형[R] 3">
              <a:extLst>
                <a:ext uri="{FF2B5EF4-FFF2-40B4-BE49-F238E27FC236}">
                  <a16:creationId xmlns:a16="http://schemas.microsoft.com/office/drawing/2014/main" id="{BE7149FF-E231-CB26-7B9E-3B563F19ECF7}"/>
                </a:ext>
              </a:extLst>
            </p:cNvPr>
            <p:cNvSpPr/>
            <p:nvPr/>
          </p:nvSpPr>
          <p:spPr>
            <a:xfrm>
              <a:off x="1155256" y="2589916"/>
              <a:ext cx="1321587" cy="1230172"/>
            </a:xfrm>
            <a:custGeom>
              <a:avLst/>
              <a:gdLst>
                <a:gd name="connsiteX0" fmla="*/ 2 w 1499607"/>
                <a:gd name="connsiteY0" fmla="*/ 587300 h 1537575"/>
                <a:gd name="connsiteX1" fmla="*/ 749804 w 1499607"/>
                <a:gd name="connsiteY1" fmla="*/ 0 h 1537575"/>
                <a:gd name="connsiteX2" fmla="*/ 1499605 w 1499607"/>
                <a:gd name="connsiteY2" fmla="*/ 587300 h 1537575"/>
                <a:gd name="connsiteX3" fmla="*/ 1213207 w 1499607"/>
                <a:gd name="connsiteY3" fmla="*/ 1537571 h 1537575"/>
                <a:gd name="connsiteX4" fmla="*/ 286400 w 1499607"/>
                <a:gd name="connsiteY4" fmla="*/ 1537571 h 1537575"/>
                <a:gd name="connsiteX5" fmla="*/ 2 w 1499607"/>
                <a:gd name="connsiteY5" fmla="*/ 587300 h 1537575"/>
                <a:gd name="connsiteX0" fmla="*/ 0 w 1276238"/>
                <a:gd name="connsiteY0" fmla="*/ 754824 h 1537571"/>
                <a:gd name="connsiteX1" fmla="*/ 526437 w 1276238"/>
                <a:gd name="connsiteY1" fmla="*/ 0 h 1537571"/>
                <a:gd name="connsiteX2" fmla="*/ 1276238 w 1276238"/>
                <a:gd name="connsiteY2" fmla="*/ 587300 h 1537571"/>
                <a:gd name="connsiteX3" fmla="*/ 989840 w 1276238"/>
                <a:gd name="connsiteY3" fmla="*/ 1537571 h 1537571"/>
                <a:gd name="connsiteX4" fmla="*/ 63033 w 1276238"/>
                <a:gd name="connsiteY4" fmla="*/ 1537571 h 1537571"/>
                <a:gd name="connsiteX5" fmla="*/ 0 w 1276238"/>
                <a:gd name="connsiteY5" fmla="*/ 754824 h 1537571"/>
                <a:gd name="connsiteX0" fmla="*/ 0 w 1276238"/>
                <a:gd name="connsiteY0" fmla="*/ 915367 h 1698114"/>
                <a:gd name="connsiteX1" fmla="*/ 491537 w 1276238"/>
                <a:gd name="connsiteY1" fmla="*/ 0 h 1698114"/>
                <a:gd name="connsiteX2" fmla="*/ 1276238 w 1276238"/>
                <a:gd name="connsiteY2" fmla="*/ 747843 h 1698114"/>
                <a:gd name="connsiteX3" fmla="*/ 989840 w 1276238"/>
                <a:gd name="connsiteY3" fmla="*/ 1698114 h 1698114"/>
                <a:gd name="connsiteX4" fmla="*/ 63033 w 1276238"/>
                <a:gd name="connsiteY4" fmla="*/ 1698114 h 1698114"/>
                <a:gd name="connsiteX5" fmla="*/ 0 w 1276238"/>
                <a:gd name="connsiteY5" fmla="*/ 915367 h 1698114"/>
                <a:gd name="connsiteX0" fmla="*/ 0 w 989840"/>
                <a:gd name="connsiteY0" fmla="*/ 915367 h 1698114"/>
                <a:gd name="connsiteX1" fmla="*/ 491537 w 989840"/>
                <a:gd name="connsiteY1" fmla="*/ 0 h 1698114"/>
                <a:gd name="connsiteX2" fmla="*/ 836489 w 989840"/>
                <a:gd name="connsiteY2" fmla="*/ 894426 h 1698114"/>
                <a:gd name="connsiteX3" fmla="*/ 989840 w 989840"/>
                <a:gd name="connsiteY3" fmla="*/ 1698114 h 1698114"/>
                <a:gd name="connsiteX4" fmla="*/ 63033 w 989840"/>
                <a:gd name="connsiteY4" fmla="*/ 1698114 h 1698114"/>
                <a:gd name="connsiteX5" fmla="*/ 0 w 989840"/>
                <a:gd name="connsiteY5" fmla="*/ 915367 h 1698114"/>
                <a:gd name="connsiteX0" fmla="*/ 76570 w 1066410"/>
                <a:gd name="connsiteY0" fmla="*/ 915367 h 1879598"/>
                <a:gd name="connsiteX1" fmla="*/ 568107 w 1066410"/>
                <a:gd name="connsiteY1" fmla="*/ 0 h 1879598"/>
                <a:gd name="connsiteX2" fmla="*/ 913059 w 1066410"/>
                <a:gd name="connsiteY2" fmla="*/ 894426 h 1879598"/>
                <a:gd name="connsiteX3" fmla="*/ 1066410 w 1066410"/>
                <a:gd name="connsiteY3" fmla="*/ 1698114 h 1879598"/>
                <a:gd name="connsiteX4" fmla="*/ 0 w 1066410"/>
                <a:gd name="connsiteY4" fmla="*/ 1879598 h 1879598"/>
                <a:gd name="connsiteX5" fmla="*/ 76570 w 1066410"/>
                <a:gd name="connsiteY5" fmla="*/ 915367 h 1879598"/>
                <a:gd name="connsiteX0" fmla="*/ 76570 w 975668"/>
                <a:gd name="connsiteY0" fmla="*/ 915367 h 1879598"/>
                <a:gd name="connsiteX1" fmla="*/ 568107 w 975668"/>
                <a:gd name="connsiteY1" fmla="*/ 0 h 1879598"/>
                <a:gd name="connsiteX2" fmla="*/ 913059 w 975668"/>
                <a:gd name="connsiteY2" fmla="*/ 894426 h 1879598"/>
                <a:gd name="connsiteX3" fmla="*/ 975668 w 975668"/>
                <a:gd name="connsiteY3" fmla="*/ 1516630 h 1879598"/>
                <a:gd name="connsiteX4" fmla="*/ 0 w 975668"/>
                <a:gd name="connsiteY4" fmla="*/ 1879598 h 1879598"/>
                <a:gd name="connsiteX5" fmla="*/ 76570 w 975668"/>
                <a:gd name="connsiteY5" fmla="*/ 915367 h 1879598"/>
                <a:gd name="connsiteX0" fmla="*/ 0 w 899098"/>
                <a:gd name="connsiteY0" fmla="*/ 915367 h 1691134"/>
                <a:gd name="connsiteX1" fmla="*/ 491537 w 899098"/>
                <a:gd name="connsiteY1" fmla="*/ 0 h 1691134"/>
                <a:gd name="connsiteX2" fmla="*/ 836489 w 899098"/>
                <a:gd name="connsiteY2" fmla="*/ 894426 h 1691134"/>
                <a:gd name="connsiteX3" fmla="*/ 899098 w 899098"/>
                <a:gd name="connsiteY3" fmla="*/ 1516630 h 1691134"/>
                <a:gd name="connsiteX4" fmla="*/ 56053 w 899098"/>
                <a:gd name="connsiteY4" fmla="*/ 1691134 h 1691134"/>
                <a:gd name="connsiteX5" fmla="*/ 0 w 899098"/>
                <a:gd name="connsiteY5" fmla="*/ 915367 h 1691134"/>
                <a:gd name="connsiteX0" fmla="*/ 0 w 961919"/>
                <a:gd name="connsiteY0" fmla="*/ 838586 h 1691134"/>
                <a:gd name="connsiteX1" fmla="*/ 554358 w 961919"/>
                <a:gd name="connsiteY1" fmla="*/ 0 h 1691134"/>
                <a:gd name="connsiteX2" fmla="*/ 899310 w 961919"/>
                <a:gd name="connsiteY2" fmla="*/ 894426 h 1691134"/>
                <a:gd name="connsiteX3" fmla="*/ 961919 w 961919"/>
                <a:gd name="connsiteY3" fmla="*/ 1516630 h 1691134"/>
                <a:gd name="connsiteX4" fmla="*/ 118874 w 961919"/>
                <a:gd name="connsiteY4" fmla="*/ 1691134 h 1691134"/>
                <a:gd name="connsiteX5" fmla="*/ 0 w 961919"/>
                <a:gd name="connsiteY5" fmla="*/ 838586 h 1691134"/>
                <a:gd name="connsiteX0" fmla="*/ 0 w 961919"/>
                <a:gd name="connsiteY0" fmla="*/ 838586 h 1691134"/>
                <a:gd name="connsiteX1" fmla="*/ 554358 w 961919"/>
                <a:gd name="connsiteY1" fmla="*/ 0 h 1691134"/>
                <a:gd name="connsiteX2" fmla="*/ 955151 w 961919"/>
                <a:gd name="connsiteY2" fmla="*/ 866505 h 1691134"/>
                <a:gd name="connsiteX3" fmla="*/ 961919 w 961919"/>
                <a:gd name="connsiteY3" fmla="*/ 1516630 h 1691134"/>
                <a:gd name="connsiteX4" fmla="*/ 118874 w 961919"/>
                <a:gd name="connsiteY4" fmla="*/ 1691134 h 1691134"/>
                <a:gd name="connsiteX5" fmla="*/ 0 w 961919"/>
                <a:gd name="connsiteY5" fmla="*/ 838586 h 1691134"/>
                <a:gd name="connsiteX0" fmla="*/ 0 w 1045681"/>
                <a:gd name="connsiteY0" fmla="*/ 824626 h 1691134"/>
                <a:gd name="connsiteX1" fmla="*/ 638120 w 1045681"/>
                <a:gd name="connsiteY1" fmla="*/ 0 h 1691134"/>
                <a:gd name="connsiteX2" fmla="*/ 1038913 w 1045681"/>
                <a:gd name="connsiteY2" fmla="*/ 866505 h 1691134"/>
                <a:gd name="connsiteX3" fmla="*/ 1045681 w 1045681"/>
                <a:gd name="connsiteY3" fmla="*/ 1516630 h 1691134"/>
                <a:gd name="connsiteX4" fmla="*/ 202636 w 1045681"/>
                <a:gd name="connsiteY4" fmla="*/ 1691134 h 1691134"/>
                <a:gd name="connsiteX5" fmla="*/ 0 w 1045681"/>
                <a:gd name="connsiteY5" fmla="*/ 824626 h 1691134"/>
                <a:gd name="connsiteX0" fmla="*/ 0 w 1045681"/>
                <a:gd name="connsiteY0" fmla="*/ 597875 h 1464383"/>
                <a:gd name="connsiteX1" fmla="*/ 660795 w 1045681"/>
                <a:gd name="connsiteY1" fmla="*/ 0 h 1464383"/>
                <a:gd name="connsiteX2" fmla="*/ 1038913 w 1045681"/>
                <a:gd name="connsiteY2" fmla="*/ 639754 h 1464383"/>
                <a:gd name="connsiteX3" fmla="*/ 1045681 w 1045681"/>
                <a:gd name="connsiteY3" fmla="*/ 1289879 h 1464383"/>
                <a:gd name="connsiteX4" fmla="*/ 202636 w 1045681"/>
                <a:gd name="connsiteY4" fmla="*/ 1464383 h 1464383"/>
                <a:gd name="connsiteX5" fmla="*/ 0 w 1045681"/>
                <a:gd name="connsiteY5" fmla="*/ 597875 h 1464383"/>
                <a:gd name="connsiteX0" fmla="*/ 0 w 1227872"/>
                <a:gd name="connsiteY0" fmla="*/ 597875 h 1464383"/>
                <a:gd name="connsiteX1" fmla="*/ 660795 w 1227872"/>
                <a:gd name="connsiteY1" fmla="*/ 0 h 1464383"/>
                <a:gd name="connsiteX2" fmla="*/ 1227872 w 1227872"/>
                <a:gd name="connsiteY2" fmla="*/ 579287 h 1464383"/>
                <a:gd name="connsiteX3" fmla="*/ 1045681 w 1227872"/>
                <a:gd name="connsiteY3" fmla="*/ 1289879 h 1464383"/>
                <a:gd name="connsiteX4" fmla="*/ 202636 w 1227872"/>
                <a:gd name="connsiteY4" fmla="*/ 1464383 h 1464383"/>
                <a:gd name="connsiteX5" fmla="*/ 0 w 1227872"/>
                <a:gd name="connsiteY5" fmla="*/ 597875 h 1464383"/>
                <a:gd name="connsiteX0" fmla="*/ 0 w 1227872"/>
                <a:gd name="connsiteY0" fmla="*/ 597875 h 1464383"/>
                <a:gd name="connsiteX1" fmla="*/ 660795 w 1227872"/>
                <a:gd name="connsiteY1" fmla="*/ 0 h 1464383"/>
                <a:gd name="connsiteX2" fmla="*/ 1227872 w 1227872"/>
                <a:gd name="connsiteY2" fmla="*/ 579287 h 1464383"/>
                <a:gd name="connsiteX3" fmla="*/ 1106147 w 1227872"/>
                <a:gd name="connsiteY3" fmla="*/ 1403254 h 1464383"/>
                <a:gd name="connsiteX4" fmla="*/ 202636 w 1227872"/>
                <a:gd name="connsiteY4" fmla="*/ 1464383 h 1464383"/>
                <a:gd name="connsiteX5" fmla="*/ 0 w 1227872"/>
                <a:gd name="connsiteY5" fmla="*/ 597875 h 1464383"/>
                <a:gd name="connsiteX0" fmla="*/ 0 w 1507531"/>
                <a:gd name="connsiteY0" fmla="*/ 424033 h 1464383"/>
                <a:gd name="connsiteX1" fmla="*/ 940454 w 1507531"/>
                <a:gd name="connsiteY1" fmla="*/ 0 h 1464383"/>
                <a:gd name="connsiteX2" fmla="*/ 1507531 w 1507531"/>
                <a:gd name="connsiteY2" fmla="*/ 579287 h 1464383"/>
                <a:gd name="connsiteX3" fmla="*/ 1385806 w 1507531"/>
                <a:gd name="connsiteY3" fmla="*/ 1403254 h 1464383"/>
                <a:gd name="connsiteX4" fmla="*/ 482295 w 1507531"/>
                <a:gd name="connsiteY4" fmla="*/ 1464383 h 1464383"/>
                <a:gd name="connsiteX5" fmla="*/ 0 w 1507531"/>
                <a:gd name="connsiteY5" fmla="*/ 424033 h 1464383"/>
                <a:gd name="connsiteX0" fmla="*/ 0 w 1507531"/>
                <a:gd name="connsiteY0" fmla="*/ 424033 h 1403254"/>
                <a:gd name="connsiteX1" fmla="*/ 940454 w 1507531"/>
                <a:gd name="connsiteY1" fmla="*/ 0 h 1403254"/>
                <a:gd name="connsiteX2" fmla="*/ 1507531 w 1507531"/>
                <a:gd name="connsiteY2" fmla="*/ 579287 h 1403254"/>
                <a:gd name="connsiteX3" fmla="*/ 1385806 w 1507531"/>
                <a:gd name="connsiteY3" fmla="*/ 1403254 h 1403254"/>
                <a:gd name="connsiteX4" fmla="*/ 572995 w 1507531"/>
                <a:gd name="connsiteY4" fmla="*/ 1237632 h 1403254"/>
                <a:gd name="connsiteX5" fmla="*/ 0 w 1507531"/>
                <a:gd name="connsiteY5" fmla="*/ 424033 h 140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7531" h="1403254">
                  <a:moveTo>
                    <a:pt x="0" y="424033"/>
                  </a:moveTo>
                  <a:lnTo>
                    <a:pt x="940454" y="0"/>
                  </a:lnTo>
                  <a:lnTo>
                    <a:pt x="1507531" y="579287"/>
                  </a:lnTo>
                  <a:lnTo>
                    <a:pt x="1385806" y="1403254"/>
                  </a:lnTo>
                  <a:lnTo>
                    <a:pt x="572995" y="1237632"/>
                  </a:lnTo>
                  <a:lnTo>
                    <a:pt x="0" y="424033"/>
                  </a:lnTo>
                  <a:close/>
                </a:path>
              </a:pathLst>
            </a:custGeom>
            <a:noFill/>
            <a:ln w="19050">
              <a:solidFill>
                <a:schemeClr val="accent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ko-KR" altLang="en-US" sz="1050"/>
            </a:p>
          </p:txBody>
        </p:sp>
      </p:grpSp>
      <p:sp>
        <p:nvSpPr>
          <p:cNvPr id="344" name="TextBox 343">
            <a:extLst>
              <a:ext uri="{FF2B5EF4-FFF2-40B4-BE49-F238E27FC236}">
                <a16:creationId xmlns:a16="http://schemas.microsoft.com/office/drawing/2014/main" id="{14F909B8-CCFE-9379-E228-6092C62392E9}"/>
              </a:ext>
            </a:extLst>
          </p:cNvPr>
          <p:cNvSpPr txBox="1"/>
          <p:nvPr/>
        </p:nvSpPr>
        <p:spPr>
          <a:xfrm>
            <a:off x="5475318" y="4673514"/>
            <a:ext cx="2318015" cy="2662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1600" b="1">
                <a:solidFill>
                  <a:srgbClr val="B845FF"/>
                </a:solidFill>
              </a:rPr>
              <a:t>국어</a:t>
            </a:r>
            <a:r>
              <a:rPr lang="ko-KR" altLang="en-US" sz="900" b="1"/>
              <a:t>와 </a:t>
            </a:r>
            <a:r>
              <a:rPr lang="ko-KR" altLang="en-US" sz="1600" b="1">
                <a:solidFill>
                  <a:srgbClr val="B845FF"/>
                </a:solidFill>
              </a:rPr>
              <a:t>영어</a:t>
            </a:r>
            <a:r>
              <a:rPr lang="ko-KR" altLang="en-US" sz="900" b="1"/>
              <a:t>를 특히 </a:t>
            </a:r>
            <a:r>
              <a:rPr lang="ko-KR" altLang="en-US" sz="900" b="1" dirty="0"/>
              <a:t>잘하는 편입니다</a:t>
            </a:r>
            <a:r>
              <a:rPr lang="en-US" altLang="ko-KR" sz="900" b="1" dirty="0"/>
              <a:t>.</a:t>
            </a:r>
            <a:endParaRPr lang="en-US" altLang="ko-KR" sz="800" dirty="0"/>
          </a:p>
        </p:txBody>
      </p:sp>
      <p:sp>
        <p:nvSpPr>
          <p:cNvPr id="489" name="Rectangle 4">
            <a:extLst>
              <a:ext uri="{FF2B5EF4-FFF2-40B4-BE49-F238E27FC236}">
                <a16:creationId xmlns:a16="http://schemas.microsoft.com/office/drawing/2014/main" id="{ED057E3E-9820-6F7E-9CF7-217471770ECF}"/>
              </a:ext>
            </a:extLst>
          </p:cNvPr>
          <p:cNvSpPr/>
          <p:nvPr/>
        </p:nvSpPr>
        <p:spPr>
          <a:xfrm>
            <a:off x="4782041" y="2769968"/>
            <a:ext cx="3775219" cy="2317015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490" name="Circle">
            <a:extLst>
              <a:ext uri="{FF2B5EF4-FFF2-40B4-BE49-F238E27FC236}">
                <a16:creationId xmlns:a16="http://schemas.microsoft.com/office/drawing/2014/main" id="{7F55E069-D3C9-F8A8-C936-A46DAEDE12DC}"/>
              </a:ext>
            </a:extLst>
          </p:cNvPr>
          <p:cNvSpPr/>
          <p:nvPr/>
        </p:nvSpPr>
        <p:spPr>
          <a:xfrm>
            <a:off x="4719042" y="2700549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 dirty="0">
                <a:solidFill>
                  <a:schemeClr val="bg1"/>
                </a:solidFill>
              </a:rPr>
              <a:t>4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491" name="Rounded Rectangle">
            <a:extLst>
              <a:ext uri="{FF2B5EF4-FFF2-40B4-BE49-F238E27FC236}">
                <a16:creationId xmlns:a16="http://schemas.microsoft.com/office/drawing/2014/main" id="{5EC582E0-2F08-4F1F-CEA3-F2EA0E3E9A87}"/>
              </a:ext>
            </a:extLst>
          </p:cNvPr>
          <p:cNvSpPr/>
          <p:nvPr/>
        </p:nvSpPr>
        <p:spPr>
          <a:xfrm>
            <a:off x="5716147" y="3185062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>
                <a:solidFill>
                  <a:schemeClr val="bg1"/>
                </a:solidFill>
              </a:rPr>
              <a:t>4-</a:t>
            </a:r>
            <a:r>
              <a:rPr lang="en-US" altLang="ko-KR" sz="700">
                <a:solidFill>
                  <a:schemeClr val="bg1"/>
                </a:solidFill>
              </a:rPr>
              <a:t>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498" name="Rectangle 4">
            <a:extLst>
              <a:ext uri="{FF2B5EF4-FFF2-40B4-BE49-F238E27FC236}">
                <a16:creationId xmlns:a16="http://schemas.microsoft.com/office/drawing/2014/main" id="{0502F6B5-E5BB-B721-C1D0-00D349745E59}"/>
              </a:ext>
            </a:extLst>
          </p:cNvPr>
          <p:cNvSpPr/>
          <p:nvPr/>
        </p:nvSpPr>
        <p:spPr>
          <a:xfrm>
            <a:off x="264090" y="2746999"/>
            <a:ext cx="4373491" cy="2339984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504" name="Rectangle 4">
            <a:extLst>
              <a:ext uri="{FF2B5EF4-FFF2-40B4-BE49-F238E27FC236}">
                <a16:creationId xmlns:a16="http://schemas.microsoft.com/office/drawing/2014/main" id="{CFEB9271-0CF4-246E-9D6C-303680CFC907}"/>
              </a:ext>
            </a:extLst>
          </p:cNvPr>
          <p:cNvSpPr/>
          <p:nvPr/>
        </p:nvSpPr>
        <p:spPr>
          <a:xfrm>
            <a:off x="270905" y="2919945"/>
            <a:ext cx="3495219" cy="324035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505" name="Rounded Rectangle">
            <a:extLst>
              <a:ext uri="{FF2B5EF4-FFF2-40B4-BE49-F238E27FC236}">
                <a16:creationId xmlns:a16="http://schemas.microsoft.com/office/drawing/2014/main" id="{25C52504-BA09-B1AC-AC1E-C867CB6B4E6C}"/>
              </a:ext>
            </a:extLst>
          </p:cNvPr>
          <p:cNvSpPr/>
          <p:nvPr/>
        </p:nvSpPr>
        <p:spPr>
          <a:xfrm>
            <a:off x="203211" y="2933144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>
                <a:solidFill>
                  <a:schemeClr val="bg1"/>
                </a:solidFill>
              </a:rPr>
              <a:t>3-</a:t>
            </a:r>
            <a:r>
              <a:rPr lang="en-US" altLang="ko-KR" sz="700">
                <a:solidFill>
                  <a:schemeClr val="bg1"/>
                </a:solidFill>
              </a:rPr>
              <a:t>3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506" name="Rounded Rectangle">
            <a:extLst>
              <a:ext uri="{FF2B5EF4-FFF2-40B4-BE49-F238E27FC236}">
                <a16:creationId xmlns:a16="http://schemas.microsoft.com/office/drawing/2014/main" id="{27B07B73-9FA1-F547-D1CE-2B965C123F73}"/>
              </a:ext>
            </a:extLst>
          </p:cNvPr>
          <p:cNvSpPr/>
          <p:nvPr/>
        </p:nvSpPr>
        <p:spPr>
          <a:xfrm>
            <a:off x="997844" y="3234676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 dirty="0">
                <a:solidFill>
                  <a:schemeClr val="bg1"/>
                </a:solidFill>
              </a:rPr>
              <a:t>3</a:t>
            </a:r>
            <a:r>
              <a:rPr lang="en-US" sz="700">
                <a:solidFill>
                  <a:schemeClr val="bg1"/>
                </a:solidFill>
              </a:rPr>
              <a:t>-</a:t>
            </a:r>
            <a:r>
              <a:rPr lang="en-US" altLang="ko-KR" sz="700">
                <a:solidFill>
                  <a:schemeClr val="bg1"/>
                </a:solidFill>
              </a:rPr>
              <a:t>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07" name="Rectangle 4">
            <a:extLst>
              <a:ext uri="{FF2B5EF4-FFF2-40B4-BE49-F238E27FC236}">
                <a16:creationId xmlns:a16="http://schemas.microsoft.com/office/drawing/2014/main" id="{2E56940C-1D8A-C65D-3407-35D47DEC17AA}"/>
              </a:ext>
            </a:extLst>
          </p:cNvPr>
          <p:cNvSpPr/>
          <p:nvPr/>
        </p:nvSpPr>
        <p:spPr>
          <a:xfrm>
            <a:off x="1108249" y="3255313"/>
            <a:ext cx="1705785" cy="309034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508" name="Circle">
            <a:extLst>
              <a:ext uri="{FF2B5EF4-FFF2-40B4-BE49-F238E27FC236}">
                <a16:creationId xmlns:a16="http://schemas.microsoft.com/office/drawing/2014/main" id="{051403AB-3E58-E4B2-419E-F9F34B81C7D4}"/>
              </a:ext>
            </a:extLst>
          </p:cNvPr>
          <p:cNvSpPr/>
          <p:nvPr/>
        </p:nvSpPr>
        <p:spPr>
          <a:xfrm>
            <a:off x="187250" y="2682944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>
                <a:solidFill>
                  <a:schemeClr val="bg1"/>
                </a:solidFill>
              </a:rPr>
              <a:t>3</a:t>
            </a:r>
            <a:endParaRPr sz="700">
              <a:solidFill>
                <a:schemeClr val="bg1"/>
              </a:solidFill>
            </a:endParaRPr>
          </a:p>
        </p:txBody>
      </p:sp>
      <p:graphicFrame>
        <p:nvGraphicFramePr>
          <p:cNvPr id="516" name="Google Shape;548;p12">
            <a:extLst>
              <a:ext uri="{FF2B5EF4-FFF2-40B4-BE49-F238E27FC236}">
                <a16:creationId xmlns:a16="http://schemas.microsoft.com/office/drawing/2014/main" id="{0BEF8D9F-BFC0-EA01-4342-07DD596A45C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0666649"/>
              </p:ext>
            </p:extLst>
          </p:nvPr>
        </p:nvGraphicFramePr>
        <p:xfrm>
          <a:off x="12192000" y="0"/>
          <a:ext cx="1887100" cy="121344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3.4.7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&lt;1&gt;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툴팁 문구 수정</a:t>
                      </a:r>
                      <a:endParaRPr kumimoji="1" lang="en-US" altLang="ko-KR" sz="60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&lt;2-2&gt;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사용 이력 없는 학년도 정의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8834353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3.4.8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종합리포트 </a:t>
                      </a: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안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607674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3.4.9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2CC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학생 개별 종합리포트 이력 기준</a:t>
                      </a: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노출 기준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2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6851921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3.5.0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2CC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&lt;2-2&gt;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기본 조회 기준 시점 정의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2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45803234"/>
                  </a:ext>
                </a:extLst>
              </a:tr>
            </a:tbl>
          </a:graphicData>
        </a:graphic>
      </p:graphicFrame>
      <p:sp>
        <p:nvSpPr>
          <p:cNvPr id="5" name="직사각형 4">
            <a:extLst>
              <a:ext uri="{FF2B5EF4-FFF2-40B4-BE49-F238E27FC236}">
                <a16:creationId xmlns:a16="http://schemas.microsoft.com/office/drawing/2014/main" id="{7AE02DA2-3D66-1E26-E270-FBD70FE3927B}"/>
              </a:ext>
            </a:extLst>
          </p:cNvPr>
          <p:cNvSpPr/>
          <p:nvPr/>
        </p:nvSpPr>
        <p:spPr>
          <a:xfrm>
            <a:off x="8184114" y="879434"/>
            <a:ext cx="694111" cy="99122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altLang="ko-KR" sz="600" dirty="0"/>
              <a:t>v.3.2.2 </a:t>
            </a:r>
            <a:r>
              <a:rPr lang="ko-KR" altLang="en-US" sz="600" dirty="0" err="1"/>
              <a:t>버튼명</a:t>
            </a:r>
            <a:r>
              <a:rPr lang="ko-KR" altLang="en-US" sz="600" dirty="0"/>
              <a:t> 변경</a:t>
            </a:r>
          </a:p>
        </p:txBody>
      </p:sp>
      <p:sp>
        <p:nvSpPr>
          <p:cNvPr id="2" name="사각형: 둥근 모서리 1">
            <a:extLst>
              <a:ext uri="{FF2B5EF4-FFF2-40B4-BE49-F238E27FC236}">
                <a16:creationId xmlns:a16="http://schemas.microsoft.com/office/drawing/2014/main" id="{B3C1BF84-14E8-34B5-1CB3-1D6581A43C10}"/>
              </a:ext>
            </a:extLst>
          </p:cNvPr>
          <p:cNvSpPr/>
          <p:nvPr/>
        </p:nvSpPr>
        <p:spPr>
          <a:xfrm>
            <a:off x="260080" y="1522639"/>
            <a:ext cx="8459363" cy="860395"/>
          </a:xfrm>
          <a:prstGeom prst="roundRect">
            <a:avLst>
              <a:gd name="adj" fmla="val 11362"/>
            </a:avLst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8EB83E0-1D45-150B-2839-BDE41B99450C}"/>
              </a:ext>
            </a:extLst>
          </p:cNvPr>
          <p:cNvSpPr txBox="1"/>
          <p:nvPr/>
        </p:nvSpPr>
        <p:spPr>
          <a:xfrm>
            <a:off x="516430" y="1625511"/>
            <a:ext cx="1070806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>
                <a:solidFill>
                  <a:prstClr val="black"/>
                </a:solidFill>
              </a:rPr>
              <a:t>우리반 종합리포트</a:t>
            </a:r>
            <a:endParaRPr kumimoji="1" lang="x-none" altLang="en-US" sz="900" b="1" dirty="0">
              <a:solidFill>
                <a:prstClr val="black"/>
              </a:solidFill>
            </a:endParaRPr>
          </a:p>
        </p:txBody>
      </p:sp>
      <p:sp>
        <p:nvSpPr>
          <p:cNvPr id="30" name="사각형: 둥근 모서리 29">
            <a:extLst>
              <a:ext uri="{FF2B5EF4-FFF2-40B4-BE49-F238E27FC236}">
                <a16:creationId xmlns:a16="http://schemas.microsoft.com/office/drawing/2014/main" id="{AC9871AD-2ED7-0262-717E-26FCE3495367}"/>
              </a:ext>
            </a:extLst>
          </p:cNvPr>
          <p:cNvSpPr/>
          <p:nvPr/>
        </p:nvSpPr>
        <p:spPr>
          <a:xfrm>
            <a:off x="1555096" y="1970988"/>
            <a:ext cx="981200" cy="208744"/>
          </a:xfrm>
          <a:prstGeom prst="roundRect">
            <a:avLst>
              <a:gd name="adj" fmla="val 24903"/>
            </a:avLst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>
                <a:solidFill>
                  <a:schemeClr val="tx1"/>
                </a:solidFill>
              </a:rPr>
              <a:t>2026 </a:t>
            </a:r>
            <a:r>
              <a:rPr lang="ko-KR" altLang="en-US" sz="800">
                <a:solidFill>
                  <a:schemeClr val="tx1"/>
                </a:solidFill>
              </a:rPr>
              <a:t>학년도  ▼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31" name="사각형: 둥근 모서리 30">
            <a:extLst>
              <a:ext uri="{FF2B5EF4-FFF2-40B4-BE49-F238E27FC236}">
                <a16:creationId xmlns:a16="http://schemas.microsoft.com/office/drawing/2014/main" id="{7C6ACDA7-324F-545D-CB4F-8BFBCA1AA6C6}"/>
              </a:ext>
            </a:extLst>
          </p:cNvPr>
          <p:cNvSpPr/>
          <p:nvPr/>
        </p:nvSpPr>
        <p:spPr>
          <a:xfrm>
            <a:off x="2599795" y="1970988"/>
            <a:ext cx="999363" cy="208744"/>
          </a:xfrm>
          <a:prstGeom prst="roundRect">
            <a:avLst>
              <a:gd name="adj" fmla="val 24903"/>
            </a:avLst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>
                <a:solidFill>
                  <a:schemeClr val="tx1"/>
                </a:solidFill>
              </a:rPr>
              <a:t>한국고등학교  ▼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32" name="Rectangle 4">
            <a:extLst>
              <a:ext uri="{FF2B5EF4-FFF2-40B4-BE49-F238E27FC236}">
                <a16:creationId xmlns:a16="http://schemas.microsoft.com/office/drawing/2014/main" id="{DC8192F5-F641-6094-932B-294D9A743E72}"/>
              </a:ext>
            </a:extLst>
          </p:cNvPr>
          <p:cNvSpPr/>
          <p:nvPr/>
        </p:nvSpPr>
        <p:spPr>
          <a:xfrm>
            <a:off x="260080" y="1508009"/>
            <a:ext cx="8463744" cy="934548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33" name="Circle">
            <a:extLst>
              <a:ext uri="{FF2B5EF4-FFF2-40B4-BE49-F238E27FC236}">
                <a16:creationId xmlns:a16="http://schemas.microsoft.com/office/drawing/2014/main" id="{BB742217-029B-79B9-BBA2-5A047446F1B8}"/>
              </a:ext>
            </a:extLst>
          </p:cNvPr>
          <p:cNvSpPr/>
          <p:nvPr/>
        </p:nvSpPr>
        <p:spPr>
          <a:xfrm>
            <a:off x="187250" y="1465067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2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37" name="Rectangle 4">
            <a:extLst>
              <a:ext uri="{FF2B5EF4-FFF2-40B4-BE49-F238E27FC236}">
                <a16:creationId xmlns:a16="http://schemas.microsoft.com/office/drawing/2014/main" id="{95BD0758-5F09-2C74-03A0-820765DB7372}"/>
              </a:ext>
            </a:extLst>
          </p:cNvPr>
          <p:cNvSpPr/>
          <p:nvPr/>
        </p:nvSpPr>
        <p:spPr>
          <a:xfrm>
            <a:off x="1521295" y="1943257"/>
            <a:ext cx="2124128" cy="254475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35" name="Rounded Rectangle">
            <a:extLst>
              <a:ext uri="{FF2B5EF4-FFF2-40B4-BE49-F238E27FC236}">
                <a16:creationId xmlns:a16="http://schemas.microsoft.com/office/drawing/2014/main" id="{3C251D82-E59C-FF51-0800-7190A851E404}"/>
              </a:ext>
            </a:extLst>
          </p:cNvPr>
          <p:cNvSpPr/>
          <p:nvPr/>
        </p:nvSpPr>
        <p:spPr>
          <a:xfrm>
            <a:off x="1561340" y="1891371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2</a:t>
            </a:r>
            <a:r>
              <a:rPr lang="en-US" sz="700">
                <a:solidFill>
                  <a:schemeClr val="bg1"/>
                </a:solidFill>
              </a:rPr>
              <a:t>-</a:t>
            </a:r>
            <a:r>
              <a:rPr lang="en-US" sz="700" dirty="0">
                <a:solidFill>
                  <a:schemeClr val="bg1"/>
                </a:solidFill>
              </a:rPr>
              <a:t>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39" name="사각형: 둥근 모서리 38">
            <a:extLst>
              <a:ext uri="{FF2B5EF4-FFF2-40B4-BE49-F238E27FC236}">
                <a16:creationId xmlns:a16="http://schemas.microsoft.com/office/drawing/2014/main" id="{6A878E16-D345-3A74-D238-60C19D72F5F5}"/>
              </a:ext>
            </a:extLst>
          </p:cNvPr>
          <p:cNvSpPr/>
          <p:nvPr/>
        </p:nvSpPr>
        <p:spPr>
          <a:xfrm>
            <a:off x="10851998" y="57542"/>
            <a:ext cx="1289082" cy="297933"/>
          </a:xfrm>
          <a:prstGeom prst="roundRect">
            <a:avLst>
              <a:gd name="adj" fmla="val 50000"/>
            </a:avLst>
          </a:prstGeom>
          <a:solidFill>
            <a:srgbClr val="00B050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en-US" altLang="ko-KR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26</a:t>
            </a:r>
            <a:r>
              <a: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년 </a:t>
            </a:r>
            <a:r>
              <a:rPr kumimoji="1" lang="en-US" altLang="ko-KR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3</a:t>
            </a:r>
            <a:r>
              <a: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월 배포</a:t>
            </a:r>
          </a:p>
        </p:txBody>
      </p:sp>
      <p:sp>
        <p:nvSpPr>
          <p:cNvPr id="40" name="직사각형 39">
            <a:extLst>
              <a:ext uri="{FF2B5EF4-FFF2-40B4-BE49-F238E27FC236}">
                <a16:creationId xmlns:a16="http://schemas.microsoft.com/office/drawing/2014/main" id="{268CAAEA-A3DB-1AE9-47FE-20B1F54B4B61}"/>
              </a:ext>
            </a:extLst>
          </p:cNvPr>
          <p:cNvSpPr/>
          <p:nvPr/>
        </p:nvSpPr>
        <p:spPr>
          <a:xfrm>
            <a:off x="0" y="181"/>
            <a:ext cx="1297367" cy="296816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x-none" sz="900" dirty="0">
                <a:solidFill>
                  <a:schemeClr val="tx1"/>
                </a:solidFill>
              </a:rPr>
              <a:t>Update </a:t>
            </a:r>
            <a:r>
              <a:rPr lang="en-US" altLang="x-none" sz="900">
                <a:solidFill>
                  <a:schemeClr val="tx1"/>
                </a:solidFill>
              </a:rPr>
              <a:t>| 2026.02.20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34F035D7-62E8-1C07-8B69-63F7C27C2397}"/>
              </a:ext>
            </a:extLst>
          </p:cNvPr>
          <p:cNvSpPr txBox="1"/>
          <p:nvPr/>
        </p:nvSpPr>
        <p:spPr>
          <a:xfrm>
            <a:off x="1579709" y="1652152"/>
            <a:ext cx="2237792" cy="107722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700">
                <a:solidFill>
                  <a:schemeClr val="bg1">
                    <a:lumMod val="50000"/>
                  </a:schemeClr>
                </a:solidFill>
              </a:rPr>
              <a:t>* </a:t>
            </a:r>
            <a:r>
              <a:rPr kumimoji="1" lang="ko-KR" altLang="en-US" sz="700">
                <a:solidFill>
                  <a:schemeClr val="bg1">
                    <a:lumMod val="50000"/>
                  </a:schemeClr>
                </a:solidFill>
              </a:rPr>
              <a:t>우리반 학생들의 종합리포트 이력을 조회할 수 있어요</a:t>
            </a:r>
            <a:r>
              <a:rPr kumimoji="1" lang="en-US" altLang="ko-KR" sz="700">
                <a:solidFill>
                  <a:schemeClr val="bg1">
                    <a:lumMod val="50000"/>
                  </a:schemeClr>
                </a:solidFill>
              </a:rPr>
              <a:t>.</a:t>
            </a:r>
            <a:endParaRPr kumimoji="1" lang="x-none" altLang="en-US" sz="6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7" name="사각형: 둥근 모서리 66">
            <a:extLst>
              <a:ext uri="{FF2B5EF4-FFF2-40B4-BE49-F238E27FC236}">
                <a16:creationId xmlns:a16="http://schemas.microsoft.com/office/drawing/2014/main" id="{40FD9AC3-B085-0893-215B-9275F11A8BAB}"/>
              </a:ext>
            </a:extLst>
          </p:cNvPr>
          <p:cNvSpPr/>
          <p:nvPr/>
        </p:nvSpPr>
        <p:spPr>
          <a:xfrm>
            <a:off x="503536" y="1970988"/>
            <a:ext cx="981200" cy="208744"/>
          </a:xfrm>
          <a:prstGeom prst="roundRect">
            <a:avLst>
              <a:gd name="adj" fmla="val 24903"/>
            </a:avLst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>
                <a:solidFill>
                  <a:schemeClr val="tx1"/>
                </a:solidFill>
              </a:rPr>
              <a:t>1</a:t>
            </a:r>
            <a:r>
              <a:rPr lang="ko-KR" altLang="en-US" sz="800">
                <a:solidFill>
                  <a:schemeClr val="tx1"/>
                </a:solidFill>
              </a:rPr>
              <a:t>번 </a:t>
            </a:r>
            <a:r>
              <a:rPr lang="en-US" altLang="ko-KR" sz="800">
                <a:solidFill>
                  <a:schemeClr val="tx1"/>
                </a:solidFill>
              </a:rPr>
              <a:t>- </a:t>
            </a:r>
            <a:r>
              <a:rPr lang="ko-KR" altLang="en-US" sz="800">
                <a:solidFill>
                  <a:schemeClr val="tx1"/>
                </a:solidFill>
              </a:rPr>
              <a:t>홍성일  ▼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68" name="Rounded Rectangle">
            <a:extLst>
              <a:ext uri="{FF2B5EF4-FFF2-40B4-BE49-F238E27FC236}">
                <a16:creationId xmlns:a16="http://schemas.microsoft.com/office/drawing/2014/main" id="{70A8C1BE-4390-202A-9185-1E4E734E68F2}"/>
              </a:ext>
            </a:extLst>
          </p:cNvPr>
          <p:cNvSpPr/>
          <p:nvPr/>
        </p:nvSpPr>
        <p:spPr>
          <a:xfrm>
            <a:off x="431841" y="1920589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</a:t>
            </a:r>
            <a:r>
              <a:rPr lang="en-US" sz="700" dirty="0">
                <a:solidFill>
                  <a:schemeClr val="bg1"/>
                </a:solidFill>
              </a:rPr>
              <a:t>-</a:t>
            </a:r>
            <a:r>
              <a:rPr lang="en-US" altLang="ko-KR" sz="700" dirty="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  <p:graphicFrame>
        <p:nvGraphicFramePr>
          <p:cNvPr id="98" name="표 3">
            <a:extLst>
              <a:ext uri="{FF2B5EF4-FFF2-40B4-BE49-F238E27FC236}">
                <a16:creationId xmlns:a16="http://schemas.microsoft.com/office/drawing/2014/main" id="{B0159877-6307-1197-6223-4F8E00578CE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93253205"/>
              </p:ext>
            </p:extLst>
          </p:nvPr>
        </p:nvGraphicFramePr>
        <p:xfrm>
          <a:off x="316976" y="5570930"/>
          <a:ext cx="8406845" cy="213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681369">
                  <a:extLst>
                    <a:ext uri="{9D8B030D-6E8A-4147-A177-3AD203B41FA5}">
                      <a16:colId xmlns:a16="http://schemas.microsoft.com/office/drawing/2014/main" val="3999106734"/>
                    </a:ext>
                  </a:extLst>
                </a:gridCol>
                <a:gridCol w="1681369">
                  <a:extLst>
                    <a:ext uri="{9D8B030D-6E8A-4147-A177-3AD203B41FA5}">
                      <a16:colId xmlns:a16="http://schemas.microsoft.com/office/drawing/2014/main" val="2204489821"/>
                    </a:ext>
                  </a:extLst>
                </a:gridCol>
                <a:gridCol w="1681369">
                  <a:extLst>
                    <a:ext uri="{9D8B030D-6E8A-4147-A177-3AD203B41FA5}">
                      <a16:colId xmlns:a16="http://schemas.microsoft.com/office/drawing/2014/main" val="3829473967"/>
                    </a:ext>
                  </a:extLst>
                </a:gridCol>
                <a:gridCol w="1681369">
                  <a:extLst>
                    <a:ext uri="{9D8B030D-6E8A-4147-A177-3AD203B41FA5}">
                      <a16:colId xmlns:a16="http://schemas.microsoft.com/office/drawing/2014/main" val="3517660192"/>
                    </a:ext>
                  </a:extLst>
                </a:gridCol>
                <a:gridCol w="1681369">
                  <a:extLst>
                    <a:ext uri="{9D8B030D-6E8A-4147-A177-3AD203B41FA5}">
                      <a16:colId xmlns:a16="http://schemas.microsoft.com/office/drawing/2014/main" val="4006723050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800" b="0" kern="120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국어</a:t>
                      </a:r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</a:rPr>
                        <a:t>영어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800" b="0" kern="120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수학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1">
                          <a:solidFill>
                            <a:schemeClr val="bg1"/>
                          </a:solidFill>
                        </a:rPr>
                        <a:t>사회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과학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</a:tbl>
          </a:graphicData>
        </a:graphic>
      </p:graphicFrame>
      <p:graphicFrame>
        <p:nvGraphicFramePr>
          <p:cNvPr id="99" name="표 3">
            <a:extLst>
              <a:ext uri="{FF2B5EF4-FFF2-40B4-BE49-F238E27FC236}">
                <a16:creationId xmlns:a16="http://schemas.microsoft.com/office/drawing/2014/main" id="{ECFC9E59-A56B-79BB-E9DA-CF5CC99A496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94554190"/>
              </p:ext>
            </p:extLst>
          </p:nvPr>
        </p:nvGraphicFramePr>
        <p:xfrm>
          <a:off x="953118" y="6155122"/>
          <a:ext cx="7530655" cy="1981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06131">
                  <a:extLst>
                    <a:ext uri="{9D8B030D-6E8A-4147-A177-3AD203B41FA5}">
                      <a16:colId xmlns:a16="http://schemas.microsoft.com/office/drawing/2014/main" val="3999106734"/>
                    </a:ext>
                  </a:extLst>
                </a:gridCol>
                <a:gridCol w="1506131">
                  <a:extLst>
                    <a:ext uri="{9D8B030D-6E8A-4147-A177-3AD203B41FA5}">
                      <a16:colId xmlns:a16="http://schemas.microsoft.com/office/drawing/2014/main" val="3829473967"/>
                    </a:ext>
                  </a:extLst>
                </a:gridCol>
                <a:gridCol w="1506131">
                  <a:extLst>
                    <a:ext uri="{9D8B030D-6E8A-4147-A177-3AD203B41FA5}">
                      <a16:colId xmlns:a16="http://schemas.microsoft.com/office/drawing/2014/main" val="305501059"/>
                    </a:ext>
                  </a:extLst>
                </a:gridCol>
                <a:gridCol w="1506131">
                  <a:extLst>
                    <a:ext uri="{9D8B030D-6E8A-4147-A177-3AD203B41FA5}">
                      <a16:colId xmlns:a16="http://schemas.microsoft.com/office/drawing/2014/main" val="3517660192"/>
                    </a:ext>
                  </a:extLst>
                </a:gridCol>
                <a:gridCol w="1506131">
                  <a:extLst>
                    <a:ext uri="{9D8B030D-6E8A-4147-A177-3AD203B41FA5}">
                      <a16:colId xmlns:a16="http://schemas.microsoft.com/office/drawing/2014/main" val="4006723050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700" b="1" kern="120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전체</a:t>
                      </a:r>
                      <a:r>
                        <a:rPr lang="en-US" altLang="ko-KR" sz="700" b="1" kern="120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(31)</a:t>
                      </a:r>
                      <a:endParaRPr lang="ko-KR" altLang="en-US" sz="700" b="1" kern="120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700" b="0" kern="120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생활과 윤리</a:t>
                      </a:r>
                      <a:r>
                        <a:rPr lang="en-US" altLang="ko-KR" sz="700" b="0" kern="120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(20)</a:t>
                      </a:r>
                      <a:endParaRPr lang="ko-KR" altLang="en-US" sz="700" b="0" kern="1200">
                        <a:solidFill>
                          <a:schemeClr val="bg1">
                            <a:lumMod val="50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사회문화</a:t>
                      </a:r>
                      <a:r>
                        <a:rPr lang="en-US" altLang="ko-KR" sz="700" b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(18)</a:t>
                      </a:r>
                      <a:endParaRPr lang="ko-KR" altLang="en-US" sz="700" b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한국지리</a:t>
                      </a:r>
                      <a:r>
                        <a:rPr lang="en-US" altLang="ko-KR" sz="700" b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(8)</a:t>
                      </a:r>
                      <a:endParaRPr lang="ko-KR" altLang="en-US" sz="700" b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세계지리</a:t>
                      </a:r>
                      <a:r>
                        <a:rPr lang="en-US" altLang="ko-KR" sz="700" b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(3)</a:t>
                      </a:r>
                      <a:endParaRPr lang="ko-KR" altLang="en-US" sz="700" b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</a:tbl>
          </a:graphicData>
        </a:graphic>
      </p:graphicFrame>
      <p:sp>
        <p:nvSpPr>
          <p:cNvPr id="100" name="TextBox 99">
            <a:extLst>
              <a:ext uri="{FF2B5EF4-FFF2-40B4-BE49-F238E27FC236}">
                <a16:creationId xmlns:a16="http://schemas.microsoft.com/office/drawing/2014/main" id="{BF358E93-4961-1E16-91BD-11DA68331741}"/>
              </a:ext>
            </a:extLst>
          </p:cNvPr>
          <p:cNvSpPr txBox="1"/>
          <p:nvPr/>
        </p:nvSpPr>
        <p:spPr>
          <a:xfrm>
            <a:off x="415150" y="5309647"/>
            <a:ext cx="865622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x-none"/>
            </a:defPPr>
            <a:lvl1pPr>
              <a:defRPr sz="800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x-none" altLang="en-US"/>
              <a:t>과목별 리포트 보기</a:t>
            </a:r>
            <a:endParaRPr lang="en-US" altLang="ko-KR"/>
          </a:p>
        </p:txBody>
      </p:sp>
      <p:cxnSp>
        <p:nvCxnSpPr>
          <p:cNvPr id="101" name="직선 연결선[R] 93">
            <a:extLst>
              <a:ext uri="{FF2B5EF4-FFF2-40B4-BE49-F238E27FC236}">
                <a16:creationId xmlns:a16="http://schemas.microsoft.com/office/drawing/2014/main" id="{FFA08E80-F9D0-39EF-85F9-8EF0912EEB6F}"/>
              </a:ext>
            </a:extLst>
          </p:cNvPr>
          <p:cNvCxnSpPr>
            <a:cxnSpLocks/>
          </p:cNvCxnSpPr>
          <p:nvPr/>
        </p:nvCxnSpPr>
        <p:spPr>
          <a:xfrm>
            <a:off x="431841" y="5536748"/>
            <a:ext cx="829198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2" name="Rectangle 4">
            <a:extLst>
              <a:ext uri="{FF2B5EF4-FFF2-40B4-BE49-F238E27FC236}">
                <a16:creationId xmlns:a16="http://schemas.microsoft.com/office/drawing/2014/main" id="{6FEC06BD-D09E-9BBD-3291-901EA1BC1880}"/>
              </a:ext>
            </a:extLst>
          </p:cNvPr>
          <p:cNvSpPr/>
          <p:nvPr/>
        </p:nvSpPr>
        <p:spPr>
          <a:xfrm>
            <a:off x="198531" y="5255175"/>
            <a:ext cx="8525291" cy="3971924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103" name="Circle">
            <a:extLst>
              <a:ext uri="{FF2B5EF4-FFF2-40B4-BE49-F238E27FC236}">
                <a16:creationId xmlns:a16="http://schemas.microsoft.com/office/drawing/2014/main" id="{8965BB2E-3203-548E-4D2F-0B302C4B9328}"/>
              </a:ext>
            </a:extLst>
          </p:cNvPr>
          <p:cNvSpPr/>
          <p:nvPr/>
        </p:nvSpPr>
        <p:spPr>
          <a:xfrm>
            <a:off x="163862" y="5203506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5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104" name="Rounded Rectangle">
            <a:extLst>
              <a:ext uri="{FF2B5EF4-FFF2-40B4-BE49-F238E27FC236}">
                <a16:creationId xmlns:a16="http://schemas.microsoft.com/office/drawing/2014/main" id="{CB26C55C-85BD-1AB5-A788-A21046D4969E}"/>
              </a:ext>
            </a:extLst>
          </p:cNvPr>
          <p:cNvSpPr/>
          <p:nvPr/>
        </p:nvSpPr>
        <p:spPr>
          <a:xfrm>
            <a:off x="381069" y="5468008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5-1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105" name="Rectangle 4">
            <a:extLst>
              <a:ext uri="{FF2B5EF4-FFF2-40B4-BE49-F238E27FC236}">
                <a16:creationId xmlns:a16="http://schemas.microsoft.com/office/drawing/2014/main" id="{CA691084-1FCF-03C0-FAFB-374375C22ECB}"/>
              </a:ext>
            </a:extLst>
          </p:cNvPr>
          <p:cNvSpPr/>
          <p:nvPr/>
        </p:nvSpPr>
        <p:spPr>
          <a:xfrm>
            <a:off x="498336" y="6106783"/>
            <a:ext cx="7985438" cy="2915071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106" name="Circle">
            <a:extLst>
              <a:ext uri="{FF2B5EF4-FFF2-40B4-BE49-F238E27FC236}">
                <a16:creationId xmlns:a16="http://schemas.microsoft.com/office/drawing/2014/main" id="{7B67EA62-8ECE-270E-8746-6C049CF19066}"/>
              </a:ext>
            </a:extLst>
          </p:cNvPr>
          <p:cNvSpPr/>
          <p:nvPr/>
        </p:nvSpPr>
        <p:spPr>
          <a:xfrm>
            <a:off x="448675" y="6040125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>
                <a:solidFill>
                  <a:schemeClr val="bg1"/>
                </a:solidFill>
              </a:rPr>
              <a:t>6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107" name="Rounded Rectangle">
            <a:extLst>
              <a:ext uri="{FF2B5EF4-FFF2-40B4-BE49-F238E27FC236}">
                <a16:creationId xmlns:a16="http://schemas.microsoft.com/office/drawing/2014/main" id="{2E27AC70-34BF-79A2-F101-4FD66206D6AA}"/>
              </a:ext>
            </a:extLst>
          </p:cNvPr>
          <p:cNvSpPr/>
          <p:nvPr/>
        </p:nvSpPr>
        <p:spPr>
          <a:xfrm>
            <a:off x="700972" y="6199413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6-1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108" name="Rectangle 4">
            <a:extLst>
              <a:ext uri="{FF2B5EF4-FFF2-40B4-BE49-F238E27FC236}">
                <a16:creationId xmlns:a16="http://schemas.microsoft.com/office/drawing/2014/main" id="{A42ADC1F-16B8-84C6-AAA8-B9469D48676C}"/>
              </a:ext>
            </a:extLst>
          </p:cNvPr>
          <p:cNvSpPr/>
          <p:nvPr/>
        </p:nvSpPr>
        <p:spPr>
          <a:xfrm>
            <a:off x="498336" y="5492271"/>
            <a:ext cx="7985438" cy="409017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grpSp>
        <p:nvGrpSpPr>
          <p:cNvPr id="109" name="Group 16">
            <a:extLst>
              <a:ext uri="{FF2B5EF4-FFF2-40B4-BE49-F238E27FC236}">
                <a16:creationId xmlns:a16="http://schemas.microsoft.com/office/drawing/2014/main" id="{136D0424-CC78-347B-E913-EDAC3117B6C7}"/>
              </a:ext>
            </a:extLst>
          </p:cNvPr>
          <p:cNvGrpSpPr/>
          <p:nvPr/>
        </p:nvGrpSpPr>
        <p:grpSpPr>
          <a:xfrm>
            <a:off x="3771520" y="9401222"/>
            <a:ext cx="1511411" cy="275351"/>
            <a:chOff x="3771520" y="4752387"/>
            <a:chExt cx="1511411" cy="275351"/>
          </a:xfrm>
        </p:grpSpPr>
        <p:sp>
          <p:nvSpPr>
            <p:cNvPr id="110" name="모서리가 둥근 직사각형 268">
              <a:extLst>
                <a:ext uri="{FF2B5EF4-FFF2-40B4-BE49-F238E27FC236}">
                  <a16:creationId xmlns:a16="http://schemas.microsoft.com/office/drawing/2014/main" id="{53CE8176-D923-A236-D32F-9E93E920BB18}"/>
                </a:ext>
              </a:extLst>
            </p:cNvPr>
            <p:cNvSpPr/>
            <p:nvPr/>
          </p:nvSpPr>
          <p:spPr>
            <a:xfrm>
              <a:off x="3771520" y="4752387"/>
              <a:ext cx="1511411" cy="275351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08000" tIns="36000" rIns="108000" bIns="36000" rtlCol="0" anchor="ctr">
              <a:spAutoFit/>
            </a:bodyPr>
            <a:lstStyle/>
            <a:p>
              <a:r>
                <a:rPr lang="ko-KR" altLang="en-US" sz="800" b="1">
                  <a:solidFill>
                    <a:schemeClr val="tx1"/>
                  </a:solidFill>
                </a:rPr>
                <a:t>과목별 상세 분석 보기 </a:t>
              </a:r>
            </a:p>
          </p:txBody>
        </p:sp>
        <p:pic>
          <p:nvPicPr>
            <p:cNvPr id="111" name="Graphic 352">
              <a:extLst>
                <a:ext uri="{FF2B5EF4-FFF2-40B4-BE49-F238E27FC236}">
                  <a16:creationId xmlns:a16="http://schemas.microsoft.com/office/drawing/2014/main" id="{875E15DA-2B98-62C0-88E2-CA65713E6FCF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5016827" y="4790022"/>
              <a:ext cx="216000" cy="216000"/>
            </a:xfrm>
            <a:prstGeom prst="rect">
              <a:avLst/>
            </a:prstGeom>
          </p:spPr>
        </p:pic>
      </p:grpSp>
      <p:sp>
        <p:nvSpPr>
          <p:cNvPr id="112" name="Circle">
            <a:extLst>
              <a:ext uri="{FF2B5EF4-FFF2-40B4-BE49-F238E27FC236}">
                <a16:creationId xmlns:a16="http://schemas.microsoft.com/office/drawing/2014/main" id="{19259485-29B0-93A5-39A6-00E3F91D37B4}"/>
              </a:ext>
            </a:extLst>
          </p:cNvPr>
          <p:cNvSpPr/>
          <p:nvPr/>
        </p:nvSpPr>
        <p:spPr>
          <a:xfrm>
            <a:off x="3624023" y="9459731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>
                <a:solidFill>
                  <a:schemeClr val="bg1"/>
                </a:solidFill>
              </a:rPr>
              <a:t>7</a:t>
            </a:r>
            <a:endParaRPr sz="700">
              <a:solidFill>
                <a:schemeClr val="bg1"/>
              </a:solidFill>
            </a:endParaRPr>
          </a:p>
        </p:txBody>
      </p:sp>
      <p:graphicFrame>
        <p:nvGraphicFramePr>
          <p:cNvPr id="113" name="표 752">
            <a:extLst>
              <a:ext uri="{FF2B5EF4-FFF2-40B4-BE49-F238E27FC236}">
                <a16:creationId xmlns:a16="http://schemas.microsoft.com/office/drawing/2014/main" id="{75BE41F2-CD04-F863-249C-ECEB2DE70B7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49603003"/>
              </p:ext>
            </p:extLst>
          </p:nvPr>
        </p:nvGraphicFramePr>
        <p:xfrm>
          <a:off x="1097062" y="6620654"/>
          <a:ext cx="7386710" cy="204212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477342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477342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477342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1477342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1477342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</a:tblGrid>
              <a:tr h="510532"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510532"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510532"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510532"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grpSp>
        <p:nvGrpSpPr>
          <p:cNvPr id="114" name="그룹 101">
            <a:extLst>
              <a:ext uri="{FF2B5EF4-FFF2-40B4-BE49-F238E27FC236}">
                <a16:creationId xmlns:a16="http://schemas.microsoft.com/office/drawing/2014/main" id="{6116EB69-ADAC-D199-7CF9-90D0080D082A}"/>
              </a:ext>
            </a:extLst>
          </p:cNvPr>
          <p:cNvGrpSpPr/>
          <p:nvPr/>
        </p:nvGrpSpPr>
        <p:grpSpPr>
          <a:xfrm>
            <a:off x="968903" y="7190352"/>
            <a:ext cx="5330345" cy="1481612"/>
            <a:chOff x="968902" y="3848491"/>
            <a:chExt cx="6134601" cy="1481612"/>
          </a:xfrm>
        </p:grpSpPr>
        <p:grpSp>
          <p:nvGrpSpPr>
            <p:cNvPr id="115" name="그룹 48">
              <a:extLst>
                <a:ext uri="{FF2B5EF4-FFF2-40B4-BE49-F238E27FC236}">
                  <a16:creationId xmlns:a16="http://schemas.microsoft.com/office/drawing/2014/main" id="{A4CADF27-2C92-5C14-AFB1-CE8246DE3C1A}"/>
                </a:ext>
              </a:extLst>
            </p:cNvPr>
            <p:cNvGrpSpPr/>
            <p:nvPr/>
          </p:nvGrpSpPr>
          <p:grpSpPr>
            <a:xfrm>
              <a:off x="968903" y="3848491"/>
              <a:ext cx="6117668" cy="1481612"/>
              <a:chOff x="968902" y="7787152"/>
              <a:chExt cx="7311499" cy="1481612"/>
            </a:xfrm>
          </p:grpSpPr>
          <p:sp>
            <p:nvSpPr>
              <p:cNvPr id="117" name="자유형 49">
                <a:extLst>
                  <a:ext uri="{FF2B5EF4-FFF2-40B4-BE49-F238E27FC236}">
                    <a16:creationId xmlns:a16="http://schemas.microsoft.com/office/drawing/2014/main" id="{4BAF9296-6585-69E1-366C-C5724EAA2A8E}"/>
                  </a:ext>
                </a:extLst>
              </p:cNvPr>
              <p:cNvSpPr/>
              <p:nvPr/>
            </p:nvSpPr>
            <p:spPr>
              <a:xfrm>
                <a:off x="968902" y="7795526"/>
                <a:ext cx="7311499" cy="1473238"/>
              </a:xfrm>
              <a:custGeom>
                <a:avLst/>
                <a:gdLst>
                  <a:gd name="connsiteX0" fmla="*/ 0 w 9601200"/>
                  <a:gd name="connsiteY0" fmla="*/ 458921 h 1299363"/>
                  <a:gd name="connsiteX1" fmla="*/ 2023534 w 9601200"/>
                  <a:gd name="connsiteY1" fmla="*/ 255721 h 1299363"/>
                  <a:gd name="connsiteX2" fmla="*/ 3640667 w 9601200"/>
                  <a:gd name="connsiteY2" fmla="*/ 856854 h 1299363"/>
                  <a:gd name="connsiteX3" fmla="*/ 4910667 w 9601200"/>
                  <a:gd name="connsiteY3" fmla="*/ 467388 h 1299363"/>
                  <a:gd name="connsiteX4" fmla="*/ 5765800 w 9601200"/>
                  <a:gd name="connsiteY4" fmla="*/ 729854 h 1299363"/>
                  <a:gd name="connsiteX5" fmla="*/ 6510867 w 9601200"/>
                  <a:gd name="connsiteY5" fmla="*/ 425054 h 1299363"/>
                  <a:gd name="connsiteX6" fmla="*/ 7848600 w 9601200"/>
                  <a:gd name="connsiteY6" fmla="*/ 1297121 h 1299363"/>
                  <a:gd name="connsiteX7" fmla="*/ 8686800 w 9601200"/>
                  <a:gd name="connsiteY7" fmla="*/ 120254 h 1299363"/>
                  <a:gd name="connsiteX8" fmla="*/ 9601200 w 9601200"/>
                  <a:gd name="connsiteY8" fmla="*/ 69454 h 1299363"/>
                  <a:gd name="connsiteX0" fmla="*/ 0 w 9601200"/>
                  <a:gd name="connsiteY0" fmla="*/ 458921 h 1299363"/>
                  <a:gd name="connsiteX1" fmla="*/ 2023534 w 9601200"/>
                  <a:gd name="connsiteY1" fmla="*/ 255721 h 1299363"/>
                  <a:gd name="connsiteX2" fmla="*/ 3451956 w 9601200"/>
                  <a:gd name="connsiteY2" fmla="*/ 899187 h 1299363"/>
                  <a:gd name="connsiteX3" fmla="*/ 4910667 w 9601200"/>
                  <a:gd name="connsiteY3" fmla="*/ 467388 h 1299363"/>
                  <a:gd name="connsiteX4" fmla="*/ 5765800 w 9601200"/>
                  <a:gd name="connsiteY4" fmla="*/ 729854 h 1299363"/>
                  <a:gd name="connsiteX5" fmla="*/ 6510867 w 9601200"/>
                  <a:gd name="connsiteY5" fmla="*/ 425054 h 1299363"/>
                  <a:gd name="connsiteX6" fmla="*/ 7848600 w 9601200"/>
                  <a:gd name="connsiteY6" fmla="*/ 1297121 h 1299363"/>
                  <a:gd name="connsiteX7" fmla="*/ 8686800 w 9601200"/>
                  <a:gd name="connsiteY7" fmla="*/ 120254 h 1299363"/>
                  <a:gd name="connsiteX8" fmla="*/ 9601200 w 9601200"/>
                  <a:gd name="connsiteY8" fmla="*/ 69454 h 1299363"/>
                  <a:gd name="connsiteX0" fmla="*/ 0 w 9601200"/>
                  <a:gd name="connsiteY0" fmla="*/ 458921 h 1299359"/>
                  <a:gd name="connsiteX1" fmla="*/ 2023534 w 9601200"/>
                  <a:gd name="connsiteY1" fmla="*/ 255721 h 1299359"/>
                  <a:gd name="connsiteX2" fmla="*/ 3451956 w 9601200"/>
                  <a:gd name="connsiteY2" fmla="*/ 899187 h 1299359"/>
                  <a:gd name="connsiteX3" fmla="*/ 4910667 w 9601200"/>
                  <a:gd name="connsiteY3" fmla="*/ 467388 h 1299359"/>
                  <a:gd name="connsiteX4" fmla="*/ 5699197 w 9601200"/>
                  <a:gd name="connsiteY4" fmla="*/ 738321 h 1299359"/>
                  <a:gd name="connsiteX5" fmla="*/ 6510867 w 9601200"/>
                  <a:gd name="connsiteY5" fmla="*/ 425054 h 1299359"/>
                  <a:gd name="connsiteX6" fmla="*/ 7848600 w 9601200"/>
                  <a:gd name="connsiteY6" fmla="*/ 1297121 h 1299359"/>
                  <a:gd name="connsiteX7" fmla="*/ 8686800 w 9601200"/>
                  <a:gd name="connsiteY7" fmla="*/ 120254 h 1299359"/>
                  <a:gd name="connsiteX8" fmla="*/ 9601200 w 9601200"/>
                  <a:gd name="connsiteY8" fmla="*/ 69454 h 1299359"/>
                  <a:gd name="connsiteX0" fmla="*/ 0 w 9601200"/>
                  <a:gd name="connsiteY0" fmla="*/ 458921 h 1299359"/>
                  <a:gd name="connsiteX1" fmla="*/ 1945828 w 9601200"/>
                  <a:gd name="connsiteY1" fmla="*/ 1271721 h 1299359"/>
                  <a:gd name="connsiteX2" fmla="*/ 3451956 w 9601200"/>
                  <a:gd name="connsiteY2" fmla="*/ 899187 h 1299359"/>
                  <a:gd name="connsiteX3" fmla="*/ 4910667 w 9601200"/>
                  <a:gd name="connsiteY3" fmla="*/ 467388 h 1299359"/>
                  <a:gd name="connsiteX4" fmla="*/ 5699197 w 9601200"/>
                  <a:gd name="connsiteY4" fmla="*/ 738321 h 1299359"/>
                  <a:gd name="connsiteX5" fmla="*/ 6510867 w 9601200"/>
                  <a:gd name="connsiteY5" fmla="*/ 425054 h 1299359"/>
                  <a:gd name="connsiteX6" fmla="*/ 7848600 w 9601200"/>
                  <a:gd name="connsiteY6" fmla="*/ 1297121 h 1299359"/>
                  <a:gd name="connsiteX7" fmla="*/ 8686800 w 9601200"/>
                  <a:gd name="connsiteY7" fmla="*/ 120254 h 1299359"/>
                  <a:gd name="connsiteX8" fmla="*/ 9601200 w 9601200"/>
                  <a:gd name="connsiteY8" fmla="*/ 69454 h 1299359"/>
                  <a:gd name="connsiteX0" fmla="*/ 0 w 9601200"/>
                  <a:gd name="connsiteY0" fmla="*/ 579311 h 1419749"/>
                  <a:gd name="connsiteX1" fmla="*/ 1945828 w 9601200"/>
                  <a:gd name="connsiteY1" fmla="*/ 1392111 h 1419749"/>
                  <a:gd name="connsiteX2" fmla="*/ 3463057 w 9601200"/>
                  <a:gd name="connsiteY2" fmla="*/ 20511 h 1419749"/>
                  <a:gd name="connsiteX3" fmla="*/ 4910667 w 9601200"/>
                  <a:gd name="connsiteY3" fmla="*/ 587778 h 1419749"/>
                  <a:gd name="connsiteX4" fmla="*/ 5699197 w 9601200"/>
                  <a:gd name="connsiteY4" fmla="*/ 858711 h 1419749"/>
                  <a:gd name="connsiteX5" fmla="*/ 6510867 w 9601200"/>
                  <a:gd name="connsiteY5" fmla="*/ 545444 h 1419749"/>
                  <a:gd name="connsiteX6" fmla="*/ 7848600 w 9601200"/>
                  <a:gd name="connsiteY6" fmla="*/ 1417511 h 1419749"/>
                  <a:gd name="connsiteX7" fmla="*/ 8686800 w 9601200"/>
                  <a:gd name="connsiteY7" fmla="*/ 240644 h 1419749"/>
                  <a:gd name="connsiteX8" fmla="*/ 9601200 w 9601200"/>
                  <a:gd name="connsiteY8" fmla="*/ 189844 h 1419749"/>
                  <a:gd name="connsiteX0" fmla="*/ 0 w 9601200"/>
                  <a:gd name="connsiteY0" fmla="*/ 558885 h 1399323"/>
                  <a:gd name="connsiteX1" fmla="*/ 1945828 w 9601200"/>
                  <a:gd name="connsiteY1" fmla="*/ 1371685 h 1399323"/>
                  <a:gd name="connsiteX2" fmla="*/ 3463057 w 9601200"/>
                  <a:gd name="connsiteY2" fmla="*/ 85 h 1399323"/>
                  <a:gd name="connsiteX3" fmla="*/ 4910667 w 9601200"/>
                  <a:gd name="connsiteY3" fmla="*/ 567352 h 1399323"/>
                  <a:gd name="connsiteX4" fmla="*/ 5699197 w 9601200"/>
                  <a:gd name="connsiteY4" fmla="*/ 838285 h 1399323"/>
                  <a:gd name="connsiteX5" fmla="*/ 6510867 w 9601200"/>
                  <a:gd name="connsiteY5" fmla="*/ 525018 h 1399323"/>
                  <a:gd name="connsiteX6" fmla="*/ 7848600 w 9601200"/>
                  <a:gd name="connsiteY6" fmla="*/ 1397085 h 1399323"/>
                  <a:gd name="connsiteX7" fmla="*/ 8686800 w 9601200"/>
                  <a:gd name="connsiteY7" fmla="*/ 220218 h 1399323"/>
                  <a:gd name="connsiteX8" fmla="*/ 9601200 w 9601200"/>
                  <a:gd name="connsiteY8" fmla="*/ 169418 h 1399323"/>
                  <a:gd name="connsiteX0" fmla="*/ 0 w 9601200"/>
                  <a:gd name="connsiteY0" fmla="*/ 607408 h 1447846"/>
                  <a:gd name="connsiteX1" fmla="*/ 1945828 w 9601200"/>
                  <a:gd name="connsiteY1" fmla="*/ 1420208 h 1447846"/>
                  <a:gd name="connsiteX2" fmla="*/ 3463057 w 9601200"/>
                  <a:gd name="connsiteY2" fmla="*/ 48608 h 1447846"/>
                  <a:gd name="connsiteX3" fmla="*/ 4666452 w 9601200"/>
                  <a:gd name="connsiteY3" fmla="*/ 361875 h 1447846"/>
                  <a:gd name="connsiteX4" fmla="*/ 5699197 w 9601200"/>
                  <a:gd name="connsiteY4" fmla="*/ 886808 h 1447846"/>
                  <a:gd name="connsiteX5" fmla="*/ 6510867 w 9601200"/>
                  <a:gd name="connsiteY5" fmla="*/ 573541 h 1447846"/>
                  <a:gd name="connsiteX6" fmla="*/ 7848600 w 9601200"/>
                  <a:gd name="connsiteY6" fmla="*/ 1445608 h 1447846"/>
                  <a:gd name="connsiteX7" fmla="*/ 8686800 w 9601200"/>
                  <a:gd name="connsiteY7" fmla="*/ 268741 h 1447846"/>
                  <a:gd name="connsiteX8" fmla="*/ 9601200 w 9601200"/>
                  <a:gd name="connsiteY8" fmla="*/ 217941 h 1447846"/>
                  <a:gd name="connsiteX0" fmla="*/ 0 w 9601200"/>
                  <a:gd name="connsiteY0" fmla="*/ 596390 h 1436828"/>
                  <a:gd name="connsiteX1" fmla="*/ 1945828 w 9601200"/>
                  <a:gd name="connsiteY1" fmla="*/ 1409190 h 1436828"/>
                  <a:gd name="connsiteX2" fmla="*/ 3463057 w 9601200"/>
                  <a:gd name="connsiteY2" fmla="*/ 37590 h 1436828"/>
                  <a:gd name="connsiteX3" fmla="*/ 4666452 w 9601200"/>
                  <a:gd name="connsiteY3" fmla="*/ 350857 h 1436828"/>
                  <a:gd name="connsiteX4" fmla="*/ 5699197 w 9601200"/>
                  <a:gd name="connsiteY4" fmla="*/ 875790 h 1436828"/>
                  <a:gd name="connsiteX5" fmla="*/ 6510867 w 9601200"/>
                  <a:gd name="connsiteY5" fmla="*/ 562523 h 1436828"/>
                  <a:gd name="connsiteX6" fmla="*/ 7848600 w 9601200"/>
                  <a:gd name="connsiteY6" fmla="*/ 1434590 h 1436828"/>
                  <a:gd name="connsiteX7" fmla="*/ 8686800 w 9601200"/>
                  <a:gd name="connsiteY7" fmla="*/ 257723 h 1436828"/>
                  <a:gd name="connsiteX8" fmla="*/ 9601200 w 9601200"/>
                  <a:gd name="connsiteY8" fmla="*/ 206923 h 1436828"/>
                  <a:gd name="connsiteX0" fmla="*/ 0 w 9601200"/>
                  <a:gd name="connsiteY0" fmla="*/ 607408 h 1447846"/>
                  <a:gd name="connsiteX1" fmla="*/ 1945828 w 9601200"/>
                  <a:gd name="connsiteY1" fmla="*/ 1420208 h 1447846"/>
                  <a:gd name="connsiteX2" fmla="*/ 3463057 w 9601200"/>
                  <a:gd name="connsiteY2" fmla="*/ 48608 h 1447846"/>
                  <a:gd name="connsiteX3" fmla="*/ 4666452 w 9601200"/>
                  <a:gd name="connsiteY3" fmla="*/ 361875 h 1447846"/>
                  <a:gd name="connsiteX4" fmla="*/ 5887911 w 9601200"/>
                  <a:gd name="connsiteY4" fmla="*/ 886808 h 1447846"/>
                  <a:gd name="connsiteX5" fmla="*/ 6510867 w 9601200"/>
                  <a:gd name="connsiteY5" fmla="*/ 573541 h 1447846"/>
                  <a:gd name="connsiteX6" fmla="*/ 7848600 w 9601200"/>
                  <a:gd name="connsiteY6" fmla="*/ 1445608 h 1447846"/>
                  <a:gd name="connsiteX7" fmla="*/ 8686800 w 9601200"/>
                  <a:gd name="connsiteY7" fmla="*/ 268741 h 1447846"/>
                  <a:gd name="connsiteX8" fmla="*/ 9601200 w 9601200"/>
                  <a:gd name="connsiteY8" fmla="*/ 217941 h 1447846"/>
                  <a:gd name="connsiteX0" fmla="*/ 0 w 9601200"/>
                  <a:gd name="connsiteY0" fmla="*/ 607408 h 1447989"/>
                  <a:gd name="connsiteX1" fmla="*/ 1945828 w 9601200"/>
                  <a:gd name="connsiteY1" fmla="*/ 1420208 h 1447989"/>
                  <a:gd name="connsiteX2" fmla="*/ 3463057 w 9601200"/>
                  <a:gd name="connsiteY2" fmla="*/ 48608 h 1447989"/>
                  <a:gd name="connsiteX3" fmla="*/ 4666452 w 9601200"/>
                  <a:gd name="connsiteY3" fmla="*/ 361875 h 1447989"/>
                  <a:gd name="connsiteX4" fmla="*/ 5887911 w 9601200"/>
                  <a:gd name="connsiteY4" fmla="*/ 886808 h 1447989"/>
                  <a:gd name="connsiteX5" fmla="*/ 6755083 w 9601200"/>
                  <a:gd name="connsiteY5" fmla="*/ 582007 h 1447989"/>
                  <a:gd name="connsiteX6" fmla="*/ 7848600 w 9601200"/>
                  <a:gd name="connsiteY6" fmla="*/ 1445608 h 1447989"/>
                  <a:gd name="connsiteX7" fmla="*/ 8686800 w 9601200"/>
                  <a:gd name="connsiteY7" fmla="*/ 268741 h 1447989"/>
                  <a:gd name="connsiteX8" fmla="*/ 9601200 w 9601200"/>
                  <a:gd name="connsiteY8" fmla="*/ 217941 h 1447989"/>
                  <a:gd name="connsiteX0" fmla="*/ 0 w 9601200"/>
                  <a:gd name="connsiteY0" fmla="*/ 607408 h 1447777"/>
                  <a:gd name="connsiteX1" fmla="*/ 1945828 w 9601200"/>
                  <a:gd name="connsiteY1" fmla="*/ 1420208 h 1447777"/>
                  <a:gd name="connsiteX2" fmla="*/ 3463057 w 9601200"/>
                  <a:gd name="connsiteY2" fmla="*/ 48608 h 1447777"/>
                  <a:gd name="connsiteX3" fmla="*/ 4666452 w 9601200"/>
                  <a:gd name="connsiteY3" fmla="*/ 361875 h 1447777"/>
                  <a:gd name="connsiteX4" fmla="*/ 5887911 w 9601200"/>
                  <a:gd name="connsiteY4" fmla="*/ 886808 h 1447777"/>
                  <a:gd name="connsiteX5" fmla="*/ 6755083 w 9601200"/>
                  <a:gd name="connsiteY5" fmla="*/ 582007 h 1447777"/>
                  <a:gd name="connsiteX6" fmla="*/ 7848600 w 9601200"/>
                  <a:gd name="connsiteY6" fmla="*/ 1445608 h 1447777"/>
                  <a:gd name="connsiteX7" fmla="*/ 8686800 w 9601200"/>
                  <a:gd name="connsiteY7" fmla="*/ 268741 h 1447777"/>
                  <a:gd name="connsiteX8" fmla="*/ 9601200 w 9601200"/>
                  <a:gd name="connsiteY8" fmla="*/ 217941 h 1447777"/>
                  <a:gd name="connsiteX0" fmla="*/ 0 w 9601200"/>
                  <a:gd name="connsiteY0" fmla="*/ 606063 h 1446432"/>
                  <a:gd name="connsiteX1" fmla="*/ 1945828 w 9601200"/>
                  <a:gd name="connsiteY1" fmla="*/ 1418863 h 1446432"/>
                  <a:gd name="connsiteX2" fmla="*/ 3463057 w 9601200"/>
                  <a:gd name="connsiteY2" fmla="*/ 47263 h 1446432"/>
                  <a:gd name="connsiteX3" fmla="*/ 4699754 w 9601200"/>
                  <a:gd name="connsiteY3" fmla="*/ 368997 h 1446432"/>
                  <a:gd name="connsiteX4" fmla="*/ 5887911 w 9601200"/>
                  <a:gd name="connsiteY4" fmla="*/ 885463 h 1446432"/>
                  <a:gd name="connsiteX5" fmla="*/ 6755083 w 9601200"/>
                  <a:gd name="connsiteY5" fmla="*/ 580662 h 1446432"/>
                  <a:gd name="connsiteX6" fmla="*/ 7848600 w 9601200"/>
                  <a:gd name="connsiteY6" fmla="*/ 1444263 h 1446432"/>
                  <a:gd name="connsiteX7" fmla="*/ 8686800 w 9601200"/>
                  <a:gd name="connsiteY7" fmla="*/ 267396 h 1446432"/>
                  <a:gd name="connsiteX8" fmla="*/ 9601200 w 9601200"/>
                  <a:gd name="connsiteY8" fmla="*/ 216596 h 1446432"/>
                  <a:gd name="connsiteX0" fmla="*/ 0 w 9601200"/>
                  <a:gd name="connsiteY0" fmla="*/ 591636 h 1432005"/>
                  <a:gd name="connsiteX1" fmla="*/ 1945828 w 9601200"/>
                  <a:gd name="connsiteY1" fmla="*/ 1404436 h 1432005"/>
                  <a:gd name="connsiteX2" fmla="*/ 3463057 w 9601200"/>
                  <a:gd name="connsiteY2" fmla="*/ 32836 h 1432005"/>
                  <a:gd name="connsiteX3" fmla="*/ 4699754 w 9601200"/>
                  <a:gd name="connsiteY3" fmla="*/ 354570 h 1432005"/>
                  <a:gd name="connsiteX4" fmla="*/ 5887911 w 9601200"/>
                  <a:gd name="connsiteY4" fmla="*/ 871036 h 1432005"/>
                  <a:gd name="connsiteX5" fmla="*/ 6755083 w 9601200"/>
                  <a:gd name="connsiteY5" fmla="*/ 566235 h 1432005"/>
                  <a:gd name="connsiteX6" fmla="*/ 7848600 w 9601200"/>
                  <a:gd name="connsiteY6" fmla="*/ 1429836 h 1432005"/>
                  <a:gd name="connsiteX7" fmla="*/ 8686800 w 9601200"/>
                  <a:gd name="connsiteY7" fmla="*/ 252969 h 1432005"/>
                  <a:gd name="connsiteX8" fmla="*/ 9601200 w 9601200"/>
                  <a:gd name="connsiteY8" fmla="*/ 202169 h 1432005"/>
                  <a:gd name="connsiteX0" fmla="*/ 0 w 9601200"/>
                  <a:gd name="connsiteY0" fmla="*/ 591636 h 1432005"/>
                  <a:gd name="connsiteX1" fmla="*/ 1945828 w 9601200"/>
                  <a:gd name="connsiteY1" fmla="*/ 1404436 h 1432005"/>
                  <a:gd name="connsiteX2" fmla="*/ 3463057 w 9601200"/>
                  <a:gd name="connsiteY2" fmla="*/ 32836 h 1432005"/>
                  <a:gd name="connsiteX3" fmla="*/ 4699754 w 9601200"/>
                  <a:gd name="connsiteY3" fmla="*/ 354570 h 1432005"/>
                  <a:gd name="connsiteX4" fmla="*/ 5887911 w 9601200"/>
                  <a:gd name="connsiteY4" fmla="*/ 871036 h 1432005"/>
                  <a:gd name="connsiteX5" fmla="*/ 6755083 w 9601200"/>
                  <a:gd name="connsiteY5" fmla="*/ 566235 h 1432005"/>
                  <a:gd name="connsiteX6" fmla="*/ 7848600 w 9601200"/>
                  <a:gd name="connsiteY6" fmla="*/ 1429836 h 1432005"/>
                  <a:gd name="connsiteX7" fmla="*/ 8686800 w 9601200"/>
                  <a:gd name="connsiteY7" fmla="*/ 252969 h 1432005"/>
                  <a:gd name="connsiteX8" fmla="*/ 9601200 w 9601200"/>
                  <a:gd name="connsiteY8" fmla="*/ 202169 h 1432005"/>
                  <a:gd name="connsiteX0" fmla="*/ 0 w 9601200"/>
                  <a:gd name="connsiteY0" fmla="*/ 591636 h 1432005"/>
                  <a:gd name="connsiteX1" fmla="*/ 1945828 w 9601200"/>
                  <a:gd name="connsiteY1" fmla="*/ 1404436 h 1432005"/>
                  <a:gd name="connsiteX2" fmla="*/ 3463057 w 9601200"/>
                  <a:gd name="connsiteY2" fmla="*/ 32836 h 1432005"/>
                  <a:gd name="connsiteX3" fmla="*/ 4699754 w 9601200"/>
                  <a:gd name="connsiteY3" fmla="*/ 354570 h 1432005"/>
                  <a:gd name="connsiteX4" fmla="*/ 5887911 w 9601200"/>
                  <a:gd name="connsiteY4" fmla="*/ 871036 h 1432005"/>
                  <a:gd name="connsiteX5" fmla="*/ 6755083 w 9601200"/>
                  <a:gd name="connsiteY5" fmla="*/ 566235 h 1432005"/>
                  <a:gd name="connsiteX6" fmla="*/ 7848600 w 9601200"/>
                  <a:gd name="connsiteY6" fmla="*/ 1429836 h 1432005"/>
                  <a:gd name="connsiteX7" fmla="*/ 8686800 w 9601200"/>
                  <a:gd name="connsiteY7" fmla="*/ 252969 h 1432005"/>
                  <a:gd name="connsiteX8" fmla="*/ 9601200 w 9601200"/>
                  <a:gd name="connsiteY8" fmla="*/ 202169 h 1432005"/>
                  <a:gd name="connsiteX0" fmla="*/ 0 w 8686800"/>
                  <a:gd name="connsiteY0" fmla="*/ 591636 h 1432005"/>
                  <a:gd name="connsiteX1" fmla="*/ 1945828 w 8686800"/>
                  <a:gd name="connsiteY1" fmla="*/ 1404436 h 1432005"/>
                  <a:gd name="connsiteX2" fmla="*/ 3463057 w 8686800"/>
                  <a:gd name="connsiteY2" fmla="*/ 32836 h 1432005"/>
                  <a:gd name="connsiteX3" fmla="*/ 4699754 w 8686800"/>
                  <a:gd name="connsiteY3" fmla="*/ 354570 h 1432005"/>
                  <a:gd name="connsiteX4" fmla="*/ 5887911 w 8686800"/>
                  <a:gd name="connsiteY4" fmla="*/ 871036 h 1432005"/>
                  <a:gd name="connsiteX5" fmla="*/ 6755083 w 8686800"/>
                  <a:gd name="connsiteY5" fmla="*/ 566235 h 1432005"/>
                  <a:gd name="connsiteX6" fmla="*/ 7848600 w 8686800"/>
                  <a:gd name="connsiteY6" fmla="*/ 1429836 h 1432005"/>
                  <a:gd name="connsiteX7" fmla="*/ 8686800 w 8686800"/>
                  <a:gd name="connsiteY7" fmla="*/ 252969 h 1432005"/>
                  <a:gd name="connsiteX0" fmla="*/ 0 w 7848600"/>
                  <a:gd name="connsiteY0" fmla="*/ 591636 h 1432005"/>
                  <a:gd name="connsiteX1" fmla="*/ 1945828 w 7848600"/>
                  <a:gd name="connsiteY1" fmla="*/ 1404436 h 1432005"/>
                  <a:gd name="connsiteX2" fmla="*/ 3463057 w 7848600"/>
                  <a:gd name="connsiteY2" fmla="*/ 32836 h 1432005"/>
                  <a:gd name="connsiteX3" fmla="*/ 4699754 w 7848600"/>
                  <a:gd name="connsiteY3" fmla="*/ 354570 h 1432005"/>
                  <a:gd name="connsiteX4" fmla="*/ 5887911 w 7848600"/>
                  <a:gd name="connsiteY4" fmla="*/ 871036 h 1432005"/>
                  <a:gd name="connsiteX5" fmla="*/ 6755083 w 7848600"/>
                  <a:gd name="connsiteY5" fmla="*/ 566235 h 1432005"/>
                  <a:gd name="connsiteX6" fmla="*/ 7848600 w 7848600"/>
                  <a:gd name="connsiteY6" fmla="*/ 1429836 h 1432005"/>
                  <a:gd name="connsiteX0" fmla="*/ 0 w 7848600"/>
                  <a:gd name="connsiteY0" fmla="*/ 591636 h 1432005"/>
                  <a:gd name="connsiteX1" fmla="*/ 1945828 w 7848600"/>
                  <a:gd name="connsiteY1" fmla="*/ 1404436 h 1432005"/>
                  <a:gd name="connsiteX2" fmla="*/ 3463057 w 7848600"/>
                  <a:gd name="connsiteY2" fmla="*/ 32836 h 1432005"/>
                  <a:gd name="connsiteX3" fmla="*/ 4699754 w 7848600"/>
                  <a:gd name="connsiteY3" fmla="*/ 354570 h 1432005"/>
                  <a:gd name="connsiteX4" fmla="*/ 5887911 w 7848600"/>
                  <a:gd name="connsiteY4" fmla="*/ 871036 h 1432005"/>
                  <a:gd name="connsiteX5" fmla="*/ 6755083 w 7848600"/>
                  <a:gd name="connsiteY5" fmla="*/ 566235 h 1432005"/>
                  <a:gd name="connsiteX6" fmla="*/ 7848600 w 7848600"/>
                  <a:gd name="connsiteY6" fmla="*/ 1429836 h 1432005"/>
                  <a:gd name="connsiteX0" fmla="*/ 0 w 7848600"/>
                  <a:gd name="connsiteY0" fmla="*/ 572845 h 1413214"/>
                  <a:gd name="connsiteX1" fmla="*/ 1379692 w 7848600"/>
                  <a:gd name="connsiteY1" fmla="*/ 962312 h 1413214"/>
                  <a:gd name="connsiteX2" fmla="*/ 3463057 w 7848600"/>
                  <a:gd name="connsiteY2" fmla="*/ 14045 h 1413214"/>
                  <a:gd name="connsiteX3" fmla="*/ 4699754 w 7848600"/>
                  <a:gd name="connsiteY3" fmla="*/ 335779 h 1413214"/>
                  <a:gd name="connsiteX4" fmla="*/ 5887911 w 7848600"/>
                  <a:gd name="connsiteY4" fmla="*/ 852245 h 1413214"/>
                  <a:gd name="connsiteX5" fmla="*/ 6755083 w 7848600"/>
                  <a:gd name="connsiteY5" fmla="*/ 547444 h 1413214"/>
                  <a:gd name="connsiteX6" fmla="*/ 7848600 w 7848600"/>
                  <a:gd name="connsiteY6" fmla="*/ 1411045 h 1413214"/>
                  <a:gd name="connsiteX0" fmla="*/ 0 w 7848600"/>
                  <a:gd name="connsiteY0" fmla="*/ 572845 h 1413214"/>
                  <a:gd name="connsiteX1" fmla="*/ 1379692 w 7848600"/>
                  <a:gd name="connsiteY1" fmla="*/ 962312 h 1413214"/>
                  <a:gd name="connsiteX2" fmla="*/ 3463057 w 7848600"/>
                  <a:gd name="connsiteY2" fmla="*/ 14045 h 1413214"/>
                  <a:gd name="connsiteX3" fmla="*/ 4699754 w 7848600"/>
                  <a:gd name="connsiteY3" fmla="*/ 335779 h 1413214"/>
                  <a:gd name="connsiteX4" fmla="*/ 5887911 w 7848600"/>
                  <a:gd name="connsiteY4" fmla="*/ 852245 h 1413214"/>
                  <a:gd name="connsiteX5" fmla="*/ 6755083 w 7848600"/>
                  <a:gd name="connsiteY5" fmla="*/ 547444 h 1413214"/>
                  <a:gd name="connsiteX6" fmla="*/ 7848600 w 7848600"/>
                  <a:gd name="connsiteY6" fmla="*/ 1411045 h 1413214"/>
                  <a:gd name="connsiteX0" fmla="*/ 0 w 7848600"/>
                  <a:gd name="connsiteY0" fmla="*/ 589269 h 1429638"/>
                  <a:gd name="connsiteX1" fmla="*/ 1379692 w 7848600"/>
                  <a:gd name="connsiteY1" fmla="*/ 978736 h 1429638"/>
                  <a:gd name="connsiteX2" fmla="*/ 3096733 w 7848600"/>
                  <a:gd name="connsiteY2" fmla="*/ 22002 h 1429638"/>
                  <a:gd name="connsiteX3" fmla="*/ 4699754 w 7848600"/>
                  <a:gd name="connsiteY3" fmla="*/ 352203 h 1429638"/>
                  <a:gd name="connsiteX4" fmla="*/ 5887911 w 7848600"/>
                  <a:gd name="connsiteY4" fmla="*/ 868669 h 1429638"/>
                  <a:gd name="connsiteX5" fmla="*/ 6755083 w 7848600"/>
                  <a:gd name="connsiteY5" fmla="*/ 563868 h 1429638"/>
                  <a:gd name="connsiteX6" fmla="*/ 7848600 w 7848600"/>
                  <a:gd name="connsiteY6" fmla="*/ 1427469 h 1429638"/>
                  <a:gd name="connsiteX0" fmla="*/ 0 w 7848600"/>
                  <a:gd name="connsiteY0" fmla="*/ 588820 h 1429189"/>
                  <a:gd name="connsiteX1" fmla="*/ 1501799 w 7848600"/>
                  <a:gd name="connsiteY1" fmla="*/ 969820 h 1429189"/>
                  <a:gd name="connsiteX2" fmla="*/ 3096733 w 7848600"/>
                  <a:gd name="connsiteY2" fmla="*/ 21553 h 1429189"/>
                  <a:gd name="connsiteX3" fmla="*/ 4699754 w 7848600"/>
                  <a:gd name="connsiteY3" fmla="*/ 351754 h 1429189"/>
                  <a:gd name="connsiteX4" fmla="*/ 5887911 w 7848600"/>
                  <a:gd name="connsiteY4" fmla="*/ 868220 h 1429189"/>
                  <a:gd name="connsiteX5" fmla="*/ 6755083 w 7848600"/>
                  <a:gd name="connsiteY5" fmla="*/ 563419 h 1429189"/>
                  <a:gd name="connsiteX6" fmla="*/ 7848600 w 7848600"/>
                  <a:gd name="connsiteY6" fmla="*/ 1427020 h 1429189"/>
                  <a:gd name="connsiteX0" fmla="*/ 0 w 7848600"/>
                  <a:gd name="connsiteY0" fmla="*/ 592851 h 1433220"/>
                  <a:gd name="connsiteX1" fmla="*/ 1501799 w 7848600"/>
                  <a:gd name="connsiteY1" fmla="*/ 973851 h 1433220"/>
                  <a:gd name="connsiteX2" fmla="*/ 3096733 w 7848600"/>
                  <a:gd name="connsiteY2" fmla="*/ 25584 h 1433220"/>
                  <a:gd name="connsiteX3" fmla="*/ 4588747 w 7848600"/>
                  <a:gd name="connsiteY3" fmla="*/ 321919 h 1433220"/>
                  <a:gd name="connsiteX4" fmla="*/ 5887911 w 7848600"/>
                  <a:gd name="connsiteY4" fmla="*/ 872251 h 1433220"/>
                  <a:gd name="connsiteX5" fmla="*/ 6755083 w 7848600"/>
                  <a:gd name="connsiteY5" fmla="*/ 567450 h 1433220"/>
                  <a:gd name="connsiteX6" fmla="*/ 7848600 w 7848600"/>
                  <a:gd name="connsiteY6" fmla="*/ 1431051 h 1433220"/>
                  <a:gd name="connsiteX0" fmla="*/ 0 w 7848600"/>
                  <a:gd name="connsiteY0" fmla="*/ 584516 h 1424885"/>
                  <a:gd name="connsiteX1" fmla="*/ 1501799 w 7848600"/>
                  <a:gd name="connsiteY1" fmla="*/ 965516 h 1424885"/>
                  <a:gd name="connsiteX2" fmla="*/ 3096733 w 7848600"/>
                  <a:gd name="connsiteY2" fmla="*/ 17249 h 1424885"/>
                  <a:gd name="connsiteX3" fmla="*/ 4588747 w 7848600"/>
                  <a:gd name="connsiteY3" fmla="*/ 313584 h 1424885"/>
                  <a:gd name="connsiteX4" fmla="*/ 5887911 w 7848600"/>
                  <a:gd name="connsiteY4" fmla="*/ 863916 h 1424885"/>
                  <a:gd name="connsiteX5" fmla="*/ 6755083 w 7848600"/>
                  <a:gd name="connsiteY5" fmla="*/ 559115 h 1424885"/>
                  <a:gd name="connsiteX6" fmla="*/ 7848600 w 7848600"/>
                  <a:gd name="connsiteY6" fmla="*/ 1422716 h 1424885"/>
                  <a:gd name="connsiteX0" fmla="*/ 0 w 7848600"/>
                  <a:gd name="connsiteY0" fmla="*/ 592384 h 1432984"/>
                  <a:gd name="connsiteX1" fmla="*/ 1501799 w 7848600"/>
                  <a:gd name="connsiteY1" fmla="*/ 973384 h 1432984"/>
                  <a:gd name="connsiteX2" fmla="*/ 3096733 w 7848600"/>
                  <a:gd name="connsiteY2" fmla="*/ 25117 h 1432984"/>
                  <a:gd name="connsiteX3" fmla="*/ 4588747 w 7848600"/>
                  <a:gd name="connsiteY3" fmla="*/ 321452 h 1432984"/>
                  <a:gd name="connsiteX4" fmla="*/ 6098826 w 7848600"/>
                  <a:gd name="connsiteY4" fmla="*/ 829451 h 1432984"/>
                  <a:gd name="connsiteX5" fmla="*/ 6755083 w 7848600"/>
                  <a:gd name="connsiteY5" fmla="*/ 566983 h 1432984"/>
                  <a:gd name="connsiteX6" fmla="*/ 7848600 w 7848600"/>
                  <a:gd name="connsiteY6" fmla="*/ 1430584 h 1432984"/>
                  <a:gd name="connsiteX0" fmla="*/ 0 w 7848600"/>
                  <a:gd name="connsiteY0" fmla="*/ 592384 h 1432984"/>
                  <a:gd name="connsiteX1" fmla="*/ 1501799 w 7848600"/>
                  <a:gd name="connsiteY1" fmla="*/ 973384 h 1432984"/>
                  <a:gd name="connsiteX2" fmla="*/ 3096733 w 7848600"/>
                  <a:gd name="connsiteY2" fmla="*/ 25117 h 1432984"/>
                  <a:gd name="connsiteX3" fmla="*/ 4588747 w 7848600"/>
                  <a:gd name="connsiteY3" fmla="*/ 321452 h 1432984"/>
                  <a:gd name="connsiteX4" fmla="*/ 6098826 w 7848600"/>
                  <a:gd name="connsiteY4" fmla="*/ 829451 h 1432984"/>
                  <a:gd name="connsiteX5" fmla="*/ 6755083 w 7848600"/>
                  <a:gd name="connsiteY5" fmla="*/ 566983 h 1432984"/>
                  <a:gd name="connsiteX6" fmla="*/ 7848600 w 7848600"/>
                  <a:gd name="connsiteY6" fmla="*/ 1430584 h 1432984"/>
                  <a:gd name="connsiteX0" fmla="*/ 0 w 7848600"/>
                  <a:gd name="connsiteY0" fmla="*/ 586377 h 1426977"/>
                  <a:gd name="connsiteX1" fmla="*/ 1501799 w 7848600"/>
                  <a:gd name="connsiteY1" fmla="*/ 967377 h 1426977"/>
                  <a:gd name="connsiteX2" fmla="*/ 3096733 w 7848600"/>
                  <a:gd name="connsiteY2" fmla="*/ 19110 h 1426977"/>
                  <a:gd name="connsiteX3" fmla="*/ 4588747 w 7848600"/>
                  <a:gd name="connsiteY3" fmla="*/ 315445 h 1426977"/>
                  <a:gd name="connsiteX4" fmla="*/ 6098826 w 7848600"/>
                  <a:gd name="connsiteY4" fmla="*/ 823444 h 1426977"/>
                  <a:gd name="connsiteX5" fmla="*/ 6755083 w 7848600"/>
                  <a:gd name="connsiteY5" fmla="*/ 560976 h 1426977"/>
                  <a:gd name="connsiteX6" fmla="*/ 7848600 w 7848600"/>
                  <a:gd name="connsiteY6" fmla="*/ 1424577 h 1426977"/>
                  <a:gd name="connsiteX0" fmla="*/ 0 w 7848600"/>
                  <a:gd name="connsiteY0" fmla="*/ 586377 h 1426455"/>
                  <a:gd name="connsiteX1" fmla="*/ 1501799 w 7848600"/>
                  <a:gd name="connsiteY1" fmla="*/ 967377 h 1426455"/>
                  <a:gd name="connsiteX2" fmla="*/ 3096733 w 7848600"/>
                  <a:gd name="connsiteY2" fmla="*/ 19110 h 1426455"/>
                  <a:gd name="connsiteX3" fmla="*/ 4588747 w 7848600"/>
                  <a:gd name="connsiteY3" fmla="*/ 315445 h 1426455"/>
                  <a:gd name="connsiteX4" fmla="*/ 6098826 w 7848600"/>
                  <a:gd name="connsiteY4" fmla="*/ 823444 h 1426455"/>
                  <a:gd name="connsiteX5" fmla="*/ 7654240 w 7848600"/>
                  <a:gd name="connsiteY5" fmla="*/ 323910 h 1426455"/>
                  <a:gd name="connsiteX6" fmla="*/ 7848600 w 7848600"/>
                  <a:gd name="connsiteY6" fmla="*/ 1424577 h 1426455"/>
                  <a:gd name="connsiteX0" fmla="*/ 0 w 9524805"/>
                  <a:gd name="connsiteY0" fmla="*/ 956734 h 1386915"/>
                  <a:gd name="connsiteX1" fmla="*/ 1501799 w 9524805"/>
                  <a:gd name="connsiteY1" fmla="*/ 1337734 h 1386915"/>
                  <a:gd name="connsiteX2" fmla="*/ 3096733 w 9524805"/>
                  <a:gd name="connsiteY2" fmla="*/ 389467 h 1386915"/>
                  <a:gd name="connsiteX3" fmla="*/ 4588747 w 9524805"/>
                  <a:gd name="connsiteY3" fmla="*/ 685802 h 1386915"/>
                  <a:gd name="connsiteX4" fmla="*/ 6098826 w 9524805"/>
                  <a:gd name="connsiteY4" fmla="*/ 1193801 h 1386915"/>
                  <a:gd name="connsiteX5" fmla="*/ 7654240 w 9524805"/>
                  <a:gd name="connsiteY5" fmla="*/ 694267 h 1386915"/>
                  <a:gd name="connsiteX6" fmla="*/ 9524805 w 9524805"/>
                  <a:gd name="connsiteY6" fmla="*/ 0 h 1386915"/>
                  <a:gd name="connsiteX0" fmla="*/ 0 w 9524805"/>
                  <a:gd name="connsiteY0" fmla="*/ 956734 h 1422404"/>
                  <a:gd name="connsiteX1" fmla="*/ 1501799 w 9524805"/>
                  <a:gd name="connsiteY1" fmla="*/ 1337734 h 1422404"/>
                  <a:gd name="connsiteX2" fmla="*/ 3096733 w 9524805"/>
                  <a:gd name="connsiteY2" fmla="*/ 389467 h 1422404"/>
                  <a:gd name="connsiteX3" fmla="*/ 4588747 w 9524805"/>
                  <a:gd name="connsiteY3" fmla="*/ 685802 h 1422404"/>
                  <a:gd name="connsiteX4" fmla="*/ 6076624 w 9524805"/>
                  <a:gd name="connsiteY4" fmla="*/ 1422401 h 1422404"/>
                  <a:gd name="connsiteX5" fmla="*/ 7654240 w 9524805"/>
                  <a:gd name="connsiteY5" fmla="*/ 694267 h 1422404"/>
                  <a:gd name="connsiteX6" fmla="*/ 9524805 w 9524805"/>
                  <a:gd name="connsiteY6" fmla="*/ 0 h 1422404"/>
                  <a:gd name="connsiteX0" fmla="*/ 0 w 9524805"/>
                  <a:gd name="connsiteY0" fmla="*/ 956734 h 1422403"/>
                  <a:gd name="connsiteX1" fmla="*/ 1501799 w 9524805"/>
                  <a:gd name="connsiteY1" fmla="*/ 1337734 h 1422403"/>
                  <a:gd name="connsiteX2" fmla="*/ 3096733 w 9524805"/>
                  <a:gd name="connsiteY2" fmla="*/ 389467 h 1422403"/>
                  <a:gd name="connsiteX3" fmla="*/ 4588747 w 9524805"/>
                  <a:gd name="connsiteY3" fmla="*/ 685802 h 1422403"/>
                  <a:gd name="connsiteX4" fmla="*/ 6076624 w 9524805"/>
                  <a:gd name="connsiteY4" fmla="*/ 1422401 h 1422403"/>
                  <a:gd name="connsiteX5" fmla="*/ 7654240 w 9524805"/>
                  <a:gd name="connsiteY5" fmla="*/ 694267 h 1422403"/>
                  <a:gd name="connsiteX6" fmla="*/ 9524805 w 9524805"/>
                  <a:gd name="connsiteY6" fmla="*/ 0 h 1422403"/>
                  <a:gd name="connsiteX0" fmla="*/ 0 w 9524805"/>
                  <a:gd name="connsiteY0" fmla="*/ 956734 h 1425164"/>
                  <a:gd name="connsiteX1" fmla="*/ 1501799 w 9524805"/>
                  <a:gd name="connsiteY1" fmla="*/ 1337734 h 1425164"/>
                  <a:gd name="connsiteX2" fmla="*/ 3096733 w 9524805"/>
                  <a:gd name="connsiteY2" fmla="*/ 389467 h 1425164"/>
                  <a:gd name="connsiteX3" fmla="*/ 4566547 w 9524805"/>
                  <a:gd name="connsiteY3" fmla="*/ 922869 h 1425164"/>
                  <a:gd name="connsiteX4" fmla="*/ 6076624 w 9524805"/>
                  <a:gd name="connsiteY4" fmla="*/ 1422401 h 1425164"/>
                  <a:gd name="connsiteX5" fmla="*/ 7654240 w 9524805"/>
                  <a:gd name="connsiteY5" fmla="*/ 694267 h 1425164"/>
                  <a:gd name="connsiteX6" fmla="*/ 9524805 w 9524805"/>
                  <a:gd name="connsiteY6" fmla="*/ 0 h 1425164"/>
                  <a:gd name="connsiteX0" fmla="*/ 0 w 9524805"/>
                  <a:gd name="connsiteY0" fmla="*/ 956734 h 1424315"/>
                  <a:gd name="connsiteX1" fmla="*/ 1501799 w 9524805"/>
                  <a:gd name="connsiteY1" fmla="*/ 1337734 h 1424315"/>
                  <a:gd name="connsiteX2" fmla="*/ 3096733 w 9524805"/>
                  <a:gd name="connsiteY2" fmla="*/ 389467 h 1424315"/>
                  <a:gd name="connsiteX3" fmla="*/ 4566547 w 9524805"/>
                  <a:gd name="connsiteY3" fmla="*/ 922869 h 1424315"/>
                  <a:gd name="connsiteX4" fmla="*/ 6076624 w 9524805"/>
                  <a:gd name="connsiteY4" fmla="*/ 1422401 h 1424315"/>
                  <a:gd name="connsiteX5" fmla="*/ 7654240 w 9524805"/>
                  <a:gd name="connsiteY5" fmla="*/ 694267 h 1424315"/>
                  <a:gd name="connsiteX6" fmla="*/ 9524805 w 9524805"/>
                  <a:gd name="connsiteY6" fmla="*/ 0 h 1424315"/>
                  <a:gd name="connsiteX0" fmla="*/ 0 w 9524805"/>
                  <a:gd name="connsiteY0" fmla="*/ 677334 h 1424315"/>
                  <a:gd name="connsiteX1" fmla="*/ 1501799 w 9524805"/>
                  <a:gd name="connsiteY1" fmla="*/ 1337734 h 1424315"/>
                  <a:gd name="connsiteX2" fmla="*/ 3096733 w 9524805"/>
                  <a:gd name="connsiteY2" fmla="*/ 389467 h 1424315"/>
                  <a:gd name="connsiteX3" fmla="*/ 4566547 w 9524805"/>
                  <a:gd name="connsiteY3" fmla="*/ 922869 h 1424315"/>
                  <a:gd name="connsiteX4" fmla="*/ 6076624 w 9524805"/>
                  <a:gd name="connsiteY4" fmla="*/ 1422401 h 1424315"/>
                  <a:gd name="connsiteX5" fmla="*/ 7654240 w 9524805"/>
                  <a:gd name="connsiteY5" fmla="*/ 694267 h 1424315"/>
                  <a:gd name="connsiteX6" fmla="*/ 9524805 w 9524805"/>
                  <a:gd name="connsiteY6" fmla="*/ 0 h 1424315"/>
                  <a:gd name="connsiteX0" fmla="*/ 0 w 9524805"/>
                  <a:gd name="connsiteY0" fmla="*/ 677334 h 1424315"/>
                  <a:gd name="connsiteX1" fmla="*/ 1546201 w 9524805"/>
                  <a:gd name="connsiteY1" fmla="*/ 1354667 h 1424315"/>
                  <a:gd name="connsiteX2" fmla="*/ 3096733 w 9524805"/>
                  <a:gd name="connsiteY2" fmla="*/ 389467 h 1424315"/>
                  <a:gd name="connsiteX3" fmla="*/ 4566547 w 9524805"/>
                  <a:gd name="connsiteY3" fmla="*/ 922869 h 1424315"/>
                  <a:gd name="connsiteX4" fmla="*/ 6076624 w 9524805"/>
                  <a:gd name="connsiteY4" fmla="*/ 1422401 h 1424315"/>
                  <a:gd name="connsiteX5" fmla="*/ 7654240 w 9524805"/>
                  <a:gd name="connsiteY5" fmla="*/ 694267 h 1424315"/>
                  <a:gd name="connsiteX6" fmla="*/ 9524805 w 9524805"/>
                  <a:gd name="connsiteY6" fmla="*/ 0 h 1424315"/>
                  <a:gd name="connsiteX0" fmla="*/ 0 w 9524805"/>
                  <a:gd name="connsiteY0" fmla="*/ 677334 h 1424315"/>
                  <a:gd name="connsiteX1" fmla="*/ 1546201 w 9524805"/>
                  <a:gd name="connsiteY1" fmla="*/ 1354667 h 1424315"/>
                  <a:gd name="connsiteX2" fmla="*/ 3096733 w 9524805"/>
                  <a:gd name="connsiteY2" fmla="*/ 389467 h 1424315"/>
                  <a:gd name="connsiteX3" fmla="*/ 4566547 w 9524805"/>
                  <a:gd name="connsiteY3" fmla="*/ 922869 h 1424315"/>
                  <a:gd name="connsiteX4" fmla="*/ 6076624 w 9524805"/>
                  <a:gd name="connsiteY4" fmla="*/ 1422401 h 1424315"/>
                  <a:gd name="connsiteX5" fmla="*/ 7654240 w 9524805"/>
                  <a:gd name="connsiteY5" fmla="*/ 694267 h 1424315"/>
                  <a:gd name="connsiteX6" fmla="*/ 9524805 w 9524805"/>
                  <a:gd name="connsiteY6" fmla="*/ 0 h 1424315"/>
                  <a:gd name="connsiteX0" fmla="*/ 0 w 9524805"/>
                  <a:gd name="connsiteY0" fmla="*/ 677334 h 1424315"/>
                  <a:gd name="connsiteX1" fmla="*/ 1546201 w 9524805"/>
                  <a:gd name="connsiteY1" fmla="*/ 1354667 h 1424315"/>
                  <a:gd name="connsiteX2" fmla="*/ 3096733 w 9524805"/>
                  <a:gd name="connsiteY2" fmla="*/ 389467 h 1424315"/>
                  <a:gd name="connsiteX3" fmla="*/ 4566547 w 9524805"/>
                  <a:gd name="connsiteY3" fmla="*/ 922869 h 1424315"/>
                  <a:gd name="connsiteX4" fmla="*/ 6076624 w 9524805"/>
                  <a:gd name="connsiteY4" fmla="*/ 1422401 h 1424315"/>
                  <a:gd name="connsiteX5" fmla="*/ 7654240 w 9524805"/>
                  <a:gd name="connsiteY5" fmla="*/ 694267 h 1424315"/>
                  <a:gd name="connsiteX6" fmla="*/ 9524805 w 9524805"/>
                  <a:gd name="connsiteY6" fmla="*/ 0 h 1424315"/>
                  <a:gd name="connsiteX0" fmla="*/ 0 w 9524805"/>
                  <a:gd name="connsiteY0" fmla="*/ 677334 h 1422401"/>
                  <a:gd name="connsiteX1" fmla="*/ 1546201 w 9524805"/>
                  <a:gd name="connsiteY1" fmla="*/ 1354667 h 1422401"/>
                  <a:gd name="connsiteX2" fmla="*/ 3096733 w 9524805"/>
                  <a:gd name="connsiteY2" fmla="*/ 389467 h 1422401"/>
                  <a:gd name="connsiteX3" fmla="*/ 4588748 w 9524805"/>
                  <a:gd name="connsiteY3" fmla="*/ 694269 h 1422401"/>
                  <a:gd name="connsiteX4" fmla="*/ 6076624 w 9524805"/>
                  <a:gd name="connsiteY4" fmla="*/ 1422401 h 1422401"/>
                  <a:gd name="connsiteX5" fmla="*/ 7654240 w 9524805"/>
                  <a:gd name="connsiteY5" fmla="*/ 694267 h 1422401"/>
                  <a:gd name="connsiteX6" fmla="*/ 9524805 w 9524805"/>
                  <a:gd name="connsiteY6" fmla="*/ 0 h 1422401"/>
                  <a:gd name="connsiteX0" fmla="*/ 0 w 9524805"/>
                  <a:gd name="connsiteY0" fmla="*/ 677334 h 1422401"/>
                  <a:gd name="connsiteX1" fmla="*/ 1546201 w 9524805"/>
                  <a:gd name="connsiteY1" fmla="*/ 1354667 h 1422401"/>
                  <a:gd name="connsiteX2" fmla="*/ 3096733 w 9524805"/>
                  <a:gd name="connsiteY2" fmla="*/ 389467 h 1422401"/>
                  <a:gd name="connsiteX3" fmla="*/ 4588748 w 9524805"/>
                  <a:gd name="connsiteY3" fmla="*/ 694269 h 1422401"/>
                  <a:gd name="connsiteX4" fmla="*/ 6076624 w 9524805"/>
                  <a:gd name="connsiteY4" fmla="*/ 1422401 h 1422401"/>
                  <a:gd name="connsiteX5" fmla="*/ 7654240 w 9524805"/>
                  <a:gd name="connsiteY5" fmla="*/ 694267 h 1422401"/>
                  <a:gd name="connsiteX6" fmla="*/ 9524805 w 9524805"/>
                  <a:gd name="connsiteY6" fmla="*/ 0 h 1422401"/>
                  <a:gd name="connsiteX0" fmla="*/ 0 w 9524805"/>
                  <a:gd name="connsiteY0" fmla="*/ 677334 h 1422401"/>
                  <a:gd name="connsiteX1" fmla="*/ 1546201 w 9524805"/>
                  <a:gd name="connsiteY1" fmla="*/ 1354667 h 1422401"/>
                  <a:gd name="connsiteX2" fmla="*/ 3096733 w 9524805"/>
                  <a:gd name="connsiteY2" fmla="*/ 389467 h 1422401"/>
                  <a:gd name="connsiteX3" fmla="*/ 4588748 w 9524805"/>
                  <a:gd name="connsiteY3" fmla="*/ 694269 h 1422401"/>
                  <a:gd name="connsiteX4" fmla="*/ 6087724 w 9524805"/>
                  <a:gd name="connsiteY4" fmla="*/ 1422401 h 1422401"/>
                  <a:gd name="connsiteX5" fmla="*/ 7654240 w 9524805"/>
                  <a:gd name="connsiteY5" fmla="*/ 694267 h 1422401"/>
                  <a:gd name="connsiteX6" fmla="*/ 9524805 w 9524805"/>
                  <a:gd name="connsiteY6" fmla="*/ 0 h 1422401"/>
                  <a:gd name="connsiteX0" fmla="*/ 0 w 9524805"/>
                  <a:gd name="connsiteY0" fmla="*/ 677334 h 1422401"/>
                  <a:gd name="connsiteX1" fmla="*/ 1546201 w 9524805"/>
                  <a:gd name="connsiteY1" fmla="*/ 1354667 h 1422401"/>
                  <a:gd name="connsiteX2" fmla="*/ 3096733 w 9524805"/>
                  <a:gd name="connsiteY2" fmla="*/ 389467 h 1422401"/>
                  <a:gd name="connsiteX3" fmla="*/ 4588748 w 9524805"/>
                  <a:gd name="connsiteY3" fmla="*/ 694269 h 1422401"/>
                  <a:gd name="connsiteX4" fmla="*/ 6087724 w 9524805"/>
                  <a:gd name="connsiteY4" fmla="*/ 1422401 h 1422401"/>
                  <a:gd name="connsiteX5" fmla="*/ 7654240 w 9524805"/>
                  <a:gd name="connsiteY5" fmla="*/ 694267 h 1422401"/>
                  <a:gd name="connsiteX6" fmla="*/ 9524805 w 9524805"/>
                  <a:gd name="connsiteY6" fmla="*/ 0 h 1422401"/>
                  <a:gd name="connsiteX0" fmla="*/ 0 w 9524805"/>
                  <a:gd name="connsiteY0" fmla="*/ 677334 h 1422401"/>
                  <a:gd name="connsiteX1" fmla="*/ 1546201 w 9524805"/>
                  <a:gd name="connsiteY1" fmla="*/ 1354667 h 1422401"/>
                  <a:gd name="connsiteX2" fmla="*/ 3096733 w 9524805"/>
                  <a:gd name="connsiteY2" fmla="*/ 389467 h 1422401"/>
                  <a:gd name="connsiteX3" fmla="*/ 4588748 w 9524805"/>
                  <a:gd name="connsiteY3" fmla="*/ 694269 h 1422401"/>
                  <a:gd name="connsiteX4" fmla="*/ 6087724 w 9524805"/>
                  <a:gd name="connsiteY4" fmla="*/ 1422401 h 1422401"/>
                  <a:gd name="connsiteX5" fmla="*/ 7654240 w 9524805"/>
                  <a:gd name="connsiteY5" fmla="*/ 694267 h 1422401"/>
                  <a:gd name="connsiteX6" fmla="*/ 9524805 w 9524805"/>
                  <a:gd name="connsiteY6" fmla="*/ 0 h 1422401"/>
                  <a:gd name="connsiteX0" fmla="*/ 0 w 9524805"/>
                  <a:gd name="connsiteY0" fmla="*/ 677334 h 1430867"/>
                  <a:gd name="connsiteX1" fmla="*/ 1546201 w 9524805"/>
                  <a:gd name="connsiteY1" fmla="*/ 1354667 h 1430867"/>
                  <a:gd name="connsiteX2" fmla="*/ 3096733 w 9524805"/>
                  <a:gd name="connsiteY2" fmla="*/ 389467 h 1430867"/>
                  <a:gd name="connsiteX3" fmla="*/ 4588748 w 9524805"/>
                  <a:gd name="connsiteY3" fmla="*/ 694269 h 1430867"/>
                  <a:gd name="connsiteX4" fmla="*/ 6132126 w 9524805"/>
                  <a:gd name="connsiteY4" fmla="*/ 1430867 h 1430867"/>
                  <a:gd name="connsiteX5" fmla="*/ 7654240 w 9524805"/>
                  <a:gd name="connsiteY5" fmla="*/ 694267 h 1430867"/>
                  <a:gd name="connsiteX6" fmla="*/ 9524805 w 9524805"/>
                  <a:gd name="connsiteY6" fmla="*/ 0 h 1430867"/>
                  <a:gd name="connsiteX0" fmla="*/ 0 w 9524805"/>
                  <a:gd name="connsiteY0" fmla="*/ 678201 h 1431734"/>
                  <a:gd name="connsiteX1" fmla="*/ 1546201 w 9524805"/>
                  <a:gd name="connsiteY1" fmla="*/ 1355534 h 1431734"/>
                  <a:gd name="connsiteX2" fmla="*/ 3096733 w 9524805"/>
                  <a:gd name="connsiteY2" fmla="*/ 390334 h 1431734"/>
                  <a:gd name="connsiteX3" fmla="*/ 4588748 w 9524805"/>
                  <a:gd name="connsiteY3" fmla="*/ 695136 h 1431734"/>
                  <a:gd name="connsiteX4" fmla="*/ 6132126 w 9524805"/>
                  <a:gd name="connsiteY4" fmla="*/ 1431734 h 1431734"/>
                  <a:gd name="connsiteX5" fmla="*/ 7654240 w 9524805"/>
                  <a:gd name="connsiteY5" fmla="*/ 695134 h 1431734"/>
                  <a:gd name="connsiteX6" fmla="*/ 9524805 w 9524805"/>
                  <a:gd name="connsiteY6" fmla="*/ 867 h 1431734"/>
                  <a:gd name="connsiteX0" fmla="*/ 0 w 9524805"/>
                  <a:gd name="connsiteY0" fmla="*/ 677937 h 1431470"/>
                  <a:gd name="connsiteX1" fmla="*/ 1546201 w 9524805"/>
                  <a:gd name="connsiteY1" fmla="*/ 1355270 h 1431470"/>
                  <a:gd name="connsiteX2" fmla="*/ 3096733 w 9524805"/>
                  <a:gd name="connsiteY2" fmla="*/ 390070 h 1431470"/>
                  <a:gd name="connsiteX3" fmla="*/ 4588748 w 9524805"/>
                  <a:gd name="connsiteY3" fmla="*/ 694872 h 1431470"/>
                  <a:gd name="connsiteX4" fmla="*/ 6132126 w 9524805"/>
                  <a:gd name="connsiteY4" fmla="*/ 1431470 h 1431470"/>
                  <a:gd name="connsiteX5" fmla="*/ 7654240 w 9524805"/>
                  <a:gd name="connsiteY5" fmla="*/ 694870 h 1431470"/>
                  <a:gd name="connsiteX6" fmla="*/ 9524805 w 9524805"/>
                  <a:gd name="connsiteY6" fmla="*/ 603 h 1431470"/>
                  <a:gd name="connsiteX0" fmla="*/ 0 w 9524805"/>
                  <a:gd name="connsiteY0" fmla="*/ 677937 h 1431470"/>
                  <a:gd name="connsiteX1" fmla="*/ 1546201 w 9524805"/>
                  <a:gd name="connsiteY1" fmla="*/ 1355270 h 1431470"/>
                  <a:gd name="connsiteX2" fmla="*/ 3096733 w 9524805"/>
                  <a:gd name="connsiteY2" fmla="*/ 390070 h 1431470"/>
                  <a:gd name="connsiteX3" fmla="*/ 4588748 w 9524805"/>
                  <a:gd name="connsiteY3" fmla="*/ 694872 h 1431470"/>
                  <a:gd name="connsiteX4" fmla="*/ 6132126 w 9524805"/>
                  <a:gd name="connsiteY4" fmla="*/ 1431470 h 1431470"/>
                  <a:gd name="connsiteX5" fmla="*/ 7654240 w 9524805"/>
                  <a:gd name="connsiteY5" fmla="*/ 694870 h 1431470"/>
                  <a:gd name="connsiteX6" fmla="*/ 9524805 w 9524805"/>
                  <a:gd name="connsiteY6" fmla="*/ 603 h 1431470"/>
                  <a:gd name="connsiteX0" fmla="*/ 0 w 9524805"/>
                  <a:gd name="connsiteY0" fmla="*/ 677937 h 1431470"/>
                  <a:gd name="connsiteX1" fmla="*/ 1546201 w 9524805"/>
                  <a:gd name="connsiteY1" fmla="*/ 1355270 h 1431470"/>
                  <a:gd name="connsiteX2" fmla="*/ 3096733 w 9524805"/>
                  <a:gd name="connsiteY2" fmla="*/ 390070 h 1431470"/>
                  <a:gd name="connsiteX3" fmla="*/ 4588748 w 9524805"/>
                  <a:gd name="connsiteY3" fmla="*/ 694872 h 1431470"/>
                  <a:gd name="connsiteX4" fmla="*/ 6132126 w 9524805"/>
                  <a:gd name="connsiteY4" fmla="*/ 1431470 h 1431470"/>
                  <a:gd name="connsiteX5" fmla="*/ 7654240 w 9524805"/>
                  <a:gd name="connsiteY5" fmla="*/ 694870 h 1431470"/>
                  <a:gd name="connsiteX6" fmla="*/ 9524805 w 9524805"/>
                  <a:gd name="connsiteY6" fmla="*/ 603 h 1431470"/>
                  <a:gd name="connsiteX0" fmla="*/ 0 w 9524805"/>
                  <a:gd name="connsiteY0" fmla="*/ 677937 h 1431543"/>
                  <a:gd name="connsiteX1" fmla="*/ 1546201 w 9524805"/>
                  <a:gd name="connsiteY1" fmla="*/ 1355270 h 1431543"/>
                  <a:gd name="connsiteX2" fmla="*/ 3096733 w 9524805"/>
                  <a:gd name="connsiteY2" fmla="*/ 390070 h 1431543"/>
                  <a:gd name="connsiteX3" fmla="*/ 4588748 w 9524805"/>
                  <a:gd name="connsiteY3" fmla="*/ 694872 h 1431543"/>
                  <a:gd name="connsiteX4" fmla="*/ 6132126 w 9524805"/>
                  <a:gd name="connsiteY4" fmla="*/ 1431470 h 1431543"/>
                  <a:gd name="connsiteX5" fmla="*/ 7654240 w 9524805"/>
                  <a:gd name="connsiteY5" fmla="*/ 694870 h 1431543"/>
                  <a:gd name="connsiteX6" fmla="*/ 9524805 w 9524805"/>
                  <a:gd name="connsiteY6" fmla="*/ 603 h 1431543"/>
                  <a:gd name="connsiteX0" fmla="*/ 0 w 9524805"/>
                  <a:gd name="connsiteY0" fmla="*/ 677937 h 1431543"/>
                  <a:gd name="connsiteX1" fmla="*/ 1546201 w 9524805"/>
                  <a:gd name="connsiteY1" fmla="*/ 1355270 h 1431543"/>
                  <a:gd name="connsiteX2" fmla="*/ 3096733 w 9524805"/>
                  <a:gd name="connsiteY2" fmla="*/ 390070 h 1431543"/>
                  <a:gd name="connsiteX3" fmla="*/ 4588748 w 9524805"/>
                  <a:gd name="connsiteY3" fmla="*/ 694872 h 1431543"/>
                  <a:gd name="connsiteX4" fmla="*/ 6132126 w 9524805"/>
                  <a:gd name="connsiteY4" fmla="*/ 1431470 h 1431543"/>
                  <a:gd name="connsiteX5" fmla="*/ 7654240 w 9524805"/>
                  <a:gd name="connsiteY5" fmla="*/ 694870 h 1431543"/>
                  <a:gd name="connsiteX6" fmla="*/ 9524805 w 9524805"/>
                  <a:gd name="connsiteY6" fmla="*/ 603 h 1431543"/>
                  <a:gd name="connsiteX0" fmla="*/ 0 w 9571866"/>
                  <a:gd name="connsiteY0" fmla="*/ 715896 h 1469533"/>
                  <a:gd name="connsiteX1" fmla="*/ 1546201 w 9571866"/>
                  <a:gd name="connsiteY1" fmla="*/ 1393229 h 1469533"/>
                  <a:gd name="connsiteX2" fmla="*/ 3096733 w 9571866"/>
                  <a:gd name="connsiteY2" fmla="*/ 428029 h 1469533"/>
                  <a:gd name="connsiteX3" fmla="*/ 4588748 w 9571866"/>
                  <a:gd name="connsiteY3" fmla="*/ 732831 h 1469533"/>
                  <a:gd name="connsiteX4" fmla="*/ 6132126 w 9571866"/>
                  <a:gd name="connsiteY4" fmla="*/ 1469429 h 1469533"/>
                  <a:gd name="connsiteX5" fmla="*/ 7654240 w 9571866"/>
                  <a:gd name="connsiteY5" fmla="*/ 732829 h 1469533"/>
                  <a:gd name="connsiteX6" fmla="*/ 9397441 w 9571866"/>
                  <a:gd name="connsiteY6" fmla="*/ 55494 h 1469533"/>
                  <a:gd name="connsiteX7" fmla="*/ 9524805 w 9571866"/>
                  <a:gd name="connsiteY7" fmla="*/ 38562 h 1469533"/>
                  <a:gd name="connsiteX0" fmla="*/ 0 w 9592311"/>
                  <a:gd name="connsiteY0" fmla="*/ 665766 h 1681768"/>
                  <a:gd name="connsiteX1" fmla="*/ 1546201 w 9592311"/>
                  <a:gd name="connsiteY1" fmla="*/ 1343099 h 1681768"/>
                  <a:gd name="connsiteX2" fmla="*/ 3096733 w 9592311"/>
                  <a:gd name="connsiteY2" fmla="*/ 377899 h 1681768"/>
                  <a:gd name="connsiteX3" fmla="*/ 4588748 w 9592311"/>
                  <a:gd name="connsiteY3" fmla="*/ 682701 h 1681768"/>
                  <a:gd name="connsiteX4" fmla="*/ 6132126 w 9592311"/>
                  <a:gd name="connsiteY4" fmla="*/ 1419299 h 1681768"/>
                  <a:gd name="connsiteX5" fmla="*/ 7654240 w 9592311"/>
                  <a:gd name="connsiteY5" fmla="*/ 682699 h 1681768"/>
                  <a:gd name="connsiteX6" fmla="*/ 9397441 w 9592311"/>
                  <a:gd name="connsiteY6" fmla="*/ 5364 h 1681768"/>
                  <a:gd name="connsiteX7" fmla="*/ 9569208 w 9592311"/>
                  <a:gd name="connsiteY7" fmla="*/ 1681765 h 1681768"/>
                  <a:gd name="connsiteX0" fmla="*/ 0 w 9569208"/>
                  <a:gd name="connsiteY0" fmla="*/ 660402 h 1676401"/>
                  <a:gd name="connsiteX1" fmla="*/ 1546201 w 9569208"/>
                  <a:gd name="connsiteY1" fmla="*/ 1337735 h 1676401"/>
                  <a:gd name="connsiteX2" fmla="*/ 3096733 w 9569208"/>
                  <a:gd name="connsiteY2" fmla="*/ 372535 h 1676401"/>
                  <a:gd name="connsiteX3" fmla="*/ 4588748 w 9569208"/>
                  <a:gd name="connsiteY3" fmla="*/ 677337 h 1676401"/>
                  <a:gd name="connsiteX4" fmla="*/ 6132126 w 9569208"/>
                  <a:gd name="connsiteY4" fmla="*/ 1413935 h 1676401"/>
                  <a:gd name="connsiteX5" fmla="*/ 7654240 w 9569208"/>
                  <a:gd name="connsiteY5" fmla="*/ 677335 h 1676401"/>
                  <a:gd name="connsiteX6" fmla="*/ 9397441 w 9569208"/>
                  <a:gd name="connsiteY6" fmla="*/ 0 h 1676401"/>
                  <a:gd name="connsiteX7" fmla="*/ 9569208 w 9569208"/>
                  <a:gd name="connsiteY7" fmla="*/ 1676401 h 1676401"/>
                  <a:gd name="connsiteX0" fmla="*/ 0 w 9569208"/>
                  <a:gd name="connsiteY0" fmla="*/ 660402 h 1676401"/>
                  <a:gd name="connsiteX1" fmla="*/ 1546201 w 9569208"/>
                  <a:gd name="connsiteY1" fmla="*/ 1337735 h 1676401"/>
                  <a:gd name="connsiteX2" fmla="*/ 3096733 w 9569208"/>
                  <a:gd name="connsiteY2" fmla="*/ 372535 h 1676401"/>
                  <a:gd name="connsiteX3" fmla="*/ 4588748 w 9569208"/>
                  <a:gd name="connsiteY3" fmla="*/ 677337 h 1676401"/>
                  <a:gd name="connsiteX4" fmla="*/ 6132126 w 9569208"/>
                  <a:gd name="connsiteY4" fmla="*/ 1413935 h 1676401"/>
                  <a:gd name="connsiteX5" fmla="*/ 7654240 w 9569208"/>
                  <a:gd name="connsiteY5" fmla="*/ 677335 h 1676401"/>
                  <a:gd name="connsiteX6" fmla="*/ 9530650 w 9569208"/>
                  <a:gd name="connsiteY6" fmla="*/ 0 h 1676401"/>
                  <a:gd name="connsiteX7" fmla="*/ 9569208 w 9569208"/>
                  <a:gd name="connsiteY7" fmla="*/ 1676401 h 1676401"/>
                  <a:gd name="connsiteX0" fmla="*/ 0 w 9569208"/>
                  <a:gd name="connsiteY0" fmla="*/ 660609 h 1676608"/>
                  <a:gd name="connsiteX1" fmla="*/ 1546201 w 9569208"/>
                  <a:gd name="connsiteY1" fmla="*/ 1337942 h 1676608"/>
                  <a:gd name="connsiteX2" fmla="*/ 3096733 w 9569208"/>
                  <a:gd name="connsiteY2" fmla="*/ 372742 h 1676608"/>
                  <a:gd name="connsiteX3" fmla="*/ 4588748 w 9569208"/>
                  <a:gd name="connsiteY3" fmla="*/ 677544 h 1676608"/>
                  <a:gd name="connsiteX4" fmla="*/ 6132126 w 9569208"/>
                  <a:gd name="connsiteY4" fmla="*/ 1414142 h 1676608"/>
                  <a:gd name="connsiteX5" fmla="*/ 7654240 w 9569208"/>
                  <a:gd name="connsiteY5" fmla="*/ 677542 h 1676608"/>
                  <a:gd name="connsiteX6" fmla="*/ 9530650 w 9569208"/>
                  <a:gd name="connsiteY6" fmla="*/ 207 h 1676608"/>
                  <a:gd name="connsiteX7" fmla="*/ 9569208 w 9569208"/>
                  <a:gd name="connsiteY7" fmla="*/ 1676608 h 1676608"/>
                  <a:gd name="connsiteX0" fmla="*/ 0 w 9558107"/>
                  <a:gd name="connsiteY0" fmla="*/ 660609 h 1702008"/>
                  <a:gd name="connsiteX1" fmla="*/ 1546201 w 9558107"/>
                  <a:gd name="connsiteY1" fmla="*/ 1337942 h 1702008"/>
                  <a:gd name="connsiteX2" fmla="*/ 3096733 w 9558107"/>
                  <a:gd name="connsiteY2" fmla="*/ 372742 h 1702008"/>
                  <a:gd name="connsiteX3" fmla="*/ 4588748 w 9558107"/>
                  <a:gd name="connsiteY3" fmla="*/ 677544 h 1702008"/>
                  <a:gd name="connsiteX4" fmla="*/ 6132126 w 9558107"/>
                  <a:gd name="connsiteY4" fmla="*/ 1414142 h 1702008"/>
                  <a:gd name="connsiteX5" fmla="*/ 7654240 w 9558107"/>
                  <a:gd name="connsiteY5" fmla="*/ 677542 h 1702008"/>
                  <a:gd name="connsiteX6" fmla="*/ 9530650 w 9558107"/>
                  <a:gd name="connsiteY6" fmla="*/ 207 h 1702008"/>
                  <a:gd name="connsiteX7" fmla="*/ 9558107 w 9558107"/>
                  <a:gd name="connsiteY7" fmla="*/ 1702008 h 1702008"/>
                  <a:gd name="connsiteX0" fmla="*/ 0 w 9857826"/>
                  <a:gd name="connsiteY0" fmla="*/ 660609 h 1414246"/>
                  <a:gd name="connsiteX1" fmla="*/ 1546201 w 9857826"/>
                  <a:gd name="connsiteY1" fmla="*/ 1337942 h 1414246"/>
                  <a:gd name="connsiteX2" fmla="*/ 3096733 w 9857826"/>
                  <a:gd name="connsiteY2" fmla="*/ 372742 h 1414246"/>
                  <a:gd name="connsiteX3" fmla="*/ 4588748 w 9857826"/>
                  <a:gd name="connsiteY3" fmla="*/ 677544 h 1414246"/>
                  <a:gd name="connsiteX4" fmla="*/ 6132126 w 9857826"/>
                  <a:gd name="connsiteY4" fmla="*/ 1414142 h 1414246"/>
                  <a:gd name="connsiteX5" fmla="*/ 7654240 w 9857826"/>
                  <a:gd name="connsiteY5" fmla="*/ 677542 h 1414246"/>
                  <a:gd name="connsiteX6" fmla="*/ 9530650 w 9857826"/>
                  <a:gd name="connsiteY6" fmla="*/ 207 h 1414246"/>
                  <a:gd name="connsiteX7" fmla="*/ 9857826 w 9857826"/>
                  <a:gd name="connsiteY7" fmla="*/ 1371808 h 1414246"/>
                  <a:gd name="connsiteX0" fmla="*/ 0 w 9624711"/>
                  <a:gd name="connsiteY0" fmla="*/ 660609 h 2531741"/>
                  <a:gd name="connsiteX1" fmla="*/ 1546201 w 9624711"/>
                  <a:gd name="connsiteY1" fmla="*/ 1337942 h 2531741"/>
                  <a:gd name="connsiteX2" fmla="*/ 3096733 w 9624711"/>
                  <a:gd name="connsiteY2" fmla="*/ 372742 h 2531741"/>
                  <a:gd name="connsiteX3" fmla="*/ 4588748 w 9624711"/>
                  <a:gd name="connsiteY3" fmla="*/ 677544 h 2531741"/>
                  <a:gd name="connsiteX4" fmla="*/ 6132126 w 9624711"/>
                  <a:gd name="connsiteY4" fmla="*/ 1414142 h 2531741"/>
                  <a:gd name="connsiteX5" fmla="*/ 7654240 w 9624711"/>
                  <a:gd name="connsiteY5" fmla="*/ 677542 h 2531741"/>
                  <a:gd name="connsiteX6" fmla="*/ 9530650 w 9624711"/>
                  <a:gd name="connsiteY6" fmla="*/ 207 h 2531741"/>
                  <a:gd name="connsiteX7" fmla="*/ 9624711 w 9624711"/>
                  <a:gd name="connsiteY7" fmla="*/ 2531741 h 2531741"/>
                  <a:gd name="connsiteX0" fmla="*/ 0 w 9624711"/>
                  <a:gd name="connsiteY0" fmla="*/ 683231 h 2554363"/>
                  <a:gd name="connsiteX1" fmla="*/ 1546201 w 9624711"/>
                  <a:gd name="connsiteY1" fmla="*/ 1360564 h 2554363"/>
                  <a:gd name="connsiteX2" fmla="*/ 3096733 w 9624711"/>
                  <a:gd name="connsiteY2" fmla="*/ 395364 h 2554363"/>
                  <a:gd name="connsiteX3" fmla="*/ 4588748 w 9624711"/>
                  <a:gd name="connsiteY3" fmla="*/ 700166 h 2554363"/>
                  <a:gd name="connsiteX4" fmla="*/ 6132126 w 9624711"/>
                  <a:gd name="connsiteY4" fmla="*/ 1436764 h 2554363"/>
                  <a:gd name="connsiteX5" fmla="*/ 7654240 w 9624711"/>
                  <a:gd name="connsiteY5" fmla="*/ 700164 h 2554363"/>
                  <a:gd name="connsiteX6" fmla="*/ 9530650 w 9624711"/>
                  <a:gd name="connsiteY6" fmla="*/ 22829 h 2554363"/>
                  <a:gd name="connsiteX7" fmla="*/ 9575053 w 9624711"/>
                  <a:gd name="connsiteY7" fmla="*/ 1572229 h 2554363"/>
                  <a:gd name="connsiteX8" fmla="*/ 9624711 w 9624711"/>
                  <a:gd name="connsiteY8" fmla="*/ 2554363 h 2554363"/>
                  <a:gd name="connsiteX0" fmla="*/ 0 w 9575053"/>
                  <a:gd name="connsiteY0" fmla="*/ 683231 h 1707697"/>
                  <a:gd name="connsiteX1" fmla="*/ 1546201 w 9575053"/>
                  <a:gd name="connsiteY1" fmla="*/ 1360564 h 1707697"/>
                  <a:gd name="connsiteX2" fmla="*/ 3096733 w 9575053"/>
                  <a:gd name="connsiteY2" fmla="*/ 395364 h 1707697"/>
                  <a:gd name="connsiteX3" fmla="*/ 4588748 w 9575053"/>
                  <a:gd name="connsiteY3" fmla="*/ 700166 h 1707697"/>
                  <a:gd name="connsiteX4" fmla="*/ 6132126 w 9575053"/>
                  <a:gd name="connsiteY4" fmla="*/ 1436764 h 1707697"/>
                  <a:gd name="connsiteX5" fmla="*/ 7654240 w 9575053"/>
                  <a:gd name="connsiteY5" fmla="*/ 700164 h 1707697"/>
                  <a:gd name="connsiteX6" fmla="*/ 9530650 w 9575053"/>
                  <a:gd name="connsiteY6" fmla="*/ 22829 h 1707697"/>
                  <a:gd name="connsiteX7" fmla="*/ 9575053 w 9575053"/>
                  <a:gd name="connsiteY7" fmla="*/ 1572229 h 1707697"/>
                  <a:gd name="connsiteX8" fmla="*/ 22602 w 9575053"/>
                  <a:gd name="connsiteY8" fmla="*/ 1707697 h 1707697"/>
                  <a:gd name="connsiteX0" fmla="*/ 0 w 9586154"/>
                  <a:gd name="connsiteY0" fmla="*/ 683231 h 1707697"/>
                  <a:gd name="connsiteX1" fmla="*/ 1546201 w 9586154"/>
                  <a:gd name="connsiteY1" fmla="*/ 1360564 h 1707697"/>
                  <a:gd name="connsiteX2" fmla="*/ 3096733 w 9586154"/>
                  <a:gd name="connsiteY2" fmla="*/ 395364 h 1707697"/>
                  <a:gd name="connsiteX3" fmla="*/ 4588748 w 9586154"/>
                  <a:gd name="connsiteY3" fmla="*/ 700166 h 1707697"/>
                  <a:gd name="connsiteX4" fmla="*/ 6132126 w 9586154"/>
                  <a:gd name="connsiteY4" fmla="*/ 1436764 h 1707697"/>
                  <a:gd name="connsiteX5" fmla="*/ 7654240 w 9586154"/>
                  <a:gd name="connsiteY5" fmla="*/ 700164 h 1707697"/>
                  <a:gd name="connsiteX6" fmla="*/ 9530650 w 9586154"/>
                  <a:gd name="connsiteY6" fmla="*/ 22829 h 1707697"/>
                  <a:gd name="connsiteX7" fmla="*/ 9586154 w 9586154"/>
                  <a:gd name="connsiteY7" fmla="*/ 1707696 h 1707697"/>
                  <a:gd name="connsiteX8" fmla="*/ 22602 w 9586154"/>
                  <a:gd name="connsiteY8" fmla="*/ 1707697 h 1707697"/>
                  <a:gd name="connsiteX0" fmla="*/ 0 w 9586154"/>
                  <a:gd name="connsiteY0" fmla="*/ 683231 h 1707697"/>
                  <a:gd name="connsiteX1" fmla="*/ 1546201 w 9586154"/>
                  <a:gd name="connsiteY1" fmla="*/ 1360564 h 1707697"/>
                  <a:gd name="connsiteX2" fmla="*/ 3096733 w 9586154"/>
                  <a:gd name="connsiteY2" fmla="*/ 395364 h 1707697"/>
                  <a:gd name="connsiteX3" fmla="*/ 4588748 w 9586154"/>
                  <a:gd name="connsiteY3" fmla="*/ 700166 h 1707697"/>
                  <a:gd name="connsiteX4" fmla="*/ 6132126 w 9586154"/>
                  <a:gd name="connsiteY4" fmla="*/ 1436764 h 1707697"/>
                  <a:gd name="connsiteX5" fmla="*/ 7654240 w 9586154"/>
                  <a:gd name="connsiteY5" fmla="*/ 700164 h 1707697"/>
                  <a:gd name="connsiteX6" fmla="*/ 9530650 w 9586154"/>
                  <a:gd name="connsiteY6" fmla="*/ 22829 h 1707697"/>
                  <a:gd name="connsiteX7" fmla="*/ 9586154 w 9586154"/>
                  <a:gd name="connsiteY7" fmla="*/ 1707696 h 1707697"/>
                  <a:gd name="connsiteX8" fmla="*/ 872102 w 9586154"/>
                  <a:gd name="connsiteY8" fmla="*/ 1707696 h 1707697"/>
                  <a:gd name="connsiteX9" fmla="*/ 22602 w 9586154"/>
                  <a:gd name="connsiteY9" fmla="*/ 1707697 h 1707697"/>
                  <a:gd name="connsiteX0" fmla="*/ 0 w 9586154"/>
                  <a:gd name="connsiteY0" fmla="*/ 683231 h 1707696"/>
                  <a:gd name="connsiteX1" fmla="*/ 1546201 w 9586154"/>
                  <a:gd name="connsiteY1" fmla="*/ 1360564 h 1707696"/>
                  <a:gd name="connsiteX2" fmla="*/ 3096733 w 9586154"/>
                  <a:gd name="connsiteY2" fmla="*/ 395364 h 1707696"/>
                  <a:gd name="connsiteX3" fmla="*/ 4588748 w 9586154"/>
                  <a:gd name="connsiteY3" fmla="*/ 700166 h 1707696"/>
                  <a:gd name="connsiteX4" fmla="*/ 6132126 w 9586154"/>
                  <a:gd name="connsiteY4" fmla="*/ 1436764 h 1707696"/>
                  <a:gd name="connsiteX5" fmla="*/ 7654240 w 9586154"/>
                  <a:gd name="connsiteY5" fmla="*/ 700164 h 1707696"/>
                  <a:gd name="connsiteX6" fmla="*/ 9530650 w 9586154"/>
                  <a:gd name="connsiteY6" fmla="*/ 22829 h 1707696"/>
                  <a:gd name="connsiteX7" fmla="*/ 9586154 w 9586154"/>
                  <a:gd name="connsiteY7" fmla="*/ 1707696 h 1707696"/>
                  <a:gd name="connsiteX8" fmla="*/ 872102 w 9586154"/>
                  <a:gd name="connsiteY8" fmla="*/ 1707696 h 1707696"/>
                  <a:gd name="connsiteX9" fmla="*/ 401 w 9586154"/>
                  <a:gd name="connsiteY9" fmla="*/ 674763 h 1707696"/>
                  <a:gd name="connsiteX0" fmla="*/ 0 w 9586154"/>
                  <a:gd name="connsiteY0" fmla="*/ 683231 h 1716163"/>
                  <a:gd name="connsiteX1" fmla="*/ 1546201 w 9586154"/>
                  <a:gd name="connsiteY1" fmla="*/ 1360564 h 1716163"/>
                  <a:gd name="connsiteX2" fmla="*/ 3096733 w 9586154"/>
                  <a:gd name="connsiteY2" fmla="*/ 395364 h 1716163"/>
                  <a:gd name="connsiteX3" fmla="*/ 4588748 w 9586154"/>
                  <a:gd name="connsiteY3" fmla="*/ 700166 h 1716163"/>
                  <a:gd name="connsiteX4" fmla="*/ 6132126 w 9586154"/>
                  <a:gd name="connsiteY4" fmla="*/ 1436764 h 1716163"/>
                  <a:gd name="connsiteX5" fmla="*/ 7654240 w 9586154"/>
                  <a:gd name="connsiteY5" fmla="*/ 700164 h 1716163"/>
                  <a:gd name="connsiteX6" fmla="*/ 9530650 w 9586154"/>
                  <a:gd name="connsiteY6" fmla="*/ 22829 h 1716163"/>
                  <a:gd name="connsiteX7" fmla="*/ 9586154 w 9586154"/>
                  <a:gd name="connsiteY7" fmla="*/ 1707696 h 1716163"/>
                  <a:gd name="connsiteX8" fmla="*/ 72852 w 9586154"/>
                  <a:gd name="connsiteY8" fmla="*/ 1716163 h 1716163"/>
                  <a:gd name="connsiteX9" fmla="*/ 401 w 9586154"/>
                  <a:gd name="connsiteY9" fmla="*/ 674763 h 1716163"/>
                  <a:gd name="connsiteX0" fmla="*/ 0 w 9586154"/>
                  <a:gd name="connsiteY0" fmla="*/ 674998 h 1707930"/>
                  <a:gd name="connsiteX1" fmla="*/ 1546201 w 9586154"/>
                  <a:gd name="connsiteY1" fmla="*/ 1352331 h 1707930"/>
                  <a:gd name="connsiteX2" fmla="*/ 3096733 w 9586154"/>
                  <a:gd name="connsiteY2" fmla="*/ 387131 h 1707930"/>
                  <a:gd name="connsiteX3" fmla="*/ 4588748 w 9586154"/>
                  <a:gd name="connsiteY3" fmla="*/ 691933 h 1707930"/>
                  <a:gd name="connsiteX4" fmla="*/ 6132126 w 9586154"/>
                  <a:gd name="connsiteY4" fmla="*/ 1428531 h 1707930"/>
                  <a:gd name="connsiteX5" fmla="*/ 7654240 w 9586154"/>
                  <a:gd name="connsiteY5" fmla="*/ 691931 h 1707930"/>
                  <a:gd name="connsiteX6" fmla="*/ 9575054 w 9586154"/>
                  <a:gd name="connsiteY6" fmla="*/ 23063 h 1707930"/>
                  <a:gd name="connsiteX7" fmla="*/ 9586154 w 9586154"/>
                  <a:gd name="connsiteY7" fmla="*/ 1699463 h 1707930"/>
                  <a:gd name="connsiteX8" fmla="*/ 72852 w 9586154"/>
                  <a:gd name="connsiteY8" fmla="*/ 1707930 h 1707930"/>
                  <a:gd name="connsiteX9" fmla="*/ 401 w 9586154"/>
                  <a:gd name="connsiteY9" fmla="*/ 666530 h 1707930"/>
                  <a:gd name="connsiteX0" fmla="*/ 4852 w 9591006"/>
                  <a:gd name="connsiteY0" fmla="*/ 674998 h 1724863"/>
                  <a:gd name="connsiteX1" fmla="*/ 1551053 w 9591006"/>
                  <a:gd name="connsiteY1" fmla="*/ 1352331 h 1724863"/>
                  <a:gd name="connsiteX2" fmla="*/ 3101585 w 9591006"/>
                  <a:gd name="connsiteY2" fmla="*/ 387131 h 1724863"/>
                  <a:gd name="connsiteX3" fmla="*/ 4593600 w 9591006"/>
                  <a:gd name="connsiteY3" fmla="*/ 691933 h 1724863"/>
                  <a:gd name="connsiteX4" fmla="*/ 6136978 w 9591006"/>
                  <a:gd name="connsiteY4" fmla="*/ 1428531 h 1724863"/>
                  <a:gd name="connsiteX5" fmla="*/ 7659092 w 9591006"/>
                  <a:gd name="connsiteY5" fmla="*/ 691931 h 1724863"/>
                  <a:gd name="connsiteX6" fmla="*/ 9579906 w 9591006"/>
                  <a:gd name="connsiteY6" fmla="*/ 23063 h 1724863"/>
                  <a:gd name="connsiteX7" fmla="*/ 9591006 w 9591006"/>
                  <a:gd name="connsiteY7" fmla="*/ 1699463 h 1724863"/>
                  <a:gd name="connsiteX8" fmla="*/ 0 w 9591006"/>
                  <a:gd name="connsiteY8" fmla="*/ 1724863 h 1724863"/>
                  <a:gd name="connsiteX9" fmla="*/ 5253 w 9591006"/>
                  <a:gd name="connsiteY9" fmla="*/ 666530 h 1724863"/>
                  <a:gd name="connsiteX0" fmla="*/ 0 w 9586154"/>
                  <a:gd name="connsiteY0" fmla="*/ 674998 h 1707929"/>
                  <a:gd name="connsiteX1" fmla="*/ 1546201 w 9586154"/>
                  <a:gd name="connsiteY1" fmla="*/ 1352331 h 1707929"/>
                  <a:gd name="connsiteX2" fmla="*/ 3096733 w 9586154"/>
                  <a:gd name="connsiteY2" fmla="*/ 387131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096733 w 9586154"/>
                  <a:gd name="connsiteY2" fmla="*/ 387131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185538 w 9586154"/>
                  <a:gd name="connsiteY2" fmla="*/ 370197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185538 w 9586154"/>
                  <a:gd name="connsiteY2" fmla="*/ 370197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229942 w 9586154"/>
                  <a:gd name="connsiteY2" fmla="*/ 353263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229942 w 9586154"/>
                  <a:gd name="connsiteY2" fmla="*/ 353263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229942 w 9586154"/>
                  <a:gd name="connsiteY2" fmla="*/ 353263 h 1707929"/>
                  <a:gd name="connsiteX3" fmla="*/ 4821862 w 9586154"/>
                  <a:gd name="connsiteY3" fmla="*/ 581866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229942 w 9586154"/>
                  <a:gd name="connsiteY2" fmla="*/ 353263 h 1707929"/>
                  <a:gd name="connsiteX3" fmla="*/ 4821862 w 9586154"/>
                  <a:gd name="connsiteY3" fmla="*/ 581866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229942 w 9586154"/>
                  <a:gd name="connsiteY2" fmla="*/ 353263 h 1707929"/>
                  <a:gd name="connsiteX3" fmla="*/ 4821862 w 9586154"/>
                  <a:gd name="connsiteY3" fmla="*/ 581866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5087 h 1708018"/>
                  <a:gd name="connsiteX1" fmla="*/ 1579503 w 9586154"/>
                  <a:gd name="connsiteY1" fmla="*/ 1369354 h 1708018"/>
                  <a:gd name="connsiteX2" fmla="*/ 3229942 w 9586154"/>
                  <a:gd name="connsiteY2" fmla="*/ 353352 h 1708018"/>
                  <a:gd name="connsiteX3" fmla="*/ 4821862 w 9586154"/>
                  <a:gd name="connsiteY3" fmla="*/ 581955 h 1708018"/>
                  <a:gd name="connsiteX4" fmla="*/ 6387442 w 9586154"/>
                  <a:gd name="connsiteY4" fmla="*/ 1445553 h 1708018"/>
                  <a:gd name="connsiteX5" fmla="*/ 7654240 w 9586154"/>
                  <a:gd name="connsiteY5" fmla="*/ 692020 h 1708018"/>
                  <a:gd name="connsiteX6" fmla="*/ 9575054 w 9586154"/>
                  <a:gd name="connsiteY6" fmla="*/ 23152 h 1708018"/>
                  <a:gd name="connsiteX7" fmla="*/ 9586154 w 9586154"/>
                  <a:gd name="connsiteY7" fmla="*/ 1699552 h 1708018"/>
                  <a:gd name="connsiteX8" fmla="*/ 6249 w 9586154"/>
                  <a:gd name="connsiteY8" fmla="*/ 1708018 h 1708018"/>
                  <a:gd name="connsiteX9" fmla="*/ 401 w 9586154"/>
                  <a:gd name="connsiteY9" fmla="*/ 666619 h 1708018"/>
                  <a:gd name="connsiteX0" fmla="*/ 0 w 9586154"/>
                  <a:gd name="connsiteY0" fmla="*/ 675087 h 1708018"/>
                  <a:gd name="connsiteX1" fmla="*/ 1579503 w 9586154"/>
                  <a:gd name="connsiteY1" fmla="*/ 1369354 h 1708018"/>
                  <a:gd name="connsiteX2" fmla="*/ 3229942 w 9586154"/>
                  <a:gd name="connsiteY2" fmla="*/ 353352 h 1708018"/>
                  <a:gd name="connsiteX3" fmla="*/ 4821862 w 9586154"/>
                  <a:gd name="connsiteY3" fmla="*/ 581955 h 1708018"/>
                  <a:gd name="connsiteX4" fmla="*/ 6398543 w 9586154"/>
                  <a:gd name="connsiteY4" fmla="*/ 1445553 h 1708018"/>
                  <a:gd name="connsiteX5" fmla="*/ 7654240 w 9586154"/>
                  <a:gd name="connsiteY5" fmla="*/ 692020 h 1708018"/>
                  <a:gd name="connsiteX6" fmla="*/ 9575054 w 9586154"/>
                  <a:gd name="connsiteY6" fmla="*/ 23152 h 1708018"/>
                  <a:gd name="connsiteX7" fmla="*/ 9586154 w 9586154"/>
                  <a:gd name="connsiteY7" fmla="*/ 1699552 h 1708018"/>
                  <a:gd name="connsiteX8" fmla="*/ 6249 w 9586154"/>
                  <a:gd name="connsiteY8" fmla="*/ 1708018 h 1708018"/>
                  <a:gd name="connsiteX9" fmla="*/ 401 w 9586154"/>
                  <a:gd name="connsiteY9" fmla="*/ 666619 h 1708018"/>
                  <a:gd name="connsiteX0" fmla="*/ 0 w 9586154"/>
                  <a:gd name="connsiteY0" fmla="*/ 653061 h 1685992"/>
                  <a:gd name="connsiteX1" fmla="*/ 1579503 w 9586154"/>
                  <a:gd name="connsiteY1" fmla="*/ 1347328 h 1685992"/>
                  <a:gd name="connsiteX2" fmla="*/ 3229942 w 9586154"/>
                  <a:gd name="connsiteY2" fmla="*/ 331326 h 1685992"/>
                  <a:gd name="connsiteX3" fmla="*/ 4821862 w 9586154"/>
                  <a:gd name="connsiteY3" fmla="*/ 559929 h 1685992"/>
                  <a:gd name="connsiteX4" fmla="*/ 6398543 w 9586154"/>
                  <a:gd name="connsiteY4" fmla="*/ 1423527 h 1685992"/>
                  <a:gd name="connsiteX5" fmla="*/ 7654240 w 9586154"/>
                  <a:gd name="connsiteY5" fmla="*/ 669994 h 1685992"/>
                  <a:gd name="connsiteX6" fmla="*/ 9575054 w 9586154"/>
                  <a:gd name="connsiteY6" fmla="*/ 1126 h 1685992"/>
                  <a:gd name="connsiteX7" fmla="*/ 9586154 w 9586154"/>
                  <a:gd name="connsiteY7" fmla="*/ 1677526 h 1685992"/>
                  <a:gd name="connsiteX8" fmla="*/ 6249 w 9586154"/>
                  <a:gd name="connsiteY8" fmla="*/ 1685992 h 1685992"/>
                  <a:gd name="connsiteX9" fmla="*/ 401 w 9586154"/>
                  <a:gd name="connsiteY9" fmla="*/ 644593 h 1685992"/>
                  <a:gd name="connsiteX0" fmla="*/ 0 w 9586154"/>
                  <a:gd name="connsiteY0" fmla="*/ 653123 h 1686054"/>
                  <a:gd name="connsiteX1" fmla="*/ 1579503 w 9586154"/>
                  <a:gd name="connsiteY1" fmla="*/ 1347390 h 1686054"/>
                  <a:gd name="connsiteX2" fmla="*/ 3229942 w 9586154"/>
                  <a:gd name="connsiteY2" fmla="*/ 331388 h 1686054"/>
                  <a:gd name="connsiteX3" fmla="*/ 4821862 w 9586154"/>
                  <a:gd name="connsiteY3" fmla="*/ 559991 h 1686054"/>
                  <a:gd name="connsiteX4" fmla="*/ 6398543 w 9586154"/>
                  <a:gd name="connsiteY4" fmla="*/ 1423589 h 1686054"/>
                  <a:gd name="connsiteX5" fmla="*/ 8020564 w 9586154"/>
                  <a:gd name="connsiteY5" fmla="*/ 644656 h 1686054"/>
                  <a:gd name="connsiteX6" fmla="*/ 9575054 w 9586154"/>
                  <a:gd name="connsiteY6" fmla="*/ 1188 h 1686054"/>
                  <a:gd name="connsiteX7" fmla="*/ 9586154 w 9586154"/>
                  <a:gd name="connsiteY7" fmla="*/ 1677588 h 1686054"/>
                  <a:gd name="connsiteX8" fmla="*/ 6249 w 9586154"/>
                  <a:gd name="connsiteY8" fmla="*/ 1686054 h 1686054"/>
                  <a:gd name="connsiteX9" fmla="*/ 401 w 9586154"/>
                  <a:gd name="connsiteY9" fmla="*/ 644655 h 1686054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229942 w 9586154"/>
                  <a:gd name="connsiteY2" fmla="*/ 331004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229942 w 9586154"/>
                  <a:gd name="connsiteY2" fmla="*/ 331004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174438 w 9586154"/>
                  <a:gd name="connsiteY2" fmla="*/ 212470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174438 w 9586154"/>
                  <a:gd name="connsiteY2" fmla="*/ 212470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174438 w 9586154"/>
                  <a:gd name="connsiteY2" fmla="*/ 212470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174438 w 9586154"/>
                  <a:gd name="connsiteY2" fmla="*/ 212470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5"/>
                  <a:gd name="connsiteY0" fmla="*/ 440307 h 1473238"/>
                  <a:gd name="connsiteX1" fmla="*/ 1579503 w 9586155"/>
                  <a:gd name="connsiteY1" fmla="*/ 1134574 h 1473238"/>
                  <a:gd name="connsiteX2" fmla="*/ 3174438 w 9586155"/>
                  <a:gd name="connsiteY2" fmla="*/ 38 h 1473238"/>
                  <a:gd name="connsiteX3" fmla="*/ 4821862 w 9586155"/>
                  <a:gd name="connsiteY3" fmla="*/ 347175 h 1473238"/>
                  <a:gd name="connsiteX4" fmla="*/ 6398543 w 9586155"/>
                  <a:gd name="connsiteY4" fmla="*/ 1210773 h 1473238"/>
                  <a:gd name="connsiteX5" fmla="*/ 8020564 w 9586155"/>
                  <a:gd name="connsiteY5" fmla="*/ 431840 h 1473238"/>
                  <a:gd name="connsiteX6" fmla="*/ 9586155 w 9586155"/>
                  <a:gd name="connsiteY6" fmla="*/ 101638 h 1473238"/>
                  <a:gd name="connsiteX7" fmla="*/ 9586154 w 9586155"/>
                  <a:gd name="connsiteY7" fmla="*/ 1464772 h 1473238"/>
                  <a:gd name="connsiteX8" fmla="*/ 6249 w 9586155"/>
                  <a:gd name="connsiteY8" fmla="*/ 1473238 h 1473238"/>
                  <a:gd name="connsiteX9" fmla="*/ 401 w 9586155"/>
                  <a:gd name="connsiteY9" fmla="*/ 431839 h 1473238"/>
                  <a:gd name="connsiteX0" fmla="*/ 0 w 9586155"/>
                  <a:gd name="connsiteY0" fmla="*/ 440307 h 1473238"/>
                  <a:gd name="connsiteX1" fmla="*/ 1579503 w 9586155"/>
                  <a:gd name="connsiteY1" fmla="*/ 1134574 h 1473238"/>
                  <a:gd name="connsiteX2" fmla="*/ 3174438 w 9586155"/>
                  <a:gd name="connsiteY2" fmla="*/ 38 h 1473238"/>
                  <a:gd name="connsiteX3" fmla="*/ 4821862 w 9586155"/>
                  <a:gd name="connsiteY3" fmla="*/ 347175 h 1473238"/>
                  <a:gd name="connsiteX4" fmla="*/ 6398543 w 9586155"/>
                  <a:gd name="connsiteY4" fmla="*/ 1210773 h 1473238"/>
                  <a:gd name="connsiteX5" fmla="*/ 7965059 w 9586155"/>
                  <a:gd name="connsiteY5" fmla="*/ 440307 h 1473238"/>
                  <a:gd name="connsiteX6" fmla="*/ 9586155 w 9586155"/>
                  <a:gd name="connsiteY6" fmla="*/ 101638 h 1473238"/>
                  <a:gd name="connsiteX7" fmla="*/ 9586154 w 9586155"/>
                  <a:gd name="connsiteY7" fmla="*/ 1464772 h 1473238"/>
                  <a:gd name="connsiteX8" fmla="*/ 6249 w 9586155"/>
                  <a:gd name="connsiteY8" fmla="*/ 1473238 h 1473238"/>
                  <a:gd name="connsiteX9" fmla="*/ 401 w 9586155"/>
                  <a:gd name="connsiteY9" fmla="*/ 431839 h 1473238"/>
                  <a:gd name="connsiteX0" fmla="*/ 0 w 9586155"/>
                  <a:gd name="connsiteY0" fmla="*/ 440307 h 1473238"/>
                  <a:gd name="connsiteX1" fmla="*/ 1579503 w 9586155"/>
                  <a:gd name="connsiteY1" fmla="*/ 1134574 h 1473238"/>
                  <a:gd name="connsiteX2" fmla="*/ 3174438 w 9586155"/>
                  <a:gd name="connsiteY2" fmla="*/ 38 h 1473238"/>
                  <a:gd name="connsiteX3" fmla="*/ 4821862 w 9586155"/>
                  <a:gd name="connsiteY3" fmla="*/ 347175 h 1473238"/>
                  <a:gd name="connsiteX4" fmla="*/ 6398543 w 9586155"/>
                  <a:gd name="connsiteY4" fmla="*/ 1210773 h 1473238"/>
                  <a:gd name="connsiteX5" fmla="*/ 7965059 w 9586155"/>
                  <a:gd name="connsiteY5" fmla="*/ 440307 h 1473238"/>
                  <a:gd name="connsiteX6" fmla="*/ 9586155 w 9586155"/>
                  <a:gd name="connsiteY6" fmla="*/ 101638 h 1473238"/>
                  <a:gd name="connsiteX7" fmla="*/ 9586154 w 9586155"/>
                  <a:gd name="connsiteY7" fmla="*/ 1464772 h 1473238"/>
                  <a:gd name="connsiteX8" fmla="*/ 6249 w 9586155"/>
                  <a:gd name="connsiteY8" fmla="*/ 1473238 h 1473238"/>
                  <a:gd name="connsiteX9" fmla="*/ 401 w 9586155"/>
                  <a:gd name="connsiteY9" fmla="*/ 431839 h 1473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586155" h="1473238">
                    <a:moveTo>
                      <a:pt x="0" y="440307"/>
                    </a:moveTo>
                    <a:cubicBezTo>
                      <a:pt x="519666" y="915146"/>
                      <a:pt x="1050430" y="1207952"/>
                      <a:pt x="1579503" y="1134574"/>
                    </a:cubicBezTo>
                    <a:cubicBezTo>
                      <a:pt x="2108576" y="1061196"/>
                      <a:pt x="2456435" y="4271"/>
                      <a:pt x="3174438" y="38"/>
                    </a:cubicBezTo>
                    <a:cubicBezTo>
                      <a:pt x="3892441" y="-4195"/>
                      <a:pt x="3784979" y="348586"/>
                      <a:pt x="4821862" y="347175"/>
                    </a:cubicBezTo>
                    <a:cubicBezTo>
                      <a:pt x="5858745" y="345764"/>
                      <a:pt x="5874677" y="1195251"/>
                      <a:pt x="6398543" y="1210773"/>
                    </a:cubicBezTo>
                    <a:cubicBezTo>
                      <a:pt x="6922409" y="1226295"/>
                      <a:pt x="7289480" y="447363"/>
                      <a:pt x="7965059" y="440307"/>
                    </a:cubicBezTo>
                    <a:cubicBezTo>
                      <a:pt x="8640638" y="433251"/>
                      <a:pt x="8821994" y="74827"/>
                      <a:pt x="9586155" y="101638"/>
                    </a:cubicBezTo>
                    <a:cubicBezTo>
                      <a:pt x="9586155" y="556016"/>
                      <a:pt x="9586154" y="1010394"/>
                      <a:pt x="9586154" y="1464772"/>
                    </a:cubicBezTo>
                    <a:lnTo>
                      <a:pt x="6249" y="1473238"/>
                    </a:lnTo>
                    <a:cubicBezTo>
                      <a:pt x="4300" y="1126105"/>
                      <a:pt x="2350" y="778972"/>
                      <a:pt x="401" y="431839"/>
                    </a:cubicBezTo>
                  </a:path>
                </a:pathLst>
              </a:cu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118" name="자유형 50">
                <a:extLst>
                  <a:ext uri="{FF2B5EF4-FFF2-40B4-BE49-F238E27FC236}">
                    <a16:creationId xmlns:a16="http://schemas.microsoft.com/office/drawing/2014/main" id="{73E1D6E0-0825-A7F4-2632-AA03919E2191}"/>
                  </a:ext>
                </a:extLst>
              </p:cNvPr>
              <p:cNvSpPr/>
              <p:nvPr/>
            </p:nvSpPr>
            <p:spPr>
              <a:xfrm>
                <a:off x="968902" y="7787152"/>
                <a:ext cx="7311499" cy="1211001"/>
              </a:xfrm>
              <a:custGeom>
                <a:avLst/>
                <a:gdLst>
                  <a:gd name="connsiteX0" fmla="*/ 0 w 9601200"/>
                  <a:gd name="connsiteY0" fmla="*/ 458921 h 1299363"/>
                  <a:gd name="connsiteX1" fmla="*/ 2023534 w 9601200"/>
                  <a:gd name="connsiteY1" fmla="*/ 255721 h 1299363"/>
                  <a:gd name="connsiteX2" fmla="*/ 3640667 w 9601200"/>
                  <a:gd name="connsiteY2" fmla="*/ 856854 h 1299363"/>
                  <a:gd name="connsiteX3" fmla="*/ 4910667 w 9601200"/>
                  <a:gd name="connsiteY3" fmla="*/ 467388 h 1299363"/>
                  <a:gd name="connsiteX4" fmla="*/ 5765800 w 9601200"/>
                  <a:gd name="connsiteY4" fmla="*/ 729854 h 1299363"/>
                  <a:gd name="connsiteX5" fmla="*/ 6510867 w 9601200"/>
                  <a:gd name="connsiteY5" fmla="*/ 425054 h 1299363"/>
                  <a:gd name="connsiteX6" fmla="*/ 7848600 w 9601200"/>
                  <a:gd name="connsiteY6" fmla="*/ 1297121 h 1299363"/>
                  <a:gd name="connsiteX7" fmla="*/ 8686800 w 9601200"/>
                  <a:gd name="connsiteY7" fmla="*/ 120254 h 1299363"/>
                  <a:gd name="connsiteX8" fmla="*/ 9601200 w 9601200"/>
                  <a:gd name="connsiteY8" fmla="*/ 69454 h 1299363"/>
                  <a:gd name="connsiteX0" fmla="*/ 0 w 9601200"/>
                  <a:gd name="connsiteY0" fmla="*/ 458921 h 1299363"/>
                  <a:gd name="connsiteX1" fmla="*/ 2023534 w 9601200"/>
                  <a:gd name="connsiteY1" fmla="*/ 255721 h 1299363"/>
                  <a:gd name="connsiteX2" fmla="*/ 3451956 w 9601200"/>
                  <a:gd name="connsiteY2" fmla="*/ 899187 h 1299363"/>
                  <a:gd name="connsiteX3" fmla="*/ 4910667 w 9601200"/>
                  <a:gd name="connsiteY3" fmla="*/ 467388 h 1299363"/>
                  <a:gd name="connsiteX4" fmla="*/ 5765800 w 9601200"/>
                  <a:gd name="connsiteY4" fmla="*/ 729854 h 1299363"/>
                  <a:gd name="connsiteX5" fmla="*/ 6510867 w 9601200"/>
                  <a:gd name="connsiteY5" fmla="*/ 425054 h 1299363"/>
                  <a:gd name="connsiteX6" fmla="*/ 7848600 w 9601200"/>
                  <a:gd name="connsiteY6" fmla="*/ 1297121 h 1299363"/>
                  <a:gd name="connsiteX7" fmla="*/ 8686800 w 9601200"/>
                  <a:gd name="connsiteY7" fmla="*/ 120254 h 1299363"/>
                  <a:gd name="connsiteX8" fmla="*/ 9601200 w 9601200"/>
                  <a:gd name="connsiteY8" fmla="*/ 69454 h 1299363"/>
                  <a:gd name="connsiteX0" fmla="*/ 0 w 9601200"/>
                  <a:gd name="connsiteY0" fmla="*/ 458921 h 1299359"/>
                  <a:gd name="connsiteX1" fmla="*/ 2023534 w 9601200"/>
                  <a:gd name="connsiteY1" fmla="*/ 255721 h 1299359"/>
                  <a:gd name="connsiteX2" fmla="*/ 3451956 w 9601200"/>
                  <a:gd name="connsiteY2" fmla="*/ 899187 h 1299359"/>
                  <a:gd name="connsiteX3" fmla="*/ 4910667 w 9601200"/>
                  <a:gd name="connsiteY3" fmla="*/ 467388 h 1299359"/>
                  <a:gd name="connsiteX4" fmla="*/ 5699197 w 9601200"/>
                  <a:gd name="connsiteY4" fmla="*/ 738321 h 1299359"/>
                  <a:gd name="connsiteX5" fmla="*/ 6510867 w 9601200"/>
                  <a:gd name="connsiteY5" fmla="*/ 425054 h 1299359"/>
                  <a:gd name="connsiteX6" fmla="*/ 7848600 w 9601200"/>
                  <a:gd name="connsiteY6" fmla="*/ 1297121 h 1299359"/>
                  <a:gd name="connsiteX7" fmla="*/ 8686800 w 9601200"/>
                  <a:gd name="connsiteY7" fmla="*/ 120254 h 1299359"/>
                  <a:gd name="connsiteX8" fmla="*/ 9601200 w 9601200"/>
                  <a:gd name="connsiteY8" fmla="*/ 69454 h 1299359"/>
                  <a:gd name="connsiteX0" fmla="*/ 0 w 9601200"/>
                  <a:gd name="connsiteY0" fmla="*/ 458921 h 1299359"/>
                  <a:gd name="connsiteX1" fmla="*/ 1945828 w 9601200"/>
                  <a:gd name="connsiteY1" fmla="*/ 1271721 h 1299359"/>
                  <a:gd name="connsiteX2" fmla="*/ 3451956 w 9601200"/>
                  <a:gd name="connsiteY2" fmla="*/ 899187 h 1299359"/>
                  <a:gd name="connsiteX3" fmla="*/ 4910667 w 9601200"/>
                  <a:gd name="connsiteY3" fmla="*/ 467388 h 1299359"/>
                  <a:gd name="connsiteX4" fmla="*/ 5699197 w 9601200"/>
                  <a:gd name="connsiteY4" fmla="*/ 738321 h 1299359"/>
                  <a:gd name="connsiteX5" fmla="*/ 6510867 w 9601200"/>
                  <a:gd name="connsiteY5" fmla="*/ 425054 h 1299359"/>
                  <a:gd name="connsiteX6" fmla="*/ 7848600 w 9601200"/>
                  <a:gd name="connsiteY6" fmla="*/ 1297121 h 1299359"/>
                  <a:gd name="connsiteX7" fmla="*/ 8686800 w 9601200"/>
                  <a:gd name="connsiteY7" fmla="*/ 120254 h 1299359"/>
                  <a:gd name="connsiteX8" fmla="*/ 9601200 w 9601200"/>
                  <a:gd name="connsiteY8" fmla="*/ 69454 h 1299359"/>
                  <a:gd name="connsiteX0" fmla="*/ 0 w 9601200"/>
                  <a:gd name="connsiteY0" fmla="*/ 579311 h 1419749"/>
                  <a:gd name="connsiteX1" fmla="*/ 1945828 w 9601200"/>
                  <a:gd name="connsiteY1" fmla="*/ 1392111 h 1419749"/>
                  <a:gd name="connsiteX2" fmla="*/ 3463057 w 9601200"/>
                  <a:gd name="connsiteY2" fmla="*/ 20511 h 1419749"/>
                  <a:gd name="connsiteX3" fmla="*/ 4910667 w 9601200"/>
                  <a:gd name="connsiteY3" fmla="*/ 587778 h 1419749"/>
                  <a:gd name="connsiteX4" fmla="*/ 5699197 w 9601200"/>
                  <a:gd name="connsiteY4" fmla="*/ 858711 h 1419749"/>
                  <a:gd name="connsiteX5" fmla="*/ 6510867 w 9601200"/>
                  <a:gd name="connsiteY5" fmla="*/ 545444 h 1419749"/>
                  <a:gd name="connsiteX6" fmla="*/ 7848600 w 9601200"/>
                  <a:gd name="connsiteY6" fmla="*/ 1417511 h 1419749"/>
                  <a:gd name="connsiteX7" fmla="*/ 8686800 w 9601200"/>
                  <a:gd name="connsiteY7" fmla="*/ 240644 h 1419749"/>
                  <a:gd name="connsiteX8" fmla="*/ 9601200 w 9601200"/>
                  <a:gd name="connsiteY8" fmla="*/ 189844 h 1419749"/>
                  <a:gd name="connsiteX0" fmla="*/ 0 w 9601200"/>
                  <a:gd name="connsiteY0" fmla="*/ 558885 h 1399323"/>
                  <a:gd name="connsiteX1" fmla="*/ 1945828 w 9601200"/>
                  <a:gd name="connsiteY1" fmla="*/ 1371685 h 1399323"/>
                  <a:gd name="connsiteX2" fmla="*/ 3463057 w 9601200"/>
                  <a:gd name="connsiteY2" fmla="*/ 85 h 1399323"/>
                  <a:gd name="connsiteX3" fmla="*/ 4910667 w 9601200"/>
                  <a:gd name="connsiteY3" fmla="*/ 567352 h 1399323"/>
                  <a:gd name="connsiteX4" fmla="*/ 5699197 w 9601200"/>
                  <a:gd name="connsiteY4" fmla="*/ 838285 h 1399323"/>
                  <a:gd name="connsiteX5" fmla="*/ 6510867 w 9601200"/>
                  <a:gd name="connsiteY5" fmla="*/ 525018 h 1399323"/>
                  <a:gd name="connsiteX6" fmla="*/ 7848600 w 9601200"/>
                  <a:gd name="connsiteY6" fmla="*/ 1397085 h 1399323"/>
                  <a:gd name="connsiteX7" fmla="*/ 8686800 w 9601200"/>
                  <a:gd name="connsiteY7" fmla="*/ 220218 h 1399323"/>
                  <a:gd name="connsiteX8" fmla="*/ 9601200 w 9601200"/>
                  <a:gd name="connsiteY8" fmla="*/ 169418 h 1399323"/>
                  <a:gd name="connsiteX0" fmla="*/ 0 w 9601200"/>
                  <a:gd name="connsiteY0" fmla="*/ 607408 h 1447846"/>
                  <a:gd name="connsiteX1" fmla="*/ 1945828 w 9601200"/>
                  <a:gd name="connsiteY1" fmla="*/ 1420208 h 1447846"/>
                  <a:gd name="connsiteX2" fmla="*/ 3463057 w 9601200"/>
                  <a:gd name="connsiteY2" fmla="*/ 48608 h 1447846"/>
                  <a:gd name="connsiteX3" fmla="*/ 4666452 w 9601200"/>
                  <a:gd name="connsiteY3" fmla="*/ 361875 h 1447846"/>
                  <a:gd name="connsiteX4" fmla="*/ 5699197 w 9601200"/>
                  <a:gd name="connsiteY4" fmla="*/ 886808 h 1447846"/>
                  <a:gd name="connsiteX5" fmla="*/ 6510867 w 9601200"/>
                  <a:gd name="connsiteY5" fmla="*/ 573541 h 1447846"/>
                  <a:gd name="connsiteX6" fmla="*/ 7848600 w 9601200"/>
                  <a:gd name="connsiteY6" fmla="*/ 1445608 h 1447846"/>
                  <a:gd name="connsiteX7" fmla="*/ 8686800 w 9601200"/>
                  <a:gd name="connsiteY7" fmla="*/ 268741 h 1447846"/>
                  <a:gd name="connsiteX8" fmla="*/ 9601200 w 9601200"/>
                  <a:gd name="connsiteY8" fmla="*/ 217941 h 1447846"/>
                  <a:gd name="connsiteX0" fmla="*/ 0 w 9601200"/>
                  <a:gd name="connsiteY0" fmla="*/ 596390 h 1436828"/>
                  <a:gd name="connsiteX1" fmla="*/ 1945828 w 9601200"/>
                  <a:gd name="connsiteY1" fmla="*/ 1409190 h 1436828"/>
                  <a:gd name="connsiteX2" fmla="*/ 3463057 w 9601200"/>
                  <a:gd name="connsiteY2" fmla="*/ 37590 h 1436828"/>
                  <a:gd name="connsiteX3" fmla="*/ 4666452 w 9601200"/>
                  <a:gd name="connsiteY3" fmla="*/ 350857 h 1436828"/>
                  <a:gd name="connsiteX4" fmla="*/ 5699197 w 9601200"/>
                  <a:gd name="connsiteY4" fmla="*/ 875790 h 1436828"/>
                  <a:gd name="connsiteX5" fmla="*/ 6510867 w 9601200"/>
                  <a:gd name="connsiteY5" fmla="*/ 562523 h 1436828"/>
                  <a:gd name="connsiteX6" fmla="*/ 7848600 w 9601200"/>
                  <a:gd name="connsiteY6" fmla="*/ 1434590 h 1436828"/>
                  <a:gd name="connsiteX7" fmla="*/ 8686800 w 9601200"/>
                  <a:gd name="connsiteY7" fmla="*/ 257723 h 1436828"/>
                  <a:gd name="connsiteX8" fmla="*/ 9601200 w 9601200"/>
                  <a:gd name="connsiteY8" fmla="*/ 206923 h 1436828"/>
                  <a:gd name="connsiteX0" fmla="*/ 0 w 9601200"/>
                  <a:gd name="connsiteY0" fmla="*/ 607408 h 1447846"/>
                  <a:gd name="connsiteX1" fmla="*/ 1945828 w 9601200"/>
                  <a:gd name="connsiteY1" fmla="*/ 1420208 h 1447846"/>
                  <a:gd name="connsiteX2" fmla="*/ 3463057 w 9601200"/>
                  <a:gd name="connsiteY2" fmla="*/ 48608 h 1447846"/>
                  <a:gd name="connsiteX3" fmla="*/ 4666452 w 9601200"/>
                  <a:gd name="connsiteY3" fmla="*/ 361875 h 1447846"/>
                  <a:gd name="connsiteX4" fmla="*/ 5887911 w 9601200"/>
                  <a:gd name="connsiteY4" fmla="*/ 886808 h 1447846"/>
                  <a:gd name="connsiteX5" fmla="*/ 6510867 w 9601200"/>
                  <a:gd name="connsiteY5" fmla="*/ 573541 h 1447846"/>
                  <a:gd name="connsiteX6" fmla="*/ 7848600 w 9601200"/>
                  <a:gd name="connsiteY6" fmla="*/ 1445608 h 1447846"/>
                  <a:gd name="connsiteX7" fmla="*/ 8686800 w 9601200"/>
                  <a:gd name="connsiteY7" fmla="*/ 268741 h 1447846"/>
                  <a:gd name="connsiteX8" fmla="*/ 9601200 w 9601200"/>
                  <a:gd name="connsiteY8" fmla="*/ 217941 h 1447846"/>
                  <a:gd name="connsiteX0" fmla="*/ 0 w 9601200"/>
                  <a:gd name="connsiteY0" fmla="*/ 607408 h 1447989"/>
                  <a:gd name="connsiteX1" fmla="*/ 1945828 w 9601200"/>
                  <a:gd name="connsiteY1" fmla="*/ 1420208 h 1447989"/>
                  <a:gd name="connsiteX2" fmla="*/ 3463057 w 9601200"/>
                  <a:gd name="connsiteY2" fmla="*/ 48608 h 1447989"/>
                  <a:gd name="connsiteX3" fmla="*/ 4666452 w 9601200"/>
                  <a:gd name="connsiteY3" fmla="*/ 361875 h 1447989"/>
                  <a:gd name="connsiteX4" fmla="*/ 5887911 w 9601200"/>
                  <a:gd name="connsiteY4" fmla="*/ 886808 h 1447989"/>
                  <a:gd name="connsiteX5" fmla="*/ 6755083 w 9601200"/>
                  <a:gd name="connsiteY5" fmla="*/ 582007 h 1447989"/>
                  <a:gd name="connsiteX6" fmla="*/ 7848600 w 9601200"/>
                  <a:gd name="connsiteY6" fmla="*/ 1445608 h 1447989"/>
                  <a:gd name="connsiteX7" fmla="*/ 8686800 w 9601200"/>
                  <a:gd name="connsiteY7" fmla="*/ 268741 h 1447989"/>
                  <a:gd name="connsiteX8" fmla="*/ 9601200 w 9601200"/>
                  <a:gd name="connsiteY8" fmla="*/ 217941 h 1447989"/>
                  <a:gd name="connsiteX0" fmla="*/ 0 w 9601200"/>
                  <a:gd name="connsiteY0" fmla="*/ 607408 h 1447777"/>
                  <a:gd name="connsiteX1" fmla="*/ 1945828 w 9601200"/>
                  <a:gd name="connsiteY1" fmla="*/ 1420208 h 1447777"/>
                  <a:gd name="connsiteX2" fmla="*/ 3463057 w 9601200"/>
                  <a:gd name="connsiteY2" fmla="*/ 48608 h 1447777"/>
                  <a:gd name="connsiteX3" fmla="*/ 4666452 w 9601200"/>
                  <a:gd name="connsiteY3" fmla="*/ 361875 h 1447777"/>
                  <a:gd name="connsiteX4" fmla="*/ 5887911 w 9601200"/>
                  <a:gd name="connsiteY4" fmla="*/ 886808 h 1447777"/>
                  <a:gd name="connsiteX5" fmla="*/ 6755083 w 9601200"/>
                  <a:gd name="connsiteY5" fmla="*/ 582007 h 1447777"/>
                  <a:gd name="connsiteX6" fmla="*/ 7848600 w 9601200"/>
                  <a:gd name="connsiteY6" fmla="*/ 1445608 h 1447777"/>
                  <a:gd name="connsiteX7" fmla="*/ 8686800 w 9601200"/>
                  <a:gd name="connsiteY7" fmla="*/ 268741 h 1447777"/>
                  <a:gd name="connsiteX8" fmla="*/ 9601200 w 9601200"/>
                  <a:gd name="connsiteY8" fmla="*/ 217941 h 1447777"/>
                  <a:gd name="connsiteX0" fmla="*/ 0 w 9601200"/>
                  <a:gd name="connsiteY0" fmla="*/ 606063 h 1446432"/>
                  <a:gd name="connsiteX1" fmla="*/ 1945828 w 9601200"/>
                  <a:gd name="connsiteY1" fmla="*/ 1418863 h 1446432"/>
                  <a:gd name="connsiteX2" fmla="*/ 3463057 w 9601200"/>
                  <a:gd name="connsiteY2" fmla="*/ 47263 h 1446432"/>
                  <a:gd name="connsiteX3" fmla="*/ 4699754 w 9601200"/>
                  <a:gd name="connsiteY3" fmla="*/ 368997 h 1446432"/>
                  <a:gd name="connsiteX4" fmla="*/ 5887911 w 9601200"/>
                  <a:gd name="connsiteY4" fmla="*/ 885463 h 1446432"/>
                  <a:gd name="connsiteX5" fmla="*/ 6755083 w 9601200"/>
                  <a:gd name="connsiteY5" fmla="*/ 580662 h 1446432"/>
                  <a:gd name="connsiteX6" fmla="*/ 7848600 w 9601200"/>
                  <a:gd name="connsiteY6" fmla="*/ 1444263 h 1446432"/>
                  <a:gd name="connsiteX7" fmla="*/ 8686800 w 9601200"/>
                  <a:gd name="connsiteY7" fmla="*/ 267396 h 1446432"/>
                  <a:gd name="connsiteX8" fmla="*/ 9601200 w 9601200"/>
                  <a:gd name="connsiteY8" fmla="*/ 216596 h 1446432"/>
                  <a:gd name="connsiteX0" fmla="*/ 0 w 9601200"/>
                  <a:gd name="connsiteY0" fmla="*/ 591636 h 1432005"/>
                  <a:gd name="connsiteX1" fmla="*/ 1945828 w 9601200"/>
                  <a:gd name="connsiteY1" fmla="*/ 1404436 h 1432005"/>
                  <a:gd name="connsiteX2" fmla="*/ 3463057 w 9601200"/>
                  <a:gd name="connsiteY2" fmla="*/ 32836 h 1432005"/>
                  <a:gd name="connsiteX3" fmla="*/ 4699754 w 9601200"/>
                  <a:gd name="connsiteY3" fmla="*/ 354570 h 1432005"/>
                  <a:gd name="connsiteX4" fmla="*/ 5887911 w 9601200"/>
                  <a:gd name="connsiteY4" fmla="*/ 871036 h 1432005"/>
                  <a:gd name="connsiteX5" fmla="*/ 6755083 w 9601200"/>
                  <a:gd name="connsiteY5" fmla="*/ 566235 h 1432005"/>
                  <a:gd name="connsiteX6" fmla="*/ 7848600 w 9601200"/>
                  <a:gd name="connsiteY6" fmla="*/ 1429836 h 1432005"/>
                  <a:gd name="connsiteX7" fmla="*/ 8686800 w 9601200"/>
                  <a:gd name="connsiteY7" fmla="*/ 252969 h 1432005"/>
                  <a:gd name="connsiteX8" fmla="*/ 9601200 w 9601200"/>
                  <a:gd name="connsiteY8" fmla="*/ 202169 h 1432005"/>
                  <a:gd name="connsiteX0" fmla="*/ 0 w 9601200"/>
                  <a:gd name="connsiteY0" fmla="*/ 591636 h 1432005"/>
                  <a:gd name="connsiteX1" fmla="*/ 1945828 w 9601200"/>
                  <a:gd name="connsiteY1" fmla="*/ 1404436 h 1432005"/>
                  <a:gd name="connsiteX2" fmla="*/ 3463057 w 9601200"/>
                  <a:gd name="connsiteY2" fmla="*/ 32836 h 1432005"/>
                  <a:gd name="connsiteX3" fmla="*/ 4699754 w 9601200"/>
                  <a:gd name="connsiteY3" fmla="*/ 354570 h 1432005"/>
                  <a:gd name="connsiteX4" fmla="*/ 5887911 w 9601200"/>
                  <a:gd name="connsiteY4" fmla="*/ 871036 h 1432005"/>
                  <a:gd name="connsiteX5" fmla="*/ 6755083 w 9601200"/>
                  <a:gd name="connsiteY5" fmla="*/ 566235 h 1432005"/>
                  <a:gd name="connsiteX6" fmla="*/ 7848600 w 9601200"/>
                  <a:gd name="connsiteY6" fmla="*/ 1429836 h 1432005"/>
                  <a:gd name="connsiteX7" fmla="*/ 8686800 w 9601200"/>
                  <a:gd name="connsiteY7" fmla="*/ 252969 h 1432005"/>
                  <a:gd name="connsiteX8" fmla="*/ 9601200 w 9601200"/>
                  <a:gd name="connsiteY8" fmla="*/ 202169 h 1432005"/>
                  <a:gd name="connsiteX0" fmla="*/ 0 w 9601200"/>
                  <a:gd name="connsiteY0" fmla="*/ 591636 h 1432005"/>
                  <a:gd name="connsiteX1" fmla="*/ 1945828 w 9601200"/>
                  <a:gd name="connsiteY1" fmla="*/ 1404436 h 1432005"/>
                  <a:gd name="connsiteX2" fmla="*/ 3463057 w 9601200"/>
                  <a:gd name="connsiteY2" fmla="*/ 32836 h 1432005"/>
                  <a:gd name="connsiteX3" fmla="*/ 4699754 w 9601200"/>
                  <a:gd name="connsiteY3" fmla="*/ 354570 h 1432005"/>
                  <a:gd name="connsiteX4" fmla="*/ 5887911 w 9601200"/>
                  <a:gd name="connsiteY4" fmla="*/ 871036 h 1432005"/>
                  <a:gd name="connsiteX5" fmla="*/ 6755083 w 9601200"/>
                  <a:gd name="connsiteY5" fmla="*/ 566235 h 1432005"/>
                  <a:gd name="connsiteX6" fmla="*/ 7848600 w 9601200"/>
                  <a:gd name="connsiteY6" fmla="*/ 1429836 h 1432005"/>
                  <a:gd name="connsiteX7" fmla="*/ 8686800 w 9601200"/>
                  <a:gd name="connsiteY7" fmla="*/ 252969 h 1432005"/>
                  <a:gd name="connsiteX8" fmla="*/ 9601200 w 9601200"/>
                  <a:gd name="connsiteY8" fmla="*/ 202169 h 1432005"/>
                  <a:gd name="connsiteX0" fmla="*/ 0 w 8686800"/>
                  <a:gd name="connsiteY0" fmla="*/ 591636 h 1432005"/>
                  <a:gd name="connsiteX1" fmla="*/ 1945828 w 8686800"/>
                  <a:gd name="connsiteY1" fmla="*/ 1404436 h 1432005"/>
                  <a:gd name="connsiteX2" fmla="*/ 3463057 w 8686800"/>
                  <a:gd name="connsiteY2" fmla="*/ 32836 h 1432005"/>
                  <a:gd name="connsiteX3" fmla="*/ 4699754 w 8686800"/>
                  <a:gd name="connsiteY3" fmla="*/ 354570 h 1432005"/>
                  <a:gd name="connsiteX4" fmla="*/ 5887911 w 8686800"/>
                  <a:gd name="connsiteY4" fmla="*/ 871036 h 1432005"/>
                  <a:gd name="connsiteX5" fmla="*/ 6755083 w 8686800"/>
                  <a:gd name="connsiteY5" fmla="*/ 566235 h 1432005"/>
                  <a:gd name="connsiteX6" fmla="*/ 7848600 w 8686800"/>
                  <a:gd name="connsiteY6" fmla="*/ 1429836 h 1432005"/>
                  <a:gd name="connsiteX7" fmla="*/ 8686800 w 8686800"/>
                  <a:gd name="connsiteY7" fmla="*/ 252969 h 1432005"/>
                  <a:gd name="connsiteX0" fmla="*/ 0 w 7848600"/>
                  <a:gd name="connsiteY0" fmla="*/ 591636 h 1432005"/>
                  <a:gd name="connsiteX1" fmla="*/ 1945828 w 7848600"/>
                  <a:gd name="connsiteY1" fmla="*/ 1404436 h 1432005"/>
                  <a:gd name="connsiteX2" fmla="*/ 3463057 w 7848600"/>
                  <a:gd name="connsiteY2" fmla="*/ 32836 h 1432005"/>
                  <a:gd name="connsiteX3" fmla="*/ 4699754 w 7848600"/>
                  <a:gd name="connsiteY3" fmla="*/ 354570 h 1432005"/>
                  <a:gd name="connsiteX4" fmla="*/ 5887911 w 7848600"/>
                  <a:gd name="connsiteY4" fmla="*/ 871036 h 1432005"/>
                  <a:gd name="connsiteX5" fmla="*/ 6755083 w 7848600"/>
                  <a:gd name="connsiteY5" fmla="*/ 566235 h 1432005"/>
                  <a:gd name="connsiteX6" fmla="*/ 7848600 w 7848600"/>
                  <a:gd name="connsiteY6" fmla="*/ 1429836 h 1432005"/>
                  <a:gd name="connsiteX0" fmla="*/ 0 w 7848600"/>
                  <a:gd name="connsiteY0" fmla="*/ 591636 h 1432005"/>
                  <a:gd name="connsiteX1" fmla="*/ 1945828 w 7848600"/>
                  <a:gd name="connsiteY1" fmla="*/ 1404436 h 1432005"/>
                  <a:gd name="connsiteX2" fmla="*/ 3463057 w 7848600"/>
                  <a:gd name="connsiteY2" fmla="*/ 32836 h 1432005"/>
                  <a:gd name="connsiteX3" fmla="*/ 4699754 w 7848600"/>
                  <a:gd name="connsiteY3" fmla="*/ 354570 h 1432005"/>
                  <a:gd name="connsiteX4" fmla="*/ 5887911 w 7848600"/>
                  <a:gd name="connsiteY4" fmla="*/ 871036 h 1432005"/>
                  <a:gd name="connsiteX5" fmla="*/ 6755083 w 7848600"/>
                  <a:gd name="connsiteY5" fmla="*/ 566235 h 1432005"/>
                  <a:gd name="connsiteX6" fmla="*/ 7848600 w 7848600"/>
                  <a:gd name="connsiteY6" fmla="*/ 1429836 h 1432005"/>
                  <a:gd name="connsiteX0" fmla="*/ 0 w 7848600"/>
                  <a:gd name="connsiteY0" fmla="*/ 572845 h 1413214"/>
                  <a:gd name="connsiteX1" fmla="*/ 1379692 w 7848600"/>
                  <a:gd name="connsiteY1" fmla="*/ 962312 h 1413214"/>
                  <a:gd name="connsiteX2" fmla="*/ 3463057 w 7848600"/>
                  <a:gd name="connsiteY2" fmla="*/ 14045 h 1413214"/>
                  <a:gd name="connsiteX3" fmla="*/ 4699754 w 7848600"/>
                  <a:gd name="connsiteY3" fmla="*/ 335779 h 1413214"/>
                  <a:gd name="connsiteX4" fmla="*/ 5887911 w 7848600"/>
                  <a:gd name="connsiteY4" fmla="*/ 852245 h 1413214"/>
                  <a:gd name="connsiteX5" fmla="*/ 6755083 w 7848600"/>
                  <a:gd name="connsiteY5" fmla="*/ 547444 h 1413214"/>
                  <a:gd name="connsiteX6" fmla="*/ 7848600 w 7848600"/>
                  <a:gd name="connsiteY6" fmla="*/ 1411045 h 1413214"/>
                  <a:gd name="connsiteX0" fmla="*/ 0 w 7848600"/>
                  <a:gd name="connsiteY0" fmla="*/ 572845 h 1413214"/>
                  <a:gd name="connsiteX1" fmla="*/ 1379692 w 7848600"/>
                  <a:gd name="connsiteY1" fmla="*/ 962312 h 1413214"/>
                  <a:gd name="connsiteX2" fmla="*/ 3463057 w 7848600"/>
                  <a:gd name="connsiteY2" fmla="*/ 14045 h 1413214"/>
                  <a:gd name="connsiteX3" fmla="*/ 4699754 w 7848600"/>
                  <a:gd name="connsiteY3" fmla="*/ 335779 h 1413214"/>
                  <a:gd name="connsiteX4" fmla="*/ 5887911 w 7848600"/>
                  <a:gd name="connsiteY4" fmla="*/ 852245 h 1413214"/>
                  <a:gd name="connsiteX5" fmla="*/ 6755083 w 7848600"/>
                  <a:gd name="connsiteY5" fmla="*/ 547444 h 1413214"/>
                  <a:gd name="connsiteX6" fmla="*/ 7848600 w 7848600"/>
                  <a:gd name="connsiteY6" fmla="*/ 1411045 h 1413214"/>
                  <a:gd name="connsiteX0" fmla="*/ 0 w 7848600"/>
                  <a:gd name="connsiteY0" fmla="*/ 589269 h 1429638"/>
                  <a:gd name="connsiteX1" fmla="*/ 1379692 w 7848600"/>
                  <a:gd name="connsiteY1" fmla="*/ 978736 h 1429638"/>
                  <a:gd name="connsiteX2" fmla="*/ 3096733 w 7848600"/>
                  <a:gd name="connsiteY2" fmla="*/ 22002 h 1429638"/>
                  <a:gd name="connsiteX3" fmla="*/ 4699754 w 7848600"/>
                  <a:gd name="connsiteY3" fmla="*/ 352203 h 1429638"/>
                  <a:gd name="connsiteX4" fmla="*/ 5887911 w 7848600"/>
                  <a:gd name="connsiteY4" fmla="*/ 868669 h 1429638"/>
                  <a:gd name="connsiteX5" fmla="*/ 6755083 w 7848600"/>
                  <a:gd name="connsiteY5" fmla="*/ 563868 h 1429638"/>
                  <a:gd name="connsiteX6" fmla="*/ 7848600 w 7848600"/>
                  <a:gd name="connsiteY6" fmla="*/ 1427469 h 1429638"/>
                  <a:gd name="connsiteX0" fmla="*/ 0 w 7848600"/>
                  <a:gd name="connsiteY0" fmla="*/ 588820 h 1429189"/>
                  <a:gd name="connsiteX1" fmla="*/ 1501799 w 7848600"/>
                  <a:gd name="connsiteY1" fmla="*/ 969820 h 1429189"/>
                  <a:gd name="connsiteX2" fmla="*/ 3096733 w 7848600"/>
                  <a:gd name="connsiteY2" fmla="*/ 21553 h 1429189"/>
                  <a:gd name="connsiteX3" fmla="*/ 4699754 w 7848600"/>
                  <a:gd name="connsiteY3" fmla="*/ 351754 h 1429189"/>
                  <a:gd name="connsiteX4" fmla="*/ 5887911 w 7848600"/>
                  <a:gd name="connsiteY4" fmla="*/ 868220 h 1429189"/>
                  <a:gd name="connsiteX5" fmla="*/ 6755083 w 7848600"/>
                  <a:gd name="connsiteY5" fmla="*/ 563419 h 1429189"/>
                  <a:gd name="connsiteX6" fmla="*/ 7848600 w 7848600"/>
                  <a:gd name="connsiteY6" fmla="*/ 1427020 h 1429189"/>
                  <a:gd name="connsiteX0" fmla="*/ 0 w 7848600"/>
                  <a:gd name="connsiteY0" fmla="*/ 592851 h 1433220"/>
                  <a:gd name="connsiteX1" fmla="*/ 1501799 w 7848600"/>
                  <a:gd name="connsiteY1" fmla="*/ 973851 h 1433220"/>
                  <a:gd name="connsiteX2" fmla="*/ 3096733 w 7848600"/>
                  <a:gd name="connsiteY2" fmla="*/ 25584 h 1433220"/>
                  <a:gd name="connsiteX3" fmla="*/ 4588747 w 7848600"/>
                  <a:gd name="connsiteY3" fmla="*/ 321919 h 1433220"/>
                  <a:gd name="connsiteX4" fmla="*/ 5887911 w 7848600"/>
                  <a:gd name="connsiteY4" fmla="*/ 872251 h 1433220"/>
                  <a:gd name="connsiteX5" fmla="*/ 6755083 w 7848600"/>
                  <a:gd name="connsiteY5" fmla="*/ 567450 h 1433220"/>
                  <a:gd name="connsiteX6" fmla="*/ 7848600 w 7848600"/>
                  <a:gd name="connsiteY6" fmla="*/ 1431051 h 1433220"/>
                  <a:gd name="connsiteX0" fmla="*/ 0 w 7848600"/>
                  <a:gd name="connsiteY0" fmla="*/ 584516 h 1424885"/>
                  <a:gd name="connsiteX1" fmla="*/ 1501799 w 7848600"/>
                  <a:gd name="connsiteY1" fmla="*/ 965516 h 1424885"/>
                  <a:gd name="connsiteX2" fmla="*/ 3096733 w 7848600"/>
                  <a:gd name="connsiteY2" fmla="*/ 17249 h 1424885"/>
                  <a:gd name="connsiteX3" fmla="*/ 4588747 w 7848600"/>
                  <a:gd name="connsiteY3" fmla="*/ 313584 h 1424885"/>
                  <a:gd name="connsiteX4" fmla="*/ 5887911 w 7848600"/>
                  <a:gd name="connsiteY4" fmla="*/ 863916 h 1424885"/>
                  <a:gd name="connsiteX5" fmla="*/ 6755083 w 7848600"/>
                  <a:gd name="connsiteY5" fmla="*/ 559115 h 1424885"/>
                  <a:gd name="connsiteX6" fmla="*/ 7848600 w 7848600"/>
                  <a:gd name="connsiteY6" fmla="*/ 1422716 h 1424885"/>
                  <a:gd name="connsiteX0" fmla="*/ 0 w 7848600"/>
                  <a:gd name="connsiteY0" fmla="*/ 592384 h 1432984"/>
                  <a:gd name="connsiteX1" fmla="*/ 1501799 w 7848600"/>
                  <a:gd name="connsiteY1" fmla="*/ 973384 h 1432984"/>
                  <a:gd name="connsiteX2" fmla="*/ 3096733 w 7848600"/>
                  <a:gd name="connsiteY2" fmla="*/ 25117 h 1432984"/>
                  <a:gd name="connsiteX3" fmla="*/ 4588747 w 7848600"/>
                  <a:gd name="connsiteY3" fmla="*/ 321452 h 1432984"/>
                  <a:gd name="connsiteX4" fmla="*/ 6098826 w 7848600"/>
                  <a:gd name="connsiteY4" fmla="*/ 829451 h 1432984"/>
                  <a:gd name="connsiteX5" fmla="*/ 6755083 w 7848600"/>
                  <a:gd name="connsiteY5" fmla="*/ 566983 h 1432984"/>
                  <a:gd name="connsiteX6" fmla="*/ 7848600 w 7848600"/>
                  <a:gd name="connsiteY6" fmla="*/ 1430584 h 1432984"/>
                  <a:gd name="connsiteX0" fmla="*/ 0 w 7848600"/>
                  <a:gd name="connsiteY0" fmla="*/ 592384 h 1432984"/>
                  <a:gd name="connsiteX1" fmla="*/ 1501799 w 7848600"/>
                  <a:gd name="connsiteY1" fmla="*/ 973384 h 1432984"/>
                  <a:gd name="connsiteX2" fmla="*/ 3096733 w 7848600"/>
                  <a:gd name="connsiteY2" fmla="*/ 25117 h 1432984"/>
                  <a:gd name="connsiteX3" fmla="*/ 4588747 w 7848600"/>
                  <a:gd name="connsiteY3" fmla="*/ 321452 h 1432984"/>
                  <a:gd name="connsiteX4" fmla="*/ 6098826 w 7848600"/>
                  <a:gd name="connsiteY4" fmla="*/ 829451 h 1432984"/>
                  <a:gd name="connsiteX5" fmla="*/ 6755083 w 7848600"/>
                  <a:gd name="connsiteY5" fmla="*/ 566983 h 1432984"/>
                  <a:gd name="connsiteX6" fmla="*/ 7848600 w 7848600"/>
                  <a:gd name="connsiteY6" fmla="*/ 1430584 h 1432984"/>
                  <a:gd name="connsiteX0" fmla="*/ 0 w 7848600"/>
                  <a:gd name="connsiteY0" fmla="*/ 586377 h 1426977"/>
                  <a:gd name="connsiteX1" fmla="*/ 1501799 w 7848600"/>
                  <a:gd name="connsiteY1" fmla="*/ 967377 h 1426977"/>
                  <a:gd name="connsiteX2" fmla="*/ 3096733 w 7848600"/>
                  <a:gd name="connsiteY2" fmla="*/ 19110 h 1426977"/>
                  <a:gd name="connsiteX3" fmla="*/ 4588747 w 7848600"/>
                  <a:gd name="connsiteY3" fmla="*/ 315445 h 1426977"/>
                  <a:gd name="connsiteX4" fmla="*/ 6098826 w 7848600"/>
                  <a:gd name="connsiteY4" fmla="*/ 823444 h 1426977"/>
                  <a:gd name="connsiteX5" fmla="*/ 6755083 w 7848600"/>
                  <a:gd name="connsiteY5" fmla="*/ 560976 h 1426977"/>
                  <a:gd name="connsiteX6" fmla="*/ 7848600 w 7848600"/>
                  <a:gd name="connsiteY6" fmla="*/ 1424577 h 1426977"/>
                  <a:gd name="connsiteX0" fmla="*/ 0 w 7848600"/>
                  <a:gd name="connsiteY0" fmla="*/ 586377 h 1426455"/>
                  <a:gd name="connsiteX1" fmla="*/ 1501799 w 7848600"/>
                  <a:gd name="connsiteY1" fmla="*/ 967377 h 1426455"/>
                  <a:gd name="connsiteX2" fmla="*/ 3096733 w 7848600"/>
                  <a:gd name="connsiteY2" fmla="*/ 19110 h 1426455"/>
                  <a:gd name="connsiteX3" fmla="*/ 4588747 w 7848600"/>
                  <a:gd name="connsiteY3" fmla="*/ 315445 h 1426455"/>
                  <a:gd name="connsiteX4" fmla="*/ 6098826 w 7848600"/>
                  <a:gd name="connsiteY4" fmla="*/ 823444 h 1426455"/>
                  <a:gd name="connsiteX5" fmla="*/ 7654240 w 7848600"/>
                  <a:gd name="connsiteY5" fmla="*/ 323910 h 1426455"/>
                  <a:gd name="connsiteX6" fmla="*/ 7848600 w 7848600"/>
                  <a:gd name="connsiteY6" fmla="*/ 1424577 h 1426455"/>
                  <a:gd name="connsiteX0" fmla="*/ 0 w 9524805"/>
                  <a:gd name="connsiteY0" fmla="*/ 956734 h 1386915"/>
                  <a:gd name="connsiteX1" fmla="*/ 1501799 w 9524805"/>
                  <a:gd name="connsiteY1" fmla="*/ 1337734 h 1386915"/>
                  <a:gd name="connsiteX2" fmla="*/ 3096733 w 9524805"/>
                  <a:gd name="connsiteY2" fmla="*/ 389467 h 1386915"/>
                  <a:gd name="connsiteX3" fmla="*/ 4588747 w 9524805"/>
                  <a:gd name="connsiteY3" fmla="*/ 685802 h 1386915"/>
                  <a:gd name="connsiteX4" fmla="*/ 6098826 w 9524805"/>
                  <a:gd name="connsiteY4" fmla="*/ 1193801 h 1386915"/>
                  <a:gd name="connsiteX5" fmla="*/ 7654240 w 9524805"/>
                  <a:gd name="connsiteY5" fmla="*/ 694267 h 1386915"/>
                  <a:gd name="connsiteX6" fmla="*/ 9524805 w 9524805"/>
                  <a:gd name="connsiteY6" fmla="*/ 0 h 1386915"/>
                  <a:gd name="connsiteX0" fmla="*/ 0 w 9524805"/>
                  <a:gd name="connsiteY0" fmla="*/ 956734 h 1422404"/>
                  <a:gd name="connsiteX1" fmla="*/ 1501799 w 9524805"/>
                  <a:gd name="connsiteY1" fmla="*/ 1337734 h 1422404"/>
                  <a:gd name="connsiteX2" fmla="*/ 3096733 w 9524805"/>
                  <a:gd name="connsiteY2" fmla="*/ 389467 h 1422404"/>
                  <a:gd name="connsiteX3" fmla="*/ 4588747 w 9524805"/>
                  <a:gd name="connsiteY3" fmla="*/ 685802 h 1422404"/>
                  <a:gd name="connsiteX4" fmla="*/ 6076624 w 9524805"/>
                  <a:gd name="connsiteY4" fmla="*/ 1422401 h 1422404"/>
                  <a:gd name="connsiteX5" fmla="*/ 7654240 w 9524805"/>
                  <a:gd name="connsiteY5" fmla="*/ 694267 h 1422404"/>
                  <a:gd name="connsiteX6" fmla="*/ 9524805 w 9524805"/>
                  <a:gd name="connsiteY6" fmla="*/ 0 h 1422404"/>
                  <a:gd name="connsiteX0" fmla="*/ 0 w 9524805"/>
                  <a:gd name="connsiteY0" fmla="*/ 956734 h 1422403"/>
                  <a:gd name="connsiteX1" fmla="*/ 1501799 w 9524805"/>
                  <a:gd name="connsiteY1" fmla="*/ 1337734 h 1422403"/>
                  <a:gd name="connsiteX2" fmla="*/ 3096733 w 9524805"/>
                  <a:gd name="connsiteY2" fmla="*/ 389467 h 1422403"/>
                  <a:gd name="connsiteX3" fmla="*/ 4588747 w 9524805"/>
                  <a:gd name="connsiteY3" fmla="*/ 685802 h 1422403"/>
                  <a:gd name="connsiteX4" fmla="*/ 6076624 w 9524805"/>
                  <a:gd name="connsiteY4" fmla="*/ 1422401 h 1422403"/>
                  <a:gd name="connsiteX5" fmla="*/ 7654240 w 9524805"/>
                  <a:gd name="connsiteY5" fmla="*/ 694267 h 1422403"/>
                  <a:gd name="connsiteX6" fmla="*/ 9524805 w 9524805"/>
                  <a:gd name="connsiteY6" fmla="*/ 0 h 1422403"/>
                  <a:gd name="connsiteX0" fmla="*/ 0 w 9524805"/>
                  <a:gd name="connsiteY0" fmla="*/ 956734 h 1425164"/>
                  <a:gd name="connsiteX1" fmla="*/ 1501799 w 9524805"/>
                  <a:gd name="connsiteY1" fmla="*/ 1337734 h 1425164"/>
                  <a:gd name="connsiteX2" fmla="*/ 3096733 w 9524805"/>
                  <a:gd name="connsiteY2" fmla="*/ 389467 h 1425164"/>
                  <a:gd name="connsiteX3" fmla="*/ 4566547 w 9524805"/>
                  <a:gd name="connsiteY3" fmla="*/ 922869 h 1425164"/>
                  <a:gd name="connsiteX4" fmla="*/ 6076624 w 9524805"/>
                  <a:gd name="connsiteY4" fmla="*/ 1422401 h 1425164"/>
                  <a:gd name="connsiteX5" fmla="*/ 7654240 w 9524805"/>
                  <a:gd name="connsiteY5" fmla="*/ 694267 h 1425164"/>
                  <a:gd name="connsiteX6" fmla="*/ 9524805 w 9524805"/>
                  <a:gd name="connsiteY6" fmla="*/ 0 h 1425164"/>
                  <a:gd name="connsiteX0" fmla="*/ 0 w 9524805"/>
                  <a:gd name="connsiteY0" fmla="*/ 956734 h 1424315"/>
                  <a:gd name="connsiteX1" fmla="*/ 1501799 w 9524805"/>
                  <a:gd name="connsiteY1" fmla="*/ 1337734 h 1424315"/>
                  <a:gd name="connsiteX2" fmla="*/ 3096733 w 9524805"/>
                  <a:gd name="connsiteY2" fmla="*/ 389467 h 1424315"/>
                  <a:gd name="connsiteX3" fmla="*/ 4566547 w 9524805"/>
                  <a:gd name="connsiteY3" fmla="*/ 922869 h 1424315"/>
                  <a:gd name="connsiteX4" fmla="*/ 6076624 w 9524805"/>
                  <a:gd name="connsiteY4" fmla="*/ 1422401 h 1424315"/>
                  <a:gd name="connsiteX5" fmla="*/ 7654240 w 9524805"/>
                  <a:gd name="connsiteY5" fmla="*/ 694267 h 1424315"/>
                  <a:gd name="connsiteX6" fmla="*/ 9524805 w 9524805"/>
                  <a:gd name="connsiteY6" fmla="*/ 0 h 1424315"/>
                  <a:gd name="connsiteX0" fmla="*/ 0 w 9524805"/>
                  <a:gd name="connsiteY0" fmla="*/ 677334 h 1424315"/>
                  <a:gd name="connsiteX1" fmla="*/ 1501799 w 9524805"/>
                  <a:gd name="connsiteY1" fmla="*/ 1337734 h 1424315"/>
                  <a:gd name="connsiteX2" fmla="*/ 3096733 w 9524805"/>
                  <a:gd name="connsiteY2" fmla="*/ 389467 h 1424315"/>
                  <a:gd name="connsiteX3" fmla="*/ 4566547 w 9524805"/>
                  <a:gd name="connsiteY3" fmla="*/ 922869 h 1424315"/>
                  <a:gd name="connsiteX4" fmla="*/ 6076624 w 9524805"/>
                  <a:gd name="connsiteY4" fmla="*/ 1422401 h 1424315"/>
                  <a:gd name="connsiteX5" fmla="*/ 7654240 w 9524805"/>
                  <a:gd name="connsiteY5" fmla="*/ 694267 h 1424315"/>
                  <a:gd name="connsiteX6" fmla="*/ 9524805 w 9524805"/>
                  <a:gd name="connsiteY6" fmla="*/ 0 h 1424315"/>
                  <a:gd name="connsiteX0" fmla="*/ 0 w 9524805"/>
                  <a:gd name="connsiteY0" fmla="*/ 677334 h 1424315"/>
                  <a:gd name="connsiteX1" fmla="*/ 1546201 w 9524805"/>
                  <a:gd name="connsiteY1" fmla="*/ 1354667 h 1424315"/>
                  <a:gd name="connsiteX2" fmla="*/ 3096733 w 9524805"/>
                  <a:gd name="connsiteY2" fmla="*/ 389467 h 1424315"/>
                  <a:gd name="connsiteX3" fmla="*/ 4566547 w 9524805"/>
                  <a:gd name="connsiteY3" fmla="*/ 922869 h 1424315"/>
                  <a:gd name="connsiteX4" fmla="*/ 6076624 w 9524805"/>
                  <a:gd name="connsiteY4" fmla="*/ 1422401 h 1424315"/>
                  <a:gd name="connsiteX5" fmla="*/ 7654240 w 9524805"/>
                  <a:gd name="connsiteY5" fmla="*/ 694267 h 1424315"/>
                  <a:gd name="connsiteX6" fmla="*/ 9524805 w 9524805"/>
                  <a:gd name="connsiteY6" fmla="*/ 0 h 1424315"/>
                  <a:gd name="connsiteX0" fmla="*/ 0 w 9524805"/>
                  <a:gd name="connsiteY0" fmla="*/ 677334 h 1424315"/>
                  <a:gd name="connsiteX1" fmla="*/ 1546201 w 9524805"/>
                  <a:gd name="connsiteY1" fmla="*/ 1354667 h 1424315"/>
                  <a:gd name="connsiteX2" fmla="*/ 3096733 w 9524805"/>
                  <a:gd name="connsiteY2" fmla="*/ 389467 h 1424315"/>
                  <a:gd name="connsiteX3" fmla="*/ 4566547 w 9524805"/>
                  <a:gd name="connsiteY3" fmla="*/ 922869 h 1424315"/>
                  <a:gd name="connsiteX4" fmla="*/ 6076624 w 9524805"/>
                  <a:gd name="connsiteY4" fmla="*/ 1422401 h 1424315"/>
                  <a:gd name="connsiteX5" fmla="*/ 7654240 w 9524805"/>
                  <a:gd name="connsiteY5" fmla="*/ 694267 h 1424315"/>
                  <a:gd name="connsiteX6" fmla="*/ 9524805 w 9524805"/>
                  <a:gd name="connsiteY6" fmla="*/ 0 h 1424315"/>
                  <a:gd name="connsiteX0" fmla="*/ 0 w 9524805"/>
                  <a:gd name="connsiteY0" fmla="*/ 677334 h 1424315"/>
                  <a:gd name="connsiteX1" fmla="*/ 1546201 w 9524805"/>
                  <a:gd name="connsiteY1" fmla="*/ 1354667 h 1424315"/>
                  <a:gd name="connsiteX2" fmla="*/ 3096733 w 9524805"/>
                  <a:gd name="connsiteY2" fmla="*/ 389467 h 1424315"/>
                  <a:gd name="connsiteX3" fmla="*/ 4566547 w 9524805"/>
                  <a:gd name="connsiteY3" fmla="*/ 922869 h 1424315"/>
                  <a:gd name="connsiteX4" fmla="*/ 6076624 w 9524805"/>
                  <a:gd name="connsiteY4" fmla="*/ 1422401 h 1424315"/>
                  <a:gd name="connsiteX5" fmla="*/ 7654240 w 9524805"/>
                  <a:gd name="connsiteY5" fmla="*/ 694267 h 1424315"/>
                  <a:gd name="connsiteX6" fmla="*/ 9524805 w 9524805"/>
                  <a:gd name="connsiteY6" fmla="*/ 0 h 1424315"/>
                  <a:gd name="connsiteX0" fmla="*/ 0 w 9524805"/>
                  <a:gd name="connsiteY0" fmla="*/ 677334 h 1422401"/>
                  <a:gd name="connsiteX1" fmla="*/ 1546201 w 9524805"/>
                  <a:gd name="connsiteY1" fmla="*/ 1354667 h 1422401"/>
                  <a:gd name="connsiteX2" fmla="*/ 3096733 w 9524805"/>
                  <a:gd name="connsiteY2" fmla="*/ 389467 h 1422401"/>
                  <a:gd name="connsiteX3" fmla="*/ 4588748 w 9524805"/>
                  <a:gd name="connsiteY3" fmla="*/ 694269 h 1422401"/>
                  <a:gd name="connsiteX4" fmla="*/ 6076624 w 9524805"/>
                  <a:gd name="connsiteY4" fmla="*/ 1422401 h 1422401"/>
                  <a:gd name="connsiteX5" fmla="*/ 7654240 w 9524805"/>
                  <a:gd name="connsiteY5" fmla="*/ 694267 h 1422401"/>
                  <a:gd name="connsiteX6" fmla="*/ 9524805 w 9524805"/>
                  <a:gd name="connsiteY6" fmla="*/ 0 h 1422401"/>
                  <a:gd name="connsiteX0" fmla="*/ 0 w 9524805"/>
                  <a:gd name="connsiteY0" fmla="*/ 677334 h 1422401"/>
                  <a:gd name="connsiteX1" fmla="*/ 1546201 w 9524805"/>
                  <a:gd name="connsiteY1" fmla="*/ 1354667 h 1422401"/>
                  <a:gd name="connsiteX2" fmla="*/ 3096733 w 9524805"/>
                  <a:gd name="connsiteY2" fmla="*/ 389467 h 1422401"/>
                  <a:gd name="connsiteX3" fmla="*/ 4588748 w 9524805"/>
                  <a:gd name="connsiteY3" fmla="*/ 694269 h 1422401"/>
                  <a:gd name="connsiteX4" fmla="*/ 6076624 w 9524805"/>
                  <a:gd name="connsiteY4" fmla="*/ 1422401 h 1422401"/>
                  <a:gd name="connsiteX5" fmla="*/ 7654240 w 9524805"/>
                  <a:gd name="connsiteY5" fmla="*/ 694267 h 1422401"/>
                  <a:gd name="connsiteX6" fmla="*/ 9524805 w 9524805"/>
                  <a:gd name="connsiteY6" fmla="*/ 0 h 1422401"/>
                  <a:gd name="connsiteX0" fmla="*/ 0 w 9524805"/>
                  <a:gd name="connsiteY0" fmla="*/ 677334 h 1422401"/>
                  <a:gd name="connsiteX1" fmla="*/ 1546201 w 9524805"/>
                  <a:gd name="connsiteY1" fmla="*/ 1354667 h 1422401"/>
                  <a:gd name="connsiteX2" fmla="*/ 3096733 w 9524805"/>
                  <a:gd name="connsiteY2" fmla="*/ 389467 h 1422401"/>
                  <a:gd name="connsiteX3" fmla="*/ 4588748 w 9524805"/>
                  <a:gd name="connsiteY3" fmla="*/ 694269 h 1422401"/>
                  <a:gd name="connsiteX4" fmla="*/ 6087724 w 9524805"/>
                  <a:gd name="connsiteY4" fmla="*/ 1422401 h 1422401"/>
                  <a:gd name="connsiteX5" fmla="*/ 7654240 w 9524805"/>
                  <a:gd name="connsiteY5" fmla="*/ 694267 h 1422401"/>
                  <a:gd name="connsiteX6" fmla="*/ 9524805 w 9524805"/>
                  <a:gd name="connsiteY6" fmla="*/ 0 h 1422401"/>
                  <a:gd name="connsiteX0" fmla="*/ 0 w 9524805"/>
                  <a:gd name="connsiteY0" fmla="*/ 677334 h 1422401"/>
                  <a:gd name="connsiteX1" fmla="*/ 1546201 w 9524805"/>
                  <a:gd name="connsiteY1" fmla="*/ 1354667 h 1422401"/>
                  <a:gd name="connsiteX2" fmla="*/ 3096733 w 9524805"/>
                  <a:gd name="connsiteY2" fmla="*/ 389467 h 1422401"/>
                  <a:gd name="connsiteX3" fmla="*/ 4588748 w 9524805"/>
                  <a:gd name="connsiteY3" fmla="*/ 694269 h 1422401"/>
                  <a:gd name="connsiteX4" fmla="*/ 6087724 w 9524805"/>
                  <a:gd name="connsiteY4" fmla="*/ 1422401 h 1422401"/>
                  <a:gd name="connsiteX5" fmla="*/ 7654240 w 9524805"/>
                  <a:gd name="connsiteY5" fmla="*/ 694267 h 1422401"/>
                  <a:gd name="connsiteX6" fmla="*/ 9524805 w 9524805"/>
                  <a:gd name="connsiteY6" fmla="*/ 0 h 1422401"/>
                  <a:gd name="connsiteX0" fmla="*/ 0 w 9524805"/>
                  <a:gd name="connsiteY0" fmla="*/ 677334 h 1422401"/>
                  <a:gd name="connsiteX1" fmla="*/ 1546201 w 9524805"/>
                  <a:gd name="connsiteY1" fmla="*/ 1354667 h 1422401"/>
                  <a:gd name="connsiteX2" fmla="*/ 3096733 w 9524805"/>
                  <a:gd name="connsiteY2" fmla="*/ 389467 h 1422401"/>
                  <a:gd name="connsiteX3" fmla="*/ 4588748 w 9524805"/>
                  <a:gd name="connsiteY3" fmla="*/ 694269 h 1422401"/>
                  <a:gd name="connsiteX4" fmla="*/ 6087724 w 9524805"/>
                  <a:gd name="connsiteY4" fmla="*/ 1422401 h 1422401"/>
                  <a:gd name="connsiteX5" fmla="*/ 7654240 w 9524805"/>
                  <a:gd name="connsiteY5" fmla="*/ 694267 h 1422401"/>
                  <a:gd name="connsiteX6" fmla="*/ 9524805 w 9524805"/>
                  <a:gd name="connsiteY6" fmla="*/ 0 h 1422401"/>
                  <a:gd name="connsiteX0" fmla="*/ 0 w 9524805"/>
                  <a:gd name="connsiteY0" fmla="*/ 677334 h 1430867"/>
                  <a:gd name="connsiteX1" fmla="*/ 1546201 w 9524805"/>
                  <a:gd name="connsiteY1" fmla="*/ 1354667 h 1430867"/>
                  <a:gd name="connsiteX2" fmla="*/ 3096733 w 9524805"/>
                  <a:gd name="connsiteY2" fmla="*/ 389467 h 1430867"/>
                  <a:gd name="connsiteX3" fmla="*/ 4588748 w 9524805"/>
                  <a:gd name="connsiteY3" fmla="*/ 694269 h 1430867"/>
                  <a:gd name="connsiteX4" fmla="*/ 6132126 w 9524805"/>
                  <a:gd name="connsiteY4" fmla="*/ 1430867 h 1430867"/>
                  <a:gd name="connsiteX5" fmla="*/ 7654240 w 9524805"/>
                  <a:gd name="connsiteY5" fmla="*/ 694267 h 1430867"/>
                  <a:gd name="connsiteX6" fmla="*/ 9524805 w 9524805"/>
                  <a:gd name="connsiteY6" fmla="*/ 0 h 1430867"/>
                  <a:gd name="connsiteX0" fmla="*/ 0 w 9524805"/>
                  <a:gd name="connsiteY0" fmla="*/ 678201 h 1431734"/>
                  <a:gd name="connsiteX1" fmla="*/ 1546201 w 9524805"/>
                  <a:gd name="connsiteY1" fmla="*/ 1355534 h 1431734"/>
                  <a:gd name="connsiteX2" fmla="*/ 3096733 w 9524805"/>
                  <a:gd name="connsiteY2" fmla="*/ 390334 h 1431734"/>
                  <a:gd name="connsiteX3" fmla="*/ 4588748 w 9524805"/>
                  <a:gd name="connsiteY3" fmla="*/ 695136 h 1431734"/>
                  <a:gd name="connsiteX4" fmla="*/ 6132126 w 9524805"/>
                  <a:gd name="connsiteY4" fmla="*/ 1431734 h 1431734"/>
                  <a:gd name="connsiteX5" fmla="*/ 7654240 w 9524805"/>
                  <a:gd name="connsiteY5" fmla="*/ 695134 h 1431734"/>
                  <a:gd name="connsiteX6" fmla="*/ 9524805 w 9524805"/>
                  <a:gd name="connsiteY6" fmla="*/ 867 h 1431734"/>
                  <a:gd name="connsiteX0" fmla="*/ 0 w 9524805"/>
                  <a:gd name="connsiteY0" fmla="*/ 677937 h 1431470"/>
                  <a:gd name="connsiteX1" fmla="*/ 1546201 w 9524805"/>
                  <a:gd name="connsiteY1" fmla="*/ 1355270 h 1431470"/>
                  <a:gd name="connsiteX2" fmla="*/ 3096733 w 9524805"/>
                  <a:gd name="connsiteY2" fmla="*/ 390070 h 1431470"/>
                  <a:gd name="connsiteX3" fmla="*/ 4588748 w 9524805"/>
                  <a:gd name="connsiteY3" fmla="*/ 694872 h 1431470"/>
                  <a:gd name="connsiteX4" fmla="*/ 6132126 w 9524805"/>
                  <a:gd name="connsiteY4" fmla="*/ 1431470 h 1431470"/>
                  <a:gd name="connsiteX5" fmla="*/ 7654240 w 9524805"/>
                  <a:gd name="connsiteY5" fmla="*/ 694870 h 1431470"/>
                  <a:gd name="connsiteX6" fmla="*/ 9524805 w 9524805"/>
                  <a:gd name="connsiteY6" fmla="*/ 603 h 1431470"/>
                  <a:gd name="connsiteX0" fmla="*/ 0 w 9524805"/>
                  <a:gd name="connsiteY0" fmla="*/ 677937 h 1431470"/>
                  <a:gd name="connsiteX1" fmla="*/ 1546201 w 9524805"/>
                  <a:gd name="connsiteY1" fmla="*/ 1355270 h 1431470"/>
                  <a:gd name="connsiteX2" fmla="*/ 3096733 w 9524805"/>
                  <a:gd name="connsiteY2" fmla="*/ 390070 h 1431470"/>
                  <a:gd name="connsiteX3" fmla="*/ 4588748 w 9524805"/>
                  <a:gd name="connsiteY3" fmla="*/ 694872 h 1431470"/>
                  <a:gd name="connsiteX4" fmla="*/ 6132126 w 9524805"/>
                  <a:gd name="connsiteY4" fmla="*/ 1431470 h 1431470"/>
                  <a:gd name="connsiteX5" fmla="*/ 7654240 w 9524805"/>
                  <a:gd name="connsiteY5" fmla="*/ 694870 h 1431470"/>
                  <a:gd name="connsiteX6" fmla="*/ 9524805 w 9524805"/>
                  <a:gd name="connsiteY6" fmla="*/ 603 h 1431470"/>
                  <a:gd name="connsiteX0" fmla="*/ 0 w 9524805"/>
                  <a:gd name="connsiteY0" fmla="*/ 677937 h 1431470"/>
                  <a:gd name="connsiteX1" fmla="*/ 1546201 w 9524805"/>
                  <a:gd name="connsiteY1" fmla="*/ 1355270 h 1431470"/>
                  <a:gd name="connsiteX2" fmla="*/ 3096733 w 9524805"/>
                  <a:gd name="connsiteY2" fmla="*/ 390070 h 1431470"/>
                  <a:gd name="connsiteX3" fmla="*/ 4588748 w 9524805"/>
                  <a:gd name="connsiteY3" fmla="*/ 694872 h 1431470"/>
                  <a:gd name="connsiteX4" fmla="*/ 6132126 w 9524805"/>
                  <a:gd name="connsiteY4" fmla="*/ 1431470 h 1431470"/>
                  <a:gd name="connsiteX5" fmla="*/ 7654240 w 9524805"/>
                  <a:gd name="connsiteY5" fmla="*/ 694870 h 1431470"/>
                  <a:gd name="connsiteX6" fmla="*/ 9524805 w 9524805"/>
                  <a:gd name="connsiteY6" fmla="*/ 603 h 1431470"/>
                  <a:gd name="connsiteX0" fmla="*/ 0 w 9524805"/>
                  <a:gd name="connsiteY0" fmla="*/ 677937 h 1431543"/>
                  <a:gd name="connsiteX1" fmla="*/ 1546201 w 9524805"/>
                  <a:gd name="connsiteY1" fmla="*/ 1355270 h 1431543"/>
                  <a:gd name="connsiteX2" fmla="*/ 3096733 w 9524805"/>
                  <a:gd name="connsiteY2" fmla="*/ 390070 h 1431543"/>
                  <a:gd name="connsiteX3" fmla="*/ 4588748 w 9524805"/>
                  <a:gd name="connsiteY3" fmla="*/ 694872 h 1431543"/>
                  <a:gd name="connsiteX4" fmla="*/ 6132126 w 9524805"/>
                  <a:gd name="connsiteY4" fmla="*/ 1431470 h 1431543"/>
                  <a:gd name="connsiteX5" fmla="*/ 7654240 w 9524805"/>
                  <a:gd name="connsiteY5" fmla="*/ 694870 h 1431543"/>
                  <a:gd name="connsiteX6" fmla="*/ 9524805 w 9524805"/>
                  <a:gd name="connsiteY6" fmla="*/ 603 h 1431543"/>
                  <a:gd name="connsiteX0" fmla="*/ 0 w 9524805"/>
                  <a:gd name="connsiteY0" fmla="*/ 677937 h 1431543"/>
                  <a:gd name="connsiteX1" fmla="*/ 1546201 w 9524805"/>
                  <a:gd name="connsiteY1" fmla="*/ 1355270 h 1431543"/>
                  <a:gd name="connsiteX2" fmla="*/ 3096733 w 9524805"/>
                  <a:gd name="connsiteY2" fmla="*/ 390070 h 1431543"/>
                  <a:gd name="connsiteX3" fmla="*/ 4588748 w 9524805"/>
                  <a:gd name="connsiteY3" fmla="*/ 694872 h 1431543"/>
                  <a:gd name="connsiteX4" fmla="*/ 6132126 w 9524805"/>
                  <a:gd name="connsiteY4" fmla="*/ 1431470 h 1431543"/>
                  <a:gd name="connsiteX5" fmla="*/ 7654240 w 9524805"/>
                  <a:gd name="connsiteY5" fmla="*/ 694870 h 1431543"/>
                  <a:gd name="connsiteX6" fmla="*/ 9524805 w 9524805"/>
                  <a:gd name="connsiteY6" fmla="*/ 603 h 1431543"/>
                  <a:gd name="connsiteX0" fmla="*/ 0 w 9571866"/>
                  <a:gd name="connsiteY0" fmla="*/ 715896 h 1469533"/>
                  <a:gd name="connsiteX1" fmla="*/ 1546201 w 9571866"/>
                  <a:gd name="connsiteY1" fmla="*/ 1393229 h 1469533"/>
                  <a:gd name="connsiteX2" fmla="*/ 3096733 w 9571866"/>
                  <a:gd name="connsiteY2" fmla="*/ 428029 h 1469533"/>
                  <a:gd name="connsiteX3" fmla="*/ 4588748 w 9571866"/>
                  <a:gd name="connsiteY3" fmla="*/ 732831 h 1469533"/>
                  <a:gd name="connsiteX4" fmla="*/ 6132126 w 9571866"/>
                  <a:gd name="connsiteY4" fmla="*/ 1469429 h 1469533"/>
                  <a:gd name="connsiteX5" fmla="*/ 7654240 w 9571866"/>
                  <a:gd name="connsiteY5" fmla="*/ 732829 h 1469533"/>
                  <a:gd name="connsiteX6" fmla="*/ 9397441 w 9571866"/>
                  <a:gd name="connsiteY6" fmla="*/ 55494 h 1469533"/>
                  <a:gd name="connsiteX7" fmla="*/ 9524805 w 9571866"/>
                  <a:gd name="connsiteY7" fmla="*/ 38562 h 1469533"/>
                  <a:gd name="connsiteX0" fmla="*/ 0 w 9592311"/>
                  <a:gd name="connsiteY0" fmla="*/ 665766 h 1681768"/>
                  <a:gd name="connsiteX1" fmla="*/ 1546201 w 9592311"/>
                  <a:gd name="connsiteY1" fmla="*/ 1343099 h 1681768"/>
                  <a:gd name="connsiteX2" fmla="*/ 3096733 w 9592311"/>
                  <a:gd name="connsiteY2" fmla="*/ 377899 h 1681768"/>
                  <a:gd name="connsiteX3" fmla="*/ 4588748 w 9592311"/>
                  <a:gd name="connsiteY3" fmla="*/ 682701 h 1681768"/>
                  <a:gd name="connsiteX4" fmla="*/ 6132126 w 9592311"/>
                  <a:gd name="connsiteY4" fmla="*/ 1419299 h 1681768"/>
                  <a:gd name="connsiteX5" fmla="*/ 7654240 w 9592311"/>
                  <a:gd name="connsiteY5" fmla="*/ 682699 h 1681768"/>
                  <a:gd name="connsiteX6" fmla="*/ 9397441 w 9592311"/>
                  <a:gd name="connsiteY6" fmla="*/ 5364 h 1681768"/>
                  <a:gd name="connsiteX7" fmla="*/ 9569208 w 9592311"/>
                  <a:gd name="connsiteY7" fmla="*/ 1681765 h 1681768"/>
                  <a:gd name="connsiteX0" fmla="*/ 0 w 9569208"/>
                  <a:gd name="connsiteY0" fmla="*/ 660402 h 1676401"/>
                  <a:gd name="connsiteX1" fmla="*/ 1546201 w 9569208"/>
                  <a:gd name="connsiteY1" fmla="*/ 1337735 h 1676401"/>
                  <a:gd name="connsiteX2" fmla="*/ 3096733 w 9569208"/>
                  <a:gd name="connsiteY2" fmla="*/ 372535 h 1676401"/>
                  <a:gd name="connsiteX3" fmla="*/ 4588748 w 9569208"/>
                  <a:gd name="connsiteY3" fmla="*/ 677337 h 1676401"/>
                  <a:gd name="connsiteX4" fmla="*/ 6132126 w 9569208"/>
                  <a:gd name="connsiteY4" fmla="*/ 1413935 h 1676401"/>
                  <a:gd name="connsiteX5" fmla="*/ 7654240 w 9569208"/>
                  <a:gd name="connsiteY5" fmla="*/ 677335 h 1676401"/>
                  <a:gd name="connsiteX6" fmla="*/ 9397441 w 9569208"/>
                  <a:gd name="connsiteY6" fmla="*/ 0 h 1676401"/>
                  <a:gd name="connsiteX7" fmla="*/ 9569208 w 9569208"/>
                  <a:gd name="connsiteY7" fmla="*/ 1676401 h 1676401"/>
                  <a:gd name="connsiteX0" fmla="*/ 0 w 9569208"/>
                  <a:gd name="connsiteY0" fmla="*/ 660402 h 1676401"/>
                  <a:gd name="connsiteX1" fmla="*/ 1546201 w 9569208"/>
                  <a:gd name="connsiteY1" fmla="*/ 1337735 h 1676401"/>
                  <a:gd name="connsiteX2" fmla="*/ 3096733 w 9569208"/>
                  <a:gd name="connsiteY2" fmla="*/ 372535 h 1676401"/>
                  <a:gd name="connsiteX3" fmla="*/ 4588748 w 9569208"/>
                  <a:gd name="connsiteY3" fmla="*/ 677337 h 1676401"/>
                  <a:gd name="connsiteX4" fmla="*/ 6132126 w 9569208"/>
                  <a:gd name="connsiteY4" fmla="*/ 1413935 h 1676401"/>
                  <a:gd name="connsiteX5" fmla="*/ 7654240 w 9569208"/>
                  <a:gd name="connsiteY5" fmla="*/ 677335 h 1676401"/>
                  <a:gd name="connsiteX6" fmla="*/ 9530650 w 9569208"/>
                  <a:gd name="connsiteY6" fmla="*/ 0 h 1676401"/>
                  <a:gd name="connsiteX7" fmla="*/ 9569208 w 9569208"/>
                  <a:gd name="connsiteY7" fmla="*/ 1676401 h 1676401"/>
                  <a:gd name="connsiteX0" fmla="*/ 0 w 9569208"/>
                  <a:gd name="connsiteY0" fmla="*/ 660609 h 1676608"/>
                  <a:gd name="connsiteX1" fmla="*/ 1546201 w 9569208"/>
                  <a:gd name="connsiteY1" fmla="*/ 1337942 h 1676608"/>
                  <a:gd name="connsiteX2" fmla="*/ 3096733 w 9569208"/>
                  <a:gd name="connsiteY2" fmla="*/ 372742 h 1676608"/>
                  <a:gd name="connsiteX3" fmla="*/ 4588748 w 9569208"/>
                  <a:gd name="connsiteY3" fmla="*/ 677544 h 1676608"/>
                  <a:gd name="connsiteX4" fmla="*/ 6132126 w 9569208"/>
                  <a:gd name="connsiteY4" fmla="*/ 1414142 h 1676608"/>
                  <a:gd name="connsiteX5" fmla="*/ 7654240 w 9569208"/>
                  <a:gd name="connsiteY5" fmla="*/ 677542 h 1676608"/>
                  <a:gd name="connsiteX6" fmla="*/ 9530650 w 9569208"/>
                  <a:gd name="connsiteY6" fmla="*/ 207 h 1676608"/>
                  <a:gd name="connsiteX7" fmla="*/ 9569208 w 9569208"/>
                  <a:gd name="connsiteY7" fmla="*/ 1676608 h 1676608"/>
                  <a:gd name="connsiteX0" fmla="*/ 0 w 9558107"/>
                  <a:gd name="connsiteY0" fmla="*/ 660609 h 1702008"/>
                  <a:gd name="connsiteX1" fmla="*/ 1546201 w 9558107"/>
                  <a:gd name="connsiteY1" fmla="*/ 1337942 h 1702008"/>
                  <a:gd name="connsiteX2" fmla="*/ 3096733 w 9558107"/>
                  <a:gd name="connsiteY2" fmla="*/ 372742 h 1702008"/>
                  <a:gd name="connsiteX3" fmla="*/ 4588748 w 9558107"/>
                  <a:gd name="connsiteY3" fmla="*/ 677544 h 1702008"/>
                  <a:gd name="connsiteX4" fmla="*/ 6132126 w 9558107"/>
                  <a:gd name="connsiteY4" fmla="*/ 1414142 h 1702008"/>
                  <a:gd name="connsiteX5" fmla="*/ 7654240 w 9558107"/>
                  <a:gd name="connsiteY5" fmla="*/ 677542 h 1702008"/>
                  <a:gd name="connsiteX6" fmla="*/ 9530650 w 9558107"/>
                  <a:gd name="connsiteY6" fmla="*/ 207 h 1702008"/>
                  <a:gd name="connsiteX7" fmla="*/ 9558107 w 9558107"/>
                  <a:gd name="connsiteY7" fmla="*/ 1702008 h 1702008"/>
                  <a:gd name="connsiteX0" fmla="*/ 0 w 9857826"/>
                  <a:gd name="connsiteY0" fmla="*/ 660609 h 1414246"/>
                  <a:gd name="connsiteX1" fmla="*/ 1546201 w 9857826"/>
                  <a:gd name="connsiteY1" fmla="*/ 1337942 h 1414246"/>
                  <a:gd name="connsiteX2" fmla="*/ 3096733 w 9857826"/>
                  <a:gd name="connsiteY2" fmla="*/ 372742 h 1414246"/>
                  <a:gd name="connsiteX3" fmla="*/ 4588748 w 9857826"/>
                  <a:gd name="connsiteY3" fmla="*/ 677544 h 1414246"/>
                  <a:gd name="connsiteX4" fmla="*/ 6132126 w 9857826"/>
                  <a:gd name="connsiteY4" fmla="*/ 1414142 h 1414246"/>
                  <a:gd name="connsiteX5" fmla="*/ 7654240 w 9857826"/>
                  <a:gd name="connsiteY5" fmla="*/ 677542 h 1414246"/>
                  <a:gd name="connsiteX6" fmla="*/ 9530650 w 9857826"/>
                  <a:gd name="connsiteY6" fmla="*/ 207 h 1414246"/>
                  <a:gd name="connsiteX7" fmla="*/ 9857826 w 9857826"/>
                  <a:gd name="connsiteY7" fmla="*/ 1371808 h 1414246"/>
                  <a:gd name="connsiteX0" fmla="*/ 0 w 9624711"/>
                  <a:gd name="connsiteY0" fmla="*/ 660609 h 2531741"/>
                  <a:gd name="connsiteX1" fmla="*/ 1546201 w 9624711"/>
                  <a:gd name="connsiteY1" fmla="*/ 1337942 h 2531741"/>
                  <a:gd name="connsiteX2" fmla="*/ 3096733 w 9624711"/>
                  <a:gd name="connsiteY2" fmla="*/ 372742 h 2531741"/>
                  <a:gd name="connsiteX3" fmla="*/ 4588748 w 9624711"/>
                  <a:gd name="connsiteY3" fmla="*/ 677544 h 2531741"/>
                  <a:gd name="connsiteX4" fmla="*/ 6132126 w 9624711"/>
                  <a:gd name="connsiteY4" fmla="*/ 1414142 h 2531741"/>
                  <a:gd name="connsiteX5" fmla="*/ 7654240 w 9624711"/>
                  <a:gd name="connsiteY5" fmla="*/ 677542 h 2531741"/>
                  <a:gd name="connsiteX6" fmla="*/ 9530650 w 9624711"/>
                  <a:gd name="connsiteY6" fmla="*/ 207 h 2531741"/>
                  <a:gd name="connsiteX7" fmla="*/ 9624711 w 9624711"/>
                  <a:gd name="connsiteY7" fmla="*/ 2531741 h 2531741"/>
                  <a:gd name="connsiteX0" fmla="*/ 0 w 9624711"/>
                  <a:gd name="connsiteY0" fmla="*/ 683231 h 2554363"/>
                  <a:gd name="connsiteX1" fmla="*/ 1546201 w 9624711"/>
                  <a:gd name="connsiteY1" fmla="*/ 1360564 h 2554363"/>
                  <a:gd name="connsiteX2" fmla="*/ 3096733 w 9624711"/>
                  <a:gd name="connsiteY2" fmla="*/ 395364 h 2554363"/>
                  <a:gd name="connsiteX3" fmla="*/ 4588748 w 9624711"/>
                  <a:gd name="connsiteY3" fmla="*/ 700166 h 2554363"/>
                  <a:gd name="connsiteX4" fmla="*/ 6132126 w 9624711"/>
                  <a:gd name="connsiteY4" fmla="*/ 1436764 h 2554363"/>
                  <a:gd name="connsiteX5" fmla="*/ 7654240 w 9624711"/>
                  <a:gd name="connsiteY5" fmla="*/ 700164 h 2554363"/>
                  <a:gd name="connsiteX6" fmla="*/ 9530650 w 9624711"/>
                  <a:gd name="connsiteY6" fmla="*/ 22829 h 2554363"/>
                  <a:gd name="connsiteX7" fmla="*/ 9575053 w 9624711"/>
                  <a:gd name="connsiteY7" fmla="*/ 1572229 h 2554363"/>
                  <a:gd name="connsiteX8" fmla="*/ 9624711 w 9624711"/>
                  <a:gd name="connsiteY8" fmla="*/ 2554363 h 2554363"/>
                  <a:gd name="connsiteX0" fmla="*/ 0 w 9575053"/>
                  <a:gd name="connsiteY0" fmla="*/ 683231 h 1707697"/>
                  <a:gd name="connsiteX1" fmla="*/ 1546201 w 9575053"/>
                  <a:gd name="connsiteY1" fmla="*/ 1360564 h 1707697"/>
                  <a:gd name="connsiteX2" fmla="*/ 3096733 w 9575053"/>
                  <a:gd name="connsiteY2" fmla="*/ 395364 h 1707697"/>
                  <a:gd name="connsiteX3" fmla="*/ 4588748 w 9575053"/>
                  <a:gd name="connsiteY3" fmla="*/ 700166 h 1707697"/>
                  <a:gd name="connsiteX4" fmla="*/ 6132126 w 9575053"/>
                  <a:gd name="connsiteY4" fmla="*/ 1436764 h 1707697"/>
                  <a:gd name="connsiteX5" fmla="*/ 7654240 w 9575053"/>
                  <a:gd name="connsiteY5" fmla="*/ 700164 h 1707697"/>
                  <a:gd name="connsiteX6" fmla="*/ 9530650 w 9575053"/>
                  <a:gd name="connsiteY6" fmla="*/ 22829 h 1707697"/>
                  <a:gd name="connsiteX7" fmla="*/ 9575053 w 9575053"/>
                  <a:gd name="connsiteY7" fmla="*/ 1572229 h 1707697"/>
                  <a:gd name="connsiteX8" fmla="*/ 22602 w 9575053"/>
                  <a:gd name="connsiteY8" fmla="*/ 1707697 h 1707697"/>
                  <a:gd name="connsiteX0" fmla="*/ 0 w 9586154"/>
                  <a:gd name="connsiteY0" fmla="*/ 683231 h 1707697"/>
                  <a:gd name="connsiteX1" fmla="*/ 1546201 w 9586154"/>
                  <a:gd name="connsiteY1" fmla="*/ 1360564 h 1707697"/>
                  <a:gd name="connsiteX2" fmla="*/ 3096733 w 9586154"/>
                  <a:gd name="connsiteY2" fmla="*/ 395364 h 1707697"/>
                  <a:gd name="connsiteX3" fmla="*/ 4588748 w 9586154"/>
                  <a:gd name="connsiteY3" fmla="*/ 700166 h 1707697"/>
                  <a:gd name="connsiteX4" fmla="*/ 6132126 w 9586154"/>
                  <a:gd name="connsiteY4" fmla="*/ 1436764 h 1707697"/>
                  <a:gd name="connsiteX5" fmla="*/ 7654240 w 9586154"/>
                  <a:gd name="connsiteY5" fmla="*/ 700164 h 1707697"/>
                  <a:gd name="connsiteX6" fmla="*/ 9530650 w 9586154"/>
                  <a:gd name="connsiteY6" fmla="*/ 22829 h 1707697"/>
                  <a:gd name="connsiteX7" fmla="*/ 9586154 w 9586154"/>
                  <a:gd name="connsiteY7" fmla="*/ 1707696 h 1707697"/>
                  <a:gd name="connsiteX8" fmla="*/ 22602 w 9586154"/>
                  <a:gd name="connsiteY8" fmla="*/ 1707697 h 1707697"/>
                  <a:gd name="connsiteX0" fmla="*/ 0 w 9586154"/>
                  <a:gd name="connsiteY0" fmla="*/ 683231 h 1707697"/>
                  <a:gd name="connsiteX1" fmla="*/ 1546201 w 9586154"/>
                  <a:gd name="connsiteY1" fmla="*/ 1360564 h 1707697"/>
                  <a:gd name="connsiteX2" fmla="*/ 3096733 w 9586154"/>
                  <a:gd name="connsiteY2" fmla="*/ 395364 h 1707697"/>
                  <a:gd name="connsiteX3" fmla="*/ 4588748 w 9586154"/>
                  <a:gd name="connsiteY3" fmla="*/ 700166 h 1707697"/>
                  <a:gd name="connsiteX4" fmla="*/ 6132126 w 9586154"/>
                  <a:gd name="connsiteY4" fmla="*/ 1436764 h 1707697"/>
                  <a:gd name="connsiteX5" fmla="*/ 7654240 w 9586154"/>
                  <a:gd name="connsiteY5" fmla="*/ 700164 h 1707697"/>
                  <a:gd name="connsiteX6" fmla="*/ 9530650 w 9586154"/>
                  <a:gd name="connsiteY6" fmla="*/ 22829 h 1707697"/>
                  <a:gd name="connsiteX7" fmla="*/ 9586154 w 9586154"/>
                  <a:gd name="connsiteY7" fmla="*/ 1707696 h 1707697"/>
                  <a:gd name="connsiteX8" fmla="*/ 872102 w 9586154"/>
                  <a:gd name="connsiteY8" fmla="*/ 1707696 h 1707697"/>
                  <a:gd name="connsiteX9" fmla="*/ 22602 w 9586154"/>
                  <a:gd name="connsiteY9" fmla="*/ 1707697 h 1707697"/>
                  <a:gd name="connsiteX0" fmla="*/ 0 w 9586154"/>
                  <a:gd name="connsiteY0" fmla="*/ 683231 h 1707696"/>
                  <a:gd name="connsiteX1" fmla="*/ 1546201 w 9586154"/>
                  <a:gd name="connsiteY1" fmla="*/ 1360564 h 1707696"/>
                  <a:gd name="connsiteX2" fmla="*/ 3096733 w 9586154"/>
                  <a:gd name="connsiteY2" fmla="*/ 395364 h 1707696"/>
                  <a:gd name="connsiteX3" fmla="*/ 4588748 w 9586154"/>
                  <a:gd name="connsiteY3" fmla="*/ 700166 h 1707696"/>
                  <a:gd name="connsiteX4" fmla="*/ 6132126 w 9586154"/>
                  <a:gd name="connsiteY4" fmla="*/ 1436764 h 1707696"/>
                  <a:gd name="connsiteX5" fmla="*/ 7654240 w 9586154"/>
                  <a:gd name="connsiteY5" fmla="*/ 700164 h 1707696"/>
                  <a:gd name="connsiteX6" fmla="*/ 9530650 w 9586154"/>
                  <a:gd name="connsiteY6" fmla="*/ 22829 h 1707696"/>
                  <a:gd name="connsiteX7" fmla="*/ 9586154 w 9586154"/>
                  <a:gd name="connsiteY7" fmla="*/ 1707696 h 1707696"/>
                  <a:gd name="connsiteX8" fmla="*/ 872102 w 9586154"/>
                  <a:gd name="connsiteY8" fmla="*/ 1707696 h 1707696"/>
                  <a:gd name="connsiteX9" fmla="*/ 401 w 9586154"/>
                  <a:gd name="connsiteY9" fmla="*/ 674763 h 1707696"/>
                  <a:gd name="connsiteX0" fmla="*/ 0 w 9586154"/>
                  <a:gd name="connsiteY0" fmla="*/ 683231 h 1716163"/>
                  <a:gd name="connsiteX1" fmla="*/ 1546201 w 9586154"/>
                  <a:gd name="connsiteY1" fmla="*/ 1360564 h 1716163"/>
                  <a:gd name="connsiteX2" fmla="*/ 3096733 w 9586154"/>
                  <a:gd name="connsiteY2" fmla="*/ 395364 h 1716163"/>
                  <a:gd name="connsiteX3" fmla="*/ 4588748 w 9586154"/>
                  <a:gd name="connsiteY3" fmla="*/ 700166 h 1716163"/>
                  <a:gd name="connsiteX4" fmla="*/ 6132126 w 9586154"/>
                  <a:gd name="connsiteY4" fmla="*/ 1436764 h 1716163"/>
                  <a:gd name="connsiteX5" fmla="*/ 7654240 w 9586154"/>
                  <a:gd name="connsiteY5" fmla="*/ 700164 h 1716163"/>
                  <a:gd name="connsiteX6" fmla="*/ 9530650 w 9586154"/>
                  <a:gd name="connsiteY6" fmla="*/ 22829 h 1716163"/>
                  <a:gd name="connsiteX7" fmla="*/ 9586154 w 9586154"/>
                  <a:gd name="connsiteY7" fmla="*/ 1707696 h 1716163"/>
                  <a:gd name="connsiteX8" fmla="*/ 72852 w 9586154"/>
                  <a:gd name="connsiteY8" fmla="*/ 1716163 h 1716163"/>
                  <a:gd name="connsiteX9" fmla="*/ 401 w 9586154"/>
                  <a:gd name="connsiteY9" fmla="*/ 674763 h 1716163"/>
                  <a:gd name="connsiteX0" fmla="*/ 0 w 9586154"/>
                  <a:gd name="connsiteY0" fmla="*/ 674998 h 1707930"/>
                  <a:gd name="connsiteX1" fmla="*/ 1546201 w 9586154"/>
                  <a:gd name="connsiteY1" fmla="*/ 1352331 h 1707930"/>
                  <a:gd name="connsiteX2" fmla="*/ 3096733 w 9586154"/>
                  <a:gd name="connsiteY2" fmla="*/ 387131 h 1707930"/>
                  <a:gd name="connsiteX3" fmla="*/ 4588748 w 9586154"/>
                  <a:gd name="connsiteY3" fmla="*/ 691933 h 1707930"/>
                  <a:gd name="connsiteX4" fmla="*/ 6132126 w 9586154"/>
                  <a:gd name="connsiteY4" fmla="*/ 1428531 h 1707930"/>
                  <a:gd name="connsiteX5" fmla="*/ 7654240 w 9586154"/>
                  <a:gd name="connsiteY5" fmla="*/ 691931 h 1707930"/>
                  <a:gd name="connsiteX6" fmla="*/ 9575054 w 9586154"/>
                  <a:gd name="connsiteY6" fmla="*/ 23063 h 1707930"/>
                  <a:gd name="connsiteX7" fmla="*/ 9586154 w 9586154"/>
                  <a:gd name="connsiteY7" fmla="*/ 1699463 h 1707930"/>
                  <a:gd name="connsiteX8" fmla="*/ 72852 w 9586154"/>
                  <a:gd name="connsiteY8" fmla="*/ 1707930 h 1707930"/>
                  <a:gd name="connsiteX9" fmla="*/ 401 w 9586154"/>
                  <a:gd name="connsiteY9" fmla="*/ 666530 h 1707930"/>
                  <a:gd name="connsiteX0" fmla="*/ 4852 w 9591006"/>
                  <a:gd name="connsiteY0" fmla="*/ 674998 h 1724863"/>
                  <a:gd name="connsiteX1" fmla="*/ 1551053 w 9591006"/>
                  <a:gd name="connsiteY1" fmla="*/ 1352331 h 1724863"/>
                  <a:gd name="connsiteX2" fmla="*/ 3101585 w 9591006"/>
                  <a:gd name="connsiteY2" fmla="*/ 387131 h 1724863"/>
                  <a:gd name="connsiteX3" fmla="*/ 4593600 w 9591006"/>
                  <a:gd name="connsiteY3" fmla="*/ 691933 h 1724863"/>
                  <a:gd name="connsiteX4" fmla="*/ 6136978 w 9591006"/>
                  <a:gd name="connsiteY4" fmla="*/ 1428531 h 1724863"/>
                  <a:gd name="connsiteX5" fmla="*/ 7659092 w 9591006"/>
                  <a:gd name="connsiteY5" fmla="*/ 691931 h 1724863"/>
                  <a:gd name="connsiteX6" fmla="*/ 9579906 w 9591006"/>
                  <a:gd name="connsiteY6" fmla="*/ 23063 h 1724863"/>
                  <a:gd name="connsiteX7" fmla="*/ 9591006 w 9591006"/>
                  <a:gd name="connsiteY7" fmla="*/ 1699463 h 1724863"/>
                  <a:gd name="connsiteX8" fmla="*/ 0 w 9591006"/>
                  <a:gd name="connsiteY8" fmla="*/ 1724863 h 1724863"/>
                  <a:gd name="connsiteX9" fmla="*/ 5253 w 9591006"/>
                  <a:gd name="connsiteY9" fmla="*/ 666530 h 1724863"/>
                  <a:gd name="connsiteX0" fmla="*/ 0 w 9586154"/>
                  <a:gd name="connsiteY0" fmla="*/ 674998 h 1707929"/>
                  <a:gd name="connsiteX1" fmla="*/ 1546201 w 9586154"/>
                  <a:gd name="connsiteY1" fmla="*/ 1352331 h 1707929"/>
                  <a:gd name="connsiteX2" fmla="*/ 3096733 w 9586154"/>
                  <a:gd name="connsiteY2" fmla="*/ 387131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096733 w 9586154"/>
                  <a:gd name="connsiteY2" fmla="*/ 387131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185538 w 9586154"/>
                  <a:gd name="connsiteY2" fmla="*/ 370197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185538 w 9586154"/>
                  <a:gd name="connsiteY2" fmla="*/ 370197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229942 w 9586154"/>
                  <a:gd name="connsiteY2" fmla="*/ 353263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229942 w 9586154"/>
                  <a:gd name="connsiteY2" fmla="*/ 353263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229942 w 9586154"/>
                  <a:gd name="connsiteY2" fmla="*/ 353263 h 1707929"/>
                  <a:gd name="connsiteX3" fmla="*/ 4821862 w 9586154"/>
                  <a:gd name="connsiteY3" fmla="*/ 581866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229942 w 9586154"/>
                  <a:gd name="connsiteY2" fmla="*/ 353263 h 1707929"/>
                  <a:gd name="connsiteX3" fmla="*/ 4821862 w 9586154"/>
                  <a:gd name="connsiteY3" fmla="*/ 581866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229942 w 9586154"/>
                  <a:gd name="connsiteY2" fmla="*/ 353263 h 1707929"/>
                  <a:gd name="connsiteX3" fmla="*/ 4821862 w 9586154"/>
                  <a:gd name="connsiteY3" fmla="*/ 581866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5087 h 1708018"/>
                  <a:gd name="connsiteX1" fmla="*/ 1579503 w 9586154"/>
                  <a:gd name="connsiteY1" fmla="*/ 1369354 h 1708018"/>
                  <a:gd name="connsiteX2" fmla="*/ 3229942 w 9586154"/>
                  <a:gd name="connsiteY2" fmla="*/ 353352 h 1708018"/>
                  <a:gd name="connsiteX3" fmla="*/ 4821862 w 9586154"/>
                  <a:gd name="connsiteY3" fmla="*/ 581955 h 1708018"/>
                  <a:gd name="connsiteX4" fmla="*/ 6387442 w 9586154"/>
                  <a:gd name="connsiteY4" fmla="*/ 1445553 h 1708018"/>
                  <a:gd name="connsiteX5" fmla="*/ 7654240 w 9586154"/>
                  <a:gd name="connsiteY5" fmla="*/ 692020 h 1708018"/>
                  <a:gd name="connsiteX6" fmla="*/ 9575054 w 9586154"/>
                  <a:gd name="connsiteY6" fmla="*/ 23152 h 1708018"/>
                  <a:gd name="connsiteX7" fmla="*/ 9586154 w 9586154"/>
                  <a:gd name="connsiteY7" fmla="*/ 1699552 h 1708018"/>
                  <a:gd name="connsiteX8" fmla="*/ 6249 w 9586154"/>
                  <a:gd name="connsiteY8" fmla="*/ 1708018 h 1708018"/>
                  <a:gd name="connsiteX9" fmla="*/ 401 w 9586154"/>
                  <a:gd name="connsiteY9" fmla="*/ 666619 h 1708018"/>
                  <a:gd name="connsiteX0" fmla="*/ 0 w 9586154"/>
                  <a:gd name="connsiteY0" fmla="*/ 675087 h 1708018"/>
                  <a:gd name="connsiteX1" fmla="*/ 1579503 w 9586154"/>
                  <a:gd name="connsiteY1" fmla="*/ 1369354 h 1708018"/>
                  <a:gd name="connsiteX2" fmla="*/ 3229942 w 9586154"/>
                  <a:gd name="connsiteY2" fmla="*/ 353352 h 1708018"/>
                  <a:gd name="connsiteX3" fmla="*/ 4821862 w 9586154"/>
                  <a:gd name="connsiteY3" fmla="*/ 581955 h 1708018"/>
                  <a:gd name="connsiteX4" fmla="*/ 6398543 w 9586154"/>
                  <a:gd name="connsiteY4" fmla="*/ 1445553 h 1708018"/>
                  <a:gd name="connsiteX5" fmla="*/ 7654240 w 9586154"/>
                  <a:gd name="connsiteY5" fmla="*/ 692020 h 1708018"/>
                  <a:gd name="connsiteX6" fmla="*/ 9575054 w 9586154"/>
                  <a:gd name="connsiteY6" fmla="*/ 23152 h 1708018"/>
                  <a:gd name="connsiteX7" fmla="*/ 9586154 w 9586154"/>
                  <a:gd name="connsiteY7" fmla="*/ 1699552 h 1708018"/>
                  <a:gd name="connsiteX8" fmla="*/ 6249 w 9586154"/>
                  <a:gd name="connsiteY8" fmla="*/ 1708018 h 1708018"/>
                  <a:gd name="connsiteX9" fmla="*/ 401 w 9586154"/>
                  <a:gd name="connsiteY9" fmla="*/ 666619 h 1708018"/>
                  <a:gd name="connsiteX0" fmla="*/ 0 w 9586154"/>
                  <a:gd name="connsiteY0" fmla="*/ 653061 h 1685992"/>
                  <a:gd name="connsiteX1" fmla="*/ 1579503 w 9586154"/>
                  <a:gd name="connsiteY1" fmla="*/ 1347328 h 1685992"/>
                  <a:gd name="connsiteX2" fmla="*/ 3229942 w 9586154"/>
                  <a:gd name="connsiteY2" fmla="*/ 331326 h 1685992"/>
                  <a:gd name="connsiteX3" fmla="*/ 4821862 w 9586154"/>
                  <a:gd name="connsiteY3" fmla="*/ 559929 h 1685992"/>
                  <a:gd name="connsiteX4" fmla="*/ 6398543 w 9586154"/>
                  <a:gd name="connsiteY4" fmla="*/ 1423527 h 1685992"/>
                  <a:gd name="connsiteX5" fmla="*/ 7654240 w 9586154"/>
                  <a:gd name="connsiteY5" fmla="*/ 669994 h 1685992"/>
                  <a:gd name="connsiteX6" fmla="*/ 9575054 w 9586154"/>
                  <a:gd name="connsiteY6" fmla="*/ 1126 h 1685992"/>
                  <a:gd name="connsiteX7" fmla="*/ 9586154 w 9586154"/>
                  <a:gd name="connsiteY7" fmla="*/ 1677526 h 1685992"/>
                  <a:gd name="connsiteX8" fmla="*/ 6249 w 9586154"/>
                  <a:gd name="connsiteY8" fmla="*/ 1685992 h 1685992"/>
                  <a:gd name="connsiteX9" fmla="*/ 401 w 9586154"/>
                  <a:gd name="connsiteY9" fmla="*/ 644593 h 1685992"/>
                  <a:gd name="connsiteX0" fmla="*/ 0 w 9586154"/>
                  <a:gd name="connsiteY0" fmla="*/ 653123 h 1686054"/>
                  <a:gd name="connsiteX1" fmla="*/ 1579503 w 9586154"/>
                  <a:gd name="connsiteY1" fmla="*/ 1347390 h 1686054"/>
                  <a:gd name="connsiteX2" fmla="*/ 3229942 w 9586154"/>
                  <a:gd name="connsiteY2" fmla="*/ 331388 h 1686054"/>
                  <a:gd name="connsiteX3" fmla="*/ 4821862 w 9586154"/>
                  <a:gd name="connsiteY3" fmla="*/ 559991 h 1686054"/>
                  <a:gd name="connsiteX4" fmla="*/ 6398543 w 9586154"/>
                  <a:gd name="connsiteY4" fmla="*/ 1423589 h 1686054"/>
                  <a:gd name="connsiteX5" fmla="*/ 8020564 w 9586154"/>
                  <a:gd name="connsiteY5" fmla="*/ 644656 h 1686054"/>
                  <a:gd name="connsiteX6" fmla="*/ 9575054 w 9586154"/>
                  <a:gd name="connsiteY6" fmla="*/ 1188 h 1686054"/>
                  <a:gd name="connsiteX7" fmla="*/ 9586154 w 9586154"/>
                  <a:gd name="connsiteY7" fmla="*/ 1677588 h 1686054"/>
                  <a:gd name="connsiteX8" fmla="*/ 6249 w 9586154"/>
                  <a:gd name="connsiteY8" fmla="*/ 1686054 h 1686054"/>
                  <a:gd name="connsiteX9" fmla="*/ 401 w 9586154"/>
                  <a:gd name="connsiteY9" fmla="*/ 644655 h 1686054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229942 w 9586154"/>
                  <a:gd name="connsiteY2" fmla="*/ 331004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229942 w 9586154"/>
                  <a:gd name="connsiteY2" fmla="*/ 331004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174438 w 9586154"/>
                  <a:gd name="connsiteY2" fmla="*/ 212470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174438 w 9586154"/>
                  <a:gd name="connsiteY2" fmla="*/ 212470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174438 w 9586154"/>
                  <a:gd name="connsiteY2" fmla="*/ 212470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174438 w 9586154"/>
                  <a:gd name="connsiteY2" fmla="*/ 212470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5"/>
                  <a:gd name="connsiteY0" fmla="*/ 440307 h 1473238"/>
                  <a:gd name="connsiteX1" fmla="*/ 1579503 w 9586155"/>
                  <a:gd name="connsiteY1" fmla="*/ 1134574 h 1473238"/>
                  <a:gd name="connsiteX2" fmla="*/ 3174438 w 9586155"/>
                  <a:gd name="connsiteY2" fmla="*/ 38 h 1473238"/>
                  <a:gd name="connsiteX3" fmla="*/ 4821862 w 9586155"/>
                  <a:gd name="connsiteY3" fmla="*/ 347175 h 1473238"/>
                  <a:gd name="connsiteX4" fmla="*/ 6398543 w 9586155"/>
                  <a:gd name="connsiteY4" fmla="*/ 1210773 h 1473238"/>
                  <a:gd name="connsiteX5" fmla="*/ 8020564 w 9586155"/>
                  <a:gd name="connsiteY5" fmla="*/ 431840 h 1473238"/>
                  <a:gd name="connsiteX6" fmla="*/ 9586155 w 9586155"/>
                  <a:gd name="connsiteY6" fmla="*/ 101638 h 1473238"/>
                  <a:gd name="connsiteX7" fmla="*/ 9586154 w 9586155"/>
                  <a:gd name="connsiteY7" fmla="*/ 1464772 h 1473238"/>
                  <a:gd name="connsiteX8" fmla="*/ 6249 w 9586155"/>
                  <a:gd name="connsiteY8" fmla="*/ 1473238 h 1473238"/>
                  <a:gd name="connsiteX9" fmla="*/ 401 w 9586155"/>
                  <a:gd name="connsiteY9" fmla="*/ 431839 h 1473238"/>
                  <a:gd name="connsiteX0" fmla="*/ 0 w 9586155"/>
                  <a:gd name="connsiteY0" fmla="*/ 440307 h 1473238"/>
                  <a:gd name="connsiteX1" fmla="*/ 1579503 w 9586155"/>
                  <a:gd name="connsiteY1" fmla="*/ 1134574 h 1473238"/>
                  <a:gd name="connsiteX2" fmla="*/ 3174438 w 9586155"/>
                  <a:gd name="connsiteY2" fmla="*/ 38 h 1473238"/>
                  <a:gd name="connsiteX3" fmla="*/ 4821862 w 9586155"/>
                  <a:gd name="connsiteY3" fmla="*/ 347175 h 1473238"/>
                  <a:gd name="connsiteX4" fmla="*/ 6398543 w 9586155"/>
                  <a:gd name="connsiteY4" fmla="*/ 1210773 h 1473238"/>
                  <a:gd name="connsiteX5" fmla="*/ 7965059 w 9586155"/>
                  <a:gd name="connsiteY5" fmla="*/ 440307 h 1473238"/>
                  <a:gd name="connsiteX6" fmla="*/ 9586155 w 9586155"/>
                  <a:gd name="connsiteY6" fmla="*/ 101638 h 1473238"/>
                  <a:gd name="connsiteX7" fmla="*/ 9586154 w 9586155"/>
                  <a:gd name="connsiteY7" fmla="*/ 1464772 h 1473238"/>
                  <a:gd name="connsiteX8" fmla="*/ 6249 w 9586155"/>
                  <a:gd name="connsiteY8" fmla="*/ 1473238 h 1473238"/>
                  <a:gd name="connsiteX9" fmla="*/ 401 w 9586155"/>
                  <a:gd name="connsiteY9" fmla="*/ 431839 h 1473238"/>
                  <a:gd name="connsiteX0" fmla="*/ 0 w 9586155"/>
                  <a:gd name="connsiteY0" fmla="*/ 440307 h 1473238"/>
                  <a:gd name="connsiteX1" fmla="*/ 1579503 w 9586155"/>
                  <a:gd name="connsiteY1" fmla="*/ 1134574 h 1473238"/>
                  <a:gd name="connsiteX2" fmla="*/ 3174438 w 9586155"/>
                  <a:gd name="connsiteY2" fmla="*/ 38 h 1473238"/>
                  <a:gd name="connsiteX3" fmla="*/ 4821862 w 9586155"/>
                  <a:gd name="connsiteY3" fmla="*/ 347175 h 1473238"/>
                  <a:gd name="connsiteX4" fmla="*/ 6398543 w 9586155"/>
                  <a:gd name="connsiteY4" fmla="*/ 1210773 h 1473238"/>
                  <a:gd name="connsiteX5" fmla="*/ 7965059 w 9586155"/>
                  <a:gd name="connsiteY5" fmla="*/ 440307 h 1473238"/>
                  <a:gd name="connsiteX6" fmla="*/ 9586155 w 9586155"/>
                  <a:gd name="connsiteY6" fmla="*/ 101638 h 1473238"/>
                  <a:gd name="connsiteX7" fmla="*/ 9586154 w 9586155"/>
                  <a:gd name="connsiteY7" fmla="*/ 1464772 h 1473238"/>
                  <a:gd name="connsiteX8" fmla="*/ 6249 w 9586155"/>
                  <a:gd name="connsiteY8" fmla="*/ 1473238 h 1473238"/>
                  <a:gd name="connsiteX9" fmla="*/ 401 w 9586155"/>
                  <a:gd name="connsiteY9" fmla="*/ 431839 h 1473238"/>
                  <a:gd name="connsiteX0" fmla="*/ 0 w 9586155"/>
                  <a:gd name="connsiteY0" fmla="*/ 440307 h 1473238"/>
                  <a:gd name="connsiteX1" fmla="*/ 1579503 w 9586155"/>
                  <a:gd name="connsiteY1" fmla="*/ 1134574 h 1473238"/>
                  <a:gd name="connsiteX2" fmla="*/ 3174438 w 9586155"/>
                  <a:gd name="connsiteY2" fmla="*/ 38 h 1473238"/>
                  <a:gd name="connsiteX3" fmla="*/ 4821862 w 9586155"/>
                  <a:gd name="connsiteY3" fmla="*/ 347175 h 1473238"/>
                  <a:gd name="connsiteX4" fmla="*/ 6398543 w 9586155"/>
                  <a:gd name="connsiteY4" fmla="*/ 1210773 h 1473238"/>
                  <a:gd name="connsiteX5" fmla="*/ 7965059 w 9586155"/>
                  <a:gd name="connsiteY5" fmla="*/ 440307 h 1473238"/>
                  <a:gd name="connsiteX6" fmla="*/ 9586155 w 9586155"/>
                  <a:gd name="connsiteY6" fmla="*/ 101638 h 1473238"/>
                  <a:gd name="connsiteX7" fmla="*/ 9586154 w 9586155"/>
                  <a:gd name="connsiteY7" fmla="*/ 1464772 h 1473238"/>
                  <a:gd name="connsiteX8" fmla="*/ 6249 w 9586155"/>
                  <a:gd name="connsiteY8" fmla="*/ 1473238 h 1473238"/>
                  <a:gd name="connsiteX9" fmla="*/ 401 w 9586155"/>
                  <a:gd name="connsiteY9" fmla="*/ 431839 h 1473238"/>
                  <a:gd name="connsiteX10" fmla="*/ 0 w 9586155"/>
                  <a:gd name="connsiteY10" fmla="*/ 440307 h 1473238"/>
                  <a:gd name="connsiteX0" fmla="*/ 9586154 w 9706043"/>
                  <a:gd name="connsiteY0" fmla="*/ 1464772 h 1556212"/>
                  <a:gd name="connsiteX1" fmla="*/ 6249 w 9706043"/>
                  <a:gd name="connsiteY1" fmla="*/ 1473238 h 1556212"/>
                  <a:gd name="connsiteX2" fmla="*/ 401 w 9706043"/>
                  <a:gd name="connsiteY2" fmla="*/ 431839 h 1556212"/>
                  <a:gd name="connsiteX3" fmla="*/ 0 w 9706043"/>
                  <a:gd name="connsiteY3" fmla="*/ 440307 h 1556212"/>
                  <a:gd name="connsiteX4" fmla="*/ 1579503 w 9706043"/>
                  <a:gd name="connsiteY4" fmla="*/ 1134574 h 1556212"/>
                  <a:gd name="connsiteX5" fmla="*/ 3174438 w 9706043"/>
                  <a:gd name="connsiteY5" fmla="*/ 38 h 1556212"/>
                  <a:gd name="connsiteX6" fmla="*/ 4821862 w 9706043"/>
                  <a:gd name="connsiteY6" fmla="*/ 347175 h 1556212"/>
                  <a:gd name="connsiteX7" fmla="*/ 6398543 w 9706043"/>
                  <a:gd name="connsiteY7" fmla="*/ 1210773 h 1556212"/>
                  <a:gd name="connsiteX8" fmla="*/ 7965059 w 9706043"/>
                  <a:gd name="connsiteY8" fmla="*/ 440307 h 1556212"/>
                  <a:gd name="connsiteX9" fmla="*/ 9586155 w 9706043"/>
                  <a:gd name="connsiteY9" fmla="*/ 101638 h 1556212"/>
                  <a:gd name="connsiteX10" fmla="*/ 9706042 w 9706043"/>
                  <a:gd name="connsiteY10" fmla="*/ 1556212 h 1556212"/>
                  <a:gd name="connsiteX0" fmla="*/ 6249 w 9706042"/>
                  <a:gd name="connsiteY0" fmla="*/ 1473238 h 1556212"/>
                  <a:gd name="connsiteX1" fmla="*/ 401 w 9706042"/>
                  <a:gd name="connsiteY1" fmla="*/ 431839 h 1556212"/>
                  <a:gd name="connsiteX2" fmla="*/ 0 w 9706042"/>
                  <a:gd name="connsiteY2" fmla="*/ 440307 h 1556212"/>
                  <a:gd name="connsiteX3" fmla="*/ 1579503 w 9706042"/>
                  <a:gd name="connsiteY3" fmla="*/ 1134574 h 1556212"/>
                  <a:gd name="connsiteX4" fmla="*/ 3174438 w 9706042"/>
                  <a:gd name="connsiteY4" fmla="*/ 38 h 1556212"/>
                  <a:gd name="connsiteX5" fmla="*/ 4821862 w 9706042"/>
                  <a:gd name="connsiteY5" fmla="*/ 347175 h 1556212"/>
                  <a:gd name="connsiteX6" fmla="*/ 6398543 w 9706042"/>
                  <a:gd name="connsiteY6" fmla="*/ 1210773 h 1556212"/>
                  <a:gd name="connsiteX7" fmla="*/ 7965059 w 9706042"/>
                  <a:gd name="connsiteY7" fmla="*/ 440307 h 1556212"/>
                  <a:gd name="connsiteX8" fmla="*/ 9586155 w 9706042"/>
                  <a:gd name="connsiteY8" fmla="*/ 101638 h 1556212"/>
                  <a:gd name="connsiteX9" fmla="*/ 9706042 w 9706042"/>
                  <a:gd name="connsiteY9" fmla="*/ 1556212 h 1556212"/>
                  <a:gd name="connsiteX0" fmla="*/ 6249 w 9586154"/>
                  <a:gd name="connsiteY0" fmla="*/ 1473238 h 1473238"/>
                  <a:gd name="connsiteX1" fmla="*/ 401 w 9586154"/>
                  <a:gd name="connsiteY1" fmla="*/ 431839 h 1473238"/>
                  <a:gd name="connsiteX2" fmla="*/ 0 w 9586154"/>
                  <a:gd name="connsiteY2" fmla="*/ 440307 h 1473238"/>
                  <a:gd name="connsiteX3" fmla="*/ 1579503 w 9586154"/>
                  <a:gd name="connsiteY3" fmla="*/ 1134574 h 1473238"/>
                  <a:gd name="connsiteX4" fmla="*/ 3174438 w 9586154"/>
                  <a:gd name="connsiteY4" fmla="*/ 38 h 1473238"/>
                  <a:gd name="connsiteX5" fmla="*/ 4821862 w 9586154"/>
                  <a:gd name="connsiteY5" fmla="*/ 347175 h 1473238"/>
                  <a:gd name="connsiteX6" fmla="*/ 6398543 w 9586154"/>
                  <a:gd name="connsiteY6" fmla="*/ 1210773 h 1473238"/>
                  <a:gd name="connsiteX7" fmla="*/ 7965059 w 9586154"/>
                  <a:gd name="connsiteY7" fmla="*/ 440307 h 1473238"/>
                  <a:gd name="connsiteX8" fmla="*/ 9586155 w 9586154"/>
                  <a:gd name="connsiteY8" fmla="*/ 101638 h 1473238"/>
                  <a:gd name="connsiteX0" fmla="*/ 401 w 9586155"/>
                  <a:gd name="connsiteY0" fmla="*/ 431839 h 1211001"/>
                  <a:gd name="connsiteX1" fmla="*/ 0 w 9586155"/>
                  <a:gd name="connsiteY1" fmla="*/ 440307 h 1211001"/>
                  <a:gd name="connsiteX2" fmla="*/ 1579503 w 9586155"/>
                  <a:gd name="connsiteY2" fmla="*/ 1134574 h 1211001"/>
                  <a:gd name="connsiteX3" fmla="*/ 3174438 w 9586155"/>
                  <a:gd name="connsiteY3" fmla="*/ 38 h 1211001"/>
                  <a:gd name="connsiteX4" fmla="*/ 4821862 w 9586155"/>
                  <a:gd name="connsiteY4" fmla="*/ 347175 h 1211001"/>
                  <a:gd name="connsiteX5" fmla="*/ 6398543 w 9586155"/>
                  <a:gd name="connsiteY5" fmla="*/ 1210773 h 1211001"/>
                  <a:gd name="connsiteX6" fmla="*/ 7965059 w 9586155"/>
                  <a:gd name="connsiteY6" fmla="*/ 440307 h 1211001"/>
                  <a:gd name="connsiteX7" fmla="*/ 9586155 w 9586155"/>
                  <a:gd name="connsiteY7" fmla="*/ 101638 h 1211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86155" h="1211001">
                    <a:moveTo>
                      <a:pt x="401" y="431839"/>
                    </a:moveTo>
                    <a:cubicBezTo>
                      <a:pt x="267" y="434662"/>
                      <a:pt x="134" y="437484"/>
                      <a:pt x="0" y="440307"/>
                    </a:cubicBezTo>
                    <a:cubicBezTo>
                      <a:pt x="519666" y="915146"/>
                      <a:pt x="1050430" y="1207952"/>
                      <a:pt x="1579503" y="1134574"/>
                    </a:cubicBezTo>
                    <a:cubicBezTo>
                      <a:pt x="2108576" y="1061196"/>
                      <a:pt x="2456435" y="4271"/>
                      <a:pt x="3174438" y="38"/>
                    </a:cubicBezTo>
                    <a:cubicBezTo>
                      <a:pt x="3892441" y="-4195"/>
                      <a:pt x="3784979" y="348586"/>
                      <a:pt x="4821862" y="347175"/>
                    </a:cubicBezTo>
                    <a:cubicBezTo>
                      <a:pt x="5858745" y="345764"/>
                      <a:pt x="5874677" y="1195251"/>
                      <a:pt x="6398543" y="1210773"/>
                    </a:cubicBezTo>
                    <a:cubicBezTo>
                      <a:pt x="6922409" y="1226295"/>
                      <a:pt x="7289480" y="447363"/>
                      <a:pt x="7965059" y="440307"/>
                    </a:cubicBezTo>
                    <a:cubicBezTo>
                      <a:pt x="8640638" y="433251"/>
                      <a:pt x="8821994" y="74827"/>
                      <a:pt x="9586155" y="101638"/>
                    </a:cubicBezTo>
                  </a:path>
                </a:pathLst>
              </a:custGeom>
              <a:noFill/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</p:grpSp>
        <p:sp>
          <p:nvSpPr>
            <p:cNvPr id="116" name="자유형 91">
              <a:extLst>
                <a:ext uri="{FF2B5EF4-FFF2-40B4-BE49-F238E27FC236}">
                  <a16:creationId xmlns:a16="http://schemas.microsoft.com/office/drawing/2014/main" id="{7F3964E6-7326-BC9C-84E9-D2FC8E131284}"/>
                </a:ext>
              </a:extLst>
            </p:cNvPr>
            <p:cNvSpPr/>
            <p:nvPr/>
          </p:nvSpPr>
          <p:spPr>
            <a:xfrm>
              <a:off x="968902" y="4195778"/>
              <a:ext cx="6134601" cy="624900"/>
            </a:xfrm>
            <a:custGeom>
              <a:avLst/>
              <a:gdLst>
                <a:gd name="connsiteX0" fmla="*/ 0 w 9601200"/>
                <a:gd name="connsiteY0" fmla="*/ 458921 h 1299363"/>
                <a:gd name="connsiteX1" fmla="*/ 2023534 w 9601200"/>
                <a:gd name="connsiteY1" fmla="*/ 255721 h 1299363"/>
                <a:gd name="connsiteX2" fmla="*/ 3640667 w 9601200"/>
                <a:gd name="connsiteY2" fmla="*/ 856854 h 1299363"/>
                <a:gd name="connsiteX3" fmla="*/ 4910667 w 9601200"/>
                <a:gd name="connsiteY3" fmla="*/ 467388 h 1299363"/>
                <a:gd name="connsiteX4" fmla="*/ 5765800 w 9601200"/>
                <a:gd name="connsiteY4" fmla="*/ 729854 h 1299363"/>
                <a:gd name="connsiteX5" fmla="*/ 6510867 w 9601200"/>
                <a:gd name="connsiteY5" fmla="*/ 425054 h 1299363"/>
                <a:gd name="connsiteX6" fmla="*/ 7848600 w 9601200"/>
                <a:gd name="connsiteY6" fmla="*/ 1297121 h 1299363"/>
                <a:gd name="connsiteX7" fmla="*/ 8686800 w 9601200"/>
                <a:gd name="connsiteY7" fmla="*/ 120254 h 1299363"/>
                <a:gd name="connsiteX8" fmla="*/ 9601200 w 9601200"/>
                <a:gd name="connsiteY8" fmla="*/ 69454 h 1299363"/>
                <a:gd name="connsiteX0" fmla="*/ 0 w 9601200"/>
                <a:gd name="connsiteY0" fmla="*/ 458921 h 1299363"/>
                <a:gd name="connsiteX1" fmla="*/ 2023534 w 9601200"/>
                <a:gd name="connsiteY1" fmla="*/ 255721 h 1299363"/>
                <a:gd name="connsiteX2" fmla="*/ 3451956 w 9601200"/>
                <a:gd name="connsiteY2" fmla="*/ 899187 h 1299363"/>
                <a:gd name="connsiteX3" fmla="*/ 4910667 w 9601200"/>
                <a:gd name="connsiteY3" fmla="*/ 467388 h 1299363"/>
                <a:gd name="connsiteX4" fmla="*/ 5765800 w 9601200"/>
                <a:gd name="connsiteY4" fmla="*/ 729854 h 1299363"/>
                <a:gd name="connsiteX5" fmla="*/ 6510867 w 9601200"/>
                <a:gd name="connsiteY5" fmla="*/ 425054 h 1299363"/>
                <a:gd name="connsiteX6" fmla="*/ 7848600 w 9601200"/>
                <a:gd name="connsiteY6" fmla="*/ 1297121 h 1299363"/>
                <a:gd name="connsiteX7" fmla="*/ 8686800 w 9601200"/>
                <a:gd name="connsiteY7" fmla="*/ 120254 h 1299363"/>
                <a:gd name="connsiteX8" fmla="*/ 9601200 w 9601200"/>
                <a:gd name="connsiteY8" fmla="*/ 69454 h 1299363"/>
                <a:gd name="connsiteX0" fmla="*/ 0 w 9601200"/>
                <a:gd name="connsiteY0" fmla="*/ 458921 h 1299359"/>
                <a:gd name="connsiteX1" fmla="*/ 2023534 w 9601200"/>
                <a:gd name="connsiteY1" fmla="*/ 255721 h 1299359"/>
                <a:gd name="connsiteX2" fmla="*/ 3451956 w 9601200"/>
                <a:gd name="connsiteY2" fmla="*/ 899187 h 1299359"/>
                <a:gd name="connsiteX3" fmla="*/ 4910667 w 9601200"/>
                <a:gd name="connsiteY3" fmla="*/ 467388 h 1299359"/>
                <a:gd name="connsiteX4" fmla="*/ 5699197 w 9601200"/>
                <a:gd name="connsiteY4" fmla="*/ 738321 h 1299359"/>
                <a:gd name="connsiteX5" fmla="*/ 6510867 w 9601200"/>
                <a:gd name="connsiteY5" fmla="*/ 425054 h 1299359"/>
                <a:gd name="connsiteX6" fmla="*/ 7848600 w 9601200"/>
                <a:gd name="connsiteY6" fmla="*/ 1297121 h 1299359"/>
                <a:gd name="connsiteX7" fmla="*/ 8686800 w 9601200"/>
                <a:gd name="connsiteY7" fmla="*/ 120254 h 1299359"/>
                <a:gd name="connsiteX8" fmla="*/ 9601200 w 9601200"/>
                <a:gd name="connsiteY8" fmla="*/ 69454 h 1299359"/>
                <a:gd name="connsiteX0" fmla="*/ 0 w 9601200"/>
                <a:gd name="connsiteY0" fmla="*/ 458921 h 1299359"/>
                <a:gd name="connsiteX1" fmla="*/ 1945828 w 9601200"/>
                <a:gd name="connsiteY1" fmla="*/ 1271721 h 1299359"/>
                <a:gd name="connsiteX2" fmla="*/ 3451956 w 9601200"/>
                <a:gd name="connsiteY2" fmla="*/ 899187 h 1299359"/>
                <a:gd name="connsiteX3" fmla="*/ 4910667 w 9601200"/>
                <a:gd name="connsiteY3" fmla="*/ 467388 h 1299359"/>
                <a:gd name="connsiteX4" fmla="*/ 5699197 w 9601200"/>
                <a:gd name="connsiteY4" fmla="*/ 738321 h 1299359"/>
                <a:gd name="connsiteX5" fmla="*/ 6510867 w 9601200"/>
                <a:gd name="connsiteY5" fmla="*/ 425054 h 1299359"/>
                <a:gd name="connsiteX6" fmla="*/ 7848600 w 9601200"/>
                <a:gd name="connsiteY6" fmla="*/ 1297121 h 1299359"/>
                <a:gd name="connsiteX7" fmla="*/ 8686800 w 9601200"/>
                <a:gd name="connsiteY7" fmla="*/ 120254 h 1299359"/>
                <a:gd name="connsiteX8" fmla="*/ 9601200 w 9601200"/>
                <a:gd name="connsiteY8" fmla="*/ 69454 h 1299359"/>
                <a:gd name="connsiteX0" fmla="*/ 0 w 9601200"/>
                <a:gd name="connsiteY0" fmla="*/ 579311 h 1419749"/>
                <a:gd name="connsiteX1" fmla="*/ 1945828 w 9601200"/>
                <a:gd name="connsiteY1" fmla="*/ 1392111 h 1419749"/>
                <a:gd name="connsiteX2" fmla="*/ 3463057 w 9601200"/>
                <a:gd name="connsiteY2" fmla="*/ 20511 h 1419749"/>
                <a:gd name="connsiteX3" fmla="*/ 4910667 w 9601200"/>
                <a:gd name="connsiteY3" fmla="*/ 587778 h 1419749"/>
                <a:gd name="connsiteX4" fmla="*/ 5699197 w 9601200"/>
                <a:gd name="connsiteY4" fmla="*/ 858711 h 1419749"/>
                <a:gd name="connsiteX5" fmla="*/ 6510867 w 9601200"/>
                <a:gd name="connsiteY5" fmla="*/ 545444 h 1419749"/>
                <a:gd name="connsiteX6" fmla="*/ 7848600 w 9601200"/>
                <a:gd name="connsiteY6" fmla="*/ 1417511 h 1419749"/>
                <a:gd name="connsiteX7" fmla="*/ 8686800 w 9601200"/>
                <a:gd name="connsiteY7" fmla="*/ 240644 h 1419749"/>
                <a:gd name="connsiteX8" fmla="*/ 9601200 w 9601200"/>
                <a:gd name="connsiteY8" fmla="*/ 189844 h 1419749"/>
                <a:gd name="connsiteX0" fmla="*/ 0 w 9601200"/>
                <a:gd name="connsiteY0" fmla="*/ 558885 h 1399323"/>
                <a:gd name="connsiteX1" fmla="*/ 1945828 w 9601200"/>
                <a:gd name="connsiteY1" fmla="*/ 1371685 h 1399323"/>
                <a:gd name="connsiteX2" fmla="*/ 3463057 w 9601200"/>
                <a:gd name="connsiteY2" fmla="*/ 85 h 1399323"/>
                <a:gd name="connsiteX3" fmla="*/ 4910667 w 9601200"/>
                <a:gd name="connsiteY3" fmla="*/ 567352 h 1399323"/>
                <a:gd name="connsiteX4" fmla="*/ 5699197 w 9601200"/>
                <a:gd name="connsiteY4" fmla="*/ 838285 h 1399323"/>
                <a:gd name="connsiteX5" fmla="*/ 6510867 w 9601200"/>
                <a:gd name="connsiteY5" fmla="*/ 525018 h 1399323"/>
                <a:gd name="connsiteX6" fmla="*/ 7848600 w 9601200"/>
                <a:gd name="connsiteY6" fmla="*/ 1397085 h 1399323"/>
                <a:gd name="connsiteX7" fmla="*/ 8686800 w 9601200"/>
                <a:gd name="connsiteY7" fmla="*/ 220218 h 1399323"/>
                <a:gd name="connsiteX8" fmla="*/ 9601200 w 9601200"/>
                <a:gd name="connsiteY8" fmla="*/ 169418 h 1399323"/>
                <a:gd name="connsiteX0" fmla="*/ 0 w 9601200"/>
                <a:gd name="connsiteY0" fmla="*/ 607408 h 1447846"/>
                <a:gd name="connsiteX1" fmla="*/ 1945828 w 9601200"/>
                <a:gd name="connsiteY1" fmla="*/ 1420208 h 1447846"/>
                <a:gd name="connsiteX2" fmla="*/ 3463057 w 9601200"/>
                <a:gd name="connsiteY2" fmla="*/ 48608 h 1447846"/>
                <a:gd name="connsiteX3" fmla="*/ 4666452 w 9601200"/>
                <a:gd name="connsiteY3" fmla="*/ 361875 h 1447846"/>
                <a:gd name="connsiteX4" fmla="*/ 5699197 w 9601200"/>
                <a:gd name="connsiteY4" fmla="*/ 886808 h 1447846"/>
                <a:gd name="connsiteX5" fmla="*/ 6510867 w 9601200"/>
                <a:gd name="connsiteY5" fmla="*/ 573541 h 1447846"/>
                <a:gd name="connsiteX6" fmla="*/ 7848600 w 9601200"/>
                <a:gd name="connsiteY6" fmla="*/ 1445608 h 1447846"/>
                <a:gd name="connsiteX7" fmla="*/ 8686800 w 9601200"/>
                <a:gd name="connsiteY7" fmla="*/ 268741 h 1447846"/>
                <a:gd name="connsiteX8" fmla="*/ 9601200 w 9601200"/>
                <a:gd name="connsiteY8" fmla="*/ 217941 h 1447846"/>
                <a:gd name="connsiteX0" fmla="*/ 0 w 9601200"/>
                <a:gd name="connsiteY0" fmla="*/ 596390 h 1436828"/>
                <a:gd name="connsiteX1" fmla="*/ 1945828 w 9601200"/>
                <a:gd name="connsiteY1" fmla="*/ 1409190 h 1436828"/>
                <a:gd name="connsiteX2" fmla="*/ 3463057 w 9601200"/>
                <a:gd name="connsiteY2" fmla="*/ 37590 h 1436828"/>
                <a:gd name="connsiteX3" fmla="*/ 4666452 w 9601200"/>
                <a:gd name="connsiteY3" fmla="*/ 350857 h 1436828"/>
                <a:gd name="connsiteX4" fmla="*/ 5699197 w 9601200"/>
                <a:gd name="connsiteY4" fmla="*/ 875790 h 1436828"/>
                <a:gd name="connsiteX5" fmla="*/ 6510867 w 9601200"/>
                <a:gd name="connsiteY5" fmla="*/ 562523 h 1436828"/>
                <a:gd name="connsiteX6" fmla="*/ 7848600 w 9601200"/>
                <a:gd name="connsiteY6" fmla="*/ 1434590 h 1436828"/>
                <a:gd name="connsiteX7" fmla="*/ 8686800 w 9601200"/>
                <a:gd name="connsiteY7" fmla="*/ 257723 h 1436828"/>
                <a:gd name="connsiteX8" fmla="*/ 9601200 w 9601200"/>
                <a:gd name="connsiteY8" fmla="*/ 206923 h 1436828"/>
                <a:gd name="connsiteX0" fmla="*/ 0 w 9601200"/>
                <a:gd name="connsiteY0" fmla="*/ 607408 h 1447846"/>
                <a:gd name="connsiteX1" fmla="*/ 1945828 w 9601200"/>
                <a:gd name="connsiteY1" fmla="*/ 1420208 h 1447846"/>
                <a:gd name="connsiteX2" fmla="*/ 3463057 w 9601200"/>
                <a:gd name="connsiteY2" fmla="*/ 48608 h 1447846"/>
                <a:gd name="connsiteX3" fmla="*/ 4666452 w 9601200"/>
                <a:gd name="connsiteY3" fmla="*/ 361875 h 1447846"/>
                <a:gd name="connsiteX4" fmla="*/ 5887911 w 9601200"/>
                <a:gd name="connsiteY4" fmla="*/ 886808 h 1447846"/>
                <a:gd name="connsiteX5" fmla="*/ 6510867 w 9601200"/>
                <a:gd name="connsiteY5" fmla="*/ 573541 h 1447846"/>
                <a:gd name="connsiteX6" fmla="*/ 7848600 w 9601200"/>
                <a:gd name="connsiteY6" fmla="*/ 1445608 h 1447846"/>
                <a:gd name="connsiteX7" fmla="*/ 8686800 w 9601200"/>
                <a:gd name="connsiteY7" fmla="*/ 268741 h 1447846"/>
                <a:gd name="connsiteX8" fmla="*/ 9601200 w 9601200"/>
                <a:gd name="connsiteY8" fmla="*/ 217941 h 1447846"/>
                <a:gd name="connsiteX0" fmla="*/ 0 w 9601200"/>
                <a:gd name="connsiteY0" fmla="*/ 607408 h 1447989"/>
                <a:gd name="connsiteX1" fmla="*/ 1945828 w 9601200"/>
                <a:gd name="connsiteY1" fmla="*/ 1420208 h 1447989"/>
                <a:gd name="connsiteX2" fmla="*/ 3463057 w 9601200"/>
                <a:gd name="connsiteY2" fmla="*/ 48608 h 1447989"/>
                <a:gd name="connsiteX3" fmla="*/ 4666452 w 9601200"/>
                <a:gd name="connsiteY3" fmla="*/ 361875 h 1447989"/>
                <a:gd name="connsiteX4" fmla="*/ 5887911 w 9601200"/>
                <a:gd name="connsiteY4" fmla="*/ 886808 h 1447989"/>
                <a:gd name="connsiteX5" fmla="*/ 6755083 w 9601200"/>
                <a:gd name="connsiteY5" fmla="*/ 582007 h 1447989"/>
                <a:gd name="connsiteX6" fmla="*/ 7848600 w 9601200"/>
                <a:gd name="connsiteY6" fmla="*/ 1445608 h 1447989"/>
                <a:gd name="connsiteX7" fmla="*/ 8686800 w 9601200"/>
                <a:gd name="connsiteY7" fmla="*/ 268741 h 1447989"/>
                <a:gd name="connsiteX8" fmla="*/ 9601200 w 9601200"/>
                <a:gd name="connsiteY8" fmla="*/ 217941 h 1447989"/>
                <a:gd name="connsiteX0" fmla="*/ 0 w 9601200"/>
                <a:gd name="connsiteY0" fmla="*/ 607408 h 1447777"/>
                <a:gd name="connsiteX1" fmla="*/ 1945828 w 9601200"/>
                <a:gd name="connsiteY1" fmla="*/ 1420208 h 1447777"/>
                <a:gd name="connsiteX2" fmla="*/ 3463057 w 9601200"/>
                <a:gd name="connsiteY2" fmla="*/ 48608 h 1447777"/>
                <a:gd name="connsiteX3" fmla="*/ 4666452 w 9601200"/>
                <a:gd name="connsiteY3" fmla="*/ 361875 h 1447777"/>
                <a:gd name="connsiteX4" fmla="*/ 5887911 w 9601200"/>
                <a:gd name="connsiteY4" fmla="*/ 886808 h 1447777"/>
                <a:gd name="connsiteX5" fmla="*/ 6755083 w 9601200"/>
                <a:gd name="connsiteY5" fmla="*/ 582007 h 1447777"/>
                <a:gd name="connsiteX6" fmla="*/ 7848600 w 9601200"/>
                <a:gd name="connsiteY6" fmla="*/ 1445608 h 1447777"/>
                <a:gd name="connsiteX7" fmla="*/ 8686800 w 9601200"/>
                <a:gd name="connsiteY7" fmla="*/ 268741 h 1447777"/>
                <a:gd name="connsiteX8" fmla="*/ 9601200 w 9601200"/>
                <a:gd name="connsiteY8" fmla="*/ 217941 h 1447777"/>
                <a:gd name="connsiteX0" fmla="*/ 0 w 9601200"/>
                <a:gd name="connsiteY0" fmla="*/ 606063 h 1446432"/>
                <a:gd name="connsiteX1" fmla="*/ 1945828 w 9601200"/>
                <a:gd name="connsiteY1" fmla="*/ 1418863 h 1446432"/>
                <a:gd name="connsiteX2" fmla="*/ 3463057 w 9601200"/>
                <a:gd name="connsiteY2" fmla="*/ 47263 h 1446432"/>
                <a:gd name="connsiteX3" fmla="*/ 4699754 w 9601200"/>
                <a:gd name="connsiteY3" fmla="*/ 368997 h 1446432"/>
                <a:gd name="connsiteX4" fmla="*/ 5887911 w 9601200"/>
                <a:gd name="connsiteY4" fmla="*/ 885463 h 1446432"/>
                <a:gd name="connsiteX5" fmla="*/ 6755083 w 9601200"/>
                <a:gd name="connsiteY5" fmla="*/ 580662 h 1446432"/>
                <a:gd name="connsiteX6" fmla="*/ 7848600 w 9601200"/>
                <a:gd name="connsiteY6" fmla="*/ 1444263 h 1446432"/>
                <a:gd name="connsiteX7" fmla="*/ 8686800 w 9601200"/>
                <a:gd name="connsiteY7" fmla="*/ 267396 h 1446432"/>
                <a:gd name="connsiteX8" fmla="*/ 9601200 w 9601200"/>
                <a:gd name="connsiteY8" fmla="*/ 216596 h 1446432"/>
                <a:gd name="connsiteX0" fmla="*/ 0 w 9601200"/>
                <a:gd name="connsiteY0" fmla="*/ 591636 h 1432005"/>
                <a:gd name="connsiteX1" fmla="*/ 1945828 w 9601200"/>
                <a:gd name="connsiteY1" fmla="*/ 1404436 h 1432005"/>
                <a:gd name="connsiteX2" fmla="*/ 3463057 w 9601200"/>
                <a:gd name="connsiteY2" fmla="*/ 32836 h 1432005"/>
                <a:gd name="connsiteX3" fmla="*/ 4699754 w 9601200"/>
                <a:gd name="connsiteY3" fmla="*/ 354570 h 1432005"/>
                <a:gd name="connsiteX4" fmla="*/ 5887911 w 9601200"/>
                <a:gd name="connsiteY4" fmla="*/ 871036 h 1432005"/>
                <a:gd name="connsiteX5" fmla="*/ 6755083 w 9601200"/>
                <a:gd name="connsiteY5" fmla="*/ 566235 h 1432005"/>
                <a:gd name="connsiteX6" fmla="*/ 7848600 w 9601200"/>
                <a:gd name="connsiteY6" fmla="*/ 1429836 h 1432005"/>
                <a:gd name="connsiteX7" fmla="*/ 8686800 w 9601200"/>
                <a:gd name="connsiteY7" fmla="*/ 252969 h 1432005"/>
                <a:gd name="connsiteX8" fmla="*/ 9601200 w 9601200"/>
                <a:gd name="connsiteY8" fmla="*/ 202169 h 1432005"/>
                <a:gd name="connsiteX0" fmla="*/ 0 w 9601200"/>
                <a:gd name="connsiteY0" fmla="*/ 591636 h 1432005"/>
                <a:gd name="connsiteX1" fmla="*/ 1945828 w 9601200"/>
                <a:gd name="connsiteY1" fmla="*/ 1404436 h 1432005"/>
                <a:gd name="connsiteX2" fmla="*/ 3463057 w 9601200"/>
                <a:gd name="connsiteY2" fmla="*/ 32836 h 1432005"/>
                <a:gd name="connsiteX3" fmla="*/ 4699754 w 9601200"/>
                <a:gd name="connsiteY3" fmla="*/ 354570 h 1432005"/>
                <a:gd name="connsiteX4" fmla="*/ 5887911 w 9601200"/>
                <a:gd name="connsiteY4" fmla="*/ 871036 h 1432005"/>
                <a:gd name="connsiteX5" fmla="*/ 6755083 w 9601200"/>
                <a:gd name="connsiteY5" fmla="*/ 566235 h 1432005"/>
                <a:gd name="connsiteX6" fmla="*/ 7848600 w 9601200"/>
                <a:gd name="connsiteY6" fmla="*/ 1429836 h 1432005"/>
                <a:gd name="connsiteX7" fmla="*/ 8686800 w 9601200"/>
                <a:gd name="connsiteY7" fmla="*/ 252969 h 1432005"/>
                <a:gd name="connsiteX8" fmla="*/ 9601200 w 9601200"/>
                <a:gd name="connsiteY8" fmla="*/ 202169 h 1432005"/>
                <a:gd name="connsiteX0" fmla="*/ 0 w 9601200"/>
                <a:gd name="connsiteY0" fmla="*/ 591636 h 1432005"/>
                <a:gd name="connsiteX1" fmla="*/ 1945828 w 9601200"/>
                <a:gd name="connsiteY1" fmla="*/ 1404436 h 1432005"/>
                <a:gd name="connsiteX2" fmla="*/ 3463057 w 9601200"/>
                <a:gd name="connsiteY2" fmla="*/ 32836 h 1432005"/>
                <a:gd name="connsiteX3" fmla="*/ 4699754 w 9601200"/>
                <a:gd name="connsiteY3" fmla="*/ 354570 h 1432005"/>
                <a:gd name="connsiteX4" fmla="*/ 5887911 w 9601200"/>
                <a:gd name="connsiteY4" fmla="*/ 871036 h 1432005"/>
                <a:gd name="connsiteX5" fmla="*/ 6755083 w 9601200"/>
                <a:gd name="connsiteY5" fmla="*/ 566235 h 1432005"/>
                <a:gd name="connsiteX6" fmla="*/ 7848600 w 9601200"/>
                <a:gd name="connsiteY6" fmla="*/ 1429836 h 1432005"/>
                <a:gd name="connsiteX7" fmla="*/ 8686800 w 9601200"/>
                <a:gd name="connsiteY7" fmla="*/ 252969 h 1432005"/>
                <a:gd name="connsiteX8" fmla="*/ 9601200 w 9601200"/>
                <a:gd name="connsiteY8" fmla="*/ 202169 h 1432005"/>
                <a:gd name="connsiteX0" fmla="*/ 0 w 8686800"/>
                <a:gd name="connsiteY0" fmla="*/ 591636 h 1432005"/>
                <a:gd name="connsiteX1" fmla="*/ 1945828 w 8686800"/>
                <a:gd name="connsiteY1" fmla="*/ 1404436 h 1432005"/>
                <a:gd name="connsiteX2" fmla="*/ 3463057 w 8686800"/>
                <a:gd name="connsiteY2" fmla="*/ 32836 h 1432005"/>
                <a:gd name="connsiteX3" fmla="*/ 4699754 w 8686800"/>
                <a:gd name="connsiteY3" fmla="*/ 354570 h 1432005"/>
                <a:gd name="connsiteX4" fmla="*/ 5887911 w 8686800"/>
                <a:gd name="connsiteY4" fmla="*/ 871036 h 1432005"/>
                <a:gd name="connsiteX5" fmla="*/ 6755083 w 8686800"/>
                <a:gd name="connsiteY5" fmla="*/ 566235 h 1432005"/>
                <a:gd name="connsiteX6" fmla="*/ 7848600 w 8686800"/>
                <a:gd name="connsiteY6" fmla="*/ 1429836 h 1432005"/>
                <a:gd name="connsiteX7" fmla="*/ 8686800 w 8686800"/>
                <a:gd name="connsiteY7" fmla="*/ 252969 h 1432005"/>
                <a:gd name="connsiteX0" fmla="*/ 0 w 7848600"/>
                <a:gd name="connsiteY0" fmla="*/ 591636 h 1432005"/>
                <a:gd name="connsiteX1" fmla="*/ 1945828 w 7848600"/>
                <a:gd name="connsiteY1" fmla="*/ 1404436 h 1432005"/>
                <a:gd name="connsiteX2" fmla="*/ 3463057 w 7848600"/>
                <a:gd name="connsiteY2" fmla="*/ 32836 h 1432005"/>
                <a:gd name="connsiteX3" fmla="*/ 4699754 w 7848600"/>
                <a:gd name="connsiteY3" fmla="*/ 354570 h 1432005"/>
                <a:gd name="connsiteX4" fmla="*/ 5887911 w 7848600"/>
                <a:gd name="connsiteY4" fmla="*/ 871036 h 1432005"/>
                <a:gd name="connsiteX5" fmla="*/ 6755083 w 7848600"/>
                <a:gd name="connsiteY5" fmla="*/ 566235 h 1432005"/>
                <a:gd name="connsiteX6" fmla="*/ 7848600 w 7848600"/>
                <a:gd name="connsiteY6" fmla="*/ 1429836 h 1432005"/>
                <a:gd name="connsiteX0" fmla="*/ 0 w 7848600"/>
                <a:gd name="connsiteY0" fmla="*/ 591636 h 1432005"/>
                <a:gd name="connsiteX1" fmla="*/ 1945828 w 7848600"/>
                <a:gd name="connsiteY1" fmla="*/ 1404436 h 1432005"/>
                <a:gd name="connsiteX2" fmla="*/ 3463057 w 7848600"/>
                <a:gd name="connsiteY2" fmla="*/ 32836 h 1432005"/>
                <a:gd name="connsiteX3" fmla="*/ 4699754 w 7848600"/>
                <a:gd name="connsiteY3" fmla="*/ 354570 h 1432005"/>
                <a:gd name="connsiteX4" fmla="*/ 5887911 w 7848600"/>
                <a:gd name="connsiteY4" fmla="*/ 871036 h 1432005"/>
                <a:gd name="connsiteX5" fmla="*/ 6755083 w 7848600"/>
                <a:gd name="connsiteY5" fmla="*/ 566235 h 1432005"/>
                <a:gd name="connsiteX6" fmla="*/ 7848600 w 7848600"/>
                <a:gd name="connsiteY6" fmla="*/ 1429836 h 1432005"/>
                <a:gd name="connsiteX0" fmla="*/ 0 w 7848600"/>
                <a:gd name="connsiteY0" fmla="*/ 572845 h 1413214"/>
                <a:gd name="connsiteX1" fmla="*/ 1379692 w 7848600"/>
                <a:gd name="connsiteY1" fmla="*/ 962312 h 1413214"/>
                <a:gd name="connsiteX2" fmla="*/ 3463057 w 7848600"/>
                <a:gd name="connsiteY2" fmla="*/ 14045 h 1413214"/>
                <a:gd name="connsiteX3" fmla="*/ 4699754 w 7848600"/>
                <a:gd name="connsiteY3" fmla="*/ 335779 h 1413214"/>
                <a:gd name="connsiteX4" fmla="*/ 5887911 w 7848600"/>
                <a:gd name="connsiteY4" fmla="*/ 852245 h 1413214"/>
                <a:gd name="connsiteX5" fmla="*/ 6755083 w 7848600"/>
                <a:gd name="connsiteY5" fmla="*/ 547444 h 1413214"/>
                <a:gd name="connsiteX6" fmla="*/ 7848600 w 7848600"/>
                <a:gd name="connsiteY6" fmla="*/ 1411045 h 1413214"/>
                <a:gd name="connsiteX0" fmla="*/ 0 w 7848600"/>
                <a:gd name="connsiteY0" fmla="*/ 572845 h 1413214"/>
                <a:gd name="connsiteX1" fmla="*/ 1379692 w 7848600"/>
                <a:gd name="connsiteY1" fmla="*/ 962312 h 1413214"/>
                <a:gd name="connsiteX2" fmla="*/ 3463057 w 7848600"/>
                <a:gd name="connsiteY2" fmla="*/ 14045 h 1413214"/>
                <a:gd name="connsiteX3" fmla="*/ 4699754 w 7848600"/>
                <a:gd name="connsiteY3" fmla="*/ 335779 h 1413214"/>
                <a:gd name="connsiteX4" fmla="*/ 5887911 w 7848600"/>
                <a:gd name="connsiteY4" fmla="*/ 852245 h 1413214"/>
                <a:gd name="connsiteX5" fmla="*/ 6755083 w 7848600"/>
                <a:gd name="connsiteY5" fmla="*/ 547444 h 1413214"/>
                <a:gd name="connsiteX6" fmla="*/ 7848600 w 7848600"/>
                <a:gd name="connsiteY6" fmla="*/ 1411045 h 1413214"/>
                <a:gd name="connsiteX0" fmla="*/ 0 w 7848600"/>
                <a:gd name="connsiteY0" fmla="*/ 589269 h 1429638"/>
                <a:gd name="connsiteX1" fmla="*/ 1379692 w 7848600"/>
                <a:gd name="connsiteY1" fmla="*/ 978736 h 1429638"/>
                <a:gd name="connsiteX2" fmla="*/ 3096733 w 7848600"/>
                <a:gd name="connsiteY2" fmla="*/ 22002 h 1429638"/>
                <a:gd name="connsiteX3" fmla="*/ 4699754 w 7848600"/>
                <a:gd name="connsiteY3" fmla="*/ 352203 h 1429638"/>
                <a:gd name="connsiteX4" fmla="*/ 5887911 w 7848600"/>
                <a:gd name="connsiteY4" fmla="*/ 868669 h 1429638"/>
                <a:gd name="connsiteX5" fmla="*/ 6755083 w 7848600"/>
                <a:gd name="connsiteY5" fmla="*/ 563868 h 1429638"/>
                <a:gd name="connsiteX6" fmla="*/ 7848600 w 7848600"/>
                <a:gd name="connsiteY6" fmla="*/ 1427469 h 1429638"/>
                <a:gd name="connsiteX0" fmla="*/ 0 w 7848600"/>
                <a:gd name="connsiteY0" fmla="*/ 588820 h 1429189"/>
                <a:gd name="connsiteX1" fmla="*/ 1501799 w 7848600"/>
                <a:gd name="connsiteY1" fmla="*/ 969820 h 1429189"/>
                <a:gd name="connsiteX2" fmla="*/ 3096733 w 7848600"/>
                <a:gd name="connsiteY2" fmla="*/ 21553 h 1429189"/>
                <a:gd name="connsiteX3" fmla="*/ 4699754 w 7848600"/>
                <a:gd name="connsiteY3" fmla="*/ 351754 h 1429189"/>
                <a:gd name="connsiteX4" fmla="*/ 5887911 w 7848600"/>
                <a:gd name="connsiteY4" fmla="*/ 868220 h 1429189"/>
                <a:gd name="connsiteX5" fmla="*/ 6755083 w 7848600"/>
                <a:gd name="connsiteY5" fmla="*/ 563419 h 1429189"/>
                <a:gd name="connsiteX6" fmla="*/ 7848600 w 7848600"/>
                <a:gd name="connsiteY6" fmla="*/ 1427020 h 1429189"/>
                <a:gd name="connsiteX0" fmla="*/ 0 w 7848600"/>
                <a:gd name="connsiteY0" fmla="*/ 592851 h 1433220"/>
                <a:gd name="connsiteX1" fmla="*/ 1501799 w 7848600"/>
                <a:gd name="connsiteY1" fmla="*/ 973851 h 1433220"/>
                <a:gd name="connsiteX2" fmla="*/ 3096733 w 7848600"/>
                <a:gd name="connsiteY2" fmla="*/ 25584 h 1433220"/>
                <a:gd name="connsiteX3" fmla="*/ 4588747 w 7848600"/>
                <a:gd name="connsiteY3" fmla="*/ 321919 h 1433220"/>
                <a:gd name="connsiteX4" fmla="*/ 5887911 w 7848600"/>
                <a:gd name="connsiteY4" fmla="*/ 872251 h 1433220"/>
                <a:gd name="connsiteX5" fmla="*/ 6755083 w 7848600"/>
                <a:gd name="connsiteY5" fmla="*/ 567450 h 1433220"/>
                <a:gd name="connsiteX6" fmla="*/ 7848600 w 7848600"/>
                <a:gd name="connsiteY6" fmla="*/ 1431051 h 1433220"/>
                <a:gd name="connsiteX0" fmla="*/ 0 w 7848600"/>
                <a:gd name="connsiteY0" fmla="*/ 584516 h 1424885"/>
                <a:gd name="connsiteX1" fmla="*/ 1501799 w 7848600"/>
                <a:gd name="connsiteY1" fmla="*/ 965516 h 1424885"/>
                <a:gd name="connsiteX2" fmla="*/ 3096733 w 7848600"/>
                <a:gd name="connsiteY2" fmla="*/ 17249 h 1424885"/>
                <a:gd name="connsiteX3" fmla="*/ 4588747 w 7848600"/>
                <a:gd name="connsiteY3" fmla="*/ 313584 h 1424885"/>
                <a:gd name="connsiteX4" fmla="*/ 5887911 w 7848600"/>
                <a:gd name="connsiteY4" fmla="*/ 863916 h 1424885"/>
                <a:gd name="connsiteX5" fmla="*/ 6755083 w 7848600"/>
                <a:gd name="connsiteY5" fmla="*/ 559115 h 1424885"/>
                <a:gd name="connsiteX6" fmla="*/ 7848600 w 7848600"/>
                <a:gd name="connsiteY6" fmla="*/ 1422716 h 1424885"/>
                <a:gd name="connsiteX0" fmla="*/ 0 w 7848600"/>
                <a:gd name="connsiteY0" fmla="*/ 592384 h 1432984"/>
                <a:gd name="connsiteX1" fmla="*/ 1501799 w 7848600"/>
                <a:gd name="connsiteY1" fmla="*/ 973384 h 1432984"/>
                <a:gd name="connsiteX2" fmla="*/ 3096733 w 7848600"/>
                <a:gd name="connsiteY2" fmla="*/ 25117 h 1432984"/>
                <a:gd name="connsiteX3" fmla="*/ 4588747 w 7848600"/>
                <a:gd name="connsiteY3" fmla="*/ 321452 h 1432984"/>
                <a:gd name="connsiteX4" fmla="*/ 6098826 w 7848600"/>
                <a:gd name="connsiteY4" fmla="*/ 829451 h 1432984"/>
                <a:gd name="connsiteX5" fmla="*/ 6755083 w 7848600"/>
                <a:gd name="connsiteY5" fmla="*/ 566983 h 1432984"/>
                <a:gd name="connsiteX6" fmla="*/ 7848600 w 7848600"/>
                <a:gd name="connsiteY6" fmla="*/ 1430584 h 1432984"/>
                <a:gd name="connsiteX0" fmla="*/ 0 w 7848600"/>
                <a:gd name="connsiteY0" fmla="*/ 592384 h 1432984"/>
                <a:gd name="connsiteX1" fmla="*/ 1501799 w 7848600"/>
                <a:gd name="connsiteY1" fmla="*/ 973384 h 1432984"/>
                <a:gd name="connsiteX2" fmla="*/ 3096733 w 7848600"/>
                <a:gd name="connsiteY2" fmla="*/ 25117 h 1432984"/>
                <a:gd name="connsiteX3" fmla="*/ 4588747 w 7848600"/>
                <a:gd name="connsiteY3" fmla="*/ 321452 h 1432984"/>
                <a:gd name="connsiteX4" fmla="*/ 6098826 w 7848600"/>
                <a:gd name="connsiteY4" fmla="*/ 829451 h 1432984"/>
                <a:gd name="connsiteX5" fmla="*/ 6755083 w 7848600"/>
                <a:gd name="connsiteY5" fmla="*/ 566983 h 1432984"/>
                <a:gd name="connsiteX6" fmla="*/ 7848600 w 7848600"/>
                <a:gd name="connsiteY6" fmla="*/ 1430584 h 1432984"/>
                <a:gd name="connsiteX0" fmla="*/ 0 w 7848600"/>
                <a:gd name="connsiteY0" fmla="*/ 586377 h 1426977"/>
                <a:gd name="connsiteX1" fmla="*/ 1501799 w 7848600"/>
                <a:gd name="connsiteY1" fmla="*/ 967377 h 1426977"/>
                <a:gd name="connsiteX2" fmla="*/ 3096733 w 7848600"/>
                <a:gd name="connsiteY2" fmla="*/ 19110 h 1426977"/>
                <a:gd name="connsiteX3" fmla="*/ 4588747 w 7848600"/>
                <a:gd name="connsiteY3" fmla="*/ 315445 h 1426977"/>
                <a:gd name="connsiteX4" fmla="*/ 6098826 w 7848600"/>
                <a:gd name="connsiteY4" fmla="*/ 823444 h 1426977"/>
                <a:gd name="connsiteX5" fmla="*/ 6755083 w 7848600"/>
                <a:gd name="connsiteY5" fmla="*/ 560976 h 1426977"/>
                <a:gd name="connsiteX6" fmla="*/ 7848600 w 7848600"/>
                <a:gd name="connsiteY6" fmla="*/ 1424577 h 1426977"/>
                <a:gd name="connsiteX0" fmla="*/ 0 w 7848600"/>
                <a:gd name="connsiteY0" fmla="*/ 586377 h 1426455"/>
                <a:gd name="connsiteX1" fmla="*/ 1501799 w 7848600"/>
                <a:gd name="connsiteY1" fmla="*/ 967377 h 1426455"/>
                <a:gd name="connsiteX2" fmla="*/ 3096733 w 7848600"/>
                <a:gd name="connsiteY2" fmla="*/ 19110 h 1426455"/>
                <a:gd name="connsiteX3" fmla="*/ 4588747 w 7848600"/>
                <a:gd name="connsiteY3" fmla="*/ 315445 h 1426455"/>
                <a:gd name="connsiteX4" fmla="*/ 6098826 w 7848600"/>
                <a:gd name="connsiteY4" fmla="*/ 823444 h 1426455"/>
                <a:gd name="connsiteX5" fmla="*/ 7654240 w 7848600"/>
                <a:gd name="connsiteY5" fmla="*/ 323910 h 1426455"/>
                <a:gd name="connsiteX6" fmla="*/ 7848600 w 7848600"/>
                <a:gd name="connsiteY6" fmla="*/ 1424577 h 1426455"/>
                <a:gd name="connsiteX0" fmla="*/ 0 w 9524805"/>
                <a:gd name="connsiteY0" fmla="*/ 956734 h 1386915"/>
                <a:gd name="connsiteX1" fmla="*/ 1501799 w 9524805"/>
                <a:gd name="connsiteY1" fmla="*/ 1337734 h 1386915"/>
                <a:gd name="connsiteX2" fmla="*/ 3096733 w 9524805"/>
                <a:gd name="connsiteY2" fmla="*/ 389467 h 1386915"/>
                <a:gd name="connsiteX3" fmla="*/ 4588747 w 9524805"/>
                <a:gd name="connsiteY3" fmla="*/ 685802 h 1386915"/>
                <a:gd name="connsiteX4" fmla="*/ 6098826 w 9524805"/>
                <a:gd name="connsiteY4" fmla="*/ 1193801 h 1386915"/>
                <a:gd name="connsiteX5" fmla="*/ 7654240 w 9524805"/>
                <a:gd name="connsiteY5" fmla="*/ 694267 h 1386915"/>
                <a:gd name="connsiteX6" fmla="*/ 9524805 w 9524805"/>
                <a:gd name="connsiteY6" fmla="*/ 0 h 1386915"/>
                <a:gd name="connsiteX0" fmla="*/ 0 w 9524805"/>
                <a:gd name="connsiteY0" fmla="*/ 956734 h 1422404"/>
                <a:gd name="connsiteX1" fmla="*/ 1501799 w 9524805"/>
                <a:gd name="connsiteY1" fmla="*/ 1337734 h 1422404"/>
                <a:gd name="connsiteX2" fmla="*/ 3096733 w 9524805"/>
                <a:gd name="connsiteY2" fmla="*/ 389467 h 1422404"/>
                <a:gd name="connsiteX3" fmla="*/ 4588747 w 9524805"/>
                <a:gd name="connsiteY3" fmla="*/ 685802 h 1422404"/>
                <a:gd name="connsiteX4" fmla="*/ 6076624 w 9524805"/>
                <a:gd name="connsiteY4" fmla="*/ 1422401 h 1422404"/>
                <a:gd name="connsiteX5" fmla="*/ 7654240 w 9524805"/>
                <a:gd name="connsiteY5" fmla="*/ 694267 h 1422404"/>
                <a:gd name="connsiteX6" fmla="*/ 9524805 w 9524805"/>
                <a:gd name="connsiteY6" fmla="*/ 0 h 1422404"/>
                <a:gd name="connsiteX0" fmla="*/ 0 w 9524805"/>
                <a:gd name="connsiteY0" fmla="*/ 956734 h 1422403"/>
                <a:gd name="connsiteX1" fmla="*/ 1501799 w 9524805"/>
                <a:gd name="connsiteY1" fmla="*/ 1337734 h 1422403"/>
                <a:gd name="connsiteX2" fmla="*/ 3096733 w 9524805"/>
                <a:gd name="connsiteY2" fmla="*/ 389467 h 1422403"/>
                <a:gd name="connsiteX3" fmla="*/ 4588747 w 9524805"/>
                <a:gd name="connsiteY3" fmla="*/ 685802 h 1422403"/>
                <a:gd name="connsiteX4" fmla="*/ 6076624 w 9524805"/>
                <a:gd name="connsiteY4" fmla="*/ 1422401 h 1422403"/>
                <a:gd name="connsiteX5" fmla="*/ 7654240 w 9524805"/>
                <a:gd name="connsiteY5" fmla="*/ 694267 h 1422403"/>
                <a:gd name="connsiteX6" fmla="*/ 9524805 w 9524805"/>
                <a:gd name="connsiteY6" fmla="*/ 0 h 1422403"/>
                <a:gd name="connsiteX0" fmla="*/ 0 w 9524805"/>
                <a:gd name="connsiteY0" fmla="*/ 956734 h 1425164"/>
                <a:gd name="connsiteX1" fmla="*/ 1501799 w 9524805"/>
                <a:gd name="connsiteY1" fmla="*/ 1337734 h 1425164"/>
                <a:gd name="connsiteX2" fmla="*/ 3096733 w 9524805"/>
                <a:gd name="connsiteY2" fmla="*/ 389467 h 1425164"/>
                <a:gd name="connsiteX3" fmla="*/ 4566547 w 9524805"/>
                <a:gd name="connsiteY3" fmla="*/ 922869 h 1425164"/>
                <a:gd name="connsiteX4" fmla="*/ 6076624 w 9524805"/>
                <a:gd name="connsiteY4" fmla="*/ 1422401 h 1425164"/>
                <a:gd name="connsiteX5" fmla="*/ 7654240 w 9524805"/>
                <a:gd name="connsiteY5" fmla="*/ 694267 h 1425164"/>
                <a:gd name="connsiteX6" fmla="*/ 9524805 w 9524805"/>
                <a:gd name="connsiteY6" fmla="*/ 0 h 1425164"/>
                <a:gd name="connsiteX0" fmla="*/ 0 w 9524805"/>
                <a:gd name="connsiteY0" fmla="*/ 956734 h 1424315"/>
                <a:gd name="connsiteX1" fmla="*/ 1501799 w 9524805"/>
                <a:gd name="connsiteY1" fmla="*/ 1337734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01799 w 9524805"/>
                <a:gd name="connsiteY1" fmla="*/ 1337734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46201 w 9524805"/>
                <a:gd name="connsiteY1" fmla="*/ 1354667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46201 w 9524805"/>
                <a:gd name="connsiteY1" fmla="*/ 1354667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46201 w 9524805"/>
                <a:gd name="connsiteY1" fmla="*/ 1354667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766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766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877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877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877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30867"/>
                <a:gd name="connsiteX1" fmla="*/ 1546201 w 9524805"/>
                <a:gd name="connsiteY1" fmla="*/ 1354667 h 1430867"/>
                <a:gd name="connsiteX2" fmla="*/ 3096733 w 9524805"/>
                <a:gd name="connsiteY2" fmla="*/ 389467 h 1430867"/>
                <a:gd name="connsiteX3" fmla="*/ 4588748 w 9524805"/>
                <a:gd name="connsiteY3" fmla="*/ 694269 h 1430867"/>
                <a:gd name="connsiteX4" fmla="*/ 6132126 w 9524805"/>
                <a:gd name="connsiteY4" fmla="*/ 1430867 h 1430867"/>
                <a:gd name="connsiteX5" fmla="*/ 7654240 w 9524805"/>
                <a:gd name="connsiteY5" fmla="*/ 694267 h 1430867"/>
                <a:gd name="connsiteX6" fmla="*/ 9524805 w 9524805"/>
                <a:gd name="connsiteY6" fmla="*/ 0 h 1430867"/>
                <a:gd name="connsiteX0" fmla="*/ 0 w 9524805"/>
                <a:gd name="connsiteY0" fmla="*/ 678201 h 1431734"/>
                <a:gd name="connsiteX1" fmla="*/ 1546201 w 9524805"/>
                <a:gd name="connsiteY1" fmla="*/ 1355534 h 1431734"/>
                <a:gd name="connsiteX2" fmla="*/ 3096733 w 9524805"/>
                <a:gd name="connsiteY2" fmla="*/ 390334 h 1431734"/>
                <a:gd name="connsiteX3" fmla="*/ 4588748 w 9524805"/>
                <a:gd name="connsiteY3" fmla="*/ 695136 h 1431734"/>
                <a:gd name="connsiteX4" fmla="*/ 6132126 w 9524805"/>
                <a:gd name="connsiteY4" fmla="*/ 1431734 h 1431734"/>
                <a:gd name="connsiteX5" fmla="*/ 7654240 w 9524805"/>
                <a:gd name="connsiteY5" fmla="*/ 695134 h 1431734"/>
                <a:gd name="connsiteX6" fmla="*/ 9524805 w 9524805"/>
                <a:gd name="connsiteY6" fmla="*/ 867 h 1431734"/>
                <a:gd name="connsiteX0" fmla="*/ 0 w 9524805"/>
                <a:gd name="connsiteY0" fmla="*/ 677937 h 1431470"/>
                <a:gd name="connsiteX1" fmla="*/ 1546201 w 9524805"/>
                <a:gd name="connsiteY1" fmla="*/ 1355270 h 1431470"/>
                <a:gd name="connsiteX2" fmla="*/ 3096733 w 9524805"/>
                <a:gd name="connsiteY2" fmla="*/ 390070 h 1431470"/>
                <a:gd name="connsiteX3" fmla="*/ 4588748 w 9524805"/>
                <a:gd name="connsiteY3" fmla="*/ 694872 h 1431470"/>
                <a:gd name="connsiteX4" fmla="*/ 6132126 w 9524805"/>
                <a:gd name="connsiteY4" fmla="*/ 1431470 h 1431470"/>
                <a:gd name="connsiteX5" fmla="*/ 7654240 w 9524805"/>
                <a:gd name="connsiteY5" fmla="*/ 694870 h 1431470"/>
                <a:gd name="connsiteX6" fmla="*/ 9524805 w 9524805"/>
                <a:gd name="connsiteY6" fmla="*/ 603 h 1431470"/>
                <a:gd name="connsiteX0" fmla="*/ 0 w 9524805"/>
                <a:gd name="connsiteY0" fmla="*/ 677937 h 1431470"/>
                <a:gd name="connsiteX1" fmla="*/ 1546201 w 9524805"/>
                <a:gd name="connsiteY1" fmla="*/ 1355270 h 1431470"/>
                <a:gd name="connsiteX2" fmla="*/ 3096733 w 9524805"/>
                <a:gd name="connsiteY2" fmla="*/ 390070 h 1431470"/>
                <a:gd name="connsiteX3" fmla="*/ 4588748 w 9524805"/>
                <a:gd name="connsiteY3" fmla="*/ 694872 h 1431470"/>
                <a:gd name="connsiteX4" fmla="*/ 6132126 w 9524805"/>
                <a:gd name="connsiteY4" fmla="*/ 1431470 h 1431470"/>
                <a:gd name="connsiteX5" fmla="*/ 7654240 w 9524805"/>
                <a:gd name="connsiteY5" fmla="*/ 694870 h 1431470"/>
                <a:gd name="connsiteX6" fmla="*/ 9524805 w 9524805"/>
                <a:gd name="connsiteY6" fmla="*/ 603 h 1431470"/>
                <a:gd name="connsiteX0" fmla="*/ 0 w 9524805"/>
                <a:gd name="connsiteY0" fmla="*/ 677937 h 1431470"/>
                <a:gd name="connsiteX1" fmla="*/ 1546201 w 9524805"/>
                <a:gd name="connsiteY1" fmla="*/ 1355270 h 1431470"/>
                <a:gd name="connsiteX2" fmla="*/ 3096733 w 9524805"/>
                <a:gd name="connsiteY2" fmla="*/ 390070 h 1431470"/>
                <a:gd name="connsiteX3" fmla="*/ 4588748 w 9524805"/>
                <a:gd name="connsiteY3" fmla="*/ 694872 h 1431470"/>
                <a:gd name="connsiteX4" fmla="*/ 6132126 w 9524805"/>
                <a:gd name="connsiteY4" fmla="*/ 1431470 h 1431470"/>
                <a:gd name="connsiteX5" fmla="*/ 7654240 w 9524805"/>
                <a:gd name="connsiteY5" fmla="*/ 694870 h 1431470"/>
                <a:gd name="connsiteX6" fmla="*/ 9524805 w 9524805"/>
                <a:gd name="connsiteY6" fmla="*/ 603 h 1431470"/>
                <a:gd name="connsiteX0" fmla="*/ 0 w 9524805"/>
                <a:gd name="connsiteY0" fmla="*/ 677937 h 1431543"/>
                <a:gd name="connsiteX1" fmla="*/ 1546201 w 9524805"/>
                <a:gd name="connsiteY1" fmla="*/ 1355270 h 1431543"/>
                <a:gd name="connsiteX2" fmla="*/ 3096733 w 9524805"/>
                <a:gd name="connsiteY2" fmla="*/ 390070 h 1431543"/>
                <a:gd name="connsiteX3" fmla="*/ 4588748 w 9524805"/>
                <a:gd name="connsiteY3" fmla="*/ 694872 h 1431543"/>
                <a:gd name="connsiteX4" fmla="*/ 6132126 w 9524805"/>
                <a:gd name="connsiteY4" fmla="*/ 1431470 h 1431543"/>
                <a:gd name="connsiteX5" fmla="*/ 7654240 w 9524805"/>
                <a:gd name="connsiteY5" fmla="*/ 694870 h 1431543"/>
                <a:gd name="connsiteX6" fmla="*/ 9524805 w 9524805"/>
                <a:gd name="connsiteY6" fmla="*/ 603 h 1431543"/>
                <a:gd name="connsiteX0" fmla="*/ 0 w 9524805"/>
                <a:gd name="connsiteY0" fmla="*/ 677937 h 1431543"/>
                <a:gd name="connsiteX1" fmla="*/ 1546201 w 9524805"/>
                <a:gd name="connsiteY1" fmla="*/ 1355270 h 1431543"/>
                <a:gd name="connsiteX2" fmla="*/ 3096733 w 9524805"/>
                <a:gd name="connsiteY2" fmla="*/ 390070 h 1431543"/>
                <a:gd name="connsiteX3" fmla="*/ 4588748 w 9524805"/>
                <a:gd name="connsiteY3" fmla="*/ 694872 h 1431543"/>
                <a:gd name="connsiteX4" fmla="*/ 6132126 w 9524805"/>
                <a:gd name="connsiteY4" fmla="*/ 1431470 h 1431543"/>
                <a:gd name="connsiteX5" fmla="*/ 7654240 w 9524805"/>
                <a:gd name="connsiteY5" fmla="*/ 694870 h 1431543"/>
                <a:gd name="connsiteX6" fmla="*/ 9524805 w 9524805"/>
                <a:gd name="connsiteY6" fmla="*/ 603 h 1431543"/>
                <a:gd name="connsiteX0" fmla="*/ 0 w 9571866"/>
                <a:gd name="connsiteY0" fmla="*/ 715896 h 1469533"/>
                <a:gd name="connsiteX1" fmla="*/ 1546201 w 9571866"/>
                <a:gd name="connsiteY1" fmla="*/ 1393229 h 1469533"/>
                <a:gd name="connsiteX2" fmla="*/ 3096733 w 9571866"/>
                <a:gd name="connsiteY2" fmla="*/ 428029 h 1469533"/>
                <a:gd name="connsiteX3" fmla="*/ 4588748 w 9571866"/>
                <a:gd name="connsiteY3" fmla="*/ 732831 h 1469533"/>
                <a:gd name="connsiteX4" fmla="*/ 6132126 w 9571866"/>
                <a:gd name="connsiteY4" fmla="*/ 1469429 h 1469533"/>
                <a:gd name="connsiteX5" fmla="*/ 7654240 w 9571866"/>
                <a:gd name="connsiteY5" fmla="*/ 732829 h 1469533"/>
                <a:gd name="connsiteX6" fmla="*/ 9397441 w 9571866"/>
                <a:gd name="connsiteY6" fmla="*/ 55494 h 1469533"/>
                <a:gd name="connsiteX7" fmla="*/ 9524805 w 9571866"/>
                <a:gd name="connsiteY7" fmla="*/ 38562 h 1469533"/>
                <a:gd name="connsiteX0" fmla="*/ 0 w 9592311"/>
                <a:gd name="connsiteY0" fmla="*/ 665766 h 1681768"/>
                <a:gd name="connsiteX1" fmla="*/ 1546201 w 9592311"/>
                <a:gd name="connsiteY1" fmla="*/ 1343099 h 1681768"/>
                <a:gd name="connsiteX2" fmla="*/ 3096733 w 9592311"/>
                <a:gd name="connsiteY2" fmla="*/ 377899 h 1681768"/>
                <a:gd name="connsiteX3" fmla="*/ 4588748 w 9592311"/>
                <a:gd name="connsiteY3" fmla="*/ 682701 h 1681768"/>
                <a:gd name="connsiteX4" fmla="*/ 6132126 w 9592311"/>
                <a:gd name="connsiteY4" fmla="*/ 1419299 h 1681768"/>
                <a:gd name="connsiteX5" fmla="*/ 7654240 w 9592311"/>
                <a:gd name="connsiteY5" fmla="*/ 682699 h 1681768"/>
                <a:gd name="connsiteX6" fmla="*/ 9397441 w 9592311"/>
                <a:gd name="connsiteY6" fmla="*/ 5364 h 1681768"/>
                <a:gd name="connsiteX7" fmla="*/ 9569208 w 9592311"/>
                <a:gd name="connsiteY7" fmla="*/ 1681765 h 1681768"/>
                <a:gd name="connsiteX0" fmla="*/ 0 w 9569208"/>
                <a:gd name="connsiteY0" fmla="*/ 660402 h 1676401"/>
                <a:gd name="connsiteX1" fmla="*/ 1546201 w 9569208"/>
                <a:gd name="connsiteY1" fmla="*/ 1337735 h 1676401"/>
                <a:gd name="connsiteX2" fmla="*/ 3096733 w 9569208"/>
                <a:gd name="connsiteY2" fmla="*/ 372535 h 1676401"/>
                <a:gd name="connsiteX3" fmla="*/ 4588748 w 9569208"/>
                <a:gd name="connsiteY3" fmla="*/ 677337 h 1676401"/>
                <a:gd name="connsiteX4" fmla="*/ 6132126 w 9569208"/>
                <a:gd name="connsiteY4" fmla="*/ 1413935 h 1676401"/>
                <a:gd name="connsiteX5" fmla="*/ 7654240 w 9569208"/>
                <a:gd name="connsiteY5" fmla="*/ 677335 h 1676401"/>
                <a:gd name="connsiteX6" fmla="*/ 9397441 w 9569208"/>
                <a:gd name="connsiteY6" fmla="*/ 0 h 1676401"/>
                <a:gd name="connsiteX7" fmla="*/ 9569208 w 9569208"/>
                <a:gd name="connsiteY7" fmla="*/ 1676401 h 1676401"/>
                <a:gd name="connsiteX0" fmla="*/ 0 w 9569208"/>
                <a:gd name="connsiteY0" fmla="*/ 660402 h 1676401"/>
                <a:gd name="connsiteX1" fmla="*/ 1546201 w 9569208"/>
                <a:gd name="connsiteY1" fmla="*/ 1337735 h 1676401"/>
                <a:gd name="connsiteX2" fmla="*/ 3096733 w 9569208"/>
                <a:gd name="connsiteY2" fmla="*/ 372535 h 1676401"/>
                <a:gd name="connsiteX3" fmla="*/ 4588748 w 9569208"/>
                <a:gd name="connsiteY3" fmla="*/ 677337 h 1676401"/>
                <a:gd name="connsiteX4" fmla="*/ 6132126 w 9569208"/>
                <a:gd name="connsiteY4" fmla="*/ 1413935 h 1676401"/>
                <a:gd name="connsiteX5" fmla="*/ 7654240 w 9569208"/>
                <a:gd name="connsiteY5" fmla="*/ 677335 h 1676401"/>
                <a:gd name="connsiteX6" fmla="*/ 9530650 w 9569208"/>
                <a:gd name="connsiteY6" fmla="*/ 0 h 1676401"/>
                <a:gd name="connsiteX7" fmla="*/ 9569208 w 9569208"/>
                <a:gd name="connsiteY7" fmla="*/ 1676401 h 1676401"/>
                <a:gd name="connsiteX0" fmla="*/ 0 w 9569208"/>
                <a:gd name="connsiteY0" fmla="*/ 660609 h 1676608"/>
                <a:gd name="connsiteX1" fmla="*/ 1546201 w 9569208"/>
                <a:gd name="connsiteY1" fmla="*/ 1337942 h 1676608"/>
                <a:gd name="connsiteX2" fmla="*/ 3096733 w 9569208"/>
                <a:gd name="connsiteY2" fmla="*/ 372742 h 1676608"/>
                <a:gd name="connsiteX3" fmla="*/ 4588748 w 9569208"/>
                <a:gd name="connsiteY3" fmla="*/ 677544 h 1676608"/>
                <a:gd name="connsiteX4" fmla="*/ 6132126 w 9569208"/>
                <a:gd name="connsiteY4" fmla="*/ 1414142 h 1676608"/>
                <a:gd name="connsiteX5" fmla="*/ 7654240 w 9569208"/>
                <a:gd name="connsiteY5" fmla="*/ 677542 h 1676608"/>
                <a:gd name="connsiteX6" fmla="*/ 9530650 w 9569208"/>
                <a:gd name="connsiteY6" fmla="*/ 207 h 1676608"/>
                <a:gd name="connsiteX7" fmla="*/ 9569208 w 9569208"/>
                <a:gd name="connsiteY7" fmla="*/ 1676608 h 1676608"/>
                <a:gd name="connsiteX0" fmla="*/ 0 w 9558107"/>
                <a:gd name="connsiteY0" fmla="*/ 660609 h 1702008"/>
                <a:gd name="connsiteX1" fmla="*/ 1546201 w 9558107"/>
                <a:gd name="connsiteY1" fmla="*/ 1337942 h 1702008"/>
                <a:gd name="connsiteX2" fmla="*/ 3096733 w 9558107"/>
                <a:gd name="connsiteY2" fmla="*/ 372742 h 1702008"/>
                <a:gd name="connsiteX3" fmla="*/ 4588748 w 9558107"/>
                <a:gd name="connsiteY3" fmla="*/ 677544 h 1702008"/>
                <a:gd name="connsiteX4" fmla="*/ 6132126 w 9558107"/>
                <a:gd name="connsiteY4" fmla="*/ 1414142 h 1702008"/>
                <a:gd name="connsiteX5" fmla="*/ 7654240 w 9558107"/>
                <a:gd name="connsiteY5" fmla="*/ 677542 h 1702008"/>
                <a:gd name="connsiteX6" fmla="*/ 9530650 w 9558107"/>
                <a:gd name="connsiteY6" fmla="*/ 207 h 1702008"/>
                <a:gd name="connsiteX7" fmla="*/ 9558107 w 9558107"/>
                <a:gd name="connsiteY7" fmla="*/ 1702008 h 1702008"/>
                <a:gd name="connsiteX0" fmla="*/ 0 w 9857826"/>
                <a:gd name="connsiteY0" fmla="*/ 660609 h 1414246"/>
                <a:gd name="connsiteX1" fmla="*/ 1546201 w 9857826"/>
                <a:gd name="connsiteY1" fmla="*/ 1337942 h 1414246"/>
                <a:gd name="connsiteX2" fmla="*/ 3096733 w 9857826"/>
                <a:gd name="connsiteY2" fmla="*/ 372742 h 1414246"/>
                <a:gd name="connsiteX3" fmla="*/ 4588748 w 9857826"/>
                <a:gd name="connsiteY3" fmla="*/ 677544 h 1414246"/>
                <a:gd name="connsiteX4" fmla="*/ 6132126 w 9857826"/>
                <a:gd name="connsiteY4" fmla="*/ 1414142 h 1414246"/>
                <a:gd name="connsiteX5" fmla="*/ 7654240 w 9857826"/>
                <a:gd name="connsiteY5" fmla="*/ 677542 h 1414246"/>
                <a:gd name="connsiteX6" fmla="*/ 9530650 w 9857826"/>
                <a:gd name="connsiteY6" fmla="*/ 207 h 1414246"/>
                <a:gd name="connsiteX7" fmla="*/ 9857826 w 9857826"/>
                <a:gd name="connsiteY7" fmla="*/ 1371808 h 1414246"/>
                <a:gd name="connsiteX0" fmla="*/ 0 w 9624711"/>
                <a:gd name="connsiteY0" fmla="*/ 660609 h 2531741"/>
                <a:gd name="connsiteX1" fmla="*/ 1546201 w 9624711"/>
                <a:gd name="connsiteY1" fmla="*/ 1337942 h 2531741"/>
                <a:gd name="connsiteX2" fmla="*/ 3096733 w 9624711"/>
                <a:gd name="connsiteY2" fmla="*/ 372742 h 2531741"/>
                <a:gd name="connsiteX3" fmla="*/ 4588748 w 9624711"/>
                <a:gd name="connsiteY3" fmla="*/ 677544 h 2531741"/>
                <a:gd name="connsiteX4" fmla="*/ 6132126 w 9624711"/>
                <a:gd name="connsiteY4" fmla="*/ 1414142 h 2531741"/>
                <a:gd name="connsiteX5" fmla="*/ 7654240 w 9624711"/>
                <a:gd name="connsiteY5" fmla="*/ 677542 h 2531741"/>
                <a:gd name="connsiteX6" fmla="*/ 9530650 w 9624711"/>
                <a:gd name="connsiteY6" fmla="*/ 207 h 2531741"/>
                <a:gd name="connsiteX7" fmla="*/ 9624711 w 9624711"/>
                <a:gd name="connsiteY7" fmla="*/ 2531741 h 2531741"/>
                <a:gd name="connsiteX0" fmla="*/ 0 w 9624711"/>
                <a:gd name="connsiteY0" fmla="*/ 683231 h 2554363"/>
                <a:gd name="connsiteX1" fmla="*/ 1546201 w 9624711"/>
                <a:gd name="connsiteY1" fmla="*/ 1360564 h 2554363"/>
                <a:gd name="connsiteX2" fmla="*/ 3096733 w 9624711"/>
                <a:gd name="connsiteY2" fmla="*/ 395364 h 2554363"/>
                <a:gd name="connsiteX3" fmla="*/ 4588748 w 9624711"/>
                <a:gd name="connsiteY3" fmla="*/ 700166 h 2554363"/>
                <a:gd name="connsiteX4" fmla="*/ 6132126 w 9624711"/>
                <a:gd name="connsiteY4" fmla="*/ 1436764 h 2554363"/>
                <a:gd name="connsiteX5" fmla="*/ 7654240 w 9624711"/>
                <a:gd name="connsiteY5" fmla="*/ 700164 h 2554363"/>
                <a:gd name="connsiteX6" fmla="*/ 9530650 w 9624711"/>
                <a:gd name="connsiteY6" fmla="*/ 22829 h 2554363"/>
                <a:gd name="connsiteX7" fmla="*/ 9575053 w 9624711"/>
                <a:gd name="connsiteY7" fmla="*/ 1572229 h 2554363"/>
                <a:gd name="connsiteX8" fmla="*/ 9624711 w 9624711"/>
                <a:gd name="connsiteY8" fmla="*/ 2554363 h 2554363"/>
                <a:gd name="connsiteX0" fmla="*/ 0 w 9575053"/>
                <a:gd name="connsiteY0" fmla="*/ 683231 h 1707697"/>
                <a:gd name="connsiteX1" fmla="*/ 1546201 w 9575053"/>
                <a:gd name="connsiteY1" fmla="*/ 1360564 h 1707697"/>
                <a:gd name="connsiteX2" fmla="*/ 3096733 w 9575053"/>
                <a:gd name="connsiteY2" fmla="*/ 395364 h 1707697"/>
                <a:gd name="connsiteX3" fmla="*/ 4588748 w 9575053"/>
                <a:gd name="connsiteY3" fmla="*/ 700166 h 1707697"/>
                <a:gd name="connsiteX4" fmla="*/ 6132126 w 9575053"/>
                <a:gd name="connsiteY4" fmla="*/ 1436764 h 1707697"/>
                <a:gd name="connsiteX5" fmla="*/ 7654240 w 9575053"/>
                <a:gd name="connsiteY5" fmla="*/ 700164 h 1707697"/>
                <a:gd name="connsiteX6" fmla="*/ 9530650 w 9575053"/>
                <a:gd name="connsiteY6" fmla="*/ 22829 h 1707697"/>
                <a:gd name="connsiteX7" fmla="*/ 9575053 w 9575053"/>
                <a:gd name="connsiteY7" fmla="*/ 1572229 h 1707697"/>
                <a:gd name="connsiteX8" fmla="*/ 22602 w 9575053"/>
                <a:gd name="connsiteY8" fmla="*/ 1707697 h 1707697"/>
                <a:gd name="connsiteX0" fmla="*/ 0 w 9586154"/>
                <a:gd name="connsiteY0" fmla="*/ 683231 h 1707697"/>
                <a:gd name="connsiteX1" fmla="*/ 1546201 w 9586154"/>
                <a:gd name="connsiteY1" fmla="*/ 1360564 h 1707697"/>
                <a:gd name="connsiteX2" fmla="*/ 3096733 w 9586154"/>
                <a:gd name="connsiteY2" fmla="*/ 395364 h 1707697"/>
                <a:gd name="connsiteX3" fmla="*/ 4588748 w 9586154"/>
                <a:gd name="connsiteY3" fmla="*/ 700166 h 1707697"/>
                <a:gd name="connsiteX4" fmla="*/ 6132126 w 9586154"/>
                <a:gd name="connsiteY4" fmla="*/ 1436764 h 1707697"/>
                <a:gd name="connsiteX5" fmla="*/ 7654240 w 9586154"/>
                <a:gd name="connsiteY5" fmla="*/ 700164 h 1707697"/>
                <a:gd name="connsiteX6" fmla="*/ 9530650 w 9586154"/>
                <a:gd name="connsiteY6" fmla="*/ 22829 h 1707697"/>
                <a:gd name="connsiteX7" fmla="*/ 9586154 w 9586154"/>
                <a:gd name="connsiteY7" fmla="*/ 1707696 h 1707697"/>
                <a:gd name="connsiteX8" fmla="*/ 22602 w 9586154"/>
                <a:gd name="connsiteY8" fmla="*/ 1707697 h 1707697"/>
                <a:gd name="connsiteX0" fmla="*/ 0 w 9586154"/>
                <a:gd name="connsiteY0" fmla="*/ 683231 h 1707697"/>
                <a:gd name="connsiteX1" fmla="*/ 1546201 w 9586154"/>
                <a:gd name="connsiteY1" fmla="*/ 1360564 h 1707697"/>
                <a:gd name="connsiteX2" fmla="*/ 3096733 w 9586154"/>
                <a:gd name="connsiteY2" fmla="*/ 395364 h 1707697"/>
                <a:gd name="connsiteX3" fmla="*/ 4588748 w 9586154"/>
                <a:gd name="connsiteY3" fmla="*/ 700166 h 1707697"/>
                <a:gd name="connsiteX4" fmla="*/ 6132126 w 9586154"/>
                <a:gd name="connsiteY4" fmla="*/ 1436764 h 1707697"/>
                <a:gd name="connsiteX5" fmla="*/ 7654240 w 9586154"/>
                <a:gd name="connsiteY5" fmla="*/ 700164 h 1707697"/>
                <a:gd name="connsiteX6" fmla="*/ 9530650 w 9586154"/>
                <a:gd name="connsiteY6" fmla="*/ 22829 h 1707697"/>
                <a:gd name="connsiteX7" fmla="*/ 9586154 w 9586154"/>
                <a:gd name="connsiteY7" fmla="*/ 1707696 h 1707697"/>
                <a:gd name="connsiteX8" fmla="*/ 872102 w 9586154"/>
                <a:gd name="connsiteY8" fmla="*/ 1707696 h 1707697"/>
                <a:gd name="connsiteX9" fmla="*/ 22602 w 9586154"/>
                <a:gd name="connsiteY9" fmla="*/ 1707697 h 1707697"/>
                <a:gd name="connsiteX0" fmla="*/ 0 w 9586154"/>
                <a:gd name="connsiteY0" fmla="*/ 683231 h 1707696"/>
                <a:gd name="connsiteX1" fmla="*/ 1546201 w 9586154"/>
                <a:gd name="connsiteY1" fmla="*/ 1360564 h 1707696"/>
                <a:gd name="connsiteX2" fmla="*/ 3096733 w 9586154"/>
                <a:gd name="connsiteY2" fmla="*/ 395364 h 1707696"/>
                <a:gd name="connsiteX3" fmla="*/ 4588748 w 9586154"/>
                <a:gd name="connsiteY3" fmla="*/ 700166 h 1707696"/>
                <a:gd name="connsiteX4" fmla="*/ 6132126 w 9586154"/>
                <a:gd name="connsiteY4" fmla="*/ 1436764 h 1707696"/>
                <a:gd name="connsiteX5" fmla="*/ 7654240 w 9586154"/>
                <a:gd name="connsiteY5" fmla="*/ 700164 h 1707696"/>
                <a:gd name="connsiteX6" fmla="*/ 9530650 w 9586154"/>
                <a:gd name="connsiteY6" fmla="*/ 22829 h 1707696"/>
                <a:gd name="connsiteX7" fmla="*/ 9586154 w 9586154"/>
                <a:gd name="connsiteY7" fmla="*/ 1707696 h 1707696"/>
                <a:gd name="connsiteX8" fmla="*/ 872102 w 9586154"/>
                <a:gd name="connsiteY8" fmla="*/ 1707696 h 1707696"/>
                <a:gd name="connsiteX9" fmla="*/ 401 w 9586154"/>
                <a:gd name="connsiteY9" fmla="*/ 674763 h 1707696"/>
                <a:gd name="connsiteX0" fmla="*/ 0 w 9586154"/>
                <a:gd name="connsiteY0" fmla="*/ 683231 h 1716163"/>
                <a:gd name="connsiteX1" fmla="*/ 1546201 w 9586154"/>
                <a:gd name="connsiteY1" fmla="*/ 1360564 h 1716163"/>
                <a:gd name="connsiteX2" fmla="*/ 3096733 w 9586154"/>
                <a:gd name="connsiteY2" fmla="*/ 395364 h 1716163"/>
                <a:gd name="connsiteX3" fmla="*/ 4588748 w 9586154"/>
                <a:gd name="connsiteY3" fmla="*/ 700166 h 1716163"/>
                <a:gd name="connsiteX4" fmla="*/ 6132126 w 9586154"/>
                <a:gd name="connsiteY4" fmla="*/ 1436764 h 1716163"/>
                <a:gd name="connsiteX5" fmla="*/ 7654240 w 9586154"/>
                <a:gd name="connsiteY5" fmla="*/ 700164 h 1716163"/>
                <a:gd name="connsiteX6" fmla="*/ 9530650 w 9586154"/>
                <a:gd name="connsiteY6" fmla="*/ 22829 h 1716163"/>
                <a:gd name="connsiteX7" fmla="*/ 9586154 w 9586154"/>
                <a:gd name="connsiteY7" fmla="*/ 1707696 h 1716163"/>
                <a:gd name="connsiteX8" fmla="*/ 72852 w 9586154"/>
                <a:gd name="connsiteY8" fmla="*/ 1716163 h 1716163"/>
                <a:gd name="connsiteX9" fmla="*/ 401 w 9586154"/>
                <a:gd name="connsiteY9" fmla="*/ 674763 h 1716163"/>
                <a:gd name="connsiteX0" fmla="*/ 0 w 9586154"/>
                <a:gd name="connsiteY0" fmla="*/ 674998 h 1707930"/>
                <a:gd name="connsiteX1" fmla="*/ 1546201 w 9586154"/>
                <a:gd name="connsiteY1" fmla="*/ 1352331 h 1707930"/>
                <a:gd name="connsiteX2" fmla="*/ 3096733 w 9586154"/>
                <a:gd name="connsiteY2" fmla="*/ 387131 h 1707930"/>
                <a:gd name="connsiteX3" fmla="*/ 4588748 w 9586154"/>
                <a:gd name="connsiteY3" fmla="*/ 691933 h 1707930"/>
                <a:gd name="connsiteX4" fmla="*/ 6132126 w 9586154"/>
                <a:gd name="connsiteY4" fmla="*/ 1428531 h 1707930"/>
                <a:gd name="connsiteX5" fmla="*/ 7654240 w 9586154"/>
                <a:gd name="connsiteY5" fmla="*/ 691931 h 1707930"/>
                <a:gd name="connsiteX6" fmla="*/ 9575054 w 9586154"/>
                <a:gd name="connsiteY6" fmla="*/ 23063 h 1707930"/>
                <a:gd name="connsiteX7" fmla="*/ 9586154 w 9586154"/>
                <a:gd name="connsiteY7" fmla="*/ 1699463 h 1707930"/>
                <a:gd name="connsiteX8" fmla="*/ 72852 w 9586154"/>
                <a:gd name="connsiteY8" fmla="*/ 1707930 h 1707930"/>
                <a:gd name="connsiteX9" fmla="*/ 401 w 9586154"/>
                <a:gd name="connsiteY9" fmla="*/ 666530 h 1707930"/>
                <a:gd name="connsiteX0" fmla="*/ 4852 w 9591006"/>
                <a:gd name="connsiteY0" fmla="*/ 674998 h 1724863"/>
                <a:gd name="connsiteX1" fmla="*/ 1551053 w 9591006"/>
                <a:gd name="connsiteY1" fmla="*/ 1352331 h 1724863"/>
                <a:gd name="connsiteX2" fmla="*/ 3101585 w 9591006"/>
                <a:gd name="connsiteY2" fmla="*/ 387131 h 1724863"/>
                <a:gd name="connsiteX3" fmla="*/ 4593600 w 9591006"/>
                <a:gd name="connsiteY3" fmla="*/ 691933 h 1724863"/>
                <a:gd name="connsiteX4" fmla="*/ 6136978 w 9591006"/>
                <a:gd name="connsiteY4" fmla="*/ 1428531 h 1724863"/>
                <a:gd name="connsiteX5" fmla="*/ 7659092 w 9591006"/>
                <a:gd name="connsiteY5" fmla="*/ 691931 h 1724863"/>
                <a:gd name="connsiteX6" fmla="*/ 9579906 w 9591006"/>
                <a:gd name="connsiteY6" fmla="*/ 23063 h 1724863"/>
                <a:gd name="connsiteX7" fmla="*/ 9591006 w 9591006"/>
                <a:gd name="connsiteY7" fmla="*/ 1699463 h 1724863"/>
                <a:gd name="connsiteX8" fmla="*/ 0 w 9591006"/>
                <a:gd name="connsiteY8" fmla="*/ 1724863 h 1724863"/>
                <a:gd name="connsiteX9" fmla="*/ 5253 w 9591006"/>
                <a:gd name="connsiteY9" fmla="*/ 666530 h 1724863"/>
                <a:gd name="connsiteX0" fmla="*/ 0 w 9586154"/>
                <a:gd name="connsiteY0" fmla="*/ 674998 h 1707929"/>
                <a:gd name="connsiteX1" fmla="*/ 1546201 w 9586154"/>
                <a:gd name="connsiteY1" fmla="*/ 1352331 h 1707929"/>
                <a:gd name="connsiteX2" fmla="*/ 3096733 w 9586154"/>
                <a:gd name="connsiteY2" fmla="*/ 387131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096733 w 9586154"/>
                <a:gd name="connsiteY2" fmla="*/ 387131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185538 w 9586154"/>
                <a:gd name="connsiteY2" fmla="*/ 370197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185538 w 9586154"/>
                <a:gd name="connsiteY2" fmla="*/ 370197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821862 w 9586154"/>
                <a:gd name="connsiteY3" fmla="*/ 581866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821862 w 9586154"/>
                <a:gd name="connsiteY3" fmla="*/ 581866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821862 w 9586154"/>
                <a:gd name="connsiteY3" fmla="*/ 581866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5087 h 1708018"/>
                <a:gd name="connsiteX1" fmla="*/ 1579503 w 9586154"/>
                <a:gd name="connsiteY1" fmla="*/ 1369354 h 1708018"/>
                <a:gd name="connsiteX2" fmla="*/ 3229942 w 9586154"/>
                <a:gd name="connsiteY2" fmla="*/ 353352 h 1708018"/>
                <a:gd name="connsiteX3" fmla="*/ 4821862 w 9586154"/>
                <a:gd name="connsiteY3" fmla="*/ 581955 h 1708018"/>
                <a:gd name="connsiteX4" fmla="*/ 6387442 w 9586154"/>
                <a:gd name="connsiteY4" fmla="*/ 1445553 h 1708018"/>
                <a:gd name="connsiteX5" fmla="*/ 7654240 w 9586154"/>
                <a:gd name="connsiteY5" fmla="*/ 692020 h 1708018"/>
                <a:gd name="connsiteX6" fmla="*/ 9575054 w 9586154"/>
                <a:gd name="connsiteY6" fmla="*/ 23152 h 1708018"/>
                <a:gd name="connsiteX7" fmla="*/ 9586154 w 9586154"/>
                <a:gd name="connsiteY7" fmla="*/ 1699552 h 1708018"/>
                <a:gd name="connsiteX8" fmla="*/ 6249 w 9586154"/>
                <a:gd name="connsiteY8" fmla="*/ 1708018 h 1708018"/>
                <a:gd name="connsiteX9" fmla="*/ 401 w 9586154"/>
                <a:gd name="connsiteY9" fmla="*/ 666619 h 1708018"/>
                <a:gd name="connsiteX0" fmla="*/ 0 w 9586154"/>
                <a:gd name="connsiteY0" fmla="*/ 675087 h 1708018"/>
                <a:gd name="connsiteX1" fmla="*/ 1579503 w 9586154"/>
                <a:gd name="connsiteY1" fmla="*/ 1369354 h 1708018"/>
                <a:gd name="connsiteX2" fmla="*/ 3229942 w 9586154"/>
                <a:gd name="connsiteY2" fmla="*/ 353352 h 1708018"/>
                <a:gd name="connsiteX3" fmla="*/ 4821862 w 9586154"/>
                <a:gd name="connsiteY3" fmla="*/ 581955 h 1708018"/>
                <a:gd name="connsiteX4" fmla="*/ 6398543 w 9586154"/>
                <a:gd name="connsiteY4" fmla="*/ 1445553 h 1708018"/>
                <a:gd name="connsiteX5" fmla="*/ 7654240 w 9586154"/>
                <a:gd name="connsiteY5" fmla="*/ 692020 h 1708018"/>
                <a:gd name="connsiteX6" fmla="*/ 9575054 w 9586154"/>
                <a:gd name="connsiteY6" fmla="*/ 23152 h 1708018"/>
                <a:gd name="connsiteX7" fmla="*/ 9586154 w 9586154"/>
                <a:gd name="connsiteY7" fmla="*/ 1699552 h 1708018"/>
                <a:gd name="connsiteX8" fmla="*/ 6249 w 9586154"/>
                <a:gd name="connsiteY8" fmla="*/ 1708018 h 1708018"/>
                <a:gd name="connsiteX9" fmla="*/ 401 w 9586154"/>
                <a:gd name="connsiteY9" fmla="*/ 666619 h 1708018"/>
                <a:gd name="connsiteX0" fmla="*/ 0 w 9586154"/>
                <a:gd name="connsiteY0" fmla="*/ 653061 h 1685992"/>
                <a:gd name="connsiteX1" fmla="*/ 1579503 w 9586154"/>
                <a:gd name="connsiteY1" fmla="*/ 1347328 h 1685992"/>
                <a:gd name="connsiteX2" fmla="*/ 3229942 w 9586154"/>
                <a:gd name="connsiteY2" fmla="*/ 331326 h 1685992"/>
                <a:gd name="connsiteX3" fmla="*/ 4821862 w 9586154"/>
                <a:gd name="connsiteY3" fmla="*/ 559929 h 1685992"/>
                <a:gd name="connsiteX4" fmla="*/ 6398543 w 9586154"/>
                <a:gd name="connsiteY4" fmla="*/ 1423527 h 1685992"/>
                <a:gd name="connsiteX5" fmla="*/ 7654240 w 9586154"/>
                <a:gd name="connsiteY5" fmla="*/ 669994 h 1685992"/>
                <a:gd name="connsiteX6" fmla="*/ 9575054 w 9586154"/>
                <a:gd name="connsiteY6" fmla="*/ 1126 h 1685992"/>
                <a:gd name="connsiteX7" fmla="*/ 9586154 w 9586154"/>
                <a:gd name="connsiteY7" fmla="*/ 1677526 h 1685992"/>
                <a:gd name="connsiteX8" fmla="*/ 6249 w 9586154"/>
                <a:gd name="connsiteY8" fmla="*/ 1685992 h 1685992"/>
                <a:gd name="connsiteX9" fmla="*/ 401 w 9586154"/>
                <a:gd name="connsiteY9" fmla="*/ 644593 h 1685992"/>
                <a:gd name="connsiteX0" fmla="*/ 0 w 9586154"/>
                <a:gd name="connsiteY0" fmla="*/ 653123 h 1686054"/>
                <a:gd name="connsiteX1" fmla="*/ 1579503 w 9586154"/>
                <a:gd name="connsiteY1" fmla="*/ 1347390 h 1686054"/>
                <a:gd name="connsiteX2" fmla="*/ 3229942 w 9586154"/>
                <a:gd name="connsiteY2" fmla="*/ 331388 h 1686054"/>
                <a:gd name="connsiteX3" fmla="*/ 4821862 w 9586154"/>
                <a:gd name="connsiteY3" fmla="*/ 559991 h 1686054"/>
                <a:gd name="connsiteX4" fmla="*/ 6398543 w 9586154"/>
                <a:gd name="connsiteY4" fmla="*/ 1423589 h 1686054"/>
                <a:gd name="connsiteX5" fmla="*/ 8020564 w 9586154"/>
                <a:gd name="connsiteY5" fmla="*/ 644656 h 1686054"/>
                <a:gd name="connsiteX6" fmla="*/ 9575054 w 9586154"/>
                <a:gd name="connsiteY6" fmla="*/ 1188 h 1686054"/>
                <a:gd name="connsiteX7" fmla="*/ 9586154 w 9586154"/>
                <a:gd name="connsiteY7" fmla="*/ 1677588 h 1686054"/>
                <a:gd name="connsiteX8" fmla="*/ 6249 w 9586154"/>
                <a:gd name="connsiteY8" fmla="*/ 1686054 h 1686054"/>
                <a:gd name="connsiteX9" fmla="*/ 401 w 9586154"/>
                <a:gd name="connsiteY9" fmla="*/ 644655 h 1686054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229942 w 9586154"/>
                <a:gd name="connsiteY2" fmla="*/ 331004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229942 w 9586154"/>
                <a:gd name="connsiteY2" fmla="*/ 331004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5"/>
                <a:gd name="connsiteY0" fmla="*/ 440307 h 1473238"/>
                <a:gd name="connsiteX1" fmla="*/ 1579503 w 9586155"/>
                <a:gd name="connsiteY1" fmla="*/ 1134574 h 1473238"/>
                <a:gd name="connsiteX2" fmla="*/ 3174438 w 9586155"/>
                <a:gd name="connsiteY2" fmla="*/ 38 h 1473238"/>
                <a:gd name="connsiteX3" fmla="*/ 4821862 w 9586155"/>
                <a:gd name="connsiteY3" fmla="*/ 347175 h 1473238"/>
                <a:gd name="connsiteX4" fmla="*/ 6398543 w 9586155"/>
                <a:gd name="connsiteY4" fmla="*/ 1210773 h 1473238"/>
                <a:gd name="connsiteX5" fmla="*/ 8020564 w 9586155"/>
                <a:gd name="connsiteY5" fmla="*/ 431840 h 1473238"/>
                <a:gd name="connsiteX6" fmla="*/ 9586155 w 9586155"/>
                <a:gd name="connsiteY6" fmla="*/ 101638 h 1473238"/>
                <a:gd name="connsiteX7" fmla="*/ 9586154 w 9586155"/>
                <a:gd name="connsiteY7" fmla="*/ 1464772 h 1473238"/>
                <a:gd name="connsiteX8" fmla="*/ 6249 w 9586155"/>
                <a:gd name="connsiteY8" fmla="*/ 1473238 h 1473238"/>
                <a:gd name="connsiteX9" fmla="*/ 401 w 9586155"/>
                <a:gd name="connsiteY9" fmla="*/ 431839 h 1473238"/>
                <a:gd name="connsiteX0" fmla="*/ 0 w 9586155"/>
                <a:gd name="connsiteY0" fmla="*/ 440307 h 1473238"/>
                <a:gd name="connsiteX1" fmla="*/ 1579503 w 9586155"/>
                <a:gd name="connsiteY1" fmla="*/ 1134574 h 1473238"/>
                <a:gd name="connsiteX2" fmla="*/ 3174438 w 9586155"/>
                <a:gd name="connsiteY2" fmla="*/ 38 h 1473238"/>
                <a:gd name="connsiteX3" fmla="*/ 4821862 w 9586155"/>
                <a:gd name="connsiteY3" fmla="*/ 347175 h 1473238"/>
                <a:gd name="connsiteX4" fmla="*/ 6398543 w 9586155"/>
                <a:gd name="connsiteY4" fmla="*/ 1210773 h 1473238"/>
                <a:gd name="connsiteX5" fmla="*/ 7965059 w 9586155"/>
                <a:gd name="connsiteY5" fmla="*/ 440307 h 1473238"/>
                <a:gd name="connsiteX6" fmla="*/ 9586155 w 9586155"/>
                <a:gd name="connsiteY6" fmla="*/ 101638 h 1473238"/>
                <a:gd name="connsiteX7" fmla="*/ 9586154 w 9586155"/>
                <a:gd name="connsiteY7" fmla="*/ 1464772 h 1473238"/>
                <a:gd name="connsiteX8" fmla="*/ 6249 w 9586155"/>
                <a:gd name="connsiteY8" fmla="*/ 1473238 h 1473238"/>
                <a:gd name="connsiteX9" fmla="*/ 401 w 9586155"/>
                <a:gd name="connsiteY9" fmla="*/ 431839 h 1473238"/>
                <a:gd name="connsiteX0" fmla="*/ 0 w 9586155"/>
                <a:gd name="connsiteY0" fmla="*/ 440307 h 1473238"/>
                <a:gd name="connsiteX1" fmla="*/ 1579503 w 9586155"/>
                <a:gd name="connsiteY1" fmla="*/ 1134574 h 1473238"/>
                <a:gd name="connsiteX2" fmla="*/ 3174438 w 9586155"/>
                <a:gd name="connsiteY2" fmla="*/ 38 h 1473238"/>
                <a:gd name="connsiteX3" fmla="*/ 4821862 w 9586155"/>
                <a:gd name="connsiteY3" fmla="*/ 347175 h 1473238"/>
                <a:gd name="connsiteX4" fmla="*/ 6398543 w 9586155"/>
                <a:gd name="connsiteY4" fmla="*/ 1210773 h 1473238"/>
                <a:gd name="connsiteX5" fmla="*/ 7965059 w 9586155"/>
                <a:gd name="connsiteY5" fmla="*/ 440307 h 1473238"/>
                <a:gd name="connsiteX6" fmla="*/ 9586155 w 9586155"/>
                <a:gd name="connsiteY6" fmla="*/ 101638 h 1473238"/>
                <a:gd name="connsiteX7" fmla="*/ 9586154 w 9586155"/>
                <a:gd name="connsiteY7" fmla="*/ 1464772 h 1473238"/>
                <a:gd name="connsiteX8" fmla="*/ 6249 w 9586155"/>
                <a:gd name="connsiteY8" fmla="*/ 1473238 h 1473238"/>
                <a:gd name="connsiteX9" fmla="*/ 401 w 9586155"/>
                <a:gd name="connsiteY9" fmla="*/ 431839 h 1473238"/>
                <a:gd name="connsiteX0" fmla="*/ 0 w 9586155"/>
                <a:gd name="connsiteY0" fmla="*/ 444735 h 1477666"/>
                <a:gd name="connsiteX1" fmla="*/ 1552969 w 9586155"/>
                <a:gd name="connsiteY1" fmla="*/ 656402 h 1477666"/>
                <a:gd name="connsiteX2" fmla="*/ 3174438 w 9586155"/>
                <a:gd name="connsiteY2" fmla="*/ 4466 h 1477666"/>
                <a:gd name="connsiteX3" fmla="*/ 4821862 w 9586155"/>
                <a:gd name="connsiteY3" fmla="*/ 351603 h 1477666"/>
                <a:gd name="connsiteX4" fmla="*/ 6398543 w 9586155"/>
                <a:gd name="connsiteY4" fmla="*/ 1215201 h 1477666"/>
                <a:gd name="connsiteX5" fmla="*/ 7965059 w 9586155"/>
                <a:gd name="connsiteY5" fmla="*/ 444735 h 1477666"/>
                <a:gd name="connsiteX6" fmla="*/ 9586155 w 9586155"/>
                <a:gd name="connsiteY6" fmla="*/ 106066 h 1477666"/>
                <a:gd name="connsiteX7" fmla="*/ 9586154 w 9586155"/>
                <a:gd name="connsiteY7" fmla="*/ 1469200 h 1477666"/>
                <a:gd name="connsiteX8" fmla="*/ 6249 w 9586155"/>
                <a:gd name="connsiteY8" fmla="*/ 1477666 h 1477666"/>
                <a:gd name="connsiteX9" fmla="*/ 401 w 9586155"/>
                <a:gd name="connsiteY9" fmla="*/ 436267 h 1477666"/>
                <a:gd name="connsiteX0" fmla="*/ 0 w 9586155"/>
                <a:gd name="connsiteY0" fmla="*/ 444735 h 1477666"/>
                <a:gd name="connsiteX1" fmla="*/ 1552969 w 9586155"/>
                <a:gd name="connsiteY1" fmla="*/ 656402 h 1477666"/>
                <a:gd name="connsiteX2" fmla="*/ 3174438 w 9586155"/>
                <a:gd name="connsiteY2" fmla="*/ 4466 h 1477666"/>
                <a:gd name="connsiteX3" fmla="*/ 4821862 w 9586155"/>
                <a:gd name="connsiteY3" fmla="*/ 351603 h 1477666"/>
                <a:gd name="connsiteX4" fmla="*/ 6398543 w 9586155"/>
                <a:gd name="connsiteY4" fmla="*/ 1215201 h 1477666"/>
                <a:gd name="connsiteX5" fmla="*/ 7965059 w 9586155"/>
                <a:gd name="connsiteY5" fmla="*/ 444735 h 1477666"/>
                <a:gd name="connsiteX6" fmla="*/ 9586155 w 9586155"/>
                <a:gd name="connsiteY6" fmla="*/ 106066 h 1477666"/>
                <a:gd name="connsiteX7" fmla="*/ 9586154 w 9586155"/>
                <a:gd name="connsiteY7" fmla="*/ 1469200 h 1477666"/>
                <a:gd name="connsiteX8" fmla="*/ 6249 w 9586155"/>
                <a:gd name="connsiteY8" fmla="*/ 1477666 h 1477666"/>
                <a:gd name="connsiteX9" fmla="*/ 401 w 9586155"/>
                <a:gd name="connsiteY9" fmla="*/ 436267 h 1477666"/>
                <a:gd name="connsiteX0" fmla="*/ 0 w 9586155"/>
                <a:gd name="connsiteY0" fmla="*/ 445426 h 1478357"/>
                <a:gd name="connsiteX1" fmla="*/ 1964244 w 9586155"/>
                <a:gd name="connsiteY1" fmla="*/ 682493 h 1478357"/>
                <a:gd name="connsiteX2" fmla="*/ 3174438 w 9586155"/>
                <a:gd name="connsiteY2" fmla="*/ 5157 h 1478357"/>
                <a:gd name="connsiteX3" fmla="*/ 4821862 w 9586155"/>
                <a:gd name="connsiteY3" fmla="*/ 352294 h 1478357"/>
                <a:gd name="connsiteX4" fmla="*/ 6398543 w 9586155"/>
                <a:gd name="connsiteY4" fmla="*/ 1215892 h 1478357"/>
                <a:gd name="connsiteX5" fmla="*/ 7965059 w 9586155"/>
                <a:gd name="connsiteY5" fmla="*/ 445426 h 1478357"/>
                <a:gd name="connsiteX6" fmla="*/ 9586155 w 9586155"/>
                <a:gd name="connsiteY6" fmla="*/ 106757 h 1478357"/>
                <a:gd name="connsiteX7" fmla="*/ 9586154 w 9586155"/>
                <a:gd name="connsiteY7" fmla="*/ 1469891 h 1478357"/>
                <a:gd name="connsiteX8" fmla="*/ 6249 w 9586155"/>
                <a:gd name="connsiteY8" fmla="*/ 1478357 h 1478357"/>
                <a:gd name="connsiteX9" fmla="*/ 401 w 9586155"/>
                <a:gd name="connsiteY9" fmla="*/ 436958 h 1478357"/>
                <a:gd name="connsiteX0" fmla="*/ 0 w 9586155"/>
                <a:gd name="connsiteY0" fmla="*/ 615512 h 1648443"/>
                <a:gd name="connsiteX1" fmla="*/ 1964244 w 9586155"/>
                <a:gd name="connsiteY1" fmla="*/ 852579 h 1648443"/>
                <a:gd name="connsiteX2" fmla="*/ 3718384 w 9586155"/>
                <a:gd name="connsiteY2" fmla="*/ 5910 h 1648443"/>
                <a:gd name="connsiteX3" fmla="*/ 4821862 w 9586155"/>
                <a:gd name="connsiteY3" fmla="*/ 522380 h 1648443"/>
                <a:gd name="connsiteX4" fmla="*/ 6398543 w 9586155"/>
                <a:gd name="connsiteY4" fmla="*/ 1385978 h 1648443"/>
                <a:gd name="connsiteX5" fmla="*/ 7965059 w 9586155"/>
                <a:gd name="connsiteY5" fmla="*/ 615512 h 1648443"/>
                <a:gd name="connsiteX6" fmla="*/ 9586155 w 9586155"/>
                <a:gd name="connsiteY6" fmla="*/ 276843 h 1648443"/>
                <a:gd name="connsiteX7" fmla="*/ 9586154 w 9586155"/>
                <a:gd name="connsiteY7" fmla="*/ 1639977 h 1648443"/>
                <a:gd name="connsiteX8" fmla="*/ 6249 w 9586155"/>
                <a:gd name="connsiteY8" fmla="*/ 1648443 h 1648443"/>
                <a:gd name="connsiteX9" fmla="*/ 401 w 9586155"/>
                <a:gd name="connsiteY9" fmla="*/ 607044 h 1648443"/>
                <a:gd name="connsiteX0" fmla="*/ 0 w 9586155"/>
                <a:gd name="connsiteY0" fmla="*/ 610554 h 1643485"/>
                <a:gd name="connsiteX1" fmla="*/ 1964244 w 9586155"/>
                <a:gd name="connsiteY1" fmla="*/ 847621 h 1643485"/>
                <a:gd name="connsiteX2" fmla="*/ 3718384 w 9586155"/>
                <a:gd name="connsiteY2" fmla="*/ 952 h 1643485"/>
                <a:gd name="connsiteX3" fmla="*/ 5724014 w 9586155"/>
                <a:gd name="connsiteY3" fmla="*/ 695222 h 1643485"/>
                <a:gd name="connsiteX4" fmla="*/ 6398543 w 9586155"/>
                <a:gd name="connsiteY4" fmla="*/ 1381020 h 1643485"/>
                <a:gd name="connsiteX5" fmla="*/ 7965059 w 9586155"/>
                <a:gd name="connsiteY5" fmla="*/ 610554 h 1643485"/>
                <a:gd name="connsiteX6" fmla="*/ 9586155 w 9586155"/>
                <a:gd name="connsiteY6" fmla="*/ 271885 h 1643485"/>
                <a:gd name="connsiteX7" fmla="*/ 9586154 w 9586155"/>
                <a:gd name="connsiteY7" fmla="*/ 1635019 h 1643485"/>
                <a:gd name="connsiteX8" fmla="*/ 6249 w 9586155"/>
                <a:gd name="connsiteY8" fmla="*/ 1643485 h 1643485"/>
                <a:gd name="connsiteX9" fmla="*/ 401 w 9586155"/>
                <a:gd name="connsiteY9" fmla="*/ 602086 h 1643485"/>
                <a:gd name="connsiteX0" fmla="*/ 0 w 9586155"/>
                <a:gd name="connsiteY0" fmla="*/ 610533 h 1643464"/>
                <a:gd name="connsiteX1" fmla="*/ 1964244 w 9586155"/>
                <a:gd name="connsiteY1" fmla="*/ 847600 h 1643464"/>
                <a:gd name="connsiteX2" fmla="*/ 3718384 w 9586155"/>
                <a:gd name="connsiteY2" fmla="*/ 931 h 1643464"/>
                <a:gd name="connsiteX3" fmla="*/ 5724014 w 9586155"/>
                <a:gd name="connsiteY3" fmla="*/ 695201 h 1643464"/>
                <a:gd name="connsiteX4" fmla="*/ 7605836 w 9586155"/>
                <a:gd name="connsiteY4" fmla="*/ 1313265 h 1643464"/>
                <a:gd name="connsiteX5" fmla="*/ 7965059 w 9586155"/>
                <a:gd name="connsiteY5" fmla="*/ 610533 h 1643464"/>
                <a:gd name="connsiteX6" fmla="*/ 9586155 w 9586155"/>
                <a:gd name="connsiteY6" fmla="*/ 271864 h 1643464"/>
                <a:gd name="connsiteX7" fmla="*/ 9586154 w 9586155"/>
                <a:gd name="connsiteY7" fmla="*/ 1634998 h 1643464"/>
                <a:gd name="connsiteX8" fmla="*/ 6249 w 9586155"/>
                <a:gd name="connsiteY8" fmla="*/ 1643464 h 1643464"/>
                <a:gd name="connsiteX9" fmla="*/ 401 w 9586155"/>
                <a:gd name="connsiteY9" fmla="*/ 602065 h 1643464"/>
                <a:gd name="connsiteX0" fmla="*/ 0 w 9586155"/>
                <a:gd name="connsiteY0" fmla="*/ 610533 h 1643464"/>
                <a:gd name="connsiteX1" fmla="*/ 1964244 w 9586155"/>
                <a:gd name="connsiteY1" fmla="*/ 847600 h 1643464"/>
                <a:gd name="connsiteX2" fmla="*/ 3718384 w 9586155"/>
                <a:gd name="connsiteY2" fmla="*/ 931 h 1643464"/>
                <a:gd name="connsiteX3" fmla="*/ 5724014 w 9586155"/>
                <a:gd name="connsiteY3" fmla="*/ 695201 h 1643464"/>
                <a:gd name="connsiteX4" fmla="*/ 7605836 w 9586155"/>
                <a:gd name="connsiteY4" fmla="*/ 1313265 h 1643464"/>
                <a:gd name="connsiteX5" fmla="*/ 9586155 w 9586155"/>
                <a:gd name="connsiteY5" fmla="*/ 271864 h 1643464"/>
                <a:gd name="connsiteX6" fmla="*/ 9586154 w 9586155"/>
                <a:gd name="connsiteY6" fmla="*/ 1634998 h 1643464"/>
                <a:gd name="connsiteX7" fmla="*/ 6249 w 9586155"/>
                <a:gd name="connsiteY7" fmla="*/ 1643464 h 1643464"/>
                <a:gd name="connsiteX8" fmla="*/ 401 w 9586155"/>
                <a:gd name="connsiteY8" fmla="*/ 602065 h 1643464"/>
                <a:gd name="connsiteX0" fmla="*/ 0 w 9586155"/>
                <a:gd name="connsiteY0" fmla="*/ 610482 h 1643413"/>
                <a:gd name="connsiteX1" fmla="*/ 1964244 w 9586155"/>
                <a:gd name="connsiteY1" fmla="*/ 847549 h 1643413"/>
                <a:gd name="connsiteX2" fmla="*/ 3718384 w 9586155"/>
                <a:gd name="connsiteY2" fmla="*/ 880 h 1643413"/>
                <a:gd name="connsiteX3" fmla="*/ 5724014 w 9586155"/>
                <a:gd name="connsiteY3" fmla="*/ 695150 h 1643413"/>
                <a:gd name="connsiteX4" fmla="*/ 7765039 w 9586155"/>
                <a:gd name="connsiteY4" fmla="*/ 1126947 h 1643413"/>
                <a:gd name="connsiteX5" fmla="*/ 9586155 w 9586155"/>
                <a:gd name="connsiteY5" fmla="*/ 271813 h 1643413"/>
                <a:gd name="connsiteX6" fmla="*/ 9586154 w 9586155"/>
                <a:gd name="connsiteY6" fmla="*/ 1634947 h 1643413"/>
                <a:gd name="connsiteX7" fmla="*/ 6249 w 9586155"/>
                <a:gd name="connsiteY7" fmla="*/ 1643413 h 1643413"/>
                <a:gd name="connsiteX8" fmla="*/ 401 w 9586155"/>
                <a:gd name="connsiteY8" fmla="*/ 602014 h 1643413"/>
                <a:gd name="connsiteX0" fmla="*/ 0 w 9586155"/>
                <a:gd name="connsiteY0" fmla="*/ 609969 h 1642900"/>
                <a:gd name="connsiteX1" fmla="*/ 1964244 w 9586155"/>
                <a:gd name="connsiteY1" fmla="*/ 847036 h 1642900"/>
                <a:gd name="connsiteX2" fmla="*/ 3718384 w 9586155"/>
                <a:gd name="connsiteY2" fmla="*/ 367 h 1642900"/>
                <a:gd name="connsiteX3" fmla="*/ 5790350 w 9586155"/>
                <a:gd name="connsiteY3" fmla="*/ 745437 h 1642900"/>
                <a:gd name="connsiteX4" fmla="*/ 7765039 w 9586155"/>
                <a:gd name="connsiteY4" fmla="*/ 1126434 h 1642900"/>
                <a:gd name="connsiteX5" fmla="*/ 9586155 w 9586155"/>
                <a:gd name="connsiteY5" fmla="*/ 271300 h 1642900"/>
                <a:gd name="connsiteX6" fmla="*/ 9586154 w 9586155"/>
                <a:gd name="connsiteY6" fmla="*/ 1634434 h 1642900"/>
                <a:gd name="connsiteX7" fmla="*/ 6249 w 9586155"/>
                <a:gd name="connsiteY7" fmla="*/ 1642900 h 1642900"/>
                <a:gd name="connsiteX8" fmla="*/ 401 w 9586155"/>
                <a:gd name="connsiteY8" fmla="*/ 601501 h 1642900"/>
                <a:gd name="connsiteX0" fmla="*/ 0 w 9586155"/>
                <a:gd name="connsiteY0" fmla="*/ 609897 h 1642828"/>
                <a:gd name="connsiteX1" fmla="*/ 1964244 w 9586155"/>
                <a:gd name="connsiteY1" fmla="*/ 846964 h 1642828"/>
                <a:gd name="connsiteX2" fmla="*/ 3718384 w 9586155"/>
                <a:gd name="connsiteY2" fmla="*/ 295 h 1642828"/>
                <a:gd name="connsiteX3" fmla="*/ 5790350 w 9586155"/>
                <a:gd name="connsiteY3" fmla="*/ 745365 h 1642828"/>
                <a:gd name="connsiteX4" fmla="*/ 7765039 w 9586155"/>
                <a:gd name="connsiteY4" fmla="*/ 1126362 h 1642828"/>
                <a:gd name="connsiteX5" fmla="*/ 9586155 w 9586155"/>
                <a:gd name="connsiteY5" fmla="*/ 271228 h 1642828"/>
                <a:gd name="connsiteX6" fmla="*/ 9586154 w 9586155"/>
                <a:gd name="connsiteY6" fmla="*/ 1634362 h 1642828"/>
                <a:gd name="connsiteX7" fmla="*/ 6249 w 9586155"/>
                <a:gd name="connsiteY7" fmla="*/ 1642828 h 1642828"/>
                <a:gd name="connsiteX8" fmla="*/ 401 w 9586155"/>
                <a:gd name="connsiteY8" fmla="*/ 601429 h 1642828"/>
                <a:gd name="connsiteX0" fmla="*/ 0 w 9586155"/>
                <a:gd name="connsiteY0" fmla="*/ 609968 h 1642899"/>
                <a:gd name="connsiteX1" fmla="*/ 1964244 w 9586155"/>
                <a:gd name="connsiteY1" fmla="*/ 847035 h 1642899"/>
                <a:gd name="connsiteX2" fmla="*/ 3837787 w 9586155"/>
                <a:gd name="connsiteY2" fmla="*/ 366 h 1642899"/>
                <a:gd name="connsiteX3" fmla="*/ 5790350 w 9586155"/>
                <a:gd name="connsiteY3" fmla="*/ 745436 h 1642899"/>
                <a:gd name="connsiteX4" fmla="*/ 7765039 w 9586155"/>
                <a:gd name="connsiteY4" fmla="*/ 1126433 h 1642899"/>
                <a:gd name="connsiteX5" fmla="*/ 9586155 w 9586155"/>
                <a:gd name="connsiteY5" fmla="*/ 271299 h 1642899"/>
                <a:gd name="connsiteX6" fmla="*/ 9586154 w 9586155"/>
                <a:gd name="connsiteY6" fmla="*/ 1634433 h 1642899"/>
                <a:gd name="connsiteX7" fmla="*/ 6249 w 9586155"/>
                <a:gd name="connsiteY7" fmla="*/ 1642899 h 1642899"/>
                <a:gd name="connsiteX8" fmla="*/ 401 w 9586155"/>
                <a:gd name="connsiteY8" fmla="*/ 601500 h 1642899"/>
                <a:gd name="connsiteX0" fmla="*/ 0 w 9586155"/>
                <a:gd name="connsiteY0" fmla="*/ 610684 h 1643615"/>
                <a:gd name="connsiteX1" fmla="*/ 1964244 w 9586155"/>
                <a:gd name="connsiteY1" fmla="*/ 923951 h 1643615"/>
                <a:gd name="connsiteX2" fmla="*/ 3837787 w 9586155"/>
                <a:gd name="connsiteY2" fmla="*/ 1082 h 1643615"/>
                <a:gd name="connsiteX3" fmla="*/ 5790350 w 9586155"/>
                <a:gd name="connsiteY3" fmla="*/ 746152 h 1643615"/>
                <a:gd name="connsiteX4" fmla="*/ 7765039 w 9586155"/>
                <a:gd name="connsiteY4" fmla="*/ 1127149 h 1643615"/>
                <a:gd name="connsiteX5" fmla="*/ 9586155 w 9586155"/>
                <a:gd name="connsiteY5" fmla="*/ 272015 h 1643615"/>
                <a:gd name="connsiteX6" fmla="*/ 9586154 w 9586155"/>
                <a:gd name="connsiteY6" fmla="*/ 1635149 h 1643615"/>
                <a:gd name="connsiteX7" fmla="*/ 6249 w 9586155"/>
                <a:gd name="connsiteY7" fmla="*/ 1643615 h 1643615"/>
                <a:gd name="connsiteX8" fmla="*/ 401 w 9586155"/>
                <a:gd name="connsiteY8" fmla="*/ 602216 h 1643615"/>
                <a:gd name="connsiteX0" fmla="*/ 0 w 9586155"/>
                <a:gd name="connsiteY0" fmla="*/ 610684 h 1643615"/>
                <a:gd name="connsiteX1" fmla="*/ 1964244 w 9586155"/>
                <a:gd name="connsiteY1" fmla="*/ 923951 h 1643615"/>
                <a:gd name="connsiteX2" fmla="*/ 3837787 w 9586155"/>
                <a:gd name="connsiteY2" fmla="*/ 1082 h 1643615"/>
                <a:gd name="connsiteX3" fmla="*/ 5790350 w 9586155"/>
                <a:gd name="connsiteY3" fmla="*/ 746152 h 1643615"/>
                <a:gd name="connsiteX4" fmla="*/ 7765039 w 9586155"/>
                <a:gd name="connsiteY4" fmla="*/ 1127149 h 1643615"/>
                <a:gd name="connsiteX5" fmla="*/ 9586155 w 9586155"/>
                <a:gd name="connsiteY5" fmla="*/ 272015 h 1643615"/>
                <a:gd name="connsiteX6" fmla="*/ 9586154 w 9586155"/>
                <a:gd name="connsiteY6" fmla="*/ 1635149 h 1643615"/>
                <a:gd name="connsiteX7" fmla="*/ 6249 w 9586155"/>
                <a:gd name="connsiteY7" fmla="*/ 1643615 h 1643615"/>
                <a:gd name="connsiteX8" fmla="*/ 401 w 9586155"/>
                <a:gd name="connsiteY8" fmla="*/ 602216 h 1643615"/>
                <a:gd name="connsiteX0" fmla="*/ 0 w 9586155"/>
                <a:gd name="connsiteY0" fmla="*/ 609824 h 1642755"/>
                <a:gd name="connsiteX1" fmla="*/ 1964244 w 9586155"/>
                <a:gd name="connsiteY1" fmla="*/ 923091 h 1642755"/>
                <a:gd name="connsiteX2" fmla="*/ 3837787 w 9586155"/>
                <a:gd name="connsiteY2" fmla="*/ 222 h 1642755"/>
                <a:gd name="connsiteX3" fmla="*/ 5790350 w 9586155"/>
                <a:gd name="connsiteY3" fmla="*/ 838425 h 1642755"/>
                <a:gd name="connsiteX4" fmla="*/ 7765039 w 9586155"/>
                <a:gd name="connsiteY4" fmla="*/ 1126289 h 1642755"/>
                <a:gd name="connsiteX5" fmla="*/ 9586155 w 9586155"/>
                <a:gd name="connsiteY5" fmla="*/ 271155 h 1642755"/>
                <a:gd name="connsiteX6" fmla="*/ 9586154 w 9586155"/>
                <a:gd name="connsiteY6" fmla="*/ 1634289 h 1642755"/>
                <a:gd name="connsiteX7" fmla="*/ 6249 w 9586155"/>
                <a:gd name="connsiteY7" fmla="*/ 1642755 h 1642755"/>
                <a:gd name="connsiteX8" fmla="*/ 401 w 9586155"/>
                <a:gd name="connsiteY8" fmla="*/ 601356 h 1642755"/>
                <a:gd name="connsiteX0" fmla="*/ 0 w 9586155"/>
                <a:gd name="connsiteY0" fmla="*/ 609791 h 1642722"/>
                <a:gd name="connsiteX1" fmla="*/ 1964244 w 9586155"/>
                <a:gd name="connsiteY1" fmla="*/ 923058 h 1642722"/>
                <a:gd name="connsiteX2" fmla="*/ 3837787 w 9586155"/>
                <a:gd name="connsiteY2" fmla="*/ 189 h 1642722"/>
                <a:gd name="connsiteX3" fmla="*/ 5790350 w 9586155"/>
                <a:gd name="connsiteY3" fmla="*/ 838392 h 1642722"/>
                <a:gd name="connsiteX4" fmla="*/ 7765039 w 9586155"/>
                <a:gd name="connsiteY4" fmla="*/ 1126256 h 1642722"/>
                <a:gd name="connsiteX5" fmla="*/ 9586155 w 9586155"/>
                <a:gd name="connsiteY5" fmla="*/ 271122 h 1642722"/>
                <a:gd name="connsiteX6" fmla="*/ 9586154 w 9586155"/>
                <a:gd name="connsiteY6" fmla="*/ 1634256 h 1642722"/>
                <a:gd name="connsiteX7" fmla="*/ 6249 w 9586155"/>
                <a:gd name="connsiteY7" fmla="*/ 1642722 h 1642722"/>
                <a:gd name="connsiteX8" fmla="*/ 401 w 9586155"/>
                <a:gd name="connsiteY8" fmla="*/ 601323 h 1642722"/>
                <a:gd name="connsiteX0" fmla="*/ 0 w 9612688"/>
                <a:gd name="connsiteY0" fmla="*/ 609791 h 1642722"/>
                <a:gd name="connsiteX1" fmla="*/ 1964244 w 9612688"/>
                <a:gd name="connsiteY1" fmla="*/ 923058 h 1642722"/>
                <a:gd name="connsiteX2" fmla="*/ 3837787 w 9612688"/>
                <a:gd name="connsiteY2" fmla="*/ 189 h 1642722"/>
                <a:gd name="connsiteX3" fmla="*/ 5790350 w 9612688"/>
                <a:gd name="connsiteY3" fmla="*/ 838392 h 1642722"/>
                <a:gd name="connsiteX4" fmla="*/ 7765039 w 9612688"/>
                <a:gd name="connsiteY4" fmla="*/ 1126256 h 1642722"/>
                <a:gd name="connsiteX5" fmla="*/ 9612688 w 9612688"/>
                <a:gd name="connsiteY5" fmla="*/ 25589 h 1642722"/>
                <a:gd name="connsiteX6" fmla="*/ 9586154 w 9612688"/>
                <a:gd name="connsiteY6" fmla="*/ 1634256 h 1642722"/>
                <a:gd name="connsiteX7" fmla="*/ 6249 w 9612688"/>
                <a:gd name="connsiteY7" fmla="*/ 1642722 h 1642722"/>
                <a:gd name="connsiteX8" fmla="*/ 401 w 9612688"/>
                <a:gd name="connsiteY8" fmla="*/ 601323 h 1642722"/>
                <a:gd name="connsiteX0" fmla="*/ 0 w 9612688"/>
                <a:gd name="connsiteY0" fmla="*/ 609791 h 1642722"/>
                <a:gd name="connsiteX1" fmla="*/ 1964244 w 9612688"/>
                <a:gd name="connsiteY1" fmla="*/ 923058 h 1642722"/>
                <a:gd name="connsiteX2" fmla="*/ 3837787 w 9612688"/>
                <a:gd name="connsiteY2" fmla="*/ 189 h 1642722"/>
                <a:gd name="connsiteX3" fmla="*/ 5790350 w 9612688"/>
                <a:gd name="connsiteY3" fmla="*/ 838392 h 1642722"/>
                <a:gd name="connsiteX4" fmla="*/ 7765039 w 9612688"/>
                <a:gd name="connsiteY4" fmla="*/ 1126256 h 1642722"/>
                <a:gd name="connsiteX5" fmla="*/ 9612688 w 9612688"/>
                <a:gd name="connsiteY5" fmla="*/ 25589 h 1642722"/>
                <a:gd name="connsiteX6" fmla="*/ 9586154 w 9612688"/>
                <a:gd name="connsiteY6" fmla="*/ 1634256 h 1642722"/>
                <a:gd name="connsiteX7" fmla="*/ 6249 w 9612688"/>
                <a:gd name="connsiteY7" fmla="*/ 1642722 h 1642722"/>
                <a:gd name="connsiteX0" fmla="*/ 0 w 9612688"/>
                <a:gd name="connsiteY0" fmla="*/ 609791 h 1634256"/>
                <a:gd name="connsiteX1" fmla="*/ 1964244 w 9612688"/>
                <a:gd name="connsiteY1" fmla="*/ 923058 h 1634256"/>
                <a:gd name="connsiteX2" fmla="*/ 3837787 w 9612688"/>
                <a:gd name="connsiteY2" fmla="*/ 189 h 1634256"/>
                <a:gd name="connsiteX3" fmla="*/ 5790350 w 9612688"/>
                <a:gd name="connsiteY3" fmla="*/ 838392 h 1634256"/>
                <a:gd name="connsiteX4" fmla="*/ 7765039 w 9612688"/>
                <a:gd name="connsiteY4" fmla="*/ 1126256 h 1634256"/>
                <a:gd name="connsiteX5" fmla="*/ 9612688 w 9612688"/>
                <a:gd name="connsiteY5" fmla="*/ 25589 h 1634256"/>
                <a:gd name="connsiteX6" fmla="*/ 9586154 w 9612688"/>
                <a:gd name="connsiteY6" fmla="*/ 1634256 h 1634256"/>
                <a:gd name="connsiteX0" fmla="*/ 0 w 9612688"/>
                <a:gd name="connsiteY0" fmla="*/ 609791 h 1156851"/>
                <a:gd name="connsiteX1" fmla="*/ 1964244 w 9612688"/>
                <a:gd name="connsiteY1" fmla="*/ 923058 h 1156851"/>
                <a:gd name="connsiteX2" fmla="*/ 3837787 w 9612688"/>
                <a:gd name="connsiteY2" fmla="*/ 189 h 1156851"/>
                <a:gd name="connsiteX3" fmla="*/ 5790350 w 9612688"/>
                <a:gd name="connsiteY3" fmla="*/ 838392 h 1156851"/>
                <a:gd name="connsiteX4" fmla="*/ 7765039 w 9612688"/>
                <a:gd name="connsiteY4" fmla="*/ 1126256 h 1156851"/>
                <a:gd name="connsiteX5" fmla="*/ 9612688 w 9612688"/>
                <a:gd name="connsiteY5" fmla="*/ 25589 h 1156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12688" h="1156851">
                  <a:moveTo>
                    <a:pt x="0" y="609791"/>
                  </a:moveTo>
                  <a:cubicBezTo>
                    <a:pt x="519666" y="1084630"/>
                    <a:pt x="1324614" y="973858"/>
                    <a:pt x="1964244" y="923058"/>
                  </a:cubicBezTo>
                  <a:cubicBezTo>
                    <a:pt x="2603874" y="872258"/>
                    <a:pt x="3200103" y="14300"/>
                    <a:pt x="3837787" y="189"/>
                  </a:cubicBezTo>
                  <a:cubicBezTo>
                    <a:pt x="4475471" y="-13922"/>
                    <a:pt x="5162341" y="769247"/>
                    <a:pt x="5790350" y="838392"/>
                  </a:cubicBezTo>
                  <a:cubicBezTo>
                    <a:pt x="6418359" y="907537"/>
                    <a:pt x="7127983" y="1261723"/>
                    <a:pt x="7765039" y="1126256"/>
                  </a:cubicBezTo>
                  <a:cubicBezTo>
                    <a:pt x="8402095" y="990789"/>
                    <a:pt x="9282635" y="-28033"/>
                    <a:pt x="9612688" y="25589"/>
                  </a:cubicBezTo>
                </a:path>
              </a:pathLst>
            </a:custGeom>
            <a:noFill/>
            <a:ln w="19050">
              <a:solidFill>
                <a:schemeClr val="accent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</p:grpSp>
      <p:sp>
        <p:nvSpPr>
          <p:cNvPr id="119" name="TextBox 118">
            <a:extLst>
              <a:ext uri="{FF2B5EF4-FFF2-40B4-BE49-F238E27FC236}">
                <a16:creationId xmlns:a16="http://schemas.microsoft.com/office/drawing/2014/main" id="{C71D64FC-0DA4-1652-67DB-65E44BA6810A}"/>
              </a:ext>
            </a:extLst>
          </p:cNvPr>
          <p:cNvSpPr txBox="1"/>
          <p:nvPr/>
        </p:nvSpPr>
        <p:spPr>
          <a:xfrm>
            <a:off x="686694" y="6751628"/>
            <a:ext cx="205184" cy="2462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>
                <a:solidFill>
                  <a:prstClr val="black"/>
                </a:solidFill>
              </a:rPr>
              <a:t>매우</a:t>
            </a:r>
            <a:endParaRPr kumimoji="1" lang="en-US" altLang="x-none" sz="800">
              <a:solidFill>
                <a:prstClr val="black"/>
              </a:solidFill>
            </a:endParaRPr>
          </a:p>
          <a:p>
            <a:r>
              <a:rPr kumimoji="1" lang="x-none" altLang="en-US" sz="800">
                <a:solidFill>
                  <a:prstClr val="black"/>
                </a:solidFill>
              </a:rPr>
              <a:t>우수</a:t>
            </a:r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C48F13F4-3E3A-648B-B387-E1E2B7CDCBB0}"/>
              </a:ext>
            </a:extLst>
          </p:cNvPr>
          <p:cNvSpPr txBox="1"/>
          <p:nvPr/>
        </p:nvSpPr>
        <p:spPr>
          <a:xfrm>
            <a:off x="677131" y="7202871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>
                <a:solidFill>
                  <a:prstClr val="black"/>
                </a:solidFill>
              </a:rPr>
              <a:t>우수</a:t>
            </a:r>
          </a:p>
        </p:txBody>
      </p:sp>
      <p:sp>
        <p:nvSpPr>
          <p:cNvPr id="121" name="TextBox 120">
            <a:extLst>
              <a:ext uri="{FF2B5EF4-FFF2-40B4-BE49-F238E27FC236}">
                <a16:creationId xmlns:a16="http://schemas.microsoft.com/office/drawing/2014/main" id="{30A9685B-CCDD-B44B-5105-A1F4D54718C9}"/>
              </a:ext>
            </a:extLst>
          </p:cNvPr>
          <p:cNvSpPr txBox="1"/>
          <p:nvPr/>
        </p:nvSpPr>
        <p:spPr>
          <a:xfrm>
            <a:off x="677131" y="7531004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>
                <a:solidFill>
                  <a:prstClr val="black"/>
                </a:solidFill>
              </a:rPr>
              <a:t>보통</a:t>
            </a: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49F8CE0F-49A6-EB61-9A08-DCD1796C475C}"/>
              </a:ext>
            </a:extLst>
          </p:cNvPr>
          <p:cNvSpPr txBox="1"/>
          <p:nvPr/>
        </p:nvSpPr>
        <p:spPr>
          <a:xfrm>
            <a:off x="677131" y="7859137"/>
            <a:ext cx="205184" cy="2462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>
                <a:solidFill>
                  <a:prstClr val="black"/>
                </a:solidFill>
              </a:rPr>
              <a:t>다소</a:t>
            </a:r>
            <a:endParaRPr kumimoji="1" lang="en-US" altLang="en-US" sz="800">
              <a:solidFill>
                <a:prstClr val="black"/>
              </a:solidFill>
            </a:endParaRPr>
          </a:p>
          <a:p>
            <a:r>
              <a:rPr kumimoji="1" lang="x-none" altLang="en-US" sz="800">
                <a:solidFill>
                  <a:prstClr val="black"/>
                </a:solidFill>
              </a:rPr>
              <a:t>미흡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BD697BA9-8FFB-E4F0-1619-C00DFD9388E0}"/>
              </a:ext>
            </a:extLst>
          </p:cNvPr>
          <p:cNvSpPr txBox="1"/>
          <p:nvPr/>
        </p:nvSpPr>
        <p:spPr>
          <a:xfrm>
            <a:off x="668405" y="8310380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>
                <a:solidFill>
                  <a:prstClr val="black"/>
                </a:solidFill>
              </a:rPr>
              <a:t>미흡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80779B5F-15DF-5795-051D-AF23279A296D}"/>
              </a:ext>
            </a:extLst>
          </p:cNvPr>
          <p:cNvSpPr txBox="1"/>
          <p:nvPr/>
        </p:nvSpPr>
        <p:spPr>
          <a:xfrm>
            <a:off x="4668287" y="8807506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3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4B79D285-5E58-7649-160A-A8871BE24F4F}"/>
              </a:ext>
            </a:extLst>
          </p:cNvPr>
          <p:cNvSpPr txBox="1"/>
          <p:nvPr/>
        </p:nvSpPr>
        <p:spPr>
          <a:xfrm>
            <a:off x="6129856" y="8807506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4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F35153C7-9249-5C92-EB29-E6A0692A7804}"/>
              </a:ext>
            </a:extLst>
          </p:cNvPr>
          <p:cNvSpPr txBox="1"/>
          <p:nvPr/>
        </p:nvSpPr>
        <p:spPr>
          <a:xfrm>
            <a:off x="7596000" y="8792118"/>
            <a:ext cx="182742" cy="138499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900" b="1">
                <a:solidFill>
                  <a:prstClr val="black"/>
                </a:solidFill>
              </a:rPr>
              <a:t>5</a:t>
            </a:r>
            <a:r>
              <a:rPr kumimoji="1" lang="ko-KR" altLang="en-US" sz="900" b="1">
                <a:solidFill>
                  <a:prstClr val="black"/>
                </a:solidFill>
              </a:rPr>
              <a:t>월</a:t>
            </a:r>
            <a:endParaRPr kumimoji="1" lang="x-none" altLang="en-US" sz="900" b="1">
              <a:solidFill>
                <a:prstClr val="black"/>
              </a:solidFill>
            </a:endParaRP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67C94212-ED5A-5986-A672-87E24F0AF014}"/>
              </a:ext>
            </a:extLst>
          </p:cNvPr>
          <p:cNvSpPr txBox="1"/>
          <p:nvPr/>
        </p:nvSpPr>
        <p:spPr>
          <a:xfrm>
            <a:off x="1629979" y="8807506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1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512" name="TextBox 511">
            <a:extLst>
              <a:ext uri="{FF2B5EF4-FFF2-40B4-BE49-F238E27FC236}">
                <a16:creationId xmlns:a16="http://schemas.microsoft.com/office/drawing/2014/main" id="{8C822D40-2D12-BCBE-CED6-E9D62AE869A9}"/>
              </a:ext>
            </a:extLst>
          </p:cNvPr>
          <p:cNvSpPr txBox="1"/>
          <p:nvPr/>
        </p:nvSpPr>
        <p:spPr>
          <a:xfrm>
            <a:off x="3194526" y="8807506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2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cxnSp>
        <p:nvCxnSpPr>
          <p:cNvPr id="513" name="직선 연결선[R] 51">
            <a:extLst>
              <a:ext uri="{FF2B5EF4-FFF2-40B4-BE49-F238E27FC236}">
                <a16:creationId xmlns:a16="http://schemas.microsoft.com/office/drawing/2014/main" id="{F7197F63-3049-8D04-CB0A-58C312528455}"/>
              </a:ext>
            </a:extLst>
          </p:cNvPr>
          <p:cNvCxnSpPr/>
          <p:nvPr/>
        </p:nvCxnSpPr>
        <p:spPr>
          <a:xfrm>
            <a:off x="6264582" y="6646461"/>
            <a:ext cx="0" cy="202550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15" name="그룹 55">
            <a:extLst>
              <a:ext uri="{FF2B5EF4-FFF2-40B4-BE49-F238E27FC236}">
                <a16:creationId xmlns:a16="http://schemas.microsoft.com/office/drawing/2014/main" id="{B1C491A4-9171-6C82-0125-795F60360871}"/>
              </a:ext>
            </a:extLst>
          </p:cNvPr>
          <p:cNvGrpSpPr/>
          <p:nvPr/>
        </p:nvGrpSpPr>
        <p:grpSpPr>
          <a:xfrm>
            <a:off x="7174188" y="6490030"/>
            <a:ext cx="385051" cy="76944"/>
            <a:chOff x="7489230" y="1341271"/>
            <a:chExt cx="385051" cy="76944"/>
          </a:xfrm>
        </p:grpSpPr>
        <p:sp>
          <p:nvSpPr>
            <p:cNvPr id="517" name="TextBox 53">
              <a:extLst>
                <a:ext uri="{FF2B5EF4-FFF2-40B4-BE49-F238E27FC236}">
                  <a16:creationId xmlns:a16="http://schemas.microsoft.com/office/drawing/2014/main" id="{E75BA5A3-A5A7-92E4-A2B5-EF9F392DEEB6}"/>
                </a:ext>
              </a:extLst>
            </p:cNvPr>
            <p:cNvSpPr txBox="1"/>
            <p:nvPr/>
          </p:nvSpPr>
          <p:spPr>
            <a:xfrm>
              <a:off x="7595358" y="1341271"/>
              <a:ext cx="27892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/>
                <a:t>과목 평균</a:t>
              </a:r>
              <a:endParaRPr lang="en-US" altLang="ko-KR" sz="500"/>
            </a:p>
          </p:txBody>
        </p:sp>
        <p:sp>
          <p:nvSpPr>
            <p:cNvPr id="518" name="직사각형 57">
              <a:extLst>
                <a:ext uri="{FF2B5EF4-FFF2-40B4-BE49-F238E27FC236}">
                  <a16:creationId xmlns:a16="http://schemas.microsoft.com/office/drawing/2014/main" id="{AC2D5E73-702F-CAD5-1671-3D8A6C4ABB3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489230" y="1343743"/>
              <a:ext cx="72787" cy="720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</p:grpSp>
      <p:sp>
        <p:nvSpPr>
          <p:cNvPr id="522" name="Rounded Rectangle">
            <a:extLst>
              <a:ext uri="{FF2B5EF4-FFF2-40B4-BE49-F238E27FC236}">
                <a16:creationId xmlns:a16="http://schemas.microsoft.com/office/drawing/2014/main" id="{F8DFC724-999E-4738-6568-D613520C72DC}"/>
              </a:ext>
            </a:extLst>
          </p:cNvPr>
          <p:cNvSpPr/>
          <p:nvPr/>
        </p:nvSpPr>
        <p:spPr>
          <a:xfrm>
            <a:off x="6153357" y="8043204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6-2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523" name="Rounded Rectangle 95">
            <a:extLst>
              <a:ext uri="{FF2B5EF4-FFF2-40B4-BE49-F238E27FC236}">
                <a16:creationId xmlns:a16="http://schemas.microsoft.com/office/drawing/2014/main" id="{A681651F-5964-27B0-2CC1-91880692EF46}"/>
              </a:ext>
            </a:extLst>
          </p:cNvPr>
          <p:cNvSpPr/>
          <p:nvPr/>
        </p:nvSpPr>
        <p:spPr>
          <a:xfrm>
            <a:off x="6376260" y="7242880"/>
            <a:ext cx="499988" cy="13224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x-none" sz="500">
                <a:solidFill>
                  <a:schemeClr val="tx1">
                    <a:lumMod val="75000"/>
                    <a:lumOff val="25000"/>
                  </a:schemeClr>
                </a:solidFill>
              </a:rPr>
              <a:t>전체</a:t>
            </a:r>
          </a:p>
        </p:txBody>
      </p:sp>
      <p:sp>
        <p:nvSpPr>
          <p:cNvPr id="524" name="타원 54">
            <a:extLst>
              <a:ext uri="{FF2B5EF4-FFF2-40B4-BE49-F238E27FC236}">
                <a16:creationId xmlns:a16="http://schemas.microsoft.com/office/drawing/2014/main" id="{CE54B058-AFCF-4D22-1F27-7A6DAB221039}"/>
              </a:ext>
            </a:extLst>
          </p:cNvPr>
          <p:cNvSpPr/>
          <p:nvPr/>
        </p:nvSpPr>
        <p:spPr>
          <a:xfrm>
            <a:off x="6210582" y="7236962"/>
            <a:ext cx="108000" cy="1080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28575">
            <a:solidFill>
              <a:schemeClr val="bg1">
                <a:lumMod val="9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525" name="사각형: 둥근 모서리 7">
            <a:extLst>
              <a:ext uri="{FF2B5EF4-FFF2-40B4-BE49-F238E27FC236}">
                <a16:creationId xmlns:a16="http://schemas.microsoft.com/office/drawing/2014/main" id="{5F7D9D2D-E2E7-028A-5473-0E918ECA4082}"/>
              </a:ext>
            </a:extLst>
          </p:cNvPr>
          <p:cNvSpPr/>
          <p:nvPr/>
        </p:nvSpPr>
        <p:spPr>
          <a:xfrm>
            <a:off x="5774922" y="7451873"/>
            <a:ext cx="946746" cy="520115"/>
          </a:xfrm>
          <a:custGeom>
            <a:avLst/>
            <a:gdLst>
              <a:gd name="connsiteX0" fmla="*/ 0 w 1059590"/>
              <a:gd name="connsiteY0" fmla="*/ 67668 h 406000"/>
              <a:gd name="connsiteX1" fmla="*/ 67668 w 1059590"/>
              <a:gd name="connsiteY1" fmla="*/ 0 h 406000"/>
              <a:gd name="connsiteX2" fmla="*/ 991922 w 1059590"/>
              <a:gd name="connsiteY2" fmla="*/ 0 h 406000"/>
              <a:gd name="connsiteX3" fmla="*/ 1059590 w 1059590"/>
              <a:gd name="connsiteY3" fmla="*/ 67668 h 406000"/>
              <a:gd name="connsiteX4" fmla="*/ 1059590 w 1059590"/>
              <a:gd name="connsiteY4" fmla="*/ 338332 h 406000"/>
              <a:gd name="connsiteX5" fmla="*/ 991922 w 1059590"/>
              <a:gd name="connsiteY5" fmla="*/ 406000 h 406000"/>
              <a:gd name="connsiteX6" fmla="*/ 67668 w 1059590"/>
              <a:gd name="connsiteY6" fmla="*/ 406000 h 406000"/>
              <a:gd name="connsiteX7" fmla="*/ 0 w 1059590"/>
              <a:gd name="connsiteY7" fmla="*/ 338332 h 406000"/>
              <a:gd name="connsiteX8" fmla="*/ 0 w 1059590"/>
              <a:gd name="connsiteY8" fmla="*/ 67668 h 406000"/>
              <a:gd name="connsiteX0" fmla="*/ 0 w 1059590"/>
              <a:gd name="connsiteY0" fmla="*/ 67668 h 406000"/>
              <a:gd name="connsiteX1" fmla="*/ 67668 w 1059590"/>
              <a:gd name="connsiteY1" fmla="*/ 0 h 406000"/>
              <a:gd name="connsiteX2" fmla="*/ 580434 w 1059590"/>
              <a:gd name="connsiteY2" fmla="*/ 5156 h 406000"/>
              <a:gd name="connsiteX3" fmla="*/ 991922 w 1059590"/>
              <a:gd name="connsiteY3" fmla="*/ 0 h 406000"/>
              <a:gd name="connsiteX4" fmla="*/ 1059590 w 1059590"/>
              <a:gd name="connsiteY4" fmla="*/ 67668 h 406000"/>
              <a:gd name="connsiteX5" fmla="*/ 1059590 w 1059590"/>
              <a:gd name="connsiteY5" fmla="*/ 338332 h 406000"/>
              <a:gd name="connsiteX6" fmla="*/ 991922 w 1059590"/>
              <a:gd name="connsiteY6" fmla="*/ 406000 h 406000"/>
              <a:gd name="connsiteX7" fmla="*/ 67668 w 1059590"/>
              <a:gd name="connsiteY7" fmla="*/ 406000 h 406000"/>
              <a:gd name="connsiteX8" fmla="*/ 0 w 1059590"/>
              <a:gd name="connsiteY8" fmla="*/ 338332 h 406000"/>
              <a:gd name="connsiteX9" fmla="*/ 0 w 1059590"/>
              <a:gd name="connsiteY9" fmla="*/ 67668 h 406000"/>
              <a:gd name="connsiteX0" fmla="*/ 0 w 1059590"/>
              <a:gd name="connsiteY0" fmla="*/ 70979 h 409311"/>
              <a:gd name="connsiteX1" fmla="*/ 67668 w 1059590"/>
              <a:gd name="connsiteY1" fmla="*/ 3311 h 409311"/>
              <a:gd name="connsiteX2" fmla="*/ 309500 w 1059590"/>
              <a:gd name="connsiteY2" fmla="*/ 0 h 409311"/>
              <a:gd name="connsiteX3" fmla="*/ 580434 w 1059590"/>
              <a:gd name="connsiteY3" fmla="*/ 8467 h 409311"/>
              <a:gd name="connsiteX4" fmla="*/ 991922 w 1059590"/>
              <a:gd name="connsiteY4" fmla="*/ 3311 h 409311"/>
              <a:gd name="connsiteX5" fmla="*/ 1059590 w 1059590"/>
              <a:gd name="connsiteY5" fmla="*/ 70979 h 409311"/>
              <a:gd name="connsiteX6" fmla="*/ 1059590 w 1059590"/>
              <a:gd name="connsiteY6" fmla="*/ 341643 h 409311"/>
              <a:gd name="connsiteX7" fmla="*/ 991922 w 1059590"/>
              <a:gd name="connsiteY7" fmla="*/ 409311 h 409311"/>
              <a:gd name="connsiteX8" fmla="*/ 67668 w 1059590"/>
              <a:gd name="connsiteY8" fmla="*/ 409311 h 409311"/>
              <a:gd name="connsiteX9" fmla="*/ 0 w 1059590"/>
              <a:gd name="connsiteY9" fmla="*/ 341643 h 409311"/>
              <a:gd name="connsiteX10" fmla="*/ 0 w 1059590"/>
              <a:gd name="connsiteY10" fmla="*/ 70979 h 409311"/>
              <a:gd name="connsiteX0" fmla="*/ 0 w 1059590"/>
              <a:gd name="connsiteY0" fmla="*/ 70979 h 409311"/>
              <a:gd name="connsiteX1" fmla="*/ 67668 w 1059590"/>
              <a:gd name="connsiteY1" fmla="*/ 3311 h 409311"/>
              <a:gd name="connsiteX2" fmla="*/ 309500 w 1059590"/>
              <a:gd name="connsiteY2" fmla="*/ 0 h 409311"/>
              <a:gd name="connsiteX3" fmla="*/ 580434 w 1059590"/>
              <a:gd name="connsiteY3" fmla="*/ 8467 h 409311"/>
              <a:gd name="connsiteX4" fmla="*/ 648167 w 1059590"/>
              <a:gd name="connsiteY4" fmla="*/ 8468 h 409311"/>
              <a:gd name="connsiteX5" fmla="*/ 991922 w 1059590"/>
              <a:gd name="connsiteY5" fmla="*/ 3311 h 409311"/>
              <a:gd name="connsiteX6" fmla="*/ 1059590 w 1059590"/>
              <a:gd name="connsiteY6" fmla="*/ 70979 h 409311"/>
              <a:gd name="connsiteX7" fmla="*/ 1059590 w 1059590"/>
              <a:gd name="connsiteY7" fmla="*/ 341643 h 409311"/>
              <a:gd name="connsiteX8" fmla="*/ 991922 w 1059590"/>
              <a:gd name="connsiteY8" fmla="*/ 409311 h 409311"/>
              <a:gd name="connsiteX9" fmla="*/ 67668 w 1059590"/>
              <a:gd name="connsiteY9" fmla="*/ 409311 h 409311"/>
              <a:gd name="connsiteX10" fmla="*/ 0 w 1059590"/>
              <a:gd name="connsiteY10" fmla="*/ 341643 h 409311"/>
              <a:gd name="connsiteX11" fmla="*/ 0 w 1059590"/>
              <a:gd name="connsiteY11" fmla="*/ 70979 h 409311"/>
              <a:gd name="connsiteX0" fmla="*/ 0 w 1059590"/>
              <a:gd name="connsiteY0" fmla="*/ 172579 h 510911"/>
              <a:gd name="connsiteX1" fmla="*/ 67668 w 1059590"/>
              <a:gd name="connsiteY1" fmla="*/ 104911 h 510911"/>
              <a:gd name="connsiteX2" fmla="*/ 309500 w 1059590"/>
              <a:gd name="connsiteY2" fmla="*/ 101600 h 510911"/>
              <a:gd name="connsiteX3" fmla="*/ 546567 w 1059590"/>
              <a:gd name="connsiteY3" fmla="*/ 0 h 510911"/>
              <a:gd name="connsiteX4" fmla="*/ 648167 w 1059590"/>
              <a:gd name="connsiteY4" fmla="*/ 110068 h 510911"/>
              <a:gd name="connsiteX5" fmla="*/ 991922 w 1059590"/>
              <a:gd name="connsiteY5" fmla="*/ 104911 h 510911"/>
              <a:gd name="connsiteX6" fmla="*/ 1059590 w 1059590"/>
              <a:gd name="connsiteY6" fmla="*/ 172579 h 510911"/>
              <a:gd name="connsiteX7" fmla="*/ 1059590 w 1059590"/>
              <a:gd name="connsiteY7" fmla="*/ 443243 h 510911"/>
              <a:gd name="connsiteX8" fmla="*/ 991922 w 1059590"/>
              <a:gd name="connsiteY8" fmla="*/ 510911 h 510911"/>
              <a:gd name="connsiteX9" fmla="*/ 67668 w 1059590"/>
              <a:gd name="connsiteY9" fmla="*/ 510911 h 510911"/>
              <a:gd name="connsiteX10" fmla="*/ 0 w 1059590"/>
              <a:gd name="connsiteY10" fmla="*/ 443243 h 510911"/>
              <a:gd name="connsiteX11" fmla="*/ 0 w 1059590"/>
              <a:gd name="connsiteY11" fmla="*/ 172579 h 510911"/>
              <a:gd name="connsiteX0" fmla="*/ 0 w 1059590"/>
              <a:gd name="connsiteY0" fmla="*/ 172579 h 510911"/>
              <a:gd name="connsiteX1" fmla="*/ 67668 w 1059590"/>
              <a:gd name="connsiteY1" fmla="*/ 104911 h 510911"/>
              <a:gd name="connsiteX2" fmla="*/ 433254 w 1059590"/>
              <a:gd name="connsiteY2" fmla="*/ 98162 h 510911"/>
              <a:gd name="connsiteX3" fmla="*/ 546567 w 1059590"/>
              <a:gd name="connsiteY3" fmla="*/ 0 h 510911"/>
              <a:gd name="connsiteX4" fmla="*/ 648167 w 1059590"/>
              <a:gd name="connsiteY4" fmla="*/ 110068 h 510911"/>
              <a:gd name="connsiteX5" fmla="*/ 991922 w 1059590"/>
              <a:gd name="connsiteY5" fmla="*/ 104911 h 510911"/>
              <a:gd name="connsiteX6" fmla="*/ 1059590 w 1059590"/>
              <a:gd name="connsiteY6" fmla="*/ 172579 h 510911"/>
              <a:gd name="connsiteX7" fmla="*/ 1059590 w 1059590"/>
              <a:gd name="connsiteY7" fmla="*/ 443243 h 510911"/>
              <a:gd name="connsiteX8" fmla="*/ 991922 w 1059590"/>
              <a:gd name="connsiteY8" fmla="*/ 510911 h 510911"/>
              <a:gd name="connsiteX9" fmla="*/ 67668 w 1059590"/>
              <a:gd name="connsiteY9" fmla="*/ 510911 h 510911"/>
              <a:gd name="connsiteX10" fmla="*/ 0 w 1059590"/>
              <a:gd name="connsiteY10" fmla="*/ 443243 h 510911"/>
              <a:gd name="connsiteX11" fmla="*/ 0 w 1059590"/>
              <a:gd name="connsiteY11" fmla="*/ 172579 h 510911"/>
              <a:gd name="connsiteX0" fmla="*/ 0 w 1059590"/>
              <a:gd name="connsiteY0" fmla="*/ 172579 h 510911"/>
              <a:gd name="connsiteX1" fmla="*/ 67668 w 1059590"/>
              <a:gd name="connsiteY1" fmla="*/ 104911 h 510911"/>
              <a:gd name="connsiteX2" fmla="*/ 433254 w 1059590"/>
              <a:gd name="connsiteY2" fmla="*/ 98162 h 510911"/>
              <a:gd name="connsiteX3" fmla="*/ 546567 w 1059590"/>
              <a:gd name="connsiteY3" fmla="*/ 0 h 510911"/>
              <a:gd name="connsiteX4" fmla="*/ 637854 w 1059590"/>
              <a:gd name="connsiteY4" fmla="*/ 103192 h 510911"/>
              <a:gd name="connsiteX5" fmla="*/ 991922 w 1059590"/>
              <a:gd name="connsiteY5" fmla="*/ 104911 h 510911"/>
              <a:gd name="connsiteX6" fmla="*/ 1059590 w 1059590"/>
              <a:gd name="connsiteY6" fmla="*/ 172579 h 510911"/>
              <a:gd name="connsiteX7" fmla="*/ 1059590 w 1059590"/>
              <a:gd name="connsiteY7" fmla="*/ 443243 h 510911"/>
              <a:gd name="connsiteX8" fmla="*/ 991922 w 1059590"/>
              <a:gd name="connsiteY8" fmla="*/ 510911 h 510911"/>
              <a:gd name="connsiteX9" fmla="*/ 67668 w 1059590"/>
              <a:gd name="connsiteY9" fmla="*/ 510911 h 510911"/>
              <a:gd name="connsiteX10" fmla="*/ 0 w 1059590"/>
              <a:gd name="connsiteY10" fmla="*/ 443243 h 510911"/>
              <a:gd name="connsiteX11" fmla="*/ 0 w 1059590"/>
              <a:gd name="connsiteY11" fmla="*/ 172579 h 510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59590" h="510911">
                <a:moveTo>
                  <a:pt x="0" y="172579"/>
                </a:moveTo>
                <a:cubicBezTo>
                  <a:pt x="0" y="135207"/>
                  <a:pt x="30296" y="104911"/>
                  <a:pt x="67668" y="104911"/>
                </a:cubicBezTo>
                <a:lnTo>
                  <a:pt x="433254" y="98162"/>
                </a:lnTo>
                <a:lnTo>
                  <a:pt x="546567" y="0"/>
                </a:lnTo>
                <a:lnTo>
                  <a:pt x="637854" y="103192"/>
                </a:lnTo>
                <a:lnTo>
                  <a:pt x="991922" y="104911"/>
                </a:lnTo>
                <a:cubicBezTo>
                  <a:pt x="1029294" y="104911"/>
                  <a:pt x="1059590" y="135207"/>
                  <a:pt x="1059590" y="172579"/>
                </a:cubicBezTo>
                <a:lnTo>
                  <a:pt x="1059590" y="443243"/>
                </a:lnTo>
                <a:cubicBezTo>
                  <a:pt x="1059590" y="480615"/>
                  <a:pt x="1029294" y="510911"/>
                  <a:pt x="991922" y="510911"/>
                </a:cubicBezTo>
                <a:lnTo>
                  <a:pt x="67668" y="510911"/>
                </a:lnTo>
                <a:cubicBezTo>
                  <a:pt x="30296" y="510911"/>
                  <a:pt x="0" y="480615"/>
                  <a:pt x="0" y="443243"/>
                </a:cubicBezTo>
                <a:lnTo>
                  <a:pt x="0" y="17257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905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endParaRPr lang="en-US" altLang="ko-KR" sz="900">
              <a:solidFill>
                <a:schemeClr val="tx1"/>
              </a:solidFill>
              <a:latin typeface="Malgun Gothic" panose="020B0503020000020004" pitchFamily="34" charset="-127"/>
              <a:ea typeface="Malgun Gothic" panose="020B0503020000020004" pitchFamily="34" charset="-127"/>
            </a:endParaRPr>
          </a:p>
          <a:p>
            <a:pPr algn="ctr"/>
            <a:r>
              <a:rPr lang="ko-KR" altLang="en-US" sz="900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학습수준 </a:t>
            </a:r>
            <a:r>
              <a:rPr lang="ko-KR" altLang="en-US" sz="1100" b="1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우수</a:t>
            </a:r>
            <a:endParaRPr lang="ko-KR" altLang="en-US" sz="900" b="1">
              <a:solidFill>
                <a:schemeClr val="tx1"/>
              </a:solidFill>
              <a:latin typeface="Malgun Gothic" panose="020B0503020000020004" pitchFamily="34" charset="-127"/>
              <a:ea typeface="Malgun Gothic" panose="020B0503020000020004" pitchFamily="34" charset="-127"/>
            </a:endParaRPr>
          </a:p>
        </p:txBody>
      </p:sp>
      <p:sp>
        <p:nvSpPr>
          <p:cNvPr id="526" name="타원 10">
            <a:extLst>
              <a:ext uri="{FF2B5EF4-FFF2-40B4-BE49-F238E27FC236}">
                <a16:creationId xmlns:a16="http://schemas.microsoft.com/office/drawing/2014/main" id="{B081BA2E-A489-F146-846B-E4B9CFAF8917}"/>
              </a:ext>
            </a:extLst>
          </p:cNvPr>
          <p:cNvSpPr/>
          <p:nvPr/>
        </p:nvSpPr>
        <p:spPr>
          <a:xfrm>
            <a:off x="1629979" y="8296110"/>
            <a:ext cx="105243" cy="105243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x-none" altLang="en-US" sz="1000" b="1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27" name="타원 12">
            <a:extLst>
              <a:ext uri="{FF2B5EF4-FFF2-40B4-BE49-F238E27FC236}">
                <a16:creationId xmlns:a16="http://schemas.microsoft.com/office/drawing/2014/main" id="{579B5094-71E4-BF2D-6C18-4E53D7C96B1D}"/>
              </a:ext>
            </a:extLst>
          </p:cNvPr>
          <p:cNvSpPr/>
          <p:nvPr/>
        </p:nvSpPr>
        <p:spPr>
          <a:xfrm>
            <a:off x="3016569" y="7276779"/>
            <a:ext cx="105243" cy="105243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x-none" altLang="en-US" sz="1000" b="1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28" name="Rounded Rectangle">
            <a:extLst>
              <a:ext uri="{FF2B5EF4-FFF2-40B4-BE49-F238E27FC236}">
                <a16:creationId xmlns:a16="http://schemas.microsoft.com/office/drawing/2014/main" id="{707B0BC9-5CE0-90B2-42E5-052528CEBA96}"/>
              </a:ext>
            </a:extLst>
          </p:cNvPr>
          <p:cNvSpPr/>
          <p:nvPr/>
        </p:nvSpPr>
        <p:spPr>
          <a:xfrm>
            <a:off x="1572992" y="8126522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6-2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529" name="타원 16">
            <a:extLst>
              <a:ext uri="{FF2B5EF4-FFF2-40B4-BE49-F238E27FC236}">
                <a16:creationId xmlns:a16="http://schemas.microsoft.com/office/drawing/2014/main" id="{31692EEA-32D5-3626-38D2-DDC8E408D743}"/>
              </a:ext>
            </a:extLst>
          </p:cNvPr>
          <p:cNvSpPr/>
          <p:nvPr/>
        </p:nvSpPr>
        <p:spPr>
          <a:xfrm>
            <a:off x="5806635" y="7358444"/>
            <a:ext cx="105243" cy="105243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x-none" altLang="en-US" sz="1000" b="1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30" name="모서리가 둥근 직사각형 559">
            <a:extLst>
              <a:ext uri="{FF2B5EF4-FFF2-40B4-BE49-F238E27FC236}">
                <a16:creationId xmlns:a16="http://schemas.microsoft.com/office/drawing/2014/main" id="{53DEDBA4-4C3C-D839-4300-0A41B5D469AD}"/>
              </a:ext>
            </a:extLst>
          </p:cNvPr>
          <p:cNvSpPr/>
          <p:nvPr/>
        </p:nvSpPr>
        <p:spPr>
          <a:xfrm>
            <a:off x="1072283" y="8461054"/>
            <a:ext cx="1249635" cy="20025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 cap="flat">
            <a:solidFill>
              <a:schemeClr val="tx1">
                <a:lumMod val="75000"/>
                <a:lumOff val="25000"/>
              </a:schemeClr>
            </a:solidFill>
            <a:miter lim="400000"/>
          </a:ln>
          <a:effectLst/>
        </p:spPr>
        <p:txBody>
          <a:bodyPr wrap="square" lIns="0" tIns="0" rIns="0" bIns="0" numCol="1" rtlCol="0" anchor="ctr" anchorCtr="0">
            <a:noAutofit/>
          </a:bodyPr>
          <a:lstStyle/>
          <a:p>
            <a:pPr algn="ctr" defTabSz="914309"/>
            <a:r>
              <a:rPr kumimoji="1" lang="x-none" altLang="en-US" sz="70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지리 정보 기술의 활용</a:t>
            </a:r>
          </a:p>
        </p:txBody>
      </p:sp>
      <p:sp>
        <p:nvSpPr>
          <p:cNvPr id="531" name="TextBox 530">
            <a:extLst>
              <a:ext uri="{FF2B5EF4-FFF2-40B4-BE49-F238E27FC236}">
                <a16:creationId xmlns:a16="http://schemas.microsoft.com/office/drawing/2014/main" id="{ADD07369-43D6-02E7-D032-CE9102B08499}"/>
              </a:ext>
            </a:extLst>
          </p:cNvPr>
          <p:cNvSpPr txBox="1"/>
          <p:nvPr/>
        </p:nvSpPr>
        <p:spPr>
          <a:xfrm>
            <a:off x="1355213" y="5325606"/>
            <a:ext cx="1598194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x-none"/>
            </a:defPPr>
            <a:lvl1pPr>
              <a:defRPr sz="800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en-US" sz="600" b="0" dirty="0">
                <a:solidFill>
                  <a:schemeClr val="bg1">
                    <a:lumMod val="65000"/>
                  </a:schemeClr>
                </a:solidFill>
              </a:rPr>
              <a:t>*</a:t>
            </a:r>
            <a:r>
              <a:rPr lang="ko-KR" altLang="en-US" sz="600" b="0" dirty="0">
                <a:solidFill>
                  <a:schemeClr val="bg1">
                    <a:lumMod val="65000"/>
                  </a:schemeClr>
                </a:solidFill>
              </a:rPr>
              <a:t>모든 그래프는 좌우 이동하며 볼 수 있습니다</a:t>
            </a:r>
            <a:r>
              <a:rPr lang="en-US" altLang="ko-KR" sz="600" b="0" dirty="0">
                <a:solidFill>
                  <a:schemeClr val="bg1">
                    <a:lumMod val="65000"/>
                  </a:schemeClr>
                </a:solidFill>
              </a:rPr>
              <a:t>.</a:t>
            </a:r>
          </a:p>
        </p:txBody>
      </p:sp>
      <p:sp>
        <p:nvSpPr>
          <p:cNvPr id="532" name="직사각형 531">
            <a:extLst>
              <a:ext uri="{FF2B5EF4-FFF2-40B4-BE49-F238E27FC236}">
                <a16:creationId xmlns:a16="http://schemas.microsoft.com/office/drawing/2014/main" id="{E51B6D69-8E4C-6F78-87E3-54D55A00D5A1}"/>
              </a:ext>
            </a:extLst>
          </p:cNvPr>
          <p:cNvSpPr/>
          <p:nvPr/>
        </p:nvSpPr>
        <p:spPr>
          <a:xfrm>
            <a:off x="2875565" y="5247911"/>
            <a:ext cx="599007" cy="7693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500" b="1" dirty="0"/>
              <a:t>2.0.17 </a:t>
            </a:r>
            <a:r>
              <a:rPr lang="ko-KR" altLang="en-US" sz="500" b="1" dirty="0"/>
              <a:t>문구 수정</a:t>
            </a:r>
          </a:p>
        </p:txBody>
      </p:sp>
      <p:graphicFrame>
        <p:nvGraphicFramePr>
          <p:cNvPr id="534" name="표 533">
            <a:extLst>
              <a:ext uri="{FF2B5EF4-FFF2-40B4-BE49-F238E27FC236}">
                <a16:creationId xmlns:a16="http://schemas.microsoft.com/office/drawing/2014/main" id="{8D2FEE25-FFD8-8E25-4842-304EF32E6B7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37275724"/>
              </p:ext>
            </p:extLst>
          </p:nvPr>
        </p:nvGraphicFramePr>
        <p:xfrm>
          <a:off x="12204543" y="1593881"/>
          <a:ext cx="3047759" cy="224556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9406">
                  <a:extLst>
                    <a:ext uri="{9D8B030D-6E8A-4147-A177-3AD203B41FA5}">
                      <a16:colId xmlns:a16="http://schemas.microsoft.com/office/drawing/2014/main" val="3030506213"/>
                    </a:ext>
                  </a:extLst>
                </a:gridCol>
                <a:gridCol w="2818353">
                  <a:extLst>
                    <a:ext uri="{9D8B030D-6E8A-4147-A177-3AD203B41FA5}">
                      <a16:colId xmlns:a16="http://schemas.microsoft.com/office/drawing/2014/main" val="342126565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x-none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과목별 리포트 보기</a:t>
                      </a:r>
                      <a:b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학급의 과목 별 리포트 보기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월별 현황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4681062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-1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영역 선택</a:t>
                      </a:r>
                      <a:b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학급의 과목 영역 별 리포트 선택 탭</a:t>
                      </a:r>
                      <a:b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click: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과목 영역별 해당 과목의 학습 현황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월별 현황 표시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48187769"/>
                  </a:ext>
                </a:extLst>
              </a:tr>
              <a:tr h="104521">
                <a:tc rowSpan="3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6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상세 과목 별 월 학습 현황</a:t>
                      </a:r>
                      <a:b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상세과목 선택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월별 추이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80964987"/>
                  </a:ext>
                </a:extLst>
              </a:tr>
              <a:tr h="19024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6-1 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상세 선택</a:t>
                      </a:r>
                      <a:b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상세 선택 시 해당 그래프 노출</a:t>
                      </a:r>
                      <a:b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이름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학급 내 수강중인 학생 수 표시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857008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6-2 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월별 학습수준</a:t>
                      </a:r>
                      <a:b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월별 학습 수준 표시</a:t>
                      </a:r>
                      <a:b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디폴트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현재 시점 기준</a:t>
                      </a:r>
                      <a:b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 단위로 취합해 월간 진단 평가 결과 노출</a:t>
                      </a:r>
                      <a:endParaRPr lang="ko-KR" altLang="en-US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1994301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7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과목별 상세 분석 보기 펼침 버튼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-click: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과목별 상세 분석 그래프 노출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39571493"/>
                  </a:ext>
                </a:extLst>
              </a:tr>
            </a:tbl>
          </a:graphicData>
        </a:graphic>
      </p:graphicFrame>
      <p:grpSp>
        <p:nvGrpSpPr>
          <p:cNvPr id="535" name="그룹 55">
            <a:extLst>
              <a:ext uri="{FF2B5EF4-FFF2-40B4-BE49-F238E27FC236}">
                <a16:creationId xmlns:a16="http://schemas.microsoft.com/office/drawing/2014/main" id="{586F5099-C34E-DD36-B9AE-C424F1D9E949}"/>
              </a:ext>
            </a:extLst>
          </p:cNvPr>
          <p:cNvGrpSpPr/>
          <p:nvPr/>
        </p:nvGrpSpPr>
        <p:grpSpPr>
          <a:xfrm>
            <a:off x="7712350" y="6490030"/>
            <a:ext cx="298488" cy="76944"/>
            <a:chOff x="7489230" y="1341271"/>
            <a:chExt cx="298488" cy="76944"/>
          </a:xfrm>
        </p:grpSpPr>
        <p:sp>
          <p:nvSpPr>
            <p:cNvPr id="536" name="TextBox 53">
              <a:extLst>
                <a:ext uri="{FF2B5EF4-FFF2-40B4-BE49-F238E27FC236}">
                  <a16:creationId xmlns:a16="http://schemas.microsoft.com/office/drawing/2014/main" id="{7F241165-E4DF-9075-0E44-652FDFA45122}"/>
                </a:ext>
              </a:extLst>
            </p:cNvPr>
            <p:cNvSpPr txBox="1"/>
            <p:nvPr/>
          </p:nvSpPr>
          <p:spPr>
            <a:xfrm>
              <a:off x="7595358" y="1341271"/>
              <a:ext cx="19236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/>
                <a:t>홍성일</a:t>
              </a:r>
              <a:endParaRPr lang="en-US" altLang="ko-KR" sz="500"/>
            </a:p>
          </p:txBody>
        </p:sp>
        <p:sp>
          <p:nvSpPr>
            <p:cNvPr id="537" name="직사각형 57">
              <a:extLst>
                <a:ext uri="{FF2B5EF4-FFF2-40B4-BE49-F238E27FC236}">
                  <a16:creationId xmlns:a16="http://schemas.microsoft.com/office/drawing/2014/main" id="{A75F7FA9-5669-2F79-74E5-D3AF0A76BF6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489230" y="1343743"/>
              <a:ext cx="72787" cy="72000"/>
            </a:xfrm>
            <a:prstGeom prst="rect">
              <a:avLst/>
            </a:pr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</p:grpSp>
    </p:spTree>
    <p:extLst>
      <p:ext uri="{BB962C8B-B14F-4D97-AF65-F5344CB8AC3E}">
        <p14:creationId xmlns:p14="http://schemas.microsoft.com/office/powerpoint/2010/main" val="3537153332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A45A293-5EFF-55CA-A13E-FD8AEF6D945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" name="그룹 74">
            <a:extLst>
              <a:ext uri="{FF2B5EF4-FFF2-40B4-BE49-F238E27FC236}">
                <a16:creationId xmlns:a16="http://schemas.microsoft.com/office/drawing/2014/main" id="{4D86899E-A66D-F55D-A916-334797DD582C}"/>
              </a:ext>
            </a:extLst>
          </p:cNvPr>
          <p:cNvGrpSpPr/>
          <p:nvPr/>
        </p:nvGrpSpPr>
        <p:grpSpPr>
          <a:xfrm>
            <a:off x="113209" y="6006179"/>
            <a:ext cx="8805600" cy="3718944"/>
            <a:chOff x="113209" y="5610496"/>
            <a:chExt cx="8805600" cy="3718944"/>
          </a:xfrm>
        </p:grpSpPr>
        <p:sp>
          <p:nvSpPr>
            <p:cNvPr id="197" name="직사각형 196">
              <a:extLst>
                <a:ext uri="{FF2B5EF4-FFF2-40B4-BE49-F238E27FC236}">
                  <a16:creationId xmlns:a16="http://schemas.microsoft.com/office/drawing/2014/main" id="{29AE6A09-0DE2-F181-5FC0-411D702642E8}"/>
                </a:ext>
              </a:extLst>
            </p:cNvPr>
            <p:cNvSpPr/>
            <p:nvPr/>
          </p:nvSpPr>
          <p:spPr>
            <a:xfrm>
              <a:off x="113209" y="6522195"/>
              <a:ext cx="8805600" cy="2807245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BFBFB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cxnSp>
          <p:nvCxnSpPr>
            <p:cNvPr id="203" name="직선 연결선[R] 202">
              <a:extLst>
                <a:ext uri="{FF2B5EF4-FFF2-40B4-BE49-F238E27FC236}">
                  <a16:creationId xmlns:a16="http://schemas.microsoft.com/office/drawing/2014/main" id="{CBDA139F-68F5-93DD-0E9E-D45B7A84AFBD}"/>
                </a:ext>
              </a:extLst>
            </p:cNvPr>
            <p:cNvCxnSpPr>
              <a:cxnSpLocks/>
            </p:cNvCxnSpPr>
            <p:nvPr/>
          </p:nvCxnSpPr>
          <p:spPr>
            <a:xfrm>
              <a:off x="118997" y="8386752"/>
              <a:ext cx="879953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7" name="직사각형 206">
              <a:extLst>
                <a:ext uri="{FF2B5EF4-FFF2-40B4-BE49-F238E27FC236}">
                  <a16:creationId xmlns:a16="http://schemas.microsoft.com/office/drawing/2014/main" id="{32406FDD-4360-CE31-7435-07920AF4990B}"/>
                </a:ext>
              </a:extLst>
            </p:cNvPr>
            <p:cNvSpPr/>
            <p:nvPr/>
          </p:nvSpPr>
          <p:spPr>
            <a:xfrm>
              <a:off x="124784" y="5610496"/>
              <a:ext cx="8780400" cy="24718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67" name="텍스트 상자 68">
              <a:extLst>
                <a:ext uri="{FF2B5EF4-FFF2-40B4-BE49-F238E27FC236}">
                  <a16:creationId xmlns:a16="http://schemas.microsoft.com/office/drawing/2014/main" id="{DE88BF44-675B-6277-C081-1D973F8B8B6F}"/>
                </a:ext>
              </a:extLst>
            </p:cNvPr>
            <p:cNvSpPr txBox="1"/>
            <p:nvPr/>
          </p:nvSpPr>
          <p:spPr>
            <a:xfrm>
              <a:off x="360470" y="8633314"/>
              <a:ext cx="307777" cy="12343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ko-KR" altLang="en-US" sz="600" b="1"/>
                <a:t>회사정보</a:t>
              </a:r>
            </a:p>
          </p:txBody>
        </p:sp>
        <p:sp>
          <p:nvSpPr>
            <p:cNvPr id="68" name="텍스트 상자 68">
              <a:extLst>
                <a:ext uri="{FF2B5EF4-FFF2-40B4-BE49-F238E27FC236}">
                  <a16:creationId xmlns:a16="http://schemas.microsoft.com/office/drawing/2014/main" id="{4AE20502-91BF-1A28-45D6-1FE23AE48D3B}"/>
                </a:ext>
              </a:extLst>
            </p:cNvPr>
            <p:cNvSpPr txBox="1"/>
            <p:nvPr/>
          </p:nvSpPr>
          <p:spPr>
            <a:xfrm>
              <a:off x="790293" y="8633314"/>
              <a:ext cx="1829027" cy="12067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ko-KR" altLang="en-US" sz="600"/>
                <a:t>대표이사 </a:t>
              </a:r>
              <a:r>
                <a:rPr kumimoji="1" lang="en-US" altLang="ko-KR" sz="600"/>
                <a:t>:</a:t>
              </a:r>
              <a:r>
                <a:rPr kumimoji="1" lang="ko-KR" altLang="en-US" sz="600"/>
                <a:t> </a:t>
              </a:r>
              <a:r>
                <a:rPr kumimoji="1" lang="ko-KR" altLang="en-US" sz="600" err="1"/>
                <a:t>김에듀</a:t>
              </a:r>
              <a:r>
                <a:rPr kumimoji="1" lang="ko-KR" altLang="en-US" sz="600"/>
                <a:t>  </a:t>
              </a:r>
              <a:r>
                <a:rPr kumimoji="1" lang="en-US" altLang="ko-KR" sz="600"/>
                <a:t>|</a:t>
              </a:r>
              <a:r>
                <a:rPr kumimoji="1" lang="ko-KR" altLang="en-US" sz="600"/>
                <a:t>  사업자 등록번호</a:t>
              </a:r>
              <a:r>
                <a:rPr kumimoji="1" lang="en-US" altLang="ko-KR" sz="600"/>
                <a:t>:</a:t>
              </a:r>
              <a:r>
                <a:rPr kumimoji="1" lang="ko-KR" altLang="en-US" sz="600"/>
                <a:t> </a:t>
              </a:r>
              <a:r>
                <a:rPr kumimoji="1" lang="en-US" altLang="ko-KR" sz="600"/>
                <a:t>123-45-67890</a:t>
              </a:r>
              <a:endParaRPr kumimoji="1" lang="ko-KR" altLang="en-US" sz="600"/>
            </a:p>
          </p:txBody>
        </p:sp>
        <p:sp>
          <p:nvSpPr>
            <p:cNvPr id="69" name="텍스트 상자 68">
              <a:extLst>
                <a:ext uri="{FF2B5EF4-FFF2-40B4-BE49-F238E27FC236}">
                  <a16:creationId xmlns:a16="http://schemas.microsoft.com/office/drawing/2014/main" id="{4EA5805E-384E-AE9D-E3D2-C7E30DFD58A0}"/>
                </a:ext>
              </a:extLst>
            </p:cNvPr>
            <p:cNvSpPr txBox="1"/>
            <p:nvPr/>
          </p:nvSpPr>
          <p:spPr>
            <a:xfrm>
              <a:off x="360470" y="8887314"/>
              <a:ext cx="307777" cy="12343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ko-KR" altLang="en-US" sz="600" b="1"/>
                <a:t>고객센터</a:t>
              </a:r>
            </a:p>
          </p:txBody>
        </p:sp>
        <p:sp>
          <p:nvSpPr>
            <p:cNvPr id="70" name="텍스트 상자 68">
              <a:extLst>
                <a:ext uri="{FF2B5EF4-FFF2-40B4-BE49-F238E27FC236}">
                  <a16:creationId xmlns:a16="http://schemas.microsoft.com/office/drawing/2014/main" id="{AF8888FC-43C5-BCC3-EE32-A7B7E002391C}"/>
                </a:ext>
              </a:extLst>
            </p:cNvPr>
            <p:cNvSpPr txBox="1"/>
            <p:nvPr/>
          </p:nvSpPr>
          <p:spPr>
            <a:xfrm>
              <a:off x="790293" y="8897474"/>
              <a:ext cx="1357744" cy="12343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en-US" altLang="ko-KR" sz="600"/>
                <a:t>1899-1949(8:00</a:t>
              </a:r>
              <a:r>
                <a:rPr kumimoji="1" lang="ko-KR" altLang="en-US" sz="600"/>
                <a:t> </a:t>
              </a:r>
              <a:r>
                <a:rPr kumimoji="1" lang="en-US" altLang="ko-KR" sz="600"/>
                <a:t>~</a:t>
              </a:r>
              <a:r>
                <a:rPr kumimoji="1" lang="ko-KR" altLang="en-US" sz="600"/>
                <a:t> </a:t>
              </a:r>
              <a:r>
                <a:rPr kumimoji="1" lang="en-US" altLang="ko-KR" sz="600"/>
                <a:t>18:00,</a:t>
              </a:r>
              <a:r>
                <a:rPr kumimoji="1" lang="ko-KR" altLang="en-US" sz="600"/>
                <a:t> 점심 </a:t>
              </a:r>
              <a:r>
                <a:rPr kumimoji="1" lang="en-US" altLang="ko-KR" sz="600"/>
                <a:t>12:00 ~ 1:00)</a:t>
              </a:r>
              <a:endParaRPr kumimoji="1" lang="ko-KR" altLang="en-US" sz="600"/>
            </a:p>
          </p:txBody>
        </p:sp>
        <p:sp>
          <p:nvSpPr>
            <p:cNvPr id="71" name="텍스트 상자 68">
              <a:extLst>
                <a:ext uri="{FF2B5EF4-FFF2-40B4-BE49-F238E27FC236}">
                  <a16:creationId xmlns:a16="http://schemas.microsoft.com/office/drawing/2014/main" id="{B723B141-AD67-396E-041B-860DA031555D}"/>
                </a:ext>
              </a:extLst>
            </p:cNvPr>
            <p:cNvSpPr txBox="1"/>
            <p:nvPr/>
          </p:nvSpPr>
          <p:spPr>
            <a:xfrm>
              <a:off x="6622357" y="8650272"/>
              <a:ext cx="650819" cy="12343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ko-KR" altLang="en-US" sz="600" b="1"/>
                <a:t>개인정보 처리방침 </a:t>
              </a:r>
            </a:p>
          </p:txBody>
        </p:sp>
        <p:sp>
          <p:nvSpPr>
            <p:cNvPr id="72" name="텍스트 상자 68">
              <a:extLst>
                <a:ext uri="{FF2B5EF4-FFF2-40B4-BE49-F238E27FC236}">
                  <a16:creationId xmlns:a16="http://schemas.microsoft.com/office/drawing/2014/main" id="{16C8F6BA-4DEC-D2DE-F2A9-19B78CF991E9}"/>
                </a:ext>
              </a:extLst>
            </p:cNvPr>
            <p:cNvSpPr txBox="1"/>
            <p:nvPr/>
          </p:nvSpPr>
          <p:spPr>
            <a:xfrm>
              <a:off x="7513806" y="8650272"/>
              <a:ext cx="307777" cy="12343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ko-KR" altLang="en-US" sz="600" b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이용약관</a:t>
              </a:r>
            </a:p>
          </p:txBody>
        </p:sp>
        <p:sp>
          <p:nvSpPr>
            <p:cNvPr id="73" name="텍스트 상자 68">
              <a:extLst>
                <a:ext uri="{FF2B5EF4-FFF2-40B4-BE49-F238E27FC236}">
                  <a16:creationId xmlns:a16="http://schemas.microsoft.com/office/drawing/2014/main" id="{2B7E9CA0-22CD-01FD-8012-078785206ADA}"/>
                </a:ext>
              </a:extLst>
            </p:cNvPr>
            <p:cNvSpPr txBox="1"/>
            <p:nvPr/>
          </p:nvSpPr>
          <p:spPr>
            <a:xfrm>
              <a:off x="8062212" y="8650272"/>
              <a:ext cx="633187" cy="12343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ko-KR" altLang="en-US" sz="600" b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오픈소스 라이선스</a:t>
              </a:r>
            </a:p>
          </p:txBody>
        </p:sp>
        <p:sp>
          <p:nvSpPr>
            <p:cNvPr id="74" name="텍스트 상자 68">
              <a:extLst>
                <a:ext uri="{FF2B5EF4-FFF2-40B4-BE49-F238E27FC236}">
                  <a16:creationId xmlns:a16="http://schemas.microsoft.com/office/drawing/2014/main" id="{AB89C6D2-4950-6980-1D69-CA0DFC430AD9}"/>
                </a:ext>
              </a:extLst>
            </p:cNvPr>
            <p:cNvSpPr txBox="1"/>
            <p:nvPr/>
          </p:nvSpPr>
          <p:spPr>
            <a:xfrm>
              <a:off x="7268973" y="8924592"/>
              <a:ext cx="1450718" cy="12118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en-US" altLang="ko-KR" sz="600"/>
                <a:t>Copyright Ⓒ 2023 KT</a:t>
              </a:r>
              <a:r>
                <a:rPr kumimoji="1" lang="ko-KR" altLang="en-US" sz="600"/>
                <a:t> </a:t>
              </a:r>
              <a:r>
                <a:rPr kumimoji="1" lang="en-US" altLang="ko-KR" sz="600"/>
                <a:t>All Rights Reserved</a:t>
              </a:r>
              <a:endParaRPr kumimoji="1" lang="ko-KR" altLang="en-US" sz="600"/>
            </a:p>
          </p:txBody>
        </p:sp>
      </p:grpSp>
      <p:sp>
        <p:nvSpPr>
          <p:cNvPr id="86" name="모서리가 둥근 직사각형 268">
            <a:extLst>
              <a:ext uri="{FF2B5EF4-FFF2-40B4-BE49-F238E27FC236}">
                <a16:creationId xmlns:a16="http://schemas.microsoft.com/office/drawing/2014/main" id="{CF9DC4AB-0B5B-CA3B-2DC4-9CF7742A80E4}"/>
              </a:ext>
            </a:extLst>
          </p:cNvPr>
          <p:cNvSpPr/>
          <p:nvPr/>
        </p:nvSpPr>
        <p:spPr>
          <a:xfrm>
            <a:off x="294823" y="1014705"/>
            <a:ext cx="8406847" cy="7563784"/>
          </a:xfrm>
          <a:prstGeom prst="roundRect">
            <a:avLst>
              <a:gd name="adj" fmla="val 1663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2" name="그룹 1">
            <a:extLst>
              <a:ext uri="{FF2B5EF4-FFF2-40B4-BE49-F238E27FC236}">
                <a16:creationId xmlns:a16="http://schemas.microsoft.com/office/drawing/2014/main" id="{31CA62BF-1A41-0698-63AE-65C7FF6D7B99}"/>
              </a:ext>
            </a:extLst>
          </p:cNvPr>
          <p:cNvGrpSpPr/>
          <p:nvPr/>
        </p:nvGrpSpPr>
        <p:grpSpPr>
          <a:xfrm>
            <a:off x="58821" y="148197"/>
            <a:ext cx="8903367" cy="584489"/>
            <a:chOff x="-49149" y="6300930"/>
            <a:chExt cx="8903367" cy="522455"/>
          </a:xfrm>
        </p:grpSpPr>
        <p:sp>
          <p:nvSpPr>
            <p:cNvPr id="3" name="직사각형 2">
              <a:extLst>
                <a:ext uri="{FF2B5EF4-FFF2-40B4-BE49-F238E27FC236}">
                  <a16:creationId xmlns:a16="http://schemas.microsoft.com/office/drawing/2014/main" id="{AAADC0D3-7D8C-9FF1-AF28-092D6D308BBE}"/>
                </a:ext>
              </a:extLst>
            </p:cNvPr>
            <p:cNvSpPr/>
            <p:nvPr/>
          </p:nvSpPr>
          <p:spPr>
            <a:xfrm>
              <a:off x="-49149" y="6300930"/>
              <a:ext cx="8903367" cy="52245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4" name="Cutout">
              <a:extLst>
                <a:ext uri="{FF2B5EF4-FFF2-40B4-BE49-F238E27FC236}">
                  <a16:creationId xmlns:a16="http://schemas.microsoft.com/office/drawing/2014/main" id="{398EA8BE-5D7C-9B54-164B-A83ADCAEA7E9}"/>
                </a:ext>
              </a:extLst>
            </p:cNvPr>
            <p:cNvGrpSpPr/>
            <p:nvPr/>
          </p:nvGrpSpPr>
          <p:grpSpPr>
            <a:xfrm rot="5400000">
              <a:off x="4206901" y="2309943"/>
              <a:ext cx="277006" cy="8512275"/>
              <a:chOff x="6402383" y="1619639"/>
              <a:chExt cx="239718" cy="898136"/>
            </a:xfrm>
            <a:solidFill>
              <a:srgbClr val="FFFFFF"/>
            </a:solidFill>
          </p:grpSpPr>
          <p:sp>
            <p:nvSpPr>
              <p:cNvPr id="5" name="Fill">
                <a:extLst>
                  <a:ext uri="{FF2B5EF4-FFF2-40B4-BE49-F238E27FC236}">
                    <a16:creationId xmlns:a16="http://schemas.microsoft.com/office/drawing/2014/main" id="{FBA0DFA3-56A9-8028-2228-6C3523E42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2383" y="1619639"/>
                <a:ext cx="239713" cy="898136"/>
              </a:xfrm>
              <a:custGeom>
                <a:avLst/>
                <a:gdLst>
                  <a:gd name="T0" fmla="*/ 74 w 151"/>
                  <a:gd name="T1" fmla="*/ 588 h 588"/>
                  <a:gd name="T2" fmla="*/ 151 w 151"/>
                  <a:gd name="T3" fmla="*/ 518 h 588"/>
                  <a:gd name="T4" fmla="*/ 74 w 151"/>
                  <a:gd name="T5" fmla="*/ 441 h 588"/>
                  <a:gd name="T6" fmla="*/ 151 w 151"/>
                  <a:gd name="T7" fmla="*/ 375 h 588"/>
                  <a:gd name="T8" fmla="*/ 74 w 151"/>
                  <a:gd name="T9" fmla="*/ 294 h 588"/>
                  <a:gd name="T10" fmla="*/ 151 w 151"/>
                  <a:gd name="T11" fmla="*/ 231 h 588"/>
                  <a:gd name="T12" fmla="*/ 74 w 151"/>
                  <a:gd name="T13" fmla="*/ 147 h 588"/>
                  <a:gd name="T14" fmla="*/ 151 w 151"/>
                  <a:gd name="T15" fmla="*/ 88 h 588"/>
                  <a:gd name="T16" fmla="*/ 74 w 151"/>
                  <a:gd name="T17" fmla="*/ 0 h 588"/>
                  <a:gd name="T18" fmla="*/ 0 w 151"/>
                  <a:gd name="T19" fmla="*/ 0 h 588"/>
                  <a:gd name="T20" fmla="*/ 78 w 151"/>
                  <a:gd name="T21" fmla="*/ 88 h 588"/>
                  <a:gd name="T22" fmla="*/ 0 w 151"/>
                  <a:gd name="T23" fmla="*/ 147 h 588"/>
                  <a:gd name="T24" fmla="*/ 78 w 151"/>
                  <a:gd name="T25" fmla="*/ 231 h 588"/>
                  <a:gd name="T26" fmla="*/ 0 w 151"/>
                  <a:gd name="T27" fmla="*/ 294 h 588"/>
                  <a:gd name="T28" fmla="*/ 78 w 151"/>
                  <a:gd name="T29" fmla="*/ 375 h 588"/>
                  <a:gd name="T30" fmla="*/ 0 w 151"/>
                  <a:gd name="T31" fmla="*/ 441 h 588"/>
                  <a:gd name="T32" fmla="*/ 78 w 151"/>
                  <a:gd name="T33" fmla="*/ 518 h 588"/>
                  <a:gd name="T34" fmla="*/ 0 w 151"/>
                  <a:gd name="T35" fmla="*/ 588 h 588"/>
                  <a:gd name="T36" fmla="*/ 74 w 151"/>
                  <a:gd name="T3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1" h="588">
                    <a:moveTo>
                      <a:pt x="74" y="588"/>
                    </a:moveTo>
                    <a:lnTo>
                      <a:pt x="151" y="518"/>
                    </a:lnTo>
                    <a:lnTo>
                      <a:pt x="74" y="441"/>
                    </a:lnTo>
                    <a:lnTo>
                      <a:pt x="151" y="375"/>
                    </a:lnTo>
                    <a:lnTo>
                      <a:pt x="74" y="294"/>
                    </a:lnTo>
                    <a:lnTo>
                      <a:pt x="151" y="231"/>
                    </a:lnTo>
                    <a:lnTo>
                      <a:pt x="74" y="147"/>
                    </a:lnTo>
                    <a:lnTo>
                      <a:pt x="151" y="88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78" y="88"/>
                    </a:lnTo>
                    <a:lnTo>
                      <a:pt x="0" y="147"/>
                    </a:lnTo>
                    <a:lnTo>
                      <a:pt x="78" y="231"/>
                    </a:lnTo>
                    <a:lnTo>
                      <a:pt x="0" y="294"/>
                    </a:lnTo>
                    <a:lnTo>
                      <a:pt x="78" y="375"/>
                    </a:lnTo>
                    <a:lnTo>
                      <a:pt x="0" y="441"/>
                    </a:lnTo>
                    <a:lnTo>
                      <a:pt x="78" y="518"/>
                    </a:lnTo>
                    <a:lnTo>
                      <a:pt x="0" y="588"/>
                    </a:lnTo>
                    <a:lnTo>
                      <a:pt x="74" y="588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6" name="Border">
                <a:extLst>
                  <a:ext uri="{FF2B5EF4-FFF2-40B4-BE49-F238E27FC236}">
                    <a16:creationId xmlns:a16="http://schemas.microsoft.com/office/drawing/2014/main" id="{AE29B035-0F14-FA3C-CA43-5A23EDF225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02388" y="1619639"/>
                <a:ext cx="239713" cy="898136"/>
              </a:xfrm>
              <a:custGeom>
                <a:avLst/>
                <a:gdLst>
                  <a:gd name="T0" fmla="*/ 0 w 909"/>
                  <a:gd name="T1" fmla="*/ 0 h 3585"/>
                  <a:gd name="T2" fmla="*/ 467 w 909"/>
                  <a:gd name="T3" fmla="*/ 535 h 3585"/>
                  <a:gd name="T4" fmla="*/ 0 w 909"/>
                  <a:gd name="T5" fmla="*/ 896 h 3585"/>
                  <a:gd name="T6" fmla="*/ 467 w 909"/>
                  <a:gd name="T7" fmla="*/ 1409 h 3585"/>
                  <a:gd name="T8" fmla="*/ 0 w 909"/>
                  <a:gd name="T9" fmla="*/ 1793 h 3585"/>
                  <a:gd name="T10" fmla="*/ 467 w 909"/>
                  <a:gd name="T11" fmla="*/ 2284 h 3585"/>
                  <a:gd name="T12" fmla="*/ 0 w 909"/>
                  <a:gd name="T13" fmla="*/ 2689 h 3585"/>
                  <a:gd name="T14" fmla="*/ 467 w 909"/>
                  <a:gd name="T15" fmla="*/ 3158 h 3585"/>
                  <a:gd name="T16" fmla="*/ 0 w 909"/>
                  <a:gd name="T17" fmla="*/ 3585 h 3585"/>
                  <a:gd name="T18" fmla="*/ 442 w 909"/>
                  <a:gd name="T19" fmla="*/ 3585 h 3585"/>
                  <a:gd name="T20" fmla="*/ 909 w 909"/>
                  <a:gd name="T21" fmla="*/ 3158 h 3585"/>
                  <a:gd name="T22" fmla="*/ 442 w 909"/>
                  <a:gd name="T23" fmla="*/ 2689 h 3585"/>
                  <a:gd name="T24" fmla="*/ 909 w 909"/>
                  <a:gd name="T25" fmla="*/ 2284 h 3585"/>
                  <a:gd name="T26" fmla="*/ 442 w 909"/>
                  <a:gd name="T27" fmla="*/ 1793 h 3585"/>
                  <a:gd name="T28" fmla="*/ 909 w 909"/>
                  <a:gd name="T29" fmla="*/ 1409 h 3585"/>
                  <a:gd name="T30" fmla="*/ 442 w 909"/>
                  <a:gd name="T31" fmla="*/ 896 h 3585"/>
                  <a:gd name="T32" fmla="*/ 909 w 909"/>
                  <a:gd name="T33" fmla="*/ 535 h 3585"/>
                  <a:gd name="T34" fmla="*/ 442 w 909"/>
                  <a:gd name="T35" fmla="*/ 0 h 3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9" h="3585">
                    <a:moveTo>
                      <a:pt x="0" y="0"/>
                    </a:moveTo>
                    <a:lnTo>
                      <a:pt x="467" y="535"/>
                    </a:lnTo>
                    <a:lnTo>
                      <a:pt x="0" y="896"/>
                    </a:lnTo>
                    <a:lnTo>
                      <a:pt x="467" y="1409"/>
                    </a:lnTo>
                    <a:lnTo>
                      <a:pt x="0" y="1793"/>
                    </a:lnTo>
                    <a:lnTo>
                      <a:pt x="467" y="2284"/>
                    </a:lnTo>
                    <a:lnTo>
                      <a:pt x="0" y="2689"/>
                    </a:lnTo>
                    <a:lnTo>
                      <a:pt x="467" y="3158"/>
                    </a:lnTo>
                    <a:lnTo>
                      <a:pt x="0" y="3585"/>
                    </a:lnTo>
                    <a:moveTo>
                      <a:pt x="442" y="3585"/>
                    </a:moveTo>
                    <a:lnTo>
                      <a:pt x="909" y="3158"/>
                    </a:lnTo>
                    <a:lnTo>
                      <a:pt x="442" y="2689"/>
                    </a:lnTo>
                    <a:lnTo>
                      <a:pt x="909" y="2284"/>
                    </a:lnTo>
                    <a:lnTo>
                      <a:pt x="442" y="1793"/>
                    </a:lnTo>
                    <a:lnTo>
                      <a:pt x="909" y="1409"/>
                    </a:lnTo>
                    <a:lnTo>
                      <a:pt x="442" y="896"/>
                    </a:lnTo>
                    <a:lnTo>
                      <a:pt x="909" y="535"/>
                    </a:lnTo>
                    <a:lnTo>
                      <a:pt x="442" y="0"/>
                    </a:lnTo>
                  </a:path>
                </a:pathLst>
              </a:custGeom>
              <a:noFill/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sp>
        <p:nvSpPr>
          <p:cNvPr id="87" name="텍스트 상자 68">
            <a:extLst>
              <a:ext uri="{FF2B5EF4-FFF2-40B4-BE49-F238E27FC236}">
                <a16:creationId xmlns:a16="http://schemas.microsoft.com/office/drawing/2014/main" id="{87E51160-58EA-354E-6C0A-747F08ED9703}"/>
              </a:ext>
            </a:extLst>
          </p:cNvPr>
          <p:cNvSpPr txBox="1"/>
          <p:nvPr/>
        </p:nvSpPr>
        <p:spPr>
          <a:xfrm>
            <a:off x="693783" y="1360101"/>
            <a:ext cx="1253548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kumimoji="1" lang="ko-KR" altLang="en-US" sz="1000" b="1" dirty="0"/>
              <a:t>누적 학습 현황 </a:t>
            </a:r>
            <a:r>
              <a:rPr kumimoji="1" lang="en-US" altLang="ko-KR" sz="1000" b="1" dirty="0"/>
              <a:t>(</a:t>
            </a:r>
            <a:r>
              <a:rPr kumimoji="1" lang="ko-KR" altLang="en-US" sz="1000" b="1" dirty="0"/>
              <a:t>상세</a:t>
            </a:r>
            <a:r>
              <a:rPr kumimoji="1" lang="en-US" altLang="ko-KR" sz="1000" b="1" dirty="0"/>
              <a:t>)</a:t>
            </a:r>
            <a:endParaRPr kumimoji="1" lang="ko-KR" altLang="en-US" sz="1000" dirty="0"/>
          </a:p>
        </p:txBody>
      </p:sp>
      <p:graphicFrame>
        <p:nvGraphicFramePr>
          <p:cNvPr id="88" name="표 752">
            <a:extLst>
              <a:ext uri="{FF2B5EF4-FFF2-40B4-BE49-F238E27FC236}">
                <a16:creationId xmlns:a16="http://schemas.microsoft.com/office/drawing/2014/main" id="{822A3F74-EF5B-D0C0-9F48-C3C2AEF832A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28275872"/>
              </p:ext>
            </p:extLst>
          </p:nvPr>
        </p:nvGraphicFramePr>
        <p:xfrm>
          <a:off x="969362" y="2070227"/>
          <a:ext cx="3151536" cy="116533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25256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2346616540"/>
                    </a:ext>
                  </a:extLst>
                </a:gridCol>
              </a:tblGrid>
              <a:tr h="291333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291333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291333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291333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sp>
        <p:nvSpPr>
          <p:cNvPr id="89" name="TextBox 88">
            <a:extLst>
              <a:ext uri="{FF2B5EF4-FFF2-40B4-BE49-F238E27FC236}">
                <a16:creationId xmlns:a16="http://schemas.microsoft.com/office/drawing/2014/main" id="{48A46E5A-9FA6-9CDF-3D6F-319C62BE59EC}"/>
              </a:ext>
            </a:extLst>
          </p:cNvPr>
          <p:cNvSpPr txBox="1"/>
          <p:nvPr/>
        </p:nvSpPr>
        <p:spPr>
          <a:xfrm>
            <a:off x="716880" y="2008671"/>
            <a:ext cx="16831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x-none" sz="800">
                <a:solidFill>
                  <a:prstClr val="black"/>
                </a:solidFill>
              </a:rPr>
              <a:t>5</a:t>
            </a:r>
            <a:r>
              <a:rPr kumimoji="1" lang="en-US" altLang="ko-KR" sz="800">
                <a:solidFill>
                  <a:prstClr val="black"/>
                </a:solidFill>
              </a:rPr>
              <a:t>00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89B85A3B-5A4A-B314-1451-D81A5A5B3307}"/>
              </a:ext>
            </a:extLst>
          </p:cNvPr>
          <p:cNvSpPr txBox="1"/>
          <p:nvPr/>
        </p:nvSpPr>
        <p:spPr>
          <a:xfrm>
            <a:off x="716880" y="2296995"/>
            <a:ext cx="16831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400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19C6B055-D43B-3DDE-83F1-E4F614DA4819}"/>
              </a:ext>
            </a:extLst>
          </p:cNvPr>
          <p:cNvSpPr txBox="1"/>
          <p:nvPr/>
        </p:nvSpPr>
        <p:spPr>
          <a:xfrm>
            <a:off x="716880" y="2585319"/>
            <a:ext cx="16831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300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6C1A0EE-8AB9-8D2E-7189-39914C0340F5}"/>
              </a:ext>
            </a:extLst>
          </p:cNvPr>
          <p:cNvSpPr txBox="1"/>
          <p:nvPr/>
        </p:nvSpPr>
        <p:spPr>
          <a:xfrm>
            <a:off x="716880" y="2873643"/>
            <a:ext cx="16831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200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6FB7AC63-A1AE-9754-D4D6-AF2BCF56DF36}"/>
              </a:ext>
            </a:extLst>
          </p:cNvPr>
          <p:cNvSpPr txBox="1"/>
          <p:nvPr/>
        </p:nvSpPr>
        <p:spPr>
          <a:xfrm>
            <a:off x="716880" y="3161968"/>
            <a:ext cx="16831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100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78CBCA19-3E4B-3416-C7DC-674CF0EB07D0}"/>
              </a:ext>
            </a:extLst>
          </p:cNvPr>
          <p:cNvSpPr txBox="1"/>
          <p:nvPr/>
        </p:nvSpPr>
        <p:spPr>
          <a:xfrm>
            <a:off x="1130597" y="3277298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3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B834D0E2-F78A-4A21-DE27-0EBC51CC05F3}"/>
              </a:ext>
            </a:extLst>
          </p:cNvPr>
          <p:cNvSpPr txBox="1"/>
          <p:nvPr/>
        </p:nvSpPr>
        <p:spPr>
          <a:xfrm>
            <a:off x="1661162" y="3277298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4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2097F422-3D36-3ADE-05F3-9E2D0A9201F4}"/>
              </a:ext>
            </a:extLst>
          </p:cNvPr>
          <p:cNvSpPr txBox="1"/>
          <p:nvPr/>
        </p:nvSpPr>
        <p:spPr>
          <a:xfrm>
            <a:off x="2191727" y="3277298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5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9D4CFDF2-370C-6648-5143-C03073DA10F7}"/>
              </a:ext>
            </a:extLst>
          </p:cNvPr>
          <p:cNvSpPr txBox="1"/>
          <p:nvPr/>
        </p:nvSpPr>
        <p:spPr>
          <a:xfrm>
            <a:off x="2722292" y="3277298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6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6F86038A-8E81-4E67-4404-0E15970D7D8E}"/>
              </a:ext>
            </a:extLst>
          </p:cNvPr>
          <p:cNvSpPr txBox="1"/>
          <p:nvPr/>
        </p:nvSpPr>
        <p:spPr>
          <a:xfrm>
            <a:off x="3252857" y="3277298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7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27CB99C9-EED3-CD91-1D54-037DA3B16312}"/>
              </a:ext>
            </a:extLst>
          </p:cNvPr>
          <p:cNvSpPr txBox="1"/>
          <p:nvPr/>
        </p:nvSpPr>
        <p:spPr>
          <a:xfrm>
            <a:off x="716880" y="1733020"/>
            <a:ext cx="660437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b="1" dirty="0">
                <a:solidFill>
                  <a:prstClr val="black"/>
                </a:solidFill>
              </a:rPr>
              <a:t>문제 풀이 </a:t>
            </a:r>
            <a:r>
              <a:rPr kumimoji="1" lang="en-US" altLang="en-US" sz="800" b="1" dirty="0">
                <a:solidFill>
                  <a:prstClr val="black"/>
                </a:solidFill>
              </a:rPr>
              <a:t>(</a:t>
            </a:r>
            <a:r>
              <a:rPr kumimoji="1" lang="x-none" altLang="en-US" sz="800" b="1" dirty="0">
                <a:solidFill>
                  <a:prstClr val="black"/>
                </a:solidFill>
              </a:rPr>
              <a:t>수</a:t>
            </a:r>
            <a:r>
              <a:rPr kumimoji="1" lang="en-US" altLang="en-US" sz="800" b="1" dirty="0">
                <a:solidFill>
                  <a:prstClr val="black"/>
                </a:solidFill>
              </a:rPr>
              <a:t>)</a:t>
            </a:r>
            <a:endParaRPr kumimoji="1" lang="x-none" altLang="en-US" sz="800" b="1" dirty="0">
              <a:solidFill>
                <a:prstClr val="black"/>
              </a:solidFill>
            </a:endParaRPr>
          </a:p>
        </p:txBody>
      </p:sp>
      <p:sp>
        <p:nvSpPr>
          <p:cNvPr id="106" name="직사각형 105">
            <a:extLst>
              <a:ext uri="{FF2B5EF4-FFF2-40B4-BE49-F238E27FC236}">
                <a16:creationId xmlns:a16="http://schemas.microsoft.com/office/drawing/2014/main" id="{41F59253-22EB-468E-3CFA-97A23713AFCC}"/>
              </a:ext>
            </a:extLst>
          </p:cNvPr>
          <p:cNvSpPr/>
          <p:nvPr/>
        </p:nvSpPr>
        <p:spPr>
          <a:xfrm>
            <a:off x="1178204" y="2196757"/>
            <a:ext cx="130794" cy="1044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08" name="직사각형 107">
            <a:extLst>
              <a:ext uri="{FF2B5EF4-FFF2-40B4-BE49-F238E27FC236}">
                <a16:creationId xmlns:a16="http://schemas.microsoft.com/office/drawing/2014/main" id="{B9EC4623-828F-DD34-A28A-903A8CAE9E9C}"/>
              </a:ext>
            </a:extLst>
          </p:cNvPr>
          <p:cNvSpPr/>
          <p:nvPr/>
        </p:nvSpPr>
        <p:spPr>
          <a:xfrm>
            <a:off x="1706437" y="2412757"/>
            <a:ext cx="130794" cy="82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10" name="직사각형 109">
            <a:extLst>
              <a:ext uri="{FF2B5EF4-FFF2-40B4-BE49-F238E27FC236}">
                <a16:creationId xmlns:a16="http://schemas.microsoft.com/office/drawing/2014/main" id="{D1F9EB41-AE59-C7FE-5094-2BB0387E6CA5}"/>
              </a:ext>
            </a:extLst>
          </p:cNvPr>
          <p:cNvSpPr/>
          <p:nvPr/>
        </p:nvSpPr>
        <p:spPr>
          <a:xfrm>
            <a:off x="2232435" y="2664757"/>
            <a:ext cx="130794" cy="576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12" name="직사각형 111">
            <a:extLst>
              <a:ext uri="{FF2B5EF4-FFF2-40B4-BE49-F238E27FC236}">
                <a16:creationId xmlns:a16="http://schemas.microsoft.com/office/drawing/2014/main" id="{E43CBA3C-B014-A4C8-3935-105D0B590FD5}"/>
              </a:ext>
            </a:extLst>
          </p:cNvPr>
          <p:cNvSpPr/>
          <p:nvPr/>
        </p:nvSpPr>
        <p:spPr>
          <a:xfrm>
            <a:off x="2726954" y="2520757"/>
            <a:ext cx="130794" cy="720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graphicFrame>
        <p:nvGraphicFramePr>
          <p:cNvPr id="113" name="표 752">
            <a:extLst>
              <a:ext uri="{FF2B5EF4-FFF2-40B4-BE49-F238E27FC236}">
                <a16:creationId xmlns:a16="http://schemas.microsoft.com/office/drawing/2014/main" id="{F10FB0DF-E4D2-9E39-D787-D573793A177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21035218"/>
              </p:ext>
            </p:extLst>
          </p:nvPr>
        </p:nvGraphicFramePr>
        <p:xfrm>
          <a:off x="5262892" y="2070227"/>
          <a:ext cx="3151536" cy="116533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25256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1478986327"/>
                    </a:ext>
                  </a:extLst>
                </a:gridCol>
              </a:tblGrid>
              <a:tr h="291333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291333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291333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291333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 dirty="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 dirty="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sp>
        <p:nvSpPr>
          <p:cNvPr id="114" name="TextBox 113">
            <a:extLst>
              <a:ext uri="{FF2B5EF4-FFF2-40B4-BE49-F238E27FC236}">
                <a16:creationId xmlns:a16="http://schemas.microsoft.com/office/drawing/2014/main" id="{E202C0FF-6FAF-98FD-E496-7A0BC2509C86}"/>
              </a:ext>
            </a:extLst>
          </p:cNvPr>
          <p:cNvSpPr txBox="1"/>
          <p:nvPr/>
        </p:nvSpPr>
        <p:spPr>
          <a:xfrm>
            <a:off x="5010410" y="2008671"/>
            <a:ext cx="16831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100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50F3AFFC-E654-E55D-883E-C335AF7F5A08}"/>
              </a:ext>
            </a:extLst>
          </p:cNvPr>
          <p:cNvSpPr txBox="1"/>
          <p:nvPr/>
        </p:nvSpPr>
        <p:spPr>
          <a:xfrm>
            <a:off x="5038463" y="2296995"/>
            <a:ext cx="112210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75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BDB257CA-DF94-C756-4FEF-AE5121D68D99}"/>
              </a:ext>
            </a:extLst>
          </p:cNvPr>
          <p:cNvSpPr txBox="1"/>
          <p:nvPr/>
        </p:nvSpPr>
        <p:spPr>
          <a:xfrm>
            <a:off x="5038463" y="2585319"/>
            <a:ext cx="112210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50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117" name="TextBox 116">
            <a:extLst>
              <a:ext uri="{FF2B5EF4-FFF2-40B4-BE49-F238E27FC236}">
                <a16:creationId xmlns:a16="http://schemas.microsoft.com/office/drawing/2014/main" id="{9E1D779C-3ED2-9752-DBB8-A91D07D8ACC8}"/>
              </a:ext>
            </a:extLst>
          </p:cNvPr>
          <p:cNvSpPr txBox="1"/>
          <p:nvPr/>
        </p:nvSpPr>
        <p:spPr>
          <a:xfrm>
            <a:off x="5038463" y="2873643"/>
            <a:ext cx="112210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25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2FE65FB4-270D-6E88-018F-10DCA5B82963}"/>
              </a:ext>
            </a:extLst>
          </p:cNvPr>
          <p:cNvSpPr txBox="1"/>
          <p:nvPr/>
        </p:nvSpPr>
        <p:spPr>
          <a:xfrm>
            <a:off x="5066515" y="3161968"/>
            <a:ext cx="561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0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C33C834C-5DB4-C24F-5ED2-AA7C048608CB}"/>
              </a:ext>
            </a:extLst>
          </p:cNvPr>
          <p:cNvSpPr txBox="1"/>
          <p:nvPr/>
        </p:nvSpPr>
        <p:spPr>
          <a:xfrm>
            <a:off x="5010410" y="1733020"/>
            <a:ext cx="508152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b="1">
                <a:solidFill>
                  <a:prstClr val="black"/>
                </a:solidFill>
              </a:rPr>
              <a:t>정답률 </a:t>
            </a:r>
            <a:r>
              <a:rPr kumimoji="1" lang="en-US" altLang="x-none" sz="800" b="1">
                <a:solidFill>
                  <a:prstClr val="black"/>
                </a:solidFill>
              </a:rPr>
              <a:t>(%)</a:t>
            </a:r>
            <a:endParaRPr kumimoji="1" lang="x-none" altLang="en-US" sz="800" b="1">
              <a:solidFill>
                <a:prstClr val="black"/>
              </a:solidFill>
            </a:endParaRPr>
          </a:p>
        </p:txBody>
      </p:sp>
      <p:sp>
        <p:nvSpPr>
          <p:cNvPr id="131" name="직사각형 130">
            <a:extLst>
              <a:ext uri="{FF2B5EF4-FFF2-40B4-BE49-F238E27FC236}">
                <a16:creationId xmlns:a16="http://schemas.microsoft.com/office/drawing/2014/main" id="{806A6C80-CAAD-24D2-180B-F4B485250A24}"/>
              </a:ext>
            </a:extLst>
          </p:cNvPr>
          <p:cNvSpPr/>
          <p:nvPr/>
        </p:nvSpPr>
        <p:spPr>
          <a:xfrm>
            <a:off x="5463954" y="2163095"/>
            <a:ext cx="130794" cy="107766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33" name="직사각형 132">
            <a:extLst>
              <a:ext uri="{FF2B5EF4-FFF2-40B4-BE49-F238E27FC236}">
                <a16:creationId xmlns:a16="http://schemas.microsoft.com/office/drawing/2014/main" id="{4755440A-0990-82B1-A7F7-F19AFC08B1CA}"/>
              </a:ext>
            </a:extLst>
          </p:cNvPr>
          <p:cNvSpPr/>
          <p:nvPr/>
        </p:nvSpPr>
        <p:spPr>
          <a:xfrm>
            <a:off x="6001834" y="2252479"/>
            <a:ext cx="130794" cy="98827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35" name="직사각형 134">
            <a:extLst>
              <a:ext uri="{FF2B5EF4-FFF2-40B4-BE49-F238E27FC236}">
                <a16:creationId xmlns:a16="http://schemas.microsoft.com/office/drawing/2014/main" id="{D10772B6-5113-121D-39E9-6F064D34DA73}"/>
              </a:ext>
            </a:extLst>
          </p:cNvPr>
          <p:cNvSpPr/>
          <p:nvPr/>
        </p:nvSpPr>
        <p:spPr>
          <a:xfrm>
            <a:off x="6536404" y="2375784"/>
            <a:ext cx="130794" cy="864973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37" name="직사각형 136">
            <a:extLst>
              <a:ext uri="{FF2B5EF4-FFF2-40B4-BE49-F238E27FC236}">
                <a16:creationId xmlns:a16="http://schemas.microsoft.com/office/drawing/2014/main" id="{EAA25837-EB34-E093-BE52-A442220915A5}"/>
              </a:ext>
            </a:extLst>
          </p:cNvPr>
          <p:cNvSpPr/>
          <p:nvPr/>
        </p:nvSpPr>
        <p:spPr>
          <a:xfrm>
            <a:off x="7053752" y="2131782"/>
            <a:ext cx="130794" cy="110897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graphicFrame>
        <p:nvGraphicFramePr>
          <p:cNvPr id="138" name="표 752">
            <a:extLst>
              <a:ext uri="{FF2B5EF4-FFF2-40B4-BE49-F238E27FC236}">
                <a16:creationId xmlns:a16="http://schemas.microsoft.com/office/drawing/2014/main" id="{63079E8F-8F67-86F4-0EEB-AD2BADD250D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19482006"/>
              </p:ext>
            </p:extLst>
          </p:nvPr>
        </p:nvGraphicFramePr>
        <p:xfrm>
          <a:off x="716880" y="4009675"/>
          <a:ext cx="3394264" cy="131958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48566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848566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848566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848566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</a:tblGrid>
              <a:tr h="329896">
                <a:tc>
                  <a:txBody>
                    <a:bodyPr/>
                    <a:lstStyle/>
                    <a:p>
                      <a:pPr algn="ctr"/>
                      <a:r>
                        <a:rPr lang="x-none" altLang="en-US" sz="700"/>
                        <a:t>난이도</a:t>
                      </a:r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x-none" altLang="en-US" sz="700"/>
                        <a:t>과목 평균</a:t>
                      </a:r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x-none" altLang="en-US" sz="700" b="1"/>
                        <a:t>반 과목 평균</a:t>
                      </a:r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x-none" altLang="en-US" sz="700"/>
                        <a:t>과목 평균 대비</a:t>
                      </a:r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329896">
                <a:tc>
                  <a:txBody>
                    <a:bodyPr/>
                    <a:lstStyle/>
                    <a:p>
                      <a:pPr algn="ctr"/>
                      <a:r>
                        <a:rPr lang="x-none" altLang="en-US" sz="700"/>
                        <a:t>개념</a:t>
                      </a:r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x-none" sz="700"/>
                        <a:t>2</a:t>
                      </a:r>
                      <a:r>
                        <a:rPr lang="x-none" altLang="en-US" sz="700"/>
                        <a:t>분 </a:t>
                      </a:r>
                      <a:r>
                        <a:rPr lang="en-US" altLang="x-none" sz="700"/>
                        <a:t>0</a:t>
                      </a:r>
                      <a:r>
                        <a:rPr lang="en-US" altLang="ko-KR" sz="700"/>
                        <a:t>0</a:t>
                      </a:r>
                      <a:r>
                        <a:rPr lang="ko-KR" altLang="en-US" sz="700"/>
                        <a:t>초</a:t>
                      </a:r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x-none" sz="700" b="1"/>
                        <a:t>1</a:t>
                      </a:r>
                      <a:r>
                        <a:rPr lang="x-none" altLang="en-US" sz="700" b="1"/>
                        <a:t>분 </a:t>
                      </a:r>
                      <a:r>
                        <a:rPr lang="en-US" altLang="x-none" sz="700" b="1"/>
                        <a:t>3</a:t>
                      </a:r>
                      <a:r>
                        <a:rPr lang="en-US" altLang="ko-KR" sz="700" b="1"/>
                        <a:t>0</a:t>
                      </a:r>
                      <a:r>
                        <a:rPr lang="ko-KR" altLang="en-US" sz="700" b="1"/>
                        <a:t>초</a:t>
                      </a:r>
                      <a:endParaRPr lang="x-none" altLang="en-US" sz="700" b="1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x-none" sz="700"/>
                        <a:t>-</a:t>
                      </a:r>
                      <a:r>
                        <a:rPr lang="en-US" altLang="ko-KR" sz="700"/>
                        <a:t>30</a:t>
                      </a:r>
                      <a:r>
                        <a:rPr lang="ko-KR" altLang="en-US" sz="700"/>
                        <a:t>초</a:t>
                      </a:r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329896">
                <a:tc>
                  <a:txBody>
                    <a:bodyPr/>
                    <a:lstStyle/>
                    <a:p>
                      <a:pPr algn="ctr"/>
                      <a:r>
                        <a:rPr lang="x-none" altLang="en-US" sz="700"/>
                        <a:t>응용</a:t>
                      </a:r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x-none" sz="700"/>
                        <a:t>3</a:t>
                      </a:r>
                      <a:r>
                        <a:rPr lang="x-none" altLang="en-US" sz="700"/>
                        <a:t>분 </a:t>
                      </a:r>
                      <a:r>
                        <a:rPr lang="en-US" altLang="x-none" sz="700"/>
                        <a:t>0</a:t>
                      </a:r>
                      <a:r>
                        <a:rPr lang="en-US" altLang="ko-KR" sz="700"/>
                        <a:t>7</a:t>
                      </a:r>
                      <a:r>
                        <a:rPr lang="ko-KR" altLang="en-US" sz="700"/>
                        <a:t>초</a:t>
                      </a:r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x-none" sz="700" b="1"/>
                        <a:t>2</a:t>
                      </a:r>
                      <a:r>
                        <a:rPr lang="x-none" altLang="en-US" sz="700" b="1"/>
                        <a:t>분 </a:t>
                      </a:r>
                      <a:r>
                        <a:rPr lang="en-US" altLang="x-none" sz="700" b="1"/>
                        <a:t>3</a:t>
                      </a:r>
                      <a:r>
                        <a:rPr lang="en-US" altLang="ko-KR" sz="700" b="1"/>
                        <a:t>2</a:t>
                      </a:r>
                      <a:r>
                        <a:rPr lang="ko-KR" altLang="en-US" sz="700" b="1"/>
                        <a:t>초</a:t>
                      </a:r>
                      <a:endParaRPr lang="x-none" altLang="en-US" sz="700" b="1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x-none" sz="700"/>
                        <a:t>-</a:t>
                      </a:r>
                      <a:r>
                        <a:rPr lang="en-US" altLang="ko-KR" sz="700"/>
                        <a:t>35</a:t>
                      </a:r>
                      <a:r>
                        <a:rPr lang="ko-KR" altLang="en-US" sz="700"/>
                        <a:t>초</a:t>
                      </a:r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329896">
                <a:tc>
                  <a:txBody>
                    <a:bodyPr/>
                    <a:lstStyle/>
                    <a:p>
                      <a:pPr algn="ctr"/>
                      <a:r>
                        <a:rPr lang="x-none" altLang="en-US" sz="700"/>
                        <a:t>심화</a:t>
                      </a:r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x-none" sz="700"/>
                        <a:t>6</a:t>
                      </a:r>
                      <a:r>
                        <a:rPr lang="x-none" altLang="en-US" sz="700"/>
                        <a:t>분 </a:t>
                      </a:r>
                      <a:r>
                        <a:rPr lang="en-US" altLang="x-none" sz="700"/>
                        <a:t>1</a:t>
                      </a:r>
                      <a:r>
                        <a:rPr lang="en-US" altLang="ko-KR" sz="700"/>
                        <a:t>2</a:t>
                      </a:r>
                      <a:r>
                        <a:rPr lang="ko-KR" altLang="en-US" sz="700"/>
                        <a:t>초</a:t>
                      </a:r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x-none" sz="700" b="1"/>
                        <a:t>5</a:t>
                      </a:r>
                      <a:r>
                        <a:rPr lang="x-none" altLang="en-US" sz="700" b="1"/>
                        <a:t>분 </a:t>
                      </a:r>
                      <a:r>
                        <a:rPr lang="en-US" altLang="x-none" sz="700" b="1"/>
                        <a:t>1</a:t>
                      </a:r>
                      <a:r>
                        <a:rPr lang="en-US" altLang="ko-KR" sz="700" b="1"/>
                        <a:t>7</a:t>
                      </a:r>
                      <a:r>
                        <a:rPr lang="ko-KR" altLang="en-US" sz="700" b="1"/>
                        <a:t>초</a:t>
                      </a:r>
                      <a:endParaRPr lang="x-none" altLang="en-US" sz="700" b="1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x-none" sz="700"/>
                        <a:t>-</a:t>
                      </a:r>
                      <a:r>
                        <a:rPr lang="en-US" altLang="ko-KR" sz="700"/>
                        <a:t>55</a:t>
                      </a:r>
                      <a:r>
                        <a:rPr lang="ko-KR" altLang="en-US" sz="700"/>
                        <a:t>초</a:t>
                      </a:r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sp>
        <p:nvSpPr>
          <p:cNvPr id="139" name="TextBox 138">
            <a:extLst>
              <a:ext uri="{FF2B5EF4-FFF2-40B4-BE49-F238E27FC236}">
                <a16:creationId xmlns:a16="http://schemas.microsoft.com/office/drawing/2014/main" id="{029D0939-631F-9EE3-FA81-82E4DF21F444}"/>
              </a:ext>
            </a:extLst>
          </p:cNvPr>
          <p:cNvSpPr txBox="1"/>
          <p:nvPr/>
        </p:nvSpPr>
        <p:spPr>
          <a:xfrm>
            <a:off x="716880" y="3666751"/>
            <a:ext cx="689291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>
                <a:solidFill>
                  <a:prstClr val="black"/>
                </a:solidFill>
              </a:rPr>
              <a:t>문제 풀이 시간</a:t>
            </a:r>
            <a:endParaRPr kumimoji="1" lang="x-none" altLang="en-US" sz="800" b="1" dirty="0">
              <a:solidFill>
                <a:prstClr val="black"/>
              </a:solidFill>
            </a:endParaRPr>
          </a:p>
        </p:txBody>
      </p:sp>
      <p:graphicFrame>
        <p:nvGraphicFramePr>
          <p:cNvPr id="140" name="표 752">
            <a:extLst>
              <a:ext uri="{FF2B5EF4-FFF2-40B4-BE49-F238E27FC236}">
                <a16:creationId xmlns:a16="http://schemas.microsoft.com/office/drawing/2014/main" id="{C89FB6A2-3C33-11AC-4FFC-39EC153ED9A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59627867"/>
              </p:ext>
            </p:extLst>
          </p:nvPr>
        </p:nvGraphicFramePr>
        <p:xfrm>
          <a:off x="5262892" y="4009675"/>
          <a:ext cx="3151536" cy="116533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25256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3021288419"/>
                    </a:ext>
                  </a:extLst>
                </a:gridCol>
              </a:tblGrid>
              <a:tr h="291333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291333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291333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291333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sp>
        <p:nvSpPr>
          <p:cNvPr id="143" name="TextBox 142">
            <a:extLst>
              <a:ext uri="{FF2B5EF4-FFF2-40B4-BE49-F238E27FC236}">
                <a16:creationId xmlns:a16="http://schemas.microsoft.com/office/drawing/2014/main" id="{4BAB1B23-FA3A-6D5A-45C0-2AFCC433181C}"/>
              </a:ext>
            </a:extLst>
          </p:cNvPr>
          <p:cNvSpPr txBox="1"/>
          <p:nvPr/>
        </p:nvSpPr>
        <p:spPr>
          <a:xfrm>
            <a:off x="4989170" y="4539417"/>
            <a:ext cx="179536" cy="107722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700">
                <a:solidFill>
                  <a:schemeClr val="tx1">
                    <a:lumMod val="75000"/>
                    <a:lumOff val="25000"/>
                  </a:schemeClr>
                </a:solidFill>
              </a:rPr>
              <a:t>권장</a:t>
            </a:r>
            <a:endParaRPr kumimoji="1" lang="x-none" altLang="en-US" sz="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7006A52D-809A-37F7-3609-25478101F410}"/>
              </a:ext>
            </a:extLst>
          </p:cNvPr>
          <p:cNvSpPr txBox="1"/>
          <p:nvPr/>
        </p:nvSpPr>
        <p:spPr>
          <a:xfrm>
            <a:off x="5010410" y="3666751"/>
            <a:ext cx="791427" cy="12311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ko-KR" altLang="en-US" sz="800" b="1" dirty="0">
                <a:solidFill>
                  <a:prstClr val="black"/>
                </a:solidFill>
              </a:rPr>
              <a:t>동</a:t>
            </a:r>
            <a:r>
              <a:rPr kumimoji="1" lang="x-none" altLang="en-US" sz="800" b="1" dirty="0">
                <a:solidFill>
                  <a:prstClr val="black"/>
                </a:solidFill>
              </a:rPr>
              <a:t>영상 </a:t>
            </a:r>
            <a:r>
              <a:rPr kumimoji="1" lang="ko-KR" altLang="en-US" sz="800" b="1" dirty="0">
                <a:solidFill>
                  <a:prstClr val="black"/>
                </a:solidFill>
              </a:rPr>
              <a:t>학습</a:t>
            </a:r>
            <a:r>
              <a:rPr kumimoji="1" lang="x-none" altLang="en-US" sz="800" b="1" dirty="0">
                <a:solidFill>
                  <a:prstClr val="black"/>
                </a:solidFill>
              </a:rPr>
              <a:t>시간</a:t>
            </a:r>
          </a:p>
        </p:txBody>
      </p:sp>
      <p:sp>
        <p:nvSpPr>
          <p:cNvPr id="158" name="직사각형 157">
            <a:extLst>
              <a:ext uri="{FF2B5EF4-FFF2-40B4-BE49-F238E27FC236}">
                <a16:creationId xmlns:a16="http://schemas.microsoft.com/office/drawing/2014/main" id="{F496B00D-8B37-9F0D-8984-F0D2C7CDAF53}"/>
              </a:ext>
            </a:extLst>
          </p:cNvPr>
          <p:cNvSpPr/>
          <p:nvPr/>
        </p:nvSpPr>
        <p:spPr>
          <a:xfrm>
            <a:off x="5482890" y="4399127"/>
            <a:ext cx="130794" cy="78107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60" name="직사각형 159">
            <a:extLst>
              <a:ext uri="{FF2B5EF4-FFF2-40B4-BE49-F238E27FC236}">
                <a16:creationId xmlns:a16="http://schemas.microsoft.com/office/drawing/2014/main" id="{1148BE61-FCA3-ED17-5D09-9C27EDBDE1D1}"/>
              </a:ext>
            </a:extLst>
          </p:cNvPr>
          <p:cNvSpPr/>
          <p:nvPr/>
        </p:nvSpPr>
        <p:spPr>
          <a:xfrm>
            <a:off x="6011110" y="4524767"/>
            <a:ext cx="130794" cy="65543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62" name="직사각형 161">
            <a:extLst>
              <a:ext uri="{FF2B5EF4-FFF2-40B4-BE49-F238E27FC236}">
                <a16:creationId xmlns:a16="http://schemas.microsoft.com/office/drawing/2014/main" id="{777F17D0-08E6-820B-C99C-C8ACA8039280}"/>
              </a:ext>
            </a:extLst>
          </p:cNvPr>
          <p:cNvSpPr/>
          <p:nvPr/>
        </p:nvSpPr>
        <p:spPr>
          <a:xfrm>
            <a:off x="6543293" y="4266562"/>
            <a:ext cx="130794" cy="913644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64" name="직사각형 163">
            <a:extLst>
              <a:ext uri="{FF2B5EF4-FFF2-40B4-BE49-F238E27FC236}">
                <a16:creationId xmlns:a16="http://schemas.microsoft.com/office/drawing/2014/main" id="{138F27B7-2373-9363-674B-B2E7BF177631}"/>
              </a:ext>
            </a:extLst>
          </p:cNvPr>
          <p:cNvSpPr/>
          <p:nvPr/>
        </p:nvSpPr>
        <p:spPr>
          <a:xfrm>
            <a:off x="7053532" y="4378922"/>
            <a:ext cx="130794" cy="801283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graphicFrame>
        <p:nvGraphicFramePr>
          <p:cNvPr id="166" name="표 165">
            <a:extLst>
              <a:ext uri="{FF2B5EF4-FFF2-40B4-BE49-F238E27FC236}">
                <a16:creationId xmlns:a16="http://schemas.microsoft.com/office/drawing/2014/main" id="{FAD42A8F-09A7-A7C0-5909-758B174237F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66266920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 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TEA-AIR-SYN-002A</a:t>
                      </a: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담임교사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</a:t>
                      </a: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종합리포트</a:t>
                      </a: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</a:t>
                      </a:r>
                      <a:r>
                        <a:rPr lang="en-US" altLang="ko-KR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2/2)</a:t>
                      </a:r>
                      <a:r>
                        <a:rPr lang="en-US" altLang="ko-KR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)_</a:t>
                      </a:r>
                      <a:r>
                        <a:rPr lang="ko-KR" altLang="en-US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학생 개별 선택 시</a:t>
                      </a:r>
                      <a:endParaRPr lang="ko-KR" altLang="en-US" b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80" name="Rectangle 4">
            <a:extLst>
              <a:ext uri="{FF2B5EF4-FFF2-40B4-BE49-F238E27FC236}">
                <a16:creationId xmlns:a16="http://schemas.microsoft.com/office/drawing/2014/main" id="{54BA33D3-9A36-D41D-4423-2FEE0351E958}"/>
              </a:ext>
            </a:extLst>
          </p:cNvPr>
          <p:cNvSpPr/>
          <p:nvPr/>
        </p:nvSpPr>
        <p:spPr>
          <a:xfrm>
            <a:off x="530585" y="1274597"/>
            <a:ext cx="8028799" cy="4254229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181" name="Circle">
            <a:extLst>
              <a:ext uri="{FF2B5EF4-FFF2-40B4-BE49-F238E27FC236}">
                <a16:creationId xmlns:a16="http://schemas.microsoft.com/office/drawing/2014/main" id="{971AD74B-7E93-7B03-6167-53228078174F}"/>
              </a:ext>
            </a:extLst>
          </p:cNvPr>
          <p:cNvSpPr/>
          <p:nvPr/>
        </p:nvSpPr>
        <p:spPr>
          <a:xfrm>
            <a:off x="495916" y="1222929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 dirty="0">
                <a:solidFill>
                  <a:schemeClr val="bg1"/>
                </a:solidFill>
              </a:rPr>
              <a:t>8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83" name="Rounded Rectangle">
            <a:extLst>
              <a:ext uri="{FF2B5EF4-FFF2-40B4-BE49-F238E27FC236}">
                <a16:creationId xmlns:a16="http://schemas.microsoft.com/office/drawing/2014/main" id="{1A7413C9-B385-6D7E-AD07-F1A732AC7C09}"/>
              </a:ext>
            </a:extLst>
          </p:cNvPr>
          <p:cNvSpPr/>
          <p:nvPr/>
        </p:nvSpPr>
        <p:spPr>
          <a:xfrm>
            <a:off x="551420" y="1650638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8</a:t>
            </a:r>
            <a:r>
              <a:rPr lang="en-US" altLang="ko-KR" sz="700">
                <a:solidFill>
                  <a:schemeClr val="bg1"/>
                </a:solidFill>
              </a:rPr>
              <a:t>-1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84" name="Rounded Rectangle">
            <a:extLst>
              <a:ext uri="{FF2B5EF4-FFF2-40B4-BE49-F238E27FC236}">
                <a16:creationId xmlns:a16="http://schemas.microsoft.com/office/drawing/2014/main" id="{4E522227-C54C-52FE-3856-02EE8087420C}"/>
              </a:ext>
            </a:extLst>
          </p:cNvPr>
          <p:cNvSpPr/>
          <p:nvPr/>
        </p:nvSpPr>
        <p:spPr>
          <a:xfrm>
            <a:off x="558915" y="3561884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8</a:t>
            </a:r>
            <a:r>
              <a:rPr lang="en-US" altLang="ko-KR" sz="700">
                <a:solidFill>
                  <a:schemeClr val="bg1"/>
                </a:solidFill>
              </a:rPr>
              <a:t>-3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85" name="Rounded Rectangle">
            <a:extLst>
              <a:ext uri="{FF2B5EF4-FFF2-40B4-BE49-F238E27FC236}">
                <a16:creationId xmlns:a16="http://schemas.microsoft.com/office/drawing/2014/main" id="{75AD8E23-EAAF-EA22-4966-B2ED181F21C7}"/>
              </a:ext>
            </a:extLst>
          </p:cNvPr>
          <p:cNvSpPr/>
          <p:nvPr/>
        </p:nvSpPr>
        <p:spPr>
          <a:xfrm>
            <a:off x="4853597" y="1650638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8</a:t>
            </a:r>
            <a:r>
              <a:rPr lang="en-US" altLang="ko-KR" sz="700">
                <a:solidFill>
                  <a:schemeClr val="bg1"/>
                </a:solidFill>
              </a:rPr>
              <a:t>-2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86" name="Rounded Rectangle">
            <a:extLst>
              <a:ext uri="{FF2B5EF4-FFF2-40B4-BE49-F238E27FC236}">
                <a16:creationId xmlns:a16="http://schemas.microsoft.com/office/drawing/2014/main" id="{7CCD3890-6B85-A825-FCC7-3273CFB905D1}"/>
              </a:ext>
            </a:extLst>
          </p:cNvPr>
          <p:cNvSpPr/>
          <p:nvPr/>
        </p:nvSpPr>
        <p:spPr>
          <a:xfrm>
            <a:off x="4861092" y="3561884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8</a:t>
            </a:r>
            <a:r>
              <a:rPr lang="en-US" altLang="ko-KR" sz="700">
                <a:solidFill>
                  <a:schemeClr val="bg1"/>
                </a:solidFill>
              </a:rPr>
              <a:t>-4</a:t>
            </a:r>
            <a:endParaRPr sz="700" dirty="0">
              <a:solidFill>
                <a:schemeClr val="bg1"/>
              </a:solidFill>
            </a:endParaRPr>
          </a:p>
        </p:txBody>
      </p:sp>
      <p:graphicFrame>
        <p:nvGraphicFramePr>
          <p:cNvPr id="9" name="Google Shape;912;p23">
            <a:extLst>
              <a:ext uri="{FF2B5EF4-FFF2-40B4-BE49-F238E27FC236}">
                <a16:creationId xmlns:a16="http://schemas.microsoft.com/office/drawing/2014/main" id="{4E1B8465-3508-8389-E6B3-D7C32290879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33947613"/>
              </p:ext>
            </p:extLst>
          </p:nvPr>
        </p:nvGraphicFramePr>
        <p:xfrm>
          <a:off x="9032626" y="1312371"/>
          <a:ext cx="3047759" cy="253092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94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1835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전학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) : 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전학일 기점으로 데이터의 평균에서 제외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이전 학교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 및 취합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새 학교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1577533"/>
                  </a:ext>
                </a:extLst>
              </a:tr>
              <a:tr h="0">
                <a:tc rowSpan="5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8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x-none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누적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월별 </a:t>
                      </a:r>
                      <a:r>
                        <a:rPr lang="x-none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습</a:t>
                      </a:r>
                      <a:r>
                        <a:rPr lang="x-none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현황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x-none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b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개설 과목의 월별 학습 현황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문제풀이 수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문제당 평균 풀이시간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동영상 학습시간 월 별 추이 기준 분석 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8</a:t>
                      </a: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-1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 풀이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b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개설 과목과 과목 평균 비교 분석 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87582422"/>
                  </a:ext>
                </a:extLst>
              </a:tr>
              <a:tr h="28536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8</a:t>
                      </a: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-2 </a:t>
                      </a: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b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개설 과목 전체 과목 평균 비교 분석 </a:t>
                      </a:r>
                      <a:b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월 별 표시 가능한 주차 유동적으로 모두 표시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7796662"/>
                  </a:ext>
                </a:extLst>
              </a:tr>
              <a:tr h="171216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8</a:t>
                      </a: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-3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 풀이 시간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개설 과목 내 개념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응용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심화 별 풀이시간 분석</a:t>
                      </a:r>
                      <a:b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과목 평균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반 평균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평균 대비 수치 표시 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30576368"/>
                  </a:ext>
                </a:extLst>
              </a:tr>
              <a:tr h="122328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8-4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동영상 학습시간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개설한 과목과 과목 평균 비교 분석 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70992648"/>
                  </a:ext>
                </a:extLst>
              </a:tr>
              <a:tr h="14268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9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x-none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문제유형 별 정답률 </a:t>
                      </a:r>
                      <a:b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x-none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문제유형별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x-none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 표시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x-none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개념문제</a:t>
                      </a:r>
                      <a:r>
                        <a:rPr lang="en-US" altLang="x-none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x-none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응용문제</a:t>
                      </a:r>
                      <a:r>
                        <a:rPr lang="en-US" altLang="x-none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x-none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심화문제 별 정답률 통계 표시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18373962"/>
                  </a:ext>
                </a:extLst>
              </a:tr>
            </a:tbl>
          </a:graphicData>
        </a:graphic>
      </p:graphicFrame>
      <p:grpSp>
        <p:nvGrpSpPr>
          <p:cNvPr id="8" name="그룹 7">
            <a:extLst>
              <a:ext uri="{FF2B5EF4-FFF2-40B4-BE49-F238E27FC236}">
                <a16:creationId xmlns:a16="http://schemas.microsoft.com/office/drawing/2014/main" id="{499697A8-D5D7-11D2-358E-A8529463A762}"/>
              </a:ext>
            </a:extLst>
          </p:cNvPr>
          <p:cNvGrpSpPr/>
          <p:nvPr/>
        </p:nvGrpSpPr>
        <p:grpSpPr>
          <a:xfrm>
            <a:off x="3221122" y="1909019"/>
            <a:ext cx="890022" cy="81729"/>
            <a:chOff x="3740181" y="1137235"/>
            <a:chExt cx="890022" cy="81729"/>
          </a:xfrm>
        </p:grpSpPr>
        <p:sp>
          <p:nvSpPr>
            <p:cNvPr id="32" name="TextBox 53">
              <a:extLst>
                <a:ext uri="{FF2B5EF4-FFF2-40B4-BE49-F238E27FC236}">
                  <a16:creationId xmlns:a16="http://schemas.microsoft.com/office/drawing/2014/main" id="{C4F4FF19-AA87-36A4-AB90-D1CB0277F469}"/>
                </a:ext>
              </a:extLst>
            </p:cNvPr>
            <p:cNvSpPr txBox="1"/>
            <p:nvPr/>
          </p:nvSpPr>
          <p:spPr>
            <a:xfrm>
              <a:off x="4303190" y="1137235"/>
              <a:ext cx="32701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 err="1"/>
                <a:t>이번달</a:t>
              </a:r>
              <a:r>
                <a:rPr lang="en-US" altLang="ko-KR" sz="500" dirty="0"/>
                <a:t>(3-1)</a:t>
              </a:r>
            </a:p>
          </p:txBody>
        </p:sp>
        <p:sp>
          <p:nvSpPr>
            <p:cNvPr id="33" name="직사각형 101">
              <a:extLst>
                <a:ext uri="{FF2B5EF4-FFF2-40B4-BE49-F238E27FC236}">
                  <a16:creationId xmlns:a16="http://schemas.microsoft.com/office/drawing/2014/main" id="{99097021-5702-AE50-ECC5-D01CFDFFC38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205890" y="1146964"/>
              <a:ext cx="72787" cy="72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35" name="TextBox 53">
              <a:extLst>
                <a:ext uri="{FF2B5EF4-FFF2-40B4-BE49-F238E27FC236}">
                  <a16:creationId xmlns:a16="http://schemas.microsoft.com/office/drawing/2014/main" id="{9E69616C-A186-A8D9-CCA2-4D0BAC330531}"/>
                </a:ext>
              </a:extLst>
            </p:cNvPr>
            <p:cNvSpPr txBox="1"/>
            <p:nvPr/>
          </p:nvSpPr>
          <p:spPr>
            <a:xfrm>
              <a:off x="3858353" y="1142020"/>
              <a:ext cx="301365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x-none" altLang="en-US" sz="500"/>
                <a:t>과목  평균</a:t>
              </a:r>
              <a:endParaRPr lang="en-US" altLang="ko-KR" sz="500"/>
            </a:p>
          </p:txBody>
        </p:sp>
        <p:cxnSp>
          <p:nvCxnSpPr>
            <p:cNvPr id="36" name="직선 연결선[R] 980">
              <a:extLst>
                <a:ext uri="{FF2B5EF4-FFF2-40B4-BE49-F238E27FC236}">
                  <a16:creationId xmlns:a16="http://schemas.microsoft.com/office/drawing/2014/main" id="{23E6FA35-37F9-6358-335A-A72DF1499A0B}"/>
                </a:ext>
              </a:extLst>
            </p:cNvPr>
            <p:cNvCxnSpPr>
              <a:cxnSpLocks/>
            </p:cNvCxnSpPr>
            <p:nvPr/>
          </p:nvCxnSpPr>
          <p:spPr>
            <a:xfrm>
              <a:off x="3740181" y="1180492"/>
              <a:ext cx="72000" cy="0"/>
            </a:xfrm>
            <a:prstGeom prst="line">
              <a:avLst/>
            </a:prstGeom>
            <a:ln w="12700">
              <a:solidFill>
                <a:srgbClr val="FF7E79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6" name="직선 연결선[R] 1530">
            <a:extLst>
              <a:ext uri="{FF2B5EF4-FFF2-40B4-BE49-F238E27FC236}">
                <a16:creationId xmlns:a16="http://schemas.microsoft.com/office/drawing/2014/main" id="{F667BE48-78EA-196C-BBAA-EDB66BEBAE71}"/>
              </a:ext>
            </a:extLst>
          </p:cNvPr>
          <p:cNvCxnSpPr>
            <a:cxnSpLocks/>
          </p:cNvCxnSpPr>
          <p:nvPr/>
        </p:nvCxnSpPr>
        <p:spPr>
          <a:xfrm>
            <a:off x="6442197" y="4552972"/>
            <a:ext cx="315145" cy="0"/>
          </a:xfrm>
          <a:prstGeom prst="line">
            <a:avLst/>
          </a:prstGeom>
          <a:ln>
            <a:solidFill>
              <a:srgbClr val="FF7174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직선 연결선[R] 1530">
            <a:extLst>
              <a:ext uri="{FF2B5EF4-FFF2-40B4-BE49-F238E27FC236}">
                <a16:creationId xmlns:a16="http://schemas.microsoft.com/office/drawing/2014/main" id="{3F7BA899-1A18-D269-5DD2-C63F8984743F}"/>
              </a:ext>
            </a:extLst>
          </p:cNvPr>
          <p:cNvCxnSpPr>
            <a:cxnSpLocks/>
          </p:cNvCxnSpPr>
          <p:nvPr/>
        </p:nvCxnSpPr>
        <p:spPr>
          <a:xfrm>
            <a:off x="1095936" y="2253690"/>
            <a:ext cx="315145" cy="0"/>
          </a:xfrm>
          <a:prstGeom prst="line">
            <a:avLst/>
          </a:prstGeom>
          <a:ln w="6350">
            <a:solidFill>
              <a:srgbClr val="FF717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직선 연결선[R] 1530">
            <a:extLst>
              <a:ext uri="{FF2B5EF4-FFF2-40B4-BE49-F238E27FC236}">
                <a16:creationId xmlns:a16="http://schemas.microsoft.com/office/drawing/2014/main" id="{07267647-5A0F-5F8F-DFD9-74544C84321A}"/>
              </a:ext>
            </a:extLst>
          </p:cNvPr>
          <p:cNvCxnSpPr>
            <a:cxnSpLocks/>
          </p:cNvCxnSpPr>
          <p:nvPr/>
        </p:nvCxnSpPr>
        <p:spPr>
          <a:xfrm>
            <a:off x="1607592" y="2420106"/>
            <a:ext cx="315145" cy="0"/>
          </a:xfrm>
          <a:prstGeom prst="line">
            <a:avLst/>
          </a:prstGeom>
          <a:ln w="6350">
            <a:solidFill>
              <a:srgbClr val="FF717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직선 연결선[R] 1530">
            <a:extLst>
              <a:ext uri="{FF2B5EF4-FFF2-40B4-BE49-F238E27FC236}">
                <a16:creationId xmlns:a16="http://schemas.microsoft.com/office/drawing/2014/main" id="{67AFE0B6-F541-6296-1B2A-538CE8DB7B28}"/>
              </a:ext>
            </a:extLst>
          </p:cNvPr>
          <p:cNvCxnSpPr>
            <a:cxnSpLocks/>
          </p:cNvCxnSpPr>
          <p:nvPr/>
        </p:nvCxnSpPr>
        <p:spPr>
          <a:xfrm>
            <a:off x="2133159" y="2708430"/>
            <a:ext cx="315145" cy="0"/>
          </a:xfrm>
          <a:prstGeom prst="line">
            <a:avLst/>
          </a:prstGeom>
          <a:ln w="6350">
            <a:solidFill>
              <a:srgbClr val="FF717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직선 연결선[R] 1530">
            <a:extLst>
              <a:ext uri="{FF2B5EF4-FFF2-40B4-BE49-F238E27FC236}">
                <a16:creationId xmlns:a16="http://schemas.microsoft.com/office/drawing/2014/main" id="{718D6DC0-92B9-8478-F219-F0872801D191}"/>
              </a:ext>
            </a:extLst>
          </p:cNvPr>
          <p:cNvCxnSpPr>
            <a:cxnSpLocks/>
          </p:cNvCxnSpPr>
          <p:nvPr/>
        </p:nvCxnSpPr>
        <p:spPr>
          <a:xfrm>
            <a:off x="2634778" y="2640420"/>
            <a:ext cx="315145" cy="0"/>
          </a:xfrm>
          <a:prstGeom prst="line">
            <a:avLst/>
          </a:prstGeom>
          <a:ln w="6350">
            <a:solidFill>
              <a:srgbClr val="FF717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직선 연결선[R] 1530">
            <a:extLst>
              <a:ext uri="{FF2B5EF4-FFF2-40B4-BE49-F238E27FC236}">
                <a16:creationId xmlns:a16="http://schemas.microsoft.com/office/drawing/2014/main" id="{95DBD623-9831-3F2F-6000-18ACD374892B}"/>
              </a:ext>
            </a:extLst>
          </p:cNvPr>
          <p:cNvCxnSpPr>
            <a:cxnSpLocks/>
          </p:cNvCxnSpPr>
          <p:nvPr/>
        </p:nvCxnSpPr>
        <p:spPr>
          <a:xfrm>
            <a:off x="5396110" y="2328849"/>
            <a:ext cx="315145" cy="0"/>
          </a:xfrm>
          <a:prstGeom prst="line">
            <a:avLst/>
          </a:prstGeom>
          <a:ln w="6350">
            <a:solidFill>
              <a:srgbClr val="FF717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직선 연결선[R] 1530">
            <a:extLst>
              <a:ext uri="{FF2B5EF4-FFF2-40B4-BE49-F238E27FC236}">
                <a16:creationId xmlns:a16="http://schemas.microsoft.com/office/drawing/2014/main" id="{8DC23C4F-FE7F-F868-337A-F829BD3B4A8C}"/>
              </a:ext>
            </a:extLst>
          </p:cNvPr>
          <p:cNvCxnSpPr>
            <a:cxnSpLocks/>
          </p:cNvCxnSpPr>
          <p:nvPr/>
        </p:nvCxnSpPr>
        <p:spPr>
          <a:xfrm>
            <a:off x="5940889" y="2358550"/>
            <a:ext cx="315145" cy="0"/>
          </a:xfrm>
          <a:prstGeom prst="line">
            <a:avLst/>
          </a:prstGeom>
          <a:ln w="6350">
            <a:solidFill>
              <a:srgbClr val="FF717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직선 연결선[R] 1530">
            <a:extLst>
              <a:ext uri="{FF2B5EF4-FFF2-40B4-BE49-F238E27FC236}">
                <a16:creationId xmlns:a16="http://schemas.microsoft.com/office/drawing/2014/main" id="{4DEBF764-0E4D-0CA2-D388-723EA920A2C2}"/>
              </a:ext>
            </a:extLst>
          </p:cNvPr>
          <p:cNvCxnSpPr>
            <a:cxnSpLocks/>
          </p:cNvCxnSpPr>
          <p:nvPr/>
        </p:nvCxnSpPr>
        <p:spPr>
          <a:xfrm>
            <a:off x="6435308" y="2429532"/>
            <a:ext cx="315145" cy="0"/>
          </a:xfrm>
          <a:prstGeom prst="line">
            <a:avLst/>
          </a:prstGeom>
          <a:ln w="6350">
            <a:solidFill>
              <a:srgbClr val="FF717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직선 연결선[R] 1530">
            <a:extLst>
              <a:ext uri="{FF2B5EF4-FFF2-40B4-BE49-F238E27FC236}">
                <a16:creationId xmlns:a16="http://schemas.microsoft.com/office/drawing/2014/main" id="{1DA92E9D-5B84-59FA-FD78-BC72F914C6DB}"/>
              </a:ext>
            </a:extLst>
          </p:cNvPr>
          <p:cNvCxnSpPr>
            <a:cxnSpLocks/>
          </p:cNvCxnSpPr>
          <p:nvPr/>
        </p:nvCxnSpPr>
        <p:spPr>
          <a:xfrm>
            <a:off x="6976030" y="2252479"/>
            <a:ext cx="315145" cy="0"/>
          </a:xfrm>
          <a:prstGeom prst="line">
            <a:avLst/>
          </a:prstGeom>
          <a:ln w="6350">
            <a:solidFill>
              <a:srgbClr val="FF717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직선 연결선[R] 1530">
            <a:extLst>
              <a:ext uri="{FF2B5EF4-FFF2-40B4-BE49-F238E27FC236}">
                <a16:creationId xmlns:a16="http://schemas.microsoft.com/office/drawing/2014/main" id="{EE1E155F-01F2-8D22-8AB1-5E2668C72F89}"/>
              </a:ext>
            </a:extLst>
          </p:cNvPr>
          <p:cNvCxnSpPr>
            <a:cxnSpLocks/>
          </p:cNvCxnSpPr>
          <p:nvPr/>
        </p:nvCxnSpPr>
        <p:spPr>
          <a:xfrm>
            <a:off x="5415046" y="4452289"/>
            <a:ext cx="315145" cy="0"/>
          </a:xfrm>
          <a:prstGeom prst="line">
            <a:avLst/>
          </a:prstGeom>
          <a:ln w="6350">
            <a:solidFill>
              <a:srgbClr val="FF717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직선 연결선[R] 1530">
            <a:extLst>
              <a:ext uri="{FF2B5EF4-FFF2-40B4-BE49-F238E27FC236}">
                <a16:creationId xmlns:a16="http://schemas.microsoft.com/office/drawing/2014/main" id="{341724FC-0197-2B20-658B-C373CD8A2942}"/>
              </a:ext>
            </a:extLst>
          </p:cNvPr>
          <p:cNvCxnSpPr>
            <a:cxnSpLocks/>
          </p:cNvCxnSpPr>
          <p:nvPr/>
        </p:nvCxnSpPr>
        <p:spPr>
          <a:xfrm>
            <a:off x="5950165" y="4481990"/>
            <a:ext cx="315145" cy="0"/>
          </a:xfrm>
          <a:prstGeom prst="line">
            <a:avLst/>
          </a:prstGeom>
          <a:ln w="6350">
            <a:solidFill>
              <a:srgbClr val="FF717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직선 연결선[R] 1530">
            <a:extLst>
              <a:ext uri="{FF2B5EF4-FFF2-40B4-BE49-F238E27FC236}">
                <a16:creationId xmlns:a16="http://schemas.microsoft.com/office/drawing/2014/main" id="{B8FC2B28-67BF-A5B3-BFCA-F774A4F14EB7}"/>
              </a:ext>
            </a:extLst>
          </p:cNvPr>
          <p:cNvCxnSpPr>
            <a:cxnSpLocks/>
          </p:cNvCxnSpPr>
          <p:nvPr/>
        </p:nvCxnSpPr>
        <p:spPr>
          <a:xfrm>
            <a:off x="6975810" y="4375919"/>
            <a:ext cx="315145" cy="0"/>
          </a:xfrm>
          <a:prstGeom prst="line">
            <a:avLst/>
          </a:prstGeom>
          <a:ln w="6350">
            <a:solidFill>
              <a:srgbClr val="FF717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직선 연결선[R] 1530">
            <a:extLst>
              <a:ext uri="{FF2B5EF4-FFF2-40B4-BE49-F238E27FC236}">
                <a16:creationId xmlns:a16="http://schemas.microsoft.com/office/drawing/2014/main" id="{D32B64A4-C896-C08D-89BB-101CBFB004E3}"/>
              </a:ext>
            </a:extLst>
          </p:cNvPr>
          <p:cNvCxnSpPr>
            <a:cxnSpLocks/>
            <a:endCxn id="140" idx="3"/>
          </p:cNvCxnSpPr>
          <p:nvPr/>
        </p:nvCxnSpPr>
        <p:spPr>
          <a:xfrm>
            <a:off x="5262892" y="4592341"/>
            <a:ext cx="3151536" cy="0"/>
          </a:xfrm>
          <a:prstGeom prst="line">
            <a:avLst/>
          </a:prstGeom>
          <a:ln w="9525">
            <a:solidFill>
              <a:schemeClr val="tx1">
                <a:lumMod val="65000"/>
                <a:lumOff val="35000"/>
              </a:schemeClr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08" name="표 752">
            <a:extLst>
              <a:ext uri="{FF2B5EF4-FFF2-40B4-BE49-F238E27FC236}">
                <a16:creationId xmlns:a16="http://schemas.microsoft.com/office/drawing/2014/main" id="{7EB9D097-47CD-343E-927E-3A9C2871683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04154420"/>
              </p:ext>
            </p:extLst>
          </p:nvPr>
        </p:nvGraphicFramePr>
        <p:xfrm>
          <a:off x="1468095" y="6416698"/>
          <a:ext cx="6193296" cy="140371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032216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032216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032216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1032216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1032216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  <a:gridCol w="1032216">
                  <a:extLst>
                    <a:ext uri="{9D8B030D-6E8A-4147-A177-3AD203B41FA5}">
                      <a16:colId xmlns:a16="http://schemas.microsoft.com/office/drawing/2014/main" val="2155956898"/>
                    </a:ext>
                  </a:extLst>
                </a:gridCol>
              </a:tblGrid>
              <a:tr h="313462"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313462"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313462"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313462"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sp>
        <p:nvSpPr>
          <p:cNvPr id="209" name="TextBox 208">
            <a:extLst>
              <a:ext uri="{FF2B5EF4-FFF2-40B4-BE49-F238E27FC236}">
                <a16:creationId xmlns:a16="http://schemas.microsoft.com/office/drawing/2014/main" id="{92ADD19D-2C32-A66B-1ADE-3CAF6D22FF38}"/>
              </a:ext>
            </a:extLst>
          </p:cNvPr>
          <p:cNvSpPr txBox="1"/>
          <p:nvPr/>
        </p:nvSpPr>
        <p:spPr>
          <a:xfrm>
            <a:off x="1182265" y="6570193"/>
            <a:ext cx="22762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100%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117DC8DA-C0EF-F4F7-2DE9-5FACFC7CBFE9}"/>
              </a:ext>
            </a:extLst>
          </p:cNvPr>
          <p:cNvSpPr txBox="1"/>
          <p:nvPr/>
        </p:nvSpPr>
        <p:spPr>
          <a:xfrm>
            <a:off x="1233561" y="7079758"/>
            <a:ext cx="176330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x-none" sz="800">
                <a:solidFill>
                  <a:prstClr val="black"/>
                </a:solidFill>
              </a:rPr>
              <a:t>5</a:t>
            </a:r>
            <a:r>
              <a:rPr kumimoji="1" lang="en-US" altLang="ko-KR" sz="800">
                <a:solidFill>
                  <a:prstClr val="black"/>
                </a:solidFill>
              </a:rPr>
              <a:t>0%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0E184791-65F3-727A-CA5A-A944B33A5A8C}"/>
              </a:ext>
            </a:extLst>
          </p:cNvPr>
          <p:cNvSpPr txBox="1"/>
          <p:nvPr/>
        </p:nvSpPr>
        <p:spPr>
          <a:xfrm>
            <a:off x="1284857" y="7589322"/>
            <a:ext cx="12503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0%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212" name="TextBox 211">
            <a:extLst>
              <a:ext uri="{FF2B5EF4-FFF2-40B4-BE49-F238E27FC236}">
                <a16:creationId xmlns:a16="http://schemas.microsoft.com/office/drawing/2014/main" id="{F7E431A9-8949-4F6A-53D3-93FB51A6F700}"/>
              </a:ext>
            </a:extLst>
          </p:cNvPr>
          <p:cNvSpPr txBox="1"/>
          <p:nvPr/>
        </p:nvSpPr>
        <p:spPr>
          <a:xfrm>
            <a:off x="4963922" y="7965135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6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213" name="TextBox 212">
            <a:extLst>
              <a:ext uri="{FF2B5EF4-FFF2-40B4-BE49-F238E27FC236}">
                <a16:creationId xmlns:a16="http://schemas.microsoft.com/office/drawing/2014/main" id="{3EB30DA0-F729-9AE1-4B17-7B5C10CA2539}"/>
              </a:ext>
            </a:extLst>
          </p:cNvPr>
          <p:cNvSpPr txBox="1"/>
          <p:nvPr/>
        </p:nvSpPr>
        <p:spPr>
          <a:xfrm>
            <a:off x="5979546" y="7965135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7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214" name="TextBox 213">
            <a:extLst>
              <a:ext uri="{FF2B5EF4-FFF2-40B4-BE49-F238E27FC236}">
                <a16:creationId xmlns:a16="http://schemas.microsoft.com/office/drawing/2014/main" id="{2EBFFA85-108F-EC65-76CE-F1F94B028E0F}"/>
              </a:ext>
            </a:extLst>
          </p:cNvPr>
          <p:cNvSpPr txBox="1"/>
          <p:nvPr/>
        </p:nvSpPr>
        <p:spPr>
          <a:xfrm>
            <a:off x="1856688" y="7960461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3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215" name="TextBox 214">
            <a:extLst>
              <a:ext uri="{FF2B5EF4-FFF2-40B4-BE49-F238E27FC236}">
                <a16:creationId xmlns:a16="http://schemas.microsoft.com/office/drawing/2014/main" id="{CD89E975-0B91-54B9-5C7C-B29CF6F166AB}"/>
              </a:ext>
            </a:extLst>
          </p:cNvPr>
          <p:cNvSpPr txBox="1"/>
          <p:nvPr/>
        </p:nvSpPr>
        <p:spPr>
          <a:xfrm>
            <a:off x="2922285" y="7968367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4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03234FAA-6FBC-2AB1-2FDF-E2DD747BBA45}"/>
              </a:ext>
            </a:extLst>
          </p:cNvPr>
          <p:cNvSpPr txBox="1"/>
          <p:nvPr/>
        </p:nvSpPr>
        <p:spPr>
          <a:xfrm>
            <a:off x="3930777" y="7965135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5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217" name="직사각형 216">
            <a:extLst>
              <a:ext uri="{FF2B5EF4-FFF2-40B4-BE49-F238E27FC236}">
                <a16:creationId xmlns:a16="http://schemas.microsoft.com/office/drawing/2014/main" id="{548938DB-9494-56ED-B0DB-8467817E1C13}"/>
              </a:ext>
            </a:extLst>
          </p:cNvPr>
          <p:cNvSpPr/>
          <p:nvPr/>
        </p:nvSpPr>
        <p:spPr>
          <a:xfrm>
            <a:off x="1707113" y="6955437"/>
            <a:ext cx="130794" cy="86497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18" name="직사각형 217">
            <a:extLst>
              <a:ext uri="{FF2B5EF4-FFF2-40B4-BE49-F238E27FC236}">
                <a16:creationId xmlns:a16="http://schemas.microsoft.com/office/drawing/2014/main" id="{728BAAF0-B224-4DBA-AC98-274A945CE18E}"/>
              </a:ext>
            </a:extLst>
          </p:cNvPr>
          <p:cNvSpPr/>
          <p:nvPr/>
        </p:nvSpPr>
        <p:spPr>
          <a:xfrm>
            <a:off x="2113168" y="6901258"/>
            <a:ext cx="130794" cy="919151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19" name="직사각형 218">
            <a:extLst>
              <a:ext uri="{FF2B5EF4-FFF2-40B4-BE49-F238E27FC236}">
                <a16:creationId xmlns:a16="http://schemas.microsoft.com/office/drawing/2014/main" id="{179B0914-9337-AA3F-9228-E287008EFEAB}"/>
              </a:ext>
            </a:extLst>
          </p:cNvPr>
          <p:cNvSpPr/>
          <p:nvPr/>
        </p:nvSpPr>
        <p:spPr>
          <a:xfrm>
            <a:off x="1906489" y="7079758"/>
            <a:ext cx="130794" cy="74065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20" name="직사각형 219">
            <a:extLst>
              <a:ext uri="{FF2B5EF4-FFF2-40B4-BE49-F238E27FC236}">
                <a16:creationId xmlns:a16="http://schemas.microsoft.com/office/drawing/2014/main" id="{A067285D-C11A-A9A4-2A78-877D45579078}"/>
              </a:ext>
            </a:extLst>
          </p:cNvPr>
          <p:cNvSpPr/>
          <p:nvPr/>
        </p:nvSpPr>
        <p:spPr>
          <a:xfrm>
            <a:off x="2762941" y="6801521"/>
            <a:ext cx="130794" cy="101889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21" name="직사각형 220">
            <a:extLst>
              <a:ext uri="{FF2B5EF4-FFF2-40B4-BE49-F238E27FC236}">
                <a16:creationId xmlns:a16="http://schemas.microsoft.com/office/drawing/2014/main" id="{5511DFA3-97DF-EBAC-721F-2E94A5D21612}"/>
              </a:ext>
            </a:extLst>
          </p:cNvPr>
          <p:cNvSpPr/>
          <p:nvPr/>
        </p:nvSpPr>
        <p:spPr>
          <a:xfrm>
            <a:off x="3168996" y="7079758"/>
            <a:ext cx="130794" cy="74065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22" name="직사각형 221">
            <a:extLst>
              <a:ext uri="{FF2B5EF4-FFF2-40B4-BE49-F238E27FC236}">
                <a16:creationId xmlns:a16="http://schemas.microsoft.com/office/drawing/2014/main" id="{C3A32069-F599-007B-ADEA-56053D601A3D}"/>
              </a:ext>
            </a:extLst>
          </p:cNvPr>
          <p:cNvSpPr/>
          <p:nvPr/>
        </p:nvSpPr>
        <p:spPr>
          <a:xfrm>
            <a:off x="2962317" y="6842463"/>
            <a:ext cx="130794" cy="977947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23" name="직사각형 222">
            <a:extLst>
              <a:ext uri="{FF2B5EF4-FFF2-40B4-BE49-F238E27FC236}">
                <a16:creationId xmlns:a16="http://schemas.microsoft.com/office/drawing/2014/main" id="{F9795DFE-E26F-78FC-57DB-94B5A63E5EEE}"/>
              </a:ext>
            </a:extLst>
          </p:cNvPr>
          <p:cNvSpPr/>
          <p:nvPr/>
        </p:nvSpPr>
        <p:spPr>
          <a:xfrm>
            <a:off x="3782803" y="7047179"/>
            <a:ext cx="130794" cy="773231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24" name="직사각형 223">
            <a:extLst>
              <a:ext uri="{FF2B5EF4-FFF2-40B4-BE49-F238E27FC236}">
                <a16:creationId xmlns:a16="http://schemas.microsoft.com/office/drawing/2014/main" id="{8C9FC277-A2A6-21EC-A249-D6FA6EF0870E}"/>
              </a:ext>
            </a:extLst>
          </p:cNvPr>
          <p:cNvSpPr/>
          <p:nvPr/>
        </p:nvSpPr>
        <p:spPr>
          <a:xfrm>
            <a:off x="4188858" y="7323084"/>
            <a:ext cx="130794" cy="49732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25" name="직사각형 224">
            <a:extLst>
              <a:ext uri="{FF2B5EF4-FFF2-40B4-BE49-F238E27FC236}">
                <a16:creationId xmlns:a16="http://schemas.microsoft.com/office/drawing/2014/main" id="{78BD6E07-BBDA-5584-D970-DEFEE5536DAA}"/>
              </a:ext>
            </a:extLst>
          </p:cNvPr>
          <p:cNvSpPr/>
          <p:nvPr/>
        </p:nvSpPr>
        <p:spPr>
          <a:xfrm>
            <a:off x="3982179" y="6628419"/>
            <a:ext cx="130794" cy="1191991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26" name="직사각형 225">
            <a:extLst>
              <a:ext uri="{FF2B5EF4-FFF2-40B4-BE49-F238E27FC236}">
                <a16:creationId xmlns:a16="http://schemas.microsoft.com/office/drawing/2014/main" id="{4481FED3-47E0-E5C4-B9AC-E3C49ABF200A}"/>
              </a:ext>
            </a:extLst>
          </p:cNvPr>
          <p:cNvSpPr/>
          <p:nvPr/>
        </p:nvSpPr>
        <p:spPr>
          <a:xfrm>
            <a:off x="4814793" y="6955437"/>
            <a:ext cx="130794" cy="86497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27" name="직사각형 226">
            <a:extLst>
              <a:ext uri="{FF2B5EF4-FFF2-40B4-BE49-F238E27FC236}">
                <a16:creationId xmlns:a16="http://schemas.microsoft.com/office/drawing/2014/main" id="{D767FCDE-C388-426C-0460-A1284A02ED93}"/>
              </a:ext>
            </a:extLst>
          </p:cNvPr>
          <p:cNvSpPr/>
          <p:nvPr/>
        </p:nvSpPr>
        <p:spPr>
          <a:xfrm>
            <a:off x="5220848" y="7465240"/>
            <a:ext cx="130794" cy="35517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28" name="직사각형 227">
            <a:extLst>
              <a:ext uri="{FF2B5EF4-FFF2-40B4-BE49-F238E27FC236}">
                <a16:creationId xmlns:a16="http://schemas.microsoft.com/office/drawing/2014/main" id="{04AE587E-C8B3-891E-B565-15AF6C0F51FD}"/>
              </a:ext>
            </a:extLst>
          </p:cNvPr>
          <p:cNvSpPr/>
          <p:nvPr/>
        </p:nvSpPr>
        <p:spPr>
          <a:xfrm>
            <a:off x="5014169" y="6776410"/>
            <a:ext cx="130794" cy="104400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2EAED6B1-6031-6126-C7E5-6159030CB449}"/>
              </a:ext>
            </a:extLst>
          </p:cNvPr>
          <p:cNvSpPr txBox="1"/>
          <p:nvPr/>
        </p:nvSpPr>
        <p:spPr>
          <a:xfrm>
            <a:off x="716880" y="5896838"/>
            <a:ext cx="89447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b="1">
                <a:solidFill>
                  <a:prstClr val="black"/>
                </a:solidFill>
              </a:rPr>
              <a:t>문제유형 별 정답률</a:t>
            </a:r>
          </a:p>
        </p:txBody>
      </p:sp>
      <p:sp>
        <p:nvSpPr>
          <p:cNvPr id="241" name="Circle">
            <a:extLst>
              <a:ext uri="{FF2B5EF4-FFF2-40B4-BE49-F238E27FC236}">
                <a16:creationId xmlns:a16="http://schemas.microsoft.com/office/drawing/2014/main" id="{C6C311DA-BDCD-1E26-0D74-4E84B264EF08}"/>
              </a:ext>
            </a:extLst>
          </p:cNvPr>
          <p:cNvSpPr/>
          <p:nvPr/>
        </p:nvSpPr>
        <p:spPr>
          <a:xfrm>
            <a:off x="495916" y="5757870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 dirty="0">
                <a:solidFill>
                  <a:schemeClr val="bg1"/>
                </a:solidFill>
              </a:rPr>
              <a:t>9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137CC13A-C434-026C-3DC8-8CE1DCA39D7F}"/>
              </a:ext>
            </a:extLst>
          </p:cNvPr>
          <p:cNvSpPr txBox="1"/>
          <p:nvPr/>
        </p:nvSpPr>
        <p:spPr>
          <a:xfrm>
            <a:off x="3783422" y="3277298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8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7524BD1A-1D06-40FC-7A6D-0193235DF9A6}"/>
              </a:ext>
            </a:extLst>
          </p:cNvPr>
          <p:cNvSpPr txBox="1"/>
          <p:nvPr/>
        </p:nvSpPr>
        <p:spPr>
          <a:xfrm>
            <a:off x="5455462" y="3277298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3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6B48B091-96E7-46E2-D1D3-62B5950763E0}"/>
              </a:ext>
            </a:extLst>
          </p:cNvPr>
          <p:cNvSpPr txBox="1"/>
          <p:nvPr/>
        </p:nvSpPr>
        <p:spPr>
          <a:xfrm>
            <a:off x="5986027" y="3277298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4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3CF2AC26-0CAF-65DD-7F83-9A21B20C0B4C}"/>
              </a:ext>
            </a:extLst>
          </p:cNvPr>
          <p:cNvSpPr txBox="1"/>
          <p:nvPr/>
        </p:nvSpPr>
        <p:spPr>
          <a:xfrm>
            <a:off x="6516592" y="3277298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5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9E7DDA0C-6BF4-C409-8E1B-B835DEBB88C4}"/>
              </a:ext>
            </a:extLst>
          </p:cNvPr>
          <p:cNvSpPr txBox="1"/>
          <p:nvPr/>
        </p:nvSpPr>
        <p:spPr>
          <a:xfrm>
            <a:off x="7047157" y="3277298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6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368AA803-0145-E23A-B0A2-334E0BC89F25}"/>
              </a:ext>
            </a:extLst>
          </p:cNvPr>
          <p:cNvSpPr txBox="1"/>
          <p:nvPr/>
        </p:nvSpPr>
        <p:spPr>
          <a:xfrm>
            <a:off x="7577722" y="3277298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7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B453015D-B3F7-1BAE-0232-F65F96A85F58}"/>
              </a:ext>
            </a:extLst>
          </p:cNvPr>
          <p:cNvSpPr txBox="1"/>
          <p:nvPr/>
        </p:nvSpPr>
        <p:spPr>
          <a:xfrm>
            <a:off x="8108287" y="3277298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8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C973EF5C-5C43-1B65-F192-20F3635BA08B}"/>
              </a:ext>
            </a:extLst>
          </p:cNvPr>
          <p:cNvSpPr txBox="1"/>
          <p:nvPr/>
        </p:nvSpPr>
        <p:spPr>
          <a:xfrm>
            <a:off x="5455462" y="5221427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3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E02D1630-CF2D-4C57-F5FC-C697360DA288}"/>
              </a:ext>
            </a:extLst>
          </p:cNvPr>
          <p:cNvSpPr txBox="1"/>
          <p:nvPr/>
        </p:nvSpPr>
        <p:spPr>
          <a:xfrm>
            <a:off x="5986027" y="5221427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4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79B78D68-6865-52A6-CB83-CB6ADE94F500}"/>
              </a:ext>
            </a:extLst>
          </p:cNvPr>
          <p:cNvSpPr txBox="1"/>
          <p:nvPr/>
        </p:nvSpPr>
        <p:spPr>
          <a:xfrm>
            <a:off x="6516592" y="5221427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5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332D5061-50C2-7E70-D40A-D24DF57DD3C4}"/>
              </a:ext>
            </a:extLst>
          </p:cNvPr>
          <p:cNvSpPr txBox="1"/>
          <p:nvPr/>
        </p:nvSpPr>
        <p:spPr>
          <a:xfrm>
            <a:off x="7047157" y="5221427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6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390E34CE-CB3D-BA96-B32A-32C3AF23BE52}"/>
              </a:ext>
            </a:extLst>
          </p:cNvPr>
          <p:cNvSpPr txBox="1"/>
          <p:nvPr/>
        </p:nvSpPr>
        <p:spPr>
          <a:xfrm>
            <a:off x="7577722" y="5221427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7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008A8ECE-21C0-C11A-1888-F9231E80A8AE}"/>
              </a:ext>
            </a:extLst>
          </p:cNvPr>
          <p:cNvSpPr txBox="1"/>
          <p:nvPr/>
        </p:nvSpPr>
        <p:spPr>
          <a:xfrm>
            <a:off x="8108287" y="5221427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8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C7DAD5C6-3921-BBC0-E15D-9494A7C3129C}"/>
              </a:ext>
            </a:extLst>
          </p:cNvPr>
          <p:cNvSpPr txBox="1"/>
          <p:nvPr/>
        </p:nvSpPr>
        <p:spPr>
          <a:xfrm>
            <a:off x="7066941" y="7965135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8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7E791A10-0117-EA18-A703-2393877A8D15}"/>
              </a:ext>
            </a:extLst>
          </p:cNvPr>
          <p:cNvSpPr txBox="1"/>
          <p:nvPr/>
        </p:nvSpPr>
        <p:spPr>
          <a:xfrm>
            <a:off x="1182265" y="6570193"/>
            <a:ext cx="22762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100%</a:t>
            </a: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5B83B635-E0A9-EC98-3258-925E2A5B35F4}"/>
              </a:ext>
            </a:extLst>
          </p:cNvPr>
          <p:cNvSpPr txBox="1"/>
          <p:nvPr/>
        </p:nvSpPr>
        <p:spPr>
          <a:xfrm>
            <a:off x="1233561" y="7079758"/>
            <a:ext cx="176330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x-none" sz="800">
                <a:solidFill>
                  <a:prstClr val="black"/>
                </a:solidFill>
              </a:rPr>
              <a:t>5</a:t>
            </a:r>
            <a:r>
              <a:rPr kumimoji="1" lang="en-US" altLang="ko-KR" sz="800">
                <a:solidFill>
                  <a:prstClr val="black"/>
                </a:solidFill>
              </a:rPr>
              <a:t>0%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grpSp>
        <p:nvGrpSpPr>
          <p:cNvPr id="144" name="Group 29">
            <a:extLst>
              <a:ext uri="{FF2B5EF4-FFF2-40B4-BE49-F238E27FC236}">
                <a16:creationId xmlns:a16="http://schemas.microsoft.com/office/drawing/2014/main" id="{D46D027B-1C84-F87F-0FB3-AE4E0D69E4A8}"/>
              </a:ext>
            </a:extLst>
          </p:cNvPr>
          <p:cNvGrpSpPr/>
          <p:nvPr/>
        </p:nvGrpSpPr>
        <p:grpSpPr>
          <a:xfrm>
            <a:off x="6754987" y="6090617"/>
            <a:ext cx="1641869" cy="82417"/>
            <a:chOff x="1516504" y="1142654"/>
            <a:chExt cx="1641869" cy="82417"/>
          </a:xfrm>
        </p:grpSpPr>
        <p:sp>
          <p:nvSpPr>
            <p:cNvPr id="151" name="TextBox 53">
              <a:extLst>
                <a:ext uri="{FF2B5EF4-FFF2-40B4-BE49-F238E27FC236}">
                  <a16:creationId xmlns:a16="http://schemas.microsoft.com/office/drawing/2014/main" id="{11512C80-103F-5DDD-144B-A90AC0498FD3}"/>
                </a:ext>
              </a:extLst>
            </p:cNvPr>
            <p:cNvSpPr txBox="1"/>
            <p:nvPr/>
          </p:nvSpPr>
          <p:spPr>
            <a:xfrm>
              <a:off x="1622632" y="1142654"/>
              <a:ext cx="25648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x-none" altLang="en-US" sz="500"/>
                <a:t>개념문제</a:t>
              </a:r>
              <a:endParaRPr lang="en-US" altLang="ko-KR" sz="500"/>
            </a:p>
          </p:txBody>
        </p:sp>
        <p:sp>
          <p:nvSpPr>
            <p:cNvPr id="152" name="TextBox 53">
              <a:extLst>
                <a:ext uri="{FF2B5EF4-FFF2-40B4-BE49-F238E27FC236}">
                  <a16:creationId xmlns:a16="http://schemas.microsoft.com/office/drawing/2014/main" id="{B7E39FE8-4809-F81A-9AD7-33F170A87883}"/>
                </a:ext>
              </a:extLst>
            </p:cNvPr>
            <p:cNvSpPr txBox="1"/>
            <p:nvPr/>
          </p:nvSpPr>
          <p:spPr>
            <a:xfrm>
              <a:off x="2273170" y="1143342"/>
              <a:ext cx="25648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x-none" altLang="en-US" sz="500"/>
                <a:t>응용문제</a:t>
              </a:r>
              <a:endParaRPr lang="en-US" altLang="ko-KR" sz="500"/>
            </a:p>
          </p:txBody>
        </p:sp>
        <p:sp>
          <p:nvSpPr>
            <p:cNvPr id="153" name="직사각형 101">
              <a:extLst>
                <a:ext uri="{FF2B5EF4-FFF2-40B4-BE49-F238E27FC236}">
                  <a16:creationId xmlns:a16="http://schemas.microsoft.com/office/drawing/2014/main" id="{F0758D1B-7B1C-9760-1018-765F45DC217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75870" y="1153071"/>
              <a:ext cx="72787" cy="72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154" name="직사각형 102">
              <a:extLst>
                <a:ext uri="{FF2B5EF4-FFF2-40B4-BE49-F238E27FC236}">
                  <a16:creationId xmlns:a16="http://schemas.microsoft.com/office/drawing/2014/main" id="{2C25EAEE-8D0F-B392-C70E-7C1FE58289F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16504" y="1145598"/>
              <a:ext cx="72787" cy="720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155" name="TextBox 53">
              <a:extLst>
                <a:ext uri="{FF2B5EF4-FFF2-40B4-BE49-F238E27FC236}">
                  <a16:creationId xmlns:a16="http://schemas.microsoft.com/office/drawing/2014/main" id="{1231CE11-5596-03C8-FE20-93421F837550}"/>
                </a:ext>
              </a:extLst>
            </p:cNvPr>
            <p:cNvSpPr txBox="1"/>
            <p:nvPr/>
          </p:nvSpPr>
          <p:spPr>
            <a:xfrm>
              <a:off x="2901893" y="1143342"/>
              <a:ext cx="25648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x-none" altLang="en-US" sz="500"/>
                <a:t>심화문제</a:t>
              </a:r>
              <a:endParaRPr lang="en-US" altLang="ko-KR" sz="500"/>
            </a:p>
          </p:txBody>
        </p:sp>
        <p:sp>
          <p:nvSpPr>
            <p:cNvPr id="165" name="직사각형 101">
              <a:extLst>
                <a:ext uri="{FF2B5EF4-FFF2-40B4-BE49-F238E27FC236}">
                  <a16:creationId xmlns:a16="http://schemas.microsoft.com/office/drawing/2014/main" id="{02DC3FCC-9F2B-1EF6-F1CE-4AEFC1828B9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04593" y="1153071"/>
              <a:ext cx="72787" cy="72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</p:grpSp>
      <p:pic>
        <p:nvPicPr>
          <p:cNvPr id="10" name="Graphic 352">
            <a:extLst>
              <a:ext uri="{FF2B5EF4-FFF2-40B4-BE49-F238E27FC236}">
                <a16:creationId xmlns:a16="http://schemas.microsoft.com/office/drawing/2014/main" id="{9D424789-1B57-FF23-D1AB-5B38475C367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10800000">
            <a:off x="2242425" y="1334206"/>
            <a:ext cx="216000" cy="216000"/>
          </a:xfrm>
          <a:prstGeom prst="rect">
            <a:avLst/>
          </a:prstGeom>
        </p:spPr>
      </p:pic>
      <p:grpSp>
        <p:nvGrpSpPr>
          <p:cNvPr id="11" name="그룹 10">
            <a:extLst>
              <a:ext uri="{FF2B5EF4-FFF2-40B4-BE49-F238E27FC236}">
                <a16:creationId xmlns:a16="http://schemas.microsoft.com/office/drawing/2014/main" id="{782AF19C-AA45-2ED9-DC78-4428309E14EE}"/>
              </a:ext>
            </a:extLst>
          </p:cNvPr>
          <p:cNvGrpSpPr/>
          <p:nvPr/>
        </p:nvGrpSpPr>
        <p:grpSpPr>
          <a:xfrm>
            <a:off x="7524406" y="1909019"/>
            <a:ext cx="890022" cy="81729"/>
            <a:chOff x="3740181" y="1137235"/>
            <a:chExt cx="890022" cy="81729"/>
          </a:xfrm>
        </p:grpSpPr>
        <p:sp>
          <p:nvSpPr>
            <p:cNvPr id="12" name="TextBox 53">
              <a:extLst>
                <a:ext uri="{FF2B5EF4-FFF2-40B4-BE49-F238E27FC236}">
                  <a16:creationId xmlns:a16="http://schemas.microsoft.com/office/drawing/2014/main" id="{70061E5E-374F-2A6C-4B0F-5E3F2F06972A}"/>
                </a:ext>
              </a:extLst>
            </p:cNvPr>
            <p:cNvSpPr txBox="1"/>
            <p:nvPr/>
          </p:nvSpPr>
          <p:spPr>
            <a:xfrm>
              <a:off x="4303190" y="1137235"/>
              <a:ext cx="32701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 err="1"/>
                <a:t>이번달</a:t>
              </a:r>
              <a:r>
                <a:rPr lang="en-US" altLang="ko-KR" sz="500" dirty="0"/>
                <a:t>(3-1)</a:t>
              </a:r>
            </a:p>
          </p:txBody>
        </p:sp>
        <p:sp>
          <p:nvSpPr>
            <p:cNvPr id="13" name="직사각형 101">
              <a:extLst>
                <a:ext uri="{FF2B5EF4-FFF2-40B4-BE49-F238E27FC236}">
                  <a16:creationId xmlns:a16="http://schemas.microsoft.com/office/drawing/2014/main" id="{1E44E98F-849E-74F9-03EF-DDF6858D95C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205890" y="1146964"/>
              <a:ext cx="72787" cy="72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15" name="TextBox 53">
              <a:extLst>
                <a:ext uri="{FF2B5EF4-FFF2-40B4-BE49-F238E27FC236}">
                  <a16:creationId xmlns:a16="http://schemas.microsoft.com/office/drawing/2014/main" id="{8B10340A-BA50-0783-0370-650A7054D966}"/>
                </a:ext>
              </a:extLst>
            </p:cNvPr>
            <p:cNvSpPr txBox="1"/>
            <p:nvPr/>
          </p:nvSpPr>
          <p:spPr>
            <a:xfrm>
              <a:off x="3858353" y="1142020"/>
              <a:ext cx="301365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x-none" altLang="en-US" sz="500"/>
                <a:t>과목  평균</a:t>
              </a:r>
              <a:endParaRPr lang="en-US" altLang="ko-KR" sz="500"/>
            </a:p>
          </p:txBody>
        </p:sp>
        <p:cxnSp>
          <p:nvCxnSpPr>
            <p:cNvPr id="18" name="직선 연결선[R] 980">
              <a:extLst>
                <a:ext uri="{FF2B5EF4-FFF2-40B4-BE49-F238E27FC236}">
                  <a16:creationId xmlns:a16="http://schemas.microsoft.com/office/drawing/2014/main" id="{FDD778B4-9E03-FECF-6547-FCC1D2973148}"/>
                </a:ext>
              </a:extLst>
            </p:cNvPr>
            <p:cNvCxnSpPr>
              <a:cxnSpLocks/>
            </p:cNvCxnSpPr>
            <p:nvPr/>
          </p:nvCxnSpPr>
          <p:spPr>
            <a:xfrm>
              <a:off x="3740181" y="1180492"/>
              <a:ext cx="72000" cy="0"/>
            </a:xfrm>
            <a:prstGeom prst="line">
              <a:avLst/>
            </a:prstGeom>
            <a:ln w="12700">
              <a:solidFill>
                <a:srgbClr val="FF7E79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그룹 21">
            <a:extLst>
              <a:ext uri="{FF2B5EF4-FFF2-40B4-BE49-F238E27FC236}">
                <a16:creationId xmlns:a16="http://schemas.microsoft.com/office/drawing/2014/main" id="{8F8FDE85-B2BC-3452-6E53-2A091299BCDC}"/>
              </a:ext>
            </a:extLst>
          </p:cNvPr>
          <p:cNvGrpSpPr/>
          <p:nvPr/>
        </p:nvGrpSpPr>
        <p:grpSpPr>
          <a:xfrm>
            <a:off x="7524406" y="3837644"/>
            <a:ext cx="890022" cy="81729"/>
            <a:chOff x="3740181" y="1137235"/>
            <a:chExt cx="890022" cy="81729"/>
          </a:xfrm>
        </p:grpSpPr>
        <p:sp>
          <p:nvSpPr>
            <p:cNvPr id="25" name="TextBox 53">
              <a:extLst>
                <a:ext uri="{FF2B5EF4-FFF2-40B4-BE49-F238E27FC236}">
                  <a16:creationId xmlns:a16="http://schemas.microsoft.com/office/drawing/2014/main" id="{E47AAECF-05D9-AFC7-A0D9-9935942396CE}"/>
                </a:ext>
              </a:extLst>
            </p:cNvPr>
            <p:cNvSpPr txBox="1"/>
            <p:nvPr/>
          </p:nvSpPr>
          <p:spPr>
            <a:xfrm>
              <a:off x="4303190" y="1137235"/>
              <a:ext cx="32701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 err="1"/>
                <a:t>이번달</a:t>
              </a:r>
              <a:r>
                <a:rPr lang="en-US" altLang="ko-KR" sz="500" dirty="0"/>
                <a:t>(3-1)</a:t>
              </a:r>
            </a:p>
          </p:txBody>
        </p:sp>
        <p:sp>
          <p:nvSpPr>
            <p:cNvPr id="31" name="직사각형 101">
              <a:extLst>
                <a:ext uri="{FF2B5EF4-FFF2-40B4-BE49-F238E27FC236}">
                  <a16:creationId xmlns:a16="http://schemas.microsoft.com/office/drawing/2014/main" id="{FCC2D6A1-C950-769E-848E-6DF7DD73D43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205890" y="1146964"/>
              <a:ext cx="72787" cy="72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34" name="TextBox 53">
              <a:extLst>
                <a:ext uri="{FF2B5EF4-FFF2-40B4-BE49-F238E27FC236}">
                  <a16:creationId xmlns:a16="http://schemas.microsoft.com/office/drawing/2014/main" id="{F62DB2AC-0DA3-8596-174F-617E1F83DFB1}"/>
                </a:ext>
              </a:extLst>
            </p:cNvPr>
            <p:cNvSpPr txBox="1"/>
            <p:nvPr/>
          </p:nvSpPr>
          <p:spPr>
            <a:xfrm>
              <a:off x="3858353" y="1142020"/>
              <a:ext cx="301365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x-none" altLang="en-US" sz="500"/>
                <a:t>과목  평균</a:t>
              </a:r>
              <a:endParaRPr lang="en-US" altLang="ko-KR" sz="500"/>
            </a:p>
          </p:txBody>
        </p:sp>
        <p:cxnSp>
          <p:nvCxnSpPr>
            <p:cNvPr id="61" name="직선 연결선[R] 980">
              <a:extLst>
                <a:ext uri="{FF2B5EF4-FFF2-40B4-BE49-F238E27FC236}">
                  <a16:creationId xmlns:a16="http://schemas.microsoft.com/office/drawing/2014/main" id="{DBFB9820-B10B-ADD5-3FDF-81B4A1FE9FD9}"/>
                </a:ext>
              </a:extLst>
            </p:cNvPr>
            <p:cNvCxnSpPr>
              <a:cxnSpLocks/>
            </p:cNvCxnSpPr>
            <p:nvPr/>
          </p:nvCxnSpPr>
          <p:spPr>
            <a:xfrm>
              <a:off x="3740181" y="1180492"/>
              <a:ext cx="72000" cy="0"/>
            </a:xfrm>
            <a:prstGeom prst="line">
              <a:avLst/>
            </a:prstGeom>
            <a:ln w="12700">
              <a:solidFill>
                <a:srgbClr val="FF7E79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16B46F6E-3792-C6E5-DD82-5096FB3DF6F6}"/>
              </a:ext>
            </a:extLst>
          </p:cNvPr>
          <p:cNvSpPr/>
          <p:nvPr/>
        </p:nvSpPr>
        <p:spPr>
          <a:xfrm>
            <a:off x="10851998" y="57542"/>
            <a:ext cx="1289082" cy="297933"/>
          </a:xfrm>
          <a:prstGeom prst="roundRect">
            <a:avLst>
              <a:gd name="adj" fmla="val 50000"/>
            </a:avLst>
          </a:prstGeom>
          <a:solidFill>
            <a:srgbClr val="00B050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en-US" altLang="ko-KR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26</a:t>
            </a:r>
            <a:r>
              <a: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년 </a:t>
            </a:r>
            <a:r>
              <a:rPr kumimoji="1" lang="en-US" altLang="ko-KR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3</a:t>
            </a:r>
            <a:r>
              <a: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월 배포</a:t>
            </a:r>
          </a:p>
        </p:txBody>
      </p:sp>
      <p:grpSp>
        <p:nvGrpSpPr>
          <p:cNvPr id="14" name="Group 16">
            <a:extLst>
              <a:ext uri="{FF2B5EF4-FFF2-40B4-BE49-F238E27FC236}">
                <a16:creationId xmlns:a16="http://schemas.microsoft.com/office/drawing/2014/main" id="{8C71C35E-189E-6E43-D8E2-0441E65FD678}"/>
              </a:ext>
            </a:extLst>
          </p:cNvPr>
          <p:cNvGrpSpPr/>
          <p:nvPr/>
        </p:nvGrpSpPr>
        <p:grpSpPr>
          <a:xfrm>
            <a:off x="3771520" y="900221"/>
            <a:ext cx="1511411" cy="275351"/>
            <a:chOff x="3771520" y="4752387"/>
            <a:chExt cx="1511411" cy="275351"/>
          </a:xfrm>
        </p:grpSpPr>
        <p:sp>
          <p:nvSpPr>
            <p:cNvPr id="16" name="모서리가 둥근 직사각형 268">
              <a:extLst>
                <a:ext uri="{FF2B5EF4-FFF2-40B4-BE49-F238E27FC236}">
                  <a16:creationId xmlns:a16="http://schemas.microsoft.com/office/drawing/2014/main" id="{6080E732-7CDB-4E47-8A12-17D8F423EE24}"/>
                </a:ext>
              </a:extLst>
            </p:cNvPr>
            <p:cNvSpPr/>
            <p:nvPr/>
          </p:nvSpPr>
          <p:spPr>
            <a:xfrm>
              <a:off x="3771520" y="4752387"/>
              <a:ext cx="1511411" cy="275351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08000" tIns="36000" rIns="108000" bIns="36000" rtlCol="0" anchor="ctr">
              <a:spAutoFit/>
            </a:bodyPr>
            <a:lstStyle/>
            <a:p>
              <a:r>
                <a:rPr lang="ko-KR" altLang="en-US" sz="800" b="1">
                  <a:solidFill>
                    <a:schemeClr val="tx1"/>
                  </a:solidFill>
                </a:rPr>
                <a:t>과목별 상세 분석 보기 </a:t>
              </a:r>
            </a:p>
          </p:txBody>
        </p:sp>
        <p:pic>
          <p:nvPicPr>
            <p:cNvPr id="17" name="Graphic 352">
              <a:extLst>
                <a:ext uri="{FF2B5EF4-FFF2-40B4-BE49-F238E27FC236}">
                  <a16:creationId xmlns:a16="http://schemas.microsoft.com/office/drawing/2014/main" id="{FB668DB9-3704-8D05-5302-4B817EBD0C6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10800000">
              <a:off x="5016827" y="4790022"/>
              <a:ext cx="216000" cy="216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438986846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3">
            <a:extLst>
              <a:ext uri="{FF2B5EF4-FFF2-40B4-BE49-F238E27FC236}">
                <a16:creationId xmlns:a16="http://schemas.microsoft.com/office/drawing/2014/main" id="{51870B8D-1E5A-4112-211A-3E31FDFFA81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45242431"/>
              </p:ext>
            </p:extLst>
          </p:nvPr>
        </p:nvGraphicFramePr>
        <p:xfrm>
          <a:off x="316976" y="4332735"/>
          <a:ext cx="8406845" cy="213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681369">
                  <a:extLst>
                    <a:ext uri="{9D8B030D-6E8A-4147-A177-3AD203B41FA5}">
                      <a16:colId xmlns:a16="http://schemas.microsoft.com/office/drawing/2014/main" val="3999106734"/>
                    </a:ext>
                  </a:extLst>
                </a:gridCol>
                <a:gridCol w="1681369">
                  <a:extLst>
                    <a:ext uri="{9D8B030D-6E8A-4147-A177-3AD203B41FA5}">
                      <a16:colId xmlns:a16="http://schemas.microsoft.com/office/drawing/2014/main" val="2204489821"/>
                    </a:ext>
                  </a:extLst>
                </a:gridCol>
                <a:gridCol w="1681369">
                  <a:extLst>
                    <a:ext uri="{9D8B030D-6E8A-4147-A177-3AD203B41FA5}">
                      <a16:colId xmlns:a16="http://schemas.microsoft.com/office/drawing/2014/main" val="3829473967"/>
                    </a:ext>
                  </a:extLst>
                </a:gridCol>
                <a:gridCol w="1681369">
                  <a:extLst>
                    <a:ext uri="{9D8B030D-6E8A-4147-A177-3AD203B41FA5}">
                      <a16:colId xmlns:a16="http://schemas.microsoft.com/office/drawing/2014/main" val="3517660192"/>
                    </a:ext>
                  </a:extLst>
                </a:gridCol>
                <a:gridCol w="1681369">
                  <a:extLst>
                    <a:ext uri="{9D8B030D-6E8A-4147-A177-3AD203B41FA5}">
                      <a16:colId xmlns:a16="http://schemas.microsoft.com/office/drawing/2014/main" val="4006723050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800" b="0" kern="120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국어</a:t>
                      </a:r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</a:rPr>
                        <a:t>영어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800" b="0" kern="120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수학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1">
                          <a:solidFill>
                            <a:schemeClr val="bg1"/>
                          </a:solidFill>
                        </a:rPr>
                        <a:t>사회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과학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</a:tbl>
          </a:graphicData>
        </a:graphic>
      </p:graphicFrame>
      <p:graphicFrame>
        <p:nvGraphicFramePr>
          <p:cNvPr id="3" name="표 3">
            <a:extLst>
              <a:ext uri="{FF2B5EF4-FFF2-40B4-BE49-F238E27FC236}">
                <a16:creationId xmlns:a16="http://schemas.microsoft.com/office/drawing/2014/main" id="{AABAB012-A2F5-2A2D-1CC8-991A92DD5BF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02545130"/>
              </p:ext>
            </p:extLst>
          </p:nvPr>
        </p:nvGraphicFramePr>
        <p:xfrm>
          <a:off x="953118" y="4916927"/>
          <a:ext cx="7530655" cy="1981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06131">
                  <a:extLst>
                    <a:ext uri="{9D8B030D-6E8A-4147-A177-3AD203B41FA5}">
                      <a16:colId xmlns:a16="http://schemas.microsoft.com/office/drawing/2014/main" val="3999106734"/>
                    </a:ext>
                  </a:extLst>
                </a:gridCol>
                <a:gridCol w="1506131">
                  <a:extLst>
                    <a:ext uri="{9D8B030D-6E8A-4147-A177-3AD203B41FA5}">
                      <a16:colId xmlns:a16="http://schemas.microsoft.com/office/drawing/2014/main" val="3829473967"/>
                    </a:ext>
                  </a:extLst>
                </a:gridCol>
                <a:gridCol w="1506131">
                  <a:extLst>
                    <a:ext uri="{9D8B030D-6E8A-4147-A177-3AD203B41FA5}">
                      <a16:colId xmlns:a16="http://schemas.microsoft.com/office/drawing/2014/main" val="305501059"/>
                    </a:ext>
                  </a:extLst>
                </a:gridCol>
                <a:gridCol w="1506131">
                  <a:extLst>
                    <a:ext uri="{9D8B030D-6E8A-4147-A177-3AD203B41FA5}">
                      <a16:colId xmlns:a16="http://schemas.microsoft.com/office/drawing/2014/main" val="3517660192"/>
                    </a:ext>
                  </a:extLst>
                </a:gridCol>
                <a:gridCol w="1506131">
                  <a:extLst>
                    <a:ext uri="{9D8B030D-6E8A-4147-A177-3AD203B41FA5}">
                      <a16:colId xmlns:a16="http://schemas.microsoft.com/office/drawing/2014/main" val="4006723050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700" b="1" kern="120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전체</a:t>
                      </a:r>
                      <a:r>
                        <a:rPr lang="en-US" altLang="ko-KR" sz="700" b="1" kern="120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(31)</a:t>
                      </a:r>
                      <a:endParaRPr lang="ko-KR" altLang="en-US" sz="700" b="1" kern="120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700" b="0" kern="120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생활과 윤리</a:t>
                      </a:r>
                      <a:r>
                        <a:rPr lang="en-US" altLang="ko-KR" sz="700" b="0" kern="120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(20)</a:t>
                      </a:r>
                      <a:endParaRPr lang="ko-KR" altLang="en-US" sz="700" b="0" kern="1200">
                        <a:solidFill>
                          <a:schemeClr val="bg1">
                            <a:lumMod val="50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사회문화</a:t>
                      </a:r>
                      <a:r>
                        <a:rPr lang="en-US" altLang="ko-KR" sz="700" b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(18)</a:t>
                      </a:r>
                      <a:endParaRPr lang="ko-KR" altLang="en-US" sz="700" b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한국지리</a:t>
                      </a:r>
                      <a:r>
                        <a:rPr lang="en-US" altLang="ko-KR" sz="700" b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(8)</a:t>
                      </a:r>
                      <a:endParaRPr lang="ko-KR" altLang="en-US" sz="700" b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세계지리</a:t>
                      </a:r>
                      <a:r>
                        <a:rPr lang="en-US" altLang="ko-KR" sz="700" b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(3)</a:t>
                      </a:r>
                      <a:endParaRPr lang="ko-KR" altLang="en-US" sz="700" b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</a:tbl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3DDE5549-B968-AC02-1B5C-D8EEC334AED2}"/>
              </a:ext>
            </a:extLst>
          </p:cNvPr>
          <p:cNvSpPr txBox="1"/>
          <p:nvPr/>
        </p:nvSpPr>
        <p:spPr>
          <a:xfrm>
            <a:off x="415150" y="4071452"/>
            <a:ext cx="865622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x-none"/>
            </a:defPPr>
            <a:lvl1pPr>
              <a:defRPr sz="800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x-none" altLang="en-US"/>
              <a:t>과목별 리포트 보기</a:t>
            </a:r>
            <a:endParaRPr lang="en-US" altLang="ko-KR"/>
          </a:p>
        </p:txBody>
      </p:sp>
      <p:cxnSp>
        <p:nvCxnSpPr>
          <p:cNvPr id="5" name="직선 연결선[R] 93">
            <a:extLst>
              <a:ext uri="{FF2B5EF4-FFF2-40B4-BE49-F238E27FC236}">
                <a16:creationId xmlns:a16="http://schemas.microsoft.com/office/drawing/2014/main" id="{34F88A42-81F0-A0E3-53CF-855DF57EF72C}"/>
              </a:ext>
            </a:extLst>
          </p:cNvPr>
          <p:cNvCxnSpPr>
            <a:cxnSpLocks/>
          </p:cNvCxnSpPr>
          <p:nvPr/>
        </p:nvCxnSpPr>
        <p:spPr>
          <a:xfrm>
            <a:off x="431841" y="4298553"/>
            <a:ext cx="829198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4" name="표 752">
            <a:extLst>
              <a:ext uri="{FF2B5EF4-FFF2-40B4-BE49-F238E27FC236}">
                <a16:creationId xmlns:a16="http://schemas.microsoft.com/office/drawing/2014/main" id="{3B899E48-44C3-CD1C-2F47-F2CF5FFDA81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90898236"/>
              </p:ext>
            </p:extLst>
          </p:nvPr>
        </p:nvGraphicFramePr>
        <p:xfrm>
          <a:off x="1097062" y="5382459"/>
          <a:ext cx="7386710" cy="204212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477342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477342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477342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1477342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1477342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</a:tblGrid>
              <a:tr h="510532"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510532"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510532"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510532"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grpSp>
        <p:nvGrpSpPr>
          <p:cNvPr id="15" name="그룹 101">
            <a:extLst>
              <a:ext uri="{FF2B5EF4-FFF2-40B4-BE49-F238E27FC236}">
                <a16:creationId xmlns:a16="http://schemas.microsoft.com/office/drawing/2014/main" id="{9E4D5CAD-84CD-CE0F-4480-678FB6E8CABE}"/>
              </a:ext>
            </a:extLst>
          </p:cNvPr>
          <p:cNvGrpSpPr/>
          <p:nvPr/>
        </p:nvGrpSpPr>
        <p:grpSpPr>
          <a:xfrm>
            <a:off x="968903" y="5952157"/>
            <a:ext cx="5330345" cy="1481612"/>
            <a:chOff x="968902" y="3848491"/>
            <a:chExt cx="6134601" cy="1481612"/>
          </a:xfrm>
        </p:grpSpPr>
        <p:grpSp>
          <p:nvGrpSpPr>
            <p:cNvPr id="16" name="그룹 48">
              <a:extLst>
                <a:ext uri="{FF2B5EF4-FFF2-40B4-BE49-F238E27FC236}">
                  <a16:creationId xmlns:a16="http://schemas.microsoft.com/office/drawing/2014/main" id="{B1DE93C5-50F5-E715-A5F0-81FA3361F69E}"/>
                </a:ext>
              </a:extLst>
            </p:cNvPr>
            <p:cNvGrpSpPr/>
            <p:nvPr/>
          </p:nvGrpSpPr>
          <p:grpSpPr>
            <a:xfrm>
              <a:off x="968903" y="3848491"/>
              <a:ext cx="6117668" cy="1481612"/>
              <a:chOff x="968902" y="7787152"/>
              <a:chExt cx="7311499" cy="1481612"/>
            </a:xfrm>
          </p:grpSpPr>
          <p:sp>
            <p:nvSpPr>
              <p:cNvPr id="23" name="자유형 49">
                <a:extLst>
                  <a:ext uri="{FF2B5EF4-FFF2-40B4-BE49-F238E27FC236}">
                    <a16:creationId xmlns:a16="http://schemas.microsoft.com/office/drawing/2014/main" id="{97BFD897-9C4A-8617-D978-BE5E6E77CDF2}"/>
                  </a:ext>
                </a:extLst>
              </p:cNvPr>
              <p:cNvSpPr/>
              <p:nvPr/>
            </p:nvSpPr>
            <p:spPr>
              <a:xfrm>
                <a:off x="968902" y="7795526"/>
                <a:ext cx="7311499" cy="1473238"/>
              </a:xfrm>
              <a:custGeom>
                <a:avLst/>
                <a:gdLst>
                  <a:gd name="connsiteX0" fmla="*/ 0 w 9601200"/>
                  <a:gd name="connsiteY0" fmla="*/ 458921 h 1299363"/>
                  <a:gd name="connsiteX1" fmla="*/ 2023534 w 9601200"/>
                  <a:gd name="connsiteY1" fmla="*/ 255721 h 1299363"/>
                  <a:gd name="connsiteX2" fmla="*/ 3640667 w 9601200"/>
                  <a:gd name="connsiteY2" fmla="*/ 856854 h 1299363"/>
                  <a:gd name="connsiteX3" fmla="*/ 4910667 w 9601200"/>
                  <a:gd name="connsiteY3" fmla="*/ 467388 h 1299363"/>
                  <a:gd name="connsiteX4" fmla="*/ 5765800 w 9601200"/>
                  <a:gd name="connsiteY4" fmla="*/ 729854 h 1299363"/>
                  <a:gd name="connsiteX5" fmla="*/ 6510867 w 9601200"/>
                  <a:gd name="connsiteY5" fmla="*/ 425054 h 1299363"/>
                  <a:gd name="connsiteX6" fmla="*/ 7848600 w 9601200"/>
                  <a:gd name="connsiteY6" fmla="*/ 1297121 h 1299363"/>
                  <a:gd name="connsiteX7" fmla="*/ 8686800 w 9601200"/>
                  <a:gd name="connsiteY7" fmla="*/ 120254 h 1299363"/>
                  <a:gd name="connsiteX8" fmla="*/ 9601200 w 9601200"/>
                  <a:gd name="connsiteY8" fmla="*/ 69454 h 1299363"/>
                  <a:gd name="connsiteX0" fmla="*/ 0 w 9601200"/>
                  <a:gd name="connsiteY0" fmla="*/ 458921 h 1299363"/>
                  <a:gd name="connsiteX1" fmla="*/ 2023534 w 9601200"/>
                  <a:gd name="connsiteY1" fmla="*/ 255721 h 1299363"/>
                  <a:gd name="connsiteX2" fmla="*/ 3451956 w 9601200"/>
                  <a:gd name="connsiteY2" fmla="*/ 899187 h 1299363"/>
                  <a:gd name="connsiteX3" fmla="*/ 4910667 w 9601200"/>
                  <a:gd name="connsiteY3" fmla="*/ 467388 h 1299363"/>
                  <a:gd name="connsiteX4" fmla="*/ 5765800 w 9601200"/>
                  <a:gd name="connsiteY4" fmla="*/ 729854 h 1299363"/>
                  <a:gd name="connsiteX5" fmla="*/ 6510867 w 9601200"/>
                  <a:gd name="connsiteY5" fmla="*/ 425054 h 1299363"/>
                  <a:gd name="connsiteX6" fmla="*/ 7848600 w 9601200"/>
                  <a:gd name="connsiteY6" fmla="*/ 1297121 h 1299363"/>
                  <a:gd name="connsiteX7" fmla="*/ 8686800 w 9601200"/>
                  <a:gd name="connsiteY7" fmla="*/ 120254 h 1299363"/>
                  <a:gd name="connsiteX8" fmla="*/ 9601200 w 9601200"/>
                  <a:gd name="connsiteY8" fmla="*/ 69454 h 1299363"/>
                  <a:gd name="connsiteX0" fmla="*/ 0 w 9601200"/>
                  <a:gd name="connsiteY0" fmla="*/ 458921 h 1299359"/>
                  <a:gd name="connsiteX1" fmla="*/ 2023534 w 9601200"/>
                  <a:gd name="connsiteY1" fmla="*/ 255721 h 1299359"/>
                  <a:gd name="connsiteX2" fmla="*/ 3451956 w 9601200"/>
                  <a:gd name="connsiteY2" fmla="*/ 899187 h 1299359"/>
                  <a:gd name="connsiteX3" fmla="*/ 4910667 w 9601200"/>
                  <a:gd name="connsiteY3" fmla="*/ 467388 h 1299359"/>
                  <a:gd name="connsiteX4" fmla="*/ 5699197 w 9601200"/>
                  <a:gd name="connsiteY4" fmla="*/ 738321 h 1299359"/>
                  <a:gd name="connsiteX5" fmla="*/ 6510867 w 9601200"/>
                  <a:gd name="connsiteY5" fmla="*/ 425054 h 1299359"/>
                  <a:gd name="connsiteX6" fmla="*/ 7848600 w 9601200"/>
                  <a:gd name="connsiteY6" fmla="*/ 1297121 h 1299359"/>
                  <a:gd name="connsiteX7" fmla="*/ 8686800 w 9601200"/>
                  <a:gd name="connsiteY7" fmla="*/ 120254 h 1299359"/>
                  <a:gd name="connsiteX8" fmla="*/ 9601200 w 9601200"/>
                  <a:gd name="connsiteY8" fmla="*/ 69454 h 1299359"/>
                  <a:gd name="connsiteX0" fmla="*/ 0 w 9601200"/>
                  <a:gd name="connsiteY0" fmla="*/ 458921 h 1299359"/>
                  <a:gd name="connsiteX1" fmla="*/ 1945828 w 9601200"/>
                  <a:gd name="connsiteY1" fmla="*/ 1271721 h 1299359"/>
                  <a:gd name="connsiteX2" fmla="*/ 3451956 w 9601200"/>
                  <a:gd name="connsiteY2" fmla="*/ 899187 h 1299359"/>
                  <a:gd name="connsiteX3" fmla="*/ 4910667 w 9601200"/>
                  <a:gd name="connsiteY3" fmla="*/ 467388 h 1299359"/>
                  <a:gd name="connsiteX4" fmla="*/ 5699197 w 9601200"/>
                  <a:gd name="connsiteY4" fmla="*/ 738321 h 1299359"/>
                  <a:gd name="connsiteX5" fmla="*/ 6510867 w 9601200"/>
                  <a:gd name="connsiteY5" fmla="*/ 425054 h 1299359"/>
                  <a:gd name="connsiteX6" fmla="*/ 7848600 w 9601200"/>
                  <a:gd name="connsiteY6" fmla="*/ 1297121 h 1299359"/>
                  <a:gd name="connsiteX7" fmla="*/ 8686800 w 9601200"/>
                  <a:gd name="connsiteY7" fmla="*/ 120254 h 1299359"/>
                  <a:gd name="connsiteX8" fmla="*/ 9601200 w 9601200"/>
                  <a:gd name="connsiteY8" fmla="*/ 69454 h 1299359"/>
                  <a:gd name="connsiteX0" fmla="*/ 0 w 9601200"/>
                  <a:gd name="connsiteY0" fmla="*/ 579311 h 1419749"/>
                  <a:gd name="connsiteX1" fmla="*/ 1945828 w 9601200"/>
                  <a:gd name="connsiteY1" fmla="*/ 1392111 h 1419749"/>
                  <a:gd name="connsiteX2" fmla="*/ 3463057 w 9601200"/>
                  <a:gd name="connsiteY2" fmla="*/ 20511 h 1419749"/>
                  <a:gd name="connsiteX3" fmla="*/ 4910667 w 9601200"/>
                  <a:gd name="connsiteY3" fmla="*/ 587778 h 1419749"/>
                  <a:gd name="connsiteX4" fmla="*/ 5699197 w 9601200"/>
                  <a:gd name="connsiteY4" fmla="*/ 858711 h 1419749"/>
                  <a:gd name="connsiteX5" fmla="*/ 6510867 w 9601200"/>
                  <a:gd name="connsiteY5" fmla="*/ 545444 h 1419749"/>
                  <a:gd name="connsiteX6" fmla="*/ 7848600 w 9601200"/>
                  <a:gd name="connsiteY6" fmla="*/ 1417511 h 1419749"/>
                  <a:gd name="connsiteX7" fmla="*/ 8686800 w 9601200"/>
                  <a:gd name="connsiteY7" fmla="*/ 240644 h 1419749"/>
                  <a:gd name="connsiteX8" fmla="*/ 9601200 w 9601200"/>
                  <a:gd name="connsiteY8" fmla="*/ 189844 h 1419749"/>
                  <a:gd name="connsiteX0" fmla="*/ 0 w 9601200"/>
                  <a:gd name="connsiteY0" fmla="*/ 558885 h 1399323"/>
                  <a:gd name="connsiteX1" fmla="*/ 1945828 w 9601200"/>
                  <a:gd name="connsiteY1" fmla="*/ 1371685 h 1399323"/>
                  <a:gd name="connsiteX2" fmla="*/ 3463057 w 9601200"/>
                  <a:gd name="connsiteY2" fmla="*/ 85 h 1399323"/>
                  <a:gd name="connsiteX3" fmla="*/ 4910667 w 9601200"/>
                  <a:gd name="connsiteY3" fmla="*/ 567352 h 1399323"/>
                  <a:gd name="connsiteX4" fmla="*/ 5699197 w 9601200"/>
                  <a:gd name="connsiteY4" fmla="*/ 838285 h 1399323"/>
                  <a:gd name="connsiteX5" fmla="*/ 6510867 w 9601200"/>
                  <a:gd name="connsiteY5" fmla="*/ 525018 h 1399323"/>
                  <a:gd name="connsiteX6" fmla="*/ 7848600 w 9601200"/>
                  <a:gd name="connsiteY6" fmla="*/ 1397085 h 1399323"/>
                  <a:gd name="connsiteX7" fmla="*/ 8686800 w 9601200"/>
                  <a:gd name="connsiteY7" fmla="*/ 220218 h 1399323"/>
                  <a:gd name="connsiteX8" fmla="*/ 9601200 w 9601200"/>
                  <a:gd name="connsiteY8" fmla="*/ 169418 h 1399323"/>
                  <a:gd name="connsiteX0" fmla="*/ 0 w 9601200"/>
                  <a:gd name="connsiteY0" fmla="*/ 607408 h 1447846"/>
                  <a:gd name="connsiteX1" fmla="*/ 1945828 w 9601200"/>
                  <a:gd name="connsiteY1" fmla="*/ 1420208 h 1447846"/>
                  <a:gd name="connsiteX2" fmla="*/ 3463057 w 9601200"/>
                  <a:gd name="connsiteY2" fmla="*/ 48608 h 1447846"/>
                  <a:gd name="connsiteX3" fmla="*/ 4666452 w 9601200"/>
                  <a:gd name="connsiteY3" fmla="*/ 361875 h 1447846"/>
                  <a:gd name="connsiteX4" fmla="*/ 5699197 w 9601200"/>
                  <a:gd name="connsiteY4" fmla="*/ 886808 h 1447846"/>
                  <a:gd name="connsiteX5" fmla="*/ 6510867 w 9601200"/>
                  <a:gd name="connsiteY5" fmla="*/ 573541 h 1447846"/>
                  <a:gd name="connsiteX6" fmla="*/ 7848600 w 9601200"/>
                  <a:gd name="connsiteY6" fmla="*/ 1445608 h 1447846"/>
                  <a:gd name="connsiteX7" fmla="*/ 8686800 w 9601200"/>
                  <a:gd name="connsiteY7" fmla="*/ 268741 h 1447846"/>
                  <a:gd name="connsiteX8" fmla="*/ 9601200 w 9601200"/>
                  <a:gd name="connsiteY8" fmla="*/ 217941 h 1447846"/>
                  <a:gd name="connsiteX0" fmla="*/ 0 w 9601200"/>
                  <a:gd name="connsiteY0" fmla="*/ 596390 h 1436828"/>
                  <a:gd name="connsiteX1" fmla="*/ 1945828 w 9601200"/>
                  <a:gd name="connsiteY1" fmla="*/ 1409190 h 1436828"/>
                  <a:gd name="connsiteX2" fmla="*/ 3463057 w 9601200"/>
                  <a:gd name="connsiteY2" fmla="*/ 37590 h 1436828"/>
                  <a:gd name="connsiteX3" fmla="*/ 4666452 w 9601200"/>
                  <a:gd name="connsiteY3" fmla="*/ 350857 h 1436828"/>
                  <a:gd name="connsiteX4" fmla="*/ 5699197 w 9601200"/>
                  <a:gd name="connsiteY4" fmla="*/ 875790 h 1436828"/>
                  <a:gd name="connsiteX5" fmla="*/ 6510867 w 9601200"/>
                  <a:gd name="connsiteY5" fmla="*/ 562523 h 1436828"/>
                  <a:gd name="connsiteX6" fmla="*/ 7848600 w 9601200"/>
                  <a:gd name="connsiteY6" fmla="*/ 1434590 h 1436828"/>
                  <a:gd name="connsiteX7" fmla="*/ 8686800 w 9601200"/>
                  <a:gd name="connsiteY7" fmla="*/ 257723 h 1436828"/>
                  <a:gd name="connsiteX8" fmla="*/ 9601200 w 9601200"/>
                  <a:gd name="connsiteY8" fmla="*/ 206923 h 1436828"/>
                  <a:gd name="connsiteX0" fmla="*/ 0 w 9601200"/>
                  <a:gd name="connsiteY0" fmla="*/ 607408 h 1447846"/>
                  <a:gd name="connsiteX1" fmla="*/ 1945828 w 9601200"/>
                  <a:gd name="connsiteY1" fmla="*/ 1420208 h 1447846"/>
                  <a:gd name="connsiteX2" fmla="*/ 3463057 w 9601200"/>
                  <a:gd name="connsiteY2" fmla="*/ 48608 h 1447846"/>
                  <a:gd name="connsiteX3" fmla="*/ 4666452 w 9601200"/>
                  <a:gd name="connsiteY3" fmla="*/ 361875 h 1447846"/>
                  <a:gd name="connsiteX4" fmla="*/ 5887911 w 9601200"/>
                  <a:gd name="connsiteY4" fmla="*/ 886808 h 1447846"/>
                  <a:gd name="connsiteX5" fmla="*/ 6510867 w 9601200"/>
                  <a:gd name="connsiteY5" fmla="*/ 573541 h 1447846"/>
                  <a:gd name="connsiteX6" fmla="*/ 7848600 w 9601200"/>
                  <a:gd name="connsiteY6" fmla="*/ 1445608 h 1447846"/>
                  <a:gd name="connsiteX7" fmla="*/ 8686800 w 9601200"/>
                  <a:gd name="connsiteY7" fmla="*/ 268741 h 1447846"/>
                  <a:gd name="connsiteX8" fmla="*/ 9601200 w 9601200"/>
                  <a:gd name="connsiteY8" fmla="*/ 217941 h 1447846"/>
                  <a:gd name="connsiteX0" fmla="*/ 0 w 9601200"/>
                  <a:gd name="connsiteY0" fmla="*/ 607408 h 1447989"/>
                  <a:gd name="connsiteX1" fmla="*/ 1945828 w 9601200"/>
                  <a:gd name="connsiteY1" fmla="*/ 1420208 h 1447989"/>
                  <a:gd name="connsiteX2" fmla="*/ 3463057 w 9601200"/>
                  <a:gd name="connsiteY2" fmla="*/ 48608 h 1447989"/>
                  <a:gd name="connsiteX3" fmla="*/ 4666452 w 9601200"/>
                  <a:gd name="connsiteY3" fmla="*/ 361875 h 1447989"/>
                  <a:gd name="connsiteX4" fmla="*/ 5887911 w 9601200"/>
                  <a:gd name="connsiteY4" fmla="*/ 886808 h 1447989"/>
                  <a:gd name="connsiteX5" fmla="*/ 6755083 w 9601200"/>
                  <a:gd name="connsiteY5" fmla="*/ 582007 h 1447989"/>
                  <a:gd name="connsiteX6" fmla="*/ 7848600 w 9601200"/>
                  <a:gd name="connsiteY6" fmla="*/ 1445608 h 1447989"/>
                  <a:gd name="connsiteX7" fmla="*/ 8686800 w 9601200"/>
                  <a:gd name="connsiteY7" fmla="*/ 268741 h 1447989"/>
                  <a:gd name="connsiteX8" fmla="*/ 9601200 w 9601200"/>
                  <a:gd name="connsiteY8" fmla="*/ 217941 h 1447989"/>
                  <a:gd name="connsiteX0" fmla="*/ 0 w 9601200"/>
                  <a:gd name="connsiteY0" fmla="*/ 607408 h 1447777"/>
                  <a:gd name="connsiteX1" fmla="*/ 1945828 w 9601200"/>
                  <a:gd name="connsiteY1" fmla="*/ 1420208 h 1447777"/>
                  <a:gd name="connsiteX2" fmla="*/ 3463057 w 9601200"/>
                  <a:gd name="connsiteY2" fmla="*/ 48608 h 1447777"/>
                  <a:gd name="connsiteX3" fmla="*/ 4666452 w 9601200"/>
                  <a:gd name="connsiteY3" fmla="*/ 361875 h 1447777"/>
                  <a:gd name="connsiteX4" fmla="*/ 5887911 w 9601200"/>
                  <a:gd name="connsiteY4" fmla="*/ 886808 h 1447777"/>
                  <a:gd name="connsiteX5" fmla="*/ 6755083 w 9601200"/>
                  <a:gd name="connsiteY5" fmla="*/ 582007 h 1447777"/>
                  <a:gd name="connsiteX6" fmla="*/ 7848600 w 9601200"/>
                  <a:gd name="connsiteY6" fmla="*/ 1445608 h 1447777"/>
                  <a:gd name="connsiteX7" fmla="*/ 8686800 w 9601200"/>
                  <a:gd name="connsiteY7" fmla="*/ 268741 h 1447777"/>
                  <a:gd name="connsiteX8" fmla="*/ 9601200 w 9601200"/>
                  <a:gd name="connsiteY8" fmla="*/ 217941 h 1447777"/>
                  <a:gd name="connsiteX0" fmla="*/ 0 w 9601200"/>
                  <a:gd name="connsiteY0" fmla="*/ 606063 h 1446432"/>
                  <a:gd name="connsiteX1" fmla="*/ 1945828 w 9601200"/>
                  <a:gd name="connsiteY1" fmla="*/ 1418863 h 1446432"/>
                  <a:gd name="connsiteX2" fmla="*/ 3463057 w 9601200"/>
                  <a:gd name="connsiteY2" fmla="*/ 47263 h 1446432"/>
                  <a:gd name="connsiteX3" fmla="*/ 4699754 w 9601200"/>
                  <a:gd name="connsiteY3" fmla="*/ 368997 h 1446432"/>
                  <a:gd name="connsiteX4" fmla="*/ 5887911 w 9601200"/>
                  <a:gd name="connsiteY4" fmla="*/ 885463 h 1446432"/>
                  <a:gd name="connsiteX5" fmla="*/ 6755083 w 9601200"/>
                  <a:gd name="connsiteY5" fmla="*/ 580662 h 1446432"/>
                  <a:gd name="connsiteX6" fmla="*/ 7848600 w 9601200"/>
                  <a:gd name="connsiteY6" fmla="*/ 1444263 h 1446432"/>
                  <a:gd name="connsiteX7" fmla="*/ 8686800 w 9601200"/>
                  <a:gd name="connsiteY7" fmla="*/ 267396 h 1446432"/>
                  <a:gd name="connsiteX8" fmla="*/ 9601200 w 9601200"/>
                  <a:gd name="connsiteY8" fmla="*/ 216596 h 1446432"/>
                  <a:gd name="connsiteX0" fmla="*/ 0 w 9601200"/>
                  <a:gd name="connsiteY0" fmla="*/ 591636 h 1432005"/>
                  <a:gd name="connsiteX1" fmla="*/ 1945828 w 9601200"/>
                  <a:gd name="connsiteY1" fmla="*/ 1404436 h 1432005"/>
                  <a:gd name="connsiteX2" fmla="*/ 3463057 w 9601200"/>
                  <a:gd name="connsiteY2" fmla="*/ 32836 h 1432005"/>
                  <a:gd name="connsiteX3" fmla="*/ 4699754 w 9601200"/>
                  <a:gd name="connsiteY3" fmla="*/ 354570 h 1432005"/>
                  <a:gd name="connsiteX4" fmla="*/ 5887911 w 9601200"/>
                  <a:gd name="connsiteY4" fmla="*/ 871036 h 1432005"/>
                  <a:gd name="connsiteX5" fmla="*/ 6755083 w 9601200"/>
                  <a:gd name="connsiteY5" fmla="*/ 566235 h 1432005"/>
                  <a:gd name="connsiteX6" fmla="*/ 7848600 w 9601200"/>
                  <a:gd name="connsiteY6" fmla="*/ 1429836 h 1432005"/>
                  <a:gd name="connsiteX7" fmla="*/ 8686800 w 9601200"/>
                  <a:gd name="connsiteY7" fmla="*/ 252969 h 1432005"/>
                  <a:gd name="connsiteX8" fmla="*/ 9601200 w 9601200"/>
                  <a:gd name="connsiteY8" fmla="*/ 202169 h 1432005"/>
                  <a:gd name="connsiteX0" fmla="*/ 0 w 9601200"/>
                  <a:gd name="connsiteY0" fmla="*/ 591636 h 1432005"/>
                  <a:gd name="connsiteX1" fmla="*/ 1945828 w 9601200"/>
                  <a:gd name="connsiteY1" fmla="*/ 1404436 h 1432005"/>
                  <a:gd name="connsiteX2" fmla="*/ 3463057 w 9601200"/>
                  <a:gd name="connsiteY2" fmla="*/ 32836 h 1432005"/>
                  <a:gd name="connsiteX3" fmla="*/ 4699754 w 9601200"/>
                  <a:gd name="connsiteY3" fmla="*/ 354570 h 1432005"/>
                  <a:gd name="connsiteX4" fmla="*/ 5887911 w 9601200"/>
                  <a:gd name="connsiteY4" fmla="*/ 871036 h 1432005"/>
                  <a:gd name="connsiteX5" fmla="*/ 6755083 w 9601200"/>
                  <a:gd name="connsiteY5" fmla="*/ 566235 h 1432005"/>
                  <a:gd name="connsiteX6" fmla="*/ 7848600 w 9601200"/>
                  <a:gd name="connsiteY6" fmla="*/ 1429836 h 1432005"/>
                  <a:gd name="connsiteX7" fmla="*/ 8686800 w 9601200"/>
                  <a:gd name="connsiteY7" fmla="*/ 252969 h 1432005"/>
                  <a:gd name="connsiteX8" fmla="*/ 9601200 w 9601200"/>
                  <a:gd name="connsiteY8" fmla="*/ 202169 h 1432005"/>
                  <a:gd name="connsiteX0" fmla="*/ 0 w 9601200"/>
                  <a:gd name="connsiteY0" fmla="*/ 591636 h 1432005"/>
                  <a:gd name="connsiteX1" fmla="*/ 1945828 w 9601200"/>
                  <a:gd name="connsiteY1" fmla="*/ 1404436 h 1432005"/>
                  <a:gd name="connsiteX2" fmla="*/ 3463057 w 9601200"/>
                  <a:gd name="connsiteY2" fmla="*/ 32836 h 1432005"/>
                  <a:gd name="connsiteX3" fmla="*/ 4699754 w 9601200"/>
                  <a:gd name="connsiteY3" fmla="*/ 354570 h 1432005"/>
                  <a:gd name="connsiteX4" fmla="*/ 5887911 w 9601200"/>
                  <a:gd name="connsiteY4" fmla="*/ 871036 h 1432005"/>
                  <a:gd name="connsiteX5" fmla="*/ 6755083 w 9601200"/>
                  <a:gd name="connsiteY5" fmla="*/ 566235 h 1432005"/>
                  <a:gd name="connsiteX6" fmla="*/ 7848600 w 9601200"/>
                  <a:gd name="connsiteY6" fmla="*/ 1429836 h 1432005"/>
                  <a:gd name="connsiteX7" fmla="*/ 8686800 w 9601200"/>
                  <a:gd name="connsiteY7" fmla="*/ 252969 h 1432005"/>
                  <a:gd name="connsiteX8" fmla="*/ 9601200 w 9601200"/>
                  <a:gd name="connsiteY8" fmla="*/ 202169 h 1432005"/>
                  <a:gd name="connsiteX0" fmla="*/ 0 w 8686800"/>
                  <a:gd name="connsiteY0" fmla="*/ 591636 h 1432005"/>
                  <a:gd name="connsiteX1" fmla="*/ 1945828 w 8686800"/>
                  <a:gd name="connsiteY1" fmla="*/ 1404436 h 1432005"/>
                  <a:gd name="connsiteX2" fmla="*/ 3463057 w 8686800"/>
                  <a:gd name="connsiteY2" fmla="*/ 32836 h 1432005"/>
                  <a:gd name="connsiteX3" fmla="*/ 4699754 w 8686800"/>
                  <a:gd name="connsiteY3" fmla="*/ 354570 h 1432005"/>
                  <a:gd name="connsiteX4" fmla="*/ 5887911 w 8686800"/>
                  <a:gd name="connsiteY4" fmla="*/ 871036 h 1432005"/>
                  <a:gd name="connsiteX5" fmla="*/ 6755083 w 8686800"/>
                  <a:gd name="connsiteY5" fmla="*/ 566235 h 1432005"/>
                  <a:gd name="connsiteX6" fmla="*/ 7848600 w 8686800"/>
                  <a:gd name="connsiteY6" fmla="*/ 1429836 h 1432005"/>
                  <a:gd name="connsiteX7" fmla="*/ 8686800 w 8686800"/>
                  <a:gd name="connsiteY7" fmla="*/ 252969 h 1432005"/>
                  <a:gd name="connsiteX0" fmla="*/ 0 w 7848600"/>
                  <a:gd name="connsiteY0" fmla="*/ 591636 h 1432005"/>
                  <a:gd name="connsiteX1" fmla="*/ 1945828 w 7848600"/>
                  <a:gd name="connsiteY1" fmla="*/ 1404436 h 1432005"/>
                  <a:gd name="connsiteX2" fmla="*/ 3463057 w 7848600"/>
                  <a:gd name="connsiteY2" fmla="*/ 32836 h 1432005"/>
                  <a:gd name="connsiteX3" fmla="*/ 4699754 w 7848600"/>
                  <a:gd name="connsiteY3" fmla="*/ 354570 h 1432005"/>
                  <a:gd name="connsiteX4" fmla="*/ 5887911 w 7848600"/>
                  <a:gd name="connsiteY4" fmla="*/ 871036 h 1432005"/>
                  <a:gd name="connsiteX5" fmla="*/ 6755083 w 7848600"/>
                  <a:gd name="connsiteY5" fmla="*/ 566235 h 1432005"/>
                  <a:gd name="connsiteX6" fmla="*/ 7848600 w 7848600"/>
                  <a:gd name="connsiteY6" fmla="*/ 1429836 h 1432005"/>
                  <a:gd name="connsiteX0" fmla="*/ 0 w 7848600"/>
                  <a:gd name="connsiteY0" fmla="*/ 591636 h 1432005"/>
                  <a:gd name="connsiteX1" fmla="*/ 1945828 w 7848600"/>
                  <a:gd name="connsiteY1" fmla="*/ 1404436 h 1432005"/>
                  <a:gd name="connsiteX2" fmla="*/ 3463057 w 7848600"/>
                  <a:gd name="connsiteY2" fmla="*/ 32836 h 1432005"/>
                  <a:gd name="connsiteX3" fmla="*/ 4699754 w 7848600"/>
                  <a:gd name="connsiteY3" fmla="*/ 354570 h 1432005"/>
                  <a:gd name="connsiteX4" fmla="*/ 5887911 w 7848600"/>
                  <a:gd name="connsiteY4" fmla="*/ 871036 h 1432005"/>
                  <a:gd name="connsiteX5" fmla="*/ 6755083 w 7848600"/>
                  <a:gd name="connsiteY5" fmla="*/ 566235 h 1432005"/>
                  <a:gd name="connsiteX6" fmla="*/ 7848600 w 7848600"/>
                  <a:gd name="connsiteY6" fmla="*/ 1429836 h 1432005"/>
                  <a:gd name="connsiteX0" fmla="*/ 0 w 7848600"/>
                  <a:gd name="connsiteY0" fmla="*/ 572845 h 1413214"/>
                  <a:gd name="connsiteX1" fmla="*/ 1379692 w 7848600"/>
                  <a:gd name="connsiteY1" fmla="*/ 962312 h 1413214"/>
                  <a:gd name="connsiteX2" fmla="*/ 3463057 w 7848600"/>
                  <a:gd name="connsiteY2" fmla="*/ 14045 h 1413214"/>
                  <a:gd name="connsiteX3" fmla="*/ 4699754 w 7848600"/>
                  <a:gd name="connsiteY3" fmla="*/ 335779 h 1413214"/>
                  <a:gd name="connsiteX4" fmla="*/ 5887911 w 7848600"/>
                  <a:gd name="connsiteY4" fmla="*/ 852245 h 1413214"/>
                  <a:gd name="connsiteX5" fmla="*/ 6755083 w 7848600"/>
                  <a:gd name="connsiteY5" fmla="*/ 547444 h 1413214"/>
                  <a:gd name="connsiteX6" fmla="*/ 7848600 w 7848600"/>
                  <a:gd name="connsiteY6" fmla="*/ 1411045 h 1413214"/>
                  <a:gd name="connsiteX0" fmla="*/ 0 w 7848600"/>
                  <a:gd name="connsiteY0" fmla="*/ 572845 h 1413214"/>
                  <a:gd name="connsiteX1" fmla="*/ 1379692 w 7848600"/>
                  <a:gd name="connsiteY1" fmla="*/ 962312 h 1413214"/>
                  <a:gd name="connsiteX2" fmla="*/ 3463057 w 7848600"/>
                  <a:gd name="connsiteY2" fmla="*/ 14045 h 1413214"/>
                  <a:gd name="connsiteX3" fmla="*/ 4699754 w 7848600"/>
                  <a:gd name="connsiteY3" fmla="*/ 335779 h 1413214"/>
                  <a:gd name="connsiteX4" fmla="*/ 5887911 w 7848600"/>
                  <a:gd name="connsiteY4" fmla="*/ 852245 h 1413214"/>
                  <a:gd name="connsiteX5" fmla="*/ 6755083 w 7848600"/>
                  <a:gd name="connsiteY5" fmla="*/ 547444 h 1413214"/>
                  <a:gd name="connsiteX6" fmla="*/ 7848600 w 7848600"/>
                  <a:gd name="connsiteY6" fmla="*/ 1411045 h 1413214"/>
                  <a:gd name="connsiteX0" fmla="*/ 0 w 7848600"/>
                  <a:gd name="connsiteY0" fmla="*/ 589269 h 1429638"/>
                  <a:gd name="connsiteX1" fmla="*/ 1379692 w 7848600"/>
                  <a:gd name="connsiteY1" fmla="*/ 978736 h 1429638"/>
                  <a:gd name="connsiteX2" fmla="*/ 3096733 w 7848600"/>
                  <a:gd name="connsiteY2" fmla="*/ 22002 h 1429638"/>
                  <a:gd name="connsiteX3" fmla="*/ 4699754 w 7848600"/>
                  <a:gd name="connsiteY3" fmla="*/ 352203 h 1429638"/>
                  <a:gd name="connsiteX4" fmla="*/ 5887911 w 7848600"/>
                  <a:gd name="connsiteY4" fmla="*/ 868669 h 1429638"/>
                  <a:gd name="connsiteX5" fmla="*/ 6755083 w 7848600"/>
                  <a:gd name="connsiteY5" fmla="*/ 563868 h 1429638"/>
                  <a:gd name="connsiteX6" fmla="*/ 7848600 w 7848600"/>
                  <a:gd name="connsiteY6" fmla="*/ 1427469 h 1429638"/>
                  <a:gd name="connsiteX0" fmla="*/ 0 w 7848600"/>
                  <a:gd name="connsiteY0" fmla="*/ 588820 h 1429189"/>
                  <a:gd name="connsiteX1" fmla="*/ 1501799 w 7848600"/>
                  <a:gd name="connsiteY1" fmla="*/ 969820 h 1429189"/>
                  <a:gd name="connsiteX2" fmla="*/ 3096733 w 7848600"/>
                  <a:gd name="connsiteY2" fmla="*/ 21553 h 1429189"/>
                  <a:gd name="connsiteX3" fmla="*/ 4699754 w 7848600"/>
                  <a:gd name="connsiteY3" fmla="*/ 351754 h 1429189"/>
                  <a:gd name="connsiteX4" fmla="*/ 5887911 w 7848600"/>
                  <a:gd name="connsiteY4" fmla="*/ 868220 h 1429189"/>
                  <a:gd name="connsiteX5" fmla="*/ 6755083 w 7848600"/>
                  <a:gd name="connsiteY5" fmla="*/ 563419 h 1429189"/>
                  <a:gd name="connsiteX6" fmla="*/ 7848600 w 7848600"/>
                  <a:gd name="connsiteY6" fmla="*/ 1427020 h 1429189"/>
                  <a:gd name="connsiteX0" fmla="*/ 0 w 7848600"/>
                  <a:gd name="connsiteY0" fmla="*/ 592851 h 1433220"/>
                  <a:gd name="connsiteX1" fmla="*/ 1501799 w 7848600"/>
                  <a:gd name="connsiteY1" fmla="*/ 973851 h 1433220"/>
                  <a:gd name="connsiteX2" fmla="*/ 3096733 w 7848600"/>
                  <a:gd name="connsiteY2" fmla="*/ 25584 h 1433220"/>
                  <a:gd name="connsiteX3" fmla="*/ 4588747 w 7848600"/>
                  <a:gd name="connsiteY3" fmla="*/ 321919 h 1433220"/>
                  <a:gd name="connsiteX4" fmla="*/ 5887911 w 7848600"/>
                  <a:gd name="connsiteY4" fmla="*/ 872251 h 1433220"/>
                  <a:gd name="connsiteX5" fmla="*/ 6755083 w 7848600"/>
                  <a:gd name="connsiteY5" fmla="*/ 567450 h 1433220"/>
                  <a:gd name="connsiteX6" fmla="*/ 7848600 w 7848600"/>
                  <a:gd name="connsiteY6" fmla="*/ 1431051 h 1433220"/>
                  <a:gd name="connsiteX0" fmla="*/ 0 w 7848600"/>
                  <a:gd name="connsiteY0" fmla="*/ 584516 h 1424885"/>
                  <a:gd name="connsiteX1" fmla="*/ 1501799 w 7848600"/>
                  <a:gd name="connsiteY1" fmla="*/ 965516 h 1424885"/>
                  <a:gd name="connsiteX2" fmla="*/ 3096733 w 7848600"/>
                  <a:gd name="connsiteY2" fmla="*/ 17249 h 1424885"/>
                  <a:gd name="connsiteX3" fmla="*/ 4588747 w 7848600"/>
                  <a:gd name="connsiteY3" fmla="*/ 313584 h 1424885"/>
                  <a:gd name="connsiteX4" fmla="*/ 5887911 w 7848600"/>
                  <a:gd name="connsiteY4" fmla="*/ 863916 h 1424885"/>
                  <a:gd name="connsiteX5" fmla="*/ 6755083 w 7848600"/>
                  <a:gd name="connsiteY5" fmla="*/ 559115 h 1424885"/>
                  <a:gd name="connsiteX6" fmla="*/ 7848600 w 7848600"/>
                  <a:gd name="connsiteY6" fmla="*/ 1422716 h 1424885"/>
                  <a:gd name="connsiteX0" fmla="*/ 0 w 7848600"/>
                  <a:gd name="connsiteY0" fmla="*/ 592384 h 1432984"/>
                  <a:gd name="connsiteX1" fmla="*/ 1501799 w 7848600"/>
                  <a:gd name="connsiteY1" fmla="*/ 973384 h 1432984"/>
                  <a:gd name="connsiteX2" fmla="*/ 3096733 w 7848600"/>
                  <a:gd name="connsiteY2" fmla="*/ 25117 h 1432984"/>
                  <a:gd name="connsiteX3" fmla="*/ 4588747 w 7848600"/>
                  <a:gd name="connsiteY3" fmla="*/ 321452 h 1432984"/>
                  <a:gd name="connsiteX4" fmla="*/ 6098826 w 7848600"/>
                  <a:gd name="connsiteY4" fmla="*/ 829451 h 1432984"/>
                  <a:gd name="connsiteX5" fmla="*/ 6755083 w 7848600"/>
                  <a:gd name="connsiteY5" fmla="*/ 566983 h 1432984"/>
                  <a:gd name="connsiteX6" fmla="*/ 7848600 w 7848600"/>
                  <a:gd name="connsiteY6" fmla="*/ 1430584 h 1432984"/>
                  <a:gd name="connsiteX0" fmla="*/ 0 w 7848600"/>
                  <a:gd name="connsiteY0" fmla="*/ 592384 h 1432984"/>
                  <a:gd name="connsiteX1" fmla="*/ 1501799 w 7848600"/>
                  <a:gd name="connsiteY1" fmla="*/ 973384 h 1432984"/>
                  <a:gd name="connsiteX2" fmla="*/ 3096733 w 7848600"/>
                  <a:gd name="connsiteY2" fmla="*/ 25117 h 1432984"/>
                  <a:gd name="connsiteX3" fmla="*/ 4588747 w 7848600"/>
                  <a:gd name="connsiteY3" fmla="*/ 321452 h 1432984"/>
                  <a:gd name="connsiteX4" fmla="*/ 6098826 w 7848600"/>
                  <a:gd name="connsiteY4" fmla="*/ 829451 h 1432984"/>
                  <a:gd name="connsiteX5" fmla="*/ 6755083 w 7848600"/>
                  <a:gd name="connsiteY5" fmla="*/ 566983 h 1432984"/>
                  <a:gd name="connsiteX6" fmla="*/ 7848600 w 7848600"/>
                  <a:gd name="connsiteY6" fmla="*/ 1430584 h 1432984"/>
                  <a:gd name="connsiteX0" fmla="*/ 0 w 7848600"/>
                  <a:gd name="connsiteY0" fmla="*/ 586377 h 1426977"/>
                  <a:gd name="connsiteX1" fmla="*/ 1501799 w 7848600"/>
                  <a:gd name="connsiteY1" fmla="*/ 967377 h 1426977"/>
                  <a:gd name="connsiteX2" fmla="*/ 3096733 w 7848600"/>
                  <a:gd name="connsiteY2" fmla="*/ 19110 h 1426977"/>
                  <a:gd name="connsiteX3" fmla="*/ 4588747 w 7848600"/>
                  <a:gd name="connsiteY3" fmla="*/ 315445 h 1426977"/>
                  <a:gd name="connsiteX4" fmla="*/ 6098826 w 7848600"/>
                  <a:gd name="connsiteY4" fmla="*/ 823444 h 1426977"/>
                  <a:gd name="connsiteX5" fmla="*/ 6755083 w 7848600"/>
                  <a:gd name="connsiteY5" fmla="*/ 560976 h 1426977"/>
                  <a:gd name="connsiteX6" fmla="*/ 7848600 w 7848600"/>
                  <a:gd name="connsiteY6" fmla="*/ 1424577 h 1426977"/>
                  <a:gd name="connsiteX0" fmla="*/ 0 w 7848600"/>
                  <a:gd name="connsiteY0" fmla="*/ 586377 h 1426455"/>
                  <a:gd name="connsiteX1" fmla="*/ 1501799 w 7848600"/>
                  <a:gd name="connsiteY1" fmla="*/ 967377 h 1426455"/>
                  <a:gd name="connsiteX2" fmla="*/ 3096733 w 7848600"/>
                  <a:gd name="connsiteY2" fmla="*/ 19110 h 1426455"/>
                  <a:gd name="connsiteX3" fmla="*/ 4588747 w 7848600"/>
                  <a:gd name="connsiteY3" fmla="*/ 315445 h 1426455"/>
                  <a:gd name="connsiteX4" fmla="*/ 6098826 w 7848600"/>
                  <a:gd name="connsiteY4" fmla="*/ 823444 h 1426455"/>
                  <a:gd name="connsiteX5" fmla="*/ 7654240 w 7848600"/>
                  <a:gd name="connsiteY5" fmla="*/ 323910 h 1426455"/>
                  <a:gd name="connsiteX6" fmla="*/ 7848600 w 7848600"/>
                  <a:gd name="connsiteY6" fmla="*/ 1424577 h 1426455"/>
                  <a:gd name="connsiteX0" fmla="*/ 0 w 9524805"/>
                  <a:gd name="connsiteY0" fmla="*/ 956734 h 1386915"/>
                  <a:gd name="connsiteX1" fmla="*/ 1501799 w 9524805"/>
                  <a:gd name="connsiteY1" fmla="*/ 1337734 h 1386915"/>
                  <a:gd name="connsiteX2" fmla="*/ 3096733 w 9524805"/>
                  <a:gd name="connsiteY2" fmla="*/ 389467 h 1386915"/>
                  <a:gd name="connsiteX3" fmla="*/ 4588747 w 9524805"/>
                  <a:gd name="connsiteY3" fmla="*/ 685802 h 1386915"/>
                  <a:gd name="connsiteX4" fmla="*/ 6098826 w 9524805"/>
                  <a:gd name="connsiteY4" fmla="*/ 1193801 h 1386915"/>
                  <a:gd name="connsiteX5" fmla="*/ 7654240 w 9524805"/>
                  <a:gd name="connsiteY5" fmla="*/ 694267 h 1386915"/>
                  <a:gd name="connsiteX6" fmla="*/ 9524805 w 9524805"/>
                  <a:gd name="connsiteY6" fmla="*/ 0 h 1386915"/>
                  <a:gd name="connsiteX0" fmla="*/ 0 w 9524805"/>
                  <a:gd name="connsiteY0" fmla="*/ 956734 h 1422404"/>
                  <a:gd name="connsiteX1" fmla="*/ 1501799 w 9524805"/>
                  <a:gd name="connsiteY1" fmla="*/ 1337734 h 1422404"/>
                  <a:gd name="connsiteX2" fmla="*/ 3096733 w 9524805"/>
                  <a:gd name="connsiteY2" fmla="*/ 389467 h 1422404"/>
                  <a:gd name="connsiteX3" fmla="*/ 4588747 w 9524805"/>
                  <a:gd name="connsiteY3" fmla="*/ 685802 h 1422404"/>
                  <a:gd name="connsiteX4" fmla="*/ 6076624 w 9524805"/>
                  <a:gd name="connsiteY4" fmla="*/ 1422401 h 1422404"/>
                  <a:gd name="connsiteX5" fmla="*/ 7654240 w 9524805"/>
                  <a:gd name="connsiteY5" fmla="*/ 694267 h 1422404"/>
                  <a:gd name="connsiteX6" fmla="*/ 9524805 w 9524805"/>
                  <a:gd name="connsiteY6" fmla="*/ 0 h 1422404"/>
                  <a:gd name="connsiteX0" fmla="*/ 0 w 9524805"/>
                  <a:gd name="connsiteY0" fmla="*/ 956734 h 1422403"/>
                  <a:gd name="connsiteX1" fmla="*/ 1501799 w 9524805"/>
                  <a:gd name="connsiteY1" fmla="*/ 1337734 h 1422403"/>
                  <a:gd name="connsiteX2" fmla="*/ 3096733 w 9524805"/>
                  <a:gd name="connsiteY2" fmla="*/ 389467 h 1422403"/>
                  <a:gd name="connsiteX3" fmla="*/ 4588747 w 9524805"/>
                  <a:gd name="connsiteY3" fmla="*/ 685802 h 1422403"/>
                  <a:gd name="connsiteX4" fmla="*/ 6076624 w 9524805"/>
                  <a:gd name="connsiteY4" fmla="*/ 1422401 h 1422403"/>
                  <a:gd name="connsiteX5" fmla="*/ 7654240 w 9524805"/>
                  <a:gd name="connsiteY5" fmla="*/ 694267 h 1422403"/>
                  <a:gd name="connsiteX6" fmla="*/ 9524805 w 9524805"/>
                  <a:gd name="connsiteY6" fmla="*/ 0 h 1422403"/>
                  <a:gd name="connsiteX0" fmla="*/ 0 w 9524805"/>
                  <a:gd name="connsiteY0" fmla="*/ 956734 h 1425164"/>
                  <a:gd name="connsiteX1" fmla="*/ 1501799 w 9524805"/>
                  <a:gd name="connsiteY1" fmla="*/ 1337734 h 1425164"/>
                  <a:gd name="connsiteX2" fmla="*/ 3096733 w 9524805"/>
                  <a:gd name="connsiteY2" fmla="*/ 389467 h 1425164"/>
                  <a:gd name="connsiteX3" fmla="*/ 4566547 w 9524805"/>
                  <a:gd name="connsiteY3" fmla="*/ 922869 h 1425164"/>
                  <a:gd name="connsiteX4" fmla="*/ 6076624 w 9524805"/>
                  <a:gd name="connsiteY4" fmla="*/ 1422401 h 1425164"/>
                  <a:gd name="connsiteX5" fmla="*/ 7654240 w 9524805"/>
                  <a:gd name="connsiteY5" fmla="*/ 694267 h 1425164"/>
                  <a:gd name="connsiteX6" fmla="*/ 9524805 w 9524805"/>
                  <a:gd name="connsiteY6" fmla="*/ 0 h 1425164"/>
                  <a:gd name="connsiteX0" fmla="*/ 0 w 9524805"/>
                  <a:gd name="connsiteY0" fmla="*/ 956734 h 1424315"/>
                  <a:gd name="connsiteX1" fmla="*/ 1501799 w 9524805"/>
                  <a:gd name="connsiteY1" fmla="*/ 1337734 h 1424315"/>
                  <a:gd name="connsiteX2" fmla="*/ 3096733 w 9524805"/>
                  <a:gd name="connsiteY2" fmla="*/ 389467 h 1424315"/>
                  <a:gd name="connsiteX3" fmla="*/ 4566547 w 9524805"/>
                  <a:gd name="connsiteY3" fmla="*/ 922869 h 1424315"/>
                  <a:gd name="connsiteX4" fmla="*/ 6076624 w 9524805"/>
                  <a:gd name="connsiteY4" fmla="*/ 1422401 h 1424315"/>
                  <a:gd name="connsiteX5" fmla="*/ 7654240 w 9524805"/>
                  <a:gd name="connsiteY5" fmla="*/ 694267 h 1424315"/>
                  <a:gd name="connsiteX6" fmla="*/ 9524805 w 9524805"/>
                  <a:gd name="connsiteY6" fmla="*/ 0 h 1424315"/>
                  <a:gd name="connsiteX0" fmla="*/ 0 w 9524805"/>
                  <a:gd name="connsiteY0" fmla="*/ 677334 h 1424315"/>
                  <a:gd name="connsiteX1" fmla="*/ 1501799 w 9524805"/>
                  <a:gd name="connsiteY1" fmla="*/ 1337734 h 1424315"/>
                  <a:gd name="connsiteX2" fmla="*/ 3096733 w 9524805"/>
                  <a:gd name="connsiteY2" fmla="*/ 389467 h 1424315"/>
                  <a:gd name="connsiteX3" fmla="*/ 4566547 w 9524805"/>
                  <a:gd name="connsiteY3" fmla="*/ 922869 h 1424315"/>
                  <a:gd name="connsiteX4" fmla="*/ 6076624 w 9524805"/>
                  <a:gd name="connsiteY4" fmla="*/ 1422401 h 1424315"/>
                  <a:gd name="connsiteX5" fmla="*/ 7654240 w 9524805"/>
                  <a:gd name="connsiteY5" fmla="*/ 694267 h 1424315"/>
                  <a:gd name="connsiteX6" fmla="*/ 9524805 w 9524805"/>
                  <a:gd name="connsiteY6" fmla="*/ 0 h 1424315"/>
                  <a:gd name="connsiteX0" fmla="*/ 0 w 9524805"/>
                  <a:gd name="connsiteY0" fmla="*/ 677334 h 1424315"/>
                  <a:gd name="connsiteX1" fmla="*/ 1546201 w 9524805"/>
                  <a:gd name="connsiteY1" fmla="*/ 1354667 h 1424315"/>
                  <a:gd name="connsiteX2" fmla="*/ 3096733 w 9524805"/>
                  <a:gd name="connsiteY2" fmla="*/ 389467 h 1424315"/>
                  <a:gd name="connsiteX3" fmla="*/ 4566547 w 9524805"/>
                  <a:gd name="connsiteY3" fmla="*/ 922869 h 1424315"/>
                  <a:gd name="connsiteX4" fmla="*/ 6076624 w 9524805"/>
                  <a:gd name="connsiteY4" fmla="*/ 1422401 h 1424315"/>
                  <a:gd name="connsiteX5" fmla="*/ 7654240 w 9524805"/>
                  <a:gd name="connsiteY5" fmla="*/ 694267 h 1424315"/>
                  <a:gd name="connsiteX6" fmla="*/ 9524805 w 9524805"/>
                  <a:gd name="connsiteY6" fmla="*/ 0 h 1424315"/>
                  <a:gd name="connsiteX0" fmla="*/ 0 w 9524805"/>
                  <a:gd name="connsiteY0" fmla="*/ 677334 h 1424315"/>
                  <a:gd name="connsiteX1" fmla="*/ 1546201 w 9524805"/>
                  <a:gd name="connsiteY1" fmla="*/ 1354667 h 1424315"/>
                  <a:gd name="connsiteX2" fmla="*/ 3096733 w 9524805"/>
                  <a:gd name="connsiteY2" fmla="*/ 389467 h 1424315"/>
                  <a:gd name="connsiteX3" fmla="*/ 4566547 w 9524805"/>
                  <a:gd name="connsiteY3" fmla="*/ 922869 h 1424315"/>
                  <a:gd name="connsiteX4" fmla="*/ 6076624 w 9524805"/>
                  <a:gd name="connsiteY4" fmla="*/ 1422401 h 1424315"/>
                  <a:gd name="connsiteX5" fmla="*/ 7654240 w 9524805"/>
                  <a:gd name="connsiteY5" fmla="*/ 694267 h 1424315"/>
                  <a:gd name="connsiteX6" fmla="*/ 9524805 w 9524805"/>
                  <a:gd name="connsiteY6" fmla="*/ 0 h 1424315"/>
                  <a:gd name="connsiteX0" fmla="*/ 0 w 9524805"/>
                  <a:gd name="connsiteY0" fmla="*/ 677334 h 1424315"/>
                  <a:gd name="connsiteX1" fmla="*/ 1546201 w 9524805"/>
                  <a:gd name="connsiteY1" fmla="*/ 1354667 h 1424315"/>
                  <a:gd name="connsiteX2" fmla="*/ 3096733 w 9524805"/>
                  <a:gd name="connsiteY2" fmla="*/ 389467 h 1424315"/>
                  <a:gd name="connsiteX3" fmla="*/ 4566547 w 9524805"/>
                  <a:gd name="connsiteY3" fmla="*/ 922869 h 1424315"/>
                  <a:gd name="connsiteX4" fmla="*/ 6076624 w 9524805"/>
                  <a:gd name="connsiteY4" fmla="*/ 1422401 h 1424315"/>
                  <a:gd name="connsiteX5" fmla="*/ 7654240 w 9524805"/>
                  <a:gd name="connsiteY5" fmla="*/ 694267 h 1424315"/>
                  <a:gd name="connsiteX6" fmla="*/ 9524805 w 9524805"/>
                  <a:gd name="connsiteY6" fmla="*/ 0 h 1424315"/>
                  <a:gd name="connsiteX0" fmla="*/ 0 w 9524805"/>
                  <a:gd name="connsiteY0" fmla="*/ 677334 h 1422401"/>
                  <a:gd name="connsiteX1" fmla="*/ 1546201 w 9524805"/>
                  <a:gd name="connsiteY1" fmla="*/ 1354667 h 1422401"/>
                  <a:gd name="connsiteX2" fmla="*/ 3096733 w 9524805"/>
                  <a:gd name="connsiteY2" fmla="*/ 389467 h 1422401"/>
                  <a:gd name="connsiteX3" fmla="*/ 4588748 w 9524805"/>
                  <a:gd name="connsiteY3" fmla="*/ 694269 h 1422401"/>
                  <a:gd name="connsiteX4" fmla="*/ 6076624 w 9524805"/>
                  <a:gd name="connsiteY4" fmla="*/ 1422401 h 1422401"/>
                  <a:gd name="connsiteX5" fmla="*/ 7654240 w 9524805"/>
                  <a:gd name="connsiteY5" fmla="*/ 694267 h 1422401"/>
                  <a:gd name="connsiteX6" fmla="*/ 9524805 w 9524805"/>
                  <a:gd name="connsiteY6" fmla="*/ 0 h 1422401"/>
                  <a:gd name="connsiteX0" fmla="*/ 0 w 9524805"/>
                  <a:gd name="connsiteY0" fmla="*/ 677334 h 1422401"/>
                  <a:gd name="connsiteX1" fmla="*/ 1546201 w 9524805"/>
                  <a:gd name="connsiteY1" fmla="*/ 1354667 h 1422401"/>
                  <a:gd name="connsiteX2" fmla="*/ 3096733 w 9524805"/>
                  <a:gd name="connsiteY2" fmla="*/ 389467 h 1422401"/>
                  <a:gd name="connsiteX3" fmla="*/ 4588748 w 9524805"/>
                  <a:gd name="connsiteY3" fmla="*/ 694269 h 1422401"/>
                  <a:gd name="connsiteX4" fmla="*/ 6076624 w 9524805"/>
                  <a:gd name="connsiteY4" fmla="*/ 1422401 h 1422401"/>
                  <a:gd name="connsiteX5" fmla="*/ 7654240 w 9524805"/>
                  <a:gd name="connsiteY5" fmla="*/ 694267 h 1422401"/>
                  <a:gd name="connsiteX6" fmla="*/ 9524805 w 9524805"/>
                  <a:gd name="connsiteY6" fmla="*/ 0 h 1422401"/>
                  <a:gd name="connsiteX0" fmla="*/ 0 w 9524805"/>
                  <a:gd name="connsiteY0" fmla="*/ 677334 h 1422401"/>
                  <a:gd name="connsiteX1" fmla="*/ 1546201 w 9524805"/>
                  <a:gd name="connsiteY1" fmla="*/ 1354667 h 1422401"/>
                  <a:gd name="connsiteX2" fmla="*/ 3096733 w 9524805"/>
                  <a:gd name="connsiteY2" fmla="*/ 389467 h 1422401"/>
                  <a:gd name="connsiteX3" fmla="*/ 4588748 w 9524805"/>
                  <a:gd name="connsiteY3" fmla="*/ 694269 h 1422401"/>
                  <a:gd name="connsiteX4" fmla="*/ 6087724 w 9524805"/>
                  <a:gd name="connsiteY4" fmla="*/ 1422401 h 1422401"/>
                  <a:gd name="connsiteX5" fmla="*/ 7654240 w 9524805"/>
                  <a:gd name="connsiteY5" fmla="*/ 694267 h 1422401"/>
                  <a:gd name="connsiteX6" fmla="*/ 9524805 w 9524805"/>
                  <a:gd name="connsiteY6" fmla="*/ 0 h 1422401"/>
                  <a:gd name="connsiteX0" fmla="*/ 0 w 9524805"/>
                  <a:gd name="connsiteY0" fmla="*/ 677334 h 1422401"/>
                  <a:gd name="connsiteX1" fmla="*/ 1546201 w 9524805"/>
                  <a:gd name="connsiteY1" fmla="*/ 1354667 h 1422401"/>
                  <a:gd name="connsiteX2" fmla="*/ 3096733 w 9524805"/>
                  <a:gd name="connsiteY2" fmla="*/ 389467 h 1422401"/>
                  <a:gd name="connsiteX3" fmla="*/ 4588748 w 9524805"/>
                  <a:gd name="connsiteY3" fmla="*/ 694269 h 1422401"/>
                  <a:gd name="connsiteX4" fmla="*/ 6087724 w 9524805"/>
                  <a:gd name="connsiteY4" fmla="*/ 1422401 h 1422401"/>
                  <a:gd name="connsiteX5" fmla="*/ 7654240 w 9524805"/>
                  <a:gd name="connsiteY5" fmla="*/ 694267 h 1422401"/>
                  <a:gd name="connsiteX6" fmla="*/ 9524805 w 9524805"/>
                  <a:gd name="connsiteY6" fmla="*/ 0 h 1422401"/>
                  <a:gd name="connsiteX0" fmla="*/ 0 w 9524805"/>
                  <a:gd name="connsiteY0" fmla="*/ 677334 h 1422401"/>
                  <a:gd name="connsiteX1" fmla="*/ 1546201 w 9524805"/>
                  <a:gd name="connsiteY1" fmla="*/ 1354667 h 1422401"/>
                  <a:gd name="connsiteX2" fmla="*/ 3096733 w 9524805"/>
                  <a:gd name="connsiteY2" fmla="*/ 389467 h 1422401"/>
                  <a:gd name="connsiteX3" fmla="*/ 4588748 w 9524805"/>
                  <a:gd name="connsiteY3" fmla="*/ 694269 h 1422401"/>
                  <a:gd name="connsiteX4" fmla="*/ 6087724 w 9524805"/>
                  <a:gd name="connsiteY4" fmla="*/ 1422401 h 1422401"/>
                  <a:gd name="connsiteX5" fmla="*/ 7654240 w 9524805"/>
                  <a:gd name="connsiteY5" fmla="*/ 694267 h 1422401"/>
                  <a:gd name="connsiteX6" fmla="*/ 9524805 w 9524805"/>
                  <a:gd name="connsiteY6" fmla="*/ 0 h 1422401"/>
                  <a:gd name="connsiteX0" fmla="*/ 0 w 9524805"/>
                  <a:gd name="connsiteY0" fmla="*/ 677334 h 1430867"/>
                  <a:gd name="connsiteX1" fmla="*/ 1546201 w 9524805"/>
                  <a:gd name="connsiteY1" fmla="*/ 1354667 h 1430867"/>
                  <a:gd name="connsiteX2" fmla="*/ 3096733 w 9524805"/>
                  <a:gd name="connsiteY2" fmla="*/ 389467 h 1430867"/>
                  <a:gd name="connsiteX3" fmla="*/ 4588748 w 9524805"/>
                  <a:gd name="connsiteY3" fmla="*/ 694269 h 1430867"/>
                  <a:gd name="connsiteX4" fmla="*/ 6132126 w 9524805"/>
                  <a:gd name="connsiteY4" fmla="*/ 1430867 h 1430867"/>
                  <a:gd name="connsiteX5" fmla="*/ 7654240 w 9524805"/>
                  <a:gd name="connsiteY5" fmla="*/ 694267 h 1430867"/>
                  <a:gd name="connsiteX6" fmla="*/ 9524805 w 9524805"/>
                  <a:gd name="connsiteY6" fmla="*/ 0 h 1430867"/>
                  <a:gd name="connsiteX0" fmla="*/ 0 w 9524805"/>
                  <a:gd name="connsiteY0" fmla="*/ 678201 h 1431734"/>
                  <a:gd name="connsiteX1" fmla="*/ 1546201 w 9524805"/>
                  <a:gd name="connsiteY1" fmla="*/ 1355534 h 1431734"/>
                  <a:gd name="connsiteX2" fmla="*/ 3096733 w 9524805"/>
                  <a:gd name="connsiteY2" fmla="*/ 390334 h 1431734"/>
                  <a:gd name="connsiteX3" fmla="*/ 4588748 w 9524805"/>
                  <a:gd name="connsiteY3" fmla="*/ 695136 h 1431734"/>
                  <a:gd name="connsiteX4" fmla="*/ 6132126 w 9524805"/>
                  <a:gd name="connsiteY4" fmla="*/ 1431734 h 1431734"/>
                  <a:gd name="connsiteX5" fmla="*/ 7654240 w 9524805"/>
                  <a:gd name="connsiteY5" fmla="*/ 695134 h 1431734"/>
                  <a:gd name="connsiteX6" fmla="*/ 9524805 w 9524805"/>
                  <a:gd name="connsiteY6" fmla="*/ 867 h 1431734"/>
                  <a:gd name="connsiteX0" fmla="*/ 0 w 9524805"/>
                  <a:gd name="connsiteY0" fmla="*/ 677937 h 1431470"/>
                  <a:gd name="connsiteX1" fmla="*/ 1546201 w 9524805"/>
                  <a:gd name="connsiteY1" fmla="*/ 1355270 h 1431470"/>
                  <a:gd name="connsiteX2" fmla="*/ 3096733 w 9524805"/>
                  <a:gd name="connsiteY2" fmla="*/ 390070 h 1431470"/>
                  <a:gd name="connsiteX3" fmla="*/ 4588748 w 9524805"/>
                  <a:gd name="connsiteY3" fmla="*/ 694872 h 1431470"/>
                  <a:gd name="connsiteX4" fmla="*/ 6132126 w 9524805"/>
                  <a:gd name="connsiteY4" fmla="*/ 1431470 h 1431470"/>
                  <a:gd name="connsiteX5" fmla="*/ 7654240 w 9524805"/>
                  <a:gd name="connsiteY5" fmla="*/ 694870 h 1431470"/>
                  <a:gd name="connsiteX6" fmla="*/ 9524805 w 9524805"/>
                  <a:gd name="connsiteY6" fmla="*/ 603 h 1431470"/>
                  <a:gd name="connsiteX0" fmla="*/ 0 w 9524805"/>
                  <a:gd name="connsiteY0" fmla="*/ 677937 h 1431470"/>
                  <a:gd name="connsiteX1" fmla="*/ 1546201 w 9524805"/>
                  <a:gd name="connsiteY1" fmla="*/ 1355270 h 1431470"/>
                  <a:gd name="connsiteX2" fmla="*/ 3096733 w 9524805"/>
                  <a:gd name="connsiteY2" fmla="*/ 390070 h 1431470"/>
                  <a:gd name="connsiteX3" fmla="*/ 4588748 w 9524805"/>
                  <a:gd name="connsiteY3" fmla="*/ 694872 h 1431470"/>
                  <a:gd name="connsiteX4" fmla="*/ 6132126 w 9524805"/>
                  <a:gd name="connsiteY4" fmla="*/ 1431470 h 1431470"/>
                  <a:gd name="connsiteX5" fmla="*/ 7654240 w 9524805"/>
                  <a:gd name="connsiteY5" fmla="*/ 694870 h 1431470"/>
                  <a:gd name="connsiteX6" fmla="*/ 9524805 w 9524805"/>
                  <a:gd name="connsiteY6" fmla="*/ 603 h 1431470"/>
                  <a:gd name="connsiteX0" fmla="*/ 0 w 9524805"/>
                  <a:gd name="connsiteY0" fmla="*/ 677937 h 1431470"/>
                  <a:gd name="connsiteX1" fmla="*/ 1546201 w 9524805"/>
                  <a:gd name="connsiteY1" fmla="*/ 1355270 h 1431470"/>
                  <a:gd name="connsiteX2" fmla="*/ 3096733 w 9524805"/>
                  <a:gd name="connsiteY2" fmla="*/ 390070 h 1431470"/>
                  <a:gd name="connsiteX3" fmla="*/ 4588748 w 9524805"/>
                  <a:gd name="connsiteY3" fmla="*/ 694872 h 1431470"/>
                  <a:gd name="connsiteX4" fmla="*/ 6132126 w 9524805"/>
                  <a:gd name="connsiteY4" fmla="*/ 1431470 h 1431470"/>
                  <a:gd name="connsiteX5" fmla="*/ 7654240 w 9524805"/>
                  <a:gd name="connsiteY5" fmla="*/ 694870 h 1431470"/>
                  <a:gd name="connsiteX6" fmla="*/ 9524805 w 9524805"/>
                  <a:gd name="connsiteY6" fmla="*/ 603 h 1431470"/>
                  <a:gd name="connsiteX0" fmla="*/ 0 w 9524805"/>
                  <a:gd name="connsiteY0" fmla="*/ 677937 h 1431543"/>
                  <a:gd name="connsiteX1" fmla="*/ 1546201 w 9524805"/>
                  <a:gd name="connsiteY1" fmla="*/ 1355270 h 1431543"/>
                  <a:gd name="connsiteX2" fmla="*/ 3096733 w 9524805"/>
                  <a:gd name="connsiteY2" fmla="*/ 390070 h 1431543"/>
                  <a:gd name="connsiteX3" fmla="*/ 4588748 w 9524805"/>
                  <a:gd name="connsiteY3" fmla="*/ 694872 h 1431543"/>
                  <a:gd name="connsiteX4" fmla="*/ 6132126 w 9524805"/>
                  <a:gd name="connsiteY4" fmla="*/ 1431470 h 1431543"/>
                  <a:gd name="connsiteX5" fmla="*/ 7654240 w 9524805"/>
                  <a:gd name="connsiteY5" fmla="*/ 694870 h 1431543"/>
                  <a:gd name="connsiteX6" fmla="*/ 9524805 w 9524805"/>
                  <a:gd name="connsiteY6" fmla="*/ 603 h 1431543"/>
                  <a:gd name="connsiteX0" fmla="*/ 0 w 9524805"/>
                  <a:gd name="connsiteY0" fmla="*/ 677937 h 1431543"/>
                  <a:gd name="connsiteX1" fmla="*/ 1546201 w 9524805"/>
                  <a:gd name="connsiteY1" fmla="*/ 1355270 h 1431543"/>
                  <a:gd name="connsiteX2" fmla="*/ 3096733 w 9524805"/>
                  <a:gd name="connsiteY2" fmla="*/ 390070 h 1431543"/>
                  <a:gd name="connsiteX3" fmla="*/ 4588748 w 9524805"/>
                  <a:gd name="connsiteY3" fmla="*/ 694872 h 1431543"/>
                  <a:gd name="connsiteX4" fmla="*/ 6132126 w 9524805"/>
                  <a:gd name="connsiteY4" fmla="*/ 1431470 h 1431543"/>
                  <a:gd name="connsiteX5" fmla="*/ 7654240 w 9524805"/>
                  <a:gd name="connsiteY5" fmla="*/ 694870 h 1431543"/>
                  <a:gd name="connsiteX6" fmla="*/ 9524805 w 9524805"/>
                  <a:gd name="connsiteY6" fmla="*/ 603 h 1431543"/>
                  <a:gd name="connsiteX0" fmla="*/ 0 w 9571866"/>
                  <a:gd name="connsiteY0" fmla="*/ 715896 h 1469533"/>
                  <a:gd name="connsiteX1" fmla="*/ 1546201 w 9571866"/>
                  <a:gd name="connsiteY1" fmla="*/ 1393229 h 1469533"/>
                  <a:gd name="connsiteX2" fmla="*/ 3096733 w 9571866"/>
                  <a:gd name="connsiteY2" fmla="*/ 428029 h 1469533"/>
                  <a:gd name="connsiteX3" fmla="*/ 4588748 w 9571866"/>
                  <a:gd name="connsiteY3" fmla="*/ 732831 h 1469533"/>
                  <a:gd name="connsiteX4" fmla="*/ 6132126 w 9571866"/>
                  <a:gd name="connsiteY4" fmla="*/ 1469429 h 1469533"/>
                  <a:gd name="connsiteX5" fmla="*/ 7654240 w 9571866"/>
                  <a:gd name="connsiteY5" fmla="*/ 732829 h 1469533"/>
                  <a:gd name="connsiteX6" fmla="*/ 9397441 w 9571866"/>
                  <a:gd name="connsiteY6" fmla="*/ 55494 h 1469533"/>
                  <a:gd name="connsiteX7" fmla="*/ 9524805 w 9571866"/>
                  <a:gd name="connsiteY7" fmla="*/ 38562 h 1469533"/>
                  <a:gd name="connsiteX0" fmla="*/ 0 w 9592311"/>
                  <a:gd name="connsiteY0" fmla="*/ 665766 h 1681768"/>
                  <a:gd name="connsiteX1" fmla="*/ 1546201 w 9592311"/>
                  <a:gd name="connsiteY1" fmla="*/ 1343099 h 1681768"/>
                  <a:gd name="connsiteX2" fmla="*/ 3096733 w 9592311"/>
                  <a:gd name="connsiteY2" fmla="*/ 377899 h 1681768"/>
                  <a:gd name="connsiteX3" fmla="*/ 4588748 w 9592311"/>
                  <a:gd name="connsiteY3" fmla="*/ 682701 h 1681768"/>
                  <a:gd name="connsiteX4" fmla="*/ 6132126 w 9592311"/>
                  <a:gd name="connsiteY4" fmla="*/ 1419299 h 1681768"/>
                  <a:gd name="connsiteX5" fmla="*/ 7654240 w 9592311"/>
                  <a:gd name="connsiteY5" fmla="*/ 682699 h 1681768"/>
                  <a:gd name="connsiteX6" fmla="*/ 9397441 w 9592311"/>
                  <a:gd name="connsiteY6" fmla="*/ 5364 h 1681768"/>
                  <a:gd name="connsiteX7" fmla="*/ 9569208 w 9592311"/>
                  <a:gd name="connsiteY7" fmla="*/ 1681765 h 1681768"/>
                  <a:gd name="connsiteX0" fmla="*/ 0 w 9569208"/>
                  <a:gd name="connsiteY0" fmla="*/ 660402 h 1676401"/>
                  <a:gd name="connsiteX1" fmla="*/ 1546201 w 9569208"/>
                  <a:gd name="connsiteY1" fmla="*/ 1337735 h 1676401"/>
                  <a:gd name="connsiteX2" fmla="*/ 3096733 w 9569208"/>
                  <a:gd name="connsiteY2" fmla="*/ 372535 h 1676401"/>
                  <a:gd name="connsiteX3" fmla="*/ 4588748 w 9569208"/>
                  <a:gd name="connsiteY3" fmla="*/ 677337 h 1676401"/>
                  <a:gd name="connsiteX4" fmla="*/ 6132126 w 9569208"/>
                  <a:gd name="connsiteY4" fmla="*/ 1413935 h 1676401"/>
                  <a:gd name="connsiteX5" fmla="*/ 7654240 w 9569208"/>
                  <a:gd name="connsiteY5" fmla="*/ 677335 h 1676401"/>
                  <a:gd name="connsiteX6" fmla="*/ 9397441 w 9569208"/>
                  <a:gd name="connsiteY6" fmla="*/ 0 h 1676401"/>
                  <a:gd name="connsiteX7" fmla="*/ 9569208 w 9569208"/>
                  <a:gd name="connsiteY7" fmla="*/ 1676401 h 1676401"/>
                  <a:gd name="connsiteX0" fmla="*/ 0 w 9569208"/>
                  <a:gd name="connsiteY0" fmla="*/ 660402 h 1676401"/>
                  <a:gd name="connsiteX1" fmla="*/ 1546201 w 9569208"/>
                  <a:gd name="connsiteY1" fmla="*/ 1337735 h 1676401"/>
                  <a:gd name="connsiteX2" fmla="*/ 3096733 w 9569208"/>
                  <a:gd name="connsiteY2" fmla="*/ 372535 h 1676401"/>
                  <a:gd name="connsiteX3" fmla="*/ 4588748 w 9569208"/>
                  <a:gd name="connsiteY3" fmla="*/ 677337 h 1676401"/>
                  <a:gd name="connsiteX4" fmla="*/ 6132126 w 9569208"/>
                  <a:gd name="connsiteY4" fmla="*/ 1413935 h 1676401"/>
                  <a:gd name="connsiteX5" fmla="*/ 7654240 w 9569208"/>
                  <a:gd name="connsiteY5" fmla="*/ 677335 h 1676401"/>
                  <a:gd name="connsiteX6" fmla="*/ 9530650 w 9569208"/>
                  <a:gd name="connsiteY6" fmla="*/ 0 h 1676401"/>
                  <a:gd name="connsiteX7" fmla="*/ 9569208 w 9569208"/>
                  <a:gd name="connsiteY7" fmla="*/ 1676401 h 1676401"/>
                  <a:gd name="connsiteX0" fmla="*/ 0 w 9569208"/>
                  <a:gd name="connsiteY0" fmla="*/ 660609 h 1676608"/>
                  <a:gd name="connsiteX1" fmla="*/ 1546201 w 9569208"/>
                  <a:gd name="connsiteY1" fmla="*/ 1337942 h 1676608"/>
                  <a:gd name="connsiteX2" fmla="*/ 3096733 w 9569208"/>
                  <a:gd name="connsiteY2" fmla="*/ 372742 h 1676608"/>
                  <a:gd name="connsiteX3" fmla="*/ 4588748 w 9569208"/>
                  <a:gd name="connsiteY3" fmla="*/ 677544 h 1676608"/>
                  <a:gd name="connsiteX4" fmla="*/ 6132126 w 9569208"/>
                  <a:gd name="connsiteY4" fmla="*/ 1414142 h 1676608"/>
                  <a:gd name="connsiteX5" fmla="*/ 7654240 w 9569208"/>
                  <a:gd name="connsiteY5" fmla="*/ 677542 h 1676608"/>
                  <a:gd name="connsiteX6" fmla="*/ 9530650 w 9569208"/>
                  <a:gd name="connsiteY6" fmla="*/ 207 h 1676608"/>
                  <a:gd name="connsiteX7" fmla="*/ 9569208 w 9569208"/>
                  <a:gd name="connsiteY7" fmla="*/ 1676608 h 1676608"/>
                  <a:gd name="connsiteX0" fmla="*/ 0 w 9558107"/>
                  <a:gd name="connsiteY0" fmla="*/ 660609 h 1702008"/>
                  <a:gd name="connsiteX1" fmla="*/ 1546201 w 9558107"/>
                  <a:gd name="connsiteY1" fmla="*/ 1337942 h 1702008"/>
                  <a:gd name="connsiteX2" fmla="*/ 3096733 w 9558107"/>
                  <a:gd name="connsiteY2" fmla="*/ 372742 h 1702008"/>
                  <a:gd name="connsiteX3" fmla="*/ 4588748 w 9558107"/>
                  <a:gd name="connsiteY3" fmla="*/ 677544 h 1702008"/>
                  <a:gd name="connsiteX4" fmla="*/ 6132126 w 9558107"/>
                  <a:gd name="connsiteY4" fmla="*/ 1414142 h 1702008"/>
                  <a:gd name="connsiteX5" fmla="*/ 7654240 w 9558107"/>
                  <a:gd name="connsiteY5" fmla="*/ 677542 h 1702008"/>
                  <a:gd name="connsiteX6" fmla="*/ 9530650 w 9558107"/>
                  <a:gd name="connsiteY6" fmla="*/ 207 h 1702008"/>
                  <a:gd name="connsiteX7" fmla="*/ 9558107 w 9558107"/>
                  <a:gd name="connsiteY7" fmla="*/ 1702008 h 1702008"/>
                  <a:gd name="connsiteX0" fmla="*/ 0 w 9857826"/>
                  <a:gd name="connsiteY0" fmla="*/ 660609 h 1414246"/>
                  <a:gd name="connsiteX1" fmla="*/ 1546201 w 9857826"/>
                  <a:gd name="connsiteY1" fmla="*/ 1337942 h 1414246"/>
                  <a:gd name="connsiteX2" fmla="*/ 3096733 w 9857826"/>
                  <a:gd name="connsiteY2" fmla="*/ 372742 h 1414246"/>
                  <a:gd name="connsiteX3" fmla="*/ 4588748 w 9857826"/>
                  <a:gd name="connsiteY3" fmla="*/ 677544 h 1414246"/>
                  <a:gd name="connsiteX4" fmla="*/ 6132126 w 9857826"/>
                  <a:gd name="connsiteY4" fmla="*/ 1414142 h 1414246"/>
                  <a:gd name="connsiteX5" fmla="*/ 7654240 w 9857826"/>
                  <a:gd name="connsiteY5" fmla="*/ 677542 h 1414246"/>
                  <a:gd name="connsiteX6" fmla="*/ 9530650 w 9857826"/>
                  <a:gd name="connsiteY6" fmla="*/ 207 h 1414246"/>
                  <a:gd name="connsiteX7" fmla="*/ 9857826 w 9857826"/>
                  <a:gd name="connsiteY7" fmla="*/ 1371808 h 1414246"/>
                  <a:gd name="connsiteX0" fmla="*/ 0 w 9624711"/>
                  <a:gd name="connsiteY0" fmla="*/ 660609 h 2531741"/>
                  <a:gd name="connsiteX1" fmla="*/ 1546201 w 9624711"/>
                  <a:gd name="connsiteY1" fmla="*/ 1337942 h 2531741"/>
                  <a:gd name="connsiteX2" fmla="*/ 3096733 w 9624711"/>
                  <a:gd name="connsiteY2" fmla="*/ 372742 h 2531741"/>
                  <a:gd name="connsiteX3" fmla="*/ 4588748 w 9624711"/>
                  <a:gd name="connsiteY3" fmla="*/ 677544 h 2531741"/>
                  <a:gd name="connsiteX4" fmla="*/ 6132126 w 9624711"/>
                  <a:gd name="connsiteY4" fmla="*/ 1414142 h 2531741"/>
                  <a:gd name="connsiteX5" fmla="*/ 7654240 w 9624711"/>
                  <a:gd name="connsiteY5" fmla="*/ 677542 h 2531741"/>
                  <a:gd name="connsiteX6" fmla="*/ 9530650 w 9624711"/>
                  <a:gd name="connsiteY6" fmla="*/ 207 h 2531741"/>
                  <a:gd name="connsiteX7" fmla="*/ 9624711 w 9624711"/>
                  <a:gd name="connsiteY7" fmla="*/ 2531741 h 2531741"/>
                  <a:gd name="connsiteX0" fmla="*/ 0 w 9624711"/>
                  <a:gd name="connsiteY0" fmla="*/ 683231 h 2554363"/>
                  <a:gd name="connsiteX1" fmla="*/ 1546201 w 9624711"/>
                  <a:gd name="connsiteY1" fmla="*/ 1360564 h 2554363"/>
                  <a:gd name="connsiteX2" fmla="*/ 3096733 w 9624711"/>
                  <a:gd name="connsiteY2" fmla="*/ 395364 h 2554363"/>
                  <a:gd name="connsiteX3" fmla="*/ 4588748 w 9624711"/>
                  <a:gd name="connsiteY3" fmla="*/ 700166 h 2554363"/>
                  <a:gd name="connsiteX4" fmla="*/ 6132126 w 9624711"/>
                  <a:gd name="connsiteY4" fmla="*/ 1436764 h 2554363"/>
                  <a:gd name="connsiteX5" fmla="*/ 7654240 w 9624711"/>
                  <a:gd name="connsiteY5" fmla="*/ 700164 h 2554363"/>
                  <a:gd name="connsiteX6" fmla="*/ 9530650 w 9624711"/>
                  <a:gd name="connsiteY6" fmla="*/ 22829 h 2554363"/>
                  <a:gd name="connsiteX7" fmla="*/ 9575053 w 9624711"/>
                  <a:gd name="connsiteY7" fmla="*/ 1572229 h 2554363"/>
                  <a:gd name="connsiteX8" fmla="*/ 9624711 w 9624711"/>
                  <a:gd name="connsiteY8" fmla="*/ 2554363 h 2554363"/>
                  <a:gd name="connsiteX0" fmla="*/ 0 w 9575053"/>
                  <a:gd name="connsiteY0" fmla="*/ 683231 h 1707697"/>
                  <a:gd name="connsiteX1" fmla="*/ 1546201 w 9575053"/>
                  <a:gd name="connsiteY1" fmla="*/ 1360564 h 1707697"/>
                  <a:gd name="connsiteX2" fmla="*/ 3096733 w 9575053"/>
                  <a:gd name="connsiteY2" fmla="*/ 395364 h 1707697"/>
                  <a:gd name="connsiteX3" fmla="*/ 4588748 w 9575053"/>
                  <a:gd name="connsiteY3" fmla="*/ 700166 h 1707697"/>
                  <a:gd name="connsiteX4" fmla="*/ 6132126 w 9575053"/>
                  <a:gd name="connsiteY4" fmla="*/ 1436764 h 1707697"/>
                  <a:gd name="connsiteX5" fmla="*/ 7654240 w 9575053"/>
                  <a:gd name="connsiteY5" fmla="*/ 700164 h 1707697"/>
                  <a:gd name="connsiteX6" fmla="*/ 9530650 w 9575053"/>
                  <a:gd name="connsiteY6" fmla="*/ 22829 h 1707697"/>
                  <a:gd name="connsiteX7" fmla="*/ 9575053 w 9575053"/>
                  <a:gd name="connsiteY7" fmla="*/ 1572229 h 1707697"/>
                  <a:gd name="connsiteX8" fmla="*/ 22602 w 9575053"/>
                  <a:gd name="connsiteY8" fmla="*/ 1707697 h 1707697"/>
                  <a:gd name="connsiteX0" fmla="*/ 0 w 9586154"/>
                  <a:gd name="connsiteY0" fmla="*/ 683231 h 1707697"/>
                  <a:gd name="connsiteX1" fmla="*/ 1546201 w 9586154"/>
                  <a:gd name="connsiteY1" fmla="*/ 1360564 h 1707697"/>
                  <a:gd name="connsiteX2" fmla="*/ 3096733 w 9586154"/>
                  <a:gd name="connsiteY2" fmla="*/ 395364 h 1707697"/>
                  <a:gd name="connsiteX3" fmla="*/ 4588748 w 9586154"/>
                  <a:gd name="connsiteY3" fmla="*/ 700166 h 1707697"/>
                  <a:gd name="connsiteX4" fmla="*/ 6132126 w 9586154"/>
                  <a:gd name="connsiteY4" fmla="*/ 1436764 h 1707697"/>
                  <a:gd name="connsiteX5" fmla="*/ 7654240 w 9586154"/>
                  <a:gd name="connsiteY5" fmla="*/ 700164 h 1707697"/>
                  <a:gd name="connsiteX6" fmla="*/ 9530650 w 9586154"/>
                  <a:gd name="connsiteY6" fmla="*/ 22829 h 1707697"/>
                  <a:gd name="connsiteX7" fmla="*/ 9586154 w 9586154"/>
                  <a:gd name="connsiteY7" fmla="*/ 1707696 h 1707697"/>
                  <a:gd name="connsiteX8" fmla="*/ 22602 w 9586154"/>
                  <a:gd name="connsiteY8" fmla="*/ 1707697 h 1707697"/>
                  <a:gd name="connsiteX0" fmla="*/ 0 w 9586154"/>
                  <a:gd name="connsiteY0" fmla="*/ 683231 h 1707697"/>
                  <a:gd name="connsiteX1" fmla="*/ 1546201 w 9586154"/>
                  <a:gd name="connsiteY1" fmla="*/ 1360564 h 1707697"/>
                  <a:gd name="connsiteX2" fmla="*/ 3096733 w 9586154"/>
                  <a:gd name="connsiteY2" fmla="*/ 395364 h 1707697"/>
                  <a:gd name="connsiteX3" fmla="*/ 4588748 w 9586154"/>
                  <a:gd name="connsiteY3" fmla="*/ 700166 h 1707697"/>
                  <a:gd name="connsiteX4" fmla="*/ 6132126 w 9586154"/>
                  <a:gd name="connsiteY4" fmla="*/ 1436764 h 1707697"/>
                  <a:gd name="connsiteX5" fmla="*/ 7654240 w 9586154"/>
                  <a:gd name="connsiteY5" fmla="*/ 700164 h 1707697"/>
                  <a:gd name="connsiteX6" fmla="*/ 9530650 w 9586154"/>
                  <a:gd name="connsiteY6" fmla="*/ 22829 h 1707697"/>
                  <a:gd name="connsiteX7" fmla="*/ 9586154 w 9586154"/>
                  <a:gd name="connsiteY7" fmla="*/ 1707696 h 1707697"/>
                  <a:gd name="connsiteX8" fmla="*/ 872102 w 9586154"/>
                  <a:gd name="connsiteY8" fmla="*/ 1707696 h 1707697"/>
                  <a:gd name="connsiteX9" fmla="*/ 22602 w 9586154"/>
                  <a:gd name="connsiteY9" fmla="*/ 1707697 h 1707697"/>
                  <a:gd name="connsiteX0" fmla="*/ 0 w 9586154"/>
                  <a:gd name="connsiteY0" fmla="*/ 683231 h 1707696"/>
                  <a:gd name="connsiteX1" fmla="*/ 1546201 w 9586154"/>
                  <a:gd name="connsiteY1" fmla="*/ 1360564 h 1707696"/>
                  <a:gd name="connsiteX2" fmla="*/ 3096733 w 9586154"/>
                  <a:gd name="connsiteY2" fmla="*/ 395364 h 1707696"/>
                  <a:gd name="connsiteX3" fmla="*/ 4588748 w 9586154"/>
                  <a:gd name="connsiteY3" fmla="*/ 700166 h 1707696"/>
                  <a:gd name="connsiteX4" fmla="*/ 6132126 w 9586154"/>
                  <a:gd name="connsiteY4" fmla="*/ 1436764 h 1707696"/>
                  <a:gd name="connsiteX5" fmla="*/ 7654240 w 9586154"/>
                  <a:gd name="connsiteY5" fmla="*/ 700164 h 1707696"/>
                  <a:gd name="connsiteX6" fmla="*/ 9530650 w 9586154"/>
                  <a:gd name="connsiteY6" fmla="*/ 22829 h 1707696"/>
                  <a:gd name="connsiteX7" fmla="*/ 9586154 w 9586154"/>
                  <a:gd name="connsiteY7" fmla="*/ 1707696 h 1707696"/>
                  <a:gd name="connsiteX8" fmla="*/ 872102 w 9586154"/>
                  <a:gd name="connsiteY8" fmla="*/ 1707696 h 1707696"/>
                  <a:gd name="connsiteX9" fmla="*/ 401 w 9586154"/>
                  <a:gd name="connsiteY9" fmla="*/ 674763 h 1707696"/>
                  <a:gd name="connsiteX0" fmla="*/ 0 w 9586154"/>
                  <a:gd name="connsiteY0" fmla="*/ 683231 h 1716163"/>
                  <a:gd name="connsiteX1" fmla="*/ 1546201 w 9586154"/>
                  <a:gd name="connsiteY1" fmla="*/ 1360564 h 1716163"/>
                  <a:gd name="connsiteX2" fmla="*/ 3096733 w 9586154"/>
                  <a:gd name="connsiteY2" fmla="*/ 395364 h 1716163"/>
                  <a:gd name="connsiteX3" fmla="*/ 4588748 w 9586154"/>
                  <a:gd name="connsiteY3" fmla="*/ 700166 h 1716163"/>
                  <a:gd name="connsiteX4" fmla="*/ 6132126 w 9586154"/>
                  <a:gd name="connsiteY4" fmla="*/ 1436764 h 1716163"/>
                  <a:gd name="connsiteX5" fmla="*/ 7654240 w 9586154"/>
                  <a:gd name="connsiteY5" fmla="*/ 700164 h 1716163"/>
                  <a:gd name="connsiteX6" fmla="*/ 9530650 w 9586154"/>
                  <a:gd name="connsiteY6" fmla="*/ 22829 h 1716163"/>
                  <a:gd name="connsiteX7" fmla="*/ 9586154 w 9586154"/>
                  <a:gd name="connsiteY7" fmla="*/ 1707696 h 1716163"/>
                  <a:gd name="connsiteX8" fmla="*/ 72852 w 9586154"/>
                  <a:gd name="connsiteY8" fmla="*/ 1716163 h 1716163"/>
                  <a:gd name="connsiteX9" fmla="*/ 401 w 9586154"/>
                  <a:gd name="connsiteY9" fmla="*/ 674763 h 1716163"/>
                  <a:gd name="connsiteX0" fmla="*/ 0 w 9586154"/>
                  <a:gd name="connsiteY0" fmla="*/ 674998 h 1707930"/>
                  <a:gd name="connsiteX1" fmla="*/ 1546201 w 9586154"/>
                  <a:gd name="connsiteY1" fmla="*/ 1352331 h 1707930"/>
                  <a:gd name="connsiteX2" fmla="*/ 3096733 w 9586154"/>
                  <a:gd name="connsiteY2" fmla="*/ 387131 h 1707930"/>
                  <a:gd name="connsiteX3" fmla="*/ 4588748 w 9586154"/>
                  <a:gd name="connsiteY3" fmla="*/ 691933 h 1707930"/>
                  <a:gd name="connsiteX4" fmla="*/ 6132126 w 9586154"/>
                  <a:gd name="connsiteY4" fmla="*/ 1428531 h 1707930"/>
                  <a:gd name="connsiteX5" fmla="*/ 7654240 w 9586154"/>
                  <a:gd name="connsiteY5" fmla="*/ 691931 h 1707930"/>
                  <a:gd name="connsiteX6" fmla="*/ 9575054 w 9586154"/>
                  <a:gd name="connsiteY6" fmla="*/ 23063 h 1707930"/>
                  <a:gd name="connsiteX7" fmla="*/ 9586154 w 9586154"/>
                  <a:gd name="connsiteY7" fmla="*/ 1699463 h 1707930"/>
                  <a:gd name="connsiteX8" fmla="*/ 72852 w 9586154"/>
                  <a:gd name="connsiteY8" fmla="*/ 1707930 h 1707930"/>
                  <a:gd name="connsiteX9" fmla="*/ 401 w 9586154"/>
                  <a:gd name="connsiteY9" fmla="*/ 666530 h 1707930"/>
                  <a:gd name="connsiteX0" fmla="*/ 4852 w 9591006"/>
                  <a:gd name="connsiteY0" fmla="*/ 674998 h 1724863"/>
                  <a:gd name="connsiteX1" fmla="*/ 1551053 w 9591006"/>
                  <a:gd name="connsiteY1" fmla="*/ 1352331 h 1724863"/>
                  <a:gd name="connsiteX2" fmla="*/ 3101585 w 9591006"/>
                  <a:gd name="connsiteY2" fmla="*/ 387131 h 1724863"/>
                  <a:gd name="connsiteX3" fmla="*/ 4593600 w 9591006"/>
                  <a:gd name="connsiteY3" fmla="*/ 691933 h 1724863"/>
                  <a:gd name="connsiteX4" fmla="*/ 6136978 w 9591006"/>
                  <a:gd name="connsiteY4" fmla="*/ 1428531 h 1724863"/>
                  <a:gd name="connsiteX5" fmla="*/ 7659092 w 9591006"/>
                  <a:gd name="connsiteY5" fmla="*/ 691931 h 1724863"/>
                  <a:gd name="connsiteX6" fmla="*/ 9579906 w 9591006"/>
                  <a:gd name="connsiteY6" fmla="*/ 23063 h 1724863"/>
                  <a:gd name="connsiteX7" fmla="*/ 9591006 w 9591006"/>
                  <a:gd name="connsiteY7" fmla="*/ 1699463 h 1724863"/>
                  <a:gd name="connsiteX8" fmla="*/ 0 w 9591006"/>
                  <a:gd name="connsiteY8" fmla="*/ 1724863 h 1724863"/>
                  <a:gd name="connsiteX9" fmla="*/ 5253 w 9591006"/>
                  <a:gd name="connsiteY9" fmla="*/ 666530 h 1724863"/>
                  <a:gd name="connsiteX0" fmla="*/ 0 w 9586154"/>
                  <a:gd name="connsiteY0" fmla="*/ 674998 h 1707929"/>
                  <a:gd name="connsiteX1" fmla="*/ 1546201 w 9586154"/>
                  <a:gd name="connsiteY1" fmla="*/ 1352331 h 1707929"/>
                  <a:gd name="connsiteX2" fmla="*/ 3096733 w 9586154"/>
                  <a:gd name="connsiteY2" fmla="*/ 387131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096733 w 9586154"/>
                  <a:gd name="connsiteY2" fmla="*/ 387131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185538 w 9586154"/>
                  <a:gd name="connsiteY2" fmla="*/ 370197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185538 w 9586154"/>
                  <a:gd name="connsiteY2" fmla="*/ 370197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229942 w 9586154"/>
                  <a:gd name="connsiteY2" fmla="*/ 353263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229942 w 9586154"/>
                  <a:gd name="connsiteY2" fmla="*/ 353263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229942 w 9586154"/>
                  <a:gd name="connsiteY2" fmla="*/ 353263 h 1707929"/>
                  <a:gd name="connsiteX3" fmla="*/ 4821862 w 9586154"/>
                  <a:gd name="connsiteY3" fmla="*/ 581866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229942 w 9586154"/>
                  <a:gd name="connsiteY2" fmla="*/ 353263 h 1707929"/>
                  <a:gd name="connsiteX3" fmla="*/ 4821862 w 9586154"/>
                  <a:gd name="connsiteY3" fmla="*/ 581866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229942 w 9586154"/>
                  <a:gd name="connsiteY2" fmla="*/ 353263 h 1707929"/>
                  <a:gd name="connsiteX3" fmla="*/ 4821862 w 9586154"/>
                  <a:gd name="connsiteY3" fmla="*/ 581866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5087 h 1708018"/>
                  <a:gd name="connsiteX1" fmla="*/ 1579503 w 9586154"/>
                  <a:gd name="connsiteY1" fmla="*/ 1369354 h 1708018"/>
                  <a:gd name="connsiteX2" fmla="*/ 3229942 w 9586154"/>
                  <a:gd name="connsiteY2" fmla="*/ 353352 h 1708018"/>
                  <a:gd name="connsiteX3" fmla="*/ 4821862 w 9586154"/>
                  <a:gd name="connsiteY3" fmla="*/ 581955 h 1708018"/>
                  <a:gd name="connsiteX4" fmla="*/ 6387442 w 9586154"/>
                  <a:gd name="connsiteY4" fmla="*/ 1445553 h 1708018"/>
                  <a:gd name="connsiteX5" fmla="*/ 7654240 w 9586154"/>
                  <a:gd name="connsiteY5" fmla="*/ 692020 h 1708018"/>
                  <a:gd name="connsiteX6" fmla="*/ 9575054 w 9586154"/>
                  <a:gd name="connsiteY6" fmla="*/ 23152 h 1708018"/>
                  <a:gd name="connsiteX7" fmla="*/ 9586154 w 9586154"/>
                  <a:gd name="connsiteY7" fmla="*/ 1699552 h 1708018"/>
                  <a:gd name="connsiteX8" fmla="*/ 6249 w 9586154"/>
                  <a:gd name="connsiteY8" fmla="*/ 1708018 h 1708018"/>
                  <a:gd name="connsiteX9" fmla="*/ 401 w 9586154"/>
                  <a:gd name="connsiteY9" fmla="*/ 666619 h 1708018"/>
                  <a:gd name="connsiteX0" fmla="*/ 0 w 9586154"/>
                  <a:gd name="connsiteY0" fmla="*/ 675087 h 1708018"/>
                  <a:gd name="connsiteX1" fmla="*/ 1579503 w 9586154"/>
                  <a:gd name="connsiteY1" fmla="*/ 1369354 h 1708018"/>
                  <a:gd name="connsiteX2" fmla="*/ 3229942 w 9586154"/>
                  <a:gd name="connsiteY2" fmla="*/ 353352 h 1708018"/>
                  <a:gd name="connsiteX3" fmla="*/ 4821862 w 9586154"/>
                  <a:gd name="connsiteY3" fmla="*/ 581955 h 1708018"/>
                  <a:gd name="connsiteX4" fmla="*/ 6398543 w 9586154"/>
                  <a:gd name="connsiteY4" fmla="*/ 1445553 h 1708018"/>
                  <a:gd name="connsiteX5" fmla="*/ 7654240 w 9586154"/>
                  <a:gd name="connsiteY5" fmla="*/ 692020 h 1708018"/>
                  <a:gd name="connsiteX6" fmla="*/ 9575054 w 9586154"/>
                  <a:gd name="connsiteY6" fmla="*/ 23152 h 1708018"/>
                  <a:gd name="connsiteX7" fmla="*/ 9586154 w 9586154"/>
                  <a:gd name="connsiteY7" fmla="*/ 1699552 h 1708018"/>
                  <a:gd name="connsiteX8" fmla="*/ 6249 w 9586154"/>
                  <a:gd name="connsiteY8" fmla="*/ 1708018 h 1708018"/>
                  <a:gd name="connsiteX9" fmla="*/ 401 w 9586154"/>
                  <a:gd name="connsiteY9" fmla="*/ 666619 h 1708018"/>
                  <a:gd name="connsiteX0" fmla="*/ 0 w 9586154"/>
                  <a:gd name="connsiteY0" fmla="*/ 653061 h 1685992"/>
                  <a:gd name="connsiteX1" fmla="*/ 1579503 w 9586154"/>
                  <a:gd name="connsiteY1" fmla="*/ 1347328 h 1685992"/>
                  <a:gd name="connsiteX2" fmla="*/ 3229942 w 9586154"/>
                  <a:gd name="connsiteY2" fmla="*/ 331326 h 1685992"/>
                  <a:gd name="connsiteX3" fmla="*/ 4821862 w 9586154"/>
                  <a:gd name="connsiteY3" fmla="*/ 559929 h 1685992"/>
                  <a:gd name="connsiteX4" fmla="*/ 6398543 w 9586154"/>
                  <a:gd name="connsiteY4" fmla="*/ 1423527 h 1685992"/>
                  <a:gd name="connsiteX5" fmla="*/ 7654240 w 9586154"/>
                  <a:gd name="connsiteY5" fmla="*/ 669994 h 1685992"/>
                  <a:gd name="connsiteX6" fmla="*/ 9575054 w 9586154"/>
                  <a:gd name="connsiteY6" fmla="*/ 1126 h 1685992"/>
                  <a:gd name="connsiteX7" fmla="*/ 9586154 w 9586154"/>
                  <a:gd name="connsiteY7" fmla="*/ 1677526 h 1685992"/>
                  <a:gd name="connsiteX8" fmla="*/ 6249 w 9586154"/>
                  <a:gd name="connsiteY8" fmla="*/ 1685992 h 1685992"/>
                  <a:gd name="connsiteX9" fmla="*/ 401 w 9586154"/>
                  <a:gd name="connsiteY9" fmla="*/ 644593 h 1685992"/>
                  <a:gd name="connsiteX0" fmla="*/ 0 w 9586154"/>
                  <a:gd name="connsiteY0" fmla="*/ 653123 h 1686054"/>
                  <a:gd name="connsiteX1" fmla="*/ 1579503 w 9586154"/>
                  <a:gd name="connsiteY1" fmla="*/ 1347390 h 1686054"/>
                  <a:gd name="connsiteX2" fmla="*/ 3229942 w 9586154"/>
                  <a:gd name="connsiteY2" fmla="*/ 331388 h 1686054"/>
                  <a:gd name="connsiteX3" fmla="*/ 4821862 w 9586154"/>
                  <a:gd name="connsiteY3" fmla="*/ 559991 h 1686054"/>
                  <a:gd name="connsiteX4" fmla="*/ 6398543 w 9586154"/>
                  <a:gd name="connsiteY4" fmla="*/ 1423589 h 1686054"/>
                  <a:gd name="connsiteX5" fmla="*/ 8020564 w 9586154"/>
                  <a:gd name="connsiteY5" fmla="*/ 644656 h 1686054"/>
                  <a:gd name="connsiteX6" fmla="*/ 9575054 w 9586154"/>
                  <a:gd name="connsiteY6" fmla="*/ 1188 h 1686054"/>
                  <a:gd name="connsiteX7" fmla="*/ 9586154 w 9586154"/>
                  <a:gd name="connsiteY7" fmla="*/ 1677588 h 1686054"/>
                  <a:gd name="connsiteX8" fmla="*/ 6249 w 9586154"/>
                  <a:gd name="connsiteY8" fmla="*/ 1686054 h 1686054"/>
                  <a:gd name="connsiteX9" fmla="*/ 401 w 9586154"/>
                  <a:gd name="connsiteY9" fmla="*/ 644655 h 1686054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229942 w 9586154"/>
                  <a:gd name="connsiteY2" fmla="*/ 331004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229942 w 9586154"/>
                  <a:gd name="connsiteY2" fmla="*/ 331004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174438 w 9586154"/>
                  <a:gd name="connsiteY2" fmla="*/ 212470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174438 w 9586154"/>
                  <a:gd name="connsiteY2" fmla="*/ 212470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174438 w 9586154"/>
                  <a:gd name="connsiteY2" fmla="*/ 212470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174438 w 9586154"/>
                  <a:gd name="connsiteY2" fmla="*/ 212470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5"/>
                  <a:gd name="connsiteY0" fmla="*/ 440307 h 1473238"/>
                  <a:gd name="connsiteX1" fmla="*/ 1579503 w 9586155"/>
                  <a:gd name="connsiteY1" fmla="*/ 1134574 h 1473238"/>
                  <a:gd name="connsiteX2" fmla="*/ 3174438 w 9586155"/>
                  <a:gd name="connsiteY2" fmla="*/ 38 h 1473238"/>
                  <a:gd name="connsiteX3" fmla="*/ 4821862 w 9586155"/>
                  <a:gd name="connsiteY3" fmla="*/ 347175 h 1473238"/>
                  <a:gd name="connsiteX4" fmla="*/ 6398543 w 9586155"/>
                  <a:gd name="connsiteY4" fmla="*/ 1210773 h 1473238"/>
                  <a:gd name="connsiteX5" fmla="*/ 8020564 w 9586155"/>
                  <a:gd name="connsiteY5" fmla="*/ 431840 h 1473238"/>
                  <a:gd name="connsiteX6" fmla="*/ 9586155 w 9586155"/>
                  <a:gd name="connsiteY6" fmla="*/ 101638 h 1473238"/>
                  <a:gd name="connsiteX7" fmla="*/ 9586154 w 9586155"/>
                  <a:gd name="connsiteY7" fmla="*/ 1464772 h 1473238"/>
                  <a:gd name="connsiteX8" fmla="*/ 6249 w 9586155"/>
                  <a:gd name="connsiteY8" fmla="*/ 1473238 h 1473238"/>
                  <a:gd name="connsiteX9" fmla="*/ 401 w 9586155"/>
                  <a:gd name="connsiteY9" fmla="*/ 431839 h 1473238"/>
                  <a:gd name="connsiteX0" fmla="*/ 0 w 9586155"/>
                  <a:gd name="connsiteY0" fmla="*/ 440307 h 1473238"/>
                  <a:gd name="connsiteX1" fmla="*/ 1579503 w 9586155"/>
                  <a:gd name="connsiteY1" fmla="*/ 1134574 h 1473238"/>
                  <a:gd name="connsiteX2" fmla="*/ 3174438 w 9586155"/>
                  <a:gd name="connsiteY2" fmla="*/ 38 h 1473238"/>
                  <a:gd name="connsiteX3" fmla="*/ 4821862 w 9586155"/>
                  <a:gd name="connsiteY3" fmla="*/ 347175 h 1473238"/>
                  <a:gd name="connsiteX4" fmla="*/ 6398543 w 9586155"/>
                  <a:gd name="connsiteY4" fmla="*/ 1210773 h 1473238"/>
                  <a:gd name="connsiteX5" fmla="*/ 7965059 w 9586155"/>
                  <a:gd name="connsiteY5" fmla="*/ 440307 h 1473238"/>
                  <a:gd name="connsiteX6" fmla="*/ 9586155 w 9586155"/>
                  <a:gd name="connsiteY6" fmla="*/ 101638 h 1473238"/>
                  <a:gd name="connsiteX7" fmla="*/ 9586154 w 9586155"/>
                  <a:gd name="connsiteY7" fmla="*/ 1464772 h 1473238"/>
                  <a:gd name="connsiteX8" fmla="*/ 6249 w 9586155"/>
                  <a:gd name="connsiteY8" fmla="*/ 1473238 h 1473238"/>
                  <a:gd name="connsiteX9" fmla="*/ 401 w 9586155"/>
                  <a:gd name="connsiteY9" fmla="*/ 431839 h 1473238"/>
                  <a:gd name="connsiteX0" fmla="*/ 0 w 9586155"/>
                  <a:gd name="connsiteY0" fmla="*/ 440307 h 1473238"/>
                  <a:gd name="connsiteX1" fmla="*/ 1579503 w 9586155"/>
                  <a:gd name="connsiteY1" fmla="*/ 1134574 h 1473238"/>
                  <a:gd name="connsiteX2" fmla="*/ 3174438 w 9586155"/>
                  <a:gd name="connsiteY2" fmla="*/ 38 h 1473238"/>
                  <a:gd name="connsiteX3" fmla="*/ 4821862 w 9586155"/>
                  <a:gd name="connsiteY3" fmla="*/ 347175 h 1473238"/>
                  <a:gd name="connsiteX4" fmla="*/ 6398543 w 9586155"/>
                  <a:gd name="connsiteY4" fmla="*/ 1210773 h 1473238"/>
                  <a:gd name="connsiteX5" fmla="*/ 7965059 w 9586155"/>
                  <a:gd name="connsiteY5" fmla="*/ 440307 h 1473238"/>
                  <a:gd name="connsiteX6" fmla="*/ 9586155 w 9586155"/>
                  <a:gd name="connsiteY6" fmla="*/ 101638 h 1473238"/>
                  <a:gd name="connsiteX7" fmla="*/ 9586154 w 9586155"/>
                  <a:gd name="connsiteY7" fmla="*/ 1464772 h 1473238"/>
                  <a:gd name="connsiteX8" fmla="*/ 6249 w 9586155"/>
                  <a:gd name="connsiteY8" fmla="*/ 1473238 h 1473238"/>
                  <a:gd name="connsiteX9" fmla="*/ 401 w 9586155"/>
                  <a:gd name="connsiteY9" fmla="*/ 431839 h 1473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586155" h="1473238">
                    <a:moveTo>
                      <a:pt x="0" y="440307"/>
                    </a:moveTo>
                    <a:cubicBezTo>
                      <a:pt x="519666" y="915146"/>
                      <a:pt x="1050430" y="1207952"/>
                      <a:pt x="1579503" y="1134574"/>
                    </a:cubicBezTo>
                    <a:cubicBezTo>
                      <a:pt x="2108576" y="1061196"/>
                      <a:pt x="2456435" y="4271"/>
                      <a:pt x="3174438" y="38"/>
                    </a:cubicBezTo>
                    <a:cubicBezTo>
                      <a:pt x="3892441" y="-4195"/>
                      <a:pt x="3784979" y="348586"/>
                      <a:pt x="4821862" y="347175"/>
                    </a:cubicBezTo>
                    <a:cubicBezTo>
                      <a:pt x="5858745" y="345764"/>
                      <a:pt x="5874677" y="1195251"/>
                      <a:pt x="6398543" y="1210773"/>
                    </a:cubicBezTo>
                    <a:cubicBezTo>
                      <a:pt x="6922409" y="1226295"/>
                      <a:pt x="7289480" y="447363"/>
                      <a:pt x="7965059" y="440307"/>
                    </a:cubicBezTo>
                    <a:cubicBezTo>
                      <a:pt x="8640638" y="433251"/>
                      <a:pt x="8821994" y="74827"/>
                      <a:pt x="9586155" y="101638"/>
                    </a:cubicBezTo>
                    <a:cubicBezTo>
                      <a:pt x="9586155" y="556016"/>
                      <a:pt x="9586154" y="1010394"/>
                      <a:pt x="9586154" y="1464772"/>
                    </a:cubicBezTo>
                    <a:lnTo>
                      <a:pt x="6249" y="1473238"/>
                    </a:lnTo>
                    <a:cubicBezTo>
                      <a:pt x="4300" y="1126105"/>
                      <a:pt x="2350" y="778972"/>
                      <a:pt x="401" y="431839"/>
                    </a:cubicBezTo>
                  </a:path>
                </a:pathLst>
              </a:cu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24" name="자유형 50">
                <a:extLst>
                  <a:ext uri="{FF2B5EF4-FFF2-40B4-BE49-F238E27FC236}">
                    <a16:creationId xmlns:a16="http://schemas.microsoft.com/office/drawing/2014/main" id="{D970BE00-3FA6-B8AC-6FFD-8739E3757A2E}"/>
                  </a:ext>
                </a:extLst>
              </p:cNvPr>
              <p:cNvSpPr/>
              <p:nvPr/>
            </p:nvSpPr>
            <p:spPr>
              <a:xfrm>
                <a:off x="968902" y="7787152"/>
                <a:ext cx="7311499" cy="1211001"/>
              </a:xfrm>
              <a:custGeom>
                <a:avLst/>
                <a:gdLst>
                  <a:gd name="connsiteX0" fmla="*/ 0 w 9601200"/>
                  <a:gd name="connsiteY0" fmla="*/ 458921 h 1299363"/>
                  <a:gd name="connsiteX1" fmla="*/ 2023534 w 9601200"/>
                  <a:gd name="connsiteY1" fmla="*/ 255721 h 1299363"/>
                  <a:gd name="connsiteX2" fmla="*/ 3640667 w 9601200"/>
                  <a:gd name="connsiteY2" fmla="*/ 856854 h 1299363"/>
                  <a:gd name="connsiteX3" fmla="*/ 4910667 w 9601200"/>
                  <a:gd name="connsiteY3" fmla="*/ 467388 h 1299363"/>
                  <a:gd name="connsiteX4" fmla="*/ 5765800 w 9601200"/>
                  <a:gd name="connsiteY4" fmla="*/ 729854 h 1299363"/>
                  <a:gd name="connsiteX5" fmla="*/ 6510867 w 9601200"/>
                  <a:gd name="connsiteY5" fmla="*/ 425054 h 1299363"/>
                  <a:gd name="connsiteX6" fmla="*/ 7848600 w 9601200"/>
                  <a:gd name="connsiteY6" fmla="*/ 1297121 h 1299363"/>
                  <a:gd name="connsiteX7" fmla="*/ 8686800 w 9601200"/>
                  <a:gd name="connsiteY7" fmla="*/ 120254 h 1299363"/>
                  <a:gd name="connsiteX8" fmla="*/ 9601200 w 9601200"/>
                  <a:gd name="connsiteY8" fmla="*/ 69454 h 1299363"/>
                  <a:gd name="connsiteX0" fmla="*/ 0 w 9601200"/>
                  <a:gd name="connsiteY0" fmla="*/ 458921 h 1299363"/>
                  <a:gd name="connsiteX1" fmla="*/ 2023534 w 9601200"/>
                  <a:gd name="connsiteY1" fmla="*/ 255721 h 1299363"/>
                  <a:gd name="connsiteX2" fmla="*/ 3451956 w 9601200"/>
                  <a:gd name="connsiteY2" fmla="*/ 899187 h 1299363"/>
                  <a:gd name="connsiteX3" fmla="*/ 4910667 w 9601200"/>
                  <a:gd name="connsiteY3" fmla="*/ 467388 h 1299363"/>
                  <a:gd name="connsiteX4" fmla="*/ 5765800 w 9601200"/>
                  <a:gd name="connsiteY4" fmla="*/ 729854 h 1299363"/>
                  <a:gd name="connsiteX5" fmla="*/ 6510867 w 9601200"/>
                  <a:gd name="connsiteY5" fmla="*/ 425054 h 1299363"/>
                  <a:gd name="connsiteX6" fmla="*/ 7848600 w 9601200"/>
                  <a:gd name="connsiteY6" fmla="*/ 1297121 h 1299363"/>
                  <a:gd name="connsiteX7" fmla="*/ 8686800 w 9601200"/>
                  <a:gd name="connsiteY7" fmla="*/ 120254 h 1299363"/>
                  <a:gd name="connsiteX8" fmla="*/ 9601200 w 9601200"/>
                  <a:gd name="connsiteY8" fmla="*/ 69454 h 1299363"/>
                  <a:gd name="connsiteX0" fmla="*/ 0 w 9601200"/>
                  <a:gd name="connsiteY0" fmla="*/ 458921 h 1299359"/>
                  <a:gd name="connsiteX1" fmla="*/ 2023534 w 9601200"/>
                  <a:gd name="connsiteY1" fmla="*/ 255721 h 1299359"/>
                  <a:gd name="connsiteX2" fmla="*/ 3451956 w 9601200"/>
                  <a:gd name="connsiteY2" fmla="*/ 899187 h 1299359"/>
                  <a:gd name="connsiteX3" fmla="*/ 4910667 w 9601200"/>
                  <a:gd name="connsiteY3" fmla="*/ 467388 h 1299359"/>
                  <a:gd name="connsiteX4" fmla="*/ 5699197 w 9601200"/>
                  <a:gd name="connsiteY4" fmla="*/ 738321 h 1299359"/>
                  <a:gd name="connsiteX5" fmla="*/ 6510867 w 9601200"/>
                  <a:gd name="connsiteY5" fmla="*/ 425054 h 1299359"/>
                  <a:gd name="connsiteX6" fmla="*/ 7848600 w 9601200"/>
                  <a:gd name="connsiteY6" fmla="*/ 1297121 h 1299359"/>
                  <a:gd name="connsiteX7" fmla="*/ 8686800 w 9601200"/>
                  <a:gd name="connsiteY7" fmla="*/ 120254 h 1299359"/>
                  <a:gd name="connsiteX8" fmla="*/ 9601200 w 9601200"/>
                  <a:gd name="connsiteY8" fmla="*/ 69454 h 1299359"/>
                  <a:gd name="connsiteX0" fmla="*/ 0 w 9601200"/>
                  <a:gd name="connsiteY0" fmla="*/ 458921 h 1299359"/>
                  <a:gd name="connsiteX1" fmla="*/ 1945828 w 9601200"/>
                  <a:gd name="connsiteY1" fmla="*/ 1271721 h 1299359"/>
                  <a:gd name="connsiteX2" fmla="*/ 3451956 w 9601200"/>
                  <a:gd name="connsiteY2" fmla="*/ 899187 h 1299359"/>
                  <a:gd name="connsiteX3" fmla="*/ 4910667 w 9601200"/>
                  <a:gd name="connsiteY3" fmla="*/ 467388 h 1299359"/>
                  <a:gd name="connsiteX4" fmla="*/ 5699197 w 9601200"/>
                  <a:gd name="connsiteY4" fmla="*/ 738321 h 1299359"/>
                  <a:gd name="connsiteX5" fmla="*/ 6510867 w 9601200"/>
                  <a:gd name="connsiteY5" fmla="*/ 425054 h 1299359"/>
                  <a:gd name="connsiteX6" fmla="*/ 7848600 w 9601200"/>
                  <a:gd name="connsiteY6" fmla="*/ 1297121 h 1299359"/>
                  <a:gd name="connsiteX7" fmla="*/ 8686800 w 9601200"/>
                  <a:gd name="connsiteY7" fmla="*/ 120254 h 1299359"/>
                  <a:gd name="connsiteX8" fmla="*/ 9601200 w 9601200"/>
                  <a:gd name="connsiteY8" fmla="*/ 69454 h 1299359"/>
                  <a:gd name="connsiteX0" fmla="*/ 0 w 9601200"/>
                  <a:gd name="connsiteY0" fmla="*/ 579311 h 1419749"/>
                  <a:gd name="connsiteX1" fmla="*/ 1945828 w 9601200"/>
                  <a:gd name="connsiteY1" fmla="*/ 1392111 h 1419749"/>
                  <a:gd name="connsiteX2" fmla="*/ 3463057 w 9601200"/>
                  <a:gd name="connsiteY2" fmla="*/ 20511 h 1419749"/>
                  <a:gd name="connsiteX3" fmla="*/ 4910667 w 9601200"/>
                  <a:gd name="connsiteY3" fmla="*/ 587778 h 1419749"/>
                  <a:gd name="connsiteX4" fmla="*/ 5699197 w 9601200"/>
                  <a:gd name="connsiteY4" fmla="*/ 858711 h 1419749"/>
                  <a:gd name="connsiteX5" fmla="*/ 6510867 w 9601200"/>
                  <a:gd name="connsiteY5" fmla="*/ 545444 h 1419749"/>
                  <a:gd name="connsiteX6" fmla="*/ 7848600 w 9601200"/>
                  <a:gd name="connsiteY6" fmla="*/ 1417511 h 1419749"/>
                  <a:gd name="connsiteX7" fmla="*/ 8686800 w 9601200"/>
                  <a:gd name="connsiteY7" fmla="*/ 240644 h 1419749"/>
                  <a:gd name="connsiteX8" fmla="*/ 9601200 w 9601200"/>
                  <a:gd name="connsiteY8" fmla="*/ 189844 h 1419749"/>
                  <a:gd name="connsiteX0" fmla="*/ 0 w 9601200"/>
                  <a:gd name="connsiteY0" fmla="*/ 558885 h 1399323"/>
                  <a:gd name="connsiteX1" fmla="*/ 1945828 w 9601200"/>
                  <a:gd name="connsiteY1" fmla="*/ 1371685 h 1399323"/>
                  <a:gd name="connsiteX2" fmla="*/ 3463057 w 9601200"/>
                  <a:gd name="connsiteY2" fmla="*/ 85 h 1399323"/>
                  <a:gd name="connsiteX3" fmla="*/ 4910667 w 9601200"/>
                  <a:gd name="connsiteY3" fmla="*/ 567352 h 1399323"/>
                  <a:gd name="connsiteX4" fmla="*/ 5699197 w 9601200"/>
                  <a:gd name="connsiteY4" fmla="*/ 838285 h 1399323"/>
                  <a:gd name="connsiteX5" fmla="*/ 6510867 w 9601200"/>
                  <a:gd name="connsiteY5" fmla="*/ 525018 h 1399323"/>
                  <a:gd name="connsiteX6" fmla="*/ 7848600 w 9601200"/>
                  <a:gd name="connsiteY6" fmla="*/ 1397085 h 1399323"/>
                  <a:gd name="connsiteX7" fmla="*/ 8686800 w 9601200"/>
                  <a:gd name="connsiteY7" fmla="*/ 220218 h 1399323"/>
                  <a:gd name="connsiteX8" fmla="*/ 9601200 w 9601200"/>
                  <a:gd name="connsiteY8" fmla="*/ 169418 h 1399323"/>
                  <a:gd name="connsiteX0" fmla="*/ 0 w 9601200"/>
                  <a:gd name="connsiteY0" fmla="*/ 607408 h 1447846"/>
                  <a:gd name="connsiteX1" fmla="*/ 1945828 w 9601200"/>
                  <a:gd name="connsiteY1" fmla="*/ 1420208 h 1447846"/>
                  <a:gd name="connsiteX2" fmla="*/ 3463057 w 9601200"/>
                  <a:gd name="connsiteY2" fmla="*/ 48608 h 1447846"/>
                  <a:gd name="connsiteX3" fmla="*/ 4666452 w 9601200"/>
                  <a:gd name="connsiteY3" fmla="*/ 361875 h 1447846"/>
                  <a:gd name="connsiteX4" fmla="*/ 5699197 w 9601200"/>
                  <a:gd name="connsiteY4" fmla="*/ 886808 h 1447846"/>
                  <a:gd name="connsiteX5" fmla="*/ 6510867 w 9601200"/>
                  <a:gd name="connsiteY5" fmla="*/ 573541 h 1447846"/>
                  <a:gd name="connsiteX6" fmla="*/ 7848600 w 9601200"/>
                  <a:gd name="connsiteY6" fmla="*/ 1445608 h 1447846"/>
                  <a:gd name="connsiteX7" fmla="*/ 8686800 w 9601200"/>
                  <a:gd name="connsiteY7" fmla="*/ 268741 h 1447846"/>
                  <a:gd name="connsiteX8" fmla="*/ 9601200 w 9601200"/>
                  <a:gd name="connsiteY8" fmla="*/ 217941 h 1447846"/>
                  <a:gd name="connsiteX0" fmla="*/ 0 w 9601200"/>
                  <a:gd name="connsiteY0" fmla="*/ 596390 h 1436828"/>
                  <a:gd name="connsiteX1" fmla="*/ 1945828 w 9601200"/>
                  <a:gd name="connsiteY1" fmla="*/ 1409190 h 1436828"/>
                  <a:gd name="connsiteX2" fmla="*/ 3463057 w 9601200"/>
                  <a:gd name="connsiteY2" fmla="*/ 37590 h 1436828"/>
                  <a:gd name="connsiteX3" fmla="*/ 4666452 w 9601200"/>
                  <a:gd name="connsiteY3" fmla="*/ 350857 h 1436828"/>
                  <a:gd name="connsiteX4" fmla="*/ 5699197 w 9601200"/>
                  <a:gd name="connsiteY4" fmla="*/ 875790 h 1436828"/>
                  <a:gd name="connsiteX5" fmla="*/ 6510867 w 9601200"/>
                  <a:gd name="connsiteY5" fmla="*/ 562523 h 1436828"/>
                  <a:gd name="connsiteX6" fmla="*/ 7848600 w 9601200"/>
                  <a:gd name="connsiteY6" fmla="*/ 1434590 h 1436828"/>
                  <a:gd name="connsiteX7" fmla="*/ 8686800 w 9601200"/>
                  <a:gd name="connsiteY7" fmla="*/ 257723 h 1436828"/>
                  <a:gd name="connsiteX8" fmla="*/ 9601200 w 9601200"/>
                  <a:gd name="connsiteY8" fmla="*/ 206923 h 1436828"/>
                  <a:gd name="connsiteX0" fmla="*/ 0 w 9601200"/>
                  <a:gd name="connsiteY0" fmla="*/ 607408 h 1447846"/>
                  <a:gd name="connsiteX1" fmla="*/ 1945828 w 9601200"/>
                  <a:gd name="connsiteY1" fmla="*/ 1420208 h 1447846"/>
                  <a:gd name="connsiteX2" fmla="*/ 3463057 w 9601200"/>
                  <a:gd name="connsiteY2" fmla="*/ 48608 h 1447846"/>
                  <a:gd name="connsiteX3" fmla="*/ 4666452 w 9601200"/>
                  <a:gd name="connsiteY3" fmla="*/ 361875 h 1447846"/>
                  <a:gd name="connsiteX4" fmla="*/ 5887911 w 9601200"/>
                  <a:gd name="connsiteY4" fmla="*/ 886808 h 1447846"/>
                  <a:gd name="connsiteX5" fmla="*/ 6510867 w 9601200"/>
                  <a:gd name="connsiteY5" fmla="*/ 573541 h 1447846"/>
                  <a:gd name="connsiteX6" fmla="*/ 7848600 w 9601200"/>
                  <a:gd name="connsiteY6" fmla="*/ 1445608 h 1447846"/>
                  <a:gd name="connsiteX7" fmla="*/ 8686800 w 9601200"/>
                  <a:gd name="connsiteY7" fmla="*/ 268741 h 1447846"/>
                  <a:gd name="connsiteX8" fmla="*/ 9601200 w 9601200"/>
                  <a:gd name="connsiteY8" fmla="*/ 217941 h 1447846"/>
                  <a:gd name="connsiteX0" fmla="*/ 0 w 9601200"/>
                  <a:gd name="connsiteY0" fmla="*/ 607408 h 1447989"/>
                  <a:gd name="connsiteX1" fmla="*/ 1945828 w 9601200"/>
                  <a:gd name="connsiteY1" fmla="*/ 1420208 h 1447989"/>
                  <a:gd name="connsiteX2" fmla="*/ 3463057 w 9601200"/>
                  <a:gd name="connsiteY2" fmla="*/ 48608 h 1447989"/>
                  <a:gd name="connsiteX3" fmla="*/ 4666452 w 9601200"/>
                  <a:gd name="connsiteY3" fmla="*/ 361875 h 1447989"/>
                  <a:gd name="connsiteX4" fmla="*/ 5887911 w 9601200"/>
                  <a:gd name="connsiteY4" fmla="*/ 886808 h 1447989"/>
                  <a:gd name="connsiteX5" fmla="*/ 6755083 w 9601200"/>
                  <a:gd name="connsiteY5" fmla="*/ 582007 h 1447989"/>
                  <a:gd name="connsiteX6" fmla="*/ 7848600 w 9601200"/>
                  <a:gd name="connsiteY6" fmla="*/ 1445608 h 1447989"/>
                  <a:gd name="connsiteX7" fmla="*/ 8686800 w 9601200"/>
                  <a:gd name="connsiteY7" fmla="*/ 268741 h 1447989"/>
                  <a:gd name="connsiteX8" fmla="*/ 9601200 w 9601200"/>
                  <a:gd name="connsiteY8" fmla="*/ 217941 h 1447989"/>
                  <a:gd name="connsiteX0" fmla="*/ 0 w 9601200"/>
                  <a:gd name="connsiteY0" fmla="*/ 607408 h 1447777"/>
                  <a:gd name="connsiteX1" fmla="*/ 1945828 w 9601200"/>
                  <a:gd name="connsiteY1" fmla="*/ 1420208 h 1447777"/>
                  <a:gd name="connsiteX2" fmla="*/ 3463057 w 9601200"/>
                  <a:gd name="connsiteY2" fmla="*/ 48608 h 1447777"/>
                  <a:gd name="connsiteX3" fmla="*/ 4666452 w 9601200"/>
                  <a:gd name="connsiteY3" fmla="*/ 361875 h 1447777"/>
                  <a:gd name="connsiteX4" fmla="*/ 5887911 w 9601200"/>
                  <a:gd name="connsiteY4" fmla="*/ 886808 h 1447777"/>
                  <a:gd name="connsiteX5" fmla="*/ 6755083 w 9601200"/>
                  <a:gd name="connsiteY5" fmla="*/ 582007 h 1447777"/>
                  <a:gd name="connsiteX6" fmla="*/ 7848600 w 9601200"/>
                  <a:gd name="connsiteY6" fmla="*/ 1445608 h 1447777"/>
                  <a:gd name="connsiteX7" fmla="*/ 8686800 w 9601200"/>
                  <a:gd name="connsiteY7" fmla="*/ 268741 h 1447777"/>
                  <a:gd name="connsiteX8" fmla="*/ 9601200 w 9601200"/>
                  <a:gd name="connsiteY8" fmla="*/ 217941 h 1447777"/>
                  <a:gd name="connsiteX0" fmla="*/ 0 w 9601200"/>
                  <a:gd name="connsiteY0" fmla="*/ 606063 h 1446432"/>
                  <a:gd name="connsiteX1" fmla="*/ 1945828 w 9601200"/>
                  <a:gd name="connsiteY1" fmla="*/ 1418863 h 1446432"/>
                  <a:gd name="connsiteX2" fmla="*/ 3463057 w 9601200"/>
                  <a:gd name="connsiteY2" fmla="*/ 47263 h 1446432"/>
                  <a:gd name="connsiteX3" fmla="*/ 4699754 w 9601200"/>
                  <a:gd name="connsiteY3" fmla="*/ 368997 h 1446432"/>
                  <a:gd name="connsiteX4" fmla="*/ 5887911 w 9601200"/>
                  <a:gd name="connsiteY4" fmla="*/ 885463 h 1446432"/>
                  <a:gd name="connsiteX5" fmla="*/ 6755083 w 9601200"/>
                  <a:gd name="connsiteY5" fmla="*/ 580662 h 1446432"/>
                  <a:gd name="connsiteX6" fmla="*/ 7848600 w 9601200"/>
                  <a:gd name="connsiteY6" fmla="*/ 1444263 h 1446432"/>
                  <a:gd name="connsiteX7" fmla="*/ 8686800 w 9601200"/>
                  <a:gd name="connsiteY7" fmla="*/ 267396 h 1446432"/>
                  <a:gd name="connsiteX8" fmla="*/ 9601200 w 9601200"/>
                  <a:gd name="connsiteY8" fmla="*/ 216596 h 1446432"/>
                  <a:gd name="connsiteX0" fmla="*/ 0 w 9601200"/>
                  <a:gd name="connsiteY0" fmla="*/ 591636 h 1432005"/>
                  <a:gd name="connsiteX1" fmla="*/ 1945828 w 9601200"/>
                  <a:gd name="connsiteY1" fmla="*/ 1404436 h 1432005"/>
                  <a:gd name="connsiteX2" fmla="*/ 3463057 w 9601200"/>
                  <a:gd name="connsiteY2" fmla="*/ 32836 h 1432005"/>
                  <a:gd name="connsiteX3" fmla="*/ 4699754 w 9601200"/>
                  <a:gd name="connsiteY3" fmla="*/ 354570 h 1432005"/>
                  <a:gd name="connsiteX4" fmla="*/ 5887911 w 9601200"/>
                  <a:gd name="connsiteY4" fmla="*/ 871036 h 1432005"/>
                  <a:gd name="connsiteX5" fmla="*/ 6755083 w 9601200"/>
                  <a:gd name="connsiteY5" fmla="*/ 566235 h 1432005"/>
                  <a:gd name="connsiteX6" fmla="*/ 7848600 w 9601200"/>
                  <a:gd name="connsiteY6" fmla="*/ 1429836 h 1432005"/>
                  <a:gd name="connsiteX7" fmla="*/ 8686800 w 9601200"/>
                  <a:gd name="connsiteY7" fmla="*/ 252969 h 1432005"/>
                  <a:gd name="connsiteX8" fmla="*/ 9601200 w 9601200"/>
                  <a:gd name="connsiteY8" fmla="*/ 202169 h 1432005"/>
                  <a:gd name="connsiteX0" fmla="*/ 0 w 9601200"/>
                  <a:gd name="connsiteY0" fmla="*/ 591636 h 1432005"/>
                  <a:gd name="connsiteX1" fmla="*/ 1945828 w 9601200"/>
                  <a:gd name="connsiteY1" fmla="*/ 1404436 h 1432005"/>
                  <a:gd name="connsiteX2" fmla="*/ 3463057 w 9601200"/>
                  <a:gd name="connsiteY2" fmla="*/ 32836 h 1432005"/>
                  <a:gd name="connsiteX3" fmla="*/ 4699754 w 9601200"/>
                  <a:gd name="connsiteY3" fmla="*/ 354570 h 1432005"/>
                  <a:gd name="connsiteX4" fmla="*/ 5887911 w 9601200"/>
                  <a:gd name="connsiteY4" fmla="*/ 871036 h 1432005"/>
                  <a:gd name="connsiteX5" fmla="*/ 6755083 w 9601200"/>
                  <a:gd name="connsiteY5" fmla="*/ 566235 h 1432005"/>
                  <a:gd name="connsiteX6" fmla="*/ 7848600 w 9601200"/>
                  <a:gd name="connsiteY6" fmla="*/ 1429836 h 1432005"/>
                  <a:gd name="connsiteX7" fmla="*/ 8686800 w 9601200"/>
                  <a:gd name="connsiteY7" fmla="*/ 252969 h 1432005"/>
                  <a:gd name="connsiteX8" fmla="*/ 9601200 w 9601200"/>
                  <a:gd name="connsiteY8" fmla="*/ 202169 h 1432005"/>
                  <a:gd name="connsiteX0" fmla="*/ 0 w 9601200"/>
                  <a:gd name="connsiteY0" fmla="*/ 591636 h 1432005"/>
                  <a:gd name="connsiteX1" fmla="*/ 1945828 w 9601200"/>
                  <a:gd name="connsiteY1" fmla="*/ 1404436 h 1432005"/>
                  <a:gd name="connsiteX2" fmla="*/ 3463057 w 9601200"/>
                  <a:gd name="connsiteY2" fmla="*/ 32836 h 1432005"/>
                  <a:gd name="connsiteX3" fmla="*/ 4699754 w 9601200"/>
                  <a:gd name="connsiteY3" fmla="*/ 354570 h 1432005"/>
                  <a:gd name="connsiteX4" fmla="*/ 5887911 w 9601200"/>
                  <a:gd name="connsiteY4" fmla="*/ 871036 h 1432005"/>
                  <a:gd name="connsiteX5" fmla="*/ 6755083 w 9601200"/>
                  <a:gd name="connsiteY5" fmla="*/ 566235 h 1432005"/>
                  <a:gd name="connsiteX6" fmla="*/ 7848600 w 9601200"/>
                  <a:gd name="connsiteY6" fmla="*/ 1429836 h 1432005"/>
                  <a:gd name="connsiteX7" fmla="*/ 8686800 w 9601200"/>
                  <a:gd name="connsiteY7" fmla="*/ 252969 h 1432005"/>
                  <a:gd name="connsiteX8" fmla="*/ 9601200 w 9601200"/>
                  <a:gd name="connsiteY8" fmla="*/ 202169 h 1432005"/>
                  <a:gd name="connsiteX0" fmla="*/ 0 w 8686800"/>
                  <a:gd name="connsiteY0" fmla="*/ 591636 h 1432005"/>
                  <a:gd name="connsiteX1" fmla="*/ 1945828 w 8686800"/>
                  <a:gd name="connsiteY1" fmla="*/ 1404436 h 1432005"/>
                  <a:gd name="connsiteX2" fmla="*/ 3463057 w 8686800"/>
                  <a:gd name="connsiteY2" fmla="*/ 32836 h 1432005"/>
                  <a:gd name="connsiteX3" fmla="*/ 4699754 w 8686800"/>
                  <a:gd name="connsiteY3" fmla="*/ 354570 h 1432005"/>
                  <a:gd name="connsiteX4" fmla="*/ 5887911 w 8686800"/>
                  <a:gd name="connsiteY4" fmla="*/ 871036 h 1432005"/>
                  <a:gd name="connsiteX5" fmla="*/ 6755083 w 8686800"/>
                  <a:gd name="connsiteY5" fmla="*/ 566235 h 1432005"/>
                  <a:gd name="connsiteX6" fmla="*/ 7848600 w 8686800"/>
                  <a:gd name="connsiteY6" fmla="*/ 1429836 h 1432005"/>
                  <a:gd name="connsiteX7" fmla="*/ 8686800 w 8686800"/>
                  <a:gd name="connsiteY7" fmla="*/ 252969 h 1432005"/>
                  <a:gd name="connsiteX0" fmla="*/ 0 w 7848600"/>
                  <a:gd name="connsiteY0" fmla="*/ 591636 h 1432005"/>
                  <a:gd name="connsiteX1" fmla="*/ 1945828 w 7848600"/>
                  <a:gd name="connsiteY1" fmla="*/ 1404436 h 1432005"/>
                  <a:gd name="connsiteX2" fmla="*/ 3463057 w 7848600"/>
                  <a:gd name="connsiteY2" fmla="*/ 32836 h 1432005"/>
                  <a:gd name="connsiteX3" fmla="*/ 4699754 w 7848600"/>
                  <a:gd name="connsiteY3" fmla="*/ 354570 h 1432005"/>
                  <a:gd name="connsiteX4" fmla="*/ 5887911 w 7848600"/>
                  <a:gd name="connsiteY4" fmla="*/ 871036 h 1432005"/>
                  <a:gd name="connsiteX5" fmla="*/ 6755083 w 7848600"/>
                  <a:gd name="connsiteY5" fmla="*/ 566235 h 1432005"/>
                  <a:gd name="connsiteX6" fmla="*/ 7848600 w 7848600"/>
                  <a:gd name="connsiteY6" fmla="*/ 1429836 h 1432005"/>
                  <a:gd name="connsiteX0" fmla="*/ 0 w 7848600"/>
                  <a:gd name="connsiteY0" fmla="*/ 591636 h 1432005"/>
                  <a:gd name="connsiteX1" fmla="*/ 1945828 w 7848600"/>
                  <a:gd name="connsiteY1" fmla="*/ 1404436 h 1432005"/>
                  <a:gd name="connsiteX2" fmla="*/ 3463057 w 7848600"/>
                  <a:gd name="connsiteY2" fmla="*/ 32836 h 1432005"/>
                  <a:gd name="connsiteX3" fmla="*/ 4699754 w 7848600"/>
                  <a:gd name="connsiteY3" fmla="*/ 354570 h 1432005"/>
                  <a:gd name="connsiteX4" fmla="*/ 5887911 w 7848600"/>
                  <a:gd name="connsiteY4" fmla="*/ 871036 h 1432005"/>
                  <a:gd name="connsiteX5" fmla="*/ 6755083 w 7848600"/>
                  <a:gd name="connsiteY5" fmla="*/ 566235 h 1432005"/>
                  <a:gd name="connsiteX6" fmla="*/ 7848600 w 7848600"/>
                  <a:gd name="connsiteY6" fmla="*/ 1429836 h 1432005"/>
                  <a:gd name="connsiteX0" fmla="*/ 0 w 7848600"/>
                  <a:gd name="connsiteY0" fmla="*/ 572845 h 1413214"/>
                  <a:gd name="connsiteX1" fmla="*/ 1379692 w 7848600"/>
                  <a:gd name="connsiteY1" fmla="*/ 962312 h 1413214"/>
                  <a:gd name="connsiteX2" fmla="*/ 3463057 w 7848600"/>
                  <a:gd name="connsiteY2" fmla="*/ 14045 h 1413214"/>
                  <a:gd name="connsiteX3" fmla="*/ 4699754 w 7848600"/>
                  <a:gd name="connsiteY3" fmla="*/ 335779 h 1413214"/>
                  <a:gd name="connsiteX4" fmla="*/ 5887911 w 7848600"/>
                  <a:gd name="connsiteY4" fmla="*/ 852245 h 1413214"/>
                  <a:gd name="connsiteX5" fmla="*/ 6755083 w 7848600"/>
                  <a:gd name="connsiteY5" fmla="*/ 547444 h 1413214"/>
                  <a:gd name="connsiteX6" fmla="*/ 7848600 w 7848600"/>
                  <a:gd name="connsiteY6" fmla="*/ 1411045 h 1413214"/>
                  <a:gd name="connsiteX0" fmla="*/ 0 w 7848600"/>
                  <a:gd name="connsiteY0" fmla="*/ 572845 h 1413214"/>
                  <a:gd name="connsiteX1" fmla="*/ 1379692 w 7848600"/>
                  <a:gd name="connsiteY1" fmla="*/ 962312 h 1413214"/>
                  <a:gd name="connsiteX2" fmla="*/ 3463057 w 7848600"/>
                  <a:gd name="connsiteY2" fmla="*/ 14045 h 1413214"/>
                  <a:gd name="connsiteX3" fmla="*/ 4699754 w 7848600"/>
                  <a:gd name="connsiteY3" fmla="*/ 335779 h 1413214"/>
                  <a:gd name="connsiteX4" fmla="*/ 5887911 w 7848600"/>
                  <a:gd name="connsiteY4" fmla="*/ 852245 h 1413214"/>
                  <a:gd name="connsiteX5" fmla="*/ 6755083 w 7848600"/>
                  <a:gd name="connsiteY5" fmla="*/ 547444 h 1413214"/>
                  <a:gd name="connsiteX6" fmla="*/ 7848600 w 7848600"/>
                  <a:gd name="connsiteY6" fmla="*/ 1411045 h 1413214"/>
                  <a:gd name="connsiteX0" fmla="*/ 0 w 7848600"/>
                  <a:gd name="connsiteY0" fmla="*/ 589269 h 1429638"/>
                  <a:gd name="connsiteX1" fmla="*/ 1379692 w 7848600"/>
                  <a:gd name="connsiteY1" fmla="*/ 978736 h 1429638"/>
                  <a:gd name="connsiteX2" fmla="*/ 3096733 w 7848600"/>
                  <a:gd name="connsiteY2" fmla="*/ 22002 h 1429638"/>
                  <a:gd name="connsiteX3" fmla="*/ 4699754 w 7848600"/>
                  <a:gd name="connsiteY3" fmla="*/ 352203 h 1429638"/>
                  <a:gd name="connsiteX4" fmla="*/ 5887911 w 7848600"/>
                  <a:gd name="connsiteY4" fmla="*/ 868669 h 1429638"/>
                  <a:gd name="connsiteX5" fmla="*/ 6755083 w 7848600"/>
                  <a:gd name="connsiteY5" fmla="*/ 563868 h 1429638"/>
                  <a:gd name="connsiteX6" fmla="*/ 7848600 w 7848600"/>
                  <a:gd name="connsiteY6" fmla="*/ 1427469 h 1429638"/>
                  <a:gd name="connsiteX0" fmla="*/ 0 w 7848600"/>
                  <a:gd name="connsiteY0" fmla="*/ 588820 h 1429189"/>
                  <a:gd name="connsiteX1" fmla="*/ 1501799 w 7848600"/>
                  <a:gd name="connsiteY1" fmla="*/ 969820 h 1429189"/>
                  <a:gd name="connsiteX2" fmla="*/ 3096733 w 7848600"/>
                  <a:gd name="connsiteY2" fmla="*/ 21553 h 1429189"/>
                  <a:gd name="connsiteX3" fmla="*/ 4699754 w 7848600"/>
                  <a:gd name="connsiteY3" fmla="*/ 351754 h 1429189"/>
                  <a:gd name="connsiteX4" fmla="*/ 5887911 w 7848600"/>
                  <a:gd name="connsiteY4" fmla="*/ 868220 h 1429189"/>
                  <a:gd name="connsiteX5" fmla="*/ 6755083 w 7848600"/>
                  <a:gd name="connsiteY5" fmla="*/ 563419 h 1429189"/>
                  <a:gd name="connsiteX6" fmla="*/ 7848600 w 7848600"/>
                  <a:gd name="connsiteY6" fmla="*/ 1427020 h 1429189"/>
                  <a:gd name="connsiteX0" fmla="*/ 0 w 7848600"/>
                  <a:gd name="connsiteY0" fmla="*/ 592851 h 1433220"/>
                  <a:gd name="connsiteX1" fmla="*/ 1501799 w 7848600"/>
                  <a:gd name="connsiteY1" fmla="*/ 973851 h 1433220"/>
                  <a:gd name="connsiteX2" fmla="*/ 3096733 w 7848600"/>
                  <a:gd name="connsiteY2" fmla="*/ 25584 h 1433220"/>
                  <a:gd name="connsiteX3" fmla="*/ 4588747 w 7848600"/>
                  <a:gd name="connsiteY3" fmla="*/ 321919 h 1433220"/>
                  <a:gd name="connsiteX4" fmla="*/ 5887911 w 7848600"/>
                  <a:gd name="connsiteY4" fmla="*/ 872251 h 1433220"/>
                  <a:gd name="connsiteX5" fmla="*/ 6755083 w 7848600"/>
                  <a:gd name="connsiteY5" fmla="*/ 567450 h 1433220"/>
                  <a:gd name="connsiteX6" fmla="*/ 7848600 w 7848600"/>
                  <a:gd name="connsiteY6" fmla="*/ 1431051 h 1433220"/>
                  <a:gd name="connsiteX0" fmla="*/ 0 w 7848600"/>
                  <a:gd name="connsiteY0" fmla="*/ 584516 h 1424885"/>
                  <a:gd name="connsiteX1" fmla="*/ 1501799 w 7848600"/>
                  <a:gd name="connsiteY1" fmla="*/ 965516 h 1424885"/>
                  <a:gd name="connsiteX2" fmla="*/ 3096733 w 7848600"/>
                  <a:gd name="connsiteY2" fmla="*/ 17249 h 1424885"/>
                  <a:gd name="connsiteX3" fmla="*/ 4588747 w 7848600"/>
                  <a:gd name="connsiteY3" fmla="*/ 313584 h 1424885"/>
                  <a:gd name="connsiteX4" fmla="*/ 5887911 w 7848600"/>
                  <a:gd name="connsiteY4" fmla="*/ 863916 h 1424885"/>
                  <a:gd name="connsiteX5" fmla="*/ 6755083 w 7848600"/>
                  <a:gd name="connsiteY5" fmla="*/ 559115 h 1424885"/>
                  <a:gd name="connsiteX6" fmla="*/ 7848600 w 7848600"/>
                  <a:gd name="connsiteY6" fmla="*/ 1422716 h 1424885"/>
                  <a:gd name="connsiteX0" fmla="*/ 0 w 7848600"/>
                  <a:gd name="connsiteY0" fmla="*/ 592384 h 1432984"/>
                  <a:gd name="connsiteX1" fmla="*/ 1501799 w 7848600"/>
                  <a:gd name="connsiteY1" fmla="*/ 973384 h 1432984"/>
                  <a:gd name="connsiteX2" fmla="*/ 3096733 w 7848600"/>
                  <a:gd name="connsiteY2" fmla="*/ 25117 h 1432984"/>
                  <a:gd name="connsiteX3" fmla="*/ 4588747 w 7848600"/>
                  <a:gd name="connsiteY3" fmla="*/ 321452 h 1432984"/>
                  <a:gd name="connsiteX4" fmla="*/ 6098826 w 7848600"/>
                  <a:gd name="connsiteY4" fmla="*/ 829451 h 1432984"/>
                  <a:gd name="connsiteX5" fmla="*/ 6755083 w 7848600"/>
                  <a:gd name="connsiteY5" fmla="*/ 566983 h 1432984"/>
                  <a:gd name="connsiteX6" fmla="*/ 7848600 w 7848600"/>
                  <a:gd name="connsiteY6" fmla="*/ 1430584 h 1432984"/>
                  <a:gd name="connsiteX0" fmla="*/ 0 w 7848600"/>
                  <a:gd name="connsiteY0" fmla="*/ 592384 h 1432984"/>
                  <a:gd name="connsiteX1" fmla="*/ 1501799 w 7848600"/>
                  <a:gd name="connsiteY1" fmla="*/ 973384 h 1432984"/>
                  <a:gd name="connsiteX2" fmla="*/ 3096733 w 7848600"/>
                  <a:gd name="connsiteY2" fmla="*/ 25117 h 1432984"/>
                  <a:gd name="connsiteX3" fmla="*/ 4588747 w 7848600"/>
                  <a:gd name="connsiteY3" fmla="*/ 321452 h 1432984"/>
                  <a:gd name="connsiteX4" fmla="*/ 6098826 w 7848600"/>
                  <a:gd name="connsiteY4" fmla="*/ 829451 h 1432984"/>
                  <a:gd name="connsiteX5" fmla="*/ 6755083 w 7848600"/>
                  <a:gd name="connsiteY5" fmla="*/ 566983 h 1432984"/>
                  <a:gd name="connsiteX6" fmla="*/ 7848600 w 7848600"/>
                  <a:gd name="connsiteY6" fmla="*/ 1430584 h 1432984"/>
                  <a:gd name="connsiteX0" fmla="*/ 0 w 7848600"/>
                  <a:gd name="connsiteY0" fmla="*/ 586377 h 1426977"/>
                  <a:gd name="connsiteX1" fmla="*/ 1501799 w 7848600"/>
                  <a:gd name="connsiteY1" fmla="*/ 967377 h 1426977"/>
                  <a:gd name="connsiteX2" fmla="*/ 3096733 w 7848600"/>
                  <a:gd name="connsiteY2" fmla="*/ 19110 h 1426977"/>
                  <a:gd name="connsiteX3" fmla="*/ 4588747 w 7848600"/>
                  <a:gd name="connsiteY3" fmla="*/ 315445 h 1426977"/>
                  <a:gd name="connsiteX4" fmla="*/ 6098826 w 7848600"/>
                  <a:gd name="connsiteY4" fmla="*/ 823444 h 1426977"/>
                  <a:gd name="connsiteX5" fmla="*/ 6755083 w 7848600"/>
                  <a:gd name="connsiteY5" fmla="*/ 560976 h 1426977"/>
                  <a:gd name="connsiteX6" fmla="*/ 7848600 w 7848600"/>
                  <a:gd name="connsiteY6" fmla="*/ 1424577 h 1426977"/>
                  <a:gd name="connsiteX0" fmla="*/ 0 w 7848600"/>
                  <a:gd name="connsiteY0" fmla="*/ 586377 h 1426455"/>
                  <a:gd name="connsiteX1" fmla="*/ 1501799 w 7848600"/>
                  <a:gd name="connsiteY1" fmla="*/ 967377 h 1426455"/>
                  <a:gd name="connsiteX2" fmla="*/ 3096733 w 7848600"/>
                  <a:gd name="connsiteY2" fmla="*/ 19110 h 1426455"/>
                  <a:gd name="connsiteX3" fmla="*/ 4588747 w 7848600"/>
                  <a:gd name="connsiteY3" fmla="*/ 315445 h 1426455"/>
                  <a:gd name="connsiteX4" fmla="*/ 6098826 w 7848600"/>
                  <a:gd name="connsiteY4" fmla="*/ 823444 h 1426455"/>
                  <a:gd name="connsiteX5" fmla="*/ 7654240 w 7848600"/>
                  <a:gd name="connsiteY5" fmla="*/ 323910 h 1426455"/>
                  <a:gd name="connsiteX6" fmla="*/ 7848600 w 7848600"/>
                  <a:gd name="connsiteY6" fmla="*/ 1424577 h 1426455"/>
                  <a:gd name="connsiteX0" fmla="*/ 0 w 9524805"/>
                  <a:gd name="connsiteY0" fmla="*/ 956734 h 1386915"/>
                  <a:gd name="connsiteX1" fmla="*/ 1501799 w 9524805"/>
                  <a:gd name="connsiteY1" fmla="*/ 1337734 h 1386915"/>
                  <a:gd name="connsiteX2" fmla="*/ 3096733 w 9524805"/>
                  <a:gd name="connsiteY2" fmla="*/ 389467 h 1386915"/>
                  <a:gd name="connsiteX3" fmla="*/ 4588747 w 9524805"/>
                  <a:gd name="connsiteY3" fmla="*/ 685802 h 1386915"/>
                  <a:gd name="connsiteX4" fmla="*/ 6098826 w 9524805"/>
                  <a:gd name="connsiteY4" fmla="*/ 1193801 h 1386915"/>
                  <a:gd name="connsiteX5" fmla="*/ 7654240 w 9524805"/>
                  <a:gd name="connsiteY5" fmla="*/ 694267 h 1386915"/>
                  <a:gd name="connsiteX6" fmla="*/ 9524805 w 9524805"/>
                  <a:gd name="connsiteY6" fmla="*/ 0 h 1386915"/>
                  <a:gd name="connsiteX0" fmla="*/ 0 w 9524805"/>
                  <a:gd name="connsiteY0" fmla="*/ 956734 h 1422404"/>
                  <a:gd name="connsiteX1" fmla="*/ 1501799 w 9524805"/>
                  <a:gd name="connsiteY1" fmla="*/ 1337734 h 1422404"/>
                  <a:gd name="connsiteX2" fmla="*/ 3096733 w 9524805"/>
                  <a:gd name="connsiteY2" fmla="*/ 389467 h 1422404"/>
                  <a:gd name="connsiteX3" fmla="*/ 4588747 w 9524805"/>
                  <a:gd name="connsiteY3" fmla="*/ 685802 h 1422404"/>
                  <a:gd name="connsiteX4" fmla="*/ 6076624 w 9524805"/>
                  <a:gd name="connsiteY4" fmla="*/ 1422401 h 1422404"/>
                  <a:gd name="connsiteX5" fmla="*/ 7654240 w 9524805"/>
                  <a:gd name="connsiteY5" fmla="*/ 694267 h 1422404"/>
                  <a:gd name="connsiteX6" fmla="*/ 9524805 w 9524805"/>
                  <a:gd name="connsiteY6" fmla="*/ 0 h 1422404"/>
                  <a:gd name="connsiteX0" fmla="*/ 0 w 9524805"/>
                  <a:gd name="connsiteY0" fmla="*/ 956734 h 1422403"/>
                  <a:gd name="connsiteX1" fmla="*/ 1501799 w 9524805"/>
                  <a:gd name="connsiteY1" fmla="*/ 1337734 h 1422403"/>
                  <a:gd name="connsiteX2" fmla="*/ 3096733 w 9524805"/>
                  <a:gd name="connsiteY2" fmla="*/ 389467 h 1422403"/>
                  <a:gd name="connsiteX3" fmla="*/ 4588747 w 9524805"/>
                  <a:gd name="connsiteY3" fmla="*/ 685802 h 1422403"/>
                  <a:gd name="connsiteX4" fmla="*/ 6076624 w 9524805"/>
                  <a:gd name="connsiteY4" fmla="*/ 1422401 h 1422403"/>
                  <a:gd name="connsiteX5" fmla="*/ 7654240 w 9524805"/>
                  <a:gd name="connsiteY5" fmla="*/ 694267 h 1422403"/>
                  <a:gd name="connsiteX6" fmla="*/ 9524805 w 9524805"/>
                  <a:gd name="connsiteY6" fmla="*/ 0 h 1422403"/>
                  <a:gd name="connsiteX0" fmla="*/ 0 w 9524805"/>
                  <a:gd name="connsiteY0" fmla="*/ 956734 h 1425164"/>
                  <a:gd name="connsiteX1" fmla="*/ 1501799 w 9524805"/>
                  <a:gd name="connsiteY1" fmla="*/ 1337734 h 1425164"/>
                  <a:gd name="connsiteX2" fmla="*/ 3096733 w 9524805"/>
                  <a:gd name="connsiteY2" fmla="*/ 389467 h 1425164"/>
                  <a:gd name="connsiteX3" fmla="*/ 4566547 w 9524805"/>
                  <a:gd name="connsiteY3" fmla="*/ 922869 h 1425164"/>
                  <a:gd name="connsiteX4" fmla="*/ 6076624 w 9524805"/>
                  <a:gd name="connsiteY4" fmla="*/ 1422401 h 1425164"/>
                  <a:gd name="connsiteX5" fmla="*/ 7654240 w 9524805"/>
                  <a:gd name="connsiteY5" fmla="*/ 694267 h 1425164"/>
                  <a:gd name="connsiteX6" fmla="*/ 9524805 w 9524805"/>
                  <a:gd name="connsiteY6" fmla="*/ 0 h 1425164"/>
                  <a:gd name="connsiteX0" fmla="*/ 0 w 9524805"/>
                  <a:gd name="connsiteY0" fmla="*/ 956734 h 1424315"/>
                  <a:gd name="connsiteX1" fmla="*/ 1501799 w 9524805"/>
                  <a:gd name="connsiteY1" fmla="*/ 1337734 h 1424315"/>
                  <a:gd name="connsiteX2" fmla="*/ 3096733 w 9524805"/>
                  <a:gd name="connsiteY2" fmla="*/ 389467 h 1424315"/>
                  <a:gd name="connsiteX3" fmla="*/ 4566547 w 9524805"/>
                  <a:gd name="connsiteY3" fmla="*/ 922869 h 1424315"/>
                  <a:gd name="connsiteX4" fmla="*/ 6076624 w 9524805"/>
                  <a:gd name="connsiteY4" fmla="*/ 1422401 h 1424315"/>
                  <a:gd name="connsiteX5" fmla="*/ 7654240 w 9524805"/>
                  <a:gd name="connsiteY5" fmla="*/ 694267 h 1424315"/>
                  <a:gd name="connsiteX6" fmla="*/ 9524805 w 9524805"/>
                  <a:gd name="connsiteY6" fmla="*/ 0 h 1424315"/>
                  <a:gd name="connsiteX0" fmla="*/ 0 w 9524805"/>
                  <a:gd name="connsiteY0" fmla="*/ 677334 h 1424315"/>
                  <a:gd name="connsiteX1" fmla="*/ 1501799 w 9524805"/>
                  <a:gd name="connsiteY1" fmla="*/ 1337734 h 1424315"/>
                  <a:gd name="connsiteX2" fmla="*/ 3096733 w 9524805"/>
                  <a:gd name="connsiteY2" fmla="*/ 389467 h 1424315"/>
                  <a:gd name="connsiteX3" fmla="*/ 4566547 w 9524805"/>
                  <a:gd name="connsiteY3" fmla="*/ 922869 h 1424315"/>
                  <a:gd name="connsiteX4" fmla="*/ 6076624 w 9524805"/>
                  <a:gd name="connsiteY4" fmla="*/ 1422401 h 1424315"/>
                  <a:gd name="connsiteX5" fmla="*/ 7654240 w 9524805"/>
                  <a:gd name="connsiteY5" fmla="*/ 694267 h 1424315"/>
                  <a:gd name="connsiteX6" fmla="*/ 9524805 w 9524805"/>
                  <a:gd name="connsiteY6" fmla="*/ 0 h 1424315"/>
                  <a:gd name="connsiteX0" fmla="*/ 0 w 9524805"/>
                  <a:gd name="connsiteY0" fmla="*/ 677334 h 1424315"/>
                  <a:gd name="connsiteX1" fmla="*/ 1546201 w 9524805"/>
                  <a:gd name="connsiteY1" fmla="*/ 1354667 h 1424315"/>
                  <a:gd name="connsiteX2" fmla="*/ 3096733 w 9524805"/>
                  <a:gd name="connsiteY2" fmla="*/ 389467 h 1424315"/>
                  <a:gd name="connsiteX3" fmla="*/ 4566547 w 9524805"/>
                  <a:gd name="connsiteY3" fmla="*/ 922869 h 1424315"/>
                  <a:gd name="connsiteX4" fmla="*/ 6076624 w 9524805"/>
                  <a:gd name="connsiteY4" fmla="*/ 1422401 h 1424315"/>
                  <a:gd name="connsiteX5" fmla="*/ 7654240 w 9524805"/>
                  <a:gd name="connsiteY5" fmla="*/ 694267 h 1424315"/>
                  <a:gd name="connsiteX6" fmla="*/ 9524805 w 9524805"/>
                  <a:gd name="connsiteY6" fmla="*/ 0 h 1424315"/>
                  <a:gd name="connsiteX0" fmla="*/ 0 w 9524805"/>
                  <a:gd name="connsiteY0" fmla="*/ 677334 h 1424315"/>
                  <a:gd name="connsiteX1" fmla="*/ 1546201 w 9524805"/>
                  <a:gd name="connsiteY1" fmla="*/ 1354667 h 1424315"/>
                  <a:gd name="connsiteX2" fmla="*/ 3096733 w 9524805"/>
                  <a:gd name="connsiteY2" fmla="*/ 389467 h 1424315"/>
                  <a:gd name="connsiteX3" fmla="*/ 4566547 w 9524805"/>
                  <a:gd name="connsiteY3" fmla="*/ 922869 h 1424315"/>
                  <a:gd name="connsiteX4" fmla="*/ 6076624 w 9524805"/>
                  <a:gd name="connsiteY4" fmla="*/ 1422401 h 1424315"/>
                  <a:gd name="connsiteX5" fmla="*/ 7654240 w 9524805"/>
                  <a:gd name="connsiteY5" fmla="*/ 694267 h 1424315"/>
                  <a:gd name="connsiteX6" fmla="*/ 9524805 w 9524805"/>
                  <a:gd name="connsiteY6" fmla="*/ 0 h 1424315"/>
                  <a:gd name="connsiteX0" fmla="*/ 0 w 9524805"/>
                  <a:gd name="connsiteY0" fmla="*/ 677334 h 1424315"/>
                  <a:gd name="connsiteX1" fmla="*/ 1546201 w 9524805"/>
                  <a:gd name="connsiteY1" fmla="*/ 1354667 h 1424315"/>
                  <a:gd name="connsiteX2" fmla="*/ 3096733 w 9524805"/>
                  <a:gd name="connsiteY2" fmla="*/ 389467 h 1424315"/>
                  <a:gd name="connsiteX3" fmla="*/ 4566547 w 9524805"/>
                  <a:gd name="connsiteY3" fmla="*/ 922869 h 1424315"/>
                  <a:gd name="connsiteX4" fmla="*/ 6076624 w 9524805"/>
                  <a:gd name="connsiteY4" fmla="*/ 1422401 h 1424315"/>
                  <a:gd name="connsiteX5" fmla="*/ 7654240 w 9524805"/>
                  <a:gd name="connsiteY5" fmla="*/ 694267 h 1424315"/>
                  <a:gd name="connsiteX6" fmla="*/ 9524805 w 9524805"/>
                  <a:gd name="connsiteY6" fmla="*/ 0 h 1424315"/>
                  <a:gd name="connsiteX0" fmla="*/ 0 w 9524805"/>
                  <a:gd name="connsiteY0" fmla="*/ 677334 h 1422401"/>
                  <a:gd name="connsiteX1" fmla="*/ 1546201 w 9524805"/>
                  <a:gd name="connsiteY1" fmla="*/ 1354667 h 1422401"/>
                  <a:gd name="connsiteX2" fmla="*/ 3096733 w 9524805"/>
                  <a:gd name="connsiteY2" fmla="*/ 389467 h 1422401"/>
                  <a:gd name="connsiteX3" fmla="*/ 4588748 w 9524805"/>
                  <a:gd name="connsiteY3" fmla="*/ 694269 h 1422401"/>
                  <a:gd name="connsiteX4" fmla="*/ 6076624 w 9524805"/>
                  <a:gd name="connsiteY4" fmla="*/ 1422401 h 1422401"/>
                  <a:gd name="connsiteX5" fmla="*/ 7654240 w 9524805"/>
                  <a:gd name="connsiteY5" fmla="*/ 694267 h 1422401"/>
                  <a:gd name="connsiteX6" fmla="*/ 9524805 w 9524805"/>
                  <a:gd name="connsiteY6" fmla="*/ 0 h 1422401"/>
                  <a:gd name="connsiteX0" fmla="*/ 0 w 9524805"/>
                  <a:gd name="connsiteY0" fmla="*/ 677334 h 1422401"/>
                  <a:gd name="connsiteX1" fmla="*/ 1546201 w 9524805"/>
                  <a:gd name="connsiteY1" fmla="*/ 1354667 h 1422401"/>
                  <a:gd name="connsiteX2" fmla="*/ 3096733 w 9524805"/>
                  <a:gd name="connsiteY2" fmla="*/ 389467 h 1422401"/>
                  <a:gd name="connsiteX3" fmla="*/ 4588748 w 9524805"/>
                  <a:gd name="connsiteY3" fmla="*/ 694269 h 1422401"/>
                  <a:gd name="connsiteX4" fmla="*/ 6076624 w 9524805"/>
                  <a:gd name="connsiteY4" fmla="*/ 1422401 h 1422401"/>
                  <a:gd name="connsiteX5" fmla="*/ 7654240 w 9524805"/>
                  <a:gd name="connsiteY5" fmla="*/ 694267 h 1422401"/>
                  <a:gd name="connsiteX6" fmla="*/ 9524805 w 9524805"/>
                  <a:gd name="connsiteY6" fmla="*/ 0 h 1422401"/>
                  <a:gd name="connsiteX0" fmla="*/ 0 w 9524805"/>
                  <a:gd name="connsiteY0" fmla="*/ 677334 h 1422401"/>
                  <a:gd name="connsiteX1" fmla="*/ 1546201 w 9524805"/>
                  <a:gd name="connsiteY1" fmla="*/ 1354667 h 1422401"/>
                  <a:gd name="connsiteX2" fmla="*/ 3096733 w 9524805"/>
                  <a:gd name="connsiteY2" fmla="*/ 389467 h 1422401"/>
                  <a:gd name="connsiteX3" fmla="*/ 4588748 w 9524805"/>
                  <a:gd name="connsiteY3" fmla="*/ 694269 h 1422401"/>
                  <a:gd name="connsiteX4" fmla="*/ 6087724 w 9524805"/>
                  <a:gd name="connsiteY4" fmla="*/ 1422401 h 1422401"/>
                  <a:gd name="connsiteX5" fmla="*/ 7654240 w 9524805"/>
                  <a:gd name="connsiteY5" fmla="*/ 694267 h 1422401"/>
                  <a:gd name="connsiteX6" fmla="*/ 9524805 w 9524805"/>
                  <a:gd name="connsiteY6" fmla="*/ 0 h 1422401"/>
                  <a:gd name="connsiteX0" fmla="*/ 0 w 9524805"/>
                  <a:gd name="connsiteY0" fmla="*/ 677334 h 1422401"/>
                  <a:gd name="connsiteX1" fmla="*/ 1546201 w 9524805"/>
                  <a:gd name="connsiteY1" fmla="*/ 1354667 h 1422401"/>
                  <a:gd name="connsiteX2" fmla="*/ 3096733 w 9524805"/>
                  <a:gd name="connsiteY2" fmla="*/ 389467 h 1422401"/>
                  <a:gd name="connsiteX3" fmla="*/ 4588748 w 9524805"/>
                  <a:gd name="connsiteY3" fmla="*/ 694269 h 1422401"/>
                  <a:gd name="connsiteX4" fmla="*/ 6087724 w 9524805"/>
                  <a:gd name="connsiteY4" fmla="*/ 1422401 h 1422401"/>
                  <a:gd name="connsiteX5" fmla="*/ 7654240 w 9524805"/>
                  <a:gd name="connsiteY5" fmla="*/ 694267 h 1422401"/>
                  <a:gd name="connsiteX6" fmla="*/ 9524805 w 9524805"/>
                  <a:gd name="connsiteY6" fmla="*/ 0 h 1422401"/>
                  <a:gd name="connsiteX0" fmla="*/ 0 w 9524805"/>
                  <a:gd name="connsiteY0" fmla="*/ 677334 h 1422401"/>
                  <a:gd name="connsiteX1" fmla="*/ 1546201 w 9524805"/>
                  <a:gd name="connsiteY1" fmla="*/ 1354667 h 1422401"/>
                  <a:gd name="connsiteX2" fmla="*/ 3096733 w 9524805"/>
                  <a:gd name="connsiteY2" fmla="*/ 389467 h 1422401"/>
                  <a:gd name="connsiteX3" fmla="*/ 4588748 w 9524805"/>
                  <a:gd name="connsiteY3" fmla="*/ 694269 h 1422401"/>
                  <a:gd name="connsiteX4" fmla="*/ 6087724 w 9524805"/>
                  <a:gd name="connsiteY4" fmla="*/ 1422401 h 1422401"/>
                  <a:gd name="connsiteX5" fmla="*/ 7654240 w 9524805"/>
                  <a:gd name="connsiteY5" fmla="*/ 694267 h 1422401"/>
                  <a:gd name="connsiteX6" fmla="*/ 9524805 w 9524805"/>
                  <a:gd name="connsiteY6" fmla="*/ 0 h 1422401"/>
                  <a:gd name="connsiteX0" fmla="*/ 0 w 9524805"/>
                  <a:gd name="connsiteY0" fmla="*/ 677334 h 1430867"/>
                  <a:gd name="connsiteX1" fmla="*/ 1546201 w 9524805"/>
                  <a:gd name="connsiteY1" fmla="*/ 1354667 h 1430867"/>
                  <a:gd name="connsiteX2" fmla="*/ 3096733 w 9524805"/>
                  <a:gd name="connsiteY2" fmla="*/ 389467 h 1430867"/>
                  <a:gd name="connsiteX3" fmla="*/ 4588748 w 9524805"/>
                  <a:gd name="connsiteY3" fmla="*/ 694269 h 1430867"/>
                  <a:gd name="connsiteX4" fmla="*/ 6132126 w 9524805"/>
                  <a:gd name="connsiteY4" fmla="*/ 1430867 h 1430867"/>
                  <a:gd name="connsiteX5" fmla="*/ 7654240 w 9524805"/>
                  <a:gd name="connsiteY5" fmla="*/ 694267 h 1430867"/>
                  <a:gd name="connsiteX6" fmla="*/ 9524805 w 9524805"/>
                  <a:gd name="connsiteY6" fmla="*/ 0 h 1430867"/>
                  <a:gd name="connsiteX0" fmla="*/ 0 w 9524805"/>
                  <a:gd name="connsiteY0" fmla="*/ 678201 h 1431734"/>
                  <a:gd name="connsiteX1" fmla="*/ 1546201 w 9524805"/>
                  <a:gd name="connsiteY1" fmla="*/ 1355534 h 1431734"/>
                  <a:gd name="connsiteX2" fmla="*/ 3096733 w 9524805"/>
                  <a:gd name="connsiteY2" fmla="*/ 390334 h 1431734"/>
                  <a:gd name="connsiteX3" fmla="*/ 4588748 w 9524805"/>
                  <a:gd name="connsiteY3" fmla="*/ 695136 h 1431734"/>
                  <a:gd name="connsiteX4" fmla="*/ 6132126 w 9524805"/>
                  <a:gd name="connsiteY4" fmla="*/ 1431734 h 1431734"/>
                  <a:gd name="connsiteX5" fmla="*/ 7654240 w 9524805"/>
                  <a:gd name="connsiteY5" fmla="*/ 695134 h 1431734"/>
                  <a:gd name="connsiteX6" fmla="*/ 9524805 w 9524805"/>
                  <a:gd name="connsiteY6" fmla="*/ 867 h 1431734"/>
                  <a:gd name="connsiteX0" fmla="*/ 0 w 9524805"/>
                  <a:gd name="connsiteY0" fmla="*/ 677937 h 1431470"/>
                  <a:gd name="connsiteX1" fmla="*/ 1546201 w 9524805"/>
                  <a:gd name="connsiteY1" fmla="*/ 1355270 h 1431470"/>
                  <a:gd name="connsiteX2" fmla="*/ 3096733 w 9524805"/>
                  <a:gd name="connsiteY2" fmla="*/ 390070 h 1431470"/>
                  <a:gd name="connsiteX3" fmla="*/ 4588748 w 9524805"/>
                  <a:gd name="connsiteY3" fmla="*/ 694872 h 1431470"/>
                  <a:gd name="connsiteX4" fmla="*/ 6132126 w 9524805"/>
                  <a:gd name="connsiteY4" fmla="*/ 1431470 h 1431470"/>
                  <a:gd name="connsiteX5" fmla="*/ 7654240 w 9524805"/>
                  <a:gd name="connsiteY5" fmla="*/ 694870 h 1431470"/>
                  <a:gd name="connsiteX6" fmla="*/ 9524805 w 9524805"/>
                  <a:gd name="connsiteY6" fmla="*/ 603 h 1431470"/>
                  <a:gd name="connsiteX0" fmla="*/ 0 w 9524805"/>
                  <a:gd name="connsiteY0" fmla="*/ 677937 h 1431470"/>
                  <a:gd name="connsiteX1" fmla="*/ 1546201 w 9524805"/>
                  <a:gd name="connsiteY1" fmla="*/ 1355270 h 1431470"/>
                  <a:gd name="connsiteX2" fmla="*/ 3096733 w 9524805"/>
                  <a:gd name="connsiteY2" fmla="*/ 390070 h 1431470"/>
                  <a:gd name="connsiteX3" fmla="*/ 4588748 w 9524805"/>
                  <a:gd name="connsiteY3" fmla="*/ 694872 h 1431470"/>
                  <a:gd name="connsiteX4" fmla="*/ 6132126 w 9524805"/>
                  <a:gd name="connsiteY4" fmla="*/ 1431470 h 1431470"/>
                  <a:gd name="connsiteX5" fmla="*/ 7654240 w 9524805"/>
                  <a:gd name="connsiteY5" fmla="*/ 694870 h 1431470"/>
                  <a:gd name="connsiteX6" fmla="*/ 9524805 w 9524805"/>
                  <a:gd name="connsiteY6" fmla="*/ 603 h 1431470"/>
                  <a:gd name="connsiteX0" fmla="*/ 0 w 9524805"/>
                  <a:gd name="connsiteY0" fmla="*/ 677937 h 1431470"/>
                  <a:gd name="connsiteX1" fmla="*/ 1546201 w 9524805"/>
                  <a:gd name="connsiteY1" fmla="*/ 1355270 h 1431470"/>
                  <a:gd name="connsiteX2" fmla="*/ 3096733 w 9524805"/>
                  <a:gd name="connsiteY2" fmla="*/ 390070 h 1431470"/>
                  <a:gd name="connsiteX3" fmla="*/ 4588748 w 9524805"/>
                  <a:gd name="connsiteY3" fmla="*/ 694872 h 1431470"/>
                  <a:gd name="connsiteX4" fmla="*/ 6132126 w 9524805"/>
                  <a:gd name="connsiteY4" fmla="*/ 1431470 h 1431470"/>
                  <a:gd name="connsiteX5" fmla="*/ 7654240 w 9524805"/>
                  <a:gd name="connsiteY5" fmla="*/ 694870 h 1431470"/>
                  <a:gd name="connsiteX6" fmla="*/ 9524805 w 9524805"/>
                  <a:gd name="connsiteY6" fmla="*/ 603 h 1431470"/>
                  <a:gd name="connsiteX0" fmla="*/ 0 w 9524805"/>
                  <a:gd name="connsiteY0" fmla="*/ 677937 h 1431543"/>
                  <a:gd name="connsiteX1" fmla="*/ 1546201 w 9524805"/>
                  <a:gd name="connsiteY1" fmla="*/ 1355270 h 1431543"/>
                  <a:gd name="connsiteX2" fmla="*/ 3096733 w 9524805"/>
                  <a:gd name="connsiteY2" fmla="*/ 390070 h 1431543"/>
                  <a:gd name="connsiteX3" fmla="*/ 4588748 w 9524805"/>
                  <a:gd name="connsiteY3" fmla="*/ 694872 h 1431543"/>
                  <a:gd name="connsiteX4" fmla="*/ 6132126 w 9524805"/>
                  <a:gd name="connsiteY4" fmla="*/ 1431470 h 1431543"/>
                  <a:gd name="connsiteX5" fmla="*/ 7654240 w 9524805"/>
                  <a:gd name="connsiteY5" fmla="*/ 694870 h 1431543"/>
                  <a:gd name="connsiteX6" fmla="*/ 9524805 w 9524805"/>
                  <a:gd name="connsiteY6" fmla="*/ 603 h 1431543"/>
                  <a:gd name="connsiteX0" fmla="*/ 0 w 9524805"/>
                  <a:gd name="connsiteY0" fmla="*/ 677937 h 1431543"/>
                  <a:gd name="connsiteX1" fmla="*/ 1546201 w 9524805"/>
                  <a:gd name="connsiteY1" fmla="*/ 1355270 h 1431543"/>
                  <a:gd name="connsiteX2" fmla="*/ 3096733 w 9524805"/>
                  <a:gd name="connsiteY2" fmla="*/ 390070 h 1431543"/>
                  <a:gd name="connsiteX3" fmla="*/ 4588748 w 9524805"/>
                  <a:gd name="connsiteY3" fmla="*/ 694872 h 1431543"/>
                  <a:gd name="connsiteX4" fmla="*/ 6132126 w 9524805"/>
                  <a:gd name="connsiteY4" fmla="*/ 1431470 h 1431543"/>
                  <a:gd name="connsiteX5" fmla="*/ 7654240 w 9524805"/>
                  <a:gd name="connsiteY5" fmla="*/ 694870 h 1431543"/>
                  <a:gd name="connsiteX6" fmla="*/ 9524805 w 9524805"/>
                  <a:gd name="connsiteY6" fmla="*/ 603 h 1431543"/>
                  <a:gd name="connsiteX0" fmla="*/ 0 w 9571866"/>
                  <a:gd name="connsiteY0" fmla="*/ 715896 h 1469533"/>
                  <a:gd name="connsiteX1" fmla="*/ 1546201 w 9571866"/>
                  <a:gd name="connsiteY1" fmla="*/ 1393229 h 1469533"/>
                  <a:gd name="connsiteX2" fmla="*/ 3096733 w 9571866"/>
                  <a:gd name="connsiteY2" fmla="*/ 428029 h 1469533"/>
                  <a:gd name="connsiteX3" fmla="*/ 4588748 w 9571866"/>
                  <a:gd name="connsiteY3" fmla="*/ 732831 h 1469533"/>
                  <a:gd name="connsiteX4" fmla="*/ 6132126 w 9571866"/>
                  <a:gd name="connsiteY4" fmla="*/ 1469429 h 1469533"/>
                  <a:gd name="connsiteX5" fmla="*/ 7654240 w 9571866"/>
                  <a:gd name="connsiteY5" fmla="*/ 732829 h 1469533"/>
                  <a:gd name="connsiteX6" fmla="*/ 9397441 w 9571866"/>
                  <a:gd name="connsiteY6" fmla="*/ 55494 h 1469533"/>
                  <a:gd name="connsiteX7" fmla="*/ 9524805 w 9571866"/>
                  <a:gd name="connsiteY7" fmla="*/ 38562 h 1469533"/>
                  <a:gd name="connsiteX0" fmla="*/ 0 w 9592311"/>
                  <a:gd name="connsiteY0" fmla="*/ 665766 h 1681768"/>
                  <a:gd name="connsiteX1" fmla="*/ 1546201 w 9592311"/>
                  <a:gd name="connsiteY1" fmla="*/ 1343099 h 1681768"/>
                  <a:gd name="connsiteX2" fmla="*/ 3096733 w 9592311"/>
                  <a:gd name="connsiteY2" fmla="*/ 377899 h 1681768"/>
                  <a:gd name="connsiteX3" fmla="*/ 4588748 w 9592311"/>
                  <a:gd name="connsiteY3" fmla="*/ 682701 h 1681768"/>
                  <a:gd name="connsiteX4" fmla="*/ 6132126 w 9592311"/>
                  <a:gd name="connsiteY4" fmla="*/ 1419299 h 1681768"/>
                  <a:gd name="connsiteX5" fmla="*/ 7654240 w 9592311"/>
                  <a:gd name="connsiteY5" fmla="*/ 682699 h 1681768"/>
                  <a:gd name="connsiteX6" fmla="*/ 9397441 w 9592311"/>
                  <a:gd name="connsiteY6" fmla="*/ 5364 h 1681768"/>
                  <a:gd name="connsiteX7" fmla="*/ 9569208 w 9592311"/>
                  <a:gd name="connsiteY7" fmla="*/ 1681765 h 1681768"/>
                  <a:gd name="connsiteX0" fmla="*/ 0 w 9569208"/>
                  <a:gd name="connsiteY0" fmla="*/ 660402 h 1676401"/>
                  <a:gd name="connsiteX1" fmla="*/ 1546201 w 9569208"/>
                  <a:gd name="connsiteY1" fmla="*/ 1337735 h 1676401"/>
                  <a:gd name="connsiteX2" fmla="*/ 3096733 w 9569208"/>
                  <a:gd name="connsiteY2" fmla="*/ 372535 h 1676401"/>
                  <a:gd name="connsiteX3" fmla="*/ 4588748 w 9569208"/>
                  <a:gd name="connsiteY3" fmla="*/ 677337 h 1676401"/>
                  <a:gd name="connsiteX4" fmla="*/ 6132126 w 9569208"/>
                  <a:gd name="connsiteY4" fmla="*/ 1413935 h 1676401"/>
                  <a:gd name="connsiteX5" fmla="*/ 7654240 w 9569208"/>
                  <a:gd name="connsiteY5" fmla="*/ 677335 h 1676401"/>
                  <a:gd name="connsiteX6" fmla="*/ 9397441 w 9569208"/>
                  <a:gd name="connsiteY6" fmla="*/ 0 h 1676401"/>
                  <a:gd name="connsiteX7" fmla="*/ 9569208 w 9569208"/>
                  <a:gd name="connsiteY7" fmla="*/ 1676401 h 1676401"/>
                  <a:gd name="connsiteX0" fmla="*/ 0 w 9569208"/>
                  <a:gd name="connsiteY0" fmla="*/ 660402 h 1676401"/>
                  <a:gd name="connsiteX1" fmla="*/ 1546201 w 9569208"/>
                  <a:gd name="connsiteY1" fmla="*/ 1337735 h 1676401"/>
                  <a:gd name="connsiteX2" fmla="*/ 3096733 w 9569208"/>
                  <a:gd name="connsiteY2" fmla="*/ 372535 h 1676401"/>
                  <a:gd name="connsiteX3" fmla="*/ 4588748 w 9569208"/>
                  <a:gd name="connsiteY3" fmla="*/ 677337 h 1676401"/>
                  <a:gd name="connsiteX4" fmla="*/ 6132126 w 9569208"/>
                  <a:gd name="connsiteY4" fmla="*/ 1413935 h 1676401"/>
                  <a:gd name="connsiteX5" fmla="*/ 7654240 w 9569208"/>
                  <a:gd name="connsiteY5" fmla="*/ 677335 h 1676401"/>
                  <a:gd name="connsiteX6" fmla="*/ 9530650 w 9569208"/>
                  <a:gd name="connsiteY6" fmla="*/ 0 h 1676401"/>
                  <a:gd name="connsiteX7" fmla="*/ 9569208 w 9569208"/>
                  <a:gd name="connsiteY7" fmla="*/ 1676401 h 1676401"/>
                  <a:gd name="connsiteX0" fmla="*/ 0 w 9569208"/>
                  <a:gd name="connsiteY0" fmla="*/ 660609 h 1676608"/>
                  <a:gd name="connsiteX1" fmla="*/ 1546201 w 9569208"/>
                  <a:gd name="connsiteY1" fmla="*/ 1337942 h 1676608"/>
                  <a:gd name="connsiteX2" fmla="*/ 3096733 w 9569208"/>
                  <a:gd name="connsiteY2" fmla="*/ 372742 h 1676608"/>
                  <a:gd name="connsiteX3" fmla="*/ 4588748 w 9569208"/>
                  <a:gd name="connsiteY3" fmla="*/ 677544 h 1676608"/>
                  <a:gd name="connsiteX4" fmla="*/ 6132126 w 9569208"/>
                  <a:gd name="connsiteY4" fmla="*/ 1414142 h 1676608"/>
                  <a:gd name="connsiteX5" fmla="*/ 7654240 w 9569208"/>
                  <a:gd name="connsiteY5" fmla="*/ 677542 h 1676608"/>
                  <a:gd name="connsiteX6" fmla="*/ 9530650 w 9569208"/>
                  <a:gd name="connsiteY6" fmla="*/ 207 h 1676608"/>
                  <a:gd name="connsiteX7" fmla="*/ 9569208 w 9569208"/>
                  <a:gd name="connsiteY7" fmla="*/ 1676608 h 1676608"/>
                  <a:gd name="connsiteX0" fmla="*/ 0 w 9558107"/>
                  <a:gd name="connsiteY0" fmla="*/ 660609 h 1702008"/>
                  <a:gd name="connsiteX1" fmla="*/ 1546201 w 9558107"/>
                  <a:gd name="connsiteY1" fmla="*/ 1337942 h 1702008"/>
                  <a:gd name="connsiteX2" fmla="*/ 3096733 w 9558107"/>
                  <a:gd name="connsiteY2" fmla="*/ 372742 h 1702008"/>
                  <a:gd name="connsiteX3" fmla="*/ 4588748 w 9558107"/>
                  <a:gd name="connsiteY3" fmla="*/ 677544 h 1702008"/>
                  <a:gd name="connsiteX4" fmla="*/ 6132126 w 9558107"/>
                  <a:gd name="connsiteY4" fmla="*/ 1414142 h 1702008"/>
                  <a:gd name="connsiteX5" fmla="*/ 7654240 w 9558107"/>
                  <a:gd name="connsiteY5" fmla="*/ 677542 h 1702008"/>
                  <a:gd name="connsiteX6" fmla="*/ 9530650 w 9558107"/>
                  <a:gd name="connsiteY6" fmla="*/ 207 h 1702008"/>
                  <a:gd name="connsiteX7" fmla="*/ 9558107 w 9558107"/>
                  <a:gd name="connsiteY7" fmla="*/ 1702008 h 1702008"/>
                  <a:gd name="connsiteX0" fmla="*/ 0 w 9857826"/>
                  <a:gd name="connsiteY0" fmla="*/ 660609 h 1414246"/>
                  <a:gd name="connsiteX1" fmla="*/ 1546201 w 9857826"/>
                  <a:gd name="connsiteY1" fmla="*/ 1337942 h 1414246"/>
                  <a:gd name="connsiteX2" fmla="*/ 3096733 w 9857826"/>
                  <a:gd name="connsiteY2" fmla="*/ 372742 h 1414246"/>
                  <a:gd name="connsiteX3" fmla="*/ 4588748 w 9857826"/>
                  <a:gd name="connsiteY3" fmla="*/ 677544 h 1414246"/>
                  <a:gd name="connsiteX4" fmla="*/ 6132126 w 9857826"/>
                  <a:gd name="connsiteY4" fmla="*/ 1414142 h 1414246"/>
                  <a:gd name="connsiteX5" fmla="*/ 7654240 w 9857826"/>
                  <a:gd name="connsiteY5" fmla="*/ 677542 h 1414246"/>
                  <a:gd name="connsiteX6" fmla="*/ 9530650 w 9857826"/>
                  <a:gd name="connsiteY6" fmla="*/ 207 h 1414246"/>
                  <a:gd name="connsiteX7" fmla="*/ 9857826 w 9857826"/>
                  <a:gd name="connsiteY7" fmla="*/ 1371808 h 1414246"/>
                  <a:gd name="connsiteX0" fmla="*/ 0 w 9624711"/>
                  <a:gd name="connsiteY0" fmla="*/ 660609 h 2531741"/>
                  <a:gd name="connsiteX1" fmla="*/ 1546201 w 9624711"/>
                  <a:gd name="connsiteY1" fmla="*/ 1337942 h 2531741"/>
                  <a:gd name="connsiteX2" fmla="*/ 3096733 w 9624711"/>
                  <a:gd name="connsiteY2" fmla="*/ 372742 h 2531741"/>
                  <a:gd name="connsiteX3" fmla="*/ 4588748 w 9624711"/>
                  <a:gd name="connsiteY3" fmla="*/ 677544 h 2531741"/>
                  <a:gd name="connsiteX4" fmla="*/ 6132126 w 9624711"/>
                  <a:gd name="connsiteY4" fmla="*/ 1414142 h 2531741"/>
                  <a:gd name="connsiteX5" fmla="*/ 7654240 w 9624711"/>
                  <a:gd name="connsiteY5" fmla="*/ 677542 h 2531741"/>
                  <a:gd name="connsiteX6" fmla="*/ 9530650 w 9624711"/>
                  <a:gd name="connsiteY6" fmla="*/ 207 h 2531741"/>
                  <a:gd name="connsiteX7" fmla="*/ 9624711 w 9624711"/>
                  <a:gd name="connsiteY7" fmla="*/ 2531741 h 2531741"/>
                  <a:gd name="connsiteX0" fmla="*/ 0 w 9624711"/>
                  <a:gd name="connsiteY0" fmla="*/ 683231 h 2554363"/>
                  <a:gd name="connsiteX1" fmla="*/ 1546201 w 9624711"/>
                  <a:gd name="connsiteY1" fmla="*/ 1360564 h 2554363"/>
                  <a:gd name="connsiteX2" fmla="*/ 3096733 w 9624711"/>
                  <a:gd name="connsiteY2" fmla="*/ 395364 h 2554363"/>
                  <a:gd name="connsiteX3" fmla="*/ 4588748 w 9624711"/>
                  <a:gd name="connsiteY3" fmla="*/ 700166 h 2554363"/>
                  <a:gd name="connsiteX4" fmla="*/ 6132126 w 9624711"/>
                  <a:gd name="connsiteY4" fmla="*/ 1436764 h 2554363"/>
                  <a:gd name="connsiteX5" fmla="*/ 7654240 w 9624711"/>
                  <a:gd name="connsiteY5" fmla="*/ 700164 h 2554363"/>
                  <a:gd name="connsiteX6" fmla="*/ 9530650 w 9624711"/>
                  <a:gd name="connsiteY6" fmla="*/ 22829 h 2554363"/>
                  <a:gd name="connsiteX7" fmla="*/ 9575053 w 9624711"/>
                  <a:gd name="connsiteY7" fmla="*/ 1572229 h 2554363"/>
                  <a:gd name="connsiteX8" fmla="*/ 9624711 w 9624711"/>
                  <a:gd name="connsiteY8" fmla="*/ 2554363 h 2554363"/>
                  <a:gd name="connsiteX0" fmla="*/ 0 w 9575053"/>
                  <a:gd name="connsiteY0" fmla="*/ 683231 h 1707697"/>
                  <a:gd name="connsiteX1" fmla="*/ 1546201 w 9575053"/>
                  <a:gd name="connsiteY1" fmla="*/ 1360564 h 1707697"/>
                  <a:gd name="connsiteX2" fmla="*/ 3096733 w 9575053"/>
                  <a:gd name="connsiteY2" fmla="*/ 395364 h 1707697"/>
                  <a:gd name="connsiteX3" fmla="*/ 4588748 w 9575053"/>
                  <a:gd name="connsiteY3" fmla="*/ 700166 h 1707697"/>
                  <a:gd name="connsiteX4" fmla="*/ 6132126 w 9575053"/>
                  <a:gd name="connsiteY4" fmla="*/ 1436764 h 1707697"/>
                  <a:gd name="connsiteX5" fmla="*/ 7654240 w 9575053"/>
                  <a:gd name="connsiteY5" fmla="*/ 700164 h 1707697"/>
                  <a:gd name="connsiteX6" fmla="*/ 9530650 w 9575053"/>
                  <a:gd name="connsiteY6" fmla="*/ 22829 h 1707697"/>
                  <a:gd name="connsiteX7" fmla="*/ 9575053 w 9575053"/>
                  <a:gd name="connsiteY7" fmla="*/ 1572229 h 1707697"/>
                  <a:gd name="connsiteX8" fmla="*/ 22602 w 9575053"/>
                  <a:gd name="connsiteY8" fmla="*/ 1707697 h 1707697"/>
                  <a:gd name="connsiteX0" fmla="*/ 0 w 9586154"/>
                  <a:gd name="connsiteY0" fmla="*/ 683231 h 1707697"/>
                  <a:gd name="connsiteX1" fmla="*/ 1546201 w 9586154"/>
                  <a:gd name="connsiteY1" fmla="*/ 1360564 h 1707697"/>
                  <a:gd name="connsiteX2" fmla="*/ 3096733 w 9586154"/>
                  <a:gd name="connsiteY2" fmla="*/ 395364 h 1707697"/>
                  <a:gd name="connsiteX3" fmla="*/ 4588748 w 9586154"/>
                  <a:gd name="connsiteY3" fmla="*/ 700166 h 1707697"/>
                  <a:gd name="connsiteX4" fmla="*/ 6132126 w 9586154"/>
                  <a:gd name="connsiteY4" fmla="*/ 1436764 h 1707697"/>
                  <a:gd name="connsiteX5" fmla="*/ 7654240 w 9586154"/>
                  <a:gd name="connsiteY5" fmla="*/ 700164 h 1707697"/>
                  <a:gd name="connsiteX6" fmla="*/ 9530650 w 9586154"/>
                  <a:gd name="connsiteY6" fmla="*/ 22829 h 1707697"/>
                  <a:gd name="connsiteX7" fmla="*/ 9586154 w 9586154"/>
                  <a:gd name="connsiteY7" fmla="*/ 1707696 h 1707697"/>
                  <a:gd name="connsiteX8" fmla="*/ 22602 w 9586154"/>
                  <a:gd name="connsiteY8" fmla="*/ 1707697 h 1707697"/>
                  <a:gd name="connsiteX0" fmla="*/ 0 w 9586154"/>
                  <a:gd name="connsiteY0" fmla="*/ 683231 h 1707697"/>
                  <a:gd name="connsiteX1" fmla="*/ 1546201 w 9586154"/>
                  <a:gd name="connsiteY1" fmla="*/ 1360564 h 1707697"/>
                  <a:gd name="connsiteX2" fmla="*/ 3096733 w 9586154"/>
                  <a:gd name="connsiteY2" fmla="*/ 395364 h 1707697"/>
                  <a:gd name="connsiteX3" fmla="*/ 4588748 w 9586154"/>
                  <a:gd name="connsiteY3" fmla="*/ 700166 h 1707697"/>
                  <a:gd name="connsiteX4" fmla="*/ 6132126 w 9586154"/>
                  <a:gd name="connsiteY4" fmla="*/ 1436764 h 1707697"/>
                  <a:gd name="connsiteX5" fmla="*/ 7654240 w 9586154"/>
                  <a:gd name="connsiteY5" fmla="*/ 700164 h 1707697"/>
                  <a:gd name="connsiteX6" fmla="*/ 9530650 w 9586154"/>
                  <a:gd name="connsiteY6" fmla="*/ 22829 h 1707697"/>
                  <a:gd name="connsiteX7" fmla="*/ 9586154 w 9586154"/>
                  <a:gd name="connsiteY7" fmla="*/ 1707696 h 1707697"/>
                  <a:gd name="connsiteX8" fmla="*/ 872102 w 9586154"/>
                  <a:gd name="connsiteY8" fmla="*/ 1707696 h 1707697"/>
                  <a:gd name="connsiteX9" fmla="*/ 22602 w 9586154"/>
                  <a:gd name="connsiteY9" fmla="*/ 1707697 h 1707697"/>
                  <a:gd name="connsiteX0" fmla="*/ 0 w 9586154"/>
                  <a:gd name="connsiteY0" fmla="*/ 683231 h 1707696"/>
                  <a:gd name="connsiteX1" fmla="*/ 1546201 w 9586154"/>
                  <a:gd name="connsiteY1" fmla="*/ 1360564 h 1707696"/>
                  <a:gd name="connsiteX2" fmla="*/ 3096733 w 9586154"/>
                  <a:gd name="connsiteY2" fmla="*/ 395364 h 1707696"/>
                  <a:gd name="connsiteX3" fmla="*/ 4588748 w 9586154"/>
                  <a:gd name="connsiteY3" fmla="*/ 700166 h 1707696"/>
                  <a:gd name="connsiteX4" fmla="*/ 6132126 w 9586154"/>
                  <a:gd name="connsiteY4" fmla="*/ 1436764 h 1707696"/>
                  <a:gd name="connsiteX5" fmla="*/ 7654240 w 9586154"/>
                  <a:gd name="connsiteY5" fmla="*/ 700164 h 1707696"/>
                  <a:gd name="connsiteX6" fmla="*/ 9530650 w 9586154"/>
                  <a:gd name="connsiteY6" fmla="*/ 22829 h 1707696"/>
                  <a:gd name="connsiteX7" fmla="*/ 9586154 w 9586154"/>
                  <a:gd name="connsiteY7" fmla="*/ 1707696 h 1707696"/>
                  <a:gd name="connsiteX8" fmla="*/ 872102 w 9586154"/>
                  <a:gd name="connsiteY8" fmla="*/ 1707696 h 1707696"/>
                  <a:gd name="connsiteX9" fmla="*/ 401 w 9586154"/>
                  <a:gd name="connsiteY9" fmla="*/ 674763 h 1707696"/>
                  <a:gd name="connsiteX0" fmla="*/ 0 w 9586154"/>
                  <a:gd name="connsiteY0" fmla="*/ 683231 h 1716163"/>
                  <a:gd name="connsiteX1" fmla="*/ 1546201 w 9586154"/>
                  <a:gd name="connsiteY1" fmla="*/ 1360564 h 1716163"/>
                  <a:gd name="connsiteX2" fmla="*/ 3096733 w 9586154"/>
                  <a:gd name="connsiteY2" fmla="*/ 395364 h 1716163"/>
                  <a:gd name="connsiteX3" fmla="*/ 4588748 w 9586154"/>
                  <a:gd name="connsiteY3" fmla="*/ 700166 h 1716163"/>
                  <a:gd name="connsiteX4" fmla="*/ 6132126 w 9586154"/>
                  <a:gd name="connsiteY4" fmla="*/ 1436764 h 1716163"/>
                  <a:gd name="connsiteX5" fmla="*/ 7654240 w 9586154"/>
                  <a:gd name="connsiteY5" fmla="*/ 700164 h 1716163"/>
                  <a:gd name="connsiteX6" fmla="*/ 9530650 w 9586154"/>
                  <a:gd name="connsiteY6" fmla="*/ 22829 h 1716163"/>
                  <a:gd name="connsiteX7" fmla="*/ 9586154 w 9586154"/>
                  <a:gd name="connsiteY7" fmla="*/ 1707696 h 1716163"/>
                  <a:gd name="connsiteX8" fmla="*/ 72852 w 9586154"/>
                  <a:gd name="connsiteY8" fmla="*/ 1716163 h 1716163"/>
                  <a:gd name="connsiteX9" fmla="*/ 401 w 9586154"/>
                  <a:gd name="connsiteY9" fmla="*/ 674763 h 1716163"/>
                  <a:gd name="connsiteX0" fmla="*/ 0 w 9586154"/>
                  <a:gd name="connsiteY0" fmla="*/ 674998 h 1707930"/>
                  <a:gd name="connsiteX1" fmla="*/ 1546201 w 9586154"/>
                  <a:gd name="connsiteY1" fmla="*/ 1352331 h 1707930"/>
                  <a:gd name="connsiteX2" fmla="*/ 3096733 w 9586154"/>
                  <a:gd name="connsiteY2" fmla="*/ 387131 h 1707930"/>
                  <a:gd name="connsiteX3" fmla="*/ 4588748 w 9586154"/>
                  <a:gd name="connsiteY3" fmla="*/ 691933 h 1707930"/>
                  <a:gd name="connsiteX4" fmla="*/ 6132126 w 9586154"/>
                  <a:gd name="connsiteY4" fmla="*/ 1428531 h 1707930"/>
                  <a:gd name="connsiteX5" fmla="*/ 7654240 w 9586154"/>
                  <a:gd name="connsiteY5" fmla="*/ 691931 h 1707930"/>
                  <a:gd name="connsiteX6" fmla="*/ 9575054 w 9586154"/>
                  <a:gd name="connsiteY6" fmla="*/ 23063 h 1707930"/>
                  <a:gd name="connsiteX7" fmla="*/ 9586154 w 9586154"/>
                  <a:gd name="connsiteY7" fmla="*/ 1699463 h 1707930"/>
                  <a:gd name="connsiteX8" fmla="*/ 72852 w 9586154"/>
                  <a:gd name="connsiteY8" fmla="*/ 1707930 h 1707930"/>
                  <a:gd name="connsiteX9" fmla="*/ 401 w 9586154"/>
                  <a:gd name="connsiteY9" fmla="*/ 666530 h 1707930"/>
                  <a:gd name="connsiteX0" fmla="*/ 4852 w 9591006"/>
                  <a:gd name="connsiteY0" fmla="*/ 674998 h 1724863"/>
                  <a:gd name="connsiteX1" fmla="*/ 1551053 w 9591006"/>
                  <a:gd name="connsiteY1" fmla="*/ 1352331 h 1724863"/>
                  <a:gd name="connsiteX2" fmla="*/ 3101585 w 9591006"/>
                  <a:gd name="connsiteY2" fmla="*/ 387131 h 1724863"/>
                  <a:gd name="connsiteX3" fmla="*/ 4593600 w 9591006"/>
                  <a:gd name="connsiteY3" fmla="*/ 691933 h 1724863"/>
                  <a:gd name="connsiteX4" fmla="*/ 6136978 w 9591006"/>
                  <a:gd name="connsiteY4" fmla="*/ 1428531 h 1724863"/>
                  <a:gd name="connsiteX5" fmla="*/ 7659092 w 9591006"/>
                  <a:gd name="connsiteY5" fmla="*/ 691931 h 1724863"/>
                  <a:gd name="connsiteX6" fmla="*/ 9579906 w 9591006"/>
                  <a:gd name="connsiteY6" fmla="*/ 23063 h 1724863"/>
                  <a:gd name="connsiteX7" fmla="*/ 9591006 w 9591006"/>
                  <a:gd name="connsiteY7" fmla="*/ 1699463 h 1724863"/>
                  <a:gd name="connsiteX8" fmla="*/ 0 w 9591006"/>
                  <a:gd name="connsiteY8" fmla="*/ 1724863 h 1724863"/>
                  <a:gd name="connsiteX9" fmla="*/ 5253 w 9591006"/>
                  <a:gd name="connsiteY9" fmla="*/ 666530 h 1724863"/>
                  <a:gd name="connsiteX0" fmla="*/ 0 w 9586154"/>
                  <a:gd name="connsiteY0" fmla="*/ 674998 h 1707929"/>
                  <a:gd name="connsiteX1" fmla="*/ 1546201 w 9586154"/>
                  <a:gd name="connsiteY1" fmla="*/ 1352331 h 1707929"/>
                  <a:gd name="connsiteX2" fmla="*/ 3096733 w 9586154"/>
                  <a:gd name="connsiteY2" fmla="*/ 387131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096733 w 9586154"/>
                  <a:gd name="connsiteY2" fmla="*/ 387131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185538 w 9586154"/>
                  <a:gd name="connsiteY2" fmla="*/ 370197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185538 w 9586154"/>
                  <a:gd name="connsiteY2" fmla="*/ 370197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229942 w 9586154"/>
                  <a:gd name="connsiteY2" fmla="*/ 353263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229942 w 9586154"/>
                  <a:gd name="connsiteY2" fmla="*/ 353263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229942 w 9586154"/>
                  <a:gd name="connsiteY2" fmla="*/ 353263 h 1707929"/>
                  <a:gd name="connsiteX3" fmla="*/ 4821862 w 9586154"/>
                  <a:gd name="connsiteY3" fmla="*/ 581866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229942 w 9586154"/>
                  <a:gd name="connsiteY2" fmla="*/ 353263 h 1707929"/>
                  <a:gd name="connsiteX3" fmla="*/ 4821862 w 9586154"/>
                  <a:gd name="connsiteY3" fmla="*/ 581866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229942 w 9586154"/>
                  <a:gd name="connsiteY2" fmla="*/ 353263 h 1707929"/>
                  <a:gd name="connsiteX3" fmla="*/ 4821862 w 9586154"/>
                  <a:gd name="connsiteY3" fmla="*/ 581866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5087 h 1708018"/>
                  <a:gd name="connsiteX1" fmla="*/ 1579503 w 9586154"/>
                  <a:gd name="connsiteY1" fmla="*/ 1369354 h 1708018"/>
                  <a:gd name="connsiteX2" fmla="*/ 3229942 w 9586154"/>
                  <a:gd name="connsiteY2" fmla="*/ 353352 h 1708018"/>
                  <a:gd name="connsiteX3" fmla="*/ 4821862 w 9586154"/>
                  <a:gd name="connsiteY3" fmla="*/ 581955 h 1708018"/>
                  <a:gd name="connsiteX4" fmla="*/ 6387442 w 9586154"/>
                  <a:gd name="connsiteY4" fmla="*/ 1445553 h 1708018"/>
                  <a:gd name="connsiteX5" fmla="*/ 7654240 w 9586154"/>
                  <a:gd name="connsiteY5" fmla="*/ 692020 h 1708018"/>
                  <a:gd name="connsiteX6" fmla="*/ 9575054 w 9586154"/>
                  <a:gd name="connsiteY6" fmla="*/ 23152 h 1708018"/>
                  <a:gd name="connsiteX7" fmla="*/ 9586154 w 9586154"/>
                  <a:gd name="connsiteY7" fmla="*/ 1699552 h 1708018"/>
                  <a:gd name="connsiteX8" fmla="*/ 6249 w 9586154"/>
                  <a:gd name="connsiteY8" fmla="*/ 1708018 h 1708018"/>
                  <a:gd name="connsiteX9" fmla="*/ 401 w 9586154"/>
                  <a:gd name="connsiteY9" fmla="*/ 666619 h 1708018"/>
                  <a:gd name="connsiteX0" fmla="*/ 0 w 9586154"/>
                  <a:gd name="connsiteY0" fmla="*/ 675087 h 1708018"/>
                  <a:gd name="connsiteX1" fmla="*/ 1579503 w 9586154"/>
                  <a:gd name="connsiteY1" fmla="*/ 1369354 h 1708018"/>
                  <a:gd name="connsiteX2" fmla="*/ 3229942 w 9586154"/>
                  <a:gd name="connsiteY2" fmla="*/ 353352 h 1708018"/>
                  <a:gd name="connsiteX3" fmla="*/ 4821862 w 9586154"/>
                  <a:gd name="connsiteY3" fmla="*/ 581955 h 1708018"/>
                  <a:gd name="connsiteX4" fmla="*/ 6398543 w 9586154"/>
                  <a:gd name="connsiteY4" fmla="*/ 1445553 h 1708018"/>
                  <a:gd name="connsiteX5" fmla="*/ 7654240 w 9586154"/>
                  <a:gd name="connsiteY5" fmla="*/ 692020 h 1708018"/>
                  <a:gd name="connsiteX6" fmla="*/ 9575054 w 9586154"/>
                  <a:gd name="connsiteY6" fmla="*/ 23152 h 1708018"/>
                  <a:gd name="connsiteX7" fmla="*/ 9586154 w 9586154"/>
                  <a:gd name="connsiteY7" fmla="*/ 1699552 h 1708018"/>
                  <a:gd name="connsiteX8" fmla="*/ 6249 w 9586154"/>
                  <a:gd name="connsiteY8" fmla="*/ 1708018 h 1708018"/>
                  <a:gd name="connsiteX9" fmla="*/ 401 w 9586154"/>
                  <a:gd name="connsiteY9" fmla="*/ 666619 h 1708018"/>
                  <a:gd name="connsiteX0" fmla="*/ 0 w 9586154"/>
                  <a:gd name="connsiteY0" fmla="*/ 653061 h 1685992"/>
                  <a:gd name="connsiteX1" fmla="*/ 1579503 w 9586154"/>
                  <a:gd name="connsiteY1" fmla="*/ 1347328 h 1685992"/>
                  <a:gd name="connsiteX2" fmla="*/ 3229942 w 9586154"/>
                  <a:gd name="connsiteY2" fmla="*/ 331326 h 1685992"/>
                  <a:gd name="connsiteX3" fmla="*/ 4821862 w 9586154"/>
                  <a:gd name="connsiteY3" fmla="*/ 559929 h 1685992"/>
                  <a:gd name="connsiteX4" fmla="*/ 6398543 w 9586154"/>
                  <a:gd name="connsiteY4" fmla="*/ 1423527 h 1685992"/>
                  <a:gd name="connsiteX5" fmla="*/ 7654240 w 9586154"/>
                  <a:gd name="connsiteY5" fmla="*/ 669994 h 1685992"/>
                  <a:gd name="connsiteX6" fmla="*/ 9575054 w 9586154"/>
                  <a:gd name="connsiteY6" fmla="*/ 1126 h 1685992"/>
                  <a:gd name="connsiteX7" fmla="*/ 9586154 w 9586154"/>
                  <a:gd name="connsiteY7" fmla="*/ 1677526 h 1685992"/>
                  <a:gd name="connsiteX8" fmla="*/ 6249 w 9586154"/>
                  <a:gd name="connsiteY8" fmla="*/ 1685992 h 1685992"/>
                  <a:gd name="connsiteX9" fmla="*/ 401 w 9586154"/>
                  <a:gd name="connsiteY9" fmla="*/ 644593 h 1685992"/>
                  <a:gd name="connsiteX0" fmla="*/ 0 w 9586154"/>
                  <a:gd name="connsiteY0" fmla="*/ 653123 h 1686054"/>
                  <a:gd name="connsiteX1" fmla="*/ 1579503 w 9586154"/>
                  <a:gd name="connsiteY1" fmla="*/ 1347390 h 1686054"/>
                  <a:gd name="connsiteX2" fmla="*/ 3229942 w 9586154"/>
                  <a:gd name="connsiteY2" fmla="*/ 331388 h 1686054"/>
                  <a:gd name="connsiteX3" fmla="*/ 4821862 w 9586154"/>
                  <a:gd name="connsiteY3" fmla="*/ 559991 h 1686054"/>
                  <a:gd name="connsiteX4" fmla="*/ 6398543 w 9586154"/>
                  <a:gd name="connsiteY4" fmla="*/ 1423589 h 1686054"/>
                  <a:gd name="connsiteX5" fmla="*/ 8020564 w 9586154"/>
                  <a:gd name="connsiteY5" fmla="*/ 644656 h 1686054"/>
                  <a:gd name="connsiteX6" fmla="*/ 9575054 w 9586154"/>
                  <a:gd name="connsiteY6" fmla="*/ 1188 h 1686054"/>
                  <a:gd name="connsiteX7" fmla="*/ 9586154 w 9586154"/>
                  <a:gd name="connsiteY7" fmla="*/ 1677588 h 1686054"/>
                  <a:gd name="connsiteX8" fmla="*/ 6249 w 9586154"/>
                  <a:gd name="connsiteY8" fmla="*/ 1686054 h 1686054"/>
                  <a:gd name="connsiteX9" fmla="*/ 401 w 9586154"/>
                  <a:gd name="connsiteY9" fmla="*/ 644655 h 1686054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229942 w 9586154"/>
                  <a:gd name="connsiteY2" fmla="*/ 331004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229942 w 9586154"/>
                  <a:gd name="connsiteY2" fmla="*/ 331004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174438 w 9586154"/>
                  <a:gd name="connsiteY2" fmla="*/ 212470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174438 w 9586154"/>
                  <a:gd name="connsiteY2" fmla="*/ 212470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174438 w 9586154"/>
                  <a:gd name="connsiteY2" fmla="*/ 212470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174438 w 9586154"/>
                  <a:gd name="connsiteY2" fmla="*/ 212470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5"/>
                  <a:gd name="connsiteY0" fmla="*/ 440307 h 1473238"/>
                  <a:gd name="connsiteX1" fmla="*/ 1579503 w 9586155"/>
                  <a:gd name="connsiteY1" fmla="*/ 1134574 h 1473238"/>
                  <a:gd name="connsiteX2" fmla="*/ 3174438 w 9586155"/>
                  <a:gd name="connsiteY2" fmla="*/ 38 h 1473238"/>
                  <a:gd name="connsiteX3" fmla="*/ 4821862 w 9586155"/>
                  <a:gd name="connsiteY3" fmla="*/ 347175 h 1473238"/>
                  <a:gd name="connsiteX4" fmla="*/ 6398543 w 9586155"/>
                  <a:gd name="connsiteY4" fmla="*/ 1210773 h 1473238"/>
                  <a:gd name="connsiteX5" fmla="*/ 8020564 w 9586155"/>
                  <a:gd name="connsiteY5" fmla="*/ 431840 h 1473238"/>
                  <a:gd name="connsiteX6" fmla="*/ 9586155 w 9586155"/>
                  <a:gd name="connsiteY6" fmla="*/ 101638 h 1473238"/>
                  <a:gd name="connsiteX7" fmla="*/ 9586154 w 9586155"/>
                  <a:gd name="connsiteY7" fmla="*/ 1464772 h 1473238"/>
                  <a:gd name="connsiteX8" fmla="*/ 6249 w 9586155"/>
                  <a:gd name="connsiteY8" fmla="*/ 1473238 h 1473238"/>
                  <a:gd name="connsiteX9" fmla="*/ 401 w 9586155"/>
                  <a:gd name="connsiteY9" fmla="*/ 431839 h 1473238"/>
                  <a:gd name="connsiteX0" fmla="*/ 0 w 9586155"/>
                  <a:gd name="connsiteY0" fmla="*/ 440307 h 1473238"/>
                  <a:gd name="connsiteX1" fmla="*/ 1579503 w 9586155"/>
                  <a:gd name="connsiteY1" fmla="*/ 1134574 h 1473238"/>
                  <a:gd name="connsiteX2" fmla="*/ 3174438 w 9586155"/>
                  <a:gd name="connsiteY2" fmla="*/ 38 h 1473238"/>
                  <a:gd name="connsiteX3" fmla="*/ 4821862 w 9586155"/>
                  <a:gd name="connsiteY3" fmla="*/ 347175 h 1473238"/>
                  <a:gd name="connsiteX4" fmla="*/ 6398543 w 9586155"/>
                  <a:gd name="connsiteY4" fmla="*/ 1210773 h 1473238"/>
                  <a:gd name="connsiteX5" fmla="*/ 7965059 w 9586155"/>
                  <a:gd name="connsiteY5" fmla="*/ 440307 h 1473238"/>
                  <a:gd name="connsiteX6" fmla="*/ 9586155 w 9586155"/>
                  <a:gd name="connsiteY6" fmla="*/ 101638 h 1473238"/>
                  <a:gd name="connsiteX7" fmla="*/ 9586154 w 9586155"/>
                  <a:gd name="connsiteY7" fmla="*/ 1464772 h 1473238"/>
                  <a:gd name="connsiteX8" fmla="*/ 6249 w 9586155"/>
                  <a:gd name="connsiteY8" fmla="*/ 1473238 h 1473238"/>
                  <a:gd name="connsiteX9" fmla="*/ 401 w 9586155"/>
                  <a:gd name="connsiteY9" fmla="*/ 431839 h 1473238"/>
                  <a:gd name="connsiteX0" fmla="*/ 0 w 9586155"/>
                  <a:gd name="connsiteY0" fmla="*/ 440307 h 1473238"/>
                  <a:gd name="connsiteX1" fmla="*/ 1579503 w 9586155"/>
                  <a:gd name="connsiteY1" fmla="*/ 1134574 h 1473238"/>
                  <a:gd name="connsiteX2" fmla="*/ 3174438 w 9586155"/>
                  <a:gd name="connsiteY2" fmla="*/ 38 h 1473238"/>
                  <a:gd name="connsiteX3" fmla="*/ 4821862 w 9586155"/>
                  <a:gd name="connsiteY3" fmla="*/ 347175 h 1473238"/>
                  <a:gd name="connsiteX4" fmla="*/ 6398543 w 9586155"/>
                  <a:gd name="connsiteY4" fmla="*/ 1210773 h 1473238"/>
                  <a:gd name="connsiteX5" fmla="*/ 7965059 w 9586155"/>
                  <a:gd name="connsiteY5" fmla="*/ 440307 h 1473238"/>
                  <a:gd name="connsiteX6" fmla="*/ 9586155 w 9586155"/>
                  <a:gd name="connsiteY6" fmla="*/ 101638 h 1473238"/>
                  <a:gd name="connsiteX7" fmla="*/ 9586154 w 9586155"/>
                  <a:gd name="connsiteY7" fmla="*/ 1464772 h 1473238"/>
                  <a:gd name="connsiteX8" fmla="*/ 6249 w 9586155"/>
                  <a:gd name="connsiteY8" fmla="*/ 1473238 h 1473238"/>
                  <a:gd name="connsiteX9" fmla="*/ 401 w 9586155"/>
                  <a:gd name="connsiteY9" fmla="*/ 431839 h 1473238"/>
                  <a:gd name="connsiteX0" fmla="*/ 0 w 9586155"/>
                  <a:gd name="connsiteY0" fmla="*/ 440307 h 1473238"/>
                  <a:gd name="connsiteX1" fmla="*/ 1579503 w 9586155"/>
                  <a:gd name="connsiteY1" fmla="*/ 1134574 h 1473238"/>
                  <a:gd name="connsiteX2" fmla="*/ 3174438 w 9586155"/>
                  <a:gd name="connsiteY2" fmla="*/ 38 h 1473238"/>
                  <a:gd name="connsiteX3" fmla="*/ 4821862 w 9586155"/>
                  <a:gd name="connsiteY3" fmla="*/ 347175 h 1473238"/>
                  <a:gd name="connsiteX4" fmla="*/ 6398543 w 9586155"/>
                  <a:gd name="connsiteY4" fmla="*/ 1210773 h 1473238"/>
                  <a:gd name="connsiteX5" fmla="*/ 7965059 w 9586155"/>
                  <a:gd name="connsiteY5" fmla="*/ 440307 h 1473238"/>
                  <a:gd name="connsiteX6" fmla="*/ 9586155 w 9586155"/>
                  <a:gd name="connsiteY6" fmla="*/ 101638 h 1473238"/>
                  <a:gd name="connsiteX7" fmla="*/ 9586154 w 9586155"/>
                  <a:gd name="connsiteY7" fmla="*/ 1464772 h 1473238"/>
                  <a:gd name="connsiteX8" fmla="*/ 6249 w 9586155"/>
                  <a:gd name="connsiteY8" fmla="*/ 1473238 h 1473238"/>
                  <a:gd name="connsiteX9" fmla="*/ 401 w 9586155"/>
                  <a:gd name="connsiteY9" fmla="*/ 431839 h 1473238"/>
                  <a:gd name="connsiteX10" fmla="*/ 0 w 9586155"/>
                  <a:gd name="connsiteY10" fmla="*/ 440307 h 1473238"/>
                  <a:gd name="connsiteX0" fmla="*/ 9586154 w 9706043"/>
                  <a:gd name="connsiteY0" fmla="*/ 1464772 h 1556212"/>
                  <a:gd name="connsiteX1" fmla="*/ 6249 w 9706043"/>
                  <a:gd name="connsiteY1" fmla="*/ 1473238 h 1556212"/>
                  <a:gd name="connsiteX2" fmla="*/ 401 w 9706043"/>
                  <a:gd name="connsiteY2" fmla="*/ 431839 h 1556212"/>
                  <a:gd name="connsiteX3" fmla="*/ 0 w 9706043"/>
                  <a:gd name="connsiteY3" fmla="*/ 440307 h 1556212"/>
                  <a:gd name="connsiteX4" fmla="*/ 1579503 w 9706043"/>
                  <a:gd name="connsiteY4" fmla="*/ 1134574 h 1556212"/>
                  <a:gd name="connsiteX5" fmla="*/ 3174438 w 9706043"/>
                  <a:gd name="connsiteY5" fmla="*/ 38 h 1556212"/>
                  <a:gd name="connsiteX6" fmla="*/ 4821862 w 9706043"/>
                  <a:gd name="connsiteY6" fmla="*/ 347175 h 1556212"/>
                  <a:gd name="connsiteX7" fmla="*/ 6398543 w 9706043"/>
                  <a:gd name="connsiteY7" fmla="*/ 1210773 h 1556212"/>
                  <a:gd name="connsiteX8" fmla="*/ 7965059 w 9706043"/>
                  <a:gd name="connsiteY8" fmla="*/ 440307 h 1556212"/>
                  <a:gd name="connsiteX9" fmla="*/ 9586155 w 9706043"/>
                  <a:gd name="connsiteY9" fmla="*/ 101638 h 1556212"/>
                  <a:gd name="connsiteX10" fmla="*/ 9706042 w 9706043"/>
                  <a:gd name="connsiteY10" fmla="*/ 1556212 h 1556212"/>
                  <a:gd name="connsiteX0" fmla="*/ 6249 w 9706042"/>
                  <a:gd name="connsiteY0" fmla="*/ 1473238 h 1556212"/>
                  <a:gd name="connsiteX1" fmla="*/ 401 w 9706042"/>
                  <a:gd name="connsiteY1" fmla="*/ 431839 h 1556212"/>
                  <a:gd name="connsiteX2" fmla="*/ 0 w 9706042"/>
                  <a:gd name="connsiteY2" fmla="*/ 440307 h 1556212"/>
                  <a:gd name="connsiteX3" fmla="*/ 1579503 w 9706042"/>
                  <a:gd name="connsiteY3" fmla="*/ 1134574 h 1556212"/>
                  <a:gd name="connsiteX4" fmla="*/ 3174438 w 9706042"/>
                  <a:gd name="connsiteY4" fmla="*/ 38 h 1556212"/>
                  <a:gd name="connsiteX5" fmla="*/ 4821862 w 9706042"/>
                  <a:gd name="connsiteY5" fmla="*/ 347175 h 1556212"/>
                  <a:gd name="connsiteX6" fmla="*/ 6398543 w 9706042"/>
                  <a:gd name="connsiteY6" fmla="*/ 1210773 h 1556212"/>
                  <a:gd name="connsiteX7" fmla="*/ 7965059 w 9706042"/>
                  <a:gd name="connsiteY7" fmla="*/ 440307 h 1556212"/>
                  <a:gd name="connsiteX8" fmla="*/ 9586155 w 9706042"/>
                  <a:gd name="connsiteY8" fmla="*/ 101638 h 1556212"/>
                  <a:gd name="connsiteX9" fmla="*/ 9706042 w 9706042"/>
                  <a:gd name="connsiteY9" fmla="*/ 1556212 h 1556212"/>
                  <a:gd name="connsiteX0" fmla="*/ 6249 w 9586154"/>
                  <a:gd name="connsiteY0" fmla="*/ 1473238 h 1473238"/>
                  <a:gd name="connsiteX1" fmla="*/ 401 w 9586154"/>
                  <a:gd name="connsiteY1" fmla="*/ 431839 h 1473238"/>
                  <a:gd name="connsiteX2" fmla="*/ 0 w 9586154"/>
                  <a:gd name="connsiteY2" fmla="*/ 440307 h 1473238"/>
                  <a:gd name="connsiteX3" fmla="*/ 1579503 w 9586154"/>
                  <a:gd name="connsiteY3" fmla="*/ 1134574 h 1473238"/>
                  <a:gd name="connsiteX4" fmla="*/ 3174438 w 9586154"/>
                  <a:gd name="connsiteY4" fmla="*/ 38 h 1473238"/>
                  <a:gd name="connsiteX5" fmla="*/ 4821862 w 9586154"/>
                  <a:gd name="connsiteY5" fmla="*/ 347175 h 1473238"/>
                  <a:gd name="connsiteX6" fmla="*/ 6398543 w 9586154"/>
                  <a:gd name="connsiteY6" fmla="*/ 1210773 h 1473238"/>
                  <a:gd name="connsiteX7" fmla="*/ 7965059 w 9586154"/>
                  <a:gd name="connsiteY7" fmla="*/ 440307 h 1473238"/>
                  <a:gd name="connsiteX8" fmla="*/ 9586155 w 9586154"/>
                  <a:gd name="connsiteY8" fmla="*/ 101638 h 1473238"/>
                  <a:gd name="connsiteX0" fmla="*/ 401 w 9586155"/>
                  <a:gd name="connsiteY0" fmla="*/ 431839 h 1211001"/>
                  <a:gd name="connsiteX1" fmla="*/ 0 w 9586155"/>
                  <a:gd name="connsiteY1" fmla="*/ 440307 h 1211001"/>
                  <a:gd name="connsiteX2" fmla="*/ 1579503 w 9586155"/>
                  <a:gd name="connsiteY2" fmla="*/ 1134574 h 1211001"/>
                  <a:gd name="connsiteX3" fmla="*/ 3174438 w 9586155"/>
                  <a:gd name="connsiteY3" fmla="*/ 38 h 1211001"/>
                  <a:gd name="connsiteX4" fmla="*/ 4821862 w 9586155"/>
                  <a:gd name="connsiteY4" fmla="*/ 347175 h 1211001"/>
                  <a:gd name="connsiteX5" fmla="*/ 6398543 w 9586155"/>
                  <a:gd name="connsiteY5" fmla="*/ 1210773 h 1211001"/>
                  <a:gd name="connsiteX6" fmla="*/ 7965059 w 9586155"/>
                  <a:gd name="connsiteY6" fmla="*/ 440307 h 1211001"/>
                  <a:gd name="connsiteX7" fmla="*/ 9586155 w 9586155"/>
                  <a:gd name="connsiteY7" fmla="*/ 101638 h 1211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86155" h="1211001">
                    <a:moveTo>
                      <a:pt x="401" y="431839"/>
                    </a:moveTo>
                    <a:cubicBezTo>
                      <a:pt x="267" y="434662"/>
                      <a:pt x="134" y="437484"/>
                      <a:pt x="0" y="440307"/>
                    </a:cubicBezTo>
                    <a:cubicBezTo>
                      <a:pt x="519666" y="915146"/>
                      <a:pt x="1050430" y="1207952"/>
                      <a:pt x="1579503" y="1134574"/>
                    </a:cubicBezTo>
                    <a:cubicBezTo>
                      <a:pt x="2108576" y="1061196"/>
                      <a:pt x="2456435" y="4271"/>
                      <a:pt x="3174438" y="38"/>
                    </a:cubicBezTo>
                    <a:cubicBezTo>
                      <a:pt x="3892441" y="-4195"/>
                      <a:pt x="3784979" y="348586"/>
                      <a:pt x="4821862" y="347175"/>
                    </a:cubicBezTo>
                    <a:cubicBezTo>
                      <a:pt x="5858745" y="345764"/>
                      <a:pt x="5874677" y="1195251"/>
                      <a:pt x="6398543" y="1210773"/>
                    </a:cubicBezTo>
                    <a:cubicBezTo>
                      <a:pt x="6922409" y="1226295"/>
                      <a:pt x="7289480" y="447363"/>
                      <a:pt x="7965059" y="440307"/>
                    </a:cubicBezTo>
                    <a:cubicBezTo>
                      <a:pt x="8640638" y="433251"/>
                      <a:pt x="8821994" y="74827"/>
                      <a:pt x="9586155" y="101638"/>
                    </a:cubicBezTo>
                  </a:path>
                </a:pathLst>
              </a:custGeom>
              <a:noFill/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</p:grpSp>
        <p:sp>
          <p:nvSpPr>
            <p:cNvPr id="18" name="자유형 91">
              <a:extLst>
                <a:ext uri="{FF2B5EF4-FFF2-40B4-BE49-F238E27FC236}">
                  <a16:creationId xmlns:a16="http://schemas.microsoft.com/office/drawing/2014/main" id="{81C26CD9-D18B-9F62-13B5-813EFCE47E0C}"/>
                </a:ext>
              </a:extLst>
            </p:cNvPr>
            <p:cNvSpPr/>
            <p:nvPr/>
          </p:nvSpPr>
          <p:spPr>
            <a:xfrm>
              <a:off x="968902" y="4195778"/>
              <a:ext cx="6134601" cy="624900"/>
            </a:xfrm>
            <a:custGeom>
              <a:avLst/>
              <a:gdLst>
                <a:gd name="connsiteX0" fmla="*/ 0 w 9601200"/>
                <a:gd name="connsiteY0" fmla="*/ 458921 h 1299363"/>
                <a:gd name="connsiteX1" fmla="*/ 2023534 w 9601200"/>
                <a:gd name="connsiteY1" fmla="*/ 255721 h 1299363"/>
                <a:gd name="connsiteX2" fmla="*/ 3640667 w 9601200"/>
                <a:gd name="connsiteY2" fmla="*/ 856854 h 1299363"/>
                <a:gd name="connsiteX3" fmla="*/ 4910667 w 9601200"/>
                <a:gd name="connsiteY3" fmla="*/ 467388 h 1299363"/>
                <a:gd name="connsiteX4" fmla="*/ 5765800 w 9601200"/>
                <a:gd name="connsiteY4" fmla="*/ 729854 h 1299363"/>
                <a:gd name="connsiteX5" fmla="*/ 6510867 w 9601200"/>
                <a:gd name="connsiteY5" fmla="*/ 425054 h 1299363"/>
                <a:gd name="connsiteX6" fmla="*/ 7848600 w 9601200"/>
                <a:gd name="connsiteY6" fmla="*/ 1297121 h 1299363"/>
                <a:gd name="connsiteX7" fmla="*/ 8686800 w 9601200"/>
                <a:gd name="connsiteY7" fmla="*/ 120254 h 1299363"/>
                <a:gd name="connsiteX8" fmla="*/ 9601200 w 9601200"/>
                <a:gd name="connsiteY8" fmla="*/ 69454 h 1299363"/>
                <a:gd name="connsiteX0" fmla="*/ 0 w 9601200"/>
                <a:gd name="connsiteY0" fmla="*/ 458921 h 1299363"/>
                <a:gd name="connsiteX1" fmla="*/ 2023534 w 9601200"/>
                <a:gd name="connsiteY1" fmla="*/ 255721 h 1299363"/>
                <a:gd name="connsiteX2" fmla="*/ 3451956 w 9601200"/>
                <a:gd name="connsiteY2" fmla="*/ 899187 h 1299363"/>
                <a:gd name="connsiteX3" fmla="*/ 4910667 w 9601200"/>
                <a:gd name="connsiteY3" fmla="*/ 467388 h 1299363"/>
                <a:gd name="connsiteX4" fmla="*/ 5765800 w 9601200"/>
                <a:gd name="connsiteY4" fmla="*/ 729854 h 1299363"/>
                <a:gd name="connsiteX5" fmla="*/ 6510867 w 9601200"/>
                <a:gd name="connsiteY5" fmla="*/ 425054 h 1299363"/>
                <a:gd name="connsiteX6" fmla="*/ 7848600 w 9601200"/>
                <a:gd name="connsiteY6" fmla="*/ 1297121 h 1299363"/>
                <a:gd name="connsiteX7" fmla="*/ 8686800 w 9601200"/>
                <a:gd name="connsiteY7" fmla="*/ 120254 h 1299363"/>
                <a:gd name="connsiteX8" fmla="*/ 9601200 w 9601200"/>
                <a:gd name="connsiteY8" fmla="*/ 69454 h 1299363"/>
                <a:gd name="connsiteX0" fmla="*/ 0 w 9601200"/>
                <a:gd name="connsiteY0" fmla="*/ 458921 h 1299359"/>
                <a:gd name="connsiteX1" fmla="*/ 2023534 w 9601200"/>
                <a:gd name="connsiteY1" fmla="*/ 255721 h 1299359"/>
                <a:gd name="connsiteX2" fmla="*/ 3451956 w 9601200"/>
                <a:gd name="connsiteY2" fmla="*/ 899187 h 1299359"/>
                <a:gd name="connsiteX3" fmla="*/ 4910667 w 9601200"/>
                <a:gd name="connsiteY3" fmla="*/ 467388 h 1299359"/>
                <a:gd name="connsiteX4" fmla="*/ 5699197 w 9601200"/>
                <a:gd name="connsiteY4" fmla="*/ 738321 h 1299359"/>
                <a:gd name="connsiteX5" fmla="*/ 6510867 w 9601200"/>
                <a:gd name="connsiteY5" fmla="*/ 425054 h 1299359"/>
                <a:gd name="connsiteX6" fmla="*/ 7848600 w 9601200"/>
                <a:gd name="connsiteY6" fmla="*/ 1297121 h 1299359"/>
                <a:gd name="connsiteX7" fmla="*/ 8686800 w 9601200"/>
                <a:gd name="connsiteY7" fmla="*/ 120254 h 1299359"/>
                <a:gd name="connsiteX8" fmla="*/ 9601200 w 9601200"/>
                <a:gd name="connsiteY8" fmla="*/ 69454 h 1299359"/>
                <a:gd name="connsiteX0" fmla="*/ 0 w 9601200"/>
                <a:gd name="connsiteY0" fmla="*/ 458921 h 1299359"/>
                <a:gd name="connsiteX1" fmla="*/ 1945828 w 9601200"/>
                <a:gd name="connsiteY1" fmla="*/ 1271721 h 1299359"/>
                <a:gd name="connsiteX2" fmla="*/ 3451956 w 9601200"/>
                <a:gd name="connsiteY2" fmla="*/ 899187 h 1299359"/>
                <a:gd name="connsiteX3" fmla="*/ 4910667 w 9601200"/>
                <a:gd name="connsiteY3" fmla="*/ 467388 h 1299359"/>
                <a:gd name="connsiteX4" fmla="*/ 5699197 w 9601200"/>
                <a:gd name="connsiteY4" fmla="*/ 738321 h 1299359"/>
                <a:gd name="connsiteX5" fmla="*/ 6510867 w 9601200"/>
                <a:gd name="connsiteY5" fmla="*/ 425054 h 1299359"/>
                <a:gd name="connsiteX6" fmla="*/ 7848600 w 9601200"/>
                <a:gd name="connsiteY6" fmla="*/ 1297121 h 1299359"/>
                <a:gd name="connsiteX7" fmla="*/ 8686800 w 9601200"/>
                <a:gd name="connsiteY7" fmla="*/ 120254 h 1299359"/>
                <a:gd name="connsiteX8" fmla="*/ 9601200 w 9601200"/>
                <a:gd name="connsiteY8" fmla="*/ 69454 h 1299359"/>
                <a:gd name="connsiteX0" fmla="*/ 0 w 9601200"/>
                <a:gd name="connsiteY0" fmla="*/ 579311 h 1419749"/>
                <a:gd name="connsiteX1" fmla="*/ 1945828 w 9601200"/>
                <a:gd name="connsiteY1" fmla="*/ 1392111 h 1419749"/>
                <a:gd name="connsiteX2" fmla="*/ 3463057 w 9601200"/>
                <a:gd name="connsiteY2" fmla="*/ 20511 h 1419749"/>
                <a:gd name="connsiteX3" fmla="*/ 4910667 w 9601200"/>
                <a:gd name="connsiteY3" fmla="*/ 587778 h 1419749"/>
                <a:gd name="connsiteX4" fmla="*/ 5699197 w 9601200"/>
                <a:gd name="connsiteY4" fmla="*/ 858711 h 1419749"/>
                <a:gd name="connsiteX5" fmla="*/ 6510867 w 9601200"/>
                <a:gd name="connsiteY5" fmla="*/ 545444 h 1419749"/>
                <a:gd name="connsiteX6" fmla="*/ 7848600 w 9601200"/>
                <a:gd name="connsiteY6" fmla="*/ 1417511 h 1419749"/>
                <a:gd name="connsiteX7" fmla="*/ 8686800 w 9601200"/>
                <a:gd name="connsiteY7" fmla="*/ 240644 h 1419749"/>
                <a:gd name="connsiteX8" fmla="*/ 9601200 w 9601200"/>
                <a:gd name="connsiteY8" fmla="*/ 189844 h 1419749"/>
                <a:gd name="connsiteX0" fmla="*/ 0 w 9601200"/>
                <a:gd name="connsiteY0" fmla="*/ 558885 h 1399323"/>
                <a:gd name="connsiteX1" fmla="*/ 1945828 w 9601200"/>
                <a:gd name="connsiteY1" fmla="*/ 1371685 h 1399323"/>
                <a:gd name="connsiteX2" fmla="*/ 3463057 w 9601200"/>
                <a:gd name="connsiteY2" fmla="*/ 85 h 1399323"/>
                <a:gd name="connsiteX3" fmla="*/ 4910667 w 9601200"/>
                <a:gd name="connsiteY3" fmla="*/ 567352 h 1399323"/>
                <a:gd name="connsiteX4" fmla="*/ 5699197 w 9601200"/>
                <a:gd name="connsiteY4" fmla="*/ 838285 h 1399323"/>
                <a:gd name="connsiteX5" fmla="*/ 6510867 w 9601200"/>
                <a:gd name="connsiteY5" fmla="*/ 525018 h 1399323"/>
                <a:gd name="connsiteX6" fmla="*/ 7848600 w 9601200"/>
                <a:gd name="connsiteY6" fmla="*/ 1397085 h 1399323"/>
                <a:gd name="connsiteX7" fmla="*/ 8686800 w 9601200"/>
                <a:gd name="connsiteY7" fmla="*/ 220218 h 1399323"/>
                <a:gd name="connsiteX8" fmla="*/ 9601200 w 9601200"/>
                <a:gd name="connsiteY8" fmla="*/ 169418 h 1399323"/>
                <a:gd name="connsiteX0" fmla="*/ 0 w 9601200"/>
                <a:gd name="connsiteY0" fmla="*/ 607408 h 1447846"/>
                <a:gd name="connsiteX1" fmla="*/ 1945828 w 9601200"/>
                <a:gd name="connsiteY1" fmla="*/ 1420208 h 1447846"/>
                <a:gd name="connsiteX2" fmla="*/ 3463057 w 9601200"/>
                <a:gd name="connsiteY2" fmla="*/ 48608 h 1447846"/>
                <a:gd name="connsiteX3" fmla="*/ 4666452 w 9601200"/>
                <a:gd name="connsiteY3" fmla="*/ 361875 h 1447846"/>
                <a:gd name="connsiteX4" fmla="*/ 5699197 w 9601200"/>
                <a:gd name="connsiteY4" fmla="*/ 886808 h 1447846"/>
                <a:gd name="connsiteX5" fmla="*/ 6510867 w 9601200"/>
                <a:gd name="connsiteY5" fmla="*/ 573541 h 1447846"/>
                <a:gd name="connsiteX6" fmla="*/ 7848600 w 9601200"/>
                <a:gd name="connsiteY6" fmla="*/ 1445608 h 1447846"/>
                <a:gd name="connsiteX7" fmla="*/ 8686800 w 9601200"/>
                <a:gd name="connsiteY7" fmla="*/ 268741 h 1447846"/>
                <a:gd name="connsiteX8" fmla="*/ 9601200 w 9601200"/>
                <a:gd name="connsiteY8" fmla="*/ 217941 h 1447846"/>
                <a:gd name="connsiteX0" fmla="*/ 0 w 9601200"/>
                <a:gd name="connsiteY0" fmla="*/ 596390 h 1436828"/>
                <a:gd name="connsiteX1" fmla="*/ 1945828 w 9601200"/>
                <a:gd name="connsiteY1" fmla="*/ 1409190 h 1436828"/>
                <a:gd name="connsiteX2" fmla="*/ 3463057 w 9601200"/>
                <a:gd name="connsiteY2" fmla="*/ 37590 h 1436828"/>
                <a:gd name="connsiteX3" fmla="*/ 4666452 w 9601200"/>
                <a:gd name="connsiteY3" fmla="*/ 350857 h 1436828"/>
                <a:gd name="connsiteX4" fmla="*/ 5699197 w 9601200"/>
                <a:gd name="connsiteY4" fmla="*/ 875790 h 1436828"/>
                <a:gd name="connsiteX5" fmla="*/ 6510867 w 9601200"/>
                <a:gd name="connsiteY5" fmla="*/ 562523 h 1436828"/>
                <a:gd name="connsiteX6" fmla="*/ 7848600 w 9601200"/>
                <a:gd name="connsiteY6" fmla="*/ 1434590 h 1436828"/>
                <a:gd name="connsiteX7" fmla="*/ 8686800 w 9601200"/>
                <a:gd name="connsiteY7" fmla="*/ 257723 h 1436828"/>
                <a:gd name="connsiteX8" fmla="*/ 9601200 w 9601200"/>
                <a:gd name="connsiteY8" fmla="*/ 206923 h 1436828"/>
                <a:gd name="connsiteX0" fmla="*/ 0 w 9601200"/>
                <a:gd name="connsiteY0" fmla="*/ 607408 h 1447846"/>
                <a:gd name="connsiteX1" fmla="*/ 1945828 w 9601200"/>
                <a:gd name="connsiteY1" fmla="*/ 1420208 h 1447846"/>
                <a:gd name="connsiteX2" fmla="*/ 3463057 w 9601200"/>
                <a:gd name="connsiteY2" fmla="*/ 48608 h 1447846"/>
                <a:gd name="connsiteX3" fmla="*/ 4666452 w 9601200"/>
                <a:gd name="connsiteY3" fmla="*/ 361875 h 1447846"/>
                <a:gd name="connsiteX4" fmla="*/ 5887911 w 9601200"/>
                <a:gd name="connsiteY4" fmla="*/ 886808 h 1447846"/>
                <a:gd name="connsiteX5" fmla="*/ 6510867 w 9601200"/>
                <a:gd name="connsiteY5" fmla="*/ 573541 h 1447846"/>
                <a:gd name="connsiteX6" fmla="*/ 7848600 w 9601200"/>
                <a:gd name="connsiteY6" fmla="*/ 1445608 h 1447846"/>
                <a:gd name="connsiteX7" fmla="*/ 8686800 w 9601200"/>
                <a:gd name="connsiteY7" fmla="*/ 268741 h 1447846"/>
                <a:gd name="connsiteX8" fmla="*/ 9601200 w 9601200"/>
                <a:gd name="connsiteY8" fmla="*/ 217941 h 1447846"/>
                <a:gd name="connsiteX0" fmla="*/ 0 w 9601200"/>
                <a:gd name="connsiteY0" fmla="*/ 607408 h 1447989"/>
                <a:gd name="connsiteX1" fmla="*/ 1945828 w 9601200"/>
                <a:gd name="connsiteY1" fmla="*/ 1420208 h 1447989"/>
                <a:gd name="connsiteX2" fmla="*/ 3463057 w 9601200"/>
                <a:gd name="connsiteY2" fmla="*/ 48608 h 1447989"/>
                <a:gd name="connsiteX3" fmla="*/ 4666452 w 9601200"/>
                <a:gd name="connsiteY3" fmla="*/ 361875 h 1447989"/>
                <a:gd name="connsiteX4" fmla="*/ 5887911 w 9601200"/>
                <a:gd name="connsiteY4" fmla="*/ 886808 h 1447989"/>
                <a:gd name="connsiteX5" fmla="*/ 6755083 w 9601200"/>
                <a:gd name="connsiteY5" fmla="*/ 582007 h 1447989"/>
                <a:gd name="connsiteX6" fmla="*/ 7848600 w 9601200"/>
                <a:gd name="connsiteY6" fmla="*/ 1445608 h 1447989"/>
                <a:gd name="connsiteX7" fmla="*/ 8686800 w 9601200"/>
                <a:gd name="connsiteY7" fmla="*/ 268741 h 1447989"/>
                <a:gd name="connsiteX8" fmla="*/ 9601200 w 9601200"/>
                <a:gd name="connsiteY8" fmla="*/ 217941 h 1447989"/>
                <a:gd name="connsiteX0" fmla="*/ 0 w 9601200"/>
                <a:gd name="connsiteY0" fmla="*/ 607408 h 1447777"/>
                <a:gd name="connsiteX1" fmla="*/ 1945828 w 9601200"/>
                <a:gd name="connsiteY1" fmla="*/ 1420208 h 1447777"/>
                <a:gd name="connsiteX2" fmla="*/ 3463057 w 9601200"/>
                <a:gd name="connsiteY2" fmla="*/ 48608 h 1447777"/>
                <a:gd name="connsiteX3" fmla="*/ 4666452 w 9601200"/>
                <a:gd name="connsiteY3" fmla="*/ 361875 h 1447777"/>
                <a:gd name="connsiteX4" fmla="*/ 5887911 w 9601200"/>
                <a:gd name="connsiteY4" fmla="*/ 886808 h 1447777"/>
                <a:gd name="connsiteX5" fmla="*/ 6755083 w 9601200"/>
                <a:gd name="connsiteY5" fmla="*/ 582007 h 1447777"/>
                <a:gd name="connsiteX6" fmla="*/ 7848600 w 9601200"/>
                <a:gd name="connsiteY6" fmla="*/ 1445608 h 1447777"/>
                <a:gd name="connsiteX7" fmla="*/ 8686800 w 9601200"/>
                <a:gd name="connsiteY7" fmla="*/ 268741 h 1447777"/>
                <a:gd name="connsiteX8" fmla="*/ 9601200 w 9601200"/>
                <a:gd name="connsiteY8" fmla="*/ 217941 h 1447777"/>
                <a:gd name="connsiteX0" fmla="*/ 0 w 9601200"/>
                <a:gd name="connsiteY0" fmla="*/ 606063 h 1446432"/>
                <a:gd name="connsiteX1" fmla="*/ 1945828 w 9601200"/>
                <a:gd name="connsiteY1" fmla="*/ 1418863 h 1446432"/>
                <a:gd name="connsiteX2" fmla="*/ 3463057 w 9601200"/>
                <a:gd name="connsiteY2" fmla="*/ 47263 h 1446432"/>
                <a:gd name="connsiteX3" fmla="*/ 4699754 w 9601200"/>
                <a:gd name="connsiteY3" fmla="*/ 368997 h 1446432"/>
                <a:gd name="connsiteX4" fmla="*/ 5887911 w 9601200"/>
                <a:gd name="connsiteY4" fmla="*/ 885463 h 1446432"/>
                <a:gd name="connsiteX5" fmla="*/ 6755083 w 9601200"/>
                <a:gd name="connsiteY5" fmla="*/ 580662 h 1446432"/>
                <a:gd name="connsiteX6" fmla="*/ 7848600 w 9601200"/>
                <a:gd name="connsiteY6" fmla="*/ 1444263 h 1446432"/>
                <a:gd name="connsiteX7" fmla="*/ 8686800 w 9601200"/>
                <a:gd name="connsiteY7" fmla="*/ 267396 h 1446432"/>
                <a:gd name="connsiteX8" fmla="*/ 9601200 w 9601200"/>
                <a:gd name="connsiteY8" fmla="*/ 216596 h 1446432"/>
                <a:gd name="connsiteX0" fmla="*/ 0 w 9601200"/>
                <a:gd name="connsiteY0" fmla="*/ 591636 h 1432005"/>
                <a:gd name="connsiteX1" fmla="*/ 1945828 w 9601200"/>
                <a:gd name="connsiteY1" fmla="*/ 1404436 h 1432005"/>
                <a:gd name="connsiteX2" fmla="*/ 3463057 w 9601200"/>
                <a:gd name="connsiteY2" fmla="*/ 32836 h 1432005"/>
                <a:gd name="connsiteX3" fmla="*/ 4699754 w 9601200"/>
                <a:gd name="connsiteY3" fmla="*/ 354570 h 1432005"/>
                <a:gd name="connsiteX4" fmla="*/ 5887911 w 9601200"/>
                <a:gd name="connsiteY4" fmla="*/ 871036 h 1432005"/>
                <a:gd name="connsiteX5" fmla="*/ 6755083 w 9601200"/>
                <a:gd name="connsiteY5" fmla="*/ 566235 h 1432005"/>
                <a:gd name="connsiteX6" fmla="*/ 7848600 w 9601200"/>
                <a:gd name="connsiteY6" fmla="*/ 1429836 h 1432005"/>
                <a:gd name="connsiteX7" fmla="*/ 8686800 w 9601200"/>
                <a:gd name="connsiteY7" fmla="*/ 252969 h 1432005"/>
                <a:gd name="connsiteX8" fmla="*/ 9601200 w 9601200"/>
                <a:gd name="connsiteY8" fmla="*/ 202169 h 1432005"/>
                <a:gd name="connsiteX0" fmla="*/ 0 w 9601200"/>
                <a:gd name="connsiteY0" fmla="*/ 591636 h 1432005"/>
                <a:gd name="connsiteX1" fmla="*/ 1945828 w 9601200"/>
                <a:gd name="connsiteY1" fmla="*/ 1404436 h 1432005"/>
                <a:gd name="connsiteX2" fmla="*/ 3463057 w 9601200"/>
                <a:gd name="connsiteY2" fmla="*/ 32836 h 1432005"/>
                <a:gd name="connsiteX3" fmla="*/ 4699754 w 9601200"/>
                <a:gd name="connsiteY3" fmla="*/ 354570 h 1432005"/>
                <a:gd name="connsiteX4" fmla="*/ 5887911 w 9601200"/>
                <a:gd name="connsiteY4" fmla="*/ 871036 h 1432005"/>
                <a:gd name="connsiteX5" fmla="*/ 6755083 w 9601200"/>
                <a:gd name="connsiteY5" fmla="*/ 566235 h 1432005"/>
                <a:gd name="connsiteX6" fmla="*/ 7848600 w 9601200"/>
                <a:gd name="connsiteY6" fmla="*/ 1429836 h 1432005"/>
                <a:gd name="connsiteX7" fmla="*/ 8686800 w 9601200"/>
                <a:gd name="connsiteY7" fmla="*/ 252969 h 1432005"/>
                <a:gd name="connsiteX8" fmla="*/ 9601200 w 9601200"/>
                <a:gd name="connsiteY8" fmla="*/ 202169 h 1432005"/>
                <a:gd name="connsiteX0" fmla="*/ 0 w 9601200"/>
                <a:gd name="connsiteY0" fmla="*/ 591636 h 1432005"/>
                <a:gd name="connsiteX1" fmla="*/ 1945828 w 9601200"/>
                <a:gd name="connsiteY1" fmla="*/ 1404436 h 1432005"/>
                <a:gd name="connsiteX2" fmla="*/ 3463057 w 9601200"/>
                <a:gd name="connsiteY2" fmla="*/ 32836 h 1432005"/>
                <a:gd name="connsiteX3" fmla="*/ 4699754 w 9601200"/>
                <a:gd name="connsiteY3" fmla="*/ 354570 h 1432005"/>
                <a:gd name="connsiteX4" fmla="*/ 5887911 w 9601200"/>
                <a:gd name="connsiteY4" fmla="*/ 871036 h 1432005"/>
                <a:gd name="connsiteX5" fmla="*/ 6755083 w 9601200"/>
                <a:gd name="connsiteY5" fmla="*/ 566235 h 1432005"/>
                <a:gd name="connsiteX6" fmla="*/ 7848600 w 9601200"/>
                <a:gd name="connsiteY6" fmla="*/ 1429836 h 1432005"/>
                <a:gd name="connsiteX7" fmla="*/ 8686800 w 9601200"/>
                <a:gd name="connsiteY7" fmla="*/ 252969 h 1432005"/>
                <a:gd name="connsiteX8" fmla="*/ 9601200 w 9601200"/>
                <a:gd name="connsiteY8" fmla="*/ 202169 h 1432005"/>
                <a:gd name="connsiteX0" fmla="*/ 0 w 8686800"/>
                <a:gd name="connsiteY0" fmla="*/ 591636 h 1432005"/>
                <a:gd name="connsiteX1" fmla="*/ 1945828 w 8686800"/>
                <a:gd name="connsiteY1" fmla="*/ 1404436 h 1432005"/>
                <a:gd name="connsiteX2" fmla="*/ 3463057 w 8686800"/>
                <a:gd name="connsiteY2" fmla="*/ 32836 h 1432005"/>
                <a:gd name="connsiteX3" fmla="*/ 4699754 w 8686800"/>
                <a:gd name="connsiteY3" fmla="*/ 354570 h 1432005"/>
                <a:gd name="connsiteX4" fmla="*/ 5887911 w 8686800"/>
                <a:gd name="connsiteY4" fmla="*/ 871036 h 1432005"/>
                <a:gd name="connsiteX5" fmla="*/ 6755083 w 8686800"/>
                <a:gd name="connsiteY5" fmla="*/ 566235 h 1432005"/>
                <a:gd name="connsiteX6" fmla="*/ 7848600 w 8686800"/>
                <a:gd name="connsiteY6" fmla="*/ 1429836 h 1432005"/>
                <a:gd name="connsiteX7" fmla="*/ 8686800 w 8686800"/>
                <a:gd name="connsiteY7" fmla="*/ 252969 h 1432005"/>
                <a:gd name="connsiteX0" fmla="*/ 0 w 7848600"/>
                <a:gd name="connsiteY0" fmla="*/ 591636 h 1432005"/>
                <a:gd name="connsiteX1" fmla="*/ 1945828 w 7848600"/>
                <a:gd name="connsiteY1" fmla="*/ 1404436 h 1432005"/>
                <a:gd name="connsiteX2" fmla="*/ 3463057 w 7848600"/>
                <a:gd name="connsiteY2" fmla="*/ 32836 h 1432005"/>
                <a:gd name="connsiteX3" fmla="*/ 4699754 w 7848600"/>
                <a:gd name="connsiteY3" fmla="*/ 354570 h 1432005"/>
                <a:gd name="connsiteX4" fmla="*/ 5887911 w 7848600"/>
                <a:gd name="connsiteY4" fmla="*/ 871036 h 1432005"/>
                <a:gd name="connsiteX5" fmla="*/ 6755083 w 7848600"/>
                <a:gd name="connsiteY5" fmla="*/ 566235 h 1432005"/>
                <a:gd name="connsiteX6" fmla="*/ 7848600 w 7848600"/>
                <a:gd name="connsiteY6" fmla="*/ 1429836 h 1432005"/>
                <a:gd name="connsiteX0" fmla="*/ 0 w 7848600"/>
                <a:gd name="connsiteY0" fmla="*/ 591636 h 1432005"/>
                <a:gd name="connsiteX1" fmla="*/ 1945828 w 7848600"/>
                <a:gd name="connsiteY1" fmla="*/ 1404436 h 1432005"/>
                <a:gd name="connsiteX2" fmla="*/ 3463057 w 7848600"/>
                <a:gd name="connsiteY2" fmla="*/ 32836 h 1432005"/>
                <a:gd name="connsiteX3" fmla="*/ 4699754 w 7848600"/>
                <a:gd name="connsiteY3" fmla="*/ 354570 h 1432005"/>
                <a:gd name="connsiteX4" fmla="*/ 5887911 w 7848600"/>
                <a:gd name="connsiteY4" fmla="*/ 871036 h 1432005"/>
                <a:gd name="connsiteX5" fmla="*/ 6755083 w 7848600"/>
                <a:gd name="connsiteY5" fmla="*/ 566235 h 1432005"/>
                <a:gd name="connsiteX6" fmla="*/ 7848600 w 7848600"/>
                <a:gd name="connsiteY6" fmla="*/ 1429836 h 1432005"/>
                <a:gd name="connsiteX0" fmla="*/ 0 w 7848600"/>
                <a:gd name="connsiteY0" fmla="*/ 572845 h 1413214"/>
                <a:gd name="connsiteX1" fmla="*/ 1379692 w 7848600"/>
                <a:gd name="connsiteY1" fmla="*/ 962312 h 1413214"/>
                <a:gd name="connsiteX2" fmla="*/ 3463057 w 7848600"/>
                <a:gd name="connsiteY2" fmla="*/ 14045 h 1413214"/>
                <a:gd name="connsiteX3" fmla="*/ 4699754 w 7848600"/>
                <a:gd name="connsiteY3" fmla="*/ 335779 h 1413214"/>
                <a:gd name="connsiteX4" fmla="*/ 5887911 w 7848600"/>
                <a:gd name="connsiteY4" fmla="*/ 852245 h 1413214"/>
                <a:gd name="connsiteX5" fmla="*/ 6755083 w 7848600"/>
                <a:gd name="connsiteY5" fmla="*/ 547444 h 1413214"/>
                <a:gd name="connsiteX6" fmla="*/ 7848600 w 7848600"/>
                <a:gd name="connsiteY6" fmla="*/ 1411045 h 1413214"/>
                <a:gd name="connsiteX0" fmla="*/ 0 w 7848600"/>
                <a:gd name="connsiteY0" fmla="*/ 572845 h 1413214"/>
                <a:gd name="connsiteX1" fmla="*/ 1379692 w 7848600"/>
                <a:gd name="connsiteY1" fmla="*/ 962312 h 1413214"/>
                <a:gd name="connsiteX2" fmla="*/ 3463057 w 7848600"/>
                <a:gd name="connsiteY2" fmla="*/ 14045 h 1413214"/>
                <a:gd name="connsiteX3" fmla="*/ 4699754 w 7848600"/>
                <a:gd name="connsiteY3" fmla="*/ 335779 h 1413214"/>
                <a:gd name="connsiteX4" fmla="*/ 5887911 w 7848600"/>
                <a:gd name="connsiteY4" fmla="*/ 852245 h 1413214"/>
                <a:gd name="connsiteX5" fmla="*/ 6755083 w 7848600"/>
                <a:gd name="connsiteY5" fmla="*/ 547444 h 1413214"/>
                <a:gd name="connsiteX6" fmla="*/ 7848600 w 7848600"/>
                <a:gd name="connsiteY6" fmla="*/ 1411045 h 1413214"/>
                <a:gd name="connsiteX0" fmla="*/ 0 w 7848600"/>
                <a:gd name="connsiteY0" fmla="*/ 589269 h 1429638"/>
                <a:gd name="connsiteX1" fmla="*/ 1379692 w 7848600"/>
                <a:gd name="connsiteY1" fmla="*/ 978736 h 1429638"/>
                <a:gd name="connsiteX2" fmla="*/ 3096733 w 7848600"/>
                <a:gd name="connsiteY2" fmla="*/ 22002 h 1429638"/>
                <a:gd name="connsiteX3" fmla="*/ 4699754 w 7848600"/>
                <a:gd name="connsiteY3" fmla="*/ 352203 h 1429638"/>
                <a:gd name="connsiteX4" fmla="*/ 5887911 w 7848600"/>
                <a:gd name="connsiteY4" fmla="*/ 868669 h 1429638"/>
                <a:gd name="connsiteX5" fmla="*/ 6755083 w 7848600"/>
                <a:gd name="connsiteY5" fmla="*/ 563868 h 1429638"/>
                <a:gd name="connsiteX6" fmla="*/ 7848600 w 7848600"/>
                <a:gd name="connsiteY6" fmla="*/ 1427469 h 1429638"/>
                <a:gd name="connsiteX0" fmla="*/ 0 w 7848600"/>
                <a:gd name="connsiteY0" fmla="*/ 588820 h 1429189"/>
                <a:gd name="connsiteX1" fmla="*/ 1501799 w 7848600"/>
                <a:gd name="connsiteY1" fmla="*/ 969820 h 1429189"/>
                <a:gd name="connsiteX2" fmla="*/ 3096733 w 7848600"/>
                <a:gd name="connsiteY2" fmla="*/ 21553 h 1429189"/>
                <a:gd name="connsiteX3" fmla="*/ 4699754 w 7848600"/>
                <a:gd name="connsiteY3" fmla="*/ 351754 h 1429189"/>
                <a:gd name="connsiteX4" fmla="*/ 5887911 w 7848600"/>
                <a:gd name="connsiteY4" fmla="*/ 868220 h 1429189"/>
                <a:gd name="connsiteX5" fmla="*/ 6755083 w 7848600"/>
                <a:gd name="connsiteY5" fmla="*/ 563419 h 1429189"/>
                <a:gd name="connsiteX6" fmla="*/ 7848600 w 7848600"/>
                <a:gd name="connsiteY6" fmla="*/ 1427020 h 1429189"/>
                <a:gd name="connsiteX0" fmla="*/ 0 w 7848600"/>
                <a:gd name="connsiteY0" fmla="*/ 592851 h 1433220"/>
                <a:gd name="connsiteX1" fmla="*/ 1501799 w 7848600"/>
                <a:gd name="connsiteY1" fmla="*/ 973851 h 1433220"/>
                <a:gd name="connsiteX2" fmla="*/ 3096733 w 7848600"/>
                <a:gd name="connsiteY2" fmla="*/ 25584 h 1433220"/>
                <a:gd name="connsiteX3" fmla="*/ 4588747 w 7848600"/>
                <a:gd name="connsiteY3" fmla="*/ 321919 h 1433220"/>
                <a:gd name="connsiteX4" fmla="*/ 5887911 w 7848600"/>
                <a:gd name="connsiteY4" fmla="*/ 872251 h 1433220"/>
                <a:gd name="connsiteX5" fmla="*/ 6755083 w 7848600"/>
                <a:gd name="connsiteY5" fmla="*/ 567450 h 1433220"/>
                <a:gd name="connsiteX6" fmla="*/ 7848600 w 7848600"/>
                <a:gd name="connsiteY6" fmla="*/ 1431051 h 1433220"/>
                <a:gd name="connsiteX0" fmla="*/ 0 w 7848600"/>
                <a:gd name="connsiteY0" fmla="*/ 584516 h 1424885"/>
                <a:gd name="connsiteX1" fmla="*/ 1501799 w 7848600"/>
                <a:gd name="connsiteY1" fmla="*/ 965516 h 1424885"/>
                <a:gd name="connsiteX2" fmla="*/ 3096733 w 7848600"/>
                <a:gd name="connsiteY2" fmla="*/ 17249 h 1424885"/>
                <a:gd name="connsiteX3" fmla="*/ 4588747 w 7848600"/>
                <a:gd name="connsiteY3" fmla="*/ 313584 h 1424885"/>
                <a:gd name="connsiteX4" fmla="*/ 5887911 w 7848600"/>
                <a:gd name="connsiteY4" fmla="*/ 863916 h 1424885"/>
                <a:gd name="connsiteX5" fmla="*/ 6755083 w 7848600"/>
                <a:gd name="connsiteY5" fmla="*/ 559115 h 1424885"/>
                <a:gd name="connsiteX6" fmla="*/ 7848600 w 7848600"/>
                <a:gd name="connsiteY6" fmla="*/ 1422716 h 1424885"/>
                <a:gd name="connsiteX0" fmla="*/ 0 w 7848600"/>
                <a:gd name="connsiteY0" fmla="*/ 592384 h 1432984"/>
                <a:gd name="connsiteX1" fmla="*/ 1501799 w 7848600"/>
                <a:gd name="connsiteY1" fmla="*/ 973384 h 1432984"/>
                <a:gd name="connsiteX2" fmla="*/ 3096733 w 7848600"/>
                <a:gd name="connsiteY2" fmla="*/ 25117 h 1432984"/>
                <a:gd name="connsiteX3" fmla="*/ 4588747 w 7848600"/>
                <a:gd name="connsiteY3" fmla="*/ 321452 h 1432984"/>
                <a:gd name="connsiteX4" fmla="*/ 6098826 w 7848600"/>
                <a:gd name="connsiteY4" fmla="*/ 829451 h 1432984"/>
                <a:gd name="connsiteX5" fmla="*/ 6755083 w 7848600"/>
                <a:gd name="connsiteY5" fmla="*/ 566983 h 1432984"/>
                <a:gd name="connsiteX6" fmla="*/ 7848600 w 7848600"/>
                <a:gd name="connsiteY6" fmla="*/ 1430584 h 1432984"/>
                <a:gd name="connsiteX0" fmla="*/ 0 w 7848600"/>
                <a:gd name="connsiteY0" fmla="*/ 592384 h 1432984"/>
                <a:gd name="connsiteX1" fmla="*/ 1501799 w 7848600"/>
                <a:gd name="connsiteY1" fmla="*/ 973384 h 1432984"/>
                <a:gd name="connsiteX2" fmla="*/ 3096733 w 7848600"/>
                <a:gd name="connsiteY2" fmla="*/ 25117 h 1432984"/>
                <a:gd name="connsiteX3" fmla="*/ 4588747 w 7848600"/>
                <a:gd name="connsiteY3" fmla="*/ 321452 h 1432984"/>
                <a:gd name="connsiteX4" fmla="*/ 6098826 w 7848600"/>
                <a:gd name="connsiteY4" fmla="*/ 829451 h 1432984"/>
                <a:gd name="connsiteX5" fmla="*/ 6755083 w 7848600"/>
                <a:gd name="connsiteY5" fmla="*/ 566983 h 1432984"/>
                <a:gd name="connsiteX6" fmla="*/ 7848600 w 7848600"/>
                <a:gd name="connsiteY6" fmla="*/ 1430584 h 1432984"/>
                <a:gd name="connsiteX0" fmla="*/ 0 w 7848600"/>
                <a:gd name="connsiteY0" fmla="*/ 586377 h 1426977"/>
                <a:gd name="connsiteX1" fmla="*/ 1501799 w 7848600"/>
                <a:gd name="connsiteY1" fmla="*/ 967377 h 1426977"/>
                <a:gd name="connsiteX2" fmla="*/ 3096733 w 7848600"/>
                <a:gd name="connsiteY2" fmla="*/ 19110 h 1426977"/>
                <a:gd name="connsiteX3" fmla="*/ 4588747 w 7848600"/>
                <a:gd name="connsiteY3" fmla="*/ 315445 h 1426977"/>
                <a:gd name="connsiteX4" fmla="*/ 6098826 w 7848600"/>
                <a:gd name="connsiteY4" fmla="*/ 823444 h 1426977"/>
                <a:gd name="connsiteX5" fmla="*/ 6755083 w 7848600"/>
                <a:gd name="connsiteY5" fmla="*/ 560976 h 1426977"/>
                <a:gd name="connsiteX6" fmla="*/ 7848600 w 7848600"/>
                <a:gd name="connsiteY6" fmla="*/ 1424577 h 1426977"/>
                <a:gd name="connsiteX0" fmla="*/ 0 w 7848600"/>
                <a:gd name="connsiteY0" fmla="*/ 586377 h 1426455"/>
                <a:gd name="connsiteX1" fmla="*/ 1501799 w 7848600"/>
                <a:gd name="connsiteY1" fmla="*/ 967377 h 1426455"/>
                <a:gd name="connsiteX2" fmla="*/ 3096733 w 7848600"/>
                <a:gd name="connsiteY2" fmla="*/ 19110 h 1426455"/>
                <a:gd name="connsiteX3" fmla="*/ 4588747 w 7848600"/>
                <a:gd name="connsiteY3" fmla="*/ 315445 h 1426455"/>
                <a:gd name="connsiteX4" fmla="*/ 6098826 w 7848600"/>
                <a:gd name="connsiteY4" fmla="*/ 823444 h 1426455"/>
                <a:gd name="connsiteX5" fmla="*/ 7654240 w 7848600"/>
                <a:gd name="connsiteY5" fmla="*/ 323910 h 1426455"/>
                <a:gd name="connsiteX6" fmla="*/ 7848600 w 7848600"/>
                <a:gd name="connsiteY6" fmla="*/ 1424577 h 1426455"/>
                <a:gd name="connsiteX0" fmla="*/ 0 w 9524805"/>
                <a:gd name="connsiteY0" fmla="*/ 956734 h 1386915"/>
                <a:gd name="connsiteX1" fmla="*/ 1501799 w 9524805"/>
                <a:gd name="connsiteY1" fmla="*/ 1337734 h 1386915"/>
                <a:gd name="connsiteX2" fmla="*/ 3096733 w 9524805"/>
                <a:gd name="connsiteY2" fmla="*/ 389467 h 1386915"/>
                <a:gd name="connsiteX3" fmla="*/ 4588747 w 9524805"/>
                <a:gd name="connsiteY3" fmla="*/ 685802 h 1386915"/>
                <a:gd name="connsiteX4" fmla="*/ 6098826 w 9524805"/>
                <a:gd name="connsiteY4" fmla="*/ 1193801 h 1386915"/>
                <a:gd name="connsiteX5" fmla="*/ 7654240 w 9524805"/>
                <a:gd name="connsiteY5" fmla="*/ 694267 h 1386915"/>
                <a:gd name="connsiteX6" fmla="*/ 9524805 w 9524805"/>
                <a:gd name="connsiteY6" fmla="*/ 0 h 1386915"/>
                <a:gd name="connsiteX0" fmla="*/ 0 w 9524805"/>
                <a:gd name="connsiteY0" fmla="*/ 956734 h 1422404"/>
                <a:gd name="connsiteX1" fmla="*/ 1501799 w 9524805"/>
                <a:gd name="connsiteY1" fmla="*/ 1337734 h 1422404"/>
                <a:gd name="connsiteX2" fmla="*/ 3096733 w 9524805"/>
                <a:gd name="connsiteY2" fmla="*/ 389467 h 1422404"/>
                <a:gd name="connsiteX3" fmla="*/ 4588747 w 9524805"/>
                <a:gd name="connsiteY3" fmla="*/ 685802 h 1422404"/>
                <a:gd name="connsiteX4" fmla="*/ 6076624 w 9524805"/>
                <a:gd name="connsiteY4" fmla="*/ 1422401 h 1422404"/>
                <a:gd name="connsiteX5" fmla="*/ 7654240 w 9524805"/>
                <a:gd name="connsiteY5" fmla="*/ 694267 h 1422404"/>
                <a:gd name="connsiteX6" fmla="*/ 9524805 w 9524805"/>
                <a:gd name="connsiteY6" fmla="*/ 0 h 1422404"/>
                <a:gd name="connsiteX0" fmla="*/ 0 w 9524805"/>
                <a:gd name="connsiteY0" fmla="*/ 956734 h 1422403"/>
                <a:gd name="connsiteX1" fmla="*/ 1501799 w 9524805"/>
                <a:gd name="connsiteY1" fmla="*/ 1337734 h 1422403"/>
                <a:gd name="connsiteX2" fmla="*/ 3096733 w 9524805"/>
                <a:gd name="connsiteY2" fmla="*/ 389467 h 1422403"/>
                <a:gd name="connsiteX3" fmla="*/ 4588747 w 9524805"/>
                <a:gd name="connsiteY3" fmla="*/ 685802 h 1422403"/>
                <a:gd name="connsiteX4" fmla="*/ 6076624 w 9524805"/>
                <a:gd name="connsiteY4" fmla="*/ 1422401 h 1422403"/>
                <a:gd name="connsiteX5" fmla="*/ 7654240 w 9524805"/>
                <a:gd name="connsiteY5" fmla="*/ 694267 h 1422403"/>
                <a:gd name="connsiteX6" fmla="*/ 9524805 w 9524805"/>
                <a:gd name="connsiteY6" fmla="*/ 0 h 1422403"/>
                <a:gd name="connsiteX0" fmla="*/ 0 w 9524805"/>
                <a:gd name="connsiteY0" fmla="*/ 956734 h 1425164"/>
                <a:gd name="connsiteX1" fmla="*/ 1501799 w 9524805"/>
                <a:gd name="connsiteY1" fmla="*/ 1337734 h 1425164"/>
                <a:gd name="connsiteX2" fmla="*/ 3096733 w 9524805"/>
                <a:gd name="connsiteY2" fmla="*/ 389467 h 1425164"/>
                <a:gd name="connsiteX3" fmla="*/ 4566547 w 9524805"/>
                <a:gd name="connsiteY3" fmla="*/ 922869 h 1425164"/>
                <a:gd name="connsiteX4" fmla="*/ 6076624 w 9524805"/>
                <a:gd name="connsiteY4" fmla="*/ 1422401 h 1425164"/>
                <a:gd name="connsiteX5" fmla="*/ 7654240 w 9524805"/>
                <a:gd name="connsiteY5" fmla="*/ 694267 h 1425164"/>
                <a:gd name="connsiteX6" fmla="*/ 9524805 w 9524805"/>
                <a:gd name="connsiteY6" fmla="*/ 0 h 1425164"/>
                <a:gd name="connsiteX0" fmla="*/ 0 w 9524805"/>
                <a:gd name="connsiteY0" fmla="*/ 956734 h 1424315"/>
                <a:gd name="connsiteX1" fmla="*/ 1501799 w 9524805"/>
                <a:gd name="connsiteY1" fmla="*/ 1337734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01799 w 9524805"/>
                <a:gd name="connsiteY1" fmla="*/ 1337734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46201 w 9524805"/>
                <a:gd name="connsiteY1" fmla="*/ 1354667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46201 w 9524805"/>
                <a:gd name="connsiteY1" fmla="*/ 1354667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46201 w 9524805"/>
                <a:gd name="connsiteY1" fmla="*/ 1354667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766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766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877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877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877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30867"/>
                <a:gd name="connsiteX1" fmla="*/ 1546201 w 9524805"/>
                <a:gd name="connsiteY1" fmla="*/ 1354667 h 1430867"/>
                <a:gd name="connsiteX2" fmla="*/ 3096733 w 9524805"/>
                <a:gd name="connsiteY2" fmla="*/ 389467 h 1430867"/>
                <a:gd name="connsiteX3" fmla="*/ 4588748 w 9524805"/>
                <a:gd name="connsiteY3" fmla="*/ 694269 h 1430867"/>
                <a:gd name="connsiteX4" fmla="*/ 6132126 w 9524805"/>
                <a:gd name="connsiteY4" fmla="*/ 1430867 h 1430867"/>
                <a:gd name="connsiteX5" fmla="*/ 7654240 w 9524805"/>
                <a:gd name="connsiteY5" fmla="*/ 694267 h 1430867"/>
                <a:gd name="connsiteX6" fmla="*/ 9524805 w 9524805"/>
                <a:gd name="connsiteY6" fmla="*/ 0 h 1430867"/>
                <a:gd name="connsiteX0" fmla="*/ 0 w 9524805"/>
                <a:gd name="connsiteY0" fmla="*/ 678201 h 1431734"/>
                <a:gd name="connsiteX1" fmla="*/ 1546201 w 9524805"/>
                <a:gd name="connsiteY1" fmla="*/ 1355534 h 1431734"/>
                <a:gd name="connsiteX2" fmla="*/ 3096733 w 9524805"/>
                <a:gd name="connsiteY2" fmla="*/ 390334 h 1431734"/>
                <a:gd name="connsiteX3" fmla="*/ 4588748 w 9524805"/>
                <a:gd name="connsiteY3" fmla="*/ 695136 h 1431734"/>
                <a:gd name="connsiteX4" fmla="*/ 6132126 w 9524805"/>
                <a:gd name="connsiteY4" fmla="*/ 1431734 h 1431734"/>
                <a:gd name="connsiteX5" fmla="*/ 7654240 w 9524805"/>
                <a:gd name="connsiteY5" fmla="*/ 695134 h 1431734"/>
                <a:gd name="connsiteX6" fmla="*/ 9524805 w 9524805"/>
                <a:gd name="connsiteY6" fmla="*/ 867 h 1431734"/>
                <a:gd name="connsiteX0" fmla="*/ 0 w 9524805"/>
                <a:gd name="connsiteY0" fmla="*/ 677937 h 1431470"/>
                <a:gd name="connsiteX1" fmla="*/ 1546201 w 9524805"/>
                <a:gd name="connsiteY1" fmla="*/ 1355270 h 1431470"/>
                <a:gd name="connsiteX2" fmla="*/ 3096733 w 9524805"/>
                <a:gd name="connsiteY2" fmla="*/ 390070 h 1431470"/>
                <a:gd name="connsiteX3" fmla="*/ 4588748 w 9524805"/>
                <a:gd name="connsiteY3" fmla="*/ 694872 h 1431470"/>
                <a:gd name="connsiteX4" fmla="*/ 6132126 w 9524805"/>
                <a:gd name="connsiteY4" fmla="*/ 1431470 h 1431470"/>
                <a:gd name="connsiteX5" fmla="*/ 7654240 w 9524805"/>
                <a:gd name="connsiteY5" fmla="*/ 694870 h 1431470"/>
                <a:gd name="connsiteX6" fmla="*/ 9524805 w 9524805"/>
                <a:gd name="connsiteY6" fmla="*/ 603 h 1431470"/>
                <a:gd name="connsiteX0" fmla="*/ 0 w 9524805"/>
                <a:gd name="connsiteY0" fmla="*/ 677937 h 1431470"/>
                <a:gd name="connsiteX1" fmla="*/ 1546201 w 9524805"/>
                <a:gd name="connsiteY1" fmla="*/ 1355270 h 1431470"/>
                <a:gd name="connsiteX2" fmla="*/ 3096733 w 9524805"/>
                <a:gd name="connsiteY2" fmla="*/ 390070 h 1431470"/>
                <a:gd name="connsiteX3" fmla="*/ 4588748 w 9524805"/>
                <a:gd name="connsiteY3" fmla="*/ 694872 h 1431470"/>
                <a:gd name="connsiteX4" fmla="*/ 6132126 w 9524805"/>
                <a:gd name="connsiteY4" fmla="*/ 1431470 h 1431470"/>
                <a:gd name="connsiteX5" fmla="*/ 7654240 w 9524805"/>
                <a:gd name="connsiteY5" fmla="*/ 694870 h 1431470"/>
                <a:gd name="connsiteX6" fmla="*/ 9524805 w 9524805"/>
                <a:gd name="connsiteY6" fmla="*/ 603 h 1431470"/>
                <a:gd name="connsiteX0" fmla="*/ 0 w 9524805"/>
                <a:gd name="connsiteY0" fmla="*/ 677937 h 1431470"/>
                <a:gd name="connsiteX1" fmla="*/ 1546201 w 9524805"/>
                <a:gd name="connsiteY1" fmla="*/ 1355270 h 1431470"/>
                <a:gd name="connsiteX2" fmla="*/ 3096733 w 9524805"/>
                <a:gd name="connsiteY2" fmla="*/ 390070 h 1431470"/>
                <a:gd name="connsiteX3" fmla="*/ 4588748 w 9524805"/>
                <a:gd name="connsiteY3" fmla="*/ 694872 h 1431470"/>
                <a:gd name="connsiteX4" fmla="*/ 6132126 w 9524805"/>
                <a:gd name="connsiteY4" fmla="*/ 1431470 h 1431470"/>
                <a:gd name="connsiteX5" fmla="*/ 7654240 w 9524805"/>
                <a:gd name="connsiteY5" fmla="*/ 694870 h 1431470"/>
                <a:gd name="connsiteX6" fmla="*/ 9524805 w 9524805"/>
                <a:gd name="connsiteY6" fmla="*/ 603 h 1431470"/>
                <a:gd name="connsiteX0" fmla="*/ 0 w 9524805"/>
                <a:gd name="connsiteY0" fmla="*/ 677937 h 1431543"/>
                <a:gd name="connsiteX1" fmla="*/ 1546201 w 9524805"/>
                <a:gd name="connsiteY1" fmla="*/ 1355270 h 1431543"/>
                <a:gd name="connsiteX2" fmla="*/ 3096733 w 9524805"/>
                <a:gd name="connsiteY2" fmla="*/ 390070 h 1431543"/>
                <a:gd name="connsiteX3" fmla="*/ 4588748 w 9524805"/>
                <a:gd name="connsiteY3" fmla="*/ 694872 h 1431543"/>
                <a:gd name="connsiteX4" fmla="*/ 6132126 w 9524805"/>
                <a:gd name="connsiteY4" fmla="*/ 1431470 h 1431543"/>
                <a:gd name="connsiteX5" fmla="*/ 7654240 w 9524805"/>
                <a:gd name="connsiteY5" fmla="*/ 694870 h 1431543"/>
                <a:gd name="connsiteX6" fmla="*/ 9524805 w 9524805"/>
                <a:gd name="connsiteY6" fmla="*/ 603 h 1431543"/>
                <a:gd name="connsiteX0" fmla="*/ 0 w 9524805"/>
                <a:gd name="connsiteY0" fmla="*/ 677937 h 1431543"/>
                <a:gd name="connsiteX1" fmla="*/ 1546201 w 9524805"/>
                <a:gd name="connsiteY1" fmla="*/ 1355270 h 1431543"/>
                <a:gd name="connsiteX2" fmla="*/ 3096733 w 9524805"/>
                <a:gd name="connsiteY2" fmla="*/ 390070 h 1431543"/>
                <a:gd name="connsiteX3" fmla="*/ 4588748 w 9524805"/>
                <a:gd name="connsiteY3" fmla="*/ 694872 h 1431543"/>
                <a:gd name="connsiteX4" fmla="*/ 6132126 w 9524805"/>
                <a:gd name="connsiteY4" fmla="*/ 1431470 h 1431543"/>
                <a:gd name="connsiteX5" fmla="*/ 7654240 w 9524805"/>
                <a:gd name="connsiteY5" fmla="*/ 694870 h 1431543"/>
                <a:gd name="connsiteX6" fmla="*/ 9524805 w 9524805"/>
                <a:gd name="connsiteY6" fmla="*/ 603 h 1431543"/>
                <a:gd name="connsiteX0" fmla="*/ 0 w 9571866"/>
                <a:gd name="connsiteY0" fmla="*/ 715896 h 1469533"/>
                <a:gd name="connsiteX1" fmla="*/ 1546201 w 9571866"/>
                <a:gd name="connsiteY1" fmla="*/ 1393229 h 1469533"/>
                <a:gd name="connsiteX2" fmla="*/ 3096733 w 9571866"/>
                <a:gd name="connsiteY2" fmla="*/ 428029 h 1469533"/>
                <a:gd name="connsiteX3" fmla="*/ 4588748 w 9571866"/>
                <a:gd name="connsiteY3" fmla="*/ 732831 h 1469533"/>
                <a:gd name="connsiteX4" fmla="*/ 6132126 w 9571866"/>
                <a:gd name="connsiteY4" fmla="*/ 1469429 h 1469533"/>
                <a:gd name="connsiteX5" fmla="*/ 7654240 w 9571866"/>
                <a:gd name="connsiteY5" fmla="*/ 732829 h 1469533"/>
                <a:gd name="connsiteX6" fmla="*/ 9397441 w 9571866"/>
                <a:gd name="connsiteY6" fmla="*/ 55494 h 1469533"/>
                <a:gd name="connsiteX7" fmla="*/ 9524805 w 9571866"/>
                <a:gd name="connsiteY7" fmla="*/ 38562 h 1469533"/>
                <a:gd name="connsiteX0" fmla="*/ 0 w 9592311"/>
                <a:gd name="connsiteY0" fmla="*/ 665766 h 1681768"/>
                <a:gd name="connsiteX1" fmla="*/ 1546201 w 9592311"/>
                <a:gd name="connsiteY1" fmla="*/ 1343099 h 1681768"/>
                <a:gd name="connsiteX2" fmla="*/ 3096733 w 9592311"/>
                <a:gd name="connsiteY2" fmla="*/ 377899 h 1681768"/>
                <a:gd name="connsiteX3" fmla="*/ 4588748 w 9592311"/>
                <a:gd name="connsiteY3" fmla="*/ 682701 h 1681768"/>
                <a:gd name="connsiteX4" fmla="*/ 6132126 w 9592311"/>
                <a:gd name="connsiteY4" fmla="*/ 1419299 h 1681768"/>
                <a:gd name="connsiteX5" fmla="*/ 7654240 w 9592311"/>
                <a:gd name="connsiteY5" fmla="*/ 682699 h 1681768"/>
                <a:gd name="connsiteX6" fmla="*/ 9397441 w 9592311"/>
                <a:gd name="connsiteY6" fmla="*/ 5364 h 1681768"/>
                <a:gd name="connsiteX7" fmla="*/ 9569208 w 9592311"/>
                <a:gd name="connsiteY7" fmla="*/ 1681765 h 1681768"/>
                <a:gd name="connsiteX0" fmla="*/ 0 w 9569208"/>
                <a:gd name="connsiteY0" fmla="*/ 660402 h 1676401"/>
                <a:gd name="connsiteX1" fmla="*/ 1546201 w 9569208"/>
                <a:gd name="connsiteY1" fmla="*/ 1337735 h 1676401"/>
                <a:gd name="connsiteX2" fmla="*/ 3096733 w 9569208"/>
                <a:gd name="connsiteY2" fmla="*/ 372535 h 1676401"/>
                <a:gd name="connsiteX3" fmla="*/ 4588748 w 9569208"/>
                <a:gd name="connsiteY3" fmla="*/ 677337 h 1676401"/>
                <a:gd name="connsiteX4" fmla="*/ 6132126 w 9569208"/>
                <a:gd name="connsiteY4" fmla="*/ 1413935 h 1676401"/>
                <a:gd name="connsiteX5" fmla="*/ 7654240 w 9569208"/>
                <a:gd name="connsiteY5" fmla="*/ 677335 h 1676401"/>
                <a:gd name="connsiteX6" fmla="*/ 9397441 w 9569208"/>
                <a:gd name="connsiteY6" fmla="*/ 0 h 1676401"/>
                <a:gd name="connsiteX7" fmla="*/ 9569208 w 9569208"/>
                <a:gd name="connsiteY7" fmla="*/ 1676401 h 1676401"/>
                <a:gd name="connsiteX0" fmla="*/ 0 w 9569208"/>
                <a:gd name="connsiteY0" fmla="*/ 660402 h 1676401"/>
                <a:gd name="connsiteX1" fmla="*/ 1546201 w 9569208"/>
                <a:gd name="connsiteY1" fmla="*/ 1337735 h 1676401"/>
                <a:gd name="connsiteX2" fmla="*/ 3096733 w 9569208"/>
                <a:gd name="connsiteY2" fmla="*/ 372535 h 1676401"/>
                <a:gd name="connsiteX3" fmla="*/ 4588748 w 9569208"/>
                <a:gd name="connsiteY3" fmla="*/ 677337 h 1676401"/>
                <a:gd name="connsiteX4" fmla="*/ 6132126 w 9569208"/>
                <a:gd name="connsiteY4" fmla="*/ 1413935 h 1676401"/>
                <a:gd name="connsiteX5" fmla="*/ 7654240 w 9569208"/>
                <a:gd name="connsiteY5" fmla="*/ 677335 h 1676401"/>
                <a:gd name="connsiteX6" fmla="*/ 9530650 w 9569208"/>
                <a:gd name="connsiteY6" fmla="*/ 0 h 1676401"/>
                <a:gd name="connsiteX7" fmla="*/ 9569208 w 9569208"/>
                <a:gd name="connsiteY7" fmla="*/ 1676401 h 1676401"/>
                <a:gd name="connsiteX0" fmla="*/ 0 w 9569208"/>
                <a:gd name="connsiteY0" fmla="*/ 660609 h 1676608"/>
                <a:gd name="connsiteX1" fmla="*/ 1546201 w 9569208"/>
                <a:gd name="connsiteY1" fmla="*/ 1337942 h 1676608"/>
                <a:gd name="connsiteX2" fmla="*/ 3096733 w 9569208"/>
                <a:gd name="connsiteY2" fmla="*/ 372742 h 1676608"/>
                <a:gd name="connsiteX3" fmla="*/ 4588748 w 9569208"/>
                <a:gd name="connsiteY3" fmla="*/ 677544 h 1676608"/>
                <a:gd name="connsiteX4" fmla="*/ 6132126 w 9569208"/>
                <a:gd name="connsiteY4" fmla="*/ 1414142 h 1676608"/>
                <a:gd name="connsiteX5" fmla="*/ 7654240 w 9569208"/>
                <a:gd name="connsiteY5" fmla="*/ 677542 h 1676608"/>
                <a:gd name="connsiteX6" fmla="*/ 9530650 w 9569208"/>
                <a:gd name="connsiteY6" fmla="*/ 207 h 1676608"/>
                <a:gd name="connsiteX7" fmla="*/ 9569208 w 9569208"/>
                <a:gd name="connsiteY7" fmla="*/ 1676608 h 1676608"/>
                <a:gd name="connsiteX0" fmla="*/ 0 w 9558107"/>
                <a:gd name="connsiteY0" fmla="*/ 660609 h 1702008"/>
                <a:gd name="connsiteX1" fmla="*/ 1546201 w 9558107"/>
                <a:gd name="connsiteY1" fmla="*/ 1337942 h 1702008"/>
                <a:gd name="connsiteX2" fmla="*/ 3096733 w 9558107"/>
                <a:gd name="connsiteY2" fmla="*/ 372742 h 1702008"/>
                <a:gd name="connsiteX3" fmla="*/ 4588748 w 9558107"/>
                <a:gd name="connsiteY3" fmla="*/ 677544 h 1702008"/>
                <a:gd name="connsiteX4" fmla="*/ 6132126 w 9558107"/>
                <a:gd name="connsiteY4" fmla="*/ 1414142 h 1702008"/>
                <a:gd name="connsiteX5" fmla="*/ 7654240 w 9558107"/>
                <a:gd name="connsiteY5" fmla="*/ 677542 h 1702008"/>
                <a:gd name="connsiteX6" fmla="*/ 9530650 w 9558107"/>
                <a:gd name="connsiteY6" fmla="*/ 207 h 1702008"/>
                <a:gd name="connsiteX7" fmla="*/ 9558107 w 9558107"/>
                <a:gd name="connsiteY7" fmla="*/ 1702008 h 1702008"/>
                <a:gd name="connsiteX0" fmla="*/ 0 w 9857826"/>
                <a:gd name="connsiteY0" fmla="*/ 660609 h 1414246"/>
                <a:gd name="connsiteX1" fmla="*/ 1546201 w 9857826"/>
                <a:gd name="connsiteY1" fmla="*/ 1337942 h 1414246"/>
                <a:gd name="connsiteX2" fmla="*/ 3096733 w 9857826"/>
                <a:gd name="connsiteY2" fmla="*/ 372742 h 1414246"/>
                <a:gd name="connsiteX3" fmla="*/ 4588748 w 9857826"/>
                <a:gd name="connsiteY3" fmla="*/ 677544 h 1414246"/>
                <a:gd name="connsiteX4" fmla="*/ 6132126 w 9857826"/>
                <a:gd name="connsiteY4" fmla="*/ 1414142 h 1414246"/>
                <a:gd name="connsiteX5" fmla="*/ 7654240 w 9857826"/>
                <a:gd name="connsiteY5" fmla="*/ 677542 h 1414246"/>
                <a:gd name="connsiteX6" fmla="*/ 9530650 w 9857826"/>
                <a:gd name="connsiteY6" fmla="*/ 207 h 1414246"/>
                <a:gd name="connsiteX7" fmla="*/ 9857826 w 9857826"/>
                <a:gd name="connsiteY7" fmla="*/ 1371808 h 1414246"/>
                <a:gd name="connsiteX0" fmla="*/ 0 w 9624711"/>
                <a:gd name="connsiteY0" fmla="*/ 660609 h 2531741"/>
                <a:gd name="connsiteX1" fmla="*/ 1546201 w 9624711"/>
                <a:gd name="connsiteY1" fmla="*/ 1337942 h 2531741"/>
                <a:gd name="connsiteX2" fmla="*/ 3096733 w 9624711"/>
                <a:gd name="connsiteY2" fmla="*/ 372742 h 2531741"/>
                <a:gd name="connsiteX3" fmla="*/ 4588748 w 9624711"/>
                <a:gd name="connsiteY3" fmla="*/ 677544 h 2531741"/>
                <a:gd name="connsiteX4" fmla="*/ 6132126 w 9624711"/>
                <a:gd name="connsiteY4" fmla="*/ 1414142 h 2531741"/>
                <a:gd name="connsiteX5" fmla="*/ 7654240 w 9624711"/>
                <a:gd name="connsiteY5" fmla="*/ 677542 h 2531741"/>
                <a:gd name="connsiteX6" fmla="*/ 9530650 w 9624711"/>
                <a:gd name="connsiteY6" fmla="*/ 207 h 2531741"/>
                <a:gd name="connsiteX7" fmla="*/ 9624711 w 9624711"/>
                <a:gd name="connsiteY7" fmla="*/ 2531741 h 2531741"/>
                <a:gd name="connsiteX0" fmla="*/ 0 w 9624711"/>
                <a:gd name="connsiteY0" fmla="*/ 683231 h 2554363"/>
                <a:gd name="connsiteX1" fmla="*/ 1546201 w 9624711"/>
                <a:gd name="connsiteY1" fmla="*/ 1360564 h 2554363"/>
                <a:gd name="connsiteX2" fmla="*/ 3096733 w 9624711"/>
                <a:gd name="connsiteY2" fmla="*/ 395364 h 2554363"/>
                <a:gd name="connsiteX3" fmla="*/ 4588748 w 9624711"/>
                <a:gd name="connsiteY3" fmla="*/ 700166 h 2554363"/>
                <a:gd name="connsiteX4" fmla="*/ 6132126 w 9624711"/>
                <a:gd name="connsiteY4" fmla="*/ 1436764 h 2554363"/>
                <a:gd name="connsiteX5" fmla="*/ 7654240 w 9624711"/>
                <a:gd name="connsiteY5" fmla="*/ 700164 h 2554363"/>
                <a:gd name="connsiteX6" fmla="*/ 9530650 w 9624711"/>
                <a:gd name="connsiteY6" fmla="*/ 22829 h 2554363"/>
                <a:gd name="connsiteX7" fmla="*/ 9575053 w 9624711"/>
                <a:gd name="connsiteY7" fmla="*/ 1572229 h 2554363"/>
                <a:gd name="connsiteX8" fmla="*/ 9624711 w 9624711"/>
                <a:gd name="connsiteY8" fmla="*/ 2554363 h 2554363"/>
                <a:gd name="connsiteX0" fmla="*/ 0 w 9575053"/>
                <a:gd name="connsiteY0" fmla="*/ 683231 h 1707697"/>
                <a:gd name="connsiteX1" fmla="*/ 1546201 w 9575053"/>
                <a:gd name="connsiteY1" fmla="*/ 1360564 h 1707697"/>
                <a:gd name="connsiteX2" fmla="*/ 3096733 w 9575053"/>
                <a:gd name="connsiteY2" fmla="*/ 395364 h 1707697"/>
                <a:gd name="connsiteX3" fmla="*/ 4588748 w 9575053"/>
                <a:gd name="connsiteY3" fmla="*/ 700166 h 1707697"/>
                <a:gd name="connsiteX4" fmla="*/ 6132126 w 9575053"/>
                <a:gd name="connsiteY4" fmla="*/ 1436764 h 1707697"/>
                <a:gd name="connsiteX5" fmla="*/ 7654240 w 9575053"/>
                <a:gd name="connsiteY5" fmla="*/ 700164 h 1707697"/>
                <a:gd name="connsiteX6" fmla="*/ 9530650 w 9575053"/>
                <a:gd name="connsiteY6" fmla="*/ 22829 h 1707697"/>
                <a:gd name="connsiteX7" fmla="*/ 9575053 w 9575053"/>
                <a:gd name="connsiteY7" fmla="*/ 1572229 h 1707697"/>
                <a:gd name="connsiteX8" fmla="*/ 22602 w 9575053"/>
                <a:gd name="connsiteY8" fmla="*/ 1707697 h 1707697"/>
                <a:gd name="connsiteX0" fmla="*/ 0 w 9586154"/>
                <a:gd name="connsiteY0" fmla="*/ 683231 h 1707697"/>
                <a:gd name="connsiteX1" fmla="*/ 1546201 w 9586154"/>
                <a:gd name="connsiteY1" fmla="*/ 1360564 h 1707697"/>
                <a:gd name="connsiteX2" fmla="*/ 3096733 w 9586154"/>
                <a:gd name="connsiteY2" fmla="*/ 395364 h 1707697"/>
                <a:gd name="connsiteX3" fmla="*/ 4588748 w 9586154"/>
                <a:gd name="connsiteY3" fmla="*/ 700166 h 1707697"/>
                <a:gd name="connsiteX4" fmla="*/ 6132126 w 9586154"/>
                <a:gd name="connsiteY4" fmla="*/ 1436764 h 1707697"/>
                <a:gd name="connsiteX5" fmla="*/ 7654240 w 9586154"/>
                <a:gd name="connsiteY5" fmla="*/ 700164 h 1707697"/>
                <a:gd name="connsiteX6" fmla="*/ 9530650 w 9586154"/>
                <a:gd name="connsiteY6" fmla="*/ 22829 h 1707697"/>
                <a:gd name="connsiteX7" fmla="*/ 9586154 w 9586154"/>
                <a:gd name="connsiteY7" fmla="*/ 1707696 h 1707697"/>
                <a:gd name="connsiteX8" fmla="*/ 22602 w 9586154"/>
                <a:gd name="connsiteY8" fmla="*/ 1707697 h 1707697"/>
                <a:gd name="connsiteX0" fmla="*/ 0 w 9586154"/>
                <a:gd name="connsiteY0" fmla="*/ 683231 h 1707697"/>
                <a:gd name="connsiteX1" fmla="*/ 1546201 w 9586154"/>
                <a:gd name="connsiteY1" fmla="*/ 1360564 h 1707697"/>
                <a:gd name="connsiteX2" fmla="*/ 3096733 w 9586154"/>
                <a:gd name="connsiteY2" fmla="*/ 395364 h 1707697"/>
                <a:gd name="connsiteX3" fmla="*/ 4588748 w 9586154"/>
                <a:gd name="connsiteY3" fmla="*/ 700166 h 1707697"/>
                <a:gd name="connsiteX4" fmla="*/ 6132126 w 9586154"/>
                <a:gd name="connsiteY4" fmla="*/ 1436764 h 1707697"/>
                <a:gd name="connsiteX5" fmla="*/ 7654240 w 9586154"/>
                <a:gd name="connsiteY5" fmla="*/ 700164 h 1707697"/>
                <a:gd name="connsiteX6" fmla="*/ 9530650 w 9586154"/>
                <a:gd name="connsiteY6" fmla="*/ 22829 h 1707697"/>
                <a:gd name="connsiteX7" fmla="*/ 9586154 w 9586154"/>
                <a:gd name="connsiteY7" fmla="*/ 1707696 h 1707697"/>
                <a:gd name="connsiteX8" fmla="*/ 872102 w 9586154"/>
                <a:gd name="connsiteY8" fmla="*/ 1707696 h 1707697"/>
                <a:gd name="connsiteX9" fmla="*/ 22602 w 9586154"/>
                <a:gd name="connsiteY9" fmla="*/ 1707697 h 1707697"/>
                <a:gd name="connsiteX0" fmla="*/ 0 w 9586154"/>
                <a:gd name="connsiteY0" fmla="*/ 683231 h 1707696"/>
                <a:gd name="connsiteX1" fmla="*/ 1546201 w 9586154"/>
                <a:gd name="connsiteY1" fmla="*/ 1360564 h 1707696"/>
                <a:gd name="connsiteX2" fmla="*/ 3096733 w 9586154"/>
                <a:gd name="connsiteY2" fmla="*/ 395364 h 1707696"/>
                <a:gd name="connsiteX3" fmla="*/ 4588748 w 9586154"/>
                <a:gd name="connsiteY3" fmla="*/ 700166 h 1707696"/>
                <a:gd name="connsiteX4" fmla="*/ 6132126 w 9586154"/>
                <a:gd name="connsiteY4" fmla="*/ 1436764 h 1707696"/>
                <a:gd name="connsiteX5" fmla="*/ 7654240 w 9586154"/>
                <a:gd name="connsiteY5" fmla="*/ 700164 h 1707696"/>
                <a:gd name="connsiteX6" fmla="*/ 9530650 w 9586154"/>
                <a:gd name="connsiteY6" fmla="*/ 22829 h 1707696"/>
                <a:gd name="connsiteX7" fmla="*/ 9586154 w 9586154"/>
                <a:gd name="connsiteY7" fmla="*/ 1707696 h 1707696"/>
                <a:gd name="connsiteX8" fmla="*/ 872102 w 9586154"/>
                <a:gd name="connsiteY8" fmla="*/ 1707696 h 1707696"/>
                <a:gd name="connsiteX9" fmla="*/ 401 w 9586154"/>
                <a:gd name="connsiteY9" fmla="*/ 674763 h 1707696"/>
                <a:gd name="connsiteX0" fmla="*/ 0 w 9586154"/>
                <a:gd name="connsiteY0" fmla="*/ 683231 h 1716163"/>
                <a:gd name="connsiteX1" fmla="*/ 1546201 w 9586154"/>
                <a:gd name="connsiteY1" fmla="*/ 1360564 h 1716163"/>
                <a:gd name="connsiteX2" fmla="*/ 3096733 w 9586154"/>
                <a:gd name="connsiteY2" fmla="*/ 395364 h 1716163"/>
                <a:gd name="connsiteX3" fmla="*/ 4588748 w 9586154"/>
                <a:gd name="connsiteY3" fmla="*/ 700166 h 1716163"/>
                <a:gd name="connsiteX4" fmla="*/ 6132126 w 9586154"/>
                <a:gd name="connsiteY4" fmla="*/ 1436764 h 1716163"/>
                <a:gd name="connsiteX5" fmla="*/ 7654240 w 9586154"/>
                <a:gd name="connsiteY5" fmla="*/ 700164 h 1716163"/>
                <a:gd name="connsiteX6" fmla="*/ 9530650 w 9586154"/>
                <a:gd name="connsiteY6" fmla="*/ 22829 h 1716163"/>
                <a:gd name="connsiteX7" fmla="*/ 9586154 w 9586154"/>
                <a:gd name="connsiteY7" fmla="*/ 1707696 h 1716163"/>
                <a:gd name="connsiteX8" fmla="*/ 72852 w 9586154"/>
                <a:gd name="connsiteY8" fmla="*/ 1716163 h 1716163"/>
                <a:gd name="connsiteX9" fmla="*/ 401 w 9586154"/>
                <a:gd name="connsiteY9" fmla="*/ 674763 h 1716163"/>
                <a:gd name="connsiteX0" fmla="*/ 0 w 9586154"/>
                <a:gd name="connsiteY0" fmla="*/ 674998 h 1707930"/>
                <a:gd name="connsiteX1" fmla="*/ 1546201 w 9586154"/>
                <a:gd name="connsiteY1" fmla="*/ 1352331 h 1707930"/>
                <a:gd name="connsiteX2" fmla="*/ 3096733 w 9586154"/>
                <a:gd name="connsiteY2" fmla="*/ 387131 h 1707930"/>
                <a:gd name="connsiteX3" fmla="*/ 4588748 w 9586154"/>
                <a:gd name="connsiteY3" fmla="*/ 691933 h 1707930"/>
                <a:gd name="connsiteX4" fmla="*/ 6132126 w 9586154"/>
                <a:gd name="connsiteY4" fmla="*/ 1428531 h 1707930"/>
                <a:gd name="connsiteX5" fmla="*/ 7654240 w 9586154"/>
                <a:gd name="connsiteY5" fmla="*/ 691931 h 1707930"/>
                <a:gd name="connsiteX6" fmla="*/ 9575054 w 9586154"/>
                <a:gd name="connsiteY6" fmla="*/ 23063 h 1707930"/>
                <a:gd name="connsiteX7" fmla="*/ 9586154 w 9586154"/>
                <a:gd name="connsiteY7" fmla="*/ 1699463 h 1707930"/>
                <a:gd name="connsiteX8" fmla="*/ 72852 w 9586154"/>
                <a:gd name="connsiteY8" fmla="*/ 1707930 h 1707930"/>
                <a:gd name="connsiteX9" fmla="*/ 401 w 9586154"/>
                <a:gd name="connsiteY9" fmla="*/ 666530 h 1707930"/>
                <a:gd name="connsiteX0" fmla="*/ 4852 w 9591006"/>
                <a:gd name="connsiteY0" fmla="*/ 674998 h 1724863"/>
                <a:gd name="connsiteX1" fmla="*/ 1551053 w 9591006"/>
                <a:gd name="connsiteY1" fmla="*/ 1352331 h 1724863"/>
                <a:gd name="connsiteX2" fmla="*/ 3101585 w 9591006"/>
                <a:gd name="connsiteY2" fmla="*/ 387131 h 1724863"/>
                <a:gd name="connsiteX3" fmla="*/ 4593600 w 9591006"/>
                <a:gd name="connsiteY3" fmla="*/ 691933 h 1724863"/>
                <a:gd name="connsiteX4" fmla="*/ 6136978 w 9591006"/>
                <a:gd name="connsiteY4" fmla="*/ 1428531 h 1724863"/>
                <a:gd name="connsiteX5" fmla="*/ 7659092 w 9591006"/>
                <a:gd name="connsiteY5" fmla="*/ 691931 h 1724863"/>
                <a:gd name="connsiteX6" fmla="*/ 9579906 w 9591006"/>
                <a:gd name="connsiteY6" fmla="*/ 23063 h 1724863"/>
                <a:gd name="connsiteX7" fmla="*/ 9591006 w 9591006"/>
                <a:gd name="connsiteY7" fmla="*/ 1699463 h 1724863"/>
                <a:gd name="connsiteX8" fmla="*/ 0 w 9591006"/>
                <a:gd name="connsiteY8" fmla="*/ 1724863 h 1724863"/>
                <a:gd name="connsiteX9" fmla="*/ 5253 w 9591006"/>
                <a:gd name="connsiteY9" fmla="*/ 666530 h 1724863"/>
                <a:gd name="connsiteX0" fmla="*/ 0 w 9586154"/>
                <a:gd name="connsiteY0" fmla="*/ 674998 h 1707929"/>
                <a:gd name="connsiteX1" fmla="*/ 1546201 w 9586154"/>
                <a:gd name="connsiteY1" fmla="*/ 1352331 h 1707929"/>
                <a:gd name="connsiteX2" fmla="*/ 3096733 w 9586154"/>
                <a:gd name="connsiteY2" fmla="*/ 387131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096733 w 9586154"/>
                <a:gd name="connsiteY2" fmla="*/ 387131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185538 w 9586154"/>
                <a:gd name="connsiteY2" fmla="*/ 370197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185538 w 9586154"/>
                <a:gd name="connsiteY2" fmla="*/ 370197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821862 w 9586154"/>
                <a:gd name="connsiteY3" fmla="*/ 581866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821862 w 9586154"/>
                <a:gd name="connsiteY3" fmla="*/ 581866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821862 w 9586154"/>
                <a:gd name="connsiteY3" fmla="*/ 581866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5087 h 1708018"/>
                <a:gd name="connsiteX1" fmla="*/ 1579503 w 9586154"/>
                <a:gd name="connsiteY1" fmla="*/ 1369354 h 1708018"/>
                <a:gd name="connsiteX2" fmla="*/ 3229942 w 9586154"/>
                <a:gd name="connsiteY2" fmla="*/ 353352 h 1708018"/>
                <a:gd name="connsiteX3" fmla="*/ 4821862 w 9586154"/>
                <a:gd name="connsiteY3" fmla="*/ 581955 h 1708018"/>
                <a:gd name="connsiteX4" fmla="*/ 6387442 w 9586154"/>
                <a:gd name="connsiteY4" fmla="*/ 1445553 h 1708018"/>
                <a:gd name="connsiteX5" fmla="*/ 7654240 w 9586154"/>
                <a:gd name="connsiteY5" fmla="*/ 692020 h 1708018"/>
                <a:gd name="connsiteX6" fmla="*/ 9575054 w 9586154"/>
                <a:gd name="connsiteY6" fmla="*/ 23152 h 1708018"/>
                <a:gd name="connsiteX7" fmla="*/ 9586154 w 9586154"/>
                <a:gd name="connsiteY7" fmla="*/ 1699552 h 1708018"/>
                <a:gd name="connsiteX8" fmla="*/ 6249 w 9586154"/>
                <a:gd name="connsiteY8" fmla="*/ 1708018 h 1708018"/>
                <a:gd name="connsiteX9" fmla="*/ 401 w 9586154"/>
                <a:gd name="connsiteY9" fmla="*/ 666619 h 1708018"/>
                <a:gd name="connsiteX0" fmla="*/ 0 w 9586154"/>
                <a:gd name="connsiteY0" fmla="*/ 675087 h 1708018"/>
                <a:gd name="connsiteX1" fmla="*/ 1579503 w 9586154"/>
                <a:gd name="connsiteY1" fmla="*/ 1369354 h 1708018"/>
                <a:gd name="connsiteX2" fmla="*/ 3229942 w 9586154"/>
                <a:gd name="connsiteY2" fmla="*/ 353352 h 1708018"/>
                <a:gd name="connsiteX3" fmla="*/ 4821862 w 9586154"/>
                <a:gd name="connsiteY3" fmla="*/ 581955 h 1708018"/>
                <a:gd name="connsiteX4" fmla="*/ 6398543 w 9586154"/>
                <a:gd name="connsiteY4" fmla="*/ 1445553 h 1708018"/>
                <a:gd name="connsiteX5" fmla="*/ 7654240 w 9586154"/>
                <a:gd name="connsiteY5" fmla="*/ 692020 h 1708018"/>
                <a:gd name="connsiteX6" fmla="*/ 9575054 w 9586154"/>
                <a:gd name="connsiteY6" fmla="*/ 23152 h 1708018"/>
                <a:gd name="connsiteX7" fmla="*/ 9586154 w 9586154"/>
                <a:gd name="connsiteY7" fmla="*/ 1699552 h 1708018"/>
                <a:gd name="connsiteX8" fmla="*/ 6249 w 9586154"/>
                <a:gd name="connsiteY8" fmla="*/ 1708018 h 1708018"/>
                <a:gd name="connsiteX9" fmla="*/ 401 w 9586154"/>
                <a:gd name="connsiteY9" fmla="*/ 666619 h 1708018"/>
                <a:gd name="connsiteX0" fmla="*/ 0 w 9586154"/>
                <a:gd name="connsiteY0" fmla="*/ 653061 h 1685992"/>
                <a:gd name="connsiteX1" fmla="*/ 1579503 w 9586154"/>
                <a:gd name="connsiteY1" fmla="*/ 1347328 h 1685992"/>
                <a:gd name="connsiteX2" fmla="*/ 3229942 w 9586154"/>
                <a:gd name="connsiteY2" fmla="*/ 331326 h 1685992"/>
                <a:gd name="connsiteX3" fmla="*/ 4821862 w 9586154"/>
                <a:gd name="connsiteY3" fmla="*/ 559929 h 1685992"/>
                <a:gd name="connsiteX4" fmla="*/ 6398543 w 9586154"/>
                <a:gd name="connsiteY4" fmla="*/ 1423527 h 1685992"/>
                <a:gd name="connsiteX5" fmla="*/ 7654240 w 9586154"/>
                <a:gd name="connsiteY5" fmla="*/ 669994 h 1685992"/>
                <a:gd name="connsiteX6" fmla="*/ 9575054 w 9586154"/>
                <a:gd name="connsiteY6" fmla="*/ 1126 h 1685992"/>
                <a:gd name="connsiteX7" fmla="*/ 9586154 w 9586154"/>
                <a:gd name="connsiteY7" fmla="*/ 1677526 h 1685992"/>
                <a:gd name="connsiteX8" fmla="*/ 6249 w 9586154"/>
                <a:gd name="connsiteY8" fmla="*/ 1685992 h 1685992"/>
                <a:gd name="connsiteX9" fmla="*/ 401 w 9586154"/>
                <a:gd name="connsiteY9" fmla="*/ 644593 h 1685992"/>
                <a:gd name="connsiteX0" fmla="*/ 0 w 9586154"/>
                <a:gd name="connsiteY0" fmla="*/ 653123 h 1686054"/>
                <a:gd name="connsiteX1" fmla="*/ 1579503 w 9586154"/>
                <a:gd name="connsiteY1" fmla="*/ 1347390 h 1686054"/>
                <a:gd name="connsiteX2" fmla="*/ 3229942 w 9586154"/>
                <a:gd name="connsiteY2" fmla="*/ 331388 h 1686054"/>
                <a:gd name="connsiteX3" fmla="*/ 4821862 w 9586154"/>
                <a:gd name="connsiteY3" fmla="*/ 559991 h 1686054"/>
                <a:gd name="connsiteX4" fmla="*/ 6398543 w 9586154"/>
                <a:gd name="connsiteY4" fmla="*/ 1423589 h 1686054"/>
                <a:gd name="connsiteX5" fmla="*/ 8020564 w 9586154"/>
                <a:gd name="connsiteY5" fmla="*/ 644656 h 1686054"/>
                <a:gd name="connsiteX6" fmla="*/ 9575054 w 9586154"/>
                <a:gd name="connsiteY6" fmla="*/ 1188 h 1686054"/>
                <a:gd name="connsiteX7" fmla="*/ 9586154 w 9586154"/>
                <a:gd name="connsiteY7" fmla="*/ 1677588 h 1686054"/>
                <a:gd name="connsiteX8" fmla="*/ 6249 w 9586154"/>
                <a:gd name="connsiteY8" fmla="*/ 1686054 h 1686054"/>
                <a:gd name="connsiteX9" fmla="*/ 401 w 9586154"/>
                <a:gd name="connsiteY9" fmla="*/ 644655 h 1686054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229942 w 9586154"/>
                <a:gd name="connsiteY2" fmla="*/ 331004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229942 w 9586154"/>
                <a:gd name="connsiteY2" fmla="*/ 331004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5"/>
                <a:gd name="connsiteY0" fmla="*/ 440307 h 1473238"/>
                <a:gd name="connsiteX1" fmla="*/ 1579503 w 9586155"/>
                <a:gd name="connsiteY1" fmla="*/ 1134574 h 1473238"/>
                <a:gd name="connsiteX2" fmla="*/ 3174438 w 9586155"/>
                <a:gd name="connsiteY2" fmla="*/ 38 h 1473238"/>
                <a:gd name="connsiteX3" fmla="*/ 4821862 w 9586155"/>
                <a:gd name="connsiteY3" fmla="*/ 347175 h 1473238"/>
                <a:gd name="connsiteX4" fmla="*/ 6398543 w 9586155"/>
                <a:gd name="connsiteY4" fmla="*/ 1210773 h 1473238"/>
                <a:gd name="connsiteX5" fmla="*/ 8020564 w 9586155"/>
                <a:gd name="connsiteY5" fmla="*/ 431840 h 1473238"/>
                <a:gd name="connsiteX6" fmla="*/ 9586155 w 9586155"/>
                <a:gd name="connsiteY6" fmla="*/ 101638 h 1473238"/>
                <a:gd name="connsiteX7" fmla="*/ 9586154 w 9586155"/>
                <a:gd name="connsiteY7" fmla="*/ 1464772 h 1473238"/>
                <a:gd name="connsiteX8" fmla="*/ 6249 w 9586155"/>
                <a:gd name="connsiteY8" fmla="*/ 1473238 h 1473238"/>
                <a:gd name="connsiteX9" fmla="*/ 401 w 9586155"/>
                <a:gd name="connsiteY9" fmla="*/ 431839 h 1473238"/>
                <a:gd name="connsiteX0" fmla="*/ 0 w 9586155"/>
                <a:gd name="connsiteY0" fmla="*/ 440307 h 1473238"/>
                <a:gd name="connsiteX1" fmla="*/ 1579503 w 9586155"/>
                <a:gd name="connsiteY1" fmla="*/ 1134574 h 1473238"/>
                <a:gd name="connsiteX2" fmla="*/ 3174438 w 9586155"/>
                <a:gd name="connsiteY2" fmla="*/ 38 h 1473238"/>
                <a:gd name="connsiteX3" fmla="*/ 4821862 w 9586155"/>
                <a:gd name="connsiteY3" fmla="*/ 347175 h 1473238"/>
                <a:gd name="connsiteX4" fmla="*/ 6398543 w 9586155"/>
                <a:gd name="connsiteY4" fmla="*/ 1210773 h 1473238"/>
                <a:gd name="connsiteX5" fmla="*/ 7965059 w 9586155"/>
                <a:gd name="connsiteY5" fmla="*/ 440307 h 1473238"/>
                <a:gd name="connsiteX6" fmla="*/ 9586155 w 9586155"/>
                <a:gd name="connsiteY6" fmla="*/ 101638 h 1473238"/>
                <a:gd name="connsiteX7" fmla="*/ 9586154 w 9586155"/>
                <a:gd name="connsiteY7" fmla="*/ 1464772 h 1473238"/>
                <a:gd name="connsiteX8" fmla="*/ 6249 w 9586155"/>
                <a:gd name="connsiteY8" fmla="*/ 1473238 h 1473238"/>
                <a:gd name="connsiteX9" fmla="*/ 401 w 9586155"/>
                <a:gd name="connsiteY9" fmla="*/ 431839 h 1473238"/>
                <a:gd name="connsiteX0" fmla="*/ 0 w 9586155"/>
                <a:gd name="connsiteY0" fmla="*/ 440307 h 1473238"/>
                <a:gd name="connsiteX1" fmla="*/ 1579503 w 9586155"/>
                <a:gd name="connsiteY1" fmla="*/ 1134574 h 1473238"/>
                <a:gd name="connsiteX2" fmla="*/ 3174438 w 9586155"/>
                <a:gd name="connsiteY2" fmla="*/ 38 h 1473238"/>
                <a:gd name="connsiteX3" fmla="*/ 4821862 w 9586155"/>
                <a:gd name="connsiteY3" fmla="*/ 347175 h 1473238"/>
                <a:gd name="connsiteX4" fmla="*/ 6398543 w 9586155"/>
                <a:gd name="connsiteY4" fmla="*/ 1210773 h 1473238"/>
                <a:gd name="connsiteX5" fmla="*/ 7965059 w 9586155"/>
                <a:gd name="connsiteY5" fmla="*/ 440307 h 1473238"/>
                <a:gd name="connsiteX6" fmla="*/ 9586155 w 9586155"/>
                <a:gd name="connsiteY6" fmla="*/ 101638 h 1473238"/>
                <a:gd name="connsiteX7" fmla="*/ 9586154 w 9586155"/>
                <a:gd name="connsiteY7" fmla="*/ 1464772 h 1473238"/>
                <a:gd name="connsiteX8" fmla="*/ 6249 w 9586155"/>
                <a:gd name="connsiteY8" fmla="*/ 1473238 h 1473238"/>
                <a:gd name="connsiteX9" fmla="*/ 401 w 9586155"/>
                <a:gd name="connsiteY9" fmla="*/ 431839 h 1473238"/>
                <a:gd name="connsiteX0" fmla="*/ 0 w 9586155"/>
                <a:gd name="connsiteY0" fmla="*/ 444735 h 1477666"/>
                <a:gd name="connsiteX1" fmla="*/ 1552969 w 9586155"/>
                <a:gd name="connsiteY1" fmla="*/ 656402 h 1477666"/>
                <a:gd name="connsiteX2" fmla="*/ 3174438 w 9586155"/>
                <a:gd name="connsiteY2" fmla="*/ 4466 h 1477666"/>
                <a:gd name="connsiteX3" fmla="*/ 4821862 w 9586155"/>
                <a:gd name="connsiteY3" fmla="*/ 351603 h 1477666"/>
                <a:gd name="connsiteX4" fmla="*/ 6398543 w 9586155"/>
                <a:gd name="connsiteY4" fmla="*/ 1215201 h 1477666"/>
                <a:gd name="connsiteX5" fmla="*/ 7965059 w 9586155"/>
                <a:gd name="connsiteY5" fmla="*/ 444735 h 1477666"/>
                <a:gd name="connsiteX6" fmla="*/ 9586155 w 9586155"/>
                <a:gd name="connsiteY6" fmla="*/ 106066 h 1477666"/>
                <a:gd name="connsiteX7" fmla="*/ 9586154 w 9586155"/>
                <a:gd name="connsiteY7" fmla="*/ 1469200 h 1477666"/>
                <a:gd name="connsiteX8" fmla="*/ 6249 w 9586155"/>
                <a:gd name="connsiteY8" fmla="*/ 1477666 h 1477666"/>
                <a:gd name="connsiteX9" fmla="*/ 401 w 9586155"/>
                <a:gd name="connsiteY9" fmla="*/ 436267 h 1477666"/>
                <a:gd name="connsiteX0" fmla="*/ 0 w 9586155"/>
                <a:gd name="connsiteY0" fmla="*/ 444735 h 1477666"/>
                <a:gd name="connsiteX1" fmla="*/ 1552969 w 9586155"/>
                <a:gd name="connsiteY1" fmla="*/ 656402 h 1477666"/>
                <a:gd name="connsiteX2" fmla="*/ 3174438 w 9586155"/>
                <a:gd name="connsiteY2" fmla="*/ 4466 h 1477666"/>
                <a:gd name="connsiteX3" fmla="*/ 4821862 w 9586155"/>
                <a:gd name="connsiteY3" fmla="*/ 351603 h 1477666"/>
                <a:gd name="connsiteX4" fmla="*/ 6398543 w 9586155"/>
                <a:gd name="connsiteY4" fmla="*/ 1215201 h 1477666"/>
                <a:gd name="connsiteX5" fmla="*/ 7965059 w 9586155"/>
                <a:gd name="connsiteY5" fmla="*/ 444735 h 1477666"/>
                <a:gd name="connsiteX6" fmla="*/ 9586155 w 9586155"/>
                <a:gd name="connsiteY6" fmla="*/ 106066 h 1477666"/>
                <a:gd name="connsiteX7" fmla="*/ 9586154 w 9586155"/>
                <a:gd name="connsiteY7" fmla="*/ 1469200 h 1477666"/>
                <a:gd name="connsiteX8" fmla="*/ 6249 w 9586155"/>
                <a:gd name="connsiteY8" fmla="*/ 1477666 h 1477666"/>
                <a:gd name="connsiteX9" fmla="*/ 401 w 9586155"/>
                <a:gd name="connsiteY9" fmla="*/ 436267 h 1477666"/>
                <a:gd name="connsiteX0" fmla="*/ 0 w 9586155"/>
                <a:gd name="connsiteY0" fmla="*/ 445426 h 1478357"/>
                <a:gd name="connsiteX1" fmla="*/ 1964244 w 9586155"/>
                <a:gd name="connsiteY1" fmla="*/ 682493 h 1478357"/>
                <a:gd name="connsiteX2" fmla="*/ 3174438 w 9586155"/>
                <a:gd name="connsiteY2" fmla="*/ 5157 h 1478357"/>
                <a:gd name="connsiteX3" fmla="*/ 4821862 w 9586155"/>
                <a:gd name="connsiteY3" fmla="*/ 352294 h 1478357"/>
                <a:gd name="connsiteX4" fmla="*/ 6398543 w 9586155"/>
                <a:gd name="connsiteY4" fmla="*/ 1215892 h 1478357"/>
                <a:gd name="connsiteX5" fmla="*/ 7965059 w 9586155"/>
                <a:gd name="connsiteY5" fmla="*/ 445426 h 1478357"/>
                <a:gd name="connsiteX6" fmla="*/ 9586155 w 9586155"/>
                <a:gd name="connsiteY6" fmla="*/ 106757 h 1478357"/>
                <a:gd name="connsiteX7" fmla="*/ 9586154 w 9586155"/>
                <a:gd name="connsiteY7" fmla="*/ 1469891 h 1478357"/>
                <a:gd name="connsiteX8" fmla="*/ 6249 w 9586155"/>
                <a:gd name="connsiteY8" fmla="*/ 1478357 h 1478357"/>
                <a:gd name="connsiteX9" fmla="*/ 401 w 9586155"/>
                <a:gd name="connsiteY9" fmla="*/ 436958 h 1478357"/>
                <a:gd name="connsiteX0" fmla="*/ 0 w 9586155"/>
                <a:gd name="connsiteY0" fmla="*/ 615512 h 1648443"/>
                <a:gd name="connsiteX1" fmla="*/ 1964244 w 9586155"/>
                <a:gd name="connsiteY1" fmla="*/ 852579 h 1648443"/>
                <a:gd name="connsiteX2" fmla="*/ 3718384 w 9586155"/>
                <a:gd name="connsiteY2" fmla="*/ 5910 h 1648443"/>
                <a:gd name="connsiteX3" fmla="*/ 4821862 w 9586155"/>
                <a:gd name="connsiteY3" fmla="*/ 522380 h 1648443"/>
                <a:gd name="connsiteX4" fmla="*/ 6398543 w 9586155"/>
                <a:gd name="connsiteY4" fmla="*/ 1385978 h 1648443"/>
                <a:gd name="connsiteX5" fmla="*/ 7965059 w 9586155"/>
                <a:gd name="connsiteY5" fmla="*/ 615512 h 1648443"/>
                <a:gd name="connsiteX6" fmla="*/ 9586155 w 9586155"/>
                <a:gd name="connsiteY6" fmla="*/ 276843 h 1648443"/>
                <a:gd name="connsiteX7" fmla="*/ 9586154 w 9586155"/>
                <a:gd name="connsiteY7" fmla="*/ 1639977 h 1648443"/>
                <a:gd name="connsiteX8" fmla="*/ 6249 w 9586155"/>
                <a:gd name="connsiteY8" fmla="*/ 1648443 h 1648443"/>
                <a:gd name="connsiteX9" fmla="*/ 401 w 9586155"/>
                <a:gd name="connsiteY9" fmla="*/ 607044 h 1648443"/>
                <a:gd name="connsiteX0" fmla="*/ 0 w 9586155"/>
                <a:gd name="connsiteY0" fmla="*/ 610554 h 1643485"/>
                <a:gd name="connsiteX1" fmla="*/ 1964244 w 9586155"/>
                <a:gd name="connsiteY1" fmla="*/ 847621 h 1643485"/>
                <a:gd name="connsiteX2" fmla="*/ 3718384 w 9586155"/>
                <a:gd name="connsiteY2" fmla="*/ 952 h 1643485"/>
                <a:gd name="connsiteX3" fmla="*/ 5724014 w 9586155"/>
                <a:gd name="connsiteY3" fmla="*/ 695222 h 1643485"/>
                <a:gd name="connsiteX4" fmla="*/ 6398543 w 9586155"/>
                <a:gd name="connsiteY4" fmla="*/ 1381020 h 1643485"/>
                <a:gd name="connsiteX5" fmla="*/ 7965059 w 9586155"/>
                <a:gd name="connsiteY5" fmla="*/ 610554 h 1643485"/>
                <a:gd name="connsiteX6" fmla="*/ 9586155 w 9586155"/>
                <a:gd name="connsiteY6" fmla="*/ 271885 h 1643485"/>
                <a:gd name="connsiteX7" fmla="*/ 9586154 w 9586155"/>
                <a:gd name="connsiteY7" fmla="*/ 1635019 h 1643485"/>
                <a:gd name="connsiteX8" fmla="*/ 6249 w 9586155"/>
                <a:gd name="connsiteY8" fmla="*/ 1643485 h 1643485"/>
                <a:gd name="connsiteX9" fmla="*/ 401 w 9586155"/>
                <a:gd name="connsiteY9" fmla="*/ 602086 h 1643485"/>
                <a:gd name="connsiteX0" fmla="*/ 0 w 9586155"/>
                <a:gd name="connsiteY0" fmla="*/ 610533 h 1643464"/>
                <a:gd name="connsiteX1" fmla="*/ 1964244 w 9586155"/>
                <a:gd name="connsiteY1" fmla="*/ 847600 h 1643464"/>
                <a:gd name="connsiteX2" fmla="*/ 3718384 w 9586155"/>
                <a:gd name="connsiteY2" fmla="*/ 931 h 1643464"/>
                <a:gd name="connsiteX3" fmla="*/ 5724014 w 9586155"/>
                <a:gd name="connsiteY3" fmla="*/ 695201 h 1643464"/>
                <a:gd name="connsiteX4" fmla="*/ 7605836 w 9586155"/>
                <a:gd name="connsiteY4" fmla="*/ 1313265 h 1643464"/>
                <a:gd name="connsiteX5" fmla="*/ 7965059 w 9586155"/>
                <a:gd name="connsiteY5" fmla="*/ 610533 h 1643464"/>
                <a:gd name="connsiteX6" fmla="*/ 9586155 w 9586155"/>
                <a:gd name="connsiteY6" fmla="*/ 271864 h 1643464"/>
                <a:gd name="connsiteX7" fmla="*/ 9586154 w 9586155"/>
                <a:gd name="connsiteY7" fmla="*/ 1634998 h 1643464"/>
                <a:gd name="connsiteX8" fmla="*/ 6249 w 9586155"/>
                <a:gd name="connsiteY8" fmla="*/ 1643464 h 1643464"/>
                <a:gd name="connsiteX9" fmla="*/ 401 w 9586155"/>
                <a:gd name="connsiteY9" fmla="*/ 602065 h 1643464"/>
                <a:gd name="connsiteX0" fmla="*/ 0 w 9586155"/>
                <a:gd name="connsiteY0" fmla="*/ 610533 h 1643464"/>
                <a:gd name="connsiteX1" fmla="*/ 1964244 w 9586155"/>
                <a:gd name="connsiteY1" fmla="*/ 847600 h 1643464"/>
                <a:gd name="connsiteX2" fmla="*/ 3718384 w 9586155"/>
                <a:gd name="connsiteY2" fmla="*/ 931 h 1643464"/>
                <a:gd name="connsiteX3" fmla="*/ 5724014 w 9586155"/>
                <a:gd name="connsiteY3" fmla="*/ 695201 h 1643464"/>
                <a:gd name="connsiteX4" fmla="*/ 7605836 w 9586155"/>
                <a:gd name="connsiteY4" fmla="*/ 1313265 h 1643464"/>
                <a:gd name="connsiteX5" fmla="*/ 9586155 w 9586155"/>
                <a:gd name="connsiteY5" fmla="*/ 271864 h 1643464"/>
                <a:gd name="connsiteX6" fmla="*/ 9586154 w 9586155"/>
                <a:gd name="connsiteY6" fmla="*/ 1634998 h 1643464"/>
                <a:gd name="connsiteX7" fmla="*/ 6249 w 9586155"/>
                <a:gd name="connsiteY7" fmla="*/ 1643464 h 1643464"/>
                <a:gd name="connsiteX8" fmla="*/ 401 w 9586155"/>
                <a:gd name="connsiteY8" fmla="*/ 602065 h 1643464"/>
                <a:gd name="connsiteX0" fmla="*/ 0 w 9586155"/>
                <a:gd name="connsiteY0" fmla="*/ 610482 h 1643413"/>
                <a:gd name="connsiteX1" fmla="*/ 1964244 w 9586155"/>
                <a:gd name="connsiteY1" fmla="*/ 847549 h 1643413"/>
                <a:gd name="connsiteX2" fmla="*/ 3718384 w 9586155"/>
                <a:gd name="connsiteY2" fmla="*/ 880 h 1643413"/>
                <a:gd name="connsiteX3" fmla="*/ 5724014 w 9586155"/>
                <a:gd name="connsiteY3" fmla="*/ 695150 h 1643413"/>
                <a:gd name="connsiteX4" fmla="*/ 7765039 w 9586155"/>
                <a:gd name="connsiteY4" fmla="*/ 1126947 h 1643413"/>
                <a:gd name="connsiteX5" fmla="*/ 9586155 w 9586155"/>
                <a:gd name="connsiteY5" fmla="*/ 271813 h 1643413"/>
                <a:gd name="connsiteX6" fmla="*/ 9586154 w 9586155"/>
                <a:gd name="connsiteY6" fmla="*/ 1634947 h 1643413"/>
                <a:gd name="connsiteX7" fmla="*/ 6249 w 9586155"/>
                <a:gd name="connsiteY7" fmla="*/ 1643413 h 1643413"/>
                <a:gd name="connsiteX8" fmla="*/ 401 w 9586155"/>
                <a:gd name="connsiteY8" fmla="*/ 602014 h 1643413"/>
                <a:gd name="connsiteX0" fmla="*/ 0 w 9586155"/>
                <a:gd name="connsiteY0" fmla="*/ 609969 h 1642900"/>
                <a:gd name="connsiteX1" fmla="*/ 1964244 w 9586155"/>
                <a:gd name="connsiteY1" fmla="*/ 847036 h 1642900"/>
                <a:gd name="connsiteX2" fmla="*/ 3718384 w 9586155"/>
                <a:gd name="connsiteY2" fmla="*/ 367 h 1642900"/>
                <a:gd name="connsiteX3" fmla="*/ 5790350 w 9586155"/>
                <a:gd name="connsiteY3" fmla="*/ 745437 h 1642900"/>
                <a:gd name="connsiteX4" fmla="*/ 7765039 w 9586155"/>
                <a:gd name="connsiteY4" fmla="*/ 1126434 h 1642900"/>
                <a:gd name="connsiteX5" fmla="*/ 9586155 w 9586155"/>
                <a:gd name="connsiteY5" fmla="*/ 271300 h 1642900"/>
                <a:gd name="connsiteX6" fmla="*/ 9586154 w 9586155"/>
                <a:gd name="connsiteY6" fmla="*/ 1634434 h 1642900"/>
                <a:gd name="connsiteX7" fmla="*/ 6249 w 9586155"/>
                <a:gd name="connsiteY7" fmla="*/ 1642900 h 1642900"/>
                <a:gd name="connsiteX8" fmla="*/ 401 w 9586155"/>
                <a:gd name="connsiteY8" fmla="*/ 601501 h 1642900"/>
                <a:gd name="connsiteX0" fmla="*/ 0 w 9586155"/>
                <a:gd name="connsiteY0" fmla="*/ 609897 h 1642828"/>
                <a:gd name="connsiteX1" fmla="*/ 1964244 w 9586155"/>
                <a:gd name="connsiteY1" fmla="*/ 846964 h 1642828"/>
                <a:gd name="connsiteX2" fmla="*/ 3718384 w 9586155"/>
                <a:gd name="connsiteY2" fmla="*/ 295 h 1642828"/>
                <a:gd name="connsiteX3" fmla="*/ 5790350 w 9586155"/>
                <a:gd name="connsiteY3" fmla="*/ 745365 h 1642828"/>
                <a:gd name="connsiteX4" fmla="*/ 7765039 w 9586155"/>
                <a:gd name="connsiteY4" fmla="*/ 1126362 h 1642828"/>
                <a:gd name="connsiteX5" fmla="*/ 9586155 w 9586155"/>
                <a:gd name="connsiteY5" fmla="*/ 271228 h 1642828"/>
                <a:gd name="connsiteX6" fmla="*/ 9586154 w 9586155"/>
                <a:gd name="connsiteY6" fmla="*/ 1634362 h 1642828"/>
                <a:gd name="connsiteX7" fmla="*/ 6249 w 9586155"/>
                <a:gd name="connsiteY7" fmla="*/ 1642828 h 1642828"/>
                <a:gd name="connsiteX8" fmla="*/ 401 w 9586155"/>
                <a:gd name="connsiteY8" fmla="*/ 601429 h 1642828"/>
                <a:gd name="connsiteX0" fmla="*/ 0 w 9586155"/>
                <a:gd name="connsiteY0" fmla="*/ 609968 h 1642899"/>
                <a:gd name="connsiteX1" fmla="*/ 1964244 w 9586155"/>
                <a:gd name="connsiteY1" fmla="*/ 847035 h 1642899"/>
                <a:gd name="connsiteX2" fmla="*/ 3837787 w 9586155"/>
                <a:gd name="connsiteY2" fmla="*/ 366 h 1642899"/>
                <a:gd name="connsiteX3" fmla="*/ 5790350 w 9586155"/>
                <a:gd name="connsiteY3" fmla="*/ 745436 h 1642899"/>
                <a:gd name="connsiteX4" fmla="*/ 7765039 w 9586155"/>
                <a:gd name="connsiteY4" fmla="*/ 1126433 h 1642899"/>
                <a:gd name="connsiteX5" fmla="*/ 9586155 w 9586155"/>
                <a:gd name="connsiteY5" fmla="*/ 271299 h 1642899"/>
                <a:gd name="connsiteX6" fmla="*/ 9586154 w 9586155"/>
                <a:gd name="connsiteY6" fmla="*/ 1634433 h 1642899"/>
                <a:gd name="connsiteX7" fmla="*/ 6249 w 9586155"/>
                <a:gd name="connsiteY7" fmla="*/ 1642899 h 1642899"/>
                <a:gd name="connsiteX8" fmla="*/ 401 w 9586155"/>
                <a:gd name="connsiteY8" fmla="*/ 601500 h 1642899"/>
                <a:gd name="connsiteX0" fmla="*/ 0 w 9586155"/>
                <a:gd name="connsiteY0" fmla="*/ 610684 h 1643615"/>
                <a:gd name="connsiteX1" fmla="*/ 1964244 w 9586155"/>
                <a:gd name="connsiteY1" fmla="*/ 923951 h 1643615"/>
                <a:gd name="connsiteX2" fmla="*/ 3837787 w 9586155"/>
                <a:gd name="connsiteY2" fmla="*/ 1082 h 1643615"/>
                <a:gd name="connsiteX3" fmla="*/ 5790350 w 9586155"/>
                <a:gd name="connsiteY3" fmla="*/ 746152 h 1643615"/>
                <a:gd name="connsiteX4" fmla="*/ 7765039 w 9586155"/>
                <a:gd name="connsiteY4" fmla="*/ 1127149 h 1643615"/>
                <a:gd name="connsiteX5" fmla="*/ 9586155 w 9586155"/>
                <a:gd name="connsiteY5" fmla="*/ 272015 h 1643615"/>
                <a:gd name="connsiteX6" fmla="*/ 9586154 w 9586155"/>
                <a:gd name="connsiteY6" fmla="*/ 1635149 h 1643615"/>
                <a:gd name="connsiteX7" fmla="*/ 6249 w 9586155"/>
                <a:gd name="connsiteY7" fmla="*/ 1643615 h 1643615"/>
                <a:gd name="connsiteX8" fmla="*/ 401 w 9586155"/>
                <a:gd name="connsiteY8" fmla="*/ 602216 h 1643615"/>
                <a:gd name="connsiteX0" fmla="*/ 0 w 9586155"/>
                <a:gd name="connsiteY0" fmla="*/ 610684 h 1643615"/>
                <a:gd name="connsiteX1" fmla="*/ 1964244 w 9586155"/>
                <a:gd name="connsiteY1" fmla="*/ 923951 h 1643615"/>
                <a:gd name="connsiteX2" fmla="*/ 3837787 w 9586155"/>
                <a:gd name="connsiteY2" fmla="*/ 1082 h 1643615"/>
                <a:gd name="connsiteX3" fmla="*/ 5790350 w 9586155"/>
                <a:gd name="connsiteY3" fmla="*/ 746152 h 1643615"/>
                <a:gd name="connsiteX4" fmla="*/ 7765039 w 9586155"/>
                <a:gd name="connsiteY4" fmla="*/ 1127149 h 1643615"/>
                <a:gd name="connsiteX5" fmla="*/ 9586155 w 9586155"/>
                <a:gd name="connsiteY5" fmla="*/ 272015 h 1643615"/>
                <a:gd name="connsiteX6" fmla="*/ 9586154 w 9586155"/>
                <a:gd name="connsiteY6" fmla="*/ 1635149 h 1643615"/>
                <a:gd name="connsiteX7" fmla="*/ 6249 w 9586155"/>
                <a:gd name="connsiteY7" fmla="*/ 1643615 h 1643615"/>
                <a:gd name="connsiteX8" fmla="*/ 401 w 9586155"/>
                <a:gd name="connsiteY8" fmla="*/ 602216 h 1643615"/>
                <a:gd name="connsiteX0" fmla="*/ 0 w 9586155"/>
                <a:gd name="connsiteY0" fmla="*/ 609824 h 1642755"/>
                <a:gd name="connsiteX1" fmla="*/ 1964244 w 9586155"/>
                <a:gd name="connsiteY1" fmla="*/ 923091 h 1642755"/>
                <a:gd name="connsiteX2" fmla="*/ 3837787 w 9586155"/>
                <a:gd name="connsiteY2" fmla="*/ 222 h 1642755"/>
                <a:gd name="connsiteX3" fmla="*/ 5790350 w 9586155"/>
                <a:gd name="connsiteY3" fmla="*/ 838425 h 1642755"/>
                <a:gd name="connsiteX4" fmla="*/ 7765039 w 9586155"/>
                <a:gd name="connsiteY4" fmla="*/ 1126289 h 1642755"/>
                <a:gd name="connsiteX5" fmla="*/ 9586155 w 9586155"/>
                <a:gd name="connsiteY5" fmla="*/ 271155 h 1642755"/>
                <a:gd name="connsiteX6" fmla="*/ 9586154 w 9586155"/>
                <a:gd name="connsiteY6" fmla="*/ 1634289 h 1642755"/>
                <a:gd name="connsiteX7" fmla="*/ 6249 w 9586155"/>
                <a:gd name="connsiteY7" fmla="*/ 1642755 h 1642755"/>
                <a:gd name="connsiteX8" fmla="*/ 401 w 9586155"/>
                <a:gd name="connsiteY8" fmla="*/ 601356 h 1642755"/>
                <a:gd name="connsiteX0" fmla="*/ 0 w 9586155"/>
                <a:gd name="connsiteY0" fmla="*/ 609791 h 1642722"/>
                <a:gd name="connsiteX1" fmla="*/ 1964244 w 9586155"/>
                <a:gd name="connsiteY1" fmla="*/ 923058 h 1642722"/>
                <a:gd name="connsiteX2" fmla="*/ 3837787 w 9586155"/>
                <a:gd name="connsiteY2" fmla="*/ 189 h 1642722"/>
                <a:gd name="connsiteX3" fmla="*/ 5790350 w 9586155"/>
                <a:gd name="connsiteY3" fmla="*/ 838392 h 1642722"/>
                <a:gd name="connsiteX4" fmla="*/ 7765039 w 9586155"/>
                <a:gd name="connsiteY4" fmla="*/ 1126256 h 1642722"/>
                <a:gd name="connsiteX5" fmla="*/ 9586155 w 9586155"/>
                <a:gd name="connsiteY5" fmla="*/ 271122 h 1642722"/>
                <a:gd name="connsiteX6" fmla="*/ 9586154 w 9586155"/>
                <a:gd name="connsiteY6" fmla="*/ 1634256 h 1642722"/>
                <a:gd name="connsiteX7" fmla="*/ 6249 w 9586155"/>
                <a:gd name="connsiteY7" fmla="*/ 1642722 h 1642722"/>
                <a:gd name="connsiteX8" fmla="*/ 401 w 9586155"/>
                <a:gd name="connsiteY8" fmla="*/ 601323 h 1642722"/>
                <a:gd name="connsiteX0" fmla="*/ 0 w 9612688"/>
                <a:gd name="connsiteY0" fmla="*/ 609791 h 1642722"/>
                <a:gd name="connsiteX1" fmla="*/ 1964244 w 9612688"/>
                <a:gd name="connsiteY1" fmla="*/ 923058 h 1642722"/>
                <a:gd name="connsiteX2" fmla="*/ 3837787 w 9612688"/>
                <a:gd name="connsiteY2" fmla="*/ 189 h 1642722"/>
                <a:gd name="connsiteX3" fmla="*/ 5790350 w 9612688"/>
                <a:gd name="connsiteY3" fmla="*/ 838392 h 1642722"/>
                <a:gd name="connsiteX4" fmla="*/ 7765039 w 9612688"/>
                <a:gd name="connsiteY4" fmla="*/ 1126256 h 1642722"/>
                <a:gd name="connsiteX5" fmla="*/ 9612688 w 9612688"/>
                <a:gd name="connsiteY5" fmla="*/ 25589 h 1642722"/>
                <a:gd name="connsiteX6" fmla="*/ 9586154 w 9612688"/>
                <a:gd name="connsiteY6" fmla="*/ 1634256 h 1642722"/>
                <a:gd name="connsiteX7" fmla="*/ 6249 w 9612688"/>
                <a:gd name="connsiteY7" fmla="*/ 1642722 h 1642722"/>
                <a:gd name="connsiteX8" fmla="*/ 401 w 9612688"/>
                <a:gd name="connsiteY8" fmla="*/ 601323 h 1642722"/>
                <a:gd name="connsiteX0" fmla="*/ 0 w 9612688"/>
                <a:gd name="connsiteY0" fmla="*/ 609791 h 1642722"/>
                <a:gd name="connsiteX1" fmla="*/ 1964244 w 9612688"/>
                <a:gd name="connsiteY1" fmla="*/ 923058 h 1642722"/>
                <a:gd name="connsiteX2" fmla="*/ 3837787 w 9612688"/>
                <a:gd name="connsiteY2" fmla="*/ 189 h 1642722"/>
                <a:gd name="connsiteX3" fmla="*/ 5790350 w 9612688"/>
                <a:gd name="connsiteY3" fmla="*/ 838392 h 1642722"/>
                <a:gd name="connsiteX4" fmla="*/ 7765039 w 9612688"/>
                <a:gd name="connsiteY4" fmla="*/ 1126256 h 1642722"/>
                <a:gd name="connsiteX5" fmla="*/ 9612688 w 9612688"/>
                <a:gd name="connsiteY5" fmla="*/ 25589 h 1642722"/>
                <a:gd name="connsiteX6" fmla="*/ 9586154 w 9612688"/>
                <a:gd name="connsiteY6" fmla="*/ 1634256 h 1642722"/>
                <a:gd name="connsiteX7" fmla="*/ 6249 w 9612688"/>
                <a:gd name="connsiteY7" fmla="*/ 1642722 h 1642722"/>
                <a:gd name="connsiteX0" fmla="*/ 0 w 9612688"/>
                <a:gd name="connsiteY0" fmla="*/ 609791 h 1634256"/>
                <a:gd name="connsiteX1" fmla="*/ 1964244 w 9612688"/>
                <a:gd name="connsiteY1" fmla="*/ 923058 h 1634256"/>
                <a:gd name="connsiteX2" fmla="*/ 3837787 w 9612688"/>
                <a:gd name="connsiteY2" fmla="*/ 189 h 1634256"/>
                <a:gd name="connsiteX3" fmla="*/ 5790350 w 9612688"/>
                <a:gd name="connsiteY3" fmla="*/ 838392 h 1634256"/>
                <a:gd name="connsiteX4" fmla="*/ 7765039 w 9612688"/>
                <a:gd name="connsiteY4" fmla="*/ 1126256 h 1634256"/>
                <a:gd name="connsiteX5" fmla="*/ 9612688 w 9612688"/>
                <a:gd name="connsiteY5" fmla="*/ 25589 h 1634256"/>
                <a:gd name="connsiteX6" fmla="*/ 9586154 w 9612688"/>
                <a:gd name="connsiteY6" fmla="*/ 1634256 h 1634256"/>
                <a:gd name="connsiteX0" fmla="*/ 0 w 9612688"/>
                <a:gd name="connsiteY0" fmla="*/ 609791 h 1156851"/>
                <a:gd name="connsiteX1" fmla="*/ 1964244 w 9612688"/>
                <a:gd name="connsiteY1" fmla="*/ 923058 h 1156851"/>
                <a:gd name="connsiteX2" fmla="*/ 3837787 w 9612688"/>
                <a:gd name="connsiteY2" fmla="*/ 189 h 1156851"/>
                <a:gd name="connsiteX3" fmla="*/ 5790350 w 9612688"/>
                <a:gd name="connsiteY3" fmla="*/ 838392 h 1156851"/>
                <a:gd name="connsiteX4" fmla="*/ 7765039 w 9612688"/>
                <a:gd name="connsiteY4" fmla="*/ 1126256 h 1156851"/>
                <a:gd name="connsiteX5" fmla="*/ 9612688 w 9612688"/>
                <a:gd name="connsiteY5" fmla="*/ 25589 h 1156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12688" h="1156851">
                  <a:moveTo>
                    <a:pt x="0" y="609791"/>
                  </a:moveTo>
                  <a:cubicBezTo>
                    <a:pt x="519666" y="1084630"/>
                    <a:pt x="1324614" y="973858"/>
                    <a:pt x="1964244" y="923058"/>
                  </a:cubicBezTo>
                  <a:cubicBezTo>
                    <a:pt x="2603874" y="872258"/>
                    <a:pt x="3200103" y="14300"/>
                    <a:pt x="3837787" y="189"/>
                  </a:cubicBezTo>
                  <a:cubicBezTo>
                    <a:pt x="4475471" y="-13922"/>
                    <a:pt x="5162341" y="769247"/>
                    <a:pt x="5790350" y="838392"/>
                  </a:cubicBezTo>
                  <a:cubicBezTo>
                    <a:pt x="6418359" y="907537"/>
                    <a:pt x="7127983" y="1261723"/>
                    <a:pt x="7765039" y="1126256"/>
                  </a:cubicBezTo>
                  <a:cubicBezTo>
                    <a:pt x="8402095" y="990789"/>
                    <a:pt x="9282635" y="-28033"/>
                    <a:pt x="9612688" y="25589"/>
                  </a:cubicBezTo>
                </a:path>
              </a:pathLst>
            </a:custGeom>
            <a:noFill/>
            <a:ln w="19050">
              <a:solidFill>
                <a:schemeClr val="accent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</p:grpSp>
      <p:sp>
        <p:nvSpPr>
          <p:cNvPr id="27" name="TextBox 26">
            <a:extLst>
              <a:ext uri="{FF2B5EF4-FFF2-40B4-BE49-F238E27FC236}">
                <a16:creationId xmlns:a16="http://schemas.microsoft.com/office/drawing/2014/main" id="{44983488-9792-3E61-8F46-B47E1733415D}"/>
              </a:ext>
            </a:extLst>
          </p:cNvPr>
          <p:cNvSpPr txBox="1"/>
          <p:nvPr/>
        </p:nvSpPr>
        <p:spPr>
          <a:xfrm>
            <a:off x="686694" y="5513433"/>
            <a:ext cx="205184" cy="2462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>
                <a:solidFill>
                  <a:prstClr val="black"/>
                </a:solidFill>
              </a:rPr>
              <a:t>매우</a:t>
            </a:r>
            <a:endParaRPr kumimoji="1" lang="en-US" altLang="x-none" sz="800">
              <a:solidFill>
                <a:prstClr val="black"/>
              </a:solidFill>
            </a:endParaRPr>
          </a:p>
          <a:p>
            <a:r>
              <a:rPr kumimoji="1" lang="x-none" altLang="en-US" sz="800">
                <a:solidFill>
                  <a:prstClr val="black"/>
                </a:solidFill>
              </a:rPr>
              <a:t>우수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ABFA4C5-F899-49E0-DEF7-CD7E4E1ECDA7}"/>
              </a:ext>
            </a:extLst>
          </p:cNvPr>
          <p:cNvSpPr txBox="1"/>
          <p:nvPr/>
        </p:nvSpPr>
        <p:spPr>
          <a:xfrm>
            <a:off x="677131" y="5964676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>
                <a:solidFill>
                  <a:prstClr val="black"/>
                </a:solidFill>
              </a:rPr>
              <a:t>우수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BD1EF667-417B-F10E-F8B0-DB690307D6EA}"/>
              </a:ext>
            </a:extLst>
          </p:cNvPr>
          <p:cNvSpPr txBox="1"/>
          <p:nvPr/>
        </p:nvSpPr>
        <p:spPr>
          <a:xfrm>
            <a:off x="677131" y="6292809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>
                <a:solidFill>
                  <a:prstClr val="black"/>
                </a:solidFill>
              </a:rPr>
              <a:t>보통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4EDE6D2-C475-DBF5-0F2C-0E77E07A513B}"/>
              </a:ext>
            </a:extLst>
          </p:cNvPr>
          <p:cNvSpPr txBox="1"/>
          <p:nvPr/>
        </p:nvSpPr>
        <p:spPr>
          <a:xfrm>
            <a:off x="677131" y="6620942"/>
            <a:ext cx="205184" cy="2462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>
                <a:solidFill>
                  <a:prstClr val="black"/>
                </a:solidFill>
              </a:rPr>
              <a:t>다소</a:t>
            </a:r>
            <a:endParaRPr kumimoji="1" lang="en-US" altLang="en-US" sz="800">
              <a:solidFill>
                <a:prstClr val="black"/>
              </a:solidFill>
            </a:endParaRPr>
          </a:p>
          <a:p>
            <a:r>
              <a:rPr kumimoji="1" lang="x-none" altLang="en-US" sz="800">
                <a:solidFill>
                  <a:prstClr val="black"/>
                </a:solidFill>
              </a:rPr>
              <a:t>미흡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B44E4A00-1301-406C-8C62-D77C579CF7EC}"/>
              </a:ext>
            </a:extLst>
          </p:cNvPr>
          <p:cNvSpPr txBox="1"/>
          <p:nvPr/>
        </p:nvSpPr>
        <p:spPr>
          <a:xfrm>
            <a:off x="668405" y="7072185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>
                <a:solidFill>
                  <a:prstClr val="black"/>
                </a:solidFill>
              </a:rPr>
              <a:t>미흡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5886DF87-EE6E-6839-3A06-BD91E94E451A}"/>
              </a:ext>
            </a:extLst>
          </p:cNvPr>
          <p:cNvSpPr txBox="1"/>
          <p:nvPr/>
        </p:nvSpPr>
        <p:spPr>
          <a:xfrm>
            <a:off x="4668287" y="7569311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3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C9034838-F954-7DC0-C1CE-41EE8F1ECAAF}"/>
              </a:ext>
            </a:extLst>
          </p:cNvPr>
          <p:cNvSpPr txBox="1"/>
          <p:nvPr/>
        </p:nvSpPr>
        <p:spPr>
          <a:xfrm>
            <a:off x="6129856" y="7569311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4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65DC63E1-F01B-AD5D-88BF-3B767AD37CC4}"/>
              </a:ext>
            </a:extLst>
          </p:cNvPr>
          <p:cNvSpPr txBox="1"/>
          <p:nvPr/>
        </p:nvSpPr>
        <p:spPr>
          <a:xfrm>
            <a:off x="7596000" y="7553923"/>
            <a:ext cx="182742" cy="138499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900" b="1">
                <a:solidFill>
                  <a:prstClr val="black"/>
                </a:solidFill>
              </a:rPr>
              <a:t>5</a:t>
            </a:r>
            <a:r>
              <a:rPr kumimoji="1" lang="ko-KR" altLang="en-US" sz="900" b="1">
                <a:solidFill>
                  <a:prstClr val="black"/>
                </a:solidFill>
              </a:rPr>
              <a:t>월</a:t>
            </a:r>
            <a:endParaRPr kumimoji="1" lang="x-none" altLang="en-US" sz="900" b="1">
              <a:solidFill>
                <a:prstClr val="black"/>
              </a:solidFill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CF9B837-7F14-730D-EE8D-05AD5154505B}"/>
              </a:ext>
            </a:extLst>
          </p:cNvPr>
          <p:cNvSpPr txBox="1"/>
          <p:nvPr/>
        </p:nvSpPr>
        <p:spPr>
          <a:xfrm>
            <a:off x="1629979" y="7569311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1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F9290870-E179-B275-C023-CDC391E9CF67}"/>
              </a:ext>
            </a:extLst>
          </p:cNvPr>
          <p:cNvSpPr txBox="1"/>
          <p:nvPr/>
        </p:nvSpPr>
        <p:spPr>
          <a:xfrm>
            <a:off x="3194526" y="7569311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2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cxnSp>
        <p:nvCxnSpPr>
          <p:cNvPr id="37" name="직선 연결선[R] 51">
            <a:extLst>
              <a:ext uri="{FF2B5EF4-FFF2-40B4-BE49-F238E27FC236}">
                <a16:creationId xmlns:a16="http://schemas.microsoft.com/office/drawing/2014/main" id="{76D41427-AC9C-AEC8-E013-BCD3554B59CD}"/>
              </a:ext>
            </a:extLst>
          </p:cNvPr>
          <p:cNvCxnSpPr/>
          <p:nvPr/>
        </p:nvCxnSpPr>
        <p:spPr>
          <a:xfrm>
            <a:off x="6264582" y="5408266"/>
            <a:ext cx="0" cy="202550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8" name="그룹 55">
            <a:extLst>
              <a:ext uri="{FF2B5EF4-FFF2-40B4-BE49-F238E27FC236}">
                <a16:creationId xmlns:a16="http://schemas.microsoft.com/office/drawing/2014/main" id="{CDE70FD9-FC05-2F1E-37C6-C7DCABC12C24}"/>
              </a:ext>
            </a:extLst>
          </p:cNvPr>
          <p:cNvGrpSpPr/>
          <p:nvPr/>
        </p:nvGrpSpPr>
        <p:grpSpPr>
          <a:xfrm>
            <a:off x="7174188" y="5251835"/>
            <a:ext cx="385051" cy="76944"/>
            <a:chOff x="7489230" y="1341271"/>
            <a:chExt cx="385051" cy="76944"/>
          </a:xfrm>
        </p:grpSpPr>
        <p:sp>
          <p:nvSpPr>
            <p:cNvPr id="39" name="TextBox 53">
              <a:extLst>
                <a:ext uri="{FF2B5EF4-FFF2-40B4-BE49-F238E27FC236}">
                  <a16:creationId xmlns:a16="http://schemas.microsoft.com/office/drawing/2014/main" id="{FD515502-8C5F-EBF7-2213-78CE436496C0}"/>
                </a:ext>
              </a:extLst>
            </p:cNvPr>
            <p:cNvSpPr txBox="1"/>
            <p:nvPr/>
          </p:nvSpPr>
          <p:spPr>
            <a:xfrm>
              <a:off x="7595358" y="1341271"/>
              <a:ext cx="27892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/>
                <a:t>과목 평균</a:t>
              </a:r>
              <a:endParaRPr lang="en-US" altLang="ko-KR" sz="500"/>
            </a:p>
          </p:txBody>
        </p:sp>
        <p:sp>
          <p:nvSpPr>
            <p:cNvPr id="40" name="직사각형 57">
              <a:extLst>
                <a:ext uri="{FF2B5EF4-FFF2-40B4-BE49-F238E27FC236}">
                  <a16:creationId xmlns:a16="http://schemas.microsoft.com/office/drawing/2014/main" id="{32031615-9E75-112C-4D61-2D9158E036E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489230" y="1343743"/>
              <a:ext cx="72787" cy="720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</p:grpSp>
      <p:sp>
        <p:nvSpPr>
          <p:cNvPr id="42" name="Rounded Rectangle 95">
            <a:extLst>
              <a:ext uri="{FF2B5EF4-FFF2-40B4-BE49-F238E27FC236}">
                <a16:creationId xmlns:a16="http://schemas.microsoft.com/office/drawing/2014/main" id="{1A157332-3BD0-7A07-65C7-C442BB5B11B5}"/>
              </a:ext>
            </a:extLst>
          </p:cNvPr>
          <p:cNvSpPr/>
          <p:nvPr/>
        </p:nvSpPr>
        <p:spPr>
          <a:xfrm>
            <a:off x="6376260" y="6004685"/>
            <a:ext cx="499988" cy="13224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x-none" sz="500">
                <a:solidFill>
                  <a:schemeClr val="tx1">
                    <a:lumMod val="75000"/>
                    <a:lumOff val="25000"/>
                  </a:schemeClr>
                </a:solidFill>
              </a:rPr>
              <a:t>전체</a:t>
            </a:r>
          </a:p>
        </p:txBody>
      </p:sp>
      <p:sp>
        <p:nvSpPr>
          <p:cNvPr id="43" name="타원 54">
            <a:extLst>
              <a:ext uri="{FF2B5EF4-FFF2-40B4-BE49-F238E27FC236}">
                <a16:creationId xmlns:a16="http://schemas.microsoft.com/office/drawing/2014/main" id="{682278DD-C2F2-0721-A502-EDEB38049708}"/>
              </a:ext>
            </a:extLst>
          </p:cNvPr>
          <p:cNvSpPr/>
          <p:nvPr/>
        </p:nvSpPr>
        <p:spPr>
          <a:xfrm>
            <a:off x="6210582" y="5998767"/>
            <a:ext cx="108000" cy="1080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28575">
            <a:solidFill>
              <a:schemeClr val="bg1">
                <a:lumMod val="9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44" name="사각형: 둥근 모서리 7">
            <a:extLst>
              <a:ext uri="{FF2B5EF4-FFF2-40B4-BE49-F238E27FC236}">
                <a16:creationId xmlns:a16="http://schemas.microsoft.com/office/drawing/2014/main" id="{E3B00EAE-2B6F-89FA-C626-3A2FF3C9BCFA}"/>
              </a:ext>
            </a:extLst>
          </p:cNvPr>
          <p:cNvSpPr/>
          <p:nvPr/>
        </p:nvSpPr>
        <p:spPr>
          <a:xfrm>
            <a:off x="5774922" y="6213678"/>
            <a:ext cx="946746" cy="520115"/>
          </a:xfrm>
          <a:custGeom>
            <a:avLst/>
            <a:gdLst>
              <a:gd name="connsiteX0" fmla="*/ 0 w 1059590"/>
              <a:gd name="connsiteY0" fmla="*/ 67668 h 406000"/>
              <a:gd name="connsiteX1" fmla="*/ 67668 w 1059590"/>
              <a:gd name="connsiteY1" fmla="*/ 0 h 406000"/>
              <a:gd name="connsiteX2" fmla="*/ 991922 w 1059590"/>
              <a:gd name="connsiteY2" fmla="*/ 0 h 406000"/>
              <a:gd name="connsiteX3" fmla="*/ 1059590 w 1059590"/>
              <a:gd name="connsiteY3" fmla="*/ 67668 h 406000"/>
              <a:gd name="connsiteX4" fmla="*/ 1059590 w 1059590"/>
              <a:gd name="connsiteY4" fmla="*/ 338332 h 406000"/>
              <a:gd name="connsiteX5" fmla="*/ 991922 w 1059590"/>
              <a:gd name="connsiteY5" fmla="*/ 406000 h 406000"/>
              <a:gd name="connsiteX6" fmla="*/ 67668 w 1059590"/>
              <a:gd name="connsiteY6" fmla="*/ 406000 h 406000"/>
              <a:gd name="connsiteX7" fmla="*/ 0 w 1059590"/>
              <a:gd name="connsiteY7" fmla="*/ 338332 h 406000"/>
              <a:gd name="connsiteX8" fmla="*/ 0 w 1059590"/>
              <a:gd name="connsiteY8" fmla="*/ 67668 h 406000"/>
              <a:gd name="connsiteX0" fmla="*/ 0 w 1059590"/>
              <a:gd name="connsiteY0" fmla="*/ 67668 h 406000"/>
              <a:gd name="connsiteX1" fmla="*/ 67668 w 1059590"/>
              <a:gd name="connsiteY1" fmla="*/ 0 h 406000"/>
              <a:gd name="connsiteX2" fmla="*/ 580434 w 1059590"/>
              <a:gd name="connsiteY2" fmla="*/ 5156 h 406000"/>
              <a:gd name="connsiteX3" fmla="*/ 991922 w 1059590"/>
              <a:gd name="connsiteY3" fmla="*/ 0 h 406000"/>
              <a:gd name="connsiteX4" fmla="*/ 1059590 w 1059590"/>
              <a:gd name="connsiteY4" fmla="*/ 67668 h 406000"/>
              <a:gd name="connsiteX5" fmla="*/ 1059590 w 1059590"/>
              <a:gd name="connsiteY5" fmla="*/ 338332 h 406000"/>
              <a:gd name="connsiteX6" fmla="*/ 991922 w 1059590"/>
              <a:gd name="connsiteY6" fmla="*/ 406000 h 406000"/>
              <a:gd name="connsiteX7" fmla="*/ 67668 w 1059590"/>
              <a:gd name="connsiteY7" fmla="*/ 406000 h 406000"/>
              <a:gd name="connsiteX8" fmla="*/ 0 w 1059590"/>
              <a:gd name="connsiteY8" fmla="*/ 338332 h 406000"/>
              <a:gd name="connsiteX9" fmla="*/ 0 w 1059590"/>
              <a:gd name="connsiteY9" fmla="*/ 67668 h 406000"/>
              <a:gd name="connsiteX0" fmla="*/ 0 w 1059590"/>
              <a:gd name="connsiteY0" fmla="*/ 70979 h 409311"/>
              <a:gd name="connsiteX1" fmla="*/ 67668 w 1059590"/>
              <a:gd name="connsiteY1" fmla="*/ 3311 h 409311"/>
              <a:gd name="connsiteX2" fmla="*/ 309500 w 1059590"/>
              <a:gd name="connsiteY2" fmla="*/ 0 h 409311"/>
              <a:gd name="connsiteX3" fmla="*/ 580434 w 1059590"/>
              <a:gd name="connsiteY3" fmla="*/ 8467 h 409311"/>
              <a:gd name="connsiteX4" fmla="*/ 991922 w 1059590"/>
              <a:gd name="connsiteY4" fmla="*/ 3311 h 409311"/>
              <a:gd name="connsiteX5" fmla="*/ 1059590 w 1059590"/>
              <a:gd name="connsiteY5" fmla="*/ 70979 h 409311"/>
              <a:gd name="connsiteX6" fmla="*/ 1059590 w 1059590"/>
              <a:gd name="connsiteY6" fmla="*/ 341643 h 409311"/>
              <a:gd name="connsiteX7" fmla="*/ 991922 w 1059590"/>
              <a:gd name="connsiteY7" fmla="*/ 409311 h 409311"/>
              <a:gd name="connsiteX8" fmla="*/ 67668 w 1059590"/>
              <a:gd name="connsiteY8" fmla="*/ 409311 h 409311"/>
              <a:gd name="connsiteX9" fmla="*/ 0 w 1059590"/>
              <a:gd name="connsiteY9" fmla="*/ 341643 h 409311"/>
              <a:gd name="connsiteX10" fmla="*/ 0 w 1059590"/>
              <a:gd name="connsiteY10" fmla="*/ 70979 h 409311"/>
              <a:gd name="connsiteX0" fmla="*/ 0 w 1059590"/>
              <a:gd name="connsiteY0" fmla="*/ 70979 h 409311"/>
              <a:gd name="connsiteX1" fmla="*/ 67668 w 1059590"/>
              <a:gd name="connsiteY1" fmla="*/ 3311 h 409311"/>
              <a:gd name="connsiteX2" fmla="*/ 309500 w 1059590"/>
              <a:gd name="connsiteY2" fmla="*/ 0 h 409311"/>
              <a:gd name="connsiteX3" fmla="*/ 580434 w 1059590"/>
              <a:gd name="connsiteY3" fmla="*/ 8467 h 409311"/>
              <a:gd name="connsiteX4" fmla="*/ 648167 w 1059590"/>
              <a:gd name="connsiteY4" fmla="*/ 8468 h 409311"/>
              <a:gd name="connsiteX5" fmla="*/ 991922 w 1059590"/>
              <a:gd name="connsiteY5" fmla="*/ 3311 h 409311"/>
              <a:gd name="connsiteX6" fmla="*/ 1059590 w 1059590"/>
              <a:gd name="connsiteY6" fmla="*/ 70979 h 409311"/>
              <a:gd name="connsiteX7" fmla="*/ 1059590 w 1059590"/>
              <a:gd name="connsiteY7" fmla="*/ 341643 h 409311"/>
              <a:gd name="connsiteX8" fmla="*/ 991922 w 1059590"/>
              <a:gd name="connsiteY8" fmla="*/ 409311 h 409311"/>
              <a:gd name="connsiteX9" fmla="*/ 67668 w 1059590"/>
              <a:gd name="connsiteY9" fmla="*/ 409311 h 409311"/>
              <a:gd name="connsiteX10" fmla="*/ 0 w 1059590"/>
              <a:gd name="connsiteY10" fmla="*/ 341643 h 409311"/>
              <a:gd name="connsiteX11" fmla="*/ 0 w 1059590"/>
              <a:gd name="connsiteY11" fmla="*/ 70979 h 409311"/>
              <a:gd name="connsiteX0" fmla="*/ 0 w 1059590"/>
              <a:gd name="connsiteY0" fmla="*/ 172579 h 510911"/>
              <a:gd name="connsiteX1" fmla="*/ 67668 w 1059590"/>
              <a:gd name="connsiteY1" fmla="*/ 104911 h 510911"/>
              <a:gd name="connsiteX2" fmla="*/ 309500 w 1059590"/>
              <a:gd name="connsiteY2" fmla="*/ 101600 h 510911"/>
              <a:gd name="connsiteX3" fmla="*/ 546567 w 1059590"/>
              <a:gd name="connsiteY3" fmla="*/ 0 h 510911"/>
              <a:gd name="connsiteX4" fmla="*/ 648167 w 1059590"/>
              <a:gd name="connsiteY4" fmla="*/ 110068 h 510911"/>
              <a:gd name="connsiteX5" fmla="*/ 991922 w 1059590"/>
              <a:gd name="connsiteY5" fmla="*/ 104911 h 510911"/>
              <a:gd name="connsiteX6" fmla="*/ 1059590 w 1059590"/>
              <a:gd name="connsiteY6" fmla="*/ 172579 h 510911"/>
              <a:gd name="connsiteX7" fmla="*/ 1059590 w 1059590"/>
              <a:gd name="connsiteY7" fmla="*/ 443243 h 510911"/>
              <a:gd name="connsiteX8" fmla="*/ 991922 w 1059590"/>
              <a:gd name="connsiteY8" fmla="*/ 510911 h 510911"/>
              <a:gd name="connsiteX9" fmla="*/ 67668 w 1059590"/>
              <a:gd name="connsiteY9" fmla="*/ 510911 h 510911"/>
              <a:gd name="connsiteX10" fmla="*/ 0 w 1059590"/>
              <a:gd name="connsiteY10" fmla="*/ 443243 h 510911"/>
              <a:gd name="connsiteX11" fmla="*/ 0 w 1059590"/>
              <a:gd name="connsiteY11" fmla="*/ 172579 h 510911"/>
              <a:gd name="connsiteX0" fmla="*/ 0 w 1059590"/>
              <a:gd name="connsiteY0" fmla="*/ 172579 h 510911"/>
              <a:gd name="connsiteX1" fmla="*/ 67668 w 1059590"/>
              <a:gd name="connsiteY1" fmla="*/ 104911 h 510911"/>
              <a:gd name="connsiteX2" fmla="*/ 433254 w 1059590"/>
              <a:gd name="connsiteY2" fmla="*/ 98162 h 510911"/>
              <a:gd name="connsiteX3" fmla="*/ 546567 w 1059590"/>
              <a:gd name="connsiteY3" fmla="*/ 0 h 510911"/>
              <a:gd name="connsiteX4" fmla="*/ 648167 w 1059590"/>
              <a:gd name="connsiteY4" fmla="*/ 110068 h 510911"/>
              <a:gd name="connsiteX5" fmla="*/ 991922 w 1059590"/>
              <a:gd name="connsiteY5" fmla="*/ 104911 h 510911"/>
              <a:gd name="connsiteX6" fmla="*/ 1059590 w 1059590"/>
              <a:gd name="connsiteY6" fmla="*/ 172579 h 510911"/>
              <a:gd name="connsiteX7" fmla="*/ 1059590 w 1059590"/>
              <a:gd name="connsiteY7" fmla="*/ 443243 h 510911"/>
              <a:gd name="connsiteX8" fmla="*/ 991922 w 1059590"/>
              <a:gd name="connsiteY8" fmla="*/ 510911 h 510911"/>
              <a:gd name="connsiteX9" fmla="*/ 67668 w 1059590"/>
              <a:gd name="connsiteY9" fmla="*/ 510911 h 510911"/>
              <a:gd name="connsiteX10" fmla="*/ 0 w 1059590"/>
              <a:gd name="connsiteY10" fmla="*/ 443243 h 510911"/>
              <a:gd name="connsiteX11" fmla="*/ 0 w 1059590"/>
              <a:gd name="connsiteY11" fmla="*/ 172579 h 510911"/>
              <a:gd name="connsiteX0" fmla="*/ 0 w 1059590"/>
              <a:gd name="connsiteY0" fmla="*/ 172579 h 510911"/>
              <a:gd name="connsiteX1" fmla="*/ 67668 w 1059590"/>
              <a:gd name="connsiteY1" fmla="*/ 104911 h 510911"/>
              <a:gd name="connsiteX2" fmla="*/ 433254 w 1059590"/>
              <a:gd name="connsiteY2" fmla="*/ 98162 h 510911"/>
              <a:gd name="connsiteX3" fmla="*/ 546567 w 1059590"/>
              <a:gd name="connsiteY3" fmla="*/ 0 h 510911"/>
              <a:gd name="connsiteX4" fmla="*/ 637854 w 1059590"/>
              <a:gd name="connsiteY4" fmla="*/ 103192 h 510911"/>
              <a:gd name="connsiteX5" fmla="*/ 991922 w 1059590"/>
              <a:gd name="connsiteY5" fmla="*/ 104911 h 510911"/>
              <a:gd name="connsiteX6" fmla="*/ 1059590 w 1059590"/>
              <a:gd name="connsiteY6" fmla="*/ 172579 h 510911"/>
              <a:gd name="connsiteX7" fmla="*/ 1059590 w 1059590"/>
              <a:gd name="connsiteY7" fmla="*/ 443243 h 510911"/>
              <a:gd name="connsiteX8" fmla="*/ 991922 w 1059590"/>
              <a:gd name="connsiteY8" fmla="*/ 510911 h 510911"/>
              <a:gd name="connsiteX9" fmla="*/ 67668 w 1059590"/>
              <a:gd name="connsiteY9" fmla="*/ 510911 h 510911"/>
              <a:gd name="connsiteX10" fmla="*/ 0 w 1059590"/>
              <a:gd name="connsiteY10" fmla="*/ 443243 h 510911"/>
              <a:gd name="connsiteX11" fmla="*/ 0 w 1059590"/>
              <a:gd name="connsiteY11" fmla="*/ 172579 h 510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59590" h="510911">
                <a:moveTo>
                  <a:pt x="0" y="172579"/>
                </a:moveTo>
                <a:cubicBezTo>
                  <a:pt x="0" y="135207"/>
                  <a:pt x="30296" y="104911"/>
                  <a:pt x="67668" y="104911"/>
                </a:cubicBezTo>
                <a:lnTo>
                  <a:pt x="433254" y="98162"/>
                </a:lnTo>
                <a:lnTo>
                  <a:pt x="546567" y="0"/>
                </a:lnTo>
                <a:lnTo>
                  <a:pt x="637854" y="103192"/>
                </a:lnTo>
                <a:lnTo>
                  <a:pt x="991922" y="104911"/>
                </a:lnTo>
                <a:cubicBezTo>
                  <a:pt x="1029294" y="104911"/>
                  <a:pt x="1059590" y="135207"/>
                  <a:pt x="1059590" y="172579"/>
                </a:cubicBezTo>
                <a:lnTo>
                  <a:pt x="1059590" y="443243"/>
                </a:lnTo>
                <a:cubicBezTo>
                  <a:pt x="1059590" y="480615"/>
                  <a:pt x="1029294" y="510911"/>
                  <a:pt x="991922" y="510911"/>
                </a:cubicBezTo>
                <a:lnTo>
                  <a:pt x="67668" y="510911"/>
                </a:lnTo>
                <a:cubicBezTo>
                  <a:pt x="30296" y="510911"/>
                  <a:pt x="0" y="480615"/>
                  <a:pt x="0" y="443243"/>
                </a:cubicBezTo>
                <a:lnTo>
                  <a:pt x="0" y="17257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905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endParaRPr lang="en-US" altLang="ko-KR" sz="900">
              <a:solidFill>
                <a:schemeClr val="tx1"/>
              </a:solidFill>
              <a:latin typeface="Malgun Gothic" panose="020B0503020000020004" pitchFamily="34" charset="-127"/>
              <a:ea typeface="Malgun Gothic" panose="020B0503020000020004" pitchFamily="34" charset="-127"/>
            </a:endParaRPr>
          </a:p>
          <a:p>
            <a:pPr algn="ctr"/>
            <a:r>
              <a:rPr lang="ko-KR" altLang="en-US" sz="900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학습수준 </a:t>
            </a:r>
            <a:r>
              <a:rPr lang="ko-KR" altLang="en-US" sz="1100" b="1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우수</a:t>
            </a:r>
            <a:endParaRPr lang="ko-KR" altLang="en-US" sz="900" b="1">
              <a:solidFill>
                <a:schemeClr val="tx1"/>
              </a:solidFill>
              <a:latin typeface="Malgun Gothic" panose="020B0503020000020004" pitchFamily="34" charset="-127"/>
              <a:ea typeface="Malgun Gothic" panose="020B0503020000020004" pitchFamily="34" charset="-127"/>
            </a:endParaRPr>
          </a:p>
        </p:txBody>
      </p:sp>
      <p:sp>
        <p:nvSpPr>
          <p:cNvPr id="45" name="타원 10">
            <a:extLst>
              <a:ext uri="{FF2B5EF4-FFF2-40B4-BE49-F238E27FC236}">
                <a16:creationId xmlns:a16="http://schemas.microsoft.com/office/drawing/2014/main" id="{5FA2D15F-E170-3235-111F-3CB65A7185D1}"/>
              </a:ext>
            </a:extLst>
          </p:cNvPr>
          <p:cNvSpPr/>
          <p:nvPr/>
        </p:nvSpPr>
        <p:spPr>
          <a:xfrm>
            <a:off x="1629979" y="7057915"/>
            <a:ext cx="105243" cy="105243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x-none" altLang="en-US" sz="1000" b="1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6" name="타원 12">
            <a:extLst>
              <a:ext uri="{FF2B5EF4-FFF2-40B4-BE49-F238E27FC236}">
                <a16:creationId xmlns:a16="http://schemas.microsoft.com/office/drawing/2014/main" id="{B9493C26-CD30-6E1A-CEDF-0D3C4B4F6184}"/>
              </a:ext>
            </a:extLst>
          </p:cNvPr>
          <p:cNvSpPr/>
          <p:nvPr/>
        </p:nvSpPr>
        <p:spPr>
          <a:xfrm>
            <a:off x="3016569" y="6038584"/>
            <a:ext cx="105243" cy="105243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x-none" altLang="en-US" sz="1000" b="1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8" name="타원 16">
            <a:extLst>
              <a:ext uri="{FF2B5EF4-FFF2-40B4-BE49-F238E27FC236}">
                <a16:creationId xmlns:a16="http://schemas.microsoft.com/office/drawing/2014/main" id="{9A0A3A78-158D-199A-1516-495CC9ED2FA0}"/>
              </a:ext>
            </a:extLst>
          </p:cNvPr>
          <p:cNvSpPr/>
          <p:nvPr/>
        </p:nvSpPr>
        <p:spPr>
          <a:xfrm>
            <a:off x="5806635" y="6120249"/>
            <a:ext cx="105243" cy="105243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x-none" altLang="en-US" sz="1000" b="1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9" name="모서리가 둥근 직사각형 559">
            <a:extLst>
              <a:ext uri="{FF2B5EF4-FFF2-40B4-BE49-F238E27FC236}">
                <a16:creationId xmlns:a16="http://schemas.microsoft.com/office/drawing/2014/main" id="{A9CF4D73-AE63-3972-A3F8-994BC2EBDDA9}"/>
              </a:ext>
            </a:extLst>
          </p:cNvPr>
          <p:cNvSpPr/>
          <p:nvPr/>
        </p:nvSpPr>
        <p:spPr>
          <a:xfrm>
            <a:off x="1072283" y="7222859"/>
            <a:ext cx="1249635" cy="20025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 cap="flat">
            <a:solidFill>
              <a:schemeClr val="tx1">
                <a:lumMod val="75000"/>
                <a:lumOff val="25000"/>
              </a:schemeClr>
            </a:solidFill>
            <a:miter lim="400000"/>
          </a:ln>
          <a:effectLst/>
        </p:spPr>
        <p:txBody>
          <a:bodyPr wrap="square" lIns="0" tIns="0" rIns="0" bIns="0" numCol="1" rtlCol="0" anchor="ctr" anchorCtr="0">
            <a:noAutofit/>
          </a:bodyPr>
          <a:lstStyle/>
          <a:p>
            <a:pPr algn="ctr" defTabSz="914309"/>
            <a:r>
              <a:rPr kumimoji="1" lang="x-none" altLang="en-US" sz="70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지리 정보 기술의 활용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C30BEE20-BCD3-BFD3-3D1E-EDF4F48BAA06}"/>
              </a:ext>
            </a:extLst>
          </p:cNvPr>
          <p:cNvSpPr txBox="1"/>
          <p:nvPr/>
        </p:nvSpPr>
        <p:spPr>
          <a:xfrm>
            <a:off x="1355213" y="4087411"/>
            <a:ext cx="1598194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x-none"/>
            </a:defPPr>
            <a:lvl1pPr>
              <a:defRPr sz="800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en-US" sz="600" b="0" dirty="0">
                <a:solidFill>
                  <a:schemeClr val="bg1">
                    <a:lumMod val="65000"/>
                  </a:schemeClr>
                </a:solidFill>
              </a:rPr>
              <a:t>*</a:t>
            </a:r>
            <a:r>
              <a:rPr lang="ko-KR" altLang="en-US" sz="600" b="0" dirty="0">
                <a:solidFill>
                  <a:schemeClr val="bg1">
                    <a:lumMod val="65000"/>
                  </a:schemeClr>
                </a:solidFill>
              </a:rPr>
              <a:t>모든 그래프는 좌우 이동하며 볼 수 있습니다</a:t>
            </a:r>
            <a:r>
              <a:rPr lang="en-US" altLang="ko-KR" sz="600" b="0" dirty="0">
                <a:solidFill>
                  <a:schemeClr val="bg1">
                    <a:lumMod val="65000"/>
                  </a:schemeClr>
                </a:solidFill>
              </a:rPr>
              <a:t>.</a:t>
            </a:r>
          </a:p>
        </p:txBody>
      </p:sp>
      <p:sp>
        <p:nvSpPr>
          <p:cNvPr id="51" name="직사각형 50">
            <a:extLst>
              <a:ext uri="{FF2B5EF4-FFF2-40B4-BE49-F238E27FC236}">
                <a16:creationId xmlns:a16="http://schemas.microsoft.com/office/drawing/2014/main" id="{584D2301-DB2E-29C6-41D2-F3479E9F74AF}"/>
              </a:ext>
            </a:extLst>
          </p:cNvPr>
          <p:cNvSpPr/>
          <p:nvPr/>
        </p:nvSpPr>
        <p:spPr>
          <a:xfrm>
            <a:off x="2875565" y="4009716"/>
            <a:ext cx="599007" cy="7693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500" b="1" dirty="0"/>
              <a:t>2.0.17 </a:t>
            </a:r>
            <a:r>
              <a:rPr lang="ko-KR" altLang="en-US" sz="500" b="1" dirty="0"/>
              <a:t>문구 수정</a:t>
            </a:r>
          </a:p>
        </p:txBody>
      </p:sp>
      <p:grpSp>
        <p:nvGrpSpPr>
          <p:cNvPr id="52" name="그룹 55">
            <a:extLst>
              <a:ext uri="{FF2B5EF4-FFF2-40B4-BE49-F238E27FC236}">
                <a16:creationId xmlns:a16="http://schemas.microsoft.com/office/drawing/2014/main" id="{837D7CBC-9CBD-DBF7-6B8A-C59FA7B33FDD}"/>
              </a:ext>
            </a:extLst>
          </p:cNvPr>
          <p:cNvGrpSpPr/>
          <p:nvPr/>
        </p:nvGrpSpPr>
        <p:grpSpPr>
          <a:xfrm>
            <a:off x="7712350" y="5251835"/>
            <a:ext cx="298488" cy="76944"/>
            <a:chOff x="7489230" y="1341271"/>
            <a:chExt cx="298488" cy="76944"/>
          </a:xfrm>
        </p:grpSpPr>
        <p:sp>
          <p:nvSpPr>
            <p:cNvPr id="53" name="TextBox 53">
              <a:extLst>
                <a:ext uri="{FF2B5EF4-FFF2-40B4-BE49-F238E27FC236}">
                  <a16:creationId xmlns:a16="http://schemas.microsoft.com/office/drawing/2014/main" id="{0DE6BB8F-D468-E68A-533C-DC5D826A893C}"/>
                </a:ext>
              </a:extLst>
            </p:cNvPr>
            <p:cNvSpPr txBox="1"/>
            <p:nvPr/>
          </p:nvSpPr>
          <p:spPr>
            <a:xfrm>
              <a:off x="7595358" y="1341271"/>
              <a:ext cx="19236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/>
                <a:t>홍길동</a:t>
              </a:r>
              <a:endParaRPr lang="en-US" altLang="ko-KR" sz="500"/>
            </a:p>
          </p:txBody>
        </p:sp>
        <p:sp>
          <p:nvSpPr>
            <p:cNvPr id="54" name="직사각형 57">
              <a:extLst>
                <a:ext uri="{FF2B5EF4-FFF2-40B4-BE49-F238E27FC236}">
                  <a16:creationId xmlns:a16="http://schemas.microsoft.com/office/drawing/2014/main" id="{1F31F440-D188-F4BD-72BF-023F2490AD0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489230" y="1343743"/>
              <a:ext cx="72787" cy="72000"/>
            </a:xfrm>
            <a:prstGeom prst="rect">
              <a:avLst/>
            </a:pr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</p:grpSp>
      <p:graphicFrame>
        <p:nvGraphicFramePr>
          <p:cNvPr id="185" name="Google Shape;912;p23">
            <a:extLst>
              <a:ext uri="{FF2B5EF4-FFF2-40B4-BE49-F238E27FC236}">
                <a16:creationId xmlns:a16="http://schemas.microsoft.com/office/drawing/2014/main" id="{C4A10FF0-868E-3A80-6250-F35BC593A09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12107444"/>
              </p:ext>
            </p:extLst>
          </p:nvPr>
        </p:nvGraphicFramePr>
        <p:xfrm>
          <a:off x="9042400" y="1315767"/>
          <a:ext cx="3037052" cy="402444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z="700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종합리포트 </a:t>
                      </a:r>
                      <a:r>
                        <a:rPr lang="en-US" altLang="ko-KR" sz="700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SMS </a:t>
                      </a:r>
                      <a:r>
                        <a:rPr lang="ko-KR" altLang="en-US" sz="700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발송 팝업</a:t>
                      </a:r>
                      <a:endParaRPr lang="en-US" altLang="ko-KR" sz="700" b="1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-"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발송 대상 선택된 학부모 정보 표시</a:t>
                      </a:r>
                      <a:endParaRPr lang="en-US" altLang="ko-KR" sz="700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6264767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 학부모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(N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명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-"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우리반 학생 중 학부모 승인 완료된 학부모만 목록에 표시</a:t>
                      </a:r>
                      <a:endParaRPr lang="en-US" altLang="ko-KR" sz="700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-"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우리반 학생 번호 기준 내림차순 정렬</a:t>
                      </a:r>
                      <a:endParaRPr lang="en-US" altLang="ko-KR" sz="700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-"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총 인원 수 타이틀 옆 노출</a:t>
                      </a: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</a:t>
                      </a:r>
                      <a:r>
                        <a:rPr lang="en-US" altLang="ko-KR" sz="700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N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명</a:t>
                      </a: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)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20903163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z="700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선택한 학부모</a:t>
                      </a:r>
                      <a:r>
                        <a:rPr lang="en-US" altLang="ko-KR" sz="700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(N</a:t>
                      </a:r>
                      <a:r>
                        <a:rPr lang="ko-KR" altLang="en-US" sz="700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명</a:t>
                      </a:r>
                      <a:r>
                        <a:rPr lang="en-US" altLang="ko-KR" sz="700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)/(</a:t>
                      </a:r>
                      <a:r>
                        <a:rPr lang="ko-KR" altLang="en-US" sz="700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메시지 발송 대상</a:t>
                      </a:r>
                      <a:r>
                        <a:rPr lang="en-US" altLang="ko-KR" sz="700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-"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&lt;2&gt; 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우리반 학부모 중 메시지를 발송할 대상을 선택하여 이동한 리스트</a:t>
                      </a:r>
                      <a:endParaRPr lang="en-US" altLang="ko-KR" sz="700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-"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선택한 학부모는 학생 번호 기준 오름차순으로 정렬</a:t>
                      </a:r>
                      <a:endParaRPr lang="en-US" altLang="ko-KR" sz="700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-"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해당 영역에 포함된 학부모만 </a:t>
                      </a: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SMS 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발송 대상</a:t>
                      </a:r>
                      <a:endParaRPr lang="en-US" altLang="ko-KR" sz="700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z="700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3A. </a:t>
                      </a:r>
                      <a:r>
                        <a:rPr lang="ko-KR" altLang="en-US" sz="700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빈 상태 안내 문구</a:t>
                      </a:r>
                      <a:endParaRPr lang="en-US" altLang="ko-KR" sz="700" b="1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-"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“</a:t>
                      </a:r>
                      <a:r>
                        <a:rPr lang="ko-KR" altLang="en-US" sz="700" b="0" spc="0" baseline="0" dirty="0">
                          <a:solidFill>
                            <a:srgbClr val="0070C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선택된 학부모가 없습니다</a:t>
                      </a: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” 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문구 제공</a:t>
                      </a:r>
                      <a:endParaRPr lang="en-US" altLang="ko-KR" sz="700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74138919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sng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z="700" b="1" strike="sng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SMS</a:t>
                      </a:r>
                      <a:r>
                        <a:rPr lang="ko-KR" altLang="en-US" sz="700" b="1" strike="sng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발송 메시지</a:t>
                      </a:r>
                      <a:endParaRPr lang="en-US" altLang="ko-KR" sz="700" b="1" strike="sngStrike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-"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z="700" b="0" strike="sng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SMS </a:t>
                      </a:r>
                      <a:r>
                        <a:rPr lang="ko-KR" altLang="en-US" sz="700" b="0" strike="sng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발송 메시지 내용 미리보기 영역 </a:t>
                      </a:r>
                      <a:r>
                        <a:rPr lang="en-US" altLang="ko-KR" sz="700" b="0" strike="sngStrike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</a:t>
                      </a:r>
                      <a:r>
                        <a:rPr lang="ko-KR" altLang="en-US" sz="700" b="0" strike="sngStrike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내용 수정 불가</a:t>
                      </a:r>
                      <a:r>
                        <a:rPr lang="en-US" altLang="ko-KR" sz="700" b="0" strike="sngStrike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-"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z="700" b="0" strike="sng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“</a:t>
                      </a:r>
                      <a:r>
                        <a:rPr lang="en-US" altLang="ko-KR" sz="700" b="0" strike="sngStrike" spc="0" baseline="0" dirty="0">
                          <a:solidFill>
                            <a:srgbClr val="0070C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sz="700" b="0" strike="sngStrike" spc="0" baseline="0" dirty="0">
                          <a:solidFill>
                            <a:srgbClr val="0070C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학생이름</a:t>
                      </a:r>
                      <a:r>
                        <a:rPr lang="en-US" altLang="ko-KR" sz="700" b="0" strike="sngStrike" spc="0" baseline="0" dirty="0">
                          <a:solidFill>
                            <a:srgbClr val="0070C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</a:t>
                      </a:r>
                      <a:r>
                        <a:rPr lang="ko-KR" altLang="en-US" sz="700" b="0" strike="sngStrike" spc="0" baseline="0" dirty="0">
                          <a:solidFill>
                            <a:srgbClr val="0070C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ko-KR" sz="700" b="0" strike="sngStrike" spc="0" baseline="0" dirty="0">
                          <a:solidFill>
                            <a:srgbClr val="0070C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+</a:t>
                      </a:r>
                      <a:r>
                        <a:rPr lang="ko-KR" altLang="en-US" sz="700" b="0" strike="sngStrike" spc="0" baseline="0" dirty="0">
                          <a:solidFill>
                            <a:srgbClr val="0070C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ko-KR" sz="700" b="0" strike="sngStrike" spc="0" baseline="0" dirty="0">
                          <a:solidFill>
                            <a:srgbClr val="0070C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sz="700" b="0" strike="sngStrike" spc="0" baseline="0" dirty="0">
                          <a:solidFill>
                            <a:srgbClr val="0070C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현재 월</a:t>
                      </a:r>
                      <a:r>
                        <a:rPr lang="en-US" altLang="ko-KR" sz="700" b="0" strike="sngStrike" spc="0" baseline="0" dirty="0">
                          <a:solidFill>
                            <a:srgbClr val="0070C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(N</a:t>
                      </a:r>
                      <a:r>
                        <a:rPr lang="ko-KR" altLang="en-US" sz="700" b="0" strike="sngStrike" spc="0" baseline="0" dirty="0">
                          <a:solidFill>
                            <a:srgbClr val="0070C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월</a:t>
                      </a:r>
                      <a:r>
                        <a:rPr lang="en-US" altLang="ko-KR" sz="700" b="0" strike="sngStrike" spc="0" baseline="0" dirty="0">
                          <a:solidFill>
                            <a:srgbClr val="0070C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)]</a:t>
                      </a:r>
                      <a:r>
                        <a:rPr lang="ko-KR" altLang="en-US" sz="700" b="0" strike="sngStrike" spc="0" baseline="0" dirty="0">
                          <a:solidFill>
                            <a:srgbClr val="0070C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종합리포트가 도착했습니다</a:t>
                      </a:r>
                      <a:r>
                        <a:rPr lang="en-US" altLang="ko-KR" sz="700" b="0" strike="sngStrike" spc="0" baseline="0" dirty="0">
                          <a:solidFill>
                            <a:srgbClr val="0070C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. + </a:t>
                      </a:r>
                      <a:r>
                        <a:rPr lang="ko-KR" altLang="en-US" sz="700" b="0" strike="sngStrike" spc="0" baseline="0" dirty="0">
                          <a:solidFill>
                            <a:srgbClr val="0070C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확인 </a:t>
                      </a:r>
                      <a:r>
                        <a:rPr lang="en-US" altLang="ko-KR" sz="700" b="0" strike="sngStrike" spc="0" baseline="0" dirty="0">
                          <a:solidFill>
                            <a:srgbClr val="0070C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: [</a:t>
                      </a:r>
                      <a:r>
                        <a:rPr lang="ko-KR" altLang="en-US" sz="700" b="0" strike="sngStrike" spc="0" baseline="0" dirty="0">
                          <a:solidFill>
                            <a:srgbClr val="0070C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모바일 학부모 종합리포트 링크</a:t>
                      </a:r>
                      <a:r>
                        <a:rPr lang="en-US" altLang="ko-KR" sz="700" b="0" strike="sngStrike" spc="0" baseline="0" dirty="0">
                          <a:solidFill>
                            <a:srgbClr val="0070C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</a:t>
                      </a:r>
                      <a:r>
                        <a:rPr lang="en-US" altLang="ko-KR" sz="700" b="0" strike="sng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”</a:t>
                      </a:r>
                      <a:r>
                        <a:rPr lang="ko-KR" altLang="en-US" sz="700" b="0" strike="sngStrike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발송</a:t>
                      </a:r>
                      <a:endParaRPr lang="en-US" altLang="ko-KR" sz="700" b="0" strike="sngStrike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z="700" b="0" strike="sngStrike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※ </a:t>
                      </a:r>
                      <a:r>
                        <a:rPr lang="ko-KR" altLang="en-US" sz="700" b="0" strike="sngStrike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학생 이름과 월 정보</a:t>
                      </a:r>
                      <a:r>
                        <a:rPr lang="en-US" altLang="ko-KR" sz="700" b="0" strike="sngStrike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(N</a:t>
                      </a:r>
                      <a:r>
                        <a:rPr lang="ko-KR" altLang="en-US" sz="700" b="0" strike="sngStrike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월</a:t>
                      </a:r>
                      <a:r>
                        <a:rPr lang="en-US" altLang="ko-KR" sz="700" b="0" strike="sngStrike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)</a:t>
                      </a:r>
                      <a:r>
                        <a:rPr lang="ko-KR" altLang="en-US" sz="700" b="0" strike="sngStrike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는 </a:t>
                      </a:r>
                      <a:r>
                        <a:rPr lang="en-US" altLang="ko-KR" sz="700" b="0" strike="sngStrike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SMS </a:t>
                      </a:r>
                      <a:r>
                        <a:rPr lang="ko-KR" altLang="en-US" sz="700" b="0" strike="sngStrike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발송 시점 기준으로 자동 치환</a:t>
                      </a:r>
                      <a:endParaRPr lang="en-US" altLang="ko-KR" sz="700" b="0" strike="sngStrike" spc="0" baseline="0" dirty="0">
                        <a:solidFill>
                          <a:srgbClr val="FF0000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211325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z="700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학부모 이동 버튼</a:t>
                      </a:r>
                      <a:endParaRPr lang="en-US" altLang="ko-KR" sz="700" b="1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-"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&lt;2&gt;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목록에서 선택한 항목이 있을 경우 </a:t>
                      </a: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‘&gt;’ 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버튼 클릭 시 </a:t>
                      </a: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&lt;3&gt; 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목록으로 이동</a:t>
                      </a:r>
                      <a:endParaRPr lang="en-US" altLang="ko-KR" sz="700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-"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&lt;3&gt;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목록에서 선택한 항목이 있을 경우 </a:t>
                      </a: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‘&lt;’ 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버튼 클릭 시 </a:t>
                      </a: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&lt;2&gt; 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목록으로 이동</a:t>
                      </a:r>
                      <a:endParaRPr lang="en-US" altLang="ko-KR" sz="700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-"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선택 항목이 없을 경우 동작하지 않음</a:t>
                      </a:r>
                      <a:endParaRPr lang="en-US" altLang="ko-KR" sz="700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92026473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6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z="700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닫기 </a:t>
                      </a:r>
                      <a:r>
                        <a:rPr lang="en-US" altLang="ko-KR" sz="700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(X)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-"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클릭 시 해당 </a:t>
                      </a:r>
                      <a:r>
                        <a:rPr lang="ko-KR" altLang="en-US" sz="700" b="0" spc="0" baseline="0" dirty="0" err="1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팝업창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닫힘</a:t>
                      </a:r>
                      <a:endParaRPr lang="en-US" altLang="ko-KR" sz="700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2650034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7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z="700" b="1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전송</a:t>
                      </a:r>
                      <a:endParaRPr lang="en-US" altLang="ko-KR" sz="700" b="1" spc="0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-"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z="700" b="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버튼 클릭 시 </a:t>
                      </a:r>
                      <a:r>
                        <a:rPr lang="en-US" altLang="ko-KR" sz="700" b="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“</a:t>
                      </a:r>
                      <a:r>
                        <a:rPr lang="ko-KR" altLang="en-US" sz="700" b="0" spc="0" baseline="0" dirty="0">
                          <a:solidFill>
                            <a:srgbClr val="0070C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총 </a:t>
                      </a:r>
                      <a:r>
                        <a:rPr lang="en-US" altLang="ko-KR" sz="700" b="0" spc="0" baseline="0" dirty="0">
                          <a:solidFill>
                            <a:srgbClr val="0070C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N</a:t>
                      </a:r>
                      <a:r>
                        <a:rPr lang="ko-KR" altLang="en-US" sz="700" b="0" spc="0" baseline="0" dirty="0">
                          <a:solidFill>
                            <a:srgbClr val="0070C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명의 학부모에게 공유됩니다</a:t>
                      </a:r>
                      <a:r>
                        <a:rPr lang="en-US" altLang="ko-KR" sz="700" b="0" spc="0" baseline="0" dirty="0">
                          <a:solidFill>
                            <a:srgbClr val="0070C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. </a:t>
                      </a:r>
                      <a:r>
                        <a:rPr lang="ko-KR" altLang="en-US" sz="700" b="0" spc="0" baseline="0" dirty="0">
                          <a:solidFill>
                            <a:srgbClr val="0070C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계속 </a:t>
                      </a:r>
                      <a:r>
                        <a:rPr lang="ko-KR" altLang="en-US" sz="700" b="0" spc="0" baseline="0" dirty="0" err="1">
                          <a:solidFill>
                            <a:srgbClr val="0070C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진행하시겠습니까</a:t>
                      </a:r>
                      <a:r>
                        <a:rPr lang="en-US" altLang="ko-KR" sz="700" b="0" spc="0" baseline="0" dirty="0">
                          <a:solidFill>
                            <a:srgbClr val="0070C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?</a:t>
                      </a:r>
                      <a:r>
                        <a:rPr lang="en-US" altLang="ko-KR" sz="700" b="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” confirm </a:t>
                      </a:r>
                      <a:r>
                        <a:rPr lang="ko-KR" altLang="en-US" sz="700" b="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제공</a:t>
                      </a:r>
                      <a:endParaRPr lang="en-US" altLang="ko-KR" sz="700" b="0" spc="0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-"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z="700" b="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confirm </a:t>
                      </a:r>
                      <a:r>
                        <a:rPr lang="ko-KR" altLang="en-US" sz="700" b="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시</a:t>
                      </a:r>
                      <a:r>
                        <a:rPr lang="en-US" altLang="ko-KR" sz="700" b="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, “</a:t>
                      </a:r>
                      <a:r>
                        <a:rPr lang="ko-KR" altLang="en-US" sz="700" b="0" u="sng" spc="0" baseline="0" dirty="0">
                          <a:solidFill>
                            <a:srgbClr val="0070C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메시지가 정상적으로 발송되었습니다</a:t>
                      </a:r>
                      <a:r>
                        <a:rPr lang="en-US" altLang="ko-KR" sz="700" b="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.”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</a:t>
                      </a:r>
                      <a:r>
                        <a:rPr lang="ko-KR" altLang="en-US" sz="700" b="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호출 후 발송 완료</a:t>
                      </a:r>
                      <a:endParaRPr lang="en-US" altLang="ko-KR" sz="700" b="0" spc="0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-"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z="700" b="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&lt;3&gt; </a:t>
                      </a:r>
                      <a:r>
                        <a:rPr lang="ko-KR" altLang="en-US" sz="700" b="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목록이 비어 있는 상태에서 클릭 시 </a:t>
                      </a:r>
                      <a:r>
                        <a:rPr lang="en-US" altLang="ko-KR" sz="700" b="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“</a:t>
                      </a:r>
                      <a:r>
                        <a:rPr lang="ko-KR" altLang="en-US" sz="700" b="0" spc="0" baseline="0" dirty="0">
                          <a:solidFill>
                            <a:srgbClr val="0070C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메시지를 전송할 학부모를 선택해주세요</a:t>
                      </a:r>
                      <a:r>
                        <a:rPr lang="en-US" altLang="ko-KR" sz="700" b="0" spc="0" baseline="0" dirty="0">
                          <a:solidFill>
                            <a:srgbClr val="0070C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.</a:t>
                      </a:r>
                      <a:r>
                        <a:rPr lang="en-US" altLang="ko-KR" sz="700" b="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” alert </a:t>
                      </a:r>
                      <a:r>
                        <a:rPr lang="ko-KR" altLang="en-US" sz="700" b="0" spc="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호출</a:t>
                      </a:r>
                      <a:endParaRPr lang="en-US" altLang="ko-KR" sz="700" spc="0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1186150"/>
                  </a:ext>
                </a:extLst>
              </a:tr>
            </a:tbl>
          </a:graphicData>
        </a:graphic>
      </p:graphicFrame>
      <p:graphicFrame>
        <p:nvGraphicFramePr>
          <p:cNvPr id="186" name="표 185">
            <a:extLst>
              <a:ext uri="{FF2B5EF4-FFF2-40B4-BE49-F238E27FC236}">
                <a16:creationId xmlns:a16="http://schemas.microsoft.com/office/drawing/2014/main" id="{F75BD729-CE78-5531-3E04-C56A990F101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18172246"/>
              </p:ext>
            </p:extLst>
          </p:nvPr>
        </p:nvGraphicFramePr>
        <p:xfrm>
          <a:off x="9042400" y="111727"/>
          <a:ext cx="3047760" cy="921201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종합 리포트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TEA-AIR-SYN-SMS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6398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z="800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sz="800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교사</a:t>
                      </a:r>
                      <a:r>
                        <a:rPr lang="en-US" altLang="ko-KR" sz="800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 </a:t>
                      </a: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종합 리포트</a:t>
                      </a:r>
                      <a:r>
                        <a:rPr lang="en-US" altLang="ko-KR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&gt; </a:t>
                      </a: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 </a:t>
                      </a:r>
                      <a:r>
                        <a:rPr lang="en-US" altLang="ko-KR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SMS </a:t>
                      </a: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발송 팝업</a:t>
                      </a: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94" name="Google Shape;548;p12">
            <a:extLst>
              <a:ext uri="{FF2B5EF4-FFF2-40B4-BE49-F238E27FC236}">
                <a16:creationId xmlns:a16="http://schemas.microsoft.com/office/drawing/2014/main" id="{AED8C852-7499-F0EF-EF11-0D0416D8EA5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66903407"/>
              </p:ext>
            </p:extLst>
          </p:nvPr>
        </p:nvGraphicFramePr>
        <p:xfrm>
          <a:off x="12192000" y="0"/>
          <a:ext cx="1887100" cy="132432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3.2.0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리포트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SMS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발송 팝업 화면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11245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3.2.1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&lt;4&gt;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내용 정의 수정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직접 입력 불가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메시지 내용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,)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실시간 바이트 표시 삭제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267030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3.2.2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&lt;2&gt;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목록 노출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정렬 기준 정의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&lt;3&gt;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정렬 기준 정의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&lt;4&gt; SMS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발송 메시지 미리보기 영역 삭제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&lt;7&gt;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버튼 클릭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confirm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정의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68293617"/>
                  </a:ext>
                </a:extLst>
              </a:tr>
            </a:tbl>
          </a:graphicData>
        </a:graphic>
      </p:graphicFrame>
      <p:sp>
        <p:nvSpPr>
          <p:cNvPr id="12" name="양쪽 모서리가 둥근 사각형 19">
            <a:extLst>
              <a:ext uri="{FF2B5EF4-FFF2-40B4-BE49-F238E27FC236}">
                <a16:creationId xmlns:a16="http://schemas.microsoft.com/office/drawing/2014/main" id="{07951A92-B1DD-A34B-A4E0-B63B311E6D43}"/>
              </a:ext>
            </a:extLst>
          </p:cNvPr>
          <p:cNvSpPr/>
          <p:nvPr/>
        </p:nvSpPr>
        <p:spPr>
          <a:xfrm>
            <a:off x="1488431" y="1200730"/>
            <a:ext cx="1176186" cy="213360"/>
          </a:xfrm>
          <a:prstGeom prst="round2SameRect">
            <a:avLst/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생활과 윤리 </a:t>
            </a:r>
            <a:r>
              <a:rPr lang="ko-KR" altLang="en-US" sz="800" b="1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보충반</a:t>
            </a:r>
            <a:r>
              <a:rPr lang="en-US" altLang="ko-KR" sz="8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x-none" altLang="en-US" sz="8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BE49C98-6DC3-09F9-C2F7-F3B6105481D4}"/>
              </a:ext>
            </a:extLst>
          </p:cNvPr>
          <p:cNvSpPr txBox="1"/>
          <p:nvPr/>
        </p:nvSpPr>
        <p:spPr>
          <a:xfrm>
            <a:off x="313249" y="935431"/>
            <a:ext cx="755015" cy="1692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100" b="1" dirty="0"/>
              <a:t>종합 리포트</a:t>
            </a:r>
            <a:endParaRPr lang="en-US" altLang="ko-KR" sz="1050" b="1" dirty="0"/>
          </a:p>
        </p:txBody>
      </p:sp>
      <p:sp>
        <p:nvSpPr>
          <p:cNvPr id="19" name="양쪽 모서리가 둥근 사각형 18">
            <a:extLst>
              <a:ext uri="{FF2B5EF4-FFF2-40B4-BE49-F238E27FC236}">
                <a16:creationId xmlns:a16="http://schemas.microsoft.com/office/drawing/2014/main" id="{F591326E-277A-22EA-175E-B1A7503BE78C}"/>
              </a:ext>
            </a:extLst>
          </p:cNvPr>
          <p:cNvSpPr/>
          <p:nvPr/>
        </p:nvSpPr>
        <p:spPr>
          <a:xfrm>
            <a:off x="313249" y="1200730"/>
            <a:ext cx="1176186" cy="213360"/>
          </a:xfrm>
          <a:prstGeom prst="round2SameRect">
            <a:avLst/>
          </a:prstGeom>
          <a:solidFill>
            <a:schemeClr val="tx1">
              <a:lumMod val="50000"/>
              <a:lumOff val="50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x-none" altLang="en-US" sz="800" b="1">
                <a:solidFill>
                  <a:prstClr val="white"/>
                </a:solidFill>
              </a:rPr>
              <a:t>우리반</a:t>
            </a:r>
          </a:p>
        </p:txBody>
      </p:sp>
      <p:pic>
        <p:nvPicPr>
          <p:cNvPr id="20" name="그래픽 19" descr="추가 단색으로 채워진">
            <a:extLst>
              <a:ext uri="{FF2B5EF4-FFF2-40B4-BE49-F238E27FC236}">
                <a16:creationId xmlns:a16="http://schemas.microsoft.com/office/drawing/2014/main" id="{1E96FA9F-31F1-9B07-8014-E6154E28F6F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929811" y="1241215"/>
            <a:ext cx="133200" cy="133200"/>
          </a:xfrm>
          <a:prstGeom prst="rect">
            <a:avLst/>
          </a:prstGeom>
        </p:spPr>
      </p:pic>
      <p:sp>
        <p:nvSpPr>
          <p:cNvPr id="21" name="양쪽 모서리가 둥근 사각형 5">
            <a:extLst>
              <a:ext uri="{FF2B5EF4-FFF2-40B4-BE49-F238E27FC236}">
                <a16:creationId xmlns:a16="http://schemas.microsoft.com/office/drawing/2014/main" id="{C445A3C0-1CF6-150C-A3B1-6D7479863FC5}"/>
              </a:ext>
            </a:extLst>
          </p:cNvPr>
          <p:cNvSpPr/>
          <p:nvPr/>
        </p:nvSpPr>
        <p:spPr>
          <a:xfrm>
            <a:off x="2664617" y="1200730"/>
            <a:ext cx="1176186" cy="213360"/>
          </a:xfrm>
          <a:prstGeom prst="round2SameRect">
            <a:avLst/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>
                    <a:lumMod val="75000"/>
                    <a:lumOff val="25000"/>
                  </a:schemeClr>
                </a:solidFill>
              </a:rPr>
              <a:t>윤리와 사상 정규</a:t>
            </a:r>
            <a:endParaRPr lang="x-none" altLang="en-US" sz="800" b="1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BE9A019-D350-30A5-4BFD-758D2318D9EC}"/>
              </a:ext>
            </a:extLst>
          </p:cNvPr>
          <p:cNvSpPr txBox="1"/>
          <p:nvPr/>
        </p:nvSpPr>
        <p:spPr>
          <a:xfrm>
            <a:off x="4802053" y="1605275"/>
            <a:ext cx="79188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>
                <a:solidFill>
                  <a:prstClr val="black"/>
                </a:solidFill>
              </a:rPr>
              <a:t>우리반 학습 수준</a:t>
            </a:r>
            <a:endParaRPr kumimoji="1" lang="x-none" altLang="en-US" sz="800" b="1" dirty="0">
              <a:solidFill>
                <a:prstClr val="black"/>
              </a:solidFill>
            </a:endParaRPr>
          </a:p>
        </p:txBody>
      </p:sp>
      <p:pic>
        <p:nvPicPr>
          <p:cNvPr id="25" name="그래픽 24" descr="추가 단색으로 채워진">
            <a:extLst>
              <a:ext uri="{FF2B5EF4-FFF2-40B4-BE49-F238E27FC236}">
                <a16:creationId xmlns:a16="http://schemas.microsoft.com/office/drawing/2014/main" id="{9694C611-8C3C-CA74-8BBB-088B671D239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2700000">
            <a:off x="2538484" y="1265889"/>
            <a:ext cx="96149" cy="96149"/>
          </a:xfrm>
          <a:prstGeom prst="rect">
            <a:avLst/>
          </a:prstGeom>
        </p:spPr>
      </p:pic>
      <p:pic>
        <p:nvPicPr>
          <p:cNvPr id="26" name="그래픽 25" descr="추가 단색으로 채워진">
            <a:extLst>
              <a:ext uri="{FF2B5EF4-FFF2-40B4-BE49-F238E27FC236}">
                <a16:creationId xmlns:a16="http://schemas.microsoft.com/office/drawing/2014/main" id="{F743A8B3-8FF0-1C9A-F85D-34E4D6396B0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2700000">
            <a:off x="3692118" y="1265889"/>
            <a:ext cx="96149" cy="96149"/>
          </a:xfrm>
          <a:prstGeom prst="rect">
            <a:avLst/>
          </a:prstGeom>
        </p:spPr>
      </p:pic>
      <p:sp>
        <p:nvSpPr>
          <p:cNvPr id="129" name="TextBox 53">
            <a:extLst>
              <a:ext uri="{FF2B5EF4-FFF2-40B4-BE49-F238E27FC236}">
                <a16:creationId xmlns:a16="http://schemas.microsoft.com/office/drawing/2014/main" id="{BA705A2C-0DA8-B839-7983-99BFB456CBB5}"/>
              </a:ext>
            </a:extLst>
          </p:cNvPr>
          <p:cNvSpPr txBox="1"/>
          <p:nvPr/>
        </p:nvSpPr>
        <p:spPr>
          <a:xfrm>
            <a:off x="7922253" y="1611267"/>
            <a:ext cx="470714" cy="7788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ko-KR" altLang="en-US" sz="500" dirty="0"/>
              <a:t>우리반</a:t>
            </a:r>
            <a:endParaRPr lang="en-US" altLang="ko-KR" sz="500" dirty="0"/>
          </a:p>
        </p:txBody>
      </p:sp>
      <p:sp>
        <p:nvSpPr>
          <p:cNvPr id="130" name="TextBox 53">
            <a:extLst>
              <a:ext uri="{FF2B5EF4-FFF2-40B4-BE49-F238E27FC236}">
                <a16:creationId xmlns:a16="http://schemas.microsoft.com/office/drawing/2014/main" id="{F8FB48FA-1E2F-B39F-B49A-E18005DD27A6}"/>
              </a:ext>
            </a:extLst>
          </p:cNvPr>
          <p:cNvSpPr txBox="1"/>
          <p:nvPr/>
        </p:nvSpPr>
        <p:spPr>
          <a:xfrm>
            <a:off x="7546243" y="1605275"/>
            <a:ext cx="470715" cy="7788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ko-KR" altLang="en-US" sz="500" dirty="0"/>
              <a:t>과목 평균</a:t>
            </a:r>
            <a:endParaRPr lang="en-US" altLang="ko-KR" sz="500" dirty="0"/>
          </a:p>
        </p:txBody>
      </p:sp>
      <p:sp>
        <p:nvSpPr>
          <p:cNvPr id="136" name="직사각형 511">
            <a:extLst>
              <a:ext uri="{FF2B5EF4-FFF2-40B4-BE49-F238E27FC236}">
                <a16:creationId xmlns:a16="http://schemas.microsoft.com/office/drawing/2014/main" id="{40A7483E-76EB-26FB-0A18-95CD76D47AA8}"/>
              </a:ext>
            </a:extLst>
          </p:cNvPr>
          <p:cNvSpPr/>
          <p:nvPr/>
        </p:nvSpPr>
        <p:spPr>
          <a:xfrm>
            <a:off x="8419113" y="1615001"/>
            <a:ext cx="72787" cy="63851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r"/>
            <a:endParaRPr kumimoji="1" lang="ko-KR" altLang="en-US" sz="1100"/>
          </a:p>
        </p:txBody>
      </p:sp>
      <p:sp>
        <p:nvSpPr>
          <p:cNvPr id="137" name="직사각형 512">
            <a:extLst>
              <a:ext uri="{FF2B5EF4-FFF2-40B4-BE49-F238E27FC236}">
                <a16:creationId xmlns:a16="http://schemas.microsoft.com/office/drawing/2014/main" id="{329DEE2B-03F3-42C6-23F2-B64E09D4CCBC}"/>
              </a:ext>
            </a:extLst>
          </p:cNvPr>
          <p:cNvSpPr/>
          <p:nvPr/>
        </p:nvSpPr>
        <p:spPr>
          <a:xfrm>
            <a:off x="8043105" y="1615001"/>
            <a:ext cx="72787" cy="63851"/>
          </a:xfrm>
          <a:prstGeom prst="rect">
            <a:avLst/>
          </a:prstGeom>
          <a:solidFill>
            <a:srgbClr val="FF71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r"/>
            <a:endParaRPr kumimoji="1" lang="ko-KR" altLang="en-US" sz="1100"/>
          </a:p>
        </p:txBody>
      </p:sp>
      <p:pic>
        <p:nvPicPr>
          <p:cNvPr id="145" name="Graphic 11">
            <a:extLst>
              <a:ext uri="{FF2B5EF4-FFF2-40B4-BE49-F238E27FC236}">
                <a16:creationId xmlns:a16="http://schemas.microsoft.com/office/drawing/2014/main" id="{1F32A770-62E8-6D97-184F-05C067D296E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112975" y="931751"/>
            <a:ext cx="155002" cy="155002"/>
          </a:xfrm>
          <a:prstGeom prst="rect">
            <a:avLst/>
          </a:prstGeom>
        </p:spPr>
      </p:pic>
      <p:sp>
        <p:nvSpPr>
          <p:cNvPr id="146" name="사각형: 둥근 모서리 145">
            <a:extLst>
              <a:ext uri="{FF2B5EF4-FFF2-40B4-BE49-F238E27FC236}">
                <a16:creationId xmlns:a16="http://schemas.microsoft.com/office/drawing/2014/main" id="{C378C15C-C785-7F9D-E9F3-6C30F5E9D575}"/>
              </a:ext>
            </a:extLst>
          </p:cNvPr>
          <p:cNvSpPr/>
          <p:nvPr/>
        </p:nvSpPr>
        <p:spPr>
          <a:xfrm>
            <a:off x="7753329" y="981552"/>
            <a:ext cx="929640" cy="194582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/>
              <a:t>리포트 공유하기</a:t>
            </a:r>
          </a:p>
        </p:txBody>
      </p:sp>
      <p:sp>
        <p:nvSpPr>
          <p:cNvPr id="153" name="직사각형 152">
            <a:extLst>
              <a:ext uri="{FF2B5EF4-FFF2-40B4-BE49-F238E27FC236}">
                <a16:creationId xmlns:a16="http://schemas.microsoft.com/office/drawing/2014/main" id="{BB345FA3-0EFB-1DEC-5B7B-437A2277BB91}"/>
              </a:ext>
            </a:extLst>
          </p:cNvPr>
          <p:cNvSpPr/>
          <p:nvPr/>
        </p:nvSpPr>
        <p:spPr>
          <a:xfrm>
            <a:off x="260080" y="1470801"/>
            <a:ext cx="4344335" cy="2384282"/>
          </a:xfrm>
          <a:prstGeom prst="rect">
            <a:avLst/>
          </a:prstGeom>
          <a:noFill/>
          <a:ln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78" name="직선 연결선 177">
            <a:extLst>
              <a:ext uri="{FF2B5EF4-FFF2-40B4-BE49-F238E27FC236}">
                <a16:creationId xmlns:a16="http://schemas.microsoft.com/office/drawing/2014/main" id="{0B7623B5-697F-AAEE-7CCC-73E4966C2858}"/>
              </a:ext>
            </a:extLst>
          </p:cNvPr>
          <p:cNvCxnSpPr>
            <a:cxnSpLocks/>
          </p:cNvCxnSpPr>
          <p:nvPr/>
        </p:nvCxnSpPr>
        <p:spPr>
          <a:xfrm flipV="1">
            <a:off x="283330" y="3451090"/>
            <a:ext cx="3257589" cy="9710"/>
          </a:xfrm>
          <a:prstGeom prst="line">
            <a:avLst/>
          </a:prstGeom>
          <a:ln>
            <a:solidFill>
              <a:schemeClr val="accent3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9" name="TextBox 178">
            <a:extLst>
              <a:ext uri="{FF2B5EF4-FFF2-40B4-BE49-F238E27FC236}">
                <a16:creationId xmlns:a16="http://schemas.microsoft.com/office/drawing/2014/main" id="{FE3F09B5-7B29-98C2-12D4-21472D7F7509}"/>
              </a:ext>
            </a:extLst>
          </p:cNvPr>
          <p:cNvSpPr txBox="1"/>
          <p:nvPr/>
        </p:nvSpPr>
        <p:spPr>
          <a:xfrm>
            <a:off x="2317810" y="3540076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6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180" name="TextBox 179">
            <a:extLst>
              <a:ext uri="{FF2B5EF4-FFF2-40B4-BE49-F238E27FC236}">
                <a16:creationId xmlns:a16="http://schemas.microsoft.com/office/drawing/2014/main" id="{09B05E89-9F7C-9B71-F603-B159E32044B0}"/>
              </a:ext>
            </a:extLst>
          </p:cNvPr>
          <p:cNvSpPr txBox="1"/>
          <p:nvPr/>
        </p:nvSpPr>
        <p:spPr>
          <a:xfrm>
            <a:off x="487747" y="3541189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3</a:t>
            </a:r>
            <a:r>
              <a:rPr kumimoji="1" lang="ko-KR" altLang="en-US" sz="800" dirty="0">
                <a:solidFill>
                  <a:prstClr val="black"/>
                </a:solidFill>
              </a:rPr>
              <a:t>월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110F96E0-B6C2-93CA-0675-3DD097333A1C}"/>
              </a:ext>
            </a:extLst>
          </p:cNvPr>
          <p:cNvSpPr txBox="1"/>
          <p:nvPr/>
        </p:nvSpPr>
        <p:spPr>
          <a:xfrm>
            <a:off x="1097768" y="3543442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4</a:t>
            </a:r>
            <a:r>
              <a:rPr kumimoji="1" lang="ko-KR" altLang="en-US" sz="800" dirty="0">
                <a:solidFill>
                  <a:prstClr val="black"/>
                </a:solidFill>
              </a:rPr>
              <a:t>월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88" name="TextBox 187">
            <a:extLst>
              <a:ext uri="{FF2B5EF4-FFF2-40B4-BE49-F238E27FC236}">
                <a16:creationId xmlns:a16="http://schemas.microsoft.com/office/drawing/2014/main" id="{A8B5F4CE-6633-8243-1BB9-9AD9FF47CB89}"/>
              </a:ext>
            </a:extLst>
          </p:cNvPr>
          <p:cNvSpPr txBox="1"/>
          <p:nvPr/>
        </p:nvSpPr>
        <p:spPr>
          <a:xfrm>
            <a:off x="1707789" y="3541759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5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195" name="TextBox 194">
            <a:extLst>
              <a:ext uri="{FF2B5EF4-FFF2-40B4-BE49-F238E27FC236}">
                <a16:creationId xmlns:a16="http://schemas.microsoft.com/office/drawing/2014/main" id="{39C415CA-1D7D-FB68-3C12-E00906DF87ED}"/>
              </a:ext>
            </a:extLst>
          </p:cNvPr>
          <p:cNvSpPr txBox="1"/>
          <p:nvPr/>
        </p:nvSpPr>
        <p:spPr>
          <a:xfrm>
            <a:off x="2927832" y="3540076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7</a:t>
            </a:r>
            <a:r>
              <a:rPr kumimoji="1" lang="ko-KR" altLang="en-US" sz="800" dirty="0">
                <a:solidFill>
                  <a:prstClr val="black"/>
                </a:solidFill>
              </a:rPr>
              <a:t>월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97" name="TextBox 196">
            <a:extLst>
              <a:ext uri="{FF2B5EF4-FFF2-40B4-BE49-F238E27FC236}">
                <a16:creationId xmlns:a16="http://schemas.microsoft.com/office/drawing/2014/main" id="{10DED250-434A-1C84-C00D-D370C6885EAB}"/>
              </a:ext>
            </a:extLst>
          </p:cNvPr>
          <p:cNvSpPr txBox="1"/>
          <p:nvPr/>
        </p:nvSpPr>
        <p:spPr>
          <a:xfrm>
            <a:off x="3209795" y="3550342"/>
            <a:ext cx="7373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b="1" dirty="0">
                <a:solidFill>
                  <a:prstClr val="black"/>
                </a:solidFill>
              </a:rPr>
              <a:t>&gt;</a:t>
            </a:r>
            <a:endParaRPr kumimoji="1" lang="x-none" altLang="en-US" sz="800" b="1" dirty="0">
              <a:solidFill>
                <a:prstClr val="black"/>
              </a:solidFill>
            </a:endParaRPr>
          </a:p>
        </p:txBody>
      </p:sp>
      <p:sp>
        <p:nvSpPr>
          <p:cNvPr id="199" name="자유형: 도형 198">
            <a:extLst>
              <a:ext uri="{FF2B5EF4-FFF2-40B4-BE49-F238E27FC236}">
                <a16:creationId xmlns:a16="http://schemas.microsoft.com/office/drawing/2014/main" id="{E37DA5DA-D3DF-6B30-C897-D94856A1770A}"/>
              </a:ext>
            </a:extLst>
          </p:cNvPr>
          <p:cNvSpPr/>
          <p:nvPr/>
        </p:nvSpPr>
        <p:spPr>
          <a:xfrm>
            <a:off x="578269" y="2341882"/>
            <a:ext cx="2765006" cy="750762"/>
          </a:xfrm>
          <a:custGeom>
            <a:avLst/>
            <a:gdLst>
              <a:gd name="connsiteX0" fmla="*/ 0 w 1940011"/>
              <a:gd name="connsiteY0" fmla="*/ 562233 h 750762"/>
              <a:gd name="connsiteX1" fmla="*/ 383059 w 1940011"/>
              <a:gd name="connsiteY1" fmla="*/ 339811 h 750762"/>
              <a:gd name="connsiteX2" fmla="*/ 790832 w 1940011"/>
              <a:gd name="connsiteY2" fmla="*/ 741406 h 750762"/>
              <a:gd name="connsiteX3" fmla="*/ 1180070 w 1940011"/>
              <a:gd name="connsiteY3" fmla="*/ 580768 h 750762"/>
              <a:gd name="connsiteX4" fmla="*/ 1501346 w 1940011"/>
              <a:gd name="connsiteY4" fmla="*/ 111211 h 750762"/>
              <a:gd name="connsiteX5" fmla="*/ 1940011 w 1940011"/>
              <a:gd name="connsiteY5" fmla="*/ 0 h 750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40011" h="750762">
                <a:moveTo>
                  <a:pt x="0" y="562233"/>
                </a:moveTo>
                <a:cubicBezTo>
                  <a:pt x="125627" y="436091"/>
                  <a:pt x="251254" y="309949"/>
                  <a:pt x="383059" y="339811"/>
                </a:cubicBezTo>
                <a:cubicBezTo>
                  <a:pt x="514864" y="369673"/>
                  <a:pt x="657997" y="701246"/>
                  <a:pt x="790832" y="741406"/>
                </a:cubicBezTo>
                <a:cubicBezTo>
                  <a:pt x="923667" y="781566"/>
                  <a:pt x="1061651" y="685801"/>
                  <a:pt x="1180070" y="580768"/>
                </a:cubicBezTo>
                <a:cubicBezTo>
                  <a:pt x="1298489" y="475735"/>
                  <a:pt x="1374689" y="208006"/>
                  <a:pt x="1501346" y="111211"/>
                </a:cubicBezTo>
                <a:cubicBezTo>
                  <a:pt x="1628003" y="14416"/>
                  <a:pt x="1877198" y="20594"/>
                  <a:pt x="1940011" y="0"/>
                </a:cubicBezTo>
              </a:path>
            </a:pathLst>
          </a:cu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" name="타원 199">
            <a:extLst>
              <a:ext uri="{FF2B5EF4-FFF2-40B4-BE49-F238E27FC236}">
                <a16:creationId xmlns:a16="http://schemas.microsoft.com/office/drawing/2014/main" id="{776824C1-15F1-1E4F-FDD1-5C2B86549F1F}"/>
              </a:ext>
            </a:extLst>
          </p:cNvPr>
          <p:cNvSpPr/>
          <p:nvPr/>
        </p:nvSpPr>
        <p:spPr>
          <a:xfrm>
            <a:off x="509788" y="2883986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201" name="자유형: 도형 200">
            <a:extLst>
              <a:ext uri="{FF2B5EF4-FFF2-40B4-BE49-F238E27FC236}">
                <a16:creationId xmlns:a16="http://schemas.microsoft.com/office/drawing/2014/main" id="{46E9A3AC-3EEA-72AA-F6D5-74A9F8817EFF}"/>
              </a:ext>
            </a:extLst>
          </p:cNvPr>
          <p:cNvSpPr/>
          <p:nvPr/>
        </p:nvSpPr>
        <p:spPr>
          <a:xfrm>
            <a:off x="561115" y="2522921"/>
            <a:ext cx="2794066" cy="750762"/>
          </a:xfrm>
          <a:custGeom>
            <a:avLst/>
            <a:gdLst>
              <a:gd name="connsiteX0" fmla="*/ 0 w 1940011"/>
              <a:gd name="connsiteY0" fmla="*/ 562233 h 750762"/>
              <a:gd name="connsiteX1" fmla="*/ 383059 w 1940011"/>
              <a:gd name="connsiteY1" fmla="*/ 339811 h 750762"/>
              <a:gd name="connsiteX2" fmla="*/ 790832 w 1940011"/>
              <a:gd name="connsiteY2" fmla="*/ 741406 h 750762"/>
              <a:gd name="connsiteX3" fmla="*/ 1180070 w 1940011"/>
              <a:gd name="connsiteY3" fmla="*/ 580768 h 750762"/>
              <a:gd name="connsiteX4" fmla="*/ 1501346 w 1940011"/>
              <a:gd name="connsiteY4" fmla="*/ 111211 h 750762"/>
              <a:gd name="connsiteX5" fmla="*/ 1940011 w 1940011"/>
              <a:gd name="connsiteY5" fmla="*/ 0 h 750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40011" h="750762">
                <a:moveTo>
                  <a:pt x="0" y="562233"/>
                </a:moveTo>
                <a:cubicBezTo>
                  <a:pt x="125627" y="436091"/>
                  <a:pt x="251254" y="309949"/>
                  <a:pt x="383059" y="339811"/>
                </a:cubicBezTo>
                <a:cubicBezTo>
                  <a:pt x="514864" y="369673"/>
                  <a:pt x="657997" y="701246"/>
                  <a:pt x="790832" y="741406"/>
                </a:cubicBezTo>
                <a:cubicBezTo>
                  <a:pt x="923667" y="781566"/>
                  <a:pt x="1061651" y="685801"/>
                  <a:pt x="1180070" y="580768"/>
                </a:cubicBezTo>
                <a:cubicBezTo>
                  <a:pt x="1298489" y="475735"/>
                  <a:pt x="1374689" y="208006"/>
                  <a:pt x="1501346" y="111211"/>
                </a:cubicBezTo>
                <a:cubicBezTo>
                  <a:pt x="1628003" y="14416"/>
                  <a:pt x="1877198" y="20594"/>
                  <a:pt x="1940011" y="0"/>
                </a:cubicBezTo>
              </a:path>
            </a:pathLst>
          </a:custGeom>
          <a:noFill/>
          <a:ln>
            <a:solidFill>
              <a:srgbClr val="00B0F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2" name="자유형: 도형 201">
            <a:extLst>
              <a:ext uri="{FF2B5EF4-FFF2-40B4-BE49-F238E27FC236}">
                <a16:creationId xmlns:a16="http://schemas.microsoft.com/office/drawing/2014/main" id="{8687A091-5A20-6794-CC5A-62F8AFD3924E}"/>
              </a:ext>
            </a:extLst>
          </p:cNvPr>
          <p:cNvSpPr/>
          <p:nvPr/>
        </p:nvSpPr>
        <p:spPr>
          <a:xfrm>
            <a:off x="530224" y="2507659"/>
            <a:ext cx="2810669" cy="953142"/>
          </a:xfrm>
          <a:custGeom>
            <a:avLst/>
            <a:gdLst>
              <a:gd name="connsiteX0" fmla="*/ 6178 w 1983259"/>
              <a:gd name="connsiteY0" fmla="*/ 988540 h 994718"/>
              <a:gd name="connsiteX1" fmla="*/ 0 w 1983259"/>
              <a:gd name="connsiteY1" fmla="*/ 611659 h 994718"/>
              <a:gd name="connsiteX2" fmla="*/ 389238 w 1983259"/>
              <a:gd name="connsiteY2" fmla="*/ 327454 h 994718"/>
              <a:gd name="connsiteX3" fmla="*/ 827903 w 1983259"/>
              <a:gd name="connsiteY3" fmla="*/ 778475 h 994718"/>
              <a:gd name="connsiteX4" fmla="*/ 1241854 w 1983259"/>
              <a:gd name="connsiteY4" fmla="*/ 642551 h 994718"/>
              <a:gd name="connsiteX5" fmla="*/ 1587843 w 1983259"/>
              <a:gd name="connsiteY5" fmla="*/ 92675 h 994718"/>
              <a:gd name="connsiteX6" fmla="*/ 1983259 w 1983259"/>
              <a:gd name="connsiteY6" fmla="*/ 0 h 994718"/>
              <a:gd name="connsiteX7" fmla="*/ 1964724 w 1983259"/>
              <a:gd name="connsiteY7" fmla="*/ 994718 h 994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83259" h="994718">
                <a:moveTo>
                  <a:pt x="6178" y="988540"/>
                </a:moveTo>
                <a:lnTo>
                  <a:pt x="0" y="611659"/>
                </a:lnTo>
                <a:lnTo>
                  <a:pt x="389238" y="327454"/>
                </a:lnTo>
                <a:lnTo>
                  <a:pt x="827903" y="778475"/>
                </a:lnTo>
                <a:lnTo>
                  <a:pt x="1241854" y="642551"/>
                </a:lnTo>
                <a:lnTo>
                  <a:pt x="1587843" y="92675"/>
                </a:lnTo>
                <a:lnTo>
                  <a:pt x="1983259" y="0"/>
                </a:lnTo>
                <a:lnTo>
                  <a:pt x="1964724" y="994718"/>
                </a:lnTo>
              </a:path>
            </a:pathLst>
          </a:custGeom>
          <a:solidFill>
            <a:srgbClr val="00B0F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03" name="Picture 2">
            <a:extLst>
              <a:ext uri="{FF2B5EF4-FFF2-40B4-BE49-F238E27FC236}">
                <a16:creationId xmlns:a16="http://schemas.microsoft.com/office/drawing/2014/main" id="{7E2F8CBE-DEF1-4F6E-2E7B-6B119402C1B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0965" y="2338810"/>
            <a:ext cx="814968" cy="11219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04" name="그룹 203">
            <a:extLst>
              <a:ext uri="{FF2B5EF4-FFF2-40B4-BE49-F238E27FC236}">
                <a16:creationId xmlns:a16="http://schemas.microsoft.com/office/drawing/2014/main" id="{3F1B502A-438A-6FA8-FD08-3C4C5863DEDD}"/>
              </a:ext>
            </a:extLst>
          </p:cNvPr>
          <p:cNvGrpSpPr/>
          <p:nvPr/>
        </p:nvGrpSpPr>
        <p:grpSpPr>
          <a:xfrm>
            <a:off x="263132" y="1724094"/>
            <a:ext cx="3257287" cy="220368"/>
            <a:chOff x="-5682317" y="40724"/>
            <a:chExt cx="3257287" cy="220368"/>
          </a:xfrm>
        </p:grpSpPr>
        <p:sp>
          <p:nvSpPr>
            <p:cNvPr id="205" name="TextBox 204">
              <a:extLst>
                <a:ext uri="{FF2B5EF4-FFF2-40B4-BE49-F238E27FC236}">
                  <a16:creationId xmlns:a16="http://schemas.microsoft.com/office/drawing/2014/main" id="{010ADA40-DC6E-F216-44CD-105C47A6FC6D}"/>
                </a:ext>
              </a:extLst>
            </p:cNvPr>
            <p:cNvSpPr txBox="1"/>
            <p:nvPr/>
          </p:nvSpPr>
          <p:spPr>
            <a:xfrm>
              <a:off x="-5682317" y="79177"/>
              <a:ext cx="3257287" cy="14978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ko-KR" altLang="en-US" sz="900" b="1" dirty="0"/>
                <a:t>학습 수준은              하고</a:t>
              </a:r>
              <a:r>
                <a:rPr lang="en-US" altLang="ko-KR" sz="900" b="1" dirty="0"/>
                <a:t>,</a:t>
              </a:r>
              <a:r>
                <a:rPr lang="ko-KR" altLang="en-US" sz="900" b="1" dirty="0"/>
                <a:t> 학습량은            인편입니다</a:t>
              </a:r>
              <a:r>
                <a:rPr lang="en-US" altLang="ko-KR" sz="900" b="1" dirty="0"/>
                <a:t>.</a:t>
              </a:r>
              <a:r>
                <a:rPr lang="ko-KR" altLang="en-US" sz="900" b="1" dirty="0"/>
                <a:t> </a:t>
              </a:r>
              <a:endParaRPr lang="en-US" altLang="ko-KR" sz="800" dirty="0"/>
            </a:p>
          </p:txBody>
        </p:sp>
        <p:sp>
          <p:nvSpPr>
            <p:cNvPr id="206" name="사각형: 둥근 모서리 205">
              <a:extLst>
                <a:ext uri="{FF2B5EF4-FFF2-40B4-BE49-F238E27FC236}">
                  <a16:creationId xmlns:a16="http://schemas.microsoft.com/office/drawing/2014/main" id="{E2911417-73ED-3141-2205-66159F514B88}"/>
                </a:ext>
              </a:extLst>
            </p:cNvPr>
            <p:cNvSpPr/>
            <p:nvPr/>
          </p:nvSpPr>
          <p:spPr>
            <a:xfrm>
              <a:off x="-4832474" y="43894"/>
              <a:ext cx="379549" cy="217198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ctr" anchorCtr="0">
              <a:noAutofit/>
            </a:bodyPr>
            <a:lstStyle/>
            <a:p>
              <a:pPr algn="ctr" defTabSz="914309"/>
              <a:r>
                <a:rPr kumimoji="1" lang="ko-KR" altLang="en-US" sz="700" b="1" dirty="0">
                  <a:solidFill>
                    <a:srgbClr val="FFFFFF"/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우수</a:t>
              </a:r>
            </a:p>
          </p:txBody>
        </p:sp>
        <p:sp>
          <p:nvSpPr>
            <p:cNvPr id="207" name="사각형: 둥근 모서리 206">
              <a:extLst>
                <a:ext uri="{FF2B5EF4-FFF2-40B4-BE49-F238E27FC236}">
                  <a16:creationId xmlns:a16="http://schemas.microsoft.com/office/drawing/2014/main" id="{2847A218-8E49-7892-9BCB-36445C9FB2CD}"/>
                </a:ext>
              </a:extLst>
            </p:cNvPr>
            <p:cNvSpPr/>
            <p:nvPr/>
          </p:nvSpPr>
          <p:spPr>
            <a:xfrm>
              <a:off x="-3564741" y="40724"/>
              <a:ext cx="359443" cy="217198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ctr" anchorCtr="0">
              <a:noAutofit/>
            </a:bodyPr>
            <a:lstStyle/>
            <a:p>
              <a:pPr algn="ctr" defTabSz="914309"/>
              <a:r>
                <a:rPr kumimoji="1" lang="ko-KR" altLang="en-US" sz="700" b="1" dirty="0">
                  <a:solidFill>
                    <a:srgbClr val="FFFFFF"/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보통</a:t>
              </a:r>
            </a:p>
          </p:txBody>
        </p:sp>
      </p:grpSp>
      <p:sp>
        <p:nvSpPr>
          <p:cNvPr id="208" name="타원 207">
            <a:extLst>
              <a:ext uri="{FF2B5EF4-FFF2-40B4-BE49-F238E27FC236}">
                <a16:creationId xmlns:a16="http://schemas.microsoft.com/office/drawing/2014/main" id="{9BB9232C-F8A5-A06C-CD18-B83EFFD8AE48}"/>
              </a:ext>
            </a:extLst>
          </p:cNvPr>
          <p:cNvSpPr/>
          <p:nvPr/>
        </p:nvSpPr>
        <p:spPr>
          <a:xfrm>
            <a:off x="1155461" y="2662942"/>
            <a:ext cx="70030" cy="81935"/>
          </a:xfrm>
          <a:prstGeom prst="ellipse">
            <a:avLst/>
          </a:prstGeom>
          <a:solidFill>
            <a:schemeClr val="bg1"/>
          </a:solidFill>
          <a:ln w="63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209" name="타원 208">
            <a:extLst>
              <a:ext uri="{FF2B5EF4-FFF2-40B4-BE49-F238E27FC236}">
                <a16:creationId xmlns:a16="http://schemas.microsoft.com/office/drawing/2014/main" id="{BD413CEE-9D50-8734-F452-777947D9BF05}"/>
              </a:ext>
            </a:extLst>
          </p:cNvPr>
          <p:cNvSpPr/>
          <p:nvPr/>
        </p:nvSpPr>
        <p:spPr>
          <a:xfrm>
            <a:off x="1752123" y="3056807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210" name="타원 209">
            <a:extLst>
              <a:ext uri="{FF2B5EF4-FFF2-40B4-BE49-F238E27FC236}">
                <a16:creationId xmlns:a16="http://schemas.microsoft.com/office/drawing/2014/main" id="{85DC19CB-A23C-DA2A-CA25-C53EFBC2DC41}"/>
              </a:ext>
            </a:extLst>
          </p:cNvPr>
          <p:cNvSpPr/>
          <p:nvPr/>
        </p:nvSpPr>
        <p:spPr>
          <a:xfrm>
            <a:off x="2358436" y="2737496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211" name="타원 210">
            <a:extLst>
              <a:ext uri="{FF2B5EF4-FFF2-40B4-BE49-F238E27FC236}">
                <a16:creationId xmlns:a16="http://schemas.microsoft.com/office/drawing/2014/main" id="{83053131-5AD7-EF85-32AD-A591ED0EF00D}"/>
              </a:ext>
            </a:extLst>
          </p:cNvPr>
          <p:cNvSpPr/>
          <p:nvPr/>
        </p:nvSpPr>
        <p:spPr>
          <a:xfrm>
            <a:off x="3011439" y="2332513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212" name="타원 211">
            <a:extLst>
              <a:ext uri="{FF2B5EF4-FFF2-40B4-BE49-F238E27FC236}">
                <a16:creationId xmlns:a16="http://schemas.microsoft.com/office/drawing/2014/main" id="{737BFF21-914B-F2B8-F387-21BA81B8DAA6}"/>
              </a:ext>
            </a:extLst>
          </p:cNvPr>
          <p:cNvSpPr/>
          <p:nvPr/>
        </p:nvSpPr>
        <p:spPr>
          <a:xfrm>
            <a:off x="497882" y="3054873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213" name="타원 212">
            <a:extLst>
              <a:ext uri="{FF2B5EF4-FFF2-40B4-BE49-F238E27FC236}">
                <a16:creationId xmlns:a16="http://schemas.microsoft.com/office/drawing/2014/main" id="{5D8CD9ED-2A21-02CA-E888-90555FA106A3}"/>
              </a:ext>
            </a:extLst>
          </p:cNvPr>
          <p:cNvSpPr/>
          <p:nvPr/>
        </p:nvSpPr>
        <p:spPr>
          <a:xfrm>
            <a:off x="1142102" y="2862631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214" name="타원 213">
            <a:extLst>
              <a:ext uri="{FF2B5EF4-FFF2-40B4-BE49-F238E27FC236}">
                <a16:creationId xmlns:a16="http://schemas.microsoft.com/office/drawing/2014/main" id="{84EF6FF3-1836-552D-BE69-56942135A348}"/>
              </a:ext>
            </a:extLst>
          </p:cNvPr>
          <p:cNvSpPr/>
          <p:nvPr/>
        </p:nvSpPr>
        <p:spPr>
          <a:xfrm>
            <a:off x="1751511" y="3248360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215" name="타원 214">
            <a:extLst>
              <a:ext uri="{FF2B5EF4-FFF2-40B4-BE49-F238E27FC236}">
                <a16:creationId xmlns:a16="http://schemas.microsoft.com/office/drawing/2014/main" id="{388B021C-FFB5-8D21-EDA6-376436343CD3}"/>
              </a:ext>
            </a:extLst>
          </p:cNvPr>
          <p:cNvSpPr/>
          <p:nvPr/>
        </p:nvSpPr>
        <p:spPr>
          <a:xfrm>
            <a:off x="2358436" y="2971232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216" name="타원 215">
            <a:extLst>
              <a:ext uri="{FF2B5EF4-FFF2-40B4-BE49-F238E27FC236}">
                <a16:creationId xmlns:a16="http://schemas.microsoft.com/office/drawing/2014/main" id="{59C5456E-7BB5-EB1A-799E-A5CA575CDF3F}"/>
              </a:ext>
            </a:extLst>
          </p:cNvPr>
          <p:cNvSpPr/>
          <p:nvPr/>
        </p:nvSpPr>
        <p:spPr>
          <a:xfrm>
            <a:off x="3011439" y="2522120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grpSp>
        <p:nvGrpSpPr>
          <p:cNvPr id="217" name="그룹 216">
            <a:extLst>
              <a:ext uri="{FF2B5EF4-FFF2-40B4-BE49-F238E27FC236}">
                <a16:creationId xmlns:a16="http://schemas.microsoft.com/office/drawing/2014/main" id="{4BAEEF80-A558-EE49-8655-C45CC0AB32E1}"/>
              </a:ext>
            </a:extLst>
          </p:cNvPr>
          <p:cNvGrpSpPr/>
          <p:nvPr/>
        </p:nvGrpSpPr>
        <p:grpSpPr>
          <a:xfrm>
            <a:off x="1257832" y="2073004"/>
            <a:ext cx="1275847" cy="212167"/>
            <a:chOff x="1257832" y="2073004"/>
            <a:chExt cx="1275847" cy="212167"/>
          </a:xfrm>
        </p:grpSpPr>
        <p:sp>
          <p:nvSpPr>
            <p:cNvPr id="218" name="TextBox 217">
              <a:extLst>
                <a:ext uri="{FF2B5EF4-FFF2-40B4-BE49-F238E27FC236}">
                  <a16:creationId xmlns:a16="http://schemas.microsoft.com/office/drawing/2014/main" id="{2EF6EB6E-073A-EFBF-60DF-EB155F6ABCB9}"/>
                </a:ext>
              </a:extLst>
            </p:cNvPr>
            <p:cNvSpPr txBox="1"/>
            <p:nvPr/>
          </p:nvSpPr>
          <p:spPr>
            <a:xfrm>
              <a:off x="1400054" y="2073004"/>
              <a:ext cx="37510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altLang="ko-KR" sz="500" dirty="0"/>
                <a:t>2-1 </a:t>
              </a:r>
              <a:r>
                <a:rPr lang="ko-KR" altLang="en-US" sz="500" dirty="0"/>
                <a:t>누적진단</a:t>
              </a:r>
              <a:endParaRPr lang="en-US" altLang="ko-KR" sz="500" dirty="0"/>
            </a:p>
          </p:txBody>
        </p:sp>
        <p:sp>
          <p:nvSpPr>
            <p:cNvPr id="219" name="타원 218">
              <a:extLst>
                <a:ext uri="{FF2B5EF4-FFF2-40B4-BE49-F238E27FC236}">
                  <a16:creationId xmlns:a16="http://schemas.microsoft.com/office/drawing/2014/main" id="{90F92123-856E-9598-E515-C0EEBFC9B58D}"/>
                </a:ext>
              </a:extLst>
            </p:cNvPr>
            <p:cNvSpPr/>
            <p:nvPr/>
          </p:nvSpPr>
          <p:spPr>
            <a:xfrm>
              <a:off x="1257832" y="2078524"/>
              <a:ext cx="70030" cy="7003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220" name="타원 219">
              <a:extLst>
                <a:ext uri="{FF2B5EF4-FFF2-40B4-BE49-F238E27FC236}">
                  <a16:creationId xmlns:a16="http://schemas.microsoft.com/office/drawing/2014/main" id="{B81547C9-64A4-E283-A1DA-A28467248AD6}"/>
                </a:ext>
              </a:extLst>
            </p:cNvPr>
            <p:cNvSpPr/>
            <p:nvPr/>
          </p:nvSpPr>
          <p:spPr>
            <a:xfrm>
              <a:off x="1839028" y="2074379"/>
              <a:ext cx="70030" cy="7003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221" name="TextBox 220">
              <a:extLst>
                <a:ext uri="{FF2B5EF4-FFF2-40B4-BE49-F238E27FC236}">
                  <a16:creationId xmlns:a16="http://schemas.microsoft.com/office/drawing/2014/main" id="{00624807-9800-67CA-784A-BE350A626827}"/>
                </a:ext>
              </a:extLst>
            </p:cNvPr>
            <p:cNvSpPr txBox="1"/>
            <p:nvPr/>
          </p:nvSpPr>
          <p:spPr>
            <a:xfrm>
              <a:off x="1953392" y="2076835"/>
              <a:ext cx="580287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/>
                <a:t>과목 평균 누적 진단</a:t>
              </a:r>
              <a:endParaRPr lang="en-US" altLang="ko-KR" sz="500" dirty="0"/>
            </a:p>
          </p:txBody>
        </p:sp>
        <p:sp>
          <p:nvSpPr>
            <p:cNvPr id="222" name="TextBox 221">
              <a:extLst>
                <a:ext uri="{FF2B5EF4-FFF2-40B4-BE49-F238E27FC236}">
                  <a16:creationId xmlns:a16="http://schemas.microsoft.com/office/drawing/2014/main" id="{9B328E26-14AD-D6FB-5485-3A0442E74D11}"/>
                </a:ext>
              </a:extLst>
            </p:cNvPr>
            <p:cNvSpPr txBox="1"/>
            <p:nvPr/>
          </p:nvSpPr>
          <p:spPr>
            <a:xfrm>
              <a:off x="1400054" y="2204396"/>
              <a:ext cx="461665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altLang="ko-KR" sz="500" dirty="0">
                  <a:solidFill>
                    <a:schemeClr val="bg1">
                      <a:lumMod val="75000"/>
                    </a:schemeClr>
                  </a:solidFill>
                </a:rPr>
                <a:t>2-1 </a:t>
              </a:r>
              <a:r>
                <a:rPr lang="ko-KR" altLang="en-US" sz="500" dirty="0">
                  <a:solidFill>
                    <a:schemeClr val="bg1">
                      <a:lumMod val="75000"/>
                    </a:schemeClr>
                  </a:solidFill>
                </a:rPr>
                <a:t>누적 학습량</a:t>
              </a:r>
              <a:endParaRPr lang="en-US" altLang="ko-KR" sz="500" dirty="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3" name="타원 222">
              <a:extLst>
                <a:ext uri="{FF2B5EF4-FFF2-40B4-BE49-F238E27FC236}">
                  <a16:creationId xmlns:a16="http://schemas.microsoft.com/office/drawing/2014/main" id="{1A3DB8D5-D8BF-41DE-12C8-06347EBB773B}"/>
                </a:ext>
              </a:extLst>
            </p:cNvPr>
            <p:cNvSpPr/>
            <p:nvPr/>
          </p:nvSpPr>
          <p:spPr>
            <a:xfrm>
              <a:off x="1257832" y="2209916"/>
              <a:ext cx="70030" cy="7003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rgbClr val="74DFD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224" name="타원 223">
              <a:extLst>
                <a:ext uri="{FF2B5EF4-FFF2-40B4-BE49-F238E27FC236}">
                  <a16:creationId xmlns:a16="http://schemas.microsoft.com/office/drawing/2014/main" id="{B685494D-AA43-DBF4-5760-7972DD1D672D}"/>
                </a:ext>
              </a:extLst>
            </p:cNvPr>
            <p:cNvSpPr/>
            <p:nvPr/>
          </p:nvSpPr>
          <p:spPr>
            <a:xfrm>
              <a:off x="1899040" y="2205771"/>
              <a:ext cx="70030" cy="7003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rgbClr val="ED7D3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225" name="TextBox 224">
              <a:extLst>
                <a:ext uri="{FF2B5EF4-FFF2-40B4-BE49-F238E27FC236}">
                  <a16:creationId xmlns:a16="http://schemas.microsoft.com/office/drawing/2014/main" id="{B58D46DE-0A62-C51F-8A42-9C03C0A8534E}"/>
                </a:ext>
              </a:extLst>
            </p:cNvPr>
            <p:cNvSpPr txBox="1"/>
            <p:nvPr/>
          </p:nvSpPr>
          <p:spPr>
            <a:xfrm>
              <a:off x="2013404" y="2208227"/>
              <a:ext cx="493725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>
                  <a:solidFill>
                    <a:schemeClr val="bg1">
                      <a:lumMod val="75000"/>
                    </a:schemeClr>
                  </a:solidFill>
                </a:rPr>
                <a:t>과목 평균 학습량</a:t>
              </a:r>
              <a:endParaRPr lang="en-US" altLang="ko-KR" sz="500" dirty="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6" name="타원 225">
              <a:extLst>
                <a:ext uri="{FF2B5EF4-FFF2-40B4-BE49-F238E27FC236}">
                  <a16:creationId xmlns:a16="http://schemas.microsoft.com/office/drawing/2014/main" id="{D4710001-63A8-D8C4-2B90-BC8DB739AEDF}"/>
                </a:ext>
              </a:extLst>
            </p:cNvPr>
            <p:cNvSpPr/>
            <p:nvPr/>
          </p:nvSpPr>
          <p:spPr>
            <a:xfrm>
              <a:off x="1257832" y="2210326"/>
              <a:ext cx="70030" cy="70030"/>
            </a:xfrm>
            <a:prstGeom prst="ellipse">
              <a:avLst/>
            </a:prstGeom>
            <a:solidFill>
              <a:schemeClr val="bg1">
                <a:alpha val="75000"/>
              </a:schemeClr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227" name="타원 226">
              <a:extLst>
                <a:ext uri="{FF2B5EF4-FFF2-40B4-BE49-F238E27FC236}">
                  <a16:creationId xmlns:a16="http://schemas.microsoft.com/office/drawing/2014/main" id="{33A0F2AB-9076-4BFE-1066-C50506CF7EEC}"/>
                </a:ext>
              </a:extLst>
            </p:cNvPr>
            <p:cNvSpPr/>
            <p:nvPr/>
          </p:nvSpPr>
          <p:spPr>
            <a:xfrm>
              <a:off x="1899040" y="2206409"/>
              <a:ext cx="70030" cy="70030"/>
            </a:xfrm>
            <a:prstGeom prst="ellipse">
              <a:avLst/>
            </a:prstGeom>
            <a:solidFill>
              <a:schemeClr val="bg1">
                <a:alpha val="75000"/>
              </a:schemeClr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</p:grpSp>
      <p:sp>
        <p:nvSpPr>
          <p:cNvPr id="228" name="TextBox 227">
            <a:extLst>
              <a:ext uri="{FF2B5EF4-FFF2-40B4-BE49-F238E27FC236}">
                <a16:creationId xmlns:a16="http://schemas.microsoft.com/office/drawing/2014/main" id="{BEAE1D19-8147-CA82-BFE7-8A2A2F827C40}"/>
              </a:ext>
            </a:extLst>
          </p:cNvPr>
          <p:cNvSpPr txBox="1"/>
          <p:nvPr/>
        </p:nvSpPr>
        <p:spPr>
          <a:xfrm>
            <a:off x="313249" y="1538537"/>
            <a:ext cx="10708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전 과목 누적 진단 결과</a:t>
            </a:r>
            <a:endParaRPr kumimoji="1" lang="x-none" altLang="en-US" sz="800" b="1" dirty="0"/>
          </a:p>
        </p:txBody>
      </p:sp>
      <p:pic>
        <p:nvPicPr>
          <p:cNvPr id="229" name="Graphic 11">
            <a:extLst>
              <a:ext uri="{FF2B5EF4-FFF2-40B4-BE49-F238E27FC236}">
                <a16:creationId xmlns:a16="http://schemas.microsoft.com/office/drawing/2014/main" id="{04D4494C-CFBB-B632-84C9-18F0B029D5F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398452" y="1518582"/>
            <a:ext cx="155002" cy="155002"/>
          </a:xfrm>
          <a:prstGeom prst="rect">
            <a:avLst/>
          </a:prstGeom>
        </p:spPr>
      </p:pic>
      <p:sp>
        <p:nvSpPr>
          <p:cNvPr id="230" name="직사각형 229">
            <a:extLst>
              <a:ext uri="{FF2B5EF4-FFF2-40B4-BE49-F238E27FC236}">
                <a16:creationId xmlns:a16="http://schemas.microsoft.com/office/drawing/2014/main" id="{74AD1AE0-D286-4765-E553-6D4EB7D7C7E7}"/>
              </a:ext>
            </a:extLst>
          </p:cNvPr>
          <p:cNvSpPr/>
          <p:nvPr/>
        </p:nvSpPr>
        <p:spPr>
          <a:xfrm>
            <a:off x="4663728" y="1470801"/>
            <a:ext cx="4019242" cy="2384282"/>
          </a:xfrm>
          <a:prstGeom prst="rect">
            <a:avLst/>
          </a:prstGeom>
          <a:noFill/>
          <a:ln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31" name="그룹 43">
            <a:extLst>
              <a:ext uri="{FF2B5EF4-FFF2-40B4-BE49-F238E27FC236}">
                <a16:creationId xmlns:a16="http://schemas.microsoft.com/office/drawing/2014/main" id="{F3DC6432-D96E-4C98-F305-F78890B1AE47}"/>
              </a:ext>
            </a:extLst>
          </p:cNvPr>
          <p:cNvGrpSpPr/>
          <p:nvPr/>
        </p:nvGrpSpPr>
        <p:grpSpPr>
          <a:xfrm>
            <a:off x="5728145" y="1918320"/>
            <a:ext cx="1890410" cy="1489246"/>
            <a:chOff x="540590" y="2074634"/>
            <a:chExt cx="2873511" cy="2355930"/>
          </a:xfrm>
        </p:grpSpPr>
        <p:sp>
          <p:nvSpPr>
            <p:cNvPr id="232" name="TextBox 53">
              <a:extLst>
                <a:ext uri="{FF2B5EF4-FFF2-40B4-BE49-F238E27FC236}">
                  <a16:creationId xmlns:a16="http://schemas.microsoft.com/office/drawing/2014/main" id="{18D166C1-757B-52DE-B022-96663EDFBFDD}"/>
                </a:ext>
              </a:extLst>
            </p:cNvPr>
            <p:cNvSpPr txBox="1"/>
            <p:nvPr/>
          </p:nvSpPr>
          <p:spPr>
            <a:xfrm>
              <a:off x="1717142" y="2074634"/>
              <a:ext cx="717022" cy="40703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600" b="1"/>
                <a:t>국어</a:t>
              </a:r>
              <a:endParaRPr lang="en-US" altLang="ko-KR" sz="600" b="1"/>
            </a:p>
          </p:txBody>
        </p:sp>
        <p:sp>
          <p:nvSpPr>
            <p:cNvPr id="233" name="TextBox 53">
              <a:extLst>
                <a:ext uri="{FF2B5EF4-FFF2-40B4-BE49-F238E27FC236}">
                  <a16:creationId xmlns:a16="http://schemas.microsoft.com/office/drawing/2014/main" id="{ED59454D-9E3D-4C84-358C-E715BA671788}"/>
                </a:ext>
              </a:extLst>
            </p:cNvPr>
            <p:cNvSpPr txBox="1"/>
            <p:nvPr/>
          </p:nvSpPr>
          <p:spPr>
            <a:xfrm>
              <a:off x="540590" y="2859785"/>
              <a:ext cx="717022" cy="40703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600" b="1"/>
                <a:t>수학</a:t>
              </a:r>
              <a:endParaRPr lang="en-US" altLang="ko-KR" sz="600" b="1"/>
            </a:p>
          </p:txBody>
        </p:sp>
        <p:sp>
          <p:nvSpPr>
            <p:cNvPr id="234" name="TextBox 53">
              <a:extLst>
                <a:ext uri="{FF2B5EF4-FFF2-40B4-BE49-F238E27FC236}">
                  <a16:creationId xmlns:a16="http://schemas.microsoft.com/office/drawing/2014/main" id="{8DCC50AA-62EB-1DB8-CB78-63CC4014E6E8}"/>
                </a:ext>
              </a:extLst>
            </p:cNvPr>
            <p:cNvSpPr txBox="1"/>
            <p:nvPr/>
          </p:nvSpPr>
          <p:spPr>
            <a:xfrm>
              <a:off x="1066224" y="4010018"/>
              <a:ext cx="717022" cy="40703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600" b="1"/>
                <a:t>사회</a:t>
              </a:r>
              <a:endParaRPr lang="en-US" altLang="ko-KR" sz="600" b="1"/>
            </a:p>
          </p:txBody>
        </p:sp>
        <p:sp>
          <p:nvSpPr>
            <p:cNvPr id="235" name="TextBox 53">
              <a:extLst>
                <a:ext uri="{FF2B5EF4-FFF2-40B4-BE49-F238E27FC236}">
                  <a16:creationId xmlns:a16="http://schemas.microsoft.com/office/drawing/2014/main" id="{96B67FA2-3C51-7BE2-533D-BF30629F80CA}"/>
                </a:ext>
              </a:extLst>
            </p:cNvPr>
            <p:cNvSpPr txBox="1"/>
            <p:nvPr/>
          </p:nvSpPr>
          <p:spPr>
            <a:xfrm>
              <a:off x="2356464" y="4023530"/>
              <a:ext cx="717022" cy="40703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600" b="1"/>
                <a:t>과학</a:t>
              </a:r>
              <a:endParaRPr lang="en-US" altLang="ko-KR" sz="600" b="1"/>
            </a:p>
          </p:txBody>
        </p:sp>
        <p:sp>
          <p:nvSpPr>
            <p:cNvPr id="236" name="TextBox 53">
              <a:extLst>
                <a:ext uri="{FF2B5EF4-FFF2-40B4-BE49-F238E27FC236}">
                  <a16:creationId xmlns:a16="http://schemas.microsoft.com/office/drawing/2014/main" id="{551D740C-10E7-192C-88C7-22E5AAADC08B}"/>
                </a:ext>
              </a:extLst>
            </p:cNvPr>
            <p:cNvSpPr txBox="1"/>
            <p:nvPr/>
          </p:nvSpPr>
          <p:spPr>
            <a:xfrm>
              <a:off x="2697079" y="2834069"/>
              <a:ext cx="717022" cy="40703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600" b="1"/>
                <a:t>영어</a:t>
              </a:r>
              <a:endParaRPr lang="en-US" altLang="ko-KR" sz="600" b="1"/>
            </a:p>
          </p:txBody>
        </p:sp>
        <p:sp>
          <p:nvSpPr>
            <p:cNvPr id="237" name="정오각형[R] 145">
              <a:extLst>
                <a:ext uri="{FF2B5EF4-FFF2-40B4-BE49-F238E27FC236}">
                  <a16:creationId xmlns:a16="http://schemas.microsoft.com/office/drawing/2014/main" id="{39D9E0CD-869A-0B1B-2390-7BF28B19A039}"/>
                </a:ext>
              </a:extLst>
            </p:cNvPr>
            <p:cNvSpPr/>
            <p:nvPr/>
          </p:nvSpPr>
          <p:spPr>
            <a:xfrm>
              <a:off x="1139479" y="2345594"/>
              <a:ext cx="1676659" cy="1664422"/>
            </a:xfrm>
            <a:prstGeom prst="pentagon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ko-KR" altLang="en-US" sz="1050"/>
            </a:p>
          </p:txBody>
        </p:sp>
        <p:sp>
          <p:nvSpPr>
            <p:cNvPr id="238" name="정오각형[R] 3">
              <a:extLst>
                <a:ext uri="{FF2B5EF4-FFF2-40B4-BE49-F238E27FC236}">
                  <a16:creationId xmlns:a16="http://schemas.microsoft.com/office/drawing/2014/main" id="{7A861AE2-6473-00D7-8801-E07BE35D1623}"/>
                </a:ext>
              </a:extLst>
            </p:cNvPr>
            <p:cNvSpPr/>
            <p:nvPr/>
          </p:nvSpPr>
          <p:spPr>
            <a:xfrm>
              <a:off x="1409671" y="2372429"/>
              <a:ext cx="916704" cy="1482543"/>
            </a:xfrm>
            <a:custGeom>
              <a:avLst/>
              <a:gdLst>
                <a:gd name="connsiteX0" fmla="*/ 2 w 1499607"/>
                <a:gd name="connsiteY0" fmla="*/ 587300 h 1537575"/>
                <a:gd name="connsiteX1" fmla="*/ 749804 w 1499607"/>
                <a:gd name="connsiteY1" fmla="*/ 0 h 1537575"/>
                <a:gd name="connsiteX2" fmla="*/ 1499605 w 1499607"/>
                <a:gd name="connsiteY2" fmla="*/ 587300 h 1537575"/>
                <a:gd name="connsiteX3" fmla="*/ 1213207 w 1499607"/>
                <a:gd name="connsiteY3" fmla="*/ 1537571 h 1537575"/>
                <a:gd name="connsiteX4" fmla="*/ 286400 w 1499607"/>
                <a:gd name="connsiteY4" fmla="*/ 1537571 h 1537575"/>
                <a:gd name="connsiteX5" fmla="*/ 2 w 1499607"/>
                <a:gd name="connsiteY5" fmla="*/ 587300 h 1537575"/>
                <a:gd name="connsiteX0" fmla="*/ 0 w 1276238"/>
                <a:gd name="connsiteY0" fmla="*/ 754824 h 1537571"/>
                <a:gd name="connsiteX1" fmla="*/ 526437 w 1276238"/>
                <a:gd name="connsiteY1" fmla="*/ 0 h 1537571"/>
                <a:gd name="connsiteX2" fmla="*/ 1276238 w 1276238"/>
                <a:gd name="connsiteY2" fmla="*/ 587300 h 1537571"/>
                <a:gd name="connsiteX3" fmla="*/ 989840 w 1276238"/>
                <a:gd name="connsiteY3" fmla="*/ 1537571 h 1537571"/>
                <a:gd name="connsiteX4" fmla="*/ 63033 w 1276238"/>
                <a:gd name="connsiteY4" fmla="*/ 1537571 h 1537571"/>
                <a:gd name="connsiteX5" fmla="*/ 0 w 1276238"/>
                <a:gd name="connsiteY5" fmla="*/ 754824 h 1537571"/>
                <a:gd name="connsiteX0" fmla="*/ 0 w 1276238"/>
                <a:gd name="connsiteY0" fmla="*/ 915367 h 1698114"/>
                <a:gd name="connsiteX1" fmla="*/ 491537 w 1276238"/>
                <a:gd name="connsiteY1" fmla="*/ 0 h 1698114"/>
                <a:gd name="connsiteX2" fmla="*/ 1276238 w 1276238"/>
                <a:gd name="connsiteY2" fmla="*/ 747843 h 1698114"/>
                <a:gd name="connsiteX3" fmla="*/ 989840 w 1276238"/>
                <a:gd name="connsiteY3" fmla="*/ 1698114 h 1698114"/>
                <a:gd name="connsiteX4" fmla="*/ 63033 w 1276238"/>
                <a:gd name="connsiteY4" fmla="*/ 1698114 h 1698114"/>
                <a:gd name="connsiteX5" fmla="*/ 0 w 1276238"/>
                <a:gd name="connsiteY5" fmla="*/ 915367 h 1698114"/>
                <a:gd name="connsiteX0" fmla="*/ 0 w 989840"/>
                <a:gd name="connsiteY0" fmla="*/ 915367 h 1698114"/>
                <a:gd name="connsiteX1" fmla="*/ 491537 w 989840"/>
                <a:gd name="connsiteY1" fmla="*/ 0 h 1698114"/>
                <a:gd name="connsiteX2" fmla="*/ 836489 w 989840"/>
                <a:gd name="connsiteY2" fmla="*/ 894426 h 1698114"/>
                <a:gd name="connsiteX3" fmla="*/ 989840 w 989840"/>
                <a:gd name="connsiteY3" fmla="*/ 1698114 h 1698114"/>
                <a:gd name="connsiteX4" fmla="*/ 63033 w 989840"/>
                <a:gd name="connsiteY4" fmla="*/ 1698114 h 1698114"/>
                <a:gd name="connsiteX5" fmla="*/ 0 w 989840"/>
                <a:gd name="connsiteY5" fmla="*/ 915367 h 1698114"/>
                <a:gd name="connsiteX0" fmla="*/ 76570 w 1066410"/>
                <a:gd name="connsiteY0" fmla="*/ 915367 h 1879598"/>
                <a:gd name="connsiteX1" fmla="*/ 568107 w 1066410"/>
                <a:gd name="connsiteY1" fmla="*/ 0 h 1879598"/>
                <a:gd name="connsiteX2" fmla="*/ 913059 w 1066410"/>
                <a:gd name="connsiteY2" fmla="*/ 894426 h 1879598"/>
                <a:gd name="connsiteX3" fmla="*/ 1066410 w 1066410"/>
                <a:gd name="connsiteY3" fmla="*/ 1698114 h 1879598"/>
                <a:gd name="connsiteX4" fmla="*/ 0 w 1066410"/>
                <a:gd name="connsiteY4" fmla="*/ 1879598 h 1879598"/>
                <a:gd name="connsiteX5" fmla="*/ 76570 w 1066410"/>
                <a:gd name="connsiteY5" fmla="*/ 915367 h 1879598"/>
                <a:gd name="connsiteX0" fmla="*/ 76570 w 975668"/>
                <a:gd name="connsiteY0" fmla="*/ 915367 h 1879598"/>
                <a:gd name="connsiteX1" fmla="*/ 568107 w 975668"/>
                <a:gd name="connsiteY1" fmla="*/ 0 h 1879598"/>
                <a:gd name="connsiteX2" fmla="*/ 913059 w 975668"/>
                <a:gd name="connsiteY2" fmla="*/ 894426 h 1879598"/>
                <a:gd name="connsiteX3" fmla="*/ 975668 w 975668"/>
                <a:gd name="connsiteY3" fmla="*/ 1516630 h 1879598"/>
                <a:gd name="connsiteX4" fmla="*/ 0 w 975668"/>
                <a:gd name="connsiteY4" fmla="*/ 1879598 h 1879598"/>
                <a:gd name="connsiteX5" fmla="*/ 76570 w 975668"/>
                <a:gd name="connsiteY5" fmla="*/ 915367 h 1879598"/>
                <a:gd name="connsiteX0" fmla="*/ 0 w 899098"/>
                <a:gd name="connsiteY0" fmla="*/ 915367 h 1691134"/>
                <a:gd name="connsiteX1" fmla="*/ 491537 w 899098"/>
                <a:gd name="connsiteY1" fmla="*/ 0 h 1691134"/>
                <a:gd name="connsiteX2" fmla="*/ 836489 w 899098"/>
                <a:gd name="connsiteY2" fmla="*/ 894426 h 1691134"/>
                <a:gd name="connsiteX3" fmla="*/ 899098 w 899098"/>
                <a:gd name="connsiteY3" fmla="*/ 1516630 h 1691134"/>
                <a:gd name="connsiteX4" fmla="*/ 56053 w 899098"/>
                <a:gd name="connsiteY4" fmla="*/ 1691134 h 1691134"/>
                <a:gd name="connsiteX5" fmla="*/ 0 w 899098"/>
                <a:gd name="connsiteY5" fmla="*/ 915367 h 1691134"/>
                <a:gd name="connsiteX0" fmla="*/ 0 w 961919"/>
                <a:gd name="connsiteY0" fmla="*/ 838586 h 1691134"/>
                <a:gd name="connsiteX1" fmla="*/ 554358 w 961919"/>
                <a:gd name="connsiteY1" fmla="*/ 0 h 1691134"/>
                <a:gd name="connsiteX2" fmla="*/ 899310 w 961919"/>
                <a:gd name="connsiteY2" fmla="*/ 894426 h 1691134"/>
                <a:gd name="connsiteX3" fmla="*/ 961919 w 961919"/>
                <a:gd name="connsiteY3" fmla="*/ 1516630 h 1691134"/>
                <a:gd name="connsiteX4" fmla="*/ 118874 w 961919"/>
                <a:gd name="connsiteY4" fmla="*/ 1691134 h 1691134"/>
                <a:gd name="connsiteX5" fmla="*/ 0 w 961919"/>
                <a:gd name="connsiteY5" fmla="*/ 838586 h 1691134"/>
                <a:gd name="connsiteX0" fmla="*/ 0 w 961919"/>
                <a:gd name="connsiteY0" fmla="*/ 838586 h 1691134"/>
                <a:gd name="connsiteX1" fmla="*/ 554358 w 961919"/>
                <a:gd name="connsiteY1" fmla="*/ 0 h 1691134"/>
                <a:gd name="connsiteX2" fmla="*/ 955151 w 961919"/>
                <a:gd name="connsiteY2" fmla="*/ 866505 h 1691134"/>
                <a:gd name="connsiteX3" fmla="*/ 961919 w 961919"/>
                <a:gd name="connsiteY3" fmla="*/ 1516630 h 1691134"/>
                <a:gd name="connsiteX4" fmla="*/ 118874 w 961919"/>
                <a:gd name="connsiteY4" fmla="*/ 1691134 h 1691134"/>
                <a:gd name="connsiteX5" fmla="*/ 0 w 961919"/>
                <a:gd name="connsiteY5" fmla="*/ 838586 h 1691134"/>
                <a:gd name="connsiteX0" fmla="*/ 0 w 1045681"/>
                <a:gd name="connsiteY0" fmla="*/ 824626 h 1691134"/>
                <a:gd name="connsiteX1" fmla="*/ 638120 w 1045681"/>
                <a:gd name="connsiteY1" fmla="*/ 0 h 1691134"/>
                <a:gd name="connsiteX2" fmla="*/ 1038913 w 1045681"/>
                <a:gd name="connsiteY2" fmla="*/ 866505 h 1691134"/>
                <a:gd name="connsiteX3" fmla="*/ 1045681 w 1045681"/>
                <a:gd name="connsiteY3" fmla="*/ 1516630 h 1691134"/>
                <a:gd name="connsiteX4" fmla="*/ 202636 w 1045681"/>
                <a:gd name="connsiteY4" fmla="*/ 1691134 h 1691134"/>
                <a:gd name="connsiteX5" fmla="*/ 0 w 1045681"/>
                <a:gd name="connsiteY5" fmla="*/ 824626 h 1691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5681" h="1691134">
                  <a:moveTo>
                    <a:pt x="0" y="824626"/>
                  </a:moveTo>
                  <a:lnTo>
                    <a:pt x="638120" y="0"/>
                  </a:lnTo>
                  <a:lnTo>
                    <a:pt x="1038913" y="866505"/>
                  </a:lnTo>
                  <a:lnTo>
                    <a:pt x="1045681" y="1516630"/>
                  </a:lnTo>
                  <a:lnTo>
                    <a:pt x="202636" y="1691134"/>
                  </a:lnTo>
                  <a:lnTo>
                    <a:pt x="0" y="824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ko-KR" altLang="en-US" sz="1050"/>
            </a:p>
          </p:txBody>
        </p:sp>
        <p:sp>
          <p:nvSpPr>
            <p:cNvPr id="239" name="정오각형[R] 181">
              <a:extLst>
                <a:ext uri="{FF2B5EF4-FFF2-40B4-BE49-F238E27FC236}">
                  <a16:creationId xmlns:a16="http://schemas.microsoft.com/office/drawing/2014/main" id="{87CD687E-3B9C-4772-EBAB-5D10D159F758}"/>
                </a:ext>
              </a:extLst>
            </p:cNvPr>
            <p:cNvSpPr/>
            <p:nvPr/>
          </p:nvSpPr>
          <p:spPr>
            <a:xfrm>
              <a:off x="1237225" y="2464543"/>
              <a:ext cx="1478744" cy="1467951"/>
            </a:xfrm>
            <a:prstGeom prst="pentagon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ko-KR" altLang="en-US" sz="1050"/>
            </a:p>
          </p:txBody>
        </p:sp>
        <p:sp>
          <p:nvSpPr>
            <p:cNvPr id="240" name="정오각형[R] 182">
              <a:extLst>
                <a:ext uri="{FF2B5EF4-FFF2-40B4-BE49-F238E27FC236}">
                  <a16:creationId xmlns:a16="http://schemas.microsoft.com/office/drawing/2014/main" id="{14DC1F9B-93C1-65C6-16A2-D3047F8B2569}"/>
                </a:ext>
              </a:extLst>
            </p:cNvPr>
            <p:cNvSpPr/>
            <p:nvPr/>
          </p:nvSpPr>
          <p:spPr>
            <a:xfrm>
              <a:off x="1346190" y="2582873"/>
              <a:ext cx="1253408" cy="1244258"/>
            </a:xfrm>
            <a:prstGeom prst="pentagon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ko-KR" altLang="en-US" sz="1050"/>
            </a:p>
          </p:txBody>
        </p:sp>
        <p:sp>
          <p:nvSpPr>
            <p:cNvPr id="241" name="정오각형[R] 3">
              <a:extLst>
                <a:ext uri="{FF2B5EF4-FFF2-40B4-BE49-F238E27FC236}">
                  <a16:creationId xmlns:a16="http://schemas.microsoft.com/office/drawing/2014/main" id="{78DD1223-39A6-1AD4-2055-3D3CCE0C059E}"/>
                </a:ext>
              </a:extLst>
            </p:cNvPr>
            <p:cNvSpPr/>
            <p:nvPr/>
          </p:nvSpPr>
          <p:spPr>
            <a:xfrm>
              <a:off x="1155256" y="2589916"/>
              <a:ext cx="1321587" cy="1230172"/>
            </a:xfrm>
            <a:custGeom>
              <a:avLst/>
              <a:gdLst>
                <a:gd name="connsiteX0" fmla="*/ 2 w 1499607"/>
                <a:gd name="connsiteY0" fmla="*/ 587300 h 1537575"/>
                <a:gd name="connsiteX1" fmla="*/ 749804 w 1499607"/>
                <a:gd name="connsiteY1" fmla="*/ 0 h 1537575"/>
                <a:gd name="connsiteX2" fmla="*/ 1499605 w 1499607"/>
                <a:gd name="connsiteY2" fmla="*/ 587300 h 1537575"/>
                <a:gd name="connsiteX3" fmla="*/ 1213207 w 1499607"/>
                <a:gd name="connsiteY3" fmla="*/ 1537571 h 1537575"/>
                <a:gd name="connsiteX4" fmla="*/ 286400 w 1499607"/>
                <a:gd name="connsiteY4" fmla="*/ 1537571 h 1537575"/>
                <a:gd name="connsiteX5" fmla="*/ 2 w 1499607"/>
                <a:gd name="connsiteY5" fmla="*/ 587300 h 1537575"/>
                <a:gd name="connsiteX0" fmla="*/ 0 w 1276238"/>
                <a:gd name="connsiteY0" fmla="*/ 754824 h 1537571"/>
                <a:gd name="connsiteX1" fmla="*/ 526437 w 1276238"/>
                <a:gd name="connsiteY1" fmla="*/ 0 h 1537571"/>
                <a:gd name="connsiteX2" fmla="*/ 1276238 w 1276238"/>
                <a:gd name="connsiteY2" fmla="*/ 587300 h 1537571"/>
                <a:gd name="connsiteX3" fmla="*/ 989840 w 1276238"/>
                <a:gd name="connsiteY3" fmla="*/ 1537571 h 1537571"/>
                <a:gd name="connsiteX4" fmla="*/ 63033 w 1276238"/>
                <a:gd name="connsiteY4" fmla="*/ 1537571 h 1537571"/>
                <a:gd name="connsiteX5" fmla="*/ 0 w 1276238"/>
                <a:gd name="connsiteY5" fmla="*/ 754824 h 1537571"/>
                <a:gd name="connsiteX0" fmla="*/ 0 w 1276238"/>
                <a:gd name="connsiteY0" fmla="*/ 915367 h 1698114"/>
                <a:gd name="connsiteX1" fmla="*/ 491537 w 1276238"/>
                <a:gd name="connsiteY1" fmla="*/ 0 h 1698114"/>
                <a:gd name="connsiteX2" fmla="*/ 1276238 w 1276238"/>
                <a:gd name="connsiteY2" fmla="*/ 747843 h 1698114"/>
                <a:gd name="connsiteX3" fmla="*/ 989840 w 1276238"/>
                <a:gd name="connsiteY3" fmla="*/ 1698114 h 1698114"/>
                <a:gd name="connsiteX4" fmla="*/ 63033 w 1276238"/>
                <a:gd name="connsiteY4" fmla="*/ 1698114 h 1698114"/>
                <a:gd name="connsiteX5" fmla="*/ 0 w 1276238"/>
                <a:gd name="connsiteY5" fmla="*/ 915367 h 1698114"/>
                <a:gd name="connsiteX0" fmla="*/ 0 w 989840"/>
                <a:gd name="connsiteY0" fmla="*/ 915367 h 1698114"/>
                <a:gd name="connsiteX1" fmla="*/ 491537 w 989840"/>
                <a:gd name="connsiteY1" fmla="*/ 0 h 1698114"/>
                <a:gd name="connsiteX2" fmla="*/ 836489 w 989840"/>
                <a:gd name="connsiteY2" fmla="*/ 894426 h 1698114"/>
                <a:gd name="connsiteX3" fmla="*/ 989840 w 989840"/>
                <a:gd name="connsiteY3" fmla="*/ 1698114 h 1698114"/>
                <a:gd name="connsiteX4" fmla="*/ 63033 w 989840"/>
                <a:gd name="connsiteY4" fmla="*/ 1698114 h 1698114"/>
                <a:gd name="connsiteX5" fmla="*/ 0 w 989840"/>
                <a:gd name="connsiteY5" fmla="*/ 915367 h 1698114"/>
                <a:gd name="connsiteX0" fmla="*/ 76570 w 1066410"/>
                <a:gd name="connsiteY0" fmla="*/ 915367 h 1879598"/>
                <a:gd name="connsiteX1" fmla="*/ 568107 w 1066410"/>
                <a:gd name="connsiteY1" fmla="*/ 0 h 1879598"/>
                <a:gd name="connsiteX2" fmla="*/ 913059 w 1066410"/>
                <a:gd name="connsiteY2" fmla="*/ 894426 h 1879598"/>
                <a:gd name="connsiteX3" fmla="*/ 1066410 w 1066410"/>
                <a:gd name="connsiteY3" fmla="*/ 1698114 h 1879598"/>
                <a:gd name="connsiteX4" fmla="*/ 0 w 1066410"/>
                <a:gd name="connsiteY4" fmla="*/ 1879598 h 1879598"/>
                <a:gd name="connsiteX5" fmla="*/ 76570 w 1066410"/>
                <a:gd name="connsiteY5" fmla="*/ 915367 h 1879598"/>
                <a:gd name="connsiteX0" fmla="*/ 76570 w 975668"/>
                <a:gd name="connsiteY0" fmla="*/ 915367 h 1879598"/>
                <a:gd name="connsiteX1" fmla="*/ 568107 w 975668"/>
                <a:gd name="connsiteY1" fmla="*/ 0 h 1879598"/>
                <a:gd name="connsiteX2" fmla="*/ 913059 w 975668"/>
                <a:gd name="connsiteY2" fmla="*/ 894426 h 1879598"/>
                <a:gd name="connsiteX3" fmla="*/ 975668 w 975668"/>
                <a:gd name="connsiteY3" fmla="*/ 1516630 h 1879598"/>
                <a:gd name="connsiteX4" fmla="*/ 0 w 975668"/>
                <a:gd name="connsiteY4" fmla="*/ 1879598 h 1879598"/>
                <a:gd name="connsiteX5" fmla="*/ 76570 w 975668"/>
                <a:gd name="connsiteY5" fmla="*/ 915367 h 1879598"/>
                <a:gd name="connsiteX0" fmla="*/ 0 w 899098"/>
                <a:gd name="connsiteY0" fmla="*/ 915367 h 1691134"/>
                <a:gd name="connsiteX1" fmla="*/ 491537 w 899098"/>
                <a:gd name="connsiteY1" fmla="*/ 0 h 1691134"/>
                <a:gd name="connsiteX2" fmla="*/ 836489 w 899098"/>
                <a:gd name="connsiteY2" fmla="*/ 894426 h 1691134"/>
                <a:gd name="connsiteX3" fmla="*/ 899098 w 899098"/>
                <a:gd name="connsiteY3" fmla="*/ 1516630 h 1691134"/>
                <a:gd name="connsiteX4" fmla="*/ 56053 w 899098"/>
                <a:gd name="connsiteY4" fmla="*/ 1691134 h 1691134"/>
                <a:gd name="connsiteX5" fmla="*/ 0 w 899098"/>
                <a:gd name="connsiteY5" fmla="*/ 915367 h 1691134"/>
                <a:gd name="connsiteX0" fmla="*/ 0 w 961919"/>
                <a:gd name="connsiteY0" fmla="*/ 838586 h 1691134"/>
                <a:gd name="connsiteX1" fmla="*/ 554358 w 961919"/>
                <a:gd name="connsiteY1" fmla="*/ 0 h 1691134"/>
                <a:gd name="connsiteX2" fmla="*/ 899310 w 961919"/>
                <a:gd name="connsiteY2" fmla="*/ 894426 h 1691134"/>
                <a:gd name="connsiteX3" fmla="*/ 961919 w 961919"/>
                <a:gd name="connsiteY3" fmla="*/ 1516630 h 1691134"/>
                <a:gd name="connsiteX4" fmla="*/ 118874 w 961919"/>
                <a:gd name="connsiteY4" fmla="*/ 1691134 h 1691134"/>
                <a:gd name="connsiteX5" fmla="*/ 0 w 961919"/>
                <a:gd name="connsiteY5" fmla="*/ 838586 h 1691134"/>
                <a:gd name="connsiteX0" fmla="*/ 0 w 961919"/>
                <a:gd name="connsiteY0" fmla="*/ 838586 h 1691134"/>
                <a:gd name="connsiteX1" fmla="*/ 554358 w 961919"/>
                <a:gd name="connsiteY1" fmla="*/ 0 h 1691134"/>
                <a:gd name="connsiteX2" fmla="*/ 955151 w 961919"/>
                <a:gd name="connsiteY2" fmla="*/ 866505 h 1691134"/>
                <a:gd name="connsiteX3" fmla="*/ 961919 w 961919"/>
                <a:gd name="connsiteY3" fmla="*/ 1516630 h 1691134"/>
                <a:gd name="connsiteX4" fmla="*/ 118874 w 961919"/>
                <a:gd name="connsiteY4" fmla="*/ 1691134 h 1691134"/>
                <a:gd name="connsiteX5" fmla="*/ 0 w 961919"/>
                <a:gd name="connsiteY5" fmla="*/ 838586 h 1691134"/>
                <a:gd name="connsiteX0" fmla="*/ 0 w 1045681"/>
                <a:gd name="connsiteY0" fmla="*/ 824626 h 1691134"/>
                <a:gd name="connsiteX1" fmla="*/ 638120 w 1045681"/>
                <a:gd name="connsiteY1" fmla="*/ 0 h 1691134"/>
                <a:gd name="connsiteX2" fmla="*/ 1038913 w 1045681"/>
                <a:gd name="connsiteY2" fmla="*/ 866505 h 1691134"/>
                <a:gd name="connsiteX3" fmla="*/ 1045681 w 1045681"/>
                <a:gd name="connsiteY3" fmla="*/ 1516630 h 1691134"/>
                <a:gd name="connsiteX4" fmla="*/ 202636 w 1045681"/>
                <a:gd name="connsiteY4" fmla="*/ 1691134 h 1691134"/>
                <a:gd name="connsiteX5" fmla="*/ 0 w 1045681"/>
                <a:gd name="connsiteY5" fmla="*/ 824626 h 1691134"/>
                <a:gd name="connsiteX0" fmla="*/ 0 w 1045681"/>
                <a:gd name="connsiteY0" fmla="*/ 597875 h 1464383"/>
                <a:gd name="connsiteX1" fmla="*/ 660795 w 1045681"/>
                <a:gd name="connsiteY1" fmla="*/ 0 h 1464383"/>
                <a:gd name="connsiteX2" fmla="*/ 1038913 w 1045681"/>
                <a:gd name="connsiteY2" fmla="*/ 639754 h 1464383"/>
                <a:gd name="connsiteX3" fmla="*/ 1045681 w 1045681"/>
                <a:gd name="connsiteY3" fmla="*/ 1289879 h 1464383"/>
                <a:gd name="connsiteX4" fmla="*/ 202636 w 1045681"/>
                <a:gd name="connsiteY4" fmla="*/ 1464383 h 1464383"/>
                <a:gd name="connsiteX5" fmla="*/ 0 w 1045681"/>
                <a:gd name="connsiteY5" fmla="*/ 597875 h 1464383"/>
                <a:gd name="connsiteX0" fmla="*/ 0 w 1227872"/>
                <a:gd name="connsiteY0" fmla="*/ 597875 h 1464383"/>
                <a:gd name="connsiteX1" fmla="*/ 660795 w 1227872"/>
                <a:gd name="connsiteY1" fmla="*/ 0 h 1464383"/>
                <a:gd name="connsiteX2" fmla="*/ 1227872 w 1227872"/>
                <a:gd name="connsiteY2" fmla="*/ 579287 h 1464383"/>
                <a:gd name="connsiteX3" fmla="*/ 1045681 w 1227872"/>
                <a:gd name="connsiteY3" fmla="*/ 1289879 h 1464383"/>
                <a:gd name="connsiteX4" fmla="*/ 202636 w 1227872"/>
                <a:gd name="connsiteY4" fmla="*/ 1464383 h 1464383"/>
                <a:gd name="connsiteX5" fmla="*/ 0 w 1227872"/>
                <a:gd name="connsiteY5" fmla="*/ 597875 h 1464383"/>
                <a:gd name="connsiteX0" fmla="*/ 0 w 1227872"/>
                <a:gd name="connsiteY0" fmla="*/ 597875 h 1464383"/>
                <a:gd name="connsiteX1" fmla="*/ 660795 w 1227872"/>
                <a:gd name="connsiteY1" fmla="*/ 0 h 1464383"/>
                <a:gd name="connsiteX2" fmla="*/ 1227872 w 1227872"/>
                <a:gd name="connsiteY2" fmla="*/ 579287 h 1464383"/>
                <a:gd name="connsiteX3" fmla="*/ 1106147 w 1227872"/>
                <a:gd name="connsiteY3" fmla="*/ 1403254 h 1464383"/>
                <a:gd name="connsiteX4" fmla="*/ 202636 w 1227872"/>
                <a:gd name="connsiteY4" fmla="*/ 1464383 h 1464383"/>
                <a:gd name="connsiteX5" fmla="*/ 0 w 1227872"/>
                <a:gd name="connsiteY5" fmla="*/ 597875 h 1464383"/>
                <a:gd name="connsiteX0" fmla="*/ 0 w 1507531"/>
                <a:gd name="connsiteY0" fmla="*/ 424033 h 1464383"/>
                <a:gd name="connsiteX1" fmla="*/ 940454 w 1507531"/>
                <a:gd name="connsiteY1" fmla="*/ 0 h 1464383"/>
                <a:gd name="connsiteX2" fmla="*/ 1507531 w 1507531"/>
                <a:gd name="connsiteY2" fmla="*/ 579287 h 1464383"/>
                <a:gd name="connsiteX3" fmla="*/ 1385806 w 1507531"/>
                <a:gd name="connsiteY3" fmla="*/ 1403254 h 1464383"/>
                <a:gd name="connsiteX4" fmla="*/ 482295 w 1507531"/>
                <a:gd name="connsiteY4" fmla="*/ 1464383 h 1464383"/>
                <a:gd name="connsiteX5" fmla="*/ 0 w 1507531"/>
                <a:gd name="connsiteY5" fmla="*/ 424033 h 1464383"/>
                <a:gd name="connsiteX0" fmla="*/ 0 w 1507531"/>
                <a:gd name="connsiteY0" fmla="*/ 424033 h 1403254"/>
                <a:gd name="connsiteX1" fmla="*/ 940454 w 1507531"/>
                <a:gd name="connsiteY1" fmla="*/ 0 h 1403254"/>
                <a:gd name="connsiteX2" fmla="*/ 1507531 w 1507531"/>
                <a:gd name="connsiteY2" fmla="*/ 579287 h 1403254"/>
                <a:gd name="connsiteX3" fmla="*/ 1385806 w 1507531"/>
                <a:gd name="connsiteY3" fmla="*/ 1403254 h 1403254"/>
                <a:gd name="connsiteX4" fmla="*/ 572995 w 1507531"/>
                <a:gd name="connsiteY4" fmla="*/ 1237632 h 1403254"/>
                <a:gd name="connsiteX5" fmla="*/ 0 w 1507531"/>
                <a:gd name="connsiteY5" fmla="*/ 424033 h 140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7531" h="1403254">
                  <a:moveTo>
                    <a:pt x="0" y="424033"/>
                  </a:moveTo>
                  <a:lnTo>
                    <a:pt x="940454" y="0"/>
                  </a:lnTo>
                  <a:lnTo>
                    <a:pt x="1507531" y="579287"/>
                  </a:lnTo>
                  <a:lnTo>
                    <a:pt x="1385806" y="1403254"/>
                  </a:lnTo>
                  <a:lnTo>
                    <a:pt x="572995" y="1237632"/>
                  </a:lnTo>
                  <a:lnTo>
                    <a:pt x="0" y="424033"/>
                  </a:lnTo>
                  <a:close/>
                </a:path>
              </a:pathLst>
            </a:custGeom>
            <a:noFill/>
            <a:ln w="19050">
              <a:solidFill>
                <a:srgbClr val="FF7174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ko-KR" altLang="en-US" sz="1050"/>
            </a:p>
          </p:txBody>
        </p:sp>
      </p:grpSp>
      <p:sp>
        <p:nvSpPr>
          <p:cNvPr id="242" name="TextBox 241">
            <a:extLst>
              <a:ext uri="{FF2B5EF4-FFF2-40B4-BE49-F238E27FC236}">
                <a16:creationId xmlns:a16="http://schemas.microsoft.com/office/drawing/2014/main" id="{B8A002F4-A9F9-3CF7-391E-CCA068F7E091}"/>
              </a:ext>
            </a:extLst>
          </p:cNvPr>
          <p:cNvSpPr txBox="1"/>
          <p:nvPr/>
        </p:nvSpPr>
        <p:spPr>
          <a:xfrm>
            <a:off x="5475318" y="3441614"/>
            <a:ext cx="2318015" cy="2662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1600" b="1" dirty="0" err="1">
                <a:solidFill>
                  <a:srgbClr val="B845FF"/>
                </a:solidFill>
              </a:rPr>
              <a:t>국어</a:t>
            </a:r>
            <a:r>
              <a:rPr lang="ko-KR" altLang="en-US" sz="900" b="1" dirty="0" err="1"/>
              <a:t>을</a:t>
            </a:r>
            <a:r>
              <a:rPr lang="en-US" altLang="ko-KR" sz="900" b="1" dirty="0"/>
              <a:t>(</a:t>
            </a:r>
            <a:r>
              <a:rPr lang="ko-KR" altLang="en-US" sz="900" b="1" dirty="0"/>
              <a:t>를</a:t>
            </a:r>
            <a:r>
              <a:rPr lang="en-US" altLang="ko-KR" sz="900" b="1" dirty="0"/>
              <a:t>) </a:t>
            </a:r>
            <a:r>
              <a:rPr lang="ko-KR" altLang="en-US" sz="900" b="1" dirty="0"/>
              <a:t>특히 잘하는 편입니다</a:t>
            </a:r>
            <a:r>
              <a:rPr lang="en-US" altLang="ko-KR" sz="900" b="1" dirty="0"/>
              <a:t>.</a:t>
            </a:r>
            <a:endParaRPr lang="en-US" altLang="ko-KR" sz="800" dirty="0"/>
          </a:p>
        </p:txBody>
      </p:sp>
      <p:sp>
        <p:nvSpPr>
          <p:cNvPr id="324" name="직사각형 323">
            <a:extLst>
              <a:ext uri="{FF2B5EF4-FFF2-40B4-BE49-F238E27FC236}">
                <a16:creationId xmlns:a16="http://schemas.microsoft.com/office/drawing/2014/main" id="{D25394B1-44C4-71C1-5DE1-B4CBEBB571BC}"/>
              </a:ext>
            </a:extLst>
          </p:cNvPr>
          <p:cNvSpPr/>
          <p:nvPr/>
        </p:nvSpPr>
        <p:spPr>
          <a:xfrm>
            <a:off x="-38399" y="-1"/>
            <a:ext cx="8921510" cy="7852229"/>
          </a:xfrm>
          <a:prstGeom prst="rect">
            <a:avLst/>
          </a:prstGeom>
          <a:solidFill>
            <a:schemeClr val="tx1">
              <a:alpha val="4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327" name="모서리가 둥근 직사각형 114">
            <a:extLst>
              <a:ext uri="{FF2B5EF4-FFF2-40B4-BE49-F238E27FC236}">
                <a16:creationId xmlns:a16="http://schemas.microsoft.com/office/drawing/2014/main" id="{4B04A826-3668-A426-A95F-79F5AFC88828}"/>
              </a:ext>
            </a:extLst>
          </p:cNvPr>
          <p:cNvSpPr/>
          <p:nvPr/>
        </p:nvSpPr>
        <p:spPr>
          <a:xfrm>
            <a:off x="2358436" y="1668525"/>
            <a:ext cx="4237443" cy="3520949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>
              <a:lnSpc>
                <a:spcPct val="150000"/>
              </a:lnSpc>
            </a:pPr>
            <a:endParaRPr kumimoji="1" lang="ko-KR" altLang="en-US" sz="600">
              <a:solidFill>
                <a:prstClr val="black"/>
              </a:solidFill>
            </a:endParaRPr>
          </a:p>
        </p:txBody>
      </p:sp>
      <p:sp>
        <p:nvSpPr>
          <p:cNvPr id="328" name="제목 10">
            <a:extLst>
              <a:ext uri="{FF2B5EF4-FFF2-40B4-BE49-F238E27FC236}">
                <a16:creationId xmlns:a16="http://schemas.microsoft.com/office/drawing/2014/main" id="{31D1450C-6330-AFF2-4C0B-6ED8E7FFE985}"/>
              </a:ext>
            </a:extLst>
          </p:cNvPr>
          <p:cNvSpPr txBox="1">
            <a:spLocks/>
          </p:cNvSpPr>
          <p:nvPr/>
        </p:nvSpPr>
        <p:spPr>
          <a:xfrm>
            <a:off x="2488893" y="1750038"/>
            <a:ext cx="960199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kern="0" spc="0" dirty="0">
                <a:solidFill>
                  <a:prstClr val="black">
                    <a:lumMod val="95000"/>
                    <a:lumOff val="5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종합리포트 공유하기</a:t>
            </a:r>
            <a:endParaRPr lang="en-US" altLang="ko-KR" sz="800" kern="0" spc="0" dirty="0">
              <a:solidFill>
                <a:prstClr val="black">
                  <a:lumMod val="95000"/>
                  <a:lumOff val="5000"/>
                </a:prst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cxnSp>
        <p:nvCxnSpPr>
          <p:cNvPr id="329" name="직선 연결선[R] 299">
            <a:extLst>
              <a:ext uri="{FF2B5EF4-FFF2-40B4-BE49-F238E27FC236}">
                <a16:creationId xmlns:a16="http://schemas.microsoft.com/office/drawing/2014/main" id="{5BAF99C3-A3C1-E433-E22D-282E228419CD}"/>
              </a:ext>
            </a:extLst>
          </p:cNvPr>
          <p:cNvCxnSpPr>
            <a:cxnSpLocks/>
          </p:cNvCxnSpPr>
          <p:nvPr/>
        </p:nvCxnSpPr>
        <p:spPr>
          <a:xfrm>
            <a:off x="2358436" y="1964932"/>
            <a:ext cx="4237443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31" name="그래픽 330" descr="닫기">
            <a:extLst>
              <a:ext uri="{FF2B5EF4-FFF2-40B4-BE49-F238E27FC236}">
                <a16:creationId xmlns:a16="http://schemas.microsoft.com/office/drawing/2014/main" id="{BC012325-72EB-C2EF-48BE-CDFDB2305D08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6409006" y="1760384"/>
            <a:ext cx="102417" cy="102417"/>
          </a:xfrm>
          <a:prstGeom prst="rect">
            <a:avLst/>
          </a:prstGeom>
        </p:spPr>
      </p:pic>
      <p:sp>
        <p:nvSpPr>
          <p:cNvPr id="332" name="사각형: 둥근 모서리 331">
            <a:extLst>
              <a:ext uri="{FF2B5EF4-FFF2-40B4-BE49-F238E27FC236}">
                <a16:creationId xmlns:a16="http://schemas.microsoft.com/office/drawing/2014/main" id="{2187A163-9148-EB79-260D-B5B93A7A1304}"/>
              </a:ext>
            </a:extLst>
          </p:cNvPr>
          <p:cNvSpPr/>
          <p:nvPr/>
        </p:nvSpPr>
        <p:spPr>
          <a:xfrm>
            <a:off x="2427695" y="2024638"/>
            <a:ext cx="4098924" cy="2796538"/>
          </a:xfrm>
          <a:prstGeom prst="roundRect">
            <a:avLst>
              <a:gd name="adj" fmla="val 1699"/>
            </a:avLst>
          </a:prstGeom>
          <a:solidFill>
            <a:schemeClr val="bg1">
              <a:lumMod val="95000"/>
              <a:alpha val="6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333" name="제목 10">
            <a:extLst>
              <a:ext uri="{FF2B5EF4-FFF2-40B4-BE49-F238E27FC236}">
                <a16:creationId xmlns:a16="http://schemas.microsoft.com/office/drawing/2014/main" id="{AF704A33-F965-5713-2BEE-14FAA52305CE}"/>
              </a:ext>
            </a:extLst>
          </p:cNvPr>
          <p:cNvSpPr txBox="1">
            <a:spLocks/>
          </p:cNvSpPr>
          <p:nvPr/>
        </p:nvSpPr>
        <p:spPr>
          <a:xfrm>
            <a:off x="2552393" y="2205987"/>
            <a:ext cx="570669" cy="107722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700" kern="0" spc="0" dirty="0">
                <a:solidFill>
                  <a:prstClr val="black">
                    <a:lumMod val="95000"/>
                    <a:lumOff val="5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발송대상 설정</a:t>
            </a:r>
            <a:endParaRPr lang="en-US" altLang="ko-KR" sz="700" kern="0" spc="0" dirty="0">
              <a:solidFill>
                <a:prstClr val="black">
                  <a:lumMod val="95000"/>
                  <a:lumOff val="5000"/>
                </a:prst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334" name="제목 10">
            <a:extLst>
              <a:ext uri="{FF2B5EF4-FFF2-40B4-BE49-F238E27FC236}">
                <a16:creationId xmlns:a16="http://schemas.microsoft.com/office/drawing/2014/main" id="{5EE6E37B-8D66-F128-19AB-EE15D162F712}"/>
              </a:ext>
            </a:extLst>
          </p:cNvPr>
          <p:cNvSpPr txBox="1">
            <a:spLocks/>
          </p:cNvSpPr>
          <p:nvPr/>
        </p:nvSpPr>
        <p:spPr>
          <a:xfrm>
            <a:off x="3349812" y="2119541"/>
            <a:ext cx="1127345" cy="100027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650" b="0" kern="0" spc="0" dirty="0">
                <a:solidFill>
                  <a:prstClr val="black">
                    <a:lumMod val="95000"/>
                    <a:lumOff val="5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우리반 학부모</a:t>
            </a:r>
            <a:r>
              <a:rPr lang="en-US" altLang="ko-KR" sz="650" b="0" kern="0" spc="0" dirty="0">
                <a:solidFill>
                  <a:prstClr val="black">
                    <a:lumMod val="95000"/>
                    <a:lumOff val="5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(30</a:t>
            </a:r>
            <a:r>
              <a:rPr lang="ko-KR" altLang="en-US" sz="650" b="0" kern="0" spc="0" dirty="0">
                <a:solidFill>
                  <a:prstClr val="black">
                    <a:lumMod val="95000"/>
                    <a:lumOff val="5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명</a:t>
            </a:r>
            <a:r>
              <a:rPr lang="en-US" altLang="ko-KR" sz="650" b="0" kern="0" spc="0" dirty="0">
                <a:solidFill>
                  <a:prstClr val="black">
                    <a:lumMod val="95000"/>
                    <a:lumOff val="5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)</a:t>
            </a:r>
          </a:p>
        </p:txBody>
      </p:sp>
      <p:sp>
        <p:nvSpPr>
          <p:cNvPr id="335" name="제목 10">
            <a:extLst>
              <a:ext uri="{FF2B5EF4-FFF2-40B4-BE49-F238E27FC236}">
                <a16:creationId xmlns:a16="http://schemas.microsoft.com/office/drawing/2014/main" id="{A9906D3F-C4EF-43E1-B3E4-1D8D4B47D57C}"/>
              </a:ext>
            </a:extLst>
          </p:cNvPr>
          <p:cNvSpPr txBox="1">
            <a:spLocks/>
          </p:cNvSpPr>
          <p:nvPr/>
        </p:nvSpPr>
        <p:spPr>
          <a:xfrm>
            <a:off x="4878973" y="2119541"/>
            <a:ext cx="1127345" cy="100027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650" b="0" kern="0" spc="0" dirty="0">
                <a:solidFill>
                  <a:prstClr val="black">
                    <a:lumMod val="95000"/>
                    <a:lumOff val="5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선택한 학부모</a:t>
            </a:r>
            <a:r>
              <a:rPr lang="en-US" altLang="ko-KR" sz="650" b="0" kern="0" spc="0" dirty="0">
                <a:solidFill>
                  <a:prstClr val="black">
                    <a:lumMod val="95000"/>
                    <a:lumOff val="5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(10</a:t>
            </a:r>
            <a:r>
              <a:rPr lang="ko-KR" altLang="en-US" sz="650" b="0" kern="0" spc="0" dirty="0">
                <a:solidFill>
                  <a:prstClr val="black">
                    <a:lumMod val="95000"/>
                    <a:lumOff val="5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명</a:t>
            </a:r>
            <a:r>
              <a:rPr lang="en-US" altLang="ko-KR" sz="650" b="0" kern="0" spc="0" dirty="0">
                <a:solidFill>
                  <a:prstClr val="black">
                    <a:lumMod val="95000"/>
                    <a:lumOff val="5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)</a:t>
            </a:r>
          </a:p>
        </p:txBody>
      </p:sp>
      <p:sp>
        <p:nvSpPr>
          <p:cNvPr id="336" name="사각형: 둥근 모서리 335">
            <a:extLst>
              <a:ext uri="{FF2B5EF4-FFF2-40B4-BE49-F238E27FC236}">
                <a16:creationId xmlns:a16="http://schemas.microsoft.com/office/drawing/2014/main" id="{AAB294FD-3C47-1BDB-183F-5871ADA51C18}"/>
              </a:ext>
            </a:extLst>
          </p:cNvPr>
          <p:cNvSpPr/>
          <p:nvPr/>
        </p:nvSpPr>
        <p:spPr>
          <a:xfrm>
            <a:off x="3336584" y="2251955"/>
            <a:ext cx="1153799" cy="1948730"/>
          </a:xfrm>
          <a:prstGeom prst="roundRect">
            <a:avLst>
              <a:gd name="adj" fmla="val 1699"/>
            </a:avLst>
          </a:prstGeom>
          <a:solidFill>
            <a:schemeClr val="bg1"/>
          </a:solidFill>
          <a:ln w="6350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graphicFrame>
        <p:nvGraphicFramePr>
          <p:cNvPr id="337" name="표 336">
            <a:extLst>
              <a:ext uri="{FF2B5EF4-FFF2-40B4-BE49-F238E27FC236}">
                <a16:creationId xmlns:a16="http://schemas.microsoft.com/office/drawing/2014/main" id="{C6DB7E76-967C-DD6D-7D0F-ED13B35D6F2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71945311"/>
              </p:ext>
            </p:extLst>
          </p:nvPr>
        </p:nvGraphicFramePr>
        <p:xfrm>
          <a:off x="3343197" y="2259848"/>
          <a:ext cx="1140571" cy="1940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21868">
                  <a:extLst>
                    <a:ext uri="{9D8B030D-6E8A-4147-A177-3AD203B41FA5}">
                      <a16:colId xmlns:a16="http://schemas.microsoft.com/office/drawing/2014/main" val="2116948468"/>
                    </a:ext>
                  </a:extLst>
                </a:gridCol>
                <a:gridCol w="918703">
                  <a:extLst>
                    <a:ext uri="{9D8B030D-6E8A-4147-A177-3AD203B41FA5}">
                      <a16:colId xmlns:a16="http://schemas.microsoft.com/office/drawing/2014/main" val="3994790762"/>
                    </a:ext>
                  </a:extLst>
                </a:gridCol>
              </a:tblGrid>
              <a:tr h="194084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□</a:t>
                      </a:r>
                    </a:p>
                  </a:txBody>
                  <a:tcPr marL="50800" marR="50800" marT="50800" marB="50800" anchor="ctr" horzOverflow="overflow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600" b="1" dirty="0">
                          <a:latin typeface="맑은 고딕" panose="020B0503020000020004" pitchFamily="50" charset="-127"/>
                          <a:ea typeface="+mn-ea"/>
                        </a:rPr>
                        <a:t>이름</a:t>
                      </a:r>
                    </a:p>
                  </a:txBody>
                  <a:tcPr marL="50800" marR="50800" marT="50800" marB="50800" anchor="ctr" horzOverflow="overflow">
                    <a:lnL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1897979"/>
                  </a:ext>
                </a:extLst>
              </a:tr>
              <a:tr h="194084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□</a:t>
                      </a:r>
                    </a:p>
                  </a:txBody>
                  <a:tcPr marL="50800" marR="50800" marT="50800" marB="50800" anchor="ctr" horzOverflow="overflow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500" dirty="0" err="1"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일학생</a:t>
                      </a:r>
                      <a:r>
                        <a:rPr lang="en-US" altLang="ko-KR" sz="500" dirty="0"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</a:t>
                      </a:r>
                      <a:r>
                        <a:rPr lang="ko-KR" altLang="en-US" sz="500" dirty="0"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학부모</a:t>
                      </a:r>
                      <a:r>
                        <a:rPr lang="en-US" altLang="ko-KR" sz="500" dirty="0"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endParaRPr sz="500" dirty="0"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50800" marR="50800" marT="50800" marB="50800" anchor="ctr" horzOverflow="overflow">
                    <a:lnL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83860556"/>
                  </a:ext>
                </a:extLst>
              </a:tr>
              <a:tr h="194084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□</a:t>
                      </a:r>
                    </a:p>
                  </a:txBody>
                  <a:tcPr marL="50800" marR="50800" marT="50800" marB="50800" anchor="ctr" horzOverflow="overflow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500" dirty="0" err="1"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이학생</a:t>
                      </a:r>
                      <a:r>
                        <a:rPr lang="en-US" altLang="ko-KR" sz="500" dirty="0"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500" dirty="0">
                          <a:latin typeface="맑은 고딕" panose="020B0503020000020004" pitchFamily="50" charset="-127"/>
                          <a:ea typeface="+mn-ea"/>
                        </a:rPr>
                        <a:t>학부모</a:t>
                      </a:r>
                      <a:r>
                        <a:rPr lang="en-US" altLang="ko-KR" sz="500" dirty="0"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endParaRPr lang="ko-KR" altLang="en-US" sz="500" dirty="0"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50800" marR="50800" marT="50800" marB="50800" anchor="ctr" horzOverflow="overflow">
                    <a:lnL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7764779"/>
                  </a:ext>
                </a:extLst>
              </a:tr>
              <a:tr h="194084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□</a:t>
                      </a:r>
                      <a:endParaRPr kumimoji="0" lang="ko-KR" altLang="en-US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50800" marR="50800" marT="50800" marB="50800" anchor="ctr" horzOverflow="overflow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500" dirty="0" err="1"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삼학생</a:t>
                      </a:r>
                      <a:r>
                        <a:rPr lang="en-US" altLang="ko-KR" sz="500" dirty="0"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500" dirty="0">
                          <a:latin typeface="맑은 고딕" panose="020B0503020000020004" pitchFamily="50" charset="-127"/>
                          <a:ea typeface="+mn-ea"/>
                        </a:rPr>
                        <a:t>학부모</a:t>
                      </a:r>
                      <a:r>
                        <a:rPr lang="en-US" altLang="ko-KR" sz="500" dirty="0"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endParaRPr lang="ko-KR" altLang="en-US" sz="500" dirty="0"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50800" marR="50800" marT="50800" marB="50800" anchor="ctr" horzOverflow="overflow">
                    <a:lnL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16978014"/>
                  </a:ext>
                </a:extLst>
              </a:tr>
              <a:tr h="194084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□</a:t>
                      </a:r>
                      <a:endParaRPr kumimoji="0" lang="ko-KR" altLang="en-US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50800" marR="50800" marT="50800" marB="50800" anchor="ctr" horzOverflow="overflow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500" dirty="0" err="1"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사학생</a:t>
                      </a:r>
                      <a:r>
                        <a:rPr lang="en-US" altLang="ko-KR" sz="500" dirty="0"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500" dirty="0">
                          <a:latin typeface="맑은 고딕" panose="020B0503020000020004" pitchFamily="50" charset="-127"/>
                          <a:ea typeface="+mn-ea"/>
                        </a:rPr>
                        <a:t>학부모</a:t>
                      </a:r>
                      <a:r>
                        <a:rPr lang="en-US" altLang="ko-KR" sz="500" dirty="0"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endParaRPr lang="ko-KR" altLang="en-US" sz="500" dirty="0"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50800" marR="50800" marT="50800" marB="50800" anchor="ctr" horzOverflow="overflow">
                    <a:lnL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7837532"/>
                  </a:ext>
                </a:extLst>
              </a:tr>
              <a:tr h="194084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□</a:t>
                      </a:r>
                      <a:endParaRPr kumimoji="0" lang="ko-KR" altLang="en-US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50800" marR="50800" marT="50800" marB="50800" anchor="ctr" horzOverflow="overflow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500" dirty="0" err="1"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오학생</a:t>
                      </a:r>
                      <a:r>
                        <a:rPr lang="en-US" altLang="ko-KR" sz="500" dirty="0"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500" dirty="0">
                          <a:latin typeface="맑은 고딕" panose="020B0503020000020004" pitchFamily="50" charset="-127"/>
                          <a:ea typeface="+mn-ea"/>
                        </a:rPr>
                        <a:t>학부모</a:t>
                      </a:r>
                      <a:r>
                        <a:rPr lang="en-US" altLang="ko-KR" sz="500" dirty="0"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endParaRPr lang="ko-KR" altLang="en-US" sz="500" dirty="0"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50800" marR="50800" marT="50800" marB="50800" anchor="ctr" horzOverflow="overflow">
                    <a:lnL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8406166"/>
                  </a:ext>
                </a:extLst>
              </a:tr>
              <a:tr h="194084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□</a:t>
                      </a:r>
                      <a:endParaRPr kumimoji="0" lang="ko-KR" altLang="en-US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50800" marR="50800" marT="50800" marB="50800" anchor="ctr" horzOverflow="overflow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500" dirty="0" err="1"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육학생</a:t>
                      </a:r>
                      <a:r>
                        <a:rPr lang="en-US" altLang="ko-KR" sz="500" dirty="0"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500" dirty="0">
                          <a:latin typeface="맑은 고딕" panose="020B0503020000020004" pitchFamily="50" charset="-127"/>
                          <a:ea typeface="+mn-ea"/>
                        </a:rPr>
                        <a:t>학부모</a:t>
                      </a:r>
                      <a:r>
                        <a:rPr lang="en-US" altLang="ko-KR" sz="500" dirty="0"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endParaRPr lang="ko-KR" altLang="en-US" sz="500" dirty="0"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50800" marR="50800" marT="50800" marB="50800" anchor="ctr" horzOverflow="overflow">
                    <a:lnL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8276840"/>
                  </a:ext>
                </a:extLst>
              </a:tr>
              <a:tr h="194084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□</a:t>
                      </a:r>
                      <a:endParaRPr kumimoji="0" lang="ko-KR" altLang="en-US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50800" marR="50800" marT="50800" marB="50800" anchor="ctr" horzOverflow="overflow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500" dirty="0" err="1"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칠학생</a:t>
                      </a:r>
                      <a:r>
                        <a:rPr lang="en-US" altLang="ko-KR" sz="500" dirty="0"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500" dirty="0">
                          <a:latin typeface="맑은 고딕" panose="020B0503020000020004" pitchFamily="50" charset="-127"/>
                          <a:ea typeface="+mn-ea"/>
                        </a:rPr>
                        <a:t>학부모</a:t>
                      </a:r>
                      <a:r>
                        <a:rPr lang="en-US" altLang="ko-KR" sz="500" dirty="0"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endParaRPr lang="ko-KR" altLang="en-US" sz="500" dirty="0"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50800" marR="50800" marT="50800" marB="50800" anchor="ctr" horzOverflow="overflow">
                    <a:lnL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076311"/>
                  </a:ext>
                </a:extLst>
              </a:tr>
              <a:tr h="194084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□</a:t>
                      </a:r>
                      <a:endParaRPr kumimoji="0" lang="ko-KR" altLang="en-US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50800" marR="50800" marT="50800" marB="50800" anchor="ctr" horzOverflow="overflow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500" dirty="0" err="1"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팔학생</a:t>
                      </a:r>
                      <a:r>
                        <a:rPr lang="en-US" altLang="ko-KR" sz="500" dirty="0"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500" dirty="0">
                          <a:latin typeface="맑은 고딕" panose="020B0503020000020004" pitchFamily="50" charset="-127"/>
                          <a:ea typeface="+mn-ea"/>
                        </a:rPr>
                        <a:t>학부모</a:t>
                      </a:r>
                      <a:r>
                        <a:rPr lang="en-US" altLang="ko-KR" sz="500" dirty="0"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endParaRPr lang="ko-KR" altLang="en-US" sz="500" dirty="0"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50800" marR="50800" marT="50800" marB="50800" anchor="ctr" horzOverflow="overflow">
                    <a:lnL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1488687"/>
                  </a:ext>
                </a:extLst>
              </a:tr>
              <a:tr h="194084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□</a:t>
                      </a:r>
                    </a:p>
                  </a:txBody>
                  <a:tcPr marL="50800" marR="50800" marT="50800" marB="50800" anchor="ctr" horzOverflow="overflow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500" dirty="0" err="1"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구학생</a:t>
                      </a:r>
                      <a:r>
                        <a:rPr lang="en-US" altLang="ko-KR" sz="500" dirty="0"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500" dirty="0">
                          <a:latin typeface="맑은 고딕" panose="020B0503020000020004" pitchFamily="50" charset="-127"/>
                          <a:ea typeface="+mn-ea"/>
                        </a:rPr>
                        <a:t>학부모</a:t>
                      </a:r>
                      <a:r>
                        <a:rPr lang="en-US" altLang="ko-KR" sz="500" dirty="0"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endParaRPr lang="ko-KR" altLang="en-US" sz="500" dirty="0"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50800" marR="50800" marT="50800" marB="50800" anchor="ctr" horzOverflow="overflow">
                    <a:lnL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70794551"/>
                  </a:ext>
                </a:extLst>
              </a:tr>
            </a:tbl>
          </a:graphicData>
        </a:graphic>
      </p:graphicFrame>
      <p:sp>
        <p:nvSpPr>
          <p:cNvPr id="339" name="모서리가 둥근 직사각형 1092">
            <a:extLst>
              <a:ext uri="{FF2B5EF4-FFF2-40B4-BE49-F238E27FC236}">
                <a16:creationId xmlns:a16="http://schemas.microsoft.com/office/drawing/2014/main" id="{564DA5DD-C7CC-1AF5-28CB-4712FB40CF44}"/>
              </a:ext>
            </a:extLst>
          </p:cNvPr>
          <p:cNvSpPr/>
          <p:nvPr/>
        </p:nvSpPr>
        <p:spPr>
          <a:xfrm>
            <a:off x="4440569" y="2493093"/>
            <a:ext cx="28800" cy="900000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kumimoji="1" lang="ko-KR" altLang="en-US"/>
          </a:p>
        </p:txBody>
      </p:sp>
      <p:sp>
        <p:nvSpPr>
          <p:cNvPr id="340" name="사각형: 둥근 모서리 339">
            <a:extLst>
              <a:ext uri="{FF2B5EF4-FFF2-40B4-BE49-F238E27FC236}">
                <a16:creationId xmlns:a16="http://schemas.microsoft.com/office/drawing/2014/main" id="{33C678FB-9403-A377-6E1F-67F72C3174EF}"/>
              </a:ext>
            </a:extLst>
          </p:cNvPr>
          <p:cNvSpPr/>
          <p:nvPr/>
        </p:nvSpPr>
        <p:spPr>
          <a:xfrm>
            <a:off x="4868473" y="2251955"/>
            <a:ext cx="1153799" cy="1948730"/>
          </a:xfrm>
          <a:prstGeom prst="roundRect">
            <a:avLst>
              <a:gd name="adj" fmla="val 1699"/>
            </a:avLst>
          </a:prstGeom>
          <a:solidFill>
            <a:schemeClr val="bg1"/>
          </a:solidFill>
          <a:ln w="6350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graphicFrame>
        <p:nvGraphicFramePr>
          <p:cNvPr id="341" name="표 340">
            <a:extLst>
              <a:ext uri="{FF2B5EF4-FFF2-40B4-BE49-F238E27FC236}">
                <a16:creationId xmlns:a16="http://schemas.microsoft.com/office/drawing/2014/main" id="{DBFE857C-50F5-EDFD-A8B4-8628B3498B7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61417923"/>
              </p:ext>
            </p:extLst>
          </p:nvPr>
        </p:nvGraphicFramePr>
        <p:xfrm>
          <a:off x="4875086" y="2259848"/>
          <a:ext cx="1140571" cy="1940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21868">
                  <a:extLst>
                    <a:ext uri="{9D8B030D-6E8A-4147-A177-3AD203B41FA5}">
                      <a16:colId xmlns:a16="http://schemas.microsoft.com/office/drawing/2014/main" val="2116948468"/>
                    </a:ext>
                  </a:extLst>
                </a:gridCol>
                <a:gridCol w="918703">
                  <a:extLst>
                    <a:ext uri="{9D8B030D-6E8A-4147-A177-3AD203B41FA5}">
                      <a16:colId xmlns:a16="http://schemas.microsoft.com/office/drawing/2014/main" val="3994790762"/>
                    </a:ext>
                  </a:extLst>
                </a:gridCol>
              </a:tblGrid>
              <a:tr h="194084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□</a:t>
                      </a:r>
                    </a:p>
                  </a:txBody>
                  <a:tcPr marL="50800" marR="50800" marT="50800" marB="50800" anchor="ctr" horzOverflow="overflow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600" b="1" dirty="0">
                          <a:latin typeface="맑은 고딕" panose="020B0503020000020004" pitchFamily="50" charset="-127"/>
                          <a:ea typeface="+mn-ea"/>
                        </a:rPr>
                        <a:t>이름</a:t>
                      </a:r>
                    </a:p>
                  </a:txBody>
                  <a:tcPr marL="50800" marR="50800" marT="50800" marB="50800" anchor="ctr" horzOverflow="overflow">
                    <a:lnL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1897979"/>
                  </a:ext>
                </a:extLst>
              </a:tr>
              <a:tr h="194084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□</a:t>
                      </a:r>
                    </a:p>
                  </a:txBody>
                  <a:tcPr marL="50800" marR="50800" marT="50800" marB="50800" anchor="ctr" horzOverflow="overflow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500" dirty="0" err="1"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일학생</a:t>
                      </a:r>
                      <a:r>
                        <a:rPr lang="en-US" altLang="ko-KR" sz="500" dirty="0"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</a:t>
                      </a:r>
                      <a:r>
                        <a:rPr lang="ko-KR" altLang="en-US" sz="500" dirty="0"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학부모</a:t>
                      </a:r>
                      <a:r>
                        <a:rPr lang="en-US" altLang="ko-KR" sz="500" dirty="0"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endParaRPr sz="500" dirty="0"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50800" marR="50800" marT="50800" marB="50800" anchor="ctr" horzOverflow="overflow">
                    <a:lnL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83860556"/>
                  </a:ext>
                </a:extLst>
              </a:tr>
              <a:tr h="194084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□</a:t>
                      </a:r>
                    </a:p>
                  </a:txBody>
                  <a:tcPr marL="50800" marR="50800" marT="50800" marB="50800" anchor="ctr" horzOverflow="overflow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500" dirty="0" err="1"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이학생</a:t>
                      </a:r>
                      <a:r>
                        <a:rPr lang="en-US" altLang="ko-KR" sz="500" dirty="0"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500" dirty="0">
                          <a:latin typeface="맑은 고딕" panose="020B0503020000020004" pitchFamily="50" charset="-127"/>
                          <a:ea typeface="+mn-ea"/>
                        </a:rPr>
                        <a:t>학부모</a:t>
                      </a:r>
                      <a:r>
                        <a:rPr lang="en-US" altLang="ko-KR" sz="500" dirty="0"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endParaRPr lang="ko-KR" altLang="en-US" sz="500" dirty="0"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50800" marR="50800" marT="50800" marB="50800" anchor="ctr" horzOverflow="overflow">
                    <a:lnL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7764779"/>
                  </a:ext>
                </a:extLst>
              </a:tr>
              <a:tr h="194084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□</a:t>
                      </a:r>
                      <a:endParaRPr kumimoji="0" lang="ko-KR" altLang="en-US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50800" marR="50800" marT="50800" marB="50800" anchor="ctr" horzOverflow="overflow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500" dirty="0" err="1"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삼학생</a:t>
                      </a:r>
                      <a:r>
                        <a:rPr lang="en-US" altLang="ko-KR" sz="500" dirty="0"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500" dirty="0">
                          <a:latin typeface="맑은 고딕" panose="020B0503020000020004" pitchFamily="50" charset="-127"/>
                          <a:ea typeface="+mn-ea"/>
                        </a:rPr>
                        <a:t>학부모</a:t>
                      </a:r>
                      <a:r>
                        <a:rPr lang="en-US" altLang="ko-KR" sz="500" dirty="0"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endParaRPr lang="ko-KR" altLang="en-US" sz="500" dirty="0"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50800" marR="50800" marT="50800" marB="50800" anchor="ctr" horzOverflow="overflow">
                    <a:lnL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16978014"/>
                  </a:ext>
                </a:extLst>
              </a:tr>
              <a:tr h="194084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□</a:t>
                      </a:r>
                      <a:endParaRPr kumimoji="0" lang="ko-KR" altLang="en-US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50800" marR="50800" marT="50800" marB="50800" anchor="ctr" horzOverflow="overflow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500" dirty="0" err="1"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사학생</a:t>
                      </a:r>
                      <a:r>
                        <a:rPr lang="en-US" altLang="ko-KR" sz="500" dirty="0"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500" dirty="0">
                          <a:latin typeface="맑은 고딕" panose="020B0503020000020004" pitchFamily="50" charset="-127"/>
                          <a:ea typeface="+mn-ea"/>
                        </a:rPr>
                        <a:t>학부모</a:t>
                      </a:r>
                      <a:r>
                        <a:rPr lang="en-US" altLang="ko-KR" sz="500" dirty="0"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endParaRPr lang="ko-KR" altLang="en-US" sz="500" dirty="0"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50800" marR="50800" marT="50800" marB="50800" anchor="ctr" horzOverflow="overflow">
                    <a:lnL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7837532"/>
                  </a:ext>
                </a:extLst>
              </a:tr>
              <a:tr h="194084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□</a:t>
                      </a:r>
                      <a:endParaRPr kumimoji="0" lang="ko-KR" altLang="en-US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50800" marR="50800" marT="50800" marB="50800" anchor="ctr" horzOverflow="overflow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500" dirty="0" err="1"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오학생</a:t>
                      </a:r>
                      <a:r>
                        <a:rPr lang="en-US" altLang="ko-KR" sz="500" dirty="0"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500" dirty="0">
                          <a:latin typeface="맑은 고딕" panose="020B0503020000020004" pitchFamily="50" charset="-127"/>
                          <a:ea typeface="+mn-ea"/>
                        </a:rPr>
                        <a:t>학부모</a:t>
                      </a:r>
                      <a:r>
                        <a:rPr lang="en-US" altLang="ko-KR" sz="500" dirty="0"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endParaRPr lang="ko-KR" altLang="en-US" sz="500" dirty="0"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50800" marR="50800" marT="50800" marB="50800" anchor="ctr" horzOverflow="overflow">
                    <a:lnL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8406166"/>
                  </a:ext>
                </a:extLst>
              </a:tr>
              <a:tr h="194084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□</a:t>
                      </a:r>
                      <a:endParaRPr kumimoji="0" lang="ko-KR" altLang="en-US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50800" marR="50800" marT="50800" marB="50800" anchor="ctr" horzOverflow="overflow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500" dirty="0" err="1"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육학생</a:t>
                      </a:r>
                      <a:r>
                        <a:rPr lang="en-US" altLang="ko-KR" sz="500" dirty="0"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500" dirty="0">
                          <a:latin typeface="맑은 고딕" panose="020B0503020000020004" pitchFamily="50" charset="-127"/>
                          <a:ea typeface="+mn-ea"/>
                        </a:rPr>
                        <a:t>학부모</a:t>
                      </a:r>
                      <a:r>
                        <a:rPr lang="en-US" altLang="ko-KR" sz="500" dirty="0"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endParaRPr lang="ko-KR" altLang="en-US" sz="500" dirty="0"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50800" marR="50800" marT="50800" marB="50800" anchor="ctr" horzOverflow="overflow">
                    <a:lnL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8276840"/>
                  </a:ext>
                </a:extLst>
              </a:tr>
              <a:tr h="194084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□</a:t>
                      </a:r>
                      <a:endParaRPr kumimoji="0" lang="ko-KR" altLang="en-US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50800" marR="50800" marT="50800" marB="50800" anchor="ctr" horzOverflow="overflow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500" dirty="0" err="1"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칠학생</a:t>
                      </a:r>
                      <a:r>
                        <a:rPr lang="en-US" altLang="ko-KR" sz="500" dirty="0"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500" dirty="0">
                          <a:latin typeface="맑은 고딕" panose="020B0503020000020004" pitchFamily="50" charset="-127"/>
                          <a:ea typeface="+mn-ea"/>
                        </a:rPr>
                        <a:t>학부모</a:t>
                      </a:r>
                      <a:r>
                        <a:rPr lang="en-US" altLang="ko-KR" sz="500" dirty="0"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endParaRPr lang="ko-KR" altLang="en-US" sz="500" dirty="0"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50800" marR="50800" marT="50800" marB="50800" anchor="ctr" horzOverflow="overflow">
                    <a:lnL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076311"/>
                  </a:ext>
                </a:extLst>
              </a:tr>
              <a:tr h="194084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□</a:t>
                      </a:r>
                      <a:endParaRPr kumimoji="0" lang="ko-KR" altLang="en-US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50800" marR="50800" marT="50800" marB="50800" anchor="ctr" horzOverflow="overflow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500" dirty="0" err="1"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팔학생</a:t>
                      </a:r>
                      <a:r>
                        <a:rPr lang="en-US" altLang="ko-KR" sz="500" dirty="0"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500" dirty="0">
                          <a:latin typeface="맑은 고딕" panose="020B0503020000020004" pitchFamily="50" charset="-127"/>
                          <a:ea typeface="+mn-ea"/>
                        </a:rPr>
                        <a:t>학부모</a:t>
                      </a:r>
                      <a:r>
                        <a:rPr lang="en-US" altLang="ko-KR" sz="500" dirty="0"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endParaRPr lang="ko-KR" altLang="en-US" sz="500" dirty="0"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50800" marR="50800" marT="50800" marB="50800" anchor="ctr" horzOverflow="overflow">
                    <a:lnL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1488687"/>
                  </a:ext>
                </a:extLst>
              </a:tr>
              <a:tr h="194084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□</a:t>
                      </a:r>
                    </a:p>
                  </a:txBody>
                  <a:tcPr marL="50800" marR="50800" marT="50800" marB="50800" anchor="ctr" horzOverflow="overflow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500" dirty="0" err="1"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구학생</a:t>
                      </a:r>
                      <a:r>
                        <a:rPr lang="en-US" altLang="ko-KR" sz="500" dirty="0"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500" dirty="0">
                          <a:latin typeface="맑은 고딕" panose="020B0503020000020004" pitchFamily="50" charset="-127"/>
                          <a:ea typeface="+mn-ea"/>
                        </a:rPr>
                        <a:t>학부모</a:t>
                      </a:r>
                      <a:r>
                        <a:rPr lang="en-US" altLang="ko-KR" sz="500" dirty="0"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endParaRPr lang="ko-KR" altLang="en-US" sz="500" dirty="0"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50800" marR="50800" marT="50800" marB="50800" anchor="ctr" horzOverflow="overflow">
                    <a:lnL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70794551"/>
                  </a:ext>
                </a:extLst>
              </a:tr>
            </a:tbl>
          </a:graphicData>
        </a:graphic>
      </p:graphicFrame>
      <p:sp>
        <p:nvSpPr>
          <p:cNvPr id="343" name="모서리가 둥근 직사각형 1092">
            <a:extLst>
              <a:ext uri="{FF2B5EF4-FFF2-40B4-BE49-F238E27FC236}">
                <a16:creationId xmlns:a16="http://schemas.microsoft.com/office/drawing/2014/main" id="{B7C73D02-C77E-FAC3-D238-4F6E58557F5C}"/>
              </a:ext>
            </a:extLst>
          </p:cNvPr>
          <p:cNvSpPr/>
          <p:nvPr/>
        </p:nvSpPr>
        <p:spPr>
          <a:xfrm>
            <a:off x="5972458" y="2493093"/>
            <a:ext cx="28800" cy="900000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kumimoji="1" lang="ko-KR" altLang="en-US"/>
          </a:p>
        </p:txBody>
      </p:sp>
      <p:grpSp>
        <p:nvGrpSpPr>
          <p:cNvPr id="344" name="그룹 343">
            <a:extLst>
              <a:ext uri="{FF2B5EF4-FFF2-40B4-BE49-F238E27FC236}">
                <a16:creationId xmlns:a16="http://schemas.microsoft.com/office/drawing/2014/main" id="{5A98206E-CEFD-F485-88BC-947A4A494C95}"/>
              </a:ext>
            </a:extLst>
          </p:cNvPr>
          <p:cNvGrpSpPr/>
          <p:nvPr/>
        </p:nvGrpSpPr>
        <p:grpSpPr>
          <a:xfrm>
            <a:off x="4586410" y="2853568"/>
            <a:ext cx="164956" cy="390270"/>
            <a:chOff x="1920693" y="3905375"/>
            <a:chExt cx="164956" cy="390270"/>
          </a:xfrm>
        </p:grpSpPr>
        <p:sp>
          <p:nvSpPr>
            <p:cNvPr id="345" name="모서리가 둥근 직사각형">
              <a:extLst>
                <a:ext uri="{FF2B5EF4-FFF2-40B4-BE49-F238E27FC236}">
                  <a16:creationId xmlns:a16="http://schemas.microsoft.com/office/drawing/2014/main" id="{BA202ACC-C84F-C732-1754-57519B52CCAC}"/>
                </a:ext>
              </a:extLst>
            </p:cNvPr>
            <p:cNvSpPr/>
            <p:nvPr/>
          </p:nvSpPr>
          <p:spPr>
            <a:xfrm>
              <a:off x="1920693" y="3905375"/>
              <a:ext cx="164956" cy="151546"/>
            </a:xfrm>
            <a:prstGeom prst="roundRect">
              <a:avLst>
                <a:gd name="adj" fmla="val 18134"/>
              </a:avLst>
            </a:prstGeom>
            <a:solidFill>
              <a:schemeClr val="bg1">
                <a:lumMod val="95000"/>
              </a:schemeClr>
            </a:solidFill>
            <a:ln w="9525" cap="flat">
              <a:solidFill>
                <a:schemeClr val="bg1">
                  <a:lumMod val="75000"/>
                </a:schemeClr>
              </a:solidFill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>
                <a:defRPr sz="3200">
                  <a:solidFill>
                    <a:srgbClr val="0096FF"/>
                  </a:solidFill>
                </a:defRPr>
              </a:pPr>
              <a:endParaRPr sz="600" b="1"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346" name="그림 345">
              <a:extLst>
                <a:ext uri="{FF2B5EF4-FFF2-40B4-BE49-F238E27FC236}">
                  <a16:creationId xmlns:a16="http://schemas.microsoft.com/office/drawing/2014/main" id="{A9828D11-D2B0-60AA-578B-73234ECE61EB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>
              <a:off x="1970561" y="3942731"/>
              <a:ext cx="76831" cy="76831"/>
            </a:xfrm>
            <a:prstGeom prst="rect">
              <a:avLst/>
            </a:prstGeom>
          </p:spPr>
        </p:pic>
        <p:sp>
          <p:nvSpPr>
            <p:cNvPr id="347" name="모서리가 둥근 직사각형">
              <a:extLst>
                <a:ext uri="{FF2B5EF4-FFF2-40B4-BE49-F238E27FC236}">
                  <a16:creationId xmlns:a16="http://schemas.microsoft.com/office/drawing/2014/main" id="{C5886B52-996B-CC35-C81E-90EFDDDAA9AF}"/>
                </a:ext>
              </a:extLst>
            </p:cNvPr>
            <p:cNvSpPr/>
            <p:nvPr/>
          </p:nvSpPr>
          <p:spPr>
            <a:xfrm>
              <a:off x="1920693" y="4144099"/>
              <a:ext cx="164956" cy="151546"/>
            </a:xfrm>
            <a:prstGeom prst="roundRect">
              <a:avLst>
                <a:gd name="adj" fmla="val 18134"/>
              </a:avLst>
            </a:prstGeom>
            <a:solidFill>
              <a:schemeClr val="bg1">
                <a:lumMod val="95000"/>
              </a:schemeClr>
            </a:solidFill>
            <a:ln w="9525" cap="flat">
              <a:solidFill>
                <a:schemeClr val="bg1">
                  <a:lumMod val="75000"/>
                </a:schemeClr>
              </a:solidFill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/>
            <a:p>
              <a:pPr>
                <a:defRPr sz="3200">
                  <a:solidFill>
                    <a:srgbClr val="0096FF"/>
                  </a:solidFill>
                </a:defRPr>
              </a:pPr>
              <a:endParaRPr sz="600" b="1">
                <a:solidFill>
                  <a:schemeClr val="tx1">
                    <a:lumMod val="85000"/>
                    <a:lumOff val="1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348" name="그림 347">
              <a:extLst>
                <a:ext uri="{FF2B5EF4-FFF2-40B4-BE49-F238E27FC236}">
                  <a16:creationId xmlns:a16="http://schemas.microsoft.com/office/drawing/2014/main" id="{F12BE464-F8CC-5D97-AAD1-381859946E83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6200000">
              <a:off x="1970561" y="4181455"/>
              <a:ext cx="76831" cy="76831"/>
            </a:xfrm>
            <a:prstGeom prst="rect">
              <a:avLst/>
            </a:prstGeom>
          </p:spPr>
        </p:pic>
      </p:grpSp>
      <p:sp>
        <p:nvSpPr>
          <p:cNvPr id="351" name="타원 350">
            <a:extLst>
              <a:ext uri="{FF2B5EF4-FFF2-40B4-BE49-F238E27FC236}">
                <a16:creationId xmlns:a16="http://schemas.microsoft.com/office/drawing/2014/main" id="{48B33DAB-0263-1626-F89F-1DEA0E27B39E}"/>
              </a:ext>
            </a:extLst>
          </p:cNvPr>
          <p:cNvSpPr/>
          <p:nvPr/>
        </p:nvSpPr>
        <p:spPr>
          <a:xfrm>
            <a:off x="2306965" y="1633191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53" name="타원 352">
            <a:extLst>
              <a:ext uri="{FF2B5EF4-FFF2-40B4-BE49-F238E27FC236}">
                <a16:creationId xmlns:a16="http://schemas.microsoft.com/office/drawing/2014/main" id="{5666506C-5018-4561-220A-BCC8CF39C3E7}"/>
              </a:ext>
            </a:extLst>
          </p:cNvPr>
          <p:cNvSpPr/>
          <p:nvPr/>
        </p:nvSpPr>
        <p:spPr>
          <a:xfrm>
            <a:off x="3246664" y="2037334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54" name="타원 353">
            <a:extLst>
              <a:ext uri="{FF2B5EF4-FFF2-40B4-BE49-F238E27FC236}">
                <a16:creationId xmlns:a16="http://schemas.microsoft.com/office/drawing/2014/main" id="{81831CC7-CDAD-4A3E-EFFF-DADF1FC1F337}"/>
              </a:ext>
            </a:extLst>
          </p:cNvPr>
          <p:cNvSpPr/>
          <p:nvPr/>
        </p:nvSpPr>
        <p:spPr>
          <a:xfrm>
            <a:off x="4755907" y="2037334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55" name="제목 10">
            <a:extLst>
              <a:ext uri="{FF2B5EF4-FFF2-40B4-BE49-F238E27FC236}">
                <a16:creationId xmlns:a16="http://schemas.microsoft.com/office/drawing/2014/main" id="{46F106A9-0C61-3A15-DE2A-9A6A761614B3}"/>
              </a:ext>
            </a:extLst>
          </p:cNvPr>
          <p:cNvSpPr txBox="1">
            <a:spLocks/>
          </p:cNvSpPr>
          <p:nvPr/>
        </p:nvSpPr>
        <p:spPr>
          <a:xfrm>
            <a:off x="-1224383" y="2604570"/>
            <a:ext cx="1127345" cy="100027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650" b="0" kern="0" spc="0" dirty="0">
                <a:solidFill>
                  <a:prstClr val="black">
                    <a:lumMod val="95000"/>
                    <a:lumOff val="5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선택한 학부모</a:t>
            </a:r>
            <a:r>
              <a:rPr lang="en-US" altLang="ko-KR" sz="650" b="0" kern="0" spc="0" dirty="0">
                <a:solidFill>
                  <a:prstClr val="black">
                    <a:lumMod val="95000"/>
                    <a:lumOff val="5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(0</a:t>
            </a:r>
            <a:r>
              <a:rPr lang="ko-KR" altLang="en-US" sz="650" b="0" kern="0" spc="0" dirty="0">
                <a:solidFill>
                  <a:prstClr val="black">
                    <a:lumMod val="95000"/>
                    <a:lumOff val="5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명</a:t>
            </a:r>
            <a:r>
              <a:rPr lang="en-US" altLang="ko-KR" sz="650" b="0" kern="0" spc="0" dirty="0">
                <a:solidFill>
                  <a:prstClr val="black">
                    <a:lumMod val="95000"/>
                    <a:lumOff val="5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)</a:t>
            </a:r>
          </a:p>
        </p:txBody>
      </p:sp>
      <p:graphicFrame>
        <p:nvGraphicFramePr>
          <p:cNvPr id="356" name="표 355">
            <a:extLst>
              <a:ext uri="{FF2B5EF4-FFF2-40B4-BE49-F238E27FC236}">
                <a16:creationId xmlns:a16="http://schemas.microsoft.com/office/drawing/2014/main" id="{49518759-664F-A7D0-ABA5-C57E3FA23CC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03838272"/>
              </p:ext>
            </p:extLst>
          </p:nvPr>
        </p:nvGraphicFramePr>
        <p:xfrm>
          <a:off x="-1228270" y="2744877"/>
          <a:ext cx="1140571" cy="1940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21868">
                  <a:extLst>
                    <a:ext uri="{9D8B030D-6E8A-4147-A177-3AD203B41FA5}">
                      <a16:colId xmlns:a16="http://schemas.microsoft.com/office/drawing/2014/main" val="2116948468"/>
                    </a:ext>
                  </a:extLst>
                </a:gridCol>
                <a:gridCol w="918703">
                  <a:extLst>
                    <a:ext uri="{9D8B030D-6E8A-4147-A177-3AD203B41FA5}">
                      <a16:colId xmlns:a16="http://schemas.microsoft.com/office/drawing/2014/main" val="3994790762"/>
                    </a:ext>
                  </a:extLst>
                </a:gridCol>
              </a:tblGrid>
              <a:tr h="194084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□</a:t>
                      </a:r>
                    </a:p>
                  </a:txBody>
                  <a:tcPr marL="50800" marR="50800" marT="50800" marB="50800" anchor="ctr" horzOverflow="overflow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600" b="1" dirty="0">
                          <a:latin typeface="맑은 고딕" panose="020B0503020000020004" pitchFamily="50" charset="-127"/>
                          <a:ea typeface="+mn-ea"/>
                        </a:rPr>
                        <a:t>이름</a:t>
                      </a:r>
                    </a:p>
                  </a:txBody>
                  <a:tcPr marL="50800" marR="50800" marT="50800" marB="50800" anchor="ctr" horzOverflow="overflow">
                    <a:lnL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1897979"/>
                  </a:ext>
                </a:extLst>
              </a:tr>
              <a:tr h="1746756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선택한 학부모가 없습니다。</a:t>
                      </a:r>
                    </a:p>
                  </a:txBody>
                  <a:tcPr marL="50800" marR="50800" marT="50800" marB="50800" anchor="ctr" horzOverflow="overflow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ko-KR" altLang="en-US" sz="500" dirty="0"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50800" marR="50800" marT="50800" marB="50800" anchor="ctr" horzOverflow="overflow">
                    <a:lnL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83860556"/>
                  </a:ext>
                </a:extLst>
              </a:tr>
            </a:tbl>
          </a:graphicData>
        </a:graphic>
      </p:graphicFrame>
      <p:sp>
        <p:nvSpPr>
          <p:cNvPr id="357" name="타원 356">
            <a:extLst>
              <a:ext uri="{FF2B5EF4-FFF2-40B4-BE49-F238E27FC236}">
                <a16:creationId xmlns:a16="http://schemas.microsoft.com/office/drawing/2014/main" id="{9455330D-3AC0-F49B-61AB-57D733ECBB63}"/>
              </a:ext>
            </a:extLst>
          </p:cNvPr>
          <p:cNvSpPr/>
          <p:nvPr/>
        </p:nvSpPr>
        <p:spPr>
          <a:xfrm>
            <a:off x="-1229591" y="2427858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3A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59" name="Rectangle 4">
            <a:extLst>
              <a:ext uri="{FF2B5EF4-FFF2-40B4-BE49-F238E27FC236}">
                <a16:creationId xmlns:a16="http://schemas.microsoft.com/office/drawing/2014/main" id="{A8867AC9-C0A6-8BDF-1722-E730E81CEDB6}"/>
              </a:ext>
            </a:extLst>
          </p:cNvPr>
          <p:cNvSpPr/>
          <p:nvPr/>
        </p:nvSpPr>
        <p:spPr>
          <a:xfrm>
            <a:off x="4554141" y="2827671"/>
            <a:ext cx="266210" cy="541455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360" name="타원 359">
            <a:extLst>
              <a:ext uri="{FF2B5EF4-FFF2-40B4-BE49-F238E27FC236}">
                <a16:creationId xmlns:a16="http://schemas.microsoft.com/office/drawing/2014/main" id="{E7456A60-B967-5160-D83A-381B28BFD899}"/>
              </a:ext>
            </a:extLst>
          </p:cNvPr>
          <p:cNvSpPr/>
          <p:nvPr/>
        </p:nvSpPr>
        <p:spPr>
          <a:xfrm>
            <a:off x="4504769" y="2758386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5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61" name="타원 360">
            <a:extLst>
              <a:ext uri="{FF2B5EF4-FFF2-40B4-BE49-F238E27FC236}">
                <a16:creationId xmlns:a16="http://schemas.microsoft.com/office/drawing/2014/main" id="{9DDA7FEA-6823-D0E3-672C-EFA72A4AA0AB}"/>
              </a:ext>
            </a:extLst>
          </p:cNvPr>
          <p:cNvSpPr/>
          <p:nvPr/>
        </p:nvSpPr>
        <p:spPr>
          <a:xfrm>
            <a:off x="6320100" y="1719182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6</a:t>
            </a:r>
            <a:endParaRPr lang="ko-KR" altLang="en-US" sz="600" b="1" spc="-75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62" name="직사각형 361">
            <a:extLst>
              <a:ext uri="{FF2B5EF4-FFF2-40B4-BE49-F238E27FC236}">
                <a16:creationId xmlns:a16="http://schemas.microsoft.com/office/drawing/2014/main" id="{582B4056-F266-6450-2989-FFD33B5874E8}"/>
              </a:ext>
            </a:extLst>
          </p:cNvPr>
          <p:cNvSpPr/>
          <p:nvPr/>
        </p:nvSpPr>
        <p:spPr>
          <a:xfrm>
            <a:off x="9006620" y="2913559"/>
            <a:ext cx="3047760" cy="607415"/>
          </a:xfrm>
          <a:prstGeom prst="rect">
            <a:avLst/>
          </a:prstGeom>
          <a:solidFill>
            <a:schemeClr val="tx1">
              <a:alpha val="4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en-US" altLang="ko-KR" sz="1000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DELETE</a:t>
            </a:r>
            <a:r>
              <a:rPr kumimoji="1" lang="ko-KR" altLang="en-US" sz="1000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 </a:t>
            </a:r>
            <a:r>
              <a:rPr kumimoji="1" lang="en-US" altLang="ko-KR" sz="1000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v.3.2.2</a:t>
            </a:r>
          </a:p>
          <a:p>
            <a:pPr algn="ctr" defTabSz="914309"/>
            <a:r>
              <a:rPr kumimoji="1" lang="en-US" altLang="ko-KR" sz="700" dirty="0">
                <a:solidFill>
                  <a:schemeClr val="bg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(</a:t>
            </a:r>
            <a:r>
              <a:rPr kumimoji="1" lang="ko-KR" altLang="en-US" sz="700" dirty="0">
                <a:solidFill>
                  <a:schemeClr val="bg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  <a:hlinkClick r:id="rId10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종합리포트 공유하기 프로세스 내용 정의</a:t>
            </a:r>
            <a:r>
              <a:rPr kumimoji="1" lang="ko-KR" altLang="en-US" sz="700" dirty="0">
                <a:solidFill>
                  <a:schemeClr val="bg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 </a:t>
            </a:r>
            <a:r>
              <a:rPr kumimoji="1" lang="ko-KR" altLang="en-US" sz="700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이동</a:t>
            </a:r>
            <a:r>
              <a:rPr kumimoji="1" lang="en-US" altLang="ko-KR" sz="700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)</a:t>
            </a:r>
            <a:endParaRPr kumimoji="1" lang="ko-KR" altLang="en-US" sz="700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</p:spTree>
    <p:extLst>
      <p:ext uri="{BB962C8B-B14F-4D97-AF65-F5344CB8AC3E}">
        <p14:creationId xmlns:p14="http://schemas.microsoft.com/office/powerpoint/2010/main" val="530082421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3" name="표 92">
            <a:extLst>
              <a:ext uri="{FF2B5EF4-FFF2-40B4-BE49-F238E27FC236}">
                <a16:creationId xmlns:a16="http://schemas.microsoft.com/office/drawing/2014/main" id="{E30FF292-3C44-FE68-4470-83852401A6C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95761006"/>
              </p:ext>
            </p:extLst>
          </p:nvPr>
        </p:nvGraphicFramePr>
        <p:xfrm>
          <a:off x="9042400" y="111727"/>
          <a:ext cx="3064806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2905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 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TEA-AIR-SYN-002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과목교사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종합리포트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(1/2)</a:t>
                      </a:r>
                      <a:endParaRPr lang="ko-KR" altLang="en-US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94" name="Google Shape;912;p23">
            <a:extLst>
              <a:ext uri="{FF2B5EF4-FFF2-40B4-BE49-F238E27FC236}">
                <a16:creationId xmlns:a16="http://schemas.microsoft.com/office/drawing/2014/main" id="{6CB66EB9-FD11-A988-D9E0-9F8C191450B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62010070"/>
              </p:ext>
            </p:extLst>
          </p:nvPr>
        </p:nvGraphicFramePr>
        <p:xfrm>
          <a:off x="9032626" y="1312900"/>
          <a:ext cx="3047759" cy="174684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94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1835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  <a:endParaRPr sz="700" b="0" i="0" u="none" strike="noStrike" cap="none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리포트 수준 및 통계 수집 기준은 내가 현재 해당하는 교과과정 기준</a:t>
                      </a:r>
                      <a:r>
                        <a:rPr lang="en-US" altLang="ko-KR" sz="700" b="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나의 학년 기준</a:t>
                      </a:r>
                      <a:r>
                        <a:rPr lang="en-US" altLang="ko-KR" sz="700" b="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임</a:t>
                      </a:r>
                      <a:endParaRPr lang="en-US" altLang="ko-KR" sz="700" b="0" u="none" strike="noStrike" cap="none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62725413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lang="en-US"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리포트 기준 선택 영역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내가 개설한 과목 별 리포트 노출 선택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1355919"/>
                  </a:ext>
                </a:extLst>
              </a:tr>
              <a:tr h="19602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1-1 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개설 과목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담임학급 분석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과목의 범위가 주요 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 과목 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국영수과사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담임학급 이외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 탭 없음 교사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본인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개설 수업 노출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6008260"/>
                  </a:ext>
                </a:extLst>
              </a:tr>
              <a:tr h="256853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lang="en-US"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누적 학습 수준</a:t>
                      </a:r>
                      <a:b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학기 시작일 기준 현재 시점까지 월별 학습 수준 꺾은선 그래프</a:t>
                      </a:r>
                      <a:endParaRPr lang="en-US" altLang="ko-KR" sz="700" b="0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0" u="none" strike="noStrike" cap="none" spc="0" baseline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여정맵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0" u="none" strike="noStrike" cap="none" spc="0" baseline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처럼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디자인 하여 열심히 달려 나가는 느낌을 상단에 배치하여 제공 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(GUI)</a:t>
                      </a:r>
                      <a:endParaRPr lang="ko-KR" altLang="en-US" sz="700" b="0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5786625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칭찬이 필요한 학생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상위권 학생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(3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명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의 단순 정보 표시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9120597"/>
                  </a:ext>
                </a:extLst>
              </a:tr>
            </a:tbl>
          </a:graphicData>
        </a:graphic>
      </p:graphicFrame>
      <p:sp>
        <p:nvSpPr>
          <p:cNvPr id="3" name="TextBox 2">
            <a:extLst>
              <a:ext uri="{FF2B5EF4-FFF2-40B4-BE49-F238E27FC236}">
                <a16:creationId xmlns:a16="http://schemas.microsoft.com/office/drawing/2014/main" id="{36359797-5F7C-D699-40A2-F8FCD2023020}"/>
              </a:ext>
            </a:extLst>
          </p:cNvPr>
          <p:cNvSpPr txBox="1"/>
          <p:nvPr/>
        </p:nvSpPr>
        <p:spPr>
          <a:xfrm>
            <a:off x="313249" y="935431"/>
            <a:ext cx="755015" cy="1692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100" b="1"/>
              <a:t>종합 리포트</a:t>
            </a:r>
            <a:endParaRPr lang="en-US" altLang="ko-KR" sz="1050" b="1"/>
          </a:p>
        </p:txBody>
      </p:sp>
      <p:pic>
        <p:nvPicPr>
          <p:cNvPr id="21" name="Graphic 11">
            <a:extLst>
              <a:ext uri="{FF2B5EF4-FFF2-40B4-BE49-F238E27FC236}">
                <a16:creationId xmlns:a16="http://schemas.microsoft.com/office/drawing/2014/main" id="{816BA28C-4654-8F40-7622-28FCA87FB3B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2975" y="931751"/>
            <a:ext cx="155002" cy="155002"/>
          </a:xfrm>
          <a:prstGeom prst="rect">
            <a:avLst/>
          </a:prstGeom>
        </p:spPr>
      </p:pic>
      <p:sp>
        <p:nvSpPr>
          <p:cNvPr id="9" name="양쪽 모서리가 둥근 사각형 8">
            <a:extLst>
              <a:ext uri="{FF2B5EF4-FFF2-40B4-BE49-F238E27FC236}">
                <a16:creationId xmlns:a16="http://schemas.microsoft.com/office/drawing/2014/main" id="{8FC9D5E0-BF78-7457-9E03-89AEFC84A097}"/>
              </a:ext>
            </a:extLst>
          </p:cNvPr>
          <p:cNvSpPr/>
          <p:nvPr/>
        </p:nvSpPr>
        <p:spPr>
          <a:xfrm>
            <a:off x="311707" y="1204652"/>
            <a:ext cx="1176186" cy="213360"/>
          </a:xfrm>
          <a:prstGeom prst="round2SameRect">
            <a:avLst/>
          </a:prstGeom>
          <a:solidFill>
            <a:schemeClr val="tx1">
              <a:lumMod val="50000"/>
              <a:lumOff val="50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prstClr val="white"/>
                </a:solidFill>
              </a:rPr>
              <a:t>생활과 윤리 </a:t>
            </a:r>
            <a:r>
              <a:rPr lang="ko-KR" altLang="en-US" sz="800" b="1" err="1">
                <a:solidFill>
                  <a:prstClr val="white"/>
                </a:solidFill>
              </a:rPr>
              <a:t>보충반</a:t>
            </a:r>
            <a:endParaRPr lang="x-none" altLang="en-US" sz="800" b="1">
              <a:solidFill>
                <a:prstClr val="white"/>
              </a:solidFill>
            </a:endParaRPr>
          </a:p>
        </p:txBody>
      </p:sp>
      <p:pic>
        <p:nvPicPr>
          <p:cNvPr id="12" name="그래픽 11" descr="추가 단색으로 채워진">
            <a:extLst>
              <a:ext uri="{FF2B5EF4-FFF2-40B4-BE49-F238E27FC236}">
                <a16:creationId xmlns:a16="http://schemas.microsoft.com/office/drawing/2014/main" id="{64A09C9D-6A6C-DBD3-2B5D-CCE35275D779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753087" y="1259767"/>
            <a:ext cx="136800" cy="136800"/>
          </a:xfrm>
          <a:prstGeom prst="rect">
            <a:avLst/>
          </a:prstGeom>
        </p:spPr>
      </p:pic>
      <p:sp>
        <p:nvSpPr>
          <p:cNvPr id="14" name="양쪽 모서리가 둥근 사각형 13">
            <a:extLst>
              <a:ext uri="{FF2B5EF4-FFF2-40B4-BE49-F238E27FC236}">
                <a16:creationId xmlns:a16="http://schemas.microsoft.com/office/drawing/2014/main" id="{8BDCEA5A-5DE2-4B42-7D16-35D4E9D6E736}"/>
              </a:ext>
            </a:extLst>
          </p:cNvPr>
          <p:cNvSpPr/>
          <p:nvPr/>
        </p:nvSpPr>
        <p:spPr>
          <a:xfrm>
            <a:off x="1487893" y="1201126"/>
            <a:ext cx="1176186" cy="213360"/>
          </a:xfrm>
          <a:prstGeom prst="round2SameRect">
            <a:avLst/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>
                    <a:lumMod val="75000"/>
                    <a:lumOff val="25000"/>
                  </a:schemeClr>
                </a:solidFill>
              </a:rPr>
              <a:t>윤리와 사상 정규</a:t>
            </a:r>
            <a:endParaRPr lang="x-none" altLang="en-US" sz="800" b="1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pic>
        <p:nvPicPr>
          <p:cNvPr id="17" name="그래픽 16" descr="추가 단색으로 채워진">
            <a:extLst>
              <a:ext uri="{FF2B5EF4-FFF2-40B4-BE49-F238E27FC236}">
                <a16:creationId xmlns:a16="http://schemas.microsoft.com/office/drawing/2014/main" id="{D6BC0F43-143F-7F04-866E-6A827BBF757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 rot="2700000">
            <a:off x="1360860" y="1269811"/>
            <a:ext cx="96149" cy="96149"/>
          </a:xfrm>
          <a:prstGeom prst="rect">
            <a:avLst/>
          </a:prstGeom>
        </p:spPr>
      </p:pic>
      <p:pic>
        <p:nvPicPr>
          <p:cNvPr id="29" name="그래픽 28" descr="추가 단색으로 채워진">
            <a:extLst>
              <a:ext uri="{FF2B5EF4-FFF2-40B4-BE49-F238E27FC236}">
                <a16:creationId xmlns:a16="http://schemas.microsoft.com/office/drawing/2014/main" id="{7A5FB2B1-7C24-EEE4-307C-05715E32FB7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 rot="2700000">
            <a:off x="2515394" y="1269811"/>
            <a:ext cx="96149" cy="96149"/>
          </a:xfrm>
          <a:prstGeom prst="rect">
            <a:avLst/>
          </a:prstGeom>
        </p:spPr>
      </p:pic>
      <p:sp>
        <p:nvSpPr>
          <p:cNvPr id="141" name="Circle">
            <a:extLst>
              <a:ext uri="{FF2B5EF4-FFF2-40B4-BE49-F238E27FC236}">
                <a16:creationId xmlns:a16="http://schemas.microsoft.com/office/drawing/2014/main" id="{56DBEC4E-A28F-DC33-8A81-D5F45EACB03B}"/>
              </a:ext>
            </a:extLst>
          </p:cNvPr>
          <p:cNvSpPr/>
          <p:nvPr/>
        </p:nvSpPr>
        <p:spPr>
          <a:xfrm>
            <a:off x="267684" y="1111159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37" name="직사각형 36">
            <a:extLst>
              <a:ext uri="{FF2B5EF4-FFF2-40B4-BE49-F238E27FC236}">
                <a16:creationId xmlns:a16="http://schemas.microsoft.com/office/drawing/2014/main" id="{1AE91D35-C868-3F54-96C9-D1B2AEBD781A}"/>
              </a:ext>
            </a:extLst>
          </p:cNvPr>
          <p:cNvSpPr/>
          <p:nvPr/>
        </p:nvSpPr>
        <p:spPr>
          <a:xfrm>
            <a:off x="301090" y="1484353"/>
            <a:ext cx="8439738" cy="2384282"/>
          </a:xfrm>
          <a:prstGeom prst="rect">
            <a:avLst/>
          </a:prstGeom>
          <a:noFill/>
          <a:ln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38" name="직선 연결선 37">
            <a:extLst>
              <a:ext uri="{FF2B5EF4-FFF2-40B4-BE49-F238E27FC236}">
                <a16:creationId xmlns:a16="http://schemas.microsoft.com/office/drawing/2014/main" id="{30513A1B-8F8D-B7AA-D527-4083C4104631}"/>
              </a:ext>
            </a:extLst>
          </p:cNvPr>
          <p:cNvCxnSpPr>
            <a:cxnSpLocks/>
          </p:cNvCxnSpPr>
          <p:nvPr/>
        </p:nvCxnSpPr>
        <p:spPr>
          <a:xfrm>
            <a:off x="324340" y="3474352"/>
            <a:ext cx="7549324" cy="0"/>
          </a:xfrm>
          <a:prstGeom prst="line">
            <a:avLst/>
          </a:prstGeom>
          <a:ln>
            <a:solidFill>
              <a:schemeClr val="accent3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Box 38">
            <a:extLst>
              <a:ext uri="{FF2B5EF4-FFF2-40B4-BE49-F238E27FC236}">
                <a16:creationId xmlns:a16="http://schemas.microsoft.com/office/drawing/2014/main" id="{BA3E45D4-A4FC-6789-0C1F-7C2B375F28C2}"/>
              </a:ext>
            </a:extLst>
          </p:cNvPr>
          <p:cNvSpPr txBox="1"/>
          <p:nvPr/>
        </p:nvSpPr>
        <p:spPr>
          <a:xfrm>
            <a:off x="2863789" y="3553628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6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8994728-417C-63D2-2189-DE4FA397578F}"/>
              </a:ext>
            </a:extLst>
          </p:cNvPr>
          <p:cNvSpPr txBox="1"/>
          <p:nvPr/>
        </p:nvSpPr>
        <p:spPr>
          <a:xfrm>
            <a:off x="528757" y="3554741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3</a:t>
            </a:r>
            <a:r>
              <a:rPr kumimoji="1" lang="ko-KR" altLang="en-US" sz="800" dirty="0">
                <a:solidFill>
                  <a:prstClr val="black"/>
                </a:solidFill>
              </a:rPr>
              <a:t>월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E7D70690-D2FC-3EF5-AE64-AC6E9EA7FAB1}"/>
              </a:ext>
            </a:extLst>
          </p:cNvPr>
          <p:cNvSpPr txBox="1"/>
          <p:nvPr/>
        </p:nvSpPr>
        <p:spPr>
          <a:xfrm>
            <a:off x="1307101" y="3556994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4</a:t>
            </a:r>
            <a:r>
              <a:rPr kumimoji="1" lang="ko-KR" altLang="en-US" sz="800" dirty="0">
                <a:solidFill>
                  <a:prstClr val="black"/>
                </a:solidFill>
              </a:rPr>
              <a:t>월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417A6B6E-38A9-1798-5939-A146B2E6A367}"/>
              </a:ext>
            </a:extLst>
          </p:cNvPr>
          <p:cNvSpPr txBox="1"/>
          <p:nvPr/>
        </p:nvSpPr>
        <p:spPr>
          <a:xfrm>
            <a:off x="2085445" y="3555311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5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54276C09-530C-B3D6-FA31-6BFBFCDA9702}"/>
              </a:ext>
            </a:extLst>
          </p:cNvPr>
          <p:cNvSpPr txBox="1"/>
          <p:nvPr/>
        </p:nvSpPr>
        <p:spPr>
          <a:xfrm>
            <a:off x="3642133" y="3553628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7</a:t>
            </a:r>
            <a:r>
              <a:rPr kumimoji="1" lang="ko-KR" altLang="en-US" sz="800" dirty="0">
                <a:solidFill>
                  <a:prstClr val="black"/>
                </a:solidFill>
              </a:rPr>
              <a:t>월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pic>
        <p:nvPicPr>
          <p:cNvPr id="45" name="Picture 2">
            <a:extLst>
              <a:ext uri="{FF2B5EF4-FFF2-40B4-BE49-F238E27FC236}">
                <a16:creationId xmlns:a16="http://schemas.microsoft.com/office/drawing/2014/main" id="{4650C23F-5CF7-0615-602F-F3DF51D6FB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75582" y="2352362"/>
            <a:ext cx="814968" cy="11219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6" name="그룹 45">
            <a:extLst>
              <a:ext uri="{FF2B5EF4-FFF2-40B4-BE49-F238E27FC236}">
                <a16:creationId xmlns:a16="http://schemas.microsoft.com/office/drawing/2014/main" id="{4AD4EE51-0D13-EA39-05EE-B4401EF82AE9}"/>
              </a:ext>
            </a:extLst>
          </p:cNvPr>
          <p:cNvGrpSpPr/>
          <p:nvPr/>
        </p:nvGrpSpPr>
        <p:grpSpPr>
          <a:xfrm>
            <a:off x="2883623" y="1737646"/>
            <a:ext cx="3257287" cy="220368"/>
            <a:chOff x="-5682317" y="40724"/>
            <a:chExt cx="3257287" cy="220368"/>
          </a:xfrm>
        </p:grpSpPr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F9259F4D-92A1-4852-81D4-64FD8B4A8578}"/>
                </a:ext>
              </a:extLst>
            </p:cNvPr>
            <p:cNvSpPr txBox="1"/>
            <p:nvPr/>
          </p:nvSpPr>
          <p:spPr>
            <a:xfrm>
              <a:off x="-5682317" y="79177"/>
              <a:ext cx="3257287" cy="14978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ko-KR" altLang="en-US" sz="900" b="1" dirty="0"/>
                <a:t>학습 수준은              하고</a:t>
              </a:r>
              <a:r>
                <a:rPr lang="en-US" altLang="ko-KR" sz="900" b="1" dirty="0"/>
                <a:t>,</a:t>
              </a:r>
              <a:r>
                <a:rPr lang="ko-KR" altLang="en-US" sz="900" b="1" dirty="0"/>
                <a:t> 학습량은            인편입니다</a:t>
              </a:r>
              <a:r>
                <a:rPr lang="en-US" altLang="ko-KR" sz="900" b="1" dirty="0"/>
                <a:t>.</a:t>
              </a:r>
              <a:r>
                <a:rPr lang="ko-KR" altLang="en-US" sz="900" b="1" dirty="0"/>
                <a:t> </a:t>
              </a:r>
              <a:endParaRPr lang="en-US" altLang="ko-KR" sz="800" dirty="0"/>
            </a:p>
          </p:txBody>
        </p:sp>
        <p:sp>
          <p:nvSpPr>
            <p:cNvPr id="52" name="사각형: 둥근 모서리 51">
              <a:extLst>
                <a:ext uri="{FF2B5EF4-FFF2-40B4-BE49-F238E27FC236}">
                  <a16:creationId xmlns:a16="http://schemas.microsoft.com/office/drawing/2014/main" id="{E80BF997-1714-3E5A-FC9F-97A84087814F}"/>
                </a:ext>
              </a:extLst>
            </p:cNvPr>
            <p:cNvSpPr/>
            <p:nvPr/>
          </p:nvSpPr>
          <p:spPr>
            <a:xfrm>
              <a:off x="-4832474" y="43894"/>
              <a:ext cx="379549" cy="217198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ctr" anchorCtr="0">
              <a:noAutofit/>
            </a:bodyPr>
            <a:lstStyle/>
            <a:p>
              <a:pPr algn="ctr" defTabSz="914309"/>
              <a:r>
                <a:rPr kumimoji="1" lang="ko-KR" altLang="en-US" sz="700" b="1" dirty="0">
                  <a:solidFill>
                    <a:srgbClr val="FFFFFF"/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우수</a:t>
              </a:r>
            </a:p>
          </p:txBody>
        </p:sp>
        <p:sp>
          <p:nvSpPr>
            <p:cNvPr id="53" name="사각형: 둥근 모서리 52">
              <a:extLst>
                <a:ext uri="{FF2B5EF4-FFF2-40B4-BE49-F238E27FC236}">
                  <a16:creationId xmlns:a16="http://schemas.microsoft.com/office/drawing/2014/main" id="{CC89400C-32EB-901E-4606-9C59FA9DBA5D}"/>
                </a:ext>
              </a:extLst>
            </p:cNvPr>
            <p:cNvSpPr/>
            <p:nvPr/>
          </p:nvSpPr>
          <p:spPr>
            <a:xfrm>
              <a:off x="-3564741" y="40724"/>
              <a:ext cx="359443" cy="217198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ctr" anchorCtr="0">
              <a:noAutofit/>
            </a:bodyPr>
            <a:lstStyle/>
            <a:p>
              <a:pPr algn="ctr" defTabSz="914309"/>
              <a:r>
                <a:rPr kumimoji="1" lang="ko-KR" altLang="en-US" sz="700" b="1" dirty="0">
                  <a:solidFill>
                    <a:srgbClr val="FFFFFF"/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보통</a:t>
              </a:r>
            </a:p>
          </p:txBody>
        </p:sp>
      </p:grpSp>
      <p:sp>
        <p:nvSpPr>
          <p:cNvPr id="54" name="자유형: 도형 53">
            <a:extLst>
              <a:ext uri="{FF2B5EF4-FFF2-40B4-BE49-F238E27FC236}">
                <a16:creationId xmlns:a16="http://schemas.microsoft.com/office/drawing/2014/main" id="{8E5D1ACA-E1CA-914B-CA94-D01FB940D23D}"/>
              </a:ext>
            </a:extLst>
          </p:cNvPr>
          <p:cNvSpPr/>
          <p:nvPr/>
        </p:nvSpPr>
        <p:spPr>
          <a:xfrm>
            <a:off x="619278" y="2355434"/>
            <a:ext cx="7222855" cy="750762"/>
          </a:xfrm>
          <a:custGeom>
            <a:avLst/>
            <a:gdLst>
              <a:gd name="connsiteX0" fmla="*/ 0 w 1940011"/>
              <a:gd name="connsiteY0" fmla="*/ 562233 h 750762"/>
              <a:gd name="connsiteX1" fmla="*/ 383059 w 1940011"/>
              <a:gd name="connsiteY1" fmla="*/ 339811 h 750762"/>
              <a:gd name="connsiteX2" fmla="*/ 790832 w 1940011"/>
              <a:gd name="connsiteY2" fmla="*/ 741406 h 750762"/>
              <a:gd name="connsiteX3" fmla="*/ 1180070 w 1940011"/>
              <a:gd name="connsiteY3" fmla="*/ 580768 h 750762"/>
              <a:gd name="connsiteX4" fmla="*/ 1501346 w 1940011"/>
              <a:gd name="connsiteY4" fmla="*/ 111211 h 750762"/>
              <a:gd name="connsiteX5" fmla="*/ 1940011 w 1940011"/>
              <a:gd name="connsiteY5" fmla="*/ 0 h 750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40011" h="750762">
                <a:moveTo>
                  <a:pt x="0" y="562233"/>
                </a:moveTo>
                <a:cubicBezTo>
                  <a:pt x="125627" y="436091"/>
                  <a:pt x="251254" y="309949"/>
                  <a:pt x="383059" y="339811"/>
                </a:cubicBezTo>
                <a:cubicBezTo>
                  <a:pt x="514864" y="369673"/>
                  <a:pt x="657997" y="701246"/>
                  <a:pt x="790832" y="741406"/>
                </a:cubicBezTo>
                <a:cubicBezTo>
                  <a:pt x="923667" y="781566"/>
                  <a:pt x="1061651" y="685801"/>
                  <a:pt x="1180070" y="580768"/>
                </a:cubicBezTo>
                <a:cubicBezTo>
                  <a:pt x="1298489" y="475735"/>
                  <a:pt x="1374689" y="208006"/>
                  <a:pt x="1501346" y="111211"/>
                </a:cubicBezTo>
                <a:cubicBezTo>
                  <a:pt x="1628003" y="14416"/>
                  <a:pt x="1877198" y="20594"/>
                  <a:pt x="1940011" y="0"/>
                </a:cubicBezTo>
              </a:path>
            </a:pathLst>
          </a:cu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" name="타원 54">
            <a:extLst>
              <a:ext uri="{FF2B5EF4-FFF2-40B4-BE49-F238E27FC236}">
                <a16:creationId xmlns:a16="http://schemas.microsoft.com/office/drawing/2014/main" id="{D4B62B10-7FCC-CEDE-E9E4-6ED72D6089BC}"/>
              </a:ext>
            </a:extLst>
          </p:cNvPr>
          <p:cNvSpPr/>
          <p:nvPr/>
        </p:nvSpPr>
        <p:spPr>
          <a:xfrm>
            <a:off x="550798" y="2897538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56" name="자유형: 도형 55">
            <a:extLst>
              <a:ext uri="{FF2B5EF4-FFF2-40B4-BE49-F238E27FC236}">
                <a16:creationId xmlns:a16="http://schemas.microsoft.com/office/drawing/2014/main" id="{8DB3CAC3-A778-257B-487B-E46176BA58EC}"/>
              </a:ext>
            </a:extLst>
          </p:cNvPr>
          <p:cNvSpPr/>
          <p:nvPr/>
        </p:nvSpPr>
        <p:spPr>
          <a:xfrm>
            <a:off x="602124" y="2536473"/>
            <a:ext cx="7265234" cy="750762"/>
          </a:xfrm>
          <a:custGeom>
            <a:avLst/>
            <a:gdLst>
              <a:gd name="connsiteX0" fmla="*/ 0 w 1940011"/>
              <a:gd name="connsiteY0" fmla="*/ 562233 h 750762"/>
              <a:gd name="connsiteX1" fmla="*/ 383059 w 1940011"/>
              <a:gd name="connsiteY1" fmla="*/ 339811 h 750762"/>
              <a:gd name="connsiteX2" fmla="*/ 790832 w 1940011"/>
              <a:gd name="connsiteY2" fmla="*/ 741406 h 750762"/>
              <a:gd name="connsiteX3" fmla="*/ 1180070 w 1940011"/>
              <a:gd name="connsiteY3" fmla="*/ 580768 h 750762"/>
              <a:gd name="connsiteX4" fmla="*/ 1501346 w 1940011"/>
              <a:gd name="connsiteY4" fmla="*/ 111211 h 750762"/>
              <a:gd name="connsiteX5" fmla="*/ 1940011 w 1940011"/>
              <a:gd name="connsiteY5" fmla="*/ 0 h 750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40011" h="750762">
                <a:moveTo>
                  <a:pt x="0" y="562233"/>
                </a:moveTo>
                <a:cubicBezTo>
                  <a:pt x="125627" y="436091"/>
                  <a:pt x="251254" y="309949"/>
                  <a:pt x="383059" y="339811"/>
                </a:cubicBezTo>
                <a:cubicBezTo>
                  <a:pt x="514864" y="369673"/>
                  <a:pt x="657997" y="701246"/>
                  <a:pt x="790832" y="741406"/>
                </a:cubicBezTo>
                <a:cubicBezTo>
                  <a:pt x="923667" y="781566"/>
                  <a:pt x="1061651" y="685801"/>
                  <a:pt x="1180070" y="580768"/>
                </a:cubicBezTo>
                <a:cubicBezTo>
                  <a:pt x="1298489" y="475735"/>
                  <a:pt x="1374689" y="208006"/>
                  <a:pt x="1501346" y="111211"/>
                </a:cubicBezTo>
                <a:cubicBezTo>
                  <a:pt x="1628003" y="14416"/>
                  <a:pt x="1877198" y="20594"/>
                  <a:pt x="1940011" y="0"/>
                </a:cubicBezTo>
              </a:path>
            </a:pathLst>
          </a:custGeom>
          <a:noFill/>
          <a:ln>
            <a:solidFill>
              <a:srgbClr val="00B0F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자유형: 도형 56">
            <a:extLst>
              <a:ext uri="{FF2B5EF4-FFF2-40B4-BE49-F238E27FC236}">
                <a16:creationId xmlns:a16="http://schemas.microsoft.com/office/drawing/2014/main" id="{40864049-6DFA-2887-96DB-E5F5D7EB1B1C}"/>
              </a:ext>
            </a:extLst>
          </p:cNvPr>
          <p:cNvSpPr/>
          <p:nvPr/>
        </p:nvSpPr>
        <p:spPr>
          <a:xfrm>
            <a:off x="571234" y="2521211"/>
            <a:ext cx="7239368" cy="953142"/>
          </a:xfrm>
          <a:custGeom>
            <a:avLst/>
            <a:gdLst>
              <a:gd name="connsiteX0" fmla="*/ 6178 w 1983259"/>
              <a:gd name="connsiteY0" fmla="*/ 988540 h 994718"/>
              <a:gd name="connsiteX1" fmla="*/ 0 w 1983259"/>
              <a:gd name="connsiteY1" fmla="*/ 611659 h 994718"/>
              <a:gd name="connsiteX2" fmla="*/ 389238 w 1983259"/>
              <a:gd name="connsiteY2" fmla="*/ 327454 h 994718"/>
              <a:gd name="connsiteX3" fmla="*/ 827903 w 1983259"/>
              <a:gd name="connsiteY3" fmla="*/ 778475 h 994718"/>
              <a:gd name="connsiteX4" fmla="*/ 1241854 w 1983259"/>
              <a:gd name="connsiteY4" fmla="*/ 642551 h 994718"/>
              <a:gd name="connsiteX5" fmla="*/ 1587843 w 1983259"/>
              <a:gd name="connsiteY5" fmla="*/ 92675 h 994718"/>
              <a:gd name="connsiteX6" fmla="*/ 1983259 w 1983259"/>
              <a:gd name="connsiteY6" fmla="*/ 0 h 994718"/>
              <a:gd name="connsiteX7" fmla="*/ 1964724 w 1983259"/>
              <a:gd name="connsiteY7" fmla="*/ 994718 h 994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83259" h="994718">
                <a:moveTo>
                  <a:pt x="6178" y="988540"/>
                </a:moveTo>
                <a:lnTo>
                  <a:pt x="0" y="611659"/>
                </a:lnTo>
                <a:lnTo>
                  <a:pt x="389238" y="327454"/>
                </a:lnTo>
                <a:lnTo>
                  <a:pt x="827903" y="778475"/>
                </a:lnTo>
                <a:lnTo>
                  <a:pt x="1241854" y="642551"/>
                </a:lnTo>
                <a:lnTo>
                  <a:pt x="1587843" y="92675"/>
                </a:lnTo>
                <a:lnTo>
                  <a:pt x="1983259" y="0"/>
                </a:lnTo>
                <a:lnTo>
                  <a:pt x="1964724" y="994718"/>
                </a:lnTo>
              </a:path>
            </a:pathLst>
          </a:custGeom>
          <a:solidFill>
            <a:srgbClr val="00B0F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" name="타원 57">
            <a:extLst>
              <a:ext uri="{FF2B5EF4-FFF2-40B4-BE49-F238E27FC236}">
                <a16:creationId xmlns:a16="http://schemas.microsoft.com/office/drawing/2014/main" id="{3B8F1590-E23F-9AE8-AEBB-0A280DD5F21E}"/>
              </a:ext>
            </a:extLst>
          </p:cNvPr>
          <p:cNvSpPr/>
          <p:nvPr/>
        </p:nvSpPr>
        <p:spPr>
          <a:xfrm>
            <a:off x="1374385" y="2689382"/>
            <a:ext cx="70030" cy="81935"/>
          </a:xfrm>
          <a:prstGeom prst="ellipse">
            <a:avLst/>
          </a:prstGeom>
          <a:solidFill>
            <a:schemeClr val="bg1"/>
          </a:solidFill>
          <a:ln w="63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59" name="타원 58">
            <a:extLst>
              <a:ext uri="{FF2B5EF4-FFF2-40B4-BE49-F238E27FC236}">
                <a16:creationId xmlns:a16="http://schemas.microsoft.com/office/drawing/2014/main" id="{BB614608-4AD3-0C11-0C25-DD295FB017C8}"/>
              </a:ext>
            </a:extLst>
          </p:cNvPr>
          <p:cNvSpPr/>
          <p:nvPr/>
        </p:nvSpPr>
        <p:spPr>
          <a:xfrm>
            <a:off x="2086705" y="2654367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493" name="타원 492">
            <a:extLst>
              <a:ext uri="{FF2B5EF4-FFF2-40B4-BE49-F238E27FC236}">
                <a16:creationId xmlns:a16="http://schemas.microsoft.com/office/drawing/2014/main" id="{3E9CB720-D000-2FF9-F104-CC950C3931F6}"/>
              </a:ext>
            </a:extLst>
          </p:cNvPr>
          <p:cNvSpPr/>
          <p:nvPr/>
        </p:nvSpPr>
        <p:spPr>
          <a:xfrm>
            <a:off x="2918558" y="2908336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494" name="타원 493">
            <a:extLst>
              <a:ext uri="{FF2B5EF4-FFF2-40B4-BE49-F238E27FC236}">
                <a16:creationId xmlns:a16="http://schemas.microsoft.com/office/drawing/2014/main" id="{997D7FCB-4155-0AF2-0879-2024B389E227}"/>
              </a:ext>
            </a:extLst>
          </p:cNvPr>
          <p:cNvSpPr/>
          <p:nvPr/>
        </p:nvSpPr>
        <p:spPr>
          <a:xfrm>
            <a:off x="3701048" y="3071533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495" name="타원 494">
            <a:extLst>
              <a:ext uri="{FF2B5EF4-FFF2-40B4-BE49-F238E27FC236}">
                <a16:creationId xmlns:a16="http://schemas.microsoft.com/office/drawing/2014/main" id="{C480CB46-28DE-9FEC-BEDD-A6DCDDABF251}"/>
              </a:ext>
            </a:extLst>
          </p:cNvPr>
          <p:cNvSpPr/>
          <p:nvPr/>
        </p:nvSpPr>
        <p:spPr>
          <a:xfrm>
            <a:off x="538892" y="3068425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496" name="타원 495">
            <a:extLst>
              <a:ext uri="{FF2B5EF4-FFF2-40B4-BE49-F238E27FC236}">
                <a16:creationId xmlns:a16="http://schemas.microsoft.com/office/drawing/2014/main" id="{10DFE8E5-1E5B-7486-1D35-954ED5345874}"/>
              </a:ext>
            </a:extLst>
          </p:cNvPr>
          <p:cNvSpPr/>
          <p:nvPr/>
        </p:nvSpPr>
        <p:spPr>
          <a:xfrm>
            <a:off x="1368850" y="2873321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497" name="타원 496">
            <a:extLst>
              <a:ext uri="{FF2B5EF4-FFF2-40B4-BE49-F238E27FC236}">
                <a16:creationId xmlns:a16="http://schemas.microsoft.com/office/drawing/2014/main" id="{80AF80D3-689A-54CD-4903-C9925DFEE3AE}"/>
              </a:ext>
            </a:extLst>
          </p:cNvPr>
          <p:cNvSpPr/>
          <p:nvPr/>
        </p:nvSpPr>
        <p:spPr>
          <a:xfrm>
            <a:off x="2086705" y="2862133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498" name="타원 497">
            <a:extLst>
              <a:ext uri="{FF2B5EF4-FFF2-40B4-BE49-F238E27FC236}">
                <a16:creationId xmlns:a16="http://schemas.microsoft.com/office/drawing/2014/main" id="{65D071FF-F508-91DE-A499-922BDE696A9A}"/>
              </a:ext>
            </a:extLst>
          </p:cNvPr>
          <p:cNvSpPr/>
          <p:nvPr/>
        </p:nvSpPr>
        <p:spPr>
          <a:xfrm>
            <a:off x="2906652" y="3097725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499" name="타원 498">
            <a:extLst>
              <a:ext uri="{FF2B5EF4-FFF2-40B4-BE49-F238E27FC236}">
                <a16:creationId xmlns:a16="http://schemas.microsoft.com/office/drawing/2014/main" id="{C12BCA3E-93E8-ECDD-A415-FA8B2A770E25}"/>
              </a:ext>
            </a:extLst>
          </p:cNvPr>
          <p:cNvSpPr/>
          <p:nvPr/>
        </p:nvSpPr>
        <p:spPr>
          <a:xfrm>
            <a:off x="3701048" y="3255494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grpSp>
        <p:nvGrpSpPr>
          <p:cNvPr id="265" name="그룹 264">
            <a:extLst>
              <a:ext uri="{FF2B5EF4-FFF2-40B4-BE49-F238E27FC236}">
                <a16:creationId xmlns:a16="http://schemas.microsoft.com/office/drawing/2014/main" id="{6A0FA1CA-41DA-759D-9930-7B1184530536}"/>
              </a:ext>
            </a:extLst>
          </p:cNvPr>
          <p:cNvGrpSpPr/>
          <p:nvPr/>
        </p:nvGrpSpPr>
        <p:grpSpPr>
          <a:xfrm>
            <a:off x="2744746" y="2084883"/>
            <a:ext cx="3502887" cy="82448"/>
            <a:chOff x="2744746" y="2084883"/>
            <a:chExt cx="3502887" cy="82448"/>
          </a:xfrm>
        </p:grpSpPr>
        <p:sp>
          <p:nvSpPr>
            <p:cNvPr id="501" name="TextBox 500">
              <a:extLst>
                <a:ext uri="{FF2B5EF4-FFF2-40B4-BE49-F238E27FC236}">
                  <a16:creationId xmlns:a16="http://schemas.microsoft.com/office/drawing/2014/main" id="{048DA45D-FB4E-1894-B940-071BF21B6579}"/>
                </a:ext>
              </a:extLst>
            </p:cNvPr>
            <p:cNvSpPr txBox="1"/>
            <p:nvPr/>
          </p:nvSpPr>
          <p:spPr>
            <a:xfrm>
              <a:off x="2886968" y="2086556"/>
              <a:ext cx="836768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생활과 윤리 </a:t>
              </a:r>
              <a:r>
                <a:rPr lang="ko-KR" altLang="en-US" sz="500" dirty="0" err="1"/>
                <a:t>보충반</a:t>
              </a:r>
              <a:r>
                <a:rPr lang="en-US" altLang="ko-KR" sz="500" dirty="0"/>
                <a:t> </a:t>
              </a:r>
              <a:r>
                <a:rPr lang="ko-KR" altLang="en-US" sz="500" dirty="0"/>
                <a:t>누적진단</a:t>
              </a:r>
              <a:endParaRPr lang="en-US" altLang="ko-KR" sz="500" dirty="0"/>
            </a:p>
          </p:txBody>
        </p:sp>
        <p:sp>
          <p:nvSpPr>
            <p:cNvPr id="502" name="타원 501">
              <a:extLst>
                <a:ext uri="{FF2B5EF4-FFF2-40B4-BE49-F238E27FC236}">
                  <a16:creationId xmlns:a16="http://schemas.microsoft.com/office/drawing/2014/main" id="{AE5487E7-3D6B-C54C-CA4D-7A095C17C8AA}"/>
                </a:ext>
              </a:extLst>
            </p:cNvPr>
            <p:cNvSpPr/>
            <p:nvPr/>
          </p:nvSpPr>
          <p:spPr>
            <a:xfrm>
              <a:off x="2744746" y="2092076"/>
              <a:ext cx="70030" cy="7003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503" name="타원 502">
              <a:extLst>
                <a:ext uri="{FF2B5EF4-FFF2-40B4-BE49-F238E27FC236}">
                  <a16:creationId xmlns:a16="http://schemas.microsoft.com/office/drawing/2014/main" id="{33BD7FD4-9AFD-046E-234C-F62AD61C2F8D}"/>
                </a:ext>
              </a:extLst>
            </p:cNvPr>
            <p:cNvSpPr/>
            <p:nvPr/>
          </p:nvSpPr>
          <p:spPr>
            <a:xfrm>
              <a:off x="3789989" y="2087931"/>
              <a:ext cx="70030" cy="7003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504" name="TextBox 503">
              <a:extLst>
                <a:ext uri="{FF2B5EF4-FFF2-40B4-BE49-F238E27FC236}">
                  <a16:creationId xmlns:a16="http://schemas.microsoft.com/office/drawing/2014/main" id="{6838B94D-BBE0-B929-20B0-5E554C2E5658}"/>
                </a:ext>
              </a:extLst>
            </p:cNvPr>
            <p:cNvSpPr txBox="1"/>
            <p:nvPr/>
          </p:nvSpPr>
          <p:spPr>
            <a:xfrm>
              <a:off x="3904353" y="2090387"/>
              <a:ext cx="580287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/>
                <a:t>과목 평균 누적 진단</a:t>
              </a:r>
              <a:endParaRPr lang="en-US" altLang="ko-KR" sz="500" dirty="0"/>
            </a:p>
          </p:txBody>
        </p:sp>
        <p:sp>
          <p:nvSpPr>
            <p:cNvPr id="507" name="타원 506">
              <a:extLst>
                <a:ext uri="{FF2B5EF4-FFF2-40B4-BE49-F238E27FC236}">
                  <a16:creationId xmlns:a16="http://schemas.microsoft.com/office/drawing/2014/main" id="{2233035A-C111-524D-0C9C-EFBC0110A6B6}"/>
                </a:ext>
              </a:extLst>
            </p:cNvPr>
            <p:cNvSpPr/>
            <p:nvPr/>
          </p:nvSpPr>
          <p:spPr>
            <a:xfrm>
              <a:off x="5660230" y="2087149"/>
              <a:ext cx="70030" cy="7003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rgbClr val="F8CAAA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508" name="TextBox 507">
              <a:extLst>
                <a:ext uri="{FF2B5EF4-FFF2-40B4-BE49-F238E27FC236}">
                  <a16:creationId xmlns:a16="http://schemas.microsoft.com/office/drawing/2014/main" id="{FE57F6DA-273D-5CBA-9C7B-0A98FF565DDB}"/>
                </a:ext>
              </a:extLst>
            </p:cNvPr>
            <p:cNvSpPr txBox="1"/>
            <p:nvPr/>
          </p:nvSpPr>
          <p:spPr>
            <a:xfrm>
              <a:off x="5753908" y="2090387"/>
              <a:ext cx="493725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>
                  <a:solidFill>
                    <a:schemeClr val="bg1">
                      <a:lumMod val="75000"/>
                    </a:schemeClr>
                  </a:solidFill>
                </a:rPr>
                <a:t>과목 평균 학습량</a:t>
              </a:r>
              <a:endParaRPr lang="en-US" altLang="ko-KR" sz="500" dirty="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506" name="타원 505">
              <a:extLst>
                <a:ext uri="{FF2B5EF4-FFF2-40B4-BE49-F238E27FC236}">
                  <a16:creationId xmlns:a16="http://schemas.microsoft.com/office/drawing/2014/main" id="{19E297A7-FC56-152D-F4F3-D45DDCC958CA}"/>
                </a:ext>
              </a:extLst>
            </p:cNvPr>
            <p:cNvSpPr/>
            <p:nvPr/>
          </p:nvSpPr>
          <p:spPr>
            <a:xfrm>
              <a:off x="4550893" y="2091294"/>
              <a:ext cx="70030" cy="7003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rgbClr val="B7EFE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505" name="TextBox 504">
              <a:extLst>
                <a:ext uri="{FF2B5EF4-FFF2-40B4-BE49-F238E27FC236}">
                  <a16:creationId xmlns:a16="http://schemas.microsoft.com/office/drawing/2014/main" id="{D8E4FF08-9F12-2AD1-E602-38F706200B35}"/>
                </a:ext>
              </a:extLst>
            </p:cNvPr>
            <p:cNvSpPr txBox="1"/>
            <p:nvPr/>
          </p:nvSpPr>
          <p:spPr>
            <a:xfrm>
              <a:off x="4670648" y="2084883"/>
              <a:ext cx="92333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>
                  <a:solidFill>
                    <a:schemeClr val="bg1">
                      <a:lumMod val="75000"/>
                    </a:schemeClr>
                  </a:solidFill>
                </a:rPr>
                <a:t>생활과 윤리 </a:t>
              </a:r>
              <a:r>
                <a:rPr lang="ko-KR" altLang="en-US" sz="500" dirty="0" err="1">
                  <a:solidFill>
                    <a:schemeClr val="bg1">
                      <a:lumMod val="75000"/>
                    </a:schemeClr>
                  </a:solidFill>
                </a:rPr>
                <a:t>보충반</a:t>
              </a:r>
              <a:r>
                <a:rPr lang="en-US" altLang="ko-KR" sz="500" dirty="0">
                  <a:solidFill>
                    <a:schemeClr val="bg1">
                      <a:lumMod val="75000"/>
                    </a:schemeClr>
                  </a:solidFill>
                </a:rPr>
                <a:t> </a:t>
              </a:r>
              <a:r>
                <a:rPr lang="ko-KR" altLang="en-US" sz="500" dirty="0">
                  <a:solidFill>
                    <a:schemeClr val="bg1">
                      <a:lumMod val="75000"/>
                    </a:schemeClr>
                  </a:solidFill>
                </a:rPr>
                <a:t>누적 학습량</a:t>
              </a:r>
              <a:endParaRPr lang="en-US" altLang="ko-KR" sz="500" dirty="0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sp>
        <p:nvSpPr>
          <p:cNvPr id="511" name="TextBox 510">
            <a:extLst>
              <a:ext uri="{FF2B5EF4-FFF2-40B4-BE49-F238E27FC236}">
                <a16:creationId xmlns:a16="http://schemas.microsoft.com/office/drawing/2014/main" id="{4394E6FB-34CF-3835-1A1C-1C0FE1D549B6}"/>
              </a:ext>
            </a:extLst>
          </p:cNvPr>
          <p:cNvSpPr txBox="1"/>
          <p:nvPr/>
        </p:nvSpPr>
        <p:spPr>
          <a:xfrm>
            <a:off x="354259" y="1552089"/>
            <a:ext cx="93134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과목 누적 진단 결과</a:t>
            </a:r>
            <a:endParaRPr kumimoji="1" lang="x-none" altLang="en-US" sz="800" b="1" dirty="0"/>
          </a:p>
        </p:txBody>
      </p:sp>
      <p:pic>
        <p:nvPicPr>
          <p:cNvPr id="69" name="Graphic 11">
            <a:extLst>
              <a:ext uri="{FF2B5EF4-FFF2-40B4-BE49-F238E27FC236}">
                <a16:creationId xmlns:a16="http://schemas.microsoft.com/office/drawing/2014/main" id="{E6A60216-0FF8-F04E-0234-4DFAE0E63B3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439462" y="1532134"/>
            <a:ext cx="155002" cy="155002"/>
          </a:xfrm>
          <a:prstGeom prst="rect">
            <a:avLst/>
          </a:prstGeom>
        </p:spPr>
      </p:pic>
      <p:sp>
        <p:nvSpPr>
          <p:cNvPr id="74" name="TextBox 73">
            <a:extLst>
              <a:ext uri="{FF2B5EF4-FFF2-40B4-BE49-F238E27FC236}">
                <a16:creationId xmlns:a16="http://schemas.microsoft.com/office/drawing/2014/main" id="{D535104D-56C3-6A97-A48B-1543E2D1A16D}"/>
              </a:ext>
            </a:extLst>
          </p:cNvPr>
          <p:cNvSpPr txBox="1"/>
          <p:nvPr/>
        </p:nvSpPr>
        <p:spPr>
          <a:xfrm>
            <a:off x="4420477" y="3559593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8</a:t>
            </a:r>
            <a:r>
              <a:rPr kumimoji="1" lang="ko-KR" altLang="en-US" sz="800" dirty="0">
                <a:solidFill>
                  <a:prstClr val="black"/>
                </a:solidFill>
              </a:rPr>
              <a:t>월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FFAC654E-E5D1-BE60-593F-AA54B4FB9139}"/>
              </a:ext>
            </a:extLst>
          </p:cNvPr>
          <p:cNvSpPr txBox="1"/>
          <p:nvPr/>
        </p:nvSpPr>
        <p:spPr>
          <a:xfrm>
            <a:off x="5198821" y="3556913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9</a:t>
            </a:r>
            <a:r>
              <a:rPr kumimoji="1" lang="ko-KR" altLang="en-US" sz="800" dirty="0">
                <a:solidFill>
                  <a:prstClr val="black"/>
                </a:solidFill>
              </a:rPr>
              <a:t>월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9807E4A3-FD75-BC23-5079-C5192F6E6B61}"/>
              </a:ext>
            </a:extLst>
          </p:cNvPr>
          <p:cNvSpPr txBox="1"/>
          <p:nvPr/>
        </p:nvSpPr>
        <p:spPr>
          <a:xfrm>
            <a:off x="5977165" y="3554233"/>
            <a:ext cx="214802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10</a:t>
            </a:r>
            <a:r>
              <a:rPr kumimoji="1" lang="ko-KR" altLang="en-US" sz="800" dirty="0">
                <a:solidFill>
                  <a:prstClr val="black"/>
                </a:solidFill>
              </a:rPr>
              <a:t>월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13A96EFE-9595-9737-9A51-625AB1DEC575}"/>
              </a:ext>
            </a:extLst>
          </p:cNvPr>
          <p:cNvSpPr txBox="1"/>
          <p:nvPr/>
        </p:nvSpPr>
        <p:spPr>
          <a:xfrm>
            <a:off x="6811613" y="3551553"/>
            <a:ext cx="214802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11</a:t>
            </a:r>
            <a:r>
              <a:rPr kumimoji="1" lang="ko-KR" altLang="en-US" sz="800" dirty="0">
                <a:solidFill>
                  <a:prstClr val="black"/>
                </a:solidFill>
              </a:rPr>
              <a:t>월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4E037FB4-E2D9-B452-F5CE-893DE91A2BBA}"/>
              </a:ext>
            </a:extLst>
          </p:cNvPr>
          <p:cNvSpPr txBox="1"/>
          <p:nvPr/>
        </p:nvSpPr>
        <p:spPr>
          <a:xfrm>
            <a:off x="7646065" y="3548873"/>
            <a:ext cx="214802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12</a:t>
            </a:r>
            <a:r>
              <a:rPr kumimoji="1" lang="ko-KR" altLang="en-US" sz="800" dirty="0">
                <a:solidFill>
                  <a:prstClr val="black"/>
                </a:solidFill>
              </a:rPr>
              <a:t>월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83" name="타원 82">
            <a:extLst>
              <a:ext uri="{FF2B5EF4-FFF2-40B4-BE49-F238E27FC236}">
                <a16:creationId xmlns:a16="http://schemas.microsoft.com/office/drawing/2014/main" id="{5A34F038-37BB-48FD-04CD-C79D9B88E3E6}"/>
              </a:ext>
            </a:extLst>
          </p:cNvPr>
          <p:cNvSpPr/>
          <p:nvPr/>
        </p:nvSpPr>
        <p:spPr>
          <a:xfrm>
            <a:off x="6915165" y="2541448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84" name="타원 83">
            <a:extLst>
              <a:ext uri="{FF2B5EF4-FFF2-40B4-BE49-F238E27FC236}">
                <a16:creationId xmlns:a16="http://schemas.microsoft.com/office/drawing/2014/main" id="{B5E3E11C-5F82-4709-3581-4AFD55777CA9}"/>
              </a:ext>
            </a:extLst>
          </p:cNvPr>
          <p:cNvSpPr/>
          <p:nvPr/>
        </p:nvSpPr>
        <p:spPr>
          <a:xfrm>
            <a:off x="7769219" y="2320269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85" name="모서리가 둥근 직사각형 268">
            <a:extLst>
              <a:ext uri="{FF2B5EF4-FFF2-40B4-BE49-F238E27FC236}">
                <a16:creationId xmlns:a16="http://schemas.microsoft.com/office/drawing/2014/main" id="{6E3235E0-63A9-86B8-0981-AEC3571CE3A1}"/>
              </a:ext>
            </a:extLst>
          </p:cNvPr>
          <p:cNvSpPr/>
          <p:nvPr/>
        </p:nvSpPr>
        <p:spPr>
          <a:xfrm>
            <a:off x="332808" y="4377009"/>
            <a:ext cx="2626850" cy="2322314"/>
          </a:xfrm>
          <a:prstGeom prst="roundRect">
            <a:avLst>
              <a:gd name="adj" fmla="val 5732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276F8E18-E415-C6ED-33F4-340425190448}"/>
              </a:ext>
            </a:extLst>
          </p:cNvPr>
          <p:cNvSpPr txBox="1"/>
          <p:nvPr/>
        </p:nvSpPr>
        <p:spPr>
          <a:xfrm>
            <a:off x="345075" y="4041443"/>
            <a:ext cx="117820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칭찬이 필요한 </a:t>
            </a:r>
            <a:r>
              <a:rPr kumimoji="1" lang="en-US" altLang="ko-KR" sz="800" b="1" dirty="0"/>
              <a:t>Top3 </a:t>
            </a:r>
            <a:r>
              <a:rPr kumimoji="1" lang="ko-KR" altLang="en-US" sz="800" b="1" dirty="0"/>
              <a:t>학생</a:t>
            </a:r>
            <a:endParaRPr kumimoji="1" lang="x-none" altLang="en-US" sz="800" b="1" dirty="0"/>
          </a:p>
        </p:txBody>
      </p:sp>
      <p:pic>
        <p:nvPicPr>
          <p:cNvPr id="87" name="Graphic 11">
            <a:extLst>
              <a:ext uri="{FF2B5EF4-FFF2-40B4-BE49-F238E27FC236}">
                <a16:creationId xmlns:a16="http://schemas.microsoft.com/office/drawing/2014/main" id="{26D281FF-1EDE-979E-A384-C30719CC6C2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593494" y="4017463"/>
            <a:ext cx="155002" cy="155002"/>
          </a:xfrm>
          <a:prstGeom prst="rect">
            <a:avLst/>
          </a:prstGeom>
        </p:spPr>
      </p:pic>
      <p:sp>
        <p:nvSpPr>
          <p:cNvPr id="89" name="모서리가 둥근 직사각형 268">
            <a:extLst>
              <a:ext uri="{FF2B5EF4-FFF2-40B4-BE49-F238E27FC236}">
                <a16:creationId xmlns:a16="http://schemas.microsoft.com/office/drawing/2014/main" id="{A8F3191C-A6E6-16F5-64E6-06CA69AF37CC}"/>
              </a:ext>
            </a:extLst>
          </p:cNvPr>
          <p:cNvSpPr/>
          <p:nvPr/>
        </p:nvSpPr>
        <p:spPr>
          <a:xfrm>
            <a:off x="330790" y="4358018"/>
            <a:ext cx="2628868" cy="766121"/>
          </a:xfrm>
          <a:prstGeom prst="roundRect">
            <a:avLst>
              <a:gd name="adj" fmla="val 5732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grpSp>
        <p:nvGrpSpPr>
          <p:cNvPr id="95" name="그룹 94">
            <a:extLst>
              <a:ext uri="{FF2B5EF4-FFF2-40B4-BE49-F238E27FC236}">
                <a16:creationId xmlns:a16="http://schemas.microsoft.com/office/drawing/2014/main" id="{05264C50-5285-BD68-6EC4-074964D45A95}"/>
              </a:ext>
            </a:extLst>
          </p:cNvPr>
          <p:cNvGrpSpPr/>
          <p:nvPr/>
        </p:nvGrpSpPr>
        <p:grpSpPr>
          <a:xfrm>
            <a:off x="552548" y="4470258"/>
            <a:ext cx="540914" cy="535632"/>
            <a:chOff x="463138" y="4367201"/>
            <a:chExt cx="736868" cy="729673"/>
          </a:xfrm>
        </p:grpSpPr>
        <p:sp>
          <p:nvSpPr>
            <p:cNvPr id="126" name="타원 557">
              <a:extLst>
                <a:ext uri="{FF2B5EF4-FFF2-40B4-BE49-F238E27FC236}">
                  <a16:creationId xmlns:a16="http://schemas.microsoft.com/office/drawing/2014/main" id="{1B9C76D2-AF19-A9DA-B6AB-71C4B63F1165}"/>
                </a:ext>
              </a:extLst>
            </p:cNvPr>
            <p:cNvSpPr/>
            <p:nvPr/>
          </p:nvSpPr>
          <p:spPr>
            <a:xfrm>
              <a:off x="511523" y="4367201"/>
              <a:ext cx="651349" cy="621149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rtlCol="0" anchor="ctr"/>
            <a:lstStyle/>
            <a:p>
              <a:pPr algn="ctr"/>
              <a:endParaRPr lang="x-none" altLang="en-US" sz="400" b="1">
                <a:latin typeface="Malgun Gothic" panose="020B0503020000020004" pitchFamily="34" charset="-127"/>
                <a:ea typeface="Malgun Gothic" panose="020B0503020000020004" pitchFamily="34" charset="-127"/>
              </a:endParaRPr>
            </a:p>
          </p:txBody>
        </p:sp>
        <p:pic>
          <p:nvPicPr>
            <p:cNvPr id="127" name="그래픽 558" descr="사용자 단색으로 채워진">
              <a:extLst>
                <a:ext uri="{FF2B5EF4-FFF2-40B4-BE49-F238E27FC236}">
                  <a16:creationId xmlns:a16="http://schemas.microsoft.com/office/drawing/2014/main" id="{1AC40576-D78A-F351-9352-0B20B4BF2CB8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>
              <a:off x="463138" y="4392551"/>
              <a:ext cx="736868" cy="704323"/>
            </a:xfrm>
            <a:prstGeom prst="rect">
              <a:avLst/>
            </a:prstGeom>
          </p:spPr>
        </p:pic>
      </p:grpSp>
      <p:sp>
        <p:nvSpPr>
          <p:cNvPr id="128" name="TextBox 127">
            <a:extLst>
              <a:ext uri="{FF2B5EF4-FFF2-40B4-BE49-F238E27FC236}">
                <a16:creationId xmlns:a16="http://schemas.microsoft.com/office/drawing/2014/main" id="{6670EC49-AE9B-9468-A318-935F980B21DF}"/>
              </a:ext>
            </a:extLst>
          </p:cNvPr>
          <p:cNvSpPr txBox="1"/>
          <p:nvPr/>
        </p:nvSpPr>
        <p:spPr>
          <a:xfrm>
            <a:off x="1249432" y="4500435"/>
            <a:ext cx="648881" cy="354456"/>
          </a:xfrm>
          <a:prstGeom prst="rect">
            <a:avLst/>
          </a:prstGeom>
          <a:noFill/>
        </p:spPr>
        <p:txBody>
          <a:bodyPr wrap="square" lIns="36000" spcCol="36000" rtlCol="0" anchor="ctr" anchorCtr="0">
            <a:spAutoFit/>
          </a:bodyPr>
          <a:lstStyle/>
          <a:p>
            <a:pPr marL="3600">
              <a:lnSpc>
                <a:spcPct val="150000"/>
              </a:lnSpc>
            </a:pPr>
            <a:r>
              <a:rPr lang="ko-KR" altLang="en-US" sz="700" b="1" dirty="0"/>
              <a:t>김윤아</a:t>
            </a:r>
            <a:r>
              <a:rPr lang="ko-KR" altLang="en-US" sz="600" b="1" dirty="0"/>
              <a:t> </a:t>
            </a:r>
            <a:r>
              <a:rPr lang="ko-KR" altLang="en-US" sz="500" dirty="0"/>
              <a:t>학생</a:t>
            </a:r>
            <a:endParaRPr lang="en-US" altLang="ko-KR" sz="500" dirty="0"/>
          </a:p>
          <a:p>
            <a:pPr marL="3600">
              <a:lnSpc>
                <a:spcPct val="150000"/>
              </a:lnSpc>
            </a:pPr>
            <a:r>
              <a:rPr lang="en-US" altLang="ko-KR" sz="500" dirty="0"/>
              <a:t>2</a:t>
            </a:r>
            <a:r>
              <a:rPr lang="ko-KR" altLang="en-US" sz="500" dirty="0"/>
              <a:t>학년 </a:t>
            </a:r>
            <a:r>
              <a:rPr lang="en-US" altLang="ko-KR" sz="500" dirty="0"/>
              <a:t>1</a:t>
            </a:r>
            <a:r>
              <a:rPr lang="ko-KR" altLang="en-US" sz="500" dirty="0"/>
              <a:t>반</a:t>
            </a:r>
            <a:endParaRPr lang="ko-KR" altLang="en-US" sz="600" dirty="0"/>
          </a:p>
        </p:txBody>
      </p:sp>
      <p:graphicFrame>
        <p:nvGraphicFramePr>
          <p:cNvPr id="129" name="표 128">
            <a:extLst>
              <a:ext uri="{FF2B5EF4-FFF2-40B4-BE49-F238E27FC236}">
                <a16:creationId xmlns:a16="http://schemas.microsoft.com/office/drawing/2014/main" id="{BE8CD0BD-705B-EDB4-0EC8-8C46792804E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32450144"/>
              </p:ext>
            </p:extLst>
          </p:nvPr>
        </p:nvGraphicFramePr>
        <p:xfrm>
          <a:off x="689791" y="5320465"/>
          <a:ext cx="2128098" cy="116011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09366">
                  <a:extLst>
                    <a:ext uri="{9D8B030D-6E8A-4147-A177-3AD203B41FA5}">
                      <a16:colId xmlns:a16="http://schemas.microsoft.com/office/drawing/2014/main" val="2848402764"/>
                    </a:ext>
                  </a:extLst>
                </a:gridCol>
                <a:gridCol w="709366">
                  <a:extLst>
                    <a:ext uri="{9D8B030D-6E8A-4147-A177-3AD203B41FA5}">
                      <a16:colId xmlns:a16="http://schemas.microsoft.com/office/drawing/2014/main" val="171682641"/>
                    </a:ext>
                  </a:extLst>
                </a:gridCol>
                <a:gridCol w="709366">
                  <a:extLst>
                    <a:ext uri="{9D8B030D-6E8A-4147-A177-3AD203B41FA5}">
                      <a16:colId xmlns:a16="http://schemas.microsoft.com/office/drawing/2014/main" val="351329903"/>
                    </a:ext>
                  </a:extLst>
                </a:gridCol>
              </a:tblGrid>
              <a:tr h="580058"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2896901"/>
                  </a:ext>
                </a:extLst>
              </a:tr>
              <a:tr h="580058"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4858679"/>
                  </a:ext>
                </a:extLst>
              </a:tr>
            </a:tbl>
          </a:graphicData>
        </a:graphic>
      </p:graphicFrame>
      <p:sp>
        <p:nvSpPr>
          <p:cNvPr id="130" name="TextBox 53">
            <a:extLst>
              <a:ext uri="{FF2B5EF4-FFF2-40B4-BE49-F238E27FC236}">
                <a16:creationId xmlns:a16="http://schemas.microsoft.com/office/drawing/2014/main" id="{4CDA8219-AC05-F24E-E02C-3C695D782049}"/>
              </a:ext>
            </a:extLst>
          </p:cNvPr>
          <p:cNvSpPr txBox="1"/>
          <p:nvPr/>
        </p:nvSpPr>
        <p:spPr>
          <a:xfrm>
            <a:off x="519573" y="6415478"/>
            <a:ext cx="41678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0</a:t>
            </a:r>
          </a:p>
        </p:txBody>
      </p:sp>
      <p:sp>
        <p:nvSpPr>
          <p:cNvPr id="131" name="TextBox 53">
            <a:extLst>
              <a:ext uri="{FF2B5EF4-FFF2-40B4-BE49-F238E27FC236}">
                <a16:creationId xmlns:a16="http://schemas.microsoft.com/office/drawing/2014/main" id="{EE493B8E-6FDE-8F32-A27A-B3D7A659A525}"/>
              </a:ext>
            </a:extLst>
          </p:cNvPr>
          <p:cNvSpPr txBox="1"/>
          <p:nvPr/>
        </p:nvSpPr>
        <p:spPr>
          <a:xfrm>
            <a:off x="487771" y="5863701"/>
            <a:ext cx="83356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50</a:t>
            </a:r>
          </a:p>
        </p:txBody>
      </p:sp>
      <p:sp>
        <p:nvSpPr>
          <p:cNvPr id="132" name="TextBox 53">
            <a:extLst>
              <a:ext uri="{FF2B5EF4-FFF2-40B4-BE49-F238E27FC236}">
                <a16:creationId xmlns:a16="http://schemas.microsoft.com/office/drawing/2014/main" id="{B24526DE-DB03-A964-7375-A35249074340}"/>
              </a:ext>
            </a:extLst>
          </p:cNvPr>
          <p:cNvSpPr txBox="1"/>
          <p:nvPr/>
        </p:nvSpPr>
        <p:spPr>
          <a:xfrm>
            <a:off x="424923" y="5273307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100</a:t>
            </a:r>
          </a:p>
        </p:txBody>
      </p:sp>
      <p:sp>
        <p:nvSpPr>
          <p:cNvPr id="138" name="TextBox 53">
            <a:extLst>
              <a:ext uri="{FF2B5EF4-FFF2-40B4-BE49-F238E27FC236}">
                <a16:creationId xmlns:a16="http://schemas.microsoft.com/office/drawing/2014/main" id="{F2922158-E643-7D74-A18F-5FA0BD4BE645}"/>
              </a:ext>
            </a:extLst>
          </p:cNvPr>
          <p:cNvSpPr txBox="1"/>
          <p:nvPr/>
        </p:nvSpPr>
        <p:spPr>
          <a:xfrm>
            <a:off x="722582" y="6529064"/>
            <a:ext cx="381516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500" dirty="0"/>
              <a:t>과목 평균</a:t>
            </a:r>
            <a:r>
              <a:rPr lang="en-US" altLang="ko-KR" sz="500" dirty="0"/>
              <a:t>(</a:t>
            </a:r>
            <a:r>
              <a:rPr lang="ko-KR" altLang="en-US" sz="500" dirty="0"/>
              <a:t>점</a:t>
            </a:r>
            <a:r>
              <a:rPr lang="en-US" altLang="ko-KR" sz="500" dirty="0"/>
              <a:t>)</a:t>
            </a:r>
          </a:p>
        </p:txBody>
      </p:sp>
      <p:sp>
        <p:nvSpPr>
          <p:cNvPr id="139" name="TextBox 53">
            <a:extLst>
              <a:ext uri="{FF2B5EF4-FFF2-40B4-BE49-F238E27FC236}">
                <a16:creationId xmlns:a16="http://schemas.microsoft.com/office/drawing/2014/main" id="{88BECBE1-29AC-27EA-4498-DCE487277800}"/>
              </a:ext>
            </a:extLst>
          </p:cNvPr>
          <p:cNvSpPr txBox="1"/>
          <p:nvPr/>
        </p:nvSpPr>
        <p:spPr>
          <a:xfrm>
            <a:off x="1704466" y="6538589"/>
            <a:ext cx="283732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500" dirty="0"/>
              <a:t>학습량</a:t>
            </a:r>
            <a:r>
              <a:rPr lang="en-US" altLang="ko-KR" sz="500" dirty="0"/>
              <a:t>(%)</a:t>
            </a:r>
          </a:p>
        </p:txBody>
      </p:sp>
      <p:sp>
        <p:nvSpPr>
          <p:cNvPr id="140" name="TextBox 53">
            <a:extLst>
              <a:ext uri="{FF2B5EF4-FFF2-40B4-BE49-F238E27FC236}">
                <a16:creationId xmlns:a16="http://schemas.microsoft.com/office/drawing/2014/main" id="{45C6EDA7-3D41-6DCE-63E1-685798EE99E3}"/>
              </a:ext>
            </a:extLst>
          </p:cNvPr>
          <p:cNvSpPr txBox="1"/>
          <p:nvPr/>
        </p:nvSpPr>
        <p:spPr>
          <a:xfrm>
            <a:off x="2588565" y="6535414"/>
            <a:ext cx="283732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500" dirty="0" err="1"/>
              <a:t>정답률</a:t>
            </a:r>
            <a:r>
              <a:rPr lang="en-US" altLang="ko-KR" sz="500" dirty="0"/>
              <a:t>(%)</a:t>
            </a:r>
          </a:p>
        </p:txBody>
      </p:sp>
      <p:sp>
        <p:nvSpPr>
          <p:cNvPr id="147" name="사각형: 둥근 모서리 146">
            <a:extLst>
              <a:ext uri="{FF2B5EF4-FFF2-40B4-BE49-F238E27FC236}">
                <a16:creationId xmlns:a16="http://schemas.microsoft.com/office/drawing/2014/main" id="{2C5D5E41-B856-4BB2-5459-C544AECDB71E}"/>
              </a:ext>
            </a:extLst>
          </p:cNvPr>
          <p:cNvSpPr/>
          <p:nvPr/>
        </p:nvSpPr>
        <p:spPr>
          <a:xfrm>
            <a:off x="1871255" y="5894794"/>
            <a:ext cx="148247" cy="585788"/>
          </a:xfrm>
          <a:prstGeom prst="roundRect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48" name="자유형: 도형 147">
            <a:extLst>
              <a:ext uri="{FF2B5EF4-FFF2-40B4-BE49-F238E27FC236}">
                <a16:creationId xmlns:a16="http://schemas.microsoft.com/office/drawing/2014/main" id="{38C8B842-5158-6CEC-45C4-78F5049DF8C9}"/>
              </a:ext>
            </a:extLst>
          </p:cNvPr>
          <p:cNvSpPr/>
          <p:nvPr/>
        </p:nvSpPr>
        <p:spPr>
          <a:xfrm>
            <a:off x="895068" y="6435339"/>
            <a:ext cx="76200" cy="45243"/>
          </a:xfrm>
          <a:custGeom>
            <a:avLst/>
            <a:gdLst>
              <a:gd name="connsiteX0" fmla="*/ 38100 w 76200"/>
              <a:gd name="connsiteY0" fmla="*/ 0 h 45243"/>
              <a:gd name="connsiteX1" fmla="*/ 76200 w 76200"/>
              <a:gd name="connsiteY1" fmla="*/ 44908 h 45243"/>
              <a:gd name="connsiteX2" fmla="*/ 76082 w 76200"/>
              <a:gd name="connsiteY2" fmla="*/ 45243 h 45243"/>
              <a:gd name="connsiteX3" fmla="*/ 118 w 76200"/>
              <a:gd name="connsiteY3" fmla="*/ 45243 h 45243"/>
              <a:gd name="connsiteX4" fmla="*/ 0 w 76200"/>
              <a:gd name="connsiteY4" fmla="*/ 44908 h 45243"/>
              <a:gd name="connsiteX5" fmla="*/ 38100 w 76200"/>
              <a:gd name="connsiteY5" fmla="*/ 0 h 45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200" h="45243">
                <a:moveTo>
                  <a:pt x="38100" y="0"/>
                </a:moveTo>
                <a:cubicBezTo>
                  <a:pt x="59142" y="0"/>
                  <a:pt x="76200" y="20106"/>
                  <a:pt x="76200" y="44908"/>
                </a:cubicBezTo>
                <a:lnTo>
                  <a:pt x="76082" y="45243"/>
                </a:lnTo>
                <a:lnTo>
                  <a:pt x="118" y="45243"/>
                </a:lnTo>
                <a:lnTo>
                  <a:pt x="0" y="44908"/>
                </a:lnTo>
                <a:cubicBezTo>
                  <a:pt x="0" y="20106"/>
                  <a:pt x="17058" y="0"/>
                  <a:pt x="38100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75" name="모서리가 둥근 직사각형 268">
            <a:extLst>
              <a:ext uri="{FF2B5EF4-FFF2-40B4-BE49-F238E27FC236}">
                <a16:creationId xmlns:a16="http://schemas.microsoft.com/office/drawing/2014/main" id="{59889405-ADB1-0FAF-73FA-865601D3076A}"/>
              </a:ext>
            </a:extLst>
          </p:cNvPr>
          <p:cNvSpPr/>
          <p:nvPr/>
        </p:nvSpPr>
        <p:spPr>
          <a:xfrm>
            <a:off x="3228267" y="4379366"/>
            <a:ext cx="2626850" cy="2319956"/>
          </a:xfrm>
          <a:prstGeom prst="roundRect">
            <a:avLst>
              <a:gd name="adj" fmla="val 5732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176" name="모서리가 둥근 직사각형 268">
            <a:extLst>
              <a:ext uri="{FF2B5EF4-FFF2-40B4-BE49-F238E27FC236}">
                <a16:creationId xmlns:a16="http://schemas.microsoft.com/office/drawing/2014/main" id="{845E5860-671F-768D-EA3A-B597608F8486}"/>
              </a:ext>
            </a:extLst>
          </p:cNvPr>
          <p:cNvSpPr/>
          <p:nvPr/>
        </p:nvSpPr>
        <p:spPr>
          <a:xfrm>
            <a:off x="3226249" y="4364126"/>
            <a:ext cx="2628868" cy="760013"/>
          </a:xfrm>
          <a:prstGeom prst="roundRect">
            <a:avLst>
              <a:gd name="adj" fmla="val 5732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grpSp>
        <p:nvGrpSpPr>
          <p:cNvPr id="177" name="그룹 176">
            <a:extLst>
              <a:ext uri="{FF2B5EF4-FFF2-40B4-BE49-F238E27FC236}">
                <a16:creationId xmlns:a16="http://schemas.microsoft.com/office/drawing/2014/main" id="{12E364B5-9D55-23A2-F87A-158D223678FA}"/>
              </a:ext>
            </a:extLst>
          </p:cNvPr>
          <p:cNvGrpSpPr/>
          <p:nvPr/>
        </p:nvGrpSpPr>
        <p:grpSpPr>
          <a:xfrm>
            <a:off x="3448007" y="4470258"/>
            <a:ext cx="540914" cy="535632"/>
            <a:chOff x="463138" y="4367201"/>
            <a:chExt cx="736868" cy="729673"/>
          </a:xfrm>
        </p:grpSpPr>
        <p:sp>
          <p:nvSpPr>
            <p:cNvPr id="178" name="타원 557">
              <a:extLst>
                <a:ext uri="{FF2B5EF4-FFF2-40B4-BE49-F238E27FC236}">
                  <a16:creationId xmlns:a16="http://schemas.microsoft.com/office/drawing/2014/main" id="{636D4A37-31A9-5B1F-88CB-D29C2D4F8686}"/>
                </a:ext>
              </a:extLst>
            </p:cNvPr>
            <p:cNvSpPr/>
            <p:nvPr/>
          </p:nvSpPr>
          <p:spPr>
            <a:xfrm>
              <a:off x="511523" y="4367201"/>
              <a:ext cx="651349" cy="621149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rtlCol="0" anchor="ctr"/>
            <a:lstStyle/>
            <a:p>
              <a:pPr algn="ctr"/>
              <a:endParaRPr lang="x-none" altLang="en-US" sz="400" b="1">
                <a:latin typeface="Malgun Gothic" panose="020B0503020000020004" pitchFamily="34" charset="-127"/>
                <a:ea typeface="Malgun Gothic" panose="020B0503020000020004" pitchFamily="34" charset="-127"/>
              </a:endParaRPr>
            </a:p>
          </p:txBody>
        </p:sp>
        <p:pic>
          <p:nvPicPr>
            <p:cNvPr id="179" name="그래픽 558" descr="사용자 단색으로 채워진">
              <a:extLst>
                <a:ext uri="{FF2B5EF4-FFF2-40B4-BE49-F238E27FC236}">
                  <a16:creationId xmlns:a16="http://schemas.microsoft.com/office/drawing/2014/main" id="{2E76DA73-6835-24B1-3E07-8C532AB216AD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>
              <a:off x="463138" y="4392551"/>
              <a:ext cx="736868" cy="704323"/>
            </a:xfrm>
            <a:prstGeom prst="rect">
              <a:avLst/>
            </a:prstGeom>
          </p:spPr>
        </p:pic>
      </p:grpSp>
      <p:sp>
        <p:nvSpPr>
          <p:cNvPr id="180" name="TextBox 179">
            <a:extLst>
              <a:ext uri="{FF2B5EF4-FFF2-40B4-BE49-F238E27FC236}">
                <a16:creationId xmlns:a16="http://schemas.microsoft.com/office/drawing/2014/main" id="{065FA618-D04F-ADC0-79E7-E23AEF10144B}"/>
              </a:ext>
            </a:extLst>
          </p:cNvPr>
          <p:cNvSpPr txBox="1"/>
          <p:nvPr/>
        </p:nvSpPr>
        <p:spPr>
          <a:xfrm>
            <a:off x="4144891" y="4500435"/>
            <a:ext cx="648881" cy="354456"/>
          </a:xfrm>
          <a:prstGeom prst="rect">
            <a:avLst/>
          </a:prstGeom>
          <a:noFill/>
        </p:spPr>
        <p:txBody>
          <a:bodyPr wrap="square" lIns="36000" spcCol="36000" rtlCol="0" anchor="ctr" anchorCtr="0">
            <a:spAutoFit/>
          </a:bodyPr>
          <a:lstStyle/>
          <a:p>
            <a:pPr marL="3600">
              <a:lnSpc>
                <a:spcPct val="150000"/>
              </a:lnSpc>
            </a:pPr>
            <a:r>
              <a:rPr lang="ko-KR" altLang="en-US" sz="700" b="1" dirty="0"/>
              <a:t>강동윤</a:t>
            </a:r>
            <a:r>
              <a:rPr lang="ko-KR" altLang="en-US" sz="600" b="1" dirty="0"/>
              <a:t> </a:t>
            </a:r>
            <a:r>
              <a:rPr lang="ko-KR" altLang="en-US" sz="500" dirty="0"/>
              <a:t>학생</a:t>
            </a:r>
            <a:endParaRPr lang="en-US" altLang="ko-KR" sz="500" dirty="0"/>
          </a:p>
          <a:p>
            <a:pPr marL="3600">
              <a:lnSpc>
                <a:spcPct val="150000"/>
              </a:lnSpc>
            </a:pPr>
            <a:r>
              <a:rPr lang="en-US" altLang="ko-KR" sz="500" dirty="0"/>
              <a:t>2</a:t>
            </a:r>
            <a:r>
              <a:rPr lang="ko-KR" altLang="en-US" sz="500" dirty="0"/>
              <a:t>학년 </a:t>
            </a:r>
            <a:r>
              <a:rPr lang="en-US" altLang="ko-KR" sz="500" dirty="0"/>
              <a:t>1</a:t>
            </a:r>
            <a:r>
              <a:rPr lang="ko-KR" altLang="en-US" sz="500" dirty="0"/>
              <a:t>반</a:t>
            </a:r>
            <a:endParaRPr lang="ko-KR" altLang="en-US" sz="600" dirty="0"/>
          </a:p>
        </p:txBody>
      </p:sp>
      <p:graphicFrame>
        <p:nvGraphicFramePr>
          <p:cNvPr id="181" name="표 180">
            <a:extLst>
              <a:ext uri="{FF2B5EF4-FFF2-40B4-BE49-F238E27FC236}">
                <a16:creationId xmlns:a16="http://schemas.microsoft.com/office/drawing/2014/main" id="{20B9BCA6-B1F5-70E9-4F39-8864CE07711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94825427"/>
              </p:ext>
            </p:extLst>
          </p:nvPr>
        </p:nvGraphicFramePr>
        <p:xfrm>
          <a:off x="3585250" y="5320465"/>
          <a:ext cx="2128098" cy="116011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09366">
                  <a:extLst>
                    <a:ext uri="{9D8B030D-6E8A-4147-A177-3AD203B41FA5}">
                      <a16:colId xmlns:a16="http://schemas.microsoft.com/office/drawing/2014/main" val="2848402764"/>
                    </a:ext>
                  </a:extLst>
                </a:gridCol>
                <a:gridCol w="709366">
                  <a:extLst>
                    <a:ext uri="{9D8B030D-6E8A-4147-A177-3AD203B41FA5}">
                      <a16:colId xmlns:a16="http://schemas.microsoft.com/office/drawing/2014/main" val="171682641"/>
                    </a:ext>
                  </a:extLst>
                </a:gridCol>
                <a:gridCol w="709366">
                  <a:extLst>
                    <a:ext uri="{9D8B030D-6E8A-4147-A177-3AD203B41FA5}">
                      <a16:colId xmlns:a16="http://schemas.microsoft.com/office/drawing/2014/main" val="351329903"/>
                    </a:ext>
                  </a:extLst>
                </a:gridCol>
              </a:tblGrid>
              <a:tr h="580058"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2896901"/>
                  </a:ext>
                </a:extLst>
              </a:tr>
              <a:tr h="580058"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4858679"/>
                  </a:ext>
                </a:extLst>
              </a:tr>
            </a:tbl>
          </a:graphicData>
        </a:graphic>
      </p:graphicFrame>
      <p:sp>
        <p:nvSpPr>
          <p:cNvPr id="182" name="TextBox 53">
            <a:extLst>
              <a:ext uri="{FF2B5EF4-FFF2-40B4-BE49-F238E27FC236}">
                <a16:creationId xmlns:a16="http://schemas.microsoft.com/office/drawing/2014/main" id="{FFF96BBE-CF89-13AA-7395-F7865D1B7E21}"/>
              </a:ext>
            </a:extLst>
          </p:cNvPr>
          <p:cNvSpPr txBox="1"/>
          <p:nvPr/>
        </p:nvSpPr>
        <p:spPr>
          <a:xfrm>
            <a:off x="3415032" y="6415478"/>
            <a:ext cx="41678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0</a:t>
            </a:r>
          </a:p>
        </p:txBody>
      </p:sp>
      <p:sp>
        <p:nvSpPr>
          <p:cNvPr id="183" name="TextBox 53">
            <a:extLst>
              <a:ext uri="{FF2B5EF4-FFF2-40B4-BE49-F238E27FC236}">
                <a16:creationId xmlns:a16="http://schemas.microsoft.com/office/drawing/2014/main" id="{FDB00165-3B50-078A-9222-D170CBE62052}"/>
              </a:ext>
            </a:extLst>
          </p:cNvPr>
          <p:cNvSpPr txBox="1"/>
          <p:nvPr/>
        </p:nvSpPr>
        <p:spPr>
          <a:xfrm>
            <a:off x="3383230" y="5863701"/>
            <a:ext cx="83356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50</a:t>
            </a:r>
          </a:p>
        </p:txBody>
      </p:sp>
      <p:sp>
        <p:nvSpPr>
          <p:cNvPr id="184" name="TextBox 53">
            <a:extLst>
              <a:ext uri="{FF2B5EF4-FFF2-40B4-BE49-F238E27FC236}">
                <a16:creationId xmlns:a16="http://schemas.microsoft.com/office/drawing/2014/main" id="{053858F9-9EBE-211D-B978-FAE9182958B4}"/>
              </a:ext>
            </a:extLst>
          </p:cNvPr>
          <p:cNvSpPr txBox="1"/>
          <p:nvPr/>
        </p:nvSpPr>
        <p:spPr>
          <a:xfrm>
            <a:off x="3320382" y="5273307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100</a:t>
            </a:r>
          </a:p>
        </p:txBody>
      </p:sp>
      <p:sp>
        <p:nvSpPr>
          <p:cNvPr id="185" name="TextBox 53">
            <a:extLst>
              <a:ext uri="{FF2B5EF4-FFF2-40B4-BE49-F238E27FC236}">
                <a16:creationId xmlns:a16="http://schemas.microsoft.com/office/drawing/2014/main" id="{342207CF-1831-A9C4-4975-540B3A098772}"/>
              </a:ext>
            </a:extLst>
          </p:cNvPr>
          <p:cNvSpPr txBox="1"/>
          <p:nvPr/>
        </p:nvSpPr>
        <p:spPr>
          <a:xfrm>
            <a:off x="3618041" y="6529064"/>
            <a:ext cx="381516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500" dirty="0"/>
              <a:t>과목 평균</a:t>
            </a:r>
            <a:r>
              <a:rPr lang="en-US" altLang="ko-KR" sz="500" dirty="0"/>
              <a:t>(</a:t>
            </a:r>
            <a:r>
              <a:rPr lang="ko-KR" altLang="en-US" sz="500" dirty="0"/>
              <a:t>점</a:t>
            </a:r>
            <a:r>
              <a:rPr lang="en-US" altLang="ko-KR" sz="500" dirty="0"/>
              <a:t>)</a:t>
            </a:r>
          </a:p>
        </p:txBody>
      </p:sp>
      <p:sp>
        <p:nvSpPr>
          <p:cNvPr id="186" name="TextBox 53">
            <a:extLst>
              <a:ext uri="{FF2B5EF4-FFF2-40B4-BE49-F238E27FC236}">
                <a16:creationId xmlns:a16="http://schemas.microsoft.com/office/drawing/2014/main" id="{057BC10D-9DEA-10DA-6D3F-0E3192D84983}"/>
              </a:ext>
            </a:extLst>
          </p:cNvPr>
          <p:cNvSpPr txBox="1"/>
          <p:nvPr/>
        </p:nvSpPr>
        <p:spPr>
          <a:xfrm>
            <a:off x="4599925" y="6538589"/>
            <a:ext cx="283732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500" dirty="0"/>
              <a:t>학습량</a:t>
            </a:r>
            <a:r>
              <a:rPr lang="en-US" altLang="ko-KR" sz="500" dirty="0"/>
              <a:t>(%)</a:t>
            </a:r>
          </a:p>
        </p:txBody>
      </p:sp>
      <p:sp>
        <p:nvSpPr>
          <p:cNvPr id="187" name="TextBox 53">
            <a:extLst>
              <a:ext uri="{FF2B5EF4-FFF2-40B4-BE49-F238E27FC236}">
                <a16:creationId xmlns:a16="http://schemas.microsoft.com/office/drawing/2014/main" id="{E1958741-CDF3-84C6-CB3F-34C2C34E32D8}"/>
              </a:ext>
            </a:extLst>
          </p:cNvPr>
          <p:cNvSpPr txBox="1"/>
          <p:nvPr/>
        </p:nvSpPr>
        <p:spPr>
          <a:xfrm>
            <a:off x="5484024" y="6535414"/>
            <a:ext cx="283732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500" dirty="0" err="1"/>
              <a:t>정답률</a:t>
            </a:r>
            <a:r>
              <a:rPr lang="en-US" altLang="ko-KR" sz="500" dirty="0"/>
              <a:t>(%)</a:t>
            </a:r>
          </a:p>
        </p:txBody>
      </p:sp>
      <p:sp>
        <p:nvSpPr>
          <p:cNvPr id="188" name="사각형: 둥근 모서리 187">
            <a:extLst>
              <a:ext uri="{FF2B5EF4-FFF2-40B4-BE49-F238E27FC236}">
                <a16:creationId xmlns:a16="http://schemas.microsoft.com/office/drawing/2014/main" id="{181C6A30-141E-99D8-EF47-3FE32EFA0B1B}"/>
              </a:ext>
            </a:extLst>
          </p:cNvPr>
          <p:cNvSpPr/>
          <p:nvPr/>
        </p:nvSpPr>
        <p:spPr>
          <a:xfrm>
            <a:off x="4665475" y="5899556"/>
            <a:ext cx="178594" cy="585788"/>
          </a:xfrm>
          <a:prstGeom prst="roundRect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89" name="타원 188">
            <a:extLst>
              <a:ext uri="{FF2B5EF4-FFF2-40B4-BE49-F238E27FC236}">
                <a16:creationId xmlns:a16="http://schemas.microsoft.com/office/drawing/2014/main" id="{68463921-E044-E9F3-4AAB-61FC002036B0}"/>
              </a:ext>
            </a:extLst>
          </p:cNvPr>
          <p:cNvSpPr/>
          <p:nvPr/>
        </p:nvSpPr>
        <p:spPr>
          <a:xfrm>
            <a:off x="4560923" y="5866219"/>
            <a:ext cx="76200" cy="89815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90" name="자유형: 도형 189">
            <a:extLst>
              <a:ext uri="{FF2B5EF4-FFF2-40B4-BE49-F238E27FC236}">
                <a16:creationId xmlns:a16="http://schemas.microsoft.com/office/drawing/2014/main" id="{FAADAC95-570B-2DC1-B7BA-4EB0D5069AA7}"/>
              </a:ext>
            </a:extLst>
          </p:cNvPr>
          <p:cNvSpPr/>
          <p:nvPr/>
        </p:nvSpPr>
        <p:spPr>
          <a:xfrm>
            <a:off x="5549690" y="6442483"/>
            <a:ext cx="76200" cy="45243"/>
          </a:xfrm>
          <a:custGeom>
            <a:avLst/>
            <a:gdLst>
              <a:gd name="connsiteX0" fmla="*/ 38100 w 76200"/>
              <a:gd name="connsiteY0" fmla="*/ 0 h 45243"/>
              <a:gd name="connsiteX1" fmla="*/ 76200 w 76200"/>
              <a:gd name="connsiteY1" fmla="*/ 44908 h 45243"/>
              <a:gd name="connsiteX2" fmla="*/ 76082 w 76200"/>
              <a:gd name="connsiteY2" fmla="*/ 45243 h 45243"/>
              <a:gd name="connsiteX3" fmla="*/ 118 w 76200"/>
              <a:gd name="connsiteY3" fmla="*/ 45243 h 45243"/>
              <a:gd name="connsiteX4" fmla="*/ 0 w 76200"/>
              <a:gd name="connsiteY4" fmla="*/ 44908 h 45243"/>
              <a:gd name="connsiteX5" fmla="*/ 38100 w 76200"/>
              <a:gd name="connsiteY5" fmla="*/ 0 h 45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200" h="45243">
                <a:moveTo>
                  <a:pt x="38100" y="0"/>
                </a:moveTo>
                <a:cubicBezTo>
                  <a:pt x="59142" y="0"/>
                  <a:pt x="76200" y="20106"/>
                  <a:pt x="76200" y="44908"/>
                </a:cubicBezTo>
                <a:lnTo>
                  <a:pt x="76082" y="45243"/>
                </a:lnTo>
                <a:lnTo>
                  <a:pt x="118" y="45243"/>
                </a:lnTo>
                <a:lnTo>
                  <a:pt x="0" y="44908"/>
                </a:lnTo>
                <a:cubicBezTo>
                  <a:pt x="0" y="20106"/>
                  <a:pt x="17058" y="0"/>
                  <a:pt x="38100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91" name="자유형: 도형 190">
            <a:extLst>
              <a:ext uri="{FF2B5EF4-FFF2-40B4-BE49-F238E27FC236}">
                <a16:creationId xmlns:a16="http://schemas.microsoft.com/office/drawing/2014/main" id="{F86E7E92-BEB9-D7B2-6D84-F492D11D2667}"/>
              </a:ext>
            </a:extLst>
          </p:cNvPr>
          <p:cNvSpPr/>
          <p:nvPr/>
        </p:nvSpPr>
        <p:spPr>
          <a:xfrm>
            <a:off x="3790527" y="6435339"/>
            <a:ext cx="76200" cy="45243"/>
          </a:xfrm>
          <a:custGeom>
            <a:avLst/>
            <a:gdLst>
              <a:gd name="connsiteX0" fmla="*/ 38100 w 76200"/>
              <a:gd name="connsiteY0" fmla="*/ 0 h 45243"/>
              <a:gd name="connsiteX1" fmla="*/ 76200 w 76200"/>
              <a:gd name="connsiteY1" fmla="*/ 44908 h 45243"/>
              <a:gd name="connsiteX2" fmla="*/ 76082 w 76200"/>
              <a:gd name="connsiteY2" fmla="*/ 45243 h 45243"/>
              <a:gd name="connsiteX3" fmla="*/ 118 w 76200"/>
              <a:gd name="connsiteY3" fmla="*/ 45243 h 45243"/>
              <a:gd name="connsiteX4" fmla="*/ 0 w 76200"/>
              <a:gd name="connsiteY4" fmla="*/ 44908 h 45243"/>
              <a:gd name="connsiteX5" fmla="*/ 38100 w 76200"/>
              <a:gd name="connsiteY5" fmla="*/ 0 h 45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200" h="45243">
                <a:moveTo>
                  <a:pt x="38100" y="0"/>
                </a:moveTo>
                <a:cubicBezTo>
                  <a:pt x="59142" y="0"/>
                  <a:pt x="76200" y="20106"/>
                  <a:pt x="76200" y="44908"/>
                </a:cubicBezTo>
                <a:lnTo>
                  <a:pt x="76082" y="45243"/>
                </a:lnTo>
                <a:lnTo>
                  <a:pt x="118" y="45243"/>
                </a:lnTo>
                <a:lnTo>
                  <a:pt x="0" y="44908"/>
                </a:lnTo>
                <a:cubicBezTo>
                  <a:pt x="0" y="20106"/>
                  <a:pt x="17058" y="0"/>
                  <a:pt x="38100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92" name="모서리가 둥근 직사각형 268">
            <a:extLst>
              <a:ext uri="{FF2B5EF4-FFF2-40B4-BE49-F238E27FC236}">
                <a16:creationId xmlns:a16="http://schemas.microsoft.com/office/drawing/2014/main" id="{CB4BCCBA-04BA-F44A-4852-44CE11396D1A}"/>
              </a:ext>
            </a:extLst>
          </p:cNvPr>
          <p:cNvSpPr/>
          <p:nvPr/>
        </p:nvSpPr>
        <p:spPr>
          <a:xfrm>
            <a:off x="6123726" y="4379366"/>
            <a:ext cx="2626850" cy="2319956"/>
          </a:xfrm>
          <a:prstGeom prst="roundRect">
            <a:avLst>
              <a:gd name="adj" fmla="val 5732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193" name="모서리가 둥근 직사각형 268">
            <a:extLst>
              <a:ext uri="{FF2B5EF4-FFF2-40B4-BE49-F238E27FC236}">
                <a16:creationId xmlns:a16="http://schemas.microsoft.com/office/drawing/2014/main" id="{A681C1D2-6D13-CDDA-9E95-6D4C3723E933}"/>
              </a:ext>
            </a:extLst>
          </p:cNvPr>
          <p:cNvSpPr/>
          <p:nvPr/>
        </p:nvSpPr>
        <p:spPr>
          <a:xfrm>
            <a:off x="6121708" y="4364126"/>
            <a:ext cx="2628868" cy="760013"/>
          </a:xfrm>
          <a:prstGeom prst="roundRect">
            <a:avLst>
              <a:gd name="adj" fmla="val 5732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grpSp>
        <p:nvGrpSpPr>
          <p:cNvPr id="194" name="그룹 193">
            <a:extLst>
              <a:ext uri="{FF2B5EF4-FFF2-40B4-BE49-F238E27FC236}">
                <a16:creationId xmlns:a16="http://schemas.microsoft.com/office/drawing/2014/main" id="{628CA663-05B3-D464-E48E-1EC52B7161CD}"/>
              </a:ext>
            </a:extLst>
          </p:cNvPr>
          <p:cNvGrpSpPr/>
          <p:nvPr/>
        </p:nvGrpSpPr>
        <p:grpSpPr>
          <a:xfrm>
            <a:off x="6343466" y="4470258"/>
            <a:ext cx="540914" cy="535632"/>
            <a:chOff x="463138" y="4367201"/>
            <a:chExt cx="736868" cy="729673"/>
          </a:xfrm>
        </p:grpSpPr>
        <p:sp>
          <p:nvSpPr>
            <p:cNvPr id="195" name="타원 557">
              <a:extLst>
                <a:ext uri="{FF2B5EF4-FFF2-40B4-BE49-F238E27FC236}">
                  <a16:creationId xmlns:a16="http://schemas.microsoft.com/office/drawing/2014/main" id="{EC5C853E-9178-D889-26B6-6710EE15DA50}"/>
                </a:ext>
              </a:extLst>
            </p:cNvPr>
            <p:cNvSpPr/>
            <p:nvPr/>
          </p:nvSpPr>
          <p:spPr>
            <a:xfrm>
              <a:off x="511523" y="4367201"/>
              <a:ext cx="651349" cy="621149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rtlCol="0" anchor="ctr"/>
            <a:lstStyle/>
            <a:p>
              <a:pPr algn="ctr"/>
              <a:endParaRPr lang="x-none" altLang="en-US" sz="400" b="1">
                <a:latin typeface="Malgun Gothic" panose="020B0503020000020004" pitchFamily="34" charset="-127"/>
                <a:ea typeface="Malgun Gothic" panose="020B0503020000020004" pitchFamily="34" charset="-127"/>
              </a:endParaRPr>
            </a:p>
          </p:txBody>
        </p:sp>
        <p:pic>
          <p:nvPicPr>
            <p:cNvPr id="198" name="그래픽 558" descr="사용자 단색으로 채워진">
              <a:extLst>
                <a:ext uri="{FF2B5EF4-FFF2-40B4-BE49-F238E27FC236}">
                  <a16:creationId xmlns:a16="http://schemas.microsoft.com/office/drawing/2014/main" id="{D93C3BE3-374C-64D7-352B-8DBE3E357A87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>
              <a:off x="463138" y="4392551"/>
              <a:ext cx="736868" cy="704323"/>
            </a:xfrm>
            <a:prstGeom prst="rect">
              <a:avLst/>
            </a:prstGeom>
          </p:spPr>
        </p:pic>
      </p:grpSp>
      <p:sp>
        <p:nvSpPr>
          <p:cNvPr id="199" name="TextBox 198">
            <a:extLst>
              <a:ext uri="{FF2B5EF4-FFF2-40B4-BE49-F238E27FC236}">
                <a16:creationId xmlns:a16="http://schemas.microsoft.com/office/drawing/2014/main" id="{926339D6-59AB-D7A6-991C-5B283D567D0B}"/>
              </a:ext>
            </a:extLst>
          </p:cNvPr>
          <p:cNvSpPr txBox="1"/>
          <p:nvPr/>
        </p:nvSpPr>
        <p:spPr>
          <a:xfrm>
            <a:off x="7040350" y="4500435"/>
            <a:ext cx="648881" cy="354456"/>
          </a:xfrm>
          <a:prstGeom prst="rect">
            <a:avLst/>
          </a:prstGeom>
          <a:noFill/>
        </p:spPr>
        <p:txBody>
          <a:bodyPr wrap="square" lIns="36000" spcCol="36000" rtlCol="0" anchor="ctr" anchorCtr="0">
            <a:spAutoFit/>
          </a:bodyPr>
          <a:lstStyle/>
          <a:p>
            <a:pPr marL="3600">
              <a:lnSpc>
                <a:spcPct val="150000"/>
              </a:lnSpc>
            </a:pPr>
            <a:r>
              <a:rPr lang="ko-KR" altLang="en-US" sz="700" b="1" dirty="0"/>
              <a:t>하도현</a:t>
            </a:r>
            <a:r>
              <a:rPr lang="ko-KR" altLang="en-US" sz="600" b="1" dirty="0"/>
              <a:t> </a:t>
            </a:r>
            <a:r>
              <a:rPr lang="ko-KR" altLang="en-US" sz="500" dirty="0"/>
              <a:t>학생</a:t>
            </a:r>
            <a:endParaRPr lang="en-US" altLang="ko-KR" sz="500" dirty="0"/>
          </a:p>
          <a:p>
            <a:pPr marL="3600">
              <a:lnSpc>
                <a:spcPct val="150000"/>
              </a:lnSpc>
            </a:pPr>
            <a:r>
              <a:rPr lang="en-US" altLang="ko-KR" sz="500" dirty="0"/>
              <a:t>2</a:t>
            </a:r>
            <a:r>
              <a:rPr lang="ko-KR" altLang="en-US" sz="500" dirty="0"/>
              <a:t>학년 </a:t>
            </a:r>
            <a:r>
              <a:rPr lang="en-US" altLang="ko-KR" sz="500" dirty="0"/>
              <a:t>1</a:t>
            </a:r>
            <a:r>
              <a:rPr lang="ko-KR" altLang="en-US" sz="500" dirty="0"/>
              <a:t>반</a:t>
            </a:r>
            <a:endParaRPr lang="ko-KR" altLang="en-US" sz="600" dirty="0"/>
          </a:p>
        </p:txBody>
      </p:sp>
      <p:graphicFrame>
        <p:nvGraphicFramePr>
          <p:cNvPr id="200" name="표 199">
            <a:extLst>
              <a:ext uri="{FF2B5EF4-FFF2-40B4-BE49-F238E27FC236}">
                <a16:creationId xmlns:a16="http://schemas.microsoft.com/office/drawing/2014/main" id="{704D3145-D8D1-838A-2BED-0F415063B9D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24868271"/>
              </p:ext>
            </p:extLst>
          </p:nvPr>
        </p:nvGraphicFramePr>
        <p:xfrm>
          <a:off x="6480709" y="5320465"/>
          <a:ext cx="2128098" cy="116011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09366">
                  <a:extLst>
                    <a:ext uri="{9D8B030D-6E8A-4147-A177-3AD203B41FA5}">
                      <a16:colId xmlns:a16="http://schemas.microsoft.com/office/drawing/2014/main" val="2848402764"/>
                    </a:ext>
                  </a:extLst>
                </a:gridCol>
                <a:gridCol w="709366">
                  <a:extLst>
                    <a:ext uri="{9D8B030D-6E8A-4147-A177-3AD203B41FA5}">
                      <a16:colId xmlns:a16="http://schemas.microsoft.com/office/drawing/2014/main" val="171682641"/>
                    </a:ext>
                  </a:extLst>
                </a:gridCol>
                <a:gridCol w="709366">
                  <a:extLst>
                    <a:ext uri="{9D8B030D-6E8A-4147-A177-3AD203B41FA5}">
                      <a16:colId xmlns:a16="http://schemas.microsoft.com/office/drawing/2014/main" val="351329903"/>
                    </a:ext>
                  </a:extLst>
                </a:gridCol>
              </a:tblGrid>
              <a:tr h="580058"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2896901"/>
                  </a:ext>
                </a:extLst>
              </a:tr>
              <a:tr h="580058"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4858679"/>
                  </a:ext>
                </a:extLst>
              </a:tr>
            </a:tbl>
          </a:graphicData>
        </a:graphic>
      </p:graphicFrame>
      <p:sp>
        <p:nvSpPr>
          <p:cNvPr id="201" name="TextBox 53">
            <a:extLst>
              <a:ext uri="{FF2B5EF4-FFF2-40B4-BE49-F238E27FC236}">
                <a16:creationId xmlns:a16="http://schemas.microsoft.com/office/drawing/2014/main" id="{181FB90D-D364-FF06-21DE-73930DC211EF}"/>
              </a:ext>
            </a:extLst>
          </p:cNvPr>
          <p:cNvSpPr txBox="1"/>
          <p:nvPr/>
        </p:nvSpPr>
        <p:spPr>
          <a:xfrm>
            <a:off x="6310491" y="6415478"/>
            <a:ext cx="41678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0</a:t>
            </a:r>
          </a:p>
        </p:txBody>
      </p:sp>
      <p:sp>
        <p:nvSpPr>
          <p:cNvPr id="202" name="TextBox 53">
            <a:extLst>
              <a:ext uri="{FF2B5EF4-FFF2-40B4-BE49-F238E27FC236}">
                <a16:creationId xmlns:a16="http://schemas.microsoft.com/office/drawing/2014/main" id="{63366A64-D52D-29A2-6F5E-F1D351A62FFA}"/>
              </a:ext>
            </a:extLst>
          </p:cNvPr>
          <p:cNvSpPr txBox="1"/>
          <p:nvPr/>
        </p:nvSpPr>
        <p:spPr>
          <a:xfrm>
            <a:off x="6278689" y="5863701"/>
            <a:ext cx="83356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50</a:t>
            </a:r>
          </a:p>
        </p:txBody>
      </p:sp>
      <p:sp>
        <p:nvSpPr>
          <p:cNvPr id="203" name="TextBox 53">
            <a:extLst>
              <a:ext uri="{FF2B5EF4-FFF2-40B4-BE49-F238E27FC236}">
                <a16:creationId xmlns:a16="http://schemas.microsoft.com/office/drawing/2014/main" id="{F3AA8D47-BC40-3E94-838B-113DE467B45C}"/>
              </a:ext>
            </a:extLst>
          </p:cNvPr>
          <p:cNvSpPr txBox="1"/>
          <p:nvPr/>
        </p:nvSpPr>
        <p:spPr>
          <a:xfrm>
            <a:off x="6215841" y="5273307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100</a:t>
            </a:r>
          </a:p>
        </p:txBody>
      </p:sp>
      <p:sp>
        <p:nvSpPr>
          <p:cNvPr id="204" name="TextBox 53">
            <a:extLst>
              <a:ext uri="{FF2B5EF4-FFF2-40B4-BE49-F238E27FC236}">
                <a16:creationId xmlns:a16="http://schemas.microsoft.com/office/drawing/2014/main" id="{CAE036CB-2ACC-E0DD-F927-28DF0B984E81}"/>
              </a:ext>
            </a:extLst>
          </p:cNvPr>
          <p:cNvSpPr txBox="1"/>
          <p:nvPr/>
        </p:nvSpPr>
        <p:spPr>
          <a:xfrm>
            <a:off x="6513500" y="6529064"/>
            <a:ext cx="381516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500" dirty="0"/>
              <a:t>과목 평균</a:t>
            </a:r>
            <a:r>
              <a:rPr lang="en-US" altLang="ko-KR" sz="500" dirty="0"/>
              <a:t>(</a:t>
            </a:r>
            <a:r>
              <a:rPr lang="ko-KR" altLang="en-US" sz="500" dirty="0"/>
              <a:t>점</a:t>
            </a:r>
            <a:r>
              <a:rPr lang="en-US" altLang="ko-KR" sz="500" dirty="0"/>
              <a:t>)</a:t>
            </a:r>
          </a:p>
        </p:txBody>
      </p:sp>
      <p:sp>
        <p:nvSpPr>
          <p:cNvPr id="205" name="TextBox 53">
            <a:extLst>
              <a:ext uri="{FF2B5EF4-FFF2-40B4-BE49-F238E27FC236}">
                <a16:creationId xmlns:a16="http://schemas.microsoft.com/office/drawing/2014/main" id="{F5B488D3-B1BA-BCA3-15BE-14C5DFD6D73A}"/>
              </a:ext>
            </a:extLst>
          </p:cNvPr>
          <p:cNvSpPr txBox="1"/>
          <p:nvPr/>
        </p:nvSpPr>
        <p:spPr>
          <a:xfrm>
            <a:off x="7495384" y="6538589"/>
            <a:ext cx="283732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500" dirty="0"/>
              <a:t>학습량</a:t>
            </a:r>
            <a:r>
              <a:rPr lang="en-US" altLang="ko-KR" sz="500" dirty="0"/>
              <a:t>(%)</a:t>
            </a:r>
          </a:p>
        </p:txBody>
      </p:sp>
      <p:sp>
        <p:nvSpPr>
          <p:cNvPr id="206" name="TextBox 53">
            <a:extLst>
              <a:ext uri="{FF2B5EF4-FFF2-40B4-BE49-F238E27FC236}">
                <a16:creationId xmlns:a16="http://schemas.microsoft.com/office/drawing/2014/main" id="{A8612821-A1C8-CFF0-8F6B-018656F3DBB1}"/>
              </a:ext>
            </a:extLst>
          </p:cNvPr>
          <p:cNvSpPr txBox="1"/>
          <p:nvPr/>
        </p:nvSpPr>
        <p:spPr>
          <a:xfrm>
            <a:off x="8379483" y="6535414"/>
            <a:ext cx="283732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500" dirty="0" err="1"/>
              <a:t>정답률</a:t>
            </a:r>
            <a:r>
              <a:rPr lang="en-US" altLang="ko-KR" sz="500" dirty="0"/>
              <a:t>(%)</a:t>
            </a:r>
          </a:p>
        </p:txBody>
      </p:sp>
      <p:sp>
        <p:nvSpPr>
          <p:cNvPr id="207" name="사각형: 둥근 모서리 206">
            <a:extLst>
              <a:ext uri="{FF2B5EF4-FFF2-40B4-BE49-F238E27FC236}">
                <a16:creationId xmlns:a16="http://schemas.microsoft.com/office/drawing/2014/main" id="{80E467F7-56FD-1457-0243-489B5F4C4340}"/>
              </a:ext>
            </a:extLst>
          </p:cNvPr>
          <p:cNvSpPr/>
          <p:nvPr/>
        </p:nvSpPr>
        <p:spPr>
          <a:xfrm>
            <a:off x="7560934" y="5899556"/>
            <a:ext cx="178594" cy="585788"/>
          </a:xfrm>
          <a:prstGeom prst="roundRect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08" name="타원 207">
            <a:extLst>
              <a:ext uri="{FF2B5EF4-FFF2-40B4-BE49-F238E27FC236}">
                <a16:creationId xmlns:a16="http://schemas.microsoft.com/office/drawing/2014/main" id="{DF330F75-DB18-5E9B-FE72-64F318BA22BE}"/>
              </a:ext>
            </a:extLst>
          </p:cNvPr>
          <p:cNvSpPr/>
          <p:nvPr/>
        </p:nvSpPr>
        <p:spPr>
          <a:xfrm>
            <a:off x="7456382" y="5866219"/>
            <a:ext cx="76200" cy="89815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09" name="자유형: 도형 208">
            <a:extLst>
              <a:ext uri="{FF2B5EF4-FFF2-40B4-BE49-F238E27FC236}">
                <a16:creationId xmlns:a16="http://schemas.microsoft.com/office/drawing/2014/main" id="{9FAF9EF2-713D-C9F9-C580-1EC12DD4012B}"/>
              </a:ext>
            </a:extLst>
          </p:cNvPr>
          <p:cNvSpPr/>
          <p:nvPr/>
        </p:nvSpPr>
        <p:spPr>
          <a:xfrm>
            <a:off x="8445149" y="6442483"/>
            <a:ext cx="76200" cy="45243"/>
          </a:xfrm>
          <a:custGeom>
            <a:avLst/>
            <a:gdLst>
              <a:gd name="connsiteX0" fmla="*/ 38100 w 76200"/>
              <a:gd name="connsiteY0" fmla="*/ 0 h 45243"/>
              <a:gd name="connsiteX1" fmla="*/ 76200 w 76200"/>
              <a:gd name="connsiteY1" fmla="*/ 44908 h 45243"/>
              <a:gd name="connsiteX2" fmla="*/ 76082 w 76200"/>
              <a:gd name="connsiteY2" fmla="*/ 45243 h 45243"/>
              <a:gd name="connsiteX3" fmla="*/ 118 w 76200"/>
              <a:gd name="connsiteY3" fmla="*/ 45243 h 45243"/>
              <a:gd name="connsiteX4" fmla="*/ 0 w 76200"/>
              <a:gd name="connsiteY4" fmla="*/ 44908 h 45243"/>
              <a:gd name="connsiteX5" fmla="*/ 38100 w 76200"/>
              <a:gd name="connsiteY5" fmla="*/ 0 h 45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200" h="45243">
                <a:moveTo>
                  <a:pt x="38100" y="0"/>
                </a:moveTo>
                <a:cubicBezTo>
                  <a:pt x="59142" y="0"/>
                  <a:pt x="76200" y="20106"/>
                  <a:pt x="76200" y="44908"/>
                </a:cubicBezTo>
                <a:lnTo>
                  <a:pt x="76082" y="45243"/>
                </a:lnTo>
                <a:lnTo>
                  <a:pt x="118" y="45243"/>
                </a:lnTo>
                <a:lnTo>
                  <a:pt x="0" y="44908"/>
                </a:lnTo>
                <a:cubicBezTo>
                  <a:pt x="0" y="20106"/>
                  <a:pt x="17058" y="0"/>
                  <a:pt x="38100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10" name="자유형: 도형 209">
            <a:extLst>
              <a:ext uri="{FF2B5EF4-FFF2-40B4-BE49-F238E27FC236}">
                <a16:creationId xmlns:a16="http://schemas.microsoft.com/office/drawing/2014/main" id="{73E1E295-1DA9-74E7-41FF-55780A03C5BF}"/>
              </a:ext>
            </a:extLst>
          </p:cNvPr>
          <p:cNvSpPr/>
          <p:nvPr/>
        </p:nvSpPr>
        <p:spPr>
          <a:xfrm>
            <a:off x="6685986" y="6435339"/>
            <a:ext cx="76200" cy="45243"/>
          </a:xfrm>
          <a:custGeom>
            <a:avLst/>
            <a:gdLst>
              <a:gd name="connsiteX0" fmla="*/ 38100 w 76200"/>
              <a:gd name="connsiteY0" fmla="*/ 0 h 45243"/>
              <a:gd name="connsiteX1" fmla="*/ 76200 w 76200"/>
              <a:gd name="connsiteY1" fmla="*/ 44908 h 45243"/>
              <a:gd name="connsiteX2" fmla="*/ 76082 w 76200"/>
              <a:gd name="connsiteY2" fmla="*/ 45243 h 45243"/>
              <a:gd name="connsiteX3" fmla="*/ 118 w 76200"/>
              <a:gd name="connsiteY3" fmla="*/ 45243 h 45243"/>
              <a:gd name="connsiteX4" fmla="*/ 0 w 76200"/>
              <a:gd name="connsiteY4" fmla="*/ 44908 h 45243"/>
              <a:gd name="connsiteX5" fmla="*/ 38100 w 76200"/>
              <a:gd name="connsiteY5" fmla="*/ 0 h 45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200" h="45243">
                <a:moveTo>
                  <a:pt x="38100" y="0"/>
                </a:moveTo>
                <a:cubicBezTo>
                  <a:pt x="59142" y="0"/>
                  <a:pt x="76200" y="20106"/>
                  <a:pt x="76200" y="44908"/>
                </a:cubicBezTo>
                <a:lnTo>
                  <a:pt x="76082" y="45243"/>
                </a:lnTo>
                <a:lnTo>
                  <a:pt x="118" y="45243"/>
                </a:lnTo>
                <a:lnTo>
                  <a:pt x="0" y="44908"/>
                </a:lnTo>
                <a:cubicBezTo>
                  <a:pt x="0" y="20106"/>
                  <a:pt x="17058" y="0"/>
                  <a:pt x="38100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11" name="타원 210">
            <a:extLst>
              <a:ext uri="{FF2B5EF4-FFF2-40B4-BE49-F238E27FC236}">
                <a16:creationId xmlns:a16="http://schemas.microsoft.com/office/drawing/2014/main" id="{130C89EF-E447-8AAB-F57E-344E113972FE}"/>
              </a:ext>
            </a:extLst>
          </p:cNvPr>
          <p:cNvSpPr/>
          <p:nvPr/>
        </p:nvSpPr>
        <p:spPr>
          <a:xfrm>
            <a:off x="7487886" y="4070102"/>
            <a:ext cx="76200" cy="89815"/>
          </a:xfrm>
          <a:prstGeom prst="ellipse">
            <a:avLst/>
          </a:prstGeom>
          <a:solidFill>
            <a:schemeClr val="bg1">
              <a:lumMod val="8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12" name="TextBox 53">
            <a:extLst>
              <a:ext uri="{FF2B5EF4-FFF2-40B4-BE49-F238E27FC236}">
                <a16:creationId xmlns:a16="http://schemas.microsoft.com/office/drawing/2014/main" id="{E6AAD8E7-DEBF-F20E-FE7E-F6D9BD85A176}"/>
              </a:ext>
            </a:extLst>
          </p:cNvPr>
          <p:cNvSpPr txBox="1"/>
          <p:nvPr/>
        </p:nvSpPr>
        <p:spPr>
          <a:xfrm>
            <a:off x="7625910" y="4079627"/>
            <a:ext cx="216328" cy="7788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500"/>
              <a:t>지난달</a:t>
            </a:r>
            <a:endParaRPr lang="en-US" altLang="ko-KR" sz="500" dirty="0"/>
          </a:p>
        </p:txBody>
      </p:sp>
      <p:sp>
        <p:nvSpPr>
          <p:cNvPr id="213" name="타원 212">
            <a:extLst>
              <a:ext uri="{FF2B5EF4-FFF2-40B4-BE49-F238E27FC236}">
                <a16:creationId xmlns:a16="http://schemas.microsoft.com/office/drawing/2014/main" id="{F175EF03-2EED-9008-6852-4418F08D3D15}"/>
              </a:ext>
            </a:extLst>
          </p:cNvPr>
          <p:cNvSpPr/>
          <p:nvPr/>
        </p:nvSpPr>
        <p:spPr>
          <a:xfrm>
            <a:off x="7903767" y="4072484"/>
            <a:ext cx="76200" cy="89815"/>
          </a:xfrm>
          <a:prstGeom prst="ellipse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14" name="TextBox 53">
            <a:extLst>
              <a:ext uri="{FF2B5EF4-FFF2-40B4-BE49-F238E27FC236}">
                <a16:creationId xmlns:a16="http://schemas.microsoft.com/office/drawing/2014/main" id="{27772AB8-6147-B86E-B084-80F0F3825E31}"/>
              </a:ext>
            </a:extLst>
          </p:cNvPr>
          <p:cNvSpPr txBox="1"/>
          <p:nvPr/>
        </p:nvSpPr>
        <p:spPr>
          <a:xfrm>
            <a:off x="8041791" y="4082009"/>
            <a:ext cx="216328" cy="7788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500" dirty="0" err="1"/>
              <a:t>이번달</a:t>
            </a:r>
            <a:endParaRPr lang="en-US" altLang="ko-KR" sz="500" dirty="0"/>
          </a:p>
        </p:txBody>
      </p:sp>
      <p:sp>
        <p:nvSpPr>
          <p:cNvPr id="215" name="타원 214">
            <a:extLst>
              <a:ext uri="{FF2B5EF4-FFF2-40B4-BE49-F238E27FC236}">
                <a16:creationId xmlns:a16="http://schemas.microsoft.com/office/drawing/2014/main" id="{CE79CF82-AC54-DEB8-671A-E8B6CBEAE8CD}"/>
              </a:ext>
            </a:extLst>
          </p:cNvPr>
          <p:cNvSpPr/>
          <p:nvPr/>
        </p:nvSpPr>
        <p:spPr>
          <a:xfrm>
            <a:off x="8319648" y="4074866"/>
            <a:ext cx="76200" cy="89815"/>
          </a:xfrm>
          <a:prstGeom prst="ellipse">
            <a:avLst/>
          </a:prstGeom>
          <a:solidFill>
            <a:schemeClr val="bg1">
              <a:lumMod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16" name="TextBox 53">
            <a:extLst>
              <a:ext uri="{FF2B5EF4-FFF2-40B4-BE49-F238E27FC236}">
                <a16:creationId xmlns:a16="http://schemas.microsoft.com/office/drawing/2014/main" id="{806B2B45-D49D-5132-EB2C-37D5B3239E17}"/>
              </a:ext>
            </a:extLst>
          </p:cNvPr>
          <p:cNvSpPr txBox="1"/>
          <p:nvPr/>
        </p:nvSpPr>
        <p:spPr>
          <a:xfrm>
            <a:off x="8457672" y="4084391"/>
            <a:ext cx="297978" cy="769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500"/>
              <a:t>과목 평균</a:t>
            </a:r>
            <a:endParaRPr lang="en-US" altLang="ko-KR" sz="500" dirty="0"/>
          </a:p>
        </p:txBody>
      </p:sp>
      <p:grpSp>
        <p:nvGrpSpPr>
          <p:cNvPr id="217" name="그룹 216">
            <a:extLst>
              <a:ext uri="{FF2B5EF4-FFF2-40B4-BE49-F238E27FC236}">
                <a16:creationId xmlns:a16="http://schemas.microsoft.com/office/drawing/2014/main" id="{E35DD7FD-D5A5-3610-F5A0-9D3A253BDD7C}"/>
              </a:ext>
            </a:extLst>
          </p:cNvPr>
          <p:cNvGrpSpPr/>
          <p:nvPr/>
        </p:nvGrpSpPr>
        <p:grpSpPr>
          <a:xfrm>
            <a:off x="971872" y="4184428"/>
            <a:ext cx="1488420" cy="173590"/>
            <a:chOff x="5046735" y="1072385"/>
            <a:chExt cx="1488420" cy="173590"/>
          </a:xfrm>
        </p:grpSpPr>
        <p:sp>
          <p:nvSpPr>
            <p:cNvPr id="222" name="자유형: 도형 221">
              <a:extLst>
                <a:ext uri="{FF2B5EF4-FFF2-40B4-BE49-F238E27FC236}">
                  <a16:creationId xmlns:a16="http://schemas.microsoft.com/office/drawing/2014/main" id="{3D1D5DD5-4030-E701-F5FF-38427EC924B7}"/>
                </a:ext>
              </a:extLst>
            </p:cNvPr>
            <p:cNvSpPr/>
            <p:nvPr/>
          </p:nvSpPr>
          <p:spPr>
            <a:xfrm>
              <a:off x="5046735" y="1072385"/>
              <a:ext cx="1445556" cy="173590"/>
            </a:xfrm>
            <a:custGeom>
              <a:avLst/>
              <a:gdLst>
                <a:gd name="connsiteX0" fmla="*/ 1264203 w 2643835"/>
                <a:gd name="connsiteY0" fmla="*/ 0 h 360099"/>
                <a:gd name="connsiteX1" fmla="*/ 1305207 w 2643835"/>
                <a:gd name="connsiteY1" fmla="*/ 60652 h 360099"/>
                <a:gd name="connsiteX2" fmla="*/ 2593926 w 2643835"/>
                <a:gd name="connsiteY2" fmla="*/ 60652 h 360099"/>
                <a:gd name="connsiteX3" fmla="*/ 2643835 w 2643835"/>
                <a:gd name="connsiteY3" fmla="*/ 110561 h 360099"/>
                <a:gd name="connsiteX4" fmla="*/ 2643835 w 2643835"/>
                <a:gd name="connsiteY4" fmla="*/ 310190 h 360099"/>
                <a:gd name="connsiteX5" fmla="*/ 2593926 w 2643835"/>
                <a:gd name="connsiteY5" fmla="*/ 360099 h 360099"/>
                <a:gd name="connsiteX6" fmla="*/ 49909 w 2643835"/>
                <a:gd name="connsiteY6" fmla="*/ 360099 h 360099"/>
                <a:gd name="connsiteX7" fmla="*/ 0 w 2643835"/>
                <a:gd name="connsiteY7" fmla="*/ 310190 h 360099"/>
                <a:gd name="connsiteX8" fmla="*/ 0 w 2643835"/>
                <a:gd name="connsiteY8" fmla="*/ 110561 h 360099"/>
                <a:gd name="connsiteX9" fmla="*/ 49909 w 2643835"/>
                <a:gd name="connsiteY9" fmla="*/ 60652 h 360099"/>
                <a:gd name="connsiteX10" fmla="*/ 1223199 w 2643835"/>
                <a:gd name="connsiteY10" fmla="*/ 60652 h 360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43835" h="360099">
                  <a:moveTo>
                    <a:pt x="1264203" y="0"/>
                  </a:moveTo>
                  <a:lnTo>
                    <a:pt x="1305207" y="60652"/>
                  </a:lnTo>
                  <a:lnTo>
                    <a:pt x="2593926" y="60652"/>
                  </a:lnTo>
                  <a:cubicBezTo>
                    <a:pt x="2621490" y="60652"/>
                    <a:pt x="2643835" y="82997"/>
                    <a:pt x="2643835" y="110561"/>
                  </a:cubicBezTo>
                  <a:lnTo>
                    <a:pt x="2643835" y="310190"/>
                  </a:lnTo>
                  <a:cubicBezTo>
                    <a:pt x="2643835" y="337754"/>
                    <a:pt x="2621490" y="360099"/>
                    <a:pt x="2593926" y="360099"/>
                  </a:cubicBezTo>
                  <a:lnTo>
                    <a:pt x="49909" y="360099"/>
                  </a:lnTo>
                  <a:cubicBezTo>
                    <a:pt x="22345" y="360099"/>
                    <a:pt x="0" y="337754"/>
                    <a:pt x="0" y="310190"/>
                  </a:cubicBezTo>
                  <a:lnTo>
                    <a:pt x="0" y="110561"/>
                  </a:lnTo>
                  <a:cubicBezTo>
                    <a:pt x="0" y="82997"/>
                    <a:pt x="22345" y="60652"/>
                    <a:pt x="49909" y="60652"/>
                  </a:cubicBezTo>
                  <a:lnTo>
                    <a:pt x="1223199" y="60652"/>
                  </a:lnTo>
                  <a:close/>
                </a:path>
              </a:pathLst>
            </a:custGeom>
            <a:solidFill>
              <a:srgbClr val="313131">
                <a:alpha val="8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232" name="TextBox 231">
              <a:extLst>
                <a:ext uri="{FF2B5EF4-FFF2-40B4-BE49-F238E27FC236}">
                  <a16:creationId xmlns:a16="http://schemas.microsoft.com/office/drawing/2014/main" id="{511B2177-CE79-3087-DBAF-728B25E26AD7}"/>
                </a:ext>
              </a:extLst>
            </p:cNvPr>
            <p:cNvSpPr txBox="1"/>
            <p:nvPr/>
          </p:nvSpPr>
          <p:spPr>
            <a:xfrm>
              <a:off x="5073819" y="1144458"/>
              <a:ext cx="1461336" cy="69250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spAutoFit/>
            </a:bodyPr>
            <a:lstStyle/>
            <a:p>
              <a:r>
                <a:rPr kumimoji="1" lang="ko-KR" altLang="en-US" sz="450" dirty="0">
                  <a:solidFill>
                    <a:schemeClr val="bg1"/>
                  </a:solidFill>
                </a:rPr>
                <a:t>누적 진단 결과와 학습량을 종합 분석한 그래프입니다</a:t>
              </a:r>
              <a:r>
                <a:rPr kumimoji="1" lang="en-US" altLang="ko-KR" sz="450" dirty="0">
                  <a:solidFill>
                    <a:schemeClr val="bg1"/>
                  </a:solidFill>
                </a:rPr>
                <a:t>.</a:t>
              </a:r>
            </a:p>
          </p:txBody>
        </p:sp>
      </p:grpSp>
      <p:sp>
        <p:nvSpPr>
          <p:cNvPr id="233" name="사각형: 둥근 모서리 232">
            <a:extLst>
              <a:ext uri="{FF2B5EF4-FFF2-40B4-BE49-F238E27FC236}">
                <a16:creationId xmlns:a16="http://schemas.microsoft.com/office/drawing/2014/main" id="{1D62B4BC-8827-8EC8-EE94-100224678F15}"/>
              </a:ext>
            </a:extLst>
          </p:cNvPr>
          <p:cNvSpPr/>
          <p:nvPr/>
        </p:nvSpPr>
        <p:spPr>
          <a:xfrm>
            <a:off x="1651352" y="5894794"/>
            <a:ext cx="128540" cy="585788"/>
          </a:xfrm>
          <a:prstGeom prst="roundRect">
            <a:avLst/>
          </a:prstGeom>
          <a:solidFill>
            <a:srgbClr val="D9D9D9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34" name="타원 233">
            <a:extLst>
              <a:ext uri="{FF2B5EF4-FFF2-40B4-BE49-F238E27FC236}">
                <a16:creationId xmlns:a16="http://schemas.microsoft.com/office/drawing/2014/main" id="{EF6C7C18-55AB-1822-22A9-87E0C869C43E}"/>
              </a:ext>
            </a:extLst>
          </p:cNvPr>
          <p:cNvSpPr/>
          <p:nvPr/>
        </p:nvSpPr>
        <p:spPr>
          <a:xfrm>
            <a:off x="1795055" y="5917476"/>
            <a:ext cx="76200" cy="89815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35" name="사각형: 둥근 모서리 234">
            <a:extLst>
              <a:ext uri="{FF2B5EF4-FFF2-40B4-BE49-F238E27FC236}">
                <a16:creationId xmlns:a16="http://schemas.microsoft.com/office/drawing/2014/main" id="{13CC6E94-C0FC-0A32-3079-2538E536D032}"/>
              </a:ext>
            </a:extLst>
          </p:cNvPr>
          <p:cNvSpPr/>
          <p:nvPr/>
        </p:nvSpPr>
        <p:spPr>
          <a:xfrm>
            <a:off x="2712378" y="6154350"/>
            <a:ext cx="148247" cy="326232"/>
          </a:xfrm>
          <a:prstGeom prst="roundRect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36" name="타원 235">
            <a:extLst>
              <a:ext uri="{FF2B5EF4-FFF2-40B4-BE49-F238E27FC236}">
                <a16:creationId xmlns:a16="http://schemas.microsoft.com/office/drawing/2014/main" id="{0A002967-95BA-CAC8-179A-1903A1427857}"/>
              </a:ext>
            </a:extLst>
          </p:cNvPr>
          <p:cNvSpPr/>
          <p:nvPr/>
        </p:nvSpPr>
        <p:spPr>
          <a:xfrm>
            <a:off x="2650055" y="6142780"/>
            <a:ext cx="76200" cy="89815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37" name="타원 236">
            <a:extLst>
              <a:ext uri="{FF2B5EF4-FFF2-40B4-BE49-F238E27FC236}">
                <a16:creationId xmlns:a16="http://schemas.microsoft.com/office/drawing/2014/main" id="{9CB2DFD2-F6E4-4ACA-59C0-B46F4CDC38FC}"/>
              </a:ext>
            </a:extLst>
          </p:cNvPr>
          <p:cNvSpPr/>
          <p:nvPr/>
        </p:nvSpPr>
        <p:spPr>
          <a:xfrm>
            <a:off x="4467913" y="3003040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238" name="타원 237">
            <a:extLst>
              <a:ext uri="{FF2B5EF4-FFF2-40B4-BE49-F238E27FC236}">
                <a16:creationId xmlns:a16="http://schemas.microsoft.com/office/drawing/2014/main" id="{2CCF4767-1A46-174D-12F3-4FB0B0BD4691}"/>
              </a:ext>
            </a:extLst>
          </p:cNvPr>
          <p:cNvSpPr/>
          <p:nvPr/>
        </p:nvSpPr>
        <p:spPr>
          <a:xfrm>
            <a:off x="5234778" y="2821090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242" name="타원 241">
            <a:extLst>
              <a:ext uri="{FF2B5EF4-FFF2-40B4-BE49-F238E27FC236}">
                <a16:creationId xmlns:a16="http://schemas.microsoft.com/office/drawing/2014/main" id="{0D69BDB7-714A-12F2-B321-459BB62C0FC0}"/>
              </a:ext>
            </a:extLst>
          </p:cNvPr>
          <p:cNvSpPr/>
          <p:nvPr/>
        </p:nvSpPr>
        <p:spPr>
          <a:xfrm>
            <a:off x="6087368" y="2444935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243" name="타원 242">
            <a:extLst>
              <a:ext uri="{FF2B5EF4-FFF2-40B4-BE49-F238E27FC236}">
                <a16:creationId xmlns:a16="http://schemas.microsoft.com/office/drawing/2014/main" id="{FE9F0AD2-4BD5-9080-C7A2-6203EB5DE940}"/>
              </a:ext>
            </a:extLst>
          </p:cNvPr>
          <p:cNvSpPr/>
          <p:nvPr/>
        </p:nvSpPr>
        <p:spPr>
          <a:xfrm>
            <a:off x="6932319" y="2354343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247" name="타원 246">
            <a:extLst>
              <a:ext uri="{FF2B5EF4-FFF2-40B4-BE49-F238E27FC236}">
                <a16:creationId xmlns:a16="http://schemas.microsoft.com/office/drawing/2014/main" id="{D41D3335-4F62-407E-CF1F-A72AA618FD45}"/>
              </a:ext>
            </a:extLst>
          </p:cNvPr>
          <p:cNvSpPr/>
          <p:nvPr/>
        </p:nvSpPr>
        <p:spPr>
          <a:xfrm>
            <a:off x="4477251" y="3175772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248" name="타원 247">
            <a:extLst>
              <a:ext uri="{FF2B5EF4-FFF2-40B4-BE49-F238E27FC236}">
                <a16:creationId xmlns:a16="http://schemas.microsoft.com/office/drawing/2014/main" id="{75F6159C-2C14-6CBA-F411-4910811319A3}"/>
              </a:ext>
            </a:extLst>
          </p:cNvPr>
          <p:cNvSpPr/>
          <p:nvPr/>
        </p:nvSpPr>
        <p:spPr>
          <a:xfrm>
            <a:off x="5248776" y="2991977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249" name="타원 248">
            <a:extLst>
              <a:ext uri="{FF2B5EF4-FFF2-40B4-BE49-F238E27FC236}">
                <a16:creationId xmlns:a16="http://schemas.microsoft.com/office/drawing/2014/main" id="{FB8A4045-3ED5-7368-1834-22218D2A0696}"/>
              </a:ext>
            </a:extLst>
          </p:cNvPr>
          <p:cNvSpPr/>
          <p:nvPr/>
        </p:nvSpPr>
        <p:spPr>
          <a:xfrm>
            <a:off x="6101263" y="2623042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252" name="타원 251">
            <a:extLst>
              <a:ext uri="{FF2B5EF4-FFF2-40B4-BE49-F238E27FC236}">
                <a16:creationId xmlns:a16="http://schemas.microsoft.com/office/drawing/2014/main" id="{918E2F08-9BEA-ECD2-26E2-312453188284}"/>
              </a:ext>
            </a:extLst>
          </p:cNvPr>
          <p:cNvSpPr/>
          <p:nvPr/>
        </p:nvSpPr>
        <p:spPr>
          <a:xfrm>
            <a:off x="7749088" y="2509164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266" name="자유형: 도형 265">
            <a:extLst>
              <a:ext uri="{FF2B5EF4-FFF2-40B4-BE49-F238E27FC236}">
                <a16:creationId xmlns:a16="http://schemas.microsoft.com/office/drawing/2014/main" id="{5513282F-EBFB-753F-672A-0B8763BA7FC3}"/>
              </a:ext>
            </a:extLst>
          </p:cNvPr>
          <p:cNvSpPr/>
          <p:nvPr/>
        </p:nvSpPr>
        <p:spPr>
          <a:xfrm>
            <a:off x="674136" y="1741137"/>
            <a:ext cx="1679056" cy="143140"/>
          </a:xfrm>
          <a:custGeom>
            <a:avLst/>
            <a:gdLst>
              <a:gd name="connsiteX0" fmla="*/ 553243 w 1106487"/>
              <a:gd name="connsiteY0" fmla="*/ 0 h 143140"/>
              <a:gd name="connsiteX1" fmla="*/ 572577 w 1106487"/>
              <a:gd name="connsiteY1" fmla="*/ 38669 h 143140"/>
              <a:gd name="connsiteX2" fmla="*/ 1092250 w 1106487"/>
              <a:gd name="connsiteY2" fmla="*/ 38669 h 143140"/>
              <a:gd name="connsiteX3" fmla="*/ 1106487 w 1106487"/>
              <a:gd name="connsiteY3" fmla="*/ 52906 h 143140"/>
              <a:gd name="connsiteX4" fmla="*/ 1106487 w 1106487"/>
              <a:gd name="connsiteY4" fmla="*/ 128903 h 143140"/>
              <a:gd name="connsiteX5" fmla="*/ 1092250 w 1106487"/>
              <a:gd name="connsiteY5" fmla="*/ 143140 h 143140"/>
              <a:gd name="connsiteX6" fmla="*/ 14237 w 1106487"/>
              <a:gd name="connsiteY6" fmla="*/ 143140 h 143140"/>
              <a:gd name="connsiteX7" fmla="*/ 0 w 1106487"/>
              <a:gd name="connsiteY7" fmla="*/ 128903 h 143140"/>
              <a:gd name="connsiteX8" fmla="*/ 0 w 1106487"/>
              <a:gd name="connsiteY8" fmla="*/ 52906 h 143140"/>
              <a:gd name="connsiteX9" fmla="*/ 14237 w 1106487"/>
              <a:gd name="connsiteY9" fmla="*/ 38669 h 143140"/>
              <a:gd name="connsiteX10" fmla="*/ 533908 w 1106487"/>
              <a:gd name="connsiteY10" fmla="*/ 38669 h 143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06487" h="143140">
                <a:moveTo>
                  <a:pt x="553243" y="0"/>
                </a:moveTo>
                <a:lnTo>
                  <a:pt x="572577" y="38669"/>
                </a:lnTo>
                <a:lnTo>
                  <a:pt x="1092250" y="38669"/>
                </a:lnTo>
                <a:cubicBezTo>
                  <a:pt x="1100113" y="38669"/>
                  <a:pt x="1106487" y="45043"/>
                  <a:pt x="1106487" y="52906"/>
                </a:cubicBezTo>
                <a:lnTo>
                  <a:pt x="1106487" y="128903"/>
                </a:lnTo>
                <a:cubicBezTo>
                  <a:pt x="1106487" y="136766"/>
                  <a:pt x="1100113" y="143140"/>
                  <a:pt x="1092250" y="143140"/>
                </a:cubicBezTo>
                <a:lnTo>
                  <a:pt x="14237" y="143140"/>
                </a:lnTo>
                <a:cubicBezTo>
                  <a:pt x="6374" y="143140"/>
                  <a:pt x="0" y="136766"/>
                  <a:pt x="0" y="128903"/>
                </a:cubicBezTo>
                <a:lnTo>
                  <a:pt x="0" y="52906"/>
                </a:lnTo>
                <a:cubicBezTo>
                  <a:pt x="0" y="45043"/>
                  <a:pt x="6374" y="38669"/>
                  <a:pt x="14237" y="38669"/>
                </a:cubicBezTo>
                <a:lnTo>
                  <a:pt x="533908" y="38669"/>
                </a:lnTo>
                <a:close/>
              </a:path>
            </a:pathLst>
          </a:custGeom>
          <a:solidFill>
            <a:schemeClr val="tx1">
              <a:alpha val="4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18000" rIns="36000" bIns="0" numCol="1" rtlCol="0" anchor="ctr" anchorCtr="0">
            <a:noAutofit/>
          </a:bodyPr>
          <a:lstStyle/>
          <a:p>
            <a:pPr algn="l" defTabSz="914309"/>
            <a:r>
              <a:rPr kumimoji="1" lang="ko-KR" altLang="en-US" sz="500" dirty="0">
                <a:solidFill>
                  <a:schemeClr val="bg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누적  진단 결과와 학습량을 종합 분석한 그래프입니다</a:t>
            </a:r>
            <a:r>
              <a:rPr kumimoji="1" lang="en-US" altLang="ko-KR" sz="500" dirty="0">
                <a:solidFill>
                  <a:schemeClr val="bg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.</a:t>
            </a:r>
            <a:endParaRPr kumimoji="1" lang="ko-KR" altLang="en-US" sz="500" dirty="0">
              <a:solidFill>
                <a:schemeClr val="bg1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71" name="Rectangle 4">
            <a:extLst>
              <a:ext uri="{FF2B5EF4-FFF2-40B4-BE49-F238E27FC236}">
                <a16:creationId xmlns:a16="http://schemas.microsoft.com/office/drawing/2014/main" id="{11F1F463-19F2-9924-26FE-0D52146EC8CB}"/>
              </a:ext>
            </a:extLst>
          </p:cNvPr>
          <p:cNvSpPr/>
          <p:nvPr/>
        </p:nvSpPr>
        <p:spPr>
          <a:xfrm>
            <a:off x="231695" y="3986528"/>
            <a:ext cx="8674930" cy="2772411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287" name="Circle">
            <a:extLst>
              <a:ext uri="{FF2B5EF4-FFF2-40B4-BE49-F238E27FC236}">
                <a16:creationId xmlns:a16="http://schemas.microsoft.com/office/drawing/2014/main" id="{8E29776B-7C5F-B3FA-C6CC-3DBA3BDCD97F}"/>
              </a:ext>
            </a:extLst>
          </p:cNvPr>
          <p:cNvSpPr/>
          <p:nvPr/>
        </p:nvSpPr>
        <p:spPr>
          <a:xfrm>
            <a:off x="199956" y="3933867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3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288" name="Circle">
            <a:extLst>
              <a:ext uri="{FF2B5EF4-FFF2-40B4-BE49-F238E27FC236}">
                <a16:creationId xmlns:a16="http://schemas.microsoft.com/office/drawing/2014/main" id="{DFD9A053-808F-D954-03B8-BE6A123C1B7B}"/>
              </a:ext>
            </a:extLst>
          </p:cNvPr>
          <p:cNvSpPr/>
          <p:nvPr/>
        </p:nvSpPr>
        <p:spPr>
          <a:xfrm>
            <a:off x="290690" y="1489089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2</a:t>
            </a:r>
            <a:endParaRPr sz="7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9528553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모서리가 둥근 직사각형 268">
            <a:extLst>
              <a:ext uri="{FF2B5EF4-FFF2-40B4-BE49-F238E27FC236}">
                <a16:creationId xmlns:a16="http://schemas.microsoft.com/office/drawing/2014/main" id="{7272E84B-AD93-E922-A58F-04D2EA8F36D2}"/>
              </a:ext>
            </a:extLst>
          </p:cNvPr>
          <p:cNvSpPr/>
          <p:nvPr/>
        </p:nvSpPr>
        <p:spPr>
          <a:xfrm>
            <a:off x="323776" y="3701142"/>
            <a:ext cx="4114902" cy="1777335"/>
          </a:xfrm>
          <a:prstGeom prst="roundRect">
            <a:avLst>
              <a:gd name="adj" fmla="val 1663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00E1ABA5-01A9-4115-F9A6-854B64F35C16}"/>
              </a:ext>
            </a:extLst>
          </p:cNvPr>
          <p:cNvSpPr txBox="1"/>
          <p:nvPr/>
        </p:nvSpPr>
        <p:spPr>
          <a:xfrm>
            <a:off x="337347" y="3512645"/>
            <a:ext cx="79188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>
                <a:solidFill>
                  <a:prstClr val="black"/>
                </a:solidFill>
              </a:rPr>
              <a:t>우리반 학습 수준</a:t>
            </a:r>
            <a:endParaRPr kumimoji="1" lang="x-none" altLang="en-US" sz="800" b="1">
              <a:solidFill>
                <a:prstClr val="black"/>
              </a:solidFill>
            </a:endParaRPr>
          </a:p>
        </p:txBody>
      </p:sp>
      <p:grpSp>
        <p:nvGrpSpPr>
          <p:cNvPr id="175" name="그룹 174">
            <a:extLst>
              <a:ext uri="{FF2B5EF4-FFF2-40B4-BE49-F238E27FC236}">
                <a16:creationId xmlns:a16="http://schemas.microsoft.com/office/drawing/2014/main" id="{DA74D5F6-30BD-1F53-9917-2C902985AD01}"/>
              </a:ext>
            </a:extLst>
          </p:cNvPr>
          <p:cNvGrpSpPr/>
          <p:nvPr/>
        </p:nvGrpSpPr>
        <p:grpSpPr>
          <a:xfrm>
            <a:off x="434862" y="4091411"/>
            <a:ext cx="2226947" cy="659826"/>
            <a:chOff x="352617" y="4399258"/>
            <a:chExt cx="2226947" cy="659826"/>
          </a:xfrm>
        </p:grpSpPr>
        <p:grpSp>
          <p:nvGrpSpPr>
            <p:cNvPr id="176" name="그룹 31">
              <a:extLst>
                <a:ext uri="{FF2B5EF4-FFF2-40B4-BE49-F238E27FC236}">
                  <a16:creationId xmlns:a16="http://schemas.microsoft.com/office/drawing/2014/main" id="{33138684-F60E-7ECD-17EA-D08260D29B83}"/>
                </a:ext>
              </a:extLst>
            </p:cNvPr>
            <p:cNvGrpSpPr/>
            <p:nvPr/>
          </p:nvGrpSpPr>
          <p:grpSpPr>
            <a:xfrm>
              <a:off x="1108231" y="4399260"/>
              <a:ext cx="715719" cy="659824"/>
              <a:chOff x="6687990" y="1483112"/>
              <a:chExt cx="602633" cy="555570"/>
            </a:xfrm>
          </p:grpSpPr>
          <p:sp>
            <p:nvSpPr>
              <p:cNvPr id="185" name="모서리가 둥근 직사각형">
                <a:extLst>
                  <a:ext uri="{FF2B5EF4-FFF2-40B4-BE49-F238E27FC236}">
                    <a16:creationId xmlns:a16="http://schemas.microsoft.com/office/drawing/2014/main" id="{1444EADF-C973-AC18-7FFC-5229EEF8A397}"/>
                  </a:ext>
                </a:extLst>
              </p:cNvPr>
              <p:cNvSpPr/>
              <p:nvPr/>
            </p:nvSpPr>
            <p:spPr>
              <a:xfrm>
                <a:off x="6687990" y="1483112"/>
                <a:ext cx="599750" cy="555570"/>
              </a:xfrm>
              <a:prstGeom prst="roundRect">
                <a:avLst>
                  <a:gd name="adj" fmla="val 0"/>
                </a:avLst>
              </a:prstGeom>
              <a:noFill/>
              <a:ln w="6350" cap="flat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miter lim="400000"/>
              </a:ln>
              <a:effectLst/>
            </p:spPr>
            <p:txBody>
              <a:bodyPr wrap="square" lIns="35719" tIns="35719" rIns="35719" bIns="35719" numCol="1" anchor="ctr">
                <a:noAutofit/>
              </a:bodyPr>
              <a:lstStyle/>
              <a:p>
                <a:pPr>
                  <a:defRPr sz="3200">
                    <a:solidFill>
                      <a:srgbClr val="FFFFFF"/>
                    </a:solidFill>
                  </a:defRPr>
                </a:pPr>
                <a:endParaRPr sz="3200" b="1">
                  <a:solidFill>
                    <a:srgbClr val="FFFFFF"/>
                  </a:solidFill>
                  <a:ea typeface="맑은 고딕" panose="020B0503020000020004" pitchFamily="50" charset="-127"/>
                </a:endParaRPr>
              </a:p>
            </p:txBody>
          </p:sp>
          <p:sp>
            <p:nvSpPr>
              <p:cNvPr id="186" name="오늘">
                <a:extLst>
                  <a:ext uri="{FF2B5EF4-FFF2-40B4-BE49-F238E27FC236}">
                    <a16:creationId xmlns:a16="http://schemas.microsoft.com/office/drawing/2014/main" id="{B7CA1877-D131-0DF7-FBF3-9D1762F01A07}"/>
                  </a:ext>
                </a:extLst>
              </p:cNvPr>
              <p:cNvSpPr txBox="1"/>
              <p:nvPr/>
            </p:nvSpPr>
            <p:spPr>
              <a:xfrm>
                <a:off x="6779215" y="1518624"/>
                <a:ext cx="417299" cy="17672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="" xmlns:m="http://schemas.openxmlformats.org/officeDocument/2006/math" xmlns:a14="http://schemas.microsoft.com/office/drawing/2010/main" xmlns:ma14="http://schemas.microsoft.com/office/mac/drawingml/2011/main" val="1"/>
                </a:ext>
              </a:extLst>
            </p:spPr>
            <p:txBody>
              <a:bodyPr wrap="square" lIns="35719" tIns="35719" rIns="35719" bIns="35719" numCol="1" anchor="ctr">
                <a:spAutoFit/>
              </a:bodyPr>
              <a:lstStyle>
                <a:lvl1pPr>
                  <a:defRPr sz="1300"/>
                </a:lvl1pPr>
              </a:lstStyle>
              <a:p>
                <a:pPr algn="ctr"/>
                <a:r>
                  <a:rPr lang="ko-KR" altLang="en-US" sz="500" b="1">
                    <a:solidFill>
                      <a:prstClr val="black">
                        <a:lumMod val="65000"/>
                        <a:lumOff val="35000"/>
                      </a:prstClr>
                    </a:solidFill>
                  </a:rPr>
                  <a:t>사회</a:t>
                </a:r>
                <a:endParaRPr lang="en-US" altLang="ko-KR" sz="500" b="1">
                  <a:solidFill>
                    <a:prstClr val="black">
                      <a:lumMod val="65000"/>
                      <a:lumOff val="35000"/>
                    </a:prstClr>
                  </a:solidFill>
                </a:endParaRPr>
              </a:p>
            </p:txBody>
          </p:sp>
          <p:sp>
            <p:nvSpPr>
              <p:cNvPr id="187" name="오늘">
                <a:extLst>
                  <a:ext uri="{FF2B5EF4-FFF2-40B4-BE49-F238E27FC236}">
                    <a16:creationId xmlns:a16="http://schemas.microsoft.com/office/drawing/2014/main" id="{3FFB6093-801B-6FBF-0951-B7698ABE123D}"/>
                  </a:ext>
                </a:extLst>
              </p:cNvPr>
              <p:cNvSpPr txBox="1"/>
              <p:nvPr/>
            </p:nvSpPr>
            <p:spPr>
              <a:xfrm>
                <a:off x="6688420" y="1742717"/>
                <a:ext cx="602203" cy="190312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="" xmlns:m="http://schemas.openxmlformats.org/officeDocument/2006/math" xmlns:a14="http://schemas.microsoft.com/office/drawing/2010/main" xmlns:ma14="http://schemas.microsoft.com/office/mac/drawingml/2011/main" val="1"/>
                </a:ext>
              </a:extLst>
            </p:spPr>
            <p:txBody>
              <a:bodyPr wrap="square" lIns="35719" tIns="35719" rIns="35719" bIns="35719" numCol="1" anchor="ctr">
                <a:spAutoFit/>
              </a:bodyPr>
              <a:lstStyle>
                <a:lvl1pPr>
                  <a:defRPr sz="1300"/>
                </a:lvl1pPr>
              </a:lstStyle>
              <a:p>
                <a:pPr algn="ctr"/>
                <a:r>
                  <a:rPr lang="ko-KR" altLang="en-US" sz="1000" b="1">
                    <a:solidFill>
                      <a:prstClr val="black">
                        <a:lumMod val="95000"/>
                        <a:lumOff val="5000"/>
                      </a:prstClr>
                    </a:solidFill>
                    <a:ea typeface="맑은 고딕" panose="020B0503020000020004" pitchFamily="50" charset="-127"/>
                  </a:rPr>
                  <a:t>우수</a:t>
                </a:r>
                <a:endParaRPr sz="200" b="1">
                  <a:solidFill>
                    <a:prstClr val="black">
                      <a:lumMod val="65000"/>
                      <a:lumOff val="35000"/>
                    </a:prstClr>
                  </a:solidFill>
                  <a:ea typeface="맑은 고딕" panose="020B0503020000020004" pitchFamily="50" charset="-127"/>
                </a:endParaRPr>
              </a:p>
            </p:txBody>
          </p:sp>
        </p:grpSp>
        <p:grpSp>
          <p:nvGrpSpPr>
            <p:cNvPr id="177" name="그룹 32">
              <a:extLst>
                <a:ext uri="{FF2B5EF4-FFF2-40B4-BE49-F238E27FC236}">
                  <a16:creationId xmlns:a16="http://schemas.microsoft.com/office/drawing/2014/main" id="{2A046A81-B1D8-BD44-9D99-BEAB2EC1189E}"/>
                </a:ext>
              </a:extLst>
            </p:cNvPr>
            <p:cNvGrpSpPr/>
            <p:nvPr/>
          </p:nvGrpSpPr>
          <p:grpSpPr>
            <a:xfrm>
              <a:off x="352617" y="4399258"/>
              <a:ext cx="712293" cy="659825"/>
              <a:chOff x="6687990" y="1483112"/>
              <a:chExt cx="599750" cy="555572"/>
            </a:xfrm>
          </p:grpSpPr>
          <p:sp>
            <p:nvSpPr>
              <p:cNvPr id="182" name="모서리가 둥근 직사각형">
                <a:extLst>
                  <a:ext uri="{FF2B5EF4-FFF2-40B4-BE49-F238E27FC236}">
                    <a16:creationId xmlns:a16="http://schemas.microsoft.com/office/drawing/2014/main" id="{36933301-D986-CC88-CC4E-3C30285ADC84}"/>
                  </a:ext>
                </a:extLst>
              </p:cNvPr>
              <p:cNvSpPr/>
              <p:nvPr/>
            </p:nvSpPr>
            <p:spPr>
              <a:xfrm>
                <a:off x="6687990" y="1483112"/>
                <a:ext cx="599750" cy="555572"/>
              </a:xfrm>
              <a:prstGeom prst="roundRect">
                <a:avLst>
                  <a:gd name="adj" fmla="val 0"/>
                </a:avLst>
              </a:prstGeom>
              <a:noFill/>
              <a:ln w="6350" cap="flat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miter lim="400000"/>
              </a:ln>
              <a:effectLst/>
            </p:spPr>
            <p:txBody>
              <a:bodyPr wrap="square" lIns="35719" tIns="35719" rIns="35719" bIns="35719" numCol="1" anchor="ctr">
                <a:noAutofit/>
              </a:bodyPr>
              <a:lstStyle/>
              <a:p>
                <a:pPr>
                  <a:defRPr sz="3200">
                    <a:solidFill>
                      <a:srgbClr val="FFFFFF"/>
                    </a:solidFill>
                  </a:defRPr>
                </a:pPr>
                <a:endParaRPr sz="3200" b="1">
                  <a:solidFill>
                    <a:srgbClr val="FFFFFF"/>
                  </a:solidFill>
                  <a:ea typeface="맑은 고딕" panose="020B0503020000020004" pitchFamily="50" charset="-127"/>
                </a:endParaRPr>
              </a:p>
            </p:txBody>
          </p:sp>
          <p:sp>
            <p:nvSpPr>
              <p:cNvPr id="183" name="오늘">
                <a:extLst>
                  <a:ext uri="{FF2B5EF4-FFF2-40B4-BE49-F238E27FC236}">
                    <a16:creationId xmlns:a16="http://schemas.microsoft.com/office/drawing/2014/main" id="{06BED207-C34F-8726-4404-9AF87DE8E366}"/>
                  </a:ext>
                </a:extLst>
              </p:cNvPr>
              <p:cNvSpPr txBox="1"/>
              <p:nvPr/>
            </p:nvSpPr>
            <p:spPr>
              <a:xfrm>
                <a:off x="6779216" y="1518624"/>
                <a:ext cx="458240" cy="17672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="" xmlns:m="http://schemas.openxmlformats.org/officeDocument/2006/math" xmlns:a14="http://schemas.microsoft.com/office/drawing/2010/main" xmlns:ma14="http://schemas.microsoft.com/office/mac/drawingml/2011/main" val="1"/>
                </a:ext>
              </a:extLst>
            </p:spPr>
            <p:txBody>
              <a:bodyPr wrap="square" lIns="35719" tIns="35719" rIns="35719" bIns="35719" numCol="1" anchor="ctr">
                <a:spAutoFit/>
              </a:bodyPr>
              <a:lstStyle>
                <a:lvl1pPr>
                  <a:defRPr sz="1300"/>
                </a:lvl1pPr>
              </a:lstStyle>
              <a:p>
                <a:pPr algn="ctr"/>
                <a:r>
                  <a:rPr lang="ko-KR" altLang="en-US" sz="500" b="1">
                    <a:solidFill>
                      <a:prstClr val="black">
                        <a:lumMod val="65000"/>
                        <a:lumOff val="35000"/>
                      </a:prstClr>
                    </a:solidFill>
                  </a:rPr>
                  <a:t>국어</a:t>
                </a:r>
                <a:endParaRPr lang="en-US" altLang="ko-KR" sz="500" b="1">
                  <a:solidFill>
                    <a:prstClr val="black">
                      <a:lumMod val="65000"/>
                      <a:lumOff val="35000"/>
                    </a:prstClr>
                  </a:solidFill>
                </a:endParaRPr>
              </a:p>
            </p:txBody>
          </p:sp>
          <p:sp>
            <p:nvSpPr>
              <p:cNvPr id="184" name="오늘">
                <a:extLst>
                  <a:ext uri="{FF2B5EF4-FFF2-40B4-BE49-F238E27FC236}">
                    <a16:creationId xmlns:a16="http://schemas.microsoft.com/office/drawing/2014/main" id="{30381335-4A33-EFDD-D4E0-0EF351B12707}"/>
                  </a:ext>
                </a:extLst>
              </p:cNvPr>
              <p:cNvSpPr txBox="1"/>
              <p:nvPr/>
            </p:nvSpPr>
            <p:spPr>
              <a:xfrm>
                <a:off x="6695518" y="1735598"/>
                <a:ext cx="585570" cy="190312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="" xmlns:m="http://schemas.openxmlformats.org/officeDocument/2006/math" xmlns:a14="http://schemas.microsoft.com/office/drawing/2010/main" xmlns:ma14="http://schemas.microsoft.com/office/mac/drawingml/2011/main" val="1"/>
                </a:ext>
              </a:extLst>
            </p:spPr>
            <p:txBody>
              <a:bodyPr wrap="square" lIns="35719" tIns="35719" rIns="35719" bIns="35719" numCol="1" anchor="ctr">
                <a:spAutoFit/>
              </a:bodyPr>
              <a:lstStyle>
                <a:lvl1pPr>
                  <a:defRPr sz="1300"/>
                </a:lvl1pPr>
              </a:lstStyle>
              <a:p>
                <a:pPr algn="ctr"/>
                <a:r>
                  <a:rPr lang="ko-KR" altLang="en-US" sz="1000" b="1">
                    <a:solidFill>
                      <a:prstClr val="black">
                        <a:lumMod val="95000"/>
                        <a:lumOff val="5000"/>
                      </a:prstClr>
                    </a:solidFill>
                    <a:ea typeface="맑은 고딕" panose="020B0503020000020004" pitchFamily="50" charset="-127"/>
                  </a:rPr>
                  <a:t>매우 우수</a:t>
                </a:r>
                <a:endParaRPr sz="200" b="1">
                  <a:solidFill>
                    <a:prstClr val="black">
                      <a:lumMod val="65000"/>
                      <a:lumOff val="35000"/>
                    </a:prstClr>
                  </a:solidFill>
                  <a:ea typeface="맑은 고딕" panose="020B0503020000020004" pitchFamily="50" charset="-127"/>
                </a:endParaRPr>
              </a:p>
            </p:txBody>
          </p:sp>
        </p:grpSp>
        <p:grpSp>
          <p:nvGrpSpPr>
            <p:cNvPr id="178" name="그룹 33">
              <a:extLst>
                <a:ext uri="{FF2B5EF4-FFF2-40B4-BE49-F238E27FC236}">
                  <a16:creationId xmlns:a16="http://schemas.microsoft.com/office/drawing/2014/main" id="{2E872365-76D4-5258-31E5-B3B843163C16}"/>
                </a:ext>
              </a:extLst>
            </p:cNvPr>
            <p:cNvGrpSpPr/>
            <p:nvPr/>
          </p:nvGrpSpPr>
          <p:grpSpPr>
            <a:xfrm>
              <a:off x="1867271" y="4399260"/>
              <a:ext cx="712293" cy="659824"/>
              <a:chOff x="6687990" y="1483112"/>
              <a:chExt cx="599750" cy="555570"/>
            </a:xfrm>
          </p:grpSpPr>
          <p:sp>
            <p:nvSpPr>
              <p:cNvPr id="179" name="모서리가 둥근 직사각형">
                <a:extLst>
                  <a:ext uri="{FF2B5EF4-FFF2-40B4-BE49-F238E27FC236}">
                    <a16:creationId xmlns:a16="http://schemas.microsoft.com/office/drawing/2014/main" id="{7C02DD51-7218-F1A5-300D-21492A5E44A5}"/>
                  </a:ext>
                </a:extLst>
              </p:cNvPr>
              <p:cNvSpPr/>
              <p:nvPr/>
            </p:nvSpPr>
            <p:spPr>
              <a:xfrm>
                <a:off x="6687990" y="1483112"/>
                <a:ext cx="599750" cy="555570"/>
              </a:xfrm>
              <a:prstGeom prst="roundRect">
                <a:avLst>
                  <a:gd name="adj" fmla="val 0"/>
                </a:avLst>
              </a:prstGeom>
              <a:noFill/>
              <a:ln w="6350" cap="flat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miter lim="400000"/>
              </a:ln>
              <a:effectLst/>
            </p:spPr>
            <p:txBody>
              <a:bodyPr wrap="square" lIns="35719" tIns="35719" rIns="35719" bIns="35719" numCol="1" anchor="ctr">
                <a:noAutofit/>
              </a:bodyPr>
              <a:lstStyle/>
              <a:p>
                <a:pPr>
                  <a:defRPr sz="3200">
                    <a:solidFill>
                      <a:srgbClr val="FFFFFF"/>
                    </a:solidFill>
                  </a:defRPr>
                </a:pPr>
                <a:endParaRPr sz="3200" b="1">
                  <a:solidFill>
                    <a:srgbClr val="FFFFFF"/>
                  </a:solidFill>
                  <a:ea typeface="맑은 고딕" panose="020B0503020000020004" pitchFamily="50" charset="-127"/>
                </a:endParaRPr>
              </a:p>
            </p:txBody>
          </p:sp>
          <p:sp>
            <p:nvSpPr>
              <p:cNvPr id="180" name="오늘">
                <a:extLst>
                  <a:ext uri="{FF2B5EF4-FFF2-40B4-BE49-F238E27FC236}">
                    <a16:creationId xmlns:a16="http://schemas.microsoft.com/office/drawing/2014/main" id="{58498A0F-030E-7308-FD05-208D5F5AF6B9}"/>
                  </a:ext>
                </a:extLst>
              </p:cNvPr>
              <p:cNvSpPr txBox="1"/>
              <p:nvPr/>
            </p:nvSpPr>
            <p:spPr>
              <a:xfrm>
                <a:off x="6779216" y="1518624"/>
                <a:ext cx="417299" cy="17672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="" xmlns:m="http://schemas.openxmlformats.org/officeDocument/2006/math" xmlns:a14="http://schemas.microsoft.com/office/drawing/2010/main" xmlns:ma14="http://schemas.microsoft.com/office/mac/drawingml/2011/main" val="1"/>
                </a:ext>
              </a:extLst>
            </p:spPr>
            <p:txBody>
              <a:bodyPr wrap="square" lIns="35719" tIns="35719" rIns="35719" bIns="35719" numCol="1" anchor="ctr">
                <a:spAutoFit/>
              </a:bodyPr>
              <a:lstStyle>
                <a:lvl1pPr>
                  <a:defRPr sz="1300"/>
                </a:lvl1pPr>
              </a:lstStyle>
              <a:p>
                <a:pPr algn="ctr"/>
                <a:r>
                  <a:rPr lang="ko-KR" altLang="en-US" sz="500" b="1">
                    <a:solidFill>
                      <a:prstClr val="black">
                        <a:lumMod val="65000"/>
                        <a:lumOff val="35000"/>
                      </a:prstClr>
                    </a:solidFill>
                  </a:rPr>
                  <a:t>과학</a:t>
                </a:r>
                <a:endParaRPr lang="en-US" altLang="ko-KR" sz="500" b="1">
                  <a:solidFill>
                    <a:prstClr val="black">
                      <a:lumMod val="65000"/>
                      <a:lumOff val="35000"/>
                    </a:prstClr>
                  </a:solidFill>
                </a:endParaRPr>
              </a:p>
            </p:txBody>
          </p:sp>
          <p:sp>
            <p:nvSpPr>
              <p:cNvPr id="181" name="오늘">
                <a:extLst>
                  <a:ext uri="{FF2B5EF4-FFF2-40B4-BE49-F238E27FC236}">
                    <a16:creationId xmlns:a16="http://schemas.microsoft.com/office/drawing/2014/main" id="{275C79CC-8B35-88B3-AF15-D709685C6B15}"/>
                  </a:ext>
                </a:extLst>
              </p:cNvPr>
              <p:cNvSpPr txBox="1"/>
              <p:nvPr/>
            </p:nvSpPr>
            <p:spPr>
              <a:xfrm>
                <a:off x="6779216" y="1732032"/>
                <a:ext cx="417299" cy="190312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="" xmlns:m="http://schemas.openxmlformats.org/officeDocument/2006/math" xmlns:a14="http://schemas.microsoft.com/office/drawing/2010/main" xmlns:ma14="http://schemas.microsoft.com/office/mac/drawingml/2011/main" val="1"/>
                </a:ext>
              </a:extLst>
            </p:spPr>
            <p:txBody>
              <a:bodyPr wrap="square" lIns="35719" tIns="35719" rIns="35719" bIns="35719" numCol="1" anchor="ctr">
                <a:spAutoFit/>
              </a:bodyPr>
              <a:lstStyle>
                <a:lvl1pPr>
                  <a:defRPr sz="1300"/>
                </a:lvl1pPr>
              </a:lstStyle>
              <a:p>
                <a:pPr algn="ctr"/>
                <a:r>
                  <a:rPr lang="ko-KR" altLang="en-US" sz="1000" b="1">
                    <a:solidFill>
                      <a:prstClr val="black">
                        <a:lumMod val="95000"/>
                        <a:lumOff val="5000"/>
                      </a:prstClr>
                    </a:solidFill>
                    <a:ea typeface="맑은 고딕" panose="020B0503020000020004" pitchFamily="50" charset="-127"/>
                  </a:rPr>
                  <a:t>보통</a:t>
                </a:r>
                <a:endParaRPr sz="200" b="1">
                  <a:solidFill>
                    <a:prstClr val="black">
                      <a:lumMod val="65000"/>
                      <a:lumOff val="35000"/>
                    </a:prstClr>
                  </a:solidFill>
                  <a:ea typeface="맑은 고딕" panose="020B0503020000020004" pitchFamily="50" charset="-127"/>
                </a:endParaRPr>
              </a:p>
            </p:txBody>
          </p:sp>
        </p:grpSp>
      </p:grpSp>
      <p:grpSp>
        <p:nvGrpSpPr>
          <p:cNvPr id="188" name="그룹 43">
            <a:extLst>
              <a:ext uri="{FF2B5EF4-FFF2-40B4-BE49-F238E27FC236}">
                <a16:creationId xmlns:a16="http://schemas.microsoft.com/office/drawing/2014/main" id="{D757A8B8-63EC-F59F-C236-2CC46D75EBD6}"/>
              </a:ext>
            </a:extLst>
          </p:cNvPr>
          <p:cNvGrpSpPr/>
          <p:nvPr/>
        </p:nvGrpSpPr>
        <p:grpSpPr>
          <a:xfrm>
            <a:off x="2864704" y="4019149"/>
            <a:ext cx="1356777" cy="1068855"/>
            <a:chOff x="540590" y="2074634"/>
            <a:chExt cx="2873511" cy="2355930"/>
          </a:xfrm>
        </p:grpSpPr>
        <p:sp>
          <p:nvSpPr>
            <p:cNvPr id="189" name="TextBox 53">
              <a:extLst>
                <a:ext uri="{FF2B5EF4-FFF2-40B4-BE49-F238E27FC236}">
                  <a16:creationId xmlns:a16="http://schemas.microsoft.com/office/drawing/2014/main" id="{3760B938-CF22-56D3-7867-8F939EEAB0CB}"/>
                </a:ext>
              </a:extLst>
            </p:cNvPr>
            <p:cNvSpPr txBox="1"/>
            <p:nvPr/>
          </p:nvSpPr>
          <p:spPr>
            <a:xfrm>
              <a:off x="1717142" y="2074634"/>
              <a:ext cx="717022" cy="40703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600" b="1"/>
                <a:t>국어</a:t>
              </a:r>
              <a:endParaRPr lang="en-US" altLang="ko-KR" sz="600" b="1"/>
            </a:p>
          </p:txBody>
        </p:sp>
        <p:sp>
          <p:nvSpPr>
            <p:cNvPr id="190" name="TextBox 53">
              <a:extLst>
                <a:ext uri="{FF2B5EF4-FFF2-40B4-BE49-F238E27FC236}">
                  <a16:creationId xmlns:a16="http://schemas.microsoft.com/office/drawing/2014/main" id="{7A71A844-724D-D4BE-67A0-C60ADB68D17D}"/>
                </a:ext>
              </a:extLst>
            </p:cNvPr>
            <p:cNvSpPr txBox="1"/>
            <p:nvPr/>
          </p:nvSpPr>
          <p:spPr>
            <a:xfrm>
              <a:off x="540590" y="2859785"/>
              <a:ext cx="717022" cy="40703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600" b="1"/>
                <a:t>수학</a:t>
              </a:r>
              <a:endParaRPr lang="en-US" altLang="ko-KR" sz="600" b="1"/>
            </a:p>
          </p:txBody>
        </p:sp>
        <p:sp>
          <p:nvSpPr>
            <p:cNvPr id="191" name="TextBox 53">
              <a:extLst>
                <a:ext uri="{FF2B5EF4-FFF2-40B4-BE49-F238E27FC236}">
                  <a16:creationId xmlns:a16="http://schemas.microsoft.com/office/drawing/2014/main" id="{9E7A8F3C-60B2-506C-4BA7-3AA6E751D54C}"/>
                </a:ext>
              </a:extLst>
            </p:cNvPr>
            <p:cNvSpPr txBox="1"/>
            <p:nvPr/>
          </p:nvSpPr>
          <p:spPr>
            <a:xfrm>
              <a:off x="1066224" y="4010018"/>
              <a:ext cx="717022" cy="40703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600" b="1"/>
                <a:t>사회</a:t>
              </a:r>
              <a:endParaRPr lang="en-US" altLang="ko-KR" sz="600" b="1"/>
            </a:p>
          </p:txBody>
        </p:sp>
        <p:sp>
          <p:nvSpPr>
            <p:cNvPr id="192" name="TextBox 53">
              <a:extLst>
                <a:ext uri="{FF2B5EF4-FFF2-40B4-BE49-F238E27FC236}">
                  <a16:creationId xmlns:a16="http://schemas.microsoft.com/office/drawing/2014/main" id="{25AC703A-488B-1C6E-F05A-9C4F66F882FE}"/>
                </a:ext>
              </a:extLst>
            </p:cNvPr>
            <p:cNvSpPr txBox="1"/>
            <p:nvPr/>
          </p:nvSpPr>
          <p:spPr>
            <a:xfrm>
              <a:off x="2356464" y="4023530"/>
              <a:ext cx="717022" cy="40703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600" b="1"/>
                <a:t>과학</a:t>
              </a:r>
              <a:endParaRPr lang="en-US" altLang="ko-KR" sz="600" b="1"/>
            </a:p>
          </p:txBody>
        </p:sp>
        <p:sp>
          <p:nvSpPr>
            <p:cNvPr id="193" name="TextBox 53">
              <a:extLst>
                <a:ext uri="{FF2B5EF4-FFF2-40B4-BE49-F238E27FC236}">
                  <a16:creationId xmlns:a16="http://schemas.microsoft.com/office/drawing/2014/main" id="{D95C1852-7902-869B-5C3F-36D83DB49B02}"/>
                </a:ext>
              </a:extLst>
            </p:cNvPr>
            <p:cNvSpPr txBox="1"/>
            <p:nvPr/>
          </p:nvSpPr>
          <p:spPr>
            <a:xfrm>
              <a:off x="2697079" y="2834069"/>
              <a:ext cx="717022" cy="40703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600" b="1"/>
                <a:t>영어</a:t>
              </a:r>
              <a:endParaRPr lang="en-US" altLang="ko-KR" sz="600" b="1"/>
            </a:p>
          </p:txBody>
        </p:sp>
        <p:sp>
          <p:nvSpPr>
            <p:cNvPr id="194" name="정오각형[R] 145">
              <a:extLst>
                <a:ext uri="{FF2B5EF4-FFF2-40B4-BE49-F238E27FC236}">
                  <a16:creationId xmlns:a16="http://schemas.microsoft.com/office/drawing/2014/main" id="{E238CB6F-F70E-39E7-1BE6-4E1F97AFA068}"/>
                </a:ext>
              </a:extLst>
            </p:cNvPr>
            <p:cNvSpPr/>
            <p:nvPr/>
          </p:nvSpPr>
          <p:spPr>
            <a:xfrm>
              <a:off x="1139479" y="2345594"/>
              <a:ext cx="1676659" cy="1664422"/>
            </a:xfrm>
            <a:prstGeom prst="pentagon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ko-KR" altLang="en-US" sz="1050"/>
            </a:p>
          </p:txBody>
        </p:sp>
        <p:sp>
          <p:nvSpPr>
            <p:cNvPr id="195" name="정오각형[R] 3">
              <a:extLst>
                <a:ext uri="{FF2B5EF4-FFF2-40B4-BE49-F238E27FC236}">
                  <a16:creationId xmlns:a16="http://schemas.microsoft.com/office/drawing/2014/main" id="{41E3EB08-CC66-EFFA-64ED-D472DD74285A}"/>
                </a:ext>
              </a:extLst>
            </p:cNvPr>
            <p:cNvSpPr/>
            <p:nvPr/>
          </p:nvSpPr>
          <p:spPr>
            <a:xfrm>
              <a:off x="1409671" y="2372429"/>
              <a:ext cx="916704" cy="1482543"/>
            </a:xfrm>
            <a:custGeom>
              <a:avLst/>
              <a:gdLst>
                <a:gd name="connsiteX0" fmla="*/ 2 w 1499607"/>
                <a:gd name="connsiteY0" fmla="*/ 587300 h 1537575"/>
                <a:gd name="connsiteX1" fmla="*/ 749804 w 1499607"/>
                <a:gd name="connsiteY1" fmla="*/ 0 h 1537575"/>
                <a:gd name="connsiteX2" fmla="*/ 1499605 w 1499607"/>
                <a:gd name="connsiteY2" fmla="*/ 587300 h 1537575"/>
                <a:gd name="connsiteX3" fmla="*/ 1213207 w 1499607"/>
                <a:gd name="connsiteY3" fmla="*/ 1537571 h 1537575"/>
                <a:gd name="connsiteX4" fmla="*/ 286400 w 1499607"/>
                <a:gd name="connsiteY4" fmla="*/ 1537571 h 1537575"/>
                <a:gd name="connsiteX5" fmla="*/ 2 w 1499607"/>
                <a:gd name="connsiteY5" fmla="*/ 587300 h 1537575"/>
                <a:gd name="connsiteX0" fmla="*/ 0 w 1276238"/>
                <a:gd name="connsiteY0" fmla="*/ 754824 h 1537571"/>
                <a:gd name="connsiteX1" fmla="*/ 526437 w 1276238"/>
                <a:gd name="connsiteY1" fmla="*/ 0 h 1537571"/>
                <a:gd name="connsiteX2" fmla="*/ 1276238 w 1276238"/>
                <a:gd name="connsiteY2" fmla="*/ 587300 h 1537571"/>
                <a:gd name="connsiteX3" fmla="*/ 989840 w 1276238"/>
                <a:gd name="connsiteY3" fmla="*/ 1537571 h 1537571"/>
                <a:gd name="connsiteX4" fmla="*/ 63033 w 1276238"/>
                <a:gd name="connsiteY4" fmla="*/ 1537571 h 1537571"/>
                <a:gd name="connsiteX5" fmla="*/ 0 w 1276238"/>
                <a:gd name="connsiteY5" fmla="*/ 754824 h 1537571"/>
                <a:gd name="connsiteX0" fmla="*/ 0 w 1276238"/>
                <a:gd name="connsiteY0" fmla="*/ 915367 h 1698114"/>
                <a:gd name="connsiteX1" fmla="*/ 491537 w 1276238"/>
                <a:gd name="connsiteY1" fmla="*/ 0 h 1698114"/>
                <a:gd name="connsiteX2" fmla="*/ 1276238 w 1276238"/>
                <a:gd name="connsiteY2" fmla="*/ 747843 h 1698114"/>
                <a:gd name="connsiteX3" fmla="*/ 989840 w 1276238"/>
                <a:gd name="connsiteY3" fmla="*/ 1698114 h 1698114"/>
                <a:gd name="connsiteX4" fmla="*/ 63033 w 1276238"/>
                <a:gd name="connsiteY4" fmla="*/ 1698114 h 1698114"/>
                <a:gd name="connsiteX5" fmla="*/ 0 w 1276238"/>
                <a:gd name="connsiteY5" fmla="*/ 915367 h 1698114"/>
                <a:gd name="connsiteX0" fmla="*/ 0 w 989840"/>
                <a:gd name="connsiteY0" fmla="*/ 915367 h 1698114"/>
                <a:gd name="connsiteX1" fmla="*/ 491537 w 989840"/>
                <a:gd name="connsiteY1" fmla="*/ 0 h 1698114"/>
                <a:gd name="connsiteX2" fmla="*/ 836489 w 989840"/>
                <a:gd name="connsiteY2" fmla="*/ 894426 h 1698114"/>
                <a:gd name="connsiteX3" fmla="*/ 989840 w 989840"/>
                <a:gd name="connsiteY3" fmla="*/ 1698114 h 1698114"/>
                <a:gd name="connsiteX4" fmla="*/ 63033 w 989840"/>
                <a:gd name="connsiteY4" fmla="*/ 1698114 h 1698114"/>
                <a:gd name="connsiteX5" fmla="*/ 0 w 989840"/>
                <a:gd name="connsiteY5" fmla="*/ 915367 h 1698114"/>
                <a:gd name="connsiteX0" fmla="*/ 76570 w 1066410"/>
                <a:gd name="connsiteY0" fmla="*/ 915367 h 1879598"/>
                <a:gd name="connsiteX1" fmla="*/ 568107 w 1066410"/>
                <a:gd name="connsiteY1" fmla="*/ 0 h 1879598"/>
                <a:gd name="connsiteX2" fmla="*/ 913059 w 1066410"/>
                <a:gd name="connsiteY2" fmla="*/ 894426 h 1879598"/>
                <a:gd name="connsiteX3" fmla="*/ 1066410 w 1066410"/>
                <a:gd name="connsiteY3" fmla="*/ 1698114 h 1879598"/>
                <a:gd name="connsiteX4" fmla="*/ 0 w 1066410"/>
                <a:gd name="connsiteY4" fmla="*/ 1879598 h 1879598"/>
                <a:gd name="connsiteX5" fmla="*/ 76570 w 1066410"/>
                <a:gd name="connsiteY5" fmla="*/ 915367 h 1879598"/>
                <a:gd name="connsiteX0" fmla="*/ 76570 w 975668"/>
                <a:gd name="connsiteY0" fmla="*/ 915367 h 1879598"/>
                <a:gd name="connsiteX1" fmla="*/ 568107 w 975668"/>
                <a:gd name="connsiteY1" fmla="*/ 0 h 1879598"/>
                <a:gd name="connsiteX2" fmla="*/ 913059 w 975668"/>
                <a:gd name="connsiteY2" fmla="*/ 894426 h 1879598"/>
                <a:gd name="connsiteX3" fmla="*/ 975668 w 975668"/>
                <a:gd name="connsiteY3" fmla="*/ 1516630 h 1879598"/>
                <a:gd name="connsiteX4" fmla="*/ 0 w 975668"/>
                <a:gd name="connsiteY4" fmla="*/ 1879598 h 1879598"/>
                <a:gd name="connsiteX5" fmla="*/ 76570 w 975668"/>
                <a:gd name="connsiteY5" fmla="*/ 915367 h 1879598"/>
                <a:gd name="connsiteX0" fmla="*/ 0 w 899098"/>
                <a:gd name="connsiteY0" fmla="*/ 915367 h 1691134"/>
                <a:gd name="connsiteX1" fmla="*/ 491537 w 899098"/>
                <a:gd name="connsiteY1" fmla="*/ 0 h 1691134"/>
                <a:gd name="connsiteX2" fmla="*/ 836489 w 899098"/>
                <a:gd name="connsiteY2" fmla="*/ 894426 h 1691134"/>
                <a:gd name="connsiteX3" fmla="*/ 899098 w 899098"/>
                <a:gd name="connsiteY3" fmla="*/ 1516630 h 1691134"/>
                <a:gd name="connsiteX4" fmla="*/ 56053 w 899098"/>
                <a:gd name="connsiteY4" fmla="*/ 1691134 h 1691134"/>
                <a:gd name="connsiteX5" fmla="*/ 0 w 899098"/>
                <a:gd name="connsiteY5" fmla="*/ 915367 h 1691134"/>
                <a:gd name="connsiteX0" fmla="*/ 0 w 961919"/>
                <a:gd name="connsiteY0" fmla="*/ 838586 h 1691134"/>
                <a:gd name="connsiteX1" fmla="*/ 554358 w 961919"/>
                <a:gd name="connsiteY1" fmla="*/ 0 h 1691134"/>
                <a:gd name="connsiteX2" fmla="*/ 899310 w 961919"/>
                <a:gd name="connsiteY2" fmla="*/ 894426 h 1691134"/>
                <a:gd name="connsiteX3" fmla="*/ 961919 w 961919"/>
                <a:gd name="connsiteY3" fmla="*/ 1516630 h 1691134"/>
                <a:gd name="connsiteX4" fmla="*/ 118874 w 961919"/>
                <a:gd name="connsiteY4" fmla="*/ 1691134 h 1691134"/>
                <a:gd name="connsiteX5" fmla="*/ 0 w 961919"/>
                <a:gd name="connsiteY5" fmla="*/ 838586 h 1691134"/>
                <a:gd name="connsiteX0" fmla="*/ 0 w 961919"/>
                <a:gd name="connsiteY0" fmla="*/ 838586 h 1691134"/>
                <a:gd name="connsiteX1" fmla="*/ 554358 w 961919"/>
                <a:gd name="connsiteY1" fmla="*/ 0 h 1691134"/>
                <a:gd name="connsiteX2" fmla="*/ 955151 w 961919"/>
                <a:gd name="connsiteY2" fmla="*/ 866505 h 1691134"/>
                <a:gd name="connsiteX3" fmla="*/ 961919 w 961919"/>
                <a:gd name="connsiteY3" fmla="*/ 1516630 h 1691134"/>
                <a:gd name="connsiteX4" fmla="*/ 118874 w 961919"/>
                <a:gd name="connsiteY4" fmla="*/ 1691134 h 1691134"/>
                <a:gd name="connsiteX5" fmla="*/ 0 w 961919"/>
                <a:gd name="connsiteY5" fmla="*/ 838586 h 1691134"/>
                <a:gd name="connsiteX0" fmla="*/ 0 w 1045681"/>
                <a:gd name="connsiteY0" fmla="*/ 824626 h 1691134"/>
                <a:gd name="connsiteX1" fmla="*/ 638120 w 1045681"/>
                <a:gd name="connsiteY1" fmla="*/ 0 h 1691134"/>
                <a:gd name="connsiteX2" fmla="*/ 1038913 w 1045681"/>
                <a:gd name="connsiteY2" fmla="*/ 866505 h 1691134"/>
                <a:gd name="connsiteX3" fmla="*/ 1045681 w 1045681"/>
                <a:gd name="connsiteY3" fmla="*/ 1516630 h 1691134"/>
                <a:gd name="connsiteX4" fmla="*/ 202636 w 1045681"/>
                <a:gd name="connsiteY4" fmla="*/ 1691134 h 1691134"/>
                <a:gd name="connsiteX5" fmla="*/ 0 w 1045681"/>
                <a:gd name="connsiteY5" fmla="*/ 824626 h 1691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5681" h="1691134">
                  <a:moveTo>
                    <a:pt x="0" y="824626"/>
                  </a:moveTo>
                  <a:lnTo>
                    <a:pt x="638120" y="0"/>
                  </a:lnTo>
                  <a:lnTo>
                    <a:pt x="1038913" y="866505"/>
                  </a:lnTo>
                  <a:lnTo>
                    <a:pt x="1045681" y="1516630"/>
                  </a:lnTo>
                  <a:lnTo>
                    <a:pt x="202636" y="1691134"/>
                  </a:lnTo>
                  <a:lnTo>
                    <a:pt x="0" y="824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ko-KR" altLang="en-US" sz="1050"/>
            </a:p>
          </p:txBody>
        </p:sp>
        <p:sp>
          <p:nvSpPr>
            <p:cNvPr id="196" name="정오각형[R] 181">
              <a:extLst>
                <a:ext uri="{FF2B5EF4-FFF2-40B4-BE49-F238E27FC236}">
                  <a16:creationId xmlns:a16="http://schemas.microsoft.com/office/drawing/2014/main" id="{F04A5EA0-869F-DFC5-74B7-B268F1EB0638}"/>
                </a:ext>
              </a:extLst>
            </p:cNvPr>
            <p:cNvSpPr/>
            <p:nvPr/>
          </p:nvSpPr>
          <p:spPr>
            <a:xfrm>
              <a:off x="1237225" y="2464543"/>
              <a:ext cx="1478744" cy="1467951"/>
            </a:xfrm>
            <a:prstGeom prst="pentagon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ko-KR" altLang="en-US" sz="1050"/>
            </a:p>
          </p:txBody>
        </p:sp>
        <p:sp>
          <p:nvSpPr>
            <p:cNvPr id="197" name="정오각형[R] 182">
              <a:extLst>
                <a:ext uri="{FF2B5EF4-FFF2-40B4-BE49-F238E27FC236}">
                  <a16:creationId xmlns:a16="http://schemas.microsoft.com/office/drawing/2014/main" id="{76653C09-54AE-6948-2D2A-34243E1CD41A}"/>
                </a:ext>
              </a:extLst>
            </p:cNvPr>
            <p:cNvSpPr/>
            <p:nvPr/>
          </p:nvSpPr>
          <p:spPr>
            <a:xfrm>
              <a:off x="1346190" y="2582873"/>
              <a:ext cx="1253408" cy="1244258"/>
            </a:xfrm>
            <a:prstGeom prst="pentagon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ko-KR" altLang="en-US" sz="1050"/>
            </a:p>
          </p:txBody>
        </p:sp>
        <p:sp>
          <p:nvSpPr>
            <p:cNvPr id="198" name="정오각형[R] 3">
              <a:extLst>
                <a:ext uri="{FF2B5EF4-FFF2-40B4-BE49-F238E27FC236}">
                  <a16:creationId xmlns:a16="http://schemas.microsoft.com/office/drawing/2014/main" id="{ABF545F6-5B35-65BC-B40F-F4F16A141D0A}"/>
                </a:ext>
              </a:extLst>
            </p:cNvPr>
            <p:cNvSpPr/>
            <p:nvPr/>
          </p:nvSpPr>
          <p:spPr>
            <a:xfrm>
              <a:off x="1155256" y="2589916"/>
              <a:ext cx="1321587" cy="1230172"/>
            </a:xfrm>
            <a:custGeom>
              <a:avLst/>
              <a:gdLst>
                <a:gd name="connsiteX0" fmla="*/ 2 w 1499607"/>
                <a:gd name="connsiteY0" fmla="*/ 587300 h 1537575"/>
                <a:gd name="connsiteX1" fmla="*/ 749804 w 1499607"/>
                <a:gd name="connsiteY1" fmla="*/ 0 h 1537575"/>
                <a:gd name="connsiteX2" fmla="*/ 1499605 w 1499607"/>
                <a:gd name="connsiteY2" fmla="*/ 587300 h 1537575"/>
                <a:gd name="connsiteX3" fmla="*/ 1213207 w 1499607"/>
                <a:gd name="connsiteY3" fmla="*/ 1537571 h 1537575"/>
                <a:gd name="connsiteX4" fmla="*/ 286400 w 1499607"/>
                <a:gd name="connsiteY4" fmla="*/ 1537571 h 1537575"/>
                <a:gd name="connsiteX5" fmla="*/ 2 w 1499607"/>
                <a:gd name="connsiteY5" fmla="*/ 587300 h 1537575"/>
                <a:gd name="connsiteX0" fmla="*/ 0 w 1276238"/>
                <a:gd name="connsiteY0" fmla="*/ 754824 h 1537571"/>
                <a:gd name="connsiteX1" fmla="*/ 526437 w 1276238"/>
                <a:gd name="connsiteY1" fmla="*/ 0 h 1537571"/>
                <a:gd name="connsiteX2" fmla="*/ 1276238 w 1276238"/>
                <a:gd name="connsiteY2" fmla="*/ 587300 h 1537571"/>
                <a:gd name="connsiteX3" fmla="*/ 989840 w 1276238"/>
                <a:gd name="connsiteY3" fmla="*/ 1537571 h 1537571"/>
                <a:gd name="connsiteX4" fmla="*/ 63033 w 1276238"/>
                <a:gd name="connsiteY4" fmla="*/ 1537571 h 1537571"/>
                <a:gd name="connsiteX5" fmla="*/ 0 w 1276238"/>
                <a:gd name="connsiteY5" fmla="*/ 754824 h 1537571"/>
                <a:gd name="connsiteX0" fmla="*/ 0 w 1276238"/>
                <a:gd name="connsiteY0" fmla="*/ 915367 h 1698114"/>
                <a:gd name="connsiteX1" fmla="*/ 491537 w 1276238"/>
                <a:gd name="connsiteY1" fmla="*/ 0 h 1698114"/>
                <a:gd name="connsiteX2" fmla="*/ 1276238 w 1276238"/>
                <a:gd name="connsiteY2" fmla="*/ 747843 h 1698114"/>
                <a:gd name="connsiteX3" fmla="*/ 989840 w 1276238"/>
                <a:gd name="connsiteY3" fmla="*/ 1698114 h 1698114"/>
                <a:gd name="connsiteX4" fmla="*/ 63033 w 1276238"/>
                <a:gd name="connsiteY4" fmla="*/ 1698114 h 1698114"/>
                <a:gd name="connsiteX5" fmla="*/ 0 w 1276238"/>
                <a:gd name="connsiteY5" fmla="*/ 915367 h 1698114"/>
                <a:gd name="connsiteX0" fmla="*/ 0 w 989840"/>
                <a:gd name="connsiteY0" fmla="*/ 915367 h 1698114"/>
                <a:gd name="connsiteX1" fmla="*/ 491537 w 989840"/>
                <a:gd name="connsiteY1" fmla="*/ 0 h 1698114"/>
                <a:gd name="connsiteX2" fmla="*/ 836489 w 989840"/>
                <a:gd name="connsiteY2" fmla="*/ 894426 h 1698114"/>
                <a:gd name="connsiteX3" fmla="*/ 989840 w 989840"/>
                <a:gd name="connsiteY3" fmla="*/ 1698114 h 1698114"/>
                <a:gd name="connsiteX4" fmla="*/ 63033 w 989840"/>
                <a:gd name="connsiteY4" fmla="*/ 1698114 h 1698114"/>
                <a:gd name="connsiteX5" fmla="*/ 0 w 989840"/>
                <a:gd name="connsiteY5" fmla="*/ 915367 h 1698114"/>
                <a:gd name="connsiteX0" fmla="*/ 76570 w 1066410"/>
                <a:gd name="connsiteY0" fmla="*/ 915367 h 1879598"/>
                <a:gd name="connsiteX1" fmla="*/ 568107 w 1066410"/>
                <a:gd name="connsiteY1" fmla="*/ 0 h 1879598"/>
                <a:gd name="connsiteX2" fmla="*/ 913059 w 1066410"/>
                <a:gd name="connsiteY2" fmla="*/ 894426 h 1879598"/>
                <a:gd name="connsiteX3" fmla="*/ 1066410 w 1066410"/>
                <a:gd name="connsiteY3" fmla="*/ 1698114 h 1879598"/>
                <a:gd name="connsiteX4" fmla="*/ 0 w 1066410"/>
                <a:gd name="connsiteY4" fmla="*/ 1879598 h 1879598"/>
                <a:gd name="connsiteX5" fmla="*/ 76570 w 1066410"/>
                <a:gd name="connsiteY5" fmla="*/ 915367 h 1879598"/>
                <a:gd name="connsiteX0" fmla="*/ 76570 w 975668"/>
                <a:gd name="connsiteY0" fmla="*/ 915367 h 1879598"/>
                <a:gd name="connsiteX1" fmla="*/ 568107 w 975668"/>
                <a:gd name="connsiteY1" fmla="*/ 0 h 1879598"/>
                <a:gd name="connsiteX2" fmla="*/ 913059 w 975668"/>
                <a:gd name="connsiteY2" fmla="*/ 894426 h 1879598"/>
                <a:gd name="connsiteX3" fmla="*/ 975668 w 975668"/>
                <a:gd name="connsiteY3" fmla="*/ 1516630 h 1879598"/>
                <a:gd name="connsiteX4" fmla="*/ 0 w 975668"/>
                <a:gd name="connsiteY4" fmla="*/ 1879598 h 1879598"/>
                <a:gd name="connsiteX5" fmla="*/ 76570 w 975668"/>
                <a:gd name="connsiteY5" fmla="*/ 915367 h 1879598"/>
                <a:gd name="connsiteX0" fmla="*/ 0 w 899098"/>
                <a:gd name="connsiteY0" fmla="*/ 915367 h 1691134"/>
                <a:gd name="connsiteX1" fmla="*/ 491537 w 899098"/>
                <a:gd name="connsiteY1" fmla="*/ 0 h 1691134"/>
                <a:gd name="connsiteX2" fmla="*/ 836489 w 899098"/>
                <a:gd name="connsiteY2" fmla="*/ 894426 h 1691134"/>
                <a:gd name="connsiteX3" fmla="*/ 899098 w 899098"/>
                <a:gd name="connsiteY3" fmla="*/ 1516630 h 1691134"/>
                <a:gd name="connsiteX4" fmla="*/ 56053 w 899098"/>
                <a:gd name="connsiteY4" fmla="*/ 1691134 h 1691134"/>
                <a:gd name="connsiteX5" fmla="*/ 0 w 899098"/>
                <a:gd name="connsiteY5" fmla="*/ 915367 h 1691134"/>
                <a:gd name="connsiteX0" fmla="*/ 0 w 961919"/>
                <a:gd name="connsiteY0" fmla="*/ 838586 h 1691134"/>
                <a:gd name="connsiteX1" fmla="*/ 554358 w 961919"/>
                <a:gd name="connsiteY1" fmla="*/ 0 h 1691134"/>
                <a:gd name="connsiteX2" fmla="*/ 899310 w 961919"/>
                <a:gd name="connsiteY2" fmla="*/ 894426 h 1691134"/>
                <a:gd name="connsiteX3" fmla="*/ 961919 w 961919"/>
                <a:gd name="connsiteY3" fmla="*/ 1516630 h 1691134"/>
                <a:gd name="connsiteX4" fmla="*/ 118874 w 961919"/>
                <a:gd name="connsiteY4" fmla="*/ 1691134 h 1691134"/>
                <a:gd name="connsiteX5" fmla="*/ 0 w 961919"/>
                <a:gd name="connsiteY5" fmla="*/ 838586 h 1691134"/>
                <a:gd name="connsiteX0" fmla="*/ 0 w 961919"/>
                <a:gd name="connsiteY0" fmla="*/ 838586 h 1691134"/>
                <a:gd name="connsiteX1" fmla="*/ 554358 w 961919"/>
                <a:gd name="connsiteY1" fmla="*/ 0 h 1691134"/>
                <a:gd name="connsiteX2" fmla="*/ 955151 w 961919"/>
                <a:gd name="connsiteY2" fmla="*/ 866505 h 1691134"/>
                <a:gd name="connsiteX3" fmla="*/ 961919 w 961919"/>
                <a:gd name="connsiteY3" fmla="*/ 1516630 h 1691134"/>
                <a:gd name="connsiteX4" fmla="*/ 118874 w 961919"/>
                <a:gd name="connsiteY4" fmla="*/ 1691134 h 1691134"/>
                <a:gd name="connsiteX5" fmla="*/ 0 w 961919"/>
                <a:gd name="connsiteY5" fmla="*/ 838586 h 1691134"/>
                <a:gd name="connsiteX0" fmla="*/ 0 w 1045681"/>
                <a:gd name="connsiteY0" fmla="*/ 824626 h 1691134"/>
                <a:gd name="connsiteX1" fmla="*/ 638120 w 1045681"/>
                <a:gd name="connsiteY1" fmla="*/ 0 h 1691134"/>
                <a:gd name="connsiteX2" fmla="*/ 1038913 w 1045681"/>
                <a:gd name="connsiteY2" fmla="*/ 866505 h 1691134"/>
                <a:gd name="connsiteX3" fmla="*/ 1045681 w 1045681"/>
                <a:gd name="connsiteY3" fmla="*/ 1516630 h 1691134"/>
                <a:gd name="connsiteX4" fmla="*/ 202636 w 1045681"/>
                <a:gd name="connsiteY4" fmla="*/ 1691134 h 1691134"/>
                <a:gd name="connsiteX5" fmla="*/ 0 w 1045681"/>
                <a:gd name="connsiteY5" fmla="*/ 824626 h 1691134"/>
                <a:gd name="connsiteX0" fmla="*/ 0 w 1045681"/>
                <a:gd name="connsiteY0" fmla="*/ 597875 h 1464383"/>
                <a:gd name="connsiteX1" fmla="*/ 660795 w 1045681"/>
                <a:gd name="connsiteY1" fmla="*/ 0 h 1464383"/>
                <a:gd name="connsiteX2" fmla="*/ 1038913 w 1045681"/>
                <a:gd name="connsiteY2" fmla="*/ 639754 h 1464383"/>
                <a:gd name="connsiteX3" fmla="*/ 1045681 w 1045681"/>
                <a:gd name="connsiteY3" fmla="*/ 1289879 h 1464383"/>
                <a:gd name="connsiteX4" fmla="*/ 202636 w 1045681"/>
                <a:gd name="connsiteY4" fmla="*/ 1464383 h 1464383"/>
                <a:gd name="connsiteX5" fmla="*/ 0 w 1045681"/>
                <a:gd name="connsiteY5" fmla="*/ 597875 h 1464383"/>
                <a:gd name="connsiteX0" fmla="*/ 0 w 1227872"/>
                <a:gd name="connsiteY0" fmla="*/ 597875 h 1464383"/>
                <a:gd name="connsiteX1" fmla="*/ 660795 w 1227872"/>
                <a:gd name="connsiteY1" fmla="*/ 0 h 1464383"/>
                <a:gd name="connsiteX2" fmla="*/ 1227872 w 1227872"/>
                <a:gd name="connsiteY2" fmla="*/ 579287 h 1464383"/>
                <a:gd name="connsiteX3" fmla="*/ 1045681 w 1227872"/>
                <a:gd name="connsiteY3" fmla="*/ 1289879 h 1464383"/>
                <a:gd name="connsiteX4" fmla="*/ 202636 w 1227872"/>
                <a:gd name="connsiteY4" fmla="*/ 1464383 h 1464383"/>
                <a:gd name="connsiteX5" fmla="*/ 0 w 1227872"/>
                <a:gd name="connsiteY5" fmla="*/ 597875 h 1464383"/>
                <a:gd name="connsiteX0" fmla="*/ 0 w 1227872"/>
                <a:gd name="connsiteY0" fmla="*/ 597875 h 1464383"/>
                <a:gd name="connsiteX1" fmla="*/ 660795 w 1227872"/>
                <a:gd name="connsiteY1" fmla="*/ 0 h 1464383"/>
                <a:gd name="connsiteX2" fmla="*/ 1227872 w 1227872"/>
                <a:gd name="connsiteY2" fmla="*/ 579287 h 1464383"/>
                <a:gd name="connsiteX3" fmla="*/ 1106147 w 1227872"/>
                <a:gd name="connsiteY3" fmla="*/ 1403254 h 1464383"/>
                <a:gd name="connsiteX4" fmla="*/ 202636 w 1227872"/>
                <a:gd name="connsiteY4" fmla="*/ 1464383 h 1464383"/>
                <a:gd name="connsiteX5" fmla="*/ 0 w 1227872"/>
                <a:gd name="connsiteY5" fmla="*/ 597875 h 1464383"/>
                <a:gd name="connsiteX0" fmla="*/ 0 w 1507531"/>
                <a:gd name="connsiteY0" fmla="*/ 424033 h 1464383"/>
                <a:gd name="connsiteX1" fmla="*/ 940454 w 1507531"/>
                <a:gd name="connsiteY1" fmla="*/ 0 h 1464383"/>
                <a:gd name="connsiteX2" fmla="*/ 1507531 w 1507531"/>
                <a:gd name="connsiteY2" fmla="*/ 579287 h 1464383"/>
                <a:gd name="connsiteX3" fmla="*/ 1385806 w 1507531"/>
                <a:gd name="connsiteY3" fmla="*/ 1403254 h 1464383"/>
                <a:gd name="connsiteX4" fmla="*/ 482295 w 1507531"/>
                <a:gd name="connsiteY4" fmla="*/ 1464383 h 1464383"/>
                <a:gd name="connsiteX5" fmla="*/ 0 w 1507531"/>
                <a:gd name="connsiteY5" fmla="*/ 424033 h 1464383"/>
                <a:gd name="connsiteX0" fmla="*/ 0 w 1507531"/>
                <a:gd name="connsiteY0" fmla="*/ 424033 h 1403254"/>
                <a:gd name="connsiteX1" fmla="*/ 940454 w 1507531"/>
                <a:gd name="connsiteY1" fmla="*/ 0 h 1403254"/>
                <a:gd name="connsiteX2" fmla="*/ 1507531 w 1507531"/>
                <a:gd name="connsiteY2" fmla="*/ 579287 h 1403254"/>
                <a:gd name="connsiteX3" fmla="*/ 1385806 w 1507531"/>
                <a:gd name="connsiteY3" fmla="*/ 1403254 h 1403254"/>
                <a:gd name="connsiteX4" fmla="*/ 572995 w 1507531"/>
                <a:gd name="connsiteY4" fmla="*/ 1237632 h 1403254"/>
                <a:gd name="connsiteX5" fmla="*/ 0 w 1507531"/>
                <a:gd name="connsiteY5" fmla="*/ 424033 h 140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7531" h="1403254">
                  <a:moveTo>
                    <a:pt x="0" y="424033"/>
                  </a:moveTo>
                  <a:lnTo>
                    <a:pt x="940454" y="0"/>
                  </a:lnTo>
                  <a:lnTo>
                    <a:pt x="1507531" y="579287"/>
                  </a:lnTo>
                  <a:lnTo>
                    <a:pt x="1385806" y="1403254"/>
                  </a:lnTo>
                  <a:lnTo>
                    <a:pt x="572995" y="1237632"/>
                  </a:lnTo>
                  <a:lnTo>
                    <a:pt x="0" y="424033"/>
                  </a:lnTo>
                  <a:close/>
                </a:path>
              </a:pathLst>
            </a:custGeom>
            <a:noFill/>
            <a:ln w="19050">
              <a:solidFill>
                <a:srgbClr val="FF7174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ko-KR" altLang="en-US" sz="1050"/>
            </a:p>
          </p:txBody>
        </p:sp>
      </p:grpSp>
      <p:sp>
        <p:nvSpPr>
          <p:cNvPr id="199" name="TextBox 53">
            <a:extLst>
              <a:ext uri="{FF2B5EF4-FFF2-40B4-BE49-F238E27FC236}">
                <a16:creationId xmlns:a16="http://schemas.microsoft.com/office/drawing/2014/main" id="{88635100-ACB1-71AC-2475-1FB81B49B36E}"/>
              </a:ext>
            </a:extLst>
          </p:cNvPr>
          <p:cNvSpPr txBox="1"/>
          <p:nvPr/>
        </p:nvSpPr>
        <p:spPr>
          <a:xfrm>
            <a:off x="2085670" y="5000378"/>
            <a:ext cx="470714" cy="7788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ko-KR" altLang="en-US" sz="500"/>
              <a:t>나의 수준 </a:t>
            </a:r>
            <a:endParaRPr lang="en-US" altLang="ko-KR" sz="500"/>
          </a:p>
        </p:txBody>
      </p:sp>
      <p:sp>
        <p:nvSpPr>
          <p:cNvPr id="200" name="TextBox 53">
            <a:extLst>
              <a:ext uri="{FF2B5EF4-FFF2-40B4-BE49-F238E27FC236}">
                <a16:creationId xmlns:a16="http://schemas.microsoft.com/office/drawing/2014/main" id="{A7586610-15DA-791E-1246-DDF3E8D7FFE3}"/>
              </a:ext>
            </a:extLst>
          </p:cNvPr>
          <p:cNvSpPr txBox="1"/>
          <p:nvPr/>
        </p:nvSpPr>
        <p:spPr>
          <a:xfrm>
            <a:off x="2085669" y="5106457"/>
            <a:ext cx="470715" cy="7788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ko-KR" altLang="en-US" sz="500"/>
              <a:t>과목 평균</a:t>
            </a:r>
            <a:endParaRPr lang="en-US" altLang="ko-KR" sz="500"/>
          </a:p>
        </p:txBody>
      </p:sp>
      <p:sp>
        <p:nvSpPr>
          <p:cNvPr id="201" name="직사각형 511">
            <a:extLst>
              <a:ext uri="{FF2B5EF4-FFF2-40B4-BE49-F238E27FC236}">
                <a16:creationId xmlns:a16="http://schemas.microsoft.com/office/drawing/2014/main" id="{DA730430-F702-BC14-5EF2-2EB9AA122287}"/>
              </a:ext>
            </a:extLst>
          </p:cNvPr>
          <p:cNvSpPr/>
          <p:nvPr/>
        </p:nvSpPr>
        <p:spPr>
          <a:xfrm>
            <a:off x="2582530" y="5004112"/>
            <a:ext cx="72787" cy="63851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r"/>
            <a:endParaRPr kumimoji="1" lang="ko-KR" altLang="en-US" sz="1100"/>
          </a:p>
        </p:txBody>
      </p:sp>
      <p:sp>
        <p:nvSpPr>
          <p:cNvPr id="202" name="직사각형 512">
            <a:extLst>
              <a:ext uri="{FF2B5EF4-FFF2-40B4-BE49-F238E27FC236}">
                <a16:creationId xmlns:a16="http://schemas.microsoft.com/office/drawing/2014/main" id="{2497F008-0E6D-0DF7-80C2-9FEC7773F962}"/>
              </a:ext>
            </a:extLst>
          </p:cNvPr>
          <p:cNvSpPr/>
          <p:nvPr/>
        </p:nvSpPr>
        <p:spPr>
          <a:xfrm>
            <a:off x="2582531" y="5116183"/>
            <a:ext cx="72787" cy="63851"/>
          </a:xfrm>
          <a:prstGeom prst="rect">
            <a:avLst/>
          </a:prstGeom>
          <a:solidFill>
            <a:srgbClr val="FF71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r"/>
            <a:endParaRPr kumimoji="1" lang="ko-KR" altLang="en-US" sz="1100"/>
          </a:p>
        </p:txBody>
      </p:sp>
      <p:sp>
        <p:nvSpPr>
          <p:cNvPr id="5" name="모서리가 둥근 직사각형 268">
            <a:extLst>
              <a:ext uri="{FF2B5EF4-FFF2-40B4-BE49-F238E27FC236}">
                <a16:creationId xmlns:a16="http://schemas.microsoft.com/office/drawing/2014/main" id="{49EEEAC0-4291-D878-866D-B545ADD2A5DA}"/>
              </a:ext>
            </a:extLst>
          </p:cNvPr>
          <p:cNvSpPr/>
          <p:nvPr/>
        </p:nvSpPr>
        <p:spPr>
          <a:xfrm>
            <a:off x="340287" y="1513552"/>
            <a:ext cx="5944348" cy="1759463"/>
          </a:xfrm>
          <a:prstGeom prst="roundRect">
            <a:avLst>
              <a:gd name="adj" fmla="val 1663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aphicFrame>
        <p:nvGraphicFramePr>
          <p:cNvPr id="7" name="표 752">
            <a:extLst>
              <a:ext uri="{FF2B5EF4-FFF2-40B4-BE49-F238E27FC236}">
                <a16:creationId xmlns:a16="http://schemas.microsoft.com/office/drawing/2014/main" id="{EE0D80E8-4879-696E-CB2A-FD0A78292266}"/>
              </a:ext>
            </a:extLst>
          </p:cNvPr>
          <p:cNvGraphicFramePr>
            <a:graphicFrameLocks noGrp="1"/>
          </p:cNvGraphicFramePr>
          <p:nvPr/>
        </p:nvGraphicFramePr>
        <p:xfrm>
          <a:off x="735030" y="1875523"/>
          <a:ext cx="7974477" cy="11627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86053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886053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886053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886053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886053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  <a:gridCol w="886053">
                  <a:extLst>
                    <a:ext uri="{9D8B030D-6E8A-4147-A177-3AD203B41FA5}">
                      <a16:colId xmlns:a16="http://schemas.microsoft.com/office/drawing/2014/main" val="1086584260"/>
                    </a:ext>
                  </a:extLst>
                </a:gridCol>
                <a:gridCol w="886053">
                  <a:extLst>
                    <a:ext uri="{9D8B030D-6E8A-4147-A177-3AD203B41FA5}">
                      <a16:colId xmlns:a16="http://schemas.microsoft.com/office/drawing/2014/main" val="44713406"/>
                    </a:ext>
                  </a:extLst>
                </a:gridCol>
                <a:gridCol w="886053">
                  <a:extLst>
                    <a:ext uri="{9D8B030D-6E8A-4147-A177-3AD203B41FA5}">
                      <a16:colId xmlns:a16="http://schemas.microsoft.com/office/drawing/2014/main" val="1259404437"/>
                    </a:ext>
                  </a:extLst>
                </a:gridCol>
                <a:gridCol w="886053">
                  <a:extLst>
                    <a:ext uri="{9D8B030D-6E8A-4147-A177-3AD203B41FA5}">
                      <a16:colId xmlns:a16="http://schemas.microsoft.com/office/drawing/2014/main" val="3368121125"/>
                    </a:ext>
                  </a:extLst>
                </a:gridCol>
              </a:tblGrid>
              <a:tr h="232559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232559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232559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232559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  <a:tr h="232559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37541461"/>
                  </a:ext>
                </a:extLst>
              </a:tr>
            </a:tbl>
          </a:graphicData>
        </a:graphic>
      </p:graphicFrame>
      <p:sp>
        <p:nvSpPr>
          <p:cNvPr id="30" name="TextBox 29">
            <a:extLst>
              <a:ext uri="{FF2B5EF4-FFF2-40B4-BE49-F238E27FC236}">
                <a16:creationId xmlns:a16="http://schemas.microsoft.com/office/drawing/2014/main" id="{B6DC43C0-0BC9-071F-1905-B21F2301D16D}"/>
              </a:ext>
            </a:extLst>
          </p:cNvPr>
          <p:cNvSpPr txBox="1"/>
          <p:nvPr/>
        </p:nvSpPr>
        <p:spPr>
          <a:xfrm>
            <a:off x="442288" y="1596416"/>
            <a:ext cx="124713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b="1" dirty="0">
                <a:solidFill>
                  <a:prstClr val="black"/>
                </a:solidFill>
              </a:rPr>
              <a:t>누적 진단 결과 </a:t>
            </a:r>
            <a:r>
              <a:rPr kumimoji="1" lang="en-US" altLang="x-none" sz="800" b="1" dirty="0">
                <a:solidFill>
                  <a:prstClr val="black"/>
                </a:solidFill>
              </a:rPr>
              <a:t>(</a:t>
            </a:r>
            <a:r>
              <a:rPr kumimoji="1" lang="x-none" altLang="en-US" sz="800" b="1" dirty="0">
                <a:solidFill>
                  <a:prstClr val="black"/>
                </a:solidFill>
              </a:rPr>
              <a:t>과목 종합</a:t>
            </a:r>
            <a:r>
              <a:rPr kumimoji="1" lang="en-US" altLang="x-none" sz="800" b="1" dirty="0">
                <a:solidFill>
                  <a:prstClr val="black"/>
                </a:solidFill>
              </a:rPr>
              <a:t>)</a:t>
            </a:r>
            <a:endParaRPr kumimoji="1" lang="x-none" altLang="en-US" sz="800" b="1" dirty="0">
              <a:solidFill>
                <a:prstClr val="black"/>
              </a:solidFill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ADB81B48-A8E2-594C-6949-40F28EE3ADCE}"/>
              </a:ext>
            </a:extLst>
          </p:cNvPr>
          <p:cNvSpPr txBox="1"/>
          <p:nvPr/>
        </p:nvSpPr>
        <p:spPr>
          <a:xfrm>
            <a:off x="453091" y="1901540"/>
            <a:ext cx="153888" cy="184666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600">
                <a:solidFill>
                  <a:prstClr val="black"/>
                </a:solidFill>
              </a:rPr>
              <a:t>매우</a:t>
            </a:r>
            <a:endParaRPr kumimoji="1" lang="en-US" altLang="x-none" sz="600">
              <a:solidFill>
                <a:prstClr val="black"/>
              </a:solidFill>
            </a:endParaRPr>
          </a:p>
          <a:p>
            <a:r>
              <a:rPr kumimoji="1" lang="x-none" altLang="en-US" sz="600">
                <a:solidFill>
                  <a:prstClr val="black"/>
                </a:solidFill>
              </a:rPr>
              <a:t>우수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0B10FF7D-423F-16D9-E86D-E6230D88C474}"/>
              </a:ext>
            </a:extLst>
          </p:cNvPr>
          <p:cNvSpPr txBox="1"/>
          <p:nvPr/>
        </p:nvSpPr>
        <p:spPr>
          <a:xfrm>
            <a:off x="453091" y="2190087"/>
            <a:ext cx="153888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600">
                <a:solidFill>
                  <a:prstClr val="black"/>
                </a:solidFill>
              </a:rPr>
              <a:t>우수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348D4F20-BF73-40D3-879A-6439668F4EE4}"/>
              </a:ext>
            </a:extLst>
          </p:cNvPr>
          <p:cNvSpPr txBox="1"/>
          <p:nvPr/>
        </p:nvSpPr>
        <p:spPr>
          <a:xfrm>
            <a:off x="453091" y="2423754"/>
            <a:ext cx="153888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600">
                <a:solidFill>
                  <a:prstClr val="black"/>
                </a:solidFill>
              </a:rPr>
              <a:t>보통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4B9F7FCA-86BD-E712-DF11-906560BA17DA}"/>
              </a:ext>
            </a:extLst>
          </p:cNvPr>
          <p:cNvSpPr txBox="1"/>
          <p:nvPr/>
        </p:nvSpPr>
        <p:spPr>
          <a:xfrm>
            <a:off x="453091" y="2611255"/>
            <a:ext cx="153888" cy="184666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600">
                <a:solidFill>
                  <a:prstClr val="black"/>
                </a:solidFill>
              </a:rPr>
              <a:t>다소</a:t>
            </a:r>
            <a:endParaRPr kumimoji="1" lang="en-US" altLang="ko-KR" sz="600">
              <a:solidFill>
                <a:prstClr val="black"/>
              </a:solidFill>
            </a:endParaRPr>
          </a:p>
          <a:p>
            <a:r>
              <a:rPr kumimoji="1" lang="ko-KR" altLang="en-US" sz="600">
                <a:solidFill>
                  <a:prstClr val="black"/>
                </a:solidFill>
              </a:rPr>
              <a:t>미흡</a:t>
            </a:r>
            <a:endParaRPr kumimoji="1" lang="x-none" altLang="en-US" sz="600">
              <a:solidFill>
                <a:prstClr val="black"/>
              </a:solidFill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E75CA530-DA2A-FD2C-968E-2354A4145834}"/>
              </a:ext>
            </a:extLst>
          </p:cNvPr>
          <p:cNvSpPr txBox="1"/>
          <p:nvPr/>
        </p:nvSpPr>
        <p:spPr>
          <a:xfrm>
            <a:off x="453091" y="2891089"/>
            <a:ext cx="153888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600">
                <a:solidFill>
                  <a:prstClr val="black"/>
                </a:solidFill>
              </a:rPr>
              <a:t>미흡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C01B545-EB23-6EE5-E2FF-D76236D07ECA}"/>
              </a:ext>
            </a:extLst>
          </p:cNvPr>
          <p:cNvSpPr txBox="1"/>
          <p:nvPr/>
        </p:nvSpPr>
        <p:spPr>
          <a:xfrm>
            <a:off x="3307464" y="3091851"/>
            <a:ext cx="118622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>
                <a:solidFill>
                  <a:prstClr val="black"/>
                </a:solidFill>
              </a:rPr>
              <a:t>6</a:t>
            </a:r>
            <a:r>
              <a:rPr kumimoji="1" lang="ko-KR" altLang="en-US" sz="600">
                <a:solidFill>
                  <a:prstClr val="black"/>
                </a:solidFill>
              </a:rPr>
              <a:t>월</a:t>
            </a:r>
            <a:endParaRPr kumimoji="1" lang="x-none" altLang="en-US" sz="600">
              <a:solidFill>
                <a:prstClr val="black"/>
              </a:solidFill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05C0B293-9132-35BD-F617-BABA2C5B6207}"/>
              </a:ext>
            </a:extLst>
          </p:cNvPr>
          <p:cNvSpPr txBox="1"/>
          <p:nvPr/>
        </p:nvSpPr>
        <p:spPr>
          <a:xfrm>
            <a:off x="694278" y="3091851"/>
            <a:ext cx="118622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>
                <a:solidFill>
                  <a:prstClr val="black"/>
                </a:solidFill>
              </a:rPr>
              <a:t>3</a:t>
            </a:r>
            <a:r>
              <a:rPr kumimoji="1" lang="ko-KR" altLang="en-US" sz="600">
                <a:solidFill>
                  <a:prstClr val="black"/>
                </a:solidFill>
              </a:rPr>
              <a:t>월</a:t>
            </a:r>
            <a:endParaRPr kumimoji="1" lang="x-none" altLang="en-US" sz="600">
              <a:solidFill>
                <a:prstClr val="black"/>
              </a:solidFill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6EBFAB97-5414-09BB-03C6-C794B0306139}"/>
              </a:ext>
            </a:extLst>
          </p:cNvPr>
          <p:cNvSpPr txBox="1"/>
          <p:nvPr/>
        </p:nvSpPr>
        <p:spPr>
          <a:xfrm>
            <a:off x="1565340" y="3091851"/>
            <a:ext cx="118622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>
                <a:solidFill>
                  <a:prstClr val="black"/>
                </a:solidFill>
              </a:rPr>
              <a:t>4</a:t>
            </a:r>
            <a:r>
              <a:rPr kumimoji="1" lang="ko-KR" altLang="en-US" sz="600">
                <a:solidFill>
                  <a:prstClr val="black"/>
                </a:solidFill>
              </a:rPr>
              <a:t>월</a:t>
            </a:r>
            <a:endParaRPr kumimoji="1" lang="x-none" altLang="en-US" sz="600">
              <a:solidFill>
                <a:prstClr val="black"/>
              </a:solidFill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8157E925-2135-9BA7-B509-807674046EEB}"/>
              </a:ext>
            </a:extLst>
          </p:cNvPr>
          <p:cNvSpPr txBox="1"/>
          <p:nvPr/>
        </p:nvSpPr>
        <p:spPr>
          <a:xfrm>
            <a:off x="2436402" y="3091851"/>
            <a:ext cx="118622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>
                <a:solidFill>
                  <a:prstClr val="black"/>
                </a:solidFill>
              </a:rPr>
              <a:t>5</a:t>
            </a:r>
            <a:r>
              <a:rPr kumimoji="1" lang="ko-KR" altLang="en-US" sz="600">
                <a:solidFill>
                  <a:prstClr val="black"/>
                </a:solidFill>
              </a:rPr>
              <a:t>월</a:t>
            </a:r>
            <a:endParaRPr kumimoji="1" lang="x-none" altLang="en-US" sz="600">
              <a:solidFill>
                <a:prstClr val="black"/>
              </a:solidFill>
            </a:endParaRPr>
          </a:p>
        </p:txBody>
      </p:sp>
      <p:grpSp>
        <p:nvGrpSpPr>
          <p:cNvPr id="40" name="그룹 39">
            <a:extLst>
              <a:ext uri="{FF2B5EF4-FFF2-40B4-BE49-F238E27FC236}">
                <a16:creationId xmlns:a16="http://schemas.microsoft.com/office/drawing/2014/main" id="{C62A4674-AD91-9AE1-AC3A-9C4F174E47D1}"/>
              </a:ext>
            </a:extLst>
          </p:cNvPr>
          <p:cNvGrpSpPr/>
          <p:nvPr/>
        </p:nvGrpSpPr>
        <p:grpSpPr>
          <a:xfrm>
            <a:off x="5122521" y="1753115"/>
            <a:ext cx="788352" cy="76944"/>
            <a:chOff x="7073095" y="3004273"/>
            <a:chExt cx="788352" cy="76944"/>
          </a:xfrm>
        </p:grpSpPr>
        <p:grpSp>
          <p:nvGrpSpPr>
            <p:cNvPr id="41" name="그룹 40">
              <a:extLst>
                <a:ext uri="{FF2B5EF4-FFF2-40B4-BE49-F238E27FC236}">
                  <a16:creationId xmlns:a16="http://schemas.microsoft.com/office/drawing/2014/main" id="{35354F68-FBE8-D80A-5EEF-A1DBD1699E1A}"/>
                </a:ext>
              </a:extLst>
            </p:cNvPr>
            <p:cNvGrpSpPr/>
            <p:nvPr/>
          </p:nvGrpSpPr>
          <p:grpSpPr>
            <a:xfrm>
              <a:off x="7073095" y="3004273"/>
              <a:ext cx="271904" cy="76944"/>
              <a:chOff x="7073095" y="1341271"/>
              <a:chExt cx="271904" cy="76944"/>
            </a:xfrm>
          </p:grpSpPr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9A8469A1-E731-35E2-92D7-8FD8D8827453}"/>
                  </a:ext>
                </a:extLst>
              </p:cNvPr>
              <p:cNvSpPr txBox="1"/>
              <p:nvPr/>
            </p:nvSpPr>
            <p:spPr>
              <a:xfrm>
                <a:off x="7183095" y="1341271"/>
                <a:ext cx="161904" cy="76944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altLang="ko-KR" sz="500"/>
                  <a:t>3-1 </a:t>
                </a:r>
                <a:r>
                  <a:rPr lang="ko-KR" altLang="en-US" sz="500"/>
                  <a:t>반</a:t>
                </a:r>
                <a:endParaRPr lang="en-US" altLang="ko-KR" sz="500"/>
              </a:p>
            </p:txBody>
          </p:sp>
          <p:sp>
            <p:nvSpPr>
              <p:cNvPr id="48" name="직사각형 47">
                <a:extLst>
                  <a:ext uri="{FF2B5EF4-FFF2-40B4-BE49-F238E27FC236}">
                    <a16:creationId xmlns:a16="http://schemas.microsoft.com/office/drawing/2014/main" id="{2E45A163-8A30-FD65-7A95-DAB94775B35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073095" y="1343743"/>
                <a:ext cx="72787" cy="72000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kumimoji="1" lang="ko-KR" altLang="en-US" sz="1100"/>
              </a:p>
            </p:txBody>
          </p:sp>
        </p:grpSp>
        <p:grpSp>
          <p:nvGrpSpPr>
            <p:cNvPr id="42" name="그룹 41">
              <a:extLst>
                <a:ext uri="{FF2B5EF4-FFF2-40B4-BE49-F238E27FC236}">
                  <a16:creationId xmlns:a16="http://schemas.microsoft.com/office/drawing/2014/main" id="{2C10E2C6-7027-27A8-7518-AF715B3752D9}"/>
                </a:ext>
              </a:extLst>
            </p:cNvPr>
            <p:cNvGrpSpPr/>
            <p:nvPr/>
          </p:nvGrpSpPr>
          <p:grpSpPr>
            <a:xfrm>
              <a:off x="7476396" y="3004273"/>
              <a:ext cx="385051" cy="76944"/>
              <a:chOff x="7489230" y="1341271"/>
              <a:chExt cx="385051" cy="76944"/>
            </a:xfrm>
          </p:grpSpPr>
          <p:sp>
            <p:nvSpPr>
              <p:cNvPr id="43" name="TextBox 53">
                <a:extLst>
                  <a:ext uri="{FF2B5EF4-FFF2-40B4-BE49-F238E27FC236}">
                    <a16:creationId xmlns:a16="http://schemas.microsoft.com/office/drawing/2014/main" id="{E97928C3-1CC8-EDB5-3C80-FDD3D0FB3780}"/>
                  </a:ext>
                </a:extLst>
              </p:cNvPr>
              <p:cNvSpPr txBox="1"/>
              <p:nvPr/>
            </p:nvSpPr>
            <p:spPr>
              <a:xfrm>
                <a:off x="7595358" y="1341271"/>
                <a:ext cx="278923" cy="76944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ko-KR" altLang="en-US" sz="500"/>
                  <a:t>과목 평균</a:t>
                </a:r>
                <a:endParaRPr lang="en-US" altLang="ko-KR" sz="500"/>
              </a:p>
            </p:txBody>
          </p:sp>
          <p:sp>
            <p:nvSpPr>
              <p:cNvPr id="45" name="직사각형 44">
                <a:extLst>
                  <a:ext uri="{FF2B5EF4-FFF2-40B4-BE49-F238E27FC236}">
                    <a16:creationId xmlns:a16="http://schemas.microsoft.com/office/drawing/2014/main" id="{91CFF26E-078C-1D6B-531C-8BEDA032888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489230" y="1343743"/>
                <a:ext cx="72787" cy="72000"/>
              </a:xfrm>
              <a:prstGeom prst="rect">
                <a:avLst/>
              </a:prstGeom>
              <a:solidFill>
                <a:srgbClr val="FF7E7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kumimoji="1" lang="ko-KR" altLang="en-US" sz="1100"/>
              </a:p>
            </p:txBody>
          </p:sp>
        </p:grpSp>
      </p:grpSp>
      <p:grpSp>
        <p:nvGrpSpPr>
          <p:cNvPr id="49" name="그룹 48">
            <a:extLst>
              <a:ext uri="{FF2B5EF4-FFF2-40B4-BE49-F238E27FC236}">
                <a16:creationId xmlns:a16="http://schemas.microsoft.com/office/drawing/2014/main" id="{CD6E1782-8138-E6AF-82C0-18353FAC8CA8}"/>
              </a:ext>
            </a:extLst>
          </p:cNvPr>
          <p:cNvGrpSpPr/>
          <p:nvPr/>
        </p:nvGrpSpPr>
        <p:grpSpPr>
          <a:xfrm>
            <a:off x="733005" y="2453784"/>
            <a:ext cx="3148675" cy="336500"/>
            <a:chOff x="3700801" y="3981629"/>
            <a:chExt cx="3148675" cy="336500"/>
          </a:xfrm>
        </p:grpSpPr>
        <p:sp>
          <p:nvSpPr>
            <p:cNvPr id="50" name="자유형 49">
              <a:extLst>
                <a:ext uri="{FF2B5EF4-FFF2-40B4-BE49-F238E27FC236}">
                  <a16:creationId xmlns:a16="http://schemas.microsoft.com/office/drawing/2014/main" id="{01A3D527-F050-6A16-BD90-2FAFB6578EDF}"/>
                </a:ext>
              </a:extLst>
            </p:cNvPr>
            <p:cNvSpPr/>
            <p:nvPr/>
          </p:nvSpPr>
          <p:spPr>
            <a:xfrm>
              <a:off x="3721976" y="4013551"/>
              <a:ext cx="3098919" cy="274427"/>
            </a:xfrm>
            <a:custGeom>
              <a:avLst/>
              <a:gdLst>
                <a:gd name="connsiteX0" fmla="*/ 0 w 3804558"/>
                <a:gd name="connsiteY0" fmla="*/ 449036 h 473529"/>
                <a:gd name="connsiteX1" fmla="*/ 775608 w 3804558"/>
                <a:gd name="connsiteY1" fmla="*/ 212272 h 473529"/>
                <a:gd name="connsiteX2" fmla="*/ 1526722 w 3804558"/>
                <a:gd name="connsiteY2" fmla="*/ 457200 h 473529"/>
                <a:gd name="connsiteX3" fmla="*/ 2269672 w 3804558"/>
                <a:gd name="connsiteY3" fmla="*/ 0 h 473529"/>
                <a:gd name="connsiteX4" fmla="*/ 3028950 w 3804558"/>
                <a:gd name="connsiteY4" fmla="*/ 473529 h 473529"/>
                <a:gd name="connsiteX5" fmla="*/ 3804558 w 3804558"/>
                <a:gd name="connsiteY5" fmla="*/ 0 h 473529"/>
                <a:gd name="connsiteX0" fmla="*/ 0 w 3804558"/>
                <a:gd name="connsiteY0" fmla="*/ 449036 h 473529"/>
                <a:gd name="connsiteX1" fmla="*/ 775608 w 3804558"/>
                <a:gd name="connsiteY1" fmla="*/ 212272 h 473529"/>
                <a:gd name="connsiteX2" fmla="*/ 1526722 w 3804558"/>
                <a:gd name="connsiteY2" fmla="*/ 457200 h 473529"/>
                <a:gd name="connsiteX3" fmla="*/ 2253344 w 3804558"/>
                <a:gd name="connsiteY3" fmla="*/ 212271 h 473529"/>
                <a:gd name="connsiteX4" fmla="*/ 3028950 w 3804558"/>
                <a:gd name="connsiteY4" fmla="*/ 473529 h 473529"/>
                <a:gd name="connsiteX5" fmla="*/ 3804558 w 3804558"/>
                <a:gd name="connsiteY5" fmla="*/ 0 h 473529"/>
                <a:gd name="connsiteX0" fmla="*/ 0 w 3028950"/>
                <a:gd name="connsiteY0" fmla="*/ 236765 h 261258"/>
                <a:gd name="connsiteX1" fmla="*/ 775608 w 3028950"/>
                <a:gd name="connsiteY1" fmla="*/ 1 h 261258"/>
                <a:gd name="connsiteX2" fmla="*/ 1526722 w 3028950"/>
                <a:gd name="connsiteY2" fmla="*/ 244929 h 261258"/>
                <a:gd name="connsiteX3" fmla="*/ 2253344 w 3028950"/>
                <a:gd name="connsiteY3" fmla="*/ 0 h 261258"/>
                <a:gd name="connsiteX4" fmla="*/ 3028950 w 3028950"/>
                <a:gd name="connsiteY4" fmla="*/ 261258 h 261258"/>
                <a:gd name="connsiteX0" fmla="*/ 0 w 2868356"/>
                <a:gd name="connsiteY0" fmla="*/ 236765 h 251426"/>
                <a:gd name="connsiteX1" fmla="*/ 775608 w 2868356"/>
                <a:gd name="connsiteY1" fmla="*/ 1 h 251426"/>
                <a:gd name="connsiteX2" fmla="*/ 1526722 w 2868356"/>
                <a:gd name="connsiteY2" fmla="*/ 244929 h 251426"/>
                <a:gd name="connsiteX3" fmla="*/ 2253344 w 2868356"/>
                <a:gd name="connsiteY3" fmla="*/ 0 h 251426"/>
                <a:gd name="connsiteX4" fmla="*/ 2868356 w 2868356"/>
                <a:gd name="connsiteY4" fmla="*/ 251426 h 251426"/>
                <a:gd name="connsiteX0" fmla="*/ 0 w 2838859"/>
                <a:gd name="connsiteY0" fmla="*/ 236765 h 251426"/>
                <a:gd name="connsiteX1" fmla="*/ 775608 w 2838859"/>
                <a:gd name="connsiteY1" fmla="*/ 1 h 251426"/>
                <a:gd name="connsiteX2" fmla="*/ 1526722 w 2838859"/>
                <a:gd name="connsiteY2" fmla="*/ 244929 h 251426"/>
                <a:gd name="connsiteX3" fmla="*/ 2253344 w 2838859"/>
                <a:gd name="connsiteY3" fmla="*/ 0 h 251426"/>
                <a:gd name="connsiteX4" fmla="*/ 2838859 w 2838859"/>
                <a:gd name="connsiteY4" fmla="*/ 251426 h 251426"/>
                <a:gd name="connsiteX0" fmla="*/ 0 w 3101053"/>
                <a:gd name="connsiteY0" fmla="*/ 249875 h 251426"/>
                <a:gd name="connsiteX1" fmla="*/ 1037802 w 3101053"/>
                <a:gd name="connsiteY1" fmla="*/ 1 h 251426"/>
                <a:gd name="connsiteX2" fmla="*/ 1788916 w 3101053"/>
                <a:gd name="connsiteY2" fmla="*/ 244929 h 251426"/>
                <a:gd name="connsiteX3" fmla="*/ 2515538 w 3101053"/>
                <a:gd name="connsiteY3" fmla="*/ 0 h 251426"/>
                <a:gd name="connsiteX4" fmla="*/ 3101053 w 3101053"/>
                <a:gd name="connsiteY4" fmla="*/ 251426 h 251426"/>
                <a:gd name="connsiteX0" fmla="*/ 0 w 3101053"/>
                <a:gd name="connsiteY0" fmla="*/ 249875 h 271149"/>
                <a:gd name="connsiteX1" fmla="*/ 1037802 w 3101053"/>
                <a:gd name="connsiteY1" fmla="*/ 1 h 271149"/>
                <a:gd name="connsiteX2" fmla="*/ 2034723 w 3101053"/>
                <a:gd name="connsiteY2" fmla="*/ 271149 h 271149"/>
                <a:gd name="connsiteX3" fmla="*/ 2515538 w 3101053"/>
                <a:gd name="connsiteY3" fmla="*/ 0 h 271149"/>
                <a:gd name="connsiteX4" fmla="*/ 3101053 w 3101053"/>
                <a:gd name="connsiteY4" fmla="*/ 251426 h 271149"/>
                <a:gd name="connsiteX0" fmla="*/ 0 w 2515538"/>
                <a:gd name="connsiteY0" fmla="*/ 249875 h 271149"/>
                <a:gd name="connsiteX1" fmla="*/ 1037802 w 2515538"/>
                <a:gd name="connsiteY1" fmla="*/ 1 h 271149"/>
                <a:gd name="connsiteX2" fmla="*/ 2034723 w 2515538"/>
                <a:gd name="connsiteY2" fmla="*/ 271149 h 271149"/>
                <a:gd name="connsiteX3" fmla="*/ 2515538 w 2515538"/>
                <a:gd name="connsiteY3" fmla="*/ 0 h 271149"/>
                <a:gd name="connsiteX0" fmla="*/ 0 w 3098919"/>
                <a:gd name="connsiteY0" fmla="*/ 253153 h 274427"/>
                <a:gd name="connsiteX1" fmla="*/ 1037802 w 3098919"/>
                <a:gd name="connsiteY1" fmla="*/ 3279 h 274427"/>
                <a:gd name="connsiteX2" fmla="*/ 2034723 w 3098919"/>
                <a:gd name="connsiteY2" fmla="*/ 274427 h 274427"/>
                <a:gd name="connsiteX3" fmla="*/ 3098919 w 3098919"/>
                <a:gd name="connsiteY3" fmla="*/ 0 h 274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98919" h="274427">
                  <a:moveTo>
                    <a:pt x="0" y="253153"/>
                  </a:moveTo>
                  <a:lnTo>
                    <a:pt x="1037802" y="3279"/>
                  </a:lnTo>
                  <a:lnTo>
                    <a:pt x="2034723" y="274427"/>
                  </a:lnTo>
                  <a:lnTo>
                    <a:pt x="3098919" y="0"/>
                  </a:lnTo>
                </a:path>
              </a:pathLst>
            </a:custGeom>
            <a:ln w="19050">
              <a:solidFill>
                <a:srgbClr val="FF7E79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51" name="타원 50">
              <a:extLst>
                <a:ext uri="{FF2B5EF4-FFF2-40B4-BE49-F238E27FC236}">
                  <a16:creationId xmlns:a16="http://schemas.microsoft.com/office/drawing/2014/main" id="{1FFBEA79-741E-18BA-2D1D-E02B63D5E8E5}"/>
                </a:ext>
              </a:extLst>
            </p:cNvPr>
            <p:cNvSpPr/>
            <p:nvPr/>
          </p:nvSpPr>
          <p:spPr>
            <a:xfrm rot="20466054">
              <a:off x="3700801" y="4227541"/>
              <a:ext cx="69407" cy="69407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FF7E7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52" name="타원 51">
              <a:extLst>
                <a:ext uri="{FF2B5EF4-FFF2-40B4-BE49-F238E27FC236}">
                  <a16:creationId xmlns:a16="http://schemas.microsoft.com/office/drawing/2014/main" id="{F7A3B349-18B3-DC13-2AC3-31043905A356}"/>
                </a:ext>
              </a:extLst>
            </p:cNvPr>
            <p:cNvSpPr/>
            <p:nvPr/>
          </p:nvSpPr>
          <p:spPr>
            <a:xfrm rot="20466054">
              <a:off x="4715310" y="3990776"/>
              <a:ext cx="69407" cy="69407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FF7E7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53" name="타원 52">
              <a:extLst>
                <a:ext uri="{FF2B5EF4-FFF2-40B4-BE49-F238E27FC236}">
                  <a16:creationId xmlns:a16="http://schemas.microsoft.com/office/drawing/2014/main" id="{E7B94548-6A7B-CC25-9BA5-C4829D9C8401}"/>
                </a:ext>
              </a:extLst>
            </p:cNvPr>
            <p:cNvSpPr/>
            <p:nvPr/>
          </p:nvSpPr>
          <p:spPr>
            <a:xfrm rot="20466054">
              <a:off x="5726201" y="4248722"/>
              <a:ext cx="69407" cy="69407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FF7E7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54" name="타원 53">
              <a:extLst>
                <a:ext uri="{FF2B5EF4-FFF2-40B4-BE49-F238E27FC236}">
                  <a16:creationId xmlns:a16="http://schemas.microsoft.com/office/drawing/2014/main" id="{D35F3B1B-6931-6CF3-DBA2-48A43357A9F2}"/>
                </a:ext>
              </a:extLst>
            </p:cNvPr>
            <p:cNvSpPr/>
            <p:nvPr/>
          </p:nvSpPr>
          <p:spPr>
            <a:xfrm rot="20466054">
              <a:off x="6780069" y="3981629"/>
              <a:ext cx="69407" cy="69407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FF7E7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</p:grpSp>
      <p:grpSp>
        <p:nvGrpSpPr>
          <p:cNvPr id="55" name="그룹 54">
            <a:extLst>
              <a:ext uri="{FF2B5EF4-FFF2-40B4-BE49-F238E27FC236}">
                <a16:creationId xmlns:a16="http://schemas.microsoft.com/office/drawing/2014/main" id="{25235607-3508-A2C2-F698-0E1155ECCB1B}"/>
              </a:ext>
            </a:extLst>
          </p:cNvPr>
          <p:cNvGrpSpPr/>
          <p:nvPr/>
        </p:nvGrpSpPr>
        <p:grpSpPr>
          <a:xfrm>
            <a:off x="742296" y="2453686"/>
            <a:ext cx="3136779" cy="355153"/>
            <a:chOff x="3709039" y="3941794"/>
            <a:chExt cx="3136779" cy="355153"/>
          </a:xfrm>
        </p:grpSpPr>
        <p:sp>
          <p:nvSpPr>
            <p:cNvPr id="56" name="자유형 55">
              <a:extLst>
                <a:ext uri="{FF2B5EF4-FFF2-40B4-BE49-F238E27FC236}">
                  <a16:creationId xmlns:a16="http://schemas.microsoft.com/office/drawing/2014/main" id="{FEFD890A-B61D-A62F-92BC-60A9B4AE578A}"/>
                </a:ext>
              </a:extLst>
            </p:cNvPr>
            <p:cNvSpPr/>
            <p:nvPr/>
          </p:nvSpPr>
          <p:spPr>
            <a:xfrm>
              <a:off x="3731867" y="3982619"/>
              <a:ext cx="3079136" cy="275859"/>
            </a:xfrm>
            <a:custGeom>
              <a:avLst/>
              <a:gdLst>
                <a:gd name="connsiteX0" fmla="*/ 0 w 3804558"/>
                <a:gd name="connsiteY0" fmla="*/ 449036 h 473529"/>
                <a:gd name="connsiteX1" fmla="*/ 775608 w 3804558"/>
                <a:gd name="connsiteY1" fmla="*/ 212272 h 473529"/>
                <a:gd name="connsiteX2" fmla="*/ 1526722 w 3804558"/>
                <a:gd name="connsiteY2" fmla="*/ 457200 h 473529"/>
                <a:gd name="connsiteX3" fmla="*/ 2269672 w 3804558"/>
                <a:gd name="connsiteY3" fmla="*/ 0 h 473529"/>
                <a:gd name="connsiteX4" fmla="*/ 3028950 w 3804558"/>
                <a:gd name="connsiteY4" fmla="*/ 473529 h 473529"/>
                <a:gd name="connsiteX5" fmla="*/ 3804558 w 3804558"/>
                <a:gd name="connsiteY5" fmla="*/ 0 h 473529"/>
                <a:gd name="connsiteX0" fmla="*/ 0 w 3804558"/>
                <a:gd name="connsiteY0" fmla="*/ 449036 h 473529"/>
                <a:gd name="connsiteX1" fmla="*/ 775608 w 3804558"/>
                <a:gd name="connsiteY1" fmla="*/ 212272 h 473529"/>
                <a:gd name="connsiteX2" fmla="*/ 1526722 w 3804558"/>
                <a:gd name="connsiteY2" fmla="*/ 457200 h 473529"/>
                <a:gd name="connsiteX3" fmla="*/ 2253344 w 3804558"/>
                <a:gd name="connsiteY3" fmla="*/ 212271 h 473529"/>
                <a:gd name="connsiteX4" fmla="*/ 3028950 w 3804558"/>
                <a:gd name="connsiteY4" fmla="*/ 473529 h 473529"/>
                <a:gd name="connsiteX5" fmla="*/ 3804558 w 3804558"/>
                <a:gd name="connsiteY5" fmla="*/ 0 h 473529"/>
                <a:gd name="connsiteX0" fmla="*/ 0 w 3820887"/>
                <a:gd name="connsiteY0" fmla="*/ 302078 h 473529"/>
                <a:gd name="connsiteX1" fmla="*/ 791937 w 3820887"/>
                <a:gd name="connsiteY1" fmla="*/ 212272 h 473529"/>
                <a:gd name="connsiteX2" fmla="*/ 1543051 w 3820887"/>
                <a:gd name="connsiteY2" fmla="*/ 457200 h 473529"/>
                <a:gd name="connsiteX3" fmla="*/ 2269673 w 3820887"/>
                <a:gd name="connsiteY3" fmla="*/ 212271 h 473529"/>
                <a:gd name="connsiteX4" fmla="*/ 3045279 w 3820887"/>
                <a:gd name="connsiteY4" fmla="*/ 473529 h 473529"/>
                <a:gd name="connsiteX5" fmla="*/ 3820887 w 3820887"/>
                <a:gd name="connsiteY5" fmla="*/ 0 h 473529"/>
                <a:gd name="connsiteX0" fmla="*/ 0 w 3820887"/>
                <a:gd name="connsiteY0" fmla="*/ 302078 h 473529"/>
                <a:gd name="connsiteX1" fmla="*/ 783772 w 3820887"/>
                <a:gd name="connsiteY1" fmla="*/ 269422 h 473529"/>
                <a:gd name="connsiteX2" fmla="*/ 1543051 w 3820887"/>
                <a:gd name="connsiteY2" fmla="*/ 457200 h 473529"/>
                <a:gd name="connsiteX3" fmla="*/ 2269673 w 3820887"/>
                <a:gd name="connsiteY3" fmla="*/ 212271 h 473529"/>
                <a:gd name="connsiteX4" fmla="*/ 3045279 w 3820887"/>
                <a:gd name="connsiteY4" fmla="*/ 473529 h 473529"/>
                <a:gd name="connsiteX5" fmla="*/ 3820887 w 3820887"/>
                <a:gd name="connsiteY5" fmla="*/ 0 h 473529"/>
                <a:gd name="connsiteX0" fmla="*/ 0 w 3820887"/>
                <a:gd name="connsiteY0" fmla="*/ 302078 h 473529"/>
                <a:gd name="connsiteX1" fmla="*/ 783772 w 3820887"/>
                <a:gd name="connsiteY1" fmla="*/ 269422 h 473529"/>
                <a:gd name="connsiteX2" fmla="*/ 1543051 w 3820887"/>
                <a:gd name="connsiteY2" fmla="*/ 457200 h 473529"/>
                <a:gd name="connsiteX3" fmla="*/ 2286001 w 3820887"/>
                <a:gd name="connsiteY3" fmla="*/ 155121 h 473529"/>
                <a:gd name="connsiteX4" fmla="*/ 3045279 w 3820887"/>
                <a:gd name="connsiteY4" fmla="*/ 473529 h 473529"/>
                <a:gd name="connsiteX5" fmla="*/ 3820887 w 3820887"/>
                <a:gd name="connsiteY5" fmla="*/ 0 h 473529"/>
                <a:gd name="connsiteX0" fmla="*/ 0 w 3820887"/>
                <a:gd name="connsiteY0" fmla="*/ 302078 h 457200"/>
                <a:gd name="connsiteX1" fmla="*/ 783772 w 3820887"/>
                <a:gd name="connsiteY1" fmla="*/ 269422 h 457200"/>
                <a:gd name="connsiteX2" fmla="*/ 1543051 w 3820887"/>
                <a:gd name="connsiteY2" fmla="*/ 457200 h 457200"/>
                <a:gd name="connsiteX3" fmla="*/ 2286001 w 3820887"/>
                <a:gd name="connsiteY3" fmla="*/ 155121 h 457200"/>
                <a:gd name="connsiteX4" fmla="*/ 3061608 w 3820887"/>
                <a:gd name="connsiteY4" fmla="*/ 187779 h 457200"/>
                <a:gd name="connsiteX5" fmla="*/ 3820887 w 3820887"/>
                <a:gd name="connsiteY5" fmla="*/ 0 h 457200"/>
                <a:gd name="connsiteX0" fmla="*/ 0 w 3804558"/>
                <a:gd name="connsiteY0" fmla="*/ 612321 h 767443"/>
                <a:gd name="connsiteX1" fmla="*/ 783772 w 3804558"/>
                <a:gd name="connsiteY1" fmla="*/ 579665 h 767443"/>
                <a:gd name="connsiteX2" fmla="*/ 1543051 w 3804558"/>
                <a:gd name="connsiteY2" fmla="*/ 767443 h 767443"/>
                <a:gd name="connsiteX3" fmla="*/ 2286001 w 3804558"/>
                <a:gd name="connsiteY3" fmla="*/ 465364 h 767443"/>
                <a:gd name="connsiteX4" fmla="*/ 3061608 w 3804558"/>
                <a:gd name="connsiteY4" fmla="*/ 498022 h 767443"/>
                <a:gd name="connsiteX5" fmla="*/ 3804558 w 3804558"/>
                <a:gd name="connsiteY5" fmla="*/ 0 h 767443"/>
                <a:gd name="connsiteX0" fmla="*/ 0 w 3061608"/>
                <a:gd name="connsiteY0" fmla="*/ 146957 h 302079"/>
                <a:gd name="connsiteX1" fmla="*/ 783772 w 3061608"/>
                <a:gd name="connsiteY1" fmla="*/ 114301 h 302079"/>
                <a:gd name="connsiteX2" fmla="*/ 1543051 w 3061608"/>
                <a:gd name="connsiteY2" fmla="*/ 302079 h 302079"/>
                <a:gd name="connsiteX3" fmla="*/ 2286001 w 3061608"/>
                <a:gd name="connsiteY3" fmla="*/ 0 h 302079"/>
                <a:gd name="connsiteX4" fmla="*/ 3061608 w 3061608"/>
                <a:gd name="connsiteY4" fmla="*/ 32658 h 302079"/>
                <a:gd name="connsiteX0" fmla="*/ 0 w 2832189"/>
                <a:gd name="connsiteY0" fmla="*/ 146957 h 302079"/>
                <a:gd name="connsiteX1" fmla="*/ 783772 w 2832189"/>
                <a:gd name="connsiteY1" fmla="*/ 114301 h 302079"/>
                <a:gd name="connsiteX2" fmla="*/ 1543051 w 2832189"/>
                <a:gd name="connsiteY2" fmla="*/ 302079 h 302079"/>
                <a:gd name="connsiteX3" fmla="*/ 2286001 w 2832189"/>
                <a:gd name="connsiteY3" fmla="*/ 0 h 302079"/>
                <a:gd name="connsiteX4" fmla="*/ 2832189 w 2832189"/>
                <a:gd name="connsiteY4" fmla="*/ 19548 h 302079"/>
                <a:gd name="connsiteX0" fmla="*/ 0 w 2855131"/>
                <a:gd name="connsiteY0" fmla="*/ 146957 h 302079"/>
                <a:gd name="connsiteX1" fmla="*/ 783772 w 2855131"/>
                <a:gd name="connsiteY1" fmla="*/ 114301 h 302079"/>
                <a:gd name="connsiteX2" fmla="*/ 1543051 w 2855131"/>
                <a:gd name="connsiteY2" fmla="*/ 302079 h 302079"/>
                <a:gd name="connsiteX3" fmla="*/ 2286001 w 2855131"/>
                <a:gd name="connsiteY3" fmla="*/ 0 h 302079"/>
                <a:gd name="connsiteX4" fmla="*/ 2855131 w 2855131"/>
                <a:gd name="connsiteY4" fmla="*/ 19548 h 302079"/>
                <a:gd name="connsiteX0" fmla="*/ 0 w 3091105"/>
                <a:gd name="connsiteY0" fmla="*/ 150235 h 302079"/>
                <a:gd name="connsiteX1" fmla="*/ 1019746 w 3091105"/>
                <a:gd name="connsiteY1" fmla="*/ 114301 h 302079"/>
                <a:gd name="connsiteX2" fmla="*/ 1779025 w 3091105"/>
                <a:gd name="connsiteY2" fmla="*/ 302079 h 302079"/>
                <a:gd name="connsiteX3" fmla="*/ 2521975 w 3091105"/>
                <a:gd name="connsiteY3" fmla="*/ 0 h 302079"/>
                <a:gd name="connsiteX4" fmla="*/ 3091105 w 3091105"/>
                <a:gd name="connsiteY4" fmla="*/ 19548 h 302079"/>
                <a:gd name="connsiteX0" fmla="*/ 0 w 3091105"/>
                <a:gd name="connsiteY0" fmla="*/ 150235 h 305356"/>
                <a:gd name="connsiteX1" fmla="*/ 1019746 w 3091105"/>
                <a:gd name="connsiteY1" fmla="*/ 114301 h 305356"/>
                <a:gd name="connsiteX2" fmla="*/ 2090379 w 3091105"/>
                <a:gd name="connsiteY2" fmla="*/ 305356 h 305356"/>
                <a:gd name="connsiteX3" fmla="*/ 2521975 w 3091105"/>
                <a:gd name="connsiteY3" fmla="*/ 0 h 305356"/>
                <a:gd name="connsiteX4" fmla="*/ 3091105 w 3091105"/>
                <a:gd name="connsiteY4" fmla="*/ 19548 h 305356"/>
                <a:gd name="connsiteX0" fmla="*/ 0 w 3091105"/>
                <a:gd name="connsiteY0" fmla="*/ 150235 h 305356"/>
                <a:gd name="connsiteX1" fmla="*/ 1019746 w 3091105"/>
                <a:gd name="connsiteY1" fmla="*/ 114301 h 305356"/>
                <a:gd name="connsiteX2" fmla="*/ 2060882 w 3091105"/>
                <a:gd name="connsiteY2" fmla="*/ 305356 h 305356"/>
                <a:gd name="connsiteX3" fmla="*/ 2521975 w 3091105"/>
                <a:gd name="connsiteY3" fmla="*/ 0 h 305356"/>
                <a:gd name="connsiteX4" fmla="*/ 3091105 w 3091105"/>
                <a:gd name="connsiteY4" fmla="*/ 19548 h 305356"/>
                <a:gd name="connsiteX0" fmla="*/ 0 w 3091105"/>
                <a:gd name="connsiteY0" fmla="*/ 150235 h 298801"/>
                <a:gd name="connsiteX1" fmla="*/ 1019746 w 3091105"/>
                <a:gd name="connsiteY1" fmla="*/ 114301 h 298801"/>
                <a:gd name="connsiteX2" fmla="*/ 2041218 w 3091105"/>
                <a:gd name="connsiteY2" fmla="*/ 298801 h 298801"/>
                <a:gd name="connsiteX3" fmla="*/ 2521975 w 3091105"/>
                <a:gd name="connsiteY3" fmla="*/ 0 h 298801"/>
                <a:gd name="connsiteX4" fmla="*/ 3091105 w 3091105"/>
                <a:gd name="connsiteY4" fmla="*/ 19548 h 298801"/>
                <a:gd name="connsiteX0" fmla="*/ 0 w 2521975"/>
                <a:gd name="connsiteY0" fmla="*/ 150235 h 298801"/>
                <a:gd name="connsiteX1" fmla="*/ 1019746 w 2521975"/>
                <a:gd name="connsiteY1" fmla="*/ 114301 h 298801"/>
                <a:gd name="connsiteX2" fmla="*/ 2041218 w 2521975"/>
                <a:gd name="connsiteY2" fmla="*/ 298801 h 298801"/>
                <a:gd name="connsiteX3" fmla="*/ 2521975 w 2521975"/>
                <a:gd name="connsiteY3" fmla="*/ 0 h 298801"/>
                <a:gd name="connsiteX0" fmla="*/ 0 w 3079136"/>
                <a:gd name="connsiteY0" fmla="*/ 127293 h 275859"/>
                <a:gd name="connsiteX1" fmla="*/ 1019746 w 3079136"/>
                <a:gd name="connsiteY1" fmla="*/ 91359 h 275859"/>
                <a:gd name="connsiteX2" fmla="*/ 2041218 w 3079136"/>
                <a:gd name="connsiteY2" fmla="*/ 275859 h 275859"/>
                <a:gd name="connsiteX3" fmla="*/ 3079136 w 3079136"/>
                <a:gd name="connsiteY3" fmla="*/ 0 h 275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79136" h="275859">
                  <a:moveTo>
                    <a:pt x="0" y="127293"/>
                  </a:moveTo>
                  <a:lnTo>
                    <a:pt x="1019746" y="91359"/>
                  </a:lnTo>
                  <a:lnTo>
                    <a:pt x="2041218" y="275859"/>
                  </a:lnTo>
                  <a:lnTo>
                    <a:pt x="3079136" y="0"/>
                  </a:lnTo>
                </a:path>
              </a:pathLst>
            </a:cu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57" name="타원 56">
              <a:extLst>
                <a:ext uri="{FF2B5EF4-FFF2-40B4-BE49-F238E27FC236}">
                  <a16:creationId xmlns:a16="http://schemas.microsoft.com/office/drawing/2014/main" id="{06CE55E7-029F-1A3B-5284-5EC335E8C704}"/>
                </a:ext>
              </a:extLst>
            </p:cNvPr>
            <p:cNvSpPr/>
            <p:nvPr/>
          </p:nvSpPr>
          <p:spPr>
            <a:xfrm rot="20466054">
              <a:off x="3709039" y="4088749"/>
              <a:ext cx="69407" cy="694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58" name="타원 57">
              <a:extLst>
                <a:ext uri="{FF2B5EF4-FFF2-40B4-BE49-F238E27FC236}">
                  <a16:creationId xmlns:a16="http://schemas.microsoft.com/office/drawing/2014/main" id="{69A431A3-AEDC-BABC-F6D9-7D32184880B0}"/>
                </a:ext>
              </a:extLst>
            </p:cNvPr>
            <p:cNvSpPr/>
            <p:nvPr/>
          </p:nvSpPr>
          <p:spPr>
            <a:xfrm rot="20466054">
              <a:off x="4715310" y="4047926"/>
              <a:ext cx="69407" cy="694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59" name="타원 58">
              <a:extLst>
                <a:ext uri="{FF2B5EF4-FFF2-40B4-BE49-F238E27FC236}">
                  <a16:creationId xmlns:a16="http://schemas.microsoft.com/office/drawing/2014/main" id="{1D89FFCF-FF1B-52AA-A83E-ED0CC9205741}"/>
                </a:ext>
              </a:extLst>
            </p:cNvPr>
            <p:cNvSpPr/>
            <p:nvPr/>
          </p:nvSpPr>
          <p:spPr>
            <a:xfrm rot="20466054">
              <a:off x="5733789" y="4227540"/>
              <a:ext cx="69407" cy="694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60" name="타원 59">
              <a:extLst>
                <a:ext uri="{FF2B5EF4-FFF2-40B4-BE49-F238E27FC236}">
                  <a16:creationId xmlns:a16="http://schemas.microsoft.com/office/drawing/2014/main" id="{9D8C4F54-93D8-F98C-82A4-836BEED4378A}"/>
                </a:ext>
              </a:extLst>
            </p:cNvPr>
            <p:cNvSpPr/>
            <p:nvPr/>
          </p:nvSpPr>
          <p:spPr>
            <a:xfrm rot="20466054">
              <a:off x="6776411" y="3941794"/>
              <a:ext cx="69407" cy="694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id="{831EF926-F94F-7017-5841-6C300F8DAF99}"/>
              </a:ext>
            </a:extLst>
          </p:cNvPr>
          <p:cNvSpPr txBox="1"/>
          <p:nvPr/>
        </p:nvSpPr>
        <p:spPr>
          <a:xfrm>
            <a:off x="3307464" y="1931838"/>
            <a:ext cx="2620909" cy="3329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1000" b="1"/>
              <a:t>학습상태 </a:t>
            </a:r>
            <a:r>
              <a:rPr lang="ko-KR" altLang="en-US" sz="2000" b="1"/>
              <a:t>우수</a:t>
            </a:r>
            <a:r>
              <a:rPr lang="ko-KR" altLang="en-US" sz="1000" b="1"/>
              <a:t>를 유지하고 있습니다</a:t>
            </a:r>
            <a:r>
              <a:rPr lang="en-US" altLang="ko-KR" sz="1000" b="1"/>
              <a:t>.</a:t>
            </a:r>
            <a:r>
              <a:rPr lang="ko-KR" altLang="en-US" sz="1000" b="1"/>
              <a:t> </a:t>
            </a:r>
            <a:endParaRPr lang="en-US" altLang="ko-KR" sz="900"/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94DE5596-3FB5-3C59-0482-D46499C097CD}"/>
              </a:ext>
            </a:extLst>
          </p:cNvPr>
          <p:cNvSpPr txBox="1"/>
          <p:nvPr/>
        </p:nvSpPr>
        <p:spPr>
          <a:xfrm>
            <a:off x="4178526" y="3091851"/>
            <a:ext cx="118622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>
                <a:solidFill>
                  <a:prstClr val="black"/>
                </a:solidFill>
              </a:rPr>
              <a:t>7</a:t>
            </a:r>
            <a:r>
              <a:rPr kumimoji="1" lang="ko-KR" altLang="en-US" sz="600">
                <a:solidFill>
                  <a:prstClr val="black"/>
                </a:solidFill>
              </a:rPr>
              <a:t>월</a:t>
            </a:r>
            <a:endParaRPr kumimoji="1" lang="x-none" altLang="en-US" sz="600">
              <a:solidFill>
                <a:prstClr val="black"/>
              </a:solidFill>
            </a:endParaRPr>
          </a:p>
        </p:txBody>
      </p:sp>
      <p:graphicFrame>
        <p:nvGraphicFramePr>
          <p:cNvPr id="63" name="표 3">
            <a:extLst>
              <a:ext uri="{FF2B5EF4-FFF2-40B4-BE49-F238E27FC236}">
                <a16:creationId xmlns:a16="http://schemas.microsoft.com/office/drawing/2014/main" id="{BE2513E4-BC8A-BE32-CF03-BCE4580516B3}"/>
              </a:ext>
            </a:extLst>
          </p:cNvPr>
          <p:cNvGraphicFramePr>
            <a:graphicFrameLocks noGrp="1"/>
          </p:cNvGraphicFramePr>
          <p:nvPr/>
        </p:nvGraphicFramePr>
        <p:xfrm>
          <a:off x="316976" y="6069780"/>
          <a:ext cx="8406845" cy="213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681369">
                  <a:extLst>
                    <a:ext uri="{9D8B030D-6E8A-4147-A177-3AD203B41FA5}">
                      <a16:colId xmlns:a16="http://schemas.microsoft.com/office/drawing/2014/main" val="3999106734"/>
                    </a:ext>
                  </a:extLst>
                </a:gridCol>
                <a:gridCol w="1681369">
                  <a:extLst>
                    <a:ext uri="{9D8B030D-6E8A-4147-A177-3AD203B41FA5}">
                      <a16:colId xmlns:a16="http://schemas.microsoft.com/office/drawing/2014/main" val="2204489821"/>
                    </a:ext>
                  </a:extLst>
                </a:gridCol>
                <a:gridCol w="1681369">
                  <a:extLst>
                    <a:ext uri="{9D8B030D-6E8A-4147-A177-3AD203B41FA5}">
                      <a16:colId xmlns:a16="http://schemas.microsoft.com/office/drawing/2014/main" val="3829473967"/>
                    </a:ext>
                  </a:extLst>
                </a:gridCol>
                <a:gridCol w="1681369">
                  <a:extLst>
                    <a:ext uri="{9D8B030D-6E8A-4147-A177-3AD203B41FA5}">
                      <a16:colId xmlns:a16="http://schemas.microsoft.com/office/drawing/2014/main" val="3517660192"/>
                    </a:ext>
                  </a:extLst>
                </a:gridCol>
                <a:gridCol w="1681369">
                  <a:extLst>
                    <a:ext uri="{9D8B030D-6E8A-4147-A177-3AD203B41FA5}">
                      <a16:colId xmlns:a16="http://schemas.microsoft.com/office/drawing/2014/main" val="4006723050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800" b="0" kern="120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국어</a:t>
                      </a:r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</a:rPr>
                        <a:t>영어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800" b="0" kern="120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수학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1">
                          <a:solidFill>
                            <a:schemeClr val="bg1"/>
                          </a:solidFill>
                        </a:rPr>
                        <a:t>사회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과학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</a:tbl>
          </a:graphicData>
        </a:graphic>
      </p:graphicFrame>
      <p:sp>
        <p:nvSpPr>
          <p:cNvPr id="64" name="TextBox 63">
            <a:extLst>
              <a:ext uri="{FF2B5EF4-FFF2-40B4-BE49-F238E27FC236}">
                <a16:creationId xmlns:a16="http://schemas.microsoft.com/office/drawing/2014/main" id="{E45B5342-561A-DA66-4FDA-F2F485602F9A}"/>
              </a:ext>
            </a:extLst>
          </p:cNvPr>
          <p:cNvSpPr txBox="1"/>
          <p:nvPr/>
        </p:nvSpPr>
        <p:spPr>
          <a:xfrm>
            <a:off x="415150" y="5787699"/>
            <a:ext cx="894476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x-none"/>
            </a:defPPr>
            <a:lvl1pPr>
              <a:defRPr sz="800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x-none" altLang="en-US"/>
              <a:t>과목별 리포트 보기</a:t>
            </a:r>
            <a:endParaRPr lang="en-US" altLang="ko-KR"/>
          </a:p>
        </p:txBody>
      </p:sp>
      <p:cxnSp>
        <p:nvCxnSpPr>
          <p:cNvPr id="65" name="직선 연결선[R] 93">
            <a:extLst>
              <a:ext uri="{FF2B5EF4-FFF2-40B4-BE49-F238E27FC236}">
                <a16:creationId xmlns:a16="http://schemas.microsoft.com/office/drawing/2014/main" id="{24F32182-5088-E01F-01DC-6F0959F5A21B}"/>
              </a:ext>
            </a:extLst>
          </p:cNvPr>
          <p:cNvCxnSpPr>
            <a:cxnSpLocks/>
          </p:cNvCxnSpPr>
          <p:nvPr/>
        </p:nvCxnSpPr>
        <p:spPr>
          <a:xfrm>
            <a:off x="431841" y="5990086"/>
            <a:ext cx="829198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9A8A347D-BDAA-C6A2-8891-01B23B733307}"/>
              </a:ext>
            </a:extLst>
          </p:cNvPr>
          <p:cNvSpPr txBox="1"/>
          <p:nvPr/>
        </p:nvSpPr>
        <p:spPr>
          <a:xfrm>
            <a:off x="5049588" y="3091851"/>
            <a:ext cx="118622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>
                <a:solidFill>
                  <a:prstClr val="black"/>
                </a:solidFill>
              </a:rPr>
              <a:t>8</a:t>
            </a:r>
            <a:r>
              <a:rPr kumimoji="1" lang="ko-KR" altLang="en-US" sz="600">
                <a:solidFill>
                  <a:prstClr val="black"/>
                </a:solidFill>
              </a:rPr>
              <a:t>월</a:t>
            </a:r>
            <a:endParaRPr kumimoji="1" lang="x-none" altLang="en-US" sz="600">
              <a:solidFill>
                <a:prstClr val="black"/>
              </a:solidFill>
            </a:endParaRP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EEA9B7EF-19C9-131A-B8CA-46D4E1DB9423}"/>
              </a:ext>
            </a:extLst>
          </p:cNvPr>
          <p:cNvSpPr txBox="1"/>
          <p:nvPr/>
        </p:nvSpPr>
        <p:spPr>
          <a:xfrm>
            <a:off x="5920650" y="3091851"/>
            <a:ext cx="118622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>
                <a:solidFill>
                  <a:prstClr val="black"/>
                </a:solidFill>
              </a:rPr>
              <a:t>9</a:t>
            </a:r>
            <a:r>
              <a:rPr kumimoji="1" lang="ko-KR" altLang="en-US" sz="600">
                <a:solidFill>
                  <a:prstClr val="black"/>
                </a:solidFill>
              </a:rPr>
              <a:t>월</a:t>
            </a:r>
            <a:endParaRPr kumimoji="1" lang="x-none" altLang="en-US" sz="600">
              <a:solidFill>
                <a:prstClr val="black"/>
              </a:solidFill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C50AFE99-77B6-613E-0223-8D651F0A3799}"/>
              </a:ext>
            </a:extLst>
          </p:cNvPr>
          <p:cNvSpPr txBox="1"/>
          <p:nvPr/>
        </p:nvSpPr>
        <p:spPr>
          <a:xfrm>
            <a:off x="6791712" y="3091851"/>
            <a:ext cx="160300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>
                <a:solidFill>
                  <a:prstClr val="black"/>
                </a:solidFill>
              </a:rPr>
              <a:t>10</a:t>
            </a:r>
            <a:r>
              <a:rPr kumimoji="1" lang="ko-KR" altLang="en-US" sz="600">
                <a:solidFill>
                  <a:prstClr val="black"/>
                </a:solidFill>
              </a:rPr>
              <a:t>월</a:t>
            </a:r>
            <a:endParaRPr kumimoji="1" lang="x-none" altLang="en-US" sz="600">
              <a:solidFill>
                <a:prstClr val="black"/>
              </a:solidFill>
            </a:endParaRP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3A22C5F1-1434-6157-84D9-74EC16DF1047}"/>
              </a:ext>
            </a:extLst>
          </p:cNvPr>
          <p:cNvSpPr txBox="1"/>
          <p:nvPr/>
        </p:nvSpPr>
        <p:spPr>
          <a:xfrm>
            <a:off x="7704452" y="3091851"/>
            <a:ext cx="160300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>
                <a:solidFill>
                  <a:prstClr val="black"/>
                </a:solidFill>
              </a:rPr>
              <a:t>11</a:t>
            </a:r>
            <a:r>
              <a:rPr kumimoji="1" lang="ko-KR" altLang="en-US" sz="600">
                <a:solidFill>
                  <a:prstClr val="black"/>
                </a:solidFill>
              </a:rPr>
              <a:t>월</a:t>
            </a:r>
            <a:endParaRPr kumimoji="1" lang="x-none" altLang="en-US" sz="600">
              <a:solidFill>
                <a:prstClr val="black"/>
              </a:solidFill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9D86EC81-BA3F-C834-4FCF-F2C423697128}"/>
              </a:ext>
            </a:extLst>
          </p:cNvPr>
          <p:cNvSpPr txBox="1"/>
          <p:nvPr/>
        </p:nvSpPr>
        <p:spPr>
          <a:xfrm>
            <a:off x="8617189" y="3091851"/>
            <a:ext cx="160300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>
                <a:solidFill>
                  <a:prstClr val="black"/>
                </a:solidFill>
              </a:rPr>
              <a:t>12</a:t>
            </a:r>
            <a:r>
              <a:rPr kumimoji="1" lang="ko-KR" altLang="en-US" sz="600">
                <a:solidFill>
                  <a:prstClr val="black"/>
                </a:solidFill>
              </a:rPr>
              <a:t>월</a:t>
            </a:r>
            <a:endParaRPr kumimoji="1" lang="x-none" altLang="en-US" sz="600">
              <a:solidFill>
                <a:prstClr val="black"/>
              </a:solidFill>
            </a:endParaRPr>
          </a:p>
        </p:txBody>
      </p:sp>
      <p:grpSp>
        <p:nvGrpSpPr>
          <p:cNvPr id="72" name="그룹 71">
            <a:extLst>
              <a:ext uri="{FF2B5EF4-FFF2-40B4-BE49-F238E27FC236}">
                <a16:creationId xmlns:a16="http://schemas.microsoft.com/office/drawing/2014/main" id="{580D10BC-C632-E885-5424-49E5AE7E0927}"/>
              </a:ext>
            </a:extLst>
          </p:cNvPr>
          <p:cNvGrpSpPr/>
          <p:nvPr/>
        </p:nvGrpSpPr>
        <p:grpSpPr>
          <a:xfrm>
            <a:off x="4758425" y="3678631"/>
            <a:ext cx="1273326" cy="1799847"/>
            <a:chOff x="311257" y="1555829"/>
            <a:chExt cx="1273326" cy="1799847"/>
          </a:xfrm>
        </p:grpSpPr>
        <p:grpSp>
          <p:nvGrpSpPr>
            <p:cNvPr id="73" name="그룹 72">
              <a:extLst>
                <a:ext uri="{FF2B5EF4-FFF2-40B4-BE49-F238E27FC236}">
                  <a16:creationId xmlns:a16="http://schemas.microsoft.com/office/drawing/2014/main" id="{282CC975-340B-2C73-358A-E198F50D7375}"/>
                </a:ext>
              </a:extLst>
            </p:cNvPr>
            <p:cNvGrpSpPr/>
            <p:nvPr/>
          </p:nvGrpSpPr>
          <p:grpSpPr>
            <a:xfrm>
              <a:off x="311257" y="1555829"/>
              <a:ext cx="1273326" cy="1799847"/>
              <a:chOff x="311257" y="1555829"/>
              <a:chExt cx="1273326" cy="1799847"/>
            </a:xfrm>
          </p:grpSpPr>
          <p:sp>
            <p:nvSpPr>
              <p:cNvPr id="133" name="모서리가 둥근 직사각형 268">
                <a:extLst>
                  <a:ext uri="{FF2B5EF4-FFF2-40B4-BE49-F238E27FC236}">
                    <a16:creationId xmlns:a16="http://schemas.microsoft.com/office/drawing/2014/main" id="{D1D72D34-D74E-52C4-CEA9-4E75A5642925}"/>
                  </a:ext>
                </a:extLst>
              </p:cNvPr>
              <p:cNvSpPr/>
              <p:nvPr/>
            </p:nvSpPr>
            <p:spPr>
              <a:xfrm>
                <a:off x="311257" y="1555829"/>
                <a:ext cx="1273326" cy="1799847"/>
              </a:xfrm>
              <a:prstGeom prst="roundRect">
                <a:avLst>
                  <a:gd name="adj" fmla="val 1663"/>
                </a:avLst>
              </a:prstGeom>
              <a:solidFill>
                <a:schemeClr val="bg1"/>
              </a:solidFill>
              <a:ln w="3175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34" name="TextBox 53">
                <a:extLst>
                  <a:ext uri="{FF2B5EF4-FFF2-40B4-BE49-F238E27FC236}">
                    <a16:creationId xmlns:a16="http://schemas.microsoft.com/office/drawing/2014/main" id="{A93EFE00-A9B1-63C7-6522-CBBA7C176545}"/>
                  </a:ext>
                </a:extLst>
              </p:cNvPr>
              <p:cNvSpPr txBox="1"/>
              <p:nvPr/>
            </p:nvSpPr>
            <p:spPr>
              <a:xfrm>
                <a:off x="371916" y="3067085"/>
                <a:ext cx="30458" cy="6155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altLang="ko-KR" sz="400" b="1"/>
                  <a:t>0</a:t>
                </a:r>
              </a:p>
            </p:txBody>
          </p:sp>
          <p:sp>
            <p:nvSpPr>
              <p:cNvPr id="135" name="TextBox 53">
                <a:extLst>
                  <a:ext uri="{FF2B5EF4-FFF2-40B4-BE49-F238E27FC236}">
                    <a16:creationId xmlns:a16="http://schemas.microsoft.com/office/drawing/2014/main" id="{90096C7D-8BE9-8570-ED11-ECFD39DC05BE}"/>
                  </a:ext>
                </a:extLst>
              </p:cNvPr>
              <p:cNvSpPr txBox="1"/>
              <p:nvPr/>
            </p:nvSpPr>
            <p:spPr>
              <a:xfrm>
                <a:off x="357489" y="2698918"/>
                <a:ext cx="60914" cy="6155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altLang="ko-KR" sz="400" b="1"/>
                  <a:t>50</a:t>
                </a:r>
              </a:p>
            </p:txBody>
          </p:sp>
          <p:sp>
            <p:nvSpPr>
              <p:cNvPr id="136" name="TextBox 53">
                <a:extLst>
                  <a:ext uri="{FF2B5EF4-FFF2-40B4-BE49-F238E27FC236}">
                    <a16:creationId xmlns:a16="http://schemas.microsoft.com/office/drawing/2014/main" id="{CF9775E0-6ED5-ABEC-EC83-85229EA2DF9F}"/>
                  </a:ext>
                </a:extLst>
              </p:cNvPr>
              <p:cNvSpPr txBox="1"/>
              <p:nvPr/>
            </p:nvSpPr>
            <p:spPr>
              <a:xfrm>
                <a:off x="343062" y="2330751"/>
                <a:ext cx="91372" cy="6155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altLang="ko-KR" sz="400" b="1"/>
                  <a:t>100</a:t>
                </a:r>
              </a:p>
            </p:txBody>
          </p:sp>
        </p:grpSp>
        <p:grpSp>
          <p:nvGrpSpPr>
            <p:cNvPr id="74" name="그룹 73">
              <a:extLst>
                <a:ext uri="{FF2B5EF4-FFF2-40B4-BE49-F238E27FC236}">
                  <a16:creationId xmlns:a16="http://schemas.microsoft.com/office/drawing/2014/main" id="{C86383A8-C21F-961D-BE4B-230A0DEB7C20}"/>
                </a:ext>
              </a:extLst>
            </p:cNvPr>
            <p:cNvGrpSpPr/>
            <p:nvPr/>
          </p:nvGrpSpPr>
          <p:grpSpPr>
            <a:xfrm>
              <a:off x="391019" y="1644983"/>
              <a:ext cx="1078525" cy="524464"/>
              <a:chOff x="391019" y="1644983"/>
              <a:chExt cx="1078525" cy="524464"/>
            </a:xfrm>
          </p:grpSpPr>
          <p:sp>
            <p:nvSpPr>
              <p:cNvPr id="117" name="텍스트 상자 68">
                <a:extLst>
                  <a:ext uri="{FF2B5EF4-FFF2-40B4-BE49-F238E27FC236}">
                    <a16:creationId xmlns:a16="http://schemas.microsoft.com/office/drawing/2014/main" id="{4A743B0E-4DF3-482C-4DA6-1046A2E6E1DC}"/>
                  </a:ext>
                </a:extLst>
              </p:cNvPr>
              <p:cNvSpPr txBox="1"/>
              <p:nvPr/>
            </p:nvSpPr>
            <p:spPr>
              <a:xfrm>
                <a:off x="657602" y="1644983"/>
                <a:ext cx="384721" cy="15388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kumimoji="1" lang="ko-KR" altLang="en-US" sz="1000" b="1"/>
                  <a:t>김윤아</a:t>
                </a:r>
                <a:endParaRPr kumimoji="1" lang="ko-KR" altLang="en-US" sz="1050" b="1"/>
              </a:p>
            </p:txBody>
          </p:sp>
          <p:grpSp>
            <p:nvGrpSpPr>
              <p:cNvPr id="119" name="그룹 118">
                <a:extLst>
                  <a:ext uri="{FF2B5EF4-FFF2-40B4-BE49-F238E27FC236}">
                    <a16:creationId xmlns:a16="http://schemas.microsoft.com/office/drawing/2014/main" id="{433C3E36-504E-3B18-74CD-3248FBE9F72E}"/>
                  </a:ext>
                </a:extLst>
              </p:cNvPr>
              <p:cNvGrpSpPr/>
              <p:nvPr/>
            </p:nvGrpSpPr>
            <p:grpSpPr>
              <a:xfrm>
                <a:off x="391019" y="1644983"/>
                <a:ext cx="226079" cy="234216"/>
                <a:chOff x="4249387" y="2869128"/>
                <a:chExt cx="226079" cy="234216"/>
              </a:xfrm>
            </p:grpSpPr>
            <p:sp>
              <p:nvSpPr>
                <p:cNvPr id="131" name="타원 130">
                  <a:extLst>
                    <a:ext uri="{FF2B5EF4-FFF2-40B4-BE49-F238E27FC236}">
                      <a16:creationId xmlns:a16="http://schemas.microsoft.com/office/drawing/2014/main" id="{D6599940-DBAC-06C8-64C0-48C0A7C8C5EF}"/>
                    </a:ext>
                  </a:extLst>
                </p:cNvPr>
                <p:cNvSpPr/>
                <p:nvPr/>
              </p:nvSpPr>
              <p:spPr>
                <a:xfrm>
                  <a:off x="4264232" y="2869128"/>
                  <a:ext cx="199841" cy="19938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none" lIns="0" tIns="0" rIns="0" bIns="0" rtlCol="0" anchor="ctr"/>
                <a:lstStyle/>
                <a:p>
                  <a:pPr algn="ctr"/>
                  <a:endParaRPr lang="x-none" altLang="en-US" sz="400" b="1">
                    <a:latin typeface="Malgun Gothic" panose="020B0503020000020004" pitchFamily="34" charset="-127"/>
                    <a:ea typeface="Malgun Gothic" panose="020B0503020000020004" pitchFamily="34" charset="-127"/>
                  </a:endParaRPr>
                </a:p>
              </p:txBody>
            </p:sp>
            <p:pic>
              <p:nvPicPr>
                <p:cNvPr id="132" name="그래픽 131" descr="사용자 단색으로 채워진">
                  <a:extLst>
                    <a:ext uri="{FF2B5EF4-FFF2-40B4-BE49-F238E27FC236}">
                      <a16:creationId xmlns:a16="http://schemas.microsoft.com/office/drawing/2014/main" id="{C6542D15-A62B-FECB-2DCE-724D0D03C852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>
                  <a:extLst>
                    <a:ext uri="{96DAC541-7B7A-43D3-8B79-37D633B846F1}">
                      <asvg:svgBlip xmlns:asvg="http://schemas.microsoft.com/office/drawing/2016/SVG/main" r:embed="rId3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249387" y="2877265"/>
                  <a:ext cx="226079" cy="226079"/>
                </a:xfrm>
                <a:prstGeom prst="rect">
                  <a:avLst/>
                </a:prstGeom>
              </p:spPr>
            </p:pic>
          </p:grpSp>
          <p:grpSp>
            <p:nvGrpSpPr>
              <p:cNvPr id="121" name="그룹 120">
                <a:extLst>
                  <a:ext uri="{FF2B5EF4-FFF2-40B4-BE49-F238E27FC236}">
                    <a16:creationId xmlns:a16="http://schemas.microsoft.com/office/drawing/2014/main" id="{5F8380FA-780E-BD33-254C-B9759E62B649}"/>
                  </a:ext>
                </a:extLst>
              </p:cNvPr>
              <p:cNvGrpSpPr/>
              <p:nvPr/>
            </p:nvGrpSpPr>
            <p:grpSpPr>
              <a:xfrm>
                <a:off x="402284" y="2089101"/>
                <a:ext cx="1067260" cy="80346"/>
                <a:chOff x="402284" y="2089101"/>
                <a:chExt cx="1067260" cy="80346"/>
              </a:xfrm>
            </p:grpSpPr>
            <p:sp>
              <p:nvSpPr>
                <p:cNvPr id="122" name="TextBox 53">
                  <a:extLst>
                    <a:ext uri="{FF2B5EF4-FFF2-40B4-BE49-F238E27FC236}">
                      <a16:creationId xmlns:a16="http://schemas.microsoft.com/office/drawing/2014/main" id="{69BD78CF-5B91-97F0-FE8F-6265FBE86AD4}"/>
                    </a:ext>
                  </a:extLst>
                </p:cNvPr>
                <p:cNvSpPr txBox="1"/>
                <p:nvPr/>
              </p:nvSpPr>
              <p:spPr>
                <a:xfrm>
                  <a:off x="508413" y="2092503"/>
                  <a:ext cx="192360" cy="76944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r>
                    <a:rPr lang="ko-KR" altLang="en-US" sz="500"/>
                    <a:t>지난달</a:t>
                  </a:r>
                  <a:endParaRPr lang="en-US" altLang="ko-KR" sz="500"/>
                </a:p>
              </p:txBody>
            </p:sp>
            <p:sp>
              <p:nvSpPr>
                <p:cNvPr id="123" name="TextBox 53">
                  <a:extLst>
                    <a:ext uri="{FF2B5EF4-FFF2-40B4-BE49-F238E27FC236}">
                      <a16:creationId xmlns:a16="http://schemas.microsoft.com/office/drawing/2014/main" id="{B8364164-EDF8-4E98-D1BA-BD10F7A02FE7}"/>
                    </a:ext>
                  </a:extLst>
                </p:cNvPr>
                <p:cNvSpPr txBox="1"/>
                <p:nvPr/>
              </p:nvSpPr>
              <p:spPr>
                <a:xfrm>
                  <a:off x="869914" y="2092503"/>
                  <a:ext cx="192360" cy="76944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r>
                    <a:rPr lang="ko-KR" altLang="en-US" sz="500" err="1"/>
                    <a:t>이번달</a:t>
                  </a:r>
                  <a:endParaRPr lang="en-US" altLang="ko-KR" sz="500"/>
                </a:p>
              </p:txBody>
            </p:sp>
            <p:sp>
              <p:nvSpPr>
                <p:cNvPr id="126" name="직사각형 125">
                  <a:extLst>
                    <a:ext uri="{FF2B5EF4-FFF2-40B4-BE49-F238E27FC236}">
                      <a16:creationId xmlns:a16="http://schemas.microsoft.com/office/drawing/2014/main" id="{9374AEC0-16FA-C240-2420-07739EEF0ED2}"/>
                    </a:ext>
                  </a:extLst>
                </p:cNvPr>
                <p:cNvSpPr/>
                <p:nvPr/>
              </p:nvSpPr>
              <p:spPr>
                <a:xfrm>
                  <a:off x="402284" y="2094975"/>
                  <a:ext cx="72787" cy="72000"/>
                </a:xfrm>
                <a:prstGeom prst="rect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/>
                <a:p>
                  <a:pPr algn="ctr"/>
                  <a:endParaRPr kumimoji="1" lang="ko-KR" altLang="en-US" sz="1100"/>
                </a:p>
              </p:txBody>
            </p:sp>
            <p:sp>
              <p:nvSpPr>
                <p:cNvPr id="127" name="직사각형 126">
                  <a:extLst>
                    <a:ext uri="{FF2B5EF4-FFF2-40B4-BE49-F238E27FC236}">
                      <a16:creationId xmlns:a16="http://schemas.microsoft.com/office/drawing/2014/main" id="{6A44665C-6ECB-37E6-15D3-4AAB9F4A3EB4}"/>
                    </a:ext>
                  </a:extLst>
                </p:cNvPr>
                <p:cNvSpPr/>
                <p:nvPr/>
              </p:nvSpPr>
              <p:spPr>
                <a:xfrm>
                  <a:off x="763786" y="2094975"/>
                  <a:ext cx="72787" cy="720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/>
                <a:p>
                  <a:pPr algn="ctr"/>
                  <a:endParaRPr kumimoji="1" lang="ko-KR" altLang="en-US" sz="1100"/>
                </a:p>
              </p:txBody>
            </p:sp>
            <p:cxnSp>
              <p:nvCxnSpPr>
                <p:cNvPr id="129" name="직선 연결선[R] 128">
                  <a:extLst>
                    <a:ext uri="{FF2B5EF4-FFF2-40B4-BE49-F238E27FC236}">
                      <a16:creationId xmlns:a16="http://schemas.microsoft.com/office/drawing/2014/main" id="{0C8CC4B2-2FD6-1B66-4BC3-7C05B3851AA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86780" y="2129684"/>
                  <a:ext cx="72000" cy="0"/>
                </a:xfrm>
                <a:prstGeom prst="line">
                  <a:avLst/>
                </a:prstGeom>
                <a:ln>
                  <a:solidFill>
                    <a:srgbClr val="FF7174"/>
                  </a:solidFill>
                  <a:prstDash val="sys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30" name="TextBox 53">
                  <a:extLst>
                    <a:ext uri="{FF2B5EF4-FFF2-40B4-BE49-F238E27FC236}">
                      <a16:creationId xmlns:a16="http://schemas.microsoft.com/office/drawing/2014/main" id="{94899DFA-F072-C8BD-EC66-25EEBF7DF929}"/>
                    </a:ext>
                  </a:extLst>
                </p:cNvPr>
                <p:cNvSpPr txBox="1"/>
                <p:nvPr/>
              </p:nvSpPr>
              <p:spPr>
                <a:xfrm>
                  <a:off x="1190621" y="2089101"/>
                  <a:ext cx="278923" cy="76944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r>
                    <a:rPr lang="ko-KR" altLang="en-US" sz="500"/>
                    <a:t>과목 평균</a:t>
                  </a:r>
                  <a:endParaRPr lang="en-US" altLang="ko-KR" sz="500"/>
                </a:p>
              </p:txBody>
            </p:sp>
          </p:grpSp>
        </p:grpSp>
        <p:grpSp>
          <p:nvGrpSpPr>
            <p:cNvPr id="75" name="그룹 74">
              <a:extLst>
                <a:ext uri="{FF2B5EF4-FFF2-40B4-BE49-F238E27FC236}">
                  <a16:creationId xmlns:a16="http://schemas.microsoft.com/office/drawing/2014/main" id="{73DE2C63-E080-58F3-E8B4-44559384FB11}"/>
                </a:ext>
              </a:extLst>
            </p:cNvPr>
            <p:cNvGrpSpPr/>
            <p:nvPr/>
          </p:nvGrpSpPr>
          <p:grpSpPr>
            <a:xfrm>
              <a:off x="440917" y="2406344"/>
              <a:ext cx="317831" cy="808924"/>
              <a:chOff x="440917" y="2406344"/>
              <a:chExt cx="317831" cy="808924"/>
            </a:xfrm>
          </p:grpSpPr>
          <p:sp>
            <p:nvSpPr>
              <p:cNvPr id="91" name="TextBox 53">
                <a:extLst>
                  <a:ext uri="{FF2B5EF4-FFF2-40B4-BE49-F238E27FC236}">
                    <a16:creationId xmlns:a16="http://schemas.microsoft.com/office/drawing/2014/main" id="{C4F1174B-92C1-0636-E45E-3BB9497CF263}"/>
                  </a:ext>
                </a:extLst>
              </p:cNvPr>
              <p:cNvSpPr txBox="1"/>
              <p:nvPr/>
            </p:nvSpPr>
            <p:spPr>
              <a:xfrm>
                <a:off x="446745" y="3153713"/>
                <a:ext cx="306174" cy="6155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algn="ctr"/>
                <a:r>
                  <a:rPr lang="ko-KR" altLang="en-US" sz="400"/>
                  <a:t>과목 평균</a:t>
                </a:r>
                <a:r>
                  <a:rPr lang="en-US" altLang="ko-KR" sz="400"/>
                  <a:t>(</a:t>
                </a:r>
                <a:r>
                  <a:rPr lang="ko-KR" altLang="en-US" sz="400"/>
                  <a:t>점</a:t>
                </a:r>
                <a:r>
                  <a:rPr lang="en-US" altLang="ko-KR" sz="400"/>
                  <a:t>)</a:t>
                </a:r>
              </a:p>
            </p:txBody>
          </p:sp>
          <p:sp>
            <p:nvSpPr>
              <p:cNvPr id="92" name="직사각형 91">
                <a:extLst>
                  <a:ext uri="{FF2B5EF4-FFF2-40B4-BE49-F238E27FC236}">
                    <a16:creationId xmlns:a16="http://schemas.microsoft.com/office/drawing/2014/main" id="{AAA0496E-11DA-7E86-C642-5777AB70485E}"/>
                  </a:ext>
                </a:extLst>
              </p:cNvPr>
              <p:cNvSpPr/>
              <p:nvPr/>
            </p:nvSpPr>
            <p:spPr>
              <a:xfrm>
                <a:off x="611018" y="2406344"/>
                <a:ext cx="115200" cy="699147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kumimoji="1" lang="ko-KR" altLang="en-US" sz="1100"/>
              </a:p>
            </p:txBody>
          </p:sp>
          <p:sp>
            <p:nvSpPr>
              <p:cNvPr id="93" name="직사각형 92">
                <a:extLst>
                  <a:ext uri="{FF2B5EF4-FFF2-40B4-BE49-F238E27FC236}">
                    <a16:creationId xmlns:a16="http://schemas.microsoft.com/office/drawing/2014/main" id="{E994E4D1-527F-7CA8-FC54-7656F44542F2}"/>
                  </a:ext>
                </a:extLst>
              </p:cNvPr>
              <p:cNvSpPr/>
              <p:nvPr/>
            </p:nvSpPr>
            <p:spPr>
              <a:xfrm>
                <a:off x="473447" y="2494104"/>
                <a:ext cx="90000" cy="61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kumimoji="1" lang="ko-KR" altLang="en-US" sz="1100"/>
              </a:p>
            </p:txBody>
          </p:sp>
          <p:cxnSp>
            <p:nvCxnSpPr>
              <p:cNvPr id="94" name="직선 연결선 196">
                <a:extLst>
                  <a:ext uri="{FF2B5EF4-FFF2-40B4-BE49-F238E27FC236}">
                    <a16:creationId xmlns:a16="http://schemas.microsoft.com/office/drawing/2014/main" id="{86085380-976D-D2EF-DD90-EB30979E533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0917" y="3105749"/>
                <a:ext cx="317831" cy="0"/>
              </a:xfrm>
              <a:prstGeom prst="line">
                <a:avLst/>
              </a:prstGeom>
              <a:ln w="12700">
                <a:solidFill>
                  <a:schemeClr val="bg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6" name="그룹 75">
              <a:extLst>
                <a:ext uri="{FF2B5EF4-FFF2-40B4-BE49-F238E27FC236}">
                  <a16:creationId xmlns:a16="http://schemas.microsoft.com/office/drawing/2014/main" id="{AA1F6C33-65BC-11F8-FC68-1CF773F2AEEA}"/>
                </a:ext>
              </a:extLst>
            </p:cNvPr>
            <p:cNvGrpSpPr/>
            <p:nvPr/>
          </p:nvGrpSpPr>
          <p:grpSpPr>
            <a:xfrm>
              <a:off x="803807" y="2495573"/>
              <a:ext cx="317831" cy="719695"/>
              <a:chOff x="440917" y="2495573"/>
              <a:chExt cx="317831" cy="719695"/>
            </a:xfrm>
          </p:grpSpPr>
          <p:sp>
            <p:nvSpPr>
              <p:cNvPr id="87" name="TextBox 53">
                <a:extLst>
                  <a:ext uri="{FF2B5EF4-FFF2-40B4-BE49-F238E27FC236}">
                    <a16:creationId xmlns:a16="http://schemas.microsoft.com/office/drawing/2014/main" id="{A643C701-ED01-7526-569B-FD410AAE50D9}"/>
                  </a:ext>
                </a:extLst>
              </p:cNvPr>
              <p:cNvSpPr txBox="1"/>
              <p:nvPr/>
            </p:nvSpPr>
            <p:spPr>
              <a:xfrm>
                <a:off x="485217" y="3153713"/>
                <a:ext cx="229230" cy="6155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algn="ctr"/>
                <a:r>
                  <a:rPr lang="ko-KR" altLang="en-US" sz="400"/>
                  <a:t>학습량</a:t>
                </a:r>
                <a:r>
                  <a:rPr lang="en-US" altLang="ko-KR" sz="400"/>
                  <a:t>(%)</a:t>
                </a:r>
              </a:p>
            </p:txBody>
          </p:sp>
          <p:sp>
            <p:nvSpPr>
              <p:cNvPr id="88" name="직사각형 87">
                <a:extLst>
                  <a:ext uri="{FF2B5EF4-FFF2-40B4-BE49-F238E27FC236}">
                    <a16:creationId xmlns:a16="http://schemas.microsoft.com/office/drawing/2014/main" id="{DFE3C75C-A3FB-B7FE-EE3C-64BCA3F0D3E2}"/>
                  </a:ext>
                </a:extLst>
              </p:cNvPr>
              <p:cNvSpPr/>
              <p:nvPr/>
            </p:nvSpPr>
            <p:spPr>
              <a:xfrm>
                <a:off x="611018" y="2508156"/>
                <a:ext cx="115200" cy="597335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kumimoji="1" lang="ko-KR" altLang="en-US" sz="1100"/>
              </a:p>
            </p:txBody>
          </p:sp>
          <p:sp>
            <p:nvSpPr>
              <p:cNvPr id="89" name="직사각형 88">
                <a:extLst>
                  <a:ext uri="{FF2B5EF4-FFF2-40B4-BE49-F238E27FC236}">
                    <a16:creationId xmlns:a16="http://schemas.microsoft.com/office/drawing/2014/main" id="{2CE1A73B-65BB-2029-5ACD-8DA79B06AAC2}"/>
                  </a:ext>
                </a:extLst>
              </p:cNvPr>
              <p:cNvSpPr/>
              <p:nvPr/>
            </p:nvSpPr>
            <p:spPr>
              <a:xfrm>
                <a:off x="473447" y="2495573"/>
                <a:ext cx="90000" cy="61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kumimoji="1" lang="ko-KR" altLang="en-US" sz="1100"/>
              </a:p>
            </p:txBody>
          </p:sp>
          <p:cxnSp>
            <p:nvCxnSpPr>
              <p:cNvPr id="90" name="직선 연결선 196">
                <a:extLst>
                  <a:ext uri="{FF2B5EF4-FFF2-40B4-BE49-F238E27FC236}">
                    <a16:creationId xmlns:a16="http://schemas.microsoft.com/office/drawing/2014/main" id="{066DF4A2-A3BB-5473-763B-FA5A9024BBE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0917" y="3105749"/>
                <a:ext cx="317831" cy="0"/>
              </a:xfrm>
              <a:prstGeom prst="line">
                <a:avLst/>
              </a:prstGeom>
              <a:ln w="12700">
                <a:solidFill>
                  <a:schemeClr val="bg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7" name="그룹 76">
              <a:extLst>
                <a:ext uri="{FF2B5EF4-FFF2-40B4-BE49-F238E27FC236}">
                  <a16:creationId xmlns:a16="http://schemas.microsoft.com/office/drawing/2014/main" id="{68A02DA9-F27A-034F-4A09-C25AB98FAE4B}"/>
                </a:ext>
              </a:extLst>
            </p:cNvPr>
            <p:cNvGrpSpPr/>
            <p:nvPr/>
          </p:nvGrpSpPr>
          <p:grpSpPr>
            <a:xfrm>
              <a:off x="1166697" y="2406344"/>
              <a:ext cx="317831" cy="808924"/>
              <a:chOff x="440917" y="2406344"/>
              <a:chExt cx="317831" cy="808924"/>
            </a:xfrm>
          </p:grpSpPr>
          <p:sp>
            <p:nvSpPr>
              <p:cNvPr id="78" name="TextBox 53">
                <a:extLst>
                  <a:ext uri="{FF2B5EF4-FFF2-40B4-BE49-F238E27FC236}">
                    <a16:creationId xmlns:a16="http://schemas.microsoft.com/office/drawing/2014/main" id="{E8202A5B-01C3-5F92-EB73-700B06C1669E}"/>
                  </a:ext>
                </a:extLst>
              </p:cNvPr>
              <p:cNvSpPr txBox="1"/>
              <p:nvPr/>
            </p:nvSpPr>
            <p:spPr>
              <a:xfrm>
                <a:off x="481210" y="3153713"/>
                <a:ext cx="237245" cy="6155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algn="ctr"/>
                <a:r>
                  <a:rPr lang="ko-KR" altLang="en-US" sz="400" err="1"/>
                  <a:t>정답률</a:t>
                </a:r>
                <a:r>
                  <a:rPr lang="en-US" altLang="ko-KR" sz="400"/>
                  <a:t>(%)</a:t>
                </a:r>
              </a:p>
            </p:txBody>
          </p:sp>
          <p:sp>
            <p:nvSpPr>
              <p:cNvPr id="79" name="직사각형 78">
                <a:extLst>
                  <a:ext uri="{FF2B5EF4-FFF2-40B4-BE49-F238E27FC236}">
                    <a16:creationId xmlns:a16="http://schemas.microsoft.com/office/drawing/2014/main" id="{6DD56BA6-72EB-30CE-EED8-A8C2F8C077EE}"/>
                  </a:ext>
                </a:extLst>
              </p:cNvPr>
              <p:cNvSpPr/>
              <p:nvPr/>
            </p:nvSpPr>
            <p:spPr>
              <a:xfrm>
                <a:off x="611018" y="2406344"/>
                <a:ext cx="115200" cy="699147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kumimoji="1" lang="ko-KR" altLang="en-US" sz="1100"/>
              </a:p>
            </p:txBody>
          </p:sp>
          <p:sp>
            <p:nvSpPr>
              <p:cNvPr id="85" name="직사각형 84">
                <a:extLst>
                  <a:ext uri="{FF2B5EF4-FFF2-40B4-BE49-F238E27FC236}">
                    <a16:creationId xmlns:a16="http://schemas.microsoft.com/office/drawing/2014/main" id="{1BBEC919-037F-D0DD-0860-3094CA01AC33}"/>
                  </a:ext>
                </a:extLst>
              </p:cNvPr>
              <p:cNvSpPr/>
              <p:nvPr/>
            </p:nvSpPr>
            <p:spPr>
              <a:xfrm>
                <a:off x="473447" y="2421041"/>
                <a:ext cx="90000" cy="684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kumimoji="1" lang="ko-KR" altLang="en-US" sz="1100"/>
              </a:p>
            </p:txBody>
          </p:sp>
          <p:cxnSp>
            <p:nvCxnSpPr>
              <p:cNvPr id="86" name="직선 연결선 196">
                <a:extLst>
                  <a:ext uri="{FF2B5EF4-FFF2-40B4-BE49-F238E27FC236}">
                    <a16:creationId xmlns:a16="http://schemas.microsoft.com/office/drawing/2014/main" id="{083875FE-C032-4C8C-5E52-1195D64568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0917" y="3105749"/>
                <a:ext cx="317831" cy="0"/>
              </a:xfrm>
              <a:prstGeom prst="line">
                <a:avLst/>
              </a:prstGeom>
              <a:ln w="12700">
                <a:solidFill>
                  <a:schemeClr val="bg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37" name="TextBox 136">
            <a:extLst>
              <a:ext uri="{FF2B5EF4-FFF2-40B4-BE49-F238E27FC236}">
                <a16:creationId xmlns:a16="http://schemas.microsoft.com/office/drawing/2014/main" id="{F0C7A3AC-13AE-84DA-8C7F-69A588DAB947}"/>
              </a:ext>
            </a:extLst>
          </p:cNvPr>
          <p:cNvSpPr txBox="1"/>
          <p:nvPr/>
        </p:nvSpPr>
        <p:spPr>
          <a:xfrm>
            <a:off x="4760417" y="3451090"/>
            <a:ext cx="89447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>
                <a:solidFill>
                  <a:prstClr val="black"/>
                </a:solidFill>
              </a:rPr>
              <a:t>칭찬이 필요한 학생</a:t>
            </a:r>
            <a:endParaRPr kumimoji="1" lang="x-none" altLang="en-US" sz="800" b="1">
              <a:solidFill>
                <a:prstClr val="black"/>
              </a:solidFill>
            </a:endParaRPr>
          </a:p>
        </p:txBody>
      </p:sp>
      <p:grpSp>
        <p:nvGrpSpPr>
          <p:cNvPr id="138" name="그룹 137">
            <a:extLst>
              <a:ext uri="{FF2B5EF4-FFF2-40B4-BE49-F238E27FC236}">
                <a16:creationId xmlns:a16="http://schemas.microsoft.com/office/drawing/2014/main" id="{FB6260F4-8FC1-2813-AC2F-8279A3D6F4B6}"/>
              </a:ext>
            </a:extLst>
          </p:cNvPr>
          <p:cNvGrpSpPr/>
          <p:nvPr/>
        </p:nvGrpSpPr>
        <p:grpSpPr>
          <a:xfrm>
            <a:off x="4905183" y="3678631"/>
            <a:ext cx="2452178" cy="1799847"/>
            <a:chOff x="-867595" y="1555829"/>
            <a:chExt cx="2452178" cy="1799847"/>
          </a:xfrm>
        </p:grpSpPr>
        <p:grpSp>
          <p:nvGrpSpPr>
            <p:cNvPr id="139" name="그룹 138">
              <a:extLst>
                <a:ext uri="{FF2B5EF4-FFF2-40B4-BE49-F238E27FC236}">
                  <a16:creationId xmlns:a16="http://schemas.microsoft.com/office/drawing/2014/main" id="{2FDE63BE-697F-6783-D98C-F378D030DD0A}"/>
                </a:ext>
              </a:extLst>
            </p:cNvPr>
            <p:cNvGrpSpPr/>
            <p:nvPr/>
          </p:nvGrpSpPr>
          <p:grpSpPr>
            <a:xfrm>
              <a:off x="311257" y="1555829"/>
              <a:ext cx="1273326" cy="1799847"/>
              <a:chOff x="311257" y="1555829"/>
              <a:chExt cx="1273326" cy="1799847"/>
            </a:xfrm>
          </p:grpSpPr>
          <p:sp>
            <p:nvSpPr>
              <p:cNvPr id="218" name="모서리가 둥근 직사각형 268">
                <a:extLst>
                  <a:ext uri="{FF2B5EF4-FFF2-40B4-BE49-F238E27FC236}">
                    <a16:creationId xmlns:a16="http://schemas.microsoft.com/office/drawing/2014/main" id="{D8FD2254-E593-AAF1-E7D1-874F28704A2C}"/>
                  </a:ext>
                </a:extLst>
              </p:cNvPr>
              <p:cNvSpPr/>
              <p:nvPr/>
            </p:nvSpPr>
            <p:spPr>
              <a:xfrm>
                <a:off x="311257" y="1555829"/>
                <a:ext cx="1273326" cy="1799847"/>
              </a:xfrm>
              <a:prstGeom prst="roundRect">
                <a:avLst>
                  <a:gd name="adj" fmla="val 1663"/>
                </a:avLst>
              </a:prstGeom>
              <a:solidFill>
                <a:schemeClr val="bg1"/>
              </a:solidFill>
              <a:ln w="3175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9" name="TextBox 53">
                <a:extLst>
                  <a:ext uri="{FF2B5EF4-FFF2-40B4-BE49-F238E27FC236}">
                    <a16:creationId xmlns:a16="http://schemas.microsoft.com/office/drawing/2014/main" id="{9A01436D-151C-6247-0D2A-B4422B15BABD}"/>
                  </a:ext>
                </a:extLst>
              </p:cNvPr>
              <p:cNvSpPr txBox="1"/>
              <p:nvPr/>
            </p:nvSpPr>
            <p:spPr>
              <a:xfrm>
                <a:off x="371916" y="3067085"/>
                <a:ext cx="30458" cy="6155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altLang="ko-KR" sz="400" b="1"/>
                  <a:t>0</a:t>
                </a:r>
              </a:p>
            </p:txBody>
          </p:sp>
          <p:sp>
            <p:nvSpPr>
              <p:cNvPr id="220" name="TextBox 53">
                <a:extLst>
                  <a:ext uri="{FF2B5EF4-FFF2-40B4-BE49-F238E27FC236}">
                    <a16:creationId xmlns:a16="http://schemas.microsoft.com/office/drawing/2014/main" id="{0174062E-AC96-EC33-16AA-A29C492C2EE9}"/>
                  </a:ext>
                </a:extLst>
              </p:cNvPr>
              <p:cNvSpPr txBox="1"/>
              <p:nvPr/>
            </p:nvSpPr>
            <p:spPr>
              <a:xfrm>
                <a:off x="357489" y="2698918"/>
                <a:ext cx="60914" cy="6155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altLang="ko-KR" sz="400" b="1"/>
                  <a:t>50</a:t>
                </a:r>
              </a:p>
            </p:txBody>
          </p:sp>
          <p:sp>
            <p:nvSpPr>
              <p:cNvPr id="221" name="TextBox 53">
                <a:extLst>
                  <a:ext uri="{FF2B5EF4-FFF2-40B4-BE49-F238E27FC236}">
                    <a16:creationId xmlns:a16="http://schemas.microsoft.com/office/drawing/2014/main" id="{9A80DD4B-09E2-E885-6A3A-60777F1830F3}"/>
                  </a:ext>
                </a:extLst>
              </p:cNvPr>
              <p:cNvSpPr txBox="1"/>
              <p:nvPr/>
            </p:nvSpPr>
            <p:spPr>
              <a:xfrm>
                <a:off x="343062" y="2330751"/>
                <a:ext cx="91372" cy="6155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altLang="ko-KR" sz="400" b="1"/>
                  <a:t>100</a:t>
                </a:r>
              </a:p>
            </p:txBody>
          </p:sp>
        </p:grpSp>
        <p:grpSp>
          <p:nvGrpSpPr>
            <p:cNvPr id="140" name="그룹 139">
              <a:extLst>
                <a:ext uri="{FF2B5EF4-FFF2-40B4-BE49-F238E27FC236}">
                  <a16:creationId xmlns:a16="http://schemas.microsoft.com/office/drawing/2014/main" id="{186A8C65-9B0B-11D1-9E41-B9A7FC3BBFE3}"/>
                </a:ext>
              </a:extLst>
            </p:cNvPr>
            <p:cNvGrpSpPr/>
            <p:nvPr/>
          </p:nvGrpSpPr>
          <p:grpSpPr>
            <a:xfrm>
              <a:off x="391019" y="1644983"/>
              <a:ext cx="1078525" cy="524464"/>
              <a:chOff x="391019" y="1644983"/>
              <a:chExt cx="1078525" cy="524464"/>
            </a:xfrm>
          </p:grpSpPr>
          <p:sp>
            <p:nvSpPr>
              <p:cNvPr id="163" name="텍스트 상자 68">
                <a:extLst>
                  <a:ext uri="{FF2B5EF4-FFF2-40B4-BE49-F238E27FC236}">
                    <a16:creationId xmlns:a16="http://schemas.microsoft.com/office/drawing/2014/main" id="{0FED03F1-55FA-921B-F242-CA98C26CF8B8}"/>
                  </a:ext>
                </a:extLst>
              </p:cNvPr>
              <p:cNvSpPr txBox="1"/>
              <p:nvPr/>
            </p:nvSpPr>
            <p:spPr>
              <a:xfrm>
                <a:off x="657602" y="1644983"/>
                <a:ext cx="384721" cy="15388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kumimoji="1" lang="ko-KR" altLang="en-US" sz="1000" b="1"/>
                  <a:t>강동윤</a:t>
                </a:r>
                <a:endParaRPr kumimoji="1" lang="ko-KR" altLang="en-US" sz="1050" b="1"/>
              </a:p>
            </p:txBody>
          </p:sp>
          <p:grpSp>
            <p:nvGrpSpPr>
              <p:cNvPr id="164" name="그룹 163">
                <a:extLst>
                  <a:ext uri="{FF2B5EF4-FFF2-40B4-BE49-F238E27FC236}">
                    <a16:creationId xmlns:a16="http://schemas.microsoft.com/office/drawing/2014/main" id="{B8B44F84-DA34-677C-E4DD-79E556BC8ABD}"/>
                  </a:ext>
                </a:extLst>
              </p:cNvPr>
              <p:cNvGrpSpPr/>
              <p:nvPr/>
            </p:nvGrpSpPr>
            <p:grpSpPr>
              <a:xfrm>
                <a:off x="391019" y="1644983"/>
                <a:ext cx="226079" cy="234216"/>
                <a:chOff x="4249387" y="2869128"/>
                <a:chExt cx="226079" cy="234216"/>
              </a:xfrm>
            </p:grpSpPr>
            <p:sp>
              <p:nvSpPr>
                <p:cNvPr id="173" name="타원 172">
                  <a:extLst>
                    <a:ext uri="{FF2B5EF4-FFF2-40B4-BE49-F238E27FC236}">
                      <a16:creationId xmlns:a16="http://schemas.microsoft.com/office/drawing/2014/main" id="{D5307644-E20F-EDF7-53E8-10A105F9C0A5}"/>
                    </a:ext>
                  </a:extLst>
                </p:cNvPr>
                <p:cNvSpPr/>
                <p:nvPr/>
              </p:nvSpPr>
              <p:spPr>
                <a:xfrm>
                  <a:off x="4264232" y="2869128"/>
                  <a:ext cx="199841" cy="19938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none" lIns="0" tIns="0" rIns="0" bIns="0" rtlCol="0" anchor="ctr"/>
                <a:lstStyle/>
                <a:p>
                  <a:pPr algn="ctr"/>
                  <a:endParaRPr lang="x-none" altLang="en-US" sz="400" b="1">
                    <a:latin typeface="Malgun Gothic" panose="020B0503020000020004" pitchFamily="34" charset="-127"/>
                    <a:ea typeface="Malgun Gothic" panose="020B0503020000020004" pitchFamily="34" charset="-127"/>
                  </a:endParaRPr>
                </a:p>
              </p:txBody>
            </p:sp>
            <p:pic>
              <p:nvPicPr>
                <p:cNvPr id="174" name="그래픽 173" descr="사용자 단색으로 채워진">
                  <a:extLst>
                    <a:ext uri="{FF2B5EF4-FFF2-40B4-BE49-F238E27FC236}">
                      <a16:creationId xmlns:a16="http://schemas.microsoft.com/office/drawing/2014/main" id="{16228B79-5843-7325-6297-39F9A6BA0CB2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>
                  <a:extLst>
                    <a:ext uri="{96DAC541-7B7A-43D3-8B79-37D633B846F1}">
                      <asvg:svgBlip xmlns:asvg="http://schemas.microsoft.com/office/drawing/2016/SVG/main" r:embed="rId3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249387" y="2877265"/>
                  <a:ext cx="226079" cy="226079"/>
                </a:xfrm>
                <a:prstGeom prst="rect">
                  <a:avLst/>
                </a:prstGeom>
              </p:spPr>
            </p:pic>
          </p:grpSp>
          <p:grpSp>
            <p:nvGrpSpPr>
              <p:cNvPr id="166" name="그룹 165">
                <a:extLst>
                  <a:ext uri="{FF2B5EF4-FFF2-40B4-BE49-F238E27FC236}">
                    <a16:creationId xmlns:a16="http://schemas.microsoft.com/office/drawing/2014/main" id="{C8E77E81-FBDB-5367-D1A9-52F7F5637D62}"/>
                  </a:ext>
                </a:extLst>
              </p:cNvPr>
              <p:cNvGrpSpPr/>
              <p:nvPr/>
            </p:nvGrpSpPr>
            <p:grpSpPr>
              <a:xfrm>
                <a:off x="402284" y="2089101"/>
                <a:ext cx="1067260" cy="80346"/>
                <a:chOff x="402284" y="2089101"/>
                <a:chExt cx="1067260" cy="80346"/>
              </a:xfrm>
            </p:grpSpPr>
            <p:sp>
              <p:nvSpPr>
                <p:cNvPr id="167" name="TextBox 53">
                  <a:extLst>
                    <a:ext uri="{FF2B5EF4-FFF2-40B4-BE49-F238E27FC236}">
                      <a16:creationId xmlns:a16="http://schemas.microsoft.com/office/drawing/2014/main" id="{5D6666A1-A556-FB24-DE48-4767395A8A63}"/>
                    </a:ext>
                  </a:extLst>
                </p:cNvPr>
                <p:cNvSpPr txBox="1"/>
                <p:nvPr/>
              </p:nvSpPr>
              <p:spPr>
                <a:xfrm>
                  <a:off x="508413" y="2092503"/>
                  <a:ext cx="192360" cy="76944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r>
                    <a:rPr lang="ko-KR" altLang="en-US" sz="500"/>
                    <a:t>지난달</a:t>
                  </a:r>
                  <a:endParaRPr lang="en-US" altLang="ko-KR" sz="500"/>
                </a:p>
              </p:txBody>
            </p:sp>
            <p:sp>
              <p:nvSpPr>
                <p:cNvPr id="168" name="TextBox 53">
                  <a:extLst>
                    <a:ext uri="{FF2B5EF4-FFF2-40B4-BE49-F238E27FC236}">
                      <a16:creationId xmlns:a16="http://schemas.microsoft.com/office/drawing/2014/main" id="{6553009F-07FE-0EF4-64C1-ED5CF2988787}"/>
                    </a:ext>
                  </a:extLst>
                </p:cNvPr>
                <p:cNvSpPr txBox="1"/>
                <p:nvPr/>
              </p:nvSpPr>
              <p:spPr>
                <a:xfrm>
                  <a:off x="869914" y="2092503"/>
                  <a:ext cx="192360" cy="76944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r>
                    <a:rPr lang="ko-KR" altLang="en-US" sz="500" err="1"/>
                    <a:t>이번달</a:t>
                  </a:r>
                  <a:endParaRPr lang="en-US" altLang="ko-KR" sz="500"/>
                </a:p>
              </p:txBody>
            </p:sp>
            <p:sp>
              <p:nvSpPr>
                <p:cNvPr id="169" name="직사각형 168">
                  <a:extLst>
                    <a:ext uri="{FF2B5EF4-FFF2-40B4-BE49-F238E27FC236}">
                      <a16:creationId xmlns:a16="http://schemas.microsoft.com/office/drawing/2014/main" id="{E5447C01-F854-7C97-0D95-9B8F2C658672}"/>
                    </a:ext>
                  </a:extLst>
                </p:cNvPr>
                <p:cNvSpPr/>
                <p:nvPr/>
              </p:nvSpPr>
              <p:spPr>
                <a:xfrm>
                  <a:off x="402284" y="2094975"/>
                  <a:ext cx="72787" cy="72000"/>
                </a:xfrm>
                <a:prstGeom prst="rect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/>
                <a:p>
                  <a:pPr algn="ctr"/>
                  <a:endParaRPr kumimoji="1" lang="ko-KR" altLang="en-US" sz="1100"/>
                </a:p>
              </p:txBody>
            </p:sp>
            <p:sp>
              <p:nvSpPr>
                <p:cNvPr id="170" name="직사각형 169">
                  <a:extLst>
                    <a:ext uri="{FF2B5EF4-FFF2-40B4-BE49-F238E27FC236}">
                      <a16:creationId xmlns:a16="http://schemas.microsoft.com/office/drawing/2014/main" id="{9C37CC8A-5FD5-1DC4-E33C-714171EA4444}"/>
                    </a:ext>
                  </a:extLst>
                </p:cNvPr>
                <p:cNvSpPr/>
                <p:nvPr/>
              </p:nvSpPr>
              <p:spPr>
                <a:xfrm>
                  <a:off x="763786" y="2094975"/>
                  <a:ext cx="72787" cy="720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/>
                <a:p>
                  <a:pPr algn="ctr"/>
                  <a:endParaRPr kumimoji="1" lang="ko-KR" altLang="en-US" sz="1100"/>
                </a:p>
              </p:txBody>
            </p:sp>
            <p:cxnSp>
              <p:nvCxnSpPr>
                <p:cNvPr id="171" name="직선 연결선[R] 170">
                  <a:extLst>
                    <a:ext uri="{FF2B5EF4-FFF2-40B4-BE49-F238E27FC236}">
                      <a16:creationId xmlns:a16="http://schemas.microsoft.com/office/drawing/2014/main" id="{806617C4-3692-64D5-9A3F-B7D31335AC0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86780" y="2129684"/>
                  <a:ext cx="72000" cy="0"/>
                </a:xfrm>
                <a:prstGeom prst="line">
                  <a:avLst/>
                </a:prstGeom>
                <a:ln>
                  <a:solidFill>
                    <a:srgbClr val="FF7174"/>
                  </a:solidFill>
                  <a:prstDash val="sys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2" name="TextBox 53">
                  <a:extLst>
                    <a:ext uri="{FF2B5EF4-FFF2-40B4-BE49-F238E27FC236}">
                      <a16:creationId xmlns:a16="http://schemas.microsoft.com/office/drawing/2014/main" id="{9AF5B7B1-A068-2E08-2C38-61FCBEAECC09}"/>
                    </a:ext>
                  </a:extLst>
                </p:cNvPr>
                <p:cNvSpPr txBox="1"/>
                <p:nvPr/>
              </p:nvSpPr>
              <p:spPr>
                <a:xfrm>
                  <a:off x="1190621" y="2089101"/>
                  <a:ext cx="278923" cy="76944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r>
                    <a:rPr lang="ko-KR" altLang="en-US" sz="500"/>
                    <a:t>과목 평균</a:t>
                  </a:r>
                  <a:endParaRPr lang="en-US" altLang="ko-KR" sz="500"/>
                </a:p>
              </p:txBody>
            </p:sp>
          </p:grpSp>
        </p:grpSp>
        <p:grpSp>
          <p:nvGrpSpPr>
            <p:cNvPr id="141" name="그룹 140">
              <a:extLst>
                <a:ext uri="{FF2B5EF4-FFF2-40B4-BE49-F238E27FC236}">
                  <a16:creationId xmlns:a16="http://schemas.microsoft.com/office/drawing/2014/main" id="{4CD6B685-C297-6258-1671-1ACDB5F6F786}"/>
                </a:ext>
              </a:extLst>
            </p:cNvPr>
            <p:cNvGrpSpPr/>
            <p:nvPr/>
          </p:nvGrpSpPr>
          <p:grpSpPr>
            <a:xfrm>
              <a:off x="-867595" y="2406344"/>
              <a:ext cx="1626343" cy="808924"/>
              <a:chOff x="-867595" y="2406344"/>
              <a:chExt cx="1626343" cy="808924"/>
            </a:xfrm>
          </p:grpSpPr>
          <p:sp>
            <p:nvSpPr>
              <p:cNvPr id="157" name="TextBox 53">
                <a:extLst>
                  <a:ext uri="{FF2B5EF4-FFF2-40B4-BE49-F238E27FC236}">
                    <a16:creationId xmlns:a16="http://schemas.microsoft.com/office/drawing/2014/main" id="{A2571259-CE4F-E7AA-7686-E7B3C8B1BF08}"/>
                  </a:ext>
                </a:extLst>
              </p:cNvPr>
              <p:cNvSpPr txBox="1"/>
              <p:nvPr/>
            </p:nvSpPr>
            <p:spPr>
              <a:xfrm>
                <a:off x="446745" y="3153713"/>
                <a:ext cx="306174" cy="6155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algn="ctr"/>
                <a:r>
                  <a:rPr lang="ko-KR" altLang="en-US" sz="400"/>
                  <a:t>과목 평균</a:t>
                </a:r>
                <a:r>
                  <a:rPr lang="en-US" altLang="ko-KR" sz="400"/>
                  <a:t>(</a:t>
                </a:r>
                <a:r>
                  <a:rPr lang="ko-KR" altLang="en-US" sz="400"/>
                  <a:t>점</a:t>
                </a:r>
                <a:r>
                  <a:rPr lang="en-US" altLang="ko-KR" sz="400"/>
                  <a:t>)</a:t>
                </a:r>
              </a:p>
            </p:txBody>
          </p:sp>
          <p:sp>
            <p:nvSpPr>
              <p:cNvPr id="158" name="직사각형 157">
                <a:extLst>
                  <a:ext uri="{FF2B5EF4-FFF2-40B4-BE49-F238E27FC236}">
                    <a16:creationId xmlns:a16="http://schemas.microsoft.com/office/drawing/2014/main" id="{B91A563C-F3FE-1CF1-E75A-6C29E901C7AF}"/>
                  </a:ext>
                </a:extLst>
              </p:cNvPr>
              <p:cNvSpPr/>
              <p:nvPr/>
            </p:nvSpPr>
            <p:spPr>
              <a:xfrm>
                <a:off x="611018" y="2406344"/>
                <a:ext cx="115200" cy="699147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kumimoji="1" lang="ko-KR" altLang="en-US" sz="1100"/>
              </a:p>
            </p:txBody>
          </p:sp>
          <p:sp>
            <p:nvSpPr>
              <p:cNvPr id="159" name="직사각형 158">
                <a:extLst>
                  <a:ext uri="{FF2B5EF4-FFF2-40B4-BE49-F238E27FC236}">
                    <a16:creationId xmlns:a16="http://schemas.microsoft.com/office/drawing/2014/main" id="{E10D347C-F7A3-093D-16B8-8CD023478266}"/>
                  </a:ext>
                </a:extLst>
              </p:cNvPr>
              <p:cNvSpPr/>
              <p:nvPr/>
            </p:nvSpPr>
            <p:spPr>
              <a:xfrm>
                <a:off x="473447" y="2458786"/>
                <a:ext cx="90000" cy="648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kumimoji="1" lang="ko-KR" altLang="en-US" sz="1100"/>
              </a:p>
            </p:txBody>
          </p:sp>
          <p:cxnSp>
            <p:nvCxnSpPr>
              <p:cNvPr id="160" name="직선 연결선[R] 159">
                <a:extLst>
                  <a:ext uri="{FF2B5EF4-FFF2-40B4-BE49-F238E27FC236}">
                    <a16:creationId xmlns:a16="http://schemas.microsoft.com/office/drawing/2014/main" id="{2E703BFC-2348-D8E0-DD0D-4285AD2137B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6254" y="2548807"/>
                <a:ext cx="307156" cy="0"/>
              </a:xfrm>
              <a:prstGeom prst="line">
                <a:avLst/>
              </a:prstGeom>
              <a:ln>
                <a:solidFill>
                  <a:srgbClr val="FF7174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1" name="직선 연결선 196">
                <a:extLst>
                  <a:ext uri="{FF2B5EF4-FFF2-40B4-BE49-F238E27FC236}">
                    <a16:creationId xmlns:a16="http://schemas.microsoft.com/office/drawing/2014/main" id="{B5484946-AB8F-A928-D95C-CD8F6566CD5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0917" y="3105749"/>
                <a:ext cx="317831" cy="0"/>
              </a:xfrm>
              <a:prstGeom prst="line">
                <a:avLst/>
              </a:prstGeom>
              <a:ln w="12700">
                <a:solidFill>
                  <a:schemeClr val="bg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2" name="직선 연결선[R] 161">
                <a:extLst>
                  <a:ext uri="{FF2B5EF4-FFF2-40B4-BE49-F238E27FC236}">
                    <a16:creationId xmlns:a16="http://schemas.microsoft.com/office/drawing/2014/main" id="{4E3867F1-A1EC-6FB3-AB53-671E59E7672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-867595" y="2548807"/>
                <a:ext cx="307156" cy="0"/>
              </a:xfrm>
              <a:prstGeom prst="line">
                <a:avLst/>
              </a:prstGeom>
              <a:ln>
                <a:solidFill>
                  <a:srgbClr val="FF7174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3" name="그룹 142">
              <a:extLst>
                <a:ext uri="{FF2B5EF4-FFF2-40B4-BE49-F238E27FC236}">
                  <a16:creationId xmlns:a16="http://schemas.microsoft.com/office/drawing/2014/main" id="{C63CDBBA-CA34-3024-1331-A8AC96679CF0}"/>
                </a:ext>
              </a:extLst>
            </p:cNvPr>
            <p:cNvGrpSpPr/>
            <p:nvPr/>
          </p:nvGrpSpPr>
          <p:grpSpPr>
            <a:xfrm>
              <a:off x="-504705" y="2422910"/>
              <a:ext cx="1626343" cy="792358"/>
              <a:chOff x="-867595" y="2422910"/>
              <a:chExt cx="1626343" cy="792358"/>
            </a:xfrm>
          </p:grpSpPr>
          <p:sp>
            <p:nvSpPr>
              <p:cNvPr id="151" name="TextBox 53">
                <a:extLst>
                  <a:ext uri="{FF2B5EF4-FFF2-40B4-BE49-F238E27FC236}">
                    <a16:creationId xmlns:a16="http://schemas.microsoft.com/office/drawing/2014/main" id="{896700E7-9649-1840-D02A-1362013A492F}"/>
                  </a:ext>
                </a:extLst>
              </p:cNvPr>
              <p:cNvSpPr txBox="1"/>
              <p:nvPr/>
            </p:nvSpPr>
            <p:spPr>
              <a:xfrm>
                <a:off x="485217" y="3153713"/>
                <a:ext cx="229230" cy="6155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algn="ctr"/>
                <a:r>
                  <a:rPr lang="ko-KR" altLang="en-US" sz="400"/>
                  <a:t>학습량</a:t>
                </a:r>
                <a:r>
                  <a:rPr lang="en-US" altLang="ko-KR" sz="400"/>
                  <a:t>(%)</a:t>
                </a:r>
              </a:p>
            </p:txBody>
          </p:sp>
          <p:sp>
            <p:nvSpPr>
              <p:cNvPr id="152" name="직사각형 151">
                <a:extLst>
                  <a:ext uri="{FF2B5EF4-FFF2-40B4-BE49-F238E27FC236}">
                    <a16:creationId xmlns:a16="http://schemas.microsoft.com/office/drawing/2014/main" id="{7E483FE3-23EE-170A-7F4B-E51E92B4330F}"/>
                  </a:ext>
                </a:extLst>
              </p:cNvPr>
              <p:cNvSpPr/>
              <p:nvPr/>
            </p:nvSpPr>
            <p:spPr>
              <a:xfrm>
                <a:off x="611018" y="2422910"/>
                <a:ext cx="115200" cy="684000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kumimoji="1" lang="ko-KR" altLang="en-US" sz="1100"/>
              </a:p>
            </p:txBody>
          </p:sp>
          <p:sp>
            <p:nvSpPr>
              <p:cNvPr id="153" name="직사각형 152">
                <a:extLst>
                  <a:ext uri="{FF2B5EF4-FFF2-40B4-BE49-F238E27FC236}">
                    <a16:creationId xmlns:a16="http://schemas.microsoft.com/office/drawing/2014/main" id="{9AA5A912-077D-641F-428E-FAFE6775164C}"/>
                  </a:ext>
                </a:extLst>
              </p:cNvPr>
              <p:cNvSpPr/>
              <p:nvPr/>
            </p:nvSpPr>
            <p:spPr>
              <a:xfrm>
                <a:off x="473447" y="2495573"/>
                <a:ext cx="90000" cy="61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kumimoji="1" lang="ko-KR" altLang="en-US" sz="1100"/>
              </a:p>
            </p:txBody>
          </p:sp>
          <p:cxnSp>
            <p:nvCxnSpPr>
              <p:cNvPr id="154" name="직선 연결선[R] 153">
                <a:extLst>
                  <a:ext uri="{FF2B5EF4-FFF2-40B4-BE49-F238E27FC236}">
                    <a16:creationId xmlns:a16="http://schemas.microsoft.com/office/drawing/2014/main" id="{9718260C-5590-32F6-FF38-2304419D69A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6254" y="2568796"/>
                <a:ext cx="307156" cy="0"/>
              </a:xfrm>
              <a:prstGeom prst="line">
                <a:avLst/>
              </a:prstGeom>
              <a:ln>
                <a:solidFill>
                  <a:srgbClr val="FF7174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" name="직선 연결선 196">
                <a:extLst>
                  <a:ext uri="{FF2B5EF4-FFF2-40B4-BE49-F238E27FC236}">
                    <a16:creationId xmlns:a16="http://schemas.microsoft.com/office/drawing/2014/main" id="{FC519128-F0BB-0DD1-A1A5-B71DDAD8FD2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0917" y="3105749"/>
                <a:ext cx="317831" cy="0"/>
              </a:xfrm>
              <a:prstGeom prst="line">
                <a:avLst/>
              </a:prstGeom>
              <a:ln w="12700">
                <a:solidFill>
                  <a:schemeClr val="bg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6" name="직선 연결선[R] 155">
                <a:extLst>
                  <a:ext uri="{FF2B5EF4-FFF2-40B4-BE49-F238E27FC236}">
                    <a16:creationId xmlns:a16="http://schemas.microsoft.com/office/drawing/2014/main" id="{7D4C4F2C-6539-F4BC-7A97-7B2BA41348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-867595" y="2568796"/>
                <a:ext cx="307156" cy="0"/>
              </a:xfrm>
              <a:prstGeom prst="line">
                <a:avLst/>
              </a:prstGeom>
              <a:ln>
                <a:solidFill>
                  <a:srgbClr val="FF7174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4" name="그룹 143">
              <a:extLst>
                <a:ext uri="{FF2B5EF4-FFF2-40B4-BE49-F238E27FC236}">
                  <a16:creationId xmlns:a16="http://schemas.microsoft.com/office/drawing/2014/main" id="{52816E5F-0E37-313D-0765-E96537ADBA49}"/>
                </a:ext>
              </a:extLst>
            </p:cNvPr>
            <p:cNvGrpSpPr/>
            <p:nvPr/>
          </p:nvGrpSpPr>
          <p:grpSpPr>
            <a:xfrm>
              <a:off x="-141815" y="2406344"/>
              <a:ext cx="1626343" cy="808924"/>
              <a:chOff x="-867595" y="2406344"/>
              <a:chExt cx="1626343" cy="808924"/>
            </a:xfrm>
          </p:grpSpPr>
          <p:sp>
            <p:nvSpPr>
              <p:cNvPr id="145" name="TextBox 53">
                <a:extLst>
                  <a:ext uri="{FF2B5EF4-FFF2-40B4-BE49-F238E27FC236}">
                    <a16:creationId xmlns:a16="http://schemas.microsoft.com/office/drawing/2014/main" id="{6E61C0A1-22B2-25CE-DF6B-83E289AAFD3A}"/>
                  </a:ext>
                </a:extLst>
              </p:cNvPr>
              <p:cNvSpPr txBox="1"/>
              <p:nvPr/>
            </p:nvSpPr>
            <p:spPr>
              <a:xfrm>
                <a:off x="481210" y="3153713"/>
                <a:ext cx="237245" cy="6155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algn="ctr"/>
                <a:r>
                  <a:rPr lang="ko-KR" altLang="en-US" sz="400" err="1"/>
                  <a:t>정답률</a:t>
                </a:r>
                <a:r>
                  <a:rPr lang="en-US" altLang="ko-KR" sz="400"/>
                  <a:t>(%)</a:t>
                </a:r>
              </a:p>
            </p:txBody>
          </p:sp>
          <p:sp>
            <p:nvSpPr>
              <p:cNvPr id="146" name="직사각형 145">
                <a:extLst>
                  <a:ext uri="{FF2B5EF4-FFF2-40B4-BE49-F238E27FC236}">
                    <a16:creationId xmlns:a16="http://schemas.microsoft.com/office/drawing/2014/main" id="{5631F968-0CBE-D372-783D-ABCB4E129196}"/>
                  </a:ext>
                </a:extLst>
              </p:cNvPr>
              <p:cNvSpPr/>
              <p:nvPr/>
            </p:nvSpPr>
            <p:spPr>
              <a:xfrm>
                <a:off x="611018" y="2406344"/>
                <a:ext cx="115200" cy="699147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kumimoji="1" lang="ko-KR" altLang="en-US" sz="1100"/>
              </a:p>
            </p:txBody>
          </p:sp>
          <p:sp>
            <p:nvSpPr>
              <p:cNvPr id="147" name="직사각형 146">
                <a:extLst>
                  <a:ext uri="{FF2B5EF4-FFF2-40B4-BE49-F238E27FC236}">
                    <a16:creationId xmlns:a16="http://schemas.microsoft.com/office/drawing/2014/main" id="{36A63373-2BCD-F71F-AA00-43B124E6FD1C}"/>
                  </a:ext>
                </a:extLst>
              </p:cNvPr>
              <p:cNvSpPr/>
              <p:nvPr/>
            </p:nvSpPr>
            <p:spPr>
              <a:xfrm>
                <a:off x="473447" y="2529491"/>
                <a:ext cx="90000" cy="576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kumimoji="1" lang="ko-KR" altLang="en-US" sz="1100"/>
              </a:p>
            </p:txBody>
          </p:sp>
          <p:cxnSp>
            <p:nvCxnSpPr>
              <p:cNvPr id="148" name="직선 연결선[R] 147">
                <a:extLst>
                  <a:ext uri="{FF2B5EF4-FFF2-40B4-BE49-F238E27FC236}">
                    <a16:creationId xmlns:a16="http://schemas.microsoft.com/office/drawing/2014/main" id="{B1847DDA-B67F-0612-E27E-B27E5A60E3C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6254" y="2500839"/>
                <a:ext cx="307156" cy="0"/>
              </a:xfrm>
              <a:prstGeom prst="line">
                <a:avLst/>
              </a:prstGeom>
              <a:ln>
                <a:solidFill>
                  <a:srgbClr val="FF7174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9" name="직선 연결선 196">
                <a:extLst>
                  <a:ext uri="{FF2B5EF4-FFF2-40B4-BE49-F238E27FC236}">
                    <a16:creationId xmlns:a16="http://schemas.microsoft.com/office/drawing/2014/main" id="{A59C6AFC-4DA4-CEED-F414-B672D8D14B1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0917" y="3105749"/>
                <a:ext cx="317831" cy="0"/>
              </a:xfrm>
              <a:prstGeom prst="line">
                <a:avLst/>
              </a:prstGeom>
              <a:ln w="12700">
                <a:solidFill>
                  <a:schemeClr val="bg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" name="직선 연결선[R] 149">
                <a:extLst>
                  <a:ext uri="{FF2B5EF4-FFF2-40B4-BE49-F238E27FC236}">
                    <a16:creationId xmlns:a16="http://schemas.microsoft.com/office/drawing/2014/main" id="{58A5B950-1E4A-4677-7849-E587EED4623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-867595" y="2500839"/>
                <a:ext cx="307156" cy="0"/>
              </a:xfrm>
              <a:prstGeom prst="line">
                <a:avLst/>
              </a:prstGeom>
              <a:ln>
                <a:solidFill>
                  <a:srgbClr val="FF7174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51" name="그룹 250">
            <a:extLst>
              <a:ext uri="{FF2B5EF4-FFF2-40B4-BE49-F238E27FC236}">
                <a16:creationId xmlns:a16="http://schemas.microsoft.com/office/drawing/2014/main" id="{939CF8EA-A4C5-6F22-5DEF-9CE71D4367B5}"/>
              </a:ext>
            </a:extLst>
          </p:cNvPr>
          <p:cNvGrpSpPr/>
          <p:nvPr/>
        </p:nvGrpSpPr>
        <p:grpSpPr>
          <a:xfrm>
            <a:off x="7409644" y="3678631"/>
            <a:ext cx="1273326" cy="1799847"/>
            <a:chOff x="311257" y="1555829"/>
            <a:chExt cx="1273326" cy="1799847"/>
          </a:xfrm>
        </p:grpSpPr>
        <p:grpSp>
          <p:nvGrpSpPr>
            <p:cNvPr id="258" name="그룹 257">
              <a:extLst>
                <a:ext uri="{FF2B5EF4-FFF2-40B4-BE49-F238E27FC236}">
                  <a16:creationId xmlns:a16="http://schemas.microsoft.com/office/drawing/2014/main" id="{A4C36E65-2A0E-2D3F-83B3-4D8FAE529B8F}"/>
                </a:ext>
              </a:extLst>
            </p:cNvPr>
            <p:cNvGrpSpPr/>
            <p:nvPr/>
          </p:nvGrpSpPr>
          <p:grpSpPr>
            <a:xfrm>
              <a:off x="311257" y="1555829"/>
              <a:ext cx="1273326" cy="1799847"/>
              <a:chOff x="311257" y="1555829"/>
              <a:chExt cx="1273326" cy="1799847"/>
            </a:xfrm>
          </p:grpSpPr>
          <p:sp>
            <p:nvSpPr>
              <p:cNvPr id="299" name="모서리가 둥근 직사각형 268">
                <a:extLst>
                  <a:ext uri="{FF2B5EF4-FFF2-40B4-BE49-F238E27FC236}">
                    <a16:creationId xmlns:a16="http://schemas.microsoft.com/office/drawing/2014/main" id="{C613D1DE-E7DE-B9C6-C927-5F531338F6A5}"/>
                  </a:ext>
                </a:extLst>
              </p:cNvPr>
              <p:cNvSpPr/>
              <p:nvPr/>
            </p:nvSpPr>
            <p:spPr>
              <a:xfrm>
                <a:off x="311257" y="1555829"/>
                <a:ext cx="1273326" cy="1799847"/>
              </a:xfrm>
              <a:prstGeom prst="roundRect">
                <a:avLst>
                  <a:gd name="adj" fmla="val 1663"/>
                </a:avLst>
              </a:prstGeom>
              <a:solidFill>
                <a:schemeClr val="bg1"/>
              </a:solidFill>
              <a:ln w="3175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00" name="TextBox 53">
                <a:extLst>
                  <a:ext uri="{FF2B5EF4-FFF2-40B4-BE49-F238E27FC236}">
                    <a16:creationId xmlns:a16="http://schemas.microsoft.com/office/drawing/2014/main" id="{6F53B9B7-855E-E263-C93D-01A36A1DF700}"/>
                  </a:ext>
                </a:extLst>
              </p:cNvPr>
              <p:cNvSpPr txBox="1"/>
              <p:nvPr/>
            </p:nvSpPr>
            <p:spPr>
              <a:xfrm>
                <a:off x="371916" y="3067085"/>
                <a:ext cx="30458" cy="6155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altLang="ko-KR" sz="400" b="1"/>
                  <a:t>0</a:t>
                </a:r>
              </a:p>
            </p:txBody>
          </p:sp>
          <p:sp>
            <p:nvSpPr>
              <p:cNvPr id="301" name="TextBox 53">
                <a:extLst>
                  <a:ext uri="{FF2B5EF4-FFF2-40B4-BE49-F238E27FC236}">
                    <a16:creationId xmlns:a16="http://schemas.microsoft.com/office/drawing/2014/main" id="{E77948D5-2022-BB4E-EC07-A1CC884E2B92}"/>
                  </a:ext>
                </a:extLst>
              </p:cNvPr>
              <p:cNvSpPr txBox="1"/>
              <p:nvPr/>
            </p:nvSpPr>
            <p:spPr>
              <a:xfrm>
                <a:off x="357489" y="2698918"/>
                <a:ext cx="60914" cy="6155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altLang="ko-KR" sz="400" b="1"/>
                  <a:t>50</a:t>
                </a:r>
              </a:p>
            </p:txBody>
          </p:sp>
          <p:sp>
            <p:nvSpPr>
              <p:cNvPr id="302" name="TextBox 53">
                <a:extLst>
                  <a:ext uri="{FF2B5EF4-FFF2-40B4-BE49-F238E27FC236}">
                    <a16:creationId xmlns:a16="http://schemas.microsoft.com/office/drawing/2014/main" id="{EB6BA9F3-FC38-4F80-D3CE-4A60849AB531}"/>
                  </a:ext>
                </a:extLst>
              </p:cNvPr>
              <p:cNvSpPr txBox="1"/>
              <p:nvPr/>
            </p:nvSpPr>
            <p:spPr>
              <a:xfrm>
                <a:off x="343062" y="2330751"/>
                <a:ext cx="91372" cy="6155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altLang="ko-KR" sz="400" b="1"/>
                  <a:t>100</a:t>
                </a:r>
              </a:p>
            </p:txBody>
          </p:sp>
        </p:grpSp>
        <p:grpSp>
          <p:nvGrpSpPr>
            <p:cNvPr id="267" name="그룹 266">
              <a:extLst>
                <a:ext uri="{FF2B5EF4-FFF2-40B4-BE49-F238E27FC236}">
                  <a16:creationId xmlns:a16="http://schemas.microsoft.com/office/drawing/2014/main" id="{34F83573-B540-604C-48C4-DD7E4B124BDD}"/>
                </a:ext>
              </a:extLst>
            </p:cNvPr>
            <p:cNvGrpSpPr/>
            <p:nvPr/>
          </p:nvGrpSpPr>
          <p:grpSpPr>
            <a:xfrm>
              <a:off x="391019" y="1644983"/>
              <a:ext cx="1078525" cy="524464"/>
              <a:chOff x="391019" y="1644983"/>
              <a:chExt cx="1078525" cy="524464"/>
            </a:xfrm>
          </p:grpSpPr>
          <p:sp>
            <p:nvSpPr>
              <p:cNvPr id="286" name="텍스트 상자 68">
                <a:extLst>
                  <a:ext uri="{FF2B5EF4-FFF2-40B4-BE49-F238E27FC236}">
                    <a16:creationId xmlns:a16="http://schemas.microsoft.com/office/drawing/2014/main" id="{2ED7EACB-C648-79F7-8F79-2EC627901AC2}"/>
                  </a:ext>
                </a:extLst>
              </p:cNvPr>
              <p:cNvSpPr txBox="1"/>
              <p:nvPr/>
            </p:nvSpPr>
            <p:spPr>
              <a:xfrm>
                <a:off x="657602" y="1644983"/>
                <a:ext cx="384721" cy="15388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kumimoji="1" lang="ko-KR" altLang="en-US" sz="1000" b="1"/>
                  <a:t>하도현</a:t>
                </a:r>
                <a:endParaRPr kumimoji="1" lang="ko-KR" altLang="en-US" sz="1050" b="1"/>
              </a:p>
            </p:txBody>
          </p:sp>
          <p:grpSp>
            <p:nvGrpSpPr>
              <p:cNvPr id="287" name="그룹 286">
                <a:extLst>
                  <a:ext uri="{FF2B5EF4-FFF2-40B4-BE49-F238E27FC236}">
                    <a16:creationId xmlns:a16="http://schemas.microsoft.com/office/drawing/2014/main" id="{5CE29307-6629-ED5A-E5FC-4371C3E682AD}"/>
                  </a:ext>
                </a:extLst>
              </p:cNvPr>
              <p:cNvGrpSpPr/>
              <p:nvPr/>
            </p:nvGrpSpPr>
            <p:grpSpPr>
              <a:xfrm>
                <a:off x="391019" y="1644983"/>
                <a:ext cx="226079" cy="234216"/>
                <a:chOff x="4249387" y="2869128"/>
                <a:chExt cx="226079" cy="234216"/>
              </a:xfrm>
            </p:grpSpPr>
            <p:sp>
              <p:nvSpPr>
                <p:cNvPr id="297" name="타원 296">
                  <a:extLst>
                    <a:ext uri="{FF2B5EF4-FFF2-40B4-BE49-F238E27FC236}">
                      <a16:creationId xmlns:a16="http://schemas.microsoft.com/office/drawing/2014/main" id="{06605D2F-0D57-2270-92C9-37293314B552}"/>
                    </a:ext>
                  </a:extLst>
                </p:cNvPr>
                <p:cNvSpPr/>
                <p:nvPr/>
              </p:nvSpPr>
              <p:spPr>
                <a:xfrm>
                  <a:off x="4264232" y="2869128"/>
                  <a:ext cx="199841" cy="19938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none" lIns="0" tIns="0" rIns="0" bIns="0" rtlCol="0" anchor="ctr"/>
                <a:lstStyle/>
                <a:p>
                  <a:pPr algn="ctr"/>
                  <a:endParaRPr lang="x-none" altLang="en-US" sz="400" b="1">
                    <a:latin typeface="Malgun Gothic" panose="020B0503020000020004" pitchFamily="34" charset="-127"/>
                    <a:ea typeface="Malgun Gothic" panose="020B0503020000020004" pitchFamily="34" charset="-127"/>
                  </a:endParaRPr>
                </a:p>
              </p:txBody>
            </p:sp>
            <p:pic>
              <p:nvPicPr>
                <p:cNvPr id="298" name="그래픽 297" descr="사용자 단색으로 채워진">
                  <a:extLst>
                    <a:ext uri="{FF2B5EF4-FFF2-40B4-BE49-F238E27FC236}">
                      <a16:creationId xmlns:a16="http://schemas.microsoft.com/office/drawing/2014/main" id="{E7D57974-D92C-A96C-5854-27031C7BEA53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>
                  <a:extLst>
                    <a:ext uri="{96DAC541-7B7A-43D3-8B79-37D633B846F1}">
                      <asvg:svgBlip xmlns:asvg="http://schemas.microsoft.com/office/drawing/2016/SVG/main" r:embed="rId3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249387" y="2877265"/>
                  <a:ext cx="226079" cy="226079"/>
                </a:xfrm>
                <a:prstGeom prst="rect">
                  <a:avLst/>
                </a:prstGeom>
              </p:spPr>
            </p:pic>
          </p:grpSp>
          <p:grpSp>
            <p:nvGrpSpPr>
              <p:cNvPr id="289" name="그룹 288">
                <a:extLst>
                  <a:ext uri="{FF2B5EF4-FFF2-40B4-BE49-F238E27FC236}">
                    <a16:creationId xmlns:a16="http://schemas.microsoft.com/office/drawing/2014/main" id="{BB502D3C-904A-19ED-3148-ED2D5E91F88F}"/>
                  </a:ext>
                </a:extLst>
              </p:cNvPr>
              <p:cNvGrpSpPr/>
              <p:nvPr/>
            </p:nvGrpSpPr>
            <p:grpSpPr>
              <a:xfrm>
                <a:off x="402284" y="2089101"/>
                <a:ext cx="1067260" cy="80346"/>
                <a:chOff x="402284" y="2089101"/>
                <a:chExt cx="1067260" cy="80346"/>
              </a:xfrm>
            </p:grpSpPr>
            <p:sp>
              <p:nvSpPr>
                <p:cNvPr id="290" name="TextBox 53">
                  <a:extLst>
                    <a:ext uri="{FF2B5EF4-FFF2-40B4-BE49-F238E27FC236}">
                      <a16:creationId xmlns:a16="http://schemas.microsoft.com/office/drawing/2014/main" id="{AAD3C939-4A3D-4947-748A-30642790C700}"/>
                    </a:ext>
                  </a:extLst>
                </p:cNvPr>
                <p:cNvSpPr txBox="1"/>
                <p:nvPr/>
              </p:nvSpPr>
              <p:spPr>
                <a:xfrm>
                  <a:off x="508413" y="2092503"/>
                  <a:ext cx="192360" cy="76944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r>
                    <a:rPr lang="ko-KR" altLang="en-US" sz="500"/>
                    <a:t>지난달</a:t>
                  </a:r>
                  <a:endParaRPr lang="en-US" altLang="ko-KR" sz="500"/>
                </a:p>
              </p:txBody>
            </p:sp>
            <p:sp>
              <p:nvSpPr>
                <p:cNvPr id="292" name="TextBox 53">
                  <a:extLst>
                    <a:ext uri="{FF2B5EF4-FFF2-40B4-BE49-F238E27FC236}">
                      <a16:creationId xmlns:a16="http://schemas.microsoft.com/office/drawing/2014/main" id="{90F928BE-5873-B02E-A145-BE073D0BAB04}"/>
                    </a:ext>
                  </a:extLst>
                </p:cNvPr>
                <p:cNvSpPr txBox="1"/>
                <p:nvPr/>
              </p:nvSpPr>
              <p:spPr>
                <a:xfrm>
                  <a:off x="869914" y="2092503"/>
                  <a:ext cx="192360" cy="76944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r>
                    <a:rPr lang="ko-KR" altLang="en-US" sz="500" err="1"/>
                    <a:t>이번달</a:t>
                  </a:r>
                  <a:endParaRPr lang="en-US" altLang="ko-KR" sz="500"/>
                </a:p>
              </p:txBody>
            </p:sp>
            <p:sp>
              <p:nvSpPr>
                <p:cNvPr id="293" name="직사각형 292">
                  <a:extLst>
                    <a:ext uri="{FF2B5EF4-FFF2-40B4-BE49-F238E27FC236}">
                      <a16:creationId xmlns:a16="http://schemas.microsoft.com/office/drawing/2014/main" id="{30B17A5D-8BA4-96D5-3CB0-CEC66036F83B}"/>
                    </a:ext>
                  </a:extLst>
                </p:cNvPr>
                <p:cNvSpPr/>
                <p:nvPr/>
              </p:nvSpPr>
              <p:spPr>
                <a:xfrm>
                  <a:off x="402284" y="2094975"/>
                  <a:ext cx="72787" cy="72000"/>
                </a:xfrm>
                <a:prstGeom prst="rect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/>
                <a:p>
                  <a:pPr algn="ctr"/>
                  <a:endParaRPr kumimoji="1" lang="ko-KR" altLang="en-US" sz="1100"/>
                </a:p>
              </p:txBody>
            </p:sp>
            <p:sp>
              <p:nvSpPr>
                <p:cNvPr id="294" name="직사각형 293">
                  <a:extLst>
                    <a:ext uri="{FF2B5EF4-FFF2-40B4-BE49-F238E27FC236}">
                      <a16:creationId xmlns:a16="http://schemas.microsoft.com/office/drawing/2014/main" id="{7B137B4A-1F30-30D9-B659-E1E5FC494D13}"/>
                    </a:ext>
                  </a:extLst>
                </p:cNvPr>
                <p:cNvSpPr/>
                <p:nvPr/>
              </p:nvSpPr>
              <p:spPr>
                <a:xfrm>
                  <a:off x="763786" y="2094975"/>
                  <a:ext cx="72787" cy="720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/>
                <a:p>
                  <a:pPr algn="ctr"/>
                  <a:endParaRPr kumimoji="1" lang="ko-KR" altLang="en-US" sz="1100"/>
                </a:p>
              </p:txBody>
            </p:sp>
            <p:cxnSp>
              <p:nvCxnSpPr>
                <p:cNvPr id="295" name="직선 연결선[R] 294">
                  <a:extLst>
                    <a:ext uri="{FF2B5EF4-FFF2-40B4-BE49-F238E27FC236}">
                      <a16:creationId xmlns:a16="http://schemas.microsoft.com/office/drawing/2014/main" id="{41A6D243-E016-1E35-6103-68158E350F0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86780" y="2129684"/>
                  <a:ext cx="72000" cy="0"/>
                </a:xfrm>
                <a:prstGeom prst="line">
                  <a:avLst/>
                </a:prstGeom>
                <a:ln>
                  <a:solidFill>
                    <a:srgbClr val="FF7174"/>
                  </a:solidFill>
                  <a:prstDash val="sys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96" name="TextBox 53">
                  <a:extLst>
                    <a:ext uri="{FF2B5EF4-FFF2-40B4-BE49-F238E27FC236}">
                      <a16:creationId xmlns:a16="http://schemas.microsoft.com/office/drawing/2014/main" id="{52A29A78-1C26-496C-79A3-19D1B52F8C1E}"/>
                    </a:ext>
                  </a:extLst>
                </p:cNvPr>
                <p:cNvSpPr txBox="1"/>
                <p:nvPr/>
              </p:nvSpPr>
              <p:spPr>
                <a:xfrm>
                  <a:off x="1190621" y="2089101"/>
                  <a:ext cx="278923" cy="76944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r>
                    <a:rPr lang="ko-KR" altLang="en-US" sz="500"/>
                    <a:t>과목 평균</a:t>
                  </a:r>
                  <a:endParaRPr lang="en-US" altLang="ko-KR" sz="500"/>
                </a:p>
              </p:txBody>
            </p:sp>
          </p:grpSp>
        </p:grpSp>
        <p:grpSp>
          <p:nvGrpSpPr>
            <p:cNvPr id="268" name="그룹 267">
              <a:extLst>
                <a:ext uri="{FF2B5EF4-FFF2-40B4-BE49-F238E27FC236}">
                  <a16:creationId xmlns:a16="http://schemas.microsoft.com/office/drawing/2014/main" id="{6F2BC135-3112-DD48-58E5-BB43AF588E62}"/>
                </a:ext>
              </a:extLst>
            </p:cNvPr>
            <p:cNvGrpSpPr/>
            <p:nvPr/>
          </p:nvGrpSpPr>
          <p:grpSpPr>
            <a:xfrm>
              <a:off x="440917" y="2406344"/>
              <a:ext cx="317831" cy="808924"/>
              <a:chOff x="440917" y="2406344"/>
              <a:chExt cx="317831" cy="808924"/>
            </a:xfrm>
          </p:grpSpPr>
          <p:sp>
            <p:nvSpPr>
              <p:cNvPr id="281" name="TextBox 53">
                <a:extLst>
                  <a:ext uri="{FF2B5EF4-FFF2-40B4-BE49-F238E27FC236}">
                    <a16:creationId xmlns:a16="http://schemas.microsoft.com/office/drawing/2014/main" id="{0445C716-4CF0-7EB4-A76C-DD05EBACAC6C}"/>
                  </a:ext>
                </a:extLst>
              </p:cNvPr>
              <p:cNvSpPr txBox="1"/>
              <p:nvPr/>
            </p:nvSpPr>
            <p:spPr>
              <a:xfrm>
                <a:off x="446745" y="3153713"/>
                <a:ext cx="306174" cy="6155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algn="ctr"/>
                <a:r>
                  <a:rPr lang="ko-KR" altLang="en-US" sz="400"/>
                  <a:t>과목 평균</a:t>
                </a:r>
                <a:r>
                  <a:rPr lang="en-US" altLang="ko-KR" sz="400"/>
                  <a:t>(</a:t>
                </a:r>
                <a:r>
                  <a:rPr lang="ko-KR" altLang="en-US" sz="400"/>
                  <a:t>점</a:t>
                </a:r>
                <a:r>
                  <a:rPr lang="en-US" altLang="ko-KR" sz="400"/>
                  <a:t>)</a:t>
                </a:r>
              </a:p>
            </p:txBody>
          </p:sp>
          <p:sp>
            <p:nvSpPr>
              <p:cNvPr id="282" name="직사각형 281">
                <a:extLst>
                  <a:ext uri="{FF2B5EF4-FFF2-40B4-BE49-F238E27FC236}">
                    <a16:creationId xmlns:a16="http://schemas.microsoft.com/office/drawing/2014/main" id="{206FB7D6-393F-DD04-4646-3FF3A41B44BF}"/>
                  </a:ext>
                </a:extLst>
              </p:cNvPr>
              <p:cNvSpPr/>
              <p:nvPr/>
            </p:nvSpPr>
            <p:spPr>
              <a:xfrm>
                <a:off x="611018" y="2406344"/>
                <a:ext cx="115200" cy="699147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kumimoji="1" lang="ko-KR" altLang="en-US" sz="1100"/>
              </a:p>
            </p:txBody>
          </p:sp>
          <p:sp>
            <p:nvSpPr>
              <p:cNvPr id="283" name="직사각형 282">
                <a:extLst>
                  <a:ext uri="{FF2B5EF4-FFF2-40B4-BE49-F238E27FC236}">
                    <a16:creationId xmlns:a16="http://schemas.microsoft.com/office/drawing/2014/main" id="{BA6106D4-C173-0ED8-A2E8-B8B3337DA162}"/>
                  </a:ext>
                </a:extLst>
              </p:cNvPr>
              <p:cNvSpPr/>
              <p:nvPr/>
            </p:nvSpPr>
            <p:spPr>
              <a:xfrm>
                <a:off x="473447" y="2565491"/>
                <a:ext cx="90000" cy="540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kumimoji="1" lang="ko-KR" altLang="en-US" sz="1100"/>
              </a:p>
            </p:txBody>
          </p:sp>
          <p:cxnSp>
            <p:nvCxnSpPr>
              <p:cNvPr id="284" name="직선 연결선[R] 283">
                <a:extLst>
                  <a:ext uri="{FF2B5EF4-FFF2-40B4-BE49-F238E27FC236}">
                    <a16:creationId xmlns:a16="http://schemas.microsoft.com/office/drawing/2014/main" id="{80985943-20A0-3DAD-6748-58B2511BEE1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6254" y="2548807"/>
                <a:ext cx="307156" cy="0"/>
              </a:xfrm>
              <a:prstGeom prst="line">
                <a:avLst/>
              </a:prstGeom>
              <a:ln>
                <a:solidFill>
                  <a:srgbClr val="FF7174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5" name="직선 연결선 196">
                <a:extLst>
                  <a:ext uri="{FF2B5EF4-FFF2-40B4-BE49-F238E27FC236}">
                    <a16:creationId xmlns:a16="http://schemas.microsoft.com/office/drawing/2014/main" id="{A5DE7D04-43B7-1551-3249-1521E6ACC21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0917" y="3105749"/>
                <a:ext cx="317831" cy="0"/>
              </a:xfrm>
              <a:prstGeom prst="line">
                <a:avLst/>
              </a:prstGeom>
              <a:ln w="12700">
                <a:solidFill>
                  <a:schemeClr val="bg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9" name="그룹 268">
              <a:extLst>
                <a:ext uri="{FF2B5EF4-FFF2-40B4-BE49-F238E27FC236}">
                  <a16:creationId xmlns:a16="http://schemas.microsoft.com/office/drawing/2014/main" id="{19195A83-D3BA-6742-EC5E-A2E931E9FA15}"/>
                </a:ext>
              </a:extLst>
            </p:cNvPr>
            <p:cNvGrpSpPr/>
            <p:nvPr/>
          </p:nvGrpSpPr>
          <p:grpSpPr>
            <a:xfrm>
              <a:off x="803807" y="2457491"/>
              <a:ext cx="317831" cy="757777"/>
              <a:chOff x="440917" y="2457491"/>
              <a:chExt cx="317831" cy="757777"/>
            </a:xfrm>
          </p:grpSpPr>
          <p:sp>
            <p:nvSpPr>
              <p:cNvPr id="276" name="TextBox 53">
                <a:extLst>
                  <a:ext uri="{FF2B5EF4-FFF2-40B4-BE49-F238E27FC236}">
                    <a16:creationId xmlns:a16="http://schemas.microsoft.com/office/drawing/2014/main" id="{14AD85BA-882A-975F-0631-3652941C0C1B}"/>
                  </a:ext>
                </a:extLst>
              </p:cNvPr>
              <p:cNvSpPr txBox="1"/>
              <p:nvPr/>
            </p:nvSpPr>
            <p:spPr>
              <a:xfrm>
                <a:off x="485217" y="3153713"/>
                <a:ext cx="229230" cy="6155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algn="ctr"/>
                <a:r>
                  <a:rPr lang="ko-KR" altLang="en-US" sz="400"/>
                  <a:t>학습량</a:t>
                </a:r>
                <a:r>
                  <a:rPr lang="en-US" altLang="ko-KR" sz="400"/>
                  <a:t>(%)</a:t>
                </a:r>
              </a:p>
            </p:txBody>
          </p:sp>
          <p:sp>
            <p:nvSpPr>
              <p:cNvPr id="277" name="직사각형 276">
                <a:extLst>
                  <a:ext uri="{FF2B5EF4-FFF2-40B4-BE49-F238E27FC236}">
                    <a16:creationId xmlns:a16="http://schemas.microsoft.com/office/drawing/2014/main" id="{824361F2-2EF4-B9B7-149E-D04EDAEAB05F}"/>
                  </a:ext>
                </a:extLst>
              </p:cNvPr>
              <p:cNvSpPr/>
              <p:nvPr/>
            </p:nvSpPr>
            <p:spPr>
              <a:xfrm>
                <a:off x="611018" y="2508156"/>
                <a:ext cx="115200" cy="597335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kumimoji="1" lang="ko-KR" altLang="en-US" sz="1100"/>
              </a:p>
            </p:txBody>
          </p:sp>
          <p:sp>
            <p:nvSpPr>
              <p:cNvPr id="278" name="직사각형 277">
                <a:extLst>
                  <a:ext uri="{FF2B5EF4-FFF2-40B4-BE49-F238E27FC236}">
                    <a16:creationId xmlns:a16="http://schemas.microsoft.com/office/drawing/2014/main" id="{1486ADDD-D751-23AA-EDFB-B34D824ACD65}"/>
                  </a:ext>
                </a:extLst>
              </p:cNvPr>
              <p:cNvSpPr/>
              <p:nvPr/>
            </p:nvSpPr>
            <p:spPr>
              <a:xfrm>
                <a:off x="473447" y="2457491"/>
                <a:ext cx="90000" cy="648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kumimoji="1" lang="ko-KR" altLang="en-US" sz="1100"/>
              </a:p>
            </p:txBody>
          </p:sp>
          <p:cxnSp>
            <p:nvCxnSpPr>
              <p:cNvPr id="279" name="직선 연결선[R] 278">
                <a:extLst>
                  <a:ext uri="{FF2B5EF4-FFF2-40B4-BE49-F238E27FC236}">
                    <a16:creationId xmlns:a16="http://schemas.microsoft.com/office/drawing/2014/main" id="{28EDA7D0-E200-03B9-1241-8E2FE97C735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6254" y="2568796"/>
                <a:ext cx="307156" cy="0"/>
              </a:xfrm>
              <a:prstGeom prst="line">
                <a:avLst/>
              </a:prstGeom>
              <a:ln>
                <a:solidFill>
                  <a:srgbClr val="FF7174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0" name="직선 연결선 196">
                <a:extLst>
                  <a:ext uri="{FF2B5EF4-FFF2-40B4-BE49-F238E27FC236}">
                    <a16:creationId xmlns:a16="http://schemas.microsoft.com/office/drawing/2014/main" id="{3415D14E-E29E-4785-7B86-B0157A4C051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0917" y="3105749"/>
                <a:ext cx="317831" cy="0"/>
              </a:xfrm>
              <a:prstGeom prst="line">
                <a:avLst/>
              </a:prstGeom>
              <a:ln w="12700">
                <a:solidFill>
                  <a:schemeClr val="bg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0" name="그룹 269">
              <a:extLst>
                <a:ext uri="{FF2B5EF4-FFF2-40B4-BE49-F238E27FC236}">
                  <a16:creationId xmlns:a16="http://schemas.microsoft.com/office/drawing/2014/main" id="{15BCBC8D-6115-030F-F2B3-1DD8EE99A8F7}"/>
                </a:ext>
              </a:extLst>
            </p:cNvPr>
            <p:cNvGrpSpPr/>
            <p:nvPr/>
          </p:nvGrpSpPr>
          <p:grpSpPr>
            <a:xfrm>
              <a:off x="1166697" y="2406344"/>
              <a:ext cx="317831" cy="808924"/>
              <a:chOff x="440917" y="2406344"/>
              <a:chExt cx="317831" cy="808924"/>
            </a:xfrm>
          </p:grpSpPr>
          <p:sp>
            <p:nvSpPr>
              <p:cNvPr id="271" name="TextBox 53">
                <a:extLst>
                  <a:ext uri="{FF2B5EF4-FFF2-40B4-BE49-F238E27FC236}">
                    <a16:creationId xmlns:a16="http://schemas.microsoft.com/office/drawing/2014/main" id="{BE8723D8-B641-5B6B-A658-CB3FBF0D1B84}"/>
                  </a:ext>
                </a:extLst>
              </p:cNvPr>
              <p:cNvSpPr txBox="1"/>
              <p:nvPr/>
            </p:nvSpPr>
            <p:spPr>
              <a:xfrm>
                <a:off x="481210" y="3153713"/>
                <a:ext cx="237245" cy="6155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algn="ctr"/>
                <a:r>
                  <a:rPr lang="ko-KR" altLang="en-US" sz="400" err="1"/>
                  <a:t>정답률</a:t>
                </a:r>
                <a:r>
                  <a:rPr lang="en-US" altLang="ko-KR" sz="400"/>
                  <a:t>(%)</a:t>
                </a:r>
              </a:p>
            </p:txBody>
          </p:sp>
          <p:sp>
            <p:nvSpPr>
              <p:cNvPr id="272" name="직사각형 271">
                <a:extLst>
                  <a:ext uri="{FF2B5EF4-FFF2-40B4-BE49-F238E27FC236}">
                    <a16:creationId xmlns:a16="http://schemas.microsoft.com/office/drawing/2014/main" id="{467146FB-68FD-F13E-3445-E193374DFCAB}"/>
                  </a:ext>
                </a:extLst>
              </p:cNvPr>
              <p:cNvSpPr/>
              <p:nvPr/>
            </p:nvSpPr>
            <p:spPr>
              <a:xfrm>
                <a:off x="611018" y="2406344"/>
                <a:ext cx="115200" cy="699147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kumimoji="1" lang="ko-KR" altLang="en-US" sz="1100"/>
              </a:p>
            </p:txBody>
          </p:sp>
          <p:sp>
            <p:nvSpPr>
              <p:cNvPr id="273" name="직사각형 272">
                <a:extLst>
                  <a:ext uri="{FF2B5EF4-FFF2-40B4-BE49-F238E27FC236}">
                    <a16:creationId xmlns:a16="http://schemas.microsoft.com/office/drawing/2014/main" id="{EF4DDBC1-194B-8FCF-B9AC-C852BB0EA50F}"/>
                  </a:ext>
                </a:extLst>
              </p:cNvPr>
              <p:cNvSpPr/>
              <p:nvPr/>
            </p:nvSpPr>
            <p:spPr>
              <a:xfrm>
                <a:off x="473447" y="2493491"/>
                <a:ext cx="90000" cy="61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kumimoji="1" lang="ko-KR" altLang="en-US" sz="1100"/>
              </a:p>
            </p:txBody>
          </p:sp>
          <p:cxnSp>
            <p:nvCxnSpPr>
              <p:cNvPr id="274" name="직선 연결선[R] 273">
                <a:extLst>
                  <a:ext uri="{FF2B5EF4-FFF2-40B4-BE49-F238E27FC236}">
                    <a16:creationId xmlns:a16="http://schemas.microsoft.com/office/drawing/2014/main" id="{255A1DB8-502D-FF1C-97D0-73C1BB8B52E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6254" y="2500839"/>
                <a:ext cx="307156" cy="0"/>
              </a:xfrm>
              <a:prstGeom prst="line">
                <a:avLst/>
              </a:prstGeom>
              <a:ln>
                <a:solidFill>
                  <a:srgbClr val="FF7174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5" name="직선 연결선 196">
                <a:extLst>
                  <a:ext uri="{FF2B5EF4-FFF2-40B4-BE49-F238E27FC236}">
                    <a16:creationId xmlns:a16="http://schemas.microsoft.com/office/drawing/2014/main" id="{88569A29-4113-191E-9B0D-B8EB46C13A2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0917" y="3105749"/>
                <a:ext cx="317831" cy="0"/>
              </a:xfrm>
              <a:prstGeom prst="line">
                <a:avLst/>
              </a:prstGeom>
              <a:ln w="12700">
                <a:solidFill>
                  <a:schemeClr val="bg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20" name="양쪽 모서리가 둥근 사각형 19">
            <a:extLst>
              <a:ext uri="{FF2B5EF4-FFF2-40B4-BE49-F238E27FC236}">
                <a16:creationId xmlns:a16="http://schemas.microsoft.com/office/drawing/2014/main" id="{E74DE113-F962-F17E-EECD-92C8A97E41EA}"/>
              </a:ext>
            </a:extLst>
          </p:cNvPr>
          <p:cNvSpPr/>
          <p:nvPr/>
        </p:nvSpPr>
        <p:spPr>
          <a:xfrm>
            <a:off x="1488431" y="1200730"/>
            <a:ext cx="1176186" cy="213360"/>
          </a:xfrm>
          <a:prstGeom prst="round2SameRect">
            <a:avLst/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>
                    <a:lumMod val="75000"/>
                    <a:lumOff val="25000"/>
                  </a:schemeClr>
                </a:solidFill>
              </a:rPr>
              <a:t>생활과 윤리 </a:t>
            </a:r>
            <a:r>
              <a:rPr lang="ko-KR" altLang="en-US" sz="800" b="1" err="1">
                <a:solidFill>
                  <a:schemeClr val="tx1">
                    <a:lumMod val="75000"/>
                    <a:lumOff val="25000"/>
                  </a:schemeClr>
                </a:solidFill>
              </a:rPr>
              <a:t>보충반</a:t>
            </a:r>
            <a:endParaRPr lang="x-none" altLang="en-US" sz="800" b="1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6359797-5F7C-D699-40A2-F8FCD2023020}"/>
              </a:ext>
            </a:extLst>
          </p:cNvPr>
          <p:cNvSpPr txBox="1"/>
          <p:nvPr/>
        </p:nvSpPr>
        <p:spPr>
          <a:xfrm>
            <a:off x="313249" y="935431"/>
            <a:ext cx="755015" cy="1692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100" b="1"/>
              <a:t>종합 리포트</a:t>
            </a:r>
            <a:endParaRPr lang="en-US" altLang="ko-KR" sz="1050" b="1"/>
          </a:p>
        </p:txBody>
      </p:sp>
      <p:sp>
        <p:nvSpPr>
          <p:cNvPr id="19" name="양쪽 모서리가 둥근 사각형 18">
            <a:extLst>
              <a:ext uri="{FF2B5EF4-FFF2-40B4-BE49-F238E27FC236}">
                <a16:creationId xmlns:a16="http://schemas.microsoft.com/office/drawing/2014/main" id="{F1C7E435-A0D4-F338-3626-8724FB81F9E7}"/>
              </a:ext>
            </a:extLst>
          </p:cNvPr>
          <p:cNvSpPr/>
          <p:nvPr/>
        </p:nvSpPr>
        <p:spPr>
          <a:xfrm>
            <a:off x="313249" y="1200730"/>
            <a:ext cx="1176186" cy="213360"/>
          </a:xfrm>
          <a:prstGeom prst="round2SameRect">
            <a:avLst/>
          </a:prstGeom>
          <a:solidFill>
            <a:schemeClr val="tx1">
              <a:lumMod val="50000"/>
              <a:lumOff val="50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x-none" altLang="en-US" sz="800" b="1">
                <a:solidFill>
                  <a:prstClr val="white"/>
                </a:solidFill>
              </a:rPr>
              <a:t>우리반</a:t>
            </a:r>
          </a:p>
        </p:txBody>
      </p:sp>
      <p:pic>
        <p:nvPicPr>
          <p:cNvPr id="23" name="그래픽 22" descr="추가 단색으로 채워진">
            <a:extLst>
              <a:ext uri="{FF2B5EF4-FFF2-40B4-BE49-F238E27FC236}">
                <a16:creationId xmlns:a16="http://schemas.microsoft.com/office/drawing/2014/main" id="{A47D46E3-64A1-17F6-8B2C-32E845E6095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929811" y="1241215"/>
            <a:ext cx="133200" cy="133200"/>
          </a:xfrm>
          <a:prstGeom prst="rect">
            <a:avLst/>
          </a:prstGeom>
        </p:spPr>
      </p:pic>
      <p:sp>
        <p:nvSpPr>
          <p:cNvPr id="6" name="양쪽 모서리가 둥근 사각형 5">
            <a:extLst>
              <a:ext uri="{FF2B5EF4-FFF2-40B4-BE49-F238E27FC236}">
                <a16:creationId xmlns:a16="http://schemas.microsoft.com/office/drawing/2014/main" id="{5EAAAA42-A0FC-6024-5CAF-195CC9C8CBB9}"/>
              </a:ext>
            </a:extLst>
          </p:cNvPr>
          <p:cNvSpPr/>
          <p:nvPr/>
        </p:nvSpPr>
        <p:spPr>
          <a:xfrm>
            <a:off x="2664617" y="1200730"/>
            <a:ext cx="1176186" cy="213360"/>
          </a:xfrm>
          <a:prstGeom prst="round2SameRect">
            <a:avLst/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>
                    <a:lumMod val="75000"/>
                    <a:lumOff val="25000"/>
                  </a:schemeClr>
                </a:solidFill>
              </a:rPr>
              <a:t>윤리와 사상 정규</a:t>
            </a:r>
            <a:endParaRPr lang="x-none" altLang="en-US" sz="800" b="1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80" name="그룹 79">
            <a:extLst>
              <a:ext uri="{FF2B5EF4-FFF2-40B4-BE49-F238E27FC236}">
                <a16:creationId xmlns:a16="http://schemas.microsoft.com/office/drawing/2014/main" id="{D22281C9-3F82-D50E-7199-E886A2EC37CC}"/>
              </a:ext>
            </a:extLst>
          </p:cNvPr>
          <p:cNvGrpSpPr/>
          <p:nvPr/>
        </p:nvGrpSpPr>
        <p:grpSpPr>
          <a:xfrm>
            <a:off x="58821" y="6667845"/>
            <a:ext cx="8903367" cy="522455"/>
            <a:chOff x="-49149" y="6300930"/>
            <a:chExt cx="8903367" cy="522455"/>
          </a:xfrm>
        </p:grpSpPr>
        <p:sp>
          <p:nvSpPr>
            <p:cNvPr id="81" name="직사각형 80">
              <a:extLst>
                <a:ext uri="{FF2B5EF4-FFF2-40B4-BE49-F238E27FC236}">
                  <a16:creationId xmlns:a16="http://schemas.microsoft.com/office/drawing/2014/main" id="{FC032F8A-3197-E042-B322-ECF9E45616C1}"/>
                </a:ext>
              </a:extLst>
            </p:cNvPr>
            <p:cNvSpPr/>
            <p:nvPr/>
          </p:nvSpPr>
          <p:spPr>
            <a:xfrm>
              <a:off x="-49149" y="6300930"/>
              <a:ext cx="8903367" cy="52245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82" name="Cutout">
              <a:extLst>
                <a:ext uri="{FF2B5EF4-FFF2-40B4-BE49-F238E27FC236}">
                  <a16:creationId xmlns:a16="http://schemas.microsoft.com/office/drawing/2014/main" id="{E1CDF931-84F4-156D-669F-F36D3B20101C}"/>
                </a:ext>
              </a:extLst>
            </p:cNvPr>
            <p:cNvGrpSpPr/>
            <p:nvPr/>
          </p:nvGrpSpPr>
          <p:grpSpPr>
            <a:xfrm rot="5400000">
              <a:off x="4206901" y="2309943"/>
              <a:ext cx="277006" cy="8512275"/>
              <a:chOff x="6402383" y="1619639"/>
              <a:chExt cx="239718" cy="898136"/>
            </a:xfrm>
            <a:solidFill>
              <a:srgbClr val="FFFFFF"/>
            </a:solidFill>
          </p:grpSpPr>
          <p:sp>
            <p:nvSpPr>
              <p:cNvPr id="83" name="Fill">
                <a:extLst>
                  <a:ext uri="{FF2B5EF4-FFF2-40B4-BE49-F238E27FC236}">
                    <a16:creationId xmlns:a16="http://schemas.microsoft.com/office/drawing/2014/main" id="{FCB2BC1D-2E65-B566-DC1D-844FF18C5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2383" y="1619639"/>
                <a:ext cx="239713" cy="898136"/>
              </a:xfrm>
              <a:custGeom>
                <a:avLst/>
                <a:gdLst>
                  <a:gd name="T0" fmla="*/ 74 w 151"/>
                  <a:gd name="T1" fmla="*/ 588 h 588"/>
                  <a:gd name="T2" fmla="*/ 151 w 151"/>
                  <a:gd name="T3" fmla="*/ 518 h 588"/>
                  <a:gd name="T4" fmla="*/ 74 w 151"/>
                  <a:gd name="T5" fmla="*/ 441 h 588"/>
                  <a:gd name="T6" fmla="*/ 151 w 151"/>
                  <a:gd name="T7" fmla="*/ 375 h 588"/>
                  <a:gd name="T8" fmla="*/ 74 w 151"/>
                  <a:gd name="T9" fmla="*/ 294 h 588"/>
                  <a:gd name="T10" fmla="*/ 151 w 151"/>
                  <a:gd name="T11" fmla="*/ 231 h 588"/>
                  <a:gd name="T12" fmla="*/ 74 w 151"/>
                  <a:gd name="T13" fmla="*/ 147 h 588"/>
                  <a:gd name="T14" fmla="*/ 151 w 151"/>
                  <a:gd name="T15" fmla="*/ 88 h 588"/>
                  <a:gd name="T16" fmla="*/ 74 w 151"/>
                  <a:gd name="T17" fmla="*/ 0 h 588"/>
                  <a:gd name="T18" fmla="*/ 0 w 151"/>
                  <a:gd name="T19" fmla="*/ 0 h 588"/>
                  <a:gd name="T20" fmla="*/ 78 w 151"/>
                  <a:gd name="T21" fmla="*/ 88 h 588"/>
                  <a:gd name="T22" fmla="*/ 0 w 151"/>
                  <a:gd name="T23" fmla="*/ 147 h 588"/>
                  <a:gd name="T24" fmla="*/ 78 w 151"/>
                  <a:gd name="T25" fmla="*/ 231 h 588"/>
                  <a:gd name="T26" fmla="*/ 0 w 151"/>
                  <a:gd name="T27" fmla="*/ 294 h 588"/>
                  <a:gd name="T28" fmla="*/ 78 w 151"/>
                  <a:gd name="T29" fmla="*/ 375 h 588"/>
                  <a:gd name="T30" fmla="*/ 0 w 151"/>
                  <a:gd name="T31" fmla="*/ 441 h 588"/>
                  <a:gd name="T32" fmla="*/ 78 w 151"/>
                  <a:gd name="T33" fmla="*/ 518 h 588"/>
                  <a:gd name="T34" fmla="*/ 0 w 151"/>
                  <a:gd name="T35" fmla="*/ 588 h 588"/>
                  <a:gd name="T36" fmla="*/ 74 w 151"/>
                  <a:gd name="T3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1" h="588">
                    <a:moveTo>
                      <a:pt x="74" y="588"/>
                    </a:moveTo>
                    <a:lnTo>
                      <a:pt x="151" y="518"/>
                    </a:lnTo>
                    <a:lnTo>
                      <a:pt x="74" y="441"/>
                    </a:lnTo>
                    <a:lnTo>
                      <a:pt x="151" y="375"/>
                    </a:lnTo>
                    <a:lnTo>
                      <a:pt x="74" y="294"/>
                    </a:lnTo>
                    <a:lnTo>
                      <a:pt x="151" y="231"/>
                    </a:lnTo>
                    <a:lnTo>
                      <a:pt x="74" y="147"/>
                    </a:lnTo>
                    <a:lnTo>
                      <a:pt x="151" y="88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78" y="88"/>
                    </a:lnTo>
                    <a:lnTo>
                      <a:pt x="0" y="147"/>
                    </a:lnTo>
                    <a:lnTo>
                      <a:pt x="78" y="231"/>
                    </a:lnTo>
                    <a:lnTo>
                      <a:pt x="0" y="294"/>
                    </a:lnTo>
                    <a:lnTo>
                      <a:pt x="78" y="375"/>
                    </a:lnTo>
                    <a:lnTo>
                      <a:pt x="0" y="441"/>
                    </a:lnTo>
                    <a:lnTo>
                      <a:pt x="78" y="518"/>
                    </a:lnTo>
                    <a:lnTo>
                      <a:pt x="0" y="588"/>
                    </a:lnTo>
                    <a:lnTo>
                      <a:pt x="74" y="588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84" name="Border">
                <a:extLst>
                  <a:ext uri="{FF2B5EF4-FFF2-40B4-BE49-F238E27FC236}">
                    <a16:creationId xmlns:a16="http://schemas.microsoft.com/office/drawing/2014/main" id="{FB1B756D-A85D-8AF4-54A9-7EF52E41B9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02388" y="1619639"/>
                <a:ext cx="239713" cy="898136"/>
              </a:xfrm>
              <a:custGeom>
                <a:avLst/>
                <a:gdLst>
                  <a:gd name="T0" fmla="*/ 0 w 909"/>
                  <a:gd name="T1" fmla="*/ 0 h 3585"/>
                  <a:gd name="T2" fmla="*/ 467 w 909"/>
                  <a:gd name="T3" fmla="*/ 535 h 3585"/>
                  <a:gd name="T4" fmla="*/ 0 w 909"/>
                  <a:gd name="T5" fmla="*/ 896 h 3585"/>
                  <a:gd name="T6" fmla="*/ 467 w 909"/>
                  <a:gd name="T7" fmla="*/ 1409 h 3585"/>
                  <a:gd name="T8" fmla="*/ 0 w 909"/>
                  <a:gd name="T9" fmla="*/ 1793 h 3585"/>
                  <a:gd name="T10" fmla="*/ 467 w 909"/>
                  <a:gd name="T11" fmla="*/ 2284 h 3585"/>
                  <a:gd name="T12" fmla="*/ 0 w 909"/>
                  <a:gd name="T13" fmla="*/ 2689 h 3585"/>
                  <a:gd name="T14" fmla="*/ 467 w 909"/>
                  <a:gd name="T15" fmla="*/ 3158 h 3585"/>
                  <a:gd name="T16" fmla="*/ 0 w 909"/>
                  <a:gd name="T17" fmla="*/ 3585 h 3585"/>
                  <a:gd name="T18" fmla="*/ 442 w 909"/>
                  <a:gd name="T19" fmla="*/ 3585 h 3585"/>
                  <a:gd name="T20" fmla="*/ 909 w 909"/>
                  <a:gd name="T21" fmla="*/ 3158 h 3585"/>
                  <a:gd name="T22" fmla="*/ 442 w 909"/>
                  <a:gd name="T23" fmla="*/ 2689 h 3585"/>
                  <a:gd name="T24" fmla="*/ 909 w 909"/>
                  <a:gd name="T25" fmla="*/ 2284 h 3585"/>
                  <a:gd name="T26" fmla="*/ 442 w 909"/>
                  <a:gd name="T27" fmla="*/ 1793 h 3585"/>
                  <a:gd name="T28" fmla="*/ 909 w 909"/>
                  <a:gd name="T29" fmla="*/ 1409 h 3585"/>
                  <a:gd name="T30" fmla="*/ 442 w 909"/>
                  <a:gd name="T31" fmla="*/ 896 h 3585"/>
                  <a:gd name="T32" fmla="*/ 909 w 909"/>
                  <a:gd name="T33" fmla="*/ 535 h 3585"/>
                  <a:gd name="T34" fmla="*/ 442 w 909"/>
                  <a:gd name="T35" fmla="*/ 0 h 3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9" h="3585">
                    <a:moveTo>
                      <a:pt x="0" y="0"/>
                    </a:moveTo>
                    <a:lnTo>
                      <a:pt x="467" y="535"/>
                    </a:lnTo>
                    <a:lnTo>
                      <a:pt x="0" y="896"/>
                    </a:lnTo>
                    <a:lnTo>
                      <a:pt x="467" y="1409"/>
                    </a:lnTo>
                    <a:lnTo>
                      <a:pt x="0" y="1793"/>
                    </a:lnTo>
                    <a:lnTo>
                      <a:pt x="467" y="2284"/>
                    </a:lnTo>
                    <a:lnTo>
                      <a:pt x="0" y="2689"/>
                    </a:lnTo>
                    <a:lnTo>
                      <a:pt x="467" y="3158"/>
                    </a:lnTo>
                    <a:lnTo>
                      <a:pt x="0" y="3585"/>
                    </a:lnTo>
                    <a:moveTo>
                      <a:pt x="442" y="3585"/>
                    </a:moveTo>
                    <a:lnTo>
                      <a:pt x="909" y="3158"/>
                    </a:lnTo>
                    <a:lnTo>
                      <a:pt x="442" y="2689"/>
                    </a:lnTo>
                    <a:lnTo>
                      <a:pt x="909" y="2284"/>
                    </a:lnTo>
                    <a:lnTo>
                      <a:pt x="442" y="1793"/>
                    </a:lnTo>
                    <a:lnTo>
                      <a:pt x="909" y="1409"/>
                    </a:lnTo>
                    <a:lnTo>
                      <a:pt x="442" y="896"/>
                    </a:lnTo>
                    <a:lnTo>
                      <a:pt x="909" y="535"/>
                    </a:lnTo>
                    <a:lnTo>
                      <a:pt x="442" y="0"/>
                    </a:lnTo>
                  </a:path>
                </a:pathLst>
              </a:custGeom>
              <a:noFill/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sp>
        <p:nvSpPr>
          <p:cNvPr id="95" name="양쪽 모서리가 둥근 사각형 94">
            <a:extLst>
              <a:ext uri="{FF2B5EF4-FFF2-40B4-BE49-F238E27FC236}">
                <a16:creationId xmlns:a16="http://schemas.microsoft.com/office/drawing/2014/main" id="{0B0B6685-11BC-223C-0427-D2377109C97F}"/>
              </a:ext>
            </a:extLst>
          </p:cNvPr>
          <p:cNvSpPr/>
          <p:nvPr/>
        </p:nvSpPr>
        <p:spPr>
          <a:xfrm>
            <a:off x="3839799" y="1200730"/>
            <a:ext cx="1176186" cy="213360"/>
          </a:xfrm>
          <a:prstGeom prst="round2SameRect">
            <a:avLst/>
          </a:prstGeom>
          <a:solidFill>
            <a:schemeClr val="tx1">
              <a:lumMod val="50000"/>
              <a:lumOff val="50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 altLang="en-US" sz="800" b="1">
              <a:solidFill>
                <a:prstClr val="white"/>
              </a:solidFill>
            </a:endParaRPr>
          </a:p>
        </p:txBody>
      </p:sp>
      <p:sp>
        <p:nvSpPr>
          <p:cNvPr id="96" name="양쪽 모서리가 둥근 사각형 95">
            <a:extLst>
              <a:ext uri="{FF2B5EF4-FFF2-40B4-BE49-F238E27FC236}">
                <a16:creationId xmlns:a16="http://schemas.microsoft.com/office/drawing/2014/main" id="{87E5C2C2-EF2E-7972-B7CA-A5AF49B78E7A}"/>
              </a:ext>
            </a:extLst>
          </p:cNvPr>
          <p:cNvSpPr/>
          <p:nvPr/>
        </p:nvSpPr>
        <p:spPr>
          <a:xfrm>
            <a:off x="313249" y="1200730"/>
            <a:ext cx="1176186" cy="213360"/>
          </a:xfrm>
          <a:prstGeom prst="round2SameRect">
            <a:avLst/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x-none" altLang="en-US" sz="800" b="1">
                <a:solidFill>
                  <a:schemeClr val="tx1">
                    <a:lumMod val="75000"/>
                    <a:lumOff val="25000"/>
                  </a:schemeClr>
                </a:solidFill>
              </a:rPr>
              <a:t>우리반</a:t>
            </a:r>
          </a:p>
        </p:txBody>
      </p:sp>
      <p:sp>
        <p:nvSpPr>
          <p:cNvPr id="97" name="양쪽 모서리가 둥근 사각형 96">
            <a:extLst>
              <a:ext uri="{FF2B5EF4-FFF2-40B4-BE49-F238E27FC236}">
                <a16:creationId xmlns:a16="http://schemas.microsoft.com/office/drawing/2014/main" id="{2E479F09-0FBC-6C8B-B13B-F23E9A143A91}"/>
              </a:ext>
            </a:extLst>
          </p:cNvPr>
          <p:cNvSpPr/>
          <p:nvPr/>
        </p:nvSpPr>
        <p:spPr>
          <a:xfrm>
            <a:off x="1488431" y="1200730"/>
            <a:ext cx="1176186" cy="213360"/>
          </a:xfrm>
          <a:prstGeom prst="round2SameRect">
            <a:avLst/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>
                    <a:lumMod val="75000"/>
                    <a:lumOff val="25000"/>
                  </a:schemeClr>
                </a:solidFill>
              </a:rPr>
              <a:t>생활과 윤리</a:t>
            </a:r>
            <a:endParaRPr lang="x-none" altLang="en-US" sz="800" b="1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8" name="양쪽 모서리가 둥근 사각형 97">
            <a:extLst>
              <a:ext uri="{FF2B5EF4-FFF2-40B4-BE49-F238E27FC236}">
                <a16:creationId xmlns:a16="http://schemas.microsoft.com/office/drawing/2014/main" id="{2EDC4D0D-0C8B-4A66-AB22-C13064D39C30}"/>
              </a:ext>
            </a:extLst>
          </p:cNvPr>
          <p:cNvSpPr/>
          <p:nvPr/>
        </p:nvSpPr>
        <p:spPr>
          <a:xfrm>
            <a:off x="2664617" y="1200730"/>
            <a:ext cx="1176186" cy="213360"/>
          </a:xfrm>
          <a:prstGeom prst="round2SameRect">
            <a:avLst/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>
                    <a:lumMod val="75000"/>
                    <a:lumOff val="25000"/>
                  </a:schemeClr>
                </a:solidFill>
              </a:rPr>
              <a:t>윤리와 사상</a:t>
            </a:r>
            <a:endParaRPr lang="x-none" altLang="en-US" sz="800" b="1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pic>
        <p:nvPicPr>
          <p:cNvPr id="109" name="그래픽 108" descr="추가 단색으로 채워진">
            <a:extLst>
              <a:ext uri="{FF2B5EF4-FFF2-40B4-BE49-F238E27FC236}">
                <a16:creationId xmlns:a16="http://schemas.microsoft.com/office/drawing/2014/main" id="{95988427-BF6F-74CD-D44C-10E07CBDEE5C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4373074" y="1241215"/>
            <a:ext cx="133200" cy="133200"/>
          </a:xfrm>
          <a:prstGeom prst="rect">
            <a:avLst/>
          </a:prstGeom>
        </p:spPr>
      </p:pic>
      <p:graphicFrame>
        <p:nvGraphicFramePr>
          <p:cNvPr id="115" name="Google Shape;912;p23">
            <a:extLst>
              <a:ext uri="{FF2B5EF4-FFF2-40B4-BE49-F238E27FC236}">
                <a16:creationId xmlns:a16="http://schemas.microsoft.com/office/drawing/2014/main" id="{43C55656-2ABB-AD79-D273-2B145847BA0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4439780"/>
              </p:ext>
            </p:extLst>
          </p:nvPr>
        </p:nvGraphicFramePr>
        <p:xfrm>
          <a:off x="9032626" y="1312900"/>
          <a:ext cx="3047759" cy="124812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94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1835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개설한 과목 탭 추가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87244712"/>
                  </a:ext>
                </a:extLst>
              </a:tr>
              <a:tr h="0">
                <a:tc rowSpan="3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내가 개설한 과목 목록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x-none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내가 개설한 과목 목록 불러오기 영역 확장 </a:t>
                      </a:r>
                      <a:r>
                        <a:rPr lang="en-US" altLang="x-none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(+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 </a:t>
                      </a:r>
                      <a:r>
                        <a:rPr lang="ko-KR" altLang="en-US" sz="700" b="0" u="none" strike="noStrike" cap="none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클릭시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1355919"/>
                  </a:ext>
                </a:extLst>
              </a:tr>
              <a:tr h="14268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2-1 </a:t>
                      </a:r>
                      <a:r>
                        <a:rPr lang="x-none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내가 개설한 과목 </a:t>
                      </a:r>
                      <a:br>
                        <a:rPr lang="en-US" altLang="x-none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내가 개설한 과목 목록 버블형태로 모두 표시</a:t>
                      </a:r>
                      <a:b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Click: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목록에서 제외되고 상단 탭 영역에 선택된 개설과목 탭 생성</a:t>
                      </a:r>
                      <a:b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연속 선택 가능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없을 시 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 후 창 자동 닫힘 </a:t>
                      </a:r>
                      <a:endParaRPr lang="en-US" altLang="ko-KR" sz="700" b="0" u="none" strike="noStrike" cap="none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6008260"/>
                  </a:ext>
                </a:extLst>
              </a:tr>
              <a:tr h="14268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2-2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닫기 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내가 개설한 과목 목록 수동으로 닫기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23481245"/>
                  </a:ext>
                </a:extLst>
              </a:tr>
            </a:tbl>
          </a:graphicData>
        </a:graphic>
      </p:graphicFrame>
      <p:graphicFrame>
        <p:nvGraphicFramePr>
          <p:cNvPr id="116" name="표 115">
            <a:extLst>
              <a:ext uri="{FF2B5EF4-FFF2-40B4-BE49-F238E27FC236}">
                <a16:creationId xmlns:a16="http://schemas.microsoft.com/office/drawing/2014/main" id="{45CD19AD-5EA8-A1A0-F88F-8EB5B7B7EA3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9823975"/>
              </p:ext>
            </p:extLst>
          </p:nvPr>
        </p:nvGraphicFramePr>
        <p:xfrm>
          <a:off x="9042400" y="111727"/>
          <a:ext cx="3064806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2905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TEA-AIR-SYN-002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교사</a:t>
                      </a:r>
                      <a:r>
                        <a:rPr lang="en-US" altLang="ko-KR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</a:t>
                      </a:r>
                      <a:r>
                        <a:rPr lang="ko-KR" altLang="en-US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ko-KR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</a:t>
                      </a:r>
                      <a:r>
                        <a:rPr lang="ko-KR" altLang="en-US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  <a:r>
                        <a:rPr lang="en-US" altLang="ko-KR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월간리포트</a:t>
                      </a:r>
                      <a:r>
                        <a:rPr lang="en-US" altLang="ko-KR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A_</a:t>
                      </a:r>
                      <a:r>
                        <a:rPr lang="ko-KR" altLang="en-US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과목</a:t>
                      </a:r>
                      <a:r>
                        <a:rPr lang="x-none" altLang="en-US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목록 불러오기</a:t>
                      </a:r>
                      <a:endParaRPr lang="ko-KR" altLang="en-US" b="0" spc="0" baseline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8" name="Circle">
            <a:extLst>
              <a:ext uri="{FF2B5EF4-FFF2-40B4-BE49-F238E27FC236}">
                <a16:creationId xmlns:a16="http://schemas.microsoft.com/office/drawing/2014/main" id="{B8AA08A3-F65A-3CC9-F97E-C57F78A5239F}"/>
              </a:ext>
            </a:extLst>
          </p:cNvPr>
          <p:cNvSpPr/>
          <p:nvPr/>
        </p:nvSpPr>
        <p:spPr>
          <a:xfrm>
            <a:off x="4793034" y="1148709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</a:t>
            </a:r>
            <a:endParaRPr sz="700">
              <a:solidFill>
                <a:schemeClr val="bg1"/>
              </a:solidFill>
            </a:endParaRPr>
          </a:p>
        </p:txBody>
      </p:sp>
      <p:pic>
        <p:nvPicPr>
          <p:cNvPr id="124" name="그래픽 123" descr="추가 단색으로 채워진">
            <a:extLst>
              <a:ext uri="{FF2B5EF4-FFF2-40B4-BE49-F238E27FC236}">
                <a16:creationId xmlns:a16="http://schemas.microsoft.com/office/drawing/2014/main" id="{A1F054B0-4092-796B-1BBC-681CB660481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2700000">
            <a:off x="2506588" y="1265889"/>
            <a:ext cx="96149" cy="96149"/>
          </a:xfrm>
          <a:prstGeom prst="rect">
            <a:avLst/>
          </a:prstGeom>
        </p:spPr>
      </p:pic>
      <p:pic>
        <p:nvPicPr>
          <p:cNvPr id="125" name="그래픽 124" descr="추가 단색으로 채워진">
            <a:extLst>
              <a:ext uri="{FF2B5EF4-FFF2-40B4-BE49-F238E27FC236}">
                <a16:creationId xmlns:a16="http://schemas.microsoft.com/office/drawing/2014/main" id="{590C3089-2711-6A04-1580-66DB30C8D68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2700000">
            <a:off x="3692118" y="1265889"/>
            <a:ext cx="96149" cy="96149"/>
          </a:xfrm>
          <a:prstGeom prst="rect">
            <a:avLst/>
          </a:prstGeom>
        </p:spPr>
      </p:pic>
      <p:pic>
        <p:nvPicPr>
          <p:cNvPr id="8" name="Graphic 11">
            <a:extLst>
              <a:ext uri="{FF2B5EF4-FFF2-40B4-BE49-F238E27FC236}">
                <a16:creationId xmlns:a16="http://schemas.microsoft.com/office/drawing/2014/main" id="{251CAB8B-E9D8-3D00-7623-D2358C4CA2FA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1112975" y="931751"/>
            <a:ext cx="155002" cy="155002"/>
          </a:xfrm>
          <a:prstGeom prst="rect">
            <a:avLst/>
          </a:prstGeom>
        </p:spPr>
      </p:pic>
      <p:sp>
        <p:nvSpPr>
          <p:cNvPr id="9" name="직사각형 8">
            <a:extLst>
              <a:ext uri="{FF2B5EF4-FFF2-40B4-BE49-F238E27FC236}">
                <a16:creationId xmlns:a16="http://schemas.microsoft.com/office/drawing/2014/main" id="{7C5F9F92-A0CE-C80E-A4B0-3C1942506AAF}"/>
              </a:ext>
            </a:extLst>
          </p:cNvPr>
          <p:cNvSpPr/>
          <p:nvPr/>
        </p:nvSpPr>
        <p:spPr>
          <a:xfrm>
            <a:off x="116344" y="1425312"/>
            <a:ext cx="8800653" cy="5764988"/>
          </a:xfrm>
          <a:prstGeom prst="rect">
            <a:avLst/>
          </a:prstGeom>
          <a:solidFill>
            <a:schemeClr val="tx1">
              <a:lumMod val="95000"/>
              <a:lumOff val="5000"/>
              <a:alpha val="32338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grpSp>
        <p:nvGrpSpPr>
          <p:cNvPr id="2" name="그룹 1">
            <a:extLst>
              <a:ext uri="{FF2B5EF4-FFF2-40B4-BE49-F238E27FC236}">
                <a16:creationId xmlns:a16="http://schemas.microsoft.com/office/drawing/2014/main" id="{DA15CA39-6DA5-F0CC-6496-76B9307BB6B2}"/>
              </a:ext>
            </a:extLst>
          </p:cNvPr>
          <p:cNvGrpSpPr/>
          <p:nvPr/>
        </p:nvGrpSpPr>
        <p:grpSpPr>
          <a:xfrm>
            <a:off x="302057" y="1345478"/>
            <a:ext cx="8418036" cy="940522"/>
            <a:chOff x="302057" y="1345478"/>
            <a:chExt cx="8418036" cy="940522"/>
          </a:xfrm>
        </p:grpSpPr>
        <p:sp>
          <p:nvSpPr>
            <p:cNvPr id="128" name="Rounded Rectangle">
              <a:extLst>
                <a:ext uri="{FF2B5EF4-FFF2-40B4-BE49-F238E27FC236}">
                  <a16:creationId xmlns:a16="http://schemas.microsoft.com/office/drawing/2014/main" id="{70D9AEBF-E87A-C469-E521-3B150B45998B}"/>
                </a:ext>
              </a:extLst>
            </p:cNvPr>
            <p:cNvSpPr/>
            <p:nvPr/>
          </p:nvSpPr>
          <p:spPr>
            <a:xfrm>
              <a:off x="1978488" y="1797661"/>
              <a:ext cx="214288" cy="106468"/>
            </a:xfrm>
            <a:prstGeom prst="roundRect">
              <a:avLst>
                <a:gd name="adj" fmla="val 50000"/>
              </a:avLst>
            </a:prstGeom>
            <a:solidFill>
              <a:srgbClr val="00B0F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>
                <a:defRPr sz="800" b="1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defRPr>
              </a:pPr>
              <a:r>
                <a:rPr lang="en-US" altLang="ko-KR" sz="700">
                  <a:solidFill>
                    <a:schemeClr val="bg1"/>
                  </a:solidFill>
                </a:rPr>
                <a:t>2-2</a:t>
              </a:r>
              <a:endParaRPr sz="700">
                <a:solidFill>
                  <a:schemeClr val="bg1"/>
                </a:solidFill>
              </a:endParaRPr>
            </a:p>
          </p:txBody>
        </p:sp>
        <p:sp>
          <p:nvSpPr>
            <p:cNvPr id="142" name="Rounded Rectangle">
              <a:extLst>
                <a:ext uri="{FF2B5EF4-FFF2-40B4-BE49-F238E27FC236}">
                  <a16:creationId xmlns:a16="http://schemas.microsoft.com/office/drawing/2014/main" id="{74BA4D46-6F89-73F2-D36B-49AE83127A64}"/>
                </a:ext>
              </a:extLst>
            </p:cNvPr>
            <p:cNvSpPr/>
            <p:nvPr/>
          </p:nvSpPr>
          <p:spPr>
            <a:xfrm>
              <a:off x="493464" y="1754694"/>
              <a:ext cx="214288" cy="106468"/>
            </a:xfrm>
            <a:prstGeom prst="roundRect">
              <a:avLst>
                <a:gd name="adj" fmla="val 50000"/>
              </a:avLst>
            </a:prstGeom>
            <a:solidFill>
              <a:srgbClr val="00B0F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>
                <a:defRPr sz="800" b="1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defRPr>
              </a:pPr>
              <a:r>
                <a:rPr lang="en-US" altLang="ko-KR" sz="700">
                  <a:solidFill>
                    <a:schemeClr val="bg1"/>
                  </a:solidFill>
                </a:rPr>
                <a:t>2-1</a:t>
              </a:r>
              <a:endParaRPr sz="700">
                <a:solidFill>
                  <a:schemeClr val="bg1"/>
                </a:solidFill>
              </a:endParaRPr>
            </a:p>
          </p:txBody>
        </p:sp>
        <p:sp>
          <p:nvSpPr>
            <p:cNvPr id="99" name="직사각형 98">
              <a:extLst>
                <a:ext uri="{FF2B5EF4-FFF2-40B4-BE49-F238E27FC236}">
                  <a16:creationId xmlns:a16="http://schemas.microsoft.com/office/drawing/2014/main" id="{35A13E46-D7B2-B735-DE35-7111FA88EC9D}"/>
                </a:ext>
              </a:extLst>
            </p:cNvPr>
            <p:cNvSpPr/>
            <p:nvPr/>
          </p:nvSpPr>
          <p:spPr>
            <a:xfrm>
              <a:off x="313249" y="1414089"/>
              <a:ext cx="8406844" cy="871911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pic>
          <p:nvPicPr>
            <p:cNvPr id="100" name="그래픽 99" descr="추가 단색으로 채워진">
              <a:extLst>
                <a:ext uri="{FF2B5EF4-FFF2-40B4-BE49-F238E27FC236}">
                  <a16:creationId xmlns:a16="http://schemas.microsoft.com/office/drawing/2014/main" id="{98BBE373-0967-635E-F73D-80D8FE72842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 rot="2700000">
              <a:off x="8235398" y="1546329"/>
              <a:ext cx="197532" cy="197532"/>
            </a:xfrm>
            <a:prstGeom prst="rect">
              <a:avLst/>
            </a:prstGeom>
          </p:spPr>
        </p:pic>
        <p:sp>
          <p:nvSpPr>
            <p:cNvPr id="101" name="모서리가 둥근 직사각형 268">
              <a:extLst>
                <a:ext uri="{FF2B5EF4-FFF2-40B4-BE49-F238E27FC236}">
                  <a16:creationId xmlns:a16="http://schemas.microsoft.com/office/drawing/2014/main" id="{FFE1CF86-5607-4A54-60FC-9CCE9ABAF085}"/>
                </a:ext>
              </a:extLst>
            </p:cNvPr>
            <p:cNvSpPr/>
            <p:nvPr/>
          </p:nvSpPr>
          <p:spPr>
            <a:xfrm>
              <a:off x="470689" y="1531060"/>
              <a:ext cx="1068100" cy="253712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08000" tIns="36000" rIns="108000" bIns="36000" rtlCol="0" anchor="ctr">
              <a:spAutoFit/>
            </a:bodyPr>
            <a:lstStyle/>
            <a:p>
              <a:pPr algn="ctr"/>
              <a:r>
                <a:rPr lang="x-none" altLang="en-US" sz="700">
                  <a:solidFill>
                    <a:schemeClr val="tx1"/>
                  </a:solidFill>
                </a:rPr>
                <a:t>윤리와 사상 보충반</a:t>
              </a:r>
              <a:endParaRPr lang="ko-KR" altLang="en-US" sz="700">
                <a:solidFill>
                  <a:schemeClr val="tx1"/>
                </a:solidFill>
              </a:endParaRPr>
            </a:p>
          </p:txBody>
        </p:sp>
        <p:sp>
          <p:nvSpPr>
            <p:cNvPr id="102" name="모서리가 둥근 직사각형 268">
              <a:extLst>
                <a:ext uri="{FF2B5EF4-FFF2-40B4-BE49-F238E27FC236}">
                  <a16:creationId xmlns:a16="http://schemas.microsoft.com/office/drawing/2014/main" id="{3612E840-609A-E445-1CFA-B7349E2CF764}"/>
                </a:ext>
              </a:extLst>
            </p:cNvPr>
            <p:cNvSpPr/>
            <p:nvPr/>
          </p:nvSpPr>
          <p:spPr>
            <a:xfrm>
              <a:off x="1634752" y="1531060"/>
              <a:ext cx="1068100" cy="253712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08000" tIns="36000" rIns="108000" bIns="36000" rtlCol="0" anchor="ctr">
              <a:spAutoFit/>
            </a:bodyPr>
            <a:lstStyle/>
            <a:p>
              <a:pPr algn="ctr"/>
              <a:r>
                <a:rPr lang="x-none" altLang="en-US" sz="700">
                  <a:solidFill>
                    <a:schemeClr val="tx1"/>
                  </a:solidFill>
                </a:rPr>
                <a:t>생활과 윤리 정규반</a:t>
              </a:r>
              <a:endParaRPr lang="ko-KR" altLang="en-US" sz="700">
                <a:solidFill>
                  <a:schemeClr val="tx1"/>
                </a:solidFill>
              </a:endParaRPr>
            </a:p>
          </p:txBody>
        </p:sp>
        <p:sp>
          <p:nvSpPr>
            <p:cNvPr id="103" name="모서리가 둥근 직사각형 268">
              <a:extLst>
                <a:ext uri="{FF2B5EF4-FFF2-40B4-BE49-F238E27FC236}">
                  <a16:creationId xmlns:a16="http://schemas.microsoft.com/office/drawing/2014/main" id="{37016F6F-4DA2-E438-AA1B-AF1776F5B66B}"/>
                </a:ext>
              </a:extLst>
            </p:cNvPr>
            <p:cNvSpPr/>
            <p:nvPr/>
          </p:nvSpPr>
          <p:spPr>
            <a:xfrm>
              <a:off x="2798815" y="1532752"/>
              <a:ext cx="1068100" cy="253712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08000" tIns="36000" rIns="108000" bIns="36000" rtlCol="0" anchor="ctr">
              <a:spAutoFit/>
            </a:bodyPr>
            <a:lstStyle/>
            <a:p>
              <a:pPr algn="ctr"/>
              <a:r>
                <a:rPr lang="x-none" altLang="en-US" sz="700">
                  <a:solidFill>
                    <a:schemeClr val="tx1"/>
                  </a:solidFill>
                </a:rPr>
                <a:t>생활과 윤리 심화반</a:t>
              </a:r>
              <a:endParaRPr lang="ko-KR" altLang="en-US" sz="700">
                <a:solidFill>
                  <a:schemeClr val="tx1"/>
                </a:solidFill>
              </a:endParaRPr>
            </a:p>
          </p:txBody>
        </p:sp>
        <p:sp>
          <p:nvSpPr>
            <p:cNvPr id="104" name="모서리가 둥근 직사각형 268">
              <a:extLst>
                <a:ext uri="{FF2B5EF4-FFF2-40B4-BE49-F238E27FC236}">
                  <a16:creationId xmlns:a16="http://schemas.microsoft.com/office/drawing/2014/main" id="{AAA5788A-C364-7C95-3C26-E5B6DA4C3CB9}"/>
                </a:ext>
              </a:extLst>
            </p:cNvPr>
            <p:cNvSpPr/>
            <p:nvPr/>
          </p:nvSpPr>
          <p:spPr>
            <a:xfrm>
              <a:off x="3962878" y="1518239"/>
              <a:ext cx="1068100" cy="253712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08000" tIns="36000" rIns="108000" bIns="36000" rtlCol="0" anchor="ctr">
              <a:spAutoFit/>
            </a:bodyPr>
            <a:lstStyle/>
            <a:p>
              <a:pPr algn="ctr"/>
              <a:r>
                <a:rPr lang="x-none" altLang="en-US" sz="700">
                  <a:solidFill>
                    <a:schemeClr val="tx1"/>
                  </a:solidFill>
                </a:rPr>
                <a:t>생활과 윤리 심화반</a:t>
              </a:r>
              <a:endParaRPr lang="ko-KR" altLang="en-US" sz="700">
                <a:solidFill>
                  <a:schemeClr val="tx1"/>
                </a:solidFill>
              </a:endParaRPr>
            </a:p>
          </p:txBody>
        </p:sp>
        <p:sp>
          <p:nvSpPr>
            <p:cNvPr id="105" name="모서리가 둥근 직사각형 268">
              <a:extLst>
                <a:ext uri="{FF2B5EF4-FFF2-40B4-BE49-F238E27FC236}">
                  <a16:creationId xmlns:a16="http://schemas.microsoft.com/office/drawing/2014/main" id="{06173FDC-286D-ADDA-35A1-8ACDA566965F}"/>
                </a:ext>
              </a:extLst>
            </p:cNvPr>
            <p:cNvSpPr/>
            <p:nvPr/>
          </p:nvSpPr>
          <p:spPr>
            <a:xfrm>
              <a:off x="5126941" y="1518239"/>
              <a:ext cx="1068100" cy="253712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08000" tIns="36000" rIns="108000" bIns="36000" rtlCol="0" anchor="ctr">
              <a:spAutoFit/>
            </a:bodyPr>
            <a:lstStyle/>
            <a:p>
              <a:pPr algn="ctr"/>
              <a:r>
                <a:rPr lang="x-none" altLang="en-US" sz="700">
                  <a:solidFill>
                    <a:schemeClr val="tx1"/>
                  </a:solidFill>
                </a:rPr>
                <a:t>윤리와 사상 모의반</a:t>
              </a:r>
              <a:endParaRPr lang="ko-KR" altLang="en-US" sz="700">
                <a:solidFill>
                  <a:schemeClr val="tx1"/>
                </a:solidFill>
              </a:endParaRPr>
            </a:p>
          </p:txBody>
        </p:sp>
        <p:sp>
          <p:nvSpPr>
            <p:cNvPr id="106" name="모서리가 둥근 직사각형 268">
              <a:extLst>
                <a:ext uri="{FF2B5EF4-FFF2-40B4-BE49-F238E27FC236}">
                  <a16:creationId xmlns:a16="http://schemas.microsoft.com/office/drawing/2014/main" id="{4DBDE36F-490A-38B6-54AA-E9C0237EECFA}"/>
                </a:ext>
              </a:extLst>
            </p:cNvPr>
            <p:cNvSpPr/>
            <p:nvPr/>
          </p:nvSpPr>
          <p:spPr>
            <a:xfrm>
              <a:off x="6291006" y="1525398"/>
              <a:ext cx="1088638" cy="253712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08000" tIns="36000" rIns="108000" bIns="36000" rtlCol="0" anchor="ctr">
              <a:spAutoFit/>
            </a:bodyPr>
            <a:lstStyle/>
            <a:p>
              <a:pPr algn="ctr"/>
              <a:r>
                <a:rPr lang="en-US" altLang="x-none" sz="700">
                  <a:solidFill>
                    <a:schemeClr val="tx1"/>
                  </a:solidFill>
                </a:rPr>
                <a:t>1</a:t>
              </a:r>
              <a:r>
                <a:rPr lang="x-none" altLang="en-US" sz="700">
                  <a:solidFill>
                    <a:schemeClr val="tx1"/>
                  </a:solidFill>
                </a:rPr>
                <a:t>학년 통합사회 </a:t>
              </a:r>
              <a:r>
                <a:rPr lang="en-US" altLang="x-none" sz="700">
                  <a:solidFill>
                    <a:schemeClr val="tx1"/>
                  </a:solidFill>
                </a:rPr>
                <a:t>A</a:t>
              </a:r>
              <a:r>
                <a:rPr lang="x-none" altLang="en-US" sz="700">
                  <a:solidFill>
                    <a:schemeClr val="tx1"/>
                  </a:solidFill>
                </a:rPr>
                <a:t>반</a:t>
              </a:r>
              <a:endParaRPr lang="ko-KR" altLang="en-US" sz="700">
                <a:solidFill>
                  <a:schemeClr val="tx1"/>
                </a:solidFill>
              </a:endParaRPr>
            </a:p>
          </p:txBody>
        </p:sp>
        <p:sp>
          <p:nvSpPr>
            <p:cNvPr id="107" name="모서리가 둥근 직사각형 268">
              <a:extLst>
                <a:ext uri="{FF2B5EF4-FFF2-40B4-BE49-F238E27FC236}">
                  <a16:creationId xmlns:a16="http://schemas.microsoft.com/office/drawing/2014/main" id="{70C93689-618B-9FBB-830A-53F9FEAB5317}"/>
                </a:ext>
              </a:extLst>
            </p:cNvPr>
            <p:cNvSpPr/>
            <p:nvPr/>
          </p:nvSpPr>
          <p:spPr>
            <a:xfrm>
              <a:off x="470689" y="1877686"/>
              <a:ext cx="1081792" cy="253712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08000" tIns="36000" rIns="108000" bIns="36000" rtlCol="0" anchor="ctr">
              <a:spAutoFit/>
            </a:bodyPr>
            <a:lstStyle/>
            <a:p>
              <a:pPr algn="ctr"/>
              <a:r>
                <a:rPr lang="en-US" altLang="x-none" sz="700">
                  <a:solidFill>
                    <a:schemeClr val="tx1"/>
                  </a:solidFill>
                </a:rPr>
                <a:t>1</a:t>
              </a:r>
              <a:r>
                <a:rPr lang="x-none" altLang="en-US" sz="700">
                  <a:solidFill>
                    <a:schemeClr val="tx1"/>
                  </a:solidFill>
                </a:rPr>
                <a:t>학년 통합사회 </a:t>
              </a:r>
              <a:r>
                <a:rPr lang="en-US" altLang="x-none" sz="700">
                  <a:solidFill>
                    <a:schemeClr val="tx1"/>
                  </a:solidFill>
                </a:rPr>
                <a:t>B</a:t>
              </a:r>
              <a:r>
                <a:rPr lang="x-none" altLang="en-US" sz="700">
                  <a:solidFill>
                    <a:schemeClr val="tx1"/>
                  </a:solidFill>
                </a:rPr>
                <a:t>반</a:t>
              </a:r>
              <a:endParaRPr lang="ko-KR" altLang="en-US" sz="700">
                <a:solidFill>
                  <a:schemeClr val="tx1"/>
                </a:solidFill>
              </a:endParaRPr>
            </a:p>
          </p:txBody>
        </p:sp>
        <p:sp>
          <p:nvSpPr>
            <p:cNvPr id="108" name="모서리가 둥근 직사각형 268">
              <a:extLst>
                <a:ext uri="{FF2B5EF4-FFF2-40B4-BE49-F238E27FC236}">
                  <a16:creationId xmlns:a16="http://schemas.microsoft.com/office/drawing/2014/main" id="{BFA675ED-E772-0F4E-8C66-366815FC297D}"/>
                </a:ext>
              </a:extLst>
            </p:cNvPr>
            <p:cNvSpPr/>
            <p:nvPr/>
          </p:nvSpPr>
          <p:spPr>
            <a:xfrm>
              <a:off x="1634752" y="1877686"/>
              <a:ext cx="1334876" cy="253712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08000" tIns="36000" rIns="108000" bIns="36000" rtlCol="0" anchor="ctr">
              <a:spAutoFit/>
            </a:bodyPr>
            <a:lstStyle/>
            <a:p>
              <a:pPr algn="ctr"/>
              <a:r>
                <a:rPr lang="en-US" altLang="x-none" sz="700">
                  <a:solidFill>
                    <a:schemeClr val="tx1"/>
                  </a:solidFill>
                </a:rPr>
                <a:t>2</a:t>
              </a:r>
              <a:r>
                <a:rPr lang="x-none" altLang="en-US" sz="700">
                  <a:solidFill>
                    <a:schemeClr val="tx1"/>
                  </a:solidFill>
                </a:rPr>
                <a:t>학년 윤리와 사상 보충반</a:t>
              </a:r>
              <a:endParaRPr lang="ko-KR" altLang="en-US" sz="700">
                <a:solidFill>
                  <a:schemeClr val="tx1"/>
                </a:solidFill>
              </a:endParaRPr>
            </a:p>
          </p:txBody>
        </p:sp>
        <p:sp>
          <p:nvSpPr>
            <p:cNvPr id="110" name="Rectangle 4">
              <a:extLst>
                <a:ext uri="{FF2B5EF4-FFF2-40B4-BE49-F238E27FC236}">
                  <a16:creationId xmlns:a16="http://schemas.microsoft.com/office/drawing/2014/main" id="{9184DEC4-9531-EADD-A83E-73F667C77ECD}"/>
                </a:ext>
              </a:extLst>
            </p:cNvPr>
            <p:cNvSpPr/>
            <p:nvPr/>
          </p:nvSpPr>
          <p:spPr>
            <a:xfrm>
              <a:off x="313250" y="1425312"/>
              <a:ext cx="8396262" cy="860688"/>
            </a:xfrm>
            <a:prstGeom prst="rect">
              <a:avLst/>
            </a:prstGeom>
            <a:ln w="9525">
              <a:solidFill>
                <a:srgbClr val="00B0F0"/>
              </a:solidFill>
              <a:prstDash val="sysDash"/>
              <a:miter/>
            </a:ln>
          </p:spPr>
          <p:txBody>
            <a:bodyPr lIns="45718" tIns="45718" rIns="45718" bIns="45718" anchor="ctr"/>
            <a:lstStyle/>
            <a:p>
              <a:pPr algn="ctr">
                <a:defRPr>
                  <a:solidFill>
                    <a:srgbClr val="FFFFFF"/>
                  </a:solidFill>
                  <a:latin typeface="+mj-lt"/>
                  <a:ea typeface="+mj-ea"/>
                  <a:cs typeface="+mj-cs"/>
                  <a:sym typeface="맑은 고딕"/>
                </a:defRPr>
              </a:pPr>
              <a:endParaRPr/>
            </a:p>
          </p:txBody>
        </p:sp>
        <p:sp>
          <p:nvSpPr>
            <p:cNvPr id="111" name="Rounded Rectangle">
              <a:extLst>
                <a:ext uri="{FF2B5EF4-FFF2-40B4-BE49-F238E27FC236}">
                  <a16:creationId xmlns:a16="http://schemas.microsoft.com/office/drawing/2014/main" id="{C8176F60-EA44-8A1B-F350-2947EFE3D463}"/>
                </a:ext>
              </a:extLst>
            </p:cNvPr>
            <p:cNvSpPr/>
            <p:nvPr/>
          </p:nvSpPr>
          <p:spPr>
            <a:xfrm>
              <a:off x="379068" y="1505418"/>
              <a:ext cx="214288" cy="106468"/>
            </a:xfrm>
            <a:prstGeom prst="roundRect">
              <a:avLst>
                <a:gd name="adj" fmla="val 50000"/>
              </a:avLst>
            </a:prstGeom>
            <a:solidFill>
              <a:srgbClr val="00B0F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>
                <a:defRPr sz="800" b="1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defRPr>
              </a:pPr>
              <a:r>
                <a:rPr lang="en-US" altLang="ko-KR" sz="700">
                  <a:solidFill>
                    <a:schemeClr val="bg1"/>
                  </a:solidFill>
                </a:rPr>
                <a:t>2-1</a:t>
              </a:r>
              <a:endParaRPr sz="700">
                <a:solidFill>
                  <a:schemeClr val="bg1"/>
                </a:solidFill>
              </a:endParaRPr>
            </a:p>
          </p:txBody>
        </p:sp>
        <p:sp>
          <p:nvSpPr>
            <p:cNvPr id="112" name="Circle">
              <a:extLst>
                <a:ext uri="{FF2B5EF4-FFF2-40B4-BE49-F238E27FC236}">
                  <a16:creationId xmlns:a16="http://schemas.microsoft.com/office/drawing/2014/main" id="{F5F9D129-C392-5AFF-F094-F2B415B84F06}"/>
                </a:ext>
              </a:extLst>
            </p:cNvPr>
            <p:cNvSpPr/>
            <p:nvPr/>
          </p:nvSpPr>
          <p:spPr>
            <a:xfrm>
              <a:off x="302057" y="1345478"/>
              <a:ext cx="125999" cy="125999"/>
            </a:xfrm>
            <a:prstGeom prst="ellipse">
              <a:avLst/>
            </a:prstGeom>
            <a:solidFill>
              <a:srgbClr val="00B0F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>
                <a:defRPr sz="800" b="1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defRPr>
              </a:pPr>
              <a:r>
                <a:rPr lang="en-US" altLang="ko-KR" sz="700">
                  <a:solidFill>
                    <a:schemeClr val="bg1"/>
                  </a:solidFill>
                </a:rPr>
                <a:t>2</a:t>
              </a:r>
              <a:endParaRPr sz="700">
                <a:solidFill>
                  <a:schemeClr val="bg1"/>
                </a:solidFill>
              </a:endParaRPr>
            </a:p>
          </p:txBody>
        </p:sp>
        <p:sp>
          <p:nvSpPr>
            <p:cNvPr id="113" name="Rounded Rectangle">
              <a:extLst>
                <a:ext uri="{FF2B5EF4-FFF2-40B4-BE49-F238E27FC236}">
                  <a16:creationId xmlns:a16="http://schemas.microsoft.com/office/drawing/2014/main" id="{60EA3DDB-D804-0240-05F2-183A499EBABF}"/>
                </a:ext>
              </a:extLst>
            </p:cNvPr>
            <p:cNvSpPr/>
            <p:nvPr/>
          </p:nvSpPr>
          <p:spPr>
            <a:xfrm>
              <a:off x="8168186" y="1468842"/>
              <a:ext cx="235717" cy="106468"/>
            </a:xfrm>
            <a:prstGeom prst="roundRect">
              <a:avLst>
                <a:gd name="adj" fmla="val 50000"/>
              </a:avLst>
            </a:prstGeom>
            <a:solidFill>
              <a:srgbClr val="00B0F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>
                <a:defRPr sz="800" b="1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defRPr>
              </a:pPr>
              <a:r>
                <a:rPr lang="en-US" altLang="ko-KR" sz="700">
                  <a:solidFill>
                    <a:schemeClr val="bg1"/>
                  </a:solidFill>
                </a:rPr>
                <a:t>1-2</a:t>
              </a:r>
              <a:endParaRPr sz="70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06825808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" name="그룹 74">
            <a:extLst>
              <a:ext uri="{FF2B5EF4-FFF2-40B4-BE49-F238E27FC236}">
                <a16:creationId xmlns:a16="http://schemas.microsoft.com/office/drawing/2014/main" id="{D7A1BF59-4159-AD68-7541-99127309C6D9}"/>
              </a:ext>
            </a:extLst>
          </p:cNvPr>
          <p:cNvGrpSpPr/>
          <p:nvPr/>
        </p:nvGrpSpPr>
        <p:grpSpPr>
          <a:xfrm>
            <a:off x="113209" y="5234395"/>
            <a:ext cx="8805600" cy="3718944"/>
            <a:chOff x="113209" y="5610496"/>
            <a:chExt cx="8805600" cy="3718944"/>
          </a:xfrm>
        </p:grpSpPr>
        <p:sp>
          <p:nvSpPr>
            <p:cNvPr id="197" name="직사각형 196">
              <a:extLst>
                <a:ext uri="{FF2B5EF4-FFF2-40B4-BE49-F238E27FC236}">
                  <a16:creationId xmlns:a16="http://schemas.microsoft.com/office/drawing/2014/main" id="{936CB64C-8A8B-2834-882D-11814CA985BF}"/>
                </a:ext>
              </a:extLst>
            </p:cNvPr>
            <p:cNvSpPr/>
            <p:nvPr/>
          </p:nvSpPr>
          <p:spPr>
            <a:xfrm>
              <a:off x="113209" y="6522195"/>
              <a:ext cx="8805600" cy="2807245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BFBFB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cxnSp>
          <p:nvCxnSpPr>
            <p:cNvPr id="203" name="직선 연결선[R] 202">
              <a:extLst>
                <a:ext uri="{FF2B5EF4-FFF2-40B4-BE49-F238E27FC236}">
                  <a16:creationId xmlns:a16="http://schemas.microsoft.com/office/drawing/2014/main" id="{872A888F-9763-75F0-2E64-534177E07196}"/>
                </a:ext>
              </a:extLst>
            </p:cNvPr>
            <p:cNvCxnSpPr>
              <a:cxnSpLocks/>
            </p:cNvCxnSpPr>
            <p:nvPr/>
          </p:nvCxnSpPr>
          <p:spPr>
            <a:xfrm>
              <a:off x="118997" y="8386752"/>
              <a:ext cx="879953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7" name="직사각형 206">
              <a:extLst>
                <a:ext uri="{FF2B5EF4-FFF2-40B4-BE49-F238E27FC236}">
                  <a16:creationId xmlns:a16="http://schemas.microsoft.com/office/drawing/2014/main" id="{A0230C2A-3177-5BE8-852D-C3191ED17457}"/>
                </a:ext>
              </a:extLst>
            </p:cNvPr>
            <p:cNvSpPr/>
            <p:nvPr/>
          </p:nvSpPr>
          <p:spPr>
            <a:xfrm>
              <a:off x="124784" y="5610496"/>
              <a:ext cx="8780400" cy="24718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67" name="텍스트 상자 68">
              <a:extLst>
                <a:ext uri="{FF2B5EF4-FFF2-40B4-BE49-F238E27FC236}">
                  <a16:creationId xmlns:a16="http://schemas.microsoft.com/office/drawing/2014/main" id="{965091ED-474C-A583-3DCB-4551BD769DD6}"/>
                </a:ext>
              </a:extLst>
            </p:cNvPr>
            <p:cNvSpPr txBox="1"/>
            <p:nvPr/>
          </p:nvSpPr>
          <p:spPr>
            <a:xfrm>
              <a:off x="360470" y="8633314"/>
              <a:ext cx="307777" cy="12343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ko-KR" altLang="en-US" sz="600" b="1"/>
                <a:t>회사정보</a:t>
              </a:r>
            </a:p>
          </p:txBody>
        </p:sp>
        <p:sp>
          <p:nvSpPr>
            <p:cNvPr id="68" name="텍스트 상자 68">
              <a:extLst>
                <a:ext uri="{FF2B5EF4-FFF2-40B4-BE49-F238E27FC236}">
                  <a16:creationId xmlns:a16="http://schemas.microsoft.com/office/drawing/2014/main" id="{D0908FD5-F2BF-F093-6F4C-32B045C1FF0D}"/>
                </a:ext>
              </a:extLst>
            </p:cNvPr>
            <p:cNvSpPr txBox="1"/>
            <p:nvPr/>
          </p:nvSpPr>
          <p:spPr>
            <a:xfrm>
              <a:off x="790293" y="8633314"/>
              <a:ext cx="1829027" cy="12067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ko-KR" altLang="en-US" sz="600"/>
                <a:t>대표이사 </a:t>
              </a:r>
              <a:r>
                <a:rPr kumimoji="1" lang="en-US" altLang="ko-KR" sz="600"/>
                <a:t>:</a:t>
              </a:r>
              <a:r>
                <a:rPr kumimoji="1" lang="ko-KR" altLang="en-US" sz="600"/>
                <a:t> </a:t>
              </a:r>
              <a:r>
                <a:rPr kumimoji="1" lang="ko-KR" altLang="en-US" sz="600" err="1"/>
                <a:t>김에듀</a:t>
              </a:r>
              <a:r>
                <a:rPr kumimoji="1" lang="ko-KR" altLang="en-US" sz="600"/>
                <a:t>  </a:t>
              </a:r>
              <a:r>
                <a:rPr kumimoji="1" lang="en-US" altLang="ko-KR" sz="600"/>
                <a:t>|</a:t>
              </a:r>
              <a:r>
                <a:rPr kumimoji="1" lang="ko-KR" altLang="en-US" sz="600"/>
                <a:t>  사업자 등록번호</a:t>
              </a:r>
              <a:r>
                <a:rPr kumimoji="1" lang="en-US" altLang="ko-KR" sz="600"/>
                <a:t>:</a:t>
              </a:r>
              <a:r>
                <a:rPr kumimoji="1" lang="ko-KR" altLang="en-US" sz="600"/>
                <a:t> </a:t>
              </a:r>
              <a:r>
                <a:rPr kumimoji="1" lang="en-US" altLang="ko-KR" sz="600"/>
                <a:t>123-45-67890</a:t>
              </a:r>
              <a:endParaRPr kumimoji="1" lang="ko-KR" altLang="en-US" sz="600"/>
            </a:p>
          </p:txBody>
        </p:sp>
        <p:sp>
          <p:nvSpPr>
            <p:cNvPr id="69" name="텍스트 상자 68">
              <a:extLst>
                <a:ext uri="{FF2B5EF4-FFF2-40B4-BE49-F238E27FC236}">
                  <a16:creationId xmlns:a16="http://schemas.microsoft.com/office/drawing/2014/main" id="{0FC3CBF0-F9F2-89C5-C6D0-BB9EE63150B3}"/>
                </a:ext>
              </a:extLst>
            </p:cNvPr>
            <p:cNvSpPr txBox="1"/>
            <p:nvPr/>
          </p:nvSpPr>
          <p:spPr>
            <a:xfrm>
              <a:off x="360470" y="8887314"/>
              <a:ext cx="307777" cy="12343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ko-KR" altLang="en-US" sz="600" b="1"/>
                <a:t>고객센터</a:t>
              </a:r>
            </a:p>
          </p:txBody>
        </p:sp>
        <p:sp>
          <p:nvSpPr>
            <p:cNvPr id="70" name="텍스트 상자 68">
              <a:extLst>
                <a:ext uri="{FF2B5EF4-FFF2-40B4-BE49-F238E27FC236}">
                  <a16:creationId xmlns:a16="http://schemas.microsoft.com/office/drawing/2014/main" id="{E0B41F48-2D58-CD95-D9F4-DE94760AFF47}"/>
                </a:ext>
              </a:extLst>
            </p:cNvPr>
            <p:cNvSpPr txBox="1"/>
            <p:nvPr/>
          </p:nvSpPr>
          <p:spPr>
            <a:xfrm>
              <a:off x="790293" y="8897474"/>
              <a:ext cx="1357744" cy="12343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en-US" altLang="ko-KR" sz="600"/>
                <a:t>1899-1949(8:00</a:t>
              </a:r>
              <a:r>
                <a:rPr kumimoji="1" lang="ko-KR" altLang="en-US" sz="600"/>
                <a:t> </a:t>
              </a:r>
              <a:r>
                <a:rPr kumimoji="1" lang="en-US" altLang="ko-KR" sz="600"/>
                <a:t>~</a:t>
              </a:r>
              <a:r>
                <a:rPr kumimoji="1" lang="ko-KR" altLang="en-US" sz="600"/>
                <a:t> </a:t>
              </a:r>
              <a:r>
                <a:rPr kumimoji="1" lang="en-US" altLang="ko-KR" sz="600"/>
                <a:t>18:00,</a:t>
              </a:r>
              <a:r>
                <a:rPr kumimoji="1" lang="ko-KR" altLang="en-US" sz="600"/>
                <a:t> 점심 </a:t>
              </a:r>
              <a:r>
                <a:rPr kumimoji="1" lang="en-US" altLang="ko-KR" sz="600"/>
                <a:t>12:00 ~ 1:00)</a:t>
              </a:r>
              <a:endParaRPr kumimoji="1" lang="ko-KR" altLang="en-US" sz="600"/>
            </a:p>
          </p:txBody>
        </p:sp>
        <p:sp>
          <p:nvSpPr>
            <p:cNvPr id="71" name="텍스트 상자 68">
              <a:extLst>
                <a:ext uri="{FF2B5EF4-FFF2-40B4-BE49-F238E27FC236}">
                  <a16:creationId xmlns:a16="http://schemas.microsoft.com/office/drawing/2014/main" id="{ED5E083D-3BDB-5317-ABED-FBB9FEC0F54B}"/>
                </a:ext>
              </a:extLst>
            </p:cNvPr>
            <p:cNvSpPr txBox="1"/>
            <p:nvPr/>
          </p:nvSpPr>
          <p:spPr>
            <a:xfrm>
              <a:off x="6622357" y="8650272"/>
              <a:ext cx="650819" cy="12343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ko-KR" altLang="en-US" sz="600" b="1"/>
                <a:t>개인정보 처리방침 </a:t>
              </a:r>
            </a:p>
          </p:txBody>
        </p:sp>
        <p:sp>
          <p:nvSpPr>
            <p:cNvPr id="72" name="텍스트 상자 68">
              <a:extLst>
                <a:ext uri="{FF2B5EF4-FFF2-40B4-BE49-F238E27FC236}">
                  <a16:creationId xmlns:a16="http://schemas.microsoft.com/office/drawing/2014/main" id="{BE7424FE-787F-60AC-F3B5-7C921254CC6E}"/>
                </a:ext>
              </a:extLst>
            </p:cNvPr>
            <p:cNvSpPr txBox="1"/>
            <p:nvPr/>
          </p:nvSpPr>
          <p:spPr>
            <a:xfrm>
              <a:off x="7513806" y="8650272"/>
              <a:ext cx="307777" cy="12343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ko-KR" altLang="en-US" sz="600" b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이용약관</a:t>
              </a:r>
            </a:p>
          </p:txBody>
        </p:sp>
        <p:sp>
          <p:nvSpPr>
            <p:cNvPr id="73" name="텍스트 상자 68">
              <a:extLst>
                <a:ext uri="{FF2B5EF4-FFF2-40B4-BE49-F238E27FC236}">
                  <a16:creationId xmlns:a16="http://schemas.microsoft.com/office/drawing/2014/main" id="{B8779994-90E7-F7FB-BED5-ACBC503819A9}"/>
                </a:ext>
              </a:extLst>
            </p:cNvPr>
            <p:cNvSpPr txBox="1"/>
            <p:nvPr/>
          </p:nvSpPr>
          <p:spPr>
            <a:xfrm>
              <a:off x="8062212" y="8650272"/>
              <a:ext cx="633187" cy="12343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ko-KR" altLang="en-US" sz="600" b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오픈소스 라이선스</a:t>
              </a:r>
            </a:p>
          </p:txBody>
        </p:sp>
        <p:sp>
          <p:nvSpPr>
            <p:cNvPr id="74" name="텍스트 상자 68">
              <a:extLst>
                <a:ext uri="{FF2B5EF4-FFF2-40B4-BE49-F238E27FC236}">
                  <a16:creationId xmlns:a16="http://schemas.microsoft.com/office/drawing/2014/main" id="{567A3013-54BA-DEDA-5A77-628B880A5547}"/>
                </a:ext>
              </a:extLst>
            </p:cNvPr>
            <p:cNvSpPr txBox="1"/>
            <p:nvPr/>
          </p:nvSpPr>
          <p:spPr>
            <a:xfrm>
              <a:off x="7268973" y="8924592"/>
              <a:ext cx="1450718" cy="12118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en-US" altLang="ko-KR" sz="600"/>
                <a:t>Copyright Ⓒ 2023 KT</a:t>
              </a:r>
              <a:r>
                <a:rPr kumimoji="1" lang="ko-KR" altLang="en-US" sz="600"/>
                <a:t> </a:t>
              </a:r>
              <a:r>
                <a:rPr kumimoji="1" lang="en-US" altLang="ko-KR" sz="600"/>
                <a:t>All Rights Reserved</a:t>
              </a:r>
              <a:endParaRPr kumimoji="1" lang="ko-KR" altLang="en-US" sz="600"/>
            </a:p>
          </p:txBody>
        </p:sp>
      </p:grpSp>
      <p:sp>
        <p:nvSpPr>
          <p:cNvPr id="86" name="모서리가 둥근 직사각형 268">
            <a:extLst>
              <a:ext uri="{FF2B5EF4-FFF2-40B4-BE49-F238E27FC236}">
                <a16:creationId xmlns:a16="http://schemas.microsoft.com/office/drawing/2014/main" id="{14B3AF4B-0AA7-BEC6-D02F-65C5B746A4F3}"/>
              </a:ext>
            </a:extLst>
          </p:cNvPr>
          <p:cNvSpPr/>
          <p:nvPr/>
        </p:nvSpPr>
        <p:spPr>
          <a:xfrm>
            <a:off x="294823" y="242921"/>
            <a:ext cx="8406847" cy="7563784"/>
          </a:xfrm>
          <a:prstGeom prst="roundRect">
            <a:avLst>
              <a:gd name="adj" fmla="val 1663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2" name="그룹 1">
            <a:extLst>
              <a:ext uri="{FF2B5EF4-FFF2-40B4-BE49-F238E27FC236}">
                <a16:creationId xmlns:a16="http://schemas.microsoft.com/office/drawing/2014/main" id="{E4B2F129-9CCE-B63F-048A-9046B1ECDD2A}"/>
              </a:ext>
            </a:extLst>
          </p:cNvPr>
          <p:cNvGrpSpPr/>
          <p:nvPr/>
        </p:nvGrpSpPr>
        <p:grpSpPr>
          <a:xfrm>
            <a:off x="58821" y="58628"/>
            <a:ext cx="8903367" cy="522455"/>
            <a:chOff x="-49149" y="6300930"/>
            <a:chExt cx="8903367" cy="522455"/>
          </a:xfrm>
        </p:grpSpPr>
        <p:sp>
          <p:nvSpPr>
            <p:cNvPr id="3" name="직사각형 2">
              <a:extLst>
                <a:ext uri="{FF2B5EF4-FFF2-40B4-BE49-F238E27FC236}">
                  <a16:creationId xmlns:a16="http://schemas.microsoft.com/office/drawing/2014/main" id="{62BFC1B8-AD00-538C-EF40-2380AA876BAC}"/>
                </a:ext>
              </a:extLst>
            </p:cNvPr>
            <p:cNvSpPr/>
            <p:nvPr/>
          </p:nvSpPr>
          <p:spPr>
            <a:xfrm>
              <a:off x="-49149" y="6300930"/>
              <a:ext cx="8903367" cy="52245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4" name="Cutout">
              <a:extLst>
                <a:ext uri="{FF2B5EF4-FFF2-40B4-BE49-F238E27FC236}">
                  <a16:creationId xmlns:a16="http://schemas.microsoft.com/office/drawing/2014/main" id="{ABFC11E7-EAC1-43CE-CC42-4B4CDBD25021}"/>
                </a:ext>
              </a:extLst>
            </p:cNvPr>
            <p:cNvGrpSpPr/>
            <p:nvPr/>
          </p:nvGrpSpPr>
          <p:grpSpPr>
            <a:xfrm rot="5400000">
              <a:off x="4206901" y="2309943"/>
              <a:ext cx="277006" cy="8512275"/>
              <a:chOff x="6402383" y="1619639"/>
              <a:chExt cx="239718" cy="898136"/>
            </a:xfrm>
            <a:solidFill>
              <a:srgbClr val="FFFFFF"/>
            </a:solidFill>
          </p:grpSpPr>
          <p:sp>
            <p:nvSpPr>
              <p:cNvPr id="5" name="Fill">
                <a:extLst>
                  <a:ext uri="{FF2B5EF4-FFF2-40B4-BE49-F238E27FC236}">
                    <a16:creationId xmlns:a16="http://schemas.microsoft.com/office/drawing/2014/main" id="{7E3FFBE7-113D-0F1F-CCE2-5A8B3A1AC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2383" y="1619639"/>
                <a:ext cx="239713" cy="898136"/>
              </a:xfrm>
              <a:custGeom>
                <a:avLst/>
                <a:gdLst>
                  <a:gd name="T0" fmla="*/ 74 w 151"/>
                  <a:gd name="T1" fmla="*/ 588 h 588"/>
                  <a:gd name="T2" fmla="*/ 151 w 151"/>
                  <a:gd name="T3" fmla="*/ 518 h 588"/>
                  <a:gd name="T4" fmla="*/ 74 w 151"/>
                  <a:gd name="T5" fmla="*/ 441 h 588"/>
                  <a:gd name="T6" fmla="*/ 151 w 151"/>
                  <a:gd name="T7" fmla="*/ 375 h 588"/>
                  <a:gd name="T8" fmla="*/ 74 w 151"/>
                  <a:gd name="T9" fmla="*/ 294 h 588"/>
                  <a:gd name="T10" fmla="*/ 151 w 151"/>
                  <a:gd name="T11" fmla="*/ 231 h 588"/>
                  <a:gd name="T12" fmla="*/ 74 w 151"/>
                  <a:gd name="T13" fmla="*/ 147 h 588"/>
                  <a:gd name="T14" fmla="*/ 151 w 151"/>
                  <a:gd name="T15" fmla="*/ 88 h 588"/>
                  <a:gd name="T16" fmla="*/ 74 w 151"/>
                  <a:gd name="T17" fmla="*/ 0 h 588"/>
                  <a:gd name="T18" fmla="*/ 0 w 151"/>
                  <a:gd name="T19" fmla="*/ 0 h 588"/>
                  <a:gd name="T20" fmla="*/ 78 w 151"/>
                  <a:gd name="T21" fmla="*/ 88 h 588"/>
                  <a:gd name="T22" fmla="*/ 0 w 151"/>
                  <a:gd name="T23" fmla="*/ 147 h 588"/>
                  <a:gd name="T24" fmla="*/ 78 w 151"/>
                  <a:gd name="T25" fmla="*/ 231 h 588"/>
                  <a:gd name="T26" fmla="*/ 0 w 151"/>
                  <a:gd name="T27" fmla="*/ 294 h 588"/>
                  <a:gd name="T28" fmla="*/ 78 w 151"/>
                  <a:gd name="T29" fmla="*/ 375 h 588"/>
                  <a:gd name="T30" fmla="*/ 0 w 151"/>
                  <a:gd name="T31" fmla="*/ 441 h 588"/>
                  <a:gd name="T32" fmla="*/ 78 w 151"/>
                  <a:gd name="T33" fmla="*/ 518 h 588"/>
                  <a:gd name="T34" fmla="*/ 0 w 151"/>
                  <a:gd name="T35" fmla="*/ 588 h 588"/>
                  <a:gd name="T36" fmla="*/ 74 w 151"/>
                  <a:gd name="T3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1" h="588">
                    <a:moveTo>
                      <a:pt x="74" y="588"/>
                    </a:moveTo>
                    <a:lnTo>
                      <a:pt x="151" y="518"/>
                    </a:lnTo>
                    <a:lnTo>
                      <a:pt x="74" y="441"/>
                    </a:lnTo>
                    <a:lnTo>
                      <a:pt x="151" y="375"/>
                    </a:lnTo>
                    <a:lnTo>
                      <a:pt x="74" y="294"/>
                    </a:lnTo>
                    <a:lnTo>
                      <a:pt x="151" y="231"/>
                    </a:lnTo>
                    <a:lnTo>
                      <a:pt x="74" y="147"/>
                    </a:lnTo>
                    <a:lnTo>
                      <a:pt x="151" y="88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78" y="88"/>
                    </a:lnTo>
                    <a:lnTo>
                      <a:pt x="0" y="147"/>
                    </a:lnTo>
                    <a:lnTo>
                      <a:pt x="78" y="231"/>
                    </a:lnTo>
                    <a:lnTo>
                      <a:pt x="0" y="294"/>
                    </a:lnTo>
                    <a:lnTo>
                      <a:pt x="78" y="375"/>
                    </a:lnTo>
                    <a:lnTo>
                      <a:pt x="0" y="441"/>
                    </a:lnTo>
                    <a:lnTo>
                      <a:pt x="78" y="518"/>
                    </a:lnTo>
                    <a:lnTo>
                      <a:pt x="0" y="588"/>
                    </a:lnTo>
                    <a:lnTo>
                      <a:pt x="74" y="588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6" name="Border">
                <a:extLst>
                  <a:ext uri="{FF2B5EF4-FFF2-40B4-BE49-F238E27FC236}">
                    <a16:creationId xmlns:a16="http://schemas.microsoft.com/office/drawing/2014/main" id="{42432B9C-A2DC-312F-A4D1-FA06FB031BF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02388" y="1619639"/>
                <a:ext cx="239713" cy="898136"/>
              </a:xfrm>
              <a:custGeom>
                <a:avLst/>
                <a:gdLst>
                  <a:gd name="T0" fmla="*/ 0 w 909"/>
                  <a:gd name="T1" fmla="*/ 0 h 3585"/>
                  <a:gd name="T2" fmla="*/ 467 w 909"/>
                  <a:gd name="T3" fmla="*/ 535 h 3585"/>
                  <a:gd name="T4" fmla="*/ 0 w 909"/>
                  <a:gd name="T5" fmla="*/ 896 h 3585"/>
                  <a:gd name="T6" fmla="*/ 467 w 909"/>
                  <a:gd name="T7" fmla="*/ 1409 h 3585"/>
                  <a:gd name="T8" fmla="*/ 0 w 909"/>
                  <a:gd name="T9" fmla="*/ 1793 h 3585"/>
                  <a:gd name="T10" fmla="*/ 467 w 909"/>
                  <a:gd name="T11" fmla="*/ 2284 h 3585"/>
                  <a:gd name="T12" fmla="*/ 0 w 909"/>
                  <a:gd name="T13" fmla="*/ 2689 h 3585"/>
                  <a:gd name="T14" fmla="*/ 467 w 909"/>
                  <a:gd name="T15" fmla="*/ 3158 h 3585"/>
                  <a:gd name="T16" fmla="*/ 0 w 909"/>
                  <a:gd name="T17" fmla="*/ 3585 h 3585"/>
                  <a:gd name="T18" fmla="*/ 442 w 909"/>
                  <a:gd name="T19" fmla="*/ 3585 h 3585"/>
                  <a:gd name="T20" fmla="*/ 909 w 909"/>
                  <a:gd name="T21" fmla="*/ 3158 h 3585"/>
                  <a:gd name="T22" fmla="*/ 442 w 909"/>
                  <a:gd name="T23" fmla="*/ 2689 h 3585"/>
                  <a:gd name="T24" fmla="*/ 909 w 909"/>
                  <a:gd name="T25" fmla="*/ 2284 h 3585"/>
                  <a:gd name="T26" fmla="*/ 442 w 909"/>
                  <a:gd name="T27" fmla="*/ 1793 h 3585"/>
                  <a:gd name="T28" fmla="*/ 909 w 909"/>
                  <a:gd name="T29" fmla="*/ 1409 h 3585"/>
                  <a:gd name="T30" fmla="*/ 442 w 909"/>
                  <a:gd name="T31" fmla="*/ 896 h 3585"/>
                  <a:gd name="T32" fmla="*/ 909 w 909"/>
                  <a:gd name="T33" fmla="*/ 535 h 3585"/>
                  <a:gd name="T34" fmla="*/ 442 w 909"/>
                  <a:gd name="T35" fmla="*/ 0 h 3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9" h="3585">
                    <a:moveTo>
                      <a:pt x="0" y="0"/>
                    </a:moveTo>
                    <a:lnTo>
                      <a:pt x="467" y="535"/>
                    </a:lnTo>
                    <a:lnTo>
                      <a:pt x="0" y="896"/>
                    </a:lnTo>
                    <a:lnTo>
                      <a:pt x="467" y="1409"/>
                    </a:lnTo>
                    <a:lnTo>
                      <a:pt x="0" y="1793"/>
                    </a:lnTo>
                    <a:lnTo>
                      <a:pt x="467" y="2284"/>
                    </a:lnTo>
                    <a:lnTo>
                      <a:pt x="0" y="2689"/>
                    </a:lnTo>
                    <a:lnTo>
                      <a:pt x="467" y="3158"/>
                    </a:lnTo>
                    <a:lnTo>
                      <a:pt x="0" y="3585"/>
                    </a:lnTo>
                    <a:moveTo>
                      <a:pt x="442" y="3585"/>
                    </a:moveTo>
                    <a:lnTo>
                      <a:pt x="909" y="3158"/>
                    </a:lnTo>
                    <a:lnTo>
                      <a:pt x="442" y="2689"/>
                    </a:lnTo>
                    <a:lnTo>
                      <a:pt x="909" y="2284"/>
                    </a:lnTo>
                    <a:lnTo>
                      <a:pt x="442" y="1793"/>
                    </a:lnTo>
                    <a:lnTo>
                      <a:pt x="909" y="1409"/>
                    </a:lnTo>
                    <a:lnTo>
                      <a:pt x="442" y="896"/>
                    </a:lnTo>
                    <a:lnTo>
                      <a:pt x="909" y="535"/>
                    </a:lnTo>
                    <a:lnTo>
                      <a:pt x="442" y="0"/>
                    </a:lnTo>
                  </a:path>
                </a:pathLst>
              </a:custGeom>
              <a:noFill/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sp>
        <p:nvSpPr>
          <p:cNvPr id="87" name="텍스트 상자 68">
            <a:extLst>
              <a:ext uri="{FF2B5EF4-FFF2-40B4-BE49-F238E27FC236}">
                <a16:creationId xmlns:a16="http://schemas.microsoft.com/office/drawing/2014/main" id="{60375479-FC47-BBD4-8584-85C21467E07E}"/>
              </a:ext>
            </a:extLst>
          </p:cNvPr>
          <p:cNvSpPr txBox="1"/>
          <p:nvPr/>
        </p:nvSpPr>
        <p:spPr>
          <a:xfrm>
            <a:off x="693783" y="588317"/>
            <a:ext cx="1253548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kumimoji="1" lang="ko-KR" altLang="en-US" sz="1000" b="1" dirty="0"/>
              <a:t>누적 학습 현황 </a:t>
            </a:r>
            <a:r>
              <a:rPr kumimoji="1" lang="en-US" altLang="ko-KR" sz="1000" b="1" dirty="0"/>
              <a:t>(</a:t>
            </a:r>
            <a:r>
              <a:rPr kumimoji="1" lang="ko-KR" altLang="en-US" sz="1000" b="1" dirty="0"/>
              <a:t>상세</a:t>
            </a:r>
            <a:r>
              <a:rPr kumimoji="1" lang="en-US" altLang="ko-KR" sz="1000" b="1" dirty="0"/>
              <a:t>)</a:t>
            </a:r>
            <a:endParaRPr kumimoji="1" lang="ko-KR" altLang="en-US" sz="1000" dirty="0"/>
          </a:p>
        </p:txBody>
      </p:sp>
      <p:graphicFrame>
        <p:nvGraphicFramePr>
          <p:cNvPr id="88" name="표 752">
            <a:extLst>
              <a:ext uri="{FF2B5EF4-FFF2-40B4-BE49-F238E27FC236}">
                <a16:creationId xmlns:a16="http://schemas.microsoft.com/office/drawing/2014/main" id="{81198212-B351-AB37-BEC3-9FE031CA0FF7}"/>
              </a:ext>
            </a:extLst>
          </p:cNvPr>
          <p:cNvGraphicFramePr>
            <a:graphicFrameLocks noGrp="1"/>
          </p:cNvGraphicFramePr>
          <p:nvPr/>
        </p:nvGraphicFramePr>
        <p:xfrm>
          <a:off x="969362" y="1298443"/>
          <a:ext cx="3151536" cy="116533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25256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2346616540"/>
                    </a:ext>
                  </a:extLst>
                </a:gridCol>
              </a:tblGrid>
              <a:tr h="291333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291333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291333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291333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sp>
        <p:nvSpPr>
          <p:cNvPr id="89" name="TextBox 88">
            <a:extLst>
              <a:ext uri="{FF2B5EF4-FFF2-40B4-BE49-F238E27FC236}">
                <a16:creationId xmlns:a16="http://schemas.microsoft.com/office/drawing/2014/main" id="{8428D4E1-8084-CF64-3156-C51148BF4636}"/>
              </a:ext>
            </a:extLst>
          </p:cNvPr>
          <p:cNvSpPr txBox="1"/>
          <p:nvPr/>
        </p:nvSpPr>
        <p:spPr>
          <a:xfrm>
            <a:off x="716880" y="1236887"/>
            <a:ext cx="16831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x-none" sz="800">
                <a:solidFill>
                  <a:prstClr val="black"/>
                </a:solidFill>
              </a:rPr>
              <a:t>5</a:t>
            </a:r>
            <a:r>
              <a:rPr kumimoji="1" lang="en-US" altLang="ko-KR" sz="800">
                <a:solidFill>
                  <a:prstClr val="black"/>
                </a:solidFill>
              </a:rPr>
              <a:t>00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8F2D426E-5285-0079-EAFB-7346DFDB889B}"/>
              </a:ext>
            </a:extLst>
          </p:cNvPr>
          <p:cNvSpPr txBox="1"/>
          <p:nvPr/>
        </p:nvSpPr>
        <p:spPr>
          <a:xfrm>
            <a:off x="716880" y="1525211"/>
            <a:ext cx="16831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400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4559AA23-CA4C-14F5-9AF5-220A9A4FC458}"/>
              </a:ext>
            </a:extLst>
          </p:cNvPr>
          <p:cNvSpPr txBox="1"/>
          <p:nvPr/>
        </p:nvSpPr>
        <p:spPr>
          <a:xfrm>
            <a:off x="716880" y="1813535"/>
            <a:ext cx="16831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300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C64DBC89-72CC-C8F9-F774-DA917A5A58AF}"/>
              </a:ext>
            </a:extLst>
          </p:cNvPr>
          <p:cNvSpPr txBox="1"/>
          <p:nvPr/>
        </p:nvSpPr>
        <p:spPr>
          <a:xfrm>
            <a:off x="716880" y="2101859"/>
            <a:ext cx="16831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200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224984F3-9F40-8A2F-521F-7446B32D7125}"/>
              </a:ext>
            </a:extLst>
          </p:cNvPr>
          <p:cNvSpPr txBox="1"/>
          <p:nvPr/>
        </p:nvSpPr>
        <p:spPr>
          <a:xfrm>
            <a:off x="716880" y="2390184"/>
            <a:ext cx="16831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100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6C51B790-AF4D-0D5A-0ECF-74382A2C7F62}"/>
              </a:ext>
            </a:extLst>
          </p:cNvPr>
          <p:cNvSpPr txBox="1"/>
          <p:nvPr/>
        </p:nvSpPr>
        <p:spPr>
          <a:xfrm>
            <a:off x="1130597" y="2505514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3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5FE05E5D-1EC1-76F6-1C89-397421DCD958}"/>
              </a:ext>
            </a:extLst>
          </p:cNvPr>
          <p:cNvSpPr txBox="1"/>
          <p:nvPr/>
        </p:nvSpPr>
        <p:spPr>
          <a:xfrm>
            <a:off x="1661162" y="2505514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4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B7C9C2D2-CF13-C0C5-8562-A03DEC450A08}"/>
              </a:ext>
            </a:extLst>
          </p:cNvPr>
          <p:cNvSpPr txBox="1"/>
          <p:nvPr/>
        </p:nvSpPr>
        <p:spPr>
          <a:xfrm>
            <a:off x="2191727" y="2505514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5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97B1E73A-E8B2-0468-D287-E638FD4DA722}"/>
              </a:ext>
            </a:extLst>
          </p:cNvPr>
          <p:cNvSpPr txBox="1"/>
          <p:nvPr/>
        </p:nvSpPr>
        <p:spPr>
          <a:xfrm>
            <a:off x="2722292" y="2505514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6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E578E7C3-2C76-0A3C-FDAF-5DCE2AE2375A}"/>
              </a:ext>
            </a:extLst>
          </p:cNvPr>
          <p:cNvSpPr txBox="1"/>
          <p:nvPr/>
        </p:nvSpPr>
        <p:spPr>
          <a:xfrm>
            <a:off x="3252857" y="2505514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7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1A1D9C8F-A1C2-9A1E-8823-E0CAF2DA5E67}"/>
              </a:ext>
            </a:extLst>
          </p:cNvPr>
          <p:cNvSpPr txBox="1"/>
          <p:nvPr/>
        </p:nvSpPr>
        <p:spPr>
          <a:xfrm>
            <a:off x="716880" y="961236"/>
            <a:ext cx="660437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b="1" dirty="0">
                <a:solidFill>
                  <a:prstClr val="black"/>
                </a:solidFill>
              </a:rPr>
              <a:t>문제 풀이 </a:t>
            </a:r>
            <a:r>
              <a:rPr kumimoji="1" lang="en-US" altLang="en-US" sz="800" b="1" dirty="0">
                <a:solidFill>
                  <a:prstClr val="black"/>
                </a:solidFill>
              </a:rPr>
              <a:t>(</a:t>
            </a:r>
            <a:r>
              <a:rPr kumimoji="1" lang="x-none" altLang="en-US" sz="800" b="1" dirty="0">
                <a:solidFill>
                  <a:prstClr val="black"/>
                </a:solidFill>
              </a:rPr>
              <a:t>수</a:t>
            </a:r>
            <a:r>
              <a:rPr kumimoji="1" lang="en-US" altLang="en-US" sz="800" b="1" dirty="0">
                <a:solidFill>
                  <a:prstClr val="black"/>
                </a:solidFill>
              </a:rPr>
              <a:t>)</a:t>
            </a:r>
            <a:endParaRPr kumimoji="1" lang="x-none" altLang="en-US" sz="800" b="1" dirty="0">
              <a:solidFill>
                <a:prstClr val="black"/>
              </a:solidFill>
            </a:endParaRPr>
          </a:p>
        </p:txBody>
      </p:sp>
      <p:sp>
        <p:nvSpPr>
          <p:cNvPr id="106" name="직사각형 105">
            <a:extLst>
              <a:ext uri="{FF2B5EF4-FFF2-40B4-BE49-F238E27FC236}">
                <a16:creationId xmlns:a16="http://schemas.microsoft.com/office/drawing/2014/main" id="{6235DDDB-C217-5950-28B8-047824B77B0A}"/>
              </a:ext>
            </a:extLst>
          </p:cNvPr>
          <p:cNvSpPr/>
          <p:nvPr/>
        </p:nvSpPr>
        <p:spPr>
          <a:xfrm>
            <a:off x="1178204" y="1424973"/>
            <a:ext cx="130794" cy="1044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08" name="직사각형 107">
            <a:extLst>
              <a:ext uri="{FF2B5EF4-FFF2-40B4-BE49-F238E27FC236}">
                <a16:creationId xmlns:a16="http://schemas.microsoft.com/office/drawing/2014/main" id="{C886BCE2-D666-36E5-98B0-B09D650CD6DF}"/>
              </a:ext>
            </a:extLst>
          </p:cNvPr>
          <p:cNvSpPr/>
          <p:nvPr/>
        </p:nvSpPr>
        <p:spPr>
          <a:xfrm>
            <a:off x="1706437" y="1640973"/>
            <a:ext cx="130794" cy="82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10" name="직사각형 109">
            <a:extLst>
              <a:ext uri="{FF2B5EF4-FFF2-40B4-BE49-F238E27FC236}">
                <a16:creationId xmlns:a16="http://schemas.microsoft.com/office/drawing/2014/main" id="{7591B475-4D76-F0A5-9E9B-0C4904F34D0D}"/>
              </a:ext>
            </a:extLst>
          </p:cNvPr>
          <p:cNvSpPr/>
          <p:nvPr/>
        </p:nvSpPr>
        <p:spPr>
          <a:xfrm>
            <a:off x="2232435" y="1892973"/>
            <a:ext cx="130794" cy="576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12" name="직사각형 111">
            <a:extLst>
              <a:ext uri="{FF2B5EF4-FFF2-40B4-BE49-F238E27FC236}">
                <a16:creationId xmlns:a16="http://schemas.microsoft.com/office/drawing/2014/main" id="{5A857CC3-5E37-D194-7AAD-2A1321776E54}"/>
              </a:ext>
            </a:extLst>
          </p:cNvPr>
          <p:cNvSpPr/>
          <p:nvPr/>
        </p:nvSpPr>
        <p:spPr>
          <a:xfrm>
            <a:off x="2726954" y="1748973"/>
            <a:ext cx="130794" cy="720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graphicFrame>
        <p:nvGraphicFramePr>
          <p:cNvPr id="113" name="표 752">
            <a:extLst>
              <a:ext uri="{FF2B5EF4-FFF2-40B4-BE49-F238E27FC236}">
                <a16:creationId xmlns:a16="http://schemas.microsoft.com/office/drawing/2014/main" id="{87951F7E-21EF-42DF-0DF0-D706A8609431}"/>
              </a:ext>
            </a:extLst>
          </p:cNvPr>
          <p:cNvGraphicFramePr>
            <a:graphicFrameLocks noGrp="1"/>
          </p:cNvGraphicFramePr>
          <p:nvPr/>
        </p:nvGraphicFramePr>
        <p:xfrm>
          <a:off x="5262892" y="1298443"/>
          <a:ext cx="3151536" cy="116533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25256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1478986327"/>
                    </a:ext>
                  </a:extLst>
                </a:gridCol>
              </a:tblGrid>
              <a:tr h="291333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291333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291333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291333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 dirty="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 dirty="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sp>
        <p:nvSpPr>
          <p:cNvPr id="114" name="TextBox 113">
            <a:extLst>
              <a:ext uri="{FF2B5EF4-FFF2-40B4-BE49-F238E27FC236}">
                <a16:creationId xmlns:a16="http://schemas.microsoft.com/office/drawing/2014/main" id="{F81602B1-2CE0-2D62-5C00-15CE98B10709}"/>
              </a:ext>
            </a:extLst>
          </p:cNvPr>
          <p:cNvSpPr txBox="1"/>
          <p:nvPr/>
        </p:nvSpPr>
        <p:spPr>
          <a:xfrm>
            <a:off x="5010410" y="1236887"/>
            <a:ext cx="16831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100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8EE856C7-9F92-75B2-4740-7EFB4AD7180D}"/>
              </a:ext>
            </a:extLst>
          </p:cNvPr>
          <p:cNvSpPr txBox="1"/>
          <p:nvPr/>
        </p:nvSpPr>
        <p:spPr>
          <a:xfrm>
            <a:off x="5038463" y="1525211"/>
            <a:ext cx="112210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75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DBF8215A-80FC-C377-D410-F97E2C17B525}"/>
              </a:ext>
            </a:extLst>
          </p:cNvPr>
          <p:cNvSpPr txBox="1"/>
          <p:nvPr/>
        </p:nvSpPr>
        <p:spPr>
          <a:xfrm>
            <a:off x="5038463" y="1813535"/>
            <a:ext cx="112210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50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117" name="TextBox 116">
            <a:extLst>
              <a:ext uri="{FF2B5EF4-FFF2-40B4-BE49-F238E27FC236}">
                <a16:creationId xmlns:a16="http://schemas.microsoft.com/office/drawing/2014/main" id="{6270D529-5F07-F71F-78A2-9FC1A4AEBBDA}"/>
              </a:ext>
            </a:extLst>
          </p:cNvPr>
          <p:cNvSpPr txBox="1"/>
          <p:nvPr/>
        </p:nvSpPr>
        <p:spPr>
          <a:xfrm>
            <a:off x="5038463" y="2101859"/>
            <a:ext cx="112210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25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65B1314C-2E57-B6E7-3833-4C78F4C08B99}"/>
              </a:ext>
            </a:extLst>
          </p:cNvPr>
          <p:cNvSpPr txBox="1"/>
          <p:nvPr/>
        </p:nvSpPr>
        <p:spPr>
          <a:xfrm>
            <a:off x="5066515" y="2390184"/>
            <a:ext cx="561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0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D9294E07-3323-5F2E-5F42-6DA99DDE7442}"/>
              </a:ext>
            </a:extLst>
          </p:cNvPr>
          <p:cNvSpPr txBox="1"/>
          <p:nvPr/>
        </p:nvSpPr>
        <p:spPr>
          <a:xfrm>
            <a:off x="5010410" y="961236"/>
            <a:ext cx="508152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b="1">
                <a:solidFill>
                  <a:prstClr val="black"/>
                </a:solidFill>
              </a:rPr>
              <a:t>정답률 </a:t>
            </a:r>
            <a:r>
              <a:rPr kumimoji="1" lang="en-US" altLang="x-none" sz="800" b="1">
                <a:solidFill>
                  <a:prstClr val="black"/>
                </a:solidFill>
              </a:rPr>
              <a:t>(%)</a:t>
            </a:r>
            <a:endParaRPr kumimoji="1" lang="x-none" altLang="en-US" sz="800" b="1">
              <a:solidFill>
                <a:prstClr val="black"/>
              </a:solidFill>
            </a:endParaRPr>
          </a:p>
        </p:txBody>
      </p:sp>
      <p:sp>
        <p:nvSpPr>
          <p:cNvPr id="131" name="직사각형 130">
            <a:extLst>
              <a:ext uri="{FF2B5EF4-FFF2-40B4-BE49-F238E27FC236}">
                <a16:creationId xmlns:a16="http://schemas.microsoft.com/office/drawing/2014/main" id="{03EADD7B-17F2-B5BA-2DD6-7C2D5EAC21A6}"/>
              </a:ext>
            </a:extLst>
          </p:cNvPr>
          <p:cNvSpPr/>
          <p:nvPr/>
        </p:nvSpPr>
        <p:spPr>
          <a:xfrm>
            <a:off x="5463954" y="1391311"/>
            <a:ext cx="130794" cy="107766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33" name="직사각형 132">
            <a:extLst>
              <a:ext uri="{FF2B5EF4-FFF2-40B4-BE49-F238E27FC236}">
                <a16:creationId xmlns:a16="http://schemas.microsoft.com/office/drawing/2014/main" id="{EDC34124-A51A-1738-1C9D-14A1CB6D655F}"/>
              </a:ext>
            </a:extLst>
          </p:cNvPr>
          <p:cNvSpPr/>
          <p:nvPr/>
        </p:nvSpPr>
        <p:spPr>
          <a:xfrm>
            <a:off x="6001834" y="1480695"/>
            <a:ext cx="130794" cy="98827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35" name="직사각형 134">
            <a:extLst>
              <a:ext uri="{FF2B5EF4-FFF2-40B4-BE49-F238E27FC236}">
                <a16:creationId xmlns:a16="http://schemas.microsoft.com/office/drawing/2014/main" id="{84552C49-E549-22B7-CF2D-325FC45AAC3A}"/>
              </a:ext>
            </a:extLst>
          </p:cNvPr>
          <p:cNvSpPr/>
          <p:nvPr/>
        </p:nvSpPr>
        <p:spPr>
          <a:xfrm>
            <a:off x="6536404" y="1604000"/>
            <a:ext cx="130794" cy="864973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37" name="직사각형 136">
            <a:extLst>
              <a:ext uri="{FF2B5EF4-FFF2-40B4-BE49-F238E27FC236}">
                <a16:creationId xmlns:a16="http://schemas.microsoft.com/office/drawing/2014/main" id="{18E8B8BA-BAA1-F093-C395-541E18F9DBBA}"/>
              </a:ext>
            </a:extLst>
          </p:cNvPr>
          <p:cNvSpPr/>
          <p:nvPr/>
        </p:nvSpPr>
        <p:spPr>
          <a:xfrm>
            <a:off x="7053752" y="1359998"/>
            <a:ext cx="130794" cy="110897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graphicFrame>
        <p:nvGraphicFramePr>
          <p:cNvPr id="138" name="표 752">
            <a:extLst>
              <a:ext uri="{FF2B5EF4-FFF2-40B4-BE49-F238E27FC236}">
                <a16:creationId xmlns:a16="http://schemas.microsoft.com/office/drawing/2014/main" id="{E082080C-8F1A-C23F-C33F-9CC2698A2E05}"/>
              </a:ext>
            </a:extLst>
          </p:cNvPr>
          <p:cNvGraphicFramePr>
            <a:graphicFrameLocks noGrp="1"/>
          </p:cNvGraphicFramePr>
          <p:nvPr/>
        </p:nvGraphicFramePr>
        <p:xfrm>
          <a:off x="716880" y="3237891"/>
          <a:ext cx="3394264" cy="131958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48566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848566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848566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848566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</a:tblGrid>
              <a:tr h="329896">
                <a:tc>
                  <a:txBody>
                    <a:bodyPr/>
                    <a:lstStyle/>
                    <a:p>
                      <a:pPr algn="ctr"/>
                      <a:r>
                        <a:rPr lang="x-none" altLang="en-US" sz="700"/>
                        <a:t>난이도</a:t>
                      </a:r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x-none" altLang="en-US" sz="700"/>
                        <a:t>과목 평균</a:t>
                      </a:r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x-none" altLang="en-US" sz="700" b="1"/>
                        <a:t>반 과목 평균</a:t>
                      </a:r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x-none" altLang="en-US" sz="700"/>
                        <a:t>과목 평균 대비</a:t>
                      </a:r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329896">
                <a:tc>
                  <a:txBody>
                    <a:bodyPr/>
                    <a:lstStyle/>
                    <a:p>
                      <a:pPr algn="ctr"/>
                      <a:r>
                        <a:rPr lang="x-none" altLang="en-US" sz="700"/>
                        <a:t>개념</a:t>
                      </a:r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x-none" sz="700"/>
                        <a:t>2</a:t>
                      </a:r>
                      <a:r>
                        <a:rPr lang="x-none" altLang="en-US" sz="700"/>
                        <a:t>분 </a:t>
                      </a:r>
                      <a:r>
                        <a:rPr lang="en-US" altLang="x-none" sz="700"/>
                        <a:t>0</a:t>
                      </a:r>
                      <a:r>
                        <a:rPr lang="en-US" altLang="ko-KR" sz="700"/>
                        <a:t>0</a:t>
                      </a:r>
                      <a:r>
                        <a:rPr lang="ko-KR" altLang="en-US" sz="700"/>
                        <a:t>초</a:t>
                      </a:r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x-none" sz="700" b="1"/>
                        <a:t>1</a:t>
                      </a:r>
                      <a:r>
                        <a:rPr lang="x-none" altLang="en-US" sz="700" b="1"/>
                        <a:t>분 </a:t>
                      </a:r>
                      <a:r>
                        <a:rPr lang="en-US" altLang="x-none" sz="700" b="1"/>
                        <a:t>3</a:t>
                      </a:r>
                      <a:r>
                        <a:rPr lang="en-US" altLang="ko-KR" sz="700" b="1"/>
                        <a:t>0</a:t>
                      </a:r>
                      <a:r>
                        <a:rPr lang="ko-KR" altLang="en-US" sz="700" b="1"/>
                        <a:t>초</a:t>
                      </a:r>
                      <a:endParaRPr lang="x-none" altLang="en-US" sz="700" b="1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x-none" sz="700"/>
                        <a:t>-</a:t>
                      </a:r>
                      <a:r>
                        <a:rPr lang="en-US" altLang="ko-KR" sz="700"/>
                        <a:t>30</a:t>
                      </a:r>
                      <a:r>
                        <a:rPr lang="ko-KR" altLang="en-US" sz="700"/>
                        <a:t>초</a:t>
                      </a:r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329896">
                <a:tc>
                  <a:txBody>
                    <a:bodyPr/>
                    <a:lstStyle/>
                    <a:p>
                      <a:pPr algn="ctr"/>
                      <a:r>
                        <a:rPr lang="x-none" altLang="en-US" sz="700"/>
                        <a:t>응용</a:t>
                      </a:r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x-none" sz="700"/>
                        <a:t>3</a:t>
                      </a:r>
                      <a:r>
                        <a:rPr lang="x-none" altLang="en-US" sz="700"/>
                        <a:t>분 </a:t>
                      </a:r>
                      <a:r>
                        <a:rPr lang="en-US" altLang="x-none" sz="700"/>
                        <a:t>0</a:t>
                      </a:r>
                      <a:r>
                        <a:rPr lang="en-US" altLang="ko-KR" sz="700"/>
                        <a:t>7</a:t>
                      </a:r>
                      <a:r>
                        <a:rPr lang="ko-KR" altLang="en-US" sz="700"/>
                        <a:t>초</a:t>
                      </a:r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x-none" sz="700" b="1"/>
                        <a:t>2</a:t>
                      </a:r>
                      <a:r>
                        <a:rPr lang="x-none" altLang="en-US" sz="700" b="1"/>
                        <a:t>분 </a:t>
                      </a:r>
                      <a:r>
                        <a:rPr lang="en-US" altLang="x-none" sz="700" b="1"/>
                        <a:t>3</a:t>
                      </a:r>
                      <a:r>
                        <a:rPr lang="en-US" altLang="ko-KR" sz="700" b="1"/>
                        <a:t>2</a:t>
                      </a:r>
                      <a:r>
                        <a:rPr lang="ko-KR" altLang="en-US" sz="700" b="1"/>
                        <a:t>초</a:t>
                      </a:r>
                      <a:endParaRPr lang="x-none" altLang="en-US" sz="700" b="1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x-none" sz="700"/>
                        <a:t>-</a:t>
                      </a:r>
                      <a:r>
                        <a:rPr lang="en-US" altLang="ko-KR" sz="700"/>
                        <a:t>35</a:t>
                      </a:r>
                      <a:r>
                        <a:rPr lang="ko-KR" altLang="en-US" sz="700"/>
                        <a:t>초</a:t>
                      </a:r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329896">
                <a:tc>
                  <a:txBody>
                    <a:bodyPr/>
                    <a:lstStyle/>
                    <a:p>
                      <a:pPr algn="ctr"/>
                      <a:r>
                        <a:rPr lang="x-none" altLang="en-US" sz="700"/>
                        <a:t>심화</a:t>
                      </a:r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x-none" sz="700"/>
                        <a:t>6</a:t>
                      </a:r>
                      <a:r>
                        <a:rPr lang="x-none" altLang="en-US" sz="700"/>
                        <a:t>분 </a:t>
                      </a:r>
                      <a:r>
                        <a:rPr lang="en-US" altLang="x-none" sz="700"/>
                        <a:t>1</a:t>
                      </a:r>
                      <a:r>
                        <a:rPr lang="en-US" altLang="ko-KR" sz="700"/>
                        <a:t>2</a:t>
                      </a:r>
                      <a:r>
                        <a:rPr lang="ko-KR" altLang="en-US" sz="700"/>
                        <a:t>초</a:t>
                      </a:r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x-none" sz="700" b="1"/>
                        <a:t>5</a:t>
                      </a:r>
                      <a:r>
                        <a:rPr lang="x-none" altLang="en-US" sz="700" b="1"/>
                        <a:t>분 </a:t>
                      </a:r>
                      <a:r>
                        <a:rPr lang="en-US" altLang="x-none" sz="700" b="1"/>
                        <a:t>1</a:t>
                      </a:r>
                      <a:r>
                        <a:rPr lang="en-US" altLang="ko-KR" sz="700" b="1"/>
                        <a:t>7</a:t>
                      </a:r>
                      <a:r>
                        <a:rPr lang="ko-KR" altLang="en-US" sz="700" b="1"/>
                        <a:t>초</a:t>
                      </a:r>
                      <a:endParaRPr lang="x-none" altLang="en-US" sz="700" b="1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x-none" sz="700"/>
                        <a:t>-</a:t>
                      </a:r>
                      <a:r>
                        <a:rPr lang="en-US" altLang="ko-KR" sz="700"/>
                        <a:t>55</a:t>
                      </a:r>
                      <a:r>
                        <a:rPr lang="ko-KR" altLang="en-US" sz="700"/>
                        <a:t>초</a:t>
                      </a:r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sp>
        <p:nvSpPr>
          <p:cNvPr id="139" name="TextBox 138">
            <a:extLst>
              <a:ext uri="{FF2B5EF4-FFF2-40B4-BE49-F238E27FC236}">
                <a16:creationId xmlns:a16="http://schemas.microsoft.com/office/drawing/2014/main" id="{2D0C26D4-10A6-59F1-7058-EE9A421384C1}"/>
              </a:ext>
            </a:extLst>
          </p:cNvPr>
          <p:cNvSpPr txBox="1"/>
          <p:nvPr/>
        </p:nvSpPr>
        <p:spPr>
          <a:xfrm>
            <a:off x="716880" y="2894967"/>
            <a:ext cx="689291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>
                <a:solidFill>
                  <a:prstClr val="black"/>
                </a:solidFill>
              </a:rPr>
              <a:t>문제 풀이 시간</a:t>
            </a:r>
            <a:endParaRPr kumimoji="1" lang="x-none" altLang="en-US" sz="800" b="1" dirty="0">
              <a:solidFill>
                <a:prstClr val="black"/>
              </a:solidFill>
            </a:endParaRPr>
          </a:p>
        </p:txBody>
      </p:sp>
      <p:graphicFrame>
        <p:nvGraphicFramePr>
          <p:cNvPr id="140" name="표 752">
            <a:extLst>
              <a:ext uri="{FF2B5EF4-FFF2-40B4-BE49-F238E27FC236}">
                <a16:creationId xmlns:a16="http://schemas.microsoft.com/office/drawing/2014/main" id="{80F2251F-3D33-191D-7379-13CF5709F926}"/>
              </a:ext>
            </a:extLst>
          </p:cNvPr>
          <p:cNvGraphicFramePr>
            <a:graphicFrameLocks noGrp="1"/>
          </p:cNvGraphicFramePr>
          <p:nvPr/>
        </p:nvGraphicFramePr>
        <p:xfrm>
          <a:off x="5262892" y="3237891"/>
          <a:ext cx="3151536" cy="116533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25256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3021288419"/>
                    </a:ext>
                  </a:extLst>
                </a:gridCol>
              </a:tblGrid>
              <a:tr h="291333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291333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291333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291333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sp>
        <p:nvSpPr>
          <p:cNvPr id="143" name="TextBox 142">
            <a:extLst>
              <a:ext uri="{FF2B5EF4-FFF2-40B4-BE49-F238E27FC236}">
                <a16:creationId xmlns:a16="http://schemas.microsoft.com/office/drawing/2014/main" id="{B0824455-E84F-760C-6083-A5EA83D1EFC9}"/>
              </a:ext>
            </a:extLst>
          </p:cNvPr>
          <p:cNvSpPr txBox="1"/>
          <p:nvPr/>
        </p:nvSpPr>
        <p:spPr>
          <a:xfrm>
            <a:off x="4989170" y="3767633"/>
            <a:ext cx="179536" cy="107722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700">
                <a:solidFill>
                  <a:schemeClr val="tx1">
                    <a:lumMod val="75000"/>
                    <a:lumOff val="25000"/>
                  </a:schemeClr>
                </a:solidFill>
              </a:rPr>
              <a:t>권장</a:t>
            </a:r>
            <a:endParaRPr kumimoji="1" lang="x-none" altLang="en-US" sz="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03F72A5C-3625-ED6A-9B05-9AE48061D2A4}"/>
              </a:ext>
            </a:extLst>
          </p:cNvPr>
          <p:cNvSpPr txBox="1"/>
          <p:nvPr/>
        </p:nvSpPr>
        <p:spPr>
          <a:xfrm>
            <a:off x="5010410" y="2894967"/>
            <a:ext cx="791427" cy="12311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ko-KR" altLang="en-US" sz="800" b="1" dirty="0">
                <a:solidFill>
                  <a:prstClr val="black"/>
                </a:solidFill>
              </a:rPr>
              <a:t>동</a:t>
            </a:r>
            <a:r>
              <a:rPr kumimoji="1" lang="x-none" altLang="en-US" sz="800" b="1" dirty="0">
                <a:solidFill>
                  <a:prstClr val="black"/>
                </a:solidFill>
              </a:rPr>
              <a:t>영상 </a:t>
            </a:r>
            <a:r>
              <a:rPr kumimoji="1" lang="ko-KR" altLang="en-US" sz="800" b="1" dirty="0">
                <a:solidFill>
                  <a:prstClr val="black"/>
                </a:solidFill>
              </a:rPr>
              <a:t>학습</a:t>
            </a:r>
            <a:r>
              <a:rPr kumimoji="1" lang="x-none" altLang="en-US" sz="800" b="1" dirty="0">
                <a:solidFill>
                  <a:prstClr val="black"/>
                </a:solidFill>
              </a:rPr>
              <a:t>시간</a:t>
            </a:r>
          </a:p>
        </p:txBody>
      </p:sp>
      <p:sp>
        <p:nvSpPr>
          <p:cNvPr id="158" name="직사각형 157">
            <a:extLst>
              <a:ext uri="{FF2B5EF4-FFF2-40B4-BE49-F238E27FC236}">
                <a16:creationId xmlns:a16="http://schemas.microsoft.com/office/drawing/2014/main" id="{499075FD-BE43-B02C-5827-EFE1DB7A8DC9}"/>
              </a:ext>
            </a:extLst>
          </p:cNvPr>
          <p:cNvSpPr/>
          <p:nvPr/>
        </p:nvSpPr>
        <p:spPr>
          <a:xfrm>
            <a:off x="5482890" y="3627343"/>
            <a:ext cx="130794" cy="78107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60" name="직사각형 159">
            <a:extLst>
              <a:ext uri="{FF2B5EF4-FFF2-40B4-BE49-F238E27FC236}">
                <a16:creationId xmlns:a16="http://schemas.microsoft.com/office/drawing/2014/main" id="{001A2390-F1C8-3847-1DAC-327F9F9A7861}"/>
              </a:ext>
            </a:extLst>
          </p:cNvPr>
          <p:cNvSpPr/>
          <p:nvPr/>
        </p:nvSpPr>
        <p:spPr>
          <a:xfrm>
            <a:off x="6011110" y="3752983"/>
            <a:ext cx="130794" cy="65543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62" name="직사각형 161">
            <a:extLst>
              <a:ext uri="{FF2B5EF4-FFF2-40B4-BE49-F238E27FC236}">
                <a16:creationId xmlns:a16="http://schemas.microsoft.com/office/drawing/2014/main" id="{C7B7C96C-F246-1DB3-CCAD-932356EC5F1B}"/>
              </a:ext>
            </a:extLst>
          </p:cNvPr>
          <p:cNvSpPr/>
          <p:nvPr/>
        </p:nvSpPr>
        <p:spPr>
          <a:xfrm>
            <a:off x="6543293" y="3494778"/>
            <a:ext cx="130794" cy="913644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64" name="직사각형 163">
            <a:extLst>
              <a:ext uri="{FF2B5EF4-FFF2-40B4-BE49-F238E27FC236}">
                <a16:creationId xmlns:a16="http://schemas.microsoft.com/office/drawing/2014/main" id="{65AAD504-E28B-CE7A-2128-4C211E1E3ACC}"/>
              </a:ext>
            </a:extLst>
          </p:cNvPr>
          <p:cNvSpPr/>
          <p:nvPr/>
        </p:nvSpPr>
        <p:spPr>
          <a:xfrm>
            <a:off x="7053532" y="3607138"/>
            <a:ext cx="130794" cy="801283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graphicFrame>
        <p:nvGraphicFramePr>
          <p:cNvPr id="166" name="표 165">
            <a:extLst>
              <a:ext uri="{FF2B5EF4-FFF2-40B4-BE49-F238E27FC236}">
                <a16:creationId xmlns:a16="http://schemas.microsoft.com/office/drawing/2014/main" id="{AC01AEC4-2E17-94A0-7AAD-30EE074FBCD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68503352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 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TEA-AIR-SYN-002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교사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</a:t>
                      </a: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종합리포트</a:t>
                      </a: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(2/2)</a:t>
                      </a:r>
                      <a:endParaRPr lang="ko-KR" altLang="en-US" b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80" name="Rectangle 4">
            <a:extLst>
              <a:ext uri="{FF2B5EF4-FFF2-40B4-BE49-F238E27FC236}">
                <a16:creationId xmlns:a16="http://schemas.microsoft.com/office/drawing/2014/main" id="{F87AE361-F360-FA59-2F59-9295DF7FBCEE}"/>
              </a:ext>
            </a:extLst>
          </p:cNvPr>
          <p:cNvSpPr/>
          <p:nvPr/>
        </p:nvSpPr>
        <p:spPr>
          <a:xfrm>
            <a:off x="530585" y="502813"/>
            <a:ext cx="8028799" cy="4254229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181" name="Circle">
            <a:extLst>
              <a:ext uri="{FF2B5EF4-FFF2-40B4-BE49-F238E27FC236}">
                <a16:creationId xmlns:a16="http://schemas.microsoft.com/office/drawing/2014/main" id="{CF054B67-16D4-342B-84D9-C1C876F7250C}"/>
              </a:ext>
            </a:extLst>
          </p:cNvPr>
          <p:cNvSpPr/>
          <p:nvPr/>
        </p:nvSpPr>
        <p:spPr>
          <a:xfrm>
            <a:off x="495916" y="451145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83" name="Rounded Rectangle">
            <a:extLst>
              <a:ext uri="{FF2B5EF4-FFF2-40B4-BE49-F238E27FC236}">
                <a16:creationId xmlns:a16="http://schemas.microsoft.com/office/drawing/2014/main" id="{8C67E196-24A8-E3BA-4251-C266329A527B}"/>
              </a:ext>
            </a:extLst>
          </p:cNvPr>
          <p:cNvSpPr/>
          <p:nvPr/>
        </p:nvSpPr>
        <p:spPr>
          <a:xfrm>
            <a:off x="551420" y="878854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4-1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84" name="Rounded Rectangle">
            <a:extLst>
              <a:ext uri="{FF2B5EF4-FFF2-40B4-BE49-F238E27FC236}">
                <a16:creationId xmlns:a16="http://schemas.microsoft.com/office/drawing/2014/main" id="{963502B3-556D-CDAA-63D6-9C357112FB68}"/>
              </a:ext>
            </a:extLst>
          </p:cNvPr>
          <p:cNvSpPr/>
          <p:nvPr/>
        </p:nvSpPr>
        <p:spPr>
          <a:xfrm>
            <a:off x="558915" y="2790100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4-3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85" name="Rounded Rectangle">
            <a:extLst>
              <a:ext uri="{FF2B5EF4-FFF2-40B4-BE49-F238E27FC236}">
                <a16:creationId xmlns:a16="http://schemas.microsoft.com/office/drawing/2014/main" id="{70AEBFF6-79A4-EBF4-FCB2-8B6EB2E86859}"/>
              </a:ext>
            </a:extLst>
          </p:cNvPr>
          <p:cNvSpPr/>
          <p:nvPr/>
        </p:nvSpPr>
        <p:spPr>
          <a:xfrm>
            <a:off x="4853597" y="878854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4-2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86" name="Rounded Rectangle">
            <a:extLst>
              <a:ext uri="{FF2B5EF4-FFF2-40B4-BE49-F238E27FC236}">
                <a16:creationId xmlns:a16="http://schemas.microsoft.com/office/drawing/2014/main" id="{2309ADF7-E419-FA7D-1E03-5E47BB1834D9}"/>
              </a:ext>
            </a:extLst>
          </p:cNvPr>
          <p:cNvSpPr/>
          <p:nvPr/>
        </p:nvSpPr>
        <p:spPr>
          <a:xfrm>
            <a:off x="4861092" y="2790100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4-4</a:t>
            </a:r>
            <a:endParaRPr sz="700" dirty="0">
              <a:solidFill>
                <a:schemeClr val="bg1"/>
              </a:solidFill>
            </a:endParaRPr>
          </a:p>
        </p:txBody>
      </p:sp>
      <p:graphicFrame>
        <p:nvGraphicFramePr>
          <p:cNvPr id="9" name="Google Shape;912;p23">
            <a:extLst>
              <a:ext uri="{FF2B5EF4-FFF2-40B4-BE49-F238E27FC236}">
                <a16:creationId xmlns:a16="http://schemas.microsoft.com/office/drawing/2014/main" id="{0C193B80-E1B9-54AF-DE37-84E84A53CBB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35787631"/>
              </p:ext>
            </p:extLst>
          </p:nvPr>
        </p:nvGraphicFramePr>
        <p:xfrm>
          <a:off x="9032626" y="1312371"/>
          <a:ext cx="3047759" cy="253092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94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1835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전학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) : 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전학일 기점으로 데이터의 평균에서 제외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이전 학교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 및 취합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새 학교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1577533"/>
                  </a:ext>
                </a:extLst>
              </a:tr>
              <a:tr h="0">
                <a:tc rowSpan="5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x-none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누적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월별 </a:t>
                      </a:r>
                      <a:r>
                        <a:rPr lang="x-none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습</a:t>
                      </a:r>
                      <a:r>
                        <a:rPr lang="x-none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현황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x-none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b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개설 과목의 월별 학습 현황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문제풀이 수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문제당 평균 풀이시간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동영상 학습시간 월 별 추이 기준 분석 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4-1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 풀이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b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개설 과목과 과목 평균 비교 분석 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87582422"/>
                  </a:ext>
                </a:extLst>
              </a:tr>
              <a:tr h="28536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4-2 </a:t>
                      </a: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b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개설 과목 전체 과목 평균 비교 분석 </a:t>
                      </a:r>
                      <a:b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월 별 표시 가능한 주차 유동적으로 모두 표시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7796662"/>
                  </a:ext>
                </a:extLst>
              </a:tr>
              <a:tr h="171216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4-3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 풀이 시간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개설 과목 내 개념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응용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심화 별 풀이시간 분석</a:t>
                      </a:r>
                      <a:b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과목 평균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반 평균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평균 대비 수치 표시 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30576368"/>
                  </a:ext>
                </a:extLst>
              </a:tr>
              <a:tr h="122328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4-4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동영상 학습시간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개설한 과목과 과목 평균 비교 분석 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70992648"/>
                  </a:ext>
                </a:extLst>
              </a:tr>
              <a:tr h="14268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x-none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문제유형 별 정답률 </a:t>
                      </a:r>
                      <a:b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x-none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문제유형별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x-none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 표시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x-none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개념문제</a:t>
                      </a:r>
                      <a:r>
                        <a:rPr lang="en-US" altLang="x-none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x-none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응용문제</a:t>
                      </a:r>
                      <a:r>
                        <a:rPr lang="en-US" altLang="x-none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x-none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심화문제 별 정답률 통계 표시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18373962"/>
                  </a:ext>
                </a:extLst>
              </a:tr>
            </a:tbl>
          </a:graphicData>
        </a:graphic>
      </p:graphicFrame>
      <p:grpSp>
        <p:nvGrpSpPr>
          <p:cNvPr id="8" name="그룹 7">
            <a:extLst>
              <a:ext uri="{FF2B5EF4-FFF2-40B4-BE49-F238E27FC236}">
                <a16:creationId xmlns:a16="http://schemas.microsoft.com/office/drawing/2014/main" id="{EEBE0445-7C42-5580-BF2E-E6844BE5A266}"/>
              </a:ext>
            </a:extLst>
          </p:cNvPr>
          <p:cNvGrpSpPr/>
          <p:nvPr/>
        </p:nvGrpSpPr>
        <p:grpSpPr>
          <a:xfrm>
            <a:off x="3221122" y="1137235"/>
            <a:ext cx="890022" cy="81729"/>
            <a:chOff x="3740181" y="1137235"/>
            <a:chExt cx="890022" cy="81729"/>
          </a:xfrm>
        </p:grpSpPr>
        <p:sp>
          <p:nvSpPr>
            <p:cNvPr id="32" name="TextBox 53">
              <a:extLst>
                <a:ext uri="{FF2B5EF4-FFF2-40B4-BE49-F238E27FC236}">
                  <a16:creationId xmlns:a16="http://schemas.microsoft.com/office/drawing/2014/main" id="{67FF6DA2-BEF9-B2DC-3535-34A8715A4C1F}"/>
                </a:ext>
              </a:extLst>
            </p:cNvPr>
            <p:cNvSpPr txBox="1"/>
            <p:nvPr/>
          </p:nvSpPr>
          <p:spPr>
            <a:xfrm>
              <a:off x="4303190" y="1137235"/>
              <a:ext cx="32701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 err="1"/>
                <a:t>이번달</a:t>
              </a:r>
              <a:r>
                <a:rPr lang="en-US" altLang="ko-KR" sz="500" dirty="0"/>
                <a:t>(3-1)</a:t>
              </a:r>
            </a:p>
          </p:txBody>
        </p:sp>
        <p:sp>
          <p:nvSpPr>
            <p:cNvPr id="33" name="직사각형 101">
              <a:extLst>
                <a:ext uri="{FF2B5EF4-FFF2-40B4-BE49-F238E27FC236}">
                  <a16:creationId xmlns:a16="http://schemas.microsoft.com/office/drawing/2014/main" id="{6AB361E2-6E85-5EF5-9AF1-A39AE019E30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205890" y="1146964"/>
              <a:ext cx="72787" cy="72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35" name="TextBox 53">
              <a:extLst>
                <a:ext uri="{FF2B5EF4-FFF2-40B4-BE49-F238E27FC236}">
                  <a16:creationId xmlns:a16="http://schemas.microsoft.com/office/drawing/2014/main" id="{11CDA751-95C8-BDDA-2C51-86E5AC94A8A3}"/>
                </a:ext>
              </a:extLst>
            </p:cNvPr>
            <p:cNvSpPr txBox="1"/>
            <p:nvPr/>
          </p:nvSpPr>
          <p:spPr>
            <a:xfrm>
              <a:off x="3858353" y="1142020"/>
              <a:ext cx="301365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x-none" altLang="en-US" sz="500"/>
                <a:t>과목  평균</a:t>
              </a:r>
              <a:endParaRPr lang="en-US" altLang="ko-KR" sz="500"/>
            </a:p>
          </p:txBody>
        </p:sp>
        <p:cxnSp>
          <p:nvCxnSpPr>
            <p:cNvPr id="36" name="직선 연결선[R] 980">
              <a:extLst>
                <a:ext uri="{FF2B5EF4-FFF2-40B4-BE49-F238E27FC236}">
                  <a16:creationId xmlns:a16="http://schemas.microsoft.com/office/drawing/2014/main" id="{B5C9A7AB-0B07-4182-72BE-DBC16FE0F49A}"/>
                </a:ext>
              </a:extLst>
            </p:cNvPr>
            <p:cNvCxnSpPr>
              <a:cxnSpLocks/>
            </p:cNvCxnSpPr>
            <p:nvPr/>
          </p:nvCxnSpPr>
          <p:spPr>
            <a:xfrm>
              <a:off x="3740181" y="1180492"/>
              <a:ext cx="72000" cy="0"/>
            </a:xfrm>
            <a:prstGeom prst="line">
              <a:avLst/>
            </a:prstGeom>
            <a:ln w="12700">
              <a:solidFill>
                <a:srgbClr val="FF7E79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6" name="직선 연결선[R] 1530">
            <a:extLst>
              <a:ext uri="{FF2B5EF4-FFF2-40B4-BE49-F238E27FC236}">
                <a16:creationId xmlns:a16="http://schemas.microsoft.com/office/drawing/2014/main" id="{CC504802-F4D1-DD44-34DE-F76564B5A57B}"/>
              </a:ext>
            </a:extLst>
          </p:cNvPr>
          <p:cNvCxnSpPr>
            <a:cxnSpLocks/>
          </p:cNvCxnSpPr>
          <p:nvPr/>
        </p:nvCxnSpPr>
        <p:spPr>
          <a:xfrm>
            <a:off x="6442197" y="3781188"/>
            <a:ext cx="315145" cy="0"/>
          </a:xfrm>
          <a:prstGeom prst="line">
            <a:avLst/>
          </a:prstGeom>
          <a:ln>
            <a:solidFill>
              <a:srgbClr val="FF7174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직선 연결선[R] 1530">
            <a:extLst>
              <a:ext uri="{FF2B5EF4-FFF2-40B4-BE49-F238E27FC236}">
                <a16:creationId xmlns:a16="http://schemas.microsoft.com/office/drawing/2014/main" id="{AAB9DA76-E530-4545-77BA-5948F1F2472B}"/>
              </a:ext>
            </a:extLst>
          </p:cNvPr>
          <p:cNvCxnSpPr>
            <a:cxnSpLocks/>
          </p:cNvCxnSpPr>
          <p:nvPr/>
        </p:nvCxnSpPr>
        <p:spPr>
          <a:xfrm>
            <a:off x="1095936" y="1481906"/>
            <a:ext cx="315145" cy="0"/>
          </a:xfrm>
          <a:prstGeom prst="line">
            <a:avLst/>
          </a:prstGeom>
          <a:ln w="6350">
            <a:solidFill>
              <a:srgbClr val="FF717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직선 연결선[R] 1530">
            <a:extLst>
              <a:ext uri="{FF2B5EF4-FFF2-40B4-BE49-F238E27FC236}">
                <a16:creationId xmlns:a16="http://schemas.microsoft.com/office/drawing/2014/main" id="{2E11B709-58AD-081A-41FA-ACA0383977E1}"/>
              </a:ext>
            </a:extLst>
          </p:cNvPr>
          <p:cNvCxnSpPr>
            <a:cxnSpLocks/>
          </p:cNvCxnSpPr>
          <p:nvPr/>
        </p:nvCxnSpPr>
        <p:spPr>
          <a:xfrm>
            <a:off x="1607592" y="1648322"/>
            <a:ext cx="315145" cy="0"/>
          </a:xfrm>
          <a:prstGeom prst="line">
            <a:avLst/>
          </a:prstGeom>
          <a:ln w="6350">
            <a:solidFill>
              <a:srgbClr val="FF717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직선 연결선[R] 1530">
            <a:extLst>
              <a:ext uri="{FF2B5EF4-FFF2-40B4-BE49-F238E27FC236}">
                <a16:creationId xmlns:a16="http://schemas.microsoft.com/office/drawing/2014/main" id="{7B27609B-66A3-C874-FBC5-DEF3456BABF5}"/>
              </a:ext>
            </a:extLst>
          </p:cNvPr>
          <p:cNvCxnSpPr>
            <a:cxnSpLocks/>
          </p:cNvCxnSpPr>
          <p:nvPr/>
        </p:nvCxnSpPr>
        <p:spPr>
          <a:xfrm>
            <a:off x="2133159" y="1936646"/>
            <a:ext cx="315145" cy="0"/>
          </a:xfrm>
          <a:prstGeom prst="line">
            <a:avLst/>
          </a:prstGeom>
          <a:ln w="6350">
            <a:solidFill>
              <a:srgbClr val="FF717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직선 연결선[R] 1530">
            <a:extLst>
              <a:ext uri="{FF2B5EF4-FFF2-40B4-BE49-F238E27FC236}">
                <a16:creationId xmlns:a16="http://schemas.microsoft.com/office/drawing/2014/main" id="{70D58223-9C79-1F48-F089-C67F2C2BEBBE}"/>
              </a:ext>
            </a:extLst>
          </p:cNvPr>
          <p:cNvCxnSpPr>
            <a:cxnSpLocks/>
          </p:cNvCxnSpPr>
          <p:nvPr/>
        </p:nvCxnSpPr>
        <p:spPr>
          <a:xfrm>
            <a:off x="2634778" y="1868636"/>
            <a:ext cx="315145" cy="0"/>
          </a:xfrm>
          <a:prstGeom prst="line">
            <a:avLst/>
          </a:prstGeom>
          <a:ln w="6350">
            <a:solidFill>
              <a:srgbClr val="FF717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직선 연결선[R] 1530">
            <a:extLst>
              <a:ext uri="{FF2B5EF4-FFF2-40B4-BE49-F238E27FC236}">
                <a16:creationId xmlns:a16="http://schemas.microsoft.com/office/drawing/2014/main" id="{6CBD5F42-A807-9274-AD25-BB8B11E9EF3D}"/>
              </a:ext>
            </a:extLst>
          </p:cNvPr>
          <p:cNvCxnSpPr>
            <a:cxnSpLocks/>
          </p:cNvCxnSpPr>
          <p:nvPr/>
        </p:nvCxnSpPr>
        <p:spPr>
          <a:xfrm>
            <a:off x="5396110" y="1557065"/>
            <a:ext cx="315145" cy="0"/>
          </a:xfrm>
          <a:prstGeom prst="line">
            <a:avLst/>
          </a:prstGeom>
          <a:ln w="6350">
            <a:solidFill>
              <a:srgbClr val="FF717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직선 연결선[R] 1530">
            <a:extLst>
              <a:ext uri="{FF2B5EF4-FFF2-40B4-BE49-F238E27FC236}">
                <a16:creationId xmlns:a16="http://schemas.microsoft.com/office/drawing/2014/main" id="{3953570F-AFD6-E87F-C6D6-A483F516EF09}"/>
              </a:ext>
            </a:extLst>
          </p:cNvPr>
          <p:cNvCxnSpPr>
            <a:cxnSpLocks/>
          </p:cNvCxnSpPr>
          <p:nvPr/>
        </p:nvCxnSpPr>
        <p:spPr>
          <a:xfrm>
            <a:off x="5940889" y="1586766"/>
            <a:ext cx="315145" cy="0"/>
          </a:xfrm>
          <a:prstGeom prst="line">
            <a:avLst/>
          </a:prstGeom>
          <a:ln w="6350">
            <a:solidFill>
              <a:srgbClr val="FF717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직선 연결선[R] 1530">
            <a:extLst>
              <a:ext uri="{FF2B5EF4-FFF2-40B4-BE49-F238E27FC236}">
                <a16:creationId xmlns:a16="http://schemas.microsoft.com/office/drawing/2014/main" id="{9BA7EF4A-66CB-CA22-2E77-975EFC7E1C2A}"/>
              </a:ext>
            </a:extLst>
          </p:cNvPr>
          <p:cNvCxnSpPr>
            <a:cxnSpLocks/>
          </p:cNvCxnSpPr>
          <p:nvPr/>
        </p:nvCxnSpPr>
        <p:spPr>
          <a:xfrm>
            <a:off x="6435308" y="1657748"/>
            <a:ext cx="315145" cy="0"/>
          </a:xfrm>
          <a:prstGeom prst="line">
            <a:avLst/>
          </a:prstGeom>
          <a:ln w="6350">
            <a:solidFill>
              <a:srgbClr val="FF717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직선 연결선[R] 1530">
            <a:extLst>
              <a:ext uri="{FF2B5EF4-FFF2-40B4-BE49-F238E27FC236}">
                <a16:creationId xmlns:a16="http://schemas.microsoft.com/office/drawing/2014/main" id="{915B7033-7760-0F19-65E6-CF5EA6D9910A}"/>
              </a:ext>
            </a:extLst>
          </p:cNvPr>
          <p:cNvCxnSpPr>
            <a:cxnSpLocks/>
          </p:cNvCxnSpPr>
          <p:nvPr/>
        </p:nvCxnSpPr>
        <p:spPr>
          <a:xfrm>
            <a:off x="6976030" y="1480695"/>
            <a:ext cx="315145" cy="0"/>
          </a:xfrm>
          <a:prstGeom prst="line">
            <a:avLst/>
          </a:prstGeom>
          <a:ln w="6350">
            <a:solidFill>
              <a:srgbClr val="FF717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직선 연결선[R] 1530">
            <a:extLst>
              <a:ext uri="{FF2B5EF4-FFF2-40B4-BE49-F238E27FC236}">
                <a16:creationId xmlns:a16="http://schemas.microsoft.com/office/drawing/2014/main" id="{FACEE21F-B1A3-735C-9B98-86FEFC9FE99A}"/>
              </a:ext>
            </a:extLst>
          </p:cNvPr>
          <p:cNvCxnSpPr>
            <a:cxnSpLocks/>
          </p:cNvCxnSpPr>
          <p:nvPr/>
        </p:nvCxnSpPr>
        <p:spPr>
          <a:xfrm>
            <a:off x="5415046" y="3680505"/>
            <a:ext cx="315145" cy="0"/>
          </a:xfrm>
          <a:prstGeom prst="line">
            <a:avLst/>
          </a:prstGeom>
          <a:ln w="6350">
            <a:solidFill>
              <a:srgbClr val="FF717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직선 연결선[R] 1530">
            <a:extLst>
              <a:ext uri="{FF2B5EF4-FFF2-40B4-BE49-F238E27FC236}">
                <a16:creationId xmlns:a16="http://schemas.microsoft.com/office/drawing/2014/main" id="{1BF96618-C228-986C-4D0C-A5C691425934}"/>
              </a:ext>
            </a:extLst>
          </p:cNvPr>
          <p:cNvCxnSpPr>
            <a:cxnSpLocks/>
          </p:cNvCxnSpPr>
          <p:nvPr/>
        </p:nvCxnSpPr>
        <p:spPr>
          <a:xfrm>
            <a:off x="5950165" y="3710206"/>
            <a:ext cx="315145" cy="0"/>
          </a:xfrm>
          <a:prstGeom prst="line">
            <a:avLst/>
          </a:prstGeom>
          <a:ln w="6350">
            <a:solidFill>
              <a:srgbClr val="FF717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직선 연결선[R] 1530">
            <a:extLst>
              <a:ext uri="{FF2B5EF4-FFF2-40B4-BE49-F238E27FC236}">
                <a16:creationId xmlns:a16="http://schemas.microsoft.com/office/drawing/2014/main" id="{331C6866-1C48-BB0D-DFE7-53E0FA8C0CE8}"/>
              </a:ext>
            </a:extLst>
          </p:cNvPr>
          <p:cNvCxnSpPr>
            <a:cxnSpLocks/>
          </p:cNvCxnSpPr>
          <p:nvPr/>
        </p:nvCxnSpPr>
        <p:spPr>
          <a:xfrm>
            <a:off x="6975810" y="3604135"/>
            <a:ext cx="315145" cy="0"/>
          </a:xfrm>
          <a:prstGeom prst="line">
            <a:avLst/>
          </a:prstGeom>
          <a:ln w="6350">
            <a:solidFill>
              <a:srgbClr val="FF717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직선 연결선[R] 1530">
            <a:extLst>
              <a:ext uri="{FF2B5EF4-FFF2-40B4-BE49-F238E27FC236}">
                <a16:creationId xmlns:a16="http://schemas.microsoft.com/office/drawing/2014/main" id="{A68E6777-0834-304A-0347-6662127C3877}"/>
              </a:ext>
            </a:extLst>
          </p:cNvPr>
          <p:cNvCxnSpPr>
            <a:cxnSpLocks/>
            <a:endCxn id="140" idx="3"/>
          </p:cNvCxnSpPr>
          <p:nvPr/>
        </p:nvCxnSpPr>
        <p:spPr>
          <a:xfrm>
            <a:off x="5262892" y="3820557"/>
            <a:ext cx="3151536" cy="0"/>
          </a:xfrm>
          <a:prstGeom prst="line">
            <a:avLst/>
          </a:prstGeom>
          <a:ln w="9525">
            <a:solidFill>
              <a:schemeClr val="tx1">
                <a:lumMod val="65000"/>
                <a:lumOff val="35000"/>
              </a:schemeClr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08" name="표 752">
            <a:extLst>
              <a:ext uri="{FF2B5EF4-FFF2-40B4-BE49-F238E27FC236}">
                <a16:creationId xmlns:a16="http://schemas.microsoft.com/office/drawing/2014/main" id="{B141A06B-9D0F-2FC2-D93E-0BA930F6335F}"/>
              </a:ext>
            </a:extLst>
          </p:cNvPr>
          <p:cNvGraphicFramePr>
            <a:graphicFrameLocks noGrp="1"/>
          </p:cNvGraphicFramePr>
          <p:nvPr/>
        </p:nvGraphicFramePr>
        <p:xfrm>
          <a:off x="1468095" y="5644914"/>
          <a:ext cx="6193296" cy="140371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032216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032216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032216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1032216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1032216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  <a:gridCol w="1032216">
                  <a:extLst>
                    <a:ext uri="{9D8B030D-6E8A-4147-A177-3AD203B41FA5}">
                      <a16:colId xmlns:a16="http://schemas.microsoft.com/office/drawing/2014/main" val="2155956898"/>
                    </a:ext>
                  </a:extLst>
                </a:gridCol>
              </a:tblGrid>
              <a:tr h="313462"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313462"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313462"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313462"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sp>
        <p:nvSpPr>
          <p:cNvPr id="209" name="TextBox 208">
            <a:extLst>
              <a:ext uri="{FF2B5EF4-FFF2-40B4-BE49-F238E27FC236}">
                <a16:creationId xmlns:a16="http://schemas.microsoft.com/office/drawing/2014/main" id="{5C37A0F7-8148-BCC0-0BC0-BB419850EDC6}"/>
              </a:ext>
            </a:extLst>
          </p:cNvPr>
          <p:cNvSpPr txBox="1"/>
          <p:nvPr/>
        </p:nvSpPr>
        <p:spPr>
          <a:xfrm>
            <a:off x="1182265" y="5798409"/>
            <a:ext cx="22762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100%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619363E9-BBCE-CE6F-7D7F-1FFA0A6B6D28}"/>
              </a:ext>
            </a:extLst>
          </p:cNvPr>
          <p:cNvSpPr txBox="1"/>
          <p:nvPr/>
        </p:nvSpPr>
        <p:spPr>
          <a:xfrm>
            <a:off x="1233561" y="6307974"/>
            <a:ext cx="176330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x-none" sz="800">
                <a:solidFill>
                  <a:prstClr val="black"/>
                </a:solidFill>
              </a:rPr>
              <a:t>5</a:t>
            </a:r>
            <a:r>
              <a:rPr kumimoji="1" lang="en-US" altLang="ko-KR" sz="800">
                <a:solidFill>
                  <a:prstClr val="black"/>
                </a:solidFill>
              </a:rPr>
              <a:t>0%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66BBA38C-173F-7FCC-B51E-E018DC757763}"/>
              </a:ext>
            </a:extLst>
          </p:cNvPr>
          <p:cNvSpPr txBox="1"/>
          <p:nvPr/>
        </p:nvSpPr>
        <p:spPr>
          <a:xfrm>
            <a:off x="1284857" y="6817538"/>
            <a:ext cx="12503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0%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212" name="TextBox 211">
            <a:extLst>
              <a:ext uri="{FF2B5EF4-FFF2-40B4-BE49-F238E27FC236}">
                <a16:creationId xmlns:a16="http://schemas.microsoft.com/office/drawing/2014/main" id="{A70F1D21-27EB-B61C-6425-17A6189F50FE}"/>
              </a:ext>
            </a:extLst>
          </p:cNvPr>
          <p:cNvSpPr txBox="1"/>
          <p:nvPr/>
        </p:nvSpPr>
        <p:spPr>
          <a:xfrm>
            <a:off x="4963922" y="7193351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6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213" name="TextBox 212">
            <a:extLst>
              <a:ext uri="{FF2B5EF4-FFF2-40B4-BE49-F238E27FC236}">
                <a16:creationId xmlns:a16="http://schemas.microsoft.com/office/drawing/2014/main" id="{CBEB37A5-400E-F988-21E0-87D668B59E02}"/>
              </a:ext>
            </a:extLst>
          </p:cNvPr>
          <p:cNvSpPr txBox="1"/>
          <p:nvPr/>
        </p:nvSpPr>
        <p:spPr>
          <a:xfrm>
            <a:off x="5979546" y="7193351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7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214" name="TextBox 213">
            <a:extLst>
              <a:ext uri="{FF2B5EF4-FFF2-40B4-BE49-F238E27FC236}">
                <a16:creationId xmlns:a16="http://schemas.microsoft.com/office/drawing/2014/main" id="{6CF9E274-85C1-CC1D-C3AA-4D21E6DD8148}"/>
              </a:ext>
            </a:extLst>
          </p:cNvPr>
          <p:cNvSpPr txBox="1"/>
          <p:nvPr/>
        </p:nvSpPr>
        <p:spPr>
          <a:xfrm>
            <a:off x="1856688" y="7188677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3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215" name="TextBox 214">
            <a:extLst>
              <a:ext uri="{FF2B5EF4-FFF2-40B4-BE49-F238E27FC236}">
                <a16:creationId xmlns:a16="http://schemas.microsoft.com/office/drawing/2014/main" id="{8E3B8B92-1B44-2E1A-B892-CF3B0EBE139A}"/>
              </a:ext>
            </a:extLst>
          </p:cNvPr>
          <p:cNvSpPr txBox="1"/>
          <p:nvPr/>
        </p:nvSpPr>
        <p:spPr>
          <a:xfrm>
            <a:off x="2922285" y="7196583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4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5A313E22-9DAF-6336-DB7E-49153B6CE9C6}"/>
              </a:ext>
            </a:extLst>
          </p:cNvPr>
          <p:cNvSpPr txBox="1"/>
          <p:nvPr/>
        </p:nvSpPr>
        <p:spPr>
          <a:xfrm>
            <a:off x="3930777" y="7193351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5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217" name="직사각형 216">
            <a:extLst>
              <a:ext uri="{FF2B5EF4-FFF2-40B4-BE49-F238E27FC236}">
                <a16:creationId xmlns:a16="http://schemas.microsoft.com/office/drawing/2014/main" id="{2D2439C6-D23C-1E2A-C3F9-0557FDA9AEE1}"/>
              </a:ext>
            </a:extLst>
          </p:cNvPr>
          <p:cNvSpPr/>
          <p:nvPr/>
        </p:nvSpPr>
        <p:spPr>
          <a:xfrm>
            <a:off x="1707113" y="6183653"/>
            <a:ext cx="130794" cy="86497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18" name="직사각형 217">
            <a:extLst>
              <a:ext uri="{FF2B5EF4-FFF2-40B4-BE49-F238E27FC236}">
                <a16:creationId xmlns:a16="http://schemas.microsoft.com/office/drawing/2014/main" id="{21BE4D57-9CEC-31A6-3B78-51A01D8EA55A}"/>
              </a:ext>
            </a:extLst>
          </p:cNvPr>
          <p:cNvSpPr/>
          <p:nvPr/>
        </p:nvSpPr>
        <p:spPr>
          <a:xfrm>
            <a:off x="2113168" y="6129474"/>
            <a:ext cx="130794" cy="919151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19" name="직사각형 218">
            <a:extLst>
              <a:ext uri="{FF2B5EF4-FFF2-40B4-BE49-F238E27FC236}">
                <a16:creationId xmlns:a16="http://schemas.microsoft.com/office/drawing/2014/main" id="{9646C391-4CB8-ADE9-0A89-FBA9F90752DD}"/>
              </a:ext>
            </a:extLst>
          </p:cNvPr>
          <p:cNvSpPr/>
          <p:nvPr/>
        </p:nvSpPr>
        <p:spPr>
          <a:xfrm>
            <a:off x="1906489" y="6307974"/>
            <a:ext cx="130794" cy="74065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20" name="직사각형 219">
            <a:extLst>
              <a:ext uri="{FF2B5EF4-FFF2-40B4-BE49-F238E27FC236}">
                <a16:creationId xmlns:a16="http://schemas.microsoft.com/office/drawing/2014/main" id="{C4F8C10B-2057-2F7D-07EC-F1E90350A2C2}"/>
              </a:ext>
            </a:extLst>
          </p:cNvPr>
          <p:cNvSpPr/>
          <p:nvPr/>
        </p:nvSpPr>
        <p:spPr>
          <a:xfrm>
            <a:off x="2762941" y="6029737"/>
            <a:ext cx="130794" cy="101889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21" name="직사각형 220">
            <a:extLst>
              <a:ext uri="{FF2B5EF4-FFF2-40B4-BE49-F238E27FC236}">
                <a16:creationId xmlns:a16="http://schemas.microsoft.com/office/drawing/2014/main" id="{C622E3B7-AC1B-5E34-C545-CDD7246B508C}"/>
              </a:ext>
            </a:extLst>
          </p:cNvPr>
          <p:cNvSpPr/>
          <p:nvPr/>
        </p:nvSpPr>
        <p:spPr>
          <a:xfrm>
            <a:off x="3168996" y="6307974"/>
            <a:ext cx="130794" cy="74065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22" name="직사각형 221">
            <a:extLst>
              <a:ext uri="{FF2B5EF4-FFF2-40B4-BE49-F238E27FC236}">
                <a16:creationId xmlns:a16="http://schemas.microsoft.com/office/drawing/2014/main" id="{BE7DE5BE-3BF3-6463-E523-B2528687DC9D}"/>
              </a:ext>
            </a:extLst>
          </p:cNvPr>
          <p:cNvSpPr/>
          <p:nvPr/>
        </p:nvSpPr>
        <p:spPr>
          <a:xfrm>
            <a:off x="2962317" y="6070679"/>
            <a:ext cx="130794" cy="977947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23" name="직사각형 222">
            <a:extLst>
              <a:ext uri="{FF2B5EF4-FFF2-40B4-BE49-F238E27FC236}">
                <a16:creationId xmlns:a16="http://schemas.microsoft.com/office/drawing/2014/main" id="{DC85D8AD-B29A-CB24-4F8C-BD040444DEB3}"/>
              </a:ext>
            </a:extLst>
          </p:cNvPr>
          <p:cNvSpPr/>
          <p:nvPr/>
        </p:nvSpPr>
        <p:spPr>
          <a:xfrm>
            <a:off x="3782803" y="6275395"/>
            <a:ext cx="130794" cy="773231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24" name="직사각형 223">
            <a:extLst>
              <a:ext uri="{FF2B5EF4-FFF2-40B4-BE49-F238E27FC236}">
                <a16:creationId xmlns:a16="http://schemas.microsoft.com/office/drawing/2014/main" id="{3DD283E5-7E38-E36F-3BC7-C6833294333B}"/>
              </a:ext>
            </a:extLst>
          </p:cNvPr>
          <p:cNvSpPr/>
          <p:nvPr/>
        </p:nvSpPr>
        <p:spPr>
          <a:xfrm>
            <a:off x="4188858" y="6551300"/>
            <a:ext cx="130794" cy="49732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25" name="직사각형 224">
            <a:extLst>
              <a:ext uri="{FF2B5EF4-FFF2-40B4-BE49-F238E27FC236}">
                <a16:creationId xmlns:a16="http://schemas.microsoft.com/office/drawing/2014/main" id="{33B103DB-E06E-87C3-6DF6-2424A655F622}"/>
              </a:ext>
            </a:extLst>
          </p:cNvPr>
          <p:cNvSpPr/>
          <p:nvPr/>
        </p:nvSpPr>
        <p:spPr>
          <a:xfrm>
            <a:off x="3982179" y="5856635"/>
            <a:ext cx="130794" cy="1191991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26" name="직사각형 225">
            <a:extLst>
              <a:ext uri="{FF2B5EF4-FFF2-40B4-BE49-F238E27FC236}">
                <a16:creationId xmlns:a16="http://schemas.microsoft.com/office/drawing/2014/main" id="{CDF1FD86-B511-5032-F332-B0B7AF20CDBD}"/>
              </a:ext>
            </a:extLst>
          </p:cNvPr>
          <p:cNvSpPr/>
          <p:nvPr/>
        </p:nvSpPr>
        <p:spPr>
          <a:xfrm>
            <a:off x="4814793" y="6183653"/>
            <a:ext cx="130794" cy="86497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27" name="직사각형 226">
            <a:extLst>
              <a:ext uri="{FF2B5EF4-FFF2-40B4-BE49-F238E27FC236}">
                <a16:creationId xmlns:a16="http://schemas.microsoft.com/office/drawing/2014/main" id="{8232F7BD-FC4F-1901-9CEA-7139A6E9E4D2}"/>
              </a:ext>
            </a:extLst>
          </p:cNvPr>
          <p:cNvSpPr/>
          <p:nvPr/>
        </p:nvSpPr>
        <p:spPr>
          <a:xfrm>
            <a:off x="5220848" y="6693456"/>
            <a:ext cx="130794" cy="35517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28" name="직사각형 227">
            <a:extLst>
              <a:ext uri="{FF2B5EF4-FFF2-40B4-BE49-F238E27FC236}">
                <a16:creationId xmlns:a16="http://schemas.microsoft.com/office/drawing/2014/main" id="{9607032C-178A-8775-6C36-546846BEEB5E}"/>
              </a:ext>
            </a:extLst>
          </p:cNvPr>
          <p:cNvSpPr/>
          <p:nvPr/>
        </p:nvSpPr>
        <p:spPr>
          <a:xfrm>
            <a:off x="5014169" y="6004626"/>
            <a:ext cx="130794" cy="104400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AC9EC2B0-0935-8E4C-31C4-15604559DC81}"/>
              </a:ext>
            </a:extLst>
          </p:cNvPr>
          <p:cNvSpPr txBox="1"/>
          <p:nvPr/>
        </p:nvSpPr>
        <p:spPr>
          <a:xfrm>
            <a:off x="716880" y="5125054"/>
            <a:ext cx="89447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b="1">
                <a:solidFill>
                  <a:prstClr val="black"/>
                </a:solidFill>
              </a:rPr>
              <a:t>문제유형 별 정답률</a:t>
            </a:r>
          </a:p>
        </p:txBody>
      </p:sp>
      <p:sp>
        <p:nvSpPr>
          <p:cNvPr id="241" name="Circle">
            <a:extLst>
              <a:ext uri="{FF2B5EF4-FFF2-40B4-BE49-F238E27FC236}">
                <a16:creationId xmlns:a16="http://schemas.microsoft.com/office/drawing/2014/main" id="{B2B202C0-F36A-8647-05D5-5C7953B84EF0}"/>
              </a:ext>
            </a:extLst>
          </p:cNvPr>
          <p:cNvSpPr/>
          <p:nvPr/>
        </p:nvSpPr>
        <p:spPr>
          <a:xfrm>
            <a:off x="495916" y="4986086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5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64B3E3F5-0F34-259B-7436-67A68FBAE7FD}"/>
              </a:ext>
            </a:extLst>
          </p:cNvPr>
          <p:cNvSpPr txBox="1"/>
          <p:nvPr/>
        </p:nvSpPr>
        <p:spPr>
          <a:xfrm>
            <a:off x="3783422" y="2505514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8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9C0C03FB-761D-0D9D-E677-0BD98664D8F9}"/>
              </a:ext>
            </a:extLst>
          </p:cNvPr>
          <p:cNvSpPr txBox="1"/>
          <p:nvPr/>
        </p:nvSpPr>
        <p:spPr>
          <a:xfrm>
            <a:off x="5455462" y="2505514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3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AF48FDD1-8DA9-8956-B8DA-7B62E7F98755}"/>
              </a:ext>
            </a:extLst>
          </p:cNvPr>
          <p:cNvSpPr txBox="1"/>
          <p:nvPr/>
        </p:nvSpPr>
        <p:spPr>
          <a:xfrm>
            <a:off x="5986027" y="2505514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4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3A4DD4AA-CDF2-BB3A-F597-090912CAB01A}"/>
              </a:ext>
            </a:extLst>
          </p:cNvPr>
          <p:cNvSpPr txBox="1"/>
          <p:nvPr/>
        </p:nvSpPr>
        <p:spPr>
          <a:xfrm>
            <a:off x="6516592" y="2505514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5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963B99E-C6F5-8322-2822-3AD5540F1B54}"/>
              </a:ext>
            </a:extLst>
          </p:cNvPr>
          <p:cNvSpPr txBox="1"/>
          <p:nvPr/>
        </p:nvSpPr>
        <p:spPr>
          <a:xfrm>
            <a:off x="7047157" y="2505514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6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EE367CF8-5EA9-78E2-1248-48901358FEDD}"/>
              </a:ext>
            </a:extLst>
          </p:cNvPr>
          <p:cNvSpPr txBox="1"/>
          <p:nvPr/>
        </p:nvSpPr>
        <p:spPr>
          <a:xfrm>
            <a:off x="7577722" y="2505514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7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B38398D0-2333-C24C-7992-733B01203D7C}"/>
              </a:ext>
            </a:extLst>
          </p:cNvPr>
          <p:cNvSpPr txBox="1"/>
          <p:nvPr/>
        </p:nvSpPr>
        <p:spPr>
          <a:xfrm>
            <a:off x="8108287" y="2505514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8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CF55B7D0-FBE7-70FC-A3AD-928E06D75092}"/>
              </a:ext>
            </a:extLst>
          </p:cNvPr>
          <p:cNvSpPr txBox="1"/>
          <p:nvPr/>
        </p:nvSpPr>
        <p:spPr>
          <a:xfrm>
            <a:off x="5455462" y="4449643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3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E1EC6FD7-DB59-3DE5-D215-2A1C3D924B30}"/>
              </a:ext>
            </a:extLst>
          </p:cNvPr>
          <p:cNvSpPr txBox="1"/>
          <p:nvPr/>
        </p:nvSpPr>
        <p:spPr>
          <a:xfrm>
            <a:off x="5986027" y="4449643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4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DB27862B-C5A6-1B14-5F55-FE406FAEA604}"/>
              </a:ext>
            </a:extLst>
          </p:cNvPr>
          <p:cNvSpPr txBox="1"/>
          <p:nvPr/>
        </p:nvSpPr>
        <p:spPr>
          <a:xfrm>
            <a:off x="6516592" y="4449643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5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8D8B4AFA-DD4E-5357-594F-27F0772C3348}"/>
              </a:ext>
            </a:extLst>
          </p:cNvPr>
          <p:cNvSpPr txBox="1"/>
          <p:nvPr/>
        </p:nvSpPr>
        <p:spPr>
          <a:xfrm>
            <a:off x="7047157" y="4449643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6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4E168A32-8489-876C-2A69-E1743BCEF02D}"/>
              </a:ext>
            </a:extLst>
          </p:cNvPr>
          <p:cNvSpPr txBox="1"/>
          <p:nvPr/>
        </p:nvSpPr>
        <p:spPr>
          <a:xfrm>
            <a:off x="7577722" y="4449643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7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5F898693-F95D-01F8-3892-57BEB95E36B5}"/>
              </a:ext>
            </a:extLst>
          </p:cNvPr>
          <p:cNvSpPr txBox="1"/>
          <p:nvPr/>
        </p:nvSpPr>
        <p:spPr>
          <a:xfrm>
            <a:off x="8108287" y="4449643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8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905DA147-DD72-1CD2-FA75-438A7AFB43F0}"/>
              </a:ext>
            </a:extLst>
          </p:cNvPr>
          <p:cNvSpPr txBox="1"/>
          <p:nvPr/>
        </p:nvSpPr>
        <p:spPr>
          <a:xfrm>
            <a:off x="7066941" y="7193351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8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B92DE93E-21FE-6365-0F3D-829DEB6808BC}"/>
              </a:ext>
            </a:extLst>
          </p:cNvPr>
          <p:cNvSpPr txBox="1"/>
          <p:nvPr/>
        </p:nvSpPr>
        <p:spPr>
          <a:xfrm>
            <a:off x="1182265" y="5798409"/>
            <a:ext cx="22762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100%</a:t>
            </a: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CE04A311-512F-9CC1-BE14-25E5FD04239E}"/>
              </a:ext>
            </a:extLst>
          </p:cNvPr>
          <p:cNvSpPr txBox="1"/>
          <p:nvPr/>
        </p:nvSpPr>
        <p:spPr>
          <a:xfrm>
            <a:off x="1233561" y="6307974"/>
            <a:ext cx="176330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x-none" sz="800">
                <a:solidFill>
                  <a:prstClr val="black"/>
                </a:solidFill>
              </a:rPr>
              <a:t>5</a:t>
            </a:r>
            <a:r>
              <a:rPr kumimoji="1" lang="en-US" altLang="ko-KR" sz="800">
                <a:solidFill>
                  <a:prstClr val="black"/>
                </a:solidFill>
              </a:rPr>
              <a:t>0%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grpSp>
        <p:nvGrpSpPr>
          <p:cNvPr id="144" name="Group 29">
            <a:extLst>
              <a:ext uri="{FF2B5EF4-FFF2-40B4-BE49-F238E27FC236}">
                <a16:creationId xmlns:a16="http://schemas.microsoft.com/office/drawing/2014/main" id="{350C7323-7F77-CD34-1842-CE005C8A862E}"/>
              </a:ext>
            </a:extLst>
          </p:cNvPr>
          <p:cNvGrpSpPr/>
          <p:nvPr/>
        </p:nvGrpSpPr>
        <p:grpSpPr>
          <a:xfrm>
            <a:off x="6754987" y="5318833"/>
            <a:ext cx="1641869" cy="82417"/>
            <a:chOff x="1516504" y="1142654"/>
            <a:chExt cx="1641869" cy="82417"/>
          </a:xfrm>
        </p:grpSpPr>
        <p:sp>
          <p:nvSpPr>
            <p:cNvPr id="151" name="TextBox 53">
              <a:extLst>
                <a:ext uri="{FF2B5EF4-FFF2-40B4-BE49-F238E27FC236}">
                  <a16:creationId xmlns:a16="http://schemas.microsoft.com/office/drawing/2014/main" id="{55BC036F-F027-4451-0029-C8766218E2F2}"/>
                </a:ext>
              </a:extLst>
            </p:cNvPr>
            <p:cNvSpPr txBox="1"/>
            <p:nvPr/>
          </p:nvSpPr>
          <p:spPr>
            <a:xfrm>
              <a:off x="1622632" y="1142654"/>
              <a:ext cx="25648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x-none" altLang="en-US" sz="500"/>
                <a:t>개념문제</a:t>
              </a:r>
              <a:endParaRPr lang="en-US" altLang="ko-KR" sz="500"/>
            </a:p>
          </p:txBody>
        </p:sp>
        <p:sp>
          <p:nvSpPr>
            <p:cNvPr id="152" name="TextBox 53">
              <a:extLst>
                <a:ext uri="{FF2B5EF4-FFF2-40B4-BE49-F238E27FC236}">
                  <a16:creationId xmlns:a16="http://schemas.microsoft.com/office/drawing/2014/main" id="{324F3A2C-4077-04B7-8495-3C1A78B32683}"/>
                </a:ext>
              </a:extLst>
            </p:cNvPr>
            <p:cNvSpPr txBox="1"/>
            <p:nvPr/>
          </p:nvSpPr>
          <p:spPr>
            <a:xfrm>
              <a:off x="2273170" y="1143342"/>
              <a:ext cx="25648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x-none" altLang="en-US" sz="500"/>
                <a:t>응용문제</a:t>
              </a:r>
              <a:endParaRPr lang="en-US" altLang="ko-KR" sz="500"/>
            </a:p>
          </p:txBody>
        </p:sp>
        <p:sp>
          <p:nvSpPr>
            <p:cNvPr id="153" name="직사각형 101">
              <a:extLst>
                <a:ext uri="{FF2B5EF4-FFF2-40B4-BE49-F238E27FC236}">
                  <a16:creationId xmlns:a16="http://schemas.microsoft.com/office/drawing/2014/main" id="{B6C46826-808F-DB22-68BC-DE84DA071B3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75870" y="1153071"/>
              <a:ext cx="72787" cy="72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154" name="직사각형 102">
              <a:extLst>
                <a:ext uri="{FF2B5EF4-FFF2-40B4-BE49-F238E27FC236}">
                  <a16:creationId xmlns:a16="http://schemas.microsoft.com/office/drawing/2014/main" id="{A9CAA488-894D-8B80-CE9E-13A9642EE68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16504" y="1145598"/>
              <a:ext cx="72787" cy="720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155" name="TextBox 53">
              <a:extLst>
                <a:ext uri="{FF2B5EF4-FFF2-40B4-BE49-F238E27FC236}">
                  <a16:creationId xmlns:a16="http://schemas.microsoft.com/office/drawing/2014/main" id="{1A329D22-8ED0-4A0E-3365-489BBFBF5EFA}"/>
                </a:ext>
              </a:extLst>
            </p:cNvPr>
            <p:cNvSpPr txBox="1"/>
            <p:nvPr/>
          </p:nvSpPr>
          <p:spPr>
            <a:xfrm>
              <a:off x="2901893" y="1143342"/>
              <a:ext cx="25648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x-none" altLang="en-US" sz="500"/>
                <a:t>심화문제</a:t>
              </a:r>
              <a:endParaRPr lang="en-US" altLang="ko-KR" sz="500"/>
            </a:p>
          </p:txBody>
        </p:sp>
        <p:sp>
          <p:nvSpPr>
            <p:cNvPr id="165" name="직사각형 101">
              <a:extLst>
                <a:ext uri="{FF2B5EF4-FFF2-40B4-BE49-F238E27FC236}">
                  <a16:creationId xmlns:a16="http://schemas.microsoft.com/office/drawing/2014/main" id="{DE055A5C-E76C-ED70-A4E5-A48184CD80A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04593" y="1153071"/>
              <a:ext cx="72787" cy="72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</p:grpSp>
      <p:pic>
        <p:nvPicPr>
          <p:cNvPr id="10" name="Graphic 352">
            <a:extLst>
              <a:ext uri="{FF2B5EF4-FFF2-40B4-BE49-F238E27FC236}">
                <a16:creationId xmlns:a16="http://schemas.microsoft.com/office/drawing/2014/main" id="{41408495-64DC-481F-F8D3-68F3820BFBB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10800000">
            <a:off x="2242425" y="562422"/>
            <a:ext cx="216000" cy="216000"/>
          </a:xfrm>
          <a:prstGeom prst="rect">
            <a:avLst/>
          </a:prstGeom>
        </p:spPr>
      </p:pic>
      <p:grpSp>
        <p:nvGrpSpPr>
          <p:cNvPr id="11" name="그룹 10">
            <a:extLst>
              <a:ext uri="{FF2B5EF4-FFF2-40B4-BE49-F238E27FC236}">
                <a16:creationId xmlns:a16="http://schemas.microsoft.com/office/drawing/2014/main" id="{AD0117A0-5F18-12FB-C930-C2C1757D20A2}"/>
              </a:ext>
            </a:extLst>
          </p:cNvPr>
          <p:cNvGrpSpPr/>
          <p:nvPr/>
        </p:nvGrpSpPr>
        <p:grpSpPr>
          <a:xfrm>
            <a:off x="7524406" y="1137235"/>
            <a:ext cx="890022" cy="81729"/>
            <a:chOff x="3740181" y="1137235"/>
            <a:chExt cx="890022" cy="81729"/>
          </a:xfrm>
        </p:grpSpPr>
        <p:sp>
          <p:nvSpPr>
            <p:cNvPr id="12" name="TextBox 53">
              <a:extLst>
                <a:ext uri="{FF2B5EF4-FFF2-40B4-BE49-F238E27FC236}">
                  <a16:creationId xmlns:a16="http://schemas.microsoft.com/office/drawing/2014/main" id="{F59526E5-2FF7-43E6-2F97-49A7FD23C669}"/>
                </a:ext>
              </a:extLst>
            </p:cNvPr>
            <p:cNvSpPr txBox="1"/>
            <p:nvPr/>
          </p:nvSpPr>
          <p:spPr>
            <a:xfrm>
              <a:off x="4303190" y="1137235"/>
              <a:ext cx="32701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 err="1"/>
                <a:t>이번달</a:t>
              </a:r>
              <a:r>
                <a:rPr lang="en-US" altLang="ko-KR" sz="500" dirty="0"/>
                <a:t>(3-1)</a:t>
              </a:r>
            </a:p>
          </p:txBody>
        </p:sp>
        <p:sp>
          <p:nvSpPr>
            <p:cNvPr id="13" name="직사각형 101">
              <a:extLst>
                <a:ext uri="{FF2B5EF4-FFF2-40B4-BE49-F238E27FC236}">
                  <a16:creationId xmlns:a16="http://schemas.microsoft.com/office/drawing/2014/main" id="{EFC2E3E7-0053-8ACF-FE4F-3862E4E5684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205890" y="1146964"/>
              <a:ext cx="72787" cy="72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15" name="TextBox 53">
              <a:extLst>
                <a:ext uri="{FF2B5EF4-FFF2-40B4-BE49-F238E27FC236}">
                  <a16:creationId xmlns:a16="http://schemas.microsoft.com/office/drawing/2014/main" id="{93C4E544-1342-9B17-A96C-BC38C9BD4406}"/>
                </a:ext>
              </a:extLst>
            </p:cNvPr>
            <p:cNvSpPr txBox="1"/>
            <p:nvPr/>
          </p:nvSpPr>
          <p:spPr>
            <a:xfrm>
              <a:off x="3858353" y="1142020"/>
              <a:ext cx="301365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x-none" altLang="en-US" sz="500"/>
                <a:t>과목  평균</a:t>
              </a:r>
              <a:endParaRPr lang="en-US" altLang="ko-KR" sz="500"/>
            </a:p>
          </p:txBody>
        </p:sp>
        <p:cxnSp>
          <p:nvCxnSpPr>
            <p:cNvPr id="18" name="직선 연결선[R] 980">
              <a:extLst>
                <a:ext uri="{FF2B5EF4-FFF2-40B4-BE49-F238E27FC236}">
                  <a16:creationId xmlns:a16="http://schemas.microsoft.com/office/drawing/2014/main" id="{BBDD7E3B-131E-DB06-7E72-6EFEAF13E8EA}"/>
                </a:ext>
              </a:extLst>
            </p:cNvPr>
            <p:cNvCxnSpPr>
              <a:cxnSpLocks/>
            </p:cNvCxnSpPr>
            <p:nvPr/>
          </p:nvCxnSpPr>
          <p:spPr>
            <a:xfrm>
              <a:off x="3740181" y="1180492"/>
              <a:ext cx="72000" cy="0"/>
            </a:xfrm>
            <a:prstGeom prst="line">
              <a:avLst/>
            </a:prstGeom>
            <a:ln w="12700">
              <a:solidFill>
                <a:srgbClr val="FF7E79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그룹 21">
            <a:extLst>
              <a:ext uri="{FF2B5EF4-FFF2-40B4-BE49-F238E27FC236}">
                <a16:creationId xmlns:a16="http://schemas.microsoft.com/office/drawing/2014/main" id="{7AC1111C-1D38-5586-1FF4-035DB7304CF3}"/>
              </a:ext>
            </a:extLst>
          </p:cNvPr>
          <p:cNvGrpSpPr/>
          <p:nvPr/>
        </p:nvGrpSpPr>
        <p:grpSpPr>
          <a:xfrm>
            <a:off x="7524406" y="3065860"/>
            <a:ext cx="890022" cy="81729"/>
            <a:chOff x="3740181" y="1137235"/>
            <a:chExt cx="890022" cy="81729"/>
          </a:xfrm>
        </p:grpSpPr>
        <p:sp>
          <p:nvSpPr>
            <p:cNvPr id="25" name="TextBox 53">
              <a:extLst>
                <a:ext uri="{FF2B5EF4-FFF2-40B4-BE49-F238E27FC236}">
                  <a16:creationId xmlns:a16="http://schemas.microsoft.com/office/drawing/2014/main" id="{3D887F8D-05BF-8F49-1097-80EA6E957660}"/>
                </a:ext>
              </a:extLst>
            </p:cNvPr>
            <p:cNvSpPr txBox="1"/>
            <p:nvPr/>
          </p:nvSpPr>
          <p:spPr>
            <a:xfrm>
              <a:off x="4303190" y="1137235"/>
              <a:ext cx="32701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 err="1"/>
                <a:t>이번달</a:t>
              </a:r>
              <a:r>
                <a:rPr lang="en-US" altLang="ko-KR" sz="500" dirty="0"/>
                <a:t>(3-1)</a:t>
              </a:r>
            </a:p>
          </p:txBody>
        </p:sp>
        <p:sp>
          <p:nvSpPr>
            <p:cNvPr id="31" name="직사각형 101">
              <a:extLst>
                <a:ext uri="{FF2B5EF4-FFF2-40B4-BE49-F238E27FC236}">
                  <a16:creationId xmlns:a16="http://schemas.microsoft.com/office/drawing/2014/main" id="{C3DCE6F7-6951-654B-1109-A32196DAB98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205890" y="1146964"/>
              <a:ext cx="72787" cy="72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34" name="TextBox 53">
              <a:extLst>
                <a:ext uri="{FF2B5EF4-FFF2-40B4-BE49-F238E27FC236}">
                  <a16:creationId xmlns:a16="http://schemas.microsoft.com/office/drawing/2014/main" id="{94C4D4FE-AFE7-1AD3-094B-AE42898E23CF}"/>
                </a:ext>
              </a:extLst>
            </p:cNvPr>
            <p:cNvSpPr txBox="1"/>
            <p:nvPr/>
          </p:nvSpPr>
          <p:spPr>
            <a:xfrm>
              <a:off x="3858353" y="1142020"/>
              <a:ext cx="301365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x-none" altLang="en-US" sz="500"/>
                <a:t>과목  평균</a:t>
              </a:r>
              <a:endParaRPr lang="en-US" altLang="ko-KR" sz="500"/>
            </a:p>
          </p:txBody>
        </p:sp>
        <p:cxnSp>
          <p:nvCxnSpPr>
            <p:cNvPr id="61" name="직선 연결선[R] 980">
              <a:extLst>
                <a:ext uri="{FF2B5EF4-FFF2-40B4-BE49-F238E27FC236}">
                  <a16:creationId xmlns:a16="http://schemas.microsoft.com/office/drawing/2014/main" id="{2C538680-3664-7CD9-9613-4A1D2B203823}"/>
                </a:ext>
              </a:extLst>
            </p:cNvPr>
            <p:cNvCxnSpPr>
              <a:cxnSpLocks/>
            </p:cNvCxnSpPr>
            <p:nvPr/>
          </p:nvCxnSpPr>
          <p:spPr>
            <a:xfrm>
              <a:off x="3740181" y="1180492"/>
              <a:ext cx="72000" cy="0"/>
            </a:xfrm>
            <a:prstGeom prst="line">
              <a:avLst/>
            </a:prstGeom>
            <a:ln w="12700">
              <a:solidFill>
                <a:srgbClr val="FF7E79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756886858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직선 연결선[R] 7"/>
          <p:cNvCxnSpPr>
            <a:cxnSpLocks/>
          </p:cNvCxnSpPr>
          <p:nvPr/>
        </p:nvCxnSpPr>
        <p:spPr>
          <a:xfrm>
            <a:off x="909581" y="1631589"/>
            <a:ext cx="4062335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extBox 2">
            <a:extLst>
              <a:ext uri="{FF2B5EF4-FFF2-40B4-BE49-F238E27FC236}">
                <a16:creationId xmlns:a16="http://schemas.microsoft.com/office/drawing/2014/main" id="{EBF88014-6F58-0FFE-F525-B51E44A3F675}"/>
              </a:ext>
            </a:extLst>
          </p:cNvPr>
          <p:cNvSpPr txBox="1"/>
          <p:nvPr/>
        </p:nvSpPr>
        <p:spPr>
          <a:xfrm>
            <a:off x="812800" y="989933"/>
            <a:ext cx="51117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x-none" sz="2800" b="1"/>
              <a:t>Global Navigation Bar</a:t>
            </a:r>
            <a:endParaRPr kumimoji="1" lang="x-none" altLang="en-US" sz="2800" b="1"/>
          </a:p>
        </p:txBody>
      </p:sp>
    </p:spTree>
    <p:extLst>
      <p:ext uri="{BB962C8B-B14F-4D97-AF65-F5344CB8AC3E}">
        <p14:creationId xmlns:p14="http://schemas.microsoft.com/office/powerpoint/2010/main" val="3604423565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5A1E637D-CBCE-E5F6-F6E7-04647B2E33B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en-US" altLang="x-none"/>
              <a:t>AI </a:t>
            </a:r>
            <a:r>
              <a:rPr kumimoji="1" lang="x-none" altLang="en-US"/>
              <a:t>수업 리포트</a:t>
            </a:r>
          </a:p>
        </p:txBody>
      </p:sp>
    </p:spTree>
    <p:extLst>
      <p:ext uri="{BB962C8B-B14F-4D97-AF65-F5344CB8AC3E}">
        <p14:creationId xmlns:p14="http://schemas.microsoft.com/office/powerpoint/2010/main" val="1441697398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>
            <a:extLst>
              <a:ext uri="{FF2B5EF4-FFF2-40B4-BE49-F238E27FC236}">
                <a16:creationId xmlns:a16="http://schemas.microsoft.com/office/drawing/2014/main" id="{4F720BAA-F5D1-392C-BCFF-14DFAA546AE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46308049"/>
              </p:ext>
            </p:extLst>
          </p:nvPr>
        </p:nvGraphicFramePr>
        <p:xfrm>
          <a:off x="123026" y="726471"/>
          <a:ext cx="11788907" cy="1066561"/>
        </p:xfrm>
        <a:graphic>
          <a:graphicData uri="http://schemas.openxmlformats.org/drawingml/2006/table">
            <a:tbl>
              <a:tblPr/>
              <a:tblGrid>
                <a:gridCol w="2725260">
                  <a:extLst>
                    <a:ext uri="{9D8B030D-6E8A-4147-A177-3AD203B41FA5}">
                      <a16:colId xmlns:a16="http://schemas.microsoft.com/office/drawing/2014/main" val="58004440"/>
                    </a:ext>
                  </a:extLst>
                </a:gridCol>
                <a:gridCol w="5475637">
                  <a:extLst>
                    <a:ext uri="{9D8B030D-6E8A-4147-A177-3AD203B41FA5}">
                      <a16:colId xmlns:a16="http://schemas.microsoft.com/office/drawing/2014/main" val="1012792344"/>
                    </a:ext>
                  </a:extLst>
                </a:gridCol>
                <a:gridCol w="1082040">
                  <a:extLst>
                    <a:ext uri="{9D8B030D-6E8A-4147-A177-3AD203B41FA5}">
                      <a16:colId xmlns:a16="http://schemas.microsoft.com/office/drawing/2014/main" val="3730682055"/>
                    </a:ext>
                  </a:extLst>
                </a:gridCol>
                <a:gridCol w="1252985">
                  <a:extLst>
                    <a:ext uri="{9D8B030D-6E8A-4147-A177-3AD203B41FA5}">
                      <a16:colId xmlns:a16="http://schemas.microsoft.com/office/drawing/2014/main" val="1084266289"/>
                    </a:ext>
                  </a:extLst>
                </a:gridCol>
                <a:gridCol w="1252985">
                  <a:extLst>
                    <a:ext uri="{9D8B030D-6E8A-4147-A177-3AD203B41FA5}">
                      <a16:colId xmlns:a16="http://schemas.microsoft.com/office/drawing/2014/main" val="2558384952"/>
                    </a:ext>
                  </a:extLst>
                </a:gridCol>
              </a:tblGrid>
              <a:tr h="286161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1000" dirty="0">
                          <a:effectLst/>
                        </a:rPr>
                        <a:t>항목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1000" dirty="0">
                          <a:effectLst/>
                        </a:rPr>
                        <a:t>설명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dirty="0">
                          <a:effectLst/>
                        </a:rPr>
                        <a:t>케이스 구분</a:t>
                      </a:r>
                      <a:endParaRPr lang="en-US" sz="10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dirty="0">
                          <a:effectLst/>
                        </a:rPr>
                        <a:t>진급 화면 </a:t>
                      </a:r>
                      <a:r>
                        <a:rPr lang="en-US" sz="1000" dirty="0">
                          <a:effectLst/>
                        </a:rPr>
                        <a:t>ID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dirty="0">
                          <a:effectLst/>
                        </a:rPr>
                        <a:t>전학 화면 </a:t>
                      </a:r>
                      <a:r>
                        <a:rPr lang="en-US" altLang="ko-KR" sz="1000" dirty="0">
                          <a:effectLst/>
                        </a:rPr>
                        <a:t>ID</a:t>
                      </a:r>
                      <a:endParaRPr lang="en-US" sz="10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76834888"/>
                  </a:ext>
                </a:extLst>
              </a:tr>
              <a:tr h="199384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과목별 진단 등급 결과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진급</a:t>
                      </a:r>
                      <a:r>
                        <a:rPr lang="en-US" altLang="ko-KR" sz="800" dirty="0">
                          <a:effectLst/>
                        </a:rPr>
                        <a:t>/</a:t>
                      </a:r>
                      <a:r>
                        <a:rPr lang="ko-KR" altLang="en-US" sz="800" dirty="0">
                          <a:effectLst/>
                        </a:rPr>
                        <a:t>전학 </a:t>
                      </a:r>
                      <a:r>
                        <a:rPr lang="en-US" altLang="ko-KR" sz="800" dirty="0">
                          <a:effectLst/>
                        </a:rPr>
                        <a:t>: </a:t>
                      </a:r>
                      <a:r>
                        <a:rPr lang="ko-KR" altLang="en-US" sz="800" dirty="0">
                          <a:effectLst/>
                        </a:rPr>
                        <a:t>이전 통계</a:t>
                      </a:r>
                      <a:r>
                        <a:rPr lang="en-US" altLang="ko-KR" sz="800" dirty="0">
                          <a:effectLst/>
                        </a:rPr>
                        <a:t>/</a:t>
                      </a:r>
                      <a:r>
                        <a:rPr lang="ko-KR" altLang="en-US" sz="800" dirty="0">
                          <a:effectLst/>
                        </a:rPr>
                        <a:t>진단 결과 등 유지상태에 최초 진입 화면은 이력 없는 화면</a:t>
                      </a:r>
                      <a:endParaRPr lang="en-US" altLang="ko-KR" sz="8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1" kern="1200" dirty="0">
                          <a:solidFill>
                            <a:srgbClr val="FF0000"/>
                          </a:solidFill>
                          <a:latin typeface="+mn-lt"/>
                          <a:ea typeface="+mn-ea"/>
                          <a:cs typeface="+mn-cs"/>
                        </a:rPr>
                        <a:t>진급 </a:t>
                      </a:r>
                      <a:r>
                        <a:rPr lang="en-US" altLang="ko-KR" sz="8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/</a:t>
                      </a:r>
                      <a:r>
                        <a:rPr lang="en-US" altLang="ko-KR" sz="800" b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800" b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전학</a:t>
                      </a:r>
                      <a:endParaRPr lang="en-US" altLang="ko-KR" sz="800" b="1" kern="1200" dirty="0">
                        <a:solidFill>
                          <a:srgbClr val="0070C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gridSpan="2">
                  <a:txBody>
                    <a:bodyPr/>
                    <a:lstStyle/>
                    <a:p>
                      <a:pPr algn="ctr" rtl="0" fontAlgn="ctr"/>
                      <a:r>
                        <a:rPr lang="en-US" sz="800" dirty="0">
                          <a:effectLst/>
                        </a:rPr>
                        <a:t>STU-AIR-002</a:t>
                      </a:r>
                      <a:endParaRPr lang="en-US" sz="9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xBody>
                    <a:bodyPr/>
                    <a:lstStyle/>
                    <a:p>
                      <a:pPr algn="ctr" rtl="0" fontAlgn="ctr"/>
                      <a:endParaRPr lang="en-US" sz="10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6400600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보충 학습이 필요한 과목 및 단원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이전 통계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진단 결과 등 유지상태에 최초 진입 화면은 이력 없는 화면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 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</a:t>
                      </a:r>
                      <a:endParaRPr kumimoji="0" lang="en-US" altLang="ko-KR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 vMerge="1">
                  <a:txBody>
                    <a:bodyPr/>
                    <a:lstStyle/>
                    <a:p>
                      <a:pPr algn="ctr" rtl="0" fontAlgn="ctr"/>
                      <a:endParaRPr lang="en-US" sz="10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 vMerge="1">
                  <a:txBody>
                    <a:bodyPr/>
                    <a:lstStyle/>
                    <a:p>
                      <a:pPr algn="ctr" rtl="0" fontAlgn="ctr"/>
                      <a:endParaRPr lang="en-US" sz="10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94142610"/>
                  </a:ext>
                </a:extLst>
              </a:tr>
              <a:tr h="234312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과목별 리포트</a:t>
                      </a:r>
                      <a:r>
                        <a:rPr lang="en-US" altLang="ko-KR" sz="800" dirty="0">
                          <a:effectLst/>
                        </a:rPr>
                        <a:t>(</a:t>
                      </a:r>
                      <a:r>
                        <a:rPr lang="ko-KR" altLang="en-US" sz="800" dirty="0">
                          <a:effectLst/>
                        </a:rPr>
                        <a:t>문제풀이 학습 현황</a:t>
                      </a:r>
                      <a:r>
                        <a:rPr lang="en-US" altLang="ko-KR" sz="800" dirty="0">
                          <a:effectLst/>
                        </a:rPr>
                        <a:t>)</a:t>
                      </a:r>
                      <a:endParaRPr lang="ko-KR" altLang="en-US" sz="8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r>
                        <a:rPr kumimoji="0" lang="en-US" altLang="ko-KR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 </a:t>
                      </a:r>
                      <a:r>
                        <a:rPr kumimoji="0" lang="en-US" altLang="ko-KR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이전 통계</a:t>
                      </a:r>
                      <a:r>
                        <a:rPr kumimoji="0" lang="en-US" altLang="ko-KR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진단 결과 등 유지상태에 최초 진입 화면은 이력 없는 화면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 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</a:t>
                      </a:r>
                      <a:endParaRPr kumimoji="0" lang="en-US" altLang="ko-KR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 vMerge="1">
                  <a:txBody>
                    <a:bodyPr/>
                    <a:lstStyle/>
                    <a:p>
                      <a:pPr algn="ctr" rtl="0" fontAlgn="ctr"/>
                      <a:endParaRPr lang="en-US" sz="10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 vMerge="1">
                  <a:txBody>
                    <a:bodyPr/>
                    <a:lstStyle/>
                    <a:p>
                      <a:pPr algn="ctr" rtl="0" fontAlgn="ctr"/>
                      <a:endParaRPr lang="en-US" sz="10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66273636"/>
                  </a:ext>
                </a:extLst>
              </a:tr>
              <a:tr h="199384"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>
                          <a:effectLst/>
                        </a:rPr>
                        <a:t>과목별 리포트</a:t>
                      </a:r>
                      <a:r>
                        <a:rPr lang="en-US" altLang="ko-KR" sz="800" dirty="0">
                          <a:effectLst/>
                        </a:rPr>
                        <a:t>(</a:t>
                      </a:r>
                      <a:r>
                        <a:rPr lang="ko-KR" altLang="en-US" sz="800" dirty="0">
                          <a:effectLst/>
                        </a:rPr>
                        <a:t>문제풀이 학습 현황</a:t>
                      </a:r>
                      <a:r>
                        <a:rPr lang="en-US" altLang="ko-KR" sz="800" dirty="0">
                          <a:effectLst/>
                        </a:rPr>
                        <a:t>~ </a:t>
                      </a:r>
                      <a:r>
                        <a:rPr lang="ko-KR" altLang="en-US" sz="800" dirty="0">
                          <a:effectLst/>
                        </a:rPr>
                        <a:t>문제유형 별 </a:t>
                      </a:r>
                      <a:r>
                        <a:rPr lang="ko-KR" altLang="en-US" sz="800" dirty="0" err="1">
                          <a:effectLst/>
                        </a:rPr>
                        <a:t>정답률</a:t>
                      </a:r>
                      <a:r>
                        <a:rPr lang="en-US" altLang="ko-KR" sz="800" dirty="0">
                          <a:effectLst/>
                        </a:rPr>
                        <a:t>)</a:t>
                      </a:r>
                      <a:endParaRPr lang="ko-KR" altLang="en-US" sz="8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이전 통계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진단 결과 등 유지상태에 최초 진입 화면은 이력 없는 화면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 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</a:t>
                      </a:r>
                      <a:endParaRPr kumimoji="0" lang="en-US" altLang="ko-KR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 vMerge="1">
                  <a:txBody>
                    <a:bodyPr/>
                    <a:lstStyle/>
                    <a:p>
                      <a:pPr algn="ctr" rtl="0" fontAlgn="ctr"/>
                      <a:endParaRPr lang="en-US" sz="10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 vMerge="1">
                  <a:txBody>
                    <a:bodyPr/>
                    <a:lstStyle/>
                    <a:p>
                      <a:pPr algn="ctr" rtl="0" fontAlgn="ctr"/>
                      <a:endParaRPr lang="en-US" sz="10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07902356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DE752510-B76E-C9A8-1ECC-56269AA776A4}"/>
              </a:ext>
            </a:extLst>
          </p:cNvPr>
          <p:cNvSpPr txBox="1"/>
          <p:nvPr/>
        </p:nvSpPr>
        <p:spPr>
          <a:xfrm>
            <a:off x="62066" y="405217"/>
            <a:ext cx="282641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/>
              <a:t>◆ 학생</a:t>
            </a:r>
            <a:r>
              <a:rPr lang="en-US" altLang="ko-KR" sz="1200" dirty="0"/>
              <a:t> </a:t>
            </a:r>
            <a:r>
              <a:rPr lang="ko-KR" altLang="en-US" sz="1200" dirty="0"/>
              <a:t>진급</a:t>
            </a:r>
            <a:r>
              <a:rPr lang="en-US" altLang="ko-KR" sz="1200" dirty="0"/>
              <a:t>/</a:t>
            </a:r>
            <a:r>
              <a:rPr lang="ko-KR" altLang="en-US" sz="1200" dirty="0"/>
              <a:t>전학 케이스별 화면 설명</a:t>
            </a:r>
          </a:p>
        </p:txBody>
      </p:sp>
      <p:graphicFrame>
        <p:nvGraphicFramePr>
          <p:cNvPr id="10" name="표 9">
            <a:extLst>
              <a:ext uri="{FF2B5EF4-FFF2-40B4-BE49-F238E27FC236}">
                <a16:creationId xmlns:a16="http://schemas.microsoft.com/office/drawing/2014/main" id="{85C1B2EA-FD61-EEFE-A564-67883450650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39520619"/>
              </p:ext>
            </p:extLst>
          </p:nvPr>
        </p:nvGraphicFramePr>
        <p:xfrm>
          <a:off x="123026" y="2226537"/>
          <a:ext cx="11788907" cy="1984962"/>
        </p:xfrm>
        <a:graphic>
          <a:graphicData uri="http://schemas.openxmlformats.org/drawingml/2006/table">
            <a:tbl>
              <a:tblPr/>
              <a:tblGrid>
                <a:gridCol w="2725260">
                  <a:extLst>
                    <a:ext uri="{9D8B030D-6E8A-4147-A177-3AD203B41FA5}">
                      <a16:colId xmlns:a16="http://schemas.microsoft.com/office/drawing/2014/main" val="58004440"/>
                    </a:ext>
                  </a:extLst>
                </a:gridCol>
                <a:gridCol w="5498497">
                  <a:extLst>
                    <a:ext uri="{9D8B030D-6E8A-4147-A177-3AD203B41FA5}">
                      <a16:colId xmlns:a16="http://schemas.microsoft.com/office/drawing/2014/main" val="1012792344"/>
                    </a:ext>
                  </a:extLst>
                </a:gridCol>
                <a:gridCol w="1082040">
                  <a:extLst>
                    <a:ext uri="{9D8B030D-6E8A-4147-A177-3AD203B41FA5}">
                      <a16:colId xmlns:a16="http://schemas.microsoft.com/office/drawing/2014/main" val="3730682055"/>
                    </a:ext>
                  </a:extLst>
                </a:gridCol>
                <a:gridCol w="1241555">
                  <a:extLst>
                    <a:ext uri="{9D8B030D-6E8A-4147-A177-3AD203B41FA5}">
                      <a16:colId xmlns:a16="http://schemas.microsoft.com/office/drawing/2014/main" val="1084266289"/>
                    </a:ext>
                  </a:extLst>
                </a:gridCol>
                <a:gridCol w="1241555">
                  <a:extLst>
                    <a:ext uri="{9D8B030D-6E8A-4147-A177-3AD203B41FA5}">
                      <a16:colId xmlns:a16="http://schemas.microsoft.com/office/drawing/2014/main" val="2971078466"/>
                    </a:ext>
                  </a:extLst>
                </a:gridCol>
              </a:tblGrid>
              <a:tr h="379360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1000" dirty="0">
                          <a:effectLst/>
                        </a:rPr>
                        <a:t>항목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1000" dirty="0">
                          <a:effectLst/>
                        </a:rPr>
                        <a:t>설명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dirty="0">
                          <a:effectLst/>
                        </a:rPr>
                        <a:t>케이스 구분</a:t>
                      </a:r>
                      <a:endParaRPr lang="en-US" sz="10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dirty="0">
                          <a:effectLst/>
                        </a:rPr>
                        <a:t>진급</a:t>
                      </a:r>
                      <a:r>
                        <a:rPr lang="en-US" altLang="ko-KR" sz="1000" dirty="0">
                          <a:effectLst/>
                        </a:rPr>
                        <a:t>/</a:t>
                      </a:r>
                      <a:r>
                        <a:rPr lang="ko-KR" altLang="en-US" sz="1000" dirty="0">
                          <a:effectLst/>
                        </a:rPr>
                        <a:t>전출 화면 </a:t>
                      </a:r>
                      <a:r>
                        <a:rPr lang="en-US" sz="1000" dirty="0">
                          <a:effectLst/>
                        </a:rPr>
                        <a:t>ID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dirty="0">
                          <a:effectLst/>
                        </a:rPr>
                        <a:t>학생 전학 화면 </a:t>
                      </a:r>
                      <a:r>
                        <a:rPr lang="en-US" altLang="ko-KR" sz="1000" dirty="0">
                          <a:effectLst/>
                        </a:rPr>
                        <a:t>ID</a:t>
                      </a:r>
                      <a:endParaRPr lang="en-US" sz="10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76834888"/>
                  </a:ext>
                </a:extLst>
              </a:tr>
              <a:tr h="264321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과목 탭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전출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이전 통계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진단 결과 등 유지상태에 최초 진입 화면은 우리반 탭만 있는 화면</a:t>
                      </a: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 가기 전까지 이력 유지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전학일 이후 평균 데이터에서 인원 수 제외 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6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1" kern="1200" dirty="0">
                          <a:solidFill>
                            <a:srgbClr val="FF0000"/>
                          </a:solidFill>
                          <a:latin typeface="+mn-lt"/>
                          <a:ea typeface="+mn-ea"/>
                          <a:cs typeface="+mn-cs"/>
                        </a:rPr>
                        <a:t>진급</a:t>
                      </a:r>
                      <a:r>
                        <a:rPr lang="en-US" altLang="ko-KR" sz="800" b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en-US" altLang="ko-KR" sz="8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1" kern="1200" dirty="0">
                          <a:solidFill>
                            <a:srgbClr val="00B050"/>
                          </a:solidFill>
                          <a:latin typeface="+mn-lt"/>
                          <a:ea typeface="+mn-ea"/>
                          <a:cs typeface="+mn-cs"/>
                        </a:rPr>
                        <a:t>전출</a:t>
                      </a:r>
                      <a:endParaRPr lang="en-US" altLang="ko-KR" sz="800" b="1" kern="1200" dirty="0">
                        <a:solidFill>
                          <a:srgbClr val="00B05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전학</a:t>
                      </a:r>
                      <a:endParaRPr lang="en-US" altLang="ko-KR" sz="800" b="1" kern="1200" dirty="0">
                        <a:solidFill>
                          <a:srgbClr val="00B05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6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TEA-AIR-MON-008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6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TEA-AIR-MON-001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TEA-AIR-MON-002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TEA-AIR-MON-003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64006009"/>
                  </a:ext>
                </a:extLst>
              </a:tr>
              <a:tr h="264321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과목별 진단 등급 결과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진급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전출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이전 통계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진단 결과 등 유지상태에 최초 진입 화면은 이력 없는 화면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전학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전학 가기 전까지 이력 유지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,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전학일 이후 평균 데이터에서 인원 수 제외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1" kern="1200" dirty="0">
                        <a:solidFill>
                          <a:srgbClr val="00B05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94142610"/>
                  </a:ext>
                </a:extLst>
              </a:tr>
              <a:tr h="264321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우리반 학생 리포트 현황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B05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29007555"/>
                  </a:ext>
                </a:extLst>
              </a:tr>
              <a:tr h="264321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과목별 리포트</a:t>
                      </a:r>
                      <a:r>
                        <a:rPr lang="en-US" altLang="ko-KR" sz="800" dirty="0">
                          <a:effectLst/>
                        </a:rPr>
                        <a:t>(</a:t>
                      </a:r>
                      <a:r>
                        <a:rPr lang="ko-KR" altLang="en-US" sz="800" dirty="0">
                          <a:effectLst/>
                        </a:rPr>
                        <a:t>문제풀이 학습 현황</a:t>
                      </a:r>
                      <a:r>
                        <a:rPr lang="en-US" altLang="ko-KR" sz="800" dirty="0">
                          <a:effectLst/>
                        </a:rPr>
                        <a:t>)</a:t>
                      </a:r>
                      <a:endParaRPr lang="ko-KR" altLang="en-US" sz="8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진급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전출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이전 통계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진단 결과 등 유지상태에 최초 진입 화면은 이력 없는 화면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전학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전학 가기 전까지 이력 유지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,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전학일 이후 평균 데이터에서 인원 수 제외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B05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66273636"/>
                  </a:ext>
                </a:extLst>
              </a:tr>
              <a:tr h="264321"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>
                          <a:effectLst/>
                        </a:rPr>
                        <a:t>과목별 리포트</a:t>
                      </a:r>
                      <a:r>
                        <a:rPr lang="en-US" altLang="ko-KR" sz="800" dirty="0">
                          <a:effectLst/>
                        </a:rPr>
                        <a:t>(</a:t>
                      </a:r>
                      <a:r>
                        <a:rPr lang="ko-KR" altLang="en-US" sz="800" dirty="0">
                          <a:effectLst/>
                        </a:rPr>
                        <a:t>문제풀이 학습 현황</a:t>
                      </a:r>
                      <a:r>
                        <a:rPr lang="en-US" altLang="ko-KR" sz="800" dirty="0">
                          <a:effectLst/>
                        </a:rPr>
                        <a:t>~ </a:t>
                      </a:r>
                      <a:r>
                        <a:rPr lang="ko-KR" altLang="en-US" sz="800" dirty="0">
                          <a:effectLst/>
                        </a:rPr>
                        <a:t>문제유형 별 </a:t>
                      </a:r>
                      <a:r>
                        <a:rPr lang="ko-KR" altLang="en-US" sz="800" dirty="0" err="1">
                          <a:effectLst/>
                        </a:rPr>
                        <a:t>정답률</a:t>
                      </a:r>
                      <a:r>
                        <a:rPr lang="en-US" altLang="ko-KR" sz="800" dirty="0">
                          <a:effectLst/>
                        </a:rPr>
                        <a:t>)</a:t>
                      </a:r>
                      <a:endParaRPr lang="ko-KR" altLang="en-US" sz="8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전출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이전 통계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진단 결과 등 유지상태에 최초 진입 화면은 이력 없는 화면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 가기 전까지 이력 유지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전학일 이후 평균 데이터에서 인원 수 제외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B05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07902356"/>
                  </a:ext>
                </a:extLst>
              </a:tr>
              <a:tr h="264321"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>
                          <a:effectLst/>
                        </a:rPr>
                        <a:t>과목별 리포트</a:t>
                      </a:r>
                      <a:r>
                        <a:rPr lang="en-US" altLang="ko-KR" sz="800" dirty="0">
                          <a:effectLst/>
                        </a:rPr>
                        <a:t>(</a:t>
                      </a:r>
                      <a:r>
                        <a:rPr lang="ko-KR" altLang="en-US" sz="800" dirty="0">
                          <a:effectLst/>
                        </a:rPr>
                        <a:t>상세 평가단위별 학습 현황 그래프</a:t>
                      </a:r>
                      <a:r>
                        <a:rPr lang="en-US" altLang="ko-KR" sz="800" dirty="0">
                          <a:effectLst/>
                        </a:rPr>
                        <a:t>)</a:t>
                      </a:r>
                      <a:endParaRPr lang="ko-KR" altLang="en-US" sz="8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전출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이전 통계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진단 결과 등 유지상태에 최초 진입 화면은 이력 없는 화면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 가기 전까지 이력 유지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전학일 이후 평균 데이터에서 인원 수 제외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B05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35704572"/>
                  </a:ext>
                </a:extLst>
              </a:tr>
            </a:tbl>
          </a:graphicData>
        </a:graphic>
      </p:graphicFrame>
      <p:sp>
        <p:nvSpPr>
          <p:cNvPr id="11" name="TextBox 10">
            <a:extLst>
              <a:ext uri="{FF2B5EF4-FFF2-40B4-BE49-F238E27FC236}">
                <a16:creationId xmlns:a16="http://schemas.microsoft.com/office/drawing/2014/main" id="{21342F3D-FB26-ED15-2580-422450EDA8B6}"/>
              </a:ext>
            </a:extLst>
          </p:cNvPr>
          <p:cNvSpPr txBox="1"/>
          <p:nvPr/>
        </p:nvSpPr>
        <p:spPr>
          <a:xfrm>
            <a:off x="62066" y="1905283"/>
            <a:ext cx="318869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/>
              <a:t>◆ 담임 교사</a:t>
            </a:r>
            <a:r>
              <a:rPr lang="en-US" altLang="ko-KR" sz="1200" dirty="0"/>
              <a:t> </a:t>
            </a:r>
            <a:r>
              <a:rPr lang="ko-KR" altLang="en-US" sz="1200" dirty="0"/>
              <a:t>진급</a:t>
            </a:r>
            <a:r>
              <a:rPr lang="en-US" altLang="ko-KR" sz="1200" dirty="0"/>
              <a:t>/</a:t>
            </a:r>
            <a:r>
              <a:rPr lang="ko-KR" altLang="en-US" sz="1200" dirty="0"/>
              <a:t>전출 케이스별 화면 설명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3BA5957-858B-A473-8AAD-CE0E0A8C5427}"/>
              </a:ext>
            </a:extLst>
          </p:cNvPr>
          <p:cNvSpPr txBox="1"/>
          <p:nvPr/>
        </p:nvSpPr>
        <p:spPr>
          <a:xfrm>
            <a:off x="62066" y="4255754"/>
            <a:ext cx="318869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/>
              <a:t>◆ 과목 교사</a:t>
            </a:r>
            <a:r>
              <a:rPr lang="en-US" altLang="ko-KR" sz="1200" dirty="0"/>
              <a:t> </a:t>
            </a:r>
            <a:r>
              <a:rPr lang="ko-KR" altLang="en-US" sz="1200" dirty="0"/>
              <a:t>진급</a:t>
            </a:r>
            <a:r>
              <a:rPr lang="en-US" altLang="ko-KR" sz="1200" dirty="0"/>
              <a:t>/</a:t>
            </a:r>
            <a:r>
              <a:rPr lang="ko-KR" altLang="en-US" sz="1200" dirty="0"/>
              <a:t>전출 케이스별 화면 설명</a:t>
            </a:r>
          </a:p>
        </p:txBody>
      </p:sp>
      <p:graphicFrame>
        <p:nvGraphicFramePr>
          <p:cNvPr id="4" name="표 3">
            <a:extLst>
              <a:ext uri="{FF2B5EF4-FFF2-40B4-BE49-F238E27FC236}">
                <a16:creationId xmlns:a16="http://schemas.microsoft.com/office/drawing/2014/main" id="{F1450E15-E09D-92CA-1078-7FFC42643ED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98892689"/>
              </p:ext>
            </p:extLst>
          </p:nvPr>
        </p:nvGraphicFramePr>
        <p:xfrm>
          <a:off x="123026" y="4577008"/>
          <a:ext cx="11788906" cy="1436644"/>
        </p:xfrm>
        <a:graphic>
          <a:graphicData uri="http://schemas.openxmlformats.org/drawingml/2006/table">
            <a:tbl>
              <a:tblPr/>
              <a:tblGrid>
                <a:gridCol w="3046057">
                  <a:extLst>
                    <a:ext uri="{9D8B030D-6E8A-4147-A177-3AD203B41FA5}">
                      <a16:colId xmlns:a16="http://schemas.microsoft.com/office/drawing/2014/main" val="58004440"/>
                    </a:ext>
                  </a:extLst>
                </a:gridCol>
                <a:gridCol w="6145738">
                  <a:extLst>
                    <a:ext uri="{9D8B030D-6E8A-4147-A177-3AD203B41FA5}">
                      <a16:colId xmlns:a16="http://schemas.microsoft.com/office/drawing/2014/main" val="1012792344"/>
                    </a:ext>
                  </a:extLst>
                </a:gridCol>
                <a:gridCol w="1209410">
                  <a:extLst>
                    <a:ext uri="{9D8B030D-6E8A-4147-A177-3AD203B41FA5}">
                      <a16:colId xmlns:a16="http://schemas.microsoft.com/office/drawing/2014/main" val="3730682055"/>
                    </a:ext>
                  </a:extLst>
                </a:gridCol>
                <a:gridCol w="1387701">
                  <a:extLst>
                    <a:ext uri="{9D8B030D-6E8A-4147-A177-3AD203B41FA5}">
                      <a16:colId xmlns:a16="http://schemas.microsoft.com/office/drawing/2014/main" val="1084266289"/>
                    </a:ext>
                  </a:extLst>
                </a:gridCol>
              </a:tblGrid>
              <a:tr h="379360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1000" dirty="0">
                          <a:effectLst/>
                        </a:rPr>
                        <a:t>항목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1000" dirty="0">
                          <a:effectLst/>
                        </a:rPr>
                        <a:t>설명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dirty="0">
                          <a:effectLst/>
                        </a:rPr>
                        <a:t>케이스 구분</a:t>
                      </a:r>
                      <a:endParaRPr lang="en-US" sz="10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dirty="0">
                          <a:effectLst/>
                        </a:rPr>
                        <a:t>진급</a:t>
                      </a:r>
                      <a:r>
                        <a:rPr lang="en-US" altLang="ko-KR" sz="1000" dirty="0">
                          <a:effectLst/>
                        </a:rPr>
                        <a:t>/</a:t>
                      </a:r>
                      <a:r>
                        <a:rPr lang="ko-KR" altLang="en-US" sz="1000" dirty="0">
                          <a:effectLst/>
                        </a:rPr>
                        <a:t>전출 화면 </a:t>
                      </a:r>
                      <a:r>
                        <a:rPr lang="en-US" sz="1000" dirty="0">
                          <a:effectLst/>
                        </a:rPr>
                        <a:t>ID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76834888"/>
                  </a:ext>
                </a:extLst>
              </a:tr>
              <a:tr h="264321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과목 탭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전출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이전 통계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진단 결과 등 유지상태에 최초 진입 화면은 개설 과목 없음 상태 화면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1" kern="1200" dirty="0">
                          <a:solidFill>
                            <a:srgbClr val="FF0000"/>
                          </a:solidFill>
                          <a:latin typeface="+mn-lt"/>
                          <a:ea typeface="+mn-ea"/>
                          <a:cs typeface="+mn-cs"/>
                        </a:rPr>
                        <a:t>진급</a:t>
                      </a:r>
                      <a:r>
                        <a:rPr lang="en-US" altLang="ko-KR" sz="800" b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en-US" altLang="ko-KR" sz="8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1" kern="1200" dirty="0">
                          <a:solidFill>
                            <a:srgbClr val="00B050"/>
                          </a:solidFill>
                          <a:latin typeface="+mn-lt"/>
                          <a:ea typeface="+mn-ea"/>
                          <a:cs typeface="+mn-cs"/>
                        </a:rPr>
                        <a:t>전출</a:t>
                      </a:r>
                      <a:endParaRPr lang="en-US" altLang="ko-KR" sz="800" b="1" kern="1200" dirty="0">
                        <a:solidFill>
                          <a:srgbClr val="00B05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전학</a:t>
                      </a:r>
                      <a:endParaRPr lang="en-US" altLang="ko-KR" sz="800" b="1" kern="1200" dirty="0">
                        <a:solidFill>
                          <a:srgbClr val="00B05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TEA-AIR-MON-006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64006009"/>
                  </a:ext>
                </a:extLst>
              </a:tr>
              <a:tr h="264321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과목 누적 진단 결과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진급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전출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이전 통계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진단 결과 등 유지상태에 최초 진입 화면은 이력 없는 화면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1" kern="1200" dirty="0">
                        <a:solidFill>
                          <a:srgbClr val="00B05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94142610"/>
                  </a:ext>
                </a:extLst>
              </a:tr>
              <a:tr h="264321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과목별 리포트</a:t>
                      </a:r>
                      <a:r>
                        <a:rPr lang="en-US" altLang="ko-KR" sz="800" dirty="0">
                          <a:effectLst/>
                        </a:rPr>
                        <a:t>(</a:t>
                      </a:r>
                      <a:r>
                        <a:rPr lang="ko-KR" altLang="en-US" sz="800" dirty="0">
                          <a:effectLst/>
                        </a:rPr>
                        <a:t>문제풀이 학습 현황</a:t>
                      </a:r>
                      <a:r>
                        <a:rPr lang="en-US" altLang="ko-KR" sz="800" dirty="0">
                          <a:effectLst/>
                        </a:rPr>
                        <a:t>)</a:t>
                      </a:r>
                      <a:endParaRPr lang="ko-KR" altLang="en-US" sz="8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진급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전출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이전 통계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진단 결과 등 유지상태에 최초 진입 화면은 이력 없는 화면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B05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66273636"/>
                  </a:ext>
                </a:extLst>
              </a:tr>
              <a:tr h="264321"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>
                          <a:effectLst/>
                        </a:rPr>
                        <a:t>과목별 리포트</a:t>
                      </a:r>
                      <a:r>
                        <a:rPr lang="en-US" altLang="ko-KR" sz="800" dirty="0">
                          <a:effectLst/>
                        </a:rPr>
                        <a:t>(</a:t>
                      </a:r>
                      <a:r>
                        <a:rPr lang="ko-KR" altLang="en-US" sz="800" dirty="0">
                          <a:effectLst/>
                        </a:rPr>
                        <a:t>문제풀이 학습 현황</a:t>
                      </a:r>
                      <a:r>
                        <a:rPr lang="en-US" altLang="ko-KR" sz="800" dirty="0">
                          <a:effectLst/>
                        </a:rPr>
                        <a:t>~ </a:t>
                      </a:r>
                      <a:r>
                        <a:rPr lang="ko-KR" altLang="en-US" sz="800" dirty="0">
                          <a:effectLst/>
                        </a:rPr>
                        <a:t>문제유형 별 </a:t>
                      </a:r>
                      <a:r>
                        <a:rPr lang="ko-KR" altLang="en-US" sz="800" dirty="0" err="1">
                          <a:effectLst/>
                        </a:rPr>
                        <a:t>정답률</a:t>
                      </a:r>
                      <a:r>
                        <a:rPr lang="en-US" altLang="ko-KR" sz="800" dirty="0">
                          <a:effectLst/>
                        </a:rPr>
                        <a:t>)</a:t>
                      </a:r>
                      <a:endParaRPr lang="ko-KR" altLang="en-US" sz="8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전출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이전 통계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진단 결과 등 유지상태에 최초 진입 화면은 이력 없는 화면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B05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07902356"/>
                  </a:ext>
                </a:extLst>
              </a:tr>
            </a:tbl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id="{A211D2BB-A84F-17E9-DAF9-FCFABA83D9BE}"/>
              </a:ext>
            </a:extLst>
          </p:cNvPr>
          <p:cNvSpPr txBox="1"/>
          <p:nvPr/>
        </p:nvSpPr>
        <p:spPr>
          <a:xfrm>
            <a:off x="62066" y="84562"/>
            <a:ext cx="370486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b="1" dirty="0"/>
              <a:t># </a:t>
            </a:r>
            <a:r>
              <a:rPr lang="ko-KR" altLang="en-US" sz="1200" b="1" dirty="0"/>
              <a:t>과목 리포트 진급</a:t>
            </a:r>
            <a:r>
              <a:rPr lang="en-US" altLang="ko-KR" sz="1200" b="1" dirty="0"/>
              <a:t>/</a:t>
            </a:r>
            <a:r>
              <a:rPr lang="ko-KR" altLang="en-US" sz="1200" b="1" dirty="0"/>
              <a:t>전출</a:t>
            </a:r>
            <a:r>
              <a:rPr lang="en-US" altLang="ko-KR" sz="1200" b="1" dirty="0"/>
              <a:t>/</a:t>
            </a:r>
            <a:r>
              <a:rPr lang="ko-KR" altLang="en-US" sz="1200" b="1" dirty="0"/>
              <a:t>전학 케이스별 화면 설명 </a:t>
            </a:r>
          </a:p>
        </p:txBody>
      </p:sp>
    </p:spTree>
    <p:extLst>
      <p:ext uri="{BB962C8B-B14F-4D97-AF65-F5344CB8AC3E}">
        <p14:creationId xmlns:p14="http://schemas.microsoft.com/office/powerpoint/2010/main" val="3472424263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3" name="직사각형 952">
            <a:extLst>
              <a:ext uri="{FF2B5EF4-FFF2-40B4-BE49-F238E27FC236}">
                <a16:creationId xmlns:a16="http://schemas.microsoft.com/office/drawing/2014/main" id="{54C49276-5A08-468A-C44E-BA07E828E097}"/>
              </a:ext>
            </a:extLst>
          </p:cNvPr>
          <p:cNvSpPr/>
          <p:nvPr/>
        </p:nvSpPr>
        <p:spPr>
          <a:xfrm>
            <a:off x="-4159348" y="3337737"/>
            <a:ext cx="4082864" cy="1607127"/>
          </a:xfrm>
          <a:prstGeom prst="rect">
            <a:avLst/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1" name="모서리가 둥근 직사각형 268">
            <a:extLst>
              <a:ext uri="{FF2B5EF4-FFF2-40B4-BE49-F238E27FC236}">
                <a16:creationId xmlns:a16="http://schemas.microsoft.com/office/drawing/2014/main" id="{3450CE52-39B3-E7B1-C14C-28B7DCC81AF5}"/>
              </a:ext>
            </a:extLst>
          </p:cNvPr>
          <p:cNvSpPr/>
          <p:nvPr/>
        </p:nvSpPr>
        <p:spPr>
          <a:xfrm>
            <a:off x="307662" y="3445274"/>
            <a:ext cx="8474644" cy="3405699"/>
          </a:xfrm>
          <a:prstGeom prst="roundRect">
            <a:avLst>
              <a:gd name="adj" fmla="val 405"/>
            </a:avLst>
          </a:prstGeom>
          <a:solidFill>
            <a:schemeClr val="bg1"/>
          </a:solidFill>
          <a:ln w="3175">
            <a:solidFill>
              <a:srgbClr val="7F7F7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graphicFrame>
        <p:nvGraphicFramePr>
          <p:cNvPr id="2" name="표 1">
            <a:extLst>
              <a:ext uri="{FF2B5EF4-FFF2-40B4-BE49-F238E27FC236}">
                <a16:creationId xmlns:a16="http://schemas.microsoft.com/office/drawing/2014/main" id="{564BCF45-2A87-8CE1-9D55-3375491D6616}"/>
              </a:ext>
            </a:extLst>
          </p:cNvPr>
          <p:cNvGraphicFramePr>
            <a:graphicFrameLocks noGrp="1"/>
          </p:cNvGraphicFramePr>
          <p:nvPr/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리포트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STU-AIR-MON-001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학생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</a:t>
                      </a: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과목 리포트</a:t>
                      </a: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(1/3)</a:t>
                      </a:r>
                      <a:endParaRPr lang="ko-KR" altLang="en-US" b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051D3379-266B-5DD8-3B56-6C35F8F2BEF4}"/>
              </a:ext>
            </a:extLst>
          </p:cNvPr>
          <p:cNvSpPr txBox="1"/>
          <p:nvPr/>
        </p:nvSpPr>
        <p:spPr>
          <a:xfrm>
            <a:off x="313249" y="935431"/>
            <a:ext cx="755015" cy="1692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100" b="1" dirty="0"/>
              <a:t>과목</a:t>
            </a:r>
            <a:r>
              <a:rPr lang="x-none" altLang="en-US" sz="1100" b="1" dirty="0"/>
              <a:t> 리포트</a:t>
            </a:r>
            <a:endParaRPr lang="en-US" altLang="ko-KR" sz="1050" b="1" dirty="0"/>
          </a:p>
        </p:txBody>
      </p:sp>
      <p:graphicFrame>
        <p:nvGraphicFramePr>
          <p:cNvPr id="4" name="Google Shape;912;p23">
            <a:extLst>
              <a:ext uri="{FF2B5EF4-FFF2-40B4-BE49-F238E27FC236}">
                <a16:creationId xmlns:a16="http://schemas.microsoft.com/office/drawing/2014/main" id="{C314318B-6D2D-79C7-C4CC-237346E7C37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06729283"/>
              </p:ext>
            </p:extLst>
          </p:nvPr>
        </p:nvGraphicFramePr>
        <p:xfrm>
          <a:off x="9032626" y="1312900"/>
          <a:ext cx="3047759" cy="420312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94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1835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42680">
                <a:tc rowSpan="3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리포트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과목별 진단 등급 결과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취약 학습 단원 콘텐츠 추천 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과목별 학습 현황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268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1-1. </a:t>
                      </a: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툴팁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클릭 시 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진단 결과 및 학습 통계는 일일로 업데이트 됩니다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문구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8199522"/>
                  </a:ext>
                </a:extLst>
              </a:tr>
              <a:tr h="14268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1-2. 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누적 월 선택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※  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학년도 전환일은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3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월이며 이전 학년도는 제공하지 않음</a:t>
                      </a:r>
                      <a:endParaRPr lang="en-US" altLang="ko-KR" sz="700" b="0" u="none" strike="noStrike" cap="none" spc="0" baseline="0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화면에 나타낼 월 범위 선택 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Default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학년도 전환일의 월부터 현재 날짜의 월 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이전 월 이동 시 학년도 전환 월부터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~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이전 월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(2024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년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월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~5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월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 선택 </a:t>
                      </a:r>
                      <a:r>
                        <a:rPr lang="en-US" altLang="ko-KR" sz="700" b="1" u="none" strike="no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이전</a:t>
                      </a:r>
                      <a:r>
                        <a:rPr lang="en-US" altLang="ko-KR" sz="700" b="1" u="none" strike="no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다음 월 선택 예시</a:t>
                      </a:r>
                      <a:r>
                        <a:rPr lang="en-US" altLang="ko-KR" sz="700" b="1" u="none" strike="no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화면 참고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rgbClr val="7E44FB"/>
                          </a:solidFill>
                          <a:latin typeface="+mn-ea"/>
                          <a:ea typeface="+mn-ea"/>
                          <a:cs typeface="+mn-cs"/>
                        </a:rPr>
                        <a:t>월 선택 시 변경되는 월 숫자 강조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rgbClr val="7E44FB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rgbClr val="7E44FB"/>
                          </a:solidFill>
                          <a:latin typeface="+mn-ea"/>
                          <a:ea typeface="+mn-ea"/>
                          <a:cs typeface="+mn-cs"/>
                        </a:rPr>
                        <a:t>디자인 검토 사항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rgbClr val="7E44FB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이전 월 선택 시 영역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Dim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처리 및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“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이전 달의 보충 학습 필요 단원은 제공하지 않습니다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”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문구 제공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3951888"/>
                  </a:ext>
                </a:extLst>
              </a:tr>
              <a:tr h="196020">
                <a:tc rowSpan="2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과목별 진단 등급 결과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과목별 종합 진단 결과 기반 과목 평균과 학생 수준 비교 분석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주요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교과 분석 </a:t>
                      </a:r>
                      <a:r>
                        <a:rPr lang="ko-KR" altLang="en-US" sz="700" b="0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스파이더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차트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방사형 그래프 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GUI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에 따라 선택 적용</a:t>
                      </a:r>
                      <a:endParaRPr lang="en-US" altLang="ko-KR" sz="700" b="0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방사형이라도 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과목일 경우 바형으로 처리함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49245312"/>
                  </a:ext>
                </a:extLst>
              </a:tr>
              <a:tr h="19602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strike="noStrike" dirty="0"/>
                        <a:t>2-1. </a:t>
                      </a:r>
                      <a:r>
                        <a:rPr lang="ko-KR" altLang="en-US" sz="700" b="1" strike="noStrike" dirty="0"/>
                        <a:t>진단 등급 결과 </a:t>
                      </a:r>
                      <a:endParaRPr lang="en-US" altLang="ko-KR" sz="700" b="1" strike="noStrike" dirty="0"/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strike="noStrike" dirty="0"/>
                        <a:t>마우스 오버 시 과목별 </a:t>
                      </a:r>
                      <a:r>
                        <a:rPr lang="en-US" altLang="ko-KR" sz="700" strike="noStrike" dirty="0"/>
                        <a:t>5</a:t>
                      </a:r>
                      <a:r>
                        <a:rPr lang="ko-KR" altLang="en-US" sz="700" strike="noStrike" dirty="0"/>
                        <a:t>단계 학습 수준 표시</a:t>
                      </a:r>
                      <a:endParaRPr lang="en-US" altLang="ko-KR" sz="700" strike="noStrike" dirty="0"/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44302076"/>
                  </a:ext>
                </a:extLst>
              </a:tr>
              <a:tr h="196020">
                <a:tc rowSpan="3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보충 학습이 필요한 과목 및 단원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추천 콘텐츠에서 리스트 가져오는 과목 및 단원 노출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최근 진단 결과 저조한 성적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과목 노출 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67747223"/>
                  </a:ext>
                </a:extLst>
              </a:tr>
              <a:tr h="19602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3-1.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보충 학습이 필요한 과목 및 단원 리스트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과목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상세과목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대단원 명으로 표기 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상세 과목이 없을 경우 과목 대단원 명으로 표기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대단원 명이 영역보다 길 경우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…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표기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번부터 제일 미흡한 과목 순서대로 최대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표기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이력 없을 경우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“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학습이 충분히 되지 않았어요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 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추천 영상이나 콘텐츠를 이용해 학습 진행해 보면 어떨까요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?”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문구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91233813"/>
                  </a:ext>
                </a:extLst>
              </a:tr>
              <a:tr h="19602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3-2.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학습 추천 콘텐츠 바로가기 버튼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클릭 시 </a:t>
                      </a:r>
                      <a:r>
                        <a:rPr lang="en-US" altLang="ko-KR" sz="700" b="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04.contents </a:t>
                      </a:r>
                      <a:r>
                        <a:rPr lang="ko-KR" altLang="en-US" sz="700" b="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학습 콘텐츠</a:t>
                      </a:r>
                      <a:r>
                        <a:rPr lang="ko-KR" altLang="en-US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[STU-CON-AI_001]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이동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37804561"/>
                  </a:ext>
                </a:extLst>
              </a:tr>
            </a:tbl>
          </a:graphicData>
        </a:graphic>
      </p:graphicFrame>
      <p:pic>
        <p:nvPicPr>
          <p:cNvPr id="31" name="Graphic 11">
            <a:extLst>
              <a:ext uri="{FF2B5EF4-FFF2-40B4-BE49-F238E27FC236}">
                <a16:creationId xmlns:a16="http://schemas.microsoft.com/office/drawing/2014/main" id="{2D1CCA88-3559-16DC-BCB9-E5175F83B85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67117" y="950956"/>
            <a:ext cx="155002" cy="155002"/>
          </a:xfrm>
          <a:prstGeom prst="rect">
            <a:avLst/>
          </a:prstGeom>
        </p:spPr>
      </p:pic>
      <p:sp>
        <p:nvSpPr>
          <p:cNvPr id="30" name="TextBox 29">
            <a:extLst>
              <a:ext uri="{FF2B5EF4-FFF2-40B4-BE49-F238E27FC236}">
                <a16:creationId xmlns:a16="http://schemas.microsoft.com/office/drawing/2014/main" id="{53983244-4E40-8AE3-4905-3F98BE093DED}"/>
              </a:ext>
            </a:extLst>
          </p:cNvPr>
          <p:cNvSpPr txBox="1"/>
          <p:nvPr/>
        </p:nvSpPr>
        <p:spPr>
          <a:xfrm>
            <a:off x="-2383857" y="950034"/>
            <a:ext cx="755015" cy="1692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100" b="1" dirty="0"/>
              <a:t>과목 리포트</a:t>
            </a:r>
            <a:endParaRPr lang="en-US" altLang="ko-KR" sz="1050" b="1" dirty="0"/>
          </a:p>
        </p:txBody>
      </p:sp>
      <p:pic>
        <p:nvPicPr>
          <p:cNvPr id="32" name="Graphic 11">
            <a:extLst>
              <a:ext uri="{FF2B5EF4-FFF2-40B4-BE49-F238E27FC236}">
                <a16:creationId xmlns:a16="http://schemas.microsoft.com/office/drawing/2014/main" id="{7BCC7DEC-0803-F265-6E26-64377EC0925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-1495929" y="969513"/>
            <a:ext cx="155002" cy="155002"/>
          </a:xfrm>
          <a:prstGeom prst="rect">
            <a:avLst/>
          </a:prstGeom>
        </p:spPr>
      </p:pic>
      <p:sp>
        <p:nvSpPr>
          <p:cNvPr id="33" name="모서리가 둥근 사각형 설명선 11">
            <a:extLst>
              <a:ext uri="{FF2B5EF4-FFF2-40B4-BE49-F238E27FC236}">
                <a16:creationId xmlns:a16="http://schemas.microsoft.com/office/drawing/2014/main" id="{45EE4D12-293B-07F6-3A6C-77F1C84CB648}"/>
              </a:ext>
            </a:extLst>
          </p:cNvPr>
          <p:cNvSpPr/>
          <p:nvPr/>
        </p:nvSpPr>
        <p:spPr>
          <a:xfrm>
            <a:off x="-2102451" y="1242806"/>
            <a:ext cx="2088898" cy="169277"/>
          </a:xfrm>
          <a:prstGeom prst="wedgeRoundRectCallout">
            <a:avLst>
              <a:gd name="adj1" fmla="val -20632"/>
              <a:gd name="adj2" fmla="val -97913"/>
              <a:gd name="adj3" fmla="val 16667"/>
            </a:avLst>
          </a:prstGeom>
          <a:solidFill>
            <a:srgbClr val="7F7F7F">
              <a:alpha val="85098"/>
            </a:srgbClr>
          </a:solidFill>
          <a:ln w="12700">
            <a:noFill/>
            <a:miter lim="400000"/>
          </a:ln>
        </p:spPr>
        <p:txBody>
          <a:bodyPr lIns="72000" tIns="71437" rIns="72000" bIns="71437" rtlCol="0" anchor="ctr"/>
          <a:lstStyle/>
          <a:p>
            <a:pPr algn="ctr"/>
            <a:r>
              <a:rPr kumimoji="1" lang="ko-KR" altLang="en-US" sz="600" dirty="0">
                <a:solidFill>
                  <a:schemeClr val="bg1"/>
                </a:solidFill>
                <a:latin typeface="맑은 고딕" panose="020B0503020000020004" pitchFamily="50" charset="-127"/>
              </a:rPr>
              <a:t>진단 결과 및 학습 통계는 일일로 업데이트 됩니다</a:t>
            </a:r>
            <a:r>
              <a:rPr kumimoji="1" lang="en-US" altLang="ko-KR" sz="600" dirty="0">
                <a:solidFill>
                  <a:schemeClr val="bg1"/>
                </a:solidFill>
                <a:latin typeface="맑은 고딕" panose="020B0503020000020004" pitchFamily="50" charset="-127"/>
              </a:rPr>
              <a:t>.</a:t>
            </a:r>
            <a:endParaRPr lang="ko-KR" altLang="en-US" sz="500" dirty="0">
              <a:solidFill>
                <a:schemeClr val="bg1"/>
              </a:solidFill>
              <a:latin typeface="맑은 고딕" panose="020B0503020000020004" pitchFamily="50" charset="-127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91A54E7C-5A92-E8AC-B3DA-C723CB09AEB3}"/>
              </a:ext>
            </a:extLst>
          </p:cNvPr>
          <p:cNvSpPr txBox="1"/>
          <p:nvPr/>
        </p:nvSpPr>
        <p:spPr>
          <a:xfrm>
            <a:off x="-2102775" y="598973"/>
            <a:ext cx="128432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b="1" dirty="0">
                <a:solidFill>
                  <a:srgbClr val="0070C0"/>
                </a:solidFill>
              </a:rPr>
              <a:t>&lt;</a:t>
            </a:r>
            <a:r>
              <a:rPr lang="ko-KR" altLang="en-US" sz="1200" b="1" dirty="0" err="1">
                <a:solidFill>
                  <a:srgbClr val="0070C0"/>
                </a:solidFill>
              </a:rPr>
              <a:t>툴팁</a:t>
            </a:r>
            <a:r>
              <a:rPr lang="ko-KR" altLang="en-US" sz="1200" b="1" dirty="0">
                <a:solidFill>
                  <a:srgbClr val="0070C0"/>
                </a:solidFill>
              </a:rPr>
              <a:t> 선택 시</a:t>
            </a:r>
            <a:r>
              <a:rPr lang="en-US" altLang="ko-KR" sz="1200" b="1" dirty="0">
                <a:solidFill>
                  <a:srgbClr val="0070C0"/>
                </a:solidFill>
              </a:rPr>
              <a:t>&gt;</a:t>
            </a:r>
            <a:endParaRPr lang="x-none" sz="1200" b="1" dirty="0">
              <a:solidFill>
                <a:srgbClr val="0070C0"/>
              </a:solidFill>
            </a:endParaRPr>
          </a:p>
        </p:txBody>
      </p:sp>
      <p:sp>
        <p:nvSpPr>
          <p:cNvPr id="35" name="직사각형 34">
            <a:extLst>
              <a:ext uri="{FF2B5EF4-FFF2-40B4-BE49-F238E27FC236}">
                <a16:creationId xmlns:a16="http://schemas.microsoft.com/office/drawing/2014/main" id="{DE81ECB3-25A8-409A-65D9-62257A7C49E0}"/>
              </a:ext>
            </a:extLst>
          </p:cNvPr>
          <p:cNvSpPr/>
          <p:nvPr/>
        </p:nvSpPr>
        <p:spPr>
          <a:xfrm>
            <a:off x="293828" y="1186836"/>
            <a:ext cx="4604581" cy="1568324"/>
          </a:xfrm>
          <a:prstGeom prst="rect">
            <a:avLst/>
          </a:prstGeom>
          <a:solidFill>
            <a:schemeClr val="bg1">
              <a:lumMod val="95000"/>
              <a:alpha val="4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A69D3D7A-33D2-25BF-E4B6-31708E0517B4}"/>
              </a:ext>
            </a:extLst>
          </p:cNvPr>
          <p:cNvSpPr txBox="1"/>
          <p:nvPr/>
        </p:nvSpPr>
        <p:spPr>
          <a:xfrm>
            <a:off x="393071" y="1266889"/>
            <a:ext cx="10708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>
                <a:solidFill>
                  <a:prstClr val="black"/>
                </a:solidFill>
              </a:rPr>
              <a:t>과목별 진단 등급 결과 </a:t>
            </a:r>
            <a:endParaRPr kumimoji="1" lang="x-none" altLang="en-US" sz="800" b="1" dirty="0">
              <a:solidFill>
                <a:prstClr val="black"/>
              </a:solidFill>
            </a:endParaRPr>
          </a:p>
        </p:txBody>
      </p:sp>
      <p:grpSp>
        <p:nvGrpSpPr>
          <p:cNvPr id="37" name="그룹 36">
            <a:extLst>
              <a:ext uri="{FF2B5EF4-FFF2-40B4-BE49-F238E27FC236}">
                <a16:creationId xmlns:a16="http://schemas.microsoft.com/office/drawing/2014/main" id="{0527EC83-1E3F-65C4-53E3-5600EA095911}"/>
              </a:ext>
            </a:extLst>
          </p:cNvPr>
          <p:cNvGrpSpPr/>
          <p:nvPr/>
        </p:nvGrpSpPr>
        <p:grpSpPr>
          <a:xfrm>
            <a:off x="4041712" y="1266889"/>
            <a:ext cx="728901" cy="80152"/>
            <a:chOff x="1814012" y="1633911"/>
            <a:chExt cx="728901" cy="80152"/>
          </a:xfrm>
        </p:grpSpPr>
        <p:sp>
          <p:nvSpPr>
            <p:cNvPr id="38" name="TextBox 53">
              <a:extLst>
                <a:ext uri="{FF2B5EF4-FFF2-40B4-BE49-F238E27FC236}">
                  <a16:creationId xmlns:a16="http://schemas.microsoft.com/office/drawing/2014/main" id="{FF1586B5-21EC-1B44-8A4D-77C58FD89562}"/>
                </a:ext>
              </a:extLst>
            </p:cNvPr>
            <p:cNvSpPr txBox="1"/>
            <p:nvPr/>
          </p:nvSpPr>
          <p:spPr>
            <a:xfrm>
              <a:off x="2350553" y="1633911"/>
              <a:ext cx="19236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홍성일</a:t>
              </a:r>
              <a:endParaRPr lang="en-US" altLang="ko-KR" sz="500" dirty="0"/>
            </a:p>
          </p:txBody>
        </p:sp>
        <p:sp>
          <p:nvSpPr>
            <p:cNvPr id="39" name="TextBox 53">
              <a:extLst>
                <a:ext uri="{FF2B5EF4-FFF2-40B4-BE49-F238E27FC236}">
                  <a16:creationId xmlns:a16="http://schemas.microsoft.com/office/drawing/2014/main" id="{250F2ACC-8379-0B03-B192-A546AB0F424F}"/>
                </a:ext>
              </a:extLst>
            </p:cNvPr>
            <p:cNvSpPr txBox="1"/>
            <p:nvPr/>
          </p:nvSpPr>
          <p:spPr>
            <a:xfrm>
              <a:off x="1924012" y="1637119"/>
              <a:ext cx="27892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과목 평균</a:t>
              </a:r>
              <a:endParaRPr lang="en-US" altLang="ko-KR" sz="500" dirty="0"/>
            </a:p>
          </p:txBody>
        </p:sp>
        <p:sp>
          <p:nvSpPr>
            <p:cNvPr id="40" name="직사각형 39">
              <a:extLst>
                <a:ext uri="{FF2B5EF4-FFF2-40B4-BE49-F238E27FC236}">
                  <a16:creationId xmlns:a16="http://schemas.microsoft.com/office/drawing/2014/main" id="{10138D23-3ADE-9C16-E63A-9D8D99C96F3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14012" y="1639591"/>
              <a:ext cx="72787" cy="72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41" name="직사각형 40">
              <a:extLst>
                <a:ext uri="{FF2B5EF4-FFF2-40B4-BE49-F238E27FC236}">
                  <a16:creationId xmlns:a16="http://schemas.microsoft.com/office/drawing/2014/main" id="{69D8667D-EBE7-7556-F598-EACF0787EF2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226777" y="1636383"/>
              <a:ext cx="72787" cy="72000"/>
            </a:xfrm>
            <a:prstGeom prst="rect">
              <a:avLst/>
            </a:prstGeom>
            <a:solidFill>
              <a:srgbClr val="7E44F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</p:grpSp>
      <p:graphicFrame>
        <p:nvGraphicFramePr>
          <p:cNvPr id="42" name="차트 41">
            <a:extLst>
              <a:ext uri="{FF2B5EF4-FFF2-40B4-BE49-F238E27FC236}">
                <a16:creationId xmlns:a16="http://schemas.microsoft.com/office/drawing/2014/main" id="{8DD7C9DF-61BC-C2F1-AC2C-9984E61C21E6}"/>
              </a:ext>
            </a:extLst>
          </p:cNvPr>
          <p:cNvGraphicFramePr/>
          <p:nvPr/>
        </p:nvGraphicFramePr>
        <p:xfrm>
          <a:off x="1700052" y="1242806"/>
          <a:ext cx="1792132" cy="14563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43" name="직사각형 42">
            <a:extLst>
              <a:ext uri="{FF2B5EF4-FFF2-40B4-BE49-F238E27FC236}">
                <a16:creationId xmlns:a16="http://schemas.microsoft.com/office/drawing/2014/main" id="{D9F000A9-82B1-3942-19D4-C15FE81AB60E}"/>
              </a:ext>
            </a:extLst>
          </p:cNvPr>
          <p:cNvSpPr/>
          <p:nvPr/>
        </p:nvSpPr>
        <p:spPr>
          <a:xfrm>
            <a:off x="4954383" y="1186836"/>
            <a:ext cx="3809602" cy="1568324"/>
          </a:xfrm>
          <a:prstGeom prst="rect">
            <a:avLst/>
          </a:prstGeom>
          <a:solidFill>
            <a:schemeClr val="bg1">
              <a:lumMod val="95000"/>
              <a:alpha val="4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4" name="자유형: 도형 43">
            <a:extLst>
              <a:ext uri="{FF2B5EF4-FFF2-40B4-BE49-F238E27FC236}">
                <a16:creationId xmlns:a16="http://schemas.microsoft.com/office/drawing/2014/main" id="{EDBC2DA6-77C4-E60C-4B90-EB17CC16F8B4}"/>
              </a:ext>
            </a:extLst>
          </p:cNvPr>
          <p:cNvSpPr/>
          <p:nvPr/>
        </p:nvSpPr>
        <p:spPr>
          <a:xfrm>
            <a:off x="2428171" y="1624681"/>
            <a:ext cx="335894" cy="165859"/>
          </a:xfrm>
          <a:custGeom>
            <a:avLst/>
            <a:gdLst>
              <a:gd name="connsiteX0" fmla="*/ 67488 w 134976"/>
              <a:gd name="connsiteY0" fmla="*/ 0 h 112149"/>
              <a:gd name="connsiteX1" fmla="*/ 88552 w 134976"/>
              <a:gd name="connsiteY1" fmla="*/ 33173 h 112149"/>
              <a:gd name="connsiteX2" fmla="*/ 126146 w 134976"/>
              <a:gd name="connsiteY2" fmla="*/ 33173 h 112149"/>
              <a:gd name="connsiteX3" fmla="*/ 134976 w 134976"/>
              <a:gd name="connsiteY3" fmla="*/ 42003 h 112149"/>
              <a:gd name="connsiteX4" fmla="*/ 134976 w 134976"/>
              <a:gd name="connsiteY4" fmla="*/ 103319 h 112149"/>
              <a:gd name="connsiteX5" fmla="*/ 126146 w 134976"/>
              <a:gd name="connsiteY5" fmla="*/ 112149 h 112149"/>
              <a:gd name="connsiteX6" fmla="*/ 8830 w 134976"/>
              <a:gd name="connsiteY6" fmla="*/ 112149 h 112149"/>
              <a:gd name="connsiteX7" fmla="*/ 0 w 134976"/>
              <a:gd name="connsiteY7" fmla="*/ 103319 h 112149"/>
              <a:gd name="connsiteX8" fmla="*/ 0 w 134976"/>
              <a:gd name="connsiteY8" fmla="*/ 42003 h 112149"/>
              <a:gd name="connsiteX9" fmla="*/ 8830 w 134976"/>
              <a:gd name="connsiteY9" fmla="*/ 33173 h 112149"/>
              <a:gd name="connsiteX10" fmla="*/ 46423 w 134976"/>
              <a:gd name="connsiteY10" fmla="*/ 33173 h 1121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4976" h="112149">
                <a:moveTo>
                  <a:pt x="67488" y="0"/>
                </a:moveTo>
                <a:lnTo>
                  <a:pt x="88552" y="33173"/>
                </a:lnTo>
                <a:lnTo>
                  <a:pt x="126146" y="33173"/>
                </a:lnTo>
                <a:cubicBezTo>
                  <a:pt x="131023" y="33173"/>
                  <a:pt x="134976" y="37126"/>
                  <a:pt x="134976" y="42003"/>
                </a:cubicBezTo>
                <a:lnTo>
                  <a:pt x="134976" y="103319"/>
                </a:lnTo>
                <a:cubicBezTo>
                  <a:pt x="134976" y="108196"/>
                  <a:pt x="131023" y="112149"/>
                  <a:pt x="126146" y="112149"/>
                </a:cubicBezTo>
                <a:lnTo>
                  <a:pt x="8830" y="112149"/>
                </a:lnTo>
                <a:cubicBezTo>
                  <a:pt x="3953" y="112149"/>
                  <a:pt x="0" y="108196"/>
                  <a:pt x="0" y="103319"/>
                </a:cubicBezTo>
                <a:lnTo>
                  <a:pt x="0" y="42003"/>
                </a:lnTo>
                <a:cubicBezTo>
                  <a:pt x="0" y="37126"/>
                  <a:pt x="3953" y="33173"/>
                  <a:pt x="8830" y="33173"/>
                </a:cubicBezTo>
                <a:lnTo>
                  <a:pt x="46423" y="33173"/>
                </a:lnTo>
                <a:close/>
              </a:path>
            </a:pathLst>
          </a:custGeom>
          <a:solidFill>
            <a:schemeClr val="bg1"/>
          </a:solidFill>
          <a:ln w="3175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wrap="square" lIns="36000" tIns="180000" rIns="36000" bIns="45718" numCol="1" rtlCol="0" anchor="b" anchorCtr="0">
            <a:noAutofit/>
          </a:bodyPr>
          <a:lstStyle/>
          <a:p>
            <a:pPr algn="ctr" defTabSz="914309"/>
            <a:r>
              <a:rPr kumimoji="1" lang="ko-KR" altLang="en-US" sz="5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보통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D8E536B4-EB28-A0F0-4679-270BEF47F783}"/>
              </a:ext>
            </a:extLst>
          </p:cNvPr>
          <p:cNvSpPr txBox="1"/>
          <p:nvPr/>
        </p:nvSpPr>
        <p:spPr>
          <a:xfrm>
            <a:off x="313249" y="2959107"/>
            <a:ext cx="652423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x-none"/>
            </a:defPPr>
            <a:lvl1pPr>
              <a:defRPr sz="800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x-none" altLang="en-US" dirty="0"/>
              <a:t>과목별 리포</a:t>
            </a:r>
            <a:r>
              <a:rPr lang="ko-KR" altLang="en-US" dirty="0"/>
              <a:t>트</a:t>
            </a:r>
            <a:endParaRPr lang="en-US" altLang="ko-KR" dirty="0"/>
          </a:p>
        </p:txBody>
      </p:sp>
      <p:sp>
        <p:nvSpPr>
          <p:cNvPr id="52" name="양쪽 모서리가 둥근 사각형 168">
            <a:extLst>
              <a:ext uri="{FF2B5EF4-FFF2-40B4-BE49-F238E27FC236}">
                <a16:creationId xmlns:a16="http://schemas.microsoft.com/office/drawing/2014/main" id="{7BEED921-A830-BA0B-7F6F-05E65994EA70}"/>
              </a:ext>
            </a:extLst>
          </p:cNvPr>
          <p:cNvSpPr/>
          <p:nvPr/>
        </p:nvSpPr>
        <p:spPr>
          <a:xfrm>
            <a:off x="299987" y="3138155"/>
            <a:ext cx="1389003" cy="307119"/>
          </a:xfrm>
          <a:prstGeom prst="round2Same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800" dirty="0">
                <a:solidFill>
                  <a:srgbClr val="AEAEA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국어</a:t>
            </a:r>
            <a:endParaRPr kumimoji="0" lang="ko-KR" altLang="en-US" sz="800" i="0" u="none" strike="noStrike" kern="1200" cap="none" spc="0" normalizeH="0" baseline="0" noProof="0" dirty="0">
              <a:ln>
                <a:noFill/>
              </a:ln>
              <a:solidFill>
                <a:srgbClr val="AEAEAE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cs typeface="+mn-cs"/>
            </a:endParaRPr>
          </a:p>
        </p:txBody>
      </p:sp>
      <p:cxnSp>
        <p:nvCxnSpPr>
          <p:cNvPr id="58" name="직선 연결선[R] 93">
            <a:extLst>
              <a:ext uri="{FF2B5EF4-FFF2-40B4-BE49-F238E27FC236}">
                <a16:creationId xmlns:a16="http://schemas.microsoft.com/office/drawing/2014/main" id="{478E25D4-D5C2-3582-494F-CEE6C7F5BCE9}"/>
              </a:ext>
            </a:extLst>
          </p:cNvPr>
          <p:cNvCxnSpPr>
            <a:cxnSpLocks/>
          </p:cNvCxnSpPr>
          <p:nvPr/>
        </p:nvCxnSpPr>
        <p:spPr>
          <a:xfrm>
            <a:off x="301450" y="5313447"/>
            <a:ext cx="839813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직사각형 58">
            <a:extLst>
              <a:ext uri="{FF2B5EF4-FFF2-40B4-BE49-F238E27FC236}">
                <a16:creationId xmlns:a16="http://schemas.microsoft.com/office/drawing/2014/main" id="{DAC6C443-BBC4-D1D6-2CE5-D4D22AF7D5D1}"/>
              </a:ext>
            </a:extLst>
          </p:cNvPr>
          <p:cNvSpPr/>
          <p:nvPr/>
        </p:nvSpPr>
        <p:spPr>
          <a:xfrm>
            <a:off x="313249" y="3562959"/>
            <a:ext cx="4505338" cy="1613316"/>
          </a:xfrm>
          <a:prstGeom prst="rect">
            <a:avLst/>
          </a:prstGeom>
          <a:solidFill>
            <a:schemeClr val="bg1">
              <a:lumMod val="95000"/>
              <a:alpha val="4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2029671B-623C-8F08-3534-8A47E5BB4629}"/>
              </a:ext>
            </a:extLst>
          </p:cNvPr>
          <p:cNvSpPr txBox="1"/>
          <p:nvPr/>
        </p:nvSpPr>
        <p:spPr>
          <a:xfrm>
            <a:off x="301450" y="545062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b="1" dirty="0"/>
              <a:t>통합사회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B435176F-632B-0F03-63B8-B17F81C820D0}"/>
              </a:ext>
            </a:extLst>
          </p:cNvPr>
          <p:cNvSpPr txBox="1"/>
          <p:nvPr/>
        </p:nvSpPr>
        <p:spPr>
          <a:xfrm>
            <a:off x="1131570" y="545062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윤리와 사상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2796DB99-549A-0D3B-E6EA-0A418B9215F9}"/>
              </a:ext>
            </a:extLst>
          </p:cNvPr>
          <p:cNvSpPr txBox="1"/>
          <p:nvPr/>
        </p:nvSpPr>
        <p:spPr>
          <a:xfrm>
            <a:off x="1961690" y="545062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한국 지리</a:t>
            </a:r>
          </a:p>
        </p:txBody>
      </p:sp>
      <p:sp>
        <p:nvSpPr>
          <p:cNvPr id="896" name="TextBox 895">
            <a:extLst>
              <a:ext uri="{FF2B5EF4-FFF2-40B4-BE49-F238E27FC236}">
                <a16:creationId xmlns:a16="http://schemas.microsoft.com/office/drawing/2014/main" id="{411D08EE-C1E7-B89C-A373-A6306E004005}"/>
              </a:ext>
            </a:extLst>
          </p:cNvPr>
          <p:cNvSpPr txBox="1"/>
          <p:nvPr/>
        </p:nvSpPr>
        <p:spPr>
          <a:xfrm>
            <a:off x="2791810" y="545062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세계지리</a:t>
            </a:r>
          </a:p>
        </p:txBody>
      </p:sp>
      <p:sp>
        <p:nvSpPr>
          <p:cNvPr id="897" name="TextBox 896">
            <a:extLst>
              <a:ext uri="{FF2B5EF4-FFF2-40B4-BE49-F238E27FC236}">
                <a16:creationId xmlns:a16="http://schemas.microsoft.com/office/drawing/2014/main" id="{24D875A4-0F5A-70D5-8D4D-B65FD5F8E230}"/>
              </a:ext>
            </a:extLst>
          </p:cNvPr>
          <p:cNvSpPr txBox="1"/>
          <p:nvPr/>
        </p:nvSpPr>
        <p:spPr>
          <a:xfrm>
            <a:off x="3621930" y="545062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동아시아</a:t>
            </a:r>
          </a:p>
        </p:txBody>
      </p:sp>
      <p:sp>
        <p:nvSpPr>
          <p:cNvPr id="898" name="TextBox 897">
            <a:extLst>
              <a:ext uri="{FF2B5EF4-FFF2-40B4-BE49-F238E27FC236}">
                <a16:creationId xmlns:a16="http://schemas.microsoft.com/office/drawing/2014/main" id="{07F9CA95-39A6-650A-B04D-B520A1E21E34}"/>
              </a:ext>
            </a:extLst>
          </p:cNvPr>
          <p:cNvSpPr txBox="1"/>
          <p:nvPr/>
        </p:nvSpPr>
        <p:spPr>
          <a:xfrm>
            <a:off x="4452050" y="545062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세계사</a:t>
            </a:r>
          </a:p>
        </p:txBody>
      </p:sp>
      <p:sp>
        <p:nvSpPr>
          <p:cNvPr id="899" name="TextBox 898">
            <a:extLst>
              <a:ext uri="{FF2B5EF4-FFF2-40B4-BE49-F238E27FC236}">
                <a16:creationId xmlns:a16="http://schemas.microsoft.com/office/drawing/2014/main" id="{E2F95BCA-7F0A-EBD8-A7B4-A0EE0126101A}"/>
              </a:ext>
            </a:extLst>
          </p:cNvPr>
          <p:cNvSpPr txBox="1"/>
          <p:nvPr/>
        </p:nvSpPr>
        <p:spPr>
          <a:xfrm>
            <a:off x="5282170" y="545062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정치와 법</a:t>
            </a:r>
          </a:p>
        </p:txBody>
      </p:sp>
      <p:sp>
        <p:nvSpPr>
          <p:cNvPr id="900" name="TextBox 899">
            <a:extLst>
              <a:ext uri="{FF2B5EF4-FFF2-40B4-BE49-F238E27FC236}">
                <a16:creationId xmlns:a16="http://schemas.microsoft.com/office/drawing/2014/main" id="{B1912398-8A55-364D-8E97-3D3908E27D54}"/>
              </a:ext>
            </a:extLst>
          </p:cNvPr>
          <p:cNvSpPr txBox="1"/>
          <p:nvPr/>
        </p:nvSpPr>
        <p:spPr>
          <a:xfrm>
            <a:off x="6112290" y="545062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경제</a:t>
            </a:r>
          </a:p>
        </p:txBody>
      </p:sp>
      <p:sp>
        <p:nvSpPr>
          <p:cNvPr id="901" name="TextBox 900">
            <a:extLst>
              <a:ext uri="{FF2B5EF4-FFF2-40B4-BE49-F238E27FC236}">
                <a16:creationId xmlns:a16="http://schemas.microsoft.com/office/drawing/2014/main" id="{36E63DA0-5C87-35E7-88CE-F6C93CD99B6F}"/>
              </a:ext>
            </a:extLst>
          </p:cNvPr>
          <p:cNvSpPr txBox="1"/>
          <p:nvPr/>
        </p:nvSpPr>
        <p:spPr>
          <a:xfrm>
            <a:off x="6942410" y="545062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사회 문화</a:t>
            </a:r>
          </a:p>
        </p:txBody>
      </p:sp>
      <p:sp>
        <p:nvSpPr>
          <p:cNvPr id="902" name="TextBox 901">
            <a:extLst>
              <a:ext uri="{FF2B5EF4-FFF2-40B4-BE49-F238E27FC236}">
                <a16:creationId xmlns:a16="http://schemas.microsoft.com/office/drawing/2014/main" id="{5402EA06-324E-B13E-2AA6-93431E7ABAC4}"/>
              </a:ext>
            </a:extLst>
          </p:cNvPr>
          <p:cNvSpPr txBox="1"/>
          <p:nvPr/>
        </p:nvSpPr>
        <p:spPr>
          <a:xfrm>
            <a:off x="7772526" y="545062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생활과 윤리</a:t>
            </a:r>
          </a:p>
        </p:txBody>
      </p:sp>
      <p:cxnSp>
        <p:nvCxnSpPr>
          <p:cNvPr id="903" name="직선 연결선[R] 93">
            <a:extLst>
              <a:ext uri="{FF2B5EF4-FFF2-40B4-BE49-F238E27FC236}">
                <a16:creationId xmlns:a16="http://schemas.microsoft.com/office/drawing/2014/main" id="{E597C03D-B02E-1F37-87AD-20B833EFAFD2}"/>
              </a:ext>
            </a:extLst>
          </p:cNvPr>
          <p:cNvCxnSpPr>
            <a:cxnSpLocks/>
          </p:cNvCxnSpPr>
          <p:nvPr/>
        </p:nvCxnSpPr>
        <p:spPr>
          <a:xfrm>
            <a:off x="408109" y="5666064"/>
            <a:ext cx="587822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4" name="TextBox 903">
            <a:extLst>
              <a:ext uri="{FF2B5EF4-FFF2-40B4-BE49-F238E27FC236}">
                <a16:creationId xmlns:a16="http://schemas.microsoft.com/office/drawing/2014/main" id="{F8D05D84-0F4D-E60D-D0C3-FE657D34A9BD}"/>
              </a:ext>
            </a:extLst>
          </p:cNvPr>
          <p:cNvSpPr txBox="1"/>
          <p:nvPr/>
        </p:nvSpPr>
        <p:spPr>
          <a:xfrm>
            <a:off x="568364" y="4780895"/>
            <a:ext cx="4029049" cy="31598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900" dirty="0"/>
              <a:t>학습 수준은 다소 미흡으로 지난주 배운 단원에 대한 이해도가 낮은 편이네요</a:t>
            </a:r>
            <a:r>
              <a:rPr lang="en-US" altLang="ko-KR" sz="900" dirty="0"/>
              <a:t>.</a:t>
            </a:r>
          </a:p>
          <a:p>
            <a:pPr algn="ctr">
              <a:lnSpc>
                <a:spcPct val="120000"/>
              </a:lnSpc>
            </a:pPr>
            <a:r>
              <a:rPr lang="ko-KR" altLang="en-US" sz="900" dirty="0"/>
              <a:t>전체 학습량은 적은 편이고 </a:t>
            </a:r>
            <a:r>
              <a:rPr lang="en-US" altLang="ko-KR" sz="900" dirty="0"/>
              <a:t>, </a:t>
            </a:r>
            <a:r>
              <a:rPr lang="ko-KR" altLang="en-US" sz="900" dirty="0"/>
              <a:t>그중 동영상 학습량이 적은 편이에요</a:t>
            </a:r>
            <a:r>
              <a:rPr lang="en-US" altLang="ko-KR" sz="900" dirty="0"/>
              <a:t>.</a:t>
            </a:r>
            <a:endParaRPr lang="en-US" altLang="ko-KR" sz="1000" dirty="0"/>
          </a:p>
        </p:txBody>
      </p:sp>
      <p:grpSp>
        <p:nvGrpSpPr>
          <p:cNvPr id="918" name="그룹 917">
            <a:extLst>
              <a:ext uri="{FF2B5EF4-FFF2-40B4-BE49-F238E27FC236}">
                <a16:creationId xmlns:a16="http://schemas.microsoft.com/office/drawing/2014/main" id="{AE543CB6-92DB-CE64-2D23-9F6954D7DEF6}"/>
              </a:ext>
            </a:extLst>
          </p:cNvPr>
          <p:cNvGrpSpPr/>
          <p:nvPr/>
        </p:nvGrpSpPr>
        <p:grpSpPr>
          <a:xfrm>
            <a:off x="2205434" y="3618658"/>
            <a:ext cx="720968" cy="1088738"/>
            <a:chOff x="2289559" y="4309758"/>
            <a:chExt cx="720968" cy="1088738"/>
          </a:xfrm>
        </p:grpSpPr>
        <p:sp>
          <p:nvSpPr>
            <p:cNvPr id="919" name="자유형: 도형 918">
              <a:extLst>
                <a:ext uri="{FF2B5EF4-FFF2-40B4-BE49-F238E27FC236}">
                  <a16:creationId xmlns:a16="http://schemas.microsoft.com/office/drawing/2014/main" id="{D3EF699A-DF84-362A-B9AB-A8B82471EF0D}"/>
                </a:ext>
              </a:extLst>
            </p:cNvPr>
            <p:cNvSpPr/>
            <p:nvPr/>
          </p:nvSpPr>
          <p:spPr>
            <a:xfrm>
              <a:off x="2508736" y="4946696"/>
              <a:ext cx="282610" cy="451800"/>
            </a:xfrm>
            <a:custGeom>
              <a:avLst/>
              <a:gdLst>
                <a:gd name="connsiteX0" fmla="*/ 0 w 604960"/>
                <a:gd name="connsiteY0" fmla="*/ 0 h 967128"/>
                <a:gd name="connsiteX1" fmla="*/ 604960 w 604960"/>
                <a:gd name="connsiteY1" fmla="*/ 0 h 967128"/>
                <a:gd name="connsiteX2" fmla="*/ 604960 w 604960"/>
                <a:gd name="connsiteY2" fmla="*/ 967128 h 967128"/>
                <a:gd name="connsiteX3" fmla="*/ 304429 w 604960"/>
                <a:gd name="connsiteY3" fmla="*/ 576634 h 967128"/>
                <a:gd name="connsiteX4" fmla="*/ 3897 w 604960"/>
                <a:gd name="connsiteY4" fmla="*/ 967128 h 967128"/>
                <a:gd name="connsiteX5" fmla="*/ 0 w 604960"/>
                <a:gd name="connsiteY5" fmla="*/ 967128 h 967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4960" h="967128">
                  <a:moveTo>
                    <a:pt x="0" y="0"/>
                  </a:moveTo>
                  <a:lnTo>
                    <a:pt x="604960" y="0"/>
                  </a:lnTo>
                  <a:lnTo>
                    <a:pt x="604960" y="967128"/>
                  </a:lnTo>
                  <a:lnTo>
                    <a:pt x="304429" y="576634"/>
                  </a:lnTo>
                  <a:lnTo>
                    <a:pt x="3897" y="967128"/>
                  </a:lnTo>
                  <a:lnTo>
                    <a:pt x="0" y="967128"/>
                  </a:lnTo>
                  <a:close/>
                </a:path>
              </a:pathLst>
            </a:custGeom>
            <a:solidFill>
              <a:srgbClr val="1E1CA3"/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920" name="육각형 919">
              <a:extLst>
                <a:ext uri="{FF2B5EF4-FFF2-40B4-BE49-F238E27FC236}">
                  <a16:creationId xmlns:a16="http://schemas.microsoft.com/office/drawing/2014/main" id="{C47A1655-470B-4A02-A923-E88D978093D8}"/>
                </a:ext>
              </a:extLst>
            </p:cNvPr>
            <p:cNvSpPr/>
            <p:nvPr/>
          </p:nvSpPr>
          <p:spPr>
            <a:xfrm rot="16200000">
              <a:off x="2264463" y="4334854"/>
              <a:ext cx="771159" cy="720968"/>
            </a:xfrm>
            <a:prstGeom prst="hexagon">
              <a:avLst/>
            </a:prstGeom>
            <a:ln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938" name="TextBox 937">
              <a:extLst>
                <a:ext uri="{FF2B5EF4-FFF2-40B4-BE49-F238E27FC236}">
                  <a16:creationId xmlns:a16="http://schemas.microsoft.com/office/drawing/2014/main" id="{07693DAF-0DD1-399E-9154-FF73BA615159}"/>
                </a:ext>
              </a:extLst>
            </p:cNvPr>
            <p:cNvSpPr txBox="1"/>
            <p:nvPr/>
          </p:nvSpPr>
          <p:spPr>
            <a:xfrm>
              <a:off x="2444857" y="4431284"/>
              <a:ext cx="410369" cy="49244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1600" b="1" dirty="0">
                  <a:solidFill>
                    <a:prstClr val="black"/>
                  </a:solidFill>
                </a:rPr>
                <a:t>다소</a:t>
              </a:r>
              <a:endParaRPr kumimoji="1" lang="en-US" altLang="ko-KR" sz="1600" b="1" dirty="0">
                <a:solidFill>
                  <a:prstClr val="black"/>
                </a:solidFill>
              </a:endParaRPr>
            </a:p>
            <a:p>
              <a:r>
                <a:rPr kumimoji="1" lang="ko-KR" altLang="en-US" sz="1600" b="1" dirty="0">
                  <a:solidFill>
                    <a:prstClr val="black"/>
                  </a:solidFill>
                </a:rPr>
                <a:t>미흡</a:t>
              </a:r>
              <a:endParaRPr kumimoji="1" lang="x-none" altLang="en-US" sz="1600" b="1" dirty="0">
                <a:solidFill>
                  <a:prstClr val="black"/>
                </a:solidFill>
              </a:endParaRPr>
            </a:p>
          </p:txBody>
        </p:sp>
      </p:grpSp>
      <p:sp>
        <p:nvSpPr>
          <p:cNvPr id="3" name="양쪽 모서리가 둥근 사각형 168">
            <a:extLst>
              <a:ext uri="{FF2B5EF4-FFF2-40B4-BE49-F238E27FC236}">
                <a16:creationId xmlns:a16="http://schemas.microsoft.com/office/drawing/2014/main" id="{E5648677-2DEE-9F9A-58A2-57670E7C48B8}"/>
              </a:ext>
            </a:extLst>
          </p:cNvPr>
          <p:cNvSpPr/>
          <p:nvPr/>
        </p:nvSpPr>
        <p:spPr>
          <a:xfrm>
            <a:off x="7374982" y="3138155"/>
            <a:ext cx="1389003" cy="307119"/>
          </a:xfrm>
          <a:prstGeom prst="round2Same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800" i="0" u="none" strike="noStrike" kern="1200" cap="none" spc="0" normalizeH="0" baseline="0" noProof="0" dirty="0">
                <a:ln>
                  <a:noFill/>
                </a:ln>
                <a:solidFill>
                  <a:srgbClr val="AEAEAE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한국사</a:t>
            </a:r>
          </a:p>
        </p:txBody>
      </p:sp>
      <p:sp>
        <p:nvSpPr>
          <p:cNvPr id="5" name="양쪽 모서리가 둥근 사각형 168">
            <a:extLst>
              <a:ext uri="{FF2B5EF4-FFF2-40B4-BE49-F238E27FC236}">
                <a16:creationId xmlns:a16="http://schemas.microsoft.com/office/drawing/2014/main" id="{E67269AF-ACEF-1FBC-E03D-ED59CE7345DD}"/>
              </a:ext>
            </a:extLst>
          </p:cNvPr>
          <p:cNvSpPr/>
          <p:nvPr/>
        </p:nvSpPr>
        <p:spPr>
          <a:xfrm>
            <a:off x="1714986" y="3138155"/>
            <a:ext cx="1389003" cy="307119"/>
          </a:xfrm>
          <a:prstGeom prst="round2Same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800" dirty="0">
                <a:solidFill>
                  <a:srgbClr val="AEAEA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영어</a:t>
            </a:r>
            <a:endParaRPr kumimoji="0" lang="ko-KR" altLang="en-US" sz="800" i="0" u="none" strike="noStrike" kern="1200" cap="none" spc="0" normalizeH="0" baseline="0" noProof="0" dirty="0">
              <a:ln>
                <a:noFill/>
              </a:ln>
              <a:solidFill>
                <a:srgbClr val="AEAEAE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cs typeface="+mn-cs"/>
            </a:endParaRPr>
          </a:p>
        </p:txBody>
      </p:sp>
      <p:sp>
        <p:nvSpPr>
          <p:cNvPr id="6" name="양쪽 모서리가 둥근 사각형 168">
            <a:extLst>
              <a:ext uri="{FF2B5EF4-FFF2-40B4-BE49-F238E27FC236}">
                <a16:creationId xmlns:a16="http://schemas.microsoft.com/office/drawing/2014/main" id="{1642B2F8-0CFA-C57E-716E-07C8888F6438}"/>
              </a:ext>
            </a:extLst>
          </p:cNvPr>
          <p:cNvSpPr/>
          <p:nvPr/>
        </p:nvSpPr>
        <p:spPr>
          <a:xfrm>
            <a:off x="3129985" y="3138155"/>
            <a:ext cx="1389003" cy="307119"/>
          </a:xfrm>
          <a:prstGeom prst="round2Same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800" dirty="0">
                <a:solidFill>
                  <a:srgbClr val="AEAEA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수학</a:t>
            </a:r>
            <a:endParaRPr kumimoji="0" lang="ko-KR" altLang="en-US" sz="800" i="0" u="none" strike="noStrike" kern="1200" cap="none" spc="0" normalizeH="0" baseline="0" noProof="0" dirty="0">
              <a:ln>
                <a:noFill/>
              </a:ln>
              <a:solidFill>
                <a:srgbClr val="AEAEAE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cs typeface="+mn-cs"/>
            </a:endParaRPr>
          </a:p>
        </p:txBody>
      </p:sp>
      <p:sp>
        <p:nvSpPr>
          <p:cNvPr id="8" name="양쪽 모서리가 둥근 사각형 168">
            <a:extLst>
              <a:ext uri="{FF2B5EF4-FFF2-40B4-BE49-F238E27FC236}">
                <a16:creationId xmlns:a16="http://schemas.microsoft.com/office/drawing/2014/main" id="{D22AE1B6-E915-15E2-04C6-300E073151F9}"/>
              </a:ext>
            </a:extLst>
          </p:cNvPr>
          <p:cNvSpPr/>
          <p:nvPr/>
        </p:nvSpPr>
        <p:spPr>
          <a:xfrm>
            <a:off x="4544984" y="3071061"/>
            <a:ext cx="1389003" cy="374798"/>
          </a:xfrm>
          <a:prstGeom prst="round2SameRect">
            <a:avLst/>
          </a:prstGeom>
          <a:solidFill>
            <a:srgbClr val="7F7F7F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800" b="1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사회탐구</a:t>
            </a:r>
            <a:endParaRPr kumimoji="0" lang="ko-KR" altLang="en-US" sz="8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cs typeface="+mn-cs"/>
            </a:endParaRPr>
          </a:p>
        </p:txBody>
      </p:sp>
      <p:sp>
        <p:nvSpPr>
          <p:cNvPr id="10" name="양쪽 모서리가 둥근 사각형 168">
            <a:extLst>
              <a:ext uri="{FF2B5EF4-FFF2-40B4-BE49-F238E27FC236}">
                <a16:creationId xmlns:a16="http://schemas.microsoft.com/office/drawing/2014/main" id="{F0CC3A7D-513C-6A0C-3C50-BEA8785AA66A}"/>
              </a:ext>
            </a:extLst>
          </p:cNvPr>
          <p:cNvSpPr/>
          <p:nvPr/>
        </p:nvSpPr>
        <p:spPr>
          <a:xfrm>
            <a:off x="5959983" y="3138155"/>
            <a:ext cx="1389003" cy="307119"/>
          </a:xfrm>
          <a:prstGeom prst="round2Same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800" dirty="0">
                <a:solidFill>
                  <a:srgbClr val="AEAEA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과학탐구</a:t>
            </a:r>
            <a:endParaRPr kumimoji="0" lang="ko-KR" altLang="en-US" sz="800" i="0" u="none" strike="noStrike" kern="1200" cap="none" spc="0" normalizeH="0" baseline="0" noProof="0" dirty="0">
              <a:ln>
                <a:noFill/>
              </a:ln>
              <a:solidFill>
                <a:srgbClr val="AEAEAE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56654CC-366D-3206-9DD0-7913B9A8941B}"/>
              </a:ext>
            </a:extLst>
          </p:cNvPr>
          <p:cNvSpPr txBox="1"/>
          <p:nvPr/>
        </p:nvSpPr>
        <p:spPr>
          <a:xfrm>
            <a:off x="5052435" y="1582844"/>
            <a:ext cx="3699441" cy="66274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228600" indent="-228600">
              <a:lnSpc>
                <a:spcPct val="150000"/>
              </a:lnSpc>
              <a:buAutoNum type="arabicPeriod"/>
            </a:pPr>
            <a:r>
              <a:rPr lang="ko-KR" altLang="en-US" sz="1000" b="1" dirty="0"/>
              <a:t>국어 </a:t>
            </a:r>
            <a:r>
              <a:rPr lang="en-US" altLang="ko-KR" sz="1000" b="1" dirty="0"/>
              <a:t>[</a:t>
            </a:r>
            <a:r>
              <a:rPr lang="ko-KR" altLang="en-US" sz="1000" b="1" dirty="0"/>
              <a:t>언어의 매체</a:t>
            </a:r>
            <a:r>
              <a:rPr lang="en-US" altLang="ko-KR" sz="1000" b="1" dirty="0"/>
              <a:t>] </a:t>
            </a:r>
            <a:r>
              <a:rPr lang="ko-KR" altLang="en-US" sz="1000" dirty="0"/>
              <a:t>매체 언어의 탐구와 활용</a:t>
            </a:r>
            <a:endParaRPr lang="en-US" altLang="ko-KR" sz="1000" dirty="0"/>
          </a:p>
          <a:p>
            <a:pPr marL="228600" indent="-228600">
              <a:lnSpc>
                <a:spcPct val="150000"/>
              </a:lnSpc>
              <a:buFontTx/>
              <a:buAutoNum type="arabicPeriod"/>
            </a:pPr>
            <a:r>
              <a:rPr lang="ko-KR" altLang="en-US" sz="1000" b="1" dirty="0"/>
              <a:t>사회탐구 </a:t>
            </a:r>
            <a:r>
              <a:rPr lang="en-US" altLang="ko-KR" sz="1000" b="1" dirty="0"/>
              <a:t>[</a:t>
            </a:r>
            <a:r>
              <a:rPr lang="ko-KR" altLang="en-US" sz="1000" b="1" dirty="0"/>
              <a:t>세계지리</a:t>
            </a:r>
            <a:r>
              <a:rPr lang="en-US" altLang="ko-KR" sz="1000" b="1" dirty="0"/>
              <a:t>] </a:t>
            </a:r>
            <a:r>
              <a:rPr lang="ko-KR" altLang="en-US" sz="1000" dirty="0"/>
              <a:t>사하라 이남 아프리카와 중</a:t>
            </a:r>
            <a:r>
              <a:rPr lang="en-US" altLang="ko-KR" sz="1000" dirty="0"/>
              <a:t>-</a:t>
            </a:r>
            <a:r>
              <a:rPr lang="ko-KR" altLang="en-US" sz="1000" dirty="0"/>
              <a:t>남부 아</a:t>
            </a:r>
            <a:r>
              <a:rPr lang="en-US" altLang="ko-KR" sz="1000" dirty="0"/>
              <a:t>…</a:t>
            </a:r>
            <a:endParaRPr lang="en-US" altLang="ko-KR" sz="1050" dirty="0"/>
          </a:p>
          <a:p>
            <a:pPr marL="228600" indent="-228600">
              <a:lnSpc>
                <a:spcPct val="150000"/>
              </a:lnSpc>
              <a:buFontTx/>
              <a:buAutoNum type="arabicPeriod"/>
            </a:pPr>
            <a:r>
              <a:rPr lang="ko-KR" altLang="en-US" sz="1000" b="1" dirty="0"/>
              <a:t>한국사 </a:t>
            </a:r>
            <a:r>
              <a:rPr lang="ko-KR" altLang="en-US" sz="1000" dirty="0"/>
              <a:t>전근대 한국사의 이해</a:t>
            </a:r>
            <a:endParaRPr lang="en-US" altLang="ko-KR" sz="1050" dirty="0"/>
          </a:p>
        </p:txBody>
      </p:sp>
      <p:sp>
        <p:nvSpPr>
          <p:cNvPr id="20" name="사각형: 둥근 모서리 19">
            <a:extLst>
              <a:ext uri="{FF2B5EF4-FFF2-40B4-BE49-F238E27FC236}">
                <a16:creationId xmlns:a16="http://schemas.microsoft.com/office/drawing/2014/main" id="{38DB02DB-1541-C7C8-857A-768781B8B389}"/>
              </a:ext>
            </a:extLst>
          </p:cNvPr>
          <p:cNvSpPr/>
          <p:nvPr/>
        </p:nvSpPr>
        <p:spPr>
          <a:xfrm>
            <a:off x="6326545" y="2444761"/>
            <a:ext cx="1251032" cy="204036"/>
          </a:xfrm>
          <a:prstGeom prst="roundRect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700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학습 콘텐츠  바로가기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F17209D3-91C0-5E72-94E1-E2C2E2092392}"/>
              </a:ext>
            </a:extLst>
          </p:cNvPr>
          <p:cNvSpPr txBox="1"/>
          <p:nvPr/>
        </p:nvSpPr>
        <p:spPr>
          <a:xfrm>
            <a:off x="5041484" y="1242806"/>
            <a:ext cx="151804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>
                <a:solidFill>
                  <a:prstClr val="black"/>
                </a:solidFill>
              </a:rPr>
              <a:t>보충 학습이 필요한 과목 및 단원</a:t>
            </a:r>
            <a:endParaRPr kumimoji="1" lang="x-none" altLang="en-US" sz="800" b="1" dirty="0">
              <a:solidFill>
                <a:prstClr val="black"/>
              </a:solidFill>
            </a:endParaRPr>
          </a:p>
        </p:txBody>
      </p:sp>
      <p:sp>
        <p:nvSpPr>
          <p:cNvPr id="21" name="Rectangle 4">
            <a:extLst>
              <a:ext uri="{FF2B5EF4-FFF2-40B4-BE49-F238E27FC236}">
                <a16:creationId xmlns:a16="http://schemas.microsoft.com/office/drawing/2014/main" id="{40B2FE84-4D97-5F8F-51D1-12F15CB2A92C}"/>
              </a:ext>
            </a:extLst>
          </p:cNvPr>
          <p:cNvSpPr/>
          <p:nvPr/>
        </p:nvSpPr>
        <p:spPr>
          <a:xfrm>
            <a:off x="272976" y="852216"/>
            <a:ext cx="8657809" cy="2092830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22" name="Circle">
            <a:extLst>
              <a:ext uri="{FF2B5EF4-FFF2-40B4-BE49-F238E27FC236}">
                <a16:creationId xmlns:a16="http://schemas.microsoft.com/office/drawing/2014/main" id="{E05F9846-45C9-19A3-A7B4-804973D3D92B}"/>
              </a:ext>
            </a:extLst>
          </p:cNvPr>
          <p:cNvSpPr/>
          <p:nvPr/>
        </p:nvSpPr>
        <p:spPr>
          <a:xfrm>
            <a:off x="230706" y="796271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23" name="Rounded Rectangle">
            <a:extLst>
              <a:ext uri="{FF2B5EF4-FFF2-40B4-BE49-F238E27FC236}">
                <a16:creationId xmlns:a16="http://schemas.microsoft.com/office/drawing/2014/main" id="{0F4E5D82-83C8-A59E-B0FD-DF029435F814}"/>
              </a:ext>
            </a:extLst>
          </p:cNvPr>
          <p:cNvSpPr/>
          <p:nvPr/>
        </p:nvSpPr>
        <p:spPr>
          <a:xfrm>
            <a:off x="1081718" y="884761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25" name="Rounded Rectangle">
            <a:extLst>
              <a:ext uri="{FF2B5EF4-FFF2-40B4-BE49-F238E27FC236}">
                <a16:creationId xmlns:a16="http://schemas.microsoft.com/office/drawing/2014/main" id="{3FD107F1-6AF4-7FF7-ECE1-C08E91646F5F}"/>
              </a:ext>
            </a:extLst>
          </p:cNvPr>
          <p:cNvSpPr/>
          <p:nvPr/>
        </p:nvSpPr>
        <p:spPr>
          <a:xfrm>
            <a:off x="-1411127" y="916279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26" name="Rectangle 4">
            <a:extLst>
              <a:ext uri="{FF2B5EF4-FFF2-40B4-BE49-F238E27FC236}">
                <a16:creationId xmlns:a16="http://schemas.microsoft.com/office/drawing/2014/main" id="{D5C6CE06-6BE7-16AF-948E-CD26EE65E7B6}"/>
              </a:ext>
            </a:extLst>
          </p:cNvPr>
          <p:cNvSpPr/>
          <p:nvPr/>
        </p:nvSpPr>
        <p:spPr>
          <a:xfrm>
            <a:off x="313249" y="1177303"/>
            <a:ext cx="4585160" cy="1637757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27" name="Circle">
            <a:extLst>
              <a:ext uri="{FF2B5EF4-FFF2-40B4-BE49-F238E27FC236}">
                <a16:creationId xmlns:a16="http://schemas.microsoft.com/office/drawing/2014/main" id="{DE7A2B90-F04D-061C-C17A-75895080DB44}"/>
              </a:ext>
            </a:extLst>
          </p:cNvPr>
          <p:cNvSpPr/>
          <p:nvPr/>
        </p:nvSpPr>
        <p:spPr>
          <a:xfrm>
            <a:off x="278595" y="1132809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</a:t>
            </a:r>
          </a:p>
        </p:txBody>
      </p:sp>
      <p:sp>
        <p:nvSpPr>
          <p:cNvPr id="45" name="Rectangle 4">
            <a:extLst>
              <a:ext uri="{FF2B5EF4-FFF2-40B4-BE49-F238E27FC236}">
                <a16:creationId xmlns:a16="http://schemas.microsoft.com/office/drawing/2014/main" id="{2A4768C6-FFD3-A93D-4B13-88940552E2C6}"/>
              </a:ext>
            </a:extLst>
          </p:cNvPr>
          <p:cNvSpPr/>
          <p:nvPr/>
        </p:nvSpPr>
        <p:spPr>
          <a:xfrm>
            <a:off x="4949398" y="1173209"/>
            <a:ext cx="3814587" cy="1637757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46" name="Circle">
            <a:extLst>
              <a:ext uri="{FF2B5EF4-FFF2-40B4-BE49-F238E27FC236}">
                <a16:creationId xmlns:a16="http://schemas.microsoft.com/office/drawing/2014/main" id="{3C6AA434-9B6C-BF38-3D50-21CDA38975D1}"/>
              </a:ext>
            </a:extLst>
          </p:cNvPr>
          <p:cNvSpPr/>
          <p:nvPr/>
        </p:nvSpPr>
        <p:spPr>
          <a:xfrm>
            <a:off x="4914744" y="1128715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3</a:t>
            </a:r>
          </a:p>
        </p:txBody>
      </p:sp>
      <p:sp>
        <p:nvSpPr>
          <p:cNvPr id="47" name="Rounded Rectangle">
            <a:extLst>
              <a:ext uri="{FF2B5EF4-FFF2-40B4-BE49-F238E27FC236}">
                <a16:creationId xmlns:a16="http://schemas.microsoft.com/office/drawing/2014/main" id="{86FF9BFA-0128-C586-9B0A-D58F3F64877E}"/>
              </a:ext>
            </a:extLst>
          </p:cNvPr>
          <p:cNvSpPr/>
          <p:nvPr/>
        </p:nvSpPr>
        <p:spPr>
          <a:xfrm>
            <a:off x="2308918" y="1616982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2-1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49" name="Rectangle 4">
            <a:extLst>
              <a:ext uri="{FF2B5EF4-FFF2-40B4-BE49-F238E27FC236}">
                <a16:creationId xmlns:a16="http://schemas.microsoft.com/office/drawing/2014/main" id="{8C952734-51ED-52DC-A91B-9DCAF8C8DC77}"/>
              </a:ext>
            </a:extLst>
          </p:cNvPr>
          <p:cNvSpPr/>
          <p:nvPr/>
        </p:nvSpPr>
        <p:spPr>
          <a:xfrm>
            <a:off x="5014122" y="1563571"/>
            <a:ext cx="3670040" cy="807052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50" name="Rounded Rectangle">
            <a:extLst>
              <a:ext uri="{FF2B5EF4-FFF2-40B4-BE49-F238E27FC236}">
                <a16:creationId xmlns:a16="http://schemas.microsoft.com/office/drawing/2014/main" id="{DAC2AC40-D3F1-01E0-6751-495E4A4A5F41}"/>
              </a:ext>
            </a:extLst>
          </p:cNvPr>
          <p:cNvSpPr/>
          <p:nvPr/>
        </p:nvSpPr>
        <p:spPr>
          <a:xfrm>
            <a:off x="5008526" y="1519884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3-1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3" name="Rounded Rectangle">
            <a:extLst>
              <a:ext uri="{FF2B5EF4-FFF2-40B4-BE49-F238E27FC236}">
                <a16:creationId xmlns:a16="http://schemas.microsoft.com/office/drawing/2014/main" id="{4D94C904-7648-0807-03EC-0BB8ECF14888}"/>
              </a:ext>
            </a:extLst>
          </p:cNvPr>
          <p:cNvSpPr/>
          <p:nvPr/>
        </p:nvSpPr>
        <p:spPr>
          <a:xfrm>
            <a:off x="6224704" y="2407205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3-2</a:t>
            </a:r>
            <a:endParaRPr sz="700" dirty="0">
              <a:solidFill>
                <a:schemeClr val="bg1"/>
              </a:solidFill>
            </a:endParaRPr>
          </a:p>
        </p:txBody>
      </p:sp>
      <p:grpSp>
        <p:nvGrpSpPr>
          <p:cNvPr id="9" name="그룹 8">
            <a:extLst>
              <a:ext uri="{FF2B5EF4-FFF2-40B4-BE49-F238E27FC236}">
                <a16:creationId xmlns:a16="http://schemas.microsoft.com/office/drawing/2014/main" id="{10E9EA07-C208-DD83-3FC8-AA982C77DFEB}"/>
              </a:ext>
            </a:extLst>
          </p:cNvPr>
          <p:cNvGrpSpPr/>
          <p:nvPr/>
        </p:nvGrpSpPr>
        <p:grpSpPr>
          <a:xfrm>
            <a:off x="354800" y="6132424"/>
            <a:ext cx="8422806" cy="609392"/>
            <a:chOff x="89266" y="6427585"/>
            <a:chExt cx="8903828" cy="562055"/>
          </a:xfrm>
        </p:grpSpPr>
        <p:sp>
          <p:nvSpPr>
            <p:cNvPr id="13" name="직사각형 12">
              <a:extLst>
                <a:ext uri="{FF2B5EF4-FFF2-40B4-BE49-F238E27FC236}">
                  <a16:creationId xmlns:a16="http://schemas.microsoft.com/office/drawing/2014/main" id="{8A7DAC45-D714-2A62-82FD-3ADFD0A22C20}"/>
                </a:ext>
              </a:extLst>
            </p:cNvPr>
            <p:cNvSpPr/>
            <p:nvPr/>
          </p:nvSpPr>
          <p:spPr>
            <a:xfrm>
              <a:off x="160889" y="6467185"/>
              <a:ext cx="8832205" cy="52245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28" name="Border">
              <a:extLst>
                <a:ext uri="{FF2B5EF4-FFF2-40B4-BE49-F238E27FC236}">
                  <a16:creationId xmlns:a16="http://schemas.microsoft.com/office/drawing/2014/main" id="{2BEF6E52-055C-3EF1-4AB0-5A0C82735618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4374252" y="2142599"/>
              <a:ext cx="277000" cy="8846971"/>
            </a:xfrm>
            <a:custGeom>
              <a:avLst/>
              <a:gdLst>
                <a:gd name="T0" fmla="*/ 0 w 909"/>
                <a:gd name="T1" fmla="*/ 0 h 3585"/>
                <a:gd name="T2" fmla="*/ 467 w 909"/>
                <a:gd name="T3" fmla="*/ 535 h 3585"/>
                <a:gd name="T4" fmla="*/ 0 w 909"/>
                <a:gd name="T5" fmla="*/ 896 h 3585"/>
                <a:gd name="T6" fmla="*/ 467 w 909"/>
                <a:gd name="T7" fmla="*/ 1409 h 3585"/>
                <a:gd name="T8" fmla="*/ 0 w 909"/>
                <a:gd name="T9" fmla="*/ 1793 h 3585"/>
                <a:gd name="T10" fmla="*/ 467 w 909"/>
                <a:gd name="T11" fmla="*/ 2284 h 3585"/>
                <a:gd name="T12" fmla="*/ 0 w 909"/>
                <a:gd name="T13" fmla="*/ 2689 h 3585"/>
                <a:gd name="T14" fmla="*/ 467 w 909"/>
                <a:gd name="T15" fmla="*/ 3158 h 3585"/>
                <a:gd name="T16" fmla="*/ 0 w 909"/>
                <a:gd name="T17" fmla="*/ 3585 h 3585"/>
                <a:gd name="T18" fmla="*/ 442 w 909"/>
                <a:gd name="T19" fmla="*/ 3585 h 3585"/>
                <a:gd name="T20" fmla="*/ 909 w 909"/>
                <a:gd name="T21" fmla="*/ 3158 h 3585"/>
                <a:gd name="T22" fmla="*/ 442 w 909"/>
                <a:gd name="T23" fmla="*/ 2689 h 3585"/>
                <a:gd name="T24" fmla="*/ 909 w 909"/>
                <a:gd name="T25" fmla="*/ 2284 h 3585"/>
                <a:gd name="T26" fmla="*/ 442 w 909"/>
                <a:gd name="T27" fmla="*/ 1793 h 3585"/>
                <a:gd name="T28" fmla="*/ 909 w 909"/>
                <a:gd name="T29" fmla="*/ 1409 h 3585"/>
                <a:gd name="T30" fmla="*/ 442 w 909"/>
                <a:gd name="T31" fmla="*/ 896 h 3585"/>
                <a:gd name="T32" fmla="*/ 909 w 909"/>
                <a:gd name="T33" fmla="*/ 535 h 3585"/>
                <a:gd name="T34" fmla="*/ 442 w 909"/>
                <a:gd name="T35" fmla="*/ 0 h 3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09" h="3585">
                  <a:moveTo>
                    <a:pt x="0" y="0"/>
                  </a:moveTo>
                  <a:lnTo>
                    <a:pt x="467" y="535"/>
                  </a:lnTo>
                  <a:lnTo>
                    <a:pt x="0" y="896"/>
                  </a:lnTo>
                  <a:lnTo>
                    <a:pt x="467" y="1409"/>
                  </a:lnTo>
                  <a:lnTo>
                    <a:pt x="0" y="1793"/>
                  </a:lnTo>
                  <a:lnTo>
                    <a:pt x="467" y="2284"/>
                  </a:lnTo>
                  <a:lnTo>
                    <a:pt x="0" y="2689"/>
                  </a:lnTo>
                  <a:lnTo>
                    <a:pt x="467" y="3158"/>
                  </a:lnTo>
                  <a:lnTo>
                    <a:pt x="0" y="3585"/>
                  </a:lnTo>
                  <a:moveTo>
                    <a:pt x="442" y="3585"/>
                  </a:moveTo>
                  <a:lnTo>
                    <a:pt x="909" y="3158"/>
                  </a:lnTo>
                  <a:lnTo>
                    <a:pt x="442" y="2689"/>
                  </a:lnTo>
                  <a:lnTo>
                    <a:pt x="909" y="2284"/>
                  </a:lnTo>
                  <a:lnTo>
                    <a:pt x="442" y="1793"/>
                  </a:lnTo>
                  <a:lnTo>
                    <a:pt x="909" y="1409"/>
                  </a:lnTo>
                  <a:lnTo>
                    <a:pt x="442" y="896"/>
                  </a:lnTo>
                  <a:lnTo>
                    <a:pt x="909" y="535"/>
                  </a:lnTo>
                  <a:lnTo>
                    <a:pt x="442" y="0"/>
                  </a:lnTo>
                </a:path>
              </a:pathLst>
            </a:custGeom>
            <a:no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D1D21CD2-54FC-5464-A8E4-24B55C27C82B}"/>
              </a:ext>
            </a:extLst>
          </p:cNvPr>
          <p:cNvSpPr/>
          <p:nvPr/>
        </p:nvSpPr>
        <p:spPr>
          <a:xfrm>
            <a:off x="8254863" y="1176960"/>
            <a:ext cx="506215" cy="95609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dirty="0"/>
              <a:t>v.2.2.0 </a:t>
            </a:r>
            <a:r>
              <a:rPr lang="ko-KR" altLang="en-US" sz="600" dirty="0"/>
              <a:t>고도화</a:t>
            </a:r>
            <a:endParaRPr lang="en-US" altLang="ko-KR" sz="600" dirty="0"/>
          </a:p>
        </p:txBody>
      </p:sp>
      <p:grpSp>
        <p:nvGrpSpPr>
          <p:cNvPr id="60" name="그룹 59">
            <a:extLst>
              <a:ext uri="{FF2B5EF4-FFF2-40B4-BE49-F238E27FC236}">
                <a16:creationId xmlns:a16="http://schemas.microsoft.com/office/drawing/2014/main" id="{1F78C924-5C9A-5971-4F07-BD1FE97F3581}"/>
              </a:ext>
            </a:extLst>
          </p:cNvPr>
          <p:cNvGrpSpPr/>
          <p:nvPr/>
        </p:nvGrpSpPr>
        <p:grpSpPr>
          <a:xfrm>
            <a:off x="7554143" y="922446"/>
            <a:ext cx="1123678" cy="195246"/>
            <a:chOff x="3386022" y="1238010"/>
            <a:chExt cx="1123678" cy="195246"/>
          </a:xfrm>
        </p:grpSpPr>
        <p:sp>
          <p:nvSpPr>
            <p:cNvPr id="905" name="2020년 6월 09일">
              <a:extLst>
                <a:ext uri="{FF2B5EF4-FFF2-40B4-BE49-F238E27FC236}">
                  <a16:creationId xmlns:a16="http://schemas.microsoft.com/office/drawing/2014/main" id="{1653CBB1-CEF1-1546-933D-8A305C1297E7}"/>
                </a:ext>
              </a:extLst>
            </p:cNvPr>
            <p:cNvSpPr txBox="1"/>
            <p:nvPr/>
          </p:nvSpPr>
          <p:spPr>
            <a:xfrm>
              <a:off x="3684153" y="1238010"/>
              <a:ext cx="825547" cy="195246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="" xmlns:ma14="http://schemas.microsoft.com/office/mac/drawingml/2011/main" xmlns:a14="http://schemas.microsoft.com/office/drawing/2010/main" xmlns:m="http://schemas.openxmlformats.org/officeDocument/2006/math" val="1"/>
              </a:ext>
            </a:extLst>
          </p:spPr>
          <p:txBody>
            <a:bodyPr wrap="none" lIns="35719" tIns="35719" rIns="35719" bIns="35719" anchor="ctr">
              <a:spAutoFit/>
            </a:bodyPr>
            <a:lstStyle>
              <a:lvl1pPr>
                <a:defRPr sz="1300">
                  <a:solidFill>
                    <a:srgbClr val="343434"/>
                  </a:solidFill>
                  <a:latin typeface="Apple SD 산돌고딕 Neo 볼드체"/>
                  <a:ea typeface="Apple SD 산돌고딕 Neo 볼드체"/>
                  <a:cs typeface="Apple SD 산돌고딕 Neo 볼드체"/>
                  <a:sym typeface="Apple SD 산돌고딕 Neo 볼드체"/>
                </a:defRPr>
              </a:lvl1pPr>
            </a:lstStyle>
            <a:p>
              <a:pPr algn="ctr"/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2024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년 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3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~</a:t>
              </a:r>
              <a:r>
                <a:rPr lang="en-US" altLang="ko-KR" sz="800" b="1" dirty="0">
                  <a:solidFill>
                    <a:srgbClr val="7E44FB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6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endParaRPr sz="800" dirty="0">
                <a:solidFill>
                  <a:prstClr val="black">
                    <a:lumMod val="50000"/>
                    <a:lumOff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906" name="꺽쇠.png" descr="꺽쇠.png">
              <a:extLst>
                <a:ext uri="{FF2B5EF4-FFF2-40B4-BE49-F238E27FC236}">
                  <a16:creationId xmlns:a16="http://schemas.microsoft.com/office/drawing/2014/main" id="{B8841304-DA0A-3ED5-E4A9-280AD1FB92C5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 flipH="1">
              <a:off x="3386022" y="1299227"/>
              <a:ext cx="98011" cy="98011"/>
            </a:xfrm>
            <a:prstGeom prst="rect">
              <a:avLst/>
            </a:prstGeom>
            <a:ln w="12700">
              <a:miter lim="400000"/>
            </a:ln>
          </p:spPr>
        </p:pic>
      </p:grpSp>
      <p:sp>
        <p:nvSpPr>
          <p:cNvPr id="907" name="Rounded Rectangle">
            <a:extLst>
              <a:ext uri="{FF2B5EF4-FFF2-40B4-BE49-F238E27FC236}">
                <a16:creationId xmlns:a16="http://schemas.microsoft.com/office/drawing/2014/main" id="{3F26AEAB-6450-D1CD-CAF7-26955B51C0D6}"/>
              </a:ext>
            </a:extLst>
          </p:cNvPr>
          <p:cNvSpPr/>
          <p:nvPr/>
        </p:nvSpPr>
        <p:spPr>
          <a:xfrm>
            <a:off x="7385022" y="861790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908" name="TextBox 907">
            <a:extLst>
              <a:ext uri="{FF2B5EF4-FFF2-40B4-BE49-F238E27FC236}">
                <a16:creationId xmlns:a16="http://schemas.microsoft.com/office/drawing/2014/main" id="{586363A4-95E2-8D36-C62F-8ED2B131D5EA}"/>
              </a:ext>
            </a:extLst>
          </p:cNvPr>
          <p:cNvSpPr txBox="1"/>
          <p:nvPr/>
        </p:nvSpPr>
        <p:spPr>
          <a:xfrm>
            <a:off x="-2381763" y="1614344"/>
            <a:ext cx="171553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>
                <a:solidFill>
                  <a:srgbClr val="0070C0"/>
                </a:solidFill>
              </a:rPr>
              <a:t>이전</a:t>
            </a:r>
            <a:r>
              <a:rPr lang="en-US" altLang="ko-KR" sz="1000" b="1" dirty="0">
                <a:solidFill>
                  <a:srgbClr val="0070C0"/>
                </a:solidFill>
              </a:rPr>
              <a:t>/</a:t>
            </a:r>
            <a:r>
              <a:rPr lang="ko-KR" altLang="en-US" sz="1000" b="1" dirty="0">
                <a:solidFill>
                  <a:srgbClr val="0070C0"/>
                </a:solidFill>
              </a:rPr>
              <a:t>다음 월 선택 예시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sz="1000" b="1" dirty="0">
              <a:solidFill>
                <a:srgbClr val="0070C0"/>
              </a:solidFill>
            </a:endParaRPr>
          </a:p>
        </p:txBody>
      </p:sp>
      <p:grpSp>
        <p:nvGrpSpPr>
          <p:cNvPr id="909" name="그룹 908">
            <a:extLst>
              <a:ext uri="{FF2B5EF4-FFF2-40B4-BE49-F238E27FC236}">
                <a16:creationId xmlns:a16="http://schemas.microsoft.com/office/drawing/2014/main" id="{99FEB4E2-0F88-7FBD-EF83-369AA44AC6A1}"/>
              </a:ext>
            </a:extLst>
          </p:cNvPr>
          <p:cNvGrpSpPr/>
          <p:nvPr/>
        </p:nvGrpSpPr>
        <p:grpSpPr>
          <a:xfrm>
            <a:off x="-2227210" y="1850974"/>
            <a:ext cx="1142113" cy="195246"/>
            <a:chOff x="3386022" y="1238010"/>
            <a:chExt cx="1142113" cy="195246"/>
          </a:xfrm>
        </p:grpSpPr>
        <p:sp>
          <p:nvSpPr>
            <p:cNvPr id="910" name="2020년 6월 09일">
              <a:extLst>
                <a:ext uri="{FF2B5EF4-FFF2-40B4-BE49-F238E27FC236}">
                  <a16:creationId xmlns:a16="http://schemas.microsoft.com/office/drawing/2014/main" id="{6D26049E-73DC-C652-3E97-7DEF5D233DF9}"/>
                </a:ext>
              </a:extLst>
            </p:cNvPr>
            <p:cNvSpPr txBox="1"/>
            <p:nvPr/>
          </p:nvSpPr>
          <p:spPr>
            <a:xfrm>
              <a:off x="3665718" y="1238010"/>
              <a:ext cx="862417" cy="195246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:m="http://schemas.openxmlformats.org/officeDocument/2006/math" xmlns:a14="http://schemas.microsoft.com/office/drawing/2010/main" xmlns:ma14="http://schemas.microsoft.com/office/mac/drawingml/2011/main" xmlns="" val="1"/>
              </a:ext>
            </a:extLst>
          </p:spPr>
          <p:txBody>
            <a:bodyPr wrap="none" lIns="35719" tIns="35719" rIns="35719" bIns="35719" anchor="ctr">
              <a:spAutoFit/>
            </a:bodyPr>
            <a:lstStyle>
              <a:lvl1pPr>
                <a:defRPr sz="1300">
                  <a:solidFill>
                    <a:srgbClr val="343434"/>
                  </a:solidFill>
                  <a:latin typeface="Apple SD 산돌고딕 Neo 볼드체"/>
                  <a:ea typeface="Apple SD 산돌고딕 Neo 볼드체"/>
                  <a:cs typeface="Apple SD 산돌고딕 Neo 볼드체"/>
                  <a:sym typeface="Apple SD 산돌고딕 Neo 볼드체"/>
                </a:defRPr>
              </a:lvl1pPr>
            </a:lstStyle>
            <a:p>
              <a:pPr algn="ctr"/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2024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년 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3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~ </a:t>
              </a:r>
              <a:r>
                <a:rPr lang="en-US" altLang="ko-KR" sz="800" b="1" dirty="0">
                  <a:solidFill>
                    <a:srgbClr val="7E44FB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6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endParaRPr sz="800" dirty="0">
                <a:solidFill>
                  <a:prstClr val="black">
                    <a:lumMod val="50000"/>
                    <a:lumOff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911" name="꺽쇠.png" descr="꺽쇠.png">
              <a:extLst>
                <a:ext uri="{FF2B5EF4-FFF2-40B4-BE49-F238E27FC236}">
                  <a16:creationId xmlns:a16="http://schemas.microsoft.com/office/drawing/2014/main" id="{4B611E2E-7B2E-EFFB-56C3-350EE5C526E4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 flipH="1">
              <a:off x="3386022" y="1299227"/>
              <a:ext cx="98011" cy="98011"/>
            </a:xfrm>
            <a:prstGeom prst="rect">
              <a:avLst/>
            </a:prstGeom>
            <a:ln w="12700">
              <a:miter lim="400000"/>
            </a:ln>
          </p:spPr>
        </p:pic>
      </p:grpSp>
      <p:grpSp>
        <p:nvGrpSpPr>
          <p:cNvPr id="912" name="그룹 911">
            <a:extLst>
              <a:ext uri="{FF2B5EF4-FFF2-40B4-BE49-F238E27FC236}">
                <a16:creationId xmlns:a16="http://schemas.microsoft.com/office/drawing/2014/main" id="{9254F95A-008F-E874-79BD-C98B1BE480C6}"/>
              </a:ext>
            </a:extLst>
          </p:cNvPr>
          <p:cNvGrpSpPr/>
          <p:nvPr/>
        </p:nvGrpSpPr>
        <p:grpSpPr>
          <a:xfrm>
            <a:off x="-2227671" y="2088208"/>
            <a:ext cx="1418792" cy="195246"/>
            <a:chOff x="3386022" y="1238010"/>
            <a:chExt cx="1418792" cy="195246"/>
          </a:xfrm>
        </p:grpSpPr>
        <p:sp>
          <p:nvSpPr>
            <p:cNvPr id="913" name="2020년 6월 09일">
              <a:extLst>
                <a:ext uri="{FF2B5EF4-FFF2-40B4-BE49-F238E27FC236}">
                  <a16:creationId xmlns:a16="http://schemas.microsoft.com/office/drawing/2014/main" id="{CBD23487-128D-53B3-027B-41C6024C3B88}"/>
                </a:ext>
              </a:extLst>
            </p:cNvPr>
            <p:cNvSpPr txBox="1"/>
            <p:nvPr/>
          </p:nvSpPr>
          <p:spPr>
            <a:xfrm>
              <a:off x="3647284" y="1238010"/>
              <a:ext cx="899285" cy="195246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</a:ext>
            </a:extLst>
          </p:spPr>
          <p:txBody>
            <a:bodyPr wrap="none" lIns="35719" tIns="35719" rIns="35719" bIns="35719" anchor="ctr">
              <a:spAutoFit/>
            </a:bodyPr>
            <a:lstStyle>
              <a:lvl1pPr>
                <a:defRPr sz="1300">
                  <a:solidFill>
                    <a:srgbClr val="343434"/>
                  </a:solidFill>
                  <a:latin typeface="Apple SD 산돌고딕 Neo 볼드체"/>
                  <a:ea typeface="Apple SD 산돌고딕 Neo 볼드체"/>
                  <a:cs typeface="Apple SD 산돌고딕 Neo 볼드체"/>
                  <a:sym typeface="Apple SD 산돌고딕 Neo 볼드체"/>
                </a:defRPr>
              </a:lvl1pPr>
            </a:lstStyle>
            <a:p>
              <a:pPr algn="ctr"/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2024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년 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3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 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~ </a:t>
              </a:r>
              <a:r>
                <a:rPr lang="en-US" altLang="ko-KR" sz="800" b="1" dirty="0">
                  <a:solidFill>
                    <a:srgbClr val="7E44FB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5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endParaRPr sz="800" dirty="0">
                <a:solidFill>
                  <a:prstClr val="black">
                    <a:lumMod val="50000"/>
                    <a:lumOff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914" name="꺽쇠.png" descr="꺽쇠.png">
              <a:extLst>
                <a:ext uri="{FF2B5EF4-FFF2-40B4-BE49-F238E27FC236}">
                  <a16:creationId xmlns:a16="http://schemas.microsoft.com/office/drawing/2014/main" id="{888BA8AA-ED5A-6AB4-BD7B-6A2EEC53FB50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 flipH="1">
              <a:off x="3386022" y="1299227"/>
              <a:ext cx="98011" cy="98011"/>
            </a:xfrm>
            <a:prstGeom prst="rect">
              <a:avLst/>
            </a:prstGeom>
            <a:ln w="12700">
              <a:miter lim="400000"/>
            </a:ln>
          </p:spPr>
        </p:pic>
        <p:pic>
          <p:nvPicPr>
            <p:cNvPr id="915" name="꺽쇠.png" descr="꺽쇠.png">
              <a:extLst>
                <a:ext uri="{FF2B5EF4-FFF2-40B4-BE49-F238E27FC236}">
                  <a16:creationId xmlns:a16="http://schemas.microsoft.com/office/drawing/2014/main" id="{A75523A0-0002-46C1-E674-675121ED79B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4706803" y="1299227"/>
              <a:ext cx="98011" cy="98011"/>
            </a:xfrm>
            <a:prstGeom prst="rect">
              <a:avLst/>
            </a:prstGeom>
            <a:ln w="12700">
              <a:miter lim="400000"/>
            </a:ln>
          </p:spPr>
        </p:pic>
      </p:grpSp>
      <p:grpSp>
        <p:nvGrpSpPr>
          <p:cNvPr id="916" name="그룹 915">
            <a:extLst>
              <a:ext uri="{FF2B5EF4-FFF2-40B4-BE49-F238E27FC236}">
                <a16:creationId xmlns:a16="http://schemas.microsoft.com/office/drawing/2014/main" id="{C52DEAB7-EF9B-0625-8098-2F34BB5F4DCF}"/>
              </a:ext>
            </a:extLst>
          </p:cNvPr>
          <p:cNvGrpSpPr/>
          <p:nvPr/>
        </p:nvGrpSpPr>
        <p:grpSpPr>
          <a:xfrm>
            <a:off x="-2226163" y="2328128"/>
            <a:ext cx="1418792" cy="195246"/>
            <a:chOff x="3386022" y="1238010"/>
            <a:chExt cx="1418792" cy="195246"/>
          </a:xfrm>
        </p:grpSpPr>
        <p:sp>
          <p:nvSpPr>
            <p:cNvPr id="917" name="2020년 6월 09일">
              <a:extLst>
                <a:ext uri="{FF2B5EF4-FFF2-40B4-BE49-F238E27FC236}">
                  <a16:creationId xmlns:a16="http://schemas.microsoft.com/office/drawing/2014/main" id="{DE8E766D-BB9E-B900-4BB8-52698836165C}"/>
                </a:ext>
              </a:extLst>
            </p:cNvPr>
            <p:cNvSpPr txBox="1"/>
            <p:nvPr/>
          </p:nvSpPr>
          <p:spPr>
            <a:xfrm>
              <a:off x="3647284" y="1238010"/>
              <a:ext cx="899286" cy="195246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</a:ext>
            </a:extLst>
          </p:spPr>
          <p:txBody>
            <a:bodyPr wrap="none" lIns="35719" tIns="35719" rIns="35719" bIns="35719" anchor="ctr">
              <a:spAutoFit/>
            </a:bodyPr>
            <a:lstStyle>
              <a:lvl1pPr>
                <a:defRPr sz="1300">
                  <a:solidFill>
                    <a:srgbClr val="343434"/>
                  </a:solidFill>
                  <a:latin typeface="Apple SD 산돌고딕 Neo 볼드체"/>
                  <a:ea typeface="Apple SD 산돌고딕 Neo 볼드체"/>
                  <a:cs typeface="Apple SD 산돌고딕 Neo 볼드체"/>
                  <a:sym typeface="Apple SD 산돌고딕 Neo 볼드체"/>
                </a:defRPr>
              </a:lvl1pPr>
            </a:lstStyle>
            <a:p>
              <a:pPr algn="ctr"/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2024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년 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3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 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~ </a:t>
              </a:r>
              <a:r>
                <a:rPr lang="en-US" altLang="ko-KR" sz="800" b="1" dirty="0">
                  <a:solidFill>
                    <a:srgbClr val="7E44FB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4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endParaRPr sz="800" dirty="0">
                <a:solidFill>
                  <a:prstClr val="black">
                    <a:lumMod val="50000"/>
                    <a:lumOff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921" name="꺽쇠.png" descr="꺽쇠.png">
              <a:extLst>
                <a:ext uri="{FF2B5EF4-FFF2-40B4-BE49-F238E27FC236}">
                  <a16:creationId xmlns:a16="http://schemas.microsoft.com/office/drawing/2014/main" id="{6B6C8B00-87DA-C8C8-341E-143CDEB1B580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 flipH="1">
              <a:off x="3386022" y="1299227"/>
              <a:ext cx="98011" cy="98011"/>
            </a:xfrm>
            <a:prstGeom prst="rect">
              <a:avLst/>
            </a:prstGeom>
            <a:ln w="12700">
              <a:miter lim="400000"/>
            </a:ln>
          </p:spPr>
        </p:pic>
        <p:pic>
          <p:nvPicPr>
            <p:cNvPr id="922" name="꺽쇠.png" descr="꺽쇠.png">
              <a:extLst>
                <a:ext uri="{FF2B5EF4-FFF2-40B4-BE49-F238E27FC236}">
                  <a16:creationId xmlns:a16="http://schemas.microsoft.com/office/drawing/2014/main" id="{25CC700B-DCE5-2AAC-3844-B420449CEF39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4706803" y="1299227"/>
              <a:ext cx="98011" cy="98011"/>
            </a:xfrm>
            <a:prstGeom prst="rect">
              <a:avLst/>
            </a:prstGeom>
            <a:ln w="12700">
              <a:miter lim="400000"/>
            </a:ln>
          </p:spPr>
        </p:pic>
      </p:grpSp>
      <p:grpSp>
        <p:nvGrpSpPr>
          <p:cNvPr id="923" name="그룹 922">
            <a:extLst>
              <a:ext uri="{FF2B5EF4-FFF2-40B4-BE49-F238E27FC236}">
                <a16:creationId xmlns:a16="http://schemas.microsoft.com/office/drawing/2014/main" id="{5D1911D3-5E10-62B6-D17A-8BF83DFC24F5}"/>
              </a:ext>
            </a:extLst>
          </p:cNvPr>
          <p:cNvGrpSpPr/>
          <p:nvPr/>
        </p:nvGrpSpPr>
        <p:grpSpPr>
          <a:xfrm>
            <a:off x="-1814124" y="2545675"/>
            <a:ext cx="1005245" cy="195246"/>
            <a:chOff x="3799569" y="1238010"/>
            <a:chExt cx="1005245" cy="195246"/>
          </a:xfrm>
        </p:grpSpPr>
        <p:sp>
          <p:nvSpPr>
            <p:cNvPr id="924" name="2020년 6월 09일">
              <a:extLst>
                <a:ext uri="{FF2B5EF4-FFF2-40B4-BE49-F238E27FC236}">
                  <a16:creationId xmlns:a16="http://schemas.microsoft.com/office/drawing/2014/main" id="{9037EBFF-DA66-E12E-5BF7-FE8942B7F668}"/>
                </a:ext>
              </a:extLst>
            </p:cNvPr>
            <p:cNvSpPr txBox="1"/>
            <p:nvPr/>
          </p:nvSpPr>
          <p:spPr>
            <a:xfrm>
              <a:off x="3799569" y="1238010"/>
              <a:ext cx="594715" cy="195246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</a:ext>
            </a:extLst>
          </p:spPr>
          <p:txBody>
            <a:bodyPr wrap="none" lIns="35719" tIns="35719" rIns="35719" bIns="35719" anchor="ctr">
              <a:spAutoFit/>
            </a:bodyPr>
            <a:lstStyle>
              <a:lvl1pPr>
                <a:defRPr sz="1300">
                  <a:solidFill>
                    <a:srgbClr val="343434"/>
                  </a:solidFill>
                  <a:latin typeface="Apple SD 산돌고딕 Neo 볼드체"/>
                  <a:ea typeface="Apple SD 산돌고딕 Neo 볼드체"/>
                  <a:cs typeface="Apple SD 산돌고딕 Neo 볼드체"/>
                  <a:sym typeface="Apple SD 산돌고딕 Neo 볼드체"/>
                </a:defRPr>
              </a:lvl1pPr>
            </a:lstStyle>
            <a:p>
              <a:pPr algn="ctr"/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2024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년 </a:t>
              </a:r>
              <a:r>
                <a:rPr lang="en-US" altLang="ko-KR" sz="800" b="1" dirty="0">
                  <a:solidFill>
                    <a:srgbClr val="7E44FB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3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endParaRPr sz="800" dirty="0">
                <a:solidFill>
                  <a:prstClr val="black">
                    <a:lumMod val="50000"/>
                    <a:lumOff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925" name="꺽쇠.png" descr="꺽쇠.png">
              <a:extLst>
                <a:ext uri="{FF2B5EF4-FFF2-40B4-BE49-F238E27FC236}">
                  <a16:creationId xmlns:a16="http://schemas.microsoft.com/office/drawing/2014/main" id="{35C5CBB4-6F20-75A2-C61D-110C6BE6A536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4706803" y="1299227"/>
              <a:ext cx="98011" cy="98011"/>
            </a:xfrm>
            <a:prstGeom prst="rect">
              <a:avLst/>
            </a:prstGeom>
            <a:ln w="12700">
              <a:miter lim="400000"/>
            </a:ln>
          </p:spPr>
        </p:pic>
      </p:grpSp>
      <p:sp>
        <p:nvSpPr>
          <p:cNvPr id="926" name="타원 925">
            <a:extLst>
              <a:ext uri="{FF2B5EF4-FFF2-40B4-BE49-F238E27FC236}">
                <a16:creationId xmlns:a16="http://schemas.microsoft.com/office/drawing/2014/main" id="{EFD96909-1AE8-28C7-7DC9-82C1D29C88C4}"/>
              </a:ext>
            </a:extLst>
          </p:cNvPr>
          <p:cNvSpPr/>
          <p:nvPr/>
        </p:nvSpPr>
        <p:spPr>
          <a:xfrm>
            <a:off x="-2238145" y="1891705"/>
            <a:ext cx="127557" cy="134204"/>
          </a:xfrm>
          <a:prstGeom prst="ellipse">
            <a:avLst/>
          </a:prstGeom>
          <a:noFill/>
          <a:ln w="3175" cap="flat">
            <a:solidFill>
              <a:srgbClr val="FF0000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927" name="타원 926">
            <a:extLst>
              <a:ext uri="{FF2B5EF4-FFF2-40B4-BE49-F238E27FC236}">
                <a16:creationId xmlns:a16="http://schemas.microsoft.com/office/drawing/2014/main" id="{77243DC0-3F22-41FA-1224-4022C08D48EE}"/>
              </a:ext>
            </a:extLst>
          </p:cNvPr>
          <p:cNvSpPr/>
          <p:nvPr/>
        </p:nvSpPr>
        <p:spPr>
          <a:xfrm>
            <a:off x="-2238145" y="2121354"/>
            <a:ext cx="127557" cy="134204"/>
          </a:xfrm>
          <a:prstGeom prst="ellipse">
            <a:avLst/>
          </a:prstGeom>
          <a:noFill/>
          <a:ln w="3175" cap="flat">
            <a:solidFill>
              <a:srgbClr val="FF0000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928" name="타원 927">
            <a:extLst>
              <a:ext uri="{FF2B5EF4-FFF2-40B4-BE49-F238E27FC236}">
                <a16:creationId xmlns:a16="http://schemas.microsoft.com/office/drawing/2014/main" id="{C271D695-DDD6-F5A0-FE4C-92FBE437E588}"/>
              </a:ext>
            </a:extLst>
          </p:cNvPr>
          <p:cNvSpPr/>
          <p:nvPr/>
        </p:nvSpPr>
        <p:spPr>
          <a:xfrm>
            <a:off x="-2227671" y="2364773"/>
            <a:ext cx="127557" cy="134204"/>
          </a:xfrm>
          <a:prstGeom prst="ellipse">
            <a:avLst/>
          </a:prstGeom>
          <a:noFill/>
          <a:ln w="3175" cap="flat">
            <a:solidFill>
              <a:srgbClr val="FF0000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929" name="타원 928">
            <a:extLst>
              <a:ext uri="{FF2B5EF4-FFF2-40B4-BE49-F238E27FC236}">
                <a16:creationId xmlns:a16="http://schemas.microsoft.com/office/drawing/2014/main" id="{958A164B-2BBA-B6E2-C65E-503B235B9F0B}"/>
              </a:ext>
            </a:extLst>
          </p:cNvPr>
          <p:cNvSpPr/>
          <p:nvPr/>
        </p:nvSpPr>
        <p:spPr>
          <a:xfrm>
            <a:off x="-933419" y="2122887"/>
            <a:ext cx="127557" cy="134204"/>
          </a:xfrm>
          <a:prstGeom prst="ellipse">
            <a:avLst/>
          </a:prstGeom>
          <a:noFill/>
          <a:ln w="3175" cap="flat">
            <a:solidFill>
              <a:srgbClr val="00B0F0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930" name="타원 929">
            <a:extLst>
              <a:ext uri="{FF2B5EF4-FFF2-40B4-BE49-F238E27FC236}">
                <a16:creationId xmlns:a16="http://schemas.microsoft.com/office/drawing/2014/main" id="{E3B3BA9A-2187-AE82-793F-294977D6F37B}"/>
              </a:ext>
            </a:extLst>
          </p:cNvPr>
          <p:cNvSpPr/>
          <p:nvPr/>
        </p:nvSpPr>
        <p:spPr>
          <a:xfrm>
            <a:off x="-922945" y="2366306"/>
            <a:ext cx="127557" cy="134204"/>
          </a:xfrm>
          <a:prstGeom prst="ellipse">
            <a:avLst/>
          </a:prstGeom>
          <a:noFill/>
          <a:ln w="3175" cap="flat">
            <a:solidFill>
              <a:srgbClr val="00B0F0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931" name="타원 930">
            <a:extLst>
              <a:ext uri="{FF2B5EF4-FFF2-40B4-BE49-F238E27FC236}">
                <a16:creationId xmlns:a16="http://schemas.microsoft.com/office/drawing/2014/main" id="{AF5559B8-64EE-5E87-D5B9-231E22D7CAEB}"/>
              </a:ext>
            </a:extLst>
          </p:cNvPr>
          <p:cNvSpPr/>
          <p:nvPr/>
        </p:nvSpPr>
        <p:spPr>
          <a:xfrm>
            <a:off x="-933419" y="2588768"/>
            <a:ext cx="127557" cy="134204"/>
          </a:xfrm>
          <a:prstGeom prst="ellipse">
            <a:avLst/>
          </a:prstGeom>
          <a:noFill/>
          <a:ln w="3175" cap="flat">
            <a:solidFill>
              <a:srgbClr val="00B0F0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932" name="그래픽 931" descr="시계 방향으로 굽은 화살표 단색으로 채워진">
            <a:extLst>
              <a:ext uri="{FF2B5EF4-FFF2-40B4-BE49-F238E27FC236}">
                <a16:creationId xmlns:a16="http://schemas.microsoft.com/office/drawing/2014/main" id="{BE2901BA-B1C0-D5C1-73C4-D19AAE9E0104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 rot="11320435">
            <a:off x="-2439155" y="1951240"/>
            <a:ext cx="241684" cy="241684"/>
          </a:xfrm>
          <a:prstGeom prst="rect">
            <a:avLst/>
          </a:prstGeom>
        </p:spPr>
      </p:pic>
      <p:pic>
        <p:nvPicPr>
          <p:cNvPr id="933" name="그래픽 932" descr="시계 방향으로 굽은 화살표 단색으로 채워진">
            <a:extLst>
              <a:ext uri="{FF2B5EF4-FFF2-40B4-BE49-F238E27FC236}">
                <a16:creationId xmlns:a16="http://schemas.microsoft.com/office/drawing/2014/main" id="{CCAE1EDE-0169-F629-C7D6-956C307A04F6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 rot="11320435">
            <a:off x="-2438539" y="2215426"/>
            <a:ext cx="241684" cy="241684"/>
          </a:xfrm>
          <a:prstGeom prst="rect">
            <a:avLst/>
          </a:prstGeom>
        </p:spPr>
      </p:pic>
      <p:pic>
        <p:nvPicPr>
          <p:cNvPr id="934" name="그래픽 933" descr="시계 방향으로 굽은 화살표 단색으로 채워진">
            <a:extLst>
              <a:ext uri="{FF2B5EF4-FFF2-40B4-BE49-F238E27FC236}">
                <a16:creationId xmlns:a16="http://schemas.microsoft.com/office/drawing/2014/main" id="{0CA3E709-0858-C3EE-15F7-4FB5DC2F5BDE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 rot="11320435">
            <a:off x="-2403827" y="2462326"/>
            <a:ext cx="241684" cy="241684"/>
          </a:xfrm>
          <a:prstGeom prst="rect">
            <a:avLst/>
          </a:prstGeom>
        </p:spPr>
      </p:pic>
      <p:pic>
        <p:nvPicPr>
          <p:cNvPr id="935" name="그래픽 934" descr="시계 방향으로 굽은 화살표 단색으로 채워진">
            <a:extLst>
              <a:ext uri="{FF2B5EF4-FFF2-40B4-BE49-F238E27FC236}">
                <a16:creationId xmlns:a16="http://schemas.microsoft.com/office/drawing/2014/main" id="{5AEDE366-B400-9E00-20AD-993D772529E7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 rot="503636">
            <a:off x="-849264" y="2423551"/>
            <a:ext cx="241684" cy="241684"/>
          </a:xfrm>
          <a:prstGeom prst="rect">
            <a:avLst/>
          </a:prstGeom>
        </p:spPr>
      </p:pic>
      <p:pic>
        <p:nvPicPr>
          <p:cNvPr id="936" name="그래픽 935" descr="시계 방향으로 굽은 화살표 단색으로 채워진">
            <a:extLst>
              <a:ext uri="{FF2B5EF4-FFF2-40B4-BE49-F238E27FC236}">
                <a16:creationId xmlns:a16="http://schemas.microsoft.com/office/drawing/2014/main" id="{4FBA8DAC-CF4E-9B18-B7AB-756B9E9C353B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 rot="503636">
            <a:off x="-855349" y="2157206"/>
            <a:ext cx="241684" cy="241684"/>
          </a:xfrm>
          <a:prstGeom prst="rect">
            <a:avLst/>
          </a:prstGeom>
        </p:spPr>
      </p:pic>
      <p:pic>
        <p:nvPicPr>
          <p:cNvPr id="937" name="그래픽 936" descr="시계 방향으로 굽은 화살표 단색으로 채워진">
            <a:extLst>
              <a:ext uri="{FF2B5EF4-FFF2-40B4-BE49-F238E27FC236}">
                <a16:creationId xmlns:a16="http://schemas.microsoft.com/office/drawing/2014/main" id="{575291F4-7601-CDBB-C3F1-077D022B112A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 rot="503636">
            <a:off x="-878499" y="1921194"/>
            <a:ext cx="241684" cy="241684"/>
          </a:xfrm>
          <a:prstGeom prst="rect">
            <a:avLst/>
          </a:prstGeom>
        </p:spPr>
      </p:pic>
      <p:sp>
        <p:nvSpPr>
          <p:cNvPr id="939" name="Rounded Rectangle">
            <a:extLst>
              <a:ext uri="{FF2B5EF4-FFF2-40B4-BE49-F238E27FC236}">
                <a16:creationId xmlns:a16="http://schemas.microsoft.com/office/drawing/2014/main" id="{B534DB17-4DF6-CD89-DB01-966C1AD16AE3}"/>
              </a:ext>
            </a:extLst>
          </p:cNvPr>
          <p:cNvSpPr/>
          <p:nvPr/>
        </p:nvSpPr>
        <p:spPr>
          <a:xfrm>
            <a:off x="-2425457" y="1560602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940" name="직사각형 939">
            <a:extLst>
              <a:ext uri="{FF2B5EF4-FFF2-40B4-BE49-F238E27FC236}">
                <a16:creationId xmlns:a16="http://schemas.microsoft.com/office/drawing/2014/main" id="{06A5E249-E2A4-942C-F28A-4B4C86456E2C}"/>
              </a:ext>
            </a:extLst>
          </p:cNvPr>
          <p:cNvSpPr/>
          <p:nvPr/>
        </p:nvSpPr>
        <p:spPr>
          <a:xfrm>
            <a:off x="8239647" y="846669"/>
            <a:ext cx="506215" cy="95609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dirty="0"/>
              <a:t>v.2.2.0 </a:t>
            </a:r>
            <a:r>
              <a:rPr lang="ko-KR" altLang="en-US" sz="600" dirty="0"/>
              <a:t>고도화</a:t>
            </a:r>
            <a:endParaRPr lang="en-US" altLang="ko-KR" sz="600" dirty="0"/>
          </a:p>
        </p:txBody>
      </p:sp>
      <p:sp>
        <p:nvSpPr>
          <p:cNvPr id="944" name="TextBox 943">
            <a:extLst>
              <a:ext uri="{FF2B5EF4-FFF2-40B4-BE49-F238E27FC236}">
                <a16:creationId xmlns:a16="http://schemas.microsoft.com/office/drawing/2014/main" id="{29BBBF76-E285-B3B1-F6E7-E79C301583A5}"/>
              </a:ext>
            </a:extLst>
          </p:cNvPr>
          <p:cNvSpPr txBox="1"/>
          <p:nvPr/>
        </p:nvSpPr>
        <p:spPr>
          <a:xfrm>
            <a:off x="-4029286" y="3786317"/>
            <a:ext cx="3699441" cy="431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228600" indent="-228600">
              <a:lnSpc>
                <a:spcPct val="150000"/>
              </a:lnSpc>
              <a:buAutoNum type="arabicPeriod"/>
            </a:pPr>
            <a:r>
              <a:rPr lang="ko-KR" altLang="en-US" sz="1000" b="1" dirty="0"/>
              <a:t>국어 </a:t>
            </a:r>
            <a:r>
              <a:rPr lang="en-US" altLang="ko-KR" sz="1000" b="1" dirty="0"/>
              <a:t>[</a:t>
            </a:r>
            <a:r>
              <a:rPr lang="ko-KR" altLang="en-US" sz="1000" b="1" dirty="0"/>
              <a:t>언어의 매체</a:t>
            </a:r>
            <a:r>
              <a:rPr lang="en-US" altLang="ko-KR" sz="1000" b="1" dirty="0"/>
              <a:t>] </a:t>
            </a:r>
            <a:r>
              <a:rPr lang="ko-KR" altLang="en-US" sz="1000" dirty="0"/>
              <a:t>매체 언어의 탐구와 활용</a:t>
            </a:r>
            <a:endParaRPr lang="en-US" altLang="ko-KR" sz="1000" dirty="0"/>
          </a:p>
          <a:p>
            <a:pPr marL="228600" indent="-228600">
              <a:lnSpc>
                <a:spcPct val="150000"/>
              </a:lnSpc>
              <a:buFontTx/>
              <a:buAutoNum type="arabicPeriod"/>
            </a:pPr>
            <a:r>
              <a:rPr lang="ko-KR" altLang="en-US" sz="1000" b="1" dirty="0"/>
              <a:t>사회탐구 </a:t>
            </a:r>
            <a:r>
              <a:rPr lang="en-US" altLang="ko-KR" sz="1000" b="1" dirty="0"/>
              <a:t>[</a:t>
            </a:r>
            <a:r>
              <a:rPr lang="ko-KR" altLang="en-US" sz="1000" b="1" dirty="0"/>
              <a:t>세계지리</a:t>
            </a:r>
            <a:r>
              <a:rPr lang="en-US" altLang="ko-KR" sz="1000" b="1" dirty="0"/>
              <a:t>] </a:t>
            </a:r>
            <a:r>
              <a:rPr lang="ko-KR" altLang="en-US" sz="1000" dirty="0"/>
              <a:t>사하라 이남 아프리카와 중</a:t>
            </a:r>
            <a:r>
              <a:rPr lang="en-US" altLang="ko-KR" sz="1000" dirty="0"/>
              <a:t>-</a:t>
            </a:r>
            <a:r>
              <a:rPr lang="ko-KR" altLang="en-US" sz="1000" dirty="0"/>
              <a:t>남부 아</a:t>
            </a:r>
            <a:r>
              <a:rPr lang="en-US" altLang="ko-KR" sz="1000" dirty="0"/>
              <a:t>…</a:t>
            </a:r>
            <a:endParaRPr lang="en-US" altLang="ko-KR" sz="1050" dirty="0"/>
          </a:p>
        </p:txBody>
      </p:sp>
      <p:sp>
        <p:nvSpPr>
          <p:cNvPr id="945" name="사각형: 둥근 모서리 944">
            <a:extLst>
              <a:ext uri="{FF2B5EF4-FFF2-40B4-BE49-F238E27FC236}">
                <a16:creationId xmlns:a16="http://schemas.microsoft.com/office/drawing/2014/main" id="{37EB335C-AA08-7048-88E1-FBBF9EC12ECD}"/>
              </a:ext>
            </a:extLst>
          </p:cNvPr>
          <p:cNvSpPr/>
          <p:nvPr/>
        </p:nvSpPr>
        <p:spPr>
          <a:xfrm>
            <a:off x="-2755176" y="4648234"/>
            <a:ext cx="1251032" cy="204036"/>
          </a:xfrm>
          <a:prstGeom prst="roundRect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700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학습 콘텐츠  바로가기</a:t>
            </a:r>
          </a:p>
        </p:txBody>
      </p:sp>
      <p:sp>
        <p:nvSpPr>
          <p:cNvPr id="946" name="TextBox 945">
            <a:extLst>
              <a:ext uri="{FF2B5EF4-FFF2-40B4-BE49-F238E27FC236}">
                <a16:creationId xmlns:a16="http://schemas.microsoft.com/office/drawing/2014/main" id="{6D1F7967-90CA-BDCB-4D3F-217B5C95C7E0}"/>
              </a:ext>
            </a:extLst>
          </p:cNvPr>
          <p:cNvSpPr txBox="1"/>
          <p:nvPr/>
        </p:nvSpPr>
        <p:spPr>
          <a:xfrm>
            <a:off x="-4040237" y="3446279"/>
            <a:ext cx="151804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>
                <a:solidFill>
                  <a:prstClr val="black"/>
                </a:solidFill>
              </a:rPr>
              <a:t>보충 학습이 필요한 과목 및 단원</a:t>
            </a:r>
            <a:endParaRPr kumimoji="1" lang="x-none" altLang="en-US" sz="800" b="1" dirty="0">
              <a:solidFill>
                <a:prstClr val="black"/>
              </a:solidFill>
            </a:endParaRPr>
          </a:p>
        </p:txBody>
      </p:sp>
      <p:sp>
        <p:nvSpPr>
          <p:cNvPr id="958" name="직사각형 957">
            <a:extLst>
              <a:ext uri="{FF2B5EF4-FFF2-40B4-BE49-F238E27FC236}">
                <a16:creationId xmlns:a16="http://schemas.microsoft.com/office/drawing/2014/main" id="{30263EF8-03F5-65BD-8F4C-FAEC1CF2146C}"/>
              </a:ext>
            </a:extLst>
          </p:cNvPr>
          <p:cNvSpPr/>
          <p:nvPr/>
        </p:nvSpPr>
        <p:spPr>
          <a:xfrm>
            <a:off x="-4152020" y="5005084"/>
            <a:ext cx="4082864" cy="1607127"/>
          </a:xfrm>
          <a:prstGeom prst="rect">
            <a:avLst/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959" name="TextBox 958">
            <a:extLst>
              <a:ext uri="{FF2B5EF4-FFF2-40B4-BE49-F238E27FC236}">
                <a16:creationId xmlns:a16="http://schemas.microsoft.com/office/drawing/2014/main" id="{9D700C7A-964A-22DA-EDF7-F522A27FAB7B}"/>
              </a:ext>
            </a:extLst>
          </p:cNvPr>
          <p:cNvSpPr txBox="1"/>
          <p:nvPr/>
        </p:nvSpPr>
        <p:spPr>
          <a:xfrm>
            <a:off x="-4021958" y="5453664"/>
            <a:ext cx="3699441" cy="20108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228600" indent="-228600">
              <a:lnSpc>
                <a:spcPct val="150000"/>
              </a:lnSpc>
              <a:buAutoNum type="arabicPeriod"/>
            </a:pPr>
            <a:r>
              <a:rPr lang="ko-KR" altLang="en-US" sz="1000" b="1" dirty="0"/>
              <a:t>국어 </a:t>
            </a:r>
            <a:r>
              <a:rPr lang="en-US" altLang="ko-KR" sz="1000" b="1" dirty="0"/>
              <a:t>[</a:t>
            </a:r>
            <a:r>
              <a:rPr lang="ko-KR" altLang="en-US" sz="1000" b="1" dirty="0"/>
              <a:t>언어의 매체</a:t>
            </a:r>
            <a:r>
              <a:rPr lang="en-US" altLang="ko-KR" sz="1000" b="1" dirty="0"/>
              <a:t>] </a:t>
            </a:r>
            <a:r>
              <a:rPr lang="ko-KR" altLang="en-US" sz="1000" dirty="0"/>
              <a:t>매체 언어의 탐구와 활용</a:t>
            </a:r>
            <a:endParaRPr lang="en-US" altLang="ko-KR" sz="1000" dirty="0"/>
          </a:p>
        </p:txBody>
      </p:sp>
      <p:sp>
        <p:nvSpPr>
          <p:cNvPr id="960" name="사각형: 둥근 모서리 959">
            <a:extLst>
              <a:ext uri="{FF2B5EF4-FFF2-40B4-BE49-F238E27FC236}">
                <a16:creationId xmlns:a16="http://schemas.microsoft.com/office/drawing/2014/main" id="{7427CAF5-7DC6-C0B2-984C-DD4398300FDA}"/>
              </a:ext>
            </a:extLst>
          </p:cNvPr>
          <p:cNvSpPr/>
          <p:nvPr/>
        </p:nvSpPr>
        <p:spPr>
          <a:xfrm>
            <a:off x="-2747848" y="6315581"/>
            <a:ext cx="1251032" cy="204036"/>
          </a:xfrm>
          <a:prstGeom prst="roundRect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700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학습 콘텐츠  바로가기</a:t>
            </a:r>
          </a:p>
        </p:txBody>
      </p:sp>
      <p:sp>
        <p:nvSpPr>
          <p:cNvPr id="961" name="TextBox 960">
            <a:extLst>
              <a:ext uri="{FF2B5EF4-FFF2-40B4-BE49-F238E27FC236}">
                <a16:creationId xmlns:a16="http://schemas.microsoft.com/office/drawing/2014/main" id="{53E1D0CA-131F-06CE-4FEA-1B7910AF0771}"/>
              </a:ext>
            </a:extLst>
          </p:cNvPr>
          <p:cNvSpPr txBox="1"/>
          <p:nvPr/>
        </p:nvSpPr>
        <p:spPr>
          <a:xfrm>
            <a:off x="-4032909" y="5113626"/>
            <a:ext cx="151804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>
                <a:solidFill>
                  <a:prstClr val="black"/>
                </a:solidFill>
              </a:rPr>
              <a:t>보충 학습이 필요한 과목 및 단원</a:t>
            </a:r>
            <a:endParaRPr kumimoji="1" lang="x-none" altLang="en-US" sz="800" b="1" dirty="0">
              <a:solidFill>
                <a:prstClr val="black"/>
              </a:solidFill>
            </a:endParaRPr>
          </a:p>
        </p:txBody>
      </p:sp>
      <p:sp>
        <p:nvSpPr>
          <p:cNvPr id="962" name="TextBox 961">
            <a:extLst>
              <a:ext uri="{FF2B5EF4-FFF2-40B4-BE49-F238E27FC236}">
                <a16:creationId xmlns:a16="http://schemas.microsoft.com/office/drawing/2014/main" id="{A3530857-5787-42A1-41DE-BD93EE15F7C5}"/>
              </a:ext>
            </a:extLst>
          </p:cNvPr>
          <p:cNvSpPr txBox="1"/>
          <p:nvPr/>
        </p:nvSpPr>
        <p:spPr>
          <a:xfrm>
            <a:off x="-3833239" y="3087903"/>
            <a:ext cx="321113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>
                <a:solidFill>
                  <a:srgbClr val="0070C0"/>
                </a:solidFill>
              </a:rPr>
              <a:t>보충 학습 필요한 과목 및 단원 </a:t>
            </a:r>
            <a:r>
              <a:rPr lang="ko-KR" altLang="en-US" sz="1000" b="1" dirty="0" err="1">
                <a:solidFill>
                  <a:srgbClr val="0070C0"/>
                </a:solidFill>
              </a:rPr>
              <a:t>개수별</a:t>
            </a:r>
            <a:r>
              <a:rPr lang="ko-KR" altLang="en-US" sz="1000" b="1" dirty="0">
                <a:solidFill>
                  <a:srgbClr val="0070C0"/>
                </a:solidFill>
              </a:rPr>
              <a:t> 예시 화면 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sz="1000" b="1" dirty="0">
              <a:solidFill>
                <a:srgbClr val="0070C0"/>
              </a:solidFill>
            </a:endParaRPr>
          </a:p>
        </p:txBody>
      </p:sp>
      <p:sp>
        <p:nvSpPr>
          <p:cNvPr id="963" name="Rounded Rectangle">
            <a:extLst>
              <a:ext uri="{FF2B5EF4-FFF2-40B4-BE49-F238E27FC236}">
                <a16:creationId xmlns:a16="http://schemas.microsoft.com/office/drawing/2014/main" id="{4A055A86-3655-B099-4142-8973E04F44CD}"/>
              </a:ext>
            </a:extLst>
          </p:cNvPr>
          <p:cNvSpPr/>
          <p:nvPr/>
        </p:nvSpPr>
        <p:spPr>
          <a:xfrm>
            <a:off x="-3873370" y="2997138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3-1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2" name="직사각형 11">
            <a:extLst>
              <a:ext uri="{FF2B5EF4-FFF2-40B4-BE49-F238E27FC236}">
                <a16:creationId xmlns:a16="http://schemas.microsoft.com/office/drawing/2014/main" id="{1CEF0D8E-84B1-9831-08E8-3C878B75DD03}"/>
              </a:ext>
            </a:extLst>
          </p:cNvPr>
          <p:cNvSpPr/>
          <p:nvPr/>
        </p:nvSpPr>
        <p:spPr>
          <a:xfrm>
            <a:off x="4895645" y="3562959"/>
            <a:ext cx="3809602" cy="1610989"/>
          </a:xfrm>
          <a:prstGeom prst="rect">
            <a:avLst/>
          </a:prstGeom>
          <a:solidFill>
            <a:schemeClr val="bg1">
              <a:lumMod val="95000"/>
              <a:alpha val="4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C6187993-1F47-8BC3-A61F-FE79A81D7C42}"/>
              </a:ext>
            </a:extLst>
          </p:cNvPr>
          <p:cNvSpPr txBox="1"/>
          <p:nvPr/>
        </p:nvSpPr>
        <p:spPr>
          <a:xfrm>
            <a:off x="5016811" y="3630500"/>
            <a:ext cx="89447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>
                <a:solidFill>
                  <a:prstClr val="black"/>
                </a:solidFill>
              </a:rPr>
              <a:t>문제풀이 학습 현황</a:t>
            </a:r>
            <a:endParaRPr kumimoji="1" lang="x-none" altLang="en-US" sz="800" b="1" dirty="0">
              <a:solidFill>
                <a:prstClr val="black"/>
              </a:solidFill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10E1DE2F-B763-93BF-98AA-1D27ED19DB4C}"/>
              </a:ext>
            </a:extLst>
          </p:cNvPr>
          <p:cNvSpPr txBox="1"/>
          <p:nvPr/>
        </p:nvSpPr>
        <p:spPr>
          <a:xfrm>
            <a:off x="4988684" y="4151880"/>
            <a:ext cx="461665" cy="276999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b="1" dirty="0">
                <a:solidFill>
                  <a:prstClr val="black"/>
                </a:solidFill>
              </a:rPr>
              <a:t>많음</a:t>
            </a:r>
            <a:endParaRPr kumimoji="1" lang="x-none" altLang="en-US" dirty="0">
              <a:solidFill>
                <a:prstClr val="black"/>
              </a:solidFill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EBF79E6C-73F7-2A8E-3C42-B7C08F2D9D66}"/>
              </a:ext>
            </a:extLst>
          </p:cNvPr>
          <p:cNvSpPr txBox="1"/>
          <p:nvPr/>
        </p:nvSpPr>
        <p:spPr>
          <a:xfrm>
            <a:off x="6902400" y="4145973"/>
            <a:ext cx="461665" cy="276999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b="1" dirty="0">
                <a:solidFill>
                  <a:prstClr val="black"/>
                </a:solidFill>
              </a:rPr>
              <a:t>높음</a:t>
            </a:r>
            <a:endParaRPr kumimoji="1" lang="x-none" altLang="en-US" dirty="0">
              <a:solidFill>
                <a:prstClr val="black"/>
              </a:solidFill>
            </a:endParaRPr>
          </a:p>
        </p:txBody>
      </p:sp>
      <p:sp>
        <p:nvSpPr>
          <p:cNvPr id="55" name="사각형: 둥근 모서리 54">
            <a:extLst>
              <a:ext uri="{FF2B5EF4-FFF2-40B4-BE49-F238E27FC236}">
                <a16:creationId xmlns:a16="http://schemas.microsoft.com/office/drawing/2014/main" id="{5AB04AA7-8486-877A-E098-78B88C57F51C}"/>
              </a:ext>
            </a:extLst>
          </p:cNvPr>
          <p:cNvSpPr/>
          <p:nvPr/>
        </p:nvSpPr>
        <p:spPr>
          <a:xfrm>
            <a:off x="4934543" y="3830709"/>
            <a:ext cx="795655" cy="195156"/>
          </a:xfrm>
          <a:prstGeom prst="round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7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문제풀이 학습량</a:t>
            </a:r>
          </a:p>
        </p:txBody>
      </p:sp>
      <p:sp>
        <p:nvSpPr>
          <p:cNvPr id="56" name="사각형: 둥근 모서리 55">
            <a:extLst>
              <a:ext uri="{FF2B5EF4-FFF2-40B4-BE49-F238E27FC236}">
                <a16:creationId xmlns:a16="http://schemas.microsoft.com/office/drawing/2014/main" id="{9BCDF485-8B0F-EBFD-0CB7-9B34B0902AF2}"/>
              </a:ext>
            </a:extLst>
          </p:cNvPr>
          <p:cNvSpPr/>
          <p:nvPr/>
        </p:nvSpPr>
        <p:spPr>
          <a:xfrm>
            <a:off x="6839486" y="3830709"/>
            <a:ext cx="771296" cy="195155"/>
          </a:xfrm>
          <a:prstGeom prst="round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7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문제풀이 </a:t>
            </a:r>
            <a:r>
              <a:rPr kumimoji="1" lang="ko-KR" altLang="en-US" sz="700" b="1" dirty="0" err="1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정답률</a:t>
            </a:r>
            <a:endParaRPr kumimoji="1" lang="ko-KR" altLang="en-US" sz="700" b="1" dirty="0"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FDFE3B6B-88C7-36A6-DCD2-730020440D3B}"/>
              </a:ext>
            </a:extLst>
          </p:cNvPr>
          <p:cNvSpPr txBox="1"/>
          <p:nvPr/>
        </p:nvSpPr>
        <p:spPr>
          <a:xfrm>
            <a:off x="4986518" y="4545543"/>
            <a:ext cx="477695" cy="184666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1200" b="1" dirty="0">
                <a:solidFill>
                  <a:prstClr val="black"/>
                </a:solidFill>
              </a:rPr>
              <a:t>120 </a:t>
            </a:r>
            <a:r>
              <a:rPr kumimoji="1" lang="ko-KR" altLang="en-US" sz="1200" dirty="0">
                <a:solidFill>
                  <a:prstClr val="black"/>
                </a:solidFill>
              </a:rPr>
              <a:t>개</a:t>
            </a:r>
            <a:endParaRPr kumimoji="1" lang="x-none" altLang="en-US" sz="1200" dirty="0">
              <a:solidFill>
                <a:prstClr val="black"/>
              </a:solidFill>
            </a:endParaRPr>
          </a:p>
        </p:txBody>
      </p:sp>
      <p:sp>
        <p:nvSpPr>
          <p:cNvPr id="941" name="TextBox 940">
            <a:extLst>
              <a:ext uri="{FF2B5EF4-FFF2-40B4-BE49-F238E27FC236}">
                <a16:creationId xmlns:a16="http://schemas.microsoft.com/office/drawing/2014/main" id="{5896CC72-5939-C462-29A1-C852A38B3236}"/>
              </a:ext>
            </a:extLst>
          </p:cNvPr>
          <p:cNvSpPr txBox="1"/>
          <p:nvPr/>
        </p:nvSpPr>
        <p:spPr>
          <a:xfrm>
            <a:off x="6905330" y="4550583"/>
            <a:ext cx="368691" cy="184666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1200" b="1" dirty="0">
                <a:solidFill>
                  <a:prstClr val="black"/>
                </a:solidFill>
              </a:rPr>
              <a:t>80 </a:t>
            </a:r>
            <a:r>
              <a:rPr kumimoji="1" lang="en-US" altLang="ko-KR" sz="1200" dirty="0">
                <a:solidFill>
                  <a:prstClr val="black"/>
                </a:solidFill>
              </a:rPr>
              <a:t>%</a:t>
            </a:r>
            <a:endParaRPr kumimoji="1" lang="x-none" altLang="en-US" sz="1200" dirty="0">
              <a:solidFill>
                <a:prstClr val="black"/>
              </a:solidFill>
            </a:endParaRPr>
          </a:p>
        </p:txBody>
      </p:sp>
      <p:sp>
        <p:nvSpPr>
          <p:cNvPr id="942" name="직사각형 941">
            <a:extLst>
              <a:ext uri="{FF2B5EF4-FFF2-40B4-BE49-F238E27FC236}">
                <a16:creationId xmlns:a16="http://schemas.microsoft.com/office/drawing/2014/main" id="{E5EE8BBD-B730-E891-834A-DF7F3AB74E23}"/>
              </a:ext>
            </a:extLst>
          </p:cNvPr>
          <p:cNvSpPr/>
          <p:nvPr/>
        </p:nvSpPr>
        <p:spPr>
          <a:xfrm>
            <a:off x="4986518" y="3585361"/>
            <a:ext cx="924769" cy="235806"/>
          </a:xfrm>
          <a:prstGeom prst="rect">
            <a:avLst/>
          </a:prstGeom>
          <a:solidFill>
            <a:schemeClr val="tx1">
              <a:alpha val="6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rmAutofit fontScale="62500" lnSpcReduction="20000"/>
          </a:bodyPr>
          <a:lstStyle/>
          <a:p>
            <a:pPr algn="ctr"/>
            <a:r>
              <a:rPr lang="en-US" altLang="ko-KR" sz="1600" dirty="0">
                <a:solidFill>
                  <a:schemeClr val="bg1"/>
                </a:solidFill>
              </a:rPr>
              <a:t>DELETE V.2.2.6</a:t>
            </a:r>
          </a:p>
        </p:txBody>
      </p:sp>
      <p:pic>
        <p:nvPicPr>
          <p:cNvPr id="954" name="Graphic 11">
            <a:extLst>
              <a:ext uri="{FF2B5EF4-FFF2-40B4-BE49-F238E27FC236}">
                <a16:creationId xmlns:a16="http://schemas.microsoft.com/office/drawing/2014/main" id="{67CC0F65-F0EC-1226-E7E5-7F21803FEA6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699707" y="3839573"/>
            <a:ext cx="155002" cy="155002"/>
          </a:xfrm>
          <a:prstGeom prst="rect">
            <a:avLst/>
          </a:prstGeom>
        </p:spPr>
      </p:pic>
      <p:pic>
        <p:nvPicPr>
          <p:cNvPr id="955" name="Graphic 11">
            <a:extLst>
              <a:ext uri="{FF2B5EF4-FFF2-40B4-BE49-F238E27FC236}">
                <a16:creationId xmlns:a16="http://schemas.microsoft.com/office/drawing/2014/main" id="{9F0B9B6F-AA22-0C6D-B6F5-9E6C8FCAB0E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7600321" y="3844136"/>
            <a:ext cx="155002" cy="155002"/>
          </a:xfrm>
          <a:prstGeom prst="rect">
            <a:avLst/>
          </a:prstGeom>
        </p:spPr>
      </p:pic>
      <p:cxnSp>
        <p:nvCxnSpPr>
          <p:cNvPr id="956" name="직선 연결선[R] 93">
            <a:extLst>
              <a:ext uri="{FF2B5EF4-FFF2-40B4-BE49-F238E27FC236}">
                <a16:creationId xmlns:a16="http://schemas.microsoft.com/office/drawing/2014/main" id="{D622D68A-62BA-67C8-C437-098F0EEA3491}"/>
              </a:ext>
            </a:extLst>
          </p:cNvPr>
          <p:cNvCxnSpPr>
            <a:cxnSpLocks/>
          </p:cNvCxnSpPr>
          <p:nvPr/>
        </p:nvCxnSpPr>
        <p:spPr>
          <a:xfrm>
            <a:off x="6800446" y="3699322"/>
            <a:ext cx="0" cy="1338262"/>
          </a:xfrm>
          <a:prstGeom prst="line">
            <a:avLst/>
          </a:prstGeom>
          <a:ln>
            <a:solidFill>
              <a:schemeClr val="bg1">
                <a:lumMod val="85000"/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29403912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모서리가 둥근 직사각형 268">
            <a:extLst>
              <a:ext uri="{FF2B5EF4-FFF2-40B4-BE49-F238E27FC236}">
                <a16:creationId xmlns:a16="http://schemas.microsoft.com/office/drawing/2014/main" id="{1A879E19-4115-E6D0-797C-43BDCA1BC26C}"/>
              </a:ext>
            </a:extLst>
          </p:cNvPr>
          <p:cNvSpPr/>
          <p:nvPr/>
        </p:nvSpPr>
        <p:spPr>
          <a:xfrm>
            <a:off x="269226" y="798651"/>
            <a:ext cx="8462535" cy="6059349"/>
          </a:xfrm>
          <a:prstGeom prst="roundRect">
            <a:avLst>
              <a:gd name="adj" fmla="val 405"/>
            </a:avLst>
          </a:prstGeom>
          <a:solidFill>
            <a:schemeClr val="bg1"/>
          </a:solidFill>
          <a:ln w="3175">
            <a:solidFill>
              <a:srgbClr val="7F7F7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grpSp>
        <p:nvGrpSpPr>
          <p:cNvPr id="64" name="그룹 63">
            <a:extLst>
              <a:ext uri="{FF2B5EF4-FFF2-40B4-BE49-F238E27FC236}">
                <a16:creationId xmlns:a16="http://schemas.microsoft.com/office/drawing/2014/main" id="{4CACD161-7B3C-3768-F0EB-5DBD669AADA5}"/>
              </a:ext>
            </a:extLst>
          </p:cNvPr>
          <p:cNvGrpSpPr/>
          <p:nvPr/>
        </p:nvGrpSpPr>
        <p:grpSpPr>
          <a:xfrm>
            <a:off x="161843" y="6765023"/>
            <a:ext cx="8920716" cy="314882"/>
            <a:chOff x="47847" y="6427578"/>
            <a:chExt cx="8920716" cy="314882"/>
          </a:xfrm>
        </p:grpSpPr>
        <p:sp>
          <p:nvSpPr>
            <p:cNvPr id="65" name="직사각형 64">
              <a:extLst>
                <a:ext uri="{FF2B5EF4-FFF2-40B4-BE49-F238E27FC236}">
                  <a16:creationId xmlns:a16="http://schemas.microsoft.com/office/drawing/2014/main" id="{B1395C8D-15C8-1050-F498-46EE73249CB4}"/>
                </a:ext>
              </a:extLst>
            </p:cNvPr>
            <p:cNvSpPr/>
            <p:nvPr/>
          </p:nvSpPr>
          <p:spPr>
            <a:xfrm>
              <a:off x="47847" y="6498780"/>
              <a:ext cx="8920716" cy="24368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66" name="Cutout">
              <a:extLst>
                <a:ext uri="{FF2B5EF4-FFF2-40B4-BE49-F238E27FC236}">
                  <a16:creationId xmlns:a16="http://schemas.microsoft.com/office/drawing/2014/main" id="{50E8CC91-6911-DB47-9F47-BC478FEB640A}"/>
                </a:ext>
              </a:extLst>
            </p:cNvPr>
            <p:cNvGrpSpPr/>
            <p:nvPr/>
          </p:nvGrpSpPr>
          <p:grpSpPr>
            <a:xfrm rot="5400000">
              <a:off x="4374251" y="2142592"/>
              <a:ext cx="277000" cy="8846971"/>
              <a:chOff x="6402388" y="1584325"/>
              <a:chExt cx="239713" cy="933450"/>
            </a:xfrm>
            <a:solidFill>
              <a:srgbClr val="FFFFFF"/>
            </a:solidFill>
          </p:grpSpPr>
          <p:sp>
            <p:nvSpPr>
              <p:cNvPr id="67" name="Fill">
                <a:extLst>
                  <a:ext uri="{FF2B5EF4-FFF2-40B4-BE49-F238E27FC236}">
                    <a16:creationId xmlns:a16="http://schemas.microsoft.com/office/drawing/2014/main" id="{5D81259F-1CBC-CD99-2BBB-39835A66E5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2388" y="1584325"/>
                <a:ext cx="239713" cy="933450"/>
              </a:xfrm>
              <a:custGeom>
                <a:avLst/>
                <a:gdLst>
                  <a:gd name="T0" fmla="*/ 74 w 151"/>
                  <a:gd name="T1" fmla="*/ 588 h 588"/>
                  <a:gd name="T2" fmla="*/ 151 w 151"/>
                  <a:gd name="T3" fmla="*/ 518 h 588"/>
                  <a:gd name="T4" fmla="*/ 74 w 151"/>
                  <a:gd name="T5" fmla="*/ 441 h 588"/>
                  <a:gd name="T6" fmla="*/ 151 w 151"/>
                  <a:gd name="T7" fmla="*/ 375 h 588"/>
                  <a:gd name="T8" fmla="*/ 74 w 151"/>
                  <a:gd name="T9" fmla="*/ 294 h 588"/>
                  <a:gd name="T10" fmla="*/ 151 w 151"/>
                  <a:gd name="T11" fmla="*/ 231 h 588"/>
                  <a:gd name="T12" fmla="*/ 74 w 151"/>
                  <a:gd name="T13" fmla="*/ 147 h 588"/>
                  <a:gd name="T14" fmla="*/ 151 w 151"/>
                  <a:gd name="T15" fmla="*/ 88 h 588"/>
                  <a:gd name="T16" fmla="*/ 74 w 151"/>
                  <a:gd name="T17" fmla="*/ 0 h 588"/>
                  <a:gd name="T18" fmla="*/ 0 w 151"/>
                  <a:gd name="T19" fmla="*/ 0 h 588"/>
                  <a:gd name="T20" fmla="*/ 78 w 151"/>
                  <a:gd name="T21" fmla="*/ 88 h 588"/>
                  <a:gd name="T22" fmla="*/ 0 w 151"/>
                  <a:gd name="T23" fmla="*/ 147 h 588"/>
                  <a:gd name="T24" fmla="*/ 78 w 151"/>
                  <a:gd name="T25" fmla="*/ 231 h 588"/>
                  <a:gd name="T26" fmla="*/ 0 w 151"/>
                  <a:gd name="T27" fmla="*/ 294 h 588"/>
                  <a:gd name="T28" fmla="*/ 78 w 151"/>
                  <a:gd name="T29" fmla="*/ 375 h 588"/>
                  <a:gd name="T30" fmla="*/ 0 w 151"/>
                  <a:gd name="T31" fmla="*/ 441 h 588"/>
                  <a:gd name="T32" fmla="*/ 78 w 151"/>
                  <a:gd name="T33" fmla="*/ 518 h 588"/>
                  <a:gd name="T34" fmla="*/ 0 w 151"/>
                  <a:gd name="T35" fmla="*/ 588 h 588"/>
                  <a:gd name="T36" fmla="*/ 74 w 151"/>
                  <a:gd name="T3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1" h="588">
                    <a:moveTo>
                      <a:pt x="74" y="588"/>
                    </a:moveTo>
                    <a:lnTo>
                      <a:pt x="151" y="518"/>
                    </a:lnTo>
                    <a:lnTo>
                      <a:pt x="74" y="441"/>
                    </a:lnTo>
                    <a:lnTo>
                      <a:pt x="151" y="375"/>
                    </a:lnTo>
                    <a:lnTo>
                      <a:pt x="74" y="294"/>
                    </a:lnTo>
                    <a:lnTo>
                      <a:pt x="151" y="231"/>
                    </a:lnTo>
                    <a:lnTo>
                      <a:pt x="74" y="147"/>
                    </a:lnTo>
                    <a:lnTo>
                      <a:pt x="151" y="88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78" y="88"/>
                    </a:lnTo>
                    <a:lnTo>
                      <a:pt x="0" y="147"/>
                    </a:lnTo>
                    <a:lnTo>
                      <a:pt x="78" y="231"/>
                    </a:lnTo>
                    <a:lnTo>
                      <a:pt x="0" y="294"/>
                    </a:lnTo>
                    <a:lnTo>
                      <a:pt x="78" y="375"/>
                    </a:lnTo>
                    <a:lnTo>
                      <a:pt x="0" y="441"/>
                    </a:lnTo>
                    <a:lnTo>
                      <a:pt x="78" y="518"/>
                    </a:lnTo>
                    <a:lnTo>
                      <a:pt x="0" y="588"/>
                    </a:lnTo>
                    <a:lnTo>
                      <a:pt x="74" y="588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68" name="Border">
                <a:extLst>
                  <a:ext uri="{FF2B5EF4-FFF2-40B4-BE49-F238E27FC236}">
                    <a16:creationId xmlns:a16="http://schemas.microsoft.com/office/drawing/2014/main" id="{69CAAC9D-A99F-F1B1-9A60-C553A8DB000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02388" y="1584325"/>
                <a:ext cx="239713" cy="933450"/>
              </a:xfrm>
              <a:custGeom>
                <a:avLst/>
                <a:gdLst>
                  <a:gd name="T0" fmla="*/ 0 w 909"/>
                  <a:gd name="T1" fmla="*/ 0 h 3585"/>
                  <a:gd name="T2" fmla="*/ 467 w 909"/>
                  <a:gd name="T3" fmla="*/ 535 h 3585"/>
                  <a:gd name="T4" fmla="*/ 0 w 909"/>
                  <a:gd name="T5" fmla="*/ 896 h 3585"/>
                  <a:gd name="T6" fmla="*/ 467 w 909"/>
                  <a:gd name="T7" fmla="*/ 1409 h 3585"/>
                  <a:gd name="T8" fmla="*/ 0 w 909"/>
                  <a:gd name="T9" fmla="*/ 1793 h 3585"/>
                  <a:gd name="T10" fmla="*/ 467 w 909"/>
                  <a:gd name="T11" fmla="*/ 2284 h 3585"/>
                  <a:gd name="T12" fmla="*/ 0 w 909"/>
                  <a:gd name="T13" fmla="*/ 2689 h 3585"/>
                  <a:gd name="T14" fmla="*/ 467 w 909"/>
                  <a:gd name="T15" fmla="*/ 3158 h 3585"/>
                  <a:gd name="T16" fmla="*/ 0 w 909"/>
                  <a:gd name="T17" fmla="*/ 3585 h 3585"/>
                  <a:gd name="T18" fmla="*/ 442 w 909"/>
                  <a:gd name="T19" fmla="*/ 3585 h 3585"/>
                  <a:gd name="T20" fmla="*/ 909 w 909"/>
                  <a:gd name="T21" fmla="*/ 3158 h 3585"/>
                  <a:gd name="T22" fmla="*/ 442 w 909"/>
                  <a:gd name="T23" fmla="*/ 2689 h 3585"/>
                  <a:gd name="T24" fmla="*/ 909 w 909"/>
                  <a:gd name="T25" fmla="*/ 2284 h 3585"/>
                  <a:gd name="T26" fmla="*/ 442 w 909"/>
                  <a:gd name="T27" fmla="*/ 1793 h 3585"/>
                  <a:gd name="T28" fmla="*/ 909 w 909"/>
                  <a:gd name="T29" fmla="*/ 1409 h 3585"/>
                  <a:gd name="T30" fmla="*/ 442 w 909"/>
                  <a:gd name="T31" fmla="*/ 896 h 3585"/>
                  <a:gd name="T32" fmla="*/ 909 w 909"/>
                  <a:gd name="T33" fmla="*/ 535 h 3585"/>
                  <a:gd name="T34" fmla="*/ 442 w 909"/>
                  <a:gd name="T35" fmla="*/ 0 h 3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9" h="3585">
                    <a:moveTo>
                      <a:pt x="0" y="0"/>
                    </a:moveTo>
                    <a:lnTo>
                      <a:pt x="467" y="535"/>
                    </a:lnTo>
                    <a:lnTo>
                      <a:pt x="0" y="896"/>
                    </a:lnTo>
                    <a:lnTo>
                      <a:pt x="467" y="1409"/>
                    </a:lnTo>
                    <a:lnTo>
                      <a:pt x="0" y="1793"/>
                    </a:lnTo>
                    <a:lnTo>
                      <a:pt x="467" y="2284"/>
                    </a:lnTo>
                    <a:lnTo>
                      <a:pt x="0" y="2689"/>
                    </a:lnTo>
                    <a:lnTo>
                      <a:pt x="467" y="3158"/>
                    </a:lnTo>
                    <a:lnTo>
                      <a:pt x="0" y="3585"/>
                    </a:lnTo>
                    <a:moveTo>
                      <a:pt x="442" y="3585"/>
                    </a:moveTo>
                    <a:lnTo>
                      <a:pt x="909" y="3158"/>
                    </a:lnTo>
                    <a:lnTo>
                      <a:pt x="442" y="2689"/>
                    </a:lnTo>
                    <a:lnTo>
                      <a:pt x="909" y="2284"/>
                    </a:lnTo>
                    <a:lnTo>
                      <a:pt x="442" y="1793"/>
                    </a:lnTo>
                    <a:lnTo>
                      <a:pt x="909" y="1409"/>
                    </a:lnTo>
                    <a:lnTo>
                      <a:pt x="442" y="896"/>
                    </a:lnTo>
                    <a:lnTo>
                      <a:pt x="909" y="535"/>
                    </a:lnTo>
                    <a:lnTo>
                      <a:pt x="442" y="0"/>
                    </a:lnTo>
                  </a:path>
                </a:pathLst>
              </a:custGeom>
              <a:noFill/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grpSp>
        <p:nvGrpSpPr>
          <p:cNvPr id="69" name="그룹 68">
            <a:extLst>
              <a:ext uri="{FF2B5EF4-FFF2-40B4-BE49-F238E27FC236}">
                <a16:creationId xmlns:a16="http://schemas.microsoft.com/office/drawing/2014/main" id="{274C844B-2B93-7C67-E4AB-3676F2738089}"/>
              </a:ext>
            </a:extLst>
          </p:cNvPr>
          <p:cNvGrpSpPr/>
          <p:nvPr/>
        </p:nvGrpSpPr>
        <p:grpSpPr>
          <a:xfrm>
            <a:off x="0" y="-289854"/>
            <a:ext cx="8920716" cy="593656"/>
            <a:chOff x="47847" y="6427578"/>
            <a:chExt cx="8920716" cy="593656"/>
          </a:xfrm>
        </p:grpSpPr>
        <p:sp>
          <p:nvSpPr>
            <p:cNvPr id="70" name="직사각형 69">
              <a:extLst>
                <a:ext uri="{FF2B5EF4-FFF2-40B4-BE49-F238E27FC236}">
                  <a16:creationId xmlns:a16="http://schemas.microsoft.com/office/drawing/2014/main" id="{24420EF1-8624-7A5C-0134-9482DE31BB20}"/>
                </a:ext>
              </a:extLst>
            </p:cNvPr>
            <p:cNvSpPr/>
            <p:nvPr/>
          </p:nvSpPr>
          <p:spPr>
            <a:xfrm>
              <a:off x="47847" y="6498779"/>
              <a:ext cx="8920716" cy="52245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71" name="Cutout">
              <a:extLst>
                <a:ext uri="{FF2B5EF4-FFF2-40B4-BE49-F238E27FC236}">
                  <a16:creationId xmlns:a16="http://schemas.microsoft.com/office/drawing/2014/main" id="{29602CAA-5D49-CAD6-9C4C-FC71DCC0A0CC}"/>
                </a:ext>
              </a:extLst>
            </p:cNvPr>
            <p:cNvGrpSpPr/>
            <p:nvPr/>
          </p:nvGrpSpPr>
          <p:grpSpPr>
            <a:xfrm rot="5400000">
              <a:off x="4374251" y="2142592"/>
              <a:ext cx="277000" cy="8846971"/>
              <a:chOff x="6402388" y="1584325"/>
              <a:chExt cx="239713" cy="933450"/>
            </a:xfrm>
            <a:solidFill>
              <a:srgbClr val="FFFFFF"/>
            </a:solidFill>
          </p:grpSpPr>
          <p:sp>
            <p:nvSpPr>
              <p:cNvPr id="72" name="Fill">
                <a:extLst>
                  <a:ext uri="{FF2B5EF4-FFF2-40B4-BE49-F238E27FC236}">
                    <a16:creationId xmlns:a16="http://schemas.microsoft.com/office/drawing/2014/main" id="{8BF39226-4E20-0129-B894-985EAACD86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2388" y="1584325"/>
                <a:ext cx="239713" cy="933450"/>
              </a:xfrm>
              <a:custGeom>
                <a:avLst/>
                <a:gdLst>
                  <a:gd name="T0" fmla="*/ 74 w 151"/>
                  <a:gd name="T1" fmla="*/ 588 h 588"/>
                  <a:gd name="T2" fmla="*/ 151 w 151"/>
                  <a:gd name="T3" fmla="*/ 518 h 588"/>
                  <a:gd name="T4" fmla="*/ 74 w 151"/>
                  <a:gd name="T5" fmla="*/ 441 h 588"/>
                  <a:gd name="T6" fmla="*/ 151 w 151"/>
                  <a:gd name="T7" fmla="*/ 375 h 588"/>
                  <a:gd name="T8" fmla="*/ 74 w 151"/>
                  <a:gd name="T9" fmla="*/ 294 h 588"/>
                  <a:gd name="T10" fmla="*/ 151 w 151"/>
                  <a:gd name="T11" fmla="*/ 231 h 588"/>
                  <a:gd name="T12" fmla="*/ 74 w 151"/>
                  <a:gd name="T13" fmla="*/ 147 h 588"/>
                  <a:gd name="T14" fmla="*/ 151 w 151"/>
                  <a:gd name="T15" fmla="*/ 88 h 588"/>
                  <a:gd name="T16" fmla="*/ 74 w 151"/>
                  <a:gd name="T17" fmla="*/ 0 h 588"/>
                  <a:gd name="T18" fmla="*/ 0 w 151"/>
                  <a:gd name="T19" fmla="*/ 0 h 588"/>
                  <a:gd name="T20" fmla="*/ 78 w 151"/>
                  <a:gd name="T21" fmla="*/ 88 h 588"/>
                  <a:gd name="T22" fmla="*/ 0 w 151"/>
                  <a:gd name="T23" fmla="*/ 147 h 588"/>
                  <a:gd name="T24" fmla="*/ 78 w 151"/>
                  <a:gd name="T25" fmla="*/ 231 h 588"/>
                  <a:gd name="T26" fmla="*/ 0 w 151"/>
                  <a:gd name="T27" fmla="*/ 294 h 588"/>
                  <a:gd name="T28" fmla="*/ 78 w 151"/>
                  <a:gd name="T29" fmla="*/ 375 h 588"/>
                  <a:gd name="T30" fmla="*/ 0 w 151"/>
                  <a:gd name="T31" fmla="*/ 441 h 588"/>
                  <a:gd name="T32" fmla="*/ 78 w 151"/>
                  <a:gd name="T33" fmla="*/ 518 h 588"/>
                  <a:gd name="T34" fmla="*/ 0 w 151"/>
                  <a:gd name="T35" fmla="*/ 588 h 588"/>
                  <a:gd name="T36" fmla="*/ 74 w 151"/>
                  <a:gd name="T3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1" h="588">
                    <a:moveTo>
                      <a:pt x="74" y="588"/>
                    </a:moveTo>
                    <a:lnTo>
                      <a:pt x="151" y="518"/>
                    </a:lnTo>
                    <a:lnTo>
                      <a:pt x="74" y="441"/>
                    </a:lnTo>
                    <a:lnTo>
                      <a:pt x="151" y="375"/>
                    </a:lnTo>
                    <a:lnTo>
                      <a:pt x="74" y="294"/>
                    </a:lnTo>
                    <a:lnTo>
                      <a:pt x="151" y="231"/>
                    </a:lnTo>
                    <a:lnTo>
                      <a:pt x="74" y="147"/>
                    </a:lnTo>
                    <a:lnTo>
                      <a:pt x="151" y="88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78" y="88"/>
                    </a:lnTo>
                    <a:lnTo>
                      <a:pt x="0" y="147"/>
                    </a:lnTo>
                    <a:lnTo>
                      <a:pt x="78" y="231"/>
                    </a:lnTo>
                    <a:lnTo>
                      <a:pt x="0" y="294"/>
                    </a:lnTo>
                    <a:lnTo>
                      <a:pt x="78" y="375"/>
                    </a:lnTo>
                    <a:lnTo>
                      <a:pt x="0" y="441"/>
                    </a:lnTo>
                    <a:lnTo>
                      <a:pt x="78" y="518"/>
                    </a:lnTo>
                    <a:lnTo>
                      <a:pt x="0" y="588"/>
                    </a:lnTo>
                    <a:lnTo>
                      <a:pt x="74" y="588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73" name="Border">
                <a:extLst>
                  <a:ext uri="{FF2B5EF4-FFF2-40B4-BE49-F238E27FC236}">
                    <a16:creationId xmlns:a16="http://schemas.microsoft.com/office/drawing/2014/main" id="{CD6EF7D6-9922-5BB7-6585-9FB0F85B7AD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02388" y="1584325"/>
                <a:ext cx="239713" cy="933450"/>
              </a:xfrm>
              <a:custGeom>
                <a:avLst/>
                <a:gdLst>
                  <a:gd name="T0" fmla="*/ 0 w 909"/>
                  <a:gd name="T1" fmla="*/ 0 h 3585"/>
                  <a:gd name="T2" fmla="*/ 467 w 909"/>
                  <a:gd name="T3" fmla="*/ 535 h 3585"/>
                  <a:gd name="T4" fmla="*/ 0 w 909"/>
                  <a:gd name="T5" fmla="*/ 896 h 3585"/>
                  <a:gd name="T6" fmla="*/ 467 w 909"/>
                  <a:gd name="T7" fmla="*/ 1409 h 3585"/>
                  <a:gd name="T8" fmla="*/ 0 w 909"/>
                  <a:gd name="T9" fmla="*/ 1793 h 3585"/>
                  <a:gd name="T10" fmla="*/ 467 w 909"/>
                  <a:gd name="T11" fmla="*/ 2284 h 3585"/>
                  <a:gd name="T12" fmla="*/ 0 w 909"/>
                  <a:gd name="T13" fmla="*/ 2689 h 3585"/>
                  <a:gd name="T14" fmla="*/ 467 w 909"/>
                  <a:gd name="T15" fmla="*/ 3158 h 3585"/>
                  <a:gd name="T16" fmla="*/ 0 w 909"/>
                  <a:gd name="T17" fmla="*/ 3585 h 3585"/>
                  <a:gd name="T18" fmla="*/ 442 w 909"/>
                  <a:gd name="T19" fmla="*/ 3585 h 3585"/>
                  <a:gd name="T20" fmla="*/ 909 w 909"/>
                  <a:gd name="T21" fmla="*/ 3158 h 3585"/>
                  <a:gd name="T22" fmla="*/ 442 w 909"/>
                  <a:gd name="T23" fmla="*/ 2689 h 3585"/>
                  <a:gd name="T24" fmla="*/ 909 w 909"/>
                  <a:gd name="T25" fmla="*/ 2284 h 3585"/>
                  <a:gd name="T26" fmla="*/ 442 w 909"/>
                  <a:gd name="T27" fmla="*/ 1793 h 3585"/>
                  <a:gd name="T28" fmla="*/ 909 w 909"/>
                  <a:gd name="T29" fmla="*/ 1409 h 3585"/>
                  <a:gd name="T30" fmla="*/ 442 w 909"/>
                  <a:gd name="T31" fmla="*/ 896 h 3585"/>
                  <a:gd name="T32" fmla="*/ 909 w 909"/>
                  <a:gd name="T33" fmla="*/ 535 h 3585"/>
                  <a:gd name="T34" fmla="*/ 442 w 909"/>
                  <a:gd name="T35" fmla="*/ 0 h 3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9" h="3585">
                    <a:moveTo>
                      <a:pt x="0" y="0"/>
                    </a:moveTo>
                    <a:lnTo>
                      <a:pt x="467" y="535"/>
                    </a:lnTo>
                    <a:lnTo>
                      <a:pt x="0" y="896"/>
                    </a:lnTo>
                    <a:lnTo>
                      <a:pt x="467" y="1409"/>
                    </a:lnTo>
                    <a:lnTo>
                      <a:pt x="0" y="1793"/>
                    </a:lnTo>
                    <a:lnTo>
                      <a:pt x="467" y="2284"/>
                    </a:lnTo>
                    <a:lnTo>
                      <a:pt x="0" y="2689"/>
                    </a:lnTo>
                    <a:lnTo>
                      <a:pt x="467" y="3158"/>
                    </a:lnTo>
                    <a:lnTo>
                      <a:pt x="0" y="3585"/>
                    </a:lnTo>
                    <a:moveTo>
                      <a:pt x="442" y="3585"/>
                    </a:moveTo>
                    <a:lnTo>
                      <a:pt x="909" y="3158"/>
                    </a:lnTo>
                    <a:lnTo>
                      <a:pt x="442" y="2689"/>
                    </a:lnTo>
                    <a:lnTo>
                      <a:pt x="909" y="2284"/>
                    </a:lnTo>
                    <a:lnTo>
                      <a:pt x="442" y="1793"/>
                    </a:lnTo>
                    <a:lnTo>
                      <a:pt x="909" y="1409"/>
                    </a:lnTo>
                    <a:lnTo>
                      <a:pt x="442" y="896"/>
                    </a:lnTo>
                    <a:lnTo>
                      <a:pt x="909" y="535"/>
                    </a:lnTo>
                    <a:lnTo>
                      <a:pt x="442" y="0"/>
                    </a:lnTo>
                  </a:path>
                </a:pathLst>
              </a:custGeom>
              <a:noFill/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graphicFrame>
        <p:nvGraphicFramePr>
          <p:cNvPr id="74" name="표 73">
            <a:extLst>
              <a:ext uri="{FF2B5EF4-FFF2-40B4-BE49-F238E27FC236}">
                <a16:creationId xmlns:a16="http://schemas.microsoft.com/office/drawing/2014/main" id="{6E2E768C-BBC7-E064-536D-B96C17E17B8D}"/>
              </a:ext>
            </a:extLst>
          </p:cNvPr>
          <p:cNvGraphicFramePr>
            <a:graphicFrameLocks noGrp="1"/>
          </p:cNvGraphicFramePr>
          <p:nvPr/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 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STU-AIR-MON-002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학생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</a:t>
                      </a: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과목 리포트</a:t>
                      </a: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(2/3)</a:t>
                      </a:r>
                      <a:endParaRPr lang="ko-KR" altLang="en-US" b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40" name="TextBox 53">
            <a:extLst>
              <a:ext uri="{FF2B5EF4-FFF2-40B4-BE49-F238E27FC236}">
                <a16:creationId xmlns:a16="http://schemas.microsoft.com/office/drawing/2014/main" id="{E4E55206-191C-DD69-598A-452B845F6481}"/>
              </a:ext>
            </a:extLst>
          </p:cNvPr>
          <p:cNvSpPr txBox="1"/>
          <p:nvPr/>
        </p:nvSpPr>
        <p:spPr>
          <a:xfrm>
            <a:off x="8481367" y="3906231"/>
            <a:ext cx="192360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500" dirty="0"/>
              <a:t>홍성일</a:t>
            </a:r>
            <a:endParaRPr lang="en-US" altLang="ko-KR" sz="500" dirty="0"/>
          </a:p>
        </p:txBody>
      </p:sp>
      <p:sp>
        <p:nvSpPr>
          <p:cNvPr id="84" name="직사각형 83">
            <a:extLst>
              <a:ext uri="{FF2B5EF4-FFF2-40B4-BE49-F238E27FC236}">
                <a16:creationId xmlns:a16="http://schemas.microsoft.com/office/drawing/2014/main" id="{1E5A35F8-F1A3-911A-507A-3590785DA258}"/>
              </a:ext>
            </a:extLst>
          </p:cNvPr>
          <p:cNvSpPr>
            <a:spLocks noChangeAspect="1"/>
          </p:cNvSpPr>
          <p:nvPr/>
        </p:nvSpPr>
        <p:spPr>
          <a:xfrm>
            <a:off x="8387333" y="3912306"/>
            <a:ext cx="72787" cy="7200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 dirty="0"/>
          </a:p>
        </p:txBody>
      </p:sp>
      <p:graphicFrame>
        <p:nvGraphicFramePr>
          <p:cNvPr id="30" name="표 29">
            <a:extLst>
              <a:ext uri="{FF2B5EF4-FFF2-40B4-BE49-F238E27FC236}">
                <a16:creationId xmlns:a16="http://schemas.microsoft.com/office/drawing/2014/main" id="{70C3D876-4763-0269-913B-8E1523665F81}"/>
              </a:ext>
            </a:extLst>
          </p:cNvPr>
          <p:cNvGraphicFramePr>
            <a:graphicFrameLocks noGrp="1"/>
          </p:cNvGraphicFramePr>
          <p:nvPr/>
        </p:nvGraphicFramePr>
        <p:xfrm>
          <a:off x="-2429764" y="3378035"/>
          <a:ext cx="2229144" cy="13716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72201">
                  <a:extLst>
                    <a:ext uri="{9D8B030D-6E8A-4147-A177-3AD203B41FA5}">
                      <a16:colId xmlns:a16="http://schemas.microsoft.com/office/drawing/2014/main" val="3642236661"/>
                    </a:ext>
                  </a:extLst>
                </a:gridCol>
                <a:gridCol w="1456943">
                  <a:extLst>
                    <a:ext uri="{9D8B030D-6E8A-4147-A177-3AD203B41FA5}">
                      <a16:colId xmlns:a16="http://schemas.microsoft.com/office/drawing/2014/main" val="4251170259"/>
                    </a:ext>
                  </a:extLst>
                </a:gridCol>
              </a:tblGrid>
              <a:tr h="162104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dirty="0"/>
                        <a:t>진단등급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FFFF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dirty="0"/>
                        <a:t>진단점수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387627"/>
                  </a:ext>
                </a:extLst>
              </a:tr>
              <a:tr h="162104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dirty="0"/>
                        <a:t>매우 우수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/>
                        <a:t>90% ~</a:t>
                      </a:r>
                      <a:r>
                        <a:rPr lang="ko-KR" altLang="en-US" sz="900" dirty="0"/>
                        <a:t> </a:t>
                      </a:r>
                      <a:r>
                        <a:rPr lang="en-US" altLang="ko-KR" sz="900" dirty="0"/>
                        <a:t>100%</a:t>
                      </a:r>
                      <a:endParaRPr lang="ko-KR" altLang="en-US" sz="9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67076298"/>
                  </a:ext>
                </a:extLst>
              </a:tr>
              <a:tr h="162104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dirty="0"/>
                        <a:t>우수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/>
                        <a:t>61% ~ 89%</a:t>
                      </a:r>
                      <a:endParaRPr lang="ko-KR" altLang="en-US" sz="9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05952145"/>
                  </a:ext>
                </a:extLst>
              </a:tr>
              <a:tr h="162104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dirty="0"/>
                        <a:t>보통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/>
                        <a:t>41% ~ 60%</a:t>
                      </a:r>
                      <a:endParaRPr lang="ko-KR" altLang="en-US" sz="9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87809037"/>
                  </a:ext>
                </a:extLst>
              </a:tr>
              <a:tr h="162104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dirty="0"/>
                        <a:t>다소 미흡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/>
                        <a:t>12% ~ 40%</a:t>
                      </a:r>
                      <a:endParaRPr lang="ko-KR" altLang="en-US" sz="9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44341354"/>
                  </a:ext>
                </a:extLst>
              </a:tr>
              <a:tr h="162104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dirty="0"/>
                        <a:t>미흡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dirty="0"/>
                        <a:t>0% ~ 11%</a:t>
                      </a:r>
                      <a:endParaRPr lang="ko-KR" altLang="en-US" sz="9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97592350"/>
                  </a:ext>
                </a:extLst>
              </a:tr>
            </a:tbl>
          </a:graphicData>
        </a:graphic>
      </p:graphicFrame>
      <p:sp>
        <p:nvSpPr>
          <p:cNvPr id="34" name="Circle">
            <a:extLst>
              <a:ext uri="{FF2B5EF4-FFF2-40B4-BE49-F238E27FC236}">
                <a16:creationId xmlns:a16="http://schemas.microsoft.com/office/drawing/2014/main" id="{8C43CC75-A66C-E603-8210-B9C56FB71644}"/>
              </a:ext>
            </a:extLst>
          </p:cNvPr>
          <p:cNvSpPr/>
          <p:nvPr/>
        </p:nvSpPr>
        <p:spPr>
          <a:xfrm>
            <a:off x="-2478459" y="3301759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7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714150B9-DA61-ED25-1BA4-D1D9A04FB365}"/>
              </a:ext>
            </a:extLst>
          </p:cNvPr>
          <p:cNvSpPr txBox="1"/>
          <p:nvPr/>
        </p:nvSpPr>
        <p:spPr>
          <a:xfrm>
            <a:off x="-2335798" y="3074763"/>
            <a:ext cx="2089033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>
                <a:solidFill>
                  <a:srgbClr val="0070C0"/>
                </a:solidFill>
              </a:rPr>
              <a:t>진단결과 등급별 점수 기준 표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sz="1000" b="1" dirty="0">
              <a:solidFill>
                <a:srgbClr val="0070C0"/>
              </a:solidFill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31C5FF82-E0CE-569A-2E9F-9CD7B0796C39}"/>
              </a:ext>
            </a:extLst>
          </p:cNvPr>
          <p:cNvSpPr txBox="1"/>
          <p:nvPr/>
        </p:nvSpPr>
        <p:spPr>
          <a:xfrm>
            <a:off x="1582387" y="3368066"/>
            <a:ext cx="6118407" cy="2330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1000" dirty="0"/>
              <a:t>가장 최근에 진단한 단원은 </a:t>
            </a:r>
            <a:r>
              <a:rPr lang="ko-KR" altLang="en-US" sz="1200" b="1" dirty="0"/>
              <a:t>생활공간과 사회</a:t>
            </a:r>
            <a:r>
              <a:rPr lang="ko-KR" altLang="en-US" sz="1000" dirty="0"/>
              <a:t>이며</a:t>
            </a:r>
            <a:r>
              <a:rPr lang="en-US" altLang="ko-KR" sz="1000" dirty="0"/>
              <a:t>,</a:t>
            </a:r>
            <a:r>
              <a:rPr lang="ko-KR" altLang="en-US" sz="1000" dirty="0"/>
              <a:t> 해당 단원의 나의 평균 결과는 </a:t>
            </a:r>
            <a:r>
              <a:rPr lang="ko-KR" altLang="en-US" sz="1400" b="1" dirty="0"/>
              <a:t>다소 미흡</a:t>
            </a:r>
            <a:r>
              <a:rPr lang="ko-KR" altLang="en-US" sz="1000" dirty="0"/>
              <a:t> 입니다</a:t>
            </a:r>
            <a:r>
              <a:rPr lang="en-US" altLang="ko-KR" sz="1000" dirty="0"/>
              <a:t>.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5FCCB6DF-9F9B-08A9-84CB-60815DE0879D}"/>
              </a:ext>
            </a:extLst>
          </p:cNvPr>
          <p:cNvSpPr/>
          <p:nvPr/>
        </p:nvSpPr>
        <p:spPr>
          <a:xfrm>
            <a:off x="324697" y="7398485"/>
            <a:ext cx="8159210" cy="4086829"/>
          </a:xfrm>
          <a:prstGeom prst="rect">
            <a:avLst/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5438DA4-1C10-6C9C-68CC-27FB5CB8953A}"/>
              </a:ext>
            </a:extLst>
          </p:cNvPr>
          <p:cNvSpPr txBox="1"/>
          <p:nvPr/>
        </p:nvSpPr>
        <p:spPr>
          <a:xfrm>
            <a:off x="1631284" y="10702228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인권보장과 헌법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51930D6-6943-683F-5E8A-4B67E15A6FBE}"/>
              </a:ext>
            </a:extLst>
          </p:cNvPr>
          <p:cNvSpPr txBox="1"/>
          <p:nvPr/>
        </p:nvSpPr>
        <p:spPr>
          <a:xfrm>
            <a:off x="2898401" y="10702228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시장경제와 금융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1BF0E8E-2B40-B7B9-2BAD-EB2BE9C6A1F7}"/>
              </a:ext>
            </a:extLst>
          </p:cNvPr>
          <p:cNvSpPr txBox="1"/>
          <p:nvPr/>
        </p:nvSpPr>
        <p:spPr>
          <a:xfrm>
            <a:off x="4104757" y="10702228"/>
            <a:ext cx="89447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사회 정의와 불평등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08F94DB-0558-D29C-14BD-F0A491EA795B}"/>
              </a:ext>
            </a:extLst>
          </p:cNvPr>
          <p:cNvSpPr txBox="1"/>
          <p:nvPr/>
        </p:nvSpPr>
        <p:spPr>
          <a:xfrm>
            <a:off x="5483325" y="10708495"/>
            <a:ext cx="65242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문화와 다양성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5E4BC2B-0011-DA3B-6208-01751169D271}"/>
              </a:ext>
            </a:extLst>
          </p:cNvPr>
          <p:cNvSpPr txBox="1"/>
          <p:nvPr/>
        </p:nvSpPr>
        <p:spPr>
          <a:xfrm>
            <a:off x="6779379" y="10695961"/>
            <a:ext cx="65242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세계화와 평화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pic>
        <p:nvPicPr>
          <p:cNvPr id="11" name="그래픽 10" descr="커서 단색으로 채워진">
            <a:extLst>
              <a:ext uri="{FF2B5EF4-FFF2-40B4-BE49-F238E27FC236}">
                <a16:creationId xmlns:a16="http://schemas.microsoft.com/office/drawing/2014/main" id="{3C499A6F-9711-0916-80A7-CE3ACF6898D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1244672">
            <a:off x="6336358" y="9086492"/>
            <a:ext cx="173430" cy="189588"/>
          </a:xfrm>
          <a:prstGeom prst="rect">
            <a:avLst/>
          </a:prstGeom>
        </p:spPr>
      </p:pic>
      <p:sp>
        <p:nvSpPr>
          <p:cNvPr id="12" name="Oval 4">
            <a:extLst>
              <a:ext uri="{FF2B5EF4-FFF2-40B4-BE49-F238E27FC236}">
                <a16:creationId xmlns:a16="http://schemas.microsoft.com/office/drawing/2014/main" id="{5C277F7E-7E0A-5644-F137-4D21E8575E79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6322697" y="9021137"/>
            <a:ext cx="106882" cy="106882"/>
          </a:xfrm>
          <a:prstGeom prst="ellipse">
            <a:avLst/>
          </a:prstGeom>
          <a:solidFill>
            <a:srgbClr val="FF2D82">
              <a:alpha val="60000"/>
            </a:srgbClr>
          </a:solidFill>
          <a:ln w="12700">
            <a:solidFill>
              <a:srgbClr val="FF2D82"/>
            </a:solidFill>
            <a:prstDash val="solid"/>
            <a:round/>
            <a:headEnd/>
            <a:tailEnd/>
          </a:ln>
        </p:spPr>
        <p:txBody>
          <a:bodyPr rot="10800000" wrap="none" lIns="0" tIns="0" rIns="0" bIns="0" anchor="ctr"/>
          <a:lstStyle/>
          <a:p>
            <a:pPr algn="ctr"/>
            <a:endParaRPr lang="ko-KR" altLang="ko-KR" sz="500" b="1">
              <a:solidFill>
                <a:srgbClr val="FF0066"/>
              </a:solidFill>
              <a:latin typeface="Calibri" pitchFamily="34" charset="0"/>
              <a:ea typeface="맑은 고딕" pitchFamily="50" charset="-127"/>
              <a:cs typeface="Calibri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315EED23-1FB8-28C7-04EA-FA11060EEB29}"/>
              </a:ext>
            </a:extLst>
          </p:cNvPr>
          <p:cNvSpPr txBox="1"/>
          <p:nvPr/>
        </p:nvSpPr>
        <p:spPr>
          <a:xfrm>
            <a:off x="7965657" y="10714762"/>
            <a:ext cx="44723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미래와 지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4" name="모서리가 둥근 직사각형 1092">
            <a:extLst>
              <a:ext uri="{FF2B5EF4-FFF2-40B4-BE49-F238E27FC236}">
                <a16:creationId xmlns:a16="http://schemas.microsoft.com/office/drawing/2014/main" id="{E1550530-5E2F-A5D7-5E85-4025EB16197B}"/>
              </a:ext>
            </a:extLst>
          </p:cNvPr>
          <p:cNvSpPr/>
          <p:nvPr/>
        </p:nvSpPr>
        <p:spPr>
          <a:xfrm rot="16200000">
            <a:off x="5140187" y="9891030"/>
            <a:ext cx="45721" cy="2067750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kumimoji="1" lang="ko-KR" altLang="en-US"/>
          </a:p>
        </p:txBody>
      </p:sp>
      <p:grpSp>
        <p:nvGrpSpPr>
          <p:cNvPr id="15" name="그룹 21">
            <a:extLst>
              <a:ext uri="{FF2B5EF4-FFF2-40B4-BE49-F238E27FC236}">
                <a16:creationId xmlns:a16="http://schemas.microsoft.com/office/drawing/2014/main" id="{6D5FAFDB-AD87-15DC-0F8B-D4D59A801EFD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7589998" y="8891642"/>
            <a:ext cx="98304" cy="151530"/>
            <a:chOff x="2603500" y="3906838"/>
            <a:chExt cx="287338" cy="442912"/>
          </a:xfrm>
        </p:grpSpPr>
        <p:sp>
          <p:nvSpPr>
            <p:cNvPr id="16" name="AutoShape 7">
              <a:extLst>
                <a:ext uri="{FF2B5EF4-FFF2-40B4-BE49-F238E27FC236}">
                  <a16:creationId xmlns:a16="http://schemas.microsoft.com/office/drawing/2014/main" id="{3608FD62-9057-CEF8-81D5-B6E2760E23A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2603500" y="3906838"/>
              <a:ext cx="287338" cy="44291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FF3399">
                    <a:alpha val="70000"/>
                  </a:srgbClr>
                </a:gs>
                <a:gs pos="100000">
                  <a:srgbClr val="FFFFFF"/>
                </a:gs>
              </a:gsLst>
              <a:lin ang="5400000" scaled="1"/>
            </a:gradFill>
            <a:ln w="6350">
              <a:noFill/>
              <a:prstDash val="dash"/>
              <a:round/>
              <a:headEnd/>
              <a:tailEnd/>
            </a:ln>
          </p:spPr>
          <p:txBody>
            <a:bodyPr rot="10800000" wrap="none" anchor="ctr"/>
            <a:lstStyle/>
            <a:p>
              <a:pPr algn="l">
                <a:spcBef>
                  <a:spcPct val="0"/>
                </a:spcBef>
              </a:pPr>
              <a:endParaRPr lang="ko-KR" altLang="ko-KR" sz="1000">
                <a:solidFill>
                  <a:srgbClr val="000000"/>
                </a:solidFill>
                <a:latin typeface="Calibri" pitchFamily="34" charset="0"/>
                <a:ea typeface="맑은 고딕" pitchFamily="50" charset="-127"/>
              </a:endParaRPr>
            </a:p>
          </p:txBody>
        </p:sp>
        <p:sp>
          <p:nvSpPr>
            <p:cNvPr id="17" name="Line 8">
              <a:extLst>
                <a:ext uri="{FF2B5EF4-FFF2-40B4-BE49-F238E27FC236}">
                  <a16:creationId xmlns:a16="http://schemas.microsoft.com/office/drawing/2014/main" id="{48BD9DA4-6606-525D-3647-0D3D51DE99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47963" y="3948113"/>
              <a:ext cx="0" cy="360362"/>
            </a:xfrm>
            <a:prstGeom prst="line">
              <a:avLst/>
            </a:prstGeom>
            <a:noFill/>
            <a:ln w="6350">
              <a:solidFill>
                <a:srgbClr val="FF0066"/>
              </a:solidFill>
              <a:round/>
              <a:headEnd type="none" w="sm" len="sm"/>
              <a:tailEnd type="triangle" w="sm" len="sm"/>
            </a:ln>
          </p:spPr>
          <p:txBody>
            <a:bodyPr/>
            <a:lstStyle/>
            <a:p>
              <a:endParaRPr lang="ko-KR" altLang="en-US">
                <a:latin typeface="Calibri" pitchFamily="34" charset="0"/>
              </a:endParaRPr>
            </a:p>
          </p:txBody>
        </p:sp>
      </p:grpSp>
      <p:pic>
        <p:nvPicPr>
          <p:cNvPr id="22" name="Picture 49">
            <a:extLst>
              <a:ext uri="{FF2B5EF4-FFF2-40B4-BE49-F238E27FC236}">
                <a16:creationId xmlns:a16="http://schemas.microsoft.com/office/drawing/2014/main" id="{3EFBE11D-A3C4-9408-C01E-378F586441BF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61364" y="9081095"/>
            <a:ext cx="153034" cy="248120"/>
          </a:xfrm>
          <a:prstGeom prst="rect">
            <a:avLst/>
          </a:prstGeom>
        </p:spPr>
      </p:pic>
      <p:cxnSp>
        <p:nvCxnSpPr>
          <p:cNvPr id="26" name="직선 화살표 연결선 25">
            <a:extLst>
              <a:ext uri="{FF2B5EF4-FFF2-40B4-BE49-F238E27FC236}">
                <a16:creationId xmlns:a16="http://schemas.microsoft.com/office/drawing/2014/main" id="{BDBE161F-DE67-4169-3771-241DF2A8C4FB}"/>
              </a:ext>
            </a:extLst>
          </p:cNvPr>
          <p:cNvCxnSpPr/>
          <p:nvPr/>
        </p:nvCxnSpPr>
        <p:spPr>
          <a:xfrm>
            <a:off x="5662498" y="11114820"/>
            <a:ext cx="651574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4ABC4AF4-503B-9ADF-33FB-3B3D16132033}"/>
              </a:ext>
            </a:extLst>
          </p:cNvPr>
          <p:cNvSpPr txBox="1"/>
          <p:nvPr/>
        </p:nvSpPr>
        <p:spPr>
          <a:xfrm>
            <a:off x="3675310" y="7118404"/>
            <a:ext cx="2089033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>
                <a:solidFill>
                  <a:srgbClr val="0070C0"/>
                </a:solidFill>
              </a:rPr>
              <a:t>그래프 좌우 드래그 화면 예시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sz="1000" b="1" dirty="0">
              <a:solidFill>
                <a:srgbClr val="0070C0"/>
              </a:solidFill>
            </a:endParaRPr>
          </a:p>
        </p:txBody>
      </p:sp>
      <p:sp>
        <p:nvSpPr>
          <p:cNvPr id="55" name="직사각형 54">
            <a:extLst>
              <a:ext uri="{FF2B5EF4-FFF2-40B4-BE49-F238E27FC236}">
                <a16:creationId xmlns:a16="http://schemas.microsoft.com/office/drawing/2014/main" id="{3683C563-F471-63EF-14C1-6A91B06053E4}"/>
              </a:ext>
            </a:extLst>
          </p:cNvPr>
          <p:cNvSpPr/>
          <p:nvPr/>
        </p:nvSpPr>
        <p:spPr>
          <a:xfrm>
            <a:off x="356886" y="11252864"/>
            <a:ext cx="4135981" cy="239634"/>
          </a:xfrm>
          <a:prstGeom prst="rect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r>
              <a: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그래프 화면 좌우 드래그 이동 기능 추가 가능할 지</a:t>
            </a:r>
            <a:r>
              <a:rPr kumimoji="1" lang="en-US" altLang="ko-KR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…</a:t>
            </a:r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graphicFrame>
        <p:nvGraphicFramePr>
          <p:cNvPr id="59" name="표 752">
            <a:extLst>
              <a:ext uri="{FF2B5EF4-FFF2-40B4-BE49-F238E27FC236}">
                <a16:creationId xmlns:a16="http://schemas.microsoft.com/office/drawing/2014/main" id="{D0ABEB89-1679-DDB9-52FF-DE6DA22539A1}"/>
              </a:ext>
            </a:extLst>
          </p:cNvPr>
          <p:cNvGraphicFramePr>
            <a:graphicFrameLocks noGrp="1"/>
          </p:cNvGraphicFramePr>
          <p:nvPr/>
        </p:nvGraphicFramePr>
        <p:xfrm>
          <a:off x="685817" y="8551885"/>
          <a:ext cx="7636638" cy="216243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272773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272773">
                  <a:extLst>
                    <a:ext uri="{9D8B030D-6E8A-4147-A177-3AD203B41FA5}">
                      <a16:colId xmlns:a16="http://schemas.microsoft.com/office/drawing/2014/main" val="2816591719"/>
                    </a:ext>
                  </a:extLst>
                </a:gridCol>
                <a:gridCol w="1272773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272773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1272773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1272773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</a:tblGrid>
              <a:tr h="234183"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464693"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5892381"/>
                  </a:ext>
                </a:extLst>
              </a:tr>
              <a:tr h="464693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619291">
                <a:tc>
                  <a:txBody>
                    <a:bodyPr/>
                    <a:lstStyle/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287351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grpSp>
        <p:nvGrpSpPr>
          <p:cNvPr id="96" name="그룹 95">
            <a:extLst>
              <a:ext uri="{FF2B5EF4-FFF2-40B4-BE49-F238E27FC236}">
                <a16:creationId xmlns:a16="http://schemas.microsoft.com/office/drawing/2014/main" id="{7F541316-F559-80DF-8916-0627C4DB0F53}"/>
              </a:ext>
            </a:extLst>
          </p:cNvPr>
          <p:cNvGrpSpPr/>
          <p:nvPr/>
        </p:nvGrpSpPr>
        <p:grpSpPr>
          <a:xfrm>
            <a:off x="402747" y="8573174"/>
            <a:ext cx="205184" cy="2078424"/>
            <a:chOff x="549537" y="3378035"/>
            <a:chExt cx="205184" cy="2078424"/>
          </a:xfrm>
        </p:grpSpPr>
        <p:sp>
          <p:nvSpPr>
            <p:cNvPr id="113" name="TextBox 112">
              <a:extLst>
                <a:ext uri="{FF2B5EF4-FFF2-40B4-BE49-F238E27FC236}">
                  <a16:creationId xmlns:a16="http://schemas.microsoft.com/office/drawing/2014/main" id="{9D3A10EC-646B-F3AD-6B9E-0996CA189F90}"/>
                </a:ext>
              </a:extLst>
            </p:cNvPr>
            <p:cNvSpPr txBox="1"/>
            <p:nvPr/>
          </p:nvSpPr>
          <p:spPr>
            <a:xfrm>
              <a:off x="549537" y="3378035"/>
              <a:ext cx="205184" cy="246221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x-none" altLang="en-US" sz="800" dirty="0">
                  <a:solidFill>
                    <a:prstClr val="black"/>
                  </a:solidFill>
                </a:rPr>
                <a:t>매우</a:t>
              </a:r>
              <a:endParaRPr kumimoji="1" lang="en-US" altLang="x-none" sz="800" dirty="0">
                <a:solidFill>
                  <a:prstClr val="black"/>
                </a:solidFill>
              </a:endParaRPr>
            </a:p>
            <a:p>
              <a:r>
                <a:rPr kumimoji="1" lang="x-none" altLang="en-US" sz="800" dirty="0">
                  <a:solidFill>
                    <a:prstClr val="black"/>
                  </a:solidFill>
                </a:rPr>
                <a:t>우수</a:t>
              </a:r>
            </a:p>
          </p:txBody>
        </p:sp>
        <p:sp>
          <p:nvSpPr>
            <p:cNvPr id="114" name="TextBox 113">
              <a:extLst>
                <a:ext uri="{FF2B5EF4-FFF2-40B4-BE49-F238E27FC236}">
                  <a16:creationId xmlns:a16="http://schemas.microsoft.com/office/drawing/2014/main" id="{53DF6A69-3BF7-E9D2-DE55-AB22BAA355FD}"/>
                </a:ext>
              </a:extLst>
            </p:cNvPr>
            <p:cNvSpPr txBox="1"/>
            <p:nvPr/>
          </p:nvSpPr>
          <p:spPr>
            <a:xfrm>
              <a:off x="549537" y="3834202"/>
              <a:ext cx="205184" cy="123111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x-none" altLang="en-US" sz="800" dirty="0">
                  <a:solidFill>
                    <a:prstClr val="black"/>
                  </a:solidFill>
                </a:rPr>
                <a:t>우수</a:t>
              </a:r>
            </a:p>
          </p:txBody>
        </p:sp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664F627D-A9DE-49A8-36A7-7D50D44B3D6C}"/>
                </a:ext>
              </a:extLst>
            </p:cNvPr>
            <p:cNvSpPr txBox="1"/>
            <p:nvPr/>
          </p:nvSpPr>
          <p:spPr>
            <a:xfrm>
              <a:off x="549537" y="4261392"/>
              <a:ext cx="205184" cy="123111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x-none" altLang="en-US" sz="800" dirty="0">
                  <a:solidFill>
                    <a:prstClr val="black"/>
                  </a:solidFill>
                </a:rPr>
                <a:t>보통</a:t>
              </a:r>
            </a:p>
          </p:txBody>
        </p:sp>
        <p:sp>
          <p:nvSpPr>
            <p:cNvPr id="117" name="TextBox 116">
              <a:extLst>
                <a:ext uri="{FF2B5EF4-FFF2-40B4-BE49-F238E27FC236}">
                  <a16:creationId xmlns:a16="http://schemas.microsoft.com/office/drawing/2014/main" id="{649EA573-C968-75C4-3FD6-449FE4AF5E52}"/>
                </a:ext>
              </a:extLst>
            </p:cNvPr>
            <p:cNvSpPr txBox="1"/>
            <p:nvPr/>
          </p:nvSpPr>
          <p:spPr>
            <a:xfrm>
              <a:off x="549537" y="4756121"/>
              <a:ext cx="205184" cy="246221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800" dirty="0">
                  <a:solidFill>
                    <a:prstClr val="black"/>
                  </a:solidFill>
                </a:rPr>
                <a:t>다소</a:t>
              </a:r>
              <a:endParaRPr kumimoji="1" lang="en-US" altLang="en-US" sz="800" dirty="0">
                <a:solidFill>
                  <a:prstClr val="black"/>
                </a:solidFill>
              </a:endParaRPr>
            </a:p>
            <a:p>
              <a:r>
                <a:rPr kumimoji="1" lang="x-none" altLang="en-US" sz="800" dirty="0">
                  <a:solidFill>
                    <a:prstClr val="black"/>
                  </a:solidFill>
                </a:rPr>
                <a:t>미흡</a:t>
              </a:r>
            </a:p>
          </p:txBody>
        </p:sp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id="{4E69A077-9E33-941B-981F-1AA8495F3176}"/>
                </a:ext>
              </a:extLst>
            </p:cNvPr>
            <p:cNvSpPr txBox="1"/>
            <p:nvPr/>
          </p:nvSpPr>
          <p:spPr>
            <a:xfrm>
              <a:off x="549537" y="5333348"/>
              <a:ext cx="205184" cy="123111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800" dirty="0">
                  <a:solidFill>
                    <a:prstClr val="black"/>
                  </a:solidFill>
                </a:rPr>
                <a:t>미흡</a:t>
              </a:r>
              <a:endParaRPr kumimoji="1" lang="x-none" altLang="en-US" sz="800" dirty="0">
                <a:solidFill>
                  <a:prstClr val="black"/>
                </a:solidFill>
              </a:endParaRPr>
            </a:p>
          </p:txBody>
        </p:sp>
      </p:grpSp>
      <p:sp>
        <p:nvSpPr>
          <p:cNvPr id="119" name="직사각형 118">
            <a:extLst>
              <a:ext uri="{FF2B5EF4-FFF2-40B4-BE49-F238E27FC236}">
                <a16:creationId xmlns:a16="http://schemas.microsoft.com/office/drawing/2014/main" id="{89BD9BC1-BDC1-0CB7-E04B-77561425E06D}"/>
              </a:ext>
            </a:extLst>
          </p:cNvPr>
          <p:cNvSpPr/>
          <p:nvPr/>
        </p:nvSpPr>
        <p:spPr>
          <a:xfrm>
            <a:off x="1879570" y="9042991"/>
            <a:ext cx="205184" cy="1605867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120" name="직사각형 119">
            <a:extLst>
              <a:ext uri="{FF2B5EF4-FFF2-40B4-BE49-F238E27FC236}">
                <a16:creationId xmlns:a16="http://schemas.microsoft.com/office/drawing/2014/main" id="{AB13F064-8DCC-F87B-2B14-E3CD5D7C9E65}"/>
              </a:ext>
            </a:extLst>
          </p:cNvPr>
          <p:cNvSpPr/>
          <p:nvPr/>
        </p:nvSpPr>
        <p:spPr>
          <a:xfrm>
            <a:off x="3163009" y="8893584"/>
            <a:ext cx="205184" cy="1755274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124" name="직사각형 123">
            <a:extLst>
              <a:ext uri="{FF2B5EF4-FFF2-40B4-BE49-F238E27FC236}">
                <a16:creationId xmlns:a16="http://schemas.microsoft.com/office/drawing/2014/main" id="{7C2D97D9-6726-EC95-C4F5-9D4316B65A57}"/>
              </a:ext>
            </a:extLst>
          </p:cNvPr>
          <p:cNvSpPr/>
          <p:nvPr/>
        </p:nvSpPr>
        <p:spPr>
          <a:xfrm>
            <a:off x="5664605" y="9820839"/>
            <a:ext cx="205184" cy="849304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grpSp>
        <p:nvGrpSpPr>
          <p:cNvPr id="126" name="그룹 125">
            <a:extLst>
              <a:ext uri="{FF2B5EF4-FFF2-40B4-BE49-F238E27FC236}">
                <a16:creationId xmlns:a16="http://schemas.microsoft.com/office/drawing/2014/main" id="{A7EE98BA-FCFB-0BCF-2A5D-9DD59C259BA5}"/>
              </a:ext>
            </a:extLst>
          </p:cNvPr>
          <p:cNvGrpSpPr/>
          <p:nvPr/>
        </p:nvGrpSpPr>
        <p:grpSpPr>
          <a:xfrm>
            <a:off x="8037473" y="7496018"/>
            <a:ext cx="286394" cy="78075"/>
            <a:chOff x="7904204" y="3140807"/>
            <a:chExt cx="286394" cy="78075"/>
          </a:xfrm>
        </p:grpSpPr>
        <p:sp>
          <p:nvSpPr>
            <p:cNvPr id="127" name="TextBox 53">
              <a:extLst>
                <a:ext uri="{FF2B5EF4-FFF2-40B4-BE49-F238E27FC236}">
                  <a16:creationId xmlns:a16="http://schemas.microsoft.com/office/drawing/2014/main" id="{53412FB3-F092-4FB5-D29E-14D2F83F16E0}"/>
                </a:ext>
              </a:extLst>
            </p:cNvPr>
            <p:cNvSpPr txBox="1"/>
            <p:nvPr/>
          </p:nvSpPr>
          <p:spPr>
            <a:xfrm>
              <a:off x="7998238" y="3140807"/>
              <a:ext cx="19236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홍성일</a:t>
              </a:r>
              <a:endParaRPr lang="en-US" altLang="ko-KR" sz="500" dirty="0"/>
            </a:p>
          </p:txBody>
        </p:sp>
        <p:sp>
          <p:nvSpPr>
            <p:cNvPr id="130" name="직사각형 129">
              <a:extLst>
                <a:ext uri="{FF2B5EF4-FFF2-40B4-BE49-F238E27FC236}">
                  <a16:creationId xmlns:a16="http://schemas.microsoft.com/office/drawing/2014/main" id="{92B61D13-8C5C-B198-36D5-94D1F037818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04204" y="3146882"/>
              <a:ext cx="72787" cy="72000"/>
            </a:xfrm>
            <a:prstGeom prst="rect">
              <a:avLst/>
            </a:pr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 dirty="0"/>
            </a:p>
          </p:txBody>
        </p:sp>
      </p:grpSp>
      <p:sp>
        <p:nvSpPr>
          <p:cNvPr id="131" name="TextBox 130">
            <a:extLst>
              <a:ext uri="{FF2B5EF4-FFF2-40B4-BE49-F238E27FC236}">
                <a16:creationId xmlns:a16="http://schemas.microsoft.com/office/drawing/2014/main" id="{D64E0810-F99A-6509-AA52-F23DD75091A8}"/>
              </a:ext>
            </a:extLst>
          </p:cNvPr>
          <p:cNvSpPr txBox="1"/>
          <p:nvPr/>
        </p:nvSpPr>
        <p:spPr>
          <a:xfrm>
            <a:off x="1517105" y="7892184"/>
            <a:ext cx="5947900" cy="2330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1000" dirty="0"/>
              <a:t>가장 최근에 진단한 단원은 </a:t>
            </a:r>
            <a:r>
              <a:rPr lang="ko-KR" altLang="en-US" sz="1200" b="1" dirty="0"/>
              <a:t>문화와 다양성</a:t>
            </a:r>
            <a:r>
              <a:rPr lang="ko-KR" altLang="en-US" sz="1000" dirty="0"/>
              <a:t>이며</a:t>
            </a:r>
            <a:r>
              <a:rPr lang="en-US" altLang="ko-KR" sz="1000" dirty="0"/>
              <a:t>,</a:t>
            </a:r>
            <a:r>
              <a:rPr lang="ko-KR" altLang="en-US" sz="1000" dirty="0"/>
              <a:t> 해당 단원의 나의 평균 결과는 </a:t>
            </a:r>
            <a:r>
              <a:rPr lang="ko-KR" altLang="en-US" sz="1400" b="1" dirty="0"/>
              <a:t>다소 미흡</a:t>
            </a:r>
            <a:r>
              <a:rPr lang="ko-KR" altLang="en-US" sz="1000" dirty="0"/>
              <a:t> 입니다</a:t>
            </a:r>
            <a:r>
              <a:rPr lang="en-US" altLang="ko-KR" sz="1000" dirty="0"/>
              <a:t>.</a:t>
            </a:r>
          </a:p>
        </p:txBody>
      </p:sp>
      <p:sp>
        <p:nvSpPr>
          <p:cNvPr id="135" name="사각형: 둥근 모서리 134">
            <a:extLst>
              <a:ext uri="{FF2B5EF4-FFF2-40B4-BE49-F238E27FC236}">
                <a16:creationId xmlns:a16="http://schemas.microsoft.com/office/drawing/2014/main" id="{15EE6B78-F68E-80A1-BC2B-3E00169CC9ED}"/>
              </a:ext>
            </a:extLst>
          </p:cNvPr>
          <p:cNvSpPr/>
          <p:nvPr/>
        </p:nvSpPr>
        <p:spPr>
          <a:xfrm>
            <a:off x="5446135" y="9638378"/>
            <a:ext cx="636415" cy="130345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다소 미흡</a:t>
            </a:r>
          </a:p>
        </p:txBody>
      </p:sp>
      <p:sp>
        <p:nvSpPr>
          <p:cNvPr id="136" name="사각형: 둥근 모서리 135">
            <a:extLst>
              <a:ext uri="{FF2B5EF4-FFF2-40B4-BE49-F238E27FC236}">
                <a16:creationId xmlns:a16="http://schemas.microsoft.com/office/drawing/2014/main" id="{DA4368ED-50DF-FD54-94BD-D89F7293A8DE}"/>
              </a:ext>
            </a:extLst>
          </p:cNvPr>
          <p:cNvSpPr/>
          <p:nvPr/>
        </p:nvSpPr>
        <p:spPr>
          <a:xfrm>
            <a:off x="-1739285" y="5261598"/>
            <a:ext cx="485925" cy="13501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우수</a:t>
            </a:r>
          </a:p>
        </p:txBody>
      </p:sp>
      <p:sp>
        <p:nvSpPr>
          <p:cNvPr id="137" name="사각형: 둥근 모서리 136">
            <a:extLst>
              <a:ext uri="{FF2B5EF4-FFF2-40B4-BE49-F238E27FC236}">
                <a16:creationId xmlns:a16="http://schemas.microsoft.com/office/drawing/2014/main" id="{61DE9352-7DE2-EA50-697B-E4AFEC125335}"/>
              </a:ext>
            </a:extLst>
          </p:cNvPr>
          <p:cNvSpPr/>
          <p:nvPr/>
        </p:nvSpPr>
        <p:spPr>
          <a:xfrm>
            <a:off x="-1034649" y="5261598"/>
            <a:ext cx="485925" cy="13501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 dirty="0">
                <a:solidFill>
                  <a:schemeClr val="bg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우수</a:t>
            </a: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5DAAEF44-17F2-E2D6-2269-1EB7AE8A025F}"/>
              </a:ext>
            </a:extLst>
          </p:cNvPr>
          <p:cNvSpPr txBox="1"/>
          <p:nvPr/>
        </p:nvSpPr>
        <p:spPr>
          <a:xfrm>
            <a:off x="-1622224" y="5477298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>
                <a:solidFill>
                  <a:prstClr val="black"/>
                </a:solidFill>
              </a:rPr>
              <a:t>기본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39" name="TextBox 138">
            <a:extLst>
              <a:ext uri="{FF2B5EF4-FFF2-40B4-BE49-F238E27FC236}">
                <a16:creationId xmlns:a16="http://schemas.microsoft.com/office/drawing/2014/main" id="{CEF71427-2AB1-54E2-DD13-F9CDE47961C4}"/>
              </a:ext>
            </a:extLst>
          </p:cNvPr>
          <p:cNvSpPr txBox="1"/>
          <p:nvPr/>
        </p:nvSpPr>
        <p:spPr>
          <a:xfrm>
            <a:off x="-1112775" y="5477091"/>
            <a:ext cx="689291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마우스 오버 시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ACFC10FB-0430-A5FD-5656-E63C32AB0593}"/>
              </a:ext>
            </a:extLst>
          </p:cNvPr>
          <p:cNvSpPr txBox="1"/>
          <p:nvPr/>
        </p:nvSpPr>
        <p:spPr>
          <a:xfrm>
            <a:off x="-1882654" y="4910635"/>
            <a:ext cx="157607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>
                <a:solidFill>
                  <a:srgbClr val="0070C0"/>
                </a:solidFill>
              </a:rPr>
              <a:t>진단 결과 팝업 버튼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sz="1000" b="1" dirty="0">
              <a:solidFill>
                <a:srgbClr val="0070C0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3F60161F-0667-3C55-0730-153B1973038E}"/>
              </a:ext>
            </a:extLst>
          </p:cNvPr>
          <p:cNvSpPr txBox="1"/>
          <p:nvPr/>
        </p:nvSpPr>
        <p:spPr>
          <a:xfrm>
            <a:off x="281719" y="199261"/>
            <a:ext cx="652423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x-none"/>
            </a:defPPr>
            <a:lvl1pPr>
              <a:defRPr sz="800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x-none" altLang="en-US" dirty="0"/>
              <a:t>과목별 리포</a:t>
            </a:r>
            <a:r>
              <a:rPr lang="ko-KR" altLang="en-US" dirty="0"/>
              <a:t>트</a:t>
            </a:r>
            <a:endParaRPr lang="en-US" altLang="ko-KR" dirty="0"/>
          </a:p>
        </p:txBody>
      </p:sp>
      <p:sp>
        <p:nvSpPr>
          <p:cNvPr id="28" name="양쪽 모서리가 둥근 사각형 168">
            <a:extLst>
              <a:ext uri="{FF2B5EF4-FFF2-40B4-BE49-F238E27FC236}">
                <a16:creationId xmlns:a16="http://schemas.microsoft.com/office/drawing/2014/main" id="{00A23BB4-C06C-A9C8-E7D2-E35938BCAD10}"/>
              </a:ext>
            </a:extLst>
          </p:cNvPr>
          <p:cNvSpPr/>
          <p:nvPr/>
        </p:nvSpPr>
        <p:spPr>
          <a:xfrm>
            <a:off x="287878" y="499387"/>
            <a:ext cx="1389003" cy="307119"/>
          </a:xfrm>
          <a:prstGeom prst="round2Same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800" dirty="0">
                <a:solidFill>
                  <a:srgbClr val="AEAEA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국어</a:t>
            </a:r>
            <a:endParaRPr kumimoji="0" lang="ko-KR" altLang="en-US" sz="800" i="0" u="none" strike="noStrike" kern="1200" cap="none" spc="0" normalizeH="0" baseline="0" noProof="0" dirty="0">
              <a:ln>
                <a:noFill/>
              </a:ln>
              <a:solidFill>
                <a:srgbClr val="AEAEAE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cs typeface="+mn-cs"/>
            </a:endParaRPr>
          </a:p>
        </p:txBody>
      </p:sp>
      <p:cxnSp>
        <p:nvCxnSpPr>
          <p:cNvPr id="29" name="직선 연결선[R] 93">
            <a:extLst>
              <a:ext uri="{FF2B5EF4-FFF2-40B4-BE49-F238E27FC236}">
                <a16:creationId xmlns:a16="http://schemas.microsoft.com/office/drawing/2014/main" id="{5523F70C-716B-716C-1A28-C6371B71D446}"/>
              </a:ext>
            </a:extLst>
          </p:cNvPr>
          <p:cNvCxnSpPr>
            <a:cxnSpLocks/>
          </p:cNvCxnSpPr>
          <p:nvPr/>
        </p:nvCxnSpPr>
        <p:spPr>
          <a:xfrm>
            <a:off x="289341" y="2674679"/>
            <a:ext cx="839813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직사각형 30">
            <a:extLst>
              <a:ext uri="{FF2B5EF4-FFF2-40B4-BE49-F238E27FC236}">
                <a16:creationId xmlns:a16="http://schemas.microsoft.com/office/drawing/2014/main" id="{2480D4D8-68AE-B087-D556-C6D31ABD5A9B}"/>
              </a:ext>
            </a:extLst>
          </p:cNvPr>
          <p:cNvSpPr/>
          <p:nvPr/>
        </p:nvSpPr>
        <p:spPr>
          <a:xfrm>
            <a:off x="301140" y="924191"/>
            <a:ext cx="4505338" cy="1613316"/>
          </a:xfrm>
          <a:prstGeom prst="rect">
            <a:avLst/>
          </a:prstGeom>
          <a:solidFill>
            <a:schemeClr val="bg1">
              <a:lumMod val="95000"/>
              <a:alpha val="4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ACF74719-29C5-6DB5-3FC6-DEA39AC417E3}"/>
              </a:ext>
            </a:extLst>
          </p:cNvPr>
          <p:cNvSpPr txBox="1"/>
          <p:nvPr/>
        </p:nvSpPr>
        <p:spPr>
          <a:xfrm>
            <a:off x="289341" y="2811852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b="1" dirty="0"/>
              <a:t>통합사회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C25C7AE3-E8F2-6592-2E71-4F28C7CE59E2}"/>
              </a:ext>
            </a:extLst>
          </p:cNvPr>
          <p:cNvSpPr txBox="1"/>
          <p:nvPr/>
        </p:nvSpPr>
        <p:spPr>
          <a:xfrm>
            <a:off x="1119461" y="2811852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윤리와 사상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9B91B654-BB4D-C237-210E-E06182BDE2F6}"/>
              </a:ext>
            </a:extLst>
          </p:cNvPr>
          <p:cNvSpPr txBox="1"/>
          <p:nvPr/>
        </p:nvSpPr>
        <p:spPr>
          <a:xfrm>
            <a:off x="1949581" y="2811852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한국 지리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AD337E44-23F5-11ED-E37F-86B3CCCDE198}"/>
              </a:ext>
            </a:extLst>
          </p:cNvPr>
          <p:cNvSpPr txBox="1"/>
          <p:nvPr/>
        </p:nvSpPr>
        <p:spPr>
          <a:xfrm>
            <a:off x="2779701" y="2811852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세계지리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FE92C47E-B660-2D75-B4D4-E3E5E893BCE7}"/>
              </a:ext>
            </a:extLst>
          </p:cNvPr>
          <p:cNvSpPr txBox="1"/>
          <p:nvPr/>
        </p:nvSpPr>
        <p:spPr>
          <a:xfrm>
            <a:off x="3609821" y="2811852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동아시아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D1BCE529-6DA3-0CD8-F009-5E4237FB1127}"/>
              </a:ext>
            </a:extLst>
          </p:cNvPr>
          <p:cNvSpPr txBox="1"/>
          <p:nvPr/>
        </p:nvSpPr>
        <p:spPr>
          <a:xfrm>
            <a:off x="4439941" y="2811852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세계사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5BFD5BF-9A6E-46F3-4280-56CAEDFE00BD}"/>
              </a:ext>
            </a:extLst>
          </p:cNvPr>
          <p:cNvSpPr txBox="1"/>
          <p:nvPr/>
        </p:nvSpPr>
        <p:spPr>
          <a:xfrm>
            <a:off x="5270061" y="2811852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정치와 법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AF35F20B-A4D2-F265-8DDF-BC09380E8756}"/>
              </a:ext>
            </a:extLst>
          </p:cNvPr>
          <p:cNvSpPr txBox="1"/>
          <p:nvPr/>
        </p:nvSpPr>
        <p:spPr>
          <a:xfrm>
            <a:off x="6100181" y="2811852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경제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CFE0DBC0-865C-1B96-4FDA-29235AEF4AA7}"/>
              </a:ext>
            </a:extLst>
          </p:cNvPr>
          <p:cNvSpPr txBox="1"/>
          <p:nvPr/>
        </p:nvSpPr>
        <p:spPr>
          <a:xfrm>
            <a:off x="6930301" y="2811852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사회 문화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7223A63D-4603-8D15-227E-D72519CD4747}"/>
              </a:ext>
            </a:extLst>
          </p:cNvPr>
          <p:cNvSpPr txBox="1"/>
          <p:nvPr/>
        </p:nvSpPr>
        <p:spPr>
          <a:xfrm>
            <a:off x="7760417" y="2811852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생활과 윤리</a:t>
            </a:r>
          </a:p>
        </p:txBody>
      </p:sp>
      <p:cxnSp>
        <p:nvCxnSpPr>
          <p:cNvPr id="89" name="직선 연결선[R] 93">
            <a:extLst>
              <a:ext uri="{FF2B5EF4-FFF2-40B4-BE49-F238E27FC236}">
                <a16:creationId xmlns:a16="http://schemas.microsoft.com/office/drawing/2014/main" id="{C5278B96-965E-065D-715B-051807497FC8}"/>
              </a:ext>
            </a:extLst>
          </p:cNvPr>
          <p:cNvCxnSpPr>
            <a:cxnSpLocks/>
          </p:cNvCxnSpPr>
          <p:nvPr/>
        </p:nvCxnSpPr>
        <p:spPr>
          <a:xfrm>
            <a:off x="442635" y="3027296"/>
            <a:ext cx="541187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TextBox 89">
            <a:extLst>
              <a:ext uri="{FF2B5EF4-FFF2-40B4-BE49-F238E27FC236}">
                <a16:creationId xmlns:a16="http://schemas.microsoft.com/office/drawing/2014/main" id="{E3102B5D-5A1B-676D-C826-8EEEA8E1B1D4}"/>
              </a:ext>
            </a:extLst>
          </p:cNvPr>
          <p:cNvSpPr txBox="1"/>
          <p:nvPr/>
        </p:nvSpPr>
        <p:spPr>
          <a:xfrm>
            <a:off x="556255" y="2142127"/>
            <a:ext cx="4029049" cy="31598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900" dirty="0"/>
              <a:t>학습 수준은 다소 미흡으로 지난주 배운 단원에 대한 이해도가 낮은 편이네요</a:t>
            </a:r>
            <a:r>
              <a:rPr lang="en-US" altLang="ko-KR" sz="900" dirty="0"/>
              <a:t>.</a:t>
            </a:r>
          </a:p>
          <a:p>
            <a:pPr algn="ctr">
              <a:lnSpc>
                <a:spcPct val="120000"/>
              </a:lnSpc>
            </a:pPr>
            <a:r>
              <a:rPr lang="ko-KR" altLang="en-US" sz="900" dirty="0"/>
              <a:t>전체 학습량은 적은 편이고 </a:t>
            </a:r>
            <a:r>
              <a:rPr lang="en-US" altLang="ko-KR" sz="900" dirty="0"/>
              <a:t>, </a:t>
            </a:r>
            <a:r>
              <a:rPr lang="ko-KR" altLang="en-US" sz="900" dirty="0"/>
              <a:t>그중 동영상 학습량이 적은 편이에요</a:t>
            </a:r>
            <a:r>
              <a:rPr lang="en-US" altLang="ko-KR" sz="900" dirty="0"/>
              <a:t>.</a:t>
            </a:r>
            <a:endParaRPr lang="en-US" altLang="ko-KR" sz="1000" dirty="0"/>
          </a:p>
        </p:txBody>
      </p:sp>
      <p:grpSp>
        <p:nvGrpSpPr>
          <p:cNvPr id="122" name="그룹 121">
            <a:extLst>
              <a:ext uri="{FF2B5EF4-FFF2-40B4-BE49-F238E27FC236}">
                <a16:creationId xmlns:a16="http://schemas.microsoft.com/office/drawing/2014/main" id="{B597C04B-E8CE-95AD-D3F3-13B498684A60}"/>
              </a:ext>
            </a:extLst>
          </p:cNvPr>
          <p:cNvGrpSpPr/>
          <p:nvPr/>
        </p:nvGrpSpPr>
        <p:grpSpPr>
          <a:xfrm>
            <a:off x="2193325" y="979890"/>
            <a:ext cx="720968" cy="1088738"/>
            <a:chOff x="2289559" y="4309758"/>
            <a:chExt cx="720968" cy="1088738"/>
          </a:xfrm>
        </p:grpSpPr>
        <p:sp>
          <p:nvSpPr>
            <p:cNvPr id="123" name="자유형: 도형 122">
              <a:extLst>
                <a:ext uri="{FF2B5EF4-FFF2-40B4-BE49-F238E27FC236}">
                  <a16:creationId xmlns:a16="http://schemas.microsoft.com/office/drawing/2014/main" id="{9321AB98-06A1-B669-E9E2-105B6D92BE5B}"/>
                </a:ext>
              </a:extLst>
            </p:cNvPr>
            <p:cNvSpPr/>
            <p:nvPr/>
          </p:nvSpPr>
          <p:spPr>
            <a:xfrm>
              <a:off x="2508736" y="4946696"/>
              <a:ext cx="282610" cy="451800"/>
            </a:xfrm>
            <a:custGeom>
              <a:avLst/>
              <a:gdLst>
                <a:gd name="connsiteX0" fmla="*/ 0 w 604960"/>
                <a:gd name="connsiteY0" fmla="*/ 0 h 967128"/>
                <a:gd name="connsiteX1" fmla="*/ 604960 w 604960"/>
                <a:gd name="connsiteY1" fmla="*/ 0 h 967128"/>
                <a:gd name="connsiteX2" fmla="*/ 604960 w 604960"/>
                <a:gd name="connsiteY2" fmla="*/ 967128 h 967128"/>
                <a:gd name="connsiteX3" fmla="*/ 304429 w 604960"/>
                <a:gd name="connsiteY3" fmla="*/ 576634 h 967128"/>
                <a:gd name="connsiteX4" fmla="*/ 3897 w 604960"/>
                <a:gd name="connsiteY4" fmla="*/ 967128 h 967128"/>
                <a:gd name="connsiteX5" fmla="*/ 0 w 604960"/>
                <a:gd name="connsiteY5" fmla="*/ 967128 h 967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4960" h="967128">
                  <a:moveTo>
                    <a:pt x="0" y="0"/>
                  </a:moveTo>
                  <a:lnTo>
                    <a:pt x="604960" y="0"/>
                  </a:lnTo>
                  <a:lnTo>
                    <a:pt x="604960" y="967128"/>
                  </a:lnTo>
                  <a:lnTo>
                    <a:pt x="304429" y="576634"/>
                  </a:lnTo>
                  <a:lnTo>
                    <a:pt x="3897" y="967128"/>
                  </a:lnTo>
                  <a:lnTo>
                    <a:pt x="0" y="967128"/>
                  </a:lnTo>
                  <a:close/>
                </a:path>
              </a:pathLst>
            </a:custGeom>
            <a:solidFill>
              <a:srgbClr val="1E1CA3"/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125" name="육각형 124">
              <a:extLst>
                <a:ext uri="{FF2B5EF4-FFF2-40B4-BE49-F238E27FC236}">
                  <a16:creationId xmlns:a16="http://schemas.microsoft.com/office/drawing/2014/main" id="{6483EE65-41A4-DAA3-C32E-DE41BE0AFC21}"/>
                </a:ext>
              </a:extLst>
            </p:cNvPr>
            <p:cNvSpPr/>
            <p:nvPr/>
          </p:nvSpPr>
          <p:spPr>
            <a:xfrm rot="16200000">
              <a:off x="2264463" y="4334854"/>
              <a:ext cx="771159" cy="720968"/>
            </a:xfrm>
            <a:prstGeom prst="hexagon">
              <a:avLst/>
            </a:prstGeom>
            <a:ln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128" name="TextBox 127">
              <a:extLst>
                <a:ext uri="{FF2B5EF4-FFF2-40B4-BE49-F238E27FC236}">
                  <a16:creationId xmlns:a16="http://schemas.microsoft.com/office/drawing/2014/main" id="{E7CA1BFB-6BAD-4686-96E0-C26C70CD6F9C}"/>
                </a:ext>
              </a:extLst>
            </p:cNvPr>
            <p:cNvSpPr txBox="1"/>
            <p:nvPr/>
          </p:nvSpPr>
          <p:spPr>
            <a:xfrm>
              <a:off x="2444857" y="4431284"/>
              <a:ext cx="410369" cy="49244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1600" b="1" dirty="0">
                  <a:solidFill>
                    <a:prstClr val="black"/>
                  </a:solidFill>
                </a:rPr>
                <a:t>다소</a:t>
              </a:r>
              <a:endParaRPr kumimoji="1" lang="en-US" altLang="ko-KR" sz="1600" b="1" dirty="0">
                <a:solidFill>
                  <a:prstClr val="black"/>
                </a:solidFill>
              </a:endParaRPr>
            </a:p>
            <a:p>
              <a:r>
                <a:rPr kumimoji="1" lang="ko-KR" altLang="en-US" sz="1600" b="1" dirty="0">
                  <a:solidFill>
                    <a:prstClr val="black"/>
                  </a:solidFill>
                </a:rPr>
                <a:t>미흡</a:t>
              </a:r>
              <a:endParaRPr kumimoji="1" lang="x-none" altLang="en-US" sz="1600" b="1" dirty="0">
                <a:solidFill>
                  <a:prstClr val="black"/>
                </a:solidFill>
              </a:endParaRPr>
            </a:p>
          </p:txBody>
        </p:sp>
      </p:grpSp>
      <p:sp>
        <p:nvSpPr>
          <p:cNvPr id="129" name="양쪽 모서리가 둥근 사각형 168">
            <a:extLst>
              <a:ext uri="{FF2B5EF4-FFF2-40B4-BE49-F238E27FC236}">
                <a16:creationId xmlns:a16="http://schemas.microsoft.com/office/drawing/2014/main" id="{79AE202B-EB19-F4E5-5539-3D65510A4033}"/>
              </a:ext>
            </a:extLst>
          </p:cNvPr>
          <p:cNvSpPr/>
          <p:nvPr/>
        </p:nvSpPr>
        <p:spPr>
          <a:xfrm>
            <a:off x="7362873" y="499387"/>
            <a:ext cx="1389003" cy="307119"/>
          </a:xfrm>
          <a:prstGeom prst="round2Same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800" i="0" u="none" strike="noStrike" kern="1200" cap="none" spc="0" normalizeH="0" baseline="0" noProof="0" dirty="0">
                <a:ln>
                  <a:noFill/>
                </a:ln>
                <a:solidFill>
                  <a:srgbClr val="AEAEAE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한국사</a:t>
            </a:r>
          </a:p>
        </p:txBody>
      </p:sp>
      <p:sp>
        <p:nvSpPr>
          <p:cNvPr id="132" name="양쪽 모서리가 둥근 사각형 168">
            <a:extLst>
              <a:ext uri="{FF2B5EF4-FFF2-40B4-BE49-F238E27FC236}">
                <a16:creationId xmlns:a16="http://schemas.microsoft.com/office/drawing/2014/main" id="{C65EA86D-40D5-D615-7A5D-FF4A180D0433}"/>
              </a:ext>
            </a:extLst>
          </p:cNvPr>
          <p:cNvSpPr/>
          <p:nvPr/>
        </p:nvSpPr>
        <p:spPr>
          <a:xfrm>
            <a:off x="1702877" y="499387"/>
            <a:ext cx="1389003" cy="307119"/>
          </a:xfrm>
          <a:prstGeom prst="round2Same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800" dirty="0">
                <a:solidFill>
                  <a:srgbClr val="AEAEA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영어</a:t>
            </a:r>
            <a:endParaRPr kumimoji="0" lang="ko-KR" altLang="en-US" sz="800" i="0" u="none" strike="noStrike" kern="1200" cap="none" spc="0" normalizeH="0" baseline="0" noProof="0" dirty="0">
              <a:ln>
                <a:noFill/>
              </a:ln>
              <a:solidFill>
                <a:srgbClr val="AEAEAE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cs typeface="+mn-cs"/>
            </a:endParaRPr>
          </a:p>
        </p:txBody>
      </p:sp>
      <p:sp>
        <p:nvSpPr>
          <p:cNvPr id="133" name="양쪽 모서리가 둥근 사각형 168">
            <a:extLst>
              <a:ext uri="{FF2B5EF4-FFF2-40B4-BE49-F238E27FC236}">
                <a16:creationId xmlns:a16="http://schemas.microsoft.com/office/drawing/2014/main" id="{FF0ED7D0-C345-34C8-109B-4C3DE80BFAB9}"/>
              </a:ext>
            </a:extLst>
          </p:cNvPr>
          <p:cNvSpPr/>
          <p:nvPr/>
        </p:nvSpPr>
        <p:spPr>
          <a:xfrm>
            <a:off x="3117876" y="499387"/>
            <a:ext cx="1389003" cy="307119"/>
          </a:xfrm>
          <a:prstGeom prst="round2Same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800" dirty="0">
                <a:solidFill>
                  <a:srgbClr val="AEAEA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수학</a:t>
            </a:r>
            <a:endParaRPr kumimoji="0" lang="ko-KR" altLang="en-US" sz="800" i="0" u="none" strike="noStrike" kern="1200" cap="none" spc="0" normalizeH="0" baseline="0" noProof="0" dirty="0">
              <a:ln>
                <a:noFill/>
              </a:ln>
              <a:solidFill>
                <a:srgbClr val="AEAEAE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cs typeface="+mn-cs"/>
            </a:endParaRPr>
          </a:p>
        </p:txBody>
      </p:sp>
      <p:sp>
        <p:nvSpPr>
          <p:cNvPr id="134" name="양쪽 모서리가 둥근 사각형 168">
            <a:extLst>
              <a:ext uri="{FF2B5EF4-FFF2-40B4-BE49-F238E27FC236}">
                <a16:creationId xmlns:a16="http://schemas.microsoft.com/office/drawing/2014/main" id="{50E6E394-48D0-A896-61E7-F2CE77BCCDA5}"/>
              </a:ext>
            </a:extLst>
          </p:cNvPr>
          <p:cNvSpPr/>
          <p:nvPr/>
        </p:nvSpPr>
        <p:spPr>
          <a:xfrm>
            <a:off x="4532875" y="428571"/>
            <a:ext cx="1389003" cy="378520"/>
          </a:xfrm>
          <a:prstGeom prst="round2SameRect">
            <a:avLst/>
          </a:prstGeom>
          <a:solidFill>
            <a:srgbClr val="7F7F7F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800" b="1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사회탐구</a:t>
            </a:r>
            <a:endParaRPr kumimoji="0" lang="ko-KR" altLang="en-US" sz="8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cs typeface="+mn-cs"/>
            </a:endParaRPr>
          </a:p>
        </p:txBody>
      </p:sp>
      <p:sp>
        <p:nvSpPr>
          <p:cNvPr id="141" name="양쪽 모서리가 둥근 사각형 168">
            <a:extLst>
              <a:ext uri="{FF2B5EF4-FFF2-40B4-BE49-F238E27FC236}">
                <a16:creationId xmlns:a16="http://schemas.microsoft.com/office/drawing/2014/main" id="{C15CE93D-AEFE-D5B6-28D0-E71CE169C091}"/>
              </a:ext>
            </a:extLst>
          </p:cNvPr>
          <p:cNvSpPr/>
          <p:nvPr/>
        </p:nvSpPr>
        <p:spPr>
          <a:xfrm>
            <a:off x="5947874" y="499387"/>
            <a:ext cx="1389003" cy="307119"/>
          </a:xfrm>
          <a:prstGeom prst="round2Same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800" dirty="0">
                <a:solidFill>
                  <a:srgbClr val="AEAEA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과학탐구</a:t>
            </a:r>
            <a:endParaRPr kumimoji="0" lang="ko-KR" altLang="en-US" sz="800" i="0" u="none" strike="noStrike" kern="1200" cap="none" spc="0" normalizeH="0" baseline="0" noProof="0" dirty="0">
              <a:ln>
                <a:noFill/>
              </a:ln>
              <a:solidFill>
                <a:srgbClr val="AEAEAE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cs typeface="+mn-cs"/>
            </a:endParaRPr>
          </a:p>
        </p:txBody>
      </p:sp>
      <p:graphicFrame>
        <p:nvGraphicFramePr>
          <p:cNvPr id="8" name="Google Shape;912;p23">
            <a:extLst>
              <a:ext uri="{FF2B5EF4-FFF2-40B4-BE49-F238E27FC236}">
                <a16:creationId xmlns:a16="http://schemas.microsoft.com/office/drawing/2014/main" id="{BE2CFB63-34F8-697B-7D94-68CB6BA6D4A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37774013"/>
              </p:ext>
            </p:extLst>
          </p:nvPr>
        </p:nvGraphicFramePr>
        <p:xfrm>
          <a:off x="9032626" y="1320520"/>
          <a:ext cx="3047759" cy="92596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94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1835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L="39688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lang="ko-KR" altLang="en-US"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r>
                        <a:rPr lang="x-none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영역</a:t>
                      </a:r>
                      <a:r>
                        <a:rPr lang="x-none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별 리포트 보기</a:t>
                      </a:r>
                      <a:endParaRPr lang="en-US" altLang="en-US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본인의 과목유형 별 리포트 보기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AI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튜터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코멘트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학습 현황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초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1~3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학년 학생은 과목별 리포트 보기 지원 안함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8535029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endParaRPr lang="ko-KR" altLang="en-US"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r>
                        <a:rPr lang="en-US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4-1 . </a:t>
                      </a:r>
                      <a:r>
                        <a:rPr lang="x-none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영역</a:t>
                      </a:r>
                      <a:r>
                        <a:rPr lang="x-none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별 리포트 보기</a:t>
                      </a:r>
                      <a:endParaRPr lang="en-US" altLang="en-US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Default 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탭 첫번째 과목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상세과목 있을 경우 첫번째 상세 과목 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학급의 과목 영역 별 리포트 선택 탭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클릭 시 과목 영역 별 해당 과목의 학습 수준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누적 학습 현황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최근 진단 결과 및 그래프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637321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lang="ko-KR" altLang="en-US"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r>
                        <a:rPr lang="en-US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AI </a:t>
                      </a: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튜터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코멘트</a:t>
                      </a:r>
                      <a:endParaRPr lang="en-US" altLang="en-US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영역 별 학습 수준 및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AI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코멘트 표시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AI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튜터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 로봇 → 학습 수준 메달 이미지로 변경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highlight>
                          <a:srgbClr val="FFFF00"/>
                        </a:highlight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3696570"/>
                  </a:ext>
                </a:extLst>
              </a:tr>
              <a:tr h="0">
                <a:tc rowSpan="5">
                  <a:txBody>
                    <a:bodyPr/>
                    <a:lstStyle/>
                    <a:p>
                      <a:pPr marL="39688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6</a:t>
                      </a:r>
                      <a:endParaRPr lang="ko-KR" altLang="en-US"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문제풀이 학습현황</a:t>
                      </a:r>
                      <a:endParaRPr lang="en-US" altLang="en-US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선택된 과목 영역 별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학습량과 학습현황 코멘트 표시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진단 및 학습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추천 모든 콘텐츠의 종합 데이터</a:t>
                      </a:r>
                      <a:r>
                        <a:rPr lang="en-US" altLang="ko-KR" sz="700" b="0" u="sng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(EBS </a:t>
                      </a:r>
                      <a:r>
                        <a:rPr lang="ko-KR" altLang="en-US" sz="700" b="0" u="sng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평가단위의 분류체계가 아닌 데이터도 포함</a:t>
                      </a:r>
                      <a:r>
                        <a:rPr lang="en-US" altLang="ko-KR" sz="700" b="0" u="sng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8297827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endParaRPr lang="ko-KR" altLang="en-US"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6-1.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학습량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&amp; </a:t>
                      </a: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코멘트 노출 기준 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(AI 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파트 개발 사항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en-US" altLang="en-US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학습량과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현황에 따라 코멘트 제공 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학습량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매우 많음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많음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보통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적음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매우 적음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매우 높음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높음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보통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낮은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매우 낮음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8204316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6-2.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학습량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&amp;</a:t>
                      </a: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endParaRPr lang="ko-KR" altLang="en-US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과목 탭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&lt;4-1&gt;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의 학생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본인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학습량과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표시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학습량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본인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의 학습진단 및 학습 콘텐츠의 문제풀이 수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본인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의 학습진단 및 학습 콘텐츠의 문제풀이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 수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문제풀이 개수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65572496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endParaRPr lang="ko-KR" altLang="en-US"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6-2.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학습량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&amp; </a:t>
                      </a: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코멘트 노출 기준</a:t>
                      </a:r>
                      <a:endParaRPr lang="en-US" altLang="en-US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AI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에서 코멘트 전달 예정</a:t>
                      </a:r>
                      <a:endParaRPr lang="en-US" altLang="ko-KR" sz="700" b="0" u="none" strike="noStrike" cap="none" dirty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352383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endParaRPr lang="ko-KR" altLang="en-US"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6-3.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문제풀이 학습량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&amp;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문제풀이 </a:t>
                      </a: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툴팁</a:t>
                      </a:r>
                      <a:endParaRPr lang="ko-KR" altLang="en-US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문제풀이 학습량 클릭 시 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같은 학교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학년 대비 나의 문제풀이 학습량 비교 정도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문구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문제풀이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클릭 시 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나의 문제풀이 </a:t>
                      </a:r>
                      <a:r>
                        <a:rPr lang="ko-KR" altLang="en-US" sz="700" b="0" u="none" strike="noStrike" cap="none" dirty="0" err="1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 정도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”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문구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20778139"/>
                  </a:ext>
                </a:extLst>
              </a:tr>
              <a:tr h="0">
                <a:tc rowSpan="8">
                  <a:txBody>
                    <a:bodyPr/>
                    <a:lstStyle/>
                    <a:p>
                      <a:pPr marL="39688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7</a:t>
                      </a:r>
                      <a:endParaRPr lang="ko-KR" altLang="en-US"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상세 평가단위별 학습 현황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상세 과목 선택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평가단위별 추이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학습 현황표시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산정 기준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본인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X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축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과목의 평가단위명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Y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축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학습진단 진단등급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점수별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차등 간격으로 그래프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진단결과 등급별 점수 기준 표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] </a:t>
                      </a:r>
                      <a:r>
                        <a:rPr lang="ko-KR" altLang="en-US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참고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6919363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endParaRPr lang="ko-KR" altLang="en-US"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7-1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상세 선택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상세 선택 시 해당 그래프 노출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이름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표시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초등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중학생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상세 과목 탭 미 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고등학생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전체를 제외한 상세 과목 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764891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endParaRPr lang="ko-KR" altLang="en-US"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7-2.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진단결과 학습 수준 문구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과목</a:t>
                      </a:r>
                      <a:r>
                        <a:rPr lang="en-US" altLang="ko-KR" sz="700" b="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상세과목</a:t>
                      </a:r>
                      <a:r>
                        <a:rPr lang="en-US" altLang="ko-KR" sz="700" b="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의 마지막으로 진단한 평가단원명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해당 단원의 </a:t>
                      </a:r>
                      <a:r>
                        <a:rPr lang="ko-KR" altLang="en-US" sz="700" b="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현재까지 진행된 진단 평균 결과의 학습 수준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으로 문구 표기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최근 진단 이력 없을 경우 미 노출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문구 없음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endParaRPr lang="ko-KR" altLang="en-US" sz="800" strike="noStrike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4066526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endParaRPr lang="ko-KR" altLang="en-US"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7-3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진단등급 평균 결과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수강중인 과목의 평가단위 별 누적 진단 평균 결과 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그래프 클릭 시 진단 결과 팝업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en-US" altLang="ko-KR" sz="700" b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[STU-AIR-MON-002a</a:t>
                      </a:r>
                      <a:r>
                        <a:rPr lang="en-US" altLang="ko-KR" sz="700" b="1" u="none" strike="noStrike" kern="1200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78536277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endParaRPr lang="ko-KR" altLang="en-US"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7-4.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진단 결과 학습 수준 태그 버튼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마지막으로 진단한 평가단원의 그래프만 상단에 노출</a:t>
                      </a:r>
                      <a:endParaRPr lang="en-US" altLang="ko-KR" sz="7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마우스 오버 시 버튼 태그 색상 구분 </a:t>
                      </a:r>
                      <a:r>
                        <a:rPr lang="en-US" altLang="ko-KR" sz="700" b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700" b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진단결과 태그 팝업 버튼</a:t>
                      </a:r>
                      <a:r>
                        <a:rPr lang="en-US" altLang="ko-KR" sz="700" b="1" u="none" strike="noStrike" kern="1200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en-US" altLang="ko-KR" sz="7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참고</a:t>
                      </a:r>
                      <a:endParaRPr lang="en-US" altLang="ko-KR" sz="7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자세한 내용 </a:t>
                      </a:r>
                      <a:r>
                        <a:rPr lang="en-US" altLang="ko-KR" sz="700" b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[STU-AIR-MON-002a</a:t>
                      </a:r>
                      <a:r>
                        <a:rPr lang="en-US" altLang="ko-KR" sz="700" b="1" u="none" strike="noStrike" kern="1200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en-US" altLang="ko-KR" sz="7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참고</a:t>
                      </a:r>
                      <a:endParaRPr lang="en-US" altLang="ko-KR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52762133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endParaRPr lang="ko-KR" altLang="en-US"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7-5.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마지막 진단한 단원의 그래프 색상 구분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마지막으로 진단한 단원 학생의 그래프 색상은 다르게 표기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개발 검토 필요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18457438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endParaRPr lang="ko-KR" altLang="en-US"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7-6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그래프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X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축 평가단위 명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초등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중등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과목의 평가단위명 노출 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고등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과목의 세부 과목의 평가단위명 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평가단위명의 길이가 길어질 경우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…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표기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마우스 오버 시 선택한 평가단위와 같이 포함된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EBS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분류체계 </a:t>
                      </a: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툴팁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제공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 err="1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퍼블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개발 검토 필요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평가단위명 순서는 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EBS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진단체계 정책과 동일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61318373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endParaRPr lang="ko-KR" altLang="en-US"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7-4.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스크롤바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좌우 이동 스크롤바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그래프 좌우 드래그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그래프 화면 드래그로  좌우 이동 스크롤 제공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그래프 좌우 드래그 화면 예시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 err="1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퍼블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개발 검토 필요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마지막에 응시한 평가단위 이동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개발 검토 필요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또는 상세과목 탭 선택 시 해당 과목의 마지막으로 응시한 평가진단명으로 스크롤 이동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스크롤 위치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순서 맨 뒤에서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1~3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번째를 제외한 마지막 평가진단명은 첫번째 위치로 스크롤바 이동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마지막에 응시한 평가진단 이동 화면 예시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]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다음페이지</a:t>
                      </a:r>
                      <a:r>
                        <a:rPr lang="ko-KR" altLang="en-US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참고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</a:t>
                      </a:r>
                      <a:endParaRPr lang="ko-KR" altLang="en-US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83922646"/>
                  </a:ext>
                </a:extLst>
              </a:tr>
            </a:tbl>
          </a:graphicData>
        </a:graphic>
      </p:graphicFrame>
      <p:sp>
        <p:nvSpPr>
          <p:cNvPr id="23" name="Rectangle 4">
            <a:extLst>
              <a:ext uri="{FF2B5EF4-FFF2-40B4-BE49-F238E27FC236}">
                <a16:creationId xmlns:a16="http://schemas.microsoft.com/office/drawing/2014/main" id="{D3CEB6A3-EF50-3EFE-73B2-59BB734C4249}"/>
              </a:ext>
            </a:extLst>
          </p:cNvPr>
          <p:cNvSpPr/>
          <p:nvPr/>
        </p:nvSpPr>
        <p:spPr>
          <a:xfrm>
            <a:off x="161843" y="156446"/>
            <a:ext cx="8702011" cy="6843855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24" name="Circle">
            <a:extLst>
              <a:ext uri="{FF2B5EF4-FFF2-40B4-BE49-F238E27FC236}">
                <a16:creationId xmlns:a16="http://schemas.microsoft.com/office/drawing/2014/main" id="{2CA796EB-D90B-E086-6BE4-BC61F549C6F6}"/>
              </a:ext>
            </a:extLst>
          </p:cNvPr>
          <p:cNvSpPr/>
          <p:nvPr/>
        </p:nvSpPr>
        <p:spPr>
          <a:xfrm>
            <a:off x="84898" y="100928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</a:t>
            </a:r>
          </a:p>
        </p:txBody>
      </p:sp>
      <p:sp>
        <p:nvSpPr>
          <p:cNvPr id="32" name="Rectangle 4">
            <a:extLst>
              <a:ext uri="{FF2B5EF4-FFF2-40B4-BE49-F238E27FC236}">
                <a16:creationId xmlns:a16="http://schemas.microsoft.com/office/drawing/2014/main" id="{83CB6998-E055-08C6-5F25-511F545A1205}"/>
              </a:ext>
            </a:extLst>
          </p:cNvPr>
          <p:cNvSpPr/>
          <p:nvPr/>
        </p:nvSpPr>
        <p:spPr>
          <a:xfrm>
            <a:off x="269226" y="415366"/>
            <a:ext cx="8538224" cy="420628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51" name="Rounded Rectangle">
            <a:extLst>
              <a:ext uri="{FF2B5EF4-FFF2-40B4-BE49-F238E27FC236}">
                <a16:creationId xmlns:a16="http://schemas.microsoft.com/office/drawing/2014/main" id="{9ADCA689-DA2B-CA71-1D86-0337CADBE0D3}"/>
              </a:ext>
            </a:extLst>
          </p:cNvPr>
          <p:cNvSpPr/>
          <p:nvPr/>
        </p:nvSpPr>
        <p:spPr>
          <a:xfrm>
            <a:off x="203261" y="363761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4-1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2" name="Rectangle 4">
            <a:extLst>
              <a:ext uri="{FF2B5EF4-FFF2-40B4-BE49-F238E27FC236}">
                <a16:creationId xmlns:a16="http://schemas.microsoft.com/office/drawing/2014/main" id="{ED1243AD-FE89-D917-5E91-AE6F0E3B4548}"/>
              </a:ext>
            </a:extLst>
          </p:cNvPr>
          <p:cNvSpPr/>
          <p:nvPr/>
        </p:nvSpPr>
        <p:spPr>
          <a:xfrm>
            <a:off x="269226" y="918386"/>
            <a:ext cx="4502308" cy="1665640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53" name="Circle">
            <a:extLst>
              <a:ext uri="{FF2B5EF4-FFF2-40B4-BE49-F238E27FC236}">
                <a16:creationId xmlns:a16="http://schemas.microsoft.com/office/drawing/2014/main" id="{F0F142AB-AE6A-7F3E-4177-DAE669891C41}"/>
              </a:ext>
            </a:extLst>
          </p:cNvPr>
          <p:cNvSpPr/>
          <p:nvPr/>
        </p:nvSpPr>
        <p:spPr>
          <a:xfrm>
            <a:off x="240582" y="858737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5</a:t>
            </a:r>
          </a:p>
        </p:txBody>
      </p:sp>
      <p:sp>
        <p:nvSpPr>
          <p:cNvPr id="78" name="Rectangle 4">
            <a:extLst>
              <a:ext uri="{FF2B5EF4-FFF2-40B4-BE49-F238E27FC236}">
                <a16:creationId xmlns:a16="http://schemas.microsoft.com/office/drawing/2014/main" id="{E0FD4CDE-8A89-952C-2843-782C54873094}"/>
              </a:ext>
            </a:extLst>
          </p:cNvPr>
          <p:cNvSpPr/>
          <p:nvPr/>
        </p:nvSpPr>
        <p:spPr>
          <a:xfrm>
            <a:off x="316636" y="2676712"/>
            <a:ext cx="8483676" cy="3945983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79" name="Circle">
            <a:extLst>
              <a:ext uri="{FF2B5EF4-FFF2-40B4-BE49-F238E27FC236}">
                <a16:creationId xmlns:a16="http://schemas.microsoft.com/office/drawing/2014/main" id="{007487B0-07C5-6784-DAF6-48F2995B03E8}"/>
              </a:ext>
            </a:extLst>
          </p:cNvPr>
          <p:cNvSpPr/>
          <p:nvPr/>
        </p:nvSpPr>
        <p:spPr>
          <a:xfrm>
            <a:off x="247405" y="2612369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7</a:t>
            </a:r>
          </a:p>
        </p:txBody>
      </p:sp>
      <p:sp>
        <p:nvSpPr>
          <p:cNvPr id="80" name="Rectangle 4">
            <a:extLst>
              <a:ext uri="{FF2B5EF4-FFF2-40B4-BE49-F238E27FC236}">
                <a16:creationId xmlns:a16="http://schemas.microsoft.com/office/drawing/2014/main" id="{2193D161-4255-2249-3174-4E412AE69313}"/>
              </a:ext>
            </a:extLst>
          </p:cNvPr>
          <p:cNvSpPr/>
          <p:nvPr/>
        </p:nvSpPr>
        <p:spPr>
          <a:xfrm>
            <a:off x="417549" y="2768785"/>
            <a:ext cx="8322429" cy="293798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81" name="Rounded Rectangle">
            <a:extLst>
              <a:ext uri="{FF2B5EF4-FFF2-40B4-BE49-F238E27FC236}">
                <a16:creationId xmlns:a16="http://schemas.microsoft.com/office/drawing/2014/main" id="{51394C2D-252F-1A8B-ED20-B50B9856ED26}"/>
              </a:ext>
            </a:extLst>
          </p:cNvPr>
          <p:cNvSpPr/>
          <p:nvPr/>
        </p:nvSpPr>
        <p:spPr>
          <a:xfrm>
            <a:off x="402747" y="2723331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7-1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42" name="Rectangle 4">
            <a:extLst>
              <a:ext uri="{FF2B5EF4-FFF2-40B4-BE49-F238E27FC236}">
                <a16:creationId xmlns:a16="http://schemas.microsoft.com/office/drawing/2014/main" id="{50BF68E6-DEC6-835D-D902-1B92F5EBD569}"/>
              </a:ext>
            </a:extLst>
          </p:cNvPr>
          <p:cNvSpPr/>
          <p:nvPr/>
        </p:nvSpPr>
        <p:spPr>
          <a:xfrm>
            <a:off x="1596194" y="3377137"/>
            <a:ext cx="6131895" cy="293798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143" name="Rounded Rectangle">
            <a:extLst>
              <a:ext uri="{FF2B5EF4-FFF2-40B4-BE49-F238E27FC236}">
                <a16:creationId xmlns:a16="http://schemas.microsoft.com/office/drawing/2014/main" id="{8D3067B2-D46F-AF9E-09DA-703D6D911D3C}"/>
              </a:ext>
            </a:extLst>
          </p:cNvPr>
          <p:cNvSpPr/>
          <p:nvPr/>
        </p:nvSpPr>
        <p:spPr>
          <a:xfrm>
            <a:off x="1545504" y="3314388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 dirty="0">
                <a:solidFill>
                  <a:schemeClr val="bg1"/>
                </a:solidFill>
              </a:rPr>
              <a:t>7-2</a:t>
            </a:r>
            <a:endParaRPr sz="700" dirty="0">
              <a:solidFill>
                <a:schemeClr val="bg1"/>
              </a:solidFill>
            </a:endParaRPr>
          </a:p>
        </p:txBody>
      </p:sp>
      <p:graphicFrame>
        <p:nvGraphicFramePr>
          <p:cNvPr id="103" name="표 752">
            <a:extLst>
              <a:ext uri="{FF2B5EF4-FFF2-40B4-BE49-F238E27FC236}">
                <a16:creationId xmlns:a16="http://schemas.microsoft.com/office/drawing/2014/main" id="{7F530F82-237C-6D31-1539-64727F874A3E}"/>
              </a:ext>
            </a:extLst>
          </p:cNvPr>
          <p:cNvGraphicFramePr>
            <a:graphicFrameLocks noGrp="1"/>
          </p:cNvGraphicFramePr>
          <p:nvPr/>
        </p:nvGraphicFramePr>
        <p:xfrm>
          <a:off x="814539" y="4016231"/>
          <a:ext cx="7857516" cy="216243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09586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309586">
                  <a:extLst>
                    <a:ext uri="{9D8B030D-6E8A-4147-A177-3AD203B41FA5}">
                      <a16:colId xmlns:a16="http://schemas.microsoft.com/office/drawing/2014/main" val="2816591719"/>
                    </a:ext>
                  </a:extLst>
                </a:gridCol>
                <a:gridCol w="1309586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309586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1309586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1309586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</a:tblGrid>
              <a:tr h="234183"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464693"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5892381"/>
                  </a:ext>
                </a:extLst>
              </a:tr>
              <a:tr h="464693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619291">
                <a:tc>
                  <a:txBody>
                    <a:bodyPr/>
                    <a:lstStyle/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287351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sp>
        <p:nvSpPr>
          <p:cNvPr id="153" name="TextBox 152">
            <a:extLst>
              <a:ext uri="{FF2B5EF4-FFF2-40B4-BE49-F238E27FC236}">
                <a16:creationId xmlns:a16="http://schemas.microsoft.com/office/drawing/2014/main" id="{3351CAEA-FB3B-E48F-42D7-38176151CB36}"/>
              </a:ext>
            </a:extLst>
          </p:cNvPr>
          <p:cNvSpPr txBox="1"/>
          <p:nvPr/>
        </p:nvSpPr>
        <p:spPr>
          <a:xfrm>
            <a:off x="1556510" y="6255794"/>
            <a:ext cx="100508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인간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사회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환경과 행복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23A9E898-D65D-7DB6-763D-350987D881E6}"/>
              </a:ext>
            </a:extLst>
          </p:cNvPr>
          <p:cNvSpPr txBox="1"/>
          <p:nvPr/>
        </p:nvSpPr>
        <p:spPr>
          <a:xfrm>
            <a:off x="3067575" y="6255794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자연환경과 인간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79111E32-9949-5090-3571-561DBFCF9368}"/>
              </a:ext>
            </a:extLst>
          </p:cNvPr>
          <p:cNvSpPr txBox="1"/>
          <p:nvPr/>
        </p:nvSpPr>
        <p:spPr>
          <a:xfrm>
            <a:off x="4328572" y="6255794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생활공간과 사회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2D2E49CF-1E2D-0174-84E1-A882488384F2}"/>
              </a:ext>
            </a:extLst>
          </p:cNvPr>
          <p:cNvSpPr txBox="1"/>
          <p:nvPr/>
        </p:nvSpPr>
        <p:spPr>
          <a:xfrm>
            <a:off x="5589569" y="6255794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인권보장과 헌법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47C1DDC6-1877-A7F8-BAEB-8040DDD08A35}"/>
              </a:ext>
            </a:extLst>
          </p:cNvPr>
          <p:cNvSpPr txBox="1"/>
          <p:nvPr/>
        </p:nvSpPr>
        <p:spPr>
          <a:xfrm>
            <a:off x="6850566" y="6255794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시장경제와 금융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58" name="모서리가 둥근 직사각형 1092">
            <a:extLst>
              <a:ext uri="{FF2B5EF4-FFF2-40B4-BE49-F238E27FC236}">
                <a16:creationId xmlns:a16="http://schemas.microsoft.com/office/drawing/2014/main" id="{E6EB0D12-B9FA-817A-A0FE-2EBB5E7E51C6}"/>
              </a:ext>
            </a:extLst>
          </p:cNvPr>
          <p:cNvSpPr/>
          <p:nvPr/>
        </p:nvSpPr>
        <p:spPr>
          <a:xfrm rot="16200000">
            <a:off x="2170557" y="5462848"/>
            <a:ext cx="45721" cy="2067750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kumimoji="1" lang="ko-KR" altLang="en-US"/>
          </a:p>
        </p:txBody>
      </p:sp>
      <p:pic>
        <p:nvPicPr>
          <p:cNvPr id="159" name="그래픽 158" descr="커서 단색으로 채워진">
            <a:extLst>
              <a:ext uri="{FF2B5EF4-FFF2-40B4-BE49-F238E27FC236}">
                <a16:creationId xmlns:a16="http://schemas.microsoft.com/office/drawing/2014/main" id="{8BAE4C46-93F4-E65E-5FF4-48AC2C42047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1244672">
            <a:off x="6124877" y="6285650"/>
            <a:ext cx="173430" cy="189588"/>
          </a:xfrm>
          <a:prstGeom prst="rect">
            <a:avLst/>
          </a:prstGeom>
        </p:spPr>
      </p:pic>
      <p:sp>
        <p:nvSpPr>
          <p:cNvPr id="160" name="Rounded Rectangle">
            <a:extLst>
              <a:ext uri="{FF2B5EF4-FFF2-40B4-BE49-F238E27FC236}">
                <a16:creationId xmlns:a16="http://schemas.microsoft.com/office/drawing/2014/main" id="{B4A59CD1-FC27-B2AB-08AF-E0558CC87E3F}"/>
              </a:ext>
            </a:extLst>
          </p:cNvPr>
          <p:cNvSpPr/>
          <p:nvPr/>
        </p:nvSpPr>
        <p:spPr>
          <a:xfrm>
            <a:off x="923926" y="6384645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7-7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61" name="모서리가 둥근 사각형 설명선 11">
            <a:extLst>
              <a:ext uri="{FF2B5EF4-FFF2-40B4-BE49-F238E27FC236}">
                <a16:creationId xmlns:a16="http://schemas.microsoft.com/office/drawing/2014/main" id="{8AA2E802-5A8E-522B-5D94-3C732BF2EFD7}"/>
              </a:ext>
            </a:extLst>
          </p:cNvPr>
          <p:cNvSpPr/>
          <p:nvPr/>
        </p:nvSpPr>
        <p:spPr>
          <a:xfrm>
            <a:off x="5479143" y="5477091"/>
            <a:ext cx="1534059" cy="654340"/>
          </a:xfrm>
          <a:prstGeom prst="wedgeRoundRectCallout">
            <a:avLst>
              <a:gd name="adj1" fmla="val -19212"/>
              <a:gd name="adj2" fmla="val 56594"/>
              <a:gd name="adj3" fmla="val 16667"/>
            </a:avLst>
          </a:prstGeom>
          <a:solidFill>
            <a:schemeClr val="tx1">
              <a:lumMod val="65000"/>
              <a:lumOff val="35000"/>
              <a:alpha val="88000"/>
            </a:schemeClr>
          </a:solidFill>
          <a:ln w="12700">
            <a:noFill/>
            <a:miter lim="400000"/>
          </a:ln>
        </p:spPr>
        <p:txBody>
          <a:bodyPr lIns="72000" tIns="71437" rIns="72000" bIns="71437" rtlCol="0" anchor="ctr"/>
          <a:lstStyle/>
          <a:p>
            <a:pPr>
              <a:lnSpc>
                <a:spcPct val="150000"/>
              </a:lnSpc>
            </a:pPr>
            <a:r>
              <a:rPr lang="ko-KR" altLang="en-US" sz="700" b="1" dirty="0">
                <a:solidFill>
                  <a:prstClr val="white"/>
                </a:solidFill>
              </a:rPr>
              <a:t>인권보장과 헌법</a:t>
            </a:r>
            <a:endParaRPr lang="en-US" altLang="ko-KR" sz="600" b="1" dirty="0">
              <a:solidFill>
                <a:prstClr val="white"/>
              </a:solidFill>
            </a:endParaRPr>
          </a:p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인권의 의미와 변화 양상</a:t>
            </a:r>
            <a:r>
              <a:rPr lang="en-US" altLang="ko-KR" sz="600" dirty="0">
                <a:solidFill>
                  <a:prstClr val="white"/>
                </a:solidFill>
              </a:rPr>
              <a:t> </a:t>
            </a:r>
          </a:p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헌법의 역할과 시민 참여 </a:t>
            </a:r>
            <a:endParaRPr lang="en-US" altLang="ko-KR" sz="600" dirty="0">
              <a:solidFill>
                <a:prstClr val="white"/>
              </a:solidFill>
            </a:endParaRPr>
          </a:p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인권 문제의 양상과 해결</a:t>
            </a:r>
            <a:endParaRPr lang="en-US" altLang="ko-KR" sz="600" dirty="0">
              <a:solidFill>
                <a:prstClr val="white"/>
              </a:solidFill>
            </a:endParaRPr>
          </a:p>
        </p:txBody>
      </p:sp>
      <p:grpSp>
        <p:nvGrpSpPr>
          <p:cNvPr id="162" name="그룹 161">
            <a:extLst>
              <a:ext uri="{FF2B5EF4-FFF2-40B4-BE49-F238E27FC236}">
                <a16:creationId xmlns:a16="http://schemas.microsoft.com/office/drawing/2014/main" id="{CAFE21F9-1C6B-2DFE-22A9-C8E0F356EB01}"/>
              </a:ext>
            </a:extLst>
          </p:cNvPr>
          <p:cNvGrpSpPr/>
          <p:nvPr/>
        </p:nvGrpSpPr>
        <p:grpSpPr>
          <a:xfrm>
            <a:off x="555468" y="4014197"/>
            <a:ext cx="205184" cy="2078424"/>
            <a:chOff x="549537" y="3378035"/>
            <a:chExt cx="205184" cy="2078424"/>
          </a:xfrm>
        </p:grpSpPr>
        <p:sp>
          <p:nvSpPr>
            <p:cNvPr id="163" name="TextBox 162">
              <a:extLst>
                <a:ext uri="{FF2B5EF4-FFF2-40B4-BE49-F238E27FC236}">
                  <a16:creationId xmlns:a16="http://schemas.microsoft.com/office/drawing/2014/main" id="{496A4A3E-D15C-5FA0-00E9-D1962290A909}"/>
                </a:ext>
              </a:extLst>
            </p:cNvPr>
            <p:cNvSpPr txBox="1"/>
            <p:nvPr/>
          </p:nvSpPr>
          <p:spPr>
            <a:xfrm>
              <a:off x="549537" y="3378035"/>
              <a:ext cx="205184" cy="246221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x-none" altLang="en-US" sz="800" dirty="0">
                  <a:solidFill>
                    <a:prstClr val="black"/>
                  </a:solidFill>
                </a:rPr>
                <a:t>매우</a:t>
              </a:r>
              <a:endParaRPr kumimoji="1" lang="en-US" altLang="x-none" sz="800" dirty="0">
                <a:solidFill>
                  <a:prstClr val="black"/>
                </a:solidFill>
              </a:endParaRPr>
            </a:p>
            <a:p>
              <a:r>
                <a:rPr kumimoji="1" lang="x-none" altLang="en-US" sz="800" dirty="0">
                  <a:solidFill>
                    <a:prstClr val="black"/>
                  </a:solidFill>
                </a:rPr>
                <a:t>우수</a:t>
              </a:r>
            </a:p>
          </p:txBody>
        </p:sp>
        <p:sp>
          <p:nvSpPr>
            <p:cNvPr id="164" name="TextBox 163">
              <a:extLst>
                <a:ext uri="{FF2B5EF4-FFF2-40B4-BE49-F238E27FC236}">
                  <a16:creationId xmlns:a16="http://schemas.microsoft.com/office/drawing/2014/main" id="{D011963C-1DA6-3ABD-0417-CBD327BE1E57}"/>
                </a:ext>
              </a:extLst>
            </p:cNvPr>
            <p:cNvSpPr txBox="1"/>
            <p:nvPr/>
          </p:nvSpPr>
          <p:spPr>
            <a:xfrm>
              <a:off x="549537" y="3777052"/>
              <a:ext cx="205184" cy="123111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x-none" altLang="en-US" sz="800" dirty="0">
                  <a:solidFill>
                    <a:prstClr val="black"/>
                  </a:solidFill>
                </a:rPr>
                <a:t>우수</a:t>
              </a:r>
            </a:p>
          </p:txBody>
        </p:sp>
        <p:sp>
          <p:nvSpPr>
            <p:cNvPr id="165" name="TextBox 164">
              <a:extLst>
                <a:ext uri="{FF2B5EF4-FFF2-40B4-BE49-F238E27FC236}">
                  <a16:creationId xmlns:a16="http://schemas.microsoft.com/office/drawing/2014/main" id="{BC7414EC-E4B8-5CAB-A44D-5748F072117B}"/>
                </a:ext>
              </a:extLst>
            </p:cNvPr>
            <p:cNvSpPr txBox="1"/>
            <p:nvPr/>
          </p:nvSpPr>
          <p:spPr>
            <a:xfrm>
              <a:off x="549537" y="4261392"/>
              <a:ext cx="205184" cy="123111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x-none" altLang="en-US" sz="800" dirty="0">
                  <a:solidFill>
                    <a:prstClr val="black"/>
                  </a:solidFill>
                </a:rPr>
                <a:t>보통</a:t>
              </a:r>
            </a:p>
          </p:txBody>
        </p:sp>
        <p:sp>
          <p:nvSpPr>
            <p:cNvPr id="166" name="TextBox 165">
              <a:extLst>
                <a:ext uri="{FF2B5EF4-FFF2-40B4-BE49-F238E27FC236}">
                  <a16:creationId xmlns:a16="http://schemas.microsoft.com/office/drawing/2014/main" id="{F8E8FCA4-6F25-8754-2BC5-12A25A5AAD25}"/>
                </a:ext>
              </a:extLst>
            </p:cNvPr>
            <p:cNvSpPr txBox="1"/>
            <p:nvPr/>
          </p:nvSpPr>
          <p:spPr>
            <a:xfrm>
              <a:off x="549537" y="4756121"/>
              <a:ext cx="205184" cy="246221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800" dirty="0">
                  <a:solidFill>
                    <a:prstClr val="black"/>
                  </a:solidFill>
                </a:rPr>
                <a:t>다소</a:t>
              </a:r>
              <a:endParaRPr kumimoji="1" lang="en-US" altLang="en-US" sz="800" dirty="0">
                <a:solidFill>
                  <a:prstClr val="black"/>
                </a:solidFill>
              </a:endParaRPr>
            </a:p>
            <a:p>
              <a:r>
                <a:rPr kumimoji="1" lang="x-none" altLang="en-US" sz="800" dirty="0">
                  <a:solidFill>
                    <a:prstClr val="black"/>
                  </a:solidFill>
                </a:rPr>
                <a:t>미흡</a:t>
              </a:r>
            </a:p>
          </p:txBody>
        </p:sp>
        <p:sp>
          <p:nvSpPr>
            <p:cNvPr id="168" name="TextBox 167">
              <a:extLst>
                <a:ext uri="{FF2B5EF4-FFF2-40B4-BE49-F238E27FC236}">
                  <a16:creationId xmlns:a16="http://schemas.microsoft.com/office/drawing/2014/main" id="{25DAC3BC-58CA-706F-CAD5-EC75AD96BED0}"/>
                </a:ext>
              </a:extLst>
            </p:cNvPr>
            <p:cNvSpPr txBox="1"/>
            <p:nvPr/>
          </p:nvSpPr>
          <p:spPr>
            <a:xfrm>
              <a:off x="549537" y="5333348"/>
              <a:ext cx="205184" cy="123111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800" dirty="0">
                  <a:solidFill>
                    <a:prstClr val="black"/>
                  </a:solidFill>
                </a:rPr>
                <a:t>미흡</a:t>
              </a:r>
              <a:endParaRPr kumimoji="1" lang="x-none" altLang="en-US" sz="800" dirty="0">
                <a:solidFill>
                  <a:prstClr val="black"/>
                </a:solidFill>
              </a:endParaRPr>
            </a:p>
          </p:txBody>
        </p:sp>
      </p:grpSp>
      <p:sp>
        <p:nvSpPr>
          <p:cNvPr id="169" name="TextBox 168">
            <a:extLst>
              <a:ext uri="{FF2B5EF4-FFF2-40B4-BE49-F238E27FC236}">
                <a16:creationId xmlns:a16="http://schemas.microsoft.com/office/drawing/2014/main" id="{B47B656D-0986-FE72-9A00-0E309963E9B6}"/>
              </a:ext>
            </a:extLst>
          </p:cNvPr>
          <p:cNvSpPr txBox="1"/>
          <p:nvPr/>
        </p:nvSpPr>
        <p:spPr>
          <a:xfrm>
            <a:off x="1877142" y="5261349"/>
            <a:ext cx="390819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b="1" u="sng" dirty="0">
                <a:solidFill>
                  <a:schemeClr val="bg1"/>
                </a:solidFill>
              </a:rPr>
              <a:t>우수</a:t>
            </a:r>
          </a:p>
        </p:txBody>
      </p:sp>
      <p:sp>
        <p:nvSpPr>
          <p:cNvPr id="170" name="직사각형 169">
            <a:extLst>
              <a:ext uri="{FF2B5EF4-FFF2-40B4-BE49-F238E27FC236}">
                <a16:creationId xmlns:a16="http://schemas.microsoft.com/office/drawing/2014/main" id="{8B351B92-E65E-367A-FBF1-9BD81D415DC4}"/>
              </a:ext>
            </a:extLst>
          </p:cNvPr>
          <p:cNvSpPr/>
          <p:nvPr/>
        </p:nvSpPr>
        <p:spPr>
          <a:xfrm>
            <a:off x="2024497" y="4569955"/>
            <a:ext cx="205184" cy="1605867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171" name="직사각형 170">
            <a:extLst>
              <a:ext uri="{FF2B5EF4-FFF2-40B4-BE49-F238E27FC236}">
                <a16:creationId xmlns:a16="http://schemas.microsoft.com/office/drawing/2014/main" id="{699BF188-9BF6-5D9E-A34B-3DF13F60FE07}"/>
              </a:ext>
            </a:extLst>
          </p:cNvPr>
          <p:cNvSpPr/>
          <p:nvPr/>
        </p:nvSpPr>
        <p:spPr>
          <a:xfrm>
            <a:off x="3329098" y="4425422"/>
            <a:ext cx="205184" cy="1755274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172" name="직사각형 171">
            <a:extLst>
              <a:ext uri="{FF2B5EF4-FFF2-40B4-BE49-F238E27FC236}">
                <a16:creationId xmlns:a16="http://schemas.microsoft.com/office/drawing/2014/main" id="{CE13A612-58BD-D522-E4BE-E27895BFA820}"/>
              </a:ext>
            </a:extLst>
          </p:cNvPr>
          <p:cNvSpPr/>
          <p:nvPr/>
        </p:nvSpPr>
        <p:spPr>
          <a:xfrm>
            <a:off x="4636569" y="5343913"/>
            <a:ext cx="205184" cy="849304"/>
          </a:xfrm>
          <a:prstGeom prst="rect">
            <a:avLst/>
          </a:prstGeom>
          <a:solidFill>
            <a:srgbClr val="0070C0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173" name="Rounded Rectangle">
            <a:extLst>
              <a:ext uri="{FF2B5EF4-FFF2-40B4-BE49-F238E27FC236}">
                <a16:creationId xmlns:a16="http://schemas.microsoft.com/office/drawing/2014/main" id="{EF82E9A4-D53E-B4F5-AAC9-68DB24A1633A}"/>
              </a:ext>
            </a:extLst>
          </p:cNvPr>
          <p:cNvSpPr/>
          <p:nvPr/>
        </p:nvSpPr>
        <p:spPr>
          <a:xfrm>
            <a:off x="4272097" y="5719072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7-5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74" name="사각형: 둥근 모서리 173">
            <a:extLst>
              <a:ext uri="{FF2B5EF4-FFF2-40B4-BE49-F238E27FC236}">
                <a16:creationId xmlns:a16="http://schemas.microsoft.com/office/drawing/2014/main" id="{DF1D43B5-0FF0-7A46-2C84-64E86AE03896}"/>
              </a:ext>
            </a:extLst>
          </p:cNvPr>
          <p:cNvSpPr/>
          <p:nvPr/>
        </p:nvSpPr>
        <p:spPr>
          <a:xfrm>
            <a:off x="4431222" y="5156649"/>
            <a:ext cx="636415" cy="130345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다소 미흡</a:t>
            </a:r>
          </a:p>
        </p:txBody>
      </p:sp>
      <p:cxnSp>
        <p:nvCxnSpPr>
          <p:cNvPr id="175" name="직선 연결선 174">
            <a:extLst>
              <a:ext uri="{FF2B5EF4-FFF2-40B4-BE49-F238E27FC236}">
                <a16:creationId xmlns:a16="http://schemas.microsoft.com/office/drawing/2014/main" id="{FD42DCC8-2BF0-DFB8-1B34-E904FACD89D1}"/>
              </a:ext>
            </a:extLst>
          </p:cNvPr>
          <p:cNvCxnSpPr>
            <a:cxnSpLocks/>
          </p:cNvCxnSpPr>
          <p:nvPr/>
        </p:nvCxnSpPr>
        <p:spPr>
          <a:xfrm>
            <a:off x="4498169" y="5765689"/>
            <a:ext cx="137668" cy="2272"/>
          </a:xfrm>
          <a:prstGeom prst="line">
            <a:avLst/>
          </a:prstGeom>
          <a:ln>
            <a:solidFill>
              <a:srgbClr val="00B0F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7" name="Rectangle 4">
            <a:extLst>
              <a:ext uri="{FF2B5EF4-FFF2-40B4-BE49-F238E27FC236}">
                <a16:creationId xmlns:a16="http://schemas.microsoft.com/office/drawing/2014/main" id="{151A39CE-18A4-0E79-4E76-361C38A2673A}"/>
              </a:ext>
            </a:extLst>
          </p:cNvPr>
          <p:cNvSpPr/>
          <p:nvPr/>
        </p:nvSpPr>
        <p:spPr>
          <a:xfrm>
            <a:off x="1981680" y="4512104"/>
            <a:ext cx="273612" cy="1678679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178" name="Rounded Rectangle">
            <a:extLst>
              <a:ext uri="{FF2B5EF4-FFF2-40B4-BE49-F238E27FC236}">
                <a16:creationId xmlns:a16="http://schemas.microsoft.com/office/drawing/2014/main" id="{5EFD9D31-59B7-2425-C604-E55C108268D0}"/>
              </a:ext>
            </a:extLst>
          </p:cNvPr>
          <p:cNvSpPr/>
          <p:nvPr/>
        </p:nvSpPr>
        <p:spPr>
          <a:xfrm>
            <a:off x="1853811" y="4466819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7-3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79" name="Rectangle 4">
            <a:extLst>
              <a:ext uri="{FF2B5EF4-FFF2-40B4-BE49-F238E27FC236}">
                <a16:creationId xmlns:a16="http://schemas.microsoft.com/office/drawing/2014/main" id="{4D8ACF11-E778-B8FD-5277-18F134A6D4C9}"/>
              </a:ext>
            </a:extLst>
          </p:cNvPr>
          <p:cNvSpPr/>
          <p:nvPr/>
        </p:nvSpPr>
        <p:spPr>
          <a:xfrm>
            <a:off x="4405592" y="5110004"/>
            <a:ext cx="693806" cy="214659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180" name="Rounded Rectangle">
            <a:extLst>
              <a:ext uri="{FF2B5EF4-FFF2-40B4-BE49-F238E27FC236}">
                <a16:creationId xmlns:a16="http://schemas.microsoft.com/office/drawing/2014/main" id="{776E8610-253A-0F7A-D266-1C937B8E94BD}"/>
              </a:ext>
            </a:extLst>
          </p:cNvPr>
          <p:cNvSpPr/>
          <p:nvPr/>
        </p:nvSpPr>
        <p:spPr>
          <a:xfrm>
            <a:off x="4260536" y="5052770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 dirty="0">
                <a:solidFill>
                  <a:schemeClr val="bg1"/>
                </a:solidFill>
              </a:rPr>
              <a:t>7-4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81" name="Rounded Rectangle">
            <a:extLst>
              <a:ext uri="{FF2B5EF4-FFF2-40B4-BE49-F238E27FC236}">
                <a16:creationId xmlns:a16="http://schemas.microsoft.com/office/drawing/2014/main" id="{3679B1F5-E132-30A4-B607-0F11F9DA36B0}"/>
              </a:ext>
            </a:extLst>
          </p:cNvPr>
          <p:cNvSpPr/>
          <p:nvPr/>
        </p:nvSpPr>
        <p:spPr>
          <a:xfrm>
            <a:off x="1301779" y="6252389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7-6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4B817063-9306-72C3-8CFC-B24EC5C1E9CD}"/>
              </a:ext>
            </a:extLst>
          </p:cNvPr>
          <p:cNvSpPr/>
          <p:nvPr/>
        </p:nvSpPr>
        <p:spPr>
          <a:xfrm>
            <a:off x="4302566" y="935468"/>
            <a:ext cx="506215" cy="95609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dirty="0"/>
              <a:t>v.2.2.0 </a:t>
            </a:r>
            <a:r>
              <a:rPr lang="ko-KR" altLang="en-US" sz="600" dirty="0"/>
              <a:t>고도화</a:t>
            </a:r>
            <a:endParaRPr lang="en-US" altLang="ko-KR" sz="600" dirty="0"/>
          </a:p>
        </p:txBody>
      </p:sp>
      <p:sp>
        <p:nvSpPr>
          <p:cNvPr id="111" name="Rectangle 4">
            <a:extLst>
              <a:ext uri="{FF2B5EF4-FFF2-40B4-BE49-F238E27FC236}">
                <a16:creationId xmlns:a16="http://schemas.microsoft.com/office/drawing/2014/main" id="{2BA20240-07B9-8F63-46E0-03AA03BCE6AC}"/>
              </a:ext>
            </a:extLst>
          </p:cNvPr>
          <p:cNvSpPr/>
          <p:nvPr/>
        </p:nvSpPr>
        <p:spPr>
          <a:xfrm>
            <a:off x="4825824" y="923672"/>
            <a:ext cx="3971902" cy="1665640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112" name="직사각형 111">
            <a:extLst>
              <a:ext uri="{FF2B5EF4-FFF2-40B4-BE49-F238E27FC236}">
                <a16:creationId xmlns:a16="http://schemas.microsoft.com/office/drawing/2014/main" id="{CEEBD109-3379-4BE8-368A-4AE2FC23A8D2}"/>
              </a:ext>
            </a:extLst>
          </p:cNvPr>
          <p:cNvSpPr/>
          <p:nvPr/>
        </p:nvSpPr>
        <p:spPr>
          <a:xfrm>
            <a:off x="8190450" y="822378"/>
            <a:ext cx="506215" cy="95609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dirty="0"/>
              <a:t>v.2.2.0 </a:t>
            </a:r>
            <a:r>
              <a:rPr lang="ko-KR" altLang="en-US" sz="600" dirty="0"/>
              <a:t>고도화</a:t>
            </a:r>
            <a:endParaRPr lang="en-US" altLang="ko-KR" sz="600" dirty="0"/>
          </a:p>
        </p:txBody>
      </p:sp>
      <p:sp>
        <p:nvSpPr>
          <p:cNvPr id="121" name="직사각형 120">
            <a:extLst>
              <a:ext uri="{FF2B5EF4-FFF2-40B4-BE49-F238E27FC236}">
                <a16:creationId xmlns:a16="http://schemas.microsoft.com/office/drawing/2014/main" id="{67EF999A-AFDB-3A8C-CA20-B755D54D6547}"/>
              </a:ext>
            </a:extLst>
          </p:cNvPr>
          <p:cNvSpPr/>
          <p:nvPr/>
        </p:nvSpPr>
        <p:spPr>
          <a:xfrm>
            <a:off x="4864842" y="947531"/>
            <a:ext cx="3809602" cy="1610989"/>
          </a:xfrm>
          <a:prstGeom prst="rect">
            <a:avLst/>
          </a:prstGeom>
          <a:solidFill>
            <a:schemeClr val="bg1">
              <a:lumMod val="95000"/>
              <a:alpha val="4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44" name="TextBox 143">
            <a:extLst>
              <a:ext uri="{FF2B5EF4-FFF2-40B4-BE49-F238E27FC236}">
                <a16:creationId xmlns:a16="http://schemas.microsoft.com/office/drawing/2014/main" id="{1D3716EA-ED1D-EDE6-0135-7B0F79361DC4}"/>
              </a:ext>
            </a:extLst>
          </p:cNvPr>
          <p:cNvSpPr txBox="1"/>
          <p:nvPr/>
        </p:nvSpPr>
        <p:spPr>
          <a:xfrm>
            <a:off x="4986008" y="1015072"/>
            <a:ext cx="89447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>
                <a:solidFill>
                  <a:prstClr val="black"/>
                </a:solidFill>
              </a:rPr>
              <a:t>문제풀이 학습 현황</a:t>
            </a:r>
            <a:endParaRPr kumimoji="1" lang="x-none" altLang="en-US" sz="800" b="1" dirty="0">
              <a:solidFill>
                <a:prstClr val="black"/>
              </a:solidFill>
            </a:endParaRPr>
          </a:p>
        </p:txBody>
      </p:sp>
      <p:sp>
        <p:nvSpPr>
          <p:cNvPr id="145" name="사각형: 둥근 모서리 144">
            <a:extLst>
              <a:ext uri="{FF2B5EF4-FFF2-40B4-BE49-F238E27FC236}">
                <a16:creationId xmlns:a16="http://schemas.microsoft.com/office/drawing/2014/main" id="{C2F103C5-6867-1546-6BF6-9B87E70B9D71}"/>
              </a:ext>
            </a:extLst>
          </p:cNvPr>
          <p:cNvSpPr/>
          <p:nvPr/>
        </p:nvSpPr>
        <p:spPr>
          <a:xfrm>
            <a:off x="4903740" y="1215281"/>
            <a:ext cx="795655" cy="195156"/>
          </a:xfrm>
          <a:prstGeom prst="round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7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문제풀이 학습량</a:t>
            </a:r>
          </a:p>
        </p:txBody>
      </p:sp>
      <p:sp>
        <p:nvSpPr>
          <p:cNvPr id="146" name="사각형: 둥근 모서리 145">
            <a:extLst>
              <a:ext uri="{FF2B5EF4-FFF2-40B4-BE49-F238E27FC236}">
                <a16:creationId xmlns:a16="http://schemas.microsoft.com/office/drawing/2014/main" id="{A0BD4C88-05F2-6CF4-A513-C23E972E1774}"/>
              </a:ext>
            </a:extLst>
          </p:cNvPr>
          <p:cNvSpPr/>
          <p:nvPr/>
        </p:nvSpPr>
        <p:spPr>
          <a:xfrm>
            <a:off x="6808683" y="1215281"/>
            <a:ext cx="771296" cy="195155"/>
          </a:xfrm>
          <a:prstGeom prst="round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7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문제풀이 </a:t>
            </a:r>
            <a:r>
              <a:rPr kumimoji="1" lang="ko-KR" altLang="en-US" sz="700" b="1" dirty="0" err="1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정답률</a:t>
            </a:r>
            <a:endParaRPr kumimoji="1" lang="ko-KR" altLang="en-US" sz="700" b="1" dirty="0"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47" name="직사각형 146">
            <a:extLst>
              <a:ext uri="{FF2B5EF4-FFF2-40B4-BE49-F238E27FC236}">
                <a16:creationId xmlns:a16="http://schemas.microsoft.com/office/drawing/2014/main" id="{3EAD3BD4-3EED-1988-095F-1568FF4848D7}"/>
              </a:ext>
            </a:extLst>
          </p:cNvPr>
          <p:cNvSpPr/>
          <p:nvPr/>
        </p:nvSpPr>
        <p:spPr>
          <a:xfrm>
            <a:off x="4955715" y="969933"/>
            <a:ext cx="924769" cy="235806"/>
          </a:xfrm>
          <a:prstGeom prst="rect">
            <a:avLst/>
          </a:prstGeom>
          <a:solidFill>
            <a:schemeClr val="tx1">
              <a:alpha val="6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rmAutofit fontScale="62500" lnSpcReduction="20000"/>
          </a:bodyPr>
          <a:lstStyle/>
          <a:p>
            <a:pPr algn="ctr"/>
            <a:r>
              <a:rPr lang="en-US" altLang="ko-KR" sz="1600" dirty="0">
                <a:solidFill>
                  <a:schemeClr val="bg1"/>
                </a:solidFill>
              </a:rPr>
              <a:t>DELETE V.2.2.6</a:t>
            </a:r>
          </a:p>
        </p:txBody>
      </p:sp>
      <p:pic>
        <p:nvPicPr>
          <p:cNvPr id="148" name="Graphic 11">
            <a:extLst>
              <a:ext uri="{FF2B5EF4-FFF2-40B4-BE49-F238E27FC236}">
                <a16:creationId xmlns:a16="http://schemas.microsoft.com/office/drawing/2014/main" id="{DB7955CA-B22D-F331-33B6-765B7B733269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5668904" y="1224145"/>
            <a:ext cx="155002" cy="155002"/>
          </a:xfrm>
          <a:prstGeom prst="rect">
            <a:avLst/>
          </a:prstGeom>
        </p:spPr>
      </p:pic>
      <p:pic>
        <p:nvPicPr>
          <p:cNvPr id="149" name="Graphic 11">
            <a:extLst>
              <a:ext uri="{FF2B5EF4-FFF2-40B4-BE49-F238E27FC236}">
                <a16:creationId xmlns:a16="http://schemas.microsoft.com/office/drawing/2014/main" id="{11CD18AC-090B-2039-949E-AB20541E8053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7569518" y="1228708"/>
            <a:ext cx="155002" cy="155002"/>
          </a:xfrm>
          <a:prstGeom prst="rect">
            <a:avLst/>
          </a:prstGeom>
        </p:spPr>
      </p:pic>
      <p:cxnSp>
        <p:nvCxnSpPr>
          <p:cNvPr id="150" name="직선 연결선[R] 93">
            <a:extLst>
              <a:ext uri="{FF2B5EF4-FFF2-40B4-BE49-F238E27FC236}">
                <a16:creationId xmlns:a16="http://schemas.microsoft.com/office/drawing/2014/main" id="{58C668A5-122A-8235-EC70-D43DE03A1086}"/>
              </a:ext>
            </a:extLst>
          </p:cNvPr>
          <p:cNvCxnSpPr>
            <a:cxnSpLocks/>
          </p:cNvCxnSpPr>
          <p:nvPr/>
        </p:nvCxnSpPr>
        <p:spPr>
          <a:xfrm>
            <a:off x="6769643" y="1083894"/>
            <a:ext cx="0" cy="1338262"/>
          </a:xfrm>
          <a:prstGeom prst="line">
            <a:avLst/>
          </a:prstGeom>
          <a:ln>
            <a:solidFill>
              <a:schemeClr val="bg1">
                <a:lumMod val="85000"/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1" name="그룹 150">
            <a:extLst>
              <a:ext uri="{FF2B5EF4-FFF2-40B4-BE49-F238E27FC236}">
                <a16:creationId xmlns:a16="http://schemas.microsoft.com/office/drawing/2014/main" id="{D0CE60B8-F667-3BAB-58F9-8C6A69A3AA1F}"/>
              </a:ext>
            </a:extLst>
          </p:cNvPr>
          <p:cNvGrpSpPr/>
          <p:nvPr/>
        </p:nvGrpSpPr>
        <p:grpSpPr>
          <a:xfrm>
            <a:off x="5085156" y="1365155"/>
            <a:ext cx="1452263" cy="173590"/>
            <a:chOff x="5863723" y="4871409"/>
            <a:chExt cx="1452263" cy="173590"/>
          </a:xfrm>
        </p:grpSpPr>
        <p:sp>
          <p:nvSpPr>
            <p:cNvPr id="152" name="자유형: 도형 151">
              <a:extLst>
                <a:ext uri="{FF2B5EF4-FFF2-40B4-BE49-F238E27FC236}">
                  <a16:creationId xmlns:a16="http://schemas.microsoft.com/office/drawing/2014/main" id="{1BD307BD-107E-FCA3-0B2D-3C0AD69A1C02}"/>
                </a:ext>
              </a:extLst>
            </p:cNvPr>
            <p:cNvSpPr/>
            <p:nvPr/>
          </p:nvSpPr>
          <p:spPr>
            <a:xfrm>
              <a:off x="5863723" y="4871409"/>
              <a:ext cx="1452263" cy="173590"/>
            </a:xfrm>
            <a:custGeom>
              <a:avLst/>
              <a:gdLst>
                <a:gd name="connsiteX0" fmla="*/ 1264203 w 2643835"/>
                <a:gd name="connsiteY0" fmla="*/ 0 h 360099"/>
                <a:gd name="connsiteX1" fmla="*/ 1305207 w 2643835"/>
                <a:gd name="connsiteY1" fmla="*/ 60652 h 360099"/>
                <a:gd name="connsiteX2" fmla="*/ 2593926 w 2643835"/>
                <a:gd name="connsiteY2" fmla="*/ 60652 h 360099"/>
                <a:gd name="connsiteX3" fmla="*/ 2643835 w 2643835"/>
                <a:gd name="connsiteY3" fmla="*/ 110561 h 360099"/>
                <a:gd name="connsiteX4" fmla="*/ 2643835 w 2643835"/>
                <a:gd name="connsiteY4" fmla="*/ 310190 h 360099"/>
                <a:gd name="connsiteX5" fmla="*/ 2593926 w 2643835"/>
                <a:gd name="connsiteY5" fmla="*/ 360099 h 360099"/>
                <a:gd name="connsiteX6" fmla="*/ 49909 w 2643835"/>
                <a:gd name="connsiteY6" fmla="*/ 360099 h 360099"/>
                <a:gd name="connsiteX7" fmla="*/ 0 w 2643835"/>
                <a:gd name="connsiteY7" fmla="*/ 310190 h 360099"/>
                <a:gd name="connsiteX8" fmla="*/ 0 w 2643835"/>
                <a:gd name="connsiteY8" fmla="*/ 110561 h 360099"/>
                <a:gd name="connsiteX9" fmla="*/ 49909 w 2643835"/>
                <a:gd name="connsiteY9" fmla="*/ 60652 h 360099"/>
                <a:gd name="connsiteX10" fmla="*/ 1223199 w 2643835"/>
                <a:gd name="connsiteY10" fmla="*/ 60652 h 360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43835" h="360099">
                  <a:moveTo>
                    <a:pt x="1264203" y="0"/>
                  </a:moveTo>
                  <a:lnTo>
                    <a:pt x="1305207" y="60652"/>
                  </a:lnTo>
                  <a:lnTo>
                    <a:pt x="2593926" y="60652"/>
                  </a:lnTo>
                  <a:cubicBezTo>
                    <a:pt x="2621490" y="60652"/>
                    <a:pt x="2643835" y="82997"/>
                    <a:pt x="2643835" y="110561"/>
                  </a:cubicBezTo>
                  <a:lnTo>
                    <a:pt x="2643835" y="310190"/>
                  </a:lnTo>
                  <a:cubicBezTo>
                    <a:pt x="2643835" y="337754"/>
                    <a:pt x="2621490" y="360099"/>
                    <a:pt x="2593926" y="360099"/>
                  </a:cubicBezTo>
                  <a:lnTo>
                    <a:pt x="49909" y="360099"/>
                  </a:lnTo>
                  <a:cubicBezTo>
                    <a:pt x="22345" y="360099"/>
                    <a:pt x="0" y="337754"/>
                    <a:pt x="0" y="310190"/>
                  </a:cubicBezTo>
                  <a:lnTo>
                    <a:pt x="0" y="110561"/>
                  </a:lnTo>
                  <a:cubicBezTo>
                    <a:pt x="0" y="82997"/>
                    <a:pt x="22345" y="60652"/>
                    <a:pt x="49909" y="60652"/>
                  </a:cubicBezTo>
                  <a:lnTo>
                    <a:pt x="1223199" y="60652"/>
                  </a:lnTo>
                  <a:close/>
                </a:path>
              </a:pathLst>
            </a:custGeom>
            <a:solidFill>
              <a:srgbClr val="313131">
                <a:alpha val="8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167" name="TextBox 166">
              <a:extLst>
                <a:ext uri="{FF2B5EF4-FFF2-40B4-BE49-F238E27FC236}">
                  <a16:creationId xmlns:a16="http://schemas.microsoft.com/office/drawing/2014/main" id="{0FC75475-9B06-3066-B283-C63ACB71E13C}"/>
                </a:ext>
              </a:extLst>
            </p:cNvPr>
            <p:cNvSpPr txBox="1"/>
            <p:nvPr/>
          </p:nvSpPr>
          <p:spPr>
            <a:xfrm>
              <a:off x="5890807" y="4943482"/>
              <a:ext cx="1420177" cy="69250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spAutoFit/>
            </a:bodyPr>
            <a:lstStyle/>
            <a:p>
              <a:r>
                <a:rPr kumimoji="1" lang="ko-KR" altLang="en-US" sz="450" dirty="0">
                  <a:solidFill>
                    <a:schemeClr val="bg1"/>
                  </a:solidFill>
                </a:rPr>
                <a:t>같은 학교</a:t>
              </a:r>
              <a:r>
                <a:rPr kumimoji="1" lang="en-US" altLang="ko-KR" sz="450" dirty="0">
                  <a:solidFill>
                    <a:schemeClr val="bg1"/>
                  </a:solidFill>
                </a:rPr>
                <a:t>, </a:t>
              </a:r>
              <a:r>
                <a:rPr kumimoji="1" lang="ko-KR" altLang="en-US" sz="450" dirty="0">
                  <a:solidFill>
                    <a:schemeClr val="bg1"/>
                  </a:solidFill>
                </a:rPr>
                <a:t>학년 대비 나의 문제풀이 학습량 비교 정도</a:t>
              </a:r>
              <a:endParaRPr kumimoji="1" lang="en-US" altLang="ko-KR" sz="45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76" name="그룹 175">
            <a:extLst>
              <a:ext uri="{FF2B5EF4-FFF2-40B4-BE49-F238E27FC236}">
                <a16:creationId xmlns:a16="http://schemas.microsoft.com/office/drawing/2014/main" id="{ECFD6B15-1DB5-3FC9-D086-5B092C908166}"/>
              </a:ext>
            </a:extLst>
          </p:cNvPr>
          <p:cNvGrpSpPr/>
          <p:nvPr/>
        </p:nvGrpSpPr>
        <p:grpSpPr>
          <a:xfrm>
            <a:off x="7285837" y="1374794"/>
            <a:ext cx="761882" cy="173590"/>
            <a:chOff x="5863724" y="4871409"/>
            <a:chExt cx="761882" cy="173590"/>
          </a:xfrm>
        </p:grpSpPr>
        <p:sp>
          <p:nvSpPr>
            <p:cNvPr id="182" name="자유형: 도형 181">
              <a:extLst>
                <a:ext uri="{FF2B5EF4-FFF2-40B4-BE49-F238E27FC236}">
                  <a16:creationId xmlns:a16="http://schemas.microsoft.com/office/drawing/2014/main" id="{32510E88-37C8-8DAB-9D8B-935B95EEA599}"/>
                </a:ext>
              </a:extLst>
            </p:cNvPr>
            <p:cNvSpPr/>
            <p:nvPr/>
          </p:nvSpPr>
          <p:spPr>
            <a:xfrm>
              <a:off x="5863724" y="4871409"/>
              <a:ext cx="751848" cy="173590"/>
            </a:xfrm>
            <a:custGeom>
              <a:avLst/>
              <a:gdLst>
                <a:gd name="connsiteX0" fmla="*/ 1264203 w 2643835"/>
                <a:gd name="connsiteY0" fmla="*/ 0 h 360099"/>
                <a:gd name="connsiteX1" fmla="*/ 1305207 w 2643835"/>
                <a:gd name="connsiteY1" fmla="*/ 60652 h 360099"/>
                <a:gd name="connsiteX2" fmla="*/ 2593926 w 2643835"/>
                <a:gd name="connsiteY2" fmla="*/ 60652 h 360099"/>
                <a:gd name="connsiteX3" fmla="*/ 2643835 w 2643835"/>
                <a:gd name="connsiteY3" fmla="*/ 110561 h 360099"/>
                <a:gd name="connsiteX4" fmla="*/ 2643835 w 2643835"/>
                <a:gd name="connsiteY4" fmla="*/ 310190 h 360099"/>
                <a:gd name="connsiteX5" fmla="*/ 2593926 w 2643835"/>
                <a:gd name="connsiteY5" fmla="*/ 360099 h 360099"/>
                <a:gd name="connsiteX6" fmla="*/ 49909 w 2643835"/>
                <a:gd name="connsiteY6" fmla="*/ 360099 h 360099"/>
                <a:gd name="connsiteX7" fmla="*/ 0 w 2643835"/>
                <a:gd name="connsiteY7" fmla="*/ 310190 h 360099"/>
                <a:gd name="connsiteX8" fmla="*/ 0 w 2643835"/>
                <a:gd name="connsiteY8" fmla="*/ 110561 h 360099"/>
                <a:gd name="connsiteX9" fmla="*/ 49909 w 2643835"/>
                <a:gd name="connsiteY9" fmla="*/ 60652 h 360099"/>
                <a:gd name="connsiteX10" fmla="*/ 1223199 w 2643835"/>
                <a:gd name="connsiteY10" fmla="*/ 60652 h 360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43835" h="360099">
                  <a:moveTo>
                    <a:pt x="1264203" y="0"/>
                  </a:moveTo>
                  <a:lnTo>
                    <a:pt x="1305207" y="60652"/>
                  </a:lnTo>
                  <a:lnTo>
                    <a:pt x="2593926" y="60652"/>
                  </a:lnTo>
                  <a:cubicBezTo>
                    <a:pt x="2621490" y="60652"/>
                    <a:pt x="2643835" y="82997"/>
                    <a:pt x="2643835" y="110561"/>
                  </a:cubicBezTo>
                  <a:lnTo>
                    <a:pt x="2643835" y="310190"/>
                  </a:lnTo>
                  <a:cubicBezTo>
                    <a:pt x="2643835" y="337754"/>
                    <a:pt x="2621490" y="360099"/>
                    <a:pt x="2593926" y="360099"/>
                  </a:cubicBezTo>
                  <a:lnTo>
                    <a:pt x="49909" y="360099"/>
                  </a:lnTo>
                  <a:cubicBezTo>
                    <a:pt x="22345" y="360099"/>
                    <a:pt x="0" y="337754"/>
                    <a:pt x="0" y="310190"/>
                  </a:cubicBezTo>
                  <a:lnTo>
                    <a:pt x="0" y="110561"/>
                  </a:lnTo>
                  <a:cubicBezTo>
                    <a:pt x="0" y="82997"/>
                    <a:pt x="22345" y="60652"/>
                    <a:pt x="49909" y="60652"/>
                  </a:cubicBezTo>
                  <a:lnTo>
                    <a:pt x="1223199" y="60652"/>
                  </a:lnTo>
                  <a:close/>
                </a:path>
              </a:pathLst>
            </a:custGeom>
            <a:solidFill>
              <a:srgbClr val="313131">
                <a:alpha val="8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183" name="TextBox 182">
              <a:extLst>
                <a:ext uri="{FF2B5EF4-FFF2-40B4-BE49-F238E27FC236}">
                  <a16:creationId xmlns:a16="http://schemas.microsoft.com/office/drawing/2014/main" id="{F3A6C70A-0404-EFD9-2D42-58B3B43B2F95}"/>
                </a:ext>
              </a:extLst>
            </p:cNvPr>
            <p:cNvSpPr txBox="1"/>
            <p:nvPr/>
          </p:nvSpPr>
          <p:spPr>
            <a:xfrm>
              <a:off x="5890807" y="4943482"/>
              <a:ext cx="734799" cy="69250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spAutoFit/>
            </a:bodyPr>
            <a:lstStyle/>
            <a:p>
              <a:r>
                <a:rPr kumimoji="1" lang="ko-KR" altLang="en-US" sz="450" dirty="0">
                  <a:solidFill>
                    <a:schemeClr val="bg1"/>
                  </a:solidFill>
                </a:rPr>
                <a:t>나의 문제풀이 </a:t>
              </a:r>
              <a:r>
                <a:rPr kumimoji="1" lang="ko-KR" altLang="en-US" sz="450" dirty="0" err="1">
                  <a:solidFill>
                    <a:schemeClr val="bg1"/>
                  </a:solidFill>
                </a:rPr>
                <a:t>정답률</a:t>
              </a:r>
              <a:r>
                <a:rPr kumimoji="1" lang="ko-KR" altLang="en-US" sz="450" dirty="0">
                  <a:solidFill>
                    <a:schemeClr val="bg1"/>
                  </a:solidFill>
                </a:rPr>
                <a:t> 정도</a:t>
              </a:r>
              <a:endParaRPr kumimoji="1" lang="en-US" altLang="ko-KR" sz="450" dirty="0">
                <a:solidFill>
                  <a:schemeClr val="bg1"/>
                </a:solidFill>
              </a:endParaRPr>
            </a:p>
          </p:txBody>
        </p:sp>
      </p:grpSp>
      <p:sp>
        <p:nvSpPr>
          <p:cNvPr id="184" name="Rounded Rectangle">
            <a:extLst>
              <a:ext uri="{FF2B5EF4-FFF2-40B4-BE49-F238E27FC236}">
                <a16:creationId xmlns:a16="http://schemas.microsoft.com/office/drawing/2014/main" id="{D7D46D98-7D19-F040-60C4-1FCCA3A6A27F}"/>
              </a:ext>
            </a:extLst>
          </p:cNvPr>
          <p:cNvSpPr/>
          <p:nvPr/>
        </p:nvSpPr>
        <p:spPr>
          <a:xfrm>
            <a:off x="5533112" y="1167857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6-3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85" name="Rounded Rectangle">
            <a:extLst>
              <a:ext uri="{FF2B5EF4-FFF2-40B4-BE49-F238E27FC236}">
                <a16:creationId xmlns:a16="http://schemas.microsoft.com/office/drawing/2014/main" id="{318015A3-89AB-32C5-C432-49A54A53F735}"/>
              </a:ext>
            </a:extLst>
          </p:cNvPr>
          <p:cNvSpPr/>
          <p:nvPr/>
        </p:nvSpPr>
        <p:spPr>
          <a:xfrm>
            <a:off x="7413918" y="1170145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6-3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686DE409-2398-D2FA-2C7D-18F1317761F7}"/>
              </a:ext>
            </a:extLst>
          </p:cNvPr>
          <p:cNvSpPr txBox="1"/>
          <p:nvPr/>
        </p:nvSpPr>
        <p:spPr>
          <a:xfrm>
            <a:off x="4957881" y="1536452"/>
            <a:ext cx="461665" cy="276999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b="1" dirty="0">
                <a:solidFill>
                  <a:prstClr val="black"/>
                </a:solidFill>
              </a:rPr>
              <a:t>많음</a:t>
            </a:r>
            <a:endParaRPr kumimoji="1" lang="x-none" altLang="en-US" dirty="0">
              <a:solidFill>
                <a:prstClr val="black"/>
              </a:solidFill>
            </a:endParaRP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72485E2F-D8DF-2A53-5F2C-E05026E7600A}"/>
              </a:ext>
            </a:extLst>
          </p:cNvPr>
          <p:cNvSpPr txBox="1"/>
          <p:nvPr/>
        </p:nvSpPr>
        <p:spPr>
          <a:xfrm>
            <a:off x="6871597" y="1530545"/>
            <a:ext cx="461665" cy="276999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b="1" dirty="0">
                <a:solidFill>
                  <a:prstClr val="black"/>
                </a:solidFill>
              </a:rPr>
              <a:t>높음</a:t>
            </a:r>
            <a:endParaRPr kumimoji="1" lang="x-none" altLang="en-US" dirty="0">
              <a:solidFill>
                <a:prstClr val="black"/>
              </a:solidFill>
            </a:endParaRPr>
          </a:p>
        </p:txBody>
      </p:sp>
      <p:sp>
        <p:nvSpPr>
          <p:cNvPr id="188" name="TextBox 187">
            <a:extLst>
              <a:ext uri="{FF2B5EF4-FFF2-40B4-BE49-F238E27FC236}">
                <a16:creationId xmlns:a16="http://schemas.microsoft.com/office/drawing/2014/main" id="{C6610A14-6F6B-141F-C061-FE72ECA79071}"/>
              </a:ext>
            </a:extLst>
          </p:cNvPr>
          <p:cNvSpPr txBox="1"/>
          <p:nvPr/>
        </p:nvSpPr>
        <p:spPr>
          <a:xfrm>
            <a:off x="4955715" y="1930115"/>
            <a:ext cx="477695" cy="184666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1200" b="1" dirty="0">
                <a:solidFill>
                  <a:prstClr val="black"/>
                </a:solidFill>
              </a:rPr>
              <a:t>120 </a:t>
            </a:r>
            <a:r>
              <a:rPr kumimoji="1" lang="ko-KR" altLang="en-US" sz="1200" dirty="0">
                <a:solidFill>
                  <a:prstClr val="black"/>
                </a:solidFill>
              </a:rPr>
              <a:t>개</a:t>
            </a:r>
            <a:endParaRPr kumimoji="1" lang="x-none" altLang="en-US" sz="1200" dirty="0">
              <a:solidFill>
                <a:prstClr val="black"/>
              </a:solidFill>
            </a:endParaRP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FB4BC3E6-52A3-F127-173E-0F82921CCC7A}"/>
              </a:ext>
            </a:extLst>
          </p:cNvPr>
          <p:cNvSpPr txBox="1"/>
          <p:nvPr/>
        </p:nvSpPr>
        <p:spPr>
          <a:xfrm>
            <a:off x="6874527" y="1935155"/>
            <a:ext cx="368691" cy="184666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1200" b="1" dirty="0">
                <a:solidFill>
                  <a:prstClr val="black"/>
                </a:solidFill>
              </a:rPr>
              <a:t>80 </a:t>
            </a:r>
            <a:r>
              <a:rPr kumimoji="1" lang="en-US" altLang="ko-KR" sz="1200" dirty="0">
                <a:solidFill>
                  <a:prstClr val="black"/>
                </a:solidFill>
              </a:rPr>
              <a:t>%</a:t>
            </a:r>
            <a:endParaRPr kumimoji="1" lang="x-none" altLang="en-US" sz="1200" dirty="0">
              <a:solidFill>
                <a:prstClr val="black"/>
              </a:solidFill>
            </a:endParaRPr>
          </a:p>
        </p:txBody>
      </p:sp>
      <p:sp>
        <p:nvSpPr>
          <p:cNvPr id="190" name="Rectangle 4">
            <a:extLst>
              <a:ext uri="{FF2B5EF4-FFF2-40B4-BE49-F238E27FC236}">
                <a16:creationId xmlns:a16="http://schemas.microsoft.com/office/drawing/2014/main" id="{24981C36-2D99-A237-92ED-A9FC30A19800}"/>
              </a:ext>
            </a:extLst>
          </p:cNvPr>
          <p:cNvSpPr/>
          <p:nvPr/>
        </p:nvSpPr>
        <p:spPr>
          <a:xfrm>
            <a:off x="4948327" y="1907762"/>
            <a:ext cx="2381795" cy="230494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191" name="Rounded Rectangle">
            <a:extLst>
              <a:ext uri="{FF2B5EF4-FFF2-40B4-BE49-F238E27FC236}">
                <a16:creationId xmlns:a16="http://schemas.microsoft.com/office/drawing/2014/main" id="{2559BD83-7666-75EC-25E6-0E950B0A9557}"/>
              </a:ext>
            </a:extLst>
          </p:cNvPr>
          <p:cNvSpPr/>
          <p:nvPr/>
        </p:nvSpPr>
        <p:spPr>
          <a:xfrm>
            <a:off x="4798686" y="1865443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6-2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92" name="Rectangle 4">
            <a:extLst>
              <a:ext uri="{FF2B5EF4-FFF2-40B4-BE49-F238E27FC236}">
                <a16:creationId xmlns:a16="http://schemas.microsoft.com/office/drawing/2014/main" id="{D6A0E2F4-83A5-28FF-80CD-87FF431061FC}"/>
              </a:ext>
            </a:extLst>
          </p:cNvPr>
          <p:cNvSpPr/>
          <p:nvPr/>
        </p:nvSpPr>
        <p:spPr>
          <a:xfrm>
            <a:off x="4934399" y="1523844"/>
            <a:ext cx="2381795" cy="318918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193" name="Rounded Rectangle">
            <a:extLst>
              <a:ext uri="{FF2B5EF4-FFF2-40B4-BE49-F238E27FC236}">
                <a16:creationId xmlns:a16="http://schemas.microsoft.com/office/drawing/2014/main" id="{43B354BD-F995-00C0-B3B2-7FF621B26C20}"/>
              </a:ext>
            </a:extLst>
          </p:cNvPr>
          <p:cNvSpPr/>
          <p:nvPr/>
        </p:nvSpPr>
        <p:spPr>
          <a:xfrm>
            <a:off x="4793258" y="1461589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6-1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94" name="Circle">
            <a:extLst>
              <a:ext uri="{FF2B5EF4-FFF2-40B4-BE49-F238E27FC236}">
                <a16:creationId xmlns:a16="http://schemas.microsoft.com/office/drawing/2014/main" id="{443684F9-9B05-8AE8-5D12-1FAB23E9CE46}"/>
              </a:ext>
            </a:extLst>
          </p:cNvPr>
          <p:cNvSpPr/>
          <p:nvPr/>
        </p:nvSpPr>
        <p:spPr>
          <a:xfrm>
            <a:off x="4798004" y="872322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6</a:t>
            </a:r>
          </a:p>
        </p:txBody>
      </p:sp>
    </p:spTree>
    <p:extLst>
      <p:ext uri="{BB962C8B-B14F-4D97-AF65-F5344CB8AC3E}">
        <p14:creationId xmlns:p14="http://schemas.microsoft.com/office/powerpoint/2010/main" val="1385715615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>
            <a:extLst>
              <a:ext uri="{FF2B5EF4-FFF2-40B4-BE49-F238E27FC236}">
                <a16:creationId xmlns:a16="http://schemas.microsoft.com/office/drawing/2014/main" id="{6BB40636-9A2D-503B-12DE-3B67E33D6588}"/>
              </a:ext>
            </a:extLst>
          </p:cNvPr>
          <p:cNvSpPr/>
          <p:nvPr/>
        </p:nvSpPr>
        <p:spPr>
          <a:xfrm>
            <a:off x="14616" y="6858111"/>
            <a:ext cx="12178547" cy="7003162"/>
          </a:xfrm>
          <a:prstGeom prst="rect">
            <a:avLst/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graphicFrame>
        <p:nvGraphicFramePr>
          <p:cNvPr id="5" name="표 752">
            <a:extLst>
              <a:ext uri="{FF2B5EF4-FFF2-40B4-BE49-F238E27FC236}">
                <a16:creationId xmlns:a16="http://schemas.microsoft.com/office/drawing/2014/main" id="{22907413-FFF0-EC33-EF2C-E8177B6208A8}"/>
              </a:ext>
            </a:extLst>
          </p:cNvPr>
          <p:cNvGraphicFramePr>
            <a:graphicFrameLocks noGrp="1"/>
          </p:cNvGraphicFramePr>
          <p:nvPr/>
        </p:nvGraphicFramePr>
        <p:xfrm>
          <a:off x="859610" y="6225666"/>
          <a:ext cx="7579074" cy="216243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263179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263179">
                  <a:extLst>
                    <a:ext uri="{9D8B030D-6E8A-4147-A177-3AD203B41FA5}">
                      <a16:colId xmlns:a16="http://schemas.microsoft.com/office/drawing/2014/main" val="2816591719"/>
                    </a:ext>
                  </a:extLst>
                </a:gridCol>
                <a:gridCol w="1263179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263179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1263179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1263179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</a:tblGrid>
              <a:tr h="234183"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464693"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5892381"/>
                  </a:ext>
                </a:extLst>
              </a:tr>
              <a:tr h="464693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619291">
                <a:tc>
                  <a:txBody>
                    <a:bodyPr/>
                    <a:lstStyle/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287351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graphicFrame>
        <p:nvGraphicFramePr>
          <p:cNvPr id="6" name="표 752">
            <a:extLst>
              <a:ext uri="{FF2B5EF4-FFF2-40B4-BE49-F238E27FC236}">
                <a16:creationId xmlns:a16="http://schemas.microsoft.com/office/drawing/2014/main" id="{4C3B03F7-02C6-6628-2748-163EEF91B7C0}"/>
              </a:ext>
            </a:extLst>
          </p:cNvPr>
          <p:cNvGraphicFramePr>
            <a:graphicFrameLocks noGrp="1"/>
          </p:cNvGraphicFramePr>
          <p:nvPr/>
        </p:nvGraphicFramePr>
        <p:xfrm>
          <a:off x="859510" y="2075198"/>
          <a:ext cx="7579074" cy="216243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263179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263179">
                  <a:extLst>
                    <a:ext uri="{9D8B030D-6E8A-4147-A177-3AD203B41FA5}">
                      <a16:colId xmlns:a16="http://schemas.microsoft.com/office/drawing/2014/main" val="2816591719"/>
                    </a:ext>
                  </a:extLst>
                </a:gridCol>
                <a:gridCol w="1263179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263179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1263179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1263179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</a:tblGrid>
              <a:tr h="234183"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464693"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5892381"/>
                  </a:ext>
                </a:extLst>
              </a:tr>
              <a:tr h="464693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619291">
                <a:tc>
                  <a:txBody>
                    <a:bodyPr/>
                    <a:lstStyle/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287351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sp>
        <p:nvSpPr>
          <p:cNvPr id="7" name="직사각형 6">
            <a:extLst>
              <a:ext uri="{FF2B5EF4-FFF2-40B4-BE49-F238E27FC236}">
                <a16:creationId xmlns:a16="http://schemas.microsoft.com/office/drawing/2014/main" id="{FD2803CD-3F17-12B9-CF4E-5B9F8D864312}"/>
              </a:ext>
            </a:extLst>
          </p:cNvPr>
          <p:cNvSpPr/>
          <p:nvPr/>
        </p:nvSpPr>
        <p:spPr>
          <a:xfrm>
            <a:off x="1963586" y="3163170"/>
            <a:ext cx="205184" cy="1007630"/>
          </a:xfrm>
          <a:prstGeom prst="rect">
            <a:avLst/>
          </a:prstGeom>
          <a:solidFill>
            <a:srgbClr val="0070C0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8" name="직사각형 7">
            <a:extLst>
              <a:ext uri="{FF2B5EF4-FFF2-40B4-BE49-F238E27FC236}">
                <a16:creationId xmlns:a16="http://schemas.microsoft.com/office/drawing/2014/main" id="{9CE8A057-9717-CD11-73BB-557292AC4549}"/>
              </a:ext>
            </a:extLst>
          </p:cNvPr>
          <p:cNvSpPr/>
          <p:nvPr/>
        </p:nvSpPr>
        <p:spPr>
          <a:xfrm>
            <a:off x="4525621" y="7402276"/>
            <a:ext cx="205184" cy="100763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9D11D55E-062D-3195-54E9-0DC9CFA1D100}"/>
              </a:ext>
            </a:extLst>
          </p:cNvPr>
          <p:cNvSpPr/>
          <p:nvPr/>
        </p:nvSpPr>
        <p:spPr>
          <a:xfrm>
            <a:off x="5814835" y="6793537"/>
            <a:ext cx="205184" cy="1643151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10" name="직사각형 9">
            <a:extLst>
              <a:ext uri="{FF2B5EF4-FFF2-40B4-BE49-F238E27FC236}">
                <a16:creationId xmlns:a16="http://schemas.microsoft.com/office/drawing/2014/main" id="{ADE45D4A-8414-6F69-760E-6F618A082294}"/>
              </a:ext>
            </a:extLst>
          </p:cNvPr>
          <p:cNvSpPr/>
          <p:nvPr/>
        </p:nvSpPr>
        <p:spPr>
          <a:xfrm>
            <a:off x="7084768" y="7623079"/>
            <a:ext cx="205184" cy="798994"/>
          </a:xfrm>
          <a:prstGeom prst="rect">
            <a:avLst/>
          </a:prstGeom>
          <a:solidFill>
            <a:srgbClr val="0070C0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F141B84-50AF-D773-7654-042B079507BB}"/>
              </a:ext>
            </a:extLst>
          </p:cNvPr>
          <p:cNvSpPr txBox="1"/>
          <p:nvPr/>
        </p:nvSpPr>
        <p:spPr>
          <a:xfrm>
            <a:off x="1648229" y="4243549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자연환경과 인간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0CB5EE8-74F1-A760-E58C-0706DF30F685}"/>
              </a:ext>
            </a:extLst>
          </p:cNvPr>
          <p:cNvSpPr txBox="1"/>
          <p:nvPr/>
        </p:nvSpPr>
        <p:spPr>
          <a:xfrm>
            <a:off x="2909226" y="4243549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생활공간과 사회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4BB3CF5-C409-B9F8-4DB8-633AFB179BC4}"/>
              </a:ext>
            </a:extLst>
          </p:cNvPr>
          <p:cNvSpPr txBox="1"/>
          <p:nvPr/>
        </p:nvSpPr>
        <p:spPr>
          <a:xfrm>
            <a:off x="4170223" y="4243549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인권보장과 헌법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722718CD-12E2-0769-94EE-67DBC8F60058}"/>
              </a:ext>
            </a:extLst>
          </p:cNvPr>
          <p:cNvSpPr txBox="1"/>
          <p:nvPr/>
        </p:nvSpPr>
        <p:spPr>
          <a:xfrm>
            <a:off x="5431220" y="4243549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시장경제와 금융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81FF994-3A91-7904-1F6F-8A77EB4E803C}"/>
              </a:ext>
            </a:extLst>
          </p:cNvPr>
          <p:cNvSpPr txBox="1"/>
          <p:nvPr/>
        </p:nvSpPr>
        <p:spPr>
          <a:xfrm>
            <a:off x="6726797" y="4258143"/>
            <a:ext cx="89447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사회 정의와 불평등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E0934B56-D05C-506D-93FD-8B9F5E912C79}"/>
              </a:ext>
            </a:extLst>
          </p:cNvPr>
          <p:cNvSpPr txBox="1"/>
          <p:nvPr/>
        </p:nvSpPr>
        <p:spPr>
          <a:xfrm>
            <a:off x="526943" y="539846"/>
            <a:ext cx="365677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>
                <a:solidFill>
                  <a:srgbClr val="0070C0"/>
                </a:solidFill>
              </a:rPr>
              <a:t>마지막에 응시한 평가진단명 순서가 </a:t>
            </a:r>
            <a:r>
              <a:rPr lang="en-US" altLang="ko-KR" sz="1000" b="1" dirty="0">
                <a:solidFill>
                  <a:srgbClr val="0070C0"/>
                </a:solidFill>
              </a:rPr>
              <a:t>2</a:t>
            </a:r>
            <a:r>
              <a:rPr lang="ko-KR" altLang="en-US" sz="1000" b="1" dirty="0">
                <a:solidFill>
                  <a:srgbClr val="0070C0"/>
                </a:solidFill>
              </a:rPr>
              <a:t>번째</a:t>
            </a:r>
            <a:r>
              <a:rPr lang="en-US" altLang="ko-KR" sz="1000" b="1" dirty="0">
                <a:solidFill>
                  <a:srgbClr val="0070C0"/>
                </a:solidFill>
              </a:rPr>
              <a:t>~6</a:t>
            </a:r>
            <a:r>
              <a:rPr lang="ko-KR" altLang="en-US" sz="1000" b="1" dirty="0">
                <a:solidFill>
                  <a:srgbClr val="0070C0"/>
                </a:solidFill>
              </a:rPr>
              <a:t>번째일 경우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altLang="ko-KR" sz="1000" b="1" dirty="0">
              <a:solidFill>
                <a:srgbClr val="0070C0"/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F6221FD9-60C1-2BEC-C205-331B636761A8}"/>
              </a:ext>
            </a:extLst>
          </p:cNvPr>
          <p:cNvSpPr txBox="1"/>
          <p:nvPr/>
        </p:nvSpPr>
        <p:spPr>
          <a:xfrm>
            <a:off x="499231" y="4656916"/>
            <a:ext cx="187743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>
                <a:solidFill>
                  <a:srgbClr val="0070C0"/>
                </a:solidFill>
              </a:rPr>
              <a:t>다른 상세 과목 탭 선택 시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altLang="ko-KR" sz="1000" b="1" dirty="0">
              <a:solidFill>
                <a:srgbClr val="0070C0"/>
              </a:solidFill>
            </a:endParaRPr>
          </a:p>
        </p:txBody>
      </p:sp>
      <p:sp>
        <p:nvSpPr>
          <p:cNvPr id="23" name="모서리가 둥근 직사각형 1092">
            <a:extLst>
              <a:ext uri="{FF2B5EF4-FFF2-40B4-BE49-F238E27FC236}">
                <a16:creationId xmlns:a16="http://schemas.microsoft.com/office/drawing/2014/main" id="{9F5E7E37-5898-4348-F8E6-893A9AFC97EC}"/>
              </a:ext>
            </a:extLst>
          </p:cNvPr>
          <p:cNvSpPr/>
          <p:nvPr/>
        </p:nvSpPr>
        <p:spPr>
          <a:xfrm rot="16200000">
            <a:off x="1944762" y="3417992"/>
            <a:ext cx="45721" cy="2067750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kumimoji="1" lang="ko-KR" altLang="en-US"/>
          </a:p>
        </p:txBody>
      </p:sp>
      <p:graphicFrame>
        <p:nvGraphicFramePr>
          <p:cNvPr id="25" name="표 24">
            <a:extLst>
              <a:ext uri="{FF2B5EF4-FFF2-40B4-BE49-F238E27FC236}">
                <a16:creationId xmlns:a16="http://schemas.microsoft.com/office/drawing/2014/main" id="{F2A3DF92-F4CD-5AE7-4F48-48C89A4F600D}"/>
              </a:ext>
            </a:extLst>
          </p:cNvPr>
          <p:cNvGraphicFramePr>
            <a:graphicFrameLocks noGrp="1"/>
          </p:cNvGraphicFramePr>
          <p:nvPr/>
        </p:nvGraphicFramePr>
        <p:xfrm>
          <a:off x="9280988" y="2958382"/>
          <a:ext cx="2260600" cy="1450340"/>
        </p:xfrm>
        <a:graphic>
          <a:graphicData uri="http://schemas.openxmlformats.org/drawingml/2006/table">
            <a:tbl>
              <a:tblPr>
                <a:tableStyleId>{073A0DAA-6AF3-43AB-8588-CEC1D06C72B9}</a:tableStyleId>
              </a:tblPr>
              <a:tblGrid>
                <a:gridCol w="647700">
                  <a:extLst>
                    <a:ext uri="{9D8B030D-6E8A-4147-A177-3AD203B41FA5}">
                      <a16:colId xmlns:a16="http://schemas.microsoft.com/office/drawing/2014/main" val="921287222"/>
                    </a:ext>
                  </a:extLst>
                </a:gridCol>
                <a:gridCol w="1612900">
                  <a:extLst>
                    <a:ext uri="{9D8B030D-6E8A-4147-A177-3AD203B41FA5}">
                      <a16:colId xmlns:a16="http://schemas.microsoft.com/office/drawing/2014/main" val="94380719"/>
                    </a:ext>
                  </a:extLst>
                </a:gridCol>
              </a:tblGrid>
              <a:tr h="21590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u="none" strike="noStrike" dirty="0">
                          <a:effectLst/>
                        </a:rPr>
                        <a:t>평가단위</a:t>
                      </a:r>
                      <a:endParaRPr lang="ko-KR" alt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u="none" strike="noStrike" dirty="0">
                          <a:effectLst/>
                        </a:rPr>
                        <a:t>평가 단위명</a:t>
                      </a:r>
                      <a:endParaRPr lang="ko-KR" alt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410365693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u="none" strike="noStrike" dirty="0">
                          <a:effectLst/>
                        </a:rPr>
                        <a:t>1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u="none" strike="noStrike">
                          <a:effectLst/>
                        </a:rPr>
                        <a:t>인간</a:t>
                      </a:r>
                      <a:r>
                        <a:rPr lang="en-US" altLang="ko-KR" sz="900" u="none" strike="noStrike">
                          <a:effectLst/>
                        </a:rPr>
                        <a:t>, </a:t>
                      </a:r>
                      <a:r>
                        <a:rPr lang="ko-KR" altLang="en-US" sz="900" u="none" strike="noStrike">
                          <a:effectLst/>
                        </a:rPr>
                        <a:t>사회</a:t>
                      </a:r>
                      <a:r>
                        <a:rPr lang="en-US" altLang="ko-KR" sz="900" u="none" strike="noStrike">
                          <a:effectLst/>
                        </a:rPr>
                        <a:t>, </a:t>
                      </a:r>
                      <a:r>
                        <a:rPr lang="ko-KR" altLang="en-US" sz="900" u="none" strike="noStrike">
                          <a:effectLst/>
                        </a:rPr>
                        <a:t>환경과 행복</a:t>
                      </a:r>
                      <a:endParaRPr lang="ko-KR" altLang="en-US" sz="9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78107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u="none" strike="noStrike" dirty="0">
                          <a:effectLst/>
                        </a:rPr>
                        <a:t>2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u="none" strike="noStrike" dirty="0">
                          <a:effectLst/>
                        </a:rPr>
                        <a:t>자연환경과 인간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8806210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u="none" strike="noStrike" dirty="0">
                          <a:effectLst/>
                        </a:rPr>
                        <a:t>3</a:t>
                      </a:r>
                      <a:endParaRPr lang="en-US" altLang="ko-KR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u="none" strike="noStrike" dirty="0">
                          <a:effectLst/>
                        </a:rPr>
                        <a:t>생활공간과 사회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293017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u="none" strike="noStrike">
                          <a:effectLst/>
                        </a:rPr>
                        <a:t>4</a:t>
                      </a:r>
                      <a:endParaRPr lang="en-US" altLang="ko-KR" sz="9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u="none" strike="noStrike" dirty="0">
                          <a:effectLst/>
                        </a:rPr>
                        <a:t>인권보장과 헌법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9862547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u="none" strike="noStrike">
                          <a:effectLst/>
                        </a:rPr>
                        <a:t>5</a:t>
                      </a:r>
                      <a:endParaRPr lang="en-US" altLang="ko-KR" sz="9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u="none" strike="noStrike" dirty="0">
                          <a:effectLst/>
                        </a:rPr>
                        <a:t>시장경제와 금융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7622541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u="none" strike="noStrike">
                          <a:effectLst/>
                        </a:rPr>
                        <a:t>6</a:t>
                      </a:r>
                      <a:endParaRPr lang="en-US" altLang="ko-KR" sz="9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u="none" strike="noStrike" dirty="0">
                          <a:effectLst/>
                        </a:rPr>
                        <a:t>사회 정의와 불평등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9730442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u="none" strike="noStrike">
                          <a:effectLst/>
                        </a:rPr>
                        <a:t>7</a:t>
                      </a:r>
                      <a:endParaRPr lang="en-US" altLang="ko-KR" sz="9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u="none" strike="noStrike" dirty="0">
                          <a:effectLst/>
                        </a:rPr>
                        <a:t>문화와 다양성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268216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u="none" strike="noStrike">
                          <a:effectLst/>
                        </a:rPr>
                        <a:t>8</a:t>
                      </a:r>
                      <a:endParaRPr lang="en-US" altLang="ko-KR" sz="9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u="none" strike="noStrike" dirty="0">
                          <a:effectLst/>
                        </a:rPr>
                        <a:t>세계화와 평화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234805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900" u="none" strike="noStrike">
                          <a:effectLst/>
                        </a:rPr>
                        <a:t>9</a:t>
                      </a:r>
                      <a:endParaRPr lang="en-US" altLang="ko-KR" sz="9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u="none" strike="noStrike" dirty="0">
                          <a:effectLst/>
                        </a:rPr>
                        <a:t>미래와 지속 가능한 삶</a:t>
                      </a:r>
                      <a:endParaRPr lang="ko-KR" alt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47834904"/>
                  </a:ext>
                </a:extLst>
              </a:tr>
            </a:tbl>
          </a:graphicData>
        </a:graphic>
      </p:graphicFrame>
      <p:sp>
        <p:nvSpPr>
          <p:cNvPr id="27" name="TextBox 26">
            <a:extLst>
              <a:ext uri="{FF2B5EF4-FFF2-40B4-BE49-F238E27FC236}">
                <a16:creationId xmlns:a16="http://schemas.microsoft.com/office/drawing/2014/main" id="{0E0BA29F-A0EA-A538-4C59-E5A99FDDE609}"/>
              </a:ext>
            </a:extLst>
          </p:cNvPr>
          <p:cNvSpPr txBox="1"/>
          <p:nvPr/>
        </p:nvSpPr>
        <p:spPr>
          <a:xfrm>
            <a:off x="8967762" y="2644022"/>
            <a:ext cx="315983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 err="1">
                <a:solidFill>
                  <a:srgbClr val="0070C0"/>
                </a:solidFill>
              </a:rPr>
              <a:t>하이러닝</a:t>
            </a:r>
            <a:r>
              <a:rPr lang="ko-KR" altLang="en-US" sz="1000" b="1" dirty="0">
                <a:solidFill>
                  <a:srgbClr val="0070C0"/>
                </a:solidFill>
              </a:rPr>
              <a:t> 진단체계 고등 통합사회 평가단위 순서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sz="1000" b="1" dirty="0">
              <a:solidFill>
                <a:srgbClr val="0070C0"/>
              </a:solidFill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2E28369E-796E-4EC6-2373-185621AC0371}"/>
              </a:ext>
            </a:extLst>
          </p:cNvPr>
          <p:cNvSpPr txBox="1"/>
          <p:nvPr/>
        </p:nvSpPr>
        <p:spPr>
          <a:xfrm>
            <a:off x="9053107" y="4470174"/>
            <a:ext cx="28902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※</a:t>
            </a:r>
            <a:r>
              <a:rPr kumimoji="1" lang="ko-KR" altLang="en-US" sz="800" dirty="0">
                <a:solidFill>
                  <a:prstClr val="black"/>
                </a:solidFill>
              </a:rPr>
              <a:t>그래프의 평가진단명 순서 이해를 돕기 위한 참고자료입니다</a:t>
            </a:r>
            <a:r>
              <a:rPr kumimoji="1" lang="en-US" altLang="ko-KR" sz="800" dirty="0">
                <a:solidFill>
                  <a:prstClr val="black"/>
                </a:solidFill>
              </a:rPr>
              <a:t>.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30" name="직사각형 29">
            <a:extLst>
              <a:ext uri="{FF2B5EF4-FFF2-40B4-BE49-F238E27FC236}">
                <a16:creationId xmlns:a16="http://schemas.microsoft.com/office/drawing/2014/main" id="{58016C28-048D-E763-27BB-66E0C4C92584}"/>
              </a:ext>
            </a:extLst>
          </p:cNvPr>
          <p:cNvSpPr/>
          <p:nvPr/>
        </p:nvSpPr>
        <p:spPr>
          <a:xfrm>
            <a:off x="1681970" y="2823642"/>
            <a:ext cx="754286" cy="1376117"/>
          </a:xfrm>
          <a:prstGeom prst="rect">
            <a:avLst/>
          </a:prstGeom>
          <a:noFill/>
          <a:ln w="12700" cap="flat">
            <a:solidFill>
              <a:srgbClr val="00B0F0"/>
            </a:solidFill>
            <a:prstDash val="sysDot"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graphicFrame>
        <p:nvGraphicFramePr>
          <p:cNvPr id="31" name="표 30">
            <a:extLst>
              <a:ext uri="{FF2B5EF4-FFF2-40B4-BE49-F238E27FC236}">
                <a16:creationId xmlns:a16="http://schemas.microsoft.com/office/drawing/2014/main" id="{72910E1B-7476-3330-AF38-BF4851510D45}"/>
              </a:ext>
            </a:extLst>
          </p:cNvPr>
          <p:cNvGraphicFramePr>
            <a:graphicFrameLocks noGrp="1"/>
          </p:cNvGraphicFramePr>
          <p:nvPr/>
        </p:nvGraphicFramePr>
        <p:xfrm>
          <a:off x="8967762" y="4687255"/>
          <a:ext cx="3047759" cy="92544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9406">
                  <a:extLst>
                    <a:ext uri="{9D8B030D-6E8A-4147-A177-3AD203B41FA5}">
                      <a16:colId xmlns:a16="http://schemas.microsoft.com/office/drawing/2014/main" val="3525050426"/>
                    </a:ext>
                  </a:extLst>
                </a:gridCol>
                <a:gridCol w="2818353">
                  <a:extLst>
                    <a:ext uri="{9D8B030D-6E8A-4147-A177-3AD203B41FA5}">
                      <a16:colId xmlns:a16="http://schemas.microsoft.com/office/drawing/2014/main" val="386793161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마지막으로 응시한 평가단위명으로 스크롤 바 이동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중등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탭 선택마다 기능 동작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과목의 마지막으로 응시한 평가단위명으로 이동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고등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&gt;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상세과목 탭 선택마다 기능 동작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과목의 마지막으로 응시한 평가단위명으로 이동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평가단위 순서에 따라 스크롤 바 위치 상이 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문제풀이 수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 err="1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영상학습시간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문제유형 별 </a:t>
                      </a:r>
                      <a:r>
                        <a:rPr lang="ko-KR" altLang="en-US" sz="700" b="0" u="none" strike="noStrike" cap="none" dirty="0" err="1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동일 기능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6864743"/>
                  </a:ext>
                </a:extLst>
              </a:tr>
            </a:tbl>
          </a:graphicData>
        </a:graphic>
      </p:graphicFrame>
      <p:sp>
        <p:nvSpPr>
          <p:cNvPr id="33" name="Circle">
            <a:extLst>
              <a:ext uri="{FF2B5EF4-FFF2-40B4-BE49-F238E27FC236}">
                <a16:creationId xmlns:a16="http://schemas.microsoft.com/office/drawing/2014/main" id="{A9A2683F-89C8-22B9-A8A6-0A389CBFB280}"/>
              </a:ext>
            </a:extLst>
          </p:cNvPr>
          <p:cNvSpPr/>
          <p:nvPr/>
        </p:nvSpPr>
        <p:spPr>
          <a:xfrm>
            <a:off x="1618970" y="2771014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C6EDEE70-2E6A-9E1C-FEB7-C1F3B1D040A7}"/>
              </a:ext>
            </a:extLst>
          </p:cNvPr>
          <p:cNvSpPr txBox="1"/>
          <p:nvPr/>
        </p:nvSpPr>
        <p:spPr>
          <a:xfrm>
            <a:off x="-33555" y="19051"/>
            <a:ext cx="601639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"/>
              <a:buFont typeface="맑은 고딕" panose="020B0503020000020004" pitchFamily="50" charset="-127"/>
              <a:buNone/>
              <a:tabLst/>
              <a:defRPr/>
            </a:pPr>
            <a:r>
              <a:rPr lang="ko-KR" altLang="en-US" sz="1400" b="1" u="none" strike="noStrike" cap="none" dirty="0">
                <a:solidFill>
                  <a:schemeClr val="tx1"/>
                </a:solidFill>
                <a:latin typeface="+mn-ea"/>
                <a:ea typeface="+mn-ea"/>
              </a:rPr>
              <a:t>마지막에 응시한 평가진단</a:t>
            </a:r>
            <a:r>
              <a:rPr lang="ko-KR" altLang="en-US" sz="1400" b="1" dirty="0">
                <a:latin typeface="+mn-ea"/>
              </a:rPr>
              <a:t>명 이동 화면 및 스크롤 바 위치 케이스별 정의</a:t>
            </a:r>
            <a:endParaRPr lang="en-US" altLang="ko-KR" sz="1400" b="1" u="none" strike="noStrike" cap="none" dirty="0">
              <a:solidFill>
                <a:schemeClr val="tx1"/>
              </a:solidFill>
              <a:latin typeface="+mn-ea"/>
              <a:ea typeface="+mn-ea"/>
            </a:endParaRPr>
          </a:p>
        </p:txBody>
      </p: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EEE2A138-1E13-D42A-7837-B95BF35D0D63}"/>
              </a:ext>
            </a:extLst>
          </p:cNvPr>
          <p:cNvGrpSpPr/>
          <p:nvPr/>
        </p:nvGrpSpPr>
        <p:grpSpPr>
          <a:xfrm>
            <a:off x="8128948" y="1171894"/>
            <a:ext cx="286394" cy="78075"/>
            <a:chOff x="7904204" y="3140807"/>
            <a:chExt cx="286394" cy="78075"/>
          </a:xfrm>
        </p:grpSpPr>
        <p:sp>
          <p:nvSpPr>
            <p:cNvPr id="47" name="TextBox 53">
              <a:extLst>
                <a:ext uri="{FF2B5EF4-FFF2-40B4-BE49-F238E27FC236}">
                  <a16:creationId xmlns:a16="http://schemas.microsoft.com/office/drawing/2014/main" id="{2FEECA25-52D6-9FBF-7D5D-6E604ADCB75A}"/>
                </a:ext>
              </a:extLst>
            </p:cNvPr>
            <p:cNvSpPr txBox="1"/>
            <p:nvPr/>
          </p:nvSpPr>
          <p:spPr>
            <a:xfrm>
              <a:off x="7998238" y="3140807"/>
              <a:ext cx="19236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홍성일</a:t>
              </a:r>
              <a:endParaRPr lang="en-US" altLang="ko-KR" sz="500" dirty="0"/>
            </a:p>
          </p:txBody>
        </p:sp>
        <p:sp>
          <p:nvSpPr>
            <p:cNvPr id="50" name="직사각형 49">
              <a:extLst>
                <a:ext uri="{FF2B5EF4-FFF2-40B4-BE49-F238E27FC236}">
                  <a16:creationId xmlns:a16="http://schemas.microsoft.com/office/drawing/2014/main" id="{93E787C0-8036-5E1A-565E-52B5AAEB3C2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04204" y="3146882"/>
              <a:ext cx="72787" cy="72000"/>
            </a:xfrm>
            <a:prstGeom prst="rect">
              <a:avLst/>
            </a:pr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 dirty="0"/>
            </a:p>
          </p:txBody>
        </p:sp>
      </p:grpSp>
      <p:grpSp>
        <p:nvGrpSpPr>
          <p:cNvPr id="56" name="그룹 55">
            <a:extLst>
              <a:ext uri="{FF2B5EF4-FFF2-40B4-BE49-F238E27FC236}">
                <a16:creationId xmlns:a16="http://schemas.microsoft.com/office/drawing/2014/main" id="{3FB48B05-DF15-FA2C-8AF2-41256F3639BD}"/>
              </a:ext>
            </a:extLst>
          </p:cNvPr>
          <p:cNvGrpSpPr/>
          <p:nvPr/>
        </p:nvGrpSpPr>
        <p:grpSpPr>
          <a:xfrm>
            <a:off x="8134471" y="5308288"/>
            <a:ext cx="286394" cy="78075"/>
            <a:chOff x="7904204" y="3140807"/>
            <a:chExt cx="286394" cy="78075"/>
          </a:xfrm>
        </p:grpSpPr>
        <p:sp>
          <p:nvSpPr>
            <p:cNvPr id="57" name="TextBox 53">
              <a:extLst>
                <a:ext uri="{FF2B5EF4-FFF2-40B4-BE49-F238E27FC236}">
                  <a16:creationId xmlns:a16="http://schemas.microsoft.com/office/drawing/2014/main" id="{04D608FC-CE48-17D4-CF3B-2A6D463EFA73}"/>
                </a:ext>
              </a:extLst>
            </p:cNvPr>
            <p:cNvSpPr txBox="1"/>
            <p:nvPr/>
          </p:nvSpPr>
          <p:spPr>
            <a:xfrm>
              <a:off x="7998238" y="3140807"/>
              <a:ext cx="19236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홍성일</a:t>
              </a:r>
              <a:endParaRPr lang="en-US" altLang="ko-KR" sz="500" dirty="0"/>
            </a:p>
          </p:txBody>
        </p:sp>
        <p:sp>
          <p:nvSpPr>
            <p:cNvPr id="79" name="직사각형 78">
              <a:extLst>
                <a:ext uri="{FF2B5EF4-FFF2-40B4-BE49-F238E27FC236}">
                  <a16:creationId xmlns:a16="http://schemas.microsoft.com/office/drawing/2014/main" id="{894CDC50-C7C3-6D2A-9E2E-0E8AFBD0FB1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04204" y="3146882"/>
              <a:ext cx="72787" cy="72000"/>
            </a:xfrm>
            <a:prstGeom prst="rect">
              <a:avLst/>
            </a:pr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 dirty="0"/>
            </a:p>
          </p:txBody>
        </p:sp>
      </p:grpSp>
      <p:sp>
        <p:nvSpPr>
          <p:cNvPr id="84" name="TextBox 83">
            <a:extLst>
              <a:ext uri="{FF2B5EF4-FFF2-40B4-BE49-F238E27FC236}">
                <a16:creationId xmlns:a16="http://schemas.microsoft.com/office/drawing/2014/main" id="{96CDC5CD-BAD3-6AD9-D13E-C54A20E47193}"/>
              </a:ext>
            </a:extLst>
          </p:cNvPr>
          <p:cNvSpPr txBox="1"/>
          <p:nvPr/>
        </p:nvSpPr>
        <p:spPr>
          <a:xfrm>
            <a:off x="608058" y="2075198"/>
            <a:ext cx="205184" cy="2462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dirty="0">
                <a:solidFill>
                  <a:prstClr val="black"/>
                </a:solidFill>
              </a:rPr>
              <a:t>매우</a:t>
            </a:r>
            <a:endParaRPr kumimoji="1" lang="en-US" altLang="x-none" sz="800" dirty="0">
              <a:solidFill>
                <a:prstClr val="black"/>
              </a:solidFill>
            </a:endParaRPr>
          </a:p>
          <a:p>
            <a:r>
              <a:rPr kumimoji="1" lang="x-none" altLang="en-US" sz="800" dirty="0">
                <a:solidFill>
                  <a:prstClr val="black"/>
                </a:solidFill>
              </a:rPr>
              <a:t>우수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DED5C2C-F0C3-B57D-4D72-08C513C51A34}"/>
              </a:ext>
            </a:extLst>
          </p:cNvPr>
          <p:cNvSpPr txBox="1"/>
          <p:nvPr/>
        </p:nvSpPr>
        <p:spPr>
          <a:xfrm>
            <a:off x="608058" y="2494752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dirty="0">
                <a:solidFill>
                  <a:prstClr val="black"/>
                </a:solidFill>
              </a:rPr>
              <a:t>우수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3842AEB0-D3E6-D1CC-1F40-96CA6F512C12}"/>
              </a:ext>
            </a:extLst>
          </p:cNvPr>
          <p:cNvSpPr txBox="1"/>
          <p:nvPr/>
        </p:nvSpPr>
        <p:spPr>
          <a:xfrm>
            <a:off x="608058" y="2957178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dirty="0">
                <a:solidFill>
                  <a:prstClr val="black"/>
                </a:solidFill>
              </a:rPr>
              <a:t>보통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1997B97D-8BD2-6CED-7882-47F9C9825E0F}"/>
              </a:ext>
            </a:extLst>
          </p:cNvPr>
          <p:cNvSpPr txBox="1"/>
          <p:nvPr/>
        </p:nvSpPr>
        <p:spPr>
          <a:xfrm>
            <a:off x="608058" y="3469116"/>
            <a:ext cx="205184" cy="2462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다소</a:t>
            </a:r>
            <a:endParaRPr kumimoji="1" lang="en-US" altLang="en-US" sz="800" dirty="0">
              <a:solidFill>
                <a:prstClr val="black"/>
              </a:solidFill>
            </a:endParaRPr>
          </a:p>
          <a:p>
            <a:r>
              <a:rPr kumimoji="1" lang="x-none" altLang="en-US" sz="800" dirty="0">
                <a:solidFill>
                  <a:prstClr val="black"/>
                </a:solidFill>
              </a:rPr>
              <a:t>미흡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5E40A02B-9AA9-24D5-6BB6-9D3FD05A5FB2}"/>
              </a:ext>
            </a:extLst>
          </p:cNvPr>
          <p:cNvSpPr txBox="1"/>
          <p:nvPr/>
        </p:nvSpPr>
        <p:spPr>
          <a:xfrm>
            <a:off x="608058" y="4036046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미흡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D6F8743E-1446-3D39-48C0-239C522F5F85}"/>
              </a:ext>
            </a:extLst>
          </p:cNvPr>
          <p:cNvSpPr txBox="1"/>
          <p:nvPr/>
        </p:nvSpPr>
        <p:spPr>
          <a:xfrm>
            <a:off x="608158" y="6225666"/>
            <a:ext cx="205184" cy="2462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dirty="0">
                <a:solidFill>
                  <a:prstClr val="black"/>
                </a:solidFill>
              </a:rPr>
              <a:t>매우</a:t>
            </a:r>
            <a:endParaRPr kumimoji="1" lang="en-US" altLang="x-none" sz="800" dirty="0">
              <a:solidFill>
                <a:prstClr val="black"/>
              </a:solidFill>
            </a:endParaRPr>
          </a:p>
          <a:p>
            <a:r>
              <a:rPr kumimoji="1" lang="x-none" altLang="en-US" sz="800" dirty="0">
                <a:solidFill>
                  <a:prstClr val="black"/>
                </a:solidFill>
              </a:rPr>
              <a:t>우수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5936F215-E8C3-A736-B859-3792C9D45012}"/>
              </a:ext>
            </a:extLst>
          </p:cNvPr>
          <p:cNvSpPr txBox="1"/>
          <p:nvPr/>
        </p:nvSpPr>
        <p:spPr>
          <a:xfrm>
            <a:off x="608158" y="6645220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dirty="0">
                <a:solidFill>
                  <a:prstClr val="black"/>
                </a:solidFill>
              </a:rPr>
              <a:t>우수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5726B27D-ECC5-1DA4-4B56-BEE0583D0451}"/>
              </a:ext>
            </a:extLst>
          </p:cNvPr>
          <p:cNvSpPr txBox="1"/>
          <p:nvPr/>
        </p:nvSpPr>
        <p:spPr>
          <a:xfrm>
            <a:off x="608158" y="7107646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dirty="0">
                <a:solidFill>
                  <a:prstClr val="black"/>
                </a:solidFill>
              </a:rPr>
              <a:t>보통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D7A75AEE-122B-A775-608D-7C69C8000C88}"/>
              </a:ext>
            </a:extLst>
          </p:cNvPr>
          <p:cNvSpPr txBox="1"/>
          <p:nvPr/>
        </p:nvSpPr>
        <p:spPr>
          <a:xfrm>
            <a:off x="608158" y="7619584"/>
            <a:ext cx="205184" cy="2462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다소</a:t>
            </a:r>
            <a:endParaRPr kumimoji="1" lang="en-US" altLang="en-US" sz="800" dirty="0">
              <a:solidFill>
                <a:prstClr val="black"/>
              </a:solidFill>
            </a:endParaRPr>
          </a:p>
          <a:p>
            <a:r>
              <a:rPr kumimoji="1" lang="x-none" altLang="en-US" sz="800" dirty="0">
                <a:solidFill>
                  <a:prstClr val="black"/>
                </a:solidFill>
              </a:rPr>
              <a:t>미흡</a:t>
            </a: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98A78ADA-59E9-DD33-8005-55C34376E033}"/>
              </a:ext>
            </a:extLst>
          </p:cNvPr>
          <p:cNvSpPr txBox="1"/>
          <p:nvPr/>
        </p:nvSpPr>
        <p:spPr>
          <a:xfrm>
            <a:off x="610804" y="8193076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미흡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graphicFrame>
        <p:nvGraphicFramePr>
          <p:cNvPr id="100" name="표 3">
            <a:extLst>
              <a:ext uri="{FF2B5EF4-FFF2-40B4-BE49-F238E27FC236}">
                <a16:creationId xmlns:a16="http://schemas.microsoft.com/office/drawing/2014/main" id="{21395A3F-F533-668A-0B1D-02096156AAFB}"/>
              </a:ext>
            </a:extLst>
          </p:cNvPr>
          <p:cNvGraphicFramePr>
            <a:graphicFrameLocks noGrp="1"/>
          </p:cNvGraphicFramePr>
          <p:nvPr/>
        </p:nvGraphicFramePr>
        <p:xfrm>
          <a:off x="618990" y="848718"/>
          <a:ext cx="7842790" cy="1981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84279">
                  <a:extLst>
                    <a:ext uri="{9D8B030D-6E8A-4147-A177-3AD203B41FA5}">
                      <a16:colId xmlns:a16="http://schemas.microsoft.com/office/drawing/2014/main" val="3905116813"/>
                    </a:ext>
                  </a:extLst>
                </a:gridCol>
                <a:gridCol w="784279">
                  <a:extLst>
                    <a:ext uri="{9D8B030D-6E8A-4147-A177-3AD203B41FA5}">
                      <a16:colId xmlns:a16="http://schemas.microsoft.com/office/drawing/2014/main" val="3829473967"/>
                    </a:ext>
                  </a:extLst>
                </a:gridCol>
                <a:gridCol w="784279">
                  <a:extLst>
                    <a:ext uri="{9D8B030D-6E8A-4147-A177-3AD203B41FA5}">
                      <a16:colId xmlns:a16="http://schemas.microsoft.com/office/drawing/2014/main" val="3376927487"/>
                    </a:ext>
                  </a:extLst>
                </a:gridCol>
                <a:gridCol w="784279">
                  <a:extLst>
                    <a:ext uri="{9D8B030D-6E8A-4147-A177-3AD203B41FA5}">
                      <a16:colId xmlns:a16="http://schemas.microsoft.com/office/drawing/2014/main" val="305501059"/>
                    </a:ext>
                  </a:extLst>
                </a:gridCol>
                <a:gridCol w="784279">
                  <a:extLst>
                    <a:ext uri="{9D8B030D-6E8A-4147-A177-3AD203B41FA5}">
                      <a16:colId xmlns:a16="http://schemas.microsoft.com/office/drawing/2014/main" val="581801235"/>
                    </a:ext>
                  </a:extLst>
                </a:gridCol>
                <a:gridCol w="784279">
                  <a:extLst>
                    <a:ext uri="{9D8B030D-6E8A-4147-A177-3AD203B41FA5}">
                      <a16:colId xmlns:a16="http://schemas.microsoft.com/office/drawing/2014/main" val="3517660192"/>
                    </a:ext>
                  </a:extLst>
                </a:gridCol>
                <a:gridCol w="784279">
                  <a:extLst>
                    <a:ext uri="{9D8B030D-6E8A-4147-A177-3AD203B41FA5}">
                      <a16:colId xmlns:a16="http://schemas.microsoft.com/office/drawing/2014/main" val="2797336937"/>
                    </a:ext>
                  </a:extLst>
                </a:gridCol>
                <a:gridCol w="784279">
                  <a:extLst>
                    <a:ext uri="{9D8B030D-6E8A-4147-A177-3AD203B41FA5}">
                      <a16:colId xmlns:a16="http://schemas.microsoft.com/office/drawing/2014/main" val="4006723050"/>
                    </a:ext>
                  </a:extLst>
                </a:gridCol>
                <a:gridCol w="784279">
                  <a:extLst>
                    <a:ext uri="{9D8B030D-6E8A-4147-A177-3AD203B41FA5}">
                      <a16:colId xmlns:a16="http://schemas.microsoft.com/office/drawing/2014/main" val="2210444349"/>
                    </a:ext>
                  </a:extLst>
                </a:gridCol>
                <a:gridCol w="784279">
                  <a:extLst>
                    <a:ext uri="{9D8B030D-6E8A-4147-A177-3AD203B41FA5}">
                      <a16:colId xmlns:a16="http://schemas.microsoft.com/office/drawing/2014/main" val="3994173997"/>
                    </a:ext>
                  </a:extLst>
                </a:gridCol>
              </a:tblGrid>
              <a:tr h="191793"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700" b="1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통합사회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700" b="0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윤리와 사상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700" b="0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한국 지리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세계지리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동아시아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세계사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정치와 법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경제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사회 문화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생활과 윤리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</a:tbl>
          </a:graphicData>
        </a:graphic>
      </p:graphicFrame>
      <p:graphicFrame>
        <p:nvGraphicFramePr>
          <p:cNvPr id="101" name="표 3">
            <a:extLst>
              <a:ext uri="{FF2B5EF4-FFF2-40B4-BE49-F238E27FC236}">
                <a16:creationId xmlns:a16="http://schemas.microsoft.com/office/drawing/2014/main" id="{772F1437-F08A-1ABC-0C65-FDD0897ECBF8}"/>
              </a:ext>
            </a:extLst>
          </p:cNvPr>
          <p:cNvGraphicFramePr>
            <a:graphicFrameLocks noGrp="1"/>
          </p:cNvGraphicFramePr>
          <p:nvPr/>
        </p:nvGraphicFramePr>
        <p:xfrm>
          <a:off x="591278" y="4962608"/>
          <a:ext cx="7842790" cy="1981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84279">
                  <a:extLst>
                    <a:ext uri="{9D8B030D-6E8A-4147-A177-3AD203B41FA5}">
                      <a16:colId xmlns:a16="http://schemas.microsoft.com/office/drawing/2014/main" val="3905116813"/>
                    </a:ext>
                  </a:extLst>
                </a:gridCol>
                <a:gridCol w="784279">
                  <a:extLst>
                    <a:ext uri="{9D8B030D-6E8A-4147-A177-3AD203B41FA5}">
                      <a16:colId xmlns:a16="http://schemas.microsoft.com/office/drawing/2014/main" val="3829473967"/>
                    </a:ext>
                  </a:extLst>
                </a:gridCol>
                <a:gridCol w="784279">
                  <a:extLst>
                    <a:ext uri="{9D8B030D-6E8A-4147-A177-3AD203B41FA5}">
                      <a16:colId xmlns:a16="http://schemas.microsoft.com/office/drawing/2014/main" val="3376927487"/>
                    </a:ext>
                  </a:extLst>
                </a:gridCol>
                <a:gridCol w="784279">
                  <a:extLst>
                    <a:ext uri="{9D8B030D-6E8A-4147-A177-3AD203B41FA5}">
                      <a16:colId xmlns:a16="http://schemas.microsoft.com/office/drawing/2014/main" val="305501059"/>
                    </a:ext>
                  </a:extLst>
                </a:gridCol>
                <a:gridCol w="784279">
                  <a:extLst>
                    <a:ext uri="{9D8B030D-6E8A-4147-A177-3AD203B41FA5}">
                      <a16:colId xmlns:a16="http://schemas.microsoft.com/office/drawing/2014/main" val="581801235"/>
                    </a:ext>
                  </a:extLst>
                </a:gridCol>
                <a:gridCol w="784279">
                  <a:extLst>
                    <a:ext uri="{9D8B030D-6E8A-4147-A177-3AD203B41FA5}">
                      <a16:colId xmlns:a16="http://schemas.microsoft.com/office/drawing/2014/main" val="3517660192"/>
                    </a:ext>
                  </a:extLst>
                </a:gridCol>
                <a:gridCol w="784279">
                  <a:extLst>
                    <a:ext uri="{9D8B030D-6E8A-4147-A177-3AD203B41FA5}">
                      <a16:colId xmlns:a16="http://schemas.microsoft.com/office/drawing/2014/main" val="2797336937"/>
                    </a:ext>
                  </a:extLst>
                </a:gridCol>
                <a:gridCol w="784279">
                  <a:extLst>
                    <a:ext uri="{9D8B030D-6E8A-4147-A177-3AD203B41FA5}">
                      <a16:colId xmlns:a16="http://schemas.microsoft.com/office/drawing/2014/main" val="4006723050"/>
                    </a:ext>
                  </a:extLst>
                </a:gridCol>
                <a:gridCol w="784279">
                  <a:extLst>
                    <a:ext uri="{9D8B030D-6E8A-4147-A177-3AD203B41FA5}">
                      <a16:colId xmlns:a16="http://schemas.microsoft.com/office/drawing/2014/main" val="2210444349"/>
                    </a:ext>
                  </a:extLst>
                </a:gridCol>
                <a:gridCol w="784279">
                  <a:extLst>
                    <a:ext uri="{9D8B030D-6E8A-4147-A177-3AD203B41FA5}">
                      <a16:colId xmlns:a16="http://schemas.microsoft.com/office/drawing/2014/main" val="3994173997"/>
                    </a:ext>
                  </a:extLst>
                </a:gridCol>
              </a:tblGrid>
              <a:tr h="163517"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700" b="1" kern="1200" dirty="0">
                          <a:solidFill>
                            <a:srgbClr val="A5A5A5"/>
                          </a:solidFill>
                          <a:latin typeface="+mn-lt"/>
                          <a:ea typeface="+mn-ea"/>
                          <a:cs typeface="+mn-cs"/>
                        </a:rPr>
                        <a:t>통합사회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700" b="0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윤리와 사상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700" b="0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한국 지리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세계지리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동아시아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세계사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정치와 법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경제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사회 문화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생활과 윤리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</a:tbl>
          </a:graphicData>
        </a:graphic>
      </p:graphicFrame>
      <p:pic>
        <p:nvPicPr>
          <p:cNvPr id="104" name="그래픽 103" descr="커서 단색으로 채워진">
            <a:extLst>
              <a:ext uri="{FF2B5EF4-FFF2-40B4-BE49-F238E27FC236}">
                <a16:creationId xmlns:a16="http://schemas.microsoft.com/office/drawing/2014/main" id="{3838149C-AF9F-BFBD-8DC3-5A31DF5F03F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1244672">
            <a:off x="1751506" y="4978903"/>
            <a:ext cx="173430" cy="189588"/>
          </a:xfrm>
          <a:prstGeom prst="rect">
            <a:avLst/>
          </a:prstGeom>
        </p:spPr>
      </p:pic>
      <p:sp>
        <p:nvSpPr>
          <p:cNvPr id="105" name="Oval 4">
            <a:extLst>
              <a:ext uri="{FF2B5EF4-FFF2-40B4-BE49-F238E27FC236}">
                <a16:creationId xmlns:a16="http://schemas.microsoft.com/office/drawing/2014/main" id="{9BBA4D87-2E37-4E0E-2F7F-E72299A6076D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2001561" y="4989686"/>
            <a:ext cx="106882" cy="106882"/>
          </a:xfrm>
          <a:prstGeom prst="ellipse">
            <a:avLst/>
          </a:prstGeom>
          <a:solidFill>
            <a:srgbClr val="FF2D82">
              <a:alpha val="60000"/>
            </a:srgbClr>
          </a:solidFill>
          <a:ln w="12700">
            <a:solidFill>
              <a:srgbClr val="FF2D82"/>
            </a:solidFill>
            <a:prstDash val="solid"/>
            <a:round/>
            <a:headEnd/>
            <a:tailEnd/>
          </a:ln>
        </p:spPr>
        <p:txBody>
          <a:bodyPr rot="10800000" wrap="none" lIns="0" tIns="0" rIns="0" bIns="0" anchor="ctr"/>
          <a:lstStyle/>
          <a:p>
            <a:pPr algn="ctr"/>
            <a:endParaRPr lang="ko-KR" altLang="ko-KR" sz="500" b="1">
              <a:solidFill>
                <a:srgbClr val="FF0066"/>
              </a:solidFill>
              <a:latin typeface="Calibri" pitchFamily="34" charset="0"/>
              <a:ea typeface="맑은 고딕" pitchFamily="50" charset="-127"/>
              <a:cs typeface="Calibri" pitchFamily="34" charset="0"/>
            </a:endParaRPr>
          </a:p>
        </p:txBody>
      </p:sp>
      <p:sp>
        <p:nvSpPr>
          <p:cNvPr id="106" name="직사각형 105">
            <a:extLst>
              <a:ext uri="{FF2B5EF4-FFF2-40B4-BE49-F238E27FC236}">
                <a16:creationId xmlns:a16="http://schemas.microsoft.com/office/drawing/2014/main" id="{8100ABC8-F896-805D-DA5A-4152C9FB70AE}"/>
              </a:ext>
            </a:extLst>
          </p:cNvPr>
          <p:cNvSpPr/>
          <p:nvPr/>
        </p:nvSpPr>
        <p:spPr>
          <a:xfrm>
            <a:off x="3291929" y="6987741"/>
            <a:ext cx="205184" cy="1462497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075F1DCF-895B-2B35-206D-24B8D7A9C17A}"/>
              </a:ext>
            </a:extLst>
          </p:cNvPr>
          <p:cNvSpPr txBox="1"/>
          <p:nvPr/>
        </p:nvSpPr>
        <p:spPr>
          <a:xfrm>
            <a:off x="622752" y="8855018"/>
            <a:ext cx="399660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>
                <a:solidFill>
                  <a:srgbClr val="0070C0"/>
                </a:solidFill>
              </a:rPr>
              <a:t>마지막에 응시한 평가진단명 순서가 뒤 순서</a:t>
            </a:r>
            <a:r>
              <a:rPr lang="en-US" altLang="ko-KR" sz="1000" b="1" dirty="0">
                <a:solidFill>
                  <a:srgbClr val="0070C0"/>
                </a:solidFill>
              </a:rPr>
              <a:t>(7,8,9</a:t>
            </a:r>
            <a:r>
              <a:rPr lang="ko-KR" altLang="en-US" sz="1000" b="1" dirty="0">
                <a:solidFill>
                  <a:srgbClr val="0070C0"/>
                </a:solidFill>
              </a:rPr>
              <a:t>번째</a:t>
            </a:r>
            <a:r>
              <a:rPr lang="en-US" altLang="ko-KR" sz="1000" b="1" dirty="0">
                <a:solidFill>
                  <a:srgbClr val="0070C0"/>
                </a:solidFill>
              </a:rPr>
              <a:t>) </a:t>
            </a:r>
            <a:r>
              <a:rPr lang="ko-KR" altLang="en-US" sz="1000" b="1" dirty="0">
                <a:solidFill>
                  <a:srgbClr val="0070C0"/>
                </a:solidFill>
              </a:rPr>
              <a:t>일 경우</a:t>
            </a:r>
            <a:endParaRPr lang="x-none" altLang="ko-KR" sz="1000" b="1" dirty="0">
              <a:solidFill>
                <a:srgbClr val="0070C0"/>
              </a:solidFill>
            </a:endParaRPr>
          </a:p>
        </p:txBody>
      </p:sp>
      <p:grpSp>
        <p:nvGrpSpPr>
          <p:cNvPr id="110" name="그룹 109">
            <a:extLst>
              <a:ext uri="{FF2B5EF4-FFF2-40B4-BE49-F238E27FC236}">
                <a16:creationId xmlns:a16="http://schemas.microsoft.com/office/drawing/2014/main" id="{3878BDC3-9AA7-2ADB-5741-34442CF51C12}"/>
              </a:ext>
            </a:extLst>
          </p:cNvPr>
          <p:cNvGrpSpPr/>
          <p:nvPr/>
        </p:nvGrpSpPr>
        <p:grpSpPr>
          <a:xfrm>
            <a:off x="8106385" y="9496189"/>
            <a:ext cx="286394" cy="78075"/>
            <a:chOff x="7904204" y="3140807"/>
            <a:chExt cx="286394" cy="78075"/>
          </a:xfrm>
        </p:grpSpPr>
        <p:sp>
          <p:nvSpPr>
            <p:cNvPr id="111" name="TextBox 53">
              <a:extLst>
                <a:ext uri="{FF2B5EF4-FFF2-40B4-BE49-F238E27FC236}">
                  <a16:creationId xmlns:a16="http://schemas.microsoft.com/office/drawing/2014/main" id="{CB3F76D8-AC45-FFAD-8CDE-655E26722079}"/>
                </a:ext>
              </a:extLst>
            </p:cNvPr>
            <p:cNvSpPr txBox="1"/>
            <p:nvPr/>
          </p:nvSpPr>
          <p:spPr>
            <a:xfrm>
              <a:off x="7998238" y="3140807"/>
              <a:ext cx="19236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홍성일</a:t>
              </a:r>
              <a:endParaRPr lang="en-US" altLang="ko-KR" sz="500" dirty="0"/>
            </a:p>
          </p:txBody>
        </p:sp>
        <p:sp>
          <p:nvSpPr>
            <p:cNvPr id="114" name="직사각형 113">
              <a:extLst>
                <a:ext uri="{FF2B5EF4-FFF2-40B4-BE49-F238E27FC236}">
                  <a16:creationId xmlns:a16="http://schemas.microsoft.com/office/drawing/2014/main" id="{C1DE2595-3CC1-D305-AC3F-64827960AA9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04204" y="3146882"/>
              <a:ext cx="72787" cy="72000"/>
            </a:xfrm>
            <a:prstGeom prst="rect">
              <a:avLst/>
            </a:pr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 dirty="0"/>
            </a:p>
          </p:txBody>
        </p:sp>
      </p:grpSp>
      <p:graphicFrame>
        <p:nvGraphicFramePr>
          <p:cNvPr id="115" name="표 3">
            <a:extLst>
              <a:ext uri="{FF2B5EF4-FFF2-40B4-BE49-F238E27FC236}">
                <a16:creationId xmlns:a16="http://schemas.microsoft.com/office/drawing/2014/main" id="{96266142-083F-D96F-1F35-A05AEBF4B014}"/>
              </a:ext>
            </a:extLst>
          </p:cNvPr>
          <p:cNvGraphicFramePr>
            <a:graphicFrameLocks noGrp="1"/>
          </p:cNvGraphicFramePr>
          <p:nvPr/>
        </p:nvGraphicFramePr>
        <p:xfrm>
          <a:off x="572552" y="9116917"/>
          <a:ext cx="7842790" cy="1981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84279">
                  <a:extLst>
                    <a:ext uri="{9D8B030D-6E8A-4147-A177-3AD203B41FA5}">
                      <a16:colId xmlns:a16="http://schemas.microsoft.com/office/drawing/2014/main" val="3905116813"/>
                    </a:ext>
                  </a:extLst>
                </a:gridCol>
                <a:gridCol w="784279">
                  <a:extLst>
                    <a:ext uri="{9D8B030D-6E8A-4147-A177-3AD203B41FA5}">
                      <a16:colId xmlns:a16="http://schemas.microsoft.com/office/drawing/2014/main" val="3829473967"/>
                    </a:ext>
                  </a:extLst>
                </a:gridCol>
                <a:gridCol w="784279">
                  <a:extLst>
                    <a:ext uri="{9D8B030D-6E8A-4147-A177-3AD203B41FA5}">
                      <a16:colId xmlns:a16="http://schemas.microsoft.com/office/drawing/2014/main" val="3376927487"/>
                    </a:ext>
                  </a:extLst>
                </a:gridCol>
                <a:gridCol w="784279">
                  <a:extLst>
                    <a:ext uri="{9D8B030D-6E8A-4147-A177-3AD203B41FA5}">
                      <a16:colId xmlns:a16="http://schemas.microsoft.com/office/drawing/2014/main" val="305501059"/>
                    </a:ext>
                  </a:extLst>
                </a:gridCol>
                <a:gridCol w="784279">
                  <a:extLst>
                    <a:ext uri="{9D8B030D-6E8A-4147-A177-3AD203B41FA5}">
                      <a16:colId xmlns:a16="http://schemas.microsoft.com/office/drawing/2014/main" val="581801235"/>
                    </a:ext>
                  </a:extLst>
                </a:gridCol>
                <a:gridCol w="784279">
                  <a:extLst>
                    <a:ext uri="{9D8B030D-6E8A-4147-A177-3AD203B41FA5}">
                      <a16:colId xmlns:a16="http://schemas.microsoft.com/office/drawing/2014/main" val="3517660192"/>
                    </a:ext>
                  </a:extLst>
                </a:gridCol>
                <a:gridCol w="784279">
                  <a:extLst>
                    <a:ext uri="{9D8B030D-6E8A-4147-A177-3AD203B41FA5}">
                      <a16:colId xmlns:a16="http://schemas.microsoft.com/office/drawing/2014/main" val="2797336937"/>
                    </a:ext>
                  </a:extLst>
                </a:gridCol>
                <a:gridCol w="784279">
                  <a:extLst>
                    <a:ext uri="{9D8B030D-6E8A-4147-A177-3AD203B41FA5}">
                      <a16:colId xmlns:a16="http://schemas.microsoft.com/office/drawing/2014/main" val="4006723050"/>
                    </a:ext>
                  </a:extLst>
                </a:gridCol>
                <a:gridCol w="784279">
                  <a:extLst>
                    <a:ext uri="{9D8B030D-6E8A-4147-A177-3AD203B41FA5}">
                      <a16:colId xmlns:a16="http://schemas.microsoft.com/office/drawing/2014/main" val="2210444349"/>
                    </a:ext>
                  </a:extLst>
                </a:gridCol>
                <a:gridCol w="784279">
                  <a:extLst>
                    <a:ext uri="{9D8B030D-6E8A-4147-A177-3AD203B41FA5}">
                      <a16:colId xmlns:a16="http://schemas.microsoft.com/office/drawing/2014/main" val="3994173997"/>
                    </a:ext>
                  </a:extLst>
                </a:gridCol>
              </a:tblGrid>
              <a:tr h="191793"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700" b="1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통합사회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700" b="0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윤리와 사상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700" b="0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한국 지리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세계지리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동아시아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세계사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정치와 법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경제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사회 문화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생활과 윤리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</a:tbl>
          </a:graphicData>
        </a:graphic>
      </p:graphicFrame>
      <p:pic>
        <p:nvPicPr>
          <p:cNvPr id="116" name="그래픽 115" descr="커서 단색으로 채워진">
            <a:extLst>
              <a:ext uri="{FF2B5EF4-FFF2-40B4-BE49-F238E27FC236}">
                <a16:creationId xmlns:a16="http://schemas.microsoft.com/office/drawing/2014/main" id="{5DDFFFBB-7F8D-67D3-A215-8C14CD27025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1244672">
            <a:off x="1223073" y="9245409"/>
            <a:ext cx="173430" cy="189588"/>
          </a:xfrm>
          <a:prstGeom prst="rect">
            <a:avLst/>
          </a:prstGeom>
        </p:spPr>
      </p:pic>
      <p:sp>
        <p:nvSpPr>
          <p:cNvPr id="117" name="Oval 4">
            <a:extLst>
              <a:ext uri="{FF2B5EF4-FFF2-40B4-BE49-F238E27FC236}">
                <a16:creationId xmlns:a16="http://schemas.microsoft.com/office/drawing/2014/main" id="{26C79304-05EC-F88E-EA0D-18000A68AC65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1174167" y="9161766"/>
            <a:ext cx="106882" cy="106882"/>
          </a:xfrm>
          <a:prstGeom prst="ellipse">
            <a:avLst/>
          </a:prstGeom>
          <a:solidFill>
            <a:srgbClr val="FF2D82">
              <a:alpha val="60000"/>
            </a:srgbClr>
          </a:solidFill>
          <a:ln w="12700">
            <a:solidFill>
              <a:srgbClr val="FF2D82"/>
            </a:solidFill>
            <a:prstDash val="solid"/>
            <a:round/>
            <a:headEnd/>
            <a:tailEnd/>
          </a:ln>
        </p:spPr>
        <p:txBody>
          <a:bodyPr rot="10800000" wrap="none" lIns="0" tIns="0" rIns="0" bIns="0" anchor="ctr"/>
          <a:lstStyle/>
          <a:p>
            <a:pPr algn="ctr"/>
            <a:endParaRPr lang="ko-KR" altLang="ko-KR" sz="500" b="1">
              <a:solidFill>
                <a:srgbClr val="FF0066"/>
              </a:solidFill>
              <a:latin typeface="Calibri" pitchFamily="34" charset="0"/>
              <a:ea typeface="맑은 고딕" pitchFamily="50" charset="-127"/>
              <a:cs typeface="Calibri" pitchFamily="34" charset="0"/>
            </a:endParaRPr>
          </a:p>
        </p:txBody>
      </p:sp>
      <p:graphicFrame>
        <p:nvGraphicFramePr>
          <p:cNvPr id="133" name="표 752">
            <a:extLst>
              <a:ext uri="{FF2B5EF4-FFF2-40B4-BE49-F238E27FC236}">
                <a16:creationId xmlns:a16="http://schemas.microsoft.com/office/drawing/2014/main" id="{B81BD87D-25AB-CDAC-6162-9E8B84658F85}"/>
              </a:ext>
            </a:extLst>
          </p:cNvPr>
          <p:cNvGraphicFramePr>
            <a:graphicFrameLocks noGrp="1"/>
          </p:cNvGraphicFramePr>
          <p:nvPr/>
        </p:nvGraphicFramePr>
        <p:xfrm>
          <a:off x="818006" y="10413300"/>
          <a:ext cx="7579074" cy="216243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087890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438468">
                  <a:extLst>
                    <a:ext uri="{9D8B030D-6E8A-4147-A177-3AD203B41FA5}">
                      <a16:colId xmlns:a16="http://schemas.microsoft.com/office/drawing/2014/main" val="2816591719"/>
                    </a:ext>
                  </a:extLst>
                </a:gridCol>
                <a:gridCol w="1263179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263179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1603605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922753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</a:tblGrid>
              <a:tr h="234183"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464693"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5892381"/>
                  </a:ext>
                </a:extLst>
              </a:tr>
              <a:tr h="464693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619291">
                <a:tc>
                  <a:txBody>
                    <a:bodyPr/>
                    <a:lstStyle/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287351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sp>
        <p:nvSpPr>
          <p:cNvPr id="134" name="직사각형 133">
            <a:extLst>
              <a:ext uri="{FF2B5EF4-FFF2-40B4-BE49-F238E27FC236}">
                <a16:creationId xmlns:a16="http://schemas.microsoft.com/office/drawing/2014/main" id="{52EC3D50-3BD0-C455-6281-C2D44A0028BD}"/>
              </a:ext>
            </a:extLst>
          </p:cNvPr>
          <p:cNvSpPr/>
          <p:nvPr/>
        </p:nvSpPr>
        <p:spPr>
          <a:xfrm>
            <a:off x="3210139" y="11720889"/>
            <a:ext cx="205184" cy="858064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135" name="직사각형 134">
            <a:extLst>
              <a:ext uri="{FF2B5EF4-FFF2-40B4-BE49-F238E27FC236}">
                <a16:creationId xmlns:a16="http://schemas.microsoft.com/office/drawing/2014/main" id="{FB3DF977-E408-3DEE-EBDF-B79DF0797DAA}"/>
              </a:ext>
            </a:extLst>
          </p:cNvPr>
          <p:cNvSpPr/>
          <p:nvPr/>
        </p:nvSpPr>
        <p:spPr>
          <a:xfrm>
            <a:off x="4500337" y="10941932"/>
            <a:ext cx="230468" cy="1666562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136" name="직사각형 135">
            <a:extLst>
              <a:ext uri="{FF2B5EF4-FFF2-40B4-BE49-F238E27FC236}">
                <a16:creationId xmlns:a16="http://schemas.microsoft.com/office/drawing/2014/main" id="{BD3B1514-B6D3-1691-49EE-71660212B38E}"/>
              </a:ext>
            </a:extLst>
          </p:cNvPr>
          <p:cNvSpPr/>
          <p:nvPr/>
        </p:nvSpPr>
        <p:spPr>
          <a:xfrm>
            <a:off x="5770270" y="11726304"/>
            <a:ext cx="205184" cy="915966"/>
          </a:xfrm>
          <a:prstGeom prst="rect">
            <a:avLst/>
          </a:prstGeom>
          <a:solidFill>
            <a:srgbClr val="0070C0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99664EF4-39D1-E425-E476-54CD9EC1C803}"/>
              </a:ext>
            </a:extLst>
          </p:cNvPr>
          <p:cNvSpPr txBox="1"/>
          <p:nvPr/>
        </p:nvSpPr>
        <p:spPr>
          <a:xfrm>
            <a:off x="566554" y="10413300"/>
            <a:ext cx="205184" cy="2462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dirty="0">
                <a:solidFill>
                  <a:prstClr val="black"/>
                </a:solidFill>
              </a:rPr>
              <a:t>매우</a:t>
            </a:r>
            <a:endParaRPr kumimoji="1" lang="en-US" altLang="x-none" sz="800" dirty="0">
              <a:solidFill>
                <a:prstClr val="black"/>
              </a:solidFill>
            </a:endParaRPr>
          </a:p>
          <a:p>
            <a:r>
              <a:rPr kumimoji="1" lang="x-none" altLang="en-US" sz="800" dirty="0">
                <a:solidFill>
                  <a:prstClr val="black"/>
                </a:solidFill>
              </a:rPr>
              <a:t>우수</a:t>
            </a:r>
          </a:p>
        </p:txBody>
      </p:sp>
      <p:sp>
        <p:nvSpPr>
          <p:cNvPr id="139" name="TextBox 138">
            <a:extLst>
              <a:ext uri="{FF2B5EF4-FFF2-40B4-BE49-F238E27FC236}">
                <a16:creationId xmlns:a16="http://schemas.microsoft.com/office/drawing/2014/main" id="{89BDF175-4138-7BE1-AF5D-CE8EAC89613B}"/>
              </a:ext>
            </a:extLst>
          </p:cNvPr>
          <p:cNvSpPr txBox="1"/>
          <p:nvPr/>
        </p:nvSpPr>
        <p:spPr>
          <a:xfrm>
            <a:off x="566554" y="10832854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dirty="0">
                <a:solidFill>
                  <a:prstClr val="black"/>
                </a:solidFill>
              </a:rPr>
              <a:t>우수</a:t>
            </a:r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C046ACFB-FE9D-8839-2D54-0530AE890CF3}"/>
              </a:ext>
            </a:extLst>
          </p:cNvPr>
          <p:cNvSpPr txBox="1"/>
          <p:nvPr/>
        </p:nvSpPr>
        <p:spPr>
          <a:xfrm>
            <a:off x="566554" y="11295280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dirty="0">
                <a:solidFill>
                  <a:prstClr val="black"/>
                </a:solidFill>
              </a:rPr>
              <a:t>보통</a:t>
            </a: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FA7250E7-5200-B327-3736-EA36C9F181AD}"/>
              </a:ext>
            </a:extLst>
          </p:cNvPr>
          <p:cNvSpPr txBox="1"/>
          <p:nvPr/>
        </p:nvSpPr>
        <p:spPr>
          <a:xfrm>
            <a:off x="566554" y="11807218"/>
            <a:ext cx="205184" cy="2462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다소</a:t>
            </a:r>
            <a:endParaRPr kumimoji="1" lang="en-US" altLang="en-US" sz="800" dirty="0">
              <a:solidFill>
                <a:prstClr val="black"/>
              </a:solidFill>
            </a:endParaRPr>
          </a:p>
          <a:p>
            <a:r>
              <a:rPr kumimoji="1" lang="x-none" altLang="en-US" sz="800" dirty="0">
                <a:solidFill>
                  <a:prstClr val="black"/>
                </a:solidFill>
              </a:rPr>
              <a:t>미흡</a:t>
            </a:r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D4FDF269-002A-276B-23B8-0C9A712EF4B4}"/>
              </a:ext>
            </a:extLst>
          </p:cNvPr>
          <p:cNvSpPr txBox="1"/>
          <p:nvPr/>
        </p:nvSpPr>
        <p:spPr>
          <a:xfrm>
            <a:off x="569200" y="12380710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미흡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48" name="직사각형 147">
            <a:extLst>
              <a:ext uri="{FF2B5EF4-FFF2-40B4-BE49-F238E27FC236}">
                <a16:creationId xmlns:a16="http://schemas.microsoft.com/office/drawing/2014/main" id="{60CA6D60-641D-3DDE-D4CA-C51169EB7FED}"/>
              </a:ext>
            </a:extLst>
          </p:cNvPr>
          <p:cNvSpPr/>
          <p:nvPr/>
        </p:nvSpPr>
        <p:spPr>
          <a:xfrm>
            <a:off x="1816234" y="11074920"/>
            <a:ext cx="205184" cy="1462497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7B0294C5-20CE-8B4D-14F3-05EEA595FA2C}"/>
              </a:ext>
            </a:extLst>
          </p:cNvPr>
          <p:cNvSpPr txBox="1"/>
          <p:nvPr/>
        </p:nvSpPr>
        <p:spPr>
          <a:xfrm>
            <a:off x="1500489" y="12633489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ctr"/>
            <a:r>
              <a:rPr kumimoji="1" lang="ko-KR" altLang="en-US" sz="800" dirty="0">
                <a:solidFill>
                  <a:prstClr val="black"/>
                </a:solidFill>
              </a:rPr>
              <a:t>시장경제와 금융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05E8E06C-E9BB-5DAE-63B1-6DBF293AA575}"/>
              </a:ext>
            </a:extLst>
          </p:cNvPr>
          <p:cNvSpPr txBox="1"/>
          <p:nvPr/>
        </p:nvSpPr>
        <p:spPr>
          <a:xfrm>
            <a:off x="2889122" y="12628355"/>
            <a:ext cx="89447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ctr"/>
            <a:r>
              <a:rPr kumimoji="1" lang="ko-KR" altLang="en-US" sz="800" dirty="0">
                <a:solidFill>
                  <a:prstClr val="black"/>
                </a:solidFill>
              </a:rPr>
              <a:t>사회 정의와 불평등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CB19E048-98F0-8914-2674-DE56E443EEDC}"/>
              </a:ext>
            </a:extLst>
          </p:cNvPr>
          <p:cNvSpPr txBox="1"/>
          <p:nvPr/>
        </p:nvSpPr>
        <p:spPr>
          <a:xfrm>
            <a:off x="4275893" y="12655434"/>
            <a:ext cx="65242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ctr"/>
            <a:r>
              <a:rPr kumimoji="1" lang="ko-KR" altLang="en-US" sz="800" dirty="0">
                <a:solidFill>
                  <a:prstClr val="black"/>
                </a:solidFill>
              </a:rPr>
              <a:t>문화와 다양성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33813A56-7B3C-2B48-41CD-ED37D11ABD88}"/>
              </a:ext>
            </a:extLst>
          </p:cNvPr>
          <p:cNvSpPr txBox="1"/>
          <p:nvPr/>
        </p:nvSpPr>
        <p:spPr>
          <a:xfrm>
            <a:off x="5544935" y="12655434"/>
            <a:ext cx="65242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ctr"/>
            <a:r>
              <a:rPr lang="ko-KR" altLang="en-US" sz="800" b="0" i="0" u="none" strike="noStrike" dirty="0">
                <a:solidFill>
                  <a:srgbClr val="000000"/>
                </a:solidFill>
                <a:effectLst/>
                <a:latin typeface="맑은 고딕" panose="020B0503020000020004" pitchFamily="50" charset="-127"/>
                <a:ea typeface="맑은 고딕" panose="020B0503020000020004" pitchFamily="50" charset="-127"/>
              </a:rPr>
              <a:t>세계화와 평화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67" name="TextBox 166">
            <a:extLst>
              <a:ext uri="{FF2B5EF4-FFF2-40B4-BE49-F238E27FC236}">
                <a16:creationId xmlns:a16="http://schemas.microsoft.com/office/drawing/2014/main" id="{BD2230B6-2D41-60A3-215A-937D0648F61B}"/>
              </a:ext>
            </a:extLst>
          </p:cNvPr>
          <p:cNvSpPr txBox="1"/>
          <p:nvPr/>
        </p:nvSpPr>
        <p:spPr>
          <a:xfrm>
            <a:off x="6953611" y="12665706"/>
            <a:ext cx="1033937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ctr"/>
            <a:r>
              <a:rPr kumimoji="1" lang="ko-KR" altLang="en-US" sz="800" dirty="0">
                <a:solidFill>
                  <a:prstClr val="black"/>
                </a:solidFill>
              </a:rPr>
              <a:t>미래와 지속 가능한 삶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68" name="모서리가 둥근 직사각형 1092">
            <a:extLst>
              <a:ext uri="{FF2B5EF4-FFF2-40B4-BE49-F238E27FC236}">
                <a16:creationId xmlns:a16="http://schemas.microsoft.com/office/drawing/2014/main" id="{26C74BA6-8973-E6E8-152B-F05D8252C2F2}"/>
              </a:ext>
            </a:extLst>
          </p:cNvPr>
          <p:cNvSpPr/>
          <p:nvPr/>
        </p:nvSpPr>
        <p:spPr>
          <a:xfrm rot="16200000">
            <a:off x="7346364" y="11876568"/>
            <a:ext cx="45721" cy="2067750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kumimoji="1" lang="ko-KR" altLang="en-US"/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16C3A334-8B60-06EB-C939-82354F894D6F}"/>
              </a:ext>
            </a:extLst>
          </p:cNvPr>
          <p:cNvSpPr txBox="1"/>
          <p:nvPr/>
        </p:nvSpPr>
        <p:spPr>
          <a:xfrm>
            <a:off x="1192639" y="8445855"/>
            <a:ext cx="145392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ctr"/>
            <a:r>
              <a:rPr kumimoji="1" lang="ko-KR" altLang="en-US" sz="800" dirty="0">
                <a:solidFill>
                  <a:prstClr val="black"/>
                </a:solidFill>
              </a:rPr>
              <a:t>도가 사상과 무위자연의 윤리 </a:t>
            </a:r>
            <a:r>
              <a:rPr kumimoji="1" lang="en-US" altLang="ko-KR" sz="800" dirty="0">
                <a:solidFill>
                  <a:prstClr val="black"/>
                </a:solidFill>
              </a:rPr>
              <a:t>…</a:t>
            </a:r>
          </a:p>
        </p:txBody>
      </p:sp>
      <p:sp>
        <p:nvSpPr>
          <p:cNvPr id="170" name="TextBox 169">
            <a:extLst>
              <a:ext uri="{FF2B5EF4-FFF2-40B4-BE49-F238E27FC236}">
                <a16:creationId xmlns:a16="http://schemas.microsoft.com/office/drawing/2014/main" id="{3EBBB200-F3E8-EA44-244D-02A8056D9AA1}"/>
              </a:ext>
            </a:extLst>
          </p:cNvPr>
          <p:cNvSpPr txBox="1"/>
          <p:nvPr/>
        </p:nvSpPr>
        <p:spPr>
          <a:xfrm>
            <a:off x="2925029" y="8445425"/>
            <a:ext cx="1033937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ctr"/>
            <a:r>
              <a:rPr kumimoji="1" lang="ko-KR" altLang="en-US" sz="800">
                <a:solidFill>
                  <a:prstClr val="black"/>
                </a:solidFill>
              </a:rPr>
              <a:t>서양 윤리 사상의 연원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71" name="TextBox 170">
            <a:extLst>
              <a:ext uri="{FF2B5EF4-FFF2-40B4-BE49-F238E27FC236}">
                <a16:creationId xmlns:a16="http://schemas.microsoft.com/office/drawing/2014/main" id="{35A6454B-C8DE-2CF5-3B9C-257910FFDBFD}"/>
              </a:ext>
            </a:extLst>
          </p:cNvPr>
          <p:cNvSpPr txBox="1"/>
          <p:nvPr/>
        </p:nvSpPr>
        <p:spPr>
          <a:xfrm>
            <a:off x="4107504" y="8467800"/>
            <a:ext cx="1072409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ctr"/>
            <a:r>
              <a:rPr kumimoji="1" lang="ko-KR" altLang="en-US" sz="800" dirty="0">
                <a:solidFill>
                  <a:prstClr val="black"/>
                </a:solidFill>
              </a:rPr>
              <a:t>도덕적 판단의 근거와</a:t>
            </a:r>
            <a:r>
              <a:rPr kumimoji="1" lang="en-US" altLang="ko-KR" sz="800" dirty="0">
                <a:solidFill>
                  <a:prstClr val="black"/>
                </a:solidFill>
              </a:rPr>
              <a:t>…</a:t>
            </a:r>
          </a:p>
        </p:txBody>
      </p:sp>
      <p:sp>
        <p:nvSpPr>
          <p:cNvPr id="172" name="TextBox 171">
            <a:extLst>
              <a:ext uri="{FF2B5EF4-FFF2-40B4-BE49-F238E27FC236}">
                <a16:creationId xmlns:a16="http://schemas.microsoft.com/office/drawing/2014/main" id="{6172BED5-7129-2EA0-D0BC-505396F3BE05}"/>
              </a:ext>
            </a:extLst>
          </p:cNvPr>
          <p:cNvSpPr txBox="1"/>
          <p:nvPr/>
        </p:nvSpPr>
        <p:spPr>
          <a:xfrm>
            <a:off x="5521625" y="8469489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이상사회와 국가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0D9E766A-F32F-8C97-0DF4-07DB09023A4A}"/>
              </a:ext>
            </a:extLst>
          </p:cNvPr>
          <p:cNvSpPr txBox="1"/>
          <p:nvPr/>
        </p:nvSpPr>
        <p:spPr>
          <a:xfrm>
            <a:off x="6461403" y="8486158"/>
            <a:ext cx="1354537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ctr"/>
            <a:r>
              <a:rPr kumimoji="1" lang="ko-KR" altLang="en-US" sz="800" dirty="0">
                <a:solidFill>
                  <a:prstClr val="black"/>
                </a:solidFill>
              </a:rPr>
              <a:t>민주주의와 자본주의 </a:t>
            </a:r>
            <a:r>
              <a:rPr kumimoji="1" lang="en-US" altLang="ko-KR" sz="800" dirty="0">
                <a:solidFill>
                  <a:prstClr val="black"/>
                </a:solidFill>
              </a:rPr>
              <a:t>/ </a:t>
            </a:r>
            <a:r>
              <a:rPr kumimoji="1" lang="ko-KR" altLang="en-US" sz="800" dirty="0">
                <a:solidFill>
                  <a:prstClr val="black"/>
                </a:solidFill>
              </a:rPr>
              <a:t>평화</a:t>
            </a:r>
            <a:r>
              <a:rPr kumimoji="1" lang="en-US" altLang="ko-KR" sz="800" dirty="0">
                <a:solidFill>
                  <a:prstClr val="black"/>
                </a:solidFill>
              </a:rPr>
              <a:t>…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74" name="모서리가 둥근 직사각형 1092">
            <a:extLst>
              <a:ext uri="{FF2B5EF4-FFF2-40B4-BE49-F238E27FC236}">
                <a16:creationId xmlns:a16="http://schemas.microsoft.com/office/drawing/2014/main" id="{9313477F-53E7-3A4D-4F0D-8F68AE10364C}"/>
              </a:ext>
            </a:extLst>
          </p:cNvPr>
          <p:cNvSpPr/>
          <p:nvPr/>
        </p:nvSpPr>
        <p:spPr>
          <a:xfrm rot="16200000">
            <a:off x="5905121" y="7727105"/>
            <a:ext cx="45721" cy="2067750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kumimoji="1" lang="ko-KR" altLang="en-US"/>
          </a:p>
        </p:txBody>
      </p:sp>
      <p:sp>
        <p:nvSpPr>
          <p:cNvPr id="175" name="Circle">
            <a:extLst>
              <a:ext uri="{FF2B5EF4-FFF2-40B4-BE49-F238E27FC236}">
                <a16:creationId xmlns:a16="http://schemas.microsoft.com/office/drawing/2014/main" id="{94F2B05B-8EF1-01E7-762D-5F1E2D37A966}"/>
              </a:ext>
            </a:extLst>
          </p:cNvPr>
          <p:cNvSpPr/>
          <p:nvPr/>
        </p:nvSpPr>
        <p:spPr>
          <a:xfrm>
            <a:off x="1356732" y="4913584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76" name="직사각형 175">
            <a:extLst>
              <a:ext uri="{FF2B5EF4-FFF2-40B4-BE49-F238E27FC236}">
                <a16:creationId xmlns:a16="http://schemas.microsoft.com/office/drawing/2014/main" id="{BB343A91-79D8-F998-9D31-79F8EFC705CF}"/>
              </a:ext>
            </a:extLst>
          </p:cNvPr>
          <p:cNvSpPr/>
          <p:nvPr/>
        </p:nvSpPr>
        <p:spPr>
          <a:xfrm>
            <a:off x="4275456" y="10721981"/>
            <a:ext cx="4104296" cy="1906374"/>
          </a:xfrm>
          <a:prstGeom prst="rect">
            <a:avLst/>
          </a:prstGeom>
          <a:noFill/>
          <a:ln w="12700" cap="flat">
            <a:solidFill>
              <a:srgbClr val="00B0F0"/>
            </a:solidFill>
            <a:prstDash val="sysDot"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77" name="TextBox 176">
            <a:extLst>
              <a:ext uri="{FF2B5EF4-FFF2-40B4-BE49-F238E27FC236}">
                <a16:creationId xmlns:a16="http://schemas.microsoft.com/office/drawing/2014/main" id="{931499B4-C8B7-15FA-3AF1-ABBCF00D90B3}"/>
              </a:ext>
            </a:extLst>
          </p:cNvPr>
          <p:cNvSpPr txBox="1"/>
          <p:nvPr/>
        </p:nvSpPr>
        <p:spPr>
          <a:xfrm>
            <a:off x="8014542" y="4250620"/>
            <a:ext cx="44723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문화와 다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78" name="TextBox 177">
            <a:extLst>
              <a:ext uri="{FF2B5EF4-FFF2-40B4-BE49-F238E27FC236}">
                <a16:creationId xmlns:a16="http://schemas.microsoft.com/office/drawing/2014/main" id="{EF8DFB2B-52AA-7D0F-36FA-34986749A248}"/>
              </a:ext>
            </a:extLst>
          </p:cNvPr>
          <p:cNvSpPr txBox="1"/>
          <p:nvPr/>
        </p:nvSpPr>
        <p:spPr>
          <a:xfrm>
            <a:off x="1045923" y="5600090"/>
            <a:ext cx="7139293" cy="4362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900" dirty="0"/>
              <a:t>가장 최근에 진단한 단원은</a:t>
            </a:r>
            <a:r>
              <a:rPr lang="ko-KR" altLang="en-US" sz="1000" dirty="0"/>
              <a:t> </a:t>
            </a:r>
            <a:r>
              <a:rPr lang="ko-KR" altLang="en-US" sz="1100" b="1" dirty="0"/>
              <a:t>민주주의와 자본주의 </a:t>
            </a:r>
            <a:r>
              <a:rPr lang="en-US" altLang="ko-KR" sz="1100" b="1" dirty="0"/>
              <a:t>/ </a:t>
            </a:r>
            <a:r>
              <a:rPr lang="ko-KR" altLang="en-US" sz="1100" b="1" dirty="0"/>
              <a:t>평화 사상과 세계 시민의 윤리</a:t>
            </a:r>
            <a:r>
              <a:rPr lang="ko-KR" altLang="en-US" sz="900" dirty="0"/>
              <a:t>이며</a:t>
            </a:r>
            <a:r>
              <a:rPr lang="en-US" altLang="ko-KR" sz="900" dirty="0"/>
              <a:t>,</a:t>
            </a:r>
            <a:r>
              <a:rPr lang="ko-KR" altLang="en-US" sz="900" dirty="0"/>
              <a:t> </a:t>
            </a:r>
            <a:endParaRPr lang="en-US" altLang="ko-KR" sz="900" dirty="0"/>
          </a:p>
          <a:p>
            <a:pPr algn="ctr">
              <a:lnSpc>
                <a:spcPct val="120000"/>
              </a:lnSpc>
            </a:pPr>
            <a:r>
              <a:rPr lang="ko-KR" altLang="en-US" sz="900" dirty="0"/>
              <a:t>해당 단원의 나의 평균 결과는</a:t>
            </a:r>
            <a:r>
              <a:rPr lang="ko-KR" altLang="en-US" sz="1000" dirty="0"/>
              <a:t> </a:t>
            </a:r>
            <a:r>
              <a:rPr lang="ko-KR" altLang="en-US" sz="1400" b="1" dirty="0"/>
              <a:t>다소 미흡</a:t>
            </a:r>
            <a:r>
              <a:rPr lang="ko-KR" altLang="en-US" sz="1000" dirty="0"/>
              <a:t> </a:t>
            </a:r>
            <a:r>
              <a:rPr lang="ko-KR" altLang="en-US" sz="900" dirty="0"/>
              <a:t>입니다</a:t>
            </a:r>
            <a:r>
              <a:rPr lang="en-US" altLang="ko-KR" sz="900" dirty="0"/>
              <a:t>.</a:t>
            </a:r>
            <a:endParaRPr lang="en-US" altLang="ko-KR" sz="1000" dirty="0"/>
          </a:p>
        </p:txBody>
      </p:sp>
      <p:sp>
        <p:nvSpPr>
          <p:cNvPr id="179" name="TextBox 178">
            <a:extLst>
              <a:ext uri="{FF2B5EF4-FFF2-40B4-BE49-F238E27FC236}">
                <a16:creationId xmlns:a16="http://schemas.microsoft.com/office/drawing/2014/main" id="{2BEAAACC-547F-06F7-6A2D-FA2E1D17CA77}"/>
              </a:ext>
            </a:extLst>
          </p:cNvPr>
          <p:cNvSpPr txBox="1"/>
          <p:nvPr/>
        </p:nvSpPr>
        <p:spPr>
          <a:xfrm>
            <a:off x="1094079" y="1459021"/>
            <a:ext cx="7139293" cy="2330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900" dirty="0"/>
              <a:t>가장 최근에 진단한 단원은</a:t>
            </a:r>
            <a:r>
              <a:rPr lang="ko-KR" altLang="en-US" sz="1000" dirty="0"/>
              <a:t> </a:t>
            </a:r>
            <a:r>
              <a:rPr lang="ko-KR" altLang="en-US" sz="1100" b="1" dirty="0"/>
              <a:t>자연환경과 인간</a:t>
            </a:r>
            <a:r>
              <a:rPr lang="ko-KR" altLang="en-US" sz="900" dirty="0"/>
              <a:t>이며</a:t>
            </a:r>
            <a:r>
              <a:rPr lang="en-US" altLang="ko-KR" sz="900" dirty="0"/>
              <a:t>,</a:t>
            </a:r>
            <a:r>
              <a:rPr lang="ko-KR" altLang="en-US" sz="900" dirty="0"/>
              <a:t> 해당 단원의 나의 평균 결과는</a:t>
            </a:r>
            <a:r>
              <a:rPr lang="ko-KR" altLang="en-US" sz="1000" dirty="0"/>
              <a:t> </a:t>
            </a:r>
            <a:r>
              <a:rPr lang="ko-KR" altLang="en-US" sz="1400" b="1" dirty="0"/>
              <a:t>보통</a:t>
            </a:r>
            <a:r>
              <a:rPr lang="ko-KR" altLang="en-US" sz="1000" dirty="0"/>
              <a:t> </a:t>
            </a:r>
            <a:r>
              <a:rPr lang="ko-KR" altLang="en-US" sz="900" dirty="0"/>
              <a:t>입니다</a:t>
            </a:r>
            <a:r>
              <a:rPr lang="en-US" altLang="ko-KR" sz="900" dirty="0"/>
              <a:t>.</a:t>
            </a:r>
            <a:endParaRPr lang="en-US" altLang="ko-KR" sz="1000" dirty="0"/>
          </a:p>
        </p:txBody>
      </p:sp>
      <p:sp>
        <p:nvSpPr>
          <p:cNvPr id="180" name="TextBox 179">
            <a:extLst>
              <a:ext uri="{FF2B5EF4-FFF2-40B4-BE49-F238E27FC236}">
                <a16:creationId xmlns:a16="http://schemas.microsoft.com/office/drawing/2014/main" id="{C9C0BE28-B368-171E-5BCF-41794BE16F45}"/>
              </a:ext>
            </a:extLst>
          </p:cNvPr>
          <p:cNvSpPr txBox="1"/>
          <p:nvPr/>
        </p:nvSpPr>
        <p:spPr>
          <a:xfrm>
            <a:off x="1100162" y="9774937"/>
            <a:ext cx="7139293" cy="2330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900" dirty="0"/>
              <a:t>가장 최근에 진단한 단원은</a:t>
            </a:r>
            <a:r>
              <a:rPr lang="ko-KR" altLang="en-US" sz="1000" dirty="0"/>
              <a:t> </a:t>
            </a:r>
            <a:r>
              <a:rPr lang="ko-KR" altLang="en-US" sz="1100" b="1" dirty="0"/>
              <a:t>세계화와 평화</a:t>
            </a:r>
            <a:r>
              <a:rPr lang="ko-KR" altLang="en-US" sz="900" dirty="0"/>
              <a:t>이며</a:t>
            </a:r>
            <a:r>
              <a:rPr lang="en-US" altLang="ko-KR" sz="900" dirty="0"/>
              <a:t>,</a:t>
            </a:r>
            <a:r>
              <a:rPr lang="ko-KR" altLang="en-US" sz="900" dirty="0"/>
              <a:t> 해당 단원의 나의 평균 결과는</a:t>
            </a:r>
            <a:r>
              <a:rPr lang="ko-KR" altLang="en-US" sz="1000" dirty="0"/>
              <a:t> </a:t>
            </a:r>
            <a:r>
              <a:rPr lang="ko-KR" altLang="en-US" sz="1400" b="1" dirty="0"/>
              <a:t>다소 미흡</a:t>
            </a:r>
            <a:r>
              <a:rPr lang="ko-KR" altLang="en-US" sz="1000" dirty="0"/>
              <a:t> </a:t>
            </a:r>
            <a:r>
              <a:rPr lang="ko-KR" altLang="en-US" sz="900" dirty="0"/>
              <a:t>입니다</a:t>
            </a:r>
            <a:r>
              <a:rPr lang="en-US" altLang="ko-KR" sz="900" dirty="0"/>
              <a:t>.</a:t>
            </a:r>
            <a:endParaRPr lang="en-US" altLang="ko-KR" sz="1000" dirty="0"/>
          </a:p>
        </p:txBody>
      </p:sp>
      <p:sp>
        <p:nvSpPr>
          <p:cNvPr id="2" name="사각형: 둥근 모서리 1">
            <a:extLst>
              <a:ext uri="{FF2B5EF4-FFF2-40B4-BE49-F238E27FC236}">
                <a16:creationId xmlns:a16="http://schemas.microsoft.com/office/drawing/2014/main" id="{AD58B168-5C93-8D0A-0E88-C302945CE0F4}"/>
              </a:ext>
            </a:extLst>
          </p:cNvPr>
          <p:cNvSpPr/>
          <p:nvPr/>
        </p:nvSpPr>
        <p:spPr>
          <a:xfrm>
            <a:off x="1836090" y="2988798"/>
            <a:ext cx="485925" cy="13501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보통</a:t>
            </a:r>
          </a:p>
        </p:txBody>
      </p:sp>
      <p:sp>
        <p:nvSpPr>
          <p:cNvPr id="16" name="사각형: 둥근 모서리 15">
            <a:extLst>
              <a:ext uri="{FF2B5EF4-FFF2-40B4-BE49-F238E27FC236}">
                <a16:creationId xmlns:a16="http://schemas.microsoft.com/office/drawing/2014/main" id="{DEE91E36-E374-9412-D79B-3D8CFE0EE57A}"/>
              </a:ext>
            </a:extLst>
          </p:cNvPr>
          <p:cNvSpPr/>
          <p:nvPr/>
        </p:nvSpPr>
        <p:spPr>
          <a:xfrm>
            <a:off x="6855827" y="7435196"/>
            <a:ext cx="636415" cy="130345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다소 미흡</a:t>
            </a:r>
          </a:p>
        </p:txBody>
      </p:sp>
      <p:sp>
        <p:nvSpPr>
          <p:cNvPr id="21" name="Circle">
            <a:extLst>
              <a:ext uri="{FF2B5EF4-FFF2-40B4-BE49-F238E27FC236}">
                <a16:creationId xmlns:a16="http://schemas.microsoft.com/office/drawing/2014/main" id="{2D63966E-9E57-C735-A53B-7C211F91C83A}"/>
              </a:ext>
            </a:extLst>
          </p:cNvPr>
          <p:cNvSpPr/>
          <p:nvPr/>
        </p:nvSpPr>
        <p:spPr>
          <a:xfrm>
            <a:off x="4223634" y="10687508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29" name="사각형: 둥근 모서리 28">
            <a:extLst>
              <a:ext uri="{FF2B5EF4-FFF2-40B4-BE49-F238E27FC236}">
                <a16:creationId xmlns:a16="http://schemas.microsoft.com/office/drawing/2014/main" id="{217615FF-A5B3-DF92-F8D2-2AEEDB26EC8D}"/>
              </a:ext>
            </a:extLst>
          </p:cNvPr>
          <p:cNvSpPr/>
          <p:nvPr/>
        </p:nvSpPr>
        <p:spPr>
          <a:xfrm>
            <a:off x="5534799" y="11547602"/>
            <a:ext cx="636415" cy="130345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다소 미흡</a:t>
            </a:r>
          </a:p>
        </p:txBody>
      </p:sp>
    </p:spTree>
    <p:extLst>
      <p:ext uri="{BB962C8B-B14F-4D97-AF65-F5344CB8AC3E}">
        <p14:creationId xmlns:p14="http://schemas.microsoft.com/office/powerpoint/2010/main" val="939177384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3">
            <a:extLst>
              <a:ext uri="{FF2B5EF4-FFF2-40B4-BE49-F238E27FC236}">
                <a16:creationId xmlns:a16="http://schemas.microsoft.com/office/drawing/2014/main" id="{785F87C2-7069-F067-0C6F-4BD708E79451}"/>
              </a:ext>
            </a:extLst>
          </p:cNvPr>
          <p:cNvGraphicFramePr>
            <a:graphicFrameLocks noGrp="1"/>
          </p:cNvGraphicFramePr>
          <p:nvPr/>
        </p:nvGraphicFramePr>
        <p:xfrm>
          <a:off x="316976" y="991625"/>
          <a:ext cx="8406845" cy="213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681369">
                  <a:extLst>
                    <a:ext uri="{9D8B030D-6E8A-4147-A177-3AD203B41FA5}">
                      <a16:colId xmlns:a16="http://schemas.microsoft.com/office/drawing/2014/main" val="3999106734"/>
                    </a:ext>
                  </a:extLst>
                </a:gridCol>
                <a:gridCol w="1681369">
                  <a:extLst>
                    <a:ext uri="{9D8B030D-6E8A-4147-A177-3AD203B41FA5}">
                      <a16:colId xmlns:a16="http://schemas.microsoft.com/office/drawing/2014/main" val="2204489821"/>
                    </a:ext>
                  </a:extLst>
                </a:gridCol>
                <a:gridCol w="1681369">
                  <a:extLst>
                    <a:ext uri="{9D8B030D-6E8A-4147-A177-3AD203B41FA5}">
                      <a16:colId xmlns:a16="http://schemas.microsoft.com/office/drawing/2014/main" val="3829473967"/>
                    </a:ext>
                  </a:extLst>
                </a:gridCol>
                <a:gridCol w="1681369">
                  <a:extLst>
                    <a:ext uri="{9D8B030D-6E8A-4147-A177-3AD203B41FA5}">
                      <a16:colId xmlns:a16="http://schemas.microsoft.com/office/drawing/2014/main" val="3517660192"/>
                    </a:ext>
                  </a:extLst>
                </a:gridCol>
                <a:gridCol w="1681369">
                  <a:extLst>
                    <a:ext uri="{9D8B030D-6E8A-4147-A177-3AD203B41FA5}">
                      <a16:colId xmlns:a16="http://schemas.microsoft.com/office/drawing/2014/main" val="4006723050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800" b="0" kern="120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국어</a:t>
                      </a:r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</a:rPr>
                        <a:t>영어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800" b="0" kern="120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수학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1" dirty="0">
                          <a:solidFill>
                            <a:schemeClr val="bg1"/>
                          </a:solidFill>
                        </a:rPr>
                        <a:t>사회탐구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과학탐구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</a:tbl>
          </a:graphicData>
        </a:graphic>
      </p:graphicFrame>
      <p:pic>
        <p:nvPicPr>
          <p:cNvPr id="3" name="그림 27">
            <a:extLst>
              <a:ext uri="{FF2B5EF4-FFF2-40B4-BE49-F238E27FC236}">
                <a16:creationId xmlns:a16="http://schemas.microsoft.com/office/drawing/2014/main" id="{ADC7268C-37FC-C41B-4D45-D44FCA62115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2806" y="1650710"/>
            <a:ext cx="581809" cy="581809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DEA634E-D59B-3710-D0BC-E8924364BA91}"/>
              </a:ext>
            </a:extLst>
          </p:cNvPr>
          <p:cNvSpPr txBox="1"/>
          <p:nvPr/>
        </p:nvSpPr>
        <p:spPr>
          <a:xfrm>
            <a:off x="415150" y="660812"/>
            <a:ext cx="865622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x-none"/>
            </a:defPPr>
            <a:lvl1pPr>
              <a:defRPr sz="800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x-none" altLang="en-US"/>
              <a:t>과목별 리포트 보기</a:t>
            </a:r>
            <a:endParaRPr lang="en-US" altLang="ko-KR"/>
          </a:p>
        </p:txBody>
      </p:sp>
      <p:cxnSp>
        <p:nvCxnSpPr>
          <p:cNvPr id="5" name="직선 연결선[R] 93">
            <a:extLst>
              <a:ext uri="{FF2B5EF4-FFF2-40B4-BE49-F238E27FC236}">
                <a16:creationId xmlns:a16="http://schemas.microsoft.com/office/drawing/2014/main" id="{C24ED823-A0D6-B380-440E-3C198F9E2507}"/>
              </a:ext>
            </a:extLst>
          </p:cNvPr>
          <p:cNvCxnSpPr>
            <a:cxnSpLocks/>
          </p:cNvCxnSpPr>
          <p:nvPr/>
        </p:nvCxnSpPr>
        <p:spPr>
          <a:xfrm>
            <a:off x="431841" y="887913"/>
            <a:ext cx="829198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그룹 5">
            <a:extLst>
              <a:ext uri="{FF2B5EF4-FFF2-40B4-BE49-F238E27FC236}">
                <a16:creationId xmlns:a16="http://schemas.microsoft.com/office/drawing/2014/main" id="{03F390B7-4C78-66A0-27D7-D3CABC58E673}"/>
              </a:ext>
            </a:extLst>
          </p:cNvPr>
          <p:cNvGrpSpPr/>
          <p:nvPr/>
        </p:nvGrpSpPr>
        <p:grpSpPr>
          <a:xfrm>
            <a:off x="82072" y="5925447"/>
            <a:ext cx="8920716" cy="314882"/>
            <a:chOff x="47847" y="6427578"/>
            <a:chExt cx="8920716" cy="314882"/>
          </a:xfrm>
        </p:grpSpPr>
        <p:sp>
          <p:nvSpPr>
            <p:cNvPr id="7" name="직사각형 6">
              <a:extLst>
                <a:ext uri="{FF2B5EF4-FFF2-40B4-BE49-F238E27FC236}">
                  <a16:creationId xmlns:a16="http://schemas.microsoft.com/office/drawing/2014/main" id="{8A435E45-9288-1383-EE3D-A43B2BA9CD2E}"/>
                </a:ext>
              </a:extLst>
            </p:cNvPr>
            <p:cNvSpPr/>
            <p:nvPr/>
          </p:nvSpPr>
          <p:spPr>
            <a:xfrm>
              <a:off x="47847" y="6498780"/>
              <a:ext cx="8920716" cy="24368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8" name="Cutout">
              <a:extLst>
                <a:ext uri="{FF2B5EF4-FFF2-40B4-BE49-F238E27FC236}">
                  <a16:creationId xmlns:a16="http://schemas.microsoft.com/office/drawing/2014/main" id="{36AE7E42-9E3A-3119-0E5C-7196D3D22C06}"/>
                </a:ext>
              </a:extLst>
            </p:cNvPr>
            <p:cNvGrpSpPr/>
            <p:nvPr/>
          </p:nvGrpSpPr>
          <p:grpSpPr>
            <a:xfrm rot="5400000">
              <a:off x="4374251" y="2142592"/>
              <a:ext cx="277000" cy="8846971"/>
              <a:chOff x="6402388" y="1584325"/>
              <a:chExt cx="239713" cy="933450"/>
            </a:xfrm>
            <a:solidFill>
              <a:srgbClr val="FFFFFF"/>
            </a:solidFill>
          </p:grpSpPr>
          <p:sp>
            <p:nvSpPr>
              <p:cNvPr id="9" name="Fill">
                <a:extLst>
                  <a:ext uri="{FF2B5EF4-FFF2-40B4-BE49-F238E27FC236}">
                    <a16:creationId xmlns:a16="http://schemas.microsoft.com/office/drawing/2014/main" id="{7F7CB17A-1CC3-C037-55BF-5099942DC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2388" y="1584325"/>
                <a:ext cx="239713" cy="933450"/>
              </a:xfrm>
              <a:custGeom>
                <a:avLst/>
                <a:gdLst>
                  <a:gd name="T0" fmla="*/ 74 w 151"/>
                  <a:gd name="T1" fmla="*/ 588 h 588"/>
                  <a:gd name="T2" fmla="*/ 151 w 151"/>
                  <a:gd name="T3" fmla="*/ 518 h 588"/>
                  <a:gd name="T4" fmla="*/ 74 w 151"/>
                  <a:gd name="T5" fmla="*/ 441 h 588"/>
                  <a:gd name="T6" fmla="*/ 151 w 151"/>
                  <a:gd name="T7" fmla="*/ 375 h 588"/>
                  <a:gd name="T8" fmla="*/ 74 w 151"/>
                  <a:gd name="T9" fmla="*/ 294 h 588"/>
                  <a:gd name="T10" fmla="*/ 151 w 151"/>
                  <a:gd name="T11" fmla="*/ 231 h 588"/>
                  <a:gd name="T12" fmla="*/ 74 w 151"/>
                  <a:gd name="T13" fmla="*/ 147 h 588"/>
                  <a:gd name="T14" fmla="*/ 151 w 151"/>
                  <a:gd name="T15" fmla="*/ 88 h 588"/>
                  <a:gd name="T16" fmla="*/ 74 w 151"/>
                  <a:gd name="T17" fmla="*/ 0 h 588"/>
                  <a:gd name="T18" fmla="*/ 0 w 151"/>
                  <a:gd name="T19" fmla="*/ 0 h 588"/>
                  <a:gd name="T20" fmla="*/ 78 w 151"/>
                  <a:gd name="T21" fmla="*/ 88 h 588"/>
                  <a:gd name="T22" fmla="*/ 0 w 151"/>
                  <a:gd name="T23" fmla="*/ 147 h 588"/>
                  <a:gd name="T24" fmla="*/ 78 w 151"/>
                  <a:gd name="T25" fmla="*/ 231 h 588"/>
                  <a:gd name="T26" fmla="*/ 0 w 151"/>
                  <a:gd name="T27" fmla="*/ 294 h 588"/>
                  <a:gd name="T28" fmla="*/ 78 w 151"/>
                  <a:gd name="T29" fmla="*/ 375 h 588"/>
                  <a:gd name="T30" fmla="*/ 0 w 151"/>
                  <a:gd name="T31" fmla="*/ 441 h 588"/>
                  <a:gd name="T32" fmla="*/ 78 w 151"/>
                  <a:gd name="T33" fmla="*/ 518 h 588"/>
                  <a:gd name="T34" fmla="*/ 0 w 151"/>
                  <a:gd name="T35" fmla="*/ 588 h 588"/>
                  <a:gd name="T36" fmla="*/ 74 w 151"/>
                  <a:gd name="T3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1" h="588">
                    <a:moveTo>
                      <a:pt x="74" y="588"/>
                    </a:moveTo>
                    <a:lnTo>
                      <a:pt x="151" y="518"/>
                    </a:lnTo>
                    <a:lnTo>
                      <a:pt x="74" y="441"/>
                    </a:lnTo>
                    <a:lnTo>
                      <a:pt x="151" y="375"/>
                    </a:lnTo>
                    <a:lnTo>
                      <a:pt x="74" y="294"/>
                    </a:lnTo>
                    <a:lnTo>
                      <a:pt x="151" y="231"/>
                    </a:lnTo>
                    <a:lnTo>
                      <a:pt x="74" y="147"/>
                    </a:lnTo>
                    <a:lnTo>
                      <a:pt x="151" y="88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78" y="88"/>
                    </a:lnTo>
                    <a:lnTo>
                      <a:pt x="0" y="147"/>
                    </a:lnTo>
                    <a:lnTo>
                      <a:pt x="78" y="231"/>
                    </a:lnTo>
                    <a:lnTo>
                      <a:pt x="0" y="294"/>
                    </a:lnTo>
                    <a:lnTo>
                      <a:pt x="78" y="375"/>
                    </a:lnTo>
                    <a:lnTo>
                      <a:pt x="0" y="441"/>
                    </a:lnTo>
                    <a:lnTo>
                      <a:pt x="78" y="518"/>
                    </a:lnTo>
                    <a:lnTo>
                      <a:pt x="0" y="588"/>
                    </a:lnTo>
                    <a:lnTo>
                      <a:pt x="74" y="588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10" name="Border">
                <a:extLst>
                  <a:ext uri="{FF2B5EF4-FFF2-40B4-BE49-F238E27FC236}">
                    <a16:creationId xmlns:a16="http://schemas.microsoft.com/office/drawing/2014/main" id="{36CBDE19-284D-03A0-1EDD-222D1DC0524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02388" y="1584325"/>
                <a:ext cx="239713" cy="933450"/>
              </a:xfrm>
              <a:custGeom>
                <a:avLst/>
                <a:gdLst>
                  <a:gd name="T0" fmla="*/ 0 w 909"/>
                  <a:gd name="T1" fmla="*/ 0 h 3585"/>
                  <a:gd name="T2" fmla="*/ 467 w 909"/>
                  <a:gd name="T3" fmla="*/ 535 h 3585"/>
                  <a:gd name="T4" fmla="*/ 0 w 909"/>
                  <a:gd name="T5" fmla="*/ 896 h 3585"/>
                  <a:gd name="T6" fmla="*/ 467 w 909"/>
                  <a:gd name="T7" fmla="*/ 1409 h 3585"/>
                  <a:gd name="T8" fmla="*/ 0 w 909"/>
                  <a:gd name="T9" fmla="*/ 1793 h 3585"/>
                  <a:gd name="T10" fmla="*/ 467 w 909"/>
                  <a:gd name="T11" fmla="*/ 2284 h 3585"/>
                  <a:gd name="T12" fmla="*/ 0 w 909"/>
                  <a:gd name="T13" fmla="*/ 2689 h 3585"/>
                  <a:gd name="T14" fmla="*/ 467 w 909"/>
                  <a:gd name="T15" fmla="*/ 3158 h 3585"/>
                  <a:gd name="T16" fmla="*/ 0 w 909"/>
                  <a:gd name="T17" fmla="*/ 3585 h 3585"/>
                  <a:gd name="T18" fmla="*/ 442 w 909"/>
                  <a:gd name="T19" fmla="*/ 3585 h 3585"/>
                  <a:gd name="T20" fmla="*/ 909 w 909"/>
                  <a:gd name="T21" fmla="*/ 3158 h 3585"/>
                  <a:gd name="T22" fmla="*/ 442 w 909"/>
                  <a:gd name="T23" fmla="*/ 2689 h 3585"/>
                  <a:gd name="T24" fmla="*/ 909 w 909"/>
                  <a:gd name="T25" fmla="*/ 2284 h 3585"/>
                  <a:gd name="T26" fmla="*/ 442 w 909"/>
                  <a:gd name="T27" fmla="*/ 1793 h 3585"/>
                  <a:gd name="T28" fmla="*/ 909 w 909"/>
                  <a:gd name="T29" fmla="*/ 1409 h 3585"/>
                  <a:gd name="T30" fmla="*/ 442 w 909"/>
                  <a:gd name="T31" fmla="*/ 896 h 3585"/>
                  <a:gd name="T32" fmla="*/ 909 w 909"/>
                  <a:gd name="T33" fmla="*/ 535 h 3585"/>
                  <a:gd name="T34" fmla="*/ 442 w 909"/>
                  <a:gd name="T35" fmla="*/ 0 h 3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9" h="3585">
                    <a:moveTo>
                      <a:pt x="0" y="0"/>
                    </a:moveTo>
                    <a:lnTo>
                      <a:pt x="467" y="535"/>
                    </a:lnTo>
                    <a:lnTo>
                      <a:pt x="0" y="896"/>
                    </a:lnTo>
                    <a:lnTo>
                      <a:pt x="467" y="1409"/>
                    </a:lnTo>
                    <a:lnTo>
                      <a:pt x="0" y="1793"/>
                    </a:lnTo>
                    <a:lnTo>
                      <a:pt x="467" y="2284"/>
                    </a:lnTo>
                    <a:lnTo>
                      <a:pt x="0" y="2689"/>
                    </a:lnTo>
                    <a:lnTo>
                      <a:pt x="467" y="3158"/>
                    </a:lnTo>
                    <a:lnTo>
                      <a:pt x="0" y="3585"/>
                    </a:lnTo>
                    <a:moveTo>
                      <a:pt x="442" y="3585"/>
                    </a:moveTo>
                    <a:lnTo>
                      <a:pt x="909" y="3158"/>
                    </a:lnTo>
                    <a:lnTo>
                      <a:pt x="442" y="2689"/>
                    </a:lnTo>
                    <a:lnTo>
                      <a:pt x="909" y="2284"/>
                    </a:lnTo>
                    <a:lnTo>
                      <a:pt x="442" y="1793"/>
                    </a:lnTo>
                    <a:lnTo>
                      <a:pt x="909" y="1409"/>
                    </a:lnTo>
                    <a:lnTo>
                      <a:pt x="442" y="896"/>
                    </a:lnTo>
                    <a:lnTo>
                      <a:pt x="909" y="535"/>
                    </a:lnTo>
                    <a:lnTo>
                      <a:pt x="442" y="0"/>
                    </a:lnTo>
                  </a:path>
                </a:pathLst>
              </a:custGeom>
              <a:noFill/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sp>
        <p:nvSpPr>
          <p:cNvPr id="22" name="Rectangle 4">
            <a:extLst>
              <a:ext uri="{FF2B5EF4-FFF2-40B4-BE49-F238E27FC236}">
                <a16:creationId xmlns:a16="http://schemas.microsoft.com/office/drawing/2014/main" id="{7D2DDF0F-23A7-DCC8-DB77-7816022843B4}"/>
              </a:ext>
            </a:extLst>
          </p:cNvPr>
          <p:cNvSpPr/>
          <p:nvPr/>
        </p:nvSpPr>
        <p:spPr>
          <a:xfrm>
            <a:off x="415149" y="940313"/>
            <a:ext cx="8173265" cy="347882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0BB97D55-6213-24F2-545B-04A7077DB902}"/>
              </a:ext>
            </a:extLst>
          </p:cNvPr>
          <p:cNvSpPr txBox="1"/>
          <p:nvPr/>
        </p:nvSpPr>
        <p:spPr>
          <a:xfrm>
            <a:off x="1347801" y="1557108"/>
            <a:ext cx="3101663" cy="11705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1000"/>
              <a:t>사회 </a:t>
            </a:r>
            <a:r>
              <a:rPr lang="ko-KR" altLang="en-US" sz="1050"/>
              <a:t>탐구 영역 과목의 학습 수준은 우수해요</a:t>
            </a:r>
            <a:r>
              <a:rPr lang="en-US" altLang="ko-KR" sz="1050"/>
              <a:t>.</a:t>
            </a:r>
          </a:p>
          <a:p>
            <a:pPr>
              <a:lnSpc>
                <a:spcPct val="150000"/>
              </a:lnSpc>
            </a:pPr>
            <a:r>
              <a:rPr lang="ko-KR" altLang="en-US" sz="1050"/>
              <a:t>다양한 문제 유형을 충분히 풀어보고</a:t>
            </a:r>
            <a:r>
              <a:rPr lang="en-US" altLang="ko-KR" sz="1050"/>
              <a:t>, </a:t>
            </a:r>
            <a:r>
              <a:rPr lang="ko-KR" altLang="en-US" sz="1050"/>
              <a:t>오답노트도 </a:t>
            </a:r>
            <a:endParaRPr lang="en-US" altLang="ko-KR" sz="1050"/>
          </a:p>
          <a:p>
            <a:pPr>
              <a:lnSpc>
                <a:spcPct val="150000"/>
              </a:lnSpc>
            </a:pPr>
            <a:r>
              <a:rPr lang="ko-KR" altLang="en-US" sz="1050"/>
              <a:t>꼼꼼히 정리하세요</a:t>
            </a:r>
            <a:r>
              <a:rPr lang="en-US" altLang="ko-KR" sz="1050"/>
              <a:t>!</a:t>
            </a:r>
            <a:r>
              <a:rPr lang="ko-KR" altLang="en-US" sz="1050"/>
              <a:t> 조금 더 노력하면 더 큰 향상을 이룰 수 있을 </a:t>
            </a:r>
            <a:r>
              <a:rPr lang="ko-KR" altLang="en-US" sz="1050" err="1"/>
              <a:t>거에요</a:t>
            </a:r>
            <a:r>
              <a:rPr lang="en-US" altLang="ko-KR" sz="1050"/>
              <a:t>!</a:t>
            </a:r>
            <a:endParaRPr lang="x-none" altLang="en-US" sz="1050"/>
          </a:p>
          <a:p>
            <a:pPr marL="0" algn="l" defTabSz="914400" rtl="0" eaLnBrk="1" latinLnBrk="1" hangingPunct="1">
              <a:lnSpc>
                <a:spcPct val="150000"/>
              </a:lnSpc>
            </a:pPr>
            <a:endParaRPr lang="x-none" altLang="en-US" sz="1000" b="1" i="0" kern="1200">
              <a:solidFill>
                <a:srgbClr val="0432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+mn-cs"/>
            </a:endParaRPr>
          </a:p>
        </p:txBody>
      </p:sp>
      <p:graphicFrame>
        <p:nvGraphicFramePr>
          <p:cNvPr id="25" name="표 752">
            <a:extLst>
              <a:ext uri="{FF2B5EF4-FFF2-40B4-BE49-F238E27FC236}">
                <a16:creationId xmlns:a16="http://schemas.microsoft.com/office/drawing/2014/main" id="{DA7B8F61-0B53-CBCA-CF79-F440A90B7D20}"/>
              </a:ext>
            </a:extLst>
          </p:cNvPr>
          <p:cNvGraphicFramePr>
            <a:graphicFrameLocks noGrp="1"/>
          </p:cNvGraphicFramePr>
          <p:nvPr/>
        </p:nvGraphicFramePr>
        <p:xfrm>
          <a:off x="1097062" y="3278793"/>
          <a:ext cx="7386710" cy="204212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45294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423144">
                  <a:extLst>
                    <a:ext uri="{9D8B030D-6E8A-4147-A177-3AD203B41FA5}">
                      <a16:colId xmlns:a16="http://schemas.microsoft.com/office/drawing/2014/main" val="2816591719"/>
                    </a:ext>
                  </a:extLst>
                </a:gridCol>
                <a:gridCol w="1231900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327150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1295400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1263822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</a:tblGrid>
              <a:tr h="510532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510532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510532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510532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graphicFrame>
        <p:nvGraphicFramePr>
          <p:cNvPr id="26" name="표 25">
            <a:extLst>
              <a:ext uri="{FF2B5EF4-FFF2-40B4-BE49-F238E27FC236}">
                <a16:creationId xmlns:a16="http://schemas.microsoft.com/office/drawing/2014/main" id="{8AB7A9A7-1B36-FC65-D857-252458414994}"/>
              </a:ext>
            </a:extLst>
          </p:cNvPr>
          <p:cNvGraphicFramePr>
            <a:graphicFrameLocks noGrp="1"/>
          </p:cNvGraphicFramePr>
          <p:nvPr/>
        </p:nvGraphicFramePr>
        <p:xfrm>
          <a:off x="725724" y="2830768"/>
          <a:ext cx="7685260" cy="1981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8660">
                  <a:extLst>
                    <a:ext uri="{9D8B030D-6E8A-4147-A177-3AD203B41FA5}">
                      <a16:colId xmlns:a16="http://schemas.microsoft.com/office/drawing/2014/main" val="3999106734"/>
                    </a:ext>
                  </a:extLst>
                </a:gridCol>
                <a:gridCol w="698660">
                  <a:extLst>
                    <a:ext uri="{9D8B030D-6E8A-4147-A177-3AD203B41FA5}">
                      <a16:colId xmlns:a16="http://schemas.microsoft.com/office/drawing/2014/main" val="3905116813"/>
                    </a:ext>
                  </a:extLst>
                </a:gridCol>
                <a:gridCol w="698660">
                  <a:extLst>
                    <a:ext uri="{9D8B030D-6E8A-4147-A177-3AD203B41FA5}">
                      <a16:colId xmlns:a16="http://schemas.microsoft.com/office/drawing/2014/main" val="3829473967"/>
                    </a:ext>
                  </a:extLst>
                </a:gridCol>
                <a:gridCol w="698660">
                  <a:extLst>
                    <a:ext uri="{9D8B030D-6E8A-4147-A177-3AD203B41FA5}">
                      <a16:colId xmlns:a16="http://schemas.microsoft.com/office/drawing/2014/main" val="3376927487"/>
                    </a:ext>
                  </a:extLst>
                </a:gridCol>
                <a:gridCol w="698660">
                  <a:extLst>
                    <a:ext uri="{9D8B030D-6E8A-4147-A177-3AD203B41FA5}">
                      <a16:colId xmlns:a16="http://schemas.microsoft.com/office/drawing/2014/main" val="305501059"/>
                    </a:ext>
                  </a:extLst>
                </a:gridCol>
                <a:gridCol w="698660">
                  <a:extLst>
                    <a:ext uri="{9D8B030D-6E8A-4147-A177-3AD203B41FA5}">
                      <a16:colId xmlns:a16="http://schemas.microsoft.com/office/drawing/2014/main" val="581801235"/>
                    </a:ext>
                  </a:extLst>
                </a:gridCol>
                <a:gridCol w="698660">
                  <a:extLst>
                    <a:ext uri="{9D8B030D-6E8A-4147-A177-3AD203B41FA5}">
                      <a16:colId xmlns:a16="http://schemas.microsoft.com/office/drawing/2014/main" val="3517660192"/>
                    </a:ext>
                  </a:extLst>
                </a:gridCol>
                <a:gridCol w="698660">
                  <a:extLst>
                    <a:ext uri="{9D8B030D-6E8A-4147-A177-3AD203B41FA5}">
                      <a16:colId xmlns:a16="http://schemas.microsoft.com/office/drawing/2014/main" val="2797336937"/>
                    </a:ext>
                  </a:extLst>
                </a:gridCol>
                <a:gridCol w="698660">
                  <a:extLst>
                    <a:ext uri="{9D8B030D-6E8A-4147-A177-3AD203B41FA5}">
                      <a16:colId xmlns:a16="http://schemas.microsoft.com/office/drawing/2014/main" val="4006723050"/>
                    </a:ext>
                  </a:extLst>
                </a:gridCol>
                <a:gridCol w="698660">
                  <a:extLst>
                    <a:ext uri="{9D8B030D-6E8A-4147-A177-3AD203B41FA5}">
                      <a16:colId xmlns:a16="http://schemas.microsoft.com/office/drawing/2014/main" val="2210444349"/>
                    </a:ext>
                  </a:extLst>
                </a:gridCol>
                <a:gridCol w="698660">
                  <a:extLst>
                    <a:ext uri="{9D8B030D-6E8A-4147-A177-3AD203B41FA5}">
                      <a16:colId xmlns:a16="http://schemas.microsoft.com/office/drawing/2014/main" val="3994173997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700" b="1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전체</a:t>
                      </a:r>
                      <a:r>
                        <a:rPr lang="en-US" altLang="ko-KR" sz="700" b="1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(31)</a:t>
                      </a:r>
                      <a:endParaRPr lang="ko-KR" altLang="en-US" sz="700" b="1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700" b="1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통합사회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700" b="0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윤리와 사상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700" b="0" kern="12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한국 지리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세계지리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동아시아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세계사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정치와 법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경제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사회 문화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생활과 윤리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</a:tbl>
          </a:graphicData>
        </a:graphic>
      </p:graphicFrame>
      <p:sp>
        <p:nvSpPr>
          <p:cNvPr id="27" name="TextBox 26">
            <a:extLst>
              <a:ext uri="{FF2B5EF4-FFF2-40B4-BE49-F238E27FC236}">
                <a16:creationId xmlns:a16="http://schemas.microsoft.com/office/drawing/2014/main" id="{98B85F9A-2A9F-4273-C85B-6B084482AEF6}"/>
              </a:ext>
            </a:extLst>
          </p:cNvPr>
          <p:cNvSpPr txBox="1"/>
          <p:nvPr/>
        </p:nvSpPr>
        <p:spPr>
          <a:xfrm>
            <a:off x="673246" y="3188911"/>
            <a:ext cx="205184" cy="2462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dirty="0">
                <a:solidFill>
                  <a:prstClr val="black"/>
                </a:solidFill>
              </a:rPr>
              <a:t>매우</a:t>
            </a:r>
            <a:endParaRPr kumimoji="1" lang="en-US" altLang="x-none" sz="800" dirty="0">
              <a:solidFill>
                <a:prstClr val="black"/>
              </a:solidFill>
            </a:endParaRPr>
          </a:p>
          <a:p>
            <a:r>
              <a:rPr kumimoji="1" lang="x-none" altLang="en-US" sz="800" dirty="0">
                <a:solidFill>
                  <a:prstClr val="black"/>
                </a:solidFill>
              </a:rPr>
              <a:t>우수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E25B1615-F24B-2F03-6D43-5FD697426FBE}"/>
              </a:ext>
            </a:extLst>
          </p:cNvPr>
          <p:cNvSpPr txBox="1"/>
          <p:nvPr/>
        </p:nvSpPr>
        <p:spPr>
          <a:xfrm>
            <a:off x="674384" y="3703242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dirty="0">
                <a:solidFill>
                  <a:prstClr val="black"/>
                </a:solidFill>
              </a:rPr>
              <a:t>우수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3A17C1F6-14BB-CAAF-B1DB-4BCB13F3C3AB}"/>
              </a:ext>
            </a:extLst>
          </p:cNvPr>
          <p:cNvSpPr txBox="1"/>
          <p:nvPr/>
        </p:nvSpPr>
        <p:spPr>
          <a:xfrm>
            <a:off x="677131" y="4189143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dirty="0">
                <a:solidFill>
                  <a:prstClr val="black"/>
                </a:solidFill>
              </a:rPr>
              <a:t>보통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A7B570B-BA2B-1C23-0B45-B70C1A0C5B93}"/>
              </a:ext>
            </a:extLst>
          </p:cNvPr>
          <p:cNvSpPr txBox="1"/>
          <p:nvPr/>
        </p:nvSpPr>
        <p:spPr>
          <a:xfrm>
            <a:off x="680029" y="4657488"/>
            <a:ext cx="205184" cy="2462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다소</a:t>
            </a:r>
            <a:endParaRPr kumimoji="1" lang="en-US" altLang="en-US" sz="800" dirty="0">
              <a:solidFill>
                <a:prstClr val="black"/>
              </a:solidFill>
            </a:endParaRPr>
          </a:p>
          <a:p>
            <a:r>
              <a:rPr kumimoji="1" lang="x-none" altLang="en-US" sz="800" dirty="0">
                <a:solidFill>
                  <a:prstClr val="black"/>
                </a:solidFill>
              </a:rPr>
              <a:t>미흡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3F957AD5-3D49-B66E-4E80-36EAFC18A256}"/>
              </a:ext>
            </a:extLst>
          </p:cNvPr>
          <p:cNvSpPr txBox="1"/>
          <p:nvPr/>
        </p:nvSpPr>
        <p:spPr>
          <a:xfrm>
            <a:off x="814678" y="5245797"/>
            <a:ext cx="561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en-US" sz="800" dirty="0">
                <a:solidFill>
                  <a:prstClr val="black"/>
                </a:solidFill>
              </a:rPr>
              <a:t>0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0A8F7B72-453B-F70D-C8EE-4315D86960E5}"/>
              </a:ext>
            </a:extLst>
          </p:cNvPr>
          <p:cNvSpPr txBox="1"/>
          <p:nvPr/>
        </p:nvSpPr>
        <p:spPr>
          <a:xfrm>
            <a:off x="1494030" y="5382789"/>
            <a:ext cx="100508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인간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사회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환경과 행복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9ED52147-34F9-A146-9E3A-A56A75308DD5}"/>
              </a:ext>
            </a:extLst>
          </p:cNvPr>
          <p:cNvSpPr txBox="1"/>
          <p:nvPr/>
        </p:nvSpPr>
        <p:spPr>
          <a:xfrm>
            <a:off x="3005095" y="5382789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자연환경과 인간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45083271-701E-FA5A-46CA-071CBF105181}"/>
              </a:ext>
            </a:extLst>
          </p:cNvPr>
          <p:cNvSpPr txBox="1"/>
          <p:nvPr/>
        </p:nvSpPr>
        <p:spPr>
          <a:xfrm>
            <a:off x="4266092" y="5382789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생활공간과 사회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80D08AFC-A318-224E-4575-31140788906A}"/>
              </a:ext>
            </a:extLst>
          </p:cNvPr>
          <p:cNvSpPr txBox="1"/>
          <p:nvPr/>
        </p:nvSpPr>
        <p:spPr>
          <a:xfrm>
            <a:off x="5527089" y="5382789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인권보장과 헌법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1B55A67-D549-AB49-6226-404605036078}"/>
              </a:ext>
            </a:extLst>
          </p:cNvPr>
          <p:cNvSpPr txBox="1"/>
          <p:nvPr/>
        </p:nvSpPr>
        <p:spPr>
          <a:xfrm>
            <a:off x="6788086" y="5382789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시장경제와 금융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38" name="모서리가 둥근 직사각형 1092">
            <a:extLst>
              <a:ext uri="{FF2B5EF4-FFF2-40B4-BE49-F238E27FC236}">
                <a16:creationId xmlns:a16="http://schemas.microsoft.com/office/drawing/2014/main" id="{A2F4C112-E305-3C59-421F-4301C70A135C}"/>
              </a:ext>
            </a:extLst>
          </p:cNvPr>
          <p:cNvSpPr/>
          <p:nvPr/>
        </p:nvSpPr>
        <p:spPr>
          <a:xfrm rot="16200000">
            <a:off x="7427037" y="4566448"/>
            <a:ext cx="45721" cy="2067750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kumimoji="1" lang="ko-KR" altLang="en-US"/>
          </a:p>
        </p:txBody>
      </p:sp>
      <p:sp>
        <p:nvSpPr>
          <p:cNvPr id="39" name="TextBox 53">
            <a:extLst>
              <a:ext uri="{FF2B5EF4-FFF2-40B4-BE49-F238E27FC236}">
                <a16:creationId xmlns:a16="http://schemas.microsoft.com/office/drawing/2014/main" id="{0D225762-D442-B674-BF1F-96A5260324BF}"/>
              </a:ext>
            </a:extLst>
          </p:cNvPr>
          <p:cNvSpPr txBox="1"/>
          <p:nvPr/>
        </p:nvSpPr>
        <p:spPr>
          <a:xfrm>
            <a:off x="8218624" y="3147451"/>
            <a:ext cx="192360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500" dirty="0"/>
              <a:t>홍성일</a:t>
            </a:r>
            <a:endParaRPr lang="en-US" altLang="ko-KR" sz="500" dirty="0"/>
          </a:p>
        </p:txBody>
      </p:sp>
      <p:sp>
        <p:nvSpPr>
          <p:cNvPr id="40" name="직사각형 39">
            <a:extLst>
              <a:ext uri="{FF2B5EF4-FFF2-40B4-BE49-F238E27FC236}">
                <a16:creationId xmlns:a16="http://schemas.microsoft.com/office/drawing/2014/main" id="{2FCD68C1-A42E-C39F-6C5A-5683A404A0F7}"/>
              </a:ext>
            </a:extLst>
          </p:cNvPr>
          <p:cNvSpPr>
            <a:spLocks noChangeAspect="1"/>
          </p:cNvSpPr>
          <p:nvPr/>
        </p:nvSpPr>
        <p:spPr>
          <a:xfrm>
            <a:off x="8124590" y="3153526"/>
            <a:ext cx="72787" cy="7200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 dirty="0"/>
          </a:p>
        </p:txBody>
      </p:sp>
      <p:sp>
        <p:nvSpPr>
          <p:cNvPr id="41" name="직사각형 40">
            <a:extLst>
              <a:ext uri="{FF2B5EF4-FFF2-40B4-BE49-F238E27FC236}">
                <a16:creationId xmlns:a16="http://schemas.microsoft.com/office/drawing/2014/main" id="{627477D7-26E7-DE60-22CB-BD542AFF0F4F}"/>
              </a:ext>
            </a:extLst>
          </p:cNvPr>
          <p:cNvSpPr/>
          <p:nvPr/>
        </p:nvSpPr>
        <p:spPr>
          <a:xfrm>
            <a:off x="684509" y="2828382"/>
            <a:ext cx="765685" cy="213834"/>
          </a:xfrm>
          <a:prstGeom prst="rect">
            <a:avLst/>
          </a:prstGeom>
          <a:solidFill>
            <a:schemeClr val="tx1">
              <a:alpha val="6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/>
            <a:r>
              <a:rPr lang="en-US" altLang="ko-KR" sz="800" dirty="0">
                <a:solidFill>
                  <a:schemeClr val="bg1"/>
                </a:solidFill>
              </a:rPr>
              <a:t>DELETE V.1.2.0</a:t>
            </a:r>
            <a:endParaRPr lang="ko-KR" altLang="en-US" sz="800" dirty="0">
              <a:solidFill>
                <a:schemeClr val="bg1"/>
              </a:solidFill>
            </a:endParaRPr>
          </a:p>
        </p:txBody>
      </p:sp>
      <p:sp>
        <p:nvSpPr>
          <p:cNvPr id="45" name="직사각형 44">
            <a:extLst>
              <a:ext uri="{FF2B5EF4-FFF2-40B4-BE49-F238E27FC236}">
                <a16:creationId xmlns:a16="http://schemas.microsoft.com/office/drawing/2014/main" id="{D0634256-2AD8-6FD5-032B-51D13ECA400B}"/>
              </a:ext>
            </a:extLst>
          </p:cNvPr>
          <p:cNvSpPr/>
          <p:nvPr/>
        </p:nvSpPr>
        <p:spPr>
          <a:xfrm>
            <a:off x="1829133" y="4318661"/>
            <a:ext cx="205184" cy="100763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49" name="직사각형 48">
            <a:extLst>
              <a:ext uri="{FF2B5EF4-FFF2-40B4-BE49-F238E27FC236}">
                <a16:creationId xmlns:a16="http://schemas.microsoft.com/office/drawing/2014/main" id="{1847952A-70C9-360E-A0C7-6F78EC631E07}"/>
              </a:ext>
            </a:extLst>
          </p:cNvPr>
          <p:cNvSpPr/>
          <p:nvPr/>
        </p:nvSpPr>
        <p:spPr>
          <a:xfrm>
            <a:off x="3255507" y="3844856"/>
            <a:ext cx="205184" cy="1462497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50" name="직사각형 49">
            <a:extLst>
              <a:ext uri="{FF2B5EF4-FFF2-40B4-BE49-F238E27FC236}">
                <a16:creationId xmlns:a16="http://schemas.microsoft.com/office/drawing/2014/main" id="{AA6EE3E2-5709-6B66-E23D-97D0751ABDDD}"/>
              </a:ext>
            </a:extLst>
          </p:cNvPr>
          <p:cNvSpPr/>
          <p:nvPr/>
        </p:nvSpPr>
        <p:spPr>
          <a:xfrm>
            <a:off x="4494960" y="4516604"/>
            <a:ext cx="205184" cy="798994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336721DF-089F-DB23-690E-187686E55E52}"/>
              </a:ext>
            </a:extLst>
          </p:cNvPr>
          <p:cNvSpPr txBox="1"/>
          <p:nvPr/>
        </p:nvSpPr>
        <p:spPr>
          <a:xfrm>
            <a:off x="4657951" y="1677967"/>
            <a:ext cx="1667751" cy="8965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l"/>
            </a:pPr>
            <a:r>
              <a:rPr lang="ko-KR" altLang="en-US" sz="900" dirty="0"/>
              <a:t>문제풀이 수</a:t>
            </a:r>
            <a:endParaRPr lang="en-US" altLang="ko-KR" sz="900" dirty="0"/>
          </a:p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l"/>
            </a:pPr>
            <a:r>
              <a:rPr lang="ko-KR" altLang="en-US" sz="900" dirty="0" err="1"/>
              <a:t>정답률</a:t>
            </a:r>
            <a:endParaRPr lang="en-US" altLang="ko-KR" sz="900" dirty="0"/>
          </a:p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l"/>
            </a:pPr>
            <a:r>
              <a:rPr lang="ko-KR" altLang="en-US" sz="900" dirty="0"/>
              <a:t>문제당 평균 풀이시간</a:t>
            </a:r>
            <a:endParaRPr lang="en-US" altLang="ko-KR" sz="900" dirty="0"/>
          </a:p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l"/>
            </a:pPr>
            <a:r>
              <a:rPr lang="ko-KR" altLang="en-US" sz="900" dirty="0"/>
              <a:t>동영상 학습시간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91645BD7-08C3-7C86-384D-B88A585F2D24}"/>
              </a:ext>
            </a:extLst>
          </p:cNvPr>
          <p:cNvSpPr txBox="1"/>
          <p:nvPr/>
        </p:nvSpPr>
        <p:spPr>
          <a:xfrm>
            <a:off x="6663207" y="1677320"/>
            <a:ext cx="1667751" cy="8965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altLang="ko-KR" sz="900" dirty="0"/>
              <a:t>12 </a:t>
            </a:r>
            <a:r>
              <a:rPr lang="ko-KR" altLang="en-US" sz="900" dirty="0"/>
              <a:t>문항</a:t>
            </a:r>
            <a:endParaRPr lang="en-US" altLang="ko-KR" sz="900" dirty="0"/>
          </a:p>
          <a:p>
            <a:pPr algn="r">
              <a:lnSpc>
                <a:spcPct val="150000"/>
              </a:lnSpc>
            </a:pPr>
            <a:r>
              <a:rPr lang="en-US" altLang="ko-KR" sz="900" dirty="0"/>
              <a:t>50 %</a:t>
            </a:r>
            <a:endParaRPr lang="en-US" altLang="ko-KR" sz="900" dirty="0">
              <a:solidFill>
                <a:srgbClr val="A5A5A5"/>
              </a:solidFill>
            </a:endParaRPr>
          </a:p>
          <a:p>
            <a:pPr algn="r">
              <a:lnSpc>
                <a:spcPct val="150000"/>
              </a:lnSpc>
            </a:pPr>
            <a:r>
              <a:rPr lang="en-US" altLang="ko-KR" sz="900" dirty="0"/>
              <a:t>1 </a:t>
            </a:r>
            <a:r>
              <a:rPr lang="ko-KR" altLang="en-US" sz="900" dirty="0"/>
              <a:t>분</a:t>
            </a:r>
            <a:endParaRPr lang="en-US" altLang="ko-KR" sz="900" dirty="0">
              <a:solidFill>
                <a:srgbClr val="A5A5A5"/>
              </a:solidFill>
            </a:endParaRPr>
          </a:p>
          <a:p>
            <a:pPr algn="r">
              <a:lnSpc>
                <a:spcPct val="150000"/>
              </a:lnSpc>
            </a:pPr>
            <a:r>
              <a:rPr lang="en-US" altLang="ko-KR" sz="900" dirty="0"/>
              <a:t>3 </a:t>
            </a:r>
            <a:r>
              <a:rPr lang="ko-KR" altLang="en-US" sz="900" dirty="0"/>
              <a:t>시간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6AB1E43D-F77E-E78B-D785-C2374802965E}"/>
              </a:ext>
            </a:extLst>
          </p:cNvPr>
          <p:cNvSpPr txBox="1"/>
          <p:nvPr/>
        </p:nvSpPr>
        <p:spPr>
          <a:xfrm>
            <a:off x="4747138" y="1450997"/>
            <a:ext cx="10708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>
                <a:solidFill>
                  <a:prstClr val="black"/>
                </a:solidFill>
              </a:rPr>
              <a:t>전 과목 누적 학습 현황</a:t>
            </a:r>
            <a:endParaRPr kumimoji="1" lang="x-none" altLang="en-US" sz="800" b="1" dirty="0">
              <a:solidFill>
                <a:prstClr val="black"/>
              </a:solidFill>
            </a:endParaRPr>
          </a:p>
        </p:txBody>
      </p:sp>
      <p:sp>
        <p:nvSpPr>
          <p:cNvPr id="61" name="직사각형 60">
            <a:extLst>
              <a:ext uri="{FF2B5EF4-FFF2-40B4-BE49-F238E27FC236}">
                <a16:creationId xmlns:a16="http://schemas.microsoft.com/office/drawing/2014/main" id="{6894BF7F-F611-1A79-4A25-F98B64035804}"/>
              </a:ext>
            </a:extLst>
          </p:cNvPr>
          <p:cNvSpPr/>
          <p:nvPr/>
        </p:nvSpPr>
        <p:spPr>
          <a:xfrm>
            <a:off x="-6434" y="0"/>
            <a:ext cx="9002788" cy="6858000"/>
          </a:xfrm>
          <a:prstGeom prst="rect">
            <a:avLst/>
          </a:prstGeom>
          <a:solidFill>
            <a:schemeClr val="tx1">
              <a:alpha val="6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2" name="사각형: 둥근 모서리 61">
            <a:extLst>
              <a:ext uri="{FF2B5EF4-FFF2-40B4-BE49-F238E27FC236}">
                <a16:creationId xmlns:a16="http://schemas.microsoft.com/office/drawing/2014/main" id="{2047C117-0291-73DC-6F7E-2DCC2DF29555}"/>
              </a:ext>
            </a:extLst>
          </p:cNvPr>
          <p:cNvSpPr/>
          <p:nvPr/>
        </p:nvSpPr>
        <p:spPr>
          <a:xfrm>
            <a:off x="3167868" y="2258245"/>
            <a:ext cx="2511918" cy="2099534"/>
          </a:xfrm>
          <a:prstGeom prst="roundRect">
            <a:avLst>
              <a:gd name="adj" fmla="val 6129"/>
            </a:avLst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77DA541B-39BC-EB16-9FDE-E1CA87A42BAB}"/>
              </a:ext>
            </a:extLst>
          </p:cNvPr>
          <p:cNvSpPr txBox="1"/>
          <p:nvPr/>
        </p:nvSpPr>
        <p:spPr>
          <a:xfrm>
            <a:off x="3210621" y="2242856"/>
            <a:ext cx="178770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50" b="1" dirty="0"/>
              <a:t>인간</a:t>
            </a:r>
            <a:r>
              <a:rPr lang="en-US" altLang="ko-KR" sz="1050" b="1" dirty="0"/>
              <a:t>,</a:t>
            </a:r>
            <a:r>
              <a:rPr lang="ko-KR" altLang="en-US" sz="1050" b="1" dirty="0"/>
              <a:t>사회</a:t>
            </a:r>
            <a:r>
              <a:rPr lang="en-US" altLang="ko-KR" sz="1050" b="1" dirty="0"/>
              <a:t>,</a:t>
            </a:r>
            <a:r>
              <a:rPr lang="ko-KR" altLang="en-US" sz="1050" b="1" dirty="0"/>
              <a:t>환경과 행복</a:t>
            </a:r>
          </a:p>
        </p:txBody>
      </p:sp>
      <p:graphicFrame>
        <p:nvGraphicFramePr>
          <p:cNvPr id="64" name="표 63">
            <a:extLst>
              <a:ext uri="{FF2B5EF4-FFF2-40B4-BE49-F238E27FC236}">
                <a16:creationId xmlns:a16="http://schemas.microsoft.com/office/drawing/2014/main" id="{959BB391-8B1C-10A2-6625-9DEE2E9B5F82}"/>
              </a:ext>
            </a:extLst>
          </p:cNvPr>
          <p:cNvGraphicFramePr>
            <a:graphicFrameLocks noGrp="1"/>
          </p:cNvGraphicFramePr>
          <p:nvPr/>
        </p:nvGraphicFramePr>
        <p:xfrm>
          <a:off x="3302056" y="2769880"/>
          <a:ext cx="2247658" cy="12395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23829">
                  <a:extLst>
                    <a:ext uri="{9D8B030D-6E8A-4147-A177-3AD203B41FA5}">
                      <a16:colId xmlns:a16="http://schemas.microsoft.com/office/drawing/2014/main" val="923576898"/>
                    </a:ext>
                  </a:extLst>
                </a:gridCol>
                <a:gridCol w="1123829">
                  <a:extLst>
                    <a:ext uri="{9D8B030D-6E8A-4147-A177-3AD203B41FA5}">
                      <a16:colId xmlns:a16="http://schemas.microsoft.com/office/drawing/2014/main" val="328065256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dirty="0"/>
                        <a:t>진단횟수</a:t>
                      </a:r>
                      <a:r>
                        <a:rPr lang="en-US" altLang="ko-KR" sz="700" b="1" dirty="0"/>
                        <a:t>(</a:t>
                      </a:r>
                      <a:r>
                        <a:rPr lang="ko-KR" altLang="en-US" sz="700" b="1" dirty="0"/>
                        <a:t>차시</a:t>
                      </a:r>
                      <a:r>
                        <a:rPr lang="en-US" altLang="ko-KR" sz="700" b="1" dirty="0"/>
                        <a:t>)</a:t>
                      </a:r>
                      <a:endParaRPr lang="ko-KR" altLang="en-US" sz="700" b="1" dirty="0"/>
                    </a:p>
                  </a:txBody>
                  <a:tcPr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dirty="0"/>
                        <a:t>진단결과</a:t>
                      </a:r>
                      <a:r>
                        <a:rPr lang="en-US" altLang="ko-KR" sz="700" b="1" dirty="0"/>
                        <a:t>(</a:t>
                      </a:r>
                      <a:r>
                        <a:rPr lang="ko-KR" altLang="en-US" sz="700" b="1" dirty="0"/>
                        <a:t>학습수준</a:t>
                      </a:r>
                      <a:r>
                        <a:rPr lang="en-US" altLang="ko-KR" sz="700" b="1" dirty="0"/>
                        <a:t>)</a:t>
                      </a:r>
                      <a:endParaRPr lang="ko-KR" altLang="en-US" sz="700" b="1" dirty="0"/>
                    </a:p>
                  </a:txBody>
                  <a:tcPr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87379802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</a:t>
                      </a:r>
                      <a:r>
                        <a:rPr lang="ko-KR" altLang="en-US" sz="700" dirty="0"/>
                        <a:t>차시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ko-KR" altLang="en-US" sz="700" dirty="0"/>
                        <a:t>보통 </a:t>
                      </a:r>
                      <a:r>
                        <a:rPr lang="en-US" altLang="ko-KR" sz="700" dirty="0"/>
                        <a:t>(60)</a:t>
                      </a:r>
                      <a:endParaRPr lang="ko-KR" altLang="en-US" sz="700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44557597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dirty="0"/>
                        <a:t>2</a:t>
                      </a:r>
                      <a:r>
                        <a:rPr lang="ko-KR" altLang="en-US" sz="700" b="1" dirty="0"/>
                        <a:t>차시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ko-KR" altLang="en-US" sz="700" b="1" dirty="0"/>
                        <a:t>매우 우수 </a:t>
                      </a:r>
                      <a:r>
                        <a:rPr lang="en-US" altLang="ko-KR" sz="700" b="1" dirty="0"/>
                        <a:t>(95)</a:t>
                      </a:r>
                      <a:endParaRPr lang="ko-KR" altLang="en-US" sz="700" b="1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5670423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3</a:t>
                      </a:r>
                      <a:r>
                        <a:rPr lang="ko-KR" altLang="en-US" sz="700" dirty="0"/>
                        <a:t>차시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700" dirty="0"/>
                        <a:t>-</a:t>
                      </a:r>
                      <a:endParaRPr lang="ko-KR" altLang="en-US" sz="700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13933919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4</a:t>
                      </a:r>
                      <a:r>
                        <a:rPr lang="ko-KR" altLang="en-US" sz="700" dirty="0"/>
                        <a:t>차시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700" dirty="0"/>
                        <a:t>-</a:t>
                      </a:r>
                      <a:endParaRPr lang="ko-KR" altLang="en-US" sz="700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5670781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/>
                        <a:t>총 진단 평균 결과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ko-KR" altLang="en-US" sz="700" b="1" dirty="0"/>
                        <a:t>보통</a:t>
                      </a:r>
                      <a:r>
                        <a:rPr lang="en-US" altLang="ko-KR" sz="700" b="1" dirty="0"/>
                        <a:t>(77.5)</a:t>
                      </a:r>
                      <a:endParaRPr lang="ko-KR" altLang="en-US" sz="700" b="1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9897626"/>
                  </a:ext>
                </a:extLst>
              </a:tr>
            </a:tbl>
          </a:graphicData>
        </a:graphic>
      </p:graphicFrame>
      <p:sp>
        <p:nvSpPr>
          <p:cNvPr id="65" name="Google Shape;877;p22">
            <a:extLst>
              <a:ext uri="{FF2B5EF4-FFF2-40B4-BE49-F238E27FC236}">
                <a16:creationId xmlns:a16="http://schemas.microsoft.com/office/drawing/2014/main" id="{F44142DB-AFFC-B0C0-279A-7AD36EE82AD5}"/>
              </a:ext>
            </a:extLst>
          </p:cNvPr>
          <p:cNvSpPr/>
          <p:nvPr/>
        </p:nvSpPr>
        <p:spPr>
          <a:xfrm>
            <a:off x="4111063" y="4070380"/>
            <a:ext cx="573458" cy="18072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  <a:tabLst/>
              <a:defRPr/>
            </a:pPr>
            <a:r>
              <a:rPr kumimoji="0" lang="ko-KR" altLang="en-US" sz="7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Malgun Gothic"/>
                <a:sym typeface="Malgun Gothic"/>
              </a:rPr>
              <a:t>닫기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F0502020204030204"/>
              <a:ea typeface="+mn-ea"/>
              <a:cs typeface="+mn-cs"/>
            </a:endParaRPr>
          </a:p>
        </p:txBody>
      </p:sp>
      <p:graphicFrame>
        <p:nvGraphicFramePr>
          <p:cNvPr id="77" name="표 76">
            <a:extLst>
              <a:ext uri="{FF2B5EF4-FFF2-40B4-BE49-F238E27FC236}">
                <a16:creationId xmlns:a16="http://schemas.microsoft.com/office/drawing/2014/main" id="{BA4BDAD5-9245-B441-BA7B-22255AE11879}"/>
              </a:ext>
            </a:extLst>
          </p:cNvPr>
          <p:cNvGraphicFramePr>
            <a:graphicFrameLocks noGrp="1"/>
          </p:cNvGraphicFramePr>
          <p:nvPr/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 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STU-AIR-MON-002a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학생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진단결과 팝업</a:t>
                      </a:r>
                      <a:endParaRPr lang="ko-KR" altLang="en-US" b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8" name="표 77">
            <a:extLst>
              <a:ext uri="{FF2B5EF4-FFF2-40B4-BE49-F238E27FC236}">
                <a16:creationId xmlns:a16="http://schemas.microsoft.com/office/drawing/2014/main" id="{E099942F-07E1-0813-3897-EB73668A0A0F}"/>
              </a:ext>
            </a:extLst>
          </p:cNvPr>
          <p:cNvGraphicFramePr>
            <a:graphicFrameLocks noGrp="1"/>
          </p:cNvGraphicFramePr>
          <p:nvPr/>
        </p:nvGraphicFramePr>
        <p:xfrm>
          <a:off x="9029818" y="1288748"/>
          <a:ext cx="3047759" cy="238692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9406">
                  <a:extLst>
                    <a:ext uri="{9D8B030D-6E8A-4147-A177-3AD203B41FA5}">
                      <a16:colId xmlns:a16="http://schemas.microsoft.com/office/drawing/2014/main" val="3431280825"/>
                    </a:ext>
                  </a:extLst>
                </a:gridCol>
                <a:gridCol w="2818353">
                  <a:extLst>
                    <a:ext uri="{9D8B030D-6E8A-4147-A177-3AD203B41FA5}">
                      <a16:colId xmlns:a16="http://schemas.microsoft.com/office/drawing/2014/main" val="361008721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진단 결과 팝업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그래프 클릭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 마지막으로 진단한 평가단원에만 노출하는  </a:t>
                      </a:r>
                      <a:r>
                        <a:rPr lang="ko-KR" altLang="en-US" sz="700" b="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상단 학습 수준 태그 버튼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클릭 시에 호출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진단 결과 팝업 호출 기준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]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참고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평가단위의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차시별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학습 수준과 평균값 표기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총 진단결과 학습수준과 평균값 표기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값을 그래프에 표기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총 진단 평균 결과 수식 예시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1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+2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2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865851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1-1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진단 평가의 응시기간을 월말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~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다음 월초로 출제했을 경우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학생이 응시완료한 일자 기준으로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월과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N+1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 나누어서 각각 결과 제공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화면 참고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]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280168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1-2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평가단위의 최대 진단 가능한 횟수 별 팝업 노출 케이스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평가단위별 최대 진단 가능한 진단횟수까지 표기 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화면 참고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]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진단 가능한 횟수는 최소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최대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 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9243404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마지막 진단한 단원의 차시 색상 구분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마지막으로 진단한 단원의 차시 색상은 다르게 표기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8636798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마지막으로 응시한 평가단원의 점수가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0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점일 경우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마지막 응시한 단원일 경우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태그를 통해 팝업 호출 가능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마지막 응시한 단원이 아닐 경우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팝업 호출 불가능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좌측 예시 화면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]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참고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8789589"/>
                  </a:ext>
                </a:extLst>
              </a:tr>
            </a:tbl>
          </a:graphicData>
        </a:graphic>
      </p:graphicFrame>
      <p:sp>
        <p:nvSpPr>
          <p:cNvPr id="79" name="Circle">
            <a:extLst>
              <a:ext uri="{FF2B5EF4-FFF2-40B4-BE49-F238E27FC236}">
                <a16:creationId xmlns:a16="http://schemas.microsoft.com/office/drawing/2014/main" id="{D3CF3891-B94C-7E80-3963-CDEEB70D9C56}"/>
              </a:ext>
            </a:extLst>
          </p:cNvPr>
          <p:cNvSpPr/>
          <p:nvPr/>
        </p:nvSpPr>
        <p:spPr>
          <a:xfrm>
            <a:off x="3176057" y="2210450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  <p:cxnSp>
        <p:nvCxnSpPr>
          <p:cNvPr id="82" name="연결선: 꺾임 81">
            <a:extLst>
              <a:ext uri="{FF2B5EF4-FFF2-40B4-BE49-F238E27FC236}">
                <a16:creationId xmlns:a16="http://schemas.microsoft.com/office/drawing/2014/main" id="{9BA3FCD7-033A-6B5D-4449-7227AAB084E0}"/>
              </a:ext>
            </a:extLst>
          </p:cNvPr>
          <p:cNvCxnSpPr>
            <a:cxnSpLocks/>
            <a:stCxn id="56" idx="2"/>
            <a:endCxn id="62" idx="2"/>
          </p:cNvCxnSpPr>
          <p:nvPr/>
        </p:nvCxnSpPr>
        <p:spPr>
          <a:xfrm rot="5400000" flipH="1">
            <a:off x="6402395" y="2379212"/>
            <a:ext cx="2376461" cy="6333597"/>
          </a:xfrm>
          <a:prstGeom prst="bentConnector3">
            <a:avLst>
              <a:gd name="adj1" fmla="val -18597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Circle">
            <a:extLst>
              <a:ext uri="{FF2B5EF4-FFF2-40B4-BE49-F238E27FC236}">
                <a16:creationId xmlns:a16="http://schemas.microsoft.com/office/drawing/2014/main" id="{11205A33-175E-F321-1EC4-78AC3CA9EBA3}"/>
              </a:ext>
            </a:extLst>
          </p:cNvPr>
          <p:cNvSpPr/>
          <p:nvPr/>
        </p:nvSpPr>
        <p:spPr>
          <a:xfrm>
            <a:off x="3241506" y="3112661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5" name="직사각형 14">
            <a:extLst>
              <a:ext uri="{FF2B5EF4-FFF2-40B4-BE49-F238E27FC236}">
                <a16:creationId xmlns:a16="http://schemas.microsoft.com/office/drawing/2014/main" id="{80398A03-1397-9607-6BFD-1A79B6EF99E6}"/>
              </a:ext>
            </a:extLst>
          </p:cNvPr>
          <p:cNvSpPr/>
          <p:nvPr/>
        </p:nvSpPr>
        <p:spPr>
          <a:xfrm>
            <a:off x="-5332608" y="6325811"/>
            <a:ext cx="4141983" cy="1505748"/>
          </a:xfrm>
          <a:prstGeom prst="rect">
            <a:avLst/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graphicFrame>
        <p:nvGraphicFramePr>
          <p:cNvPr id="16" name="표 15">
            <a:extLst>
              <a:ext uri="{FF2B5EF4-FFF2-40B4-BE49-F238E27FC236}">
                <a16:creationId xmlns:a16="http://schemas.microsoft.com/office/drawing/2014/main" id="{C226D3DC-0E73-04DF-7330-5A1C4970691D}"/>
              </a:ext>
            </a:extLst>
          </p:cNvPr>
          <p:cNvGraphicFramePr>
            <a:graphicFrameLocks noGrp="1"/>
          </p:cNvGraphicFramePr>
          <p:nvPr/>
        </p:nvGraphicFramePr>
        <p:xfrm>
          <a:off x="-4857270" y="6435535"/>
          <a:ext cx="1263179" cy="97355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263179">
                  <a:extLst>
                    <a:ext uri="{9D8B030D-6E8A-4147-A177-3AD203B41FA5}">
                      <a16:colId xmlns:a16="http://schemas.microsoft.com/office/drawing/2014/main" val="4182975252"/>
                    </a:ext>
                  </a:extLst>
                </a:gridCol>
              </a:tblGrid>
              <a:tr h="619291">
                <a:tc>
                  <a:txBody>
                    <a:bodyPr/>
                    <a:lstStyle/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27462607"/>
                  </a:ext>
                </a:extLst>
              </a:tr>
              <a:tr h="287351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0223916"/>
                  </a:ext>
                </a:extLst>
              </a:tr>
            </a:tbl>
          </a:graphicData>
        </a:graphic>
      </p:graphicFrame>
      <p:sp>
        <p:nvSpPr>
          <p:cNvPr id="17" name="TextBox 16">
            <a:extLst>
              <a:ext uri="{FF2B5EF4-FFF2-40B4-BE49-F238E27FC236}">
                <a16:creationId xmlns:a16="http://schemas.microsoft.com/office/drawing/2014/main" id="{57EF1941-0291-56A8-7B25-B5BCF5E372B4}"/>
              </a:ext>
            </a:extLst>
          </p:cNvPr>
          <p:cNvSpPr txBox="1"/>
          <p:nvPr/>
        </p:nvSpPr>
        <p:spPr>
          <a:xfrm>
            <a:off x="-5228011" y="7151851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미흡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1370DB43-F9B0-EB37-B994-E49FFEB65A85}"/>
              </a:ext>
            </a:extLst>
          </p:cNvPr>
          <p:cNvSpPr txBox="1"/>
          <p:nvPr/>
        </p:nvSpPr>
        <p:spPr>
          <a:xfrm>
            <a:off x="-5234153" y="6569154"/>
            <a:ext cx="205184" cy="2462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다소</a:t>
            </a:r>
            <a:endParaRPr kumimoji="1" lang="en-US" altLang="ko-KR" sz="800" dirty="0">
              <a:solidFill>
                <a:prstClr val="black"/>
              </a:solidFill>
            </a:endParaRPr>
          </a:p>
          <a:p>
            <a:r>
              <a:rPr kumimoji="1" lang="ko-KR" altLang="en-US" sz="800" dirty="0">
                <a:solidFill>
                  <a:prstClr val="black"/>
                </a:solidFill>
              </a:rPr>
              <a:t>미흡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graphicFrame>
        <p:nvGraphicFramePr>
          <p:cNvPr id="19" name="표 18">
            <a:extLst>
              <a:ext uri="{FF2B5EF4-FFF2-40B4-BE49-F238E27FC236}">
                <a16:creationId xmlns:a16="http://schemas.microsoft.com/office/drawing/2014/main" id="{9131E670-4031-CCDC-46FF-830C1150BBCB}"/>
              </a:ext>
            </a:extLst>
          </p:cNvPr>
          <p:cNvGraphicFramePr>
            <a:graphicFrameLocks noGrp="1"/>
          </p:cNvGraphicFramePr>
          <p:nvPr/>
        </p:nvGraphicFramePr>
        <p:xfrm>
          <a:off x="-2897897" y="6435535"/>
          <a:ext cx="1263179" cy="97355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263179">
                  <a:extLst>
                    <a:ext uri="{9D8B030D-6E8A-4147-A177-3AD203B41FA5}">
                      <a16:colId xmlns:a16="http://schemas.microsoft.com/office/drawing/2014/main" val="4182975252"/>
                    </a:ext>
                  </a:extLst>
                </a:gridCol>
              </a:tblGrid>
              <a:tr h="619291">
                <a:tc>
                  <a:txBody>
                    <a:bodyPr/>
                    <a:lstStyle/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27462607"/>
                  </a:ext>
                </a:extLst>
              </a:tr>
              <a:tr h="287351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40223916"/>
                  </a:ext>
                </a:extLst>
              </a:tr>
            </a:tbl>
          </a:graphicData>
        </a:graphic>
      </p:graphicFrame>
      <p:sp>
        <p:nvSpPr>
          <p:cNvPr id="20" name="TextBox 19">
            <a:extLst>
              <a:ext uri="{FF2B5EF4-FFF2-40B4-BE49-F238E27FC236}">
                <a16:creationId xmlns:a16="http://schemas.microsoft.com/office/drawing/2014/main" id="{E6B4F306-F93E-547D-53FB-35EF9FA3D920}"/>
              </a:ext>
            </a:extLst>
          </p:cNvPr>
          <p:cNvSpPr txBox="1"/>
          <p:nvPr/>
        </p:nvSpPr>
        <p:spPr>
          <a:xfrm>
            <a:off x="-3268638" y="7151851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미흡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ECCCE59-A3CF-B61C-3D41-EEB623215BA3}"/>
              </a:ext>
            </a:extLst>
          </p:cNvPr>
          <p:cNvSpPr txBox="1"/>
          <p:nvPr/>
        </p:nvSpPr>
        <p:spPr>
          <a:xfrm>
            <a:off x="-3274780" y="6569154"/>
            <a:ext cx="205184" cy="2462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다소</a:t>
            </a:r>
            <a:endParaRPr kumimoji="1" lang="en-US" altLang="ko-KR" sz="800" dirty="0">
              <a:solidFill>
                <a:prstClr val="black"/>
              </a:solidFill>
            </a:endParaRPr>
          </a:p>
          <a:p>
            <a:r>
              <a:rPr kumimoji="1" lang="ko-KR" altLang="en-US" sz="800" dirty="0">
                <a:solidFill>
                  <a:prstClr val="black"/>
                </a:solidFill>
              </a:rPr>
              <a:t>미흡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F308C38-7367-DD10-43D5-8C0C8413683F}"/>
              </a:ext>
            </a:extLst>
          </p:cNvPr>
          <p:cNvSpPr txBox="1"/>
          <p:nvPr/>
        </p:nvSpPr>
        <p:spPr>
          <a:xfrm>
            <a:off x="-4883780" y="6046860"/>
            <a:ext cx="323357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>
                <a:solidFill>
                  <a:srgbClr val="0070C0"/>
                </a:solidFill>
              </a:rPr>
              <a:t>마지막으로 응시한 평가단원의 점수가 </a:t>
            </a:r>
            <a:r>
              <a:rPr lang="en-US" altLang="ko-KR" sz="1000" b="1" dirty="0">
                <a:solidFill>
                  <a:srgbClr val="0070C0"/>
                </a:solidFill>
              </a:rPr>
              <a:t>0</a:t>
            </a:r>
            <a:r>
              <a:rPr lang="ko-KR" altLang="en-US" sz="1000" b="1" dirty="0">
                <a:solidFill>
                  <a:srgbClr val="0070C0"/>
                </a:solidFill>
              </a:rPr>
              <a:t>점일 경우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sz="1000" b="1" dirty="0">
              <a:solidFill>
                <a:srgbClr val="0070C0"/>
              </a:solidFill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8FA2C822-7176-D817-4F2A-71D976B759EA}"/>
              </a:ext>
            </a:extLst>
          </p:cNvPr>
          <p:cNvSpPr txBox="1"/>
          <p:nvPr/>
        </p:nvSpPr>
        <p:spPr>
          <a:xfrm>
            <a:off x="-4740932" y="7464949"/>
            <a:ext cx="100508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인간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사회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환경과 행복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EC597649-8DBE-8DE5-8931-6725C413AAAC}"/>
              </a:ext>
            </a:extLst>
          </p:cNvPr>
          <p:cNvSpPr txBox="1"/>
          <p:nvPr/>
        </p:nvSpPr>
        <p:spPr>
          <a:xfrm>
            <a:off x="-2760952" y="7454815"/>
            <a:ext cx="100508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인간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사회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환경과 행복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3" name="사각형: 둥근 모서리 42">
            <a:extLst>
              <a:ext uri="{FF2B5EF4-FFF2-40B4-BE49-F238E27FC236}">
                <a16:creationId xmlns:a16="http://schemas.microsoft.com/office/drawing/2014/main" id="{CFBF80EA-7C9E-E0F2-24E3-A778516C4B63}"/>
              </a:ext>
            </a:extLst>
          </p:cNvPr>
          <p:cNvSpPr/>
          <p:nvPr/>
        </p:nvSpPr>
        <p:spPr>
          <a:xfrm>
            <a:off x="-4481352" y="7253649"/>
            <a:ext cx="485925" cy="13501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 dirty="0">
                <a:solidFill>
                  <a:schemeClr val="bg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미흡</a:t>
            </a:r>
          </a:p>
        </p:txBody>
      </p:sp>
      <p:sp>
        <p:nvSpPr>
          <p:cNvPr id="44" name="Oval 4">
            <a:extLst>
              <a:ext uri="{FF2B5EF4-FFF2-40B4-BE49-F238E27FC236}">
                <a16:creationId xmlns:a16="http://schemas.microsoft.com/office/drawing/2014/main" id="{7C304072-C650-2D1F-F118-70C7A936C3D2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-4277110" y="7335002"/>
            <a:ext cx="106882" cy="106882"/>
          </a:xfrm>
          <a:prstGeom prst="ellipse">
            <a:avLst/>
          </a:prstGeom>
          <a:solidFill>
            <a:srgbClr val="FF2D82">
              <a:alpha val="60000"/>
            </a:srgbClr>
          </a:solidFill>
          <a:ln w="12700">
            <a:solidFill>
              <a:srgbClr val="FF2D82"/>
            </a:solidFill>
            <a:prstDash val="solid"/>
            <a:round/>
            <a:headEnd/>
            <a:tailEnd/>
          </a:ln>
        </p:spPr>
        <p:txBody>
          <a:bodyPr rot="10800000" wrap="none" lIns="0" tIns="0" rIns="0" bIns="0" anchor="ctr"/>
          <a:lstStyle/>
          <a:p>
            <a:pPr algn="ctr"/>
            <a:endParaRPr lang="ko-KR" altLang="ko-KR" sz="500" b="1">
              <a:solidFill>
                <a:srgbClr val="FF0066"/>
              </a:solidFill>
              <a:latin typeface="Calibri" pitchFamily="34" charset="0"/>
              <a:ea typeface="맑은 고딕" pitchFamily="50" charset="-127"/>
              <a:cs typeface="Calibri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EB19BC52-254E-2B21-E60C-4AD468F218D0}"/>
              </a:ext>
            </a:extLst>
          </p:cNvPr>
          <p:cNvSpPr txBox="1"/>
          <p:nvPr/>
        </p:nvSpPr>
        <p:spPr>
          <a:xfrm>
            <a:off x="-4033893" y="7256598"/>
            <a:ext cx="390672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>
                <a:solidFill>
                  <a:srgbClr val="FF2D82"/>
                </a:solidFill>
              </a:rPr>
              <a:t>Click</a:t>
            </a:r>
            <a:endParaRPr lang="ko-KR" altLang="en-US" sz="700" b="1" dirty="0">
              <a:solidFill>
                <a:srgbClr val="FF2D82"/>
              </a:solidFill>
            </a:endParaRPr>
          </a:p>
        </p:txBody>
      </p:sp>
      <p:pic>
        <p:nvPicPr>
          <p:cNvPr id="47" name="그래픽 46" descr="커서 단색으로 채워진">
            <a:extLst>
              <a:ext uri="{FF2B5EF4-FFF2-40B4-BE49-F238E27FC236}">
                <a16:creationId xmlns:a16="http://schemas.microsoft.com/office/drawing/2014/main" id="{3F8E401C-D074-3FFD-88EB-FFEF16ACB0D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1244672">
            <a:off x="-4250974" y="7360021"/>
            <a:ext cx="173430" cy="189588"/>
          </a:xfrm>
          <a:prstGeom prst="rect">
            <a:avLst/>
          </a:prstGeom>
        </p:spPr>
      </p:pic>
      <p:sp>
        <p:nvSpPr>
          <p:cNvPr id="48" name="Circle">
            <a:extLst>
              <a:ext uri="{FF2B5EF4-FFF2-40B4-BE49-F238E27FC236}">
                <a16:creationId xmlns:a16="http://schemas.microsoft.com/office/drawing/2014/main" id="{9C0BFCF4-7D01-4B31-DCA2-68063C8FAB51}"/>
              </a:ext>
            </a:extLst>
          </p:cNvPr>
          <p:cNvSpPr/>
          <p:nvPr/>
        </p:nvSpPr>
        <p:spPr>
          <a:xfrm>
            <a:off x="-4917244" y="5987524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3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E3A950D6-0214-C459-8399-BAF85B0B129B}"/>
              </a:ext>
            </a:extLst>
          </p:cNvPr>
          <p:cNvSpPr txBox="1"/>
          <p:nvPr/>
        </p:nvSpPr>
        <p:spPr>
          <a:xfrm>
            <a:off x="-4572617" y="7708448"/>
            <a:ext cx="83676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b="1" dirty="0">
                <a:solidFill>
                  <a:prstClr val="black"/>
                </a:solidFill>
              </a:rPr>
              <a:t>&lt;</a:t>
            </a:r>
            <a:r>
              <a:rPr kumimoji="1" lang="ko-KR" altLang="en-US" sz="800" b="1" dirty="0">
                <a:solidFill>
                  <a:prstClr val="black"/>
                </a:solidFill>
              </a:rPr>
              <a:t>팝업 호출 가능</a:t>
            </a:r>
            <a:r>
              <a:rPr kumimoji="1" lang="en-US" altLang="ko-KR" sz="800" b="1" dirty="0">
                <a:solidFill>
                  <a:prstClr val="black"/>
                </a:solidFill>
              </a:rPr>
              <a:t>&gt;</a:t>
            </a:r>
            <a:endParaRPr kumimoji="1" lang="x-none" altLang="en-US" sz="800" b="1" dirty="0">
              <a:solidFill>
                <a:prstClr val="black"/>
              </a:solidFill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7BB90087-0E07-8A46-A266-FF33D96516E6}"/>
              </a:ext>
            </a:extLst>
          </p:cNvPr>
          <p:cNvSpPr txBox="1"/>
          <p:nvPr/>
        </p:nvSpPr>
        <p:spPr>
          <a:xfrm>
            <a:off x="-2592637" y="7708448"/>
            <a:ext cx="939360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b="1" dirty="0">
                <a:solidFill>
                  <a:prstClr val="black"/>
                </a:solidFill>
              </a:rPr>
              <a:t>&lt;</a:t>
            </a:r>
            <a:r>
              <a:rPr kumimoji="1" lang="ko-KR" altLang="en-US" sz="800" b="1" dirty="0">
                <a:solidFill>
                  <a:prstClr val="black"/>
                </a:solidFill>
              </a:rPr>
              <a:t>팝업 호출 불가능</a:t>
            </a:r>
            <a:r>
              <a:rPr kumimoji="1" lang="en-US" altLang="ko-KR" sz="800" b="1" dirty="0">
                <a:solidFill>
                  <a:prstClr val="black"/>
                </a:solidFill>
              </a:rPr>
              <a:t>&gt;</a:t>
            </a:r>
            <a:endParaRPr kumimoji="1" lang="x-none" altLang="en-US" sz="800" b="1" dirty="0">
              <a:solidFill>
                <a:prstClr val="black"/>
              </a:solidFill>
            </a:endParaRPr>
          </a:p>
        </p:txBody>
      </p:sp>
      <p:sp>
        <p:nvSpPr>
          <p:cNvPr id="56" name="직사각형 55">
            <a:extLst>
              <a:ext uri="{FF2B5EF4-FFF2-40B4-BE49-F238E27FC236}">
                <a16:creationId xmlns:a16="http://schemas.microsoft.com/office/drawing/2014/main" id="{13F5B4E2-B8B3-1421-118A-6CC197445F0D}"/>
              </a:ext>
            </a:extLst>
          </p:cNvPr>
          <p:cNvSpPr/>
          <p:nvPr/>
        </p:nvSpPr>
        <p:spPr>
          <a:xfrm>
            <a:off x="9065309" y="4478530"/>
            <a:ext cx="3384230" cy="2255710"/>
          </a:xfrm>
          <a:prstGeom prst="rect">
            <a:avLst/>
          </a:prstGeom>
          <a:noFill/>
          <a:ln w="12700" cap="flat">
            <a:solidFill>
              <a:srgbClr val="FF0000"/>
            </a:solidFill>
            <a:prstDash val="sysDash"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7" name="사각형: 둥근 모서리 56">
            <a:extLst>
              <a:ext uri="{FF2B5EF4-FFF2-40B4-BE49-F238E27FC236}">
                <a16:creationId xmlns:a16="http://schemas.microsoft.com/office/drawing/2014/main" id="{417B1CCF-F9D9-75CF-2B5B-A4C0E6B0EB5F}"/>
              </a:ext>
            </a:extLst>
          </p:cNvPr>
          <p:cNvSpPr/>
          <p:nvPr/>
        </p:nvSpPr>
        <p:spPr>
          <a:xfrm>
            <a:off x="9769691" y="4646888"/>
            <a:ext cx="485925" cy="13501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 dirty="0">
                <a:solidFill>
                  <a:schemeClr val="bg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우수</a:t>
            </a:r>
          </a:p>
        </p:txBody>
      </p:sp>
      <p:graphicFrame>
        <p:nvGraphicFramePr>
          <p:cNvPr id="58" name="표 57">
            <a:extLst>
              <a:ext uri="{FF2B5EF4-FFF2-40B4-BE49-F238E27FC236}">
                <a16:creationId xmlns:a16="http://schemas.microsoft.com/office/drawing/2014/main" id="{EC9361DE-C659-9702-84FB-7F9E4B664836}"/>
              </a:ext>
            </a:extLst>
          </p:cNvPr>
          <p:cNvGraphicFramePr>
            <a:graphicFrameLocks noGrp="1"/>
          </p:cNvGraphicFramePr>
          <p:nvPr/>
        </p:nvGraphicFramePr>
        <p:xfrm>
          <a:off x="9431353" y="4532590"/>
          <a:ext cx="1263179" cy="190294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263179">
                  <a:extLst>
                    <a:ext uri="{9D8B030D-6E8A-4147-A177-3AD203B41FA5}">
                      <a16:colId xmlns:a16="http://schemas.microsoft.com/office/drawing/2014/main" val="3880937767"/>
                    </a:ext>
                  </a:extLst>
                </a:gridCol>
              </a:tblGrid>
              <a:tr h="464693"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661550"/>
                  </a:ext>
                </a:extLst>
              </a:tr>
              <a:tr h="464693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86870328"/>
                  </a:ext>
                </a:extLst>
              </a:tr>
              <a:tr h="619291">
                <a:tc>
                  <a:txBody>
                    <a:bodyPr/>
                    <a:lstStyle/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59867210"/>
                  </a:ext>
                </a:extLst>
              </a:tr>
              <a:tr h="287351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49921114"/>
                  </a:ext>
                </a:extLst>
              </a:tr>
            </a:tbl>
          </a:graphicData>
        </a:graphic>
      </p:graphicFrame>
      <p:sp>
        <p:nvSpPr>
          <p:cNvPr id="59" name="TextBox 58">
            <a:extLst>
              <a:ext uri="{FF2B5EF4-FFF2-40B4-BE49-F238E27FC236}">
                <a16:creationId xmlns:a16="http://schemas.microsoft.com/office/drawing/2014/main" id="{C2109E1A-E48E-38C7-1AA9-0B3F2ACDAADA}"/>
              </a:ext>
            </a:extLst>
          </p:cNvPr>
          <p:cNvSpPr txBox="1"/>
          <p:nvPr/>
        </p:nvSpPr>
        <p:spPr>
          <a:xfrm>
            <a:off x="9161241" y="6202700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미흡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5B5709EE-56A7-DF39-A725-47995A14B33C}"/>
              </a:ext>
            </a:extLst>
          </p:cNvPr>
          <p:cNvSpPr txBox="1"/>
          <p:nvPr/>
        </p:nvSpPr>
        <p:spPr>
          <a:xfrm>
            <a:off x="9155099" y="5620003"/>
            <a:ext cx="205184" cy="2462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다소</a:t>
            </a:r>
            <a:endParaRPr kumimoji="1" lang="en-US" altLang="ko-KR" sz="800" dirty="0">
              <a:solidFill>
                <a:prstClr val="black"/>
              </a:solidFill>
            </a:endParaRPr>
          </a:p>
          <a:p>
            <a:r>
              <a:rPr kumimoji="1" lang="ko-KR" altLang="en-US" sz="800" dirty="0">
                <a:solidFill>
                  <a:prstClr val="black"/>
                </a:solidFill>
              </a:rPr>
              <a:t>미흡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A3E765D2-B7DF-3033-E6CF-2DCE1BC9CD0C}"/>
              </a:ext>
            </a:extLst>
          </p:cNvPr>
          <p:cNvSpPr txBox="1"/>
          <p:nvPr/>
        </p:nvSpPr>
        <p:spPr>
          <a:xfrm>
            <a:off x="9516402" y="6510938"/>
            <a:ext cx="100508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인간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사회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환경과 행복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81" name="직사각형 80">
            <a:extLst>
              <a:ext uri="{FF2B5EF4-FFF2-40B4-BE49-F238E27FC236}">
                <a16:creationId xmlns:a16="http://schemas.microsoft.com/office/drawing/2014/main" id="{E1035AC4-A790-1F5F-72E9-F27FA25E61B8}"/>
              </a:ext>
            </a:extLst>
          </p:cNvPr>
          <p:cNvSpPr/>
          <p:nvPr/>
        </p:nvSpPr>
        <p:spPr>
          <a:xfrm>
            <a:off x="9900308" y="4816618"/>
            <a:ext cx="205184" cy="1605867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6D793DF5-FB63-EE21-CAC0-35D3187C91B1}"/>
              </a:ext>
            </a:extLst>
          </p:cNvPr>
          <p:cNvSpPr txBox="1"/>
          <p:nvPr/>
        </p:nvSpPr>
        <p:spPr>
          <a:xfrm>
            <a:off x="9165955" y="4710617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dirty="0">
                <a:solidFill>
                  <a:prstClr val="black"/>
                </a:solidFill>
              </a:rPr>
              <a:t>우수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824E9372-FB47-1216-7B7C-BF70770D5E17}"/>
              </a:ext>
            </a:extLst>
          </p:cNvPr>
          <p:cNvSpPr txBox="1"/>
          <p:nvPr/>
        </p:nvSpPr>
        <p:spPr>
          <a:xfrm>
            <a:off x="9165955" y="5194957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dirty="0">
                <a:solidFill>
                  <a:prstClr val="black"/>
                </a:solidFill>
              </a:rPr>
              <a:t>보통</a:t>
            </a: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8613C37F-C981-E171-821B-A4D31C18AB4A}"/>
              </a:ext>
            </a:extLst>
          </p:cNvPr>
          <p:cNvSpPr txBox="1"/>
          <p:nvPr/>
        </p:nvSpPr>
        <p:spPr>
          <a:xfrm>
            <a:off x="10185446" y="4733700"/>
            <a:ext cx="390672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>
                <a:solidFill>
                  <a:srgbClr val="FF2D82"/>
                </a:solidFill>
              </a:rPr>
              <a:t>Click</a:t>
            </a:r>
            <a:endParaRPr lang="ko-KR" altLang="en-US" sz="700" b="1" dirty="0">
              <a:solidFill>
                <a:srgbClr val="FF2D82"/>
              </a:solidFill>
            </a:endParaRP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CFB4DE9B-A283-9AD6-1C76-2C2BBD69A746}"/>
              </a:ext>
            </a:extLst>
          </p:cNvPr>
          <p:cNvSpPr txBox="1"/>
          <p:nvPr/>
        </p:nvSpPr>
        <p:spPr>
          <a:xfrm>
            <a:off x="9905754" y="4218541"/>
            <a:ext cx="1832553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>
                <a:solidFill>
                  <a:srgbClr val="0070C0"/>
                </a:solidFill>
              </a:rPr>
              <a:t>진단 결과 팝업 호출 기준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sz="1000" b="1" dirty="0">
              <a:solidFill>
                <a:srgbClr val="0070C0"/>
              </a:solidFill>
            </a:endParaRPr>
          </a:p>
        </p:txBody>
      </p:sp>
      <p:sp>
        <p:nvSpPr>
          <p:cNvPr id="110" name="Oval 4">
            <a:extLst>
              <a:ext uri="{FF2B5EF4-FFF2-40B4-BE49-F238E27FC236}">
                <a16:creationId xmlns:a16="http://schemas.microsoft.com/office/drawing/2014/main" id="{B21B2DAE-58C6-4F02-7D97-745A30F2BF68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9973933" y="4728241"/>
            <a:ext cx="106882" cy="106882"/>
          </a:xfrm>
          <a:prstGeom prst="ellipse">
            <a:avLst/>
          </a:prstGeom>
          <a:solidFill>
            <a:srgbClr val="FF2D82">
              <a:alpha val="60000"/>
            </a:srgbClr>
          </a:solidFill>
          <a:ln w="12700">
            <a:solidFill>
              <a:srgbClr val="FF2D82"/>
            </a:solidFill>
            <a:prstDash val="solid"/>
            <a:round/>
            <a:headEnd/>
            <a:tailEnd/>
          </a:ln>
        </p:spPr>
        <p:txBody>
          <a:bodyPr rot="10800000" wrap="none" lIns="0" tIns="0" rIns="0" bIns="0" anchor="ctr"/>
          <a:lstStyle/>
          <a:p>
            <a:pPr algn="ctr"/>
            <a:endParaRPr lang="ko-KR" altLang="ko-KR" sz="500" b="1">
              <a:solidFill>
                <a:srgbClr val="FF0066"/>
              </a:solidFill>
              <a:latin typeface="Calibri" pitchFamily="34" charset="0"/>
              <a:ea typeface="맑은 고딕" pitchFamily="50" charset="-127"/>
              <a:cs typeface="Calibri" pitchFamily="34" charset="0"/>
            </a:endParaRPr>
          </a:p>
        </p:txBody>
      </p:sp>
      <p:pic>
        <p:nvPicPr>
          <p:cNvPr id="111" name="그래픽 110" descr="커서 단색으로 채워진">
            <a:extLst>
              <a:ext uri="{FF2B5EF4-FFF2-40B4-BE49-F238E27FC236}">
                <a16:creationId xmlns:a16="http://schemas.microsoft.com/office/drawing/2014/main" id="{CBF22798-557A-772D-E396-9C32486C106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1244672">
            <a:off x="9997756" y="4738446"/>
            <a:ext cx="173430" cy="189588"/>
          </a:xfrm>
          <a:prstGeom prst="rect">
            <a:avLst/>
          </a:prstGeom>
        </p:spPr>
      </p:pic>
      <p:graphicFrame>
        <p:nvGraphicFramePr>
          <p:cNvPr id="112" name="표 111">
            <a:extLst>
              <a:ext uri="{FF2B5EF4-FFF2-40B4-BE49-F238E27FC236}">
                <a16:creationId xmlns:a16="http://schemas.microsoft.com/office/drawing/2014/main" id="{C504063A-C413-0BEC-4CB8-4DC9BC8960B5}"/>
              </a:ext>
            </a:extLst>
          </p:cNvPr>
          <p:cNvGraphicFramePr>
            <a:graphicFrameLocks noGrp="1"/>
          </p:cNvGraphicFramePr>
          <p:nvPr/>
        </p:nvGraphicFramePr>
        <p:xfrm>
          <a:off x="11013384" y="4509003"/>
          <a:ext cx="1263179" cy="190294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263179">
                  <a:extLst>
                    <a:ext uri="{9D8B030D-6E8A-4147-A177-3AD203B41FA5}">
                      <a16:colId xmlns:a16="http://schemas.microsoft.com/office/drawing/2014/main" val="3880937767"/>
                    </a:ext>
                  </a:extLst>
                </a:gridCol>
              </a:tblGrid>
              <a:tr h="464693"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661550"/>
                  </a:ext>
                </a:extLst>
              </a:tr>
              <a:tr h="464693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86870328"/>
                  </a:ext>
                </a:extLst>
              </a:tr>
              <a:tr h="619291">
                <a:tc>
                  <a:txBody>
                    <a:bodyPr/>
                    <a:lstStyle/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59867210"/>
                  </a:ext>
                </a:extLst>
              </a:tr>
              <a:tr h="287351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49921114"/>
                  </a:ext>
                </a:extLst>
              </a:tr>
            </a:tbl>
          </a:graphicData>
        </a:graphic>
      </p:graphicFrame>
      <p:sp>
        <p:nvSpPr>
          <p:cNvPr id="113" name="TextBox 112">
            <a:extLst>
              <a:ext uri="{FF2B5EF4-FFF2-40B4-BE49-F238E27FC236}">
                <a16:creationId xmlns:a16="http://schemas.microsoft.com/office/drawing/2014/main" id="{4E4D67F1-E1A0-961F-DB4D-1A8D4A647D7E}"/>
              </a:ext>
            </a:extLst>
          </p:cNvPr>
          <p:cNvSpPr txBox="1"/>
          <p:nvPr/>
        </p:nvSpPr>
        <p:spPr>
          <a:xfrm>
            <a:off x="10743272" y="6179113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미흡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248973A3-0104-9212-8FAD-C89F1933CBC1}"/>
              </a:ext>
            </a:extLst>
          </p:cNvPr>
          <p:cNvSpPr txBox="1"/>
          <p:nvPr/>
        </p:nvSpPr>
        <p:spPr>
          <a:xfrm>
            <a:off x="10737130" y="5596416"/>
            <a:ext cx="205184" cy="2462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다소</a:t>
            </a:r>
            <a:endParaRPr kumimoji="1" lang="en-US" altLang="ko-KR" sz="800" dirty="0">
              <a:solidFill>
                <a:prstClr val="black"/>
              </a:solidFill>
            </a:endParaRPr>
          </a:p>
          <a:p>
            <a:r>
              <a:rPr kumimoji="1" lang="ko-KR" altLang="en-US" sz="800" dirty="0">
                <a:solidFill>
                  <a:prstClr val="black"/>
                </a:solidFill>
              </a:rPr>
              <a:t>미흡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BD4F4F41-ABFE-EDC8-D6C9-49117BB55AC4}"/>
              </a:ext>
            </a:extLst>
          </p:cNvPr>
          <p:cNvSpPr txBox="1"/>
          <p:nvPr/>
        </p:nvSpPr>
        <p:spPr>
          <a:xfrm>
            <a:off x="11098433" y="6487351"/>
            <a:ext cx="100508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인간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사회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환경과 행복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16" name="직사각형 115">
            <a:extLst>
              <a:ext uri="{FF2B5EF4-FFF2-40B4-BE49-F238E27FC236}">
                <a16:creationId xmlns:a16="http://schemas.microsoft.com/office/drawing/2014/main" id="{C3EA05DE-61F9-CF14-0EEB-703A0DADBDE2}"/>
              </a:ext>
            </a:extLst>
          </p:cNvPr>
          <p:cNvSpPr/>
          <p:nvPr/>
        </p:nvSpPr>
        <p:spPr>
          <a:xfrm>
            <a:off x="11482339" y="4793031"/>
            <a:ext cx="205184" cy="1605867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117" name="TextBox 116">
            <a:extLst>
              <a:ext uri="{FF2B5EF4-FFF2-40B4-BE49-F238E27FC236}">
                <a16:creationId xmlns:a16="http://schemas.microsoft.com/office/drawing/2014/main" id="{AD8F87FD-1245-AEC3-7B52-874FE69745D7}"/>
              </a:ext>
            </a:extLst>
          </p:cNvPr>
          <p:cNvSpPr txBox="1"/>
          <p:nvPr/>
        </p:nvSpPr>
        <p:spPr>
          <a:xfrm>
            <a:off x="10747986" y="4687030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dirty="0">
                <a:solidFill>
                  <a:prstClr val="black"/>
                </a:solidFill>
              </a:rPr>
              <a:t>우수</a:t>
            </a: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67210B03-ED83-4EE7-84D4-02603076B51A}"/>
              </a:ext>
            </a:extLst>
          </p:cNvPr>
          <p:cNvSpPr txBox="1"/>
          <p:nvPr/>
        </p:nvSpPr>
        <p:spPr>
          <a:xfrm>
            <a:off x="10747986" y="5171370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dirty="0">
                <a:solidFill>
                  <a:prstClr val="black"/>
                </a:solidFill>
              </a:rPr>
              <a:t>보통</a:t>
            </a: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CDA7C154-E849-CDF1-5DFC-1A5D23BC72D4}"/>
              </a:ext>
            </a:extLst>
          </p:cNvPr>
          <p:cNvSpPr txBox="1"/>
          <p:nvPr/>
        </p:nvSpPr>
        <p:spPr>
          <a:xfrm>
            <a:off x="11758239" y="5255446"/>
            <a:ext cx="390672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>
                <a:solidFill>
                  <a:srgbClr val="FF2D82"/>
                </a:solidFill>
              </a:rPr>
              <a:t>Click</a:t>
            </a:r>
            <a:endParaRPr lang="ko-KR" altLang="en-US" sz="700" b="1" dirty="0">
              <a:solidFill>
                <a:srgbClr val="FF2D82"/>
              </a:solidFill>
            </a:endParaRPr>
          </a:p>
        </p:txBody>
      </p:sp>
      <p:sp>
        <p:nvSpPr>
          <p:cNvPr id="120" name="Oval 4">
            <a:extLst>
              <a:ext uri="{FF2B5EF4-FFF2-40B4-BE49-F238E27FC236}">
                <a16:creationId xmlns:a16="http://schemas.microsoft.com/office/drawing/2014/main" id="{29347A54-BF5E-00B1-2837-C96A14E5CD20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11546726" y="5249987"/>
            <a:ext cx="106882" cy="106882"/>
          </a:xfrm>
          <a:prstGeom prst="ellipse">
            <a:avLst/>
          </a:prstGeom>
          <a:solidFill>
            <a:srgbClr val="FF2D82">
              <a:alpha val="60000"/>
            </a:srgbClr>
          </a:solidFill>
          <a:ln w="12700">
            <a:solidFill>
              <a:srgbClr val="FF2D82"/>
            </a:solidFill>
            <a:prstDash val="solid"/>
            <a:round/>
            <a:headEnd/>
            <a:tailEnd/>
          </a:ln>
        </p:spPr>
        <p:txBody>
          <a:bodyPr rot="10800000" wrap="none" lIns="0" tIns="0" rIns="0" bIns="0" anchor="ctr"/>
          <a:lstStyle/>
          <a:p>
            <a:pPr algn="ctr"/>
            <a:endParaRPr lang="ko-KR" altLang="ko-KR" sz="500" b="1">
              <a:solidFill>
                <a:srgbClr val="FF0066"/>
              </a:solidFill>
              <a:latin typeface="Calibri" pitchFamily="34" charset="0"/>
              <a:ea typeface="맑은 고딕" pitchFamily="50" charset="-127"/>
              <a:cs typeface="Calibri" pitchFamily="34" charset="0"/>
            </a:endParaRPr>
          </a:p>
        </p:txBody>
      </p:sp>
      <p:pic>
        <p:nvPicPr>
          <p:cNvPr id="121" name="그래픽 120" descr="커서 단색으로 채워진">
            <a:extLst>
              <a:ext uri="{FF2B5EF4-FFF2-40B4-BE49-F238E27FC236}">
                <a16:creationId xmlns:a16="http://schemas.microsoft.com/office/drawing/2014/main" id="{A1583E8D-2ECA-D071-56AC-78275C2FA50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1244672">
            <a:off x="11570549" y="5260192"/>
            <a:ext cx="173430" cy="189588"/>
          </a:xfrm>
          <a:prstGeom prst="rect">
            <a:avLst/>
          </a:prstGeom>
        </p:spPr>
      </p:pic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062C88E2-09F5-BDE2-84CE-E14D63BA48F2}"/>
              </a:ext>
            </a:extLst>
          </p:cNvPr>
          <p:cNvSpPr/>
          <p:nvPr/>
        </p:nvSpPr>
        <p:spPr>
          <a:xfrm>
            <a:off x="-5624187" y="682449"/>
            <a:ext cx="2511918" cy="2099534"/>
          </a:xfrm>
          <a:prstGeom prst="roundRect">
            <a:avLst>
              <a:gd name="adj" fmla="val 6129"/>
            </a:avLst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079C216-20B7-353D-A56F-3A3142887098}"/>
              </a:ext>
            </a:extLst>
          </p:cNvPr>
          <p:cNvSpPr txBox="1"/>
          <p:nvPr/>
        </p:nvSpPr>
        <p:spPr>
          <a:xfrm>
            <a:off x="-5581434" y="667060"/>
            <a:ext cx="178770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50" b="1" dirty="0"/>
              <a:t>삶과 죽음의 윤리</a:t>
            </a:r>
          </a:p>
        </p:txBody>
      </p:sp>
      <p:graphicFrame>
        <p:nvGraphicFramePr>
          <p:cNvPr id="93" name="표 92">
            <a:extLst>
              <a:ext uri="{FF2B5EF4-FFF2-40B4-BE49-F238E27FC236}">
                <a16:creationId xmlns:a16="http://schemas.microsoft.com/office/drawing/2014/main" id="{615C3D32-92F9-BF56-AA3D-7A83A5D4181A}"/>
              </a:ext>
            </a:extLst>
          </p:cNvPr>
          <p:cNvGraphicFramePr>
            <a:graphicFrameLocks noGrp="1"/>
          </p:cNvGraphicFramePr>
          <p:nvPr/>
        </p:nvGraphicFramePr>
        <p:xfrm>
          <a:off x="-5489999" y="1194084"/>
          <a:ext cx="2247658" cy="12395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23829">
                  <a:extLst>
                    <a:ext uri="{9D8B030D-6E8A-4147-A177-3AD203B41FA5}">
                      <a16:colId xmlns:a16="http://schemas.microsoft.com/office/drawing/2014/main" val="923576898"/>
                    </a:ext>
                  </a:extLst>
                </a:gridCol>
                <a:gridCol w="1123829">
                  <a:extLst>
                    <a:ext uri="{9D8B030D-6E8A-4147-A177-3AD203B41FA5}">
                      <a16:colId xmlns:a16="http://schemas.microsoft.com/office/drawing/2014/main" val="328065256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dirty="0"/>
                        <a:t>진단횟수</a:t>
                      </a:r>
                      <a:r>
                        <a:rPr lang="en-US" altLang="ko-KR" sz="700" b="1" dirty="0"/>
                        <a:t>(</a:t>
                      </a:r>
                      <a:r>
                        <a:rPr lang="ko-KR" altLang="en-US" sz="700" b="1" dirty="0"/>
                        <a:t>차시</a:t>
                      </a:r>
                      <a:r>
                        <a:rPr lang="en-US" altLang="ko-KR" sz="700" b="1" dirty="0"/>
                        <a:t>)</a:t>
                      </a:r>
                      <a:endParaRPr lang="ko-KR" altLang="en-US" sz="700" b="1" dirty="0"/>
                    </a:p>
                  </a:txBody>
                  <a:tcPr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dirty="0"/>
                        <a:t>진단결과</a:t>
                      </a:r>
                      <a:r>
                        <a:rPr lang="en-US" altLang="ko-KR" sz="700" b="1" dirty="0"/>
                        <a:t>(</a:t>
                      </a:r>
                      <a:r>
                        <a:rPr lang="ko-KR" altLang="en-US" sz="700" b="1" dirty="0"/>
                        <a:t>학습수준</a:t>
                      </a:r>
                      <a:r>
                        <a:rPr lang="en-US" altLang="ko-KR" sz="700" b="1" dirty="0"/>
                        <a:t>)</a:t>
                      </a:r>
                      <a:endParaRPr lang="ko-KR" altLang="en-US" sz="700" b="1" dirty="0"/>
                    </a:p>
                  </a:txBody>
                  <a:tcPr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87379802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</a:t>
                      </a:r>
                      <a:r>
                        <a:rPr lang="ko-KR" altLang="en-US" sz="700" dirty="0"/>
                        <a:t>차시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ko-KR" altLang="en-US" sz="700" dirty="0"/>
                        <a:t>보통 </a:t>
                      </a:r>
                      <a:r>
                        <a:rPr lang="en-US" altLang="ko-KR" sz="700" dirty="0"/>
                        <a:t>(60)</a:t>
                      </a:r>
                      <a:endParaRPr lang="ko-KR" altLang="en-US" sz="700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44557597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dirty="0"/>
                        <a:t>2</a:t>
                      </a:r>
                      <a:r>
                        <a:rPr lang="ko-KR" altLang="en-US" sz="700" b="1" dirty="0"/>
                        <a:t>차시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ko-KR" altLang="en-US" sz="700" b="1" dirty="0"/>
                        <a:t>매우 우수 </a:t>
                      </a:r>
                      <a:r>
                        <a:rPr lang="en-US" altLang="ko-KR" sz="700" b="1" dirty="0"/>
                        <a:t>(95)</a:t>
                      </a:r>
                      <a:endParaRPr lang="ko-KR" altLang="en-US" sz="700" b="1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5670423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3</a:t>
                      </a:r>
                      <a:r>
                        <a:rPr lang="ko-KR" altLang="en-US" sz="700" dirty="0"/>
                        <a:t>차시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700" dirty="0"/>
                        <a:t>-</a:t>
                      </a:r>
                      <a:endParaRPr lang="ko-KR" altLang="en-US" sz="700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13933919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4</a:t>
                      </a:r>
                      <a:r>
                        <a:rPr lang="ko-KR" altLang="en-US" sz="700" dirty="0"/>
                        <a:t>차시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700" dirty="0"/>
                        <a:t>-</a:t>
                      </a:r>
                      <a:endParaRPr lang="ko-KR" altLang="en-US" sz="700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5670781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/>
                        <a:t>총 진단 평균 결과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ko-KR" altLang="en-US" sz="700" b="1" dirty="0"/>
                        <a:t>보통</a:t>
                      </a:r>
                      <a:r>
                        <a:rPr lang="en-US" altLang="ko-KR" sz="700" b="1" dirty="0"/>
                        <a:t>(77.5)</a:t>
                      </a:r>
                      <a:endParaRPr lang="ko-KR" altLang="en-US" sz="700" b="1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9897626"/>
                  </a:ext>
                </a:extLst>
              </a:tr>
            </a:tbl>
          </a:graphicData>
        </a:graphic>
      </p:graphicFrame>
      <p:sp>
        <p:nvSpPr>
          <p:cNvPr id="94" name="Google Shape;877;p22">
            <a:extLst>
              <a:ext uri="{FF2B5EF4-FFF2-40B4-BE49-F238E27FC236}">
                <a16:creationId xmlns:a16="http://schemas.microsoft.com/office/drawing/2014/main" id="{D67AC8A4-1182-2781-6D15-8F9EF63F7D9B}"/>
              </a:ext>
            </a:extLst>
          </p:cNvPr>
          <p:cNvSpPr/>
          <p:nvPr/>
        </p:nvSpPr>
        <p:spPr>
          <a:xfrm>
            <a:off x="-4680992" y="2494584"/>
            <a:ext cx="573458" cy="18072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  <a:tabLst/>
              <a:defRPr/>
            </a:pPr>
            <a:r>
              <a:rPr kumimoji="0" lang="ko-KR" altLang="en-US" sz="7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Malgun Gothic"/>
                <a:sym typeface="Malgun Gothic"/>
              </a:rPr>
              <a:t>닫기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F0502020204030204"/>
              <a:ea typeface="+mn-ea"/>
              <a:cs typeface="+mn-cs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62B7F21C-704D-CABA-A6AF-6186538E9440}"/>
              </a:ext>
            </a:extLst>
          </p:cNvPr>
          <p:cNvSpPr txBox="1"/>
          <p:nvPr/>
        </p:nvSpPr>
        <p:spPr>
          <a:xfrm>
            <a:off x="-5489999" y="410675"/>
            <a:ext cx="221727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>
                <a:solidFill>
                  <a:srgbClr val="0070C0"/>
                </a:solidFill>
              </a:rPr>
              <a:t>지난달에 진행한 진단 결과 팝업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sz="1000" b="1" dirty="0">
              <a:solidFill>
                <a:srgbClr val="0070C0"/>
              </a:solidFill>
            </a:endParaRPr>
          </a:p>
        </p:txBody>
      </p:sp>
      <p:sp>
        <p:nvSpPr>
          <p:cNvPr id="96" name="사각형: 둥근 모서리 95">
            <a:extLst>
              <a:ext uri="{FF2B5EF4-FFF2-40B4-BE49-F238E27FC236}">
                <a16:creationId xmlns:a16="http://schemas.microsoft.com/office/drawing/2014/main" id="{AAFEFC16-43FE-BA74-FDFC-72C7918911C4}"/>
              </a:ext>
            </a:extLst>
          </p:cNvPr>
          <p:cNvSpPr/>
          <p:nvPr/>
        </p:nvSpPr>
        <p:spPr>
          <a:xfrm>
            <a:off x="-5629740" y="3120670"/>
            <a:ext cx="2511918" cy="2099534"/>
          </a:xfrm>
          <a:prstGeom prst="roundRect">
            <a:avLst>
              <a:gd name="adj" fmla="val 6129"/>
            </a:avLst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0498E260-0BFF-3BF8-3672-6C1541E75CC4}"/>
              </a:ext>
            </a:extLst>
          </p:cNvPr>
          <p:cNvSpPr txBox="1"/>
          <p:nvPr/>
        </p:nvSpPr>
        <p:spPr>
          <a:xfrm>
            <a:off x="-5586987" y="3105281"/>
            <a:ext cx="178770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50" b="1" dirty="0"/>
              <a:t>삶과 죽음의 윤리</a:t>
            </a:r>
          </a:p>
        </p:txBody>
      </p:sp>
      <p:graphicFrame>
        <p:nvGraphicFramePr>
          <p:cNvPr id="98" name="표 97">
            <a:extLst>
              <a:ext uri="{FF2B5EF4-FFF2-40B4-BE49-F238E27FC236}">
                <a16:creationId xmlns:a16="http://schemas.microsoft.com/office/drawing/2014/main" id="{7B349505-B175-114D-1954-D8CD2417522E}"/>
              </a:ext>
            </a:extLst>
          </p:cNvPr>
          <p:cNvGraphicFramePr>
            <a:graphicFrameLocks noGrp="1"/>
          </p:cNvGraphicFramePr>
          <p:nvPr/>
        </p:nvGraphicFramePr>
        <p:xfrm>
          <a:off x="-5495552" y="3632305"/>
          <a:ext cx="2247658" cy="12395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23829">
                  <a:extLst>
                    <a:ext uri="{9D8B030D-6E8A-4147-A177-3AD203B41FA5}">
                      <a16:colId xmlns:a16="http://schemas.microsoft.com/office/drawing/2014/main" val="923576898"/>
                    </a:ext>
                  </a:extLst>
                </a:gridCol>
                <a:gridCol w="1123829">
                  <a:extLst>
                    <a:ext uri="{9D8B030D-6E8A-4147-A177-3AD203B41FA5}">
                      <a16:colId xmlns:a16="http://schemas.microsoft.com/office/drawing/2014/main" val="328065256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dirty="0"/>
                        <a:t>진단횟수</a:t>
                      </a:r>
                      <a:r>
                        <a:rPr lang="en-US" altLang="ko-KR" sz="700" b="1" dirty="0"/>
                        <a:t>(</a:t>
                      </a:r>
                      <a:r>
                        <a:rPr lang="ko-KR" altLang="en-US" sz="700" b="1" dirty="0"/>
                        <a:t>차시</a:t>
                      </a:r>
                      <a:r>
                        <a:rPr lang="en-US" altLang="ko-KR" sz="700" b="1" dirty="0"/>
                        <a:t>)</a:t>
                      </a:r>
                      <a:endParaRPr lang="ko-KR" altLang="en-US" sz="700" b="1" dirty="0"/>
                    </a:p>
                  </a:txBody>
                  <a:tcPr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dirty="0"/>
                        <a:t>진단결과</a:t>
                      </a:r>
                      <a:r>
                        <a:rPr lang="en-US" altLang="ko-KR" sz="700" b="1" dirty="0"/>
                        <a:t>(</a:t>
                      </a:r>
                      <a:r>
                        <a:rPr lang="ko-KR" altLang="en-US" sz="700" b="1" dirty="0"/>
                        <a:t>학습수준</a:t>
                      </a:r>
                      <a:r>
                        <a:rPr lang="en-US" altLang="ko-KR" sz="700" b="1" dirty="0"/>
                        <a:t>)</a:t>
                      </a:r>
                      <a:endParaRPr lang="ko-KR" altLang="en-US" sz="700" b="1" dirty="0"/>
                    </a:p>
                  </a:txBody>
                  <a:tcPr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87379802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</a:t>
                      </a:r>
                      <a:r>
                        <a:rPr lang="ko-KR" altLang="en-US" sz="700" dirty="0"/>
                        <a:t>차시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700" dirty="0"/>
                        <a:t>-</a:t>
                      </a:r>
                      <a:endParaRPr lang="ko-KR" altLang="en-US" sz="700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44557597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2</a:t>
                      </a:r>
                      <a:r>
                        <a:rPr lang="ko-KR" altLang="en-US" sz="700" dirty="0"/>
                        <a:t>차시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700" dirty="0"/>
                        <a:t>-</a:t>
                      </a:r>
                      <a:endParaRPr lang="ko-KR" altLang="en-US" sz="700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5670423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3</a:t>
                      </a:r>
                      <a:r>
                        <a:rPr lang="ko-KR" altLang="en-US" sz="700" dirty="0"/>
                        <a:t>차시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ko-KR" altLang="en-US" sz="700" dirty="0"/>
                        <a:t>보통 </a:t>
                      </a:r>
                      <a:r>
                        <a:rPr lang="en-US" altLang="ko-KR" sz="700" dirty="0"/>
                        <a:t>(60)</a:t>
                      </a:r>
                      <a:endParaRPr lang="ko-KR" altLang="en-US" sz="700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13933919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4</a:t>
                      </a:r>
                      <a:r>
                        <a:rPr lang="ko-KR" altLang="en-US" sz="700" dirty="0"/>
                        <a:t>차시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700" dirty="0"/>
                        <a:t>-</a:t>
                      </a:r>
                      <a:endParaRPr lang="ko-KR" altLang="en-US" sz="700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5670781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/>
                        <a:t>총 진단 평균 결과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ko-KR" altLang="en-US" sz="700" b="1" dirty="0"/>
                        <a:t>보통</a:t>
                      </a:r>
                      <a:r>
                        <a:rPr lang="en-US" altLang="ko-KR" sz="700" b="1" dirty="0"/>
                        <a:t>(60)</a:t>
                      </a:r>
                      <a:endParaRPr lang="ko-KR" altLang="en-US" sz="700" b="1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9897626"/>
                  </a:ext>
                </a:extLst>
              </a:tr>
            </a:tbl>
          </a:graphicData>
        </a:graphic>
      </p:graphicFrame>
      <p:sp>
        <p:nvSpPr>
          <p:cNvPr id="99" name="Google Shape;877;p22">
            <a:extLst>
              <a:ext uri="{FF2B5EF4-FFF2-40B4-BE49-F238E27FC236}">
                <a16:creationId xmlns:a16="http://schemas.microsoft.com/office/drawing/2014/main" id="{783CB0DA-D624-FAE3-BF80-9C920E818B77}"/>
              </a:ext>
            </a:extLst>
          </p:cNvPr>
          <p:cNvSpPr/>
          <p:nvPr/>
        </p:nvSpPr>
        <p:spPr>
          <a:xfrm>
            <a:off x="-4686545" y="4932805"/>
            <a:ext cx="573458" cy="18072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  <a:tabLst/>
              <a:defRPr/>
            </a:pPr>
            <a:r>
              <a:rPr kumimoji="0" lang="ko-KR" altLang="en-US" sz="7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Malgun Gothic"/>
                <a:sym typeface="Malgun Gothic"/>
              </a:rPr>
              <a:t>닫기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F0502020204030204"/>
              <a:ea typeface="+mn-ea"/>
              <a:cs typeface="+mn-cs"/>
            </a:endParaRP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95C0C9D7-D633-E1A7-C33B-710FA206235F}"/>
              </a:ext>
            </a:extLst>
          </p:cNvPr>
          <p:cNvSpPr txBox="1"/>
          <p:nvPr/>
        </p:nvSpPr>
        <p:spPr>
          <a:xfrm>
            <a:off x="-5495552" y="2848896"/>
            <a:ext cx="226215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>
                <a:solidFill>
                  <a:srgbClr val="0070C0"/>
                </a:solidFill>
              </a:rPr>
              <a:t>이번달에 진행한 진단 결과 팝업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sz="1000" b="1" dirty="0">
              <a:solidFill>
                <a:srgbClr val="0070C0"/>
              </a:solidFill>
            </a:endParaRPr>
          </a:p>
        </p:txBody>
      </p:sp>
      <p:sp>
        <p:nvSpPr>
          <p:cNvPr id="101" name="사각형: 둥근 모서리 100">
            <a:extLst>
              <a:ext uri="{FF2B5EF4-FFF2-40B4-BE49-F238E27FC236}">
                <a16:creationId xmlns:a16="http://schemas.microsoft.com/office/drawing/2014/main" id="{3EF32884-8FCF-B8B9-1217-345486E1C763}"/>
              </a:ext>
            </a:extLst>
          </p:cNvPr>
          <p:cNvSpPr/>
          <p:nvPr/>
        </p:nvSpPr>
        <p:spPr>
          <a:xfrm>
            <a:off x="-2800904" y="3135386"/>
            <a:ext cx="2511918" cy="2099534"/>
          </a:xfrm>
          <a:prstGeom prst="roundRect">
            <a:avLst>
              <a:gd name="adj" fmla="val 6129"/>
            </a:avLst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907F14B7-076B-27AD-8237-F294C3FE7240}"/>
              </a:ext>
            </a:extLst>
          </p:cNvPr>
          <p:cNvSpPr txBox="1"/>
          <p:nvPr/>
        </p:nvSpPr>
        <p:spPr>
          <a:xfrm>
            <a:off x="-2758151" y="3119997"/>
            <a:ext cx="178770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50" b="1" dirty="0"/>
              <a:t>삶과 죽음의 윤리</a:t>
            </a:r>
          </a:p>
        </p:txBody>
      </p:sp>
      <p:graphicFrame>
        <p:nvGraphicFramePr>
          <p:cNvPr id="103" name="표 102">
            <a:extLst>
              <a:ext uri="{FF2B5EF4-FFF2-40B4-BE49-F238E27FC236}">
                <a16:creationId xmlns:a16="http://schemas.microsoft.com/office/drawing/2014/main" id="{E77A8287-A220-BCD9-7C98-02F38A2A2288}"/>
              </a:ext>
            </a:extLst>
          </p:cNvPr>
          <p:cNvGraphicFramePr>
            <a:graphicFrameLocks noGrp="1"/>
          </p:cNvGraphicFramePr>
          <p:nvPr/>
        </p:nvGraphicFramePr>
        <p:xfrm>
          <a:off x="-2671989" y="3437777"/>
          <a:ext cx="2247658" cy="14377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23829">
                  <a:extLst>
                    <a:ext uri="{9D8B030D-6E8A-4147-A177-3AD203B41FA5}">
                      <a16:colId xmlns:a16="http://schemas.microsoft.com/office/drawing/2014/main" val="923576898"/>
                    </a:ext>
                  </a:extLst>
                </a:gridCol>
                <a:gridCol w="1123829">
                  <a:extLst>
                    <a:ext uri="{9D8B030D-6E8A-4147-A177-3AD203B41FA5}">
                      <a16:colId xmlns:a16="http://schemas.microsoft.com/office/drawing/2014/main" val="328065256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dirty="0"/>
                        <a:t>진단횟수</a:t>
                      </a:r>
                      <a:r>
                        <a:rPr lang="en-US" altLang="ko-KR" sz="700" b="1" dirty="0"/>
                        <a:t>(</a:t>
                      </a:r>
                      <a:r>
                        <a:rPr lang="ko-KR" altLang="en-US" sz="700" b="1" dirty="0"/>
                        <a:t>차시</a:t>
                      </a:r>
                      <a:r>
                        <a:rPr lang="en-US" altLang="ko-KR" sz="700" b="1" dirty="0"/>
                        <a:t>)</a:t>
                      </a:r>
                      <a:endParaRPr lang="ko-KR" altLang="en-US" sz="700" b="1" dirty="0"/>
                    </a:p>
                  </a:txBody>
                  <a:tcPr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dirty="0"/>
                        <a:t>진단결과</a:t>
                      </a:r>
                      <a:r>
                        <a:rPr lang="en-US" altLang="ko-KR" sz="700" b="1" dirty="0"/>
                        <a:t>(</a:t>
                      </a:r>
                      <a:r>
                        <a:rPr lang="ko-KR" altLang="en-US" sz="700" b="1" dirty="0"/>
                        <a:t>학습수준</a:t>
                      </a:r>
                      <a:r>
                        <a:rPr lang="en-US" altLang="ko-KR" sz="700" b="1" dirty="0"/>
                        <a:t>)</a:t>
                      </a:r>
                      <a:endParaRPr lang="ko-KR" altLang="en-US" sz="700" b="1" dirty="0"/>
                    </a:p>
                  </a:txBody>
                  <a:tcPr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87379802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</a:t>
                      </a:r>
                      <a:r>
                        <a:rPr lang="ko-KR" altLang="en-US" sz="700" dirty="0"/>
                        <a:t>차시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ko-KR" altLang="en-US" sz="700" dirty="0"/>
                        <a:t>보통 </a:t>
                      </a:r>
                      <a:r>
                        <a:rPr lang="en-US" altLang="ko-KR" sz="700" dirty="0"/>
                        <a:t>(60)</a:t>
                      </a:r>
                      <a:endParaRPr lang="ko-KR" altLang="en-US" sz="700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44557597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2</a:t>
                      </a:r>
                      <a:r>
                        <a:rPr lang="ko-KR" altLang="en-US" sz="700" dirty="0"/>
                        <a:t>차시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ko-KR" altLang="en-US" sz="700" dirty="0"/>
                        <a:t>매우 우수 </a:t>
                      </a:r>
                      <a:r>
                        <a:rPr lang="en-US" altLang="ko-KR" sz="700" dirty="0"/>
                        <a:t>(95)</a:t>
                      </a:r>
                      <a:endParaRPr lang="ko-KR" altLang="en-US" sz="700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5670423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3</a:t>
                      </a:r>
                      <a:r>
                        <a:rPr lang="ko-KR" altLang="en-US" sz="700" dirty="0"/>
                        <a:t>차시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ko-KR" altLang="en-US" sz="700" dirty="0"/>
                        <a:t>우수 </a:t>
                      </a:r>
                      <a:r>
                        <a:rPr lang="en-US" altLang="ko-KR" sz="700" dirty="0"/>
                        <a:t>(80)</a:t>
                      </a:r>
                      <a:endParaRPr lang="ko-KR" altLang="en-US" sz="700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13933919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dirty="0"/>
                        <a:t>4</a:t>
                      </a:r>
                      <a:r>
                        <a:rPr lang="ko-KR" altLang="en-US" sz="700" b="1" dirty="0"/>
                        <a:t>차시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ko-KR" altLang="en-US" sz="700" b="1" dirty="0"/>
                        <a:t>우수 </a:t>
                      </a:r>
                      <a:r>
                        <a:rPr lang="en-US" altLang="ko-KR" sz="700" b="1" dirty="0"/>
                        <a:t>(67)</a:t>
                      </a:r>
                      <a:endParaRPr lang="ko-KR" altLang="en-US" sz="700" b="1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5670781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5</a:t>
                      </a:r>
                      <a:r>
                        <a:rPr lang="ko-KR" altLang="en-US" sz="700" dirty="0"/>
                        <a:t>차시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700" dirty="0"/>
                        <a:t>-</a:t>
                      </a:r>
                      <a:endParaRPr lang="ko-KR" altLang="en-US" sz="700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36081139"/>
                  </a:ext>
                </a:extLst>
              </a:tr>
              <a:tr h="167101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/>
                        <a:t>총 진단 평균 결과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ko-KR" altLang="en-US" sz="700" b="1" dirty="0"/>
                        <a:t>우수</a:t>
                      </a:r>
                      <a:r>
                        <a:rPr lang="en-US" altLang="ko-KR" sz="700" b="1" dirty="0"/>
                        <a:t>(79.2)</a:t>
                      </a:r>
                      <a:endParaRPr lang="ko-KR" altLang="en-US" sz="700" b="1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9897626"/>
                  </a:ext>
                </a:extLst>
              </a:tr>
            </a:tbl>
          </a:graphicData>
        </a:graphic>
      </p:graphicFrame>
      <p:sp>
        <p:nvSpPr>
          <p:cNvPr id="104" name="Google Shape;877;p22">
            <a:extLst>
              <a:ext uri="{FF2B5EF4-FFF2-40B4-BE49-F238E27FC236}">
                <a16:creationId xmlns:a16="http://schemas.microsoft.com/office/drawing/2014/main" id="{A6EB8D15-16A9-554E-3D56-637459E77833}"/>
              </a:ext>
            </a:extLst>
          </p:cNvPr>
          <p:cNvSpPr/>
          <p:nvPr/>
        </p:nvSpPr>
        <p:spPr>
          <a:xfrm>
            <a:off x="-1875829" y="4950315"/>
            <a:ext cx="573458" cy="18072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  <a:tabLst/>
              <a:defRPr/>
            </a:pPr>
            <a:r>
              <a:rPr kumimoji="0" lang="ko-KR" alt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Malgun Gothic"/>
                <a:sym typeface="Malgun Gothic"/>
              </a:rPr>
              <a:t>닫기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F0502020204030204"/>
              <a:ea typeface="+mn-ea"/>
              <a:cs typeface="+mn-cs"/>
            </a:endParaRP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53348CC0-C33E-2C33-F287-8E1A7F4C756A}"/>
              </a:ext>
            </a:extLst>
          </p:cNvPr>
          <p:cNvSpPr txBox="1"/>
          <p:nvPr/>
        </p:nvSpPr>
        <p:spPr>
          <a:xfrm>
            <a:off x="-2393336" y="854612"/>
            <a:ext cx="190629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>
                <a:solidFill>
                  <a:srgbClr val="0070C0"/>
                </a:solidFill>
              </a:rPr>
              <a:t>최대 진단 횟수 </a:t>
            </a:r>
            <a:r>
              <a:rPr lang="en-US" altLang="ko-KR" sz="1000" b="1" dirty="0">
                <a:solidFill>
                  <a:srgbClr val="0070C0"/>
                </a:solidFill>
              </a:rPr>
              <a:t>2</a:t>
            </a:r>
            <a:r>
              <a:rPr lang="ko-KR" altLang="en-US" sz="1000" b="1" dirty="0">
                <a:solidFill>
                  <a:srgbClr val="0070C0"/>
                </a:solidFill>
              </a:rPr>
              <a:t>회인 경우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altLang="ko-KR" sz="1000" b="1" dirty="0">
              <a:solidFill>
                <a:srgbClr val="0070C0"/>
              </a:solidFill>
            </a:endParaRP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F8EA0A29-FFED-98CB-665E-2BE3FBC3FDB0}"/>
              </a:ext>
            </a:extLst>
          </p:cNvPr>
          <p:cNvSpPr txBox="1"/>
          <p:nvPr/>
        </p:nvSpPr>
        <p:spPr>
          <a:xfrm>
            <a:off x="-2782211" y="2836032"/>
            <a:ext cx="253787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>
                <a:solidFill>
                  <a:srgbClr val="0070C0"/>
                </a:solidFill>
              </a:rPr>
              <a:t>최대 진단 횟수 </a:t>
            </a:r>
            <a:r>
              <a:rPr lang="en-US" altLang="ko-KR" sz="1000" b="1" dirty="0">
                <a:solidFill>
                  <a:srgbClr val="0070C0"/>
                </a:solidFill>
              </a:rPr>
              <a:t>5</a:t>
            </a:r>
            <a:r>
              <a:rPr lang="ko-KR" altLang="en-US" sz="1000" b="1" dirty="0">
                <a:solidFill>
                  <a:srgbClr val="0070C0"/>
                </a:solidFill>
              </a:rPr>
              <a:t>회중 </a:t>
            </a:r>
            <a:r>
              <a:rPr lang="en-US" altLang="ko-KR" sz="1000" b="1" dirty="0">
                <a:solidFill>
                  <a:srgbClr val="0070C0"/>
                </a:solidFill>
              </a:rPr>
              <a:t>4</a:t>
            </a:r>
            <a:r>
              <a:rPr lang="ko-KR" altLang="en-US" sz="1000" b="1" dirty="0">
                <a:solidFill>
                  <a:srgbClr val="0070C0"/>
                </a:solidFill>
              </a:rPr>
              <a:t>차시까지 진행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altLang="ko-KR" sz="1000" b="1" dirty="0">
              <a:solidFill>
                <a:srgbClr val="0070C0"/>
              </a:solidFill>
            </a:endParaRPr>
          </a:p>
        </p:txBody>
      </p:sp>
      <p:sp>
        <p:nvSpPr>
          <p:cNvPr id="123" name="사각형: 둥근 모서리 122">
            <a:extLst>
              <a:ext uri="{FF2B5EF4-FFF2-40B4-BE49-F238E27FC236}">
                <a16:creationId xmlns:a16="http://schemas.microsoft.com/office/drawing/2014/main" id="{27E6FD76-37F1-E7AD-FD74-EDD53358B47A}"/>
              </a:ext>
            </a:extLst>
          </p:cNvPr>
          <p:cNvSpPr/>
          <p:nvPr/>
        </p:nvSpPr>
        <p:spPr>
          <a:xfrm>
            <a:off x="-2793639" y="1166159"/>
            <a:ext cx="2511918" cy="1505748"/>
          </a:xfrm>
          <a:prstGeom prst="roundRect">
            <a:avLst>
              <a:gd name="adj" fmla="val 6129"/>
            </a:avLst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447063E5-E1BF-F9F7-1A34-4D9B3889C14D}"/>
              </a:ext>
            </a:extLst>
          </p:cNvPr>
          <p:cNvSpPr txBox="1"/>
          <p:nvPr/>
        </p:nvSpPr>
        <p:spPr>
          <a:xfrm>
            <a:off x="-2758951" y="1149674"/>
            <a:ext cx="178770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50" b="1" dirty="0"/>
              <a:t>삶과 죽음의 윤리</a:t>
            </a:r>
          </a:p>
        </p:txBody>
      </p:sp>
      <p:graphicFrame>
        <p:nvGraphicFramePr>
          <p:cNvPr id="125" name="표 124">
            <a:extLst>
              <a:ext uri="{FF2B5EF4-FFF2-40B4-BE49-F238E27FC236}">
                <a16:creationId xmlns:a16="http://schemas.microsoft.com/office/drawing/2014/main" id="{734B5794-A90D-DAB9-8C78-15DCDD1E4426}"/>
              </a:ext>
            </a:extLst>
          </p:cNvPr>
          <p:cNvGraphicFramePr>
            <a:graphicFrameLocks noGrp="1"/>
          </p:cNvGraphicFramePr>
          <p:nvPr/>
        </p:nvGraphicFramePr>
        <p:xfrm>
          <a:off x="-2661509" y="1472995"/>
          <a:ext cx="2247658" cy="81282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23829">
                  <a:extLst>
                    <a:ext uri="{9D8B030D-6E8A-4147-A177-3AD203B41FA5}">
                      <a16:colId xmlns:a16="http://schemas.microsoft.com/office/drawing/2014/main" val="923576898"/>
                    </a:ext>
                  </a:extLst>
                </a:gridCol>
                <a:gridCol w="1123829">
                  <a:extLst>
                    <a:ext uri="{9D8B030D-6E8A-4147-A177-3AD203B41FA5}">
                      <a16:colId xmlns:a16="http://schemas.microsoft.com/office/drawing/2014/main" val="328065256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dirty="0"/>
                        <a:t>진단횟수</a:t>
                      </a:r>
                      <a:r>
                        <a:rPr lang="en-US" altLang="ko-KR" sz="700" b="1" dirty="0"/>
                        <a:t>(</a:t>
                      </a:r>
                      <a:r>
                        <a:rPr lang="ko-KR" altLang="en-US" sz="700" b="1" dirty="0"/>
                        <a:t>차시</a:t>
                      </a:r>
                      <a:r>
                        <a:rPr lang="en-US" altLang="ko-KR" sz="700" b="1" dirty="0"/>
                        <a:t>)</a:t>
                      </a:r>
                      <a:endParaRPr lang="ko-KR" altLang="en-US" sz="700" b="1" dirty="0"/>
                    </a:p>
                  </a:txBody>
                  <a:tcPr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dirty="0"/>
                        <a:t>진단결과</a:t>
                      </a:r>
                      <a:r>
                        <a:rPr lang="en-US" altLang="ko-KR" sz="700" b="1" dirty="0"/>
                        <a:t>(</a:t>
                      </a:r>
                      <a:r>
                        <a:rPr lang="ko-KR" altLang="en-US" sz="700" b="1" dirty="0"/>
                        <a:t>학습수준</a:t>
                      </a:r>
                      <a:r>
                        <a:rPr lang="en-US" altLang="ko-KR" sz="700" b="1" dirty="0"/>
                        <a:t>)</a:t>
                      </a:r>
                      <a:endParaRPr lang="ko-KR" altLang="en-US" sz="700" b="1" dirty="0"/>
                    </a:p>
                  </a:txBody>
                  <a:tcPr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87379802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</a:t>
                      </a:r>
                      <a:r>
                        <a:rPr lang="ko-KR" altLang="en-US" sz="700" dirty="0"/>
                        <a:t>차시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ko-KR" altLang="en-US" sz="700" dirty="0"/>
                        <a:t>보통 </a:t>
                      </a:r>
                      <a:r>
                        <a:rPr lang="en-US" altLang="ko-KR" sz="700" dirty="0"/>
                        <a:t>(60)</a:t>
                      </a:r>
                      <a:endParaRPr lang="ko-KR" altLang="en-US" sz="700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44557597"/>
                  </a:ext>
                </a:extLst>
              </a:tr>
              <a:tr h="208293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2</a:t>
                      </a:r>
                      <a:r>
                        <a:rPr lang="ko-KR" altLang="en-US" sz="700" dirty="0"/>
                        <a:t>차시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ko-KR" altLang="en-US" sz="700" dirty="0"/>
                        <a:t>매우 우수 </a:t>
                      </a:r>
                      <a:r>
                        <a:rPr lang="en-US" altLang="ko-KR" sz="700" dirty="0"/>
                        <a:t>(95)</a:t>
                      </a:r>
                      <a:endParaRPr lang="ko-KR" altLang="en-US" sz="700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5670423"/>
                  </a:ext>
                </a:extLst>
              </a:tr>
              <a:tr h="167101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/>
                        <a:t>총 진단 평균 결과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ko-KR" altLang="en-US" sz="700" b="1" dirty="0"/>
                        <a:t>우수</a:t>
                      </a:r>
                      <a:r>
                        <a:rPr lang="en-US" altLang="ko-KR" sz="700" b="1" dirty="0"/>
                        <a:t>(79.2)</a:t>
                      </a:r>
                      <a:endParaRPr lang="ko-KR" altLang="en-US" sz="700" b="1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9897626"/>
                  </a:ext>
                </a:extLst>
              </a:tr>
            </a:tbl>
          </a:graphicData>
        </a:graphic>
      </p:graphicFrame>
      <p:sp>
        <p:nvSpPr>
          <p:cNvPr id="126" name="Google Shape;877;p22">
            <a:extLst>
              <a:ext uri="{FF2B5EF4-FFF2-40B4-BE49-F238E27FC236}">
                <a16:creationId xmlns:a16="http://schemas.microsoft.com/office/drawing/2014/main" id="{2ED22185-1C61-CB2E-D07D-AE07ABE50813}"/>
              </a:ext>
            </a:extLst>
          </p:cNvPr>
          <p:cNvSpPr/>
          <p:nvPr/>
        </p:nvSpPr>
        <p:spPr>
          <a:xfrm>
            <a:off x="-1798491" y="2394205"/>
            <a:ext cx="573458" cy="18072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Font typeface="Malgun Gothic"/>
              <a:buNone/>
              <a:tabLst/>
              <a:defRPr/>
            </a:pPr>
            <a:r>
              <a:rPr kumimoji="0" lang="ko-KR" altLang="en-US" sz="7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Malgun Gothic"/>
                <a:sym typeface="Malgun Gothic"/>
              </a:rPr>
              <a:t>닫기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F0502020204030204"/>
              <a:ea typeface="+mn-ea"/>
              <a:cs typeface="+mn-cs"/>
            </a:endParaRPr>
          </a:p>
        </p:txBody>
      </p:sp>
      <p:sp>
        <p:nvSpPr>
          <p:cNvPr id="127" name="Rectangle 4">
            <a:extLst>
              <a:ext uri="{FF2B5EF4-FFF2-40B4-BE49-F238E27FC236}">
                <a16:creationId xmlns:a16="http://schemas.microsoft.com/office/drawing/2014/main" id="{894B4B47-170D-6D2C-505D-A95C6556D36B}"/>
              </a:ext>
            </a:extLst>
          </p:cNvPr>
          <p:cNvSpPr/>
          <p:nvPr/>
        </p:nvSpPr>
        <p:spPr>
          <a:xfrm>
            <a:off x="-5740224" y="426631"/>
            <a:ext cx="2704678" cy="4873957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128" name="Rounded Rectangle">
            <a:extLst>
              <a:ext uri="{FF2B5EF4-FFF2-40B4-BE49-F238E27FC236}">
                <a16:creationId xmlns:a16="http://schemas.microsoft.com/office/drawing/2014/main" id="{72288FE3-2BCC-D239-FB7D-EB38598E2860}"/>
              </a:ext>
            </a:extLst>
          </p:cNvPr>
          <p:cNvSpPr/>
          <p:nvPr/>
        </p:nvSpPr>
        <p:spPr>
          <a:xfrm>
            <a:off x="-5763827" y="364536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29" name="Rectangle 4">
            <a:extLst>
              <a:ext uri="{FF2B5EF4-FFF2-40B4-BE49-F238E27FC236}">
                <a16:creationId xmlns:a16="http://schemas.microsoft.com/office/drawing/2014/main" id="{99B23305-10F3-F218-0A2C-2ADF7F15F9D9}"/>
              </a:ext>
            </a:extLst>
          </p:cNvPr>
          <p:cNvSpPr/>
          <p:nvPr/>
        </p:nvSpPr>
        <p:spPr>
          <a:xfrm>
            <a:off x="-2890882" y="667060"/>
            <a:ext cx="2704678" cy="4661940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130" name="Rounded Rectangle">
            <a:extLst>
              <a:ext uri="{FF2B5EF4-FFF2-40B4-BE49-F238E27FC236}">
                <a16:creationId xmlns:a16="http://schemas.microsoft.com/office/drawing/2014/main" id="{1B902632-7FC1-FF23-1B35-A6A885E805C3}"/>
              </a:ext>
            </a:extLst>
          </p:cNvPr>
          <p:cNvSpPr/>
          <p:nvPr/>
        </p:nvSpPr>
        <p:spPr>
          <a:xfrm>
            <a:off x="-2912123" y="635502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1-2</a:t>
            </a:r>
            <a:endParaRPr sz="7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6054841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66" name="표 165">
            <a:extLst>
              <a:ext uri="{FF2B5EF4-FFF2-40B4-BE49-F238E27FC236}">
                <a16:creationId xmlns:a16="http://schemas.microsoft.com/office/drawing/2014/main" id="{AC01AEC4-2E17-94A0-7AAD-30EE074FBCD1}"/>
              </a:ext>
            </a:extLst>
          </p:cNvPr>
          <p:cNvGraphicFramePr>
            <a:graphicFrameLocks noGrp="1"/>
          </p:cNvGraphicFramePr>
          <p:nvPr/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 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STU-AIR-MON-003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학생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</a:t>
                      </a: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과목 리포트</a:t>
                      </a: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(3/3)</a:t>
                      </a:r>
                      <a:endParaRPr lang="ko-KR" altLang="en-US" b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93" name="직사각형 192">
            <a:extLst>
              <a:ext uri="{FF2B5EF4-FFF2-40B4-BE49-F238E27FC236}">
                <a16:creationId xmlns:a16="http://schemas.microsoft.com/office/drawing/2014/main" id="{DDDB8A4D-72B5-598E-1320-054916F33B81}"/>
              </a:ext>
            </a:extLst>
          </p:cNvPr>
          <p:cNvSpPr/>
          <p:nvPr/>
        </p:nvSpPr>
        <p:spPr>
          <a:xfrm>
            <a:off x="124784" y="5610496"/>
            <a:ext cx="8780400" cy="247186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b="1"/>
          </a:p>
        </p:txBody>
      </p:sp>
      <p:sp>
        <p:nvSpPr>
          <p:cNvPr id="194" name="모서리가 둥근 직사각형 268">
            <a:extLst>
              <a:ext uri="{FF2B5EF4-FFF2-40B4-BE49-F238E27FC236}">
                <a16:creationId xmlns:a16="http://schemas.microsoft.com/office/drawing/2014/main" id="{FA5DA784-0714-AAAE-A706-2298F92BDC2C}"/>
              </a:ext>
            </a:extLst>
          </p:cNvPr>
          <p:cNvSpPr/>
          <p:nvPr/>
        </p:nvSpPr>
        <p:spPr>
          <a:xfrm>
            <a:off x="316976" y="-2"/>
            <a:ext cx="8406847" cy="12420597"/>
          </a:xfrm>
          <a:prstGeom prst="roundRect">
            <a:avLst>
              <a:gd name="adj" fmla="val 1663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195" name="그룹 194">
            <a:extLst>
              <a:ext uri="{FF2B5EF4-FFF2-40B4-BE49-F238E27FC236}">
                <a16:creationId xmlns:a16="http://schemas.microsoft.com/office/drawing/2014/main" id="{0AD626C2-3E44-2A58-DA3E-E1A874FFD555}"/>
              </a:ext>
            </a:extLst>
          </p:cNvPr>
          <p:cNvGrpSpPr/>
          <p:nvPr/>
        </p:nvGrpSpPr>
        <p:grpSpPr>
          <a:xfrm>
            <a:off x="82072" y="222"/>
            <a:ext cx="8920716" cy="593656"/>
            <a:chOff x="47847" y="6427578"/>
            <a:chExt cx="8920716" cy="593656"/>
          </a:xfrm>
        </p:grpSpPr>
        <p:sp>
          <p:nvSpPr>
            <p:cNvPr id="196" name="직사각형 195">
              <a:extLst>
                <a:ext uri="{FF2B5EF4-FFF2-40B4-BE49-F238E27FC236}">
                  <a16:creationId xmlns:a16="http://schemas.microsoft.com/office/drawing/2014/main" id="{F7D281F1-9E83-E5C2-770E-FD19FB256E45}"/>
                </a:ext>
              </a:extLst>
            </p:cNvPr>
            <p:cNvSpPr/>
            <p:nvPr/>
          </p:nvSpPr>
          <p:spPr>
            <a:xfrm>
              <a:off x="47847" y="6498779"/>
              <a:ext cx="8920716" cy="52245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197" name="Cutout">
              <a:extLst>
                <a:ext uri="{FF2B5EF4-FFF2-40B4-BE49-F238E27FC236}">
                  <a16:creationId xmlns:a16="http://schemas.microsoft.com/office/drawing/2014/main" id="{75B90123-620C-490F-2BA7-D3786D9B0BD4}"/>
                </a:ext>
              </a:extLst>
            </p:cNvPr>
            <p:cNvGrpSpPr/>
            <p:nvPr/>
          </p:nvGrpSpPr>
          <p:grpSpPr>
            <a:xfrm rot="5400000">
              <a:off x="4374251" y="2142592"/>
              <a:ext cx="277000" cy="8846971"/>
              <a:chOff x="6402388" y="1584325"/>
              <a:chExt cx="239713" cy="933450"/>
            </a:xfrm>
            <a:solidFill>
              <a:srgbClr val="FFFFFF"/>
            </a:solidFill>
          </p:grpSpPr>
          <p:sp>
            <p:nvSpPr>
              <p:cNvPr id="198" name="Fill">
                <a:extLst>
                  <a:ext uri="{FF2B5EF4-FFF2-40B4-BE49-F238E27FC236}">
                    <a16:creationId xmlns:a16="http://schemas.microsoft.com/office/drawing/2014/main" id="{EBBAC96E-902F-02F7-6F42-21FCB53F7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2388" y="1584325"/>
                <a:ext cx="239713" cy="933450"/>
              </a:xfrm>
              <a:custGeom>
                <a:avLst/>
                <a:gdLst>
                  <a:gd name="T0" fmla="*/ 74 w 151"/>
                  <a:gd name="T1" fmla="*/ 588 h 588"/>
                  <a:gd name="T2" fmla="*/ 151 w 151"/>
                  <a:gd name="T3" fmla="*/ 518 h 588"/>
                  <a:gd name="T4" fmla="*/ 74 w 151"/>
                  <a:gd name="T5" fmla="*/ 441 h 588"/>
                  <a:gd name="T6" fmla="*/ 151 w 151"/>
                  <a:gd name="T7" fmla="*/ 375 h 588"/>
                  <a:gd name="T8" fmla="*/ 74 w 151"/>
                  <a:gd name="T9" fmla="*/ 294 h 588"/>
                  <a:gd name="T10" fmla="*/ 151 w 151"/>
                  <a:gd name="T11" fmla="*/ 231 h 588"/>
                  <a:gd name="T12" fmla="*/ 74 w 151"/>
                  <a:gd name="T13" fmla="*/ 147 h 588"/>
                  <a:gd name="T14" fmla="*/ 151 w 151"/>
                  <a:gd name="T15" fmla="*/ 88 h 588"/>
                  <a:gd name="T16" fmla="*/ 74 w 151"/>
                  <a:gd name="T17" fmla="*/ 0 h 588"/>
                  <a:gd name="T18" fmla="*/ 0 w 151"/>
                  <a:gd name="T19" fmla="*/ 0 h 588"/>
                  <a:gd name="T20" fmla="*/ 78 w 151"/>
                  <a:gd name="T21" fmla="*/ 88 h 588"/>
                  <a:gd name="T22" fmla="*/ 0 w 151"/>
                  <a:gd name="T23" fmla="*/ 147 h 588"/>
                  <a:gd name="T24" fmla="*/ 78 w 151"/>
                  <a:gd name="T25" fmla="*/ 231 h 588"/>
                  <a:gd name="T26" fmla="*/ 0 w 151"/>
                  <a:gd name="T27" fmla="*/ 294 h 588"/>
                  <a:gd name="T28" fmla="*/ 78 w 151"/>
                  <a:gd name="T29" fmla="*/ 375 h 588"/>
                  <a:gd name="T30" fmla="*/ 0 w 151"/>
                  <a:gd name="T31" fmla="*/ 441 h 588"/>
                  <a:gd name="T32" fmla="*/ 78 w 151"/>
                  <a:gd name="T33" fmla="*/ 518 h 588"/>
                  <a:gd name="T34" fmla="*/ 0 w 151"/>
                  <a:gd name="T35" fmla="*/ 588 h 588"/>
                  <a:gd name="T36" fmla="*/ 74 w 151"/>
                  <a:gd name="T3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1" h="588">
                    <a:moveTo>
                      <a:pt x="74" y="588"/>
                    </a:moveTo>
                    <a:lnTo>
                      <a:pt x="151" y="518"/>
                    </a:lnTo>
                    <a:lnTo>
                      <a:pt x="74" y="441"/>
                    </a:lnTo>
                    <a:lnTo>
                      <a:pt x="151" y="375"/>
                    </a:lnTo>
                    <a:lnTo>
                      <a:pt x="74" y="294"/>
                    </a:lnTo>
                    <a:lnTo>
                      <a:pt x="151" y="231"/>
                    </a:lnTo>
                    <a:lnTo>
                      <a:pt x="74" y="147"/>
                    </a:lnTo>
                    <a:lnTo>
                      <a:pt x="151" y="88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78" y="88"/>
                    </a:lnTo>
                    <a:lnTo>
                      <a:pt x="0" y="147"/>
                    </a:lnTo>
                    <a:lnTo>
                      <a:pt x="78" y="231"/>
                    </a:lnTo>
                    <a:lnTo>
                      <a:pt x="0" y="294"/>
                    </a:lnTo>
                    <a:lnTo>
                      <a:pt x="78" y="375"/>
                    </a:lnTo>
                    <a:lnTo>
                      <a:pt x="0" y="441"/>
                    </a:lnTo>
                    <a:lnTo>
                      <a:pt x="78" y="518"/>
                    </a:lnTo>
                    <a:lnTo>
                      <a:pt x="0" y="588"/>
                    </a:lnTo>
                    <a:lnTo>
                      <a:pt x="74" y="588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199" name="Border">
                <a:extLst>
                  <a:ext uri="{FF2B5EF4-FFF2-40B4-BE49-F238E27FC236}">
                    <a16:creationId xmlns:a16="http://schemas.microsoft.com/office/drawing/2014/main" id="{ABCD23EF-44A6-4A9F-B2D7-23C397D08A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02388" y="1584325"/>
                <a:ext cx="239713" cy="933450"/>
              </a:xfrm>
              <a:custGeom>
                <a:avLst/>
                <a:gdLst>
                  <a:gd name="T0" fmla="*/ 0 w 909"/>
                  <a:gd name="T1" fmla="*/ 0 h 3585"/>
                  <a:gd name="T2" fmla="*/ 467 w 909"/>
                  <a:gd name="T3" fmla="*/ 535 h 3585"/>
                  <a:gd name="T4" fmla="*/ 0 w 909"/>
                  <a:gd name="T5" fmla="*/ 896 h 3585"/>
                  <a:gd name="T6" fmla="*/ 467 w 909"/>
                  <a:gd name="T7" fmla="*/ 1409 h 3585"/>
                  <a:gd name="T8" fmla="*/ 0 w 909"/>
                  <a:gd name="T9" fmla="*/ 1793 h 3585"/>
                  <a:gd name="T10" fmla="*/ 467 w 909"/>
                  <a:gd name="T11" fmla="*/ 2284 h 3585"/>
                  <a:gd name="T12" fmla="*/ 0 w 909"/>
                  <a:gd name="T13" fmla="*/ 2689 h 3585"/>
                  <a:gd name="T14" fmla="*/ 467 w 909"/>
                  <a:gd name="T15" fmla="*/ 3158 h 3585"/>
                  <a:gd name="T16" fmla="*/ 0 w 909"/>
                  <a:gd name="T17" fmla="*/ 3585 h 3585"/>
                  <a:gd name="T18" fmla="*/ 442 w 909"/>
                  <a:gd name="T19" fmla="*/ 3585 h 3585"/>
                  <a:gd name="T20" fmla="*/ 909 w 909"/>
                  <a:gd name="T21" fmla="*/ 3158 h 3585"/>
                  <a:gd name="T22" fmla="*/ 442 w 909"/>
                  <a:gd name="T23" fmla="*/ 2689 h 3585"/>
                  <a:gd name="T24" fmla="*/ 909 w 909"/>
                  <a:gd name="T25" fmla="*/ 2284 h 3585"/>
                  <a:gd name="T26" fmla="*/ 442 w 909"/>
                  <a:gd name="T27" fmla="*/ 1793 h 3585"/>
                  <a:gd name="T28" fmla="*/ 909 w 909"/>
                  <a:gd name="T29" fmla="*/ 1409 h 3585"/>
                  <a:gd name="T30" fmla="*/ 442 w 909"/>
                  <a:gd name="T31" fmla="*/ 896 h 3585"/>
                  <a:gd name="T32" fmla="*/ 909 w 909"/>
                  <a:gd name="T33" fmla="*/ 535 h 3585"/>
                  <a:gd name="T34" fmla="*/ 442 w 909"/>
                  <a:gd name="T35" fmla="*/ 0 h 3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9" h="3585">
                    <a:moveTo>
                      <a:pt x="0" y="0"/>
                    </a:moveTo>
                    <a:lnTo>
                      <a:pt x="467" y="535"/>
                    </a:lnTo>
                    <a:lnTo>
                      <a:pt x="0" y="896"/>
                    </a:lnTo>
                    <a:lnTo>
                      <a:pt x="467" y="1409"/>
                    </a:lnTo>
                    <a:lnTo>
                      <a:pt x="0" y="1793"/>
                    </a:lnTo>
                    <a:lnTo>
                      <a:pt x="467" y="2284"/>
                    </a:lnTo>
                    <a:lnTo>
                      <a:pt x="0" y="2689"/>
                    </a:lnTo>
                    <a:lnTo>
                      <a:pt x="467" y="3158"/>
                    </a:lnTo>
                    <a:lnTo>
                      <a:pt x="0" y="3585"/>
                    </a:lnTo>
                    <a:moveTo>
                      <a:pt x="442" y="3585"/>
                    </a:moveTo>
                    <a:lnTo>
                      <a:pt x="909" y="3158"/>
                    </a:lnTo>
                    <a:lnTo>
                      <a:pt x="442" y="2689"/>
                    </a:lnTo>
                    <a:lnTo>
                      <a:pt x="909" y="2284"/>
                    </a:lnTo>
                    <a:lnTo>
                      <a:pt x="442" y="1793"/>
                    </a:lnTo>
                    <a:lnTo>
                      <a:pt x="909" y="1409"/>
                    </a:lnTo>
                    <a:lnTo>
                      <a:pt x="442" y="896"/>
                    </a:lnTo>
                    <a:lnTo>
                      <a:pt x="909" y="535"/>
                    </a:lnTo>
                    <a:lnTo>
                      <a:pt x="442" y="0"/>
                    </a:lnTo>
                  </a:path>
                </a:pathLst>
              </a:custGeom>
              <a:noFill/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sp>
        <p:nvSpPr>
          <p:cNvPr id="21" name="텍스트 상자 68">
            <a:extLst>
              <a:ext uri="{FF2B5EF4-FFF2-40B4-BE49-F238E27FC236}">
                <a16:creationId xmlns:a16="http://schemas.microsoft.com/office/drawing/2014/main" id="{08CCDF48-B173-F2D2-8CEE-80048B490F0C}"/>
              </a:ext>
            </a:extLst>
          </p:cNvPr>
          <p:cNvSpPr txBox="1"/>
          <p:nvPr/>
        </p:nvSpPr>
        <p:spPr>
          <a:xfrm>
            <a:off x="675535" y="641964"/>
            <a:ext cx="1115690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kumimoji="1" lang="ko-KR" altLang="en-US" sz="1000" b="1" dirty="0"/>
              <a:t>문제풀이 학습 현황</a:t>
            </a:r>
            <a:endParaRPr kumimoji="1" lang="ko-KR" altLang="en-US" sz="1000" dirty="0"/>
          </a:p>
        </p:txBody>
      </p:sp>
      <p:graphicFrame>
        <p:nvGraphicFramePr>
          <p:cNvPr id="25" name="표 752">
            <a:extLst>
              <a:ext uri="{FF2B5EF4-FFF2-40B4-BE49-F238E27FC236}">
                <a16:creationId xmlns:a16="http://schemas.microsoft.com/office/drawing/2014/main" id="{331D1828-126E-4404-0D87-A5009FC318EF}"/>
              </a:ext>
            </a:extLst>
          </p:cNvPr>
          <p:cNvGraphicFramePr>
            <a:graphicFrameLocks noGrp="1"/>
          </p:cNvGraphicFramePr>
          <p:nvPr/>
        </p:nvGraphicFramePr>
        <p:xfrm>
          <a:off x="666059" y="1013112"/>
          <a:ext cx="7735694" cy="223345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85230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490380">
                  <a:extLst>
                    <a:ext uri="{9D8B030D-6E8A-4147-A177-3AD203B41FA5}">
                      <a16:colId xmlns:a16="http://schemas.microsoft.com/office/drawing/2014/main" val="2816591719"/>
                    </a:ext>
                  </a:extLst>
                </a:gridCol>
                <a:gridCol w="1290101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389851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1356601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1323531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</a:tblGrid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60257862"/>
                  </a:ext>
                </a:extLst>
              </a:tr>
            </a:tbl>
          </a:graphicData>
        </a:graphic>
      </p:graphicFrame>
      <p:sp>
        <p:nvSpPr>
          <p:cNvPr id="26" name="TextBox 25">
            <a:extLst>
              <a:ext uri="{FF2B5EF4-FFF2-40B4-BE49-F238E27FC236}">
                <a16:creationId xmlns:a16="http://schemas.microsoft.com/office/drawing/2014/main" id="{3849800B-3CFE-25ED-5B58-24194B8C2786}"/>
              </a:ext>
            </a:extLst>
          </p:cNvPr>
          <p:cNvSpPr txBox="1"/>
          <p:nvPr/>
        </p:nvSpPr>
        <p:spPr>
          <a:xfrm>
            <a:off x="1100772" y="3315646"/>
            <a:ext cx="100508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인간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사회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환경과 행복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23DF70D-1FE8-3CD8-E15D-8246669DEB4D}"/>
              </a:ext>
            </a:extLst>
          </p:cNvPr>
          <p:cNvSpPr txBox="1"/>
          <p:nvPr/>
        </p:nvSpPr>
        <p:spPr>
          <a:xfrm>
            <a:off x="2611837" y="3315646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자연환경과 인간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11AE9A00-5DC8-6AE7-30F7-B0F2A3C3FC3F}"/>
              </a:ext>
            </a:extLst>
          </p:cNvPr>
          <p:cNvSpPr txBox="1"/>
          <p:nvPr/>
        </p:nvSpPr>
        <p:spPr>
          <a:xfrm>
            <a:off x="3931490" y="3315645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생활공간과 사회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B085FA68-A3ED-536C-0865-50F6CA172748}"/>
              </a:ext>
            </a:extLst>
          </p:cNvPr>
          <p:cNvSpPr txBox="1"/>
          <p:nvPr/>
        </p:nvSpPr>
        <p:spPr>
          <a:xfrm>
            <a:off x="5338838" y="3309297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인권보장과 헌법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96A0FF28-62F1-AA64-3097-D431E9EC9670}"/>
              </a:ext>
            </a:extLst>
          </p:cNvPr>
          <p:cNvSpPr txBox="1"/>
          <p:nvPr/>
        </p:nvSpPr>
        <p:spPr>
          <a:xfrm>
            <a:off x="6669031" y="3315646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시장경제와 금융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31" name="모서리가 둥근 직사각형 1092">
            <a:extLst>
              <a:ext uri="{FF2B5EF4-FFF2-40B4-BE49-F238E27FC236}">
                <a16:creationId xmlns:a16="http://schemas.microsoft.com/office/drawing/2014/main" id="{2C29B395-78EB-ED83-6F23-EB1D9BC255A8}"/>
              </a:ext>
            </a:extLst>
          </p:cNvPr>
          <p:cNvSpPr/>
          <p:nvPr/>
        </p:nvSpPr>
        <p:spPr>
          <a:xfrm rot="16200000">
            <a:off x="1689115" y="2478047"/>
            <a:ext cx="45721" cy="2067750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kumimoji="1" lang="ko-KR" altLang="en-US"/>
          </a:p>
        </p:txBody>
      </p:sp>
      <p:grpSp>
        <p:nvGrpSpPr>
          <p:cNvPr id="540" name="그룹 539">
            <a:extLst>
              <a:ext uri="{FF2B5EF4-FFF2-40B4-BE49-F238E27FC236}">
                <a16:creationId xmlns:a16="http://schemas.microsoft.com/office/drawing/2014/main" id="{EBC7E7E4-6ED6-19F3-D029-C8CCDFFC0E60}"/>
              </a:ext>
            </a:extLst>
          </p:cNvPr>
          <p:cNvGrpSpPr/>
          <p:nvPr/>
        </p:nvGrpSpPr>
        <p:grpSpPr>
          <a:xfrm>
            <a:off x="8115359" y="907221"/>
            <a:ext cx="286394" cy="78075"/>
            <a:chOff x="8120578" y="907221"/>
            <a:chExt cx="286394" cy="78075"/>
          </a:xfrm>
        </p:grpSpPr>
        <p:sp>
          <p:nvSpPr>
            <p:cNvPr id="33" name="TextBox 53">
              <a:extLst>
                <a:ext uri="{FF2B5EF4-FFF2-40B4-BE49-F238E27FC236}">
                  <a16:creationId xmlns:a16="http://schemas.microsoft.com/office/drawing/2014/main" id="{660685ED-F4D9-C73B-B2FB-BE019E20208E}"/>
                </a:ext>
              </a:extLst>
            </p:cNvPr>
            <p:cNvSpPr txBox="1"/>
            <p:nvPr/>
          </p:nvSpPr>
          <p:spPr>
            <a:xfrm>
              <a:off x="8214612" y="907221"/>
              <a:ext cx="19236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홍성일</a:t>
              </a:r>
            </a:p>
          </p:txBody>
        </p:sp>
        <p:sp>
          <p:nvSpPr>
            <p:cNvPr id="36" name="직사각형 35">
              <a:extLst>
                <a:ext uri="{FF2B5EF4-FFF2-40B4-BE49-F238E27FC236}">
                  <a16:creationId xmlns:a16="http://schemas.microsoft.com/office/drawing/2014/main" id="{540F99DF-EE04-DC7E-DF44-DF916904EF8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20578" y="913296"/>
              <a:ext cx="72787" cy="72000"/>
            </a:xfrm>
            <a:prstGeom prst="rect">
              <a:avLst/>
            </a:prstGeom>
            <a:solidFill>
              <a:srgbClr val="91AFF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 dirty="0"/>
            </a:p>
          </p:txBody>
        </p:sp>
      </p:grpSp>
      <p:sp>
        <p:nvSpPr>
          <p:cNvPr id="37" name="직사각형 36">
            <a:extLst>
              <a:ext uri="{FF2B5EF4-FFF2-40B4-BE49-F238E27FC236}">
                <a16:creationId xmlns:a16="http://schemas.microsoft.com/office/drawing/2014/main" id="{10BFC1FA-B531-9700-0366-9E2FFA448317}"/>
              </a:ext>
            </a:extLst>
          </p:cNvPr>
          <p:cNvSpPr/>
          <p:nvPr/>
        </p:nvSpPr>
        <p:spPr>
          <a:xfrm>
            <a:off x="1477735" y="2232627"/>
            <a:ext cx="205184" cy="1007630"/>
          </a:xfrm>
          <a:prstGeom prst="rect">
            <a:avLst/>
          </a:prstGeom>
          <a:solidFill>
            <a:srgbClr val="91AFF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38" name="직사각형 37">
            <a:extLst>
              <a:ext uri="{FF2B5EF4-FFF2-40B4-BE49-F238E27FC236}">
                <a16:creationId xmlns:a16="http://schemas.microsoft.com/office/drawing/2014/main" id="{0334F0F6-129C-3ED0-3954-6876260109AC}"/>
              </a:ext>
            </a:extLst>
          </p:cNvPr>
          <p:cNvSpPr/>
          <p:nvPr/>
        </p:nvSpPr>
        <p:spPr>
          <a:xfrm>
            <a:off x="2934614" y="1789541"/>
            <a:ext cx="205184" cy="1462497"/>
          </a:xfrm>
          <a:prstGeom prst="rect">
            <a:avLst/>
          </a:prstGeom>
          <a:solidFill>
            <a:srgbClr val="91AFF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39" name="직사각형 38">
            <a:extLst>
              <a:ext uri="{FF2B5EF4-FFF2-40B4-BE49-F238E27FC236}">
                <a16:creationId xmlns:a16="http://schemas.microsoft.com/office/drawing/2014/main" id="{77DD67FB-8D4C-6743-25DB-B2AAC2288621}"/>
              </a:ext>
            </a:extLst>
          </p:cNvPr>
          <p:cNvSpPr/>
          <p:nvPr/>
        </p:nvSpPr>
        <p:spPr>
          <a:xfrm>
            <a:off x="4225541" y="2432224"/>
            <a:ext cx="205184" cy="798994"/>
          </a:xfrm>
          <a:prstGeom prst="rect">
            <a:avLst/>
          </a:prstGeom>
          <a:solidFill>
            <a:srgbClr val="91AFF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5F4FEBA4-4775-3CB3-0591-05E27B9AF58E}"/>
              </a:ext>
            </a:extLst>
          </p:cNvPr>
          <p:cNvSpPr txBox="1"/>
          <p:nvPr/>
        </p:nvSpPr>
        <p:spPr>
          <a:xfrm>
            <a:off x="510152" y="1400506"/>
            <a:ext cx="561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x-none" sz="800" dirty="0">
                <a:solidFill>
                  <a:prstClr val="black"/>
                </a:solidFill>
              </a:rPr>
              <a:t>8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246BABA-3012-3CB9-A50A-6B764CBBEA65}"/>
              </a:ext>
            </a:extLst>
          </p:cNvPr>
          <p:cNvSpPr txBox="1"/>
          <p:nvPr/>
        </p:nvSpPr>
        <p:spPr>
          <a:xfrm>
            <a:off x="510299" y="1858310"/>
            <a:ext cx="561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6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FA95F8CF-E3FF-6FD3-AB3A-253DF90F7560}"/>
              </a:ext>
            </a:extLst>
          </p:cNvPr>
          <p:cNvSpPr txBox="1"/>
          <p:nvPr/>
        </p:nvSpPr>
        <p:spPr>
          <a:xfrm>
            <a:off x="513298" y="2274436"/>
            <a:ext cx="561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4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1418DB75-09F1-D3D9-F049-D8EF17B85B84}"/>
              </a:ext>
            </a:extLst>
          </p:cNvPr>
          <p:cNvSpPr txBox="1"/>
          <p:nvPr/>
        </p:nvSpPr>
        <p:spPr>
          <a:xfrm>
            <a:off x="515801" y="2739133"/>
            <a:ext cx="561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2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2DB0CC28-4A48-AF70-EBBD-FAC743F3B61E}"/>
              </a:ext>
            </a:extLst>
          </p:cNvPr>
          <p:cNvSpPr txBox="1"/>
          <p:nvPr/>
        </p:nvSpPr>
        <p:spPr>
          <a:xfrm>
            <a:off x="510152" y="3180856"/>
            <a:ext cx="561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0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grpSp>
        <p:nvGrpSpPr>
          <p:cNvPr id="45" name="그룹 44">
            <a:extLst>
              <a:ext uri="{FF2B5EF4-FFF2-40B4-BE49-F238E27FC236}">
                <a16:creationId xmlns:a16="http://schemas.microsoft.com/office/drawing/2014/main" id="{5458F0E5-94A4-4BE7-796A-FC0B9F1D6CC5}"/>
              </a:ext>
            </a:extLst>
          </p:cNvPr>
          <p:cNvGrpSpPr/>
          <p:nvPr/>
        </p:nvGrpSpPr>
        <p:grpSpPr>
          <a:xfrm>
            <a:off x="6954805" y="653572"/>
            <a:ext cx="1446948" cy="188663"/>
            <a:chOff x="6625657" y="365103"/>
            <a:chExt cx="1446948" cy="234999"/>
          </a:xfrm>
        </p:grpSpPr>
        <p:sp>
          <p:nvSpPr>
            <p:cNvPr id="46" name="직사각형 45">
              <a:extLst>
                <a:ext uri="{FF2B5EF4-FFF2-40B4-BE49-F238E27FC236}">
                  <a16:creationId xmlns:a16="http://schemas.microsoft.com/office/drawing/2014/main" id="{66AE3382-BAEB-4F61-B05A-75268FF05D2F}"/>
                </a:ext>
              </a:extLst>
            </p:cNvPr>
            <p:cNvSpPr/>
            <p:nvPr/>
          </p:nvSpPr>
          <p:spPr>
            <a:xfrm>
              <a:off x="6625657" y="365103"/>
              <a:ext cx="725151" cy="234999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 w="3175" cap="flat">
              <a:solidFill>
                <a:schemeClr val="bg1">
                  <a:lumMod val="50000"/>
                </a:schemeClr>
              </a:solidFill>
              <a:miter lim="400000"/>
            </a:ln>
            <a:effectLst/>
          </p:spPr>
          <p:txBody>
            <a:bodyPr wrap="square" lIns="36000" tIns="36000" rIns="36000" bIns="45718" numCol="1" rtlCol="0" anchor="ctr" anchorCtr="0">
              <a:noAutofit/>
            </a:bodyPr>
            <a:lstStyle/>
            <a:p>
              <a:pPr algn="ctr" defTabSz="914309"/>
              <a:r>
                <a:rPr kumimoji="1" lang="ko-KR" altLang="en-US" sz="800" b="1" dirty="0">
                  <a:solidFill>
                    <a:srgbClr val="FFFFFF"/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문제 풀이 수</a:t>
              </a:r>
            </a:p>
          </p:txBody>
        </p:sp>
        <p:sp>
          <p:nvSpPr>
            <p:cNvPr id="47" name="직사각형 46">
              <a:extLst>
                <a:ext uri="{FF2B5EF4-FFF2-40B4-BE49-F238E27FC236}">
                  <a16:creationId xmlns:a16="http://schemas.microsoft.com/office/drawing/2014/main" id="{5CED6B0B-CB21-C613-790A-6FE819883D7F}"/>
                </a:ext>
              </a:extLst>
            </p:cNvPr>
            <p:cNvSpPr/>
            <p:nvPr/>
          </p:nvSpPr>
          <p:spPr>
            <a:xfrm>
              <a:off x="7347454" y="365103"/>
              <a:ext cx="725151" cy="234999"/>
            </a:xfrm>
            <a:prstGeom prst="rect">
              <a:avLst/>
            </a:prstGeom>
            <a:solidFill>
              <a:schemeClr val="bg1"/>
            </a:solidFill>
            <a:ln w="3175" cap="flat">
              <a:solidFill>
                <a:schemeClr val="bg1">
                  <a:lumMod val="50000"/>
                </a:schemeClr>
              </a:solidFill>
              <a:miter lim="400000"/>
            </a:ln>
            <a:effectLst/>
          </p:spPr>
          <p:txBody>
            <a:bodyPr wrap="square" lIns="36000" tIns="36000" rIns="36000" bIns="45718" numCol="1" rtlCol="0" anchor="ctr" anchorCtr="0">
              <a:noAutofit/>
            </a:bodyPr>
            <a:lstStyle/>
            <a:p>
              <a:pPr algn="ctr" defTabSz="914309"/>
              <a:r>
                <a:rPr kumimoji="1" lang="ko-KR" altLang="en-US" sz="800" b="1" dirty="0" err="1">
                  <a:solidFill>
                    <a:schemeClr val="bg1">
                      <a:lumMod val="75000"/>
                    </a:schemeClr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정답률</a:t>
              </a:r>
              <a:endParaRPr kumimoji="1" lang="ko-KR" altLang="en-US" sz="800" b="1" dirty="0">
                <a:solidFill>
                  <a:schemeClr val="bg1">
                    <a:lumMod val="75000"/>
                  </a:schemeClr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</p:grpSp>
      <p:sp>
        <p:nvSpPr>
          <p:cNvPr id="48" name="TextBox 47">
            <a:extLst>
              <a:ext uri="{FF2B5EF4-FFF2-40B4-BE49-F238E27FC236}">
                <a16:creationId xmlns:a16="http://schemas.microsoft.com/office/drawing/2014/main" id="{206DF3BE-A579-12E8-3488-D0AA93B87B94}"/>
              </a:ext>
            </a:extLst>
          </p:cNvPr>
          <p:cNvSpPr txBox="1"/>
          <p:nvPr/>
        </p:nvSpPr>
        <p:spPr>
          <a:xfrm>
            <a:off x="487324" y="977487"/>
            <a:ext cx="112210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x-none" sz="800" dirty="0">
                <a:solidFill>
                  <a:prstClr val="black"/>
                </a:solidFill>
              </a:rPr>
              <a:t>10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E5956B2-3001-9C17-172B-58E183176EA1}"/>
              </a:ext>
            </a:extLst>
          </p:cNvPr>
          <p:cNvSpPr txBox="1"/>
          <p:nvPr/>
        </p:nvSpPr>
        <p:spPr>
          <a:xfrm>
            <a:off x="7973845" y="3306256"/>
            <a:ext cx="44723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사회 정의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graphicFrame>
        <p:nvGraphicFramePr>
          <p:cNvPr id="50" name="표 752">
            <a:extLst>
              <a:ext uri="{FF2B5EF4-FFF2-40B4-BE49-F238E27FC236}">
                <a16:creationId xmlns:a16="http://schemas.microsoft.com/office/drawing/2014/main" id="{B4A9AACF-E868-FE5C-8977-A2C30F8EB74A}"/>
              </a:ext>
            </a:extLst>
          </p:cNvPr>
          <p:cNvGraphicFramePr>
            <a:graphicFrameLocks noGrp="1"/>
          </p:cNvGraphicFramePr>
          <p:nvPr/>
        </p:nvGraphicFramePr>
        <p:xfrm>
          <a:off x="675535" y="3917067"/>
          <a:ext cx="7735694" cy="17867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85230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490380">
                  <a:extLst>
                    <a:ext uri="{9D8B030D-6E8A-4147-A177-3AD203B41FA5}">
                      <a16:colId xmlns:a16="http://schemas.microsoft.com/office/drawing/2014/main" val="2816591719"/>
                    </a:ext>
                  </a:extLst>
                </a:gridCol>
                <a:gridCol w="1290101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389851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1356601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1323531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</a:tblGrid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60257862"/>
                  </a:ext>
                </a:extLst>
              </a:tr>
            </a:tbl>
          </a:graphicData>
        </a:graphic>
      </p:graphicFrame>
      <p:sp>
        <p:nvSpPr>
          <p:cNvPr id="51" name="TextBox 50">
            <a:extLst>
              <a:ext uri="{FF2B5EF4-FFF2-40B4-BE49-F238E27FC236}">
                <a16:creationId xmlns:a16="http://schemas.microsoft.com/office/drawing/2014/main" id="{850B8FF4-2A98-75CF-F0C3-0065D0516B05}"/>
              </a:ext>
            </a:extLst>
          </p:cNvPr>
          <p:cNvSpPr txBox="1"/>
          <p:nvPr/>
        </p:nvSpPr>
        <p:spPr>
          <a:xfrm>
            <a:off x="1137981" y="5800469"/>
            <a:ext cx="100508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인간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사회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환경과 행복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F7B2FB41-6F9E-9400-ADBE-6891CEE075D7}"/>
              </a:ext>
            </a:extLst>
          </p:cNvPr>
          <p:cNvSpPr txBox="1"/>
          <p:nvPr/>
        </p:nvSpPr>
        <p:spPr>
          <a:xfrm>
            <a:off x="2649046" y="5800469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자연환경과 인간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AE4DB2A9-79C8-B197-78DE-D003D0281EBB}"/>
              </a:ext>
            </a:extLst>
          </p:cNvPr>
          <p:cNvSpPr txBox="1"/>
          <p:nvPr/>
        </p:nvSpPr>
        <p:spPr>
          <a:xfrm>
            <a:off x="3968699" y="5800468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생활공간과 사회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BC6E5DF7-3543-F394-65CE-1E1D45436D03}"/>
              </a:ext>
            </a:extLst>
          </p:cNvPr>
          <p:cNvSpPr txBox="1"/>
          <p:nvPr/>
        </p:nvSpPr>
        <p:spPr>
          <a:xfrm>
            <a:off x="5376047" y="5794120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인권보장과 헌법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96753E91-5576-F493-B56D-18C24FA9FD9A}"/>
              </a:ext>
            </a:extLst>
          </p:cNvPr>
          <p:cNvSpPr txBox="1"/>
          <p:nvPr/>
        </p:nvSpPr>
        <p:spPr>
          <a:xfrm>
            <a:off x="6706240" y="5800469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시장경제와 금융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56" name="모서리가 둥근 직사각형 1092">
            <a:extLst>
              <a:ext uri="{FF2B5EF4-FFF2-40B4-BE49-F238E27FC236}">
                <a16:creationId xmlns:a16="http://schemas.microsoft.com/office/drawing/2014/main" id="{9C062255-F1DC-A891-37E2-8EAC68C6CB6C}"/>
              </a:ext>
            </a:extLst>
          </p:cNvPr>
          <p:cNvSpPr/>
          <p:nvPr/>
        </p:nvSpPr>
        <p:spPr>
          <a:xfrm rot="16200000">
            <a:off x="1726324" y="4962870"/>
            <a:ext cx="45721" cy="2067750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kumimoji="1" lang="ko-KR" altLang="en-US"/>
          </a:p>
        </p:txBody>
      </p:sp>
      <p:sp>
        <p:nvSpPr>
          <p:cNvPr id="57" name="직사각형 56">
            <a:extLst>
              <a:ext uri="{FF2B5EF4-FFF2-40B4-BE49-F238E27FC236}">
                <a16:creationId xmlns:a16="http://schemas.microsoft.com/office/drawing/2014/main" id="{ADFA3DE9-9EB1-FC05-C0BB-138A6FF9AB59}"/>
              </a:ext>
            </a:extLst>
          </p:cNvPr>
          <p:cNvSpPr/>
          <p:nvPr/>
        </p:nvSpPr>
        <p:spPr>
          <a:xfrm>
            <a:off x="1467304" y="4703937"/>
            <a:ext cx="205184" cy="1007630"/>
          </a:xfrm>
          <a:prstGeom prst="rect">
            <a:avLst/>
          </a:prstGeom>
          <a:solidFill>
            <a:srgbClr val="FE98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58" name="직사각형 57">
            <a:extLst>
              <a:ext uri="{FF2B5EF4-FFF2-40B4-BE49-F238E27FC236}">
                <a16:creationId xmlns:a16="http://schemas.microsoft.com/office/drawing/2014/main" id="{ABB682BB-3BED-81A9-1692-455D6D81F590}"/>
              </a:ext>
            </a:extLst>
          </p:cNvPr>
          <p:cNvSpPr/>
          <p:nvPr/>
        </p:nvSpPr>
        <p:spPr>
          <a:xfrm>
            <a:off x="2970787" y="4253249"/>
            <a:ext cx="205184" cy="1462497"/>
          </a:xfrm>
          <a:prstGeom prst="rect">
            <a:avLst/>
          </a:prstGeom>
          <a:solidFill>
            <a:srgbClr val="FE98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59" name="직사각형 58">
            <a:extLst>
              <a:ext uri="{FF2B5EF4-FFF2-40B4-BE49-F238E27FC236}">
                <a16:creationId xmlns:a16="http://schemas.microsoft.com/office/drawing/2014/main" id="{4689504E-ADE3-BDBB-F1C3-607832EF033B}"/>
              </a:ext>
            </a:extLst>
          </p:cNvPr>
          <p:cNvSpPr/>
          <p:nvPr/>
        </p:nvSpPr>
        <p:spPr>
          <a:xfrm>
            <a:off x="4249032" y="4912573"/>
            <a:ext cx="205184" cy="798994"/>
          </a:xfrm>
          <a:prstGeom prst="rect">
            <a:avLst/>
          </a:prstGeom>
          <a:solidFill>
            <a:srgbClr val="FE98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449" name="TextBox 448">
            <a:extLst>
              <a:ext uri="{FF2B5EF4-FFF2-40B4-BE49-F238E27FC236}">
                <a16:creationId xmlns:a16="http://schemas.microsoft.com/office/drawing/2014/main" id="{6DDE46C9-A1D9-D9AC-4DFC-8E99BFF9F928}"/>
              </a:ext>
            </a:extLst>
          </p:cNvPr>
          <p:cNvSpPr txBox="1"/>
          <p:nvPr/>
        </p:nvSpPr>
        <p:spPr>
          <a:xfrm>
            <a:off x="8011054" y="5791079"/>
            <a:ext cx="44723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사회 정의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graphicFrame>
        <p:nvGraphicFramePr>
          <p:cNvPr id="459" name="표 752">
            <a:extLst>
              <a:ext uri="{FF2B5EF4-FFF2-40B4-BE49-F238E27FC236}">
                <a16:creationId xmlns:a16="http://schemas.microsoft.com/office/drawing/2014/main" id="{72AC5AD9-4538-7B3E-402C-4DC464278BDC}"/>
              </a:ext>
            </a:extLst>
          </p:cNvPr>
          <p:cNvGraphicFramePr>
            <a:graphicFrameLocks noGrp="1"/>
          </p:cNvGraphicFramePr>
          <p:nvPr/>
        </p:nvGraphicFramePr>
        <p:xfrm>
          <a:off x="759846" y="8239786"/>
          <a:ext cx="7735694" cy="17867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85230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490380">
                  <a:extLst>
                    <a:ext uri="{9D8B030D-6E8A-4147-A177-3AD203B41FA5}">
                      <a16:colId xmlns:a16="http://schemas.microsoft.com/office/drawing/2014/main" val="2816591719"/>
                    </a:ext>
                  </a:extLst>
                </a:gridCol>
                <a:gridCol w="1290101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389851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1356601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1323531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</a:tblGrid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60257862"/>
                  </a:ext>
                </a:extLst>
              </a:tr>
            </a:tbl>
          </a:graphicData>
        </a:graphic>
      </p:graphicFrame>
      <p:sp>
        <p:nvSpPr>
          <p:cNvPr id="460" name="TextBox 459">
            <a:extLst>
              <a:ext uri="{FF2B5EF4-FFF2-40B4-BE49-F238E27FC236}">
                <a16:creationId xmlns:a16="http://schemas.microsoft.com/office/drawing/2014/main" id="{8AD422F4-93EE-E6B1-5E09-069C79F89516}"/>
              </a:ext>
            </a:extLst>
          </p:cNvPr>
          <p:cNvSpPr txBox="1"/>
          <p:nvPr/>
        </p:nvSpPr>
        <p:spPr>
          <a:xfrm>
            <a:off x="1222292" y="10123188"/>
            <a:ext cx="100508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인간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사회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환경과 행복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61" name="TextBox 460">
            <a:extLst>
              <a:ext uri="{FF2B5EF4-FFF2-40B4-BE49-F238E27FC236}">
                <a16:creationId xmlns:a16="http://schemas.microsoft.com/office/drawing/2014/main" id="{6093F861-F814-A886-9F6A-AD5A5B7D8674}"/>
              </a:ext>
            </a:extLst>
          </p:cNvPr>
          <p:cNvSpPr txBox="1"/>
          <p:nvPr/>
        </p:nvSpPr>
        <p:spPr>
          <a:xfrm>
            <a:off x="2733357" y="10123188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자연환경과 인간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62" name="TextBox 461">
            <a:extLst>
              <a:ext uri="{FF2B5EF4-FFF2-40B4-BE49-F238E27FC236}">
                <a16:creationId xmlns:a16="http://schemas.microsoft.com/office/drawing/2014/main" id="{C509B347-FDD3-5126-7599-98B94B68DF42}"/>
              </a:ext>
            </a:extLst>
          </p:cNvPr>
          <p:cNvSpPr txBox="1"/>
          <p:nvPr/>
        </p:nvSpPr>
        <p:spPr>
          <a:xfrm>
            <a:off x="4053010" y="10123187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생활공간과 사회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63" name="TextBox 462">
            <a:extLst>
              <a:ext uri="{FF2B5EF4-FFF2-40B4-BE49-F238E27FC236}">
                <a16:creationId xmlns:a16="http://schemas.microsoft.com/office/drawing/2014/main" id="{85BEEE4A-8532-CB17-7D43-19C7024F22DC}"/>
              </a:ext>
            </a:extLst>
          </p:cNvPr>
          <p:cNvSpPr txBox="1"/>
          <p:nvPr/>
        </p:nvSpPr>
        <p:spPr>
          <a:xfrm>
            <a:off x="5460358" y="10116839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인권보장과 헌법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64" name="TextBox 463">
            <a:extLst>
              <a:ext uri="{FF2B5EF4-FFF2-40B4-BE49-F238E27FC236}">
                <a16:creationId xmlns:a16="http://schemas.microsoft.com/office/drawing/2014/main" id="{3C00A903-3AF3-0AD6-F38D-1A44361D5B18}"/>
              </a:ext>
            </a:extLst>
          </p:cNvPr>
          <p:cNvSpPr txBox="1"/>
          <p:nvPr/>
        </p:nvSpPr>
        <p:spPr>
          <a:xfrm>
            <a:off x="6790551" y="10123188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시장경제와 금융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65" name="모서리가 둥근 직사각형 1092">
            <a:extLst>
              <a:ext uri="{FF2B5EF4-FFF2-40B4-BE49-F238E27FC236}">
                <a16:creationId xmlns:a16="http://schemas.microsoft.com/office/drawing/2014/main" id="{A2FFB41E-4988-3A1D-BF9E-9F6EC8A60BD3}"/>
              </a:ext>
            </a:extLst>
          </p:cNvPr>
          <p:cNvSpPr/>
          <p:nvPr/>
        </p:nvSpPr>
        <p:spPr>
          <a:xfrm rot="16200000">
            <a:off x="1810635" y="9285589"/>
            <a:ext cx="45721" cy="2067750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kumimoji="1" lang="ko-KR" altLang="en-US"/>
          </a:p>
        </p:txBody>
      </p:sp>
      <p:sp>
        <p:nvSpPr>
          <p:cNvPr id="466" name="TextBox 465">
            <a:extLst>
              <a:ext uri="{FF2B5EF4-FFF2-40B4-BE49-F238E27FC236}">
                <a16:creationId xmlns:a16="http://schemas.microsoft.com/office/drawing/2014/main" id="{F90227B4-0B69-90AE-F3E2-6503498DE1E7}"/>
              </a:ext>
            </a:extLst>
          </p:cNvPr>
          <p:cNvSpPr txBox="1"/>
          <p:nvPr/>
        </p:nvSpPr>
        <p:spPr>
          <a:xfrm>
            <a:off x="524380" y="9085139"/>
            <a:ext cx="198772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50%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67" name="TextBox 466">
            <a:extLst>
              <a:ext uri="{FF2B5EF4-FFF2-40B4-BE49-F238E27FC236}">
                <a16:creationId xmlns:a16="http://schemas.microsoft.com/office/drawing/2014/main" id="{D9FB1E8A-F61B-1A50-4671-5B1E62DA4F10}"/>
              </a:ext>
            </a:extLst>
          </p:cNvPr>
          <p:cNvSpPr txBox="1"/>
          <p:nvPr/>
        </p:nvSpPr>
        <p:spPr>
          <a:xfrm>
            <a:off x="606321" y="9965807"/>
            <a:ext cx="561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0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68" name="TextBox 467">
            <a:extLst>
              <a:ext uri="{FF2B5EF4-FFF2-40B4-BE49-F238E27FC236}">
                <a16:creationId xmlns:a16="http://schemas.microsoft.com/office/drawing/2014/main" id="{26AEF02F-2AD0-95C4-2784-73C26284B7AC}"/>
              </a:ext>
            </a:extLst>
          </p:cNvPr>
          <p:cNvSpPr txBox="1"/>
          <p:nvPr/>
        </p:nvSpPr>
        <p:spPr>
          <a:xfrm>
            <a:off x="489490" y="8204471"/>
            <a:ext cx="25487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x-none" sz="800" dirty="0">
                <a:solidFill>
                  <a:prstClr val="black"/>
                </a:solidFill>
              </a:rPr>
              <a:t>100%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69" name="TextBox 468">
            <a:extLst>
              <a:ext uri="{FF2B5EF4-FFF2-40B4-BE49-F238E27FC236}">
                <a16:creationId xmlns:a16="http://schemas.microsoft.com/office/drawing/2014/main" id="{CB889DAE-7EEA-5E9D-0E49-B0971CB21A6A}"/>
              </a:ext>
            </a:extLst>
          </p:cNvPr>
          <p:cNvSpPr txBox="1"/>
          <p:nvPr/>
        </p:nvSpPr>
        <p:spPr>
          <a:xfrm>
            <a:off x="8095365" y="10113798"/>
            <a:ext cx="44723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사회 정의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70" name="TextBox 469">
            <a:extLst>
              <a:ext uri="{FF2B5EF4-FFF2-40B4-BE49-F238E27FC236}">
                <a16:creationId xmlns:a16="http://schemas.microsoft.com/office/drawing/2014/main" id="{B76A671E-253A-06FE-8D28-5C47A55F03B5}"/>
              </a:ext>
            </a:extLst>
          </p:cNvPr>
          <p:cNvSpPr txBox="1"/>
          <p:nvPr/>
        </p:nvSpPr>
        <p:spPr>
          <a:xfrm>
            <a:off x="767228" y="7860077"/>
            <a:ext cx="1115690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1000" b="1" dirty="0">
                <a:solidFill>
                  <a:prstClr val="black"/>
                </a:solidFill>
              </a:rPr>
              <a:t>문제유형</a:t>
            </a:r>
            <a:r>
              <a:rPr kumimoji="1" lang="en-US" altLang="en-US" sz="1000" b="1" dirty="0">
                <a:solidFill>
                  <a:prstClr val="black"/>
                </a:solidFill>
              </a:rPr>
              <a:t> </a:t>
            </a:r>
            <a:r>
              <a:rPr kumimoji="1" lang="x-none" altLang="en-US" sz="1000" b="1" dirty="0">
                <a:solidFill>
                  <a:prstClr val="black"/>
                </a:solidFill>
              </a:rPr>
              <a:t>별 정답률</a:t>
            </a:r>
          </a:p>
        </p:txBody>
      </p:sp>
      <p:grpSp>
        <p:nvGrpSpPr>
          <p:cNvPr id="471" name="Group 29">
            <a:extLst>
              <a:ext uri="{FF2B5EF4-FFF2-40B4-BE49-F238E27FC236}">
                <a16:creationId xmlns:a16="http://schemas.microsoft.com/office/drawing/2014/main" id="{699EDF78-4CF8-B59B-39CF-30FB0D5F999A}"/>
              </a:ext>
            </a:extLst>
          </p:cNvPr>
          <p:cNvGrpSpPr/>
          <p:nvPr/>
        </p:nvGrpSpPr>
        <p:grpSpPr>
          <a:xfrm>
            <a:off x="6853671" y="8060727"/>
            <a:ext cx="1641869" cy="82417"/>
            <a:chOff x="1516504" y="1142654"/>
            <a:chExt cx="1641869" cy="82417"/>
          </a:xfrm>
        </p:grpSpPr>
        <p:sp>
          <p:nvSpPr>
            <p:cNvPr id="472" name="TextBox 53">
              <a:extLst>
                <a:ext uri="{FF2B5EF4-FFF2-40B4-BE49-F238E27FC236}">
                  <a16:creationId xmlns:a16="http://schemas.microsoft.com/office/drawing/2014/main" id="{DBD6281C-A632-E707-84D9-F0263B77E807}"/>
                </a:ext>
              </a:extLst>
            </p:cNvPr>
            <p:cNvSpPr txBox="1"/>
            <p:nvPr/>
          </p:nvSpPr>
          <p:spPr>
            <a:xfrm>
              <a:off x="1622632" y="1142654"/>
              <a:ext cx="25648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x-none" altLang="en-US" sz="500"/>
                <a:t>개념문제</a:t>
              </a:r>
              <a:endParaRPr lang="en-US" altLang="ko-KR" sz="500"/>
            </a:p>
          </p:txBody>
        </p:sp>
        <p:sp>
          <p:nvSpPr>
            <p:cNvPr id="473" name="TextBox 53">
              <a:extLst>
                <a:ext uri="{FF2B5EF4-FFF2-40B4-BE49-F238E27FC236}">
                  <a16:creationId xmlns:a16="http://schemas.microsoft.com/office/drawing/2014/main" id="{5087B3DC-B070-FC43-2422-540BD0F1F13E}"/>
                </a:ext>
              </a:extLst>
            </p:cNvPr>
            <p:cNvSpPr txBox="1"/>
            <p:nvPr/>
          </p:nvSpPr>
          <p:spPr>
            <a:xfrm>
              <a:off x="2273170" y="1143342"/>
              <a:ext cx="25648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x-none" altLang="en-US" sz="500"/>
                <a:t>응용문제</a:t>
              </a:r>
              <a:endParaRPr lang="en-US" altLang="ko-KR" sz="500"/>
            </a:p>
          </p:txBody>
        </p:sp>
        <p:sp>
          <p:nvSpPr>
            <p:cNvPr id="474" name="직사각형 101">
              <a:extLst>
                <a:ext uri="{FF2B5EF4-FFF2-40B4-BE49-F238E27FC236}">
                  <a16:creationId xmlns:a16="http://schemas.microsoft.com/office/drawing/2014/main" id="{207C3DF3-A596-6EEA-93F6-9BC0535B594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75870" y="1153071"/>
              <a:ext cx="72787" cy="72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475" name="직사각형 102">
              <a:extLst>
                <a:ext uri="{FF2B5EF4-FFF2-40B4-BE49-F238E27FC236}">
                  <a16:creationId xmlns:a16="http://schemas.microsoft.com/office/drawing/2014/main" id="{224E8B6E-AE1C-9206-9944-87B269ABD80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16504" y="1145598"/>
              <a:ext cx="72787" cy="720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485" name="TextBox 53">
              <a:extLst>
                <a:ext uri="{FF2B5EF4-FFF2-40B4-BE49-F238E27FC236}">
                  <a16:creationId xmlns:a16="http://schemas.microsoft.com/office/drawing/2014/main" id="{BCE99B08-E4F0-795D-4220-2BC9B0879D28}"/>
                </a:ext>
              </a:extLst>
            </p:cNvPr>
            <p:cNvSpPr txBox="1"/>
            <p:nvPr/>
          </p:nvSpPr>
          <p:spPr>
            <a:xfrm>
              <a:off x="2901893" y="1143342"/>
              <a:ext cx="25648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x-none" altLang="en-US" sz="500"/>
                <a:t>심화문제</a:t>
              </a:r>
              <a:endParaRPr lang="en-US" altLang="ko-KR" sz="500"/>
            </a:p>
          </p:txBody>
        </p:sp>
        <p:sp>
          <p:nvSpPr>
            <p:cNvPr id="490" name="직사각형 101">
              <a:extLst>
                <a:ext uri="{FF2B5EF4-FFF2-40B4-BE49-F238E27FC236}">
                  <a16:creationId xmlns:a16="http://schemas.microsoft.com/office/drawing/2014/main" id="{2AA7E0EC-E511-5752-FB70-DEA2B3DEF58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04593" y="1153071"/>
              <a:ext cx="72787" cy="72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</p:grpSp>
      <p:grpSp>
        <p:nvGrpSpPr>
          <p:cNvPr id="491" name="그룹 490">
            <a:extLst>
              <a:ext uri="{FF2B5EF4-FFF2-40B4-BE49-F238E27FC236}">
                <a16:creationId xmlns:a16="http://schemas.microsoft.com/office/drawing/2014/main" id="{09D6B494-46A4-0F06-3AC4-2C0EA0C97023}"/>
              </a:ext>
            </a:extLst>
          </p:cNvPr>
          <p:cNvGrpSpPr/>
          <p:nvPr/>
        </p:nvGrpSpPr>
        <p:grpSpPr>
          <a:xfrm>
            <a:off x="1318806" y="8828978"/>
            <a:ext cx="701448" cy="1197568"/>
            <a:chOff x="1234495" y="4651039"/>
            <a:chExt cx="701448" cy="1197568"/>
          </a:xfrm>
        </p:grpSpPr>
        <p:sp>
          <p:nvSpPr>
            <p:cNvPr id="492" name="직사각형 491">
              <a:extLst>
                <a:ext uri="{FF2B5EF4-FFF2-40B4-BE49-F238E27FC236}">
                  <a16:creationId xmlns:a16="http://schemas.microsoft.com/office/drawing/2014/main" id="{DC242065-90D6-2C3C-29B1-0F2CFC99D0BB}"/>
                </a:ext>
              </a:extLst>
            </p:cNvPr>
            <p:cNvSpPr/>
            <p:nvPr/>
          </p:nvSpPr>
          <p:spPr>
            <a:xfrm>
              <a:off x="1482627" y="4840977"/>
              <a:ext cx="205184" cy="1007630"/>
            </a:xfrm>
            <a:prstGeom prst="rect">
              <a:avLst/>
            </a:prstGeom>
            <a:solidFill>
              <a:srgbClr val="7F7F7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100" dirty="0"/>
            </a:p>
          </p:txBody>
        </p:sp>
        <p:sp>
          <p:nvSpPr>
            <p:cNvPr id="493" name="직사각형 492">
              <a:extLst>
                <a:ext uri="{FF2B5EF4-FFF2-40B4-BE49-F238E27FC236}">
                  <a16:creationId xmlns:a16="http://schemas.microsoft.com/office/drawing/2014/main" id="{298946AC-FE21-7CBA-C4A1-73DB0448EA08}"/>
                </a:ext>
              </a:extLst>
            </p:cNvPr>
            <p:cNvSpPr/>
            <p:nvPr/>
          </p:nvSpPr>
          <p:spPr>
            <a:xfrm>
              <a:off x="1234495" y="4651039"/>
              <a:ext cx="205184" cy="1197568"/>
            </a:xfrm>
            <a:prstGeom prst="rect">
              <a:avLst/>
            </a:prstGeom>
            <a:solidFill>
              <a:srgbClr val="D0CE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100" dirty="0"/>
            </a:p>
          </p:txBody>
        </p:sp>
        <p:sp>
          <p:nvSpPr>
            <p:cNvPr id="498" name="직사각형 497">
              <a:extLst>
                <a:ext uri="{FF2B5EF4-FFF2-40B4-BE49-F238E27FC236}">
                  <a16:creationId xmlns:a16="http://schemas.microsoft.com/office/drawing/2014/main" id="{B7B2936B-D49A-D45C-B048-63C97A65A286}"/>
                </a:ext>
              </a:extLst>
            </p:cNvPr>
            <p:cNvSpPr/>
            <p:nvPr/>
          </p:nvSpPr>
          <p:spPr>
            <a:xfrm>
              <a:off x="1730759" y="4840977"/>
              <a:ext cx="205184" cy="100763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100" dirty="0"/>
            </a:p>
          </p:txBody>
        </p:sp>
      </p:grpSp>
      <p:sp>
        <p:nvSpPr>
          <p:cNvPr id="499" name="직사각형 498">
            <a:extLst>
              <a:ext uri="{FF2B5EF4-FFF2-40B4-BE49-F238E27FC236}">
                <a16:creationId xmlns:a16="http://schemas.microsoft.com/office/drawing/2014/main" id="{DBB3993E-ED94-9690-FF1F-792AC3878C85}"/>
              </a:ext>
            </a:extLst>
          </p:cNvPr>
          <p:cNvSpPr/>
          <p:nvPr/>
        </p:nvSpPr>
        <p:spPr>
          <a:xfrm>
            <a:off x="3008272" y="8644022"/>
            <a:ext cx="205184" cy="1371572"/>
          </a:xfrm>
          <a:prstGeom prst="rect">
            <a:avLst/>
          </a:prstGeom>
          <a:solidFill>
            <a:srgbClr val="7F7F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500" name="직사각형 499">
            <a:extLst>
              <a:ext uri="{FF2B5EF4-FFF2-40B4-BE49-F238E27FC236}">
                <a16:creationId xmlns:a16="http://schemas.microsoft.com/office/drawing/2014/main" id="{B5A8DD8E-EE76-DB3E-30C9-2E9BE667877E}"/>
              </a:ext>
            </a:extLst>
          </p:cNvPr>
          <p:cNvSpPr/>
          <p:nvPr/>
        </p:nvSpPr>
        <p:spPr>
          <a:xfrm>
            <a:off x="2760140" y="8818026"/>
            <a:ext cx="205184" cy="1197568"/>
          </a:xfrm>
          <a:prstGeom prst="rect">
            <a:avLst/>
          </a:prstGeom>
          <a:solidFill>
            <a:srgbClr val="D0CEC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501" name="직사각형 500">
            <a:extLst>
              <a:ext uri="{FF2B5EF4-FFF2-40B4-BE49-F238E27FC236}">
                <a16:creationId xmlns:a16="http://schemas.microsoft.com/office/drawing/2014/main" id="{041C41C8-B333-E46D-E263-31CF04CA6FAB}"/>
              </a:ext>
            </a:extLst>
          </p:cNvPr>
          <p:cNvSpPr/>
          <p:nvPr/>
        </p:nvSpPr>
        <p:spPr>
          <a:xfrm>
            <a:off x="4318992" y="8644022"/>
            <a:ext cx="205184" cy="1382524"/>
          </a:xfrm>
          <a:prstGeom prst="rect">
            <a:avLst/>
          </a:prstGeom>
          <a:solidFill>
            <a:srgbClr val="7F7F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506" name="직사각형 505">
            <a:extLst>
              <a:ext uri="{FF2B5EF4-FFF2-40B4-BE49-F238E27FC236}">
                <a16:creationId xmlns:a16="http://schemas.microsoft.com/office/drawing/2014/main" id="{3C51BE67-6736-0EB1-E0B5-6C6B4233781B}"/>
              </a:ext>
            </a:extLst>
          </p:cNvPr>
          <p:cNvSpPr/>
          <p:nvPr/>
        </p:nvSpPr>
        <p:spPr>
          <a:xfrm>
            <a:off x="4070860" y="8828978"/>
            <a:ext cx="205184" cy="1197568"/>
          </a:xfrm>
          <a:prstGeom prst="rect">
            <a:avLst/>
          </a:prstGeom>
          <a:solidFill>
            <a:srgbClr val="D0CEC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507" name="직사각형 506">
            <a:extLst>
              <a:ext uri="{FF2B5EF4-FFF2-40B4-BE49-F238E27FC236}">
                <a16:creationId xmlns:a16="http://schemas.microsoft.com/office/drawing/2014/main" id="{45732111-91F6-19C5-4BD9-E22747679EA4}"/>
              </a:ext>
            </a:extLst>
          </p:cNvPr>
          <p:cNvSpPr/>
          <p:nvPr/>
        </p:nvSpPr>
        <p:spPr>
          <a:xfrm>
            <a:off x="4567124" y="9018916"/>
            <a:ext cx="205184" cy="100763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508" name="직사각형 507">
            <a:extLst>
              <a:ext uri="{FF2B5EF4-FFF2-40B4-BE49-F238E27FC236}">
                <a16:creationId xmlns:a16="http://schemas.microsoft.com/office/drawing/2014/main" id="{2645E7EA-955A-076D-A285-EBCB9E15FE35}"/>
              </a:ext>
            </a:extLst>
          </p:cNvPr>
          <p:cNvSpPr/>
          <p:nvPr/>
        </p:nvSpPr>
        <p:spPr>
          <a:xfrm>
            <a:off x="5713769" y="9007964"/>
            <a:ext cx="205184" cy="1007630"/>
          </a:xfrm>
          <a:prstGeom prst="rect">
            <a:avLst/>
          </a:prstGeom>
          <a:solidFill>
            <a:srgbClr val="7F7F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509" name="직사각형 508">
            <a:extLst>
              <a:ext uri="{FF2B5EF4-FFF2-40B4-BE49-F238E27FC236}">
                <a16:creationId xmlns:a16="http://schemas.microsoft.com/office/drawing/2014/main" id="{48ECA45A-B970-3EFC-9183-0AEC6EDA32D9}"/>
              </a:ext>
            </a:extLst>
          </p:cNvPr>
          <p:cNvSpPr/>
          <p:nvPr/>
        </p:nvSpPr>
        <p:spPr>
          <a:xfrm>
            <a:off x="5465637" y="8818026"/>
            <a:ext cx="205184" cy="1197568"/>
          </a:xfrm>
          <a:prstGeom prst="rect">
            <a:avLst/>
          </a:prstGeom>
          <a:solidFill>
            <a:srgbClr val="D0CEC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514" name="직사각형 513">
            <a:extLst>
              <a:ext uri="{FF2B5EF4-FFF2-40B4-BE49-F238E27FC236}">
                <a16:creationId xmlns:a16="http://schemas.microsoft.com/office/drawing/2014/main" id="{5B649B53-1819-8B42-A419-4759CBC7F3E0}"/>
              </a:ext>
            </a:extLst>
          </p:cNvPr>
          <p:cNvSpPr/>
          <p:nvPr/>
        </p:nvSpPr>
        <p:spPr>
          <a:xfrm>
            <a:off x="5961901" y="9268098"/>
            <a:ext cx="205184" cy="74749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515" name="직사각형 514">
            <a:extLst>
              <a:ext uri="{FF2B5EF4-FFF2-40B4-BE49-F238E27FC236}">
                <a16:creationId xmlns:a16="http://schemas.microsoft.com/office/drawing/2014/main" id="{8038AE7C-0482-7F3E-DA98-3527A85DAA44}"/>
              </a:ext>
            </a:extLst>
          </p:cNvPr>
          <p:cNvSpPr/>
          <p:nvPr/>
        </p:nvSpPr>
        <p:spPr>
          <a:xfrm>
            <a:off x="7047850" y="8828978"/>
            <a:ext cx="205184" cy="1186616"/>
          </a:xfrm>
          <a:prstGeom prst="rect">
            <a:avLst/>
          </a:prstGeom>
          <a:solidFill>
            <a:srgbClr val="7F7F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516" name="직사각형 515">
            <a:extLst>
              <a:ext uri="{FF2B5EF4-FFF2-40B4-BE49-F238E27FC236}">
                <a16:creationId xmlns:a16="http://schemas.microsoft.com/office/drawing/2014/main" id="{0AEDBC7A-7D71-18F2-F835-23E110FE3646}"/>
              </a:ext>
            </a:extLst>
          </p:cNvPr>
          <p:cNvSpPr/>
          <p:nvPr/>
        </p:nvSpPr>
        <p:spPr>
          <a:xfrm>
            <a:off x="7295982" y="9007964"/>
            <a:ext cx="205184" cy="100763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522" name="TextBox 53">
            <a:extLst>
              <a:ext uri="{FF2B5EF4-FFF2-40B4-BE49-F238E27FC236}">
                <a16:creationId xmlns:a16="http://schemas.microsoft.com/office/drawing/2014/main" id="{891A30CE-07BD-6B2F-DAC6-88900BC62F13}"/>
              </a:ext>
            </a:extLst>
          </p:cNvPr>
          <p:cNvSpPr txBox="1"/>
          <p:nvPr/>
        </p:nvSpPr>
        <p:spPr>
          <a:xfrm>
            <a:off x="8209393" y="3769751"/>
            <a:ext cx="192360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500" dirty="0"/>
              <a:t>홍성일</a:t>
            </a:r>
          </a:p>
        </p:txBody>
      </p:sp>
      <p:sp>
        <p:nvSpPr>
          <p:cNvPr id="526" name="직사각형 525">
            <a:extLst>
              <a:ext uri="{FF2B5EF4-FFF2-40B4-BE49-F238E27FC236}">
                <a16:creationId xmlns:a16="http://schemas.microsoft.com/office/drawing/2014/main" id="{1AA0C4D7-4775-46BF-EEF8-D8F476AFB99C}"/>
              </a:ext>
            </a:extLst>
          </p:cNvPr>
          <p:cNvSpPr>
            <a:spLocks noChangeAspect="1"/>
          </p:cNvSpPr>
          <p:nvPr/>
        </p:nvSpPr>
        <p:spPr>
          <a:xfrm>
            <a:off x="8115359" y="3775826"/>
            <a:ext cx="72787" cy="72000"/>
          </a:xfrm>
          <a:prstGeom prst="rect">
            <a:avLst/>
          </a:prstGeom>
          <a:solidFill>
            <a:srgbClr val="FE98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 dirty="0"/>
          </a:p>
        </p:txBody>
      </p:sp>
      <p:grpSp>
        <p:nvGrpSpPr>
          <p:cNvPr id="527" name="그룹 526">
            <a:extLst>
              <a:ext uri="{FF2B5EF4-FFF2-40B4-BE49-F238E27FC236}">
                <a16:creationId xmlns:a16="http://schemas.microsoft.com/office/drawing/2014/main" id="{05F3BC4E-6405-59E0-35C4-E2E291D76EC3}"/>
              </a:ext>
            </a:extLst>
          </p:cNvPr>
          <p:cNvGrpSpPr/>
          <p:nvPr/>
        </p:nvGrpSpPr>
        <p:grpSpPr>
          <a:xfrm>
            <a:off x="307639" y="10682189"/>
            <a:ext cx="8414690" cy="1083537"/>
            <a:chOff x="3802048" y="7991010"/>
            <a:chExt cx="8799535" cy="1180322"/>
          </a:xfrm>
        </p:grpSpPr>
        <p:sp>
          <p:nvSpPr>
            <p:cNvPr id="528" name="TextBox 527">
              <a:extLst>
                <a:ext uri="{FF2B5EF4-FFF2-40B4-BE49-F238E27FC236}">
                  <a16:creationId xmlns:a16="http://schemas.microsoft.com/office/drawing/2014/main" id="{1ACF03F8-5BD1-C735-0408-110F11B65A1B}"/>
                </a:ext>
              </a:extLst>
            </p:cNvPr>
            <p:cNvSpPr txBox="1"/>
            <p:nvPr/>
          </p:nvSpPr>
          <p:spPr>
            <a:xfrm>
              <a:off x="4046642" y="8680583"/>
              <a:ext cx="2768323" cy="123111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r>
                <a:rPr lang="ko-KR" altLang="en-US" sz="800" b="1" dirty="0"/>
                <a:t>개인정보처리방침   </a:t>
              </a:r>
              <a:r>
                <a:rPr lang="ko-KR" altLang="en-US" sz="800" dirty="0"/>
                <a:t>이용약관    오픈소스 라이선스</a:t>
              </a:r>
              <a:endParaRPr lang="en-US" altLang="x-none" sz="800" dirty="0"/>
            </a:p>
          </p:txBody>
        </p:sp>
        <p:pic>
          <p:nvPicPr>
            <p:cNvPr id="529" name="그림 528">
              <a:extLst>
                <a:ext uri="{FF2B5EF4-FFF2-40B4-BE49-F238E27FC236}">
                  <a16:creationId xmlns:a16="http://schemas.microsoft.com/office/drawing/2014/main" id="{72FC7176-B1DA-5E35-E070-0C05767259C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grayscl/>
            </a:blip>
            <a:stretch>
              <a:fillRect/>
            </a:stretch>
          </p:blipFill>
          <p:spPr>
            <a:xfrm>
              <a:off x="9377093" y="8052354"/>
              <a:ext cx="734777" cy="194361"/>
            </a:xfrm>
            <a:prstGeom prst="rect">
              <a:avLst/>
            </a:prstGeom>
          </p:spPr>
        </p:pic>
        <p:pic>
          <p:nvPicPr>
            <p:cNvPr id="530" name="그림 529">
              <a:extLst>
                <a:ext uri="{FF2B5EF4-FFF2-40B4-BE49-F238E27FC236}">
                  <a16:creationId xmlns:a16="http://schemas.microsoft.com/office/drawing/2014/main" id="{4090AC7A-F881-B658-58AE-4EC3C6CCFA9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grayscl/>
            </a:blip>
            <a:stretch>
              <a:fillRect/>
            </a:stretch>
          </p:blipFill>
          <p:spPr>
            <a:xfrm>
              <a:off x="10596663" y="8050940"/>
              <a:ext cx="794087" cy="197189"/>
            </a:xfrm>
            <a:prstGeom prst="rect">
              <a:avLst/>
            </a:prstGeom>
          </p:spPr>
        </p:pic>
        <p:pic>
          <p:nvPicPr>
            <p:cNvPr id="531" name="그림 530">
              <a:extLst>
                <a:ext uri="{FF2B5EF4-FFF2-40B4-BE49-F238E27FC236}">
                  <a16:creationId xmlns:a16="http://schemas.microsoft.com/office/drawing/2014/main" id="{404CBAAC-3B9A-7AE6-C922-3F82DBC2C78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grayscl/>
            </a:blip>
            <a:stretch>
              <a:fillRect/>
            </a:stretch>
          </p:blipFill>
          <p:spPr>
            <a:xfrm>
              <a:off x="4903805" y="8014061"/>
              <a:ext cx="842613" cy="270946"/>
            </a:xfrm>
            <a:prstGeom prst="rect">
              <a:avLst/>
            </a:prstGeom>
          </p:spPr>
        </p:pic>
        <p:cxnSp>
          <p:nvCxnSpPr>
            <p:cNvPr id="532" name="직선 연결선[R] 188">
              <a:extLst>
                <a:ext uri="{FF2B5EF4-FFF2-40B4-BE49-F238E27FC236}">
                  <a16:creationId xmlns:a16="http://schemas.microsoft.com/office/drawing/2014/main" id="{0F23427A-D28A-CA31-2C48-3D9D69EF2C69}"/>
                </a:ext>
              </a:extLst>
            </p:cNvPr>
            <p:cNvCxnSpPr>
              <a:cxnSpLocks/>
            </p:cNvCxnSpPr>
            <p:nvPr/>
          </p:nvCxnSpPr>
          <p:spPr>
            <a:xfrm>
              <a:off x="3802048" y="8527758"/>
              <a:ext cx="879953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533" name="그림 532">
              <a:extLst>
                <a:ext uri="{FF2B5EF4-FFF2-40B4-BE49-F238E27FC236}">
                  <a16:creationId xmlns:a16="http://schemas.microsoft.com/office/drawing/2014/main" id="{7B48A8D0-ECF4-C3E1-7A9A-7AFB2CF3A88D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grayscl/>
            </a:blip>
            <a:stretch>
              <a:fillRect/>
            </a:stretch>
          </p:blipFill>
          <p:spPr>
            <a:xfrm>
              <a:off x="7334775" y="7991010"/>
              <a:ext cx="513234" cy="290833"/>
            </a:xfrm>
            <a:prstGeom prst="rect">
              <a:avLst/>
            </a:prstGeom>
          </p:spPr>
        </p:pic>
        <p:pic>
          <p:nvPicPr>
            <p:cNvPr id="534" name="그림 533">
              <a:extLst>
                <a:ext uri="{FF2B5EF4-FFF2-40B4-BE49-F238E27FC236}">
                  <a16:creationId xmlns:a16="http://schemas.microsoft.com/office/drawing/2014/main" id="{C7EEAE64-CF91-7564-8580-9903ED72306E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grayscl/>
            </a:blip>
            <a:stretch>
              <a:fillRect/>
            </a:stretch>
          </p:blipFill>
          <p:spPr>
            <a:xfrm>
              <a:off x="6231212" y="8031784"/>
              <a:ext cx="618769" cy="253973"/>
            </a:xfrm>
            <a:prstGeom prst="rect">
              <a:avLst/>
            </a:prstGeom>
          </p:spPr>
        </p:pic>
        <p:pic>
          <p:nvPicPr>
            <p:cNvPr id="535" name="그림 534">
              <a:extLst>
                <a:ext uri="{FF2B5EF4-FFF2-40B4-BE49-F238E27FC236}">
                  <a16:creationId xmlns:a16="http://schemas.microsoft.com/office/drawing/2014/main" id="{30B8ADEA-4204-4E55-8731-00193BC3CFF4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grayscl/>
            </a:blip>
            <a:stretch>
              <a:fillRect/>
            </a:stretch>
          </p:blipFill>
          <p:spPr>
            <a:xfrm>
              <a:off x="8332803" y="8017221"/>
              <a:ext cx="559496" cy="264626"/>
            </a:xfrm>
            <a:prstGeom prst="rect">
              <a:avLst/>
            </a:prstGeom>
          </p:spPr>
        </p:pic>
        <p:sp>
          <p:nvSpPr>
            <p:cNvPr id="536" name="TextBox 535">
              <a:extLst>
                <a:ext uri="{FF2B5EF4-FFF2-40B4-BE49-F238E27FC236}">
                  <a16:creationId xmlns:a16="http://schemas.microsoft.com/office/drawing/2014/main" id="{24DF1992-4606-6F8F-B610-BCB5BF324375}"/>
                </a:ext>
              </a:extLst>
            </p:cNvPr>
            <p:cNvSpPr txBox="1"/>
            <p:nvPr/>
          </p:nvSpPr>
          <p:spPr>
            <a:xfrm>
              <a:off x="4041213" y="8865064"/>
              <a:ext cx="3719499" cy="123111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r>
                <a:rPr lang="en-US" altLang="ko-KR" sz="800" b="1" dirty="0"/>
                <a:t>KT</a:t>
              </a:r>
              <a:r>
                <a:rPr lang="ko-KR" altLang="en-US" sz="800" b="1" dirty="0"/>
                <a:t>정보   </a:t>
              </a:r>
              <a:r>
                <a:rPr lang="ko-KR" altLang="en-US" sz="800" dirty="0"/>
                <a:t>대표이사</a:t>
              </a:r>
              <a:r>
                <a:rPr lang="en-US" altLang="ko-KR" sz="800" dirty="0"/>
                <a:t>: </a:t>
              </a:r>
              <a:r>
                <a:rPr lang="ko-KR" altLang="en-US" sz="800" dirty="0" err="1"/>
                <a:t>구현모</a:t>
              </a:r>
              <a:r>
                <a:rPr lang="ko-KR" altLang="en-US" sz="800" dirty="0"/>
                <a:t> │ 사업자 등록번호 </a:t>
              </a:r>
              <a:r>
                <a:rPr lang="en-US" altLang="ko-KR" sz="800" dirty="0"/>
                <a:t>: 102-81-42945</a:t>
              </a:r>
              <a:endParaRPr lang="en-US" altLang="x-none" sz="800" dirty="0"/>
            </a:p>
          </p:txBody>
        </p:sp>
        <p:pic>
          <p:nvPicPr>
            <p:cNvPr id="537" name="그림 536">
              <a:extLst>
                <a:ext uri="{FF2B5EF4-FFF2-40B4-BE49-F238E27FC236}">
                  <a16:creationId xmlns:a16="http://schemas.microsoft.com/office/drawing/2014/main" id="{E6254682-03DD-E284-D9C6-CE2D0D7BD8B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grayscl/>
            </a:blip>
            <a:stretch>
              <a:fillRect/>
            </a:stretch>
          </p:blipFill>
          <p:spPr>
            <a:xfrm>
              <a:off x="11478449" y="8687423"/>
              <a:ext cx="842613" cy="270946"/>
            </a:xfrm>
            <a:prstGeom prst="rect">
              <a:avLst/>
            </a:prstGeom>
          </p:spPr>
        </p:pic>
        <p:sp>
          <p:nvSpPr>
            <p:cNvPr id="538" name="TextBox 537">
              <a:extLst>
                <a:ext uri="{FF2B5EF4-FFF2-40B4-BE49-F238E27FC236}">
                  <a16:creationId xmlns:a16="http://schemas.microsoft.com/office/drawing/2014/main" id="{93144DA8-857D-CD4D-C372-3A7716652CC8}"/>
                </a:ext>
              </a:extLst>
            </p:cNvPr>
            <p:cNvSpPr txBox="1"/>
            <p:nvPr/>
          </p:nvSpPr>
          <p:spPr>
            <a:xfrm>
              <a:off x="4041213" y="9048221"/>
              <a:ext cx="3719499" cy="123111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r>
                <a:rPr lang="ko-KR" altLang="en-US" sz="800" b="1" dirty="0"/>
                <a:t>고객센터  </a:t>
              </a:r>
              <a:r>
                <a:rPr lang="en-US" altLang="ko-KR" sz="800" dirty="0"/>
                <a:t>1899-1949 (8:00 ~ 18:00 , </a:t>
              </a:r>
              <a:r>
                <a:rPr lang="ko-KR" altLang="en-US" sz="800" dirty="0"/>
                <a:t>점심 </a:t>
              </a:r>
              <a:r>
                <a:rPr lang="en-US" altLang="ko-KR" sz="800" dirty="0"/>
                <a:t>12:00 ~ 1:00)</a:t>
              </a:r>
              <a:endParaRPr lang="en-US" altLang="x-none" sz="800" dirty="0"/>
            </a:p>
          </p:txBody>
        </p:sp>
        <p:sp>
          <p:nvSpPr>
            <p:cNvPr id="539" name="TextBox 538">
              <a:extLst>
                <a:ext uri="{FF2B5EF4-FFF2-40B4-BE49-F238E27FC236}">
                  <a16:creationId xmlns:a16="http://schemas.microsoft.com/office/drawing/2014/main" id="{83A609B5-909A-C9F6-C045-BB1D0ADE1657}"/>
                </a:ext>
              </a:extLst>
            </p:cNvPr>
            <p:cNvSpPr txBox="1"/>
            <p:nvPr/>
          </p:nvSpPr>
          <p:spPr>
            <a:xfrm>
              <a:off x="10216443" y="9048222"/>
              <a:ext cx="2348613" cy="123110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r>
                <a:rPr lang="en-US" altLang="ko-KR" sz="800" dirty="0">
                  <a:solidFill>
                    <a:srgbClr val="A5A5A5"/>
                  </a:solidFill>
                </a:rPr>
                <a:t>Copyright </a:t>
              </a:r>
              <a:r>
                <a:rPr lang="ko-KR" altLang="en-US" sz="800" dirty="0">
                  <a:solidFill>
                    <a:srgbClr val="A5A5A5"/>
                  </a:solidFill>
                </a:rPr>
                <a:t>ⓒ </a:t>
              </a:r>
              <a:r>
                <a:rPr lang="en-US" altLang="ko-KR" sz="800" dirty="0">
                  <a:solidFill>
                    <a:srgbClr val="A5A5A5"/>
                  </a:solidFill>
                </a:rPr>
                <a:t>2023 KT </a:t>
              </a:r>
              <a:r>
                <a:rPr lang="en-US" altLang="ko-KR" sz="800" dirty="0" err="1">
                  <a:solidFill>
                    <a:srgbClr val="A5A5A5"/>
                  </a:solidFill>
                </a:rPr>
                <a:t>Corp.All</a:t>
              </a:r>
              <a:r>
                <a:rPr lang="en-US" altLang="ko-KR" sz="800" dirty="0">
                  <a:solidFill>
                    <a:srgbClr val="A5A5A5"/>
                  </a:solidFill>
                </a:rPr>
                <a:t> rights </a:t>
              </a:r>
              <a:r>
                <a:rPr lang="en-US" altLang="ko-KR" sz="800" dirty="0" err="1">
                  <a:solidFill>
                    <a:srgbClr val="A5A5A5"/>
                  </a:solidFill>
                </a:rPr>
                <a:t>reseved</a:t>
              </a:r>
              <a:endParaRPr lang="en-US" altLang="x-none" sz="800" dirty="0">
                <a:solidFill>
                  <a:srgbClr val="A5A5A5"/>
                </a:solidFill>
              </a:endParaRP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EA5AF76D-0ACA-8EE9-E091-83C14AF74C10}"/>
              </a:ext>
            </a:extLst>
          </p:cNvPr>
          <p:cNvSpPr txBox="1"/>
          <p:nvPr/>
        </p:nvSpPr>
        <p:spPr>
          <a:xfrm>
            <a:off x="741045" y="6338146"/>
            <a:ext cx="1243930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>
                <a:solidFill>
                  <a:prstClr val="black"/>
                </a:solidFill>
              </a:rPr>
              <a:t>문제당 평균 풀이시간</a:t>
            </a:r>
            <a:endParaRPr kumimoji="1" lang="x-none" altLang="en-US" sz="1000" b="1" dirty="0">
              <a:solidFill>
                <a:prstClr val="black"/>
              </a:solidFill>
            </a:endParaRPr>
          </a:p>
        </p:txBody>
      </p:sp>
      <p:sp>
        <p:nvSpPr>
          <p:cNvPr id="477" name="직사각형 476">
            <a:extLst>
              <a:ext uri="{FF2B5EF4-FFF2-40B4-BE49-F238E27FC236}">
                <a16:creationId xmlns:a16="http://schemas.microsoft.com/office/drawing/2014/main" id="{0336B5C8-58B9-FEDD-B653-0B51B7F5F4B1}"/>
              </a:ext>
            </a:extLst>
          </p:cNvPr>
          <p:cNvSpPr/>
          <p:nvPr/>
        </p:nvSpPr>
        <p:spPr>
          <a:xfrm>
            <a:off x="-8210550" y="574812"/>
            <a:ext cx="8159210" cy="3046411"/>
          </a:xfrm>
          <a:prstGeom prst="rect">
            <a:avLst/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78" name="텍스트 상자 68">
            <a:extLst>
              <a:ext uri="{FF2B5EF4-FFF2-40B4-BE49-F238E27FC236}">
                <a16:creationId xmlns:a16="http://schemas.microsoft.com/office/drawing/2014/main" id="{D3DF48FD-98C3-75B8-3B06-DCB9DE28C2C4}"/>
              </a:ext>
            </a:extLst>
          </p:cNvPr>
          <p:cNvSpPr txBox="1"/>
          <p:nvPr/>
        </p:nvSpPr>
        <p:spPr>
          <a:xfrm>
            <a:off x="-7925117" y="666749"/>
            <a:ext cx="1115690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kumimoji="1" lang="ko-KR" altLang="en-US" sz="1000" b="1" dirty="0"/>
              <a:t>문제풀이 학습 현황</a:t>
            </a:r>
            <a:endParaRPr kumimoji="1" lang="ko-KR" altLang="en-US" sz="1000" dirty="0"/>
          </a:p>
        </p:txBody>
      </p:sp>
      <p:graphicFrame>
        <p:nvGraphicFramePr>
          <p:cNvPr id="479" name="표 752">
            <a:extLst>
              <a:ext uri="{FF2B5EF4-FFF2-40B4-BE49-F238E27FC236}">
                <a16:creationId xmlns:a16="http://schemas.microsoft.com/office/drawing/2014/main" id="{C4440C19-8916-C1B1-B9D2-100D299BCDEF}"/>
              </a:ext>
            </a:extLst>
          </p:cNvPr>
          <p:cNvGraphicFramePr>
            <a:graphicFrameLocks noGrp="1"/>
          </p:cNvGraphicFramePr>
          <p:nvPr/>
        </p:nvGraphicFramePr>
        <p:xfrm>
          <a:off x="-7934593" y="1239827"/>
          <a:ext cx="7735694" cy="17867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85230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490380">
                  <a:extLst>
                    <a:ext uri="{9D8B030D-6E8A-4147-A177-3AD203B41FA5}">
                      <a16:colId xmlns:a16="http://schemas.microsoft.com/office/drawing/2014/main" val="2816591719"/>
                    </a:ext>
                  </a:extLst>
                </a:gridCol>
                <a:gridCol w="1290101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389851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1356601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1323531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</a:tblGrid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sp>
        <p:nvSpPr>
          <p:cNvPr id="480" name="TextBox 479">
            <a:extLst>
              <a:ext uri="{FF2B5EF4-FFF2-40B4-BE49-F238E27FC236}">
                <a16:creationId xmlns:a16="http://schemas.microsoft.com/office/drawing/2014/main" id="{C7BFD517-AC92-F0C3-F474-69DCFF58A62F}"/>
              </a:ext>
            </a:extLst>
          </p:cNvPr>
          <p:cNvSpPr txBox="1"/>
          <p:nvPr/>
        </p:nvSpPr>
        <p:spPr>
          <a:xfrm>
            <a:off x="-7499880" y="3104211"/>
            <a:ext cx="100508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인간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사회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환경과 행복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81" name="TextBox 480">
            <a:extLst>
              <a:ext uri="{FF2B5EF4-FFF2-40B4-BE49-F238E27FC236}">
                <a16:creationId xmlns:a16="http://schemas.microsoft.com/office/drawing/2014/main" id="{38B5C629-101F-813C-3E75-55F284E94CF4}"/>
              </a:ext>
            </a:extLst>
          </p:cNvPr>
          <p:cNvSpPr txBox="1"/>
          <p:nvPr/>
        </p:nvSpPr>
        <p:spPr>
          <a:xfrm>
            <a:off x="-5988815" y="3104211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자연환경과 인간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82" name="TextBox 481">
            <a:extLst>
              <a:ext uri="{FF2B5EF4-FFF2-40B4-BE49-F238E27FC236}">
                <a16:creationId xmlns:a16="http://schemas.microsoft.com/office/drawing/2014/main" id="{A4599D4A-22CA-4252-1324-584BC184BD45}"/>
              </a:ext>
            </a:extLst>
          </p:cNvPr>
          <p:cNvSpPr txBox="1"/>
          <p:nvPr/>
        </p:nvSpPr>
        <p:spPr>
          <a:xfrm>
            <a:off x="-4669162" y="3104210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생활공간과 사회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83" name="TextBox 482">
            <a:extLst>
              <a:ext uri="{FF2B5EF4-FFF2-40B4-BE49-F238E27FC236}">
                <a16:creationId xmlns:a16="http://schemas.microsoft.com/office/drawing/2014/main" id="{B1133721-ED6A-B7C0-A5CD-6F49CF99CCCA}"/>
              </a:ext>
            </a:extLst>
          </p:cNvPr>
          <p:cNvSpPr txBox="1"/>
          <p:nvPr/>
        </p:nvSpPr>
        <p:spPr>
          <a:xfrm>
            <a:off x="-3261814" y="3097862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인권보장과 헌법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84" name="TextBox 483">
            <a:extLst>
              <a:ext uri="{FF2B5EF4-FFF2-40B4-BE49-F238E27FC236}">
                <a16:creationId xmlns:a16="http://schemas.microsoft.com/office/drawing/2014/main" id="{EED25096-1564-D6CB-82ED-51400BDC726C}"/>
              </a:ext>
            </a:extLst>
          </p:cNvPr>
          <p:cNvSpPr txBox="1"/>
          <p:nvPr/>
        </p:nvSpPr>
        <p:spPr>
          <a:xfrm>
            <a:off x="-1931621" y="3104211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시장경제와 금융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86" name="모서리가 둥근 직사각형 1092">
            <a:extLst>
              <a:ext uri="{FF2B5EF4-FFF2-40B4-BE49-F238E27FC236}">
                <a16:creationId xmlns:a16="http://schemas.microsoft.com/office/drawing/2014/main" id="{D53BD778-3077-B73A-D4BA-1270EE106FD4}"/>
              </a:ext>
            </a:extLst>
          </p:cNvPr>
          <p:cNvSpPr/>
          <p:nvPr/>
        </p:nvSpPr>
        <p:spPr>
          <a:xfrm rot="16200000">
            <a:off x="-6911537" y="2266612"/>
            <a:ext cx="45721" cy="2067750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kumimoji="1" lang="ko-KR" altLang="en-US"/>
          </a:p>
        </p:txBody>
      </p:sp>
      <p:grpSp>
        <p:nvGrpSpPr>
          <p:cNvPr id="487" name="그룹 486">
            <a:extLst>
              <a:ext uri="{FF2B5EF4-FFF2-40B4-BE49-F238E27FC236}">
                <a16:creationId xmlns:a16="http://schemas.microsoft.com/office/drawing/2014/main" id="{2854D9F4-C524-A5F6-B974-58B8E6449A18}"/>
              </a:ext>
            </a:extLst>
          </p:cNvPr>
          <p:cNvGrpSpPr/>
          <p:nvPr/>
        </p:nvGrpSpPr>
        <p:grpSpPr>
          <a:xfrm>
            <a:off x="-478467" y="1037368"/>
            <a:ext cx="286394" cy="78075"/>
            <a:chOff x="7904204" y="3140807"/>
            <a:chExt cx="286394" cy="78075"/>
          </a:xfrm>
        </p:grpSpPr>
        <p:sp>
          <p:nvSpPr>
            <p:cNvPr id="488" name="TextBox 53">
              <a:extLst>
                <a:ext uri="{FF2B5EF4-FFF2-40B4-BE49-F238E27FC236}">
                  <a16:creationId xmlns:a16="http://schemas.microsoft.com/office/drawing/2014/main" id="{C3ADCFA1-90C1-F5D4-EF5C-44B0CFB4CAA6}"/>
                </a:ext>
              </a:extLst>
            </p:cNvPr>
            <p:cNvSpPr txBox="1"/>
            <p:nvPr/>
          </p:nvSpPr>
          <p:spPr>
            <a:xfrm>
              <a:off x="7998238" y="3140807"/>
              <a:ext cx="19236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홍성일</a:t>
              </a:r>
              <a:endParaRPr lang="en-US" altLang="ko-KR" sz="500" dirty="0"/>
            </a:p>
          </p:txBody>
        </p:sp>
        <p:sp>
          <p:nvSpPr>
            <p:cNvPr id="495" name="직사각형 494">
              <a:extLst>
                <a:ext uri="{FF2B5EF4-FFF2-40B4-BE49-F238E27FC236}">
                  <a16:creationId xmlns:a16="http://schemas.microsoft.com/office/drawing/2014/main" id="{A4CED45B-E8D1-6475-8347-97FAE47561D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04204" y="3146882"/>
              <a:ext cx="72787" cy="72000"/>
            </a:xfrm>
            <a:prstGeom prst="rect">
              <a:avLst/>
            </a:prstGeom>
            <a:solidFill>
              <a:srgbClr val="91AFF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 dirty="0"/>
            </a:p>
          </p:txBody>
        </p:sp>
      </p:grpSp>
      <p:sp>
        <p:nvSpPr>
          <p:cNvPr id="496" name="직사각형 495">
            <a:extLst>
              <a:ext uri="{FF2B5EF4-FFF2-40B4-BE49-F238E27FC236}">
                <a16:creationId xmlns:a16="http://schemas.microsoft.com/office/drawing/2014/main" id="{98C3FABF-3BA1-E38F-78E8-A6A60F6C54CD}"/>
              </a:ext>
            </a:extLst>
          </p:cNvPr>
          <p:cNvSpPr/>
          <p:nvPr/>
        </p:nvSpPr>
        <p:spPr>
          <a:xfrm>
            <a:off x="-7156134" y="2032617"/>
            <a:ext cx="205184" cy="1007630"/>
          </a:xfrm>
          <a:prstGeom prst="rect">
            <a:avLst/>
          </a:prstGeom>
          <a:solidFill>
            <a:srgbClr val="91AFF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497" name="직사각형 496">
            <a:extLst>
              <a:ext uri="{FF2B5EF4-FFF2-40B4-BE49-F238E27FC236}">
                <a16:creationId xmlns:a16="http://schemas.microsoft.com/office/drawing/2014/main" id="{C53655E2-50E8-CBD1-7A1F-A931686A3051}"/>
              </a:ext>
            </a:extLst>
          </p:cNvPr>
          <p:cNvSpPr/>
          <p:nvPr/>
        </p:nvSpPr>
        <p:spPr>
          <a:xfrm>
            <a:off x="-5647322" y="1589242"/>
            <a:ext cx="205184" cy="1462497"/>
          </a:xfrm>
          <a:prstGeom prst="rect">
            <a:avLst/>
          </a:prstGeom>
          <a:solidFill>
            <a:srgbClr val="91AFF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502" name="직사각형 501">
            <a:extLst>
              <a:ext uri="{FF2B5EF4-FFF2-40B4-BE49-F238E27FC236}">
                <a16:creationId xmlns:a16="http://schemas.microsoft.com/office/drawing/2014/main" id="{3988A7E1-95F9-7B33-3F96-189A6E96BA71}"/>
              </a:ext>
            </a:extLst>
          </p:cNvPr>
          <p:cNvSpPr/>
          <p:nvPr/>
        </p:nvSpPr>
        <p:spPr>
          <a:xfrm>
            <a:off x="-4380917" y="2230714"/>
            <a:ext cx="205184" cy="798994"/>
          </a:xfrm>
          <a:prstGeom prst="rect">
            <a:avLst/>
          </a:prstGeom>
          <a:solidFill>
            <a:srgbClr val="91AFF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100" dirty="0"/>
          </a:p>
        </p:txBody>
      </p:sp>
      <p:sp>
        <p:nvSpPr>
          <p:cNvPr id="503" name="TextBox 502">
            <a:extLst>
              <a:ext uri="{FF2B5EF4-FFF2-40B4-BE49-F238E27FC236}">
                <a16:creationId xmlns:a16="http://schemas.microsoft.com/office/drawing/2014/main" id="{54EA27D7-3939-ABC1-3017-36A2459F6ED1}"/>
              </a:ext>
            </a:extLst>
          </p:cNvPr>
          <p:cNvSpPr txBox="1"/>
          <p:nvPr/>
        </p:nvSpPr>
        <p:spPr>
          <a:xfrm>
            <a:off x="-8136752" y="1178368"/>
            <a:ext cx="16831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x-none" sz="800" dirty="0">
                <a:solidFill>
                  <a:prstClr val="black"/>
                </a:solidFill>
              </a:rPr>
              <a:t>100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504" name="TextBox 503">
            <a:extLst>
              <a:ext uri="{FF2B5EF4-FFF2-40B4-BE49-F238E27FC236}">
                <a16:creationId xmlns:a16="http://schemas.microsoft.com/office/drawing/2014/main" id="{502197D7-14FF-6D6A-5597-836AFB8D1940}"/>
              </a:ext>
            </a:extLst>
          </p:cNvPr>
          <p:cNvSpPr txBox="1"/>
          <p:nvPr/>
        </p:nvSpPr>
        <p:spPr>
          <a:xfrm>
            <a:off x="-8090353" y="1646875"/>
            <a:ext cx="112210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75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505" name="TextBox 504">
            <a:extLst>
              <a:ext uri="{FF2B5EF4-FFF2-40B4-BE49-F238E27FC236}">
                <a16:creationId xmlns:a16="http://schemas.microsoft.com/office/drawing/2014/main" id="{5C8ADDE6-7488-B431-5738-5BEE5E17AA4F}"/>
              </a:ext>
            </a:extLst>
          </p:cNvPr>
          <p:cNvSpPr txBox="1"/>
          <p:nvPr/>
        </p:nvSpPr>
        <p:spPr>
          <a:xfrm>
            <a:off x="-8087354" y="2063001"/>
            <a:ext cx="112210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50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510" name="TextBox 509">
            <a:extLst>
              <a:ext uri="{FF2B5EF4-FFF2-40B4-BE49-F238E27FC236}">
                <a16:creationId xmlns:a16="http://schemas.microsoft.com/office/drawing/2014/main" id="{D961B574-AFC7-B9A7-FC93-CC8ED99961BA}"/>
              </a:ext>
            </a:extLst>
          </p:cNvPr>
          <p:cNvSpPr txBox="1"/>
          <p:nvPr/>
        </p:nvSpPr>
        <p:spPr>
          <a:xfrm>
            <a:off x="-8084851" y="2527698"/>
            <a:ext cx="112210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25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511" name="TextBox 510">
            <a:extLst>
              <a:ext uri="{FF2B5EF4-FFF2-40B4-BE49-F238E27FC236}">
                <a16:creationId xmlns:a16="http://schemas.microsoft.com/office/drawing/2014/main" id="{61561B63-C049-62ED-2A26-DE6976E9DDB9}"/>
              </a:ext>
            </a:extLst>
          </p:cNvPr>
          <p:cNvSpPr txBox="1"/>
          <p:nvPr/>
        </p:nvSpPr>
        <p:spPr>
          <a:xfrm>
            <a:off x="-8042875" y="2969421"/>
            <a:ext cx="561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0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512" name="TextBox 511">
            <a:extLst>
              <a:ext uri="{FF2B5EF4-FFF2-40B4-BE49-F238E27FC236}">
                <a16:creationId xmlns:a16="http://schemas.microsoft.com/office/drawing/2014/main" id="{AB6EE0D7-7C2F-61FC-4138-59CA8E33ABB2}"/>
              </a:ext>
            </a:extLst>
          </p:cNvPr>
          <p:cNvSpPr txBox="1"/>
          <p:nvPr/>
        </p:nvSpPr>
        <p:spPr>
          <a:xfrm>
            <a:off x="-626807" y="3094821"/>
            <a:ext cx="44723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사회 정의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grpSp>
        <p:nvGrpSpPr>
          <p:cNvPr id="519" name="그룹 518">
            <a:extLst>
              <a:ext uri="{FF2B5EF4-FFF2-40B4-BE49-F238E27FC236}">
                <a16:creationId xmlns:a16="http://schemas.microsoft.com/office/drawing/2014/main" id="{2749E53A-59D0-A778-F196-8F985DB8BFF1}"/>
              </a:ext>
            </a:extLst>
          </p:cNvPr>
          <p:cNvGrpSpPr/>
          <p:nvPr/>
        </p:nvGrpSpPr>
        <p:grpSpPr>
          <a:xfrm>
            <a:off x="-1645847" y="678357"/>
            <a:ext cx="1446948" cy="188663"/>
            <a:chOff x="6625657" y="365103"/>
            <a:chExt cx="1446948" cy="234999"/>
          </a:xfrm>
        </p:grpSpPr>
        <p:sp>
          <p:nvSpPr>
            <p:cNvPr id="520" name="직사각형 519">
              <a:extLst>
                <a:ext uri="{FF2B5EF4-FFF2-40B4-BE49-F238E27FC236}">
                  <a16:creationId xmlns:a16="http://schemas.microsoft.com/office/drawing/2014/main" id="{30B210CE-EE03-E66E-8A0C-657129812B3D}"/>
                </a:ext>
              </a:extLst>
            </p:cNvPr>
            <p:cNvSpPr/>
            <p:nvPr/>
          </p:nvSpPr>
          <p:spPr>
            <a:xfrm>
              <a:off x="6625657" y="365103"/>
              <a:ext cx="725151" cy="234999"/>
            </a:xfrm>
            <a:prstGeom prst="rect">
              <a:avLst/>
            </a:prstGeom>
            <a:solidFill>
              <a:schemeClr val="bg1"/>
            </a:solidFill>
            <a:ln w="3175" cap="flat">
              <a:solidFill>
                <a:schemeClr val="bg1">
                  <a:lumMod val="50000"/>
                </a:schemeClr>
              </a:solidFill>
              <a:miter lim="400000"/>
            </a:ln>
            <a:effectLst/>
          </p:spPr>
          <p:txBody>
            <a:bodyPr wrap="square" lIns="36000" tIns="36000" rIns="36000" bIns="45718" numCol="1" rtlCol="0" anchor="ctr" anchorCtr="0">
              <a:noAutofit/>
            </a:bodyPr>
            <a:lstStyle/>
            <a:p>
              <a:pPr algn="ctr" defTabSz="914309"/>
              <a:r>
                <a:rPr kumimoji="1" lang="ko-KR" altLang="en-US" sz="800" b="1" dirty="0">
                  <a:solidFill>
                    <a:schemeClr val="bg1">
                      <a:lumMod val="65000"/>
                    </a:schemeClr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문제 풀이 수</a:t>
              </a:r>
            </a:p>
          </p:txBody>
        </p:sp>
        <p:sp>
          <p:nvSpPr>
            <p:cNvPr id="521" name="직사각형 520">
              <a:extLst>
                <a:ext uri="{FF2B5EF4-FFF2-40B4-BE49-F238E27FC236}">
                  <a16:creationId xmlns:a16="http://schemas.microsoft.com/office/drawing/2014/main" id="{213F398E-F11F-DC8A-B663-C515A8DD994B}"/>
                </a:ext>
              </a:extLst>
            </p:cNvPr>
            <p:cNvSpPr/>
            <p:nvPr/>
          </p:nvSpPr>
          <p:spPr>
            <a:xfrm>
              <a:off x="7347454" y="365103"/>
              <a:ext cx="725151" cy="234999"/>
            </a:xfrm>
            <a:prstGeom prst="rect">
              <a:avLst/>
            </a:prstGeom>
            <a:solidFill>
              <a:srgbClr val="7F7F7F"/>
            </a:solidFill>
            <a:ln w="3175" cap="flat">
              <a:solidFill>
                <a:schemeClr val="bg1">
                  <a:lumMod val="50000"/>
                </a:schemeClr>
              </a:solidFill>
              <a:miter lim="400000"/>
            </a:ln>
            <a:effectLst/>
          </p:spPr>
          <p:txBody>
            <a:bodyPr wrap="square" lIns="36000" tIns="36000" rIns="36000" bIns="45718" numCol="1" rtlCol="0" anchor="ctr" anchorCtr="0">
              <a:noAutofit/>
            </a:bodyPr>
            <a:lstStyle/>
            <a:p>
              <a:pPr algn="ctr" defTabSz="914309"/>
              <a:r>
                <a:rPr kumimoji="1" lang="ko-KR" altLang="en-US" sz="800" b="1" dirty="0" err="1">
                  <a:solidFill>
                    <a:schemeClr val="bg1"/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정답률</a:t>
              </a:r>
              <a:r>
                <a:rPr kumimoji="1" lang="en-US" altLang="ko-KR" sz="800" b="1" dirty="0">
                  <a:solidFill>
                    <a:schemeClr val="bg1"/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(%)</a:t>
              </a:r>
              <a:endParaRPr kumimoji="1" lang="ko-KR" altLang="en-US" sz="800" b="1" dirty="0">
                <a:solidFill>
                  <a:schemeClr val="bg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</p:grpSp>
      <p:sp>
        <p:nvSpPr>
          <p:cNvPr id="524" name="Rounded Rectangle">
            <a:extLst>
              <a:ext uri="{FF2B5EF4-FFF2-40B4-BE49-F238E27FC236}">
                <a16:creationId xmlns:a16="http://schemas.microsoft.com/office/drawing/2014/main" id="{171B960B-12E9-BF81-EAD4-2B3EDEF80DE6}"/>
              </a:ext>
            </a:extLst>
          </p:cNvPr>
          <p:cNvSpPr/>
          <p:nvPr/>
        </p:nvSpPr>
        <p:spPr>
          <a:xfrm>
            <a:off x="-5298487" y="174685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10-3</a:t>
            </a:r>
            <a:endParaRPr sz="700" dirty="0">
              <a:solidFill>
                <a:schemeClr val="bg1"/>
              </a:solidFill>
            </a:endParaRPr>
          </a:p>
        </p:txBody>
      </p:sp>
      <p:graphicFrame>
        <p:nvGraphicFramePr>
          <p:cNvPr id="541" name="Google Shape;912;p23">
            <a:extLst>
              <a:ext uri="{FF2B5EF4-FFF2-40B4-BE49-F238E27FC236}">
                <a16:creationId xmlns:a16="http://schemas.microsoft.com/office/drawing/2014/main" id="{85F21BBB-FA2D-EE28-1CAD-47D42277D6C1}"/>
              </a:ext>
            </a:extLst>
          </p:cNvPr>
          <p:cNvGraphicFramePr/>
          <p:nvPr/>
        </p:nvGraphicFramePr>
        <p:xfrm>
          <a:off x="9032626" y="1312371"/>
          <a:ext cx="3047759" cy="630204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94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1835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 rowSpan="8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0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문제풀이 학습 현황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과목별 리포트 내 선택 과목의 평가단위별 학습 현황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문제풀이 수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문제당 평균 풀이시간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동영상 학습시간 주차 별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X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축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과목의 평가단위명 모두 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좌우 스크롤 바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10-1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 풀이 수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탭 전환 버튼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디폴트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풀이수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산정 기준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본인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Y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축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 풀이 수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탭 버튼으로 문제 풀이 수와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데이터 표시 전환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87582422"/>
                  </a:ext>
                </a:extLst>
              </a:tr>
              <a:tr h="28536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10-2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 풀이 수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 본인의 문제 풀이 수 표시</a:t>
                      </a:r>
                      <a:endParaRPr lang="en-US" altLang="ko-KR" sz="700" b="0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산정 기준 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700" b="0" u="sng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학생의 문항 풀이 개수</a:t>
                      </a:r>
                      <a:endParaRPr lang="en-US" altLang="ko-KR" sz="700" b="0" u="sng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학생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본인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 선택한 과목의 학습진단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+</a:t>
                      </a:r>
                      <a:r>
                        <a:rPr lang="ko-KR" altLang="en-US" sz="700" b="0" u="none" strike="noStrike" kern="1200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학습콘텐츠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문항 풀이 개수 </a:t>
                      </a:r>
                      <a:endParaRPr lang="en-US" altLang="ko-KR" sz="700" b="0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7796662"/>
                  </a:ext>
                </a:extLst>
              </a:tr>
              <a:tr h="171216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10-3 </a:t>
                      </a: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700" b="1" u="none" strike="noStrike" cap="none" dirty="0" err="1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ko-KR" altLang="en-US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 클릭 화면 참고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]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 본인의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표시</a:t>
                      </a:r>
                      <a:endParaRPr lang="en-US" altLang="ko-KR" sz="700" b="0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산정 기준 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700" b="0" u="sng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학생의 문항 </a:t>
                      </a:r>
                      <a:r>
                        <a:rPr lang="ko-KR" altLang="en-US" sz="700" b="0" u="sng" strike="noStrike" kern="1200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정답률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endParaRPr lang="en-US" altLang="ko-KR" sz="700" b="0" u="sng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학생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본인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 선택한 과목의 학습진단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+</a:t>
                      </a:r>
                      <a:r>
                        <a:rPr lang="ko-KR" altLang="en-US" sz="700" b="0" u="none" strike="noStrike" kern="1200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학습콘텐츠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문항 </a:t>
                      </a:r>
                      <a:r>
                        <a:rPr lang="ko-KR" altLang="en-US" sz="700" b="0" u="none" strike="noStrike" kern="1200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정답률</a:t>
                      </a:r>
                      <a:endParaRPr lang="en-US" altLang="ko-KR" sz="700" b="0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30576368"/>
                  </a:ext>
                </a:extLst>
              </a:tr>
              <a:tr h="343794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10-4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영상 학습시간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 본인의 동영상 시청시간 표시</a:t>
                      </a:r>
                      <a:endParaRPr lang="en-US" altLang="ko-KR" sz="700" b="0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산정 기준 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700" b="0" u="sng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학생의 동영상 시청시간</a:t>
                      </a:r>
                      <a:endParaRPr lang="en-US" altLang="ko-KR" sz="700" b="0" u="sng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학생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본인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 선택한 과목의 </a:t>
                      </a:r>
                      <a:r>
                        <a:rPr lang="ko-KR" altLang="en-US" sz="700" b="0" u="none" strike="noStrike" kern="1200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학습콘텐츠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동영상 시청시간</a:t>
                      </a:r>
                      <a:endParaRPr lang="en-US" altLang="ko-KR" sz="700" b="0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70992648"/>
                  </a:ext>
                </a:extLst>
              </a:tr>
              <a:tr h="343794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10-5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문제당 평균 풀이시간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 err="1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퍼블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개발 검토 필요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 유형별 학생 본인과 전체 과목 문항 평균 풀이시간 비교 분석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본인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 과목 평균 산정 기준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본인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학생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본인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 선택한 과목의 평가단위 별 학습진단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+</a:t>
                      </a:r>
                      <a:r>
                        <a:rPr lang="ko-KR" altLang="en-US" sz="700" b="0" u="none" strike="noStrike" kern="1200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학습콘텐츠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문항 평균 풀이시간 </a:t>
                      </a:r>
                      <a:endParaRPr lang="en-US" altLang="ko-KR" sz="700" b="0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과목평균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과목을 듣는 우리학교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동일 학년 기준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학생들의 평가단원별 학습진단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+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학습 콘텐츠의 문제당 평균 풀이시간의 평균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과목 평균 대비 계산 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과목 평균 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– 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우리반 평균</a:t>
                      </a:r>
                      <a:endParaRPr lang="en-US" altLang="ko-KR" sz="700" b="0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ko-KR" altLang="en-US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학생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본인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과 과목 평균 대비에 따른 문구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endParaRPr lang="ko-KR" altLang="en-US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학생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본인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과 과목평균의 비교 분석 따른 문구 노출</a:t>
                      </a:r>
                      <a:endParaRPr lang="en-US" altLang="ko-KR" sz="700" b="0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학생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본인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 평균이 더 높을 경우 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N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초 빨라요</a:t>
                      </a:r>
                      <a:endParaRPr lang="en-US" altLang="ko-KR" sz="700" b="0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학생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본인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 평균이 더 낮을 경우 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N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초 느려요</a:t>
                      </a:r>
                      <a:endParaRPr lang="en-US" altLang="ko-KR" sz="700" b="0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학생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본인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과 과목평균 동일할 경우 과목 평균과 같아요</a:t>
                      </a:r>
                      <a:endParaRPr lang="en-US" altLang="ko-KR" sz="700" b="0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1404634"/>
                  </a:ext>
                </a:extLst>
              </a:tr>
              <a:tr h="343794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10-6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그래프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X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축 평가단위 명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초등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중등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과목의 평가단위명 노출 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고등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과목의 세부 과목의 평가단위명 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6407166"/>
                  </a:ext>
                </a:extLst>
              </a:tr>
              <a:tr h="343794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10-7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그래프 마우스 오버 시 분류체계별 학습 현황 제공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평가단위의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EBS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분류체계별 학습 현황의 데이터 값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 풀이 수 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분류체계명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(N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문항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으로 표기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분류체계명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(N%)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으로 표기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영상 학습시간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분류체계명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(N)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으로 표기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문제유형 별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분류체계명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(N%)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으로 표기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진행된 응시내역이 없을 경우 분류체계명만 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분류체계명 길이 및 개수 상황에 따라 맞춤 크기로 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8288935"/>
                  </a:ext>
                </a:extLst>
              </a:tr>
              <a:tr h="14268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11</a:t>
                      </a:r>
                      <a:endParaRPr lang="en-US" altLang="x-none"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x-none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문제유형 별 정답률 </a:t>
                      </a:r>
                      <a:endParaRPr lang="en-US" altLang="x-none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Y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축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x-none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문제유형별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x-none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 표시</a:t>
                      </a:r>
                      <a:endParaRPr lang="en-US" altLang="en-US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X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축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선택한 과목의 평가단위명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18373962"/>
                  </a:ext>
                </a:extLst>
              </a:tr>
            </a:tbl>
          </a:graphicData>
        </a:graphic>
      </p:graphicFrame>
      <p:sp>
        <p:nvSpPr>
          <p:cNvPr id="542" name="Rectangle 4">
            <a:extLst>
              <a:ext uri="{FF2B5EF4-FFF2-40B4-BE49-F238E27FC236}">
                <a16:creationId xmlns:a16="http://schemas.microsoft.com/office/drawing/2014/main" id="{BFD1507D-7CEC-3593-C11C-BA113CFDBF86}"/>
              </a:ext>
            </a:extLst>
          </p:cNvPr>
          <p:cNvSpPr/>
          <p:nvPr/>
        </p:nvSpPr>
        <p:spPr>
          <a:xfrm>
            <a:off x="393811" y="602569"/>
            <a:ext cx="8280772" cy="7099639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543" name="Circle">
            <a:extLst>
              <a:ext uri="{FF2B5EF4-FFF2-40B4-BE49-F238E27FC236}">
                <a16:creationId xmlns:a16="http://schemas.microsoft.com/office/drawing/2014/main" id="{73F28C40-221B-6EEB-EA1B-D5A07E1C9950}"/>
              </a:ext>
            </a:extLst>
          </p:cNvPr>
          <p:cNvSpPr/>
          <p:nvPr/>
        </p:nvSpPr>
        <p:spPr>
          <a:xfrm>
            <a:off x="344150" y="535911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10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44" name="Rounded Rectangle">
            <a:extLst>
              <a:ext uri="{FF2B5EF4-FFF2-40B4-BE49-F238E27FC236}">
                <a16:creationId xmlns:a16="http://schemas.microsoft.com/office/drawing/2014/main" id="{97EDC67A-80F5-B710-4BB2-3ADB8B79DC12}"/>
              </a:ext>
            </a:extLst>
          </p:cNvPr>
          <p:cNvSpPr/>
          <p:nvPr/>
        </p:nvSpPr>
        <p:spPr>
          <a:xfrm>
            <a:off x="6786869" y="596500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10-1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45" name="Rounded Rectangle">
            <a:extLst>
              <a:ext uri="{FF2B5EF4-FFF2-40B4-BE49-F238E27FC236}">
                <a16:creationId xmlns:a16="http://schemas.microsoft.com/office/drawing/2014/main" id="{3D1DEF10-7DE6-B9FB-577A-15E519249105}"/>
              </a:ext>
            </a:extLst>
          </p:cNvPr>
          <p:cNvSpPr/>
          <p:nvPr/>
        </p:nvSpPr>
        <p:spPr>
          <a:xfrm>
            <a:off x="454441" y="3603330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10-4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46" name="Rounded Rectangle">
            <a:extLst>
              <a:ext uri="{FF2B5EF4-FFF2-40B4-BE49-F238E27FC236}">
                <a16:creationId xmlns:a16="http://schemas.microsoft.com/office/drawing/2014/main" id="{2C65764D-BCF8-14BD-9873-08BAF8DE3059}"/>
              </a:ext>
            </a:extLst>
          </p:cNvPr>
          <p:cNvSpPr/>
          <p:nvPr/>
        </p:nvSpPr>
        <p:spPr>
          <a:xfrm>
            <a:off x="530255" y="6243962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10-5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49" name="Circle">
            <a:extLst>
              <a:ext uri="{FF2B5EF4-FFF2-40B4-BE49-F238E27FC236}">
                <a16:creationId xmlns:a16="http://schemas.microsoft.com/office/drawing/2014/main" id="{043EAE73-5221-124E-2EAB-9A173A24A790}"/>
              </a:ext>
            </a:extLst>
          </p:cNvPr>
          <p:cNvSpPr/>
          <p:nvPr/>
        </p:nvSpPr>
        <p:spPr>
          <a:xfrm>
            <a:off x="633847" y="7794424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23" name="Rounded Rectangle">
            <a:extLst>
              <a:ext uri="{FF2B5EF4-FFF2-40B4-BE49-F238E27FC236}">
                <a16:creationId xmlns:a16="http://schemas.microsoft.com/office/drawing/2014/main" id="{CC541585-B6E5-C80B-BC2F-161C248F28AE}"/>
              </a:ext>
            </a:extLst>
          </p:cNvPr>
          <p:cNvSpPr/>
          <p:nvPr/>
        </p:nvSpPr>
        <p:spPr>
          <a:xfrm>
            <a:off x="851733" y="10119989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10-6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34" name="모서리가 둥근 사각형 설명선 11">
            <a:extLst>
              <a:ext uri="{FF2B5EF4-FFF2-40B4-BE49-F238E27FC236}">
                <a16:creationId xmlns:a16="http://schemas.microsoft.com/office/drawing/2014/main" id="{A2C36A75-58BC-356D-D972-D3ECC441B244}"/>
              </a:ext>
            </a:extLst>
          </p:cNvPr>
          <p:cNvSpPr/>
          <p:nvPr/>
        </p:nvSpPr>
        <p:spPr>
          <a:xfrm>
            <a:off x="4674617" y="8679081"/>
            <a:ext cx="1534994" cy="477720"/>
          </a:xfrm>
          <a:prstGeom prst="wedgeRoundRectCallout">
            <a:avLst>
              <a:gd name="adj1" fmla="val -62715"/>
              <a:gd name="adj2" fmla="val 27504"/>
              <a:gd name="adj3" fmla="val 16667"/>
            </a:avLst>
          </a:prstGeom>
          <a:solidFill>
            <a:schemeClr val="tx1">
              <a:lumMod val="65000"/>
              <a:lumOff val="35000"/>
              <a:alpha val="88000"/>
            </a:schemeClr>
          </a:solidFill>
          <a:ln w="12700">
            <a:noFill/>
            <a:miter lim="400000"/>
          </a:ln>
        </p:spPr>
        <p:txBody>
          <a:bodyPr lIns="72000" tIns="71437" rIns="72000" bIns="71437" rtlCol="0" anchor="ctr"/>
          <a:lstStyle/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산업화와 도시화</a:t>
            </a:r>
            <a:r>
              <a:rPr lang="en-US" altLang="ko-KR" sz="600" dirty="0">
                <a:solidFill>
                  <a:prstClr val="white"/>
                </a:solidFill>
              </a:rPr>
              <a:t> </a:t>
            </a:r>
            <a:r>
              <a:rPr lang="en-US" altLang="ko-KR" sz="700" dirty="0">
                <a:solidFill>
                  <a:prstClr val="white"/>
                </a:solidFill>
              </a:rPr>
              <a:t>(30%)</a:t>
            </a:r>
          </a:p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교통</a:t>
            </a:r>
            <a:r>
              <a:rPr lang="en-US" altLang="ko-KR" sz="600" dirty="0">
                <a:solidFill>
                  <a:prstClr val="white"/>
                </a:solidFill>
              </a:rPr>
              <a:t>,</a:t>
            </a:r>
            <a:r>
              <a:rPr lang="ko-KR" altLang="en-US" sz="600" dirty="0">
                <a:solidFill>
                  <a:prstClr val="white"/>
                </a:solidFill>
              </a:rPr>
              <a:t>통신의 발달과 정보화 </a:t>
            </a:r>
            <a:r>
              <a:rPr lang="en-US" altLang="ko-KR" sz="700" dirty="0">
                <a:solidFill>
                  <a:prstClr val="white"/>
                </a:solidFill>
              </a:rPr>
              <a:t>(40%)</a:t>
            </a:r>
            <a:endParaRPr lang="en-US" altLang="ko-KR" sz="600" dirty="0">
              <a:solidFill>
                <a:prstClr val="white"/>
              </a:solidFill>
            </a:endParaRPr>
          </a:p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지역과 공간 변화</a:t>
            </a:r>
            <a:endParaRPr lang="en-US" altLang="ko-KR" sz="600" dirty="0">
              <a:solidFill>
                <a:prstClr val="white"/>
              </a:solidFill>
            </a:endParaRPr>
          </a:p>
        </p:txBody>
      </p:sp>
      <p:pic>
        <p:nvPicPr>
          <p:cNvPr id="451" name="그래픽 450" descr="커서 단색으로 채워진">
            <a:extLst>
              <a:ext uri="{FF2B5EF4-FFF2-40B4-BE49-F238E27FC236}">
                <a16:creationId xmlns:a16="http://schemas.microsoft.com/office/drawing/2014/main" id="{326A8A5E-9EAD-1107-46EF-E055E6A7BEE5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 rot="1244672">
            <a:off x="4382041" y="9146095"/>
            <a:ext cx="173430" cy="189588"/>
          </a:xfrm>
          <a:prstGeom prst="rect">
            <a:avLst/>
          </a:prstGeom>
        </p:spPr>
      </p:pic>
      <p:sp>
        <p:nvSpPr>
          <p:cNvPr id="458" name="Rounded Rectangle">
            <a:extLst>
              <a:ext uri="{FF2B5EF4-FFF2-40B4-BE49-F238E27FC236}">
                <a16:creationId xmlns:a16="http://schemas.microsoft.com/office/drawing/2014/main" id="{4A24AD3F-06FC-F57B-8371-0D3A63335E73}"/>
              </a:ext>
            </a:extLst>
          </p:cNvPr>
          <p:cNvSpPr/>
          <p:nvPr/>
        </p:nvSpPr>
        <p:spPr>
          <a:xfrm>
            <a:off x="4682469" y="8592986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10-7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476" name="모서리가 둥근 사각형 설명선 11">
            <a:extLst>
              <a:ext uri="{FF2B5EF4-FFF2-40B4-BE49-F238E27FC236}">
                <a16:creationId xmlns:a16="http://schemas.microsoft.com/office/drawing/2014/main" id="{1F5EFEAB-B74D-8802-09B3-A68481BBBA73}"/>
              </a:ext>
            </a:extLst>
          </p:cNvPr>
          <p:cNvSpPr/>
          <p:nvPr/>
        </p:nvSpPr>
        <p:spPr>
          <a:xfrm>
            <a:off x="1074634" y="8673990"/>
            <a:ext cx="1534994" cy="520759"/>
          </a:xfrm>
          <a:prstGeom prst="wedgeRoundRectCallout">
            <a:avLst>
              <a:gd name="adj1" fmla="val 61886"/>
              <a:gd name="adj2" fmla="val 17714"/>
              <a:gd name="adj3" fmla="val 16667"/>
            </a:avLst>
          </a:prstGeom>
          <a:solidFill>
            <a:schemeClr val="tx1">
              <a:lumMod val="65000"/>
              <a:lumOff val="35000"/>
              <a:alpha val="88000"/>
            </a:schemeClr>
          </a:solidFill>
          <a:ln w="12700">
            <a:noFill/>
            <a:miter lim="400000"/>
          </a:ln>
        </p:spPr>
        <p:txBody>
          <a:bodyPr lIns="72000" tIns="71437" rIns="72000" bIns="71437" rtlCol="0" anchor="ctr"/>
          <a:lstStyle/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자연환경과 인간 생활 </a:t>
            </a:r>
            <a:r>
              <a:rPr lang="en-US" altLang="ko-KR" sz="700" dirty="0">
                <a:solidFill>
                  <a:prstClr val="white"/>
                </a:solidFill>
              </a:rPr>
              <a:t>(50%)</a:t>
            </a:r>
          </a:p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인간과 자연의 관계</a:t>
            </a:r>
            <a:r>
              <a:rPr lang="en-US" altLang="ko-KR" sz="600" dirty="0">
                <a:solidFill>
                  <a:prstClr val="white"/>
                </a:solidFill>
              </a:rPr>
              <a:t> </a:t>
            </a:r>
            <a:r>
              <a:rPr lang="en-US" altLang="ko-KR" sz="700" dirty="0">
                <a:solidFill>
                  <a:prstClr val="white"/>
                </a:solidFill>
              </a:rPr>
              <a:t>(40%)</a:t>
            </a:r>
            <a:endParaRPr lang="en-US" altLang="ko-KR" sz="600" dirty="0">
              <a:solidFill>
                <a:prstClr val="white"/>
              </a:solidFill>
            </a:endParaRPr>
          </a:p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환경 문제의 해결을 위한 노력</a:t>
            </a:r>
            <a:endParaRPr lang="en-US" altLang="ko-KR" sz="600" dirty="0">
              <a:solidFill>
                <a:prstClr val="white"/>
              </a:solidFill>
            </a:endParaRPr>
          </a:p>
        </p:txBody>
      </p:sp>
      <p:pic>
        <p:nvPicPr>
          <p:cNvPr id="489" name="그래픽 488" descr="커서 단색으로 채워진">
            <a:extLst>
              <a:ext uri="{FF2B5EF4-FFF2-40B4-BE49-F238E27FC236}">
                <a16:creationId xmlns:a16="http://schemas.microsoft.com/office/drawing/2014/main" id="{3247ACE3-3146-3137-3D71-54632EE6883D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 rot="1244672">
            <a:off x="2758950" y="8977044"/>
            <a:ext cx="173430" cy="189588"/>
          </a:xfrm>
          <a:prstGeom prst="rect">
            <a:avLst/>
          </a:prstGeom>
        </p:spPr>
      </p:pic>
      <p:sp>
        <p:nvSpPr>
          <p:cNvPr id="494" name="Rounded Rectangle">
            <a:extLst>
              <a:ext uri="{FF2B5EF4-FFF2-40B4-BE49-F238E27FC236}">
                <a16:creationId xmlns:a16="http://schemas.microsoft.com/office/drawing/2014/main" id="{4D6803FD-4B93-0881-7BBC-048018034169}"/>
              </a:ext>
            </a:extLst>
          </p:cNvPr>
          <p:cNvSpPr/>
          <p:nvPr/>
        </p:nvSpPr>
        <p:spPr>
          <a:xfrm>
            <a:off x="1049938" y="8643723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10-7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13" name="모서리가 둥근 사각형 설명선 11">
            <a:extLst>
              <a:ext uri="{FF2B5EF4-FFF2-40B4-BE49-F238E27FC236}">
                <a16:creationId xmlns:a16="http://schemas.microsoft.com/office/drawing/2014/main" id="{897D23A6-5F3C-617D-72D6-E1974BA1FDA9}"/>
              </a:ext>
            </a:extLst>
          </p:cNvPr>
          <p:cNvSpPr/>
          <p:nvPr/>
        </p:nvSpPr>
        <p:spPr>
          <a:xfrm>
            <a:off x="7700431" y="8724931"/>
            <a:ext cx="1821993" cy="688613"/>
          </a:xfrm>
          <a:prstGeom prst="wedgeRoundRectCallout">
            <a:avLst>
              <a:gd name="adj1" fmla="val -62715"/>
              <a:gd name="adj2" fmla="val 27504"/>
              <a:gd name="adj3" fmla="val 16667"/>
            </a:avLst>
          </a:prstGeom>
          <a:solidFill>
            <a:schemeClr val="tx1">
              <a:lumMod val="65000"/>
              <a:lumOff val="35000"/>
              <a:alpha val="88000"/>
            </a:schemeClr>
          </a:solidFill>
          <a:ln w="12700">
            <a:noFill/>
            <a:miter lim="400000"/>
          </a:ln>
        </p:spPr>
        <p:txBody>
          <a:bodyPr lIns="72000" tIns="71437" rIns="72000" bIns="71437" rtlCol="0" anchor="ctr"/>
          <a:lstStyle/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자본주의의 전개 과정과 합리적 선택</a:t>
            </a:r>
            <a:r>
              <a:rPr lang="en-US" altLang="ko-KR" sz="600" dirty="0">
                <a:solidFill>
                  <a:prstClr val="white"/>
                </a:solidFill>
              </a:rPr>
              <a:t> </a:t>
            </a:r>
            <a:r>
              <a:rPr lang="en-US" altLang="ko-KR" sz="700" dirty="0">
                <a:solidFill>
                  <a:prstClr val="white"/>
                </a:solidFill>
              </a:rPr>
              <a:t>(30%)</a:t>
            </a:r>
          </a:p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시장 경제와 경제 주체의 역할 </a:t>
            </a:r>
            <a:r>
              <a:rPr lang="en-US" altLang="ko-KR" sz="700" dirty="0">
                <a:solidFill>
                  <a:prstClr val="white"/>
                </a:solidFill>
              </a:rPr>
              <a:t>(40%)</a:t>
            </a:r>
            <a:endParaRPr lang="en-US" altLang="ko-KR" sz="600" dirty="0">
              <a:solidFill>
                <a:prstClr val="white"/>
              </a:solidFill>
            </a:endParaRPr>
          </a:p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국제 무역의 확대와 영향</a:t>
            </a:r>
            <a:endParaRPr lang="en-US" altLang="ko-KR" sz="600" dirty="0">
              <a:solidFill>
                <a:prstClr val="white"/>
              </a:solidFill>
            </a:endParaRPr>
          </a:p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자산 관리와 금융 생활</a:t>
            </a:r>
            <a:endParaRPr lang="en-US" altLang="ko-KR" sz="600" dirty="0">
              <a:solidFill>
                <a:prstClr val="white"/>
              </a:solidFill>
            </a:endParaRPr>
          </a:p>
        </p:txBody>
      </p:sp>
      <p:pic>
        <p:nvPicPr>
          <p:cNvPr id="517" name="그래픽 516" descr="커서 단색으로 채워진">
            <a:extLst>
              <a:ext uri="{FF2B5EF4-FFF2-40B4-BE49-F238E27FC236}">
                <a16:creationId xmlns:a16="http://schemas.microsoft.com/office/drawing/2014/main" id="{E96A8A50-8174-956F-0823-611A68AA79B3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 rot="1244672">
            <a:off x="7376876" y="9199386"/>
            <a:ext cx="173430" cy="189588"/>
          </a:xfrm>
          <a:prstGeom prst="rect">
            <a:avLst/>
          </a:prstGeom>
        </p:spPr>
      </p:pic>
      <p:sp>
        <p:nvSpPr>
          <p:cNvPr id="518" name="Rounded Rectangle">
            <a:extLst>
              <a:ext uri="{FF2B5EF4-FFF2-40B4-BE49-F238E27FC236}">
                <a16:creationId xmlns:a16="http://schemas.microsoft.com/office/drawing/2014/main" id="{5F806B41-F12E-2E79-0304-CD9707843AC3}"/>
              </a:ext>
            </a:extLst>
          </p:cNvPr>
          <p:cNvSpPr/>
          <p:nvPr/>
        </p:nvSpPr>
        <p:spPr>
          <a:xfrm>
            <a:off x="7708284" y="8638837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10-7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25" name="TextBox 524">
            <a:extLst>
              <a:ext uri="{FF2B5EF4-FFF2-40B4-BE49-F238E27FC236}">
                <a16:creationId xmlns:a16="http://schemas.microsoft.com/office/drawing/2014/main" id="{AE2D6DBA-1A07-C780-ED80-BA6C57393BEC}"/>
              </a:ext>
            </a:extLst>
          </p:cNvPr>
          <p:cNvSpPr txBox="1"/>
          <p:nvPr/>
        </p:nvSpPr>
        <p:spPr>
          <a:xfrm>
            <a:off x="426131" y="4291498"/>
            <a:ext cx="214802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x-none" sz="800">
                <a:solidFill>
                  <a:prstClr val="black"/>
                </a:solidFill>
              </a:rPr>
              <a:t>45</a:t>
            </a:r>
            <a:r>
              <a:rPr kumimoji="1" lang="ko-KR" altLang="en-US" sz="800" dirty="0">
                <a:solidFill>
                  <a:prstClr val="black"/>
                </a:solidFill>
              </a:rPr>
              <a:t>분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547" name="TextBox 546">
            <a:extLst>
              <a:ext uri="{FF2B5EF4-FFF2-40B4-BE49-F238E27FC236}">
                <a16:creationId xmlns:a16="http://schemas.microsoft.com/office/drawing/2014/main" id="{2A334AE5-84CC-5FDF-C135-C95A2248AF84}"/>
              </a:ext>
            </a:extLst>
          </p:cNvPr>
          <p:cNvSpPr txBox="1"/>
          <p:nvPr/>
        </p:nvSpPr>
        <p:spPr>
          <a:xfrm>
            <a:off x="412181" y="4763651"/>
            <a:ext cx="214802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30</a:t>
            </a:r>
            <a:r>
              <a:rPr kumimoji="1" lang="ko-KR" altLang="en-US" sz="800" dirty="0">
                <a:solidFill>
                  <a:prstClr val="black"/>
                </a:solidFill>
              </a:rPr>
              <a:t>분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548" name="TextBox 547">
            <a:extLst>
              <a:ext uri="{FF2B5EF4-FFF2-40B4-BE49-F238E27FC236}">
                <a16:creationId xmlns:a16="http://schemas.microsoft.com/office/drawing/2014/main" id="{1BC04396-8FB8-AD17-D54F-E48237752175}"/>
              </a:ext>
            </a:extLst>
          </p:cNvPr>
          <p:cNvSpPr txBox="1"/>
          <p:nvPr/>
        </p:nvSpPr>
        <p:spPr>
          <a:xfrm>
            <a:off x="411441" y="5219594"/>
            <a:ext cx="214802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15</a:t>
            </a:r>
            <a:r>
              <a:rPr kumimoji="1" lang="ko-KR" altLang="en-US" sz="800" dirty="0">
                <a:solidFill>
                  <a:prstClr val="black"/>
                </a:solidFill>
              </a:rPr>
              <a:t>분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39" name="TextBox 138">
            <a:extLst>
              <a:ext uri="{FF2B5EF4-FFF2-40B4-BE49-F238E27FC236}">
                <a16:creationId xmlns:a16="http://schemas.microsoft.com/office/drawing/2014/main" id="{32C535DB-0C1E-ADB7-D9DF-1F35542A6B44}"/>
              </a:ext>
            </a:extLst>
          </p:cNvPr>
          <p:cNvSpPr txBox="1"/>
          <p:nvPr/>
        </p:nvSpPr>
        <p:spPr>
          <a:xfrm>
            <a:off x="533532" y="5643088"/>
            <a:ext cx="561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0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0C0357C8-238B-32D3-D4FE-89E0F21592D4}"/>
              </a:ext>
            </a:extLst>
          </p:cNvPr>
          <p:cNvSpPr txBox="1"/>
          <p:nvPr/>
        </p:nvSpPr>
        <p:spPr>
          <a:xfrm>
            <a:off x="401669" y="3858740"/>
            <a:ext cx="261290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x-none" sz="800" dirty="0">
                <a:solidFill>
                  <a:prstClr val="black"/>
                </a:solidFill>
              </a:rPr>
              <a:t>1</a:t>
            </a:r>
            <a:r>
              <a:rPr kumimoji="1" lang="ko-KR" altLang="en-US" sz="800" dirty="0">
                <a:solidFill>
                  <a:prstClr val="black"/>
                </a:solidFill>
              </a:rPr>
              <a:t>시간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41" name="Rounded Rectangle">
            <a:extLst>
              <a:ext uri="{FF2B5EF4-FFF2-40B4-BE49-F238E27FC236}">
                <a16:creationId xmlns:a16="http://schemas.microsoft.com/office/drawing/2014/main" id="{2F69DE5D-EA23-8508-E009-D121D940E5CF}"/>
              </a:ext>
            </a:extLst>
          </p:cNvPr>
          <p:cNvSpPr/>
          <p:nvPr/>
        </p:nvSpPr>
        <p:spPr>
          <a:xfrm>
            <a:off x="849367" y="5796472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10-6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42" name="모서리가 둥근 사각형 설명선 11">
            <a:extLst>
              <a:ext uri="{FF2B5EF4-FFF2-40B4-BE49-F238E27FC236}">
                <a16:creationId xmlns:a16="http://schemas.microsoft.com/office/drawing/2014/main" id="{7794C974-6A27-B440-B1D3-58C069EBFF8D}"/>
              </a:ext>
            </a:extLst>
          </p:cNvPr>
          <p:cNvSpPr/>
          <p:nvPr/>
        </p:nvSpPr>
        <p:spPr>
          <a:xfrm>
            <a:off x="4789129" y="4687035"/>
            <a:ext cx="1534994" cy="477720"/>
          </a:xfrm>
          <a:prstGeom prst="wedgeRoundRectCallout">
            <a:avLst>
              <a:gd name="adj1" fmla="val -62715"/>
              <a:gd name="adj2" fmla="val 27504"/>
              <a:gd name="adj3" fmla="val 16667"/>
            </a:avLst>
          </a:prstGeom>
          <a:solidFill>
            <a:schemeClr val="tx1">
              <a:lumMod val="65000"/>
              <a:lumOff val="35000"/>
              <a:alpha val="88000"/>
            </a:schemeClr>
          </a:solidFill>
          <a:ln w="12700">
            <a:noFill/>
            <a:miter lim="400000"/>
          </a:ln>
        </p:spPr>
        <p:txBody>
          <a:bodyPr lIns="72000" tIns="71437" rIns="72000" bIns="71437" rtlCol="0" anchor="ctr"/>
          <a:lstStyle/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산업화와 도시화</a:t>
            </a:r>
            <a:r>
              <a:rPr lang="en-US" altLang="ko-KR" sz="600" dirty="0">
                <a:solidFill>
                  <a:prstClr val="white"/>
                </a:solidFill>
              </a:rPr>
              <a:t> </a:t>
            </a:r>
            <a:r>
              <a:rPr lang="en-US" altLang="ko-KR" sz="700" dirty="0">
                <a:solidFill>
                  <a:prstClr val="white"/>
                </a:solidFill>
              </a:rPr>
              <a:t>(20</a:t>
            </a:r>
            <a:r>
              <a:rPr lang="ko-KR" altLang="en-US" sz="700" dirty="0">
                <a:solidFill>
                  <a:prstClr val="white"/>
                </a:solidFill>
              </a:rPr>
              <a:t>분</a:t>
            </a:r>
            <a:r>
              <a:rPr lang="en-US" altLang="ko-KR" sz="700" dirty="0">
                <a:solidFill>
                  <a:prstClr val="white"/>
                </a:solidFill>
              </a:rPr>
              <a:t>)</a:t>
            </a:r>
          </a:p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교통</a:t>
            </a:r>
            <a:r>
              <a:rPr lang="en-US" altLang="ko-KR" sz="600" dirty="0">
                <a:solidFill>
                  <a:prstClr val="white"/>
                </a:solidFill>
              </a:rPr>
              <a:t>,</a:t>
            </a:r>
            <a:r>
              <a:rPr lang="ko-KR" altLang="en-US" sz="600" dirty="0">
                <a:solidFill>
                  <a:prstClr val="white"/>
                </a:solidFill>
              </a:rPr>
              <a:t>통신의 발달과 정보화 </a:t>
            </a:r>
            <a:r>
              <a:rPr lang="en-US" altLang="ko-KR" sz="700" dirty="0">
                <a:solidFill>
                  <a:prstClr val="white"/>
                </a:solidFill>
              </a:rPr>
              <a:t>(15</a:t>
            </a:r>
            <a:r>
              <a:rPr lang="ko-KR" altLang="en-US" sz="700" dirty="0">
                <a:solidFill>
                  <a:prstClr val="white"/>
                </a:solidFill>
              </a:rPr>
              <a:t>분</a:t>
            </a:r>
            <a:r>
              <a:rPr lang="en-US" altLang="ko-KR" sz="700" dirty="0">
                <a:solidFill>
                  <a:prstClr val="white"/>
                </a:solidFill>
              </a:rPr>
              <a:t>)</a:t>
            </a:r>
            <a:endParaRPr lang="en-US" altLang="ko-KR" sz="600" dirty="0">
              <a:solidFill>
                <a:prstClr val="white"/>
              </a:solidFill>
            </a:endParaRPr>
          </a:p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지역과 공간 변화</a:t>
            </a:r>
            <a:endParaRPr lang="en-US" altLang="ko-KR" sz="600" dirty="0">
              <a:solidFill>
                <a:prstClr val="white"/>
              </a:solidFill>
            </a:endParaRPr>
          </a:p>
        </p:txBody>
      </p:sp>
      <p:pic>
        <p:nvPicPr>
          <p:cNvPr id="143" name="그래픽 142" descr="커서 단색으로 채워진">
            <a:extLst>
              <a:ext uri="{FF2B5EF4-FFF2-40B4-BE49-F238E27FC236}">
                <a16:creationId xmlns:a16="http://schemas.microsoft.com/office/drawing/2014/main" id="{EFF19FD2-7779-34E3-98F6-72126DB24132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 rot="1244672">
            <a:off x="4343512" y="5115014"/>
            <a:ext cx="173430" cy="189588"/>
          </a:xfrm>
          <a:prstGeom prst="rect">
            <a:avLst/>
          </a:prstGeom>
        </p:spPr>
      </p:pic>
      <p:sp>
        <p:nvSpPr>
          <p:cNvPr id="144" name="Rounded Rectangle">
            <a:extLst>
              <a:ext uri="{FF2B5EF4-FFF2-40B4-BE49-F238E27FC236}">
                <a16:creationId xmlns:a16="http://schemas.microsoft.com/office/drawing/2014/main" id="{4E97B3F7-8702-E6E3-A2CD-53220F75E0EE}"/>
              </a:ext>
            </a:extLst>
          </p:cNvPr>
          <p:cNvSpPr/>
          <p:nvPr/>
        </p:nvSpPr>
        <p:spPr>
          <a:xfrm>
            <a:off x="4796981" y="4600940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10-7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45" name="모서리가 둥근 사각형 설명선 11">
            <a:extLst>
              <a:ext uri="{FF2B5EF4-FFF2-40B4-BE49-F238E27FC236}">
                <a16:creationId xmlns:a16="http://schemas.microsoft.com/office/drawing/2014/main" id="{51131028-FF91-7DD6-D741-17AC216DC833}"/>
              </a:ext>
            </a:extLst>
          </p:cNvPr>
          <p:cNvSpPr/>
          <p:nvPr/>
        </p:nvSpPr>
        <p:spPr>
          <a:xfrm>
            <a:off x="4675988" y="2291379"/>
            <a:ext cx="1534994" cy="477720"/>
          </a:xfrm>
          <a:prstGeom prst="wedgeRoundRectCallout">
            <a:avLst>
              <a:gd name="adj1" fmla="val -62715"/>
              <a:gd name="adj2" fmla="val 27504"/>
              <a:gd name="adj3" fmla="val 16667"/>
            </a:avLst>
          </a:prstGeom>
          <a:solidFill>
            <a:schemeClr val="tx1">
              <a:lumMod val="65000"/>
              <a:lumOff val="35000"/>
              <a:alpha val="88000"/>
            </a:schemeClr>
          </a:solidFill>
          <a:ln w="12700">
            <a:noFill/>
            <a:miter lim="400000"/>
          </a:ln>
        </p:spPr>
        <p:txBody>
          <a:bodyPr lIns="72000" tIns="71437" rIns="72000" bIns="71437" rtlCol="0" anchor="ctr"/>
          <a:lstStyle/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산업화와 도시화</a:t>
            </a:r>
            <a:r>
              <a:rPr lang="en-US" altLang="ko-KR" sz="600" dirty="0">
                <a:solidFill>
                  <a:prstClr val="white"/>
                </a:solidFill>
              </a:rPr>
              <a:t> </a:t>
            </a:r>
            <a:r>
              <a:rPr lang="en-US" altLang="ko-KR" sz="700" dirty="0">
                <a:solidFill>
                  <a:prstClr val="white"/>
                </a:solidFill>
              </a:rPr>
              <a:t>(3</a:t>
            </a:r>
            <a:r>
              <a:rPr lang="ko-KR" altLang="en-US" sz="700" dirty="0">
                <a:solidFill>
                  <a:prstClr val="white"/>
                </a:solidFill>
              </a:rPr>
              <a:t>문항</a:t>
            </a:r>
            <a:r>
              <a:rPr lang="en-US" altLang="ko-KR" sz="700" dirty="0">
                <a:solidFill>
                  <a:prstClr val="white"/>
                </a:solidFill>
              </a:rPr>
              <a:t>)</a:t>
            </a:r>
          </a:p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교통</a:t>
            </a:r>
            <a:r>
              <a:rPr lang="en-US" altLang="ko-KR" sz="600" dirty="0">
                <a:solidFill>
                  <a:prstClr val="white"/>
                </a:solidFill>
              </a:rPr>
              <a:t>,</a:t>
            </a:r>
            <a:r>
              <a:rPr lang="ko-KR" altLang="en-US" sz="600" dirty="0">
                <a:solidFill>
                  <a:prstClr val="white"/>
                </a:solidFill>
              </a:rPr>
              <a:t>통신의 발달과 정보화 </a:t>
            </a:r>
            <a:r>
              <a:rPr lang="en-US" altLang="ko-KR" sz="700" dirty="0">
                <a:solidFill>
                  <a:prstClr val="white"/>
                </a:solidFill>
              </a:rPr>
              <a:t>(4</a:t>
            </a:r>
            <a:r>
              <a:rPr lang="ko-KR" altLang="en-US" sz="700" dirty="0">
                <a:solidFill>
                  <a:prstClr val="white"/>
                </a:solidFill>
              </a:rPr>
              <a:t>문항</a:t>
            </a:r>
            <a:r>
              <a:rPr lang="en-US" altLang="ko-KR" sz="700" dirty="0">
                <a:solidFill>
                  <a:prstClr val="white"/>
                </a:solidFill>
              </a:rPr>
              <a:t>)</a:t>
            </a:r>
            <a:endParaRPr lang="en-US" altLang="ko-KR" sz="600" dirty="0">
              <a:solidFill>
                <a:prstClr val="white"/>
              </a:solidFill>
            </a:endParaRPr>
          </a:p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지역과 공간 변화</a:t>
            </a:r>
            <a:endParaRPr lang="en-US" altLang="ko-KR" sz="600" dirty="0">
              <a:solidFill>
                <a:prstClr val="white"/>
              </a:solidFill>
            </a:endParaRPr>
          </a:p>
        </p:txBody>
      </p:sp>
      <p:pic>
        <p:nvPicPr>
          <p:cNvPr id="146" name="그래픽 145" descr="커서 단색으로 채워진">
            <a:extLst>
              <a:ext uri="{FF2B5EF4-FFF2-40B4-BE49-F238E27FC236}">
                <a16:creationId xmlns:a16="http://schemas.microsoft.com/office/drawing/2014/main" id="{0D2D7C99-5684-4787-0EF0-8B9DC1D38192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 rot="1244672">
            <a:off x="4320020" y="2705894"/>
            <a:ext cx="173430" cy="189588"/>
          </a:xfrm>
          <a:prstGeom prst="rect">
            <a:avLst/>
          </a:prstGeom>
        </p:spPr>
      </p:pic>
      <p:sp>
        <p:nvSpPr>
          <p:cNvPr id="147" name="Rounded Rectangle">
            <a:extLst>
              <a:ext uri="{FF2B5EF4-FFF2-40B4-BE49-F238E27FC236}">
                <a16:creationId xmlns:a16="http://schemas.microsoft.com/office/drawing/2014/main" id="{00647315-C3B6-32DB-E534-2096779FD837}"/>
              </a:ext>
            </a:extLst>
          </p:cNvPr>
          <p:cNvSpPr/>
          <p:nvPr/>
        </p:nvSpPr>
        <p:spPr>
          <a:xfrm>
            <a:off x="4683840" y="2205284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10-7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48" name="Rounded Rectangle">
            <a:extLst>
              <a:ext uri="{FF2B5EF4-FFF2-40B4-BE49-F238E27FC236}">
                <a16:creationId xmlns:a16="http://schemas.microsoft.com/office/drawing/2014/main" id="{34C8E7F4-C604-F5CB-9B98-23E98A132BF8}"/>
              </a:ext>
            </a:extLst>
          </p:cNvPr>
          <p:cNvSpPr/>
          <p:nvPr/>
        </p:nvSpPr>
        <p:spPr>
          <a:xfrm>
            <a:off x="851595" y="3304285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10-6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49" name="Rounded Rectangle">
            <a:extLst>
              <a:ext uri="{FF2B5EF4-FFF2-40B4-BE49-F238E27FC236}">
                <a16:creationId xmlns:a16="http://schemas.microsoft.com/office/drawing/2014/main" id="{9F532A0A-39C2-4817-8042-37BA9710BE35}"/>
              </a:ext>
            </a:extLst>
          </p:cNvPr>
          <p:cNvSpPr/>
          <p:nvPr/>
        </p:nvSpPr>
        <p:spPr>
          <a:xfrm>
            <a:off x="-7781385" y="3119288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10-6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50" name="모서리가 둥근 사각형 설명선 11">
            <a:extLst>
              <a:ext uri="{FF2B5EF4-FFF2-40B4-BE49-F238E27FC236}">
                <a16:creationId xmlns:a16="http://schemas.microsoft.com/office/drawing/2014/main" id="{7D5C68D0-E233-3F18-4CBB-1B96D30D8DC2}"/>
              </a:ext>
            </a:extLst>
          </p:cNvPr>
          <p:cNvSpPr/>
          <p:nvPr/>
        </p:nvSpPr>
        <p:spPr>
          <a:xfrm>
            <a:off x="-4007512" y="2032617"/>
            <a:ext cx="1534994" cy="477720"/>
          </a:xfrm>
          <a:prstGeom prst="wedgeRoundRectCallout">
            <a:avLst>
              <a:gd name="adj1" fmla="val -62715"/>
              <a:gd name="adj2" fmla="val 27504"/>
              <a:gd name="adj3" fmla="val 16667"/>
            </a:avLst>
          </a:prstGeom>
          <a:solidFill>
            <a:schemeClr val="tx1">
              <a:lumMod val="65000"/>
              <a:lumOff val="35000"/>
              <a:alpha val="88000"/>
            </a:schemeClr>
          </a:solidFill>
          <a:ln w="12700">
            <a:noFill/>
            <a:miter lim="400000"/>
          </a:ln>
        </p:spPr>
        <p:txBody>
          <a:bodyPr lIns="72000" tIns="71437" rIns="72000" bIns="71437" rtlCol="0" anchor="ctr"/>
          <a:lstStyle/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산업화와 도시화</a:t>
            </a:r>
            <a:r>
              <a:rPr lang="en-US" altLang="ko-KR" sz="600" dirty="0">
                <a:solidFill>
                  <a:prstClr val="white"/>
                </a:solidFill>
              </a:rPr>
              <a:t> </a:t>
            </a:r>
            <a:r>
              <a:rPr lang="en-US" altLang="ko-KR" sz="700" dirty="0">
                <a:solidFill>
                  <a:prstClr val="white"/>
                </a:solidFill>
              </a:rPr>
              <a:t>(30%)</a:t>
            </a:r>
          </a:p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교통</a:t>
            </a:r>
            <a:r>
              <a:rPr lang="en-US" altLang="ko-KR" sz="600" dirty="0">
                <a:solidFill>
                  <a:prstClr val="white"/>
                </a:solidFill>
              </a:rPr>
              <a:t>,</a:t>
            </a:r>
            <a:r>
              <a:rPr lang="ko-KR" altLang="en-US" sz="600" dirty="0">
                <a:solidFill>
                  <a:prstClr val="white"/>
                </a:solidFill>
              </a:rPr>
              <a:t>통신의 발달과 정보화 </a:t>
            </a:r>
            <a:r>
              <a:rPr lang="en-US" altLang="ko-KR" sz="700" dirty="0">
                <a:solidFill>
                  <a:prstClr val="white"/>
                </a:solidFill>
              </a:rPr>
              <a:t>(40%)</a:t>
            </a:r>
            <a:endParaRPr lang="en-US" altLang="ko-KR" sz="600" dirty="0">
              <a:solidFill>
                <a:prstClr val="white"/>
              </a:solidFill>
            </a:endParaRPr>
          </a:p>
          <a:p>
            <a:pPr>
              <a:lnSpc>
                <a:spcPct val="150000"/>
              </a:lnSpc>
            </a:pPr>
            <a:r>
              <a:rPr lang="ko-KR" altLang="en-US" sz="600" dirty="0">
                <a:solidFill>
                  <a:prstClr val="white"/>
                </a:solidFill>
              </a:rPr>
              <a:t>지역과 공간 변화</a:t>
            </a:r>
            <a:endParaRPr lang="en-US" altLang="ko-KR" sz="600" dirty="0">
              <a:solidFill>
                <a:prstClr val="white"/>
              </a:solidFill>
            </a:endParaRPr>
          </a:p>
        </p:txBody>
      </p:sp>
      <p:pic>
        <p:nvPicPr>
          <p:cNvPr id="151" name="그래픽 150" descr="커서 단색으로 채워진">
            <a:extLst>
              <a:ext uri="{FF2B5EF4-FFF2-40B4-BE49-F238E27FC236}">
                <a16:creationId xmlns:a16="http://schemas.microsoft.com/office/drawing/2014/main" id="{473A9F7C-43D3-BC76-732D-B0B6713FBB67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 rot="1244672">
            <a:off x="-4300088" y="2499631"/>
            <a:ext cx="173430" cy="189588"/>
          </a:xfrm>
          <a:prstGeom prst="rect">
            <a:avLst/>
          </a:prstGeom>
        </p:spPr>
      </p:pic>
      <p:sp>
        <p:nvSpPr>
          <p:cNvPr id="152" name="Rounded Rectangle">
            <a:extLst>
              <a:ext uri="{FF2B5EF4-FFF2-40B4-BE49-F238E27FC236}">
                <a16:creationId xmlns:a16="http://schemas.microsoft.com/office/drawing/2014/main" id="{F515C354-5D41-D33B-5B2D-B4BA0AA867FF}"/>
              </a:ext>
            </a:extLst>
          </p:cNvPr>
          <p:cNvSpPr/>
          <p:nvPr/>
        </p:nvSpPr>
        <p:spPr>
          <a:xfrm>
            <a:off x="-3999660" y="1946522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10-7</a:t>
            </a:r>
            <a:endParaRPr sz="700" dirty="0">
              <a:solidFill>
                <a:schemeClr val="bg1"/>
              </a:solidFill>
            </a:endParaRPr>
          </a:p>
        </p:txBody>
      </p:sp>
      <p:grpSp>
        <p:nvGrpSpPr>
          <p:cNvPr id="3" name="그룹 2">
            <a:extLst>
              <a:ext uri="{FF2B5EF4-FFF2-40B4-BE49-F238E27FC236}">
                <a16:creationId xmlns:a16="http://schemas.microsoft.com/office/drawing/2014/main" id="{78F7577E-AB94-A75F-072F-091175228000}"/>
              </a:ext>
            </a:extLst>
          </p:cNvPr>
          <p:cNvGrpSpPr/>
          <p:nvPr/>
        </p:nvGrpSpPr>
        <p:grpSpPr>
          <a:xfrm>
            <a:off x="765265" y="6566699"/>
            <a:ext cx="2329984" cy="1017193"/>
            <a:chOff x="765265" y="6554885"/>
            <a:chExt cx="2329984" cy="1017193"/>
          </a:xfrm>
        </p:grpSpPr>
        <p:sp>
          <p:nvSpPr>
            <p:cNvPr id="6" name="사각형: 둥근 모서리 5">
              <a:extLst>
                <a:ext uri="{FF2B5EF4-FFF2-40B4-BE49-F238E27FC236}">
                  <a16:creationId xmlns:a16="http://schemas.microsoft.com/office/drawing/2014/main" id="{2C4F8D48-F3CA-7FFC-64D4-4009A93F67EA}"/>
                </a:ext>
              </a:extLst>
            </p:cNvPr>
            <p:cNvSpPr/>
            <p:nvPr/>
          </p:nvSpPr>
          <p:spPr>
            <a:xfrm>
              <a:off x="768910" y="6554885"/>
              <a:ext cx="2326339" cy="1017193"/>
            </a:xfrm>
            <a:prstGeom prst="roundRect">
              <a:avLst>
                <a:gd name="adj" fmla="val 9138"/>
              </a:avLst>
            </a:prstGeom>
            <a:solidFill>
              <a:schemeClr val="bg1">
                <a:lumMod val="9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D0E3BB15-BD73-9E75-B943-C8A395E9B5ED}"/>
                </a:ext>
              </a:extLst>
            </p:cNvPr>
            <p:cNvSpPr txBox="1"/>
            <p:nvPr/>
          </p:nvSpPr>
          <p:spPr>
            <a:xfrm>
              <a:off x="765265" y="6620664"/>
              <a:ext cx="876956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900" b="1" dirty="0"/>
                <a:t>개념 문제</a:t>
              </a: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17C0D591-EAED-4EE7-D2D7-A5B0B3FFDFF4}"/>
                </a:ext>
              </a:extLst>
            </p:cNvPr>
            <p:cNvSpPr txBox="1"/>
            <p:nvPr/>
          </p:nvSpPr>
          <p:spPr>
            <a:xfrm>
              <a:off x="765265" y="6809263"/>
              <a:ext cx="2252814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800" dirty="0">
                  <a:solidFill>
                    <a:schemeClr val="bg1">
                      <a:lumMod val="50000"/>
                    </a:schemeClr>
                  </a:solidFill>
                </a:rPr>
                <a:t>나의 평균이 과목 평균 대비</a:t>
              </a:r>
              <a:r>
                <a:rPr lang="ko-KR" altLang="en-US" sz="800" dirty="0"/>
                <a:t> </a:t>
              </a:r>
              <a:r>
                <a:rPr lang="en-US" altLang="ko-KR" sz="800" b="1" dirty="0">
                  <a:solidFill>
                    <a:srgbClr val="7030A0"/>
                  </a:solidFill>
                </a:rPr>
                <a:t>30</a:t>
              </a:r>
              <a:r>
                <a:rPr lang="ko-KR" altLang="en-US" sz="800" b="1" dirty="0">
                  <a:solidFill>
                    <a:srgbClr val="7030A0"/>
                  </a:solidFill>
                </a:rPr>
                <a:t>초 빨라요</a:t>
              </a: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69CAEDB8-D066-5A49-6BA3-B602652FB991}"/>
                </a:ext>
              </a:extLst>
            </p:cNvPr>
            <p:cNvSpPr txBox="1"/>
            <p:nvPr/>
          </p:nvSpPr>
          <p:spPr>
            <a:xfrm>
              <a:off x="765265" y="7035778"/>
              <a:ext cx="112563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b="1" dirty="0"/>
                <a:t>1</a:t>
              </a:r>
              <a:r>
                <a:rPr lang="ko-KR" altLang="en-US" b="1" dirty="0"/>
                <a:t>분 </a:t>
              </a:r>
              <a:r>
                <a:rPr lang="en-US" altLang="ko-KR" b="1" dirty="0"/>
                <a:t>30</a:t>
              </a:r>
              <a:r>
                <a:rPr lang="ko-KR" altLang="en-US" b="1" dirty="0"/>
                <a:t>초</a:t>
              </a:r>
            </a:p>
          </p:txBody>
        </p:sp>
      </p:grpSp>
      <p:grpSp>
        <p:nvGrpSpPr>
          <p:cNvPr id="10" name="그룹 9">
            <a:extLst>
              <a:ext uri="{FF2B5EF4-FFF2-40B4-BE49-F238E27FC236}">
                <a16:creationId xmlns:a16="http://schemas.microsoft.com/office/drawing/2014/main" id="{A27CD76A-6FD1-94A1-C23F-A9E126E95CD1}"/>
              </a:ext>
            </a:extLst>
          </p:cNvPr>
          <p:cNvGrpSpPr/>
          <p:nvPr/>
        </p:nvGrpSpPr>
        <p:grpSpPr>
          <a:xfrm>
            <a:off x="6070240" y="6578512"/>
            <a:ext cx="2329984" cy="1017193"/>
            <a:chOff x="765265" y="6554885"/>
            <a:chExt cx="2329984" cy="1017193"/>
          </a:xfrm>
        </p:grpSpPr>
        <p:sp>
          <p:nvSpPr>
            <p:cNvPr id="11" name="사각형: 둥근 모서리 10">
              <a:extLst>
                <a:ext uri="{FF2B5EF4-FFF2-40B4-BE49-F238E27FC236}">
                  <a16:creationId xmlns:a16="http://schemas.microsoft.com/office/drawing/2014/main" id="{0F779A74-BA40-5F03-D318-FDA8CF032FA8}"/>
                </a:ext>
              </a:extLst>
            </p:cNvPr>
            <p:cNvSpPr/>
            <p:nvPr/>
          </p:nvSpPr>
          <p:spPr>
            <a:xfrm>
              <a:off x="768910" y="6554885"/>
              <a:ext cx="2326339" cy="1017193"/>
            </a:xfrm>
            <a:prstGeom prst="roundRect">
              <a:avLst>
                <a:gd name="adj" fmla="val 9138"/>
              </a:avLst>
            </a:prstGeom>
            <a:solidFill>
              <a:schemeClr val="bg1">
                <a:lumMod val="9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9F136E7B-85FA-D8FF-D807-EA3528834D5C}"/>
                </a:ext>
              </a:extLst>
            </p:cNvPr>
            <p:cNvSpPr txBox="1"/>
            <p:nvPr/>
          </p:nvSpPr>
          <p:spPr>
            <a:xfrm>
              <a:off x="765265" y="6620664"/>
              <a:ext cx="876956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900" b="1" dirty="0"/>
                <a:t>심화 문제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6CCE67D3-BBC9-F219-0B25-6ACEADCD7EF6}"/>
                </a:ext>
              </a:extLst>
            </p:cNvPr>
            <p:cNvSpPr txBox="1"/>
            <p:nvPr/>
          </p:nvSpPr>
          <p:spPr>
            <a:xfrm>
              <a:off x="765265" y="6809263"/>
              <a:ext cx="2252814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800" dirty="0">
                  <a:solidFill>
                    <a:schemeClr val="bg1">
                      <a:lumMod val="50000"/>
                    </a:schemeClr>
                  </a:solidFill>
                </a:rPr>
                <a:t>나의 평균이 과목 평균과 같아요</a:t>
              </a:r>
              <a:endParaRPr lang="ko-KR" altLang="en-US" sz="800" b="1" dirty="0"/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6F0C492A-CB48-FC70-5986-19A39C322EE2}"/>
                </a:ext>
              </a:extLst>
            </p:cNvPr>
            <p:cNvSpPr txBox="1"/>
            <p:nvPr/>
          </p:nvSpPr>
          <p:spPr>
            <a:xfrm>
              <a:off x="765265" y="7035778"/>
              <a:ext cx="112563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b="1" dirty="0"/>
                <a:t>1</a:t>
              </a:r>
              <a:r>
                <a:rPr lang="ko-KR" altLang="en-US" b="1" dirty="0"/>
                <a:t>분 </a:t>
              </a:r>
              <a:r>
                <a:rPr lang="en-US" altLang="ko-KR" b="1" dirty="0"/>
                <a:t>30</a:t>
              </a:r>
              <a:r>
                <a:rPr lang="ko-KR" altLang="en-US" b="1" dirty="0"/>
                <a:t>초</a:t>
              </a:r>
            </a:p>
          </p:txBody>
        </p:sp>
      </p:grpSp>
      <p:grpSp>
        <p:nvGrpSpPr>
          <p:cNvPr id="15" name="그룹 14">
            <a:extLst>
              <a:ext uri="{FF2B5EF4-FFF2-40B4-BE49-F238E27FC236}">
                <a16:creationId xmlns:a16="http://schemas.microsoft.com/office/drawing/2014/main" id="{F8825B2E-97FD-9FB7-BE62-B79F5331E30F}"/>
              </a:ext>
            </a:extLst>
          </p:cNvPr>
          <p:cNvGrpSpPr/>
          <p:nvPr/>
        </p:nvGrpSpPr>
        <p:grpSpPr>
          <a:xfrm>
            <a:off x="3421930" y="6578513"/>
            <a:ext cx="2329984" cy="1017193"/>
            <a:chOff x="765265" y="6554885"/>
            <a:chExt cx="2329984" cy="1017193"/>
          </a:xfrm>
        </p:grpSpPr>
        <p:sp>
          <p:nvSpPr>
            <p:cNvPr id="16" name="사각형: 둥근 모서리 15">
              <a:extLst>
                <a:ext uri="{FF2B5EF4-FFF2-40B4-BE49-F238E27FC236}">
                  <a16:creationId xmlns:a16="http://schemas.microsoft.com/office/drawing/2014/main" id="{0D4D34F9-C2B0-2F0E-1828-41EBC33352C1}"/>
                </a:ext>
              </a:extLst>
            </p:cNvPr>
            <p:cNvSpPr/>
            <p:nvPr/>
          </p:nvSpPr>
          <p:spPr>
            <a:xfrm>
              <a:off x="768910" y="6554885"/>
              <a:ext cx="2326339" cy="1017193"/>
            </a:xfrm>
            <a:prstGeom prst="roundRect">
              <a:avLst>
                <a:gd name="adj" fmla="val 9138"/>
              </a:avLst>
            </a:prstGeom>
            <a:solidFill>
              <a:schemeClr val="bg1">
                <a:lumMod val="9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38A78CC4-AF5F-1137-C7AE-9197D1E2DB09}"/>
                </a:ext>
              </a:extLst>
            </p:cNvPr>
            <p:cNvSpPr txBox="1"/>
            <p:nvPr/>
          </p:nvSpPr>
          <p:spPr>
            <a:xfrm>
              <a:off x="765265" y="6620664"/>
              <a:ext cx="876956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900" b="1" dirty="0"/>
                <a:t>응용 문제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8D830CC1-0560-36F5-631B-595D6EF0BB30}"/>
                </a:ext>
              </a:extLst>
            </p:cNvPr>
            <p:cNvSpPr txBox="1"/>
            <p:nvPr/>
          </p:nvSpPr>
          <p:spPr>
            <a:xfrm>
              <a:off x="765265" y="6809263"/>
              <a:ext cx="2252814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800" dirty="0">
                  <a:solidFill>
                    <a:schemeClr val="bg1">
                      <a:lumMod val="50000"/>
                    </a:schemeClr>
                  </a:solidFill>
                </a:rPr>
                <a:t>나의 평균이 과목 평균 대비</a:t>
              </a:r>
              <a:r>
                <a:rPr lang="ko-KR" altLang="en-US" sz="800" dirty="0"/>
                <a:t> </a:t>
              </a:r>
              <a:r>
                <a:rPr lang="en-US" altLang="ko-KR" sz="800" b="1" dirty="0">
                  <a:solidFill>
                    <a:schemeClr val="accent2"/>
                  </a:solidFill>
                </a:rPr>
                <a:t>30</a:t>
              </a:r>
              <a:r>
                <a:rPr lang="ko-KR" altLang="en-US" sz="800" b="1" dirty="0">
                  <a:solidFill>
                    <a:schemeClr val="accent2"/>
                  </a:solidFill>
                </a:rPr>
                <a:t>초 느려요</a:t>
              </a: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5316D283-DB9F-5B9A-379C-DE86713C59DE}"/>
                </a:ext>
              </a:extLst>
            </p:cNvPr>
            <p:cNvSpPr txBox="1"/>
            <p:nvPr/>
          </p:nvSpPr>
          <p:spPr>
            <a:xfrm>
              <a:off x="765265" y="7035778"/>
              <a:ext cx="112563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b="1" dirty="0"/>
                <a:t>2</a:t>
              </a:r>
              <a:r>
                <a:rPr lang="ko-KR" altLang="en-US" b="1" dirty="0"/>
                <a:t>분 </a:t>
              </a:r>
              <a:r>
                <a:rPr lang="en-US" altLang="ko-KR" b="1" dirty="0"/>
                <a:t>00</a:t>
              </a:r>
              <a:r>
                <a:rPr lang="ko-KR" altLang="en-US" b="1" dirty="0"/>
                <a:t>초</a:t>
              </a:r>
            </a:p>
          </p:txBody>
        </p:sp>
      </p:grpSp>
      <p:pic>
        <p:nvPicPr>
          <p:cNvPr id="60" name="Graphic 11">
            <a:extLst>
              <a:ext uri="{FF2B5EF4-FFF2-40B4-BE49-F238E27FC236}">
                <a16:creationId xmlns:a16="http://schemas.microsoft.com/office/drawing/2014/main" id="{1994B000-C9CF-CB0B-BB53-4D766274FC85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1811421" y="622825"/>
            <a:ext cx="155002" cy="155002"/>
          </a:xfrm>
          <a:prstGeom prst="rect">
            <a:avLst/>
          </a:prstGeom>
        </p:spPr>
      </p:pic>
      <p:pic>
        <p:nvPicPr>
          <p:cNvPr id="63" name="Graphic 11">
            <a:extLst>
              <a:ext uri="{FF2B5EF4-FFF2-40B4-BE49-F238E27FC236}">
                <a16:creationId xmlns:a16="http://schemas.microsoft.com/office/drawing/2014/main" id="{FCD8E00D-792F-8A29-ED0B-23CB910DD9E1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2008782" y="6337589"/>
            <a:ext cx="155002" cy="155002"/>
          </a:xfrm>
          <a:prstGeom prst="rect">
            <a:avLst/>
          </a:prstGeom>
        </p:spPr>
      </p:pic>
      <p:pic>
        <p:nvPicPr>
          <p:cNvPr id="156" name="Graphic 11">
            <a:extLst>
              <a:ext uri="{FF2B5EF4-FFF2-40B4-BE49-F238E27FC236}">
                <a16:creationId xmlns:a16="http://schemas.microsoft.com/office/drawing/2014/main" id="{E488FF0B-5EB1-4AB9-AB1E-7AB2411B6AC2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1884360" y="7851755"/>
            <a:ext cx="155002" cy="155002"/>
          </a:xfrm>
          <a:prstGeom prst="rect">
            <a:avLst/>
          </a:prstGeom>
        </p:spPr>
      </p:pic>
      <p:pic>
        <p:nvPicPr>
          <p:cNvPr id="158" name="Graphic 11">
            <a:extLst>
              <a:ext uri="{FF2B5EF4-FFF2-40B4-BE49-F238E27FC236}">
                <a16:creationId xmlns:a16="http://schemas.microsoft.com/office/drawing/2014/main" id="{D2CFE42A-4FB2-8692-2968-E2427B6C9B21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-6756669" y="659902"/>
            <a:ext cx="155002" cy="155002"/>
          </a:xfrm>
          <a:prstGeom prst="rect">
            <a:avLst/>
          </a:prstGeom>
        </p:spPr>
      </p:pic>
      <p:sp>
        <p:nvSpPr>
          <p:cNvPr id="175" name="TextBox 174">
            <a:extLst>
              <a:ext uri="{FF2B5EF4-FFF2-40B4-BE49-F238E27FC236}">
                <a16:creationId xmlns:a16="http://schemas.microsoft.com/office/drawing/2014/main" id="{EC2487B1-38B6-7868-73E5-43FE4885CF8E}"/>
              </a:ext>
            </a:extLst>
          </p:cNvPr>
          <p:cNvSpPr txBox="1"/>
          <p:nvPr/>
        </p:nvSpPr>
        <p:spPr>
          <a:xfrm>
            <a:off x="-5267635" y="242919"/>
            <a:ext cx="248818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>
                <a:solidFill>
                  <a:srgbClr val="0070C0"/>
                </a:solidFill>
              </a:rPr>
              <a:t>문제풀이 학습현황  </a:t>
            </a:r>
            <a:r>
              <a:rPr lang="en-US" altLang="ko-KR" sz="1000" b="1" dirty="0">
                <a:solidFill>
                  <a:srgbClr val="0070C0"/>
                </a:solidFill>
              </a:rPr>
              <a:t>- </a:t>
            </a:r>
            <a:r>
              <a:rPr lang="ko-KR" altLang="en-US" sz="1000" b="1" dirty="0" err="1">
                <a:solidFill>
                  <a:srgbClr val="0070C0"/>
                </a:solidFill>
              </a:rPr>
              <a:t>정답률</a:t>
            </a:r>
            <a:r>
              <a:rPr lang="ko-KR" altLang="en-US" sz="1000" b="1" dirty="0">
                <a:solidFill>
                  <a:srgbClr val="0070C0"/>
                </a:solidFill>
              </a:rPr>
              <a:t> 클릭 시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sz="1000" b="1" dirty="0">
              <a:solidFill>
                <a:srgbClr val="0070C0"/>
              </a:solidFill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75E23B74-90A0-B2DF-806B-B6ECC2E38D19}"/>
              </a:ext>
            </a:extLst>
          </p:cNvPr>
          <p:cNvSpPr txBox="1"/>
          <p:nvPr/>
        </p:nvSpPr>
        <p:spPr>
          <a:xfrm>
            <a:off x="667808" y="3680166"/>
            <a:ext cx="942566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ctr"/>
            <a:r>
              <a:rPr lang="ko-KR" altLang="en-US" sz="1000" b="1" dirty="0"/>
              <a:t>동영상 학습시간</a:t>
            </a:r>
            <a:endParaRPr lang="en-US" altLang="ko-KR" sz="1000" b="1" dirty="0"/>
          </a:p>
        </p:txBody>
      </p:sp>
      <p:pic>
        <p:nvPicPr>
          <p:cNvPr id="5" name="Graphic 11">
            <a:extLst>
              <a:ext uri="{FF2B5EF4-FFF2-40B4-BE49-F238E27FC236}">
                <a16:creationId xmlns:a16="http://schemas.microsoft.com/office/drawing/2014/main" id="{6AE6FD7F-BC3A-6D2E-DE64-E47AD10F1D6C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1630460" y="3685543"/>
            <a:ext cx="155002" cy="155002"/>
          </a:xfrm>
          <a:prstGeom prst="rect">
            <a:avLst/>
          </a:prstGeom>
        </p:spPr>
      </p:pic>
      <p:sp>
        <p:nvSpPr>
          <p:cNvPr id="32" name="TextBox 31">
            <a:extLst>
              <a:ext uri="{FF2B5EF4-FFF2-40B4-BE49-F238E27FC236}">
                <a16:creationId xmlns:a16="http://schemas.microsoft.com/office/drawing/2014/main" id="{F43ED0D7-8699-E023-DF12-0B371D5FC21F}"/>
              </a:ext>
            </a:extLst>
          </p:cNvPr>
          <p:cNvSpPr txBox="1"/>
          <p:nvPr/>
        </p:nvSpPr>
        <p:spPr>
          <a:xfrm>
            <a:off x="-4619525" y="4203380"/>
            <a:ext cx="1227900" cy="1692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100" b="1" dirty="0"/>
              <a:t>문제풀이 학습 현황</a:t>
            </a:r>
            <a:endParaRPr lang="en-US" altLang="ko-KR" sz="1050" b="1" dirty="0"/>
          </a:p>
        </p:txBody>
      </p:sp>
      <p:pic>
        <p:nvPicPr>
          <p:cNvPr id="35" name="Graphic 11">
            <a:extLst>
              <a:ext uri="{FF2B5EF4-FFF2-40B4-BE49-F238E27FC236}">
                <a16:creationId xmlns:a16="http://schemas.microsoft.com/office/drawing/2014/main" id="{9800488C-5588-3596-8451-D0429A3E08B9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-3383229" y="4205354"/>
            <a:ext cx="155002" cy="155002"/>
          </a:xfrm>
          <a:prstGeom prst="rect">
            <a:avLst/>
          </a:prstGeom>
        </p:spPr>
      </p:pic>
      <p:sp>
        <p:nvSpPr>
          <p:cNvPr id="61" name="모서리가 둥근 사각형 설명선 11">
            <a:extLst>
              <a:ext uri="{FF2B5EF4-FFF2-40B4-BE49-F238E27FC236}">
                <a16:creationId xmlns:a16="http://schemas.microsoft.com/office/drawing/2014/main" id="{8F0F9893-4777-BC0A-1F19-98B94E663D7A}"/>
              </a:ext>
            </a:extLst>
          </p:cNvPr>
          <p:cNvSpPr/>
          <p:nvPr/>
        </p:nvSpPr>
        <p:spPr>
          <a:xfrm>
            <a:off x="-4605977" y="4475558"/>
            <a:ext cx="4308716" cy="146689"/>
          </a:xfrm>
          <a:prstGeom prst="wedgeRoundRectCallout">
            <a:avLst>
              <a:gd name="adj1" fmla="val -20632"/>
              <a:gd name="adj2" fmla="val -97913"/>
              <a:gd name="adj3" fmla="val 16667"/>
            </a:avLst>
          </a:prstGeom>
          <a:solidFill>
            <a:srgbClr val="7F7F7F">
              <a:alpha val="85098"/>
            </a:srgbClr>
          </a:solidFill>
          <a:ln w="12700">
            <a:noFill/>
            <a:miter lim="400000"/>
          </a:ln>
        </p:spPr>
        <p:txBody>
          <a:bodyPr lIns="72000" tIns="71437" rIns="72000" bIns="71437" rtlCol="0" anchor="ctr"/>
          <a:lstStyle/>
          <a:p>
            <a:pPr algn="ctr"/>
            <a:r>
              <a:rPr kumimoji="1" lang="ko-KR" altLang="en-US" sz="700" dirty="0">
                <a:solidFill>
                  <a:schemeClr val="bg1"/>
                </a:solidFill>
              </a:rPr>
              <a:t>단원 별 학습한 진단 문항 및 문제집 문항 수에 대한 총 합산 및 평균 </a:t>
            </a:r>
            <a:r>
              <a:rPr kumimoji="1" lang="ko-KR" altLang="en-US" sz="700" dirty="0" err="1">
                <a:solidFill>
                  <a:schemeClr val="bg1"/>
                </a:solidFill>
              </a:rPr>
              <a:t>정답률</a:t>
            </a:r>
            <a:endParaRPr lang="ko-KR" altLang="en-US" sz="600" dirty="0">
              <a:solidFill>
                <a:schemeClr val="bg1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E6EE9182-598B-65DE-8F73-9DC2CD195F47}"/>
              </a:ext>
            </a:extLst>
          </p:cNvPr>
          <p:cNvSpPr txBox="1"/>
          <p:nvPr/>
        </p:nvSpPr>
        <p:spPr>
          <a:xfrm>
            <a:off x="-3446044" y="3948204"/>
            <a:ext cx="216277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b="1" dirty="0">
                <a:solidFill>
                  <a:srgbClr val="0070C0"/>
                </a:solidFill>
              </a:rPr>
              <a:t>&lt;</a:t>
            </a:r>
            <a:r>
              <a:rPr lang="ko-KR" altLang="en-US" sz="1200" b="1" dirty="0">
                <a:solidFill>
                  <a:srgbClr val="0070C0"/>
                </a:solidFill>
              </a:rPr>
              <a:t>마우스 오버 시 </a:t>
            </a:r>
            <a:r>
              <a:rPr lang="ko-KR" altLang="en-US" sz="1200" b="1" dirty="0" err="1">
                <a:solidFill>
                  <a:srgbClr val="0070C0"/>
                </a:solidFill>
              </a:rPr>
              <a:t>툴팁</a:t>
            </a:r>
            <a:r>
              <a:rPr lang="ko-KR" altLang="en-US" sz="1200" b="1" dirty="0">
                <a:solidFill>
                  <a:srgbClr val="0070C0"/>
                </a:solidFill>
              </a:rPr>
              <a:t> 제공</a:t>
            </a:r>
            <a:r>
              <a:rPr lang="en-US" altLang="ko-KR" sz="1200" b="1" dirty="0">
                <a:solidFill>
                  <a:srgbClr val="0070C0"/>
                </a:solidFill>
              </a:rPr>
              <a:t>&gt;</a:t>
            </a:r>
            <a:endParaRPr lang="x-none" sz="1200" b="1" dirty="0">
              <a:solidFill>
                <a:srgbClr val="0070C0"/>
              </a:solidFill>
            </a:endParaRPr>
          </a:p>
        </p:txBody>
      </p:sp>
      <p:sp>
        <p:nvSpPr>
          <p:cNvPr id="448" name="TextBox 447">
            <a:extLst>
              <a:ext uri="{FF2B5EF4-FFF2-40B4-BE49-F238E27FC236}">
                <a16:creationId xmlns:a16="http://schemas.microsoft.com/office/drawing/2014/main" id="{F136B76C-FAAF-3EDA-3C56-126B923C74E7}"/>
              </a:ext>
            </a:extLst>
          </p:cNvPr>
          <p:cNvSpPr txBox="1"/>
          <p:nvPr/>
        </p:nvSpPr>
        <p:spPr>
          <a:xfrm>
            <a:off x="-4616929" y="4733015"/>
            <a:ext cx="1037143" cy="1692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100" b="1" dirty="0"/>
              <a:t>동영상 학습시간</a:t>
            </a:r>
            <a:endParaRPr lang="en-US" altLang="ko-KR" sz="1050" b="1" dirty="0"/>
          </a:p>
        </p:txBody>
      </p:sp>
      <p:pic>
        <p:nvPicPr>
          <p:cNvPr id="450" name="Graphic 11">
            <a:extLst>
              <a:ext uri="{FF2B5EF4-FFF2-40B4-BE49-F238E27FC236}">
                <a16:creationId xmlns:a16="http://schemas.microsoft.com/office/drawing/2014/main" id="{65D46327-11C4-6D0B-74B0-50272E767500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-3573248" y="4729859"/>
            <a:ext cx="155002" cy="155002"/>
          </a:xfrm>
          <a:prstGeom prst="rect">
            <a:avLst/>
          </a:prstGeom>
        </p:spPr>
      </p:pic>
      <p:sp>
        <p:nvSpPr>
          <p:cNvPr id="452" name="모서리가 둥근 사각형 설명선 11">
            <a:extLst>
              <a:ext uri="{FF2B5EF4-FFF2-40B4-BE49-F238E27FC236}">
                <a16:creationId xmlns:a16="http://schemas.microsoft.com/office/drawing/2014/main" id="{BB99B507-7892-A51A-7FAB-1A2D0A512078}"/>
              </a:ext>
            </a:extLst>
          </p:cNvPr>
          <p:cNvSpPr/>
          <p:nvPr/>
        </p:nvSpPr>
        <p:spPr>
          <a:xfrm>
            <a:off x="-4605977" y="5030366"/>
            <a:ext cx="4308716" cy="146689"/>
          </a:xfrm>
          <a:prstGeom prst="wedgeRoundRectCallout">
            <a:avLst>
              <a:gd name="adj1" fmla="val -24055"/>
              <a:gd name="adj2" fmla="val -115349"/>
              <a:gd name="adj3" fmla="val 16667"/>
            </a:avLst>
          </a:prstGeom>
          <a:solidFill>
            <a:srgbClr val="7F7F7F">
              <a:alpha val="85098"/>
            </a:srgbClr>
          </a:solidFill>
          <a:ln w="12700">
            <a:noFill/>
            <a:miter lim="400000"/>
          </a:ln>
        </p:spPr>
        <p:txBody>
          <a:bodyPr lIns="72000" tIns="71437" rIns="72000" bIns="71437" rtlCol="0" anchor="ctr"/>
          <a:lstStyle/>
          <a:p>
            <a:pPr algn="ctr"/>
            <a:r>
              <a:rPr kumimoji="1" lang="ko-KR" altLang="en-US" sz="700" dirty="0">
                <a:solidFill>
                  <a:schemeClr val="bg1"/>
                </a:solidFill>
              </a:rPr>
              <a:t>단원 별 학습한 영상 시청 시간의 총 합산</a:t>
            </a:r>
            <a:endParaRPr lang="ko-KR" altLang="en-US" sz="600" dirty="0">
              <a:solidFill>
                <a:schemeClr val="bg1"/>
              </a:solidFill>
              <a:latin typeface="맑은 고딕" panose="020B0503020000020004" pitchFamily="50" charset="-127"/>
            </a:endParaRPr>
          </a:p>
        </p:txBody>
      </p:sp>
      <p:sp>
        <p:nvSpPr>
          <p:cNvPr id="453" name="TextBox 452">
            <a:extLst>
              <a:ext uri="{FF2B5EF4-FFF2-40B4-BE49-F238E27FC236}">
                <a16:creationId xmlns:a16="http://schemas.microsoft.com/office/drawing/2014/main" id="{66E5F751-55CA-9DDC-86FC-F3DDDA904787}"/>
              </a:ext>
            </a:extLst>
          </p:cNvPr>
          <p:cNvSpPr txBox="1"/>
          <p:nvPr/>
        </p:nvSpPr>
        <p:spPr>
          <a:xfrm>
            <a:off x="-4614864" y="5270113"/>
            <a:ext cx="1368965" cy="1692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100" b="1"/>
              <a:t>문제당 평균 풀이시간</a:t>
            </a:r>
            <a:endParaRPr lang="en-US" altLang="ko-KR" sz="1050" b="1" dirty="0"/>
          </a:p>
        </p:txBody>
      </p:sp>
      <p:pic>
        <p:nvPicPr>
          <p:cNvPr id="454" name="Graphic 11">
            <a:extLst>
              <a:ext uri="{FF2B5EF4-FFF2-40B4-BE49-F238E27FC236}">
                <a16:creationId xmlns:a16="http://schemas.microsoft.com/office/drawing/2014/main" id="{E1AEEA5C-0512-1F31-42F6-F6F8F50FBD9D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-3230254" y="5271753"/>
            <a:ext cx="155002" cy="155002"/>
          </a:xfrm>
          <a:prstGeom prst="rect">
            <a:avLst/>
          </a:prstGeom>
        </p:spPr>
      </p:pic>
      <p:sp>
        <p:nvSpPr>
          <p:cNvPr id="455" name="모서리가 둥근 사각형 설명선 11">
            <a:extLst>
              <a:ext uri="{FF2B5EF4-FFF2-40B4-BE49-F238E27FC236}">
                <a16:creationId xmlns:a16="http://schemas.microsoft.com/office/drawing/2014/main" id="{D9344E98-11C3-E275-2249-7B164B95730B}"/>
              </a:ext>
            </a:extLst>
          </p:cNvPr>
          <p:cNvSpPr/>
          <p:nvPr/>
        </p:nvSpPr>
        <p:spPr>
          <a:xfrm>
            <a:off x="-4597565" y="5540926"/>
            <a:ext cx="4308716" cy="146689"/>
          </a:xfrm>
          <a:prstGeom prst="wedgeRoundRectCallout">
            <a:avLst>
              <a:gd name="adj1" fmla="val -16773"/>
              <a:gd name="adj2" fmla="val -97913"/>
              <a:gd name="adj3" fmla="val 16667"/>
            </a:avLst>
          </a:prstGeom>
          <a:solidFill>
            <a:srgbClr val="7F7F7F">
              <a:alpha val="85098"/>
            </a:srgbClr>
          </a:solidFill>
          <a:ln w="12700">
            <a:noFill/>
            <a:miter lim="400000"/>
          </a:ln>
        </p:spPr>
        <p:txBody>
          <a:bodyPr lIns="72000" tIns="71437" rIns="72000" bIns="71437" rtlCol="0" anchor="ctr"/>
          <a:lstStyle/>
          <a:p>
            <a:pPr algn="ctr"/>
            <a:r>
              <a:rPr kumimoji="1" lang="ko-KR" altLang="en-US" sz="700" dirty="0">
                <a:solidFill>
                  <a:schemeClr val="bg1"/>
                </a:solidFill>
              </a:rPr>
              <a:t>문제풀이 시 한 문제당 평균 풀이 시간</a:t>
            </a:r>
            <a:endParaRPr lang="ko-KR" altLang="en-US" sz="600" dirty="0">
              <a:solidFill>
                <a:schemeClr val="bg1"/>
              </a:solidFill>
              <a:latin typeface="맑은 고딕" panose="020B0503020000020004" pitchFamily="50" charset="-127"/>
            </a:endParaRPr>
          </a:p>
        </p:txBody>
      </p:sp>
      <p:sp>
        <p:nvSpPr>
          <p:cNvPr id="456" name="TextBox 455">
            <a:extLst>
              <a:ext uri="{FF2B5EF4-FFF2-40B4-BE49-F238E27FC236}">
                <a16:creationId xmlns:a16="http://schemas.microsoft.com/office/drawing/2014/main" id="{69BAE294-FE9C-D0B4-8E66-EA1065679A62}"/>
              </a:ext>
            </a:extLst>
          </p:cNvPr>
          <p:cNvSpPr txBox="1"/>
          <p:nvPr/>
        </p:nvSpPr>
        <p:spPr>
          <a:xfrm>
            <a:off x="-4619525" y="5766199"/>
            <a:ext cx="1227900" cy="1692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100" b="1"/>
              <a:t>문제유형 별 </a:t>
            </a:r>
            <a:r>
              <a:rPr lang="ko-KR" altLang="en-US" sz="1100" b="1" dirty="0" err="1"/>
              <a:t>정답률</a:t>
            </a:r>
            <a:endParaRPr lang="en-US" altLang="ko-KR" sz="1050" b="1" dirty="0"/>
          </a:p>
        </p:txBody>
      </p:sp>
      <p:pic>
        <p:nvPicPr>
          <p:cNvPr id="457" name="Graphic 11">
            <a:extLst>
              <a:ext uri="{FF2B5EF4-FFF2-40B4-BE49-F238E27FC236}">
                <a16:creationId xmlns:a16="http://schemas.microsoft.com/office/drawing/2014/main" id="{0C1208E7-420A-5829-3BF6-1B01A11EB59E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-3325972" y="5766199"/>
            <a:ext cx="155002" cy="155002"/>
          </a:xfrm>
          <a:prstGeom prst="rect">
            <a:avLst/>
          </a:prstGeom>
        </p:spPr>
      </p:pic>
      <p:sp>
        <p:nvSpPr>
          <p:cNvPr id="523" name="모서리가 둥근 사각형 설명선 11">
            <a:extLst>
              <a:ext uri="{FF2B5EF4-FFF2-40B4-BE49-F238E27FC236}">
                <a16:creationId xmlns:a16="http://schemas.microsoft.com/office/drawing/2014/main" id="{2EADC116-6DD8-4261-1AB3-78156A8285E7}"/>
              </a:ext>
            </a:extLst>
          </p:cNvPr>
          <p:cNvSpPr/>
          <p:nvPr/>
        </p:nvSpPr>
        <p:spPr>
          <a:xfrm>
            <a:off x="-4570765" y="6076774"/>
            <a:ext cx="4308716" cy="146689"/>
          </a:xfrm>
          <a:prstGeom prst="wedgeRoundRectCallout">
            <a:avLst>
              <a:gd name="adj1" fmla="val -19148"/>
              <a:gd name="adj2" fmla="val -124068"/>
              <a:gd name="adj3" fmla="val 16667"/>
            </a:avLst>
          </a:prstGeom>
          <a:solidFill>
            <a:srgbClr val="7F7F7F">
              <a:alpha val="85098"/>
            </a:srgbClr>
          </a:solidFill>
          <a:ln w="12700">
            <a:noFill/>
            <a:miter lim="400000"/>
          </a:ln>
        </p:spPr>
        <p:txBody>
          <a:bodyPr lIns="72000" tIns="71437" rIns="72000" bIns="71437" rtlCol="0" anchor="ctr"/>
          <a:lstStyle/>
          <a:p>
            <a:pPr algn="ctr"/>
            <a:r>
              <a:rPr kumimoji="1" lang="ko-KR" altLang="en-US" sz="700" dirty="0">
                <a:solidFill>
                  <a:schemeClr val="bg1"/>
                </a:solidFill>
              </a:rPr>
              <a:t>단원 별 문제유형에 따른 평균 </a:t>
            </a:r>
            <a:r>
              <a:rPr kumimoji="1" lang="ko-KR" altLang="en-US" sz="700" dirty="0" err="1">
                <a:solidFill>
                  <a:schemeClr val="bg1"/>
                </a:solidFill>
              </a:rPr>
              <a:t>정답률</a:t>
            </a:r>
            <a:endParaRPr lang="ko-KR" altLang="en-US" sz="600" dirty="0">
              <a:solidFill>
                <a:schemeClr val="bg1"/>
              </a:solidFill>
              <a:latin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250366503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>
            <a:extLst>
              <a:ext uri="{FF2B5EF4-FFF2-40B4-BE49-F238E27FC236}">
                <a16:creationId xmlns:a16="http://schemas.microsoft.com/office/drawing/2014/main" id="{80B60E03-9969-DB98-7AF0-E073C879637A}"/>
              </a:ext>
            </a:extLst>
          </p:cNvPr>
          <p:cNvGraphicFramePr>
            <a:graphicFrameLocks noGrp="1"/>
          </p:cNvGraphicFramePr>
          <p:nvPr/>
        </p:nvGraphicFramePr>
        <p:xfrm>
          <a:off x="135383" y="608112"/>
          <a:ext cx="11788907" cy="1293265"/>
        </p:xfrm>
        <a:graphic>
          <a:graphicData uri="http://schemas.openxmlformats.org/drawingml/2006/table">
            <a:tbl>
              <a:tblPr/>
              <a:tblGrid>
                <a:gridCol w="2725260">
                  <a:extLst>
                    <a:ext uri="{9D8B030D-6E8A-4147-A177-3AD203B41FA5}">
                      <a16:colId xmlns:a16="http://schemas.microsoft.com/office/drawing/2014/main" val="58004440"/>
                    </a:ext>
                  </a:extLst>
                </a:gridCol>
                <a:gridCol w="5475637">
                  <a:extLst>
                    <a:ext uri="{9D8B030D-6E8A-4147-A177-3AD203B41FA5}">
                      <a16:colId xmlns:a16="http://schemas.microsoft.com/office/drawing/2014/main" val="1012792344"/>
                    </a:ext>
                  </a:extLst>
                </a:gridCol>
                <a:gridCol w="1082040">
                  <a:extLst>
                    <a:ext uri="{9D8B030D-6E8A-4147-A177-3AD203B41FA5}">
                      <a16:colId xmlns:a16="http://schemas.microsoft.com/office/drawing/2014/main" val="3730682055"/>
                    </a:ext>
                  </a:extLst>
                </a:gridCol>
                <a:gridCol w="1252985">
                  <a:extLst>
                    <a:ext uri="{9D8B030D-6E8A-4147-A177-3AD203B41FA5}">
                      <a16:colId xmlns:a16="http://schemas.microsoft.com/office/drawing/2014/main" val="1084266289"/>
                    </a:ext>
                  </a:extLst>
                </a:gridCol>
                <a:gridCol w="1252985">
                  <a:extLst>
                    <a:ext uri="{9D8B030D-6E8A-4147-A177-3AD203B41FA5}">
                      <a16:colId xmlns:a16="http://schemas.microsoft.com/office/drawing/2014/main" val="2558384952"/>
                    </a:ext>
                  </a:extLst>
                </a:gridCol>
              </a:tblGrid>
              <a:tr h="286161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1000" dirty="0">
                          <a:effectLst/>
                        </a:rPr>
                        <a:t>항목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1000" dirty="0">
                          <a:effectLst/>
                        </a:rPr>
                        <a:t>설명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dirty="0">
                          <a:effectLst/>
                        </a:rPr>
                        <a:t>케이스 구분</a:t>
                      </a:r>
                      <a:endParaRPr lang="en-US" sz="10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dirty="0">
                          <a:effectLst/>
                        </a:rPr>
                        <a:t>진급 </a:t>
                      </a:r>
                      <a:r>
                        <a:rPr lang="ko-KR" altLang="en-US" sz="1000">
                          <a:effectLst/>
                        </a:rPr>
                        <a:t>화면 </a:t>
                      </a:r>
                      <a:r>
                        <a:rPr lang="en-US" sz="1000">
                          <a:effectLst/>
                        </a:rPr>
                        <a:t>ID</a:t>
                      </a:r>
                      <a:endParaRPr lang="en-US" sz="10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dirty="0">
                          <a:effectLst/>
                        </a:rPr>
                        <a:t>전학 화면 </a:t>
                      </a:r>
                      <a:r>
                        <a:rPr lang="en-US" altLang="ko-KR" sz="1000" dirty="0">
                          <a:effectLst/>
                        </a:rPr>
                        <a:t>ID</a:t>
                      </a:r>
                      <a:endParaRPr lang="en-US" sz="10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76834888"/>
                  </a:ext>
                </a:extLst>
              </a:tr>
              <a:tr h="199384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누적 학습 수준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진급</a:t>
                      </a:r>
                      <a:r>
                        <a:rPr lang="en-US" altLang="ko-KR" sz="800" dirty="0">
                          <a:effectLst/>
                        </a:rPr>
                        <a:t>/</a:t>
                      </a:r>
                      <a:r>
                        <a:rPr lang="ko-KR" altLang="en-US" sz="800" dirty="0">
                          <a:effectLst/>
                        </a:rPr>
                        <a:t>전학 </a:t>
                      </a:r>
                      <a:r>
                        <a:rPr lang="en-US" altLang="ko-KR" sz="800" dirty="0">
                          <a:effectLst/>
                        </a:rPr>
                        <a:t>: </a:t>
                      </a:r>
                      <a:r>
                        <a:rPr lang="ko-KR" altLang="en-US" sz="800" dirty="0">
                          <a:effectLst/>
                        </a:rPr>
                        <a:t>이전 통계</a:t>
                      </a:r>
                      <a:r>
                        <a:rPr lang="en-US" altLang="ko-KR" sz="800" dirty="0">
                          <a:effectLst/>
                        </a:rPr>
                        <a:t>/</a:t>
                      </a:r>
                      <a:r>
                        <a:rPr lang="ko-KR" altLang="en-US" sz="800" dirty="0">
                          <a:effectLst/>
                        </a:rPr>
                        <a:t>진단 결과 등 유지상태에 최초 진입 화면은 이력 없는 화면</a:t>
                      </a:r>
                      <a:endParaRPr lang="en-US" altLang="ko-KR" sz="8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1" kern="1200" dirty="0">
                          <a:solidFill>
                            <a:srgbClr val="FF0000"/>
                          </a:solidFill>
                          <a:latin typeface="+mn-lt"/>
                          <a:ea typeface="+mn-ea"/>
                          <a:cs typeface="+mn-cs"/>
                        </a:rPr>
                        <a:t>진급 </a:t>
                      </a:r>
                      <a:r>
                        <a:rPr lang="en-US" altLang="ko-KR" sz="8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/</a:t>
                      </a:r>
                      <a:r>
                        <a:rPr lang="en-US" altLang="ko-KR" sz="800" b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800" b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전학</a:t>
                      </a:r>
                      <a:endParaRPr lang="en-US" altLang="ko-KR" sz="800" b="1" kern="1200" dirty="0">
                        <a:solidFill>
                          <a:srgbClr val="0070C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gridSpan="2">
                  <a:txBody>
                    <a:bodyPr/>
                    <a:lstStyle/>
                    <a:p>
                      <a:pPr algn="ctr"/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STU-AIR-001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STU-INT-MAI-001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64006009"/>
                  </a:ext>
                </a:extLst>
              </a:tr>
              <a:tr h="269240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나의 강점 과목 분석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이전 통계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진단 결과 등 유지상태에 최초 진입 화면은 이력 없는 화면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 </a:t>
                      </a:r>
                      <a:r>
                        <a:rPr kumimoji="0" lang="en-US" altLang="ko-KR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en-US" altLang="ko-KR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kumimoji="0" lang="ko-KR" alt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</a:t>
                      </a:r>
                      <a:endParaRPr kumimoji="0" lang="en-US" altLang="ko-KR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94142610"/>
                  </a:ext>
                </a:extLst>
              </a:tr>
              <a:tr h="269240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과목별 리포트</a:t>
                      </a:r>
                      <a:r>
                        <a:rPr lang="en-US" altLang="ko-KR" sz="800" dirty="0">
                          <a:effectLst/>
                        </a:rPr>
                        <a:t> </a:t>
                      </a:r>
                      <a:r>
                        <a:rPr lang="ko-KR" altLang="en-US" sz="800" dirty="0">
                          <a:effectLst/>
                        </a:rPr>
                        <a:t>보기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이전 통계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진단 결과 등 유지상태에 최초 진입 화면은 이력 없는 화면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 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</a:t>
                      </a:r>
                      <a:endParaRPr kumimoji="0" lang="en-US" altLang="ko-KR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29007555"/>
                  </a:ext>
                </a:extLst>
              </a:tr>
              <a:tr h="269240"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>
                          <a:effectLst/>
                        </a:rPr>
                        <a:t>누적 학습 현황</a:t>
                      </a:r>
                      <a:r>
                        <a:rPr lang="en-US" altLang="ko-KR" sz="800" dirty="0">
                          <a:effectLst/>
                        </a:rPr>
                        <a:t>(</a:t>
                      </a:r>
                      <a:r>
                        <a:rPr lang="ko-KR" altLang="en-US" sz="800" dirty="0">
                          <a:effectLst/>
                        </a:rPr>
                        <a:t>문제 풀이 수 </a:t>
                      </a:r>
                      <a:r>
                        <a:rPr lang="en-US" altLang="ko-KR" sz="800" dirty="0">
                          <a:effectLst/>
                        </a:rPr>
                        <a:t>~ </a:t>
                      </a:r>
                      <a:r>
                        <a:rPr lang="ko-KR" altLang="en-US" sz="800" dirty="0">
                          <a:effectLst/>
                        </a:rPr>
                        <a:t>문제유형 별 </a:t>
                      </a:r>
                      <a:r>
                        <a:rPr lang="ko-KR" altLang="en-US" sz="800" dirty="0" err="1">
                          <a:effectLst/>
                        </a:rPr>
                        <a:t>정답률</a:t>
                      </a:r>
                      <a:r>
                        <a:rPr lang="en-US" altLang="ko-KR" sz="800" dirty="0">
                          <a:effectLst/>
                        </a:rPr>
                        <a:t>)</a:t>
                      </a:r>
                      <a:endParaRPr lang="ko-KR" altLang="en-US" sz="8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r>
                        <a:rPr kumimoji="0" lang="en-US" altLang="ko-KR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 </a:t>
                      </a:r>
                      <a:r>
                        <a:rPr kumimoji="0" lang="en-US" altLang="ko-KR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이전 통계</a:t>
                      </a:r>
                      <a:r>
                        <a:rPr kumimoji="0" lang="en-US" altLang="ko-KR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진단 결과 등 유지상태에 최초 진입 화면은 이력 없는 화면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 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</a:t>
                      </a:r>
                      <a:endParaRPr kumimoji="0" lang="en-US" altLang="ko-KR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66273636"/>
                  </a:ext>
                </a:extLst>
              </a:tr>
            </a:tbl>
          </a:graphicData>
        </a:graphic>
      </p:graphicFrame>
      <p:sp>
        <p:nvSpPr>
          <p:cNvPr id="3" name="TextBox 2">
            <a:extLst>
              <a:ext uri="{FF2B5EF4-FFF2-40B4-BE49-F238E27FC236}">
                <a16:creationId xmlns:a16="http://schemas.microsoft.com/office/drawing/2014/main" id="{C88C1171-0BB1-34BC-7A43-3BFDD78508D5}"/>
              </a:ext>
            </a:extLst>
          </p:cNvPr>
          <p:cNvSpPr txBox="1"/>
          <p:nvPr/>
        </p:nvSpPr>
        <p:spPr>
          <a:xfrm>
            <a:off x="74423" y="286858"/>
            <a:ext cx="282641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/>
              <a:t>◆ 학생</a:t>
            </a:r>
            <a:r>
              <a:rPr lang="en-US" altLang="ko-KR" sz="1200" dirty="0"/>
              <a:t> </a:t>
            </a:r>
            <a:r>
              <a:rPr lang="ko-KR" altLang="en-US" sz="1200" dirty="0"/>
              <a:t>진급</a:t>
            </a:r>
            <a:r>
              <a:rPr lang="en-US" altLang="ko-KR" sz="1200" dirty="0"/>
              <a:t>/</a:t>
            </a:r>
            <a:r>
              <a:rPr lang="ko-KR" altLang="en-US" sz="1200" dirty="0"/>
              <a:t>전학 케이스별 화면 설명</a:t>
            </a:r>
          </a:p>
        </p:txBody>
      </p:sp>
      <p:graphicFrame>
        <p:nvGraphicFramePr>
          <p:cNvPr id="4" name="표 3">
            <a:extLst>
              <a:ext uri="{FF2B5EF4-FFF2-40B4-BE49-F238E27FC236}">
                <a16:creationId xmlns:a16="http://schemas.microsoft.com/office/drawing/2014/main" id="{7C3771FE-C40F-38AD-A85B-AC179F4AB26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42620224"/>
              </p:ext>
            </p:extLst>
          </p:nvPr>
        </p:nvGraphicFramePr>
        <p:xfrm>
          <a:off x="135383" y="2617653"/>
          <a:ext cx="11788907" cy="1725560"/>
        </p:xfrm>
        <a:graphic>
          <a:graphicData uri="http://schemas.openxmlformats.org/drawingml/2006/table">
            <a:tbl>
              <a:tblPr/>
              <a:tblGrid>
                <a:gridCol w="2725260">
                  <a:extLst>
                    <a:ext uri="{9D8B030D-6E8A-4147-A177-3AD203B41FA5}">
                      <a16:colId xmlns:a16="http://schemas.microsoft.com/office/drawing/2014/main" val="58004440"/>
                    </a:ext>
                  </a:extLst>
                </a:gridCol>
                <a:gridCol w="5498497">
                  <a:extLst>
                    <a:ext uri="{9D8B030D-6E8A-4147-A177-3AD203B41FA5}">
                      <a16:colId xmlns:a16="http://schemas.microsoft.com/office/drawing/2014/main" val="1012792344"/>
                    </a:ext>
                  </a:extLst>
                </a:gridCol>
                <a:gridCol w="1082040">
                  <a:extLst>
                    <a:ext uri="{9D8B030D-6E8A-4147-A177-3AD203B41FA5}">
                      <a16:colId xmlns:a16="http://schemas.microsoft.com/office/drawing/2014/main" val="3730682055"/>
                    </a:ext>
                  </a:extLst>
                </a:gridCol>
                <a:gridCol w="1241555">
                  <a:extLst>
                    <a:ext uri="{9D8B030D-6E8A-4147-A177-3AD203B41FA5}">
                      <a16:colId xmlns:a16="http://schemas.microsoft.com/office/drawing/2014/main" val="1084266289"/>
                    </a:ext>
                  </a:extLst>
                </a:gridCol>
                <a:gridCol w="1241555">
                  <a:extLst>
                    <a:ext uri="{9D8B030D-6E8A-4147-A177-3AD203B41FA5}">
                      <a16:colId xmlns:a16="http://schemas.microsoft.com/office/drawing/2014/main" val="2971078466"/>
                    </a:ext>
                  </a:extLst>
                </a:gridCol>
              </a:tblGrid>
              <a:tr h="379360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1000" dirty="0">
                          <a:effectLst/>
                        </a:rPr>
                        <a:t>항목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1000" dirty="0">
                          <a:effectLst/>
                        </a:rPr>
                        <a:t>설명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dirty="0">
                          <a:effectLst/>
                        </a:rPr>
                        <a:t>케이스 구분</a:t>
                      </a:r>
                      <a:endParaRPr lang="en-US" sz="10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dirty="0">
                          <a:effectLst/>
                        </a:rPr>
                        <a:t>진급</a:t>
                      </a:r>
                      <a:r>
                        <a:rPr lang="en-US" altLang="ko-KR" sz="1000" dirty="0">
                          <a:effectLst/>
                        </a:rPr>
                        <a:t>/</a:t>
                      </a:r>
                      <a:r>
                        <a:rPr lang="ko-KR" altLang="en-US" sz="1000" dirty="0">
                          <a:effectLst/>
                        </a:rPr>
                        <a:t>전출 화면 </a:t>
                      </a:r>
                      <a:r>
                        <a:rPr lang="en-US" sz="1000" dirty="0">
                          <a:effectLst/>
                        </a:rPr>
                        <a:t>ID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dirty="0">
                          <a:effectLst/>
                        </a:rPr>
                        <a:t>학생 전학 화면 </a:t>
                      </a:r>
                      <a:r>
                        <a:rPr lang="en-US" altLang="ko-KR" sz="1000" dirty="0">
                          <a:effectLst/>
                        </a:rPr>
                        <a:t>ID</a:t>
                      </a:r>
                      <a:endParaRPr lang="en-US" sz="10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76834888"/>
                  </a:ext>
                </a:extLst>
              </a:tr>
              <a:tr h="264321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우리반</a:t>
                      </a:r>
                      <a:r>
                        <a:rPr lang="en-US" altLang="ko-KR" sz="800" dirty="0">
                          <a:effectLst/>
                        </a:rPr>
                        <a:t>, </a:t>
                      </a:r>
                      <a:r>
                        <a:rPr lang="ko-KR" altLang="en-US" sz="800" dirty="0">
                          <a:effectLst/>
                        </a:rPr>
                        <a:t>개설 과목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진급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전출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이전 통계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진단 결과 등 유지상태에 최초 진입 화면은 이력 없는 화면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전학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전학 가기 전까지 이력 유지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,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전학일 이후 평균 데이터에서 인원 수 제외 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1" kern="1200" dirty="0">
                          <a:solidFill>
                            <a:srgbClr val="FF0000"/>
                          </a:solidFill>
                          <a:latin typeface="+mn-lt"/>
                          <a:ea typeface="+mn-ea"/>
                          <a:cs typeface="+mn-cs"/>
                        </a:rPr>
                        <a:t>진급</a:t>
                      </a:r>
                      <a:r>
                        <a:rPr lang="en-US" altLang="ko-KR" sz="800" b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8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/</a:t>
                      </a:r>
                      <a:r>
                        <a:rPr lang="en-US" altLang="ko-KR" sz="800" b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800" b="1" kern="1200" dirty="0">
                          <a:solidFill>
                            <a:srgbClr val="00B050"/>
                          </a:solidFill>
                          <a:latin typeface="+mn-lt"/>
                          <a:ea typeface="+mn-ea"/>
                          <a:cs typeface="+mn-cs"/>
                        </a:rPr>
                        <a:t>전출</a:t>
                      </a:r>
                      <a:endParaRPr lang="en-US" altLang="ko-KR" sz="800" b="1" kern="1200" dirty="0">
                        <a:solidFill>
                          <a:srgbClr val="00B05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전학</a:t>
                      </a:r>
                      <a:endParaRPr lang="en-US" altLang="ko-KR" sz="800" b="1" kern="1200" dirty="0">
                        <a:solidFill>
                          <a:srgbClr val="00B05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TEA-AIR-SYN-007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5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TEA-AIR-SYN-001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TEA-AIR-SYN-004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TEA-AIR-SYN-005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202650"/>
                  </a:ext>
                </a:extLst>
              </a:tr>
              <a:tr h="264321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누적 학습 수준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전출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이전 통계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진단 결과 등 유지상태에 최초 진입 화면은 이력 없는 화면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 가기 전까지 이력 유지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전학일 이후 평균 데이터에서 인원 수 제외 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1" kern="1200" dirty="0">
                          <a:solidFill>
                            <a:srgbClr val="FF0000"/>
                          </a:solidFill>
                          <a:latin typeface="+mn-lt"/>
                          <a:ea typeface="+mn-ea"/>
                          <a:cs typeface="+mn-cs"/>
                        </a:rPr>
                        <a:t>진급</a:t>
                      </a:r>
                      <a:r>
                        <a:rPr lang="en-US" altLang="ko-KR" sz="800" b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8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/</a:t>
                      </a:r>
                      <a:r>
                        <a:rPr lang="en-US" altLang="ko-KR" sz="800" b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800" b="1" kern="1200" dirty="0">
                          <a:solidFill>
                            <a:srgbClr val="00B050"/>
                          </a:solidFill>
                          <a:latin typeface="+mn-lt"/>
                          <a:ea typeface="+mn-ea"/>
                          <a:cs typeface="+mn-cs"/>
                        </a:rPr>
                        <a:t>전출</a:t>
                      </a:r>
                      <a:endParaRPr lang="en-US" altLang="ko-KR" sz="800" b="1" kern="1200" dirty="0">
                        <a:solidFill>
                          <a:srgbClr val="00B05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전학</a:t>
                      </a:r>
                      <a:endParaRPr lang="en-US" altLang="ko-KR" sz="800" b="1" kern="1200" dirty="0">
                        <a:solidFill>
                          <a:srgbClr val="00B05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/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TEA-AIR-SYN-007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TEA-AIR-SYN-001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TEA-AIR-SYN-004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TEA-AIR-SYN-005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64006009"/>
                  </a:ext>
                </a:extLst>
              </a:tr>
              <a:tr h="264321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우리반 학습 수준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r>
                        <a:rPr kumimoji="0" lang="en-US" altLang="ko-KR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전출 </a:t>
                      </a:r>
                      <a:r>
                        <a:rPr kumimoji="0" lang="en-US" altLang="ko-KR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이전 통계</a:t>
                      </a:r>
                      <a:r>
                        <a:rPr kumimoji="0" lang="en-US" altLang="ko-KR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진단 결과 등 유지상태에 최초 진입 화면은 이력 없는 화면</a:t>
                      </a:r>
                      <a:endParaRPr kumimoji="0" lang="en-US" altLang="ko-KR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</a:t>
                      </a:r>
                      <a:r>
                        <a:rPr kumimoji="0" lang="en-US" altLang="ko-KR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 가기 전까지 이력 유지</a:t>
                      </a:r>
                      <a:r>
                        <a:rPr kumimoji="0" lang="en-US" altLang="ko-KR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kumimoji="0" lang="ko-KR" alt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전학일 이후 평균 데이터에서 인원 수 제외 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r>
                        <a:rPr kumimoji="0" lang="en-US" altLang="ko-KR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kumimoji="0" lang="en-US" altLang="ko-KR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en-US" altLang="ko-KR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kumimoji="0" lang="ko-KR" alt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B05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전출</a:t>
                      </a:r>
                      <a:endParaRPr kumimoji="0" lang="en-US" altLang="ko-KR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B05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</a:t>
                      </a:r>
                      <a:endParaRPr kumimoji="0" lang="en-US" altLang="ko-KR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B05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94142610"/>
                  </a:ext>
                </a:extLst>
              </a:tr>
              <a:tr h="264321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과목별 리포트</a:t>
                      </a:r>
                      <a:r>
                        <a:rPr lang="en-US" altLang="ko-KR" sz="800" dirty="0">
                          <a:effectLst/>
                        </a:rPr>
                        <a:t> </a:t>
                      </a:r>
                      <a:r>
                        <a:rPr lang="ko-KR" altLang="en-US" sz="800" dirty="0">
                          <a:effectLst/>
                        </a:rPr>
                        <a:t>보기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전출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이전 통계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진단 결과 등 유지상태에 최초 진입 화면은 이력 없는 화면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 가기 전까지 이력 유지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전학일 이후 평균 데이터에서 인원 수 제외 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B05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전출</a:t>
                      </a:r>
                      <a:endParaRPr kumimoji="0" lang="en-US" altLang="ko-KR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B05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</a:t>
                      </a:r>
                      <a:endParaRPr kumimoji="0" lang="en-US" altLang="ko-KR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B05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TEA-AIR-SYN-008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07902356"/>
                  </a:ext>
                </a:extLst>
              </a:tr>
              <a:tr h="264321"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>
                          <a:effectLst/>
                        </a:rPr>
                        <a:t>과목별 상세 분석 보기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전출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이전 통계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진단 결과 등 유지상태에 최초 진입 화면은 이력 없는 화면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 가기 전까지 이력 유지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전학일 이후 평균 데이터에서 인원 수 제외 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B05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전출</a:t>
                      </a:r>
                      <a:endParaRPr kumimoji="0" lang="en-US" altLang="ko-KR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B05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</a:t>
                      </a:r>
                      <a:endParaRPr kumimoji="0" lang="en-US" altLang="ko-KR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B05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TEA-AIR-SYN-009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35704572"/>
                  </a:ext>
                </a:extLst>
              </a:tr>
            </a:tbl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id="{A4D2AF85-37D0-8895-09F0-99A2FD7D9668}"/>
              </a:ext>
            </a:extLst>
          </p:cNvPr>
          <p:cNvSpPr txBox="1"/>
          <p:nvPr/>
        </p:nvSpPr>
        <p:spPr>
          <a:xfrm>
            <a:off x="74423" y="2296399"/>
            <a:ext cx="318869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/>
              <a:t>◆ 담임 교사</a:t>
            </a:r>
            <a:r>
              <a:rPr lang="en-US" altLang="ko-KR" sz="1200" dirty="0"/>
              <a:t> </a:t>
            </a:r>
            <a:r>
              <a:rPr lang="ko-KR" altLang="en-US" sz="1200" dirty="0"/>
              <a:t>진급</a:t>
            </a:r>
            <a:r>
              <a:rPr lang="en-US" altLang="ko-KR" sz="1200" dirty="0"/>
              <a:t>/</a:t>
            </a:r>
            <a:r>
              <a:rPr lang="ko-KR" altLang="en-US" sz="1200" dirty="0"/>
              <a:t>전출 케이스별 화면 설명</a:t>
            </a:r>
          </a:p>
        </p:txBody>
      </p:sp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BA7DDC03-A3DE-6775-1795-AD992B4C61B8}"/>
              </a:ext>
            </a:extLst>
          </p:cNvPr>
          <p:cNvGraphicFramePr>
            <a:graphicFrameLocks noGrp="1"/>
          </p:cNvGraphicFramePr>
          <p:nvPr/>
        </p:nvGraphicFramePr>
        <p:xfrm>
          <a:off x="135383" y="4882855"/>
          <a:ext cx="11788907" cy="1163585"/>
        </p:xfrm>
        <a:graphic>
          <a:graphicData uri="http://schemas.openxmlformats.org/drawingml/2006/table">
            <a:tbl>
              <a:tblPr/>
              <a:tblGrid>
                <a:gridCol w="2725260">
                  <a:extLst>
                    <a:ext uri="{9D8B030D-6E8A-4147-A177-3AD203B41FA5}">
                      <a16:colId xmlns:a16="http://schemas.microsoft.com/office/drawing/2014/main" val="58004440"/>
                    </a:ext>
                  </a:extLst>
                </a:gridCol>
                <a:gridCol w="5513737">
                  <a:extLst>
                    <a:ext uri="{9D8B030D-6E8A-4147-A177-3AD203B41FA5}">
                      <a16:colId xmlns:a16="http://schemas.microsoft.com/office/drawing/2014/main" val="1012792344"/>
                    </a:ext>
                  </a:extLst>
                </a:gridCol>
                <a:gridCol w="1066800">
                  <a:extLst>
                    <a:ext uri="{9D8B030D-6E8A-4147-A177-3AD203B41FA5}">
                      <a16:colId xmlns:a16="http://schemas.microsoft.com/office/drawing/2014/main" val="3730682055"/>
                    </a:ext>
                  </a:extLst>
                </a:gridCol>
                <a:gridCol w="1241555">
                  <a:extLst>
                    <a:ext uri="{9D8B030D-6E8A-4147-A177-3AD203B41FA5}">
                      <a16:colId xmlns:a16="http://schemas.microsoft.com/office/drawing/2014/main" val="1084266289"/>
                    </a:ext>
                  </a:extLst>
                </a:gridCol>
                <a:gridCol w="1241555">
                  <a:extLst>
                    <a:ext uri="{9D8B030D-6E8A-4147-A177-3AD203B41FA5}">
                      <a16:colId xmlns:a16="http://schemas.microsoft.com/office/drawing/2014/main" val="2832852649"/>
                    </a:ext>
                  </a:extLst>
                </a:gridCol>
              </a:tblGrid>
              <a:tr h="376532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1000" dirty="0">
                          <a:effectLst/>
                        </a:rPr>
                        <a:t>항목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1000" dirty="0">
                          <a:effectLst/>
                        </a:rPr>
                        <a:t>설명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dirty="0">
                          <a:effectLst/>
                        </a:rPr>
                        <a:t>케이스 구분</a:t>
                      </a:r>
                      <a:endParaRPr lang="en-US" sz="10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dirty="0">
                          <a:effectLst/>
                        </a:rPr>
                        <a:t>진급 화면 </a:t>
                      </a:r>
                      <a:r>
                        <a:rPr lang="en-US" sz="1000" dirty="0">
                          <a:effectLst/>
                        </a:rPr>
                        <a:t>ID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dirty="0">
                          <a:effectLst/>
                        </a:rPr>
                        <a:t>전출 화면 </a:t>
                      </a:r>
                      <a:r>
                        <a:rPr lang="en-US" altLang="ko-KR" sz="1000" dirty="0">
                          <a:effectLst/>
                        </a:rPr>
                        <a:t>ID</a:t>
                      </a:r>
                      <a:endParaRPr lang="en-US" sz="10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76834888"/>
                  </a:ext>
                </a:extLst>
              </a:tr>
              <a:tr h="262351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개설과목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전출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이전 통계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진단 결과 등 유지상태에 최초 진입 화면은 이력 없는 화면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r>
                        <a:rPr kumimoji="0" lang="en-US" altLang="ko-KR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kumimoji="0" lang="en-US" altLang="ko-KR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en-US" altLang="ko-KR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kumimoji="0" lang="ko-KR" alt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B05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전출</a:t>
                      </a:r>
                      <a:endParaRPr kumimoji="0" lang="en-US" altLang="ko-KR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B05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gridSpan="2">
                  <a:txBody>
                    <a:bodyPr/>
                    <a:lstStyle/>
                    <a:p>
                      <a:pPr algn="ctr"/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TEA-AIR-SYN-002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TEA-AIR-SYN-004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TEA-AIR-SYN-005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64006009"/>
                  </a:ext>
                </a:extLst>
              </a:tr>
              <a:tr h="262351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종합 코멘트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r>
                        <a:rPr kumimoji="0" lang="en-US" altLang="ko-KR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전출 </a:t>
                      </a:r>
                      <a:r>
                        <a:rPr kumimoji="0" lang="en-US" altLang="ko-KR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이전 통계</a:t>
                      </a:r>
                      <a:r>
                        <a:rPr kumimoji="0" lang="en-US" altLang="ko-KR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진단 결과 등 유지상태에 최초 진입 화면은 이력 없는 화면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r>
                        <a:rPr kumimoji="0" lang="en-US" altLang="ko-KR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kumimoji="0" lang="en-US" altLang="ko-KR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en-US" altLang="ko-KR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kumimoji="0" lang="ko-KR" alt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B05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전출</a:t>
                      </a:r>
                      <a:endParaRPr kumimoji="0" lang="en-US" altLang="ko-KR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B05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94142610"/>
                  </a:ext>
                </a:extLst>
              </a:tr>
              <a:tr h="262351"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dirty="0">
                          <a:effectLst/>
                        </a:rPr>
                        <a:t>누적 학습 현황</a:t>
                      </a:r>
                      <a:r>
                        <a:rPr lang="en-US" altLang="ko-KR" sz="800" dirty="0">
                          <a:effectLst/>
                        </a:rPr>
                        <a:t>(</a:t>
                      </a:r>
                      <a:r>
                        <a:rPr lang="ko-KR" altLang="en-US" sz="800" dirty="0">
                          <a:effectLst/>
                        </a:rPr>
                        <a:t>문제 풀이 수 </a:t>
                      </a:r>
                      <a:r>
                        <a:rPr lang="en-US" altLang="ko-KR" sz="800" dirty="0">
                          <a:effectLst/>
                        </a:rPr>
                        <a:t>~ </a:t>
                      </a:r>
                      <a:r>
                        <a:rPr lang="ko-KR" altLang="en-US" sz="800" dirty="0">
                          <a:effectLst/>
                        </a:rPr>
                        <a:t>문제유형 별 </a:t>
                      </a:r>
                      <a:r>
                        <a:rPr lang="ko-KR" altLang="en-US" sz="800" dirty="0" err="1">
                          <a:effectLst/>
                        </a:rPr>
                        <a:t>정답률</a:t>
                      </a:r>
                      <a:r>
                        <a:rPr lang="en-US" altLang="ko-KR" sz="800" dirty="0">
                          <a:effectLst/>
                        </a:rPr>
                        <a:t>)</a:t>
                      </a:r>
                      <a:endParaRPr lang="ko-KR" altLang="en-US" sz="8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r>
                        <a:rPr kumimoji="0" lang="en-US" altLang="ko-KR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전출 </a:t>
                      </a:r>
                      <a:r>
                        <a:rPr kumimoji="0" lang="en-US" altLang="ko-KR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이전 통계</a:t>
                      </a:r>
                      <a:r>
                        <a:rPr kumimoji="0" lang="en-US" altLang="ko-KR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ko-KR" alt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진단 결과 등 유지상태에 최초 진입 화면은 이력 없는 화면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B05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전출</a:t>
                      </a:r>
                      <a:endParaRPr kumimoji="0" lang="en-US" altLang="ko-KR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B05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66273636"/>
                  </a:ext>
                </a:extLst>
              </a:tr>
            </a:tbl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D0A349A7-EC6C-38C4-B072-19D64541115A}"/>
              </a:ext>
            </a:extLst>
          </p:cNvPr>
          <p:cNvSpPr txBox="1"/>
          <p:nvPr/>
        </p:nvSpPr>
        <p:spPr>
          <a:xfrm>
            <a:off x="74423" y="4561601"/>
            <a:ext cx="318869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/>
              <a:t>◆ 과목 교사</a:t>
            </a:r>
            <a:r>
              <a:rPr lang="en-US" altLang="ko-KR" sz="1200" dirty="0"/>
              <a:t> </a:t>
            </a:r>
            <a:r>
              <a:rPr lang="ko-KR" altLang="en-US" sz="1200" dirty="0"/>
              <a:t>진급</a:t>
            </a:r>
            <a:r>
              <a:rPr lang="en-US" altLang="ko-KR" sz="1200" dirty="0"/>
              <a:t>/</a:t>
            </a:r>
            <a:r>
              <a:rPr lang="ko-KR" altLang="en-US" sz="1200" dirty="0"/>
              <a:t>전출 케이스별 화면 설명</a:t>
            </a:r>
          </a:p>
        </p:txBody>
      </p:sp>
    </p:spTree>
    <p:extLst>
      <p:ext uri="{BB962C8B-B14F-4D97-AF65-F5344CB8AC3E}">
        <p14:creationId xmlns:p14="http://schemas.microsoft.com/office/powerpoint/2010/main" val="932556406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3" name="표 92">
            <a:extLst>
              <a:ext uri="{FF2B5EF4-FFF2-40B4-BE49-F238E27FC236}">
                <a16:creationId xmlns:a16="http://schemas.microsoft.com/office/drawing/2014/main" id="{E30FF292-3C44-FE68-4470-83852401A6CC}"/>
              </a:ext>
            </a:extLst>
          </p:cNvPr>
          <p:cNvGraphicFramePr>
            <a:graphicFrameLocks noGrp="1"/>
          </p:cNvGraphicFramePr>
          <p:nvPr/>
        </p:nvGraphicFramePr>
        <p:xfrm>
          <a:off x="9042400" y="111727"/>
          <a:ext cx="3064806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2905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 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STU-AIR-SYN-001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학생</a:t>
                      </a:r>
                      <a:r>
                        <a:rPr lang="en-US" altLang="ko-KR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</a:t>
                      </a:r>
                      <a:r>
                        <a:rPr lang="ko-KR" altLang="en-US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ko-KR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</a:t>
                      </a:r>
                      <a:r>
                        <a:rPr lang="ko-KR" altLang="en-US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  <a:r>
                        <a:rPr lang="en-US" altLang="ko-KR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종합리포트</a:t>
                      </a:r>
                      <a:r>
                        <a:rPr lang="en-US" altLang="ko-KR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(1/2)</a:t>
                      </a:r>
                      <a:endParaRPr lang="ko-KR" altLang="en-US" b="0" spc="0" baseline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94" name="Google Shape;912;p23">
            <a:extLst>
              <a:ext uri="{FF2B5EF4-FFF2-40B4-BE49-F238E27FC236}">
                <a16:creationId xmlns:a16="http://schemas.microsoft.com/office/drawing/2014/main" id="{6CB66EB9-FD11-A988-D9E0-9F8C191450B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93860773"/>
              </p:ext>
            </p:extLst>
          </p:nvPr>
        </p:nvGraphicFramePr>
        <p:xfrm>
          <a:off x="9032626" y="1312900"/>
          <a:ext cx="3047759" cy="747816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94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1835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 rowSpan="3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종합 리포트</a:t>
                      </a:r>
                      <a:b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학습 종합 진단 정보 제공 영역</a:t>
                      </a:r>
                      <a:b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툴팁 내용</a:t>
                      </a:r>
                      <a:r>
                        <a:rPr lang="en-US" altLang="ko-KR" sz="700" b="0" u="none" strike="noStrike" cap="none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학습 수준 및 누적진단은 일주일</a:t>
                      </a:r>
                      <a:r>
                        <a:rPr lang="en-US" altLang="ko-KR" sz="700" b="0" u="none" strike="noStrike" cap="none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학습 현황 통계는 전일 기준으로 업데이트 되며</a:t>
                      </a:r>
                      <a:r>
                        <a:rPr lang="en-US" altLang="ko-KR" sz="700" b="0" u="none" strike="noStrike" cap="none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학년도 선택은 이력이 있는 학년도만 표시됩니다</a:t>
                      </a:r>
                      <a:endParaRPr lang="en-US" altLang="ko-KR" sz="700" b="0" u="none" strike="noStrike" cap="none">
                        <a:solidFill>
                          <a:srgbClr val="C0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>
                          <a:solidFill>
                            <a:srgbClr val="4472C4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</a:rPr>
                        <a:t>**</a:t>
                      </a:r>
                      <a:r>
                        <a:rPr lang="ko-KR" altLang="en-US" sz="700" b="1" u="none" strike="noStrike" cap="none">
                          <a:solidFill>
                            <a:srgbClr val="4472C4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</a:rPr>
                        <a:t>종합 리포트 이력 기준</a:t>
                      </a:r>
                      <a:r>
                        <a:rPr lang="en-US" altLang="ko-KR" sz="700" b="1" u="none" strike="noStrike" cap="none">
                          <a:solidFill>
                            <a:srgbClr val="4472C4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</a:rPr>
                        <a:t>**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1" u="none" strike="noStrike" kern="1200" cap="none" spc="0" baseline="0">
                          <a:solidFill>
                            <a:srgbClr val="0070C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700" b="1" u="none" strike="noStrike" kern="1200" cap="none" spc="0" baseline="0">
                          <a:solidFill>
                            <a:srgbClr val="0070C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학년도 전환 직전</a:t>
                      </a:r>
                      <a:r>
                        <a:rPr lang="en-US" altLang="ko-KR" sz="700" b="1" u="none" strike="noStrike" kern="1200" cap="none" spc="0" baseline="0">
                          <a:solidFill>
                            <a:srgbClr val="0070C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] : </a:t>
                      </a:r>
                      <a:r>
                        <a:rPr lang="ko-KR" altLang="en-US" sz="700" b="0" u="none" strike="noStrike" kern="1200" cap="none" spc="0" baseline="0">
                          <a:solidFill>
                            <a:srgbClr val="0070C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학년도 전환 직전 시점에 해당 학년도 ‘최종 소속</a:t>
                      </a:r>
                      <a:r>
                        <a:rPr lang="en-US" altLang="ko-KR" sz="700" b="0" u="none" strike="noStrike" kern="1200" cap="none" spc="0" baseline="0">
                          <a:solidFill>
                            <a:srgbClr val="0070C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0" u="none" strike="noStrike" kern="1200" cap="none" spc="0" baseline="0">
                          <a:solidFill>
                            <a:srgbClr val="0070C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학교</a:t>
                      </a:r>
                      <a:r>
                        <a:rPr lang="en-US" altLang="ko-KR" sz="700" b="0" u="none" strike="noStrike" kern="1200" cap="none" spc="0" baseline="0">
                          <a:solidFill>
                            <a:srgbClr val="0070C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700" b="0" u="none" strike="noStrike" kern="1200" cap="none" spc="0" baseline="0">
                          <a:solidFill>
                            <a:srgbClr val="0070C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학년</a:t>
                      </a:r>
                      <a:r>
                        <a:rPr lang="en-US" altLang="ko-KR" sz="700" b="0" u="none" strike="noStrike" kern="1200" cap="none" spc="0" baseline="0">
                          <a:solidFill>
                            <a:srgbClr val="0070C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700" b="0" u="none" strike="noStrike" kern="1200" cap="none" spc="0" baseline="0">
                          <a:solidFill>
                            <a:srgbClr val="0070C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반</a:t>
                      </a:r>
                      <a:r>
                        <a:rPr lang="en-US" altLang="ko-KR" sz="700" b="0" u="none" strike="noStrike" kern="1200" cap="none" spc="0" baseline="0">
                          <a:solidFill>
                            <a:srgbClr val="0070C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)’ </a:t>
                      </a:r>
                      <a:r>
                        <a:rPr lang="ko-KR" altLang="en-US" sz="700" b="0" u="none" strike="noStrike" kern="1200" cap="none" spc="0" baseline="0">
                          <a:solidFill>
                            <a:srgbClr val="0070C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기준으로 리포트</a:t>
                      </a:r>
                      <a:r>
                        <a:rPr lang="en-US" altLang="ko-KR" sz="700" b="0" u="none" strike="noStrike" kern="1200" cap="none" spc="0" baseline="0">
                          <a:solidFill>
                            <a:srgbClr val="0070C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700" b="0" u="none" strike="noStrike" kern="1200" cap="none" spc="0" baseline="0">
                          <a:solidFill>
                            <a:srgbClr val="0070C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통계 이력 제공하며</a:t>
                      </a:r>
                      <a:r>
                        <a:rPr lang="en-US" altLang="ko-KR" sz="700" b="0" u="none" strike="noStrike" kern="1200" cap="none" spc="0" baseline="0">
                          <a:solidFill>
                            <a:srgbClr val="0070C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kern="1200" cap="none" spc="0" baseline="0">
                          <a:solidFill>
                            <a:srgbClr val="0070C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전환 이후 데이터는 신규 학년도 기준으로 종합리포트 생성</a:t>
                      </a:r>
                      <a:endParaRPr lang="en-US" altLang="ko-KR" sz="700" b="0" u="none" strike="noStrike" kern="1200" cap="none" spc="0" baseline="0">
                        <a:solidFill>
                          <a:srgbClr val="0070C0"/>
                        </a:solidFill>
                        <a:highlight>
                          <a:srgbClr val="FFF2CC"/>
                        </a:highlight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1" u="none" strike="noStrike" kern="1200" cap="none" spc="0" baseline="0">
                          <a:solidFill>
                            <a:srgbClr val="0070C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700" b="1" u="none" strike="noStrike" kern="1200" cap="none" spc="0" baseline="0">
                          <a:solidFill>
                            <a:srgbClr val="0070C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전학처리 직전</a:t>
                      </a:r>
                      <a:r>
                        <a:rPr lang="en-US" altLang="ko-KR" sz="700" b="1" u="none" strike="noStrike" kern="1200" cap="none" spc="0" baseline="0">
                          <a:solidFill>
                            <a:srgbClr val="0070C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] </a:t>
                      </a:r>
                      <a:r>
                        <a:rPr lang="en-US" altLang="ko-KR" sz="700" b="0" u="none" strike="noStrike" kern="1200" cap="none" spc="0" baseline="0">
                          <a:solidFill>
                            <a:srgbClr val="0070C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700" b="0" u="none" strike="noStrike" kern="1200" cap="none" spc="0" baseline="0">
                          <a:solidFill>
                            <a:srgbClr val="0070C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전학처리 직전 시점까지의 데이터는 이전 학교 기준</a:t>
                      </a:r>
                      <a:r>
                        <a:rPr lang="en-US" altLang="ko-KR" sz="700" b="0" u="none" strike="noStrike" kern="1200" cap="none" spc="0" baseline="0">
                          <a:solidFill>
                            <a:srgbClr val="0070C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kern="1200" cap="none" spc="0" baseline="0">
                          <a:solidFill>
                            <a:srgbClr val="0070C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전학처리 이후 데이터는 새 학교 기준으로 분리하여 취합</a:t>
                      </a:r>
                      <a:r>
                        <a:rPr lang="en-US" altLang="ko-KR" sz="700" b="0" u="none" strike="noStrike" kern="1200" cap="none" spc="0" baseline="0">
                          <a:solidFill>
                            <a:srgbClr val="0070C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·</a:t>
                      </a:r>
                      <a:r>
                        <a:rPr lang="ko-KR" altLang="en-US" sz="700" b="0" u="none" strike="noStrike" kern="1200" cap="none" spc="0" baseline="0">
                          <a:solidFill>
                            <a:srgbClr val="0070C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집계함</a:t>
                      </a:r>
                      <a:r>
                        <a:rPr lang="en-US" altLang="ko-KR" sz="700" b="0" u="none" strike="noStrike" kern="1200" cap="none" spc="0" baseline="0">
                          <a:solidFill>
                            <a:srgbClr val="0070C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. (</a:t>
                      </a:r>
                      <a:r>
                        <a:rPr lang="ko-KR" altLang="en-US" sz="700" b="0" u="none" strike="noStrike" kern="1200" cap="none" spc="0" baseline="0">
                          <a:solidFill>
                            <a:srgbClr val="0070C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동일 학년도 내 전학 시</a:t>
                      </a:r>
                      <a:r>
                        <a:rPr lang="en-US" altLang="ko-KR" sz="700" b="0" u="none" strike="noStrike" kern="1200" cap="none" spc="0" baseline="0">
                          <a:solidFill>
                            <a:srgbClr val="0070C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kern="1200" cap="none" spc="0" baseline="0">
                          <a:solidFill>
                            <a:srgbClr val="0070C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학교 선택 드롭다운에는 이전 학교</a:t>
                      </a:r>
                      <a:r>
                        <a:rPr lang="en-US" altLang="ko-KR" sz="700" b="0" u="none" strike="noStrike" kern="1200" cap="none" spc="0" baseline="0">
                          <a:solidFill>
                            <a:srgbClr val="0070C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700" b="0" u="none" strike="noStrike" kern="1200" cap="none" spc="0" baseline="0">
                          <a:solidFill>
                            <a:srgbClr val="0070C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새 학교가 모두 노출되며 선택한 학교 기준으로 조회됨</a:t>
                      </a:r>
                      <a:r>
                        <a:rPr lang="en-US" altLang="ko-KR" sz="700" b="0" u="none" strike="noStrike" kern="1200" cap="none" spc="0" baseline="0">
                          <a:solidFill>
                            <a:srgbClr val="0070C0"/>
                          </a:solidFill>
                          <a:highlight>
                            <a:srgbClr val="FFF2CC"/>
                          </a:highlight>
                          <a:latin typeface="+mn-ea"/>
                          <a:ea typeface="+mn-ea"/>
                          <a:cs typeface="+mn-cs"/>
                        </a:rPr>
                        <a:t>.)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135591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1-1 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학년도 드롭다운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종합리포트를 조회할 학년도를 선택하는 드롭다운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Default: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현재 학년도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학년도 선택은 사용 이력이 있는 학년도에 한해 제공하며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종합리포트 데이터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학습진단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학습현황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이력이 없는 학년도는 학년도 선택 목록에서 제외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학년도 선택 시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학년도에 속한 학교 목록으로 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&lt;1-2&gt;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드롭다운 항목이 갱신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49113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1-2 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 드롭다운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&lt;1-1&gt;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에서 선택한 학년도 기준으로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학생의 소속 이력에 따라 노출 가능한 학교 제공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Default: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현재 소속 학교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 변경 선택을 통한 종합리포트 조회 기능 제공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동일 학년도 내 다수 학교 이력 존재 시 최종 소속 학교 기준 데이터 기본 제공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기본 조회  기준 시점</a:t>
                      </a:r>
                      <a:endParaRPr lang="en-US" altLang="ko-KR" sz="700" b="1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Defautl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현재 학년도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현재 소속 학교 </a:t>
                      </a:r>
                      <a:endParaRPr lang="en-US" altLang="ko-KR" sz="700" b="0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학년도 전학 직전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이전 학년도 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최종 소속 학교</a:t>
                      </a:r>
                      <a:endParaRPr lang="en-US" altLang="ko-KR" sz="700" b="0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전학처리  직전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현재 학년도 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최종 소속 학교</a:t>
                      </a:r>
                      <a:endParaRPr lang="en-US" altLang="ko-KR" sz="700" b="0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51612634"/>
                  </a:ext>
                </a:extLst>
              </a:tr>
              <a:tr h="20865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누적 학습 수준 </a:t>
                      </a: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과목 종합</a:t>
                      </a: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b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학기 시작일 기준 현재 시점까지 월별 학습 수준 꺾은선 그래프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0" u="none" strike="noStrike" cap="none" spc="0" baseline="0" dirty="0" err="1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여정맵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 처럼 디자인 하여 열심히 달려 나가는 느낌을 상단에 배치하여 제공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</a:rPr>
                        <a:t>(GUI)</a:t>
                      </a:r>
                      <a:endParaRPr lang="ko-KR" altLang="en-US" sz="700" b="0" u="none" strike="noStrike" cap="none" spc="0" baseline="0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57796088"/>
                  </a:ext>
                </a:extLst>
              </a:tr>
              <a:tr h="20865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2-1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수준별 메시지 케이스 정의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-”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학습수준은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[A],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학습량은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[B].”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문구 제공</a:t>
                      </a:r>
                      <a:br>
                        <a:rPr lang="en-US" altLang="ko-KR" sz="700" b="0" u="none" strike="noStrike" cap="none" spc="0" baseline="0" dirty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en-US" altLang="ko-KR" sz="700" b="0" u="none" strike="noStrike" cap="none" spc="0" baseline="0" dirty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-A(5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개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):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매우 우수하고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 우수하고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 보통이고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 다소 미흡하고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 미흡하고</a:t>
                      </a:r>
                      <a:endParaRPr lang="en-US" altLang="ko-KR" sz="700" b="0" u="none" strike="noStrike" cap="none" spc="0" baseline="0" dirty="0">
                        <a:solidFill>
                          <a:srgbClr val="C0000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-B(3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개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):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 많은 편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 보통인 편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 적은 편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213737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나의 강점 과목 분석</a:t>
                      </a:r>
                      <a:endParaRPr lang="en-US" altLang="ko-KR" sz="700" b="1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과목별 종합 진단 결과 기반 과목 평균과 학급 수준 비교 분석</a:t>
                      </a:r>
                      <a:b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주요 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교과 분석 </a:t>
                      </a:r>
                      <a:r>
                        <a:rPr lang="ko-KR" altLang="en-US" sz="700" b="0" u="none" strike="noStrike" cap="none" spc="0" baseline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스파이더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차트</a:t>
                      </a:r>
                      <a:endParaRPr lang="en-US" altLang="ko-KR" sz="700" b="0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강점 과목 메시지</a:t>
                      </a:r>
                      <a:endParaRPr lang="en-US" altLang="ko-KR" sz="700" b="0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5179463"/>
                  </a:ext>
                </a:extLst>
              </a:tr>
              <a:tr h="211370">
                <a:tc rowSpan="2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x-none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유형</a:t>
                      </a:r>
                      <a:r>
                        <a:rPr lang="x-none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별 리포트 보기</a:t>
                      </a:r>
                      <a:b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과목의 과목 유형 별 리포트 보기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월별 현황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56757036"/>
                  </a:ext>
                </a:extLst>
              </a:tr>
              <a:tr h="21137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4-1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유형 선택</a:t>
                      </a:r>
                      <a:b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학급의 과목 유형 별 리포트 선택 탭</a:t>
                      </a:r>
                      <a:b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click: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과목 별 해당 과목 유형의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AI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튜터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코멘트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학습 현황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월별 현황 표시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69776352"/>
                  </a:ext>
                </a:extLst>
              </a:tr>
              <a:tr h="0">
                <a:tc rowSpan="3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세부 과목 별 월 학습 현황</a:t>
                      </a:r>
                      <a:b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세부 과목 선택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월별 추이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학습 현황표시</a:t>
                      </a:r>
                      <a:endParaRPr lang="ko-KR" altLang="en-US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52082048"/>
                  </a:ext>
                </a:extLst>
              </a:tr>
              <a:tr h="19024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5-1 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상세 선택</a:t>
                      </a:r>
                      <a:b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상세 선택 시 해당 그래프 노출</a:t>
                      </a:r>
                      <a:b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이름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8172901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5-2 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월별 학습수준</a:t>
                      </a:r>
                      <a:b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월별 학습 수준 표시</a:t>
                      </a:r>
                      <a:b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디폴트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현재 시점 기준</a:t>
                      </a:r>
                      <a:b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 단위로 취합해 월간 진단 평가 결과 노출</a:t>
                      </a:r>
                      <a:endParaRPr lang="ko-KR" altLang="en-US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2670023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6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과목별 상세 분석 보기 펼침 버튼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-click: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과목별 상세 분석 그래프 노출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8914001"/>
                  </a:ext>
                </a:extLst>
              </a:tr>
            </a:tbl>
          </a:graphicData>
        </a:graphic>
      </p:graphicFrame>
      <p:sp>
        <p:nvSpPr>
          <p:cNvPr id="3" name="TextBox 2">
            <a:extLst>
              <a:ext uri="{FF2B5EF4-FFF2-40B4-BE49-F238E27FC236}">
                <a16:creationId xmlns:a16="http://schemas.microsoft.com/office/drawing/2014/main" id="{36359797-5F7C-D699-40A2-F8FCD2023020}"/>
              </a:ext>
            </a:extLst>
          </p:cNvPr>
          <p:cNvSpPr txBox="1"/>
          <p:nvPr/>
        </p:nvSpPr>
        <p:spPr>
          <a:xfrm>
            <a:off x="313249" y="935431"/>
            <a:ext cx="755015" cy="1692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100" b="1"/>
              <a:t>종합 리포트</a:t>
            </a:r>
            <a:endParaRPr lang="en-US" altLang="ko-KR" sz="1050" b="1"/>
          </a:p>
        </p:txBody>
      </p:sp>
      <p:grpSp>
        <p:nvGrpSpPr>
          <p:cNvPr id="49" name="그룹 48">
            <a:extLst>
              <a:ext uri="{FF2B5EF4-FFF2-40B4-BE49-F238E27FC236}">
                <a16:creationId xmlns:a16="http://schemas.microsoft.com/office/drawing/2014/main" id="{3EDFB5CA-4858-1887-5FC5-7AE299D6FC22}"/>
              </a:ext>
            </a:extLst>
          </p:cNvPr>
          <p:cNvGrpSpPr/>
          <p:nvPr/>
        </p:nvGrpSpPr>
        <p:grpSpPr>
          <a:xfrm>
            <a:off x="116953" y="6645483"/>
            <a:ext cx="8853510" cy="1371035"/>
            <a:chOff x="82728" y="5647173"/>
            <a:chExt cx="8853510" cy="1409908"/>
          </a:xfrm>
        </p:grpSpPr>
        <p:sp>
          <p:nvSpPr>
            <p:cNvPr id="50" name="직사각형 49">
              <a:extLst>
                <a:ext uri="{FF2B5EF4-FFF2-40B4-BE49-F238E27FC236}">
                  <a16:creationId xmlns:a16="http://schemas.microsoft.com/office/drawing/2014/main" id="{69275A18-79D6-58E6-FB53-BE7C499EA9D7}"/>
                </a:ext>
              </a:extLst>
            </p:cNvPr>
            <p:cNvSpPr/>
            <p:nvPr/>
          </p:nvSpPr>
          <p:spPr>
            <a:xfrm>
              <a:off x="82728" y="5647173"/>
              <a:ext cx="8790137" cy="137406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51" name="Cutout">
              <a:extLst>
                <a:ext uri="{FF2B5EF4-FFF2-40B4-BE49-F238E27FC236}">
                  <a16:creationId xmlns:a16="http://schemas.microsoft.com/office/drawing/2014/main" id="{82A2BDA9-D5C9-6FB8-A1C1-A26E3F542C32}"/>
                </a:ext>
              </a:extLst>
            </p:cNvPr>
            <p:cNvGrpSpPr/>
            <p:nvPr/>
          </p:nvGrpSpPr>
          <p:grpSpPr>
            <a:xfrm rot="5400000">
              <a:off x="4374248" y="2495090"/>
              <a:ext cx="277010" cy="8846971"/>
              <a:chOff x="6707442" y="1584325"/>
              <a:chExt cx="239722" cy="933450"/>
            </a:xfrm>
            <a:solidFill>
              <a:srgbClr val="FFFFFF"/>
            </a:solidFill>
          </p:grpSpPr>
          <p:sp>
            <p:nvSpPr>
              <p:cNvPr id="52" name="Fill">
                <a:extLst>
                  <a:ext uri="{FF2B5EF4-FFF2-40B4-BE49-F238E27FC236}">
                    <a16:creationId xmlns:a16="http://schemas.microsoft.com/office/drawing/2014/main" id="{FB4DF092-9A75-AC46-9892-5AF44BC223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7451" y="1584325"/>
                <a:ext cx="239713" cy="933450"/>
              </a:xfrm>
              <a:custGeom>
                <a:avLst/>
                <a:gdLst>
                  <a:gd name="T0" fmla="*/ 74 w 151"/>
                  <a:gd name="T1" fmla="*/ 588 h 588"/>
                  <a:gd name="T2" fmla="*/ 151 w 151"/>
                  <a:gd name="T3" fmla="*/ 518 h 588"/>
                  <a:gd name="T4" fmla="*/ 74 w 151"/>
                  <a:gd name="T5" fmla="*/ 441 h 588"/>
                  <a:gd name="T6" fmla="*/ 151 w 151"/>
                  <a:gd name="T7" fmla="*/ 375 h 588"/>
                  <a:gd name="T8" fmla="*/ 74 w 151"/>
                  <a:gd name="T9" fmla="*/ 294 h 588"/>
                  <a:gd name="T10" fmla="*/ 151 w 151"/>
                  <a:gd name="T11" fmla="*/ 231 h 588"/>
                  <a:gd name="T12" fmla="*/ 74 w 151"/>
                  <a:gd name="T13" fmla="*/ 147 h 588"/>
                  <a:gd name="T14" fmla="*/ 151 w 151"/>
                  <a:gd name="T15" fmla="*/ 88 h 588"/>
                  <a:gd name="T16" fmla="*/ 74 w 151"/>
                  <a:gd name="T17" fmla="*/ 0 h 588"/>
                  <a:gd name="T18" fmla="*/ 0 w 151"/>
                  <a:gd name="T19" fmla="*/ 0 h 588"/>
                  <a:gd name="T20" fmla="*/ 78 w 151"/>
                  <a:gd name="T21" fmla="*/ 88 h 588"/>
                  <a:gd name="T22" fmla="*/ 0 w 151"/>
                  <a:gd name="T23" fmla="*/ 147 h 588"/>
                  <a:gd name="T24" fmla="*/ 78 w 151"/>
                  <a:gd name="T25" fmla="*/ 231 h 588"/>
                  <a:gd name="T26" fmla="*/ 0 w 151"/>
                  <a:gd name="T27" fmla="*/ 294 h 588"/>
                  <a:gd name="T28" fmla="*/ 78 w 151"/>
                  <a:gd name="T29" fmla="*/ 375 h 588"/>
                  <a:gd name="T30" fmla="*/ 0 w 151"/>
                  <a:gd name="T31" fmla="*/ 441 h 588"/>
                  <a:gd name="T32" fmla="*/ 78 w 151"/>
                  <a:gd name="T33" fmla="*/ 518 h 588"/>
                  <a:gd name="T34" fmla="*/ 0 w 151"/>
                  <a:gd name="T35" fmla="*/ 588 h 588"/>
                  <a:gd name="T36" fmla="*/ 74 w 151"/>
                  <a:gd name="T3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1" h="588">
                    <a:moveTo>
                      <a:pt x="74" y="588"/>
                    </a:moveTo>
                    <a:lnTo>
                      <a:pt x="151" y="518"/>
                    </a:lnTo>
                    <a:lnTo>
                      <a:pt x="74" y="441"/>
                    </a:lnTo>
                    <a:lnTo>
                      <a:pt x="151" y="375"/>
                    </a:lnTo>
                    <a:lnTo>
                      <a:pt x="74" y="294"/>
                    </a:lnTo>
                    <a:lnTo>
                      <a:pt x="151" y="231"/>
                    </a:lnTo>
                    <a:lnTo>
                      <a:pt x="74" y="147"/>
                    </a:lnTo>
                    <a:lnTo>
                      <a:pt x="151" y="88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78" y="88"/>
                    </a:lnTo>
                    <a:lnTo>
                      <a:pt x="0" y="147"/>
                    </a:lnTo>
                    <a:lnTo>
                      <a:pt x="78" y="231"/>
                    </a:lnTo>
                    <a:lnTo>
                      <a:pt x="0" y="294"/>
                    </a:lnTo>
                    <a:lnTo>
                      <a:pt x="78" y="375"/>
                    </a:lnTo>
                    <a:lnTo>
                      <a:pt x="0" y="441"/>
                    </a:lnTo>
                    <a:lnTo>
                      <a:pt x="78" y="518"/>
                    </a:lnTo>
                    <a:lnTo>
                      <a:pt x="0" y="588"/>
                    </a:lnTo>
                    <a:lnTo>
                      <a:pt x="74" y="588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3" name="Border">
                <a:extLst>
                  <a:ext uri="{FF2B5EF4-FFF2-40B4-BE49-F238E27FC236}">
                    <a16:creationId xmlns:a16="http://schemas.microsoft.com/office/drawing/2014/main" id="{E9126F9A-8475-692D-E9BE-AA60907326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07442" y="1584325"/>
                <a:ext cx="239713" cy="933450"/>
              </a:xfrm>
              <a:custGeom>
                <a:avLst/>
                <a:gdLst>
                  <a:gd name="T0" fmla="*/ 0 w 909"/>
                  <a:gd name="T1" fmla="*/ 0 h 3585"/>
                  <a:gd name="T2" fmla="*/ 467 w 909"/>
                  <a:gd name="T3" fmla="*/ 535 h 3585"/>
                  <a:gd name="T4" fmla="*/ 0 w 909"/>
                  <a:gd name="T5" fmla="*/ 896 h 3585"/>
                  <a:gd name="T6" fmla="*/ 467 w 909"/>
                  <a:gd name="T7" fmla="*/ 1409 h 3585"/>
                  <a:gd name="T8" fmla="*/ 0 w 909"/>
                  <a:gd name="T9" fmla="*/ 1793 h 3585"/>
                  <a:gd name="T10" fmla="*/ 467 w 909"/>
                  <a:gd name="T11" fmla="*/ 2284 h 3585"/>
                  <a:gd name="T12" fmla="*/ 0 w 909"/>
                  <a:gd name="T13" fmla="*/ 2689 h 3585"/>
                  <a:gd name="T14" fmla="*/ 467 w 909"/>
                  <a:gd name="T15" fmla="*/ 3158 h 3585"/>
                  <a:gd name="T16" fmla="*/ 0 w 909"/>
                  <a:gd name="T17" fmla="*/ 3585 h 3585"/>
                  <a:gd name="T18" fmla="*/ 442 w 909"/>
                  <a:gd name="T19" fmla="*/ 3585 h 3585"/>
                  <a:gd name="T20" fmla="*/ 909 w 909"/>
                  <a:gd name="T21" fmla="*/ 3158 h 3585"/>
                  <a:gd name="T22" fmla="*/ 442 w 909"/>
                  <a:gd name="T23" fmla="*/ 2689 h 3585"/>
                  <a:gd name="T24" fmla="*/ 909 w 909"/>
                  <a:gd name="T25" fmla="*/ 2284 h 3585"/>
                  <a:gd name="T26" fmla="*/ 442 w 909"/>
                  <a:gd name="T27" fmla="*/ 1793 h 3585"/>
                  <a:gd name="T28" fmla="*/ 909 w 909"/>
                  <a:gd name="T29" fmla="*/ 1409 h 3585"/>
                  <a:gd name="T30" fmla="*/ 442 w 909"/>
                  <a:gd name="T31" fmla="*/ 896 h 3585"/>
                  <a:gd name="T32" fmla="*/ 909 w 909"/>
                  <a:gd name="T33" fmla="*/ 535 h 3585"/>
                  <a:gd name="T34" fmla="*/ 442 w 909"/>
                  <a:gd name="T35" fmla="*/ 0 h 3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9" h="3585">
                    <a:moveTo>
                      <a:pt x="0" y="0"/>
                    </a:moveTo>
                    <a:lnTo>
                      <a:pt x="467" y="535"/>
                    </a:lnTo>
                    <a:lnTo>
                      <a:pt x="0" y="896"/>
                    </a:lnTo>
                    <a:lnTo>
                      <a:pt x="467" y="1409"/>
                    </a:lnTo>
                    <a:lnTo>
                      <a:pt x="0" y="1793"/>
                    </a:lnTo>
                    <a:lnTo>
                      <a:pt x="467" y="2284"/>
                    </a:lnTo>
                    <a:lnTo>
                      <a:pt x="0" y="2689"/>
                    </a:lnTo>
                    <a:lnTo>
                      <a:pt x="467" y="3158"/>
                    </a:lnTo>
                    <a:lnTo>
                      <a:pt x="0" y="3585"/>
                    </a:lnTo>
                    <a:moveTo>
                      <a:pt x="442" y="3585"/>
                    </a:moveTo>
                    <a:lnTo>
                      <a:pt x="909" y="3158"/>
                    </a:lnTo>
                    <a:lnTo>
                      <a:pt x="442" y="2689"/>
                    </a:lnTo>
                    <a:lnTo>
                      <a:pt x="909" y="2284"/>
                    </a:lnTo>
                    <a:lnTo>
                      <a:pt x="442" y="1793"/>
                    </a:lnTo>
                    <a:lnTo>
                      <a:pt x="909" y="1409"/>
                    </a:lnTo>
                    <a:lnTo>
                      <a:pt x="442" y="896"/>
                    </a:lnTo>
                    <a:lnTo>
                      <a:pt x="909" y="535"/>
                    </a:lnTo>
                    <a:lnTo>
                      <a:pt x="442" y="0"/>
                    </a:lnTo>
                  </a:path>
                </a:pathLst>
              </a:custGeom>
              <a:noFill/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sp>
        <p:nvSpPr>
          <p:cNvPr id="55" name="Rectangle 4">
            <a:extLst>
              <a:ext uri="{FF2B5EF4-FFF2-40B4-BE49-F238E27FC236}">
                <a16:creationId xmlns:a16="http://schemas.microsoft.com/office/drawing/2014/main" id="{6572D802-6672-0077-BE1B-BF94333A943D}"/>
              </a:ext>
            </a:extLst>
          </p:cNvPr>
          <p:cNvSpPr/>
          <p:nvPr/>
        </p:nvSpPr>
        <p:spPr>
          <a:xfrm>
            <a:off x="260776" y="887593"/>
            <a:ext cx="8505433" cy="282617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478" name="모서리가 둥근 직사각형 268">
            <a:extLst>
              <a:ext uri="{FF2B5EF4-FFF2-40B4-BE49-F238E27FC236}">
                <a16:creationId xmlns:a16="http://schemas.microsoft.com/office/drawing/2014/main" id="{288E14CE-6841-9A48-88BA-36682C642ED3}"/>
              </a:ext>
            </a:extLst>
          </p:cNvPr>
          <p:cNvSpPr/>
          <p:nvPr/>
        </p:nvSpPr>
        <p:spPr>
          <a:xfrm>
            <a:off x="5318854" y="1282310"/>
            <a:ext cx="3410922" cy="1744158"/>
          </a:xfrm>
          <a:prstGeom prst="roundRect">
            <a:avLst>
              <a:gd name="adj" fmla="val 1663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79" name="모서리가 둥근 직사각형 268">
            <a:extLst>
              <a:ext uri="{FF2B5EF4-FFF2-40B4-BE49-F238E27FC236}">
                <a16:creationId xmlns:a16="http://schemas.microsoft.com/office/drawing/2014/main" id="{2D51A426-30FB-4D64-DC58-FEA04DD94818}"/>
              </a:ext>
            </a:extLst>
          </p:cNvPr>
          <p:cNvSpPr/>
          <p:nvPr/>
        </p:nvSpPr>
        <p:spPr>
          <a:xfrm>
            <a:off x="340287" y="1278025"/>
            <a:ext cx="4922309" cy="1759463"/>
          </a:xfrm>
          <a:prstGeom prst="roundRect">
            <a:avLst>
              <a:gd name="adj" fmla="val 1663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aphicFrame>
        <p:nvGraphicFramePr>
          <p:cNvPr id="480" name="표 752">
            <a:extLst>
              <a:ext uri="{FF2B5EF4-FFF2-40B4-BE49-F238E27FC236}">
                <a16:creationId xmlns:a16="http://schemas.microsoft.com/office/drawing/2014/main" id="{FD704E92-4382-5352-B779-3ADE643773B5}"/>
              </a:ext>
            </a:extLst>
          </p:cNvPr>
          <p:cNvGraphicFramePr>
            <a:graphicFrameLocks noGrp="1"/>
          </p:cNvGraphicFramePr>
          <p:nvPr/>
        </p:nvGraphicFramePr>
        <p:xfrm>
          <a:off x="735030" y="1639996"/>
          <a:ext cx="4430265" cy="11627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86053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886053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886053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886053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886053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</a:tblGrid>
              <a:tr h="232559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232559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232559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232559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  <a:tr h="232559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 dirty="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37541461"/>
                  </a:ext>
                </a:extLst>
              </a:tr>
            </a:tbl>
          </a:graphicData>
        </a:graphic>
      </p:graphicFrame>
      <p:sp>
        <p:nvSpPr>
          <p:cNvPr id="481" name="TextBox 480">
            <a:extLst>
              <a:ext uri="{FF2B5EF4-FFF2-40B4-BE49-F238E27FC236}">
                <a16:creationId xmlns:a16="http://schemas.microsoft.com/office/drawing/2014/main" id="{07F1FB30-E0C1-9838-65DF-B4F8C56B89E8}"/>
              </a:ext>
            </a:extLst>
          </p:cNvPr>
          <p:cNvSpPr txBox="1"/>
          <p:nvPr/>
        </p:nvSpPr>
        <p:spPr>
          <a:xfrm>
            <a:off x="5401987" y="1359358"/>
            <a:ext cx="689291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>
                <a:solidFill>
                  <a:prstClr val="black"/>
                </a:solidFill>
              </a:rPr>
              <a:t>강점 과목 분석</a:t>
            </a:r>
            <a:endParaRPr kumimoji="1" lang="x-none" altLang="en-US" sz="800" b="1" dirty="0">
              <a:solidFill>
                <a:prstClr val="black"/>
              </a:solidFill>
            </a:endParaRPr>
          </a:p>
        </p:txBody>
      </p:sp>
      <p:grpSp>
        <p:nvGrpSpPr>
          <p:cNvPr id="482" name="그룹 481">
            <a:extLst>
              <a:ext uri="{FF2B5EF4-FFF2-40B4-BE49-F238E27FC236}">
                <a16:creationId xmlns:a16="http://schemas.microsoft.com/office/drawing/2014/main" id="{77897E84-A06F-2858-1421-B6BFFBA84FD6}"/>
              </a:ext>
            </a:extLst>
          </p:cNvPr>
          <p:cNvGrpSpPr/>
          <p:nvPr/>
        </p:nvGrpSpPr>
        <p:grpSpPr>
          <a:xfrm>
            <a:off x="5435762" y="1599408"/>
            <a:ext cx="1531879" cy="1319151"/>
            <a:chOff x="4425798" y="1915641"/>
            <a:chExt cx="993425" cy="855469"/>
          </a:xfrm>
        </p:grpSpPr>
        <p:sp>
          <p:nvSpPr>
            <p:cNvPr id="483" name="TextBox 53">
              <a:extLst>
                <a:ext uri="{FF2B5EF4-FFF2-40B4-BE49-F238E27FC236}">
                  <a16:creationId xmlns:a16="http://schemas.microsoft.com/office/drawing/2014/main" id="{681EF791-9257-3DD0-43BF-94E346340B6A}"/>
                </a:ext>
              </a:extLst>
            </p:cNvPr>
            <p:cNvSpPr txBox="1"/>
            <p:nvPr/>
          </p:nvSpPr>
          <p:spPr>
            <a:xfrm>
              <a:off x="4802675" y="1915641"/>
              <a:ext cx="179536" cy="10772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700" b="1"/>
                <a:t>국어</a:t>
              </a:r>
              <a:endParaRPr lang="en-US" altLang="ko-KR" sz="700" b="1"/>
            </a:p>
          </p:txBody>
        </p:sp>
        <p:sp>
          <p:nvSpPr>
            <p:cNvPr id="484" name="TextBox 53">
              <a:extLst>
                <a:ext uri="{FF2B5EF4-FFF2-40B4-BE49-F238E27FC236}">
                  <a16:creationId xmlns:a16="http://schemas.microsoft.com/office/drawing/2014/main" id="{4329D7D9-EE2C-0ABC-AC44-235ACD121042}"/>
                </a:ext>
              </a:extLst>
            </p:cNvPr>
            <p:cNvSpPr txBox="1"/>
            <p:nvPr/>
          </p:nvSpPr>
          <p:spPr>
            <a:xfrm>
              <a:off x="4425798" y="2196769"/>
              <a:ext cx="179536" cy="10772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700" b="1"/>
                <a:t>수학</a:t>
              </a:r>
              <a:endParaRPr lang="en-US" altLang="ko-KR" sz="700" b="1"/>
            </a:p>
          </p:txBody>
        </p:sp>
        <p:sp>
          <p:nvSpPr>
            <p:cNvPr id="485" name="TextBox 53">
              <a:extLst>
                <a:ext uri="{FF2B5EF4-FFF2-40B4-BE49-F238E27FC236}">
                  <a16:creationId xmlns:a16="http://schemas.microsoft.com/office/drawing/2014/main" id="{CD498740-7F00-8965-DBCD-F75EE2A7CEF0}"/>
                </a:ext>
              </a:extLst>
            </p:cNvPr>
            <p:cNvSpPr txBox="1"/>
            <p:nvPr/>
          </p:nvSpPr>
          <p:spPr>
            <a:xfrm>
              <a:off x="4526348" y="2663388"/>
              <a:ext cx="179536" cy="10772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700" b="1"/>
                <a:t>사회</a:t>
              </a:r>
              <a:endParaRPr lang="en-US" altLang="ko-KR" sz="700" b="1"/>
            </a:p>
          </p:txBody>
        </p:sp>
        <p:sp>
          <p:nvSpPr>
            <p:cNvPr id="486" name="TextBox 53">
              <a:extLst>
                <a:ext uri="{FF2B5EF4-FFF2-40B4-BE49-F238E27FC236}">
                  <a16:creationId xmlns:a16="http://schemas.microsoft.com/office/drawing/2014/main" id="{47847324-3520-5EA2-58F1-062178429D96}"/>
                </a:ext>
              </a:extLst>
            </p:cNvPr>
            <p:cNvSpPr txBox="1"/>
            <p:nvPr/>
          </p:nvSpPr>
          <p:spPr>
            <a:xfrm>
              <a:off x="5080343" y="2663388"/>
              <a:ext cx="179536" cy="10772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700" b="1"/>
                <a:t>과학</a:t>
              </a:r>
              <a:endParaRPr lang="en-US" altLang="ko-KR" sz="700" b="1"/>
            </a:p>
          </p:txBody>
        </p:sp>
        <p:sp>
          <p:nvSpPr>
            <p:cNvPr id="487" name="TextBox 53">
              <a:extLst>
                <a:ext uri="{FF2B5EF4-FFF2-40B4-BE49-F238E27FC236}">
                  <a16:creationId xmlns:a16="http://schemas.microsoft.com/office/drawing/2014/main" id="{506EB381-5F32-5445-E0FD-6EF095EECA27}"/>
                </a:ext>
              </a:extLst>
            </p:cNvPr>
            <p:cNvSpPr txBox="1"/>
            <p:nvPr/>
          </p:nvSpPr>
          <p:spPr>
            <a:xfrm>
              <a:off x="5239687" y="2196769"/>
              <a:ext cx="179536" cy="10772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700" b="1"/>
                <a:t>영어</a:t>
              </a:r>
              <a:endParaRPr lang="en-US" altLang="ko-KR" sz="700" b="1"/>
            </a:p>
          </p:txBody>
        </p:sp>
        <p:grpSp>
          <p:nvGrpSpPr>
            <p:cNvPr id="488" name="그룹 487">
              <a:extLst>
                <a:ext uri="{FF2B5EF4-FFF2-40B4-BE49-F238E27FC236}">
                  <a16:creationId xmlns:a16="http://schemas.microsoft.com/office/drawing/2014/main" id="{53EF7910-C4AA-D4B9-8B94-2BADB8C7999B}"/>
                </a:ext>
              </a:extLst>
            </p:cNvPr>
            <p:cNvGrpSpPr/>
            <p:nvPr/>
          </p:nvGrpSpPr>
          <p:grpSpPr>
            <a:xfrm>
              <a:off x="4572056" y="2016524"/>
              <a:ext cx="640774" cy="611203"/>
              <a:chOff x="4572056" y="2017375"/>
              <a:chExt cx="807256" cy="770002"/>
            </a:xfrm>
          </p:grpSpPr>
          <p:sp>
            <p:nvSpPr>
              <p:cNvPr id="489" name="정오각형[R] 145">
                <a:extLst>
                  <a:ext uri="{FF2B5EF4-FFF2-40B4-BE49-F238E27FC236}">
                    <a16:creationId xmlns:a16="http://schemas.microsoft.com/office/drawing/2014/main" id="{EE996496-B8F0-9442-8375-985E5904E8DF}"/>
                  </a:ext>
                </a:extLst>
              </p:cNvPr>
              <p:cNvSpPr/>
              <p:nvPr/>
            </p:nvSpPr>
            <p:spPr>
              <a:xfrm>
                <a:off x="4572056" y="2017375"/>
                <a:ext cx="807256" cy="770002"/>
              </a:xfrm>
              <a:prstGeom prst="pentagon">
                <a:avLst/>
              </a:prstGeom>
              <a:noFill/>
              <a:ln w="635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ko-KR" altLang="en-US" sz="1100"/>
              </a:p>
            </p:txBody>
          </p:sp>
          <p:sp>
            <p:nvSpPr>
              <p:cNvPr id="490" name="정오각형[R] 181">
                <a:extLst>
                  <a:ext uri="{FF2B5EF4-FFF2-40B4-BE49-F238E27FC236}">
                    <a16:creationId xmlns:a16="http://schemas.microsoft.com/office/drawing/2014/main" id="{9BA25AA9-A634-142C-E0DB-D8A25CFECAA1}"/>
                  </a:ext>
                </a:extLst>
              </p:cNvPr>
              <p:cNvSpPr/>
              <p:nvPr/>
            </p:nvSpPr>
            <p:spPr>
              <a:xfrm>
                <a:off x="4619701" y="2062820"/>
                <a:ext cx="711967" cy="679111"/>
              </a:xfrm>
              <a:prstGeom prst="pentagon">
                <a:avLst/>
              </a:prstGeom>
              <a:noFill/>
              <a:ln w="635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ko-KR" altLang="en-US" sz="1100"/>
              </a:p>
            </p:txBody>
          </p:sp>
          <p:sp>
            <p:nvSpPr>
              <p:cNvPr id="491" name="정오각형[R] 182">
                <a:extLst>
                  <a:ext uri="{FF2B5EF4-FFF2-40B4-BE49-F238E27FC236}">
                    <a16:creationId xmlns:a16="http://schemas.microsoft.com/office/drawing/2014/main" id="{A0DB8E1E-F642-0776-6E99-2CFC356D2D31}"/>
                  </a:ext>
                </a:extLst>
              </p:cNvPr>
              <p:cNvSpPr/>
              <p:nvPr/>
            </p:nvSpPr>
            <p:spPr>
              <a:xfrm>
                <a:off x="4673947" y="2114563"/>
                <a:ext cx="603474" cy="575624"/>
              </a:xfrm>
              <a:prstGeom prst="pentagon">
                <a:avLst/>
              </a:prstGeom>
              <a:noFill/>
              <a:ln w="635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ko-KR" altLang="en-US" sz="1100"/>
              </a:p>
            </p:txBody>
          </p:sp>
          <p:sp>
            <p:nvSpPr>
              <p:cNvPr id="492" name="정오각형[R] 3">
                <a:extLst>
                  <a:ext uri="{FF2B5EF4-FFF2-40B4-BE49-F238E27FC236}">
                    <a16:creationId xmlns:a16="http://schemas.microsoft.com/office/drawing/2014/main" id="{FD194F07-3F4C-853C-7721-3D8D9FA143B7}"/>
                  </a:ext>
                </a:extLst>
              </p:cNvPr>
              <p:cNvSpPr/>
              <p:nvPr/>
            </p:nvSpPr>
            <p:spPr>
              <a:xfrm>
                <a:off x="4708480" y="2073128"/>
                <a:ext cx="558271" cy="625978"/>
              </a:xfrm>
              <a:custGeom>
                <a:avLst/>
                <a:gdLst>
                  <a:gd name="connsiteX0" fmla="*/ 2 w 1499607"/>
                  <a:gd name="connsiteY0" fmla="*/ 587300 h 1537575"/>
                  <a:gd name="connsiteX1" fmla="*/ 749804 w 1499607"/>
                  <a:gd name="connsiteY1" fmla="*/ 0 h 1537575"/>
                  <a:gd name="connsiteX2" fmla="*/ 1499605 w 1499607"/>
                  <a:gd name="connsiteY2" fmla="*/ 587300 h 1537575"/>
                  <a:gd name="connsiteX3" fmla="*/ 1213207 w 1499607"/>
                  <a:gd name="connsiteY3" fmla="*/ 1537571 h 1537575"/>
                  <a:gd name="connsiteX4" fmla="*/ 286400 w 1499607"/>
                  <a:gd name="connsiteY4" fmla="*/ 1537571 h 1537575"/>
                  <a:gd name="connsiteX5" fmla="*/ 2 w 1499607"/>
                  <a:gd name="connsiteY5" fmla="*/ 587300 h 1537575"/>
                  <a:gd name="connsiteX0" fmla="*/ 0 w 1276238"/>
                  <a:gd name="connsiteY0" fmla="*/ 754824 h 1537571"/>
                  <a:gd name="connsiteX1" fmla="*/ 526437 w 1276238"/>
                  <a:gd name="connsiteY1" fmla="*/ 0 h 1537571"/>
                  <a:gd name="connsiteX2" fmla="*/ 1276238 w 1276238"/>
                  <a:gd name="connsiteY2" fmla="*/ 587300 h 1537571"/>
                  <a:gd name="connsiteX3" fmla="*/ 989840 w 1276238"/>
                  <a:gd name="connsiteY3" fmla="*/ 1537571 h 1537571"/>
                  <a:gd name="connsiteX4" fmla="*/ 63033 w 1276238"/>
                  <a:gd name="connsiteY4" fmla="*/ 1537571 h 1537571"/>
                  <a:gd name="connsiteX5" fmla="*/ 0 w 1276238"/>
                  <a:gd name="connsiteY5" fmla="*/ 754824 h 1537571"/>
                  <a:gd name="connsiteX0" fmla="*/ 0 w 1276238"/>
                  <a:gd name="connsiteY0" fmla="*/ 915367 h 1698114"/>
                  <a:gd name="connsiteX1" fmla="*/ 491537 w 1276238"/>
                  <a:gd name="connsiteY1" fmla="*/ 0 h 1698114"/>
                  <a:gd name="connsiteX2" fmla="*/ 1276238 w 1276238"/>
                  <a:gd name="connsiteY2" fmla="*/ 747843 h 1698114"/>
                  <a:gd name="connsiteX3" fmla="*/ 989840 w 1276238"/>
                  <a:gd name="connsiteY3" fmla="*/ 1698114 h 1698114"/>
                  <a:gd name="connsiteX4" fmla="*/ 63033 w 1276238"/>
                  <a:gd name="connsiteY4" fmla="*/ 1698114 h 1698114"/>
                  <a:gd name="connsiteX5" fmla="*/ 0 w 1276238"/>
                  <a:gd name="connsiteY5" fmla="*/ 915367 h 1698114"/>
                  <a:gd name="connsiteX0" fmla="*/ 0 w 989840"/>
                  <a:gd name="connsiteY0" fmla="*/ 915367 h 1698114"/>
                  <a:gd name="connsiteX1" fmla="*/ 491537 w 989840"/>
                  <a:gd name="connsiteY1" fmla="*/ 0 h 1698114"/>
                  <a:gd name="connsiteX2" fmla="*/ 836489 w 989840"/>
                  <a:gd name="connsiteY2" fmla="*/ 894426 h 1698114"/>
                  <a:gd name="connsiteX3" fmla="*/ 989840 w 989840"/>
                  <a:gd name="connsiteY3" fmla="*/ 1698114 h 1698114"/>
                  <a:gd name="connsiteX4" fmla="*/ 63033 w 989840"/>
                  <a:gd name="connsiteY4" fmla="*/ 1698114 h 1698114"/>
                  <a:gd name="connsiteX5" fmla="*/ 0 w 989840"/>
                  <a:gd name="connsiteY5" fmla="*/ 915367 h 1698114"/>
                  <a:gd name="connsiteX0" fmla="*/ 76570 w 1066410"/>
                  <a:gd name="connsiteY0" fmla="*/ 915367 h 1879598"/>
                  <a:gd name="connsiteX1" fmla="*/ 568107 w 1066410"/>
                  <a:gd name="connsiteY1" fmla="*/ 0 h 1879598"/>
                  <a:gd name="connsiteX2" fmla="*/ 913059 w 1066410"/>
                  <a:gd name="connsiteY2" fmla="*/ 894426 h 1879598"/>
                  <a:gd name="connsiteX3" fmla="*/ 1066410 w 1066410"/>
                  <a:gd name="connsiteY3" fmla="*/ 1698114 h 1879598"/>
                  <a:gd name="connsiteX4" fmla="*/ 0 w 1066410"/>
                  <a:gd name="connsiteY4" fmla="*/ 1879598 h 1879598"/>
                  <a:gd name="connsiteX5" fmla="*/ 76570 w 1066410"/>
                  <a:gd name="connsiteY5" fmla="*/ 915367 h 1879598"/>
                  <a:gd name="connsiteX0" fmla="*/ 76570 w 975668"/>
                  <a:gd name="connsiteY0" fmla="*/ 915367 h 1879598"/>
                  <a:gd name="connsiteX1" fmla="*/ 568107 w 975668"/>
                  <a:gd name="connsiteY1" fmla="*/ 0 h 1879598"/>
                  <a:gd name="connsiteX2" fmla="*/ 913059 w 975668"/>
                  <a:gd name="connsiteY2" fmla="*/ 894426 h 1879598"/>
                  <a:gd name="connsiteX3" fmla="*/ 975668 w 975668"/>
                  <a:gd name="connsiteY3" fmla="*/ 1516630 h 1879598"/>
                  <a:gd name="connsiteX4" fmla="*/ 0 w 975668"/>
                  <a:gd name="connsiteY4" fmla="*/ 1879598 h 1879598"/>
                  <a:gd name="connsiteX5" fmla="*/ 76570 w 975668"/>
                  <a:gd name="connsiteY5" fmla="*/ 915367 h 1879598"/>
                  <a:gd name="connsiteX0" fmla="*/ 0 w 899098"/>
                  <a:gd name="connsiteY0" fmla="*/ 915367 h 1691134"/>
                  <a:gd name="connsiteX1" fmla="*/ 491537 w 899098"/>
                  <a:gd name="connsiteY1" fmla="*/ 0 h 1691134"/>
                  <a:gd name="connsiteX2" fmla="*/ 836489 w 899098"/>
                  <a:gd name="connsiteY2" fmla="*/ 894426 h 1691134"/>
                  <a:gd name="connsiteX3" fmla="*/ 899098 w 899098"/>
                  <a:gd name="connsiteY3" fmla="*/ 1516630 h 1691134"/>
                  <a:gd name="connsiteX4" fmla="*/ 56053 w 899098"/>
                  <a:gd name="connsiteY4" fmla="*/ 1691134 h 1691134"/>
                  <a:gd name="connsiteX5" fmla="*/ 0 w 899098"/>
                  <a:gd name="connsiteY5" fmla="*/ 915367 h 1691134"/>
                  <a:gd name="connsiteX0" fmla="*/ 0 w 961919"/>
                  <a:gd name="connsiteY0" fmla="*/ 838586 h 1691134"/>
                  <a:gd name="connsiteX1" fmla="*/ 554358 w 961919"/>
                  <a:gd name="connsiteY1" fmla="*/ 0 h 1691134"/>
                  <a:gd name="connsiteX2" fmla="*/ 899310 w 961919"/>
                  <a:gd name="connsiteY2" fmla="*/ 894426 h 1691134"/>
                  <a:gd name="connsiteX3" fmla="*/ 961919 w 961919"/>
                  <a:gd name="connsiteY3" fmla="*/ 1516630 h 1691134"/>
                  <a:gd name="connsiteX4" fmla="*/ 118874 w 961919"/>
                  <a:gd name="connsiteY4" fmla="*/ 1691134 h 1691134"/>
                  <a:gd name="connsiteX5" fmla="*/ 0 w 961919"/>
                  <a:gd name="connsiteY5" fmla="*/ 838586 h 1691134"/>
                  <a:gd name="connsiteX0" fmla="*/ 0 w 961919"/>
                  <a:gd name="connsiteY0" fmla="*/ 838586 h 1691134"/>
                  <a:gd name="connsiteX1" fmla="*/ 554358 w 961919"/>
                  <a:gd name="connsiteY1" fmla="*/ 0 h 1691134"/>
                  <a:gd name="connsiteX2" fmla="*/ 955151 w 961919"/>
                  <a:gd name="connsiteY2" fmla="*/ 866505 h 1691134"/>
                  <a:gd name="connsiteX3" fmla="*/ 961919 w 961919"/>
                  <a:gd name="connsiteY3" fmla="*/ 1516630 h 1691134"/>
                  <a:gd name="connsiteX4" fmla="*/ 118874 w 961919"/>
                  <a:gd name="connsiteY4" fmla="*/ 1691134 h 1691134"/>
                  <a:gd name="connsiteX5" fmla="*/ 0 w 961919"/>
                  <a:gd name="connsiteY5" fmla="*/ 838586 h 1691134"/>
                  <a:gd name="connsiteX0" fmla="*/ 0 w 1045681"/>
                  <a:gd name="connsiteY0" fmla="*/ 824626 h 1691134"/>
                  <a:gd name="connsiteX1" fmla="*/ 638120 w 1045681"/>
                  <a:gd name="connsiteY1" fmla="*/ 0 h 1691134"/>
                  <a:gd name="connsiteX2" fmla="*/ 1038913 w 1045681"/>
                  <a:gd name="connsiteY2" fmla="*/ 866505 h 1691134"/>
                  <a:gd name="connsiteX3" fmla="*/ 1045681 w 1045681"/>
                  <a:gd name="connsiteY3" fmla="*/ 1516630 h 1691134"/>
                  <a:gd name="connsiteX4" fmla="*/ 202636 w 1045681"/>
                  <a:gd name="connsiteY4" fmla="*/ 1691134 h 1691134"/>
                  <a:gd name="connsiteX5" fmla="*/ 0 w 1045681"/>
                  <a:gd name="connsiteY5" fmla="*/ 824626 h 1691134"/>
                  <a:gd name="connsiteX0" fmla="*/ 0 w 1045681"/>
                  <a:gd name="connsiteY0" fmla="*/ 676973 h 1543481"/>
                  <a:gd name="connsiteX1" fmla="*/ 620388 w 1045681"/>
                  <a:gd name="connsiteY1" fmla="*/ 0 h 1543481"/>
                  <a:gd name="connsiteX2" fmla="*/ 1038913 w 1045681"/>
                  <a:gd name="connsiteY2" fmla="*/ 718852 h 1543481"/>
                  <a:gd name="connsiteX3" fmla="*/ 1045681 w 1045681"/>
                  <a:gd name="connsiteY3" fmla="*/ 1368977 h 1543481"/>
                  <a:gd name="connsiteX4" fmla="*/ 202636 w 1045681"/>
                  <a:gd name="connsiteY4" fmla="*/ 1543481 h 1543481"/>
                  <a:gd name="connsiteX5" fmla="*/ 0 w 1045681"/>
                  <a:gd name="connsiteY5" fmla="*/ 676973 h 1543481"/>
                  <a:gd name="connsiteX0" fmla="*/ 0 w 1322659"/>
                  <a:gd name="connsiteY0" fmla="*/ 676973 h 1543481"/>
                  <a:gd name="connsiteX1" fmla="*/ 620388 w 1322659"/>
                  <a:gd name="connsiteY1" fmla="*/ 0 h 1543481"/>
                  <a:gd name="connsiteX2" fmla="*/ 1322659 w 1322659"/>
                  <a:gd name="connsiteY2" fmla="*/ 663482 h 1543481"/>
                  <a:gd name="connsiteX3" fmla="*/ 1045681 w 1322659"/>
                  <a:gd name="connsiteY3" fmla="*/ 1368977 h 1543481"/>
                  <a:gd name="connsiteX4" fmla="*/ 202636 w 1322659"/>
                  <a:gd name="connsiteY4" fmla="*/ 1543481 h 1543481"/>
                  <a:gd name="connsiteX5" fmla="*/ 0 w 1322659"/>
                  <a:gd name="connsiteY5" fmla="*/ 676973 h 1543481"/>
                  <a:gd name="connsiteX0" fmla="*/ 0 w 1322659"/>
                  <a:gd name="connsiteY0" fmla="*/ 676973 h 1543481"/>
                  <a:gd name="connsiteX1" fmla="*/ 620388 w 1322659"/>
                  <a:gd name="connsiteY1" fmla="*/ 0 h 1543481"/>
                  <a:gd name="connsiteX2" fmla="*/ 1322659 w 1322659"/>
                  <a:gd name="connsiteY2" fmla="*/ 663482 h 1543481"/>
                  <a:gd name="connsiteX3" fmla="*/ 939277 w 1322659"/>
                  <a:gd name="connsiteY3" fmla="*/ 1239781 h 1543481"/>
                  <a:gd name="connsiteX4" fmla="*/ 202636 w 1322659"/>
                  <a:gd name="connsiteY4" fmla="*/ 1543481 h 1543481"/>
                  <a:gd name="connsiteX5" fmla="*/ 0 w 1322659"/>
                  <a:gd name="connsiteY5" fmla="*/ 676973 h 1543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22659" h="1543481">
                    <a:moveTo>
                      <a:pt x="0" y="676973"/>
                    </a:moveTo>
                    <a:lnTo>
                      <a:pt x="620388" y="0"/>
                    </a:lnTo>
                    <a:lnTo>
                      <a:pt x="1322659" y="663482"/>
                    </a:lnTo>
                    <a:lnTo>
                      <a:pt x="939277" y="1239781"/>
                    </a:lnTo>
                    <a:lnTo>
                      <a:pt x="202636" y="1543481"/>
                    </a:lnTo>
                    <a:lnTo>
                      <a:pt x="0" y="676973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ko-KR" altLang="en-US" sz="1100"/>
              </a:p>
            </p:txBody>
          </p:sp>
        </p:grpSp>
      </p:grpSp>
      <p:grpSp>
        <p:nvGrpSpPr>
          <p:cNvPr id="494" name="그룹 493">
            <a:extLst>
              <a:ext uri="{FF2B5EF4-FFF2-40B4-BE49-F238E27FC236}">
                <a16:creationId xmlns:a16="http://schemas.microsoft.com/office/drawing/2014/main" id="{B8C53979-4D6B-ABF5-04DF-7CDBDBB43D64}"/>
              </a:ext>
            </a:extLst>
          </p:cNvPr>
          <p:cNvGrpSpPr/>
          <p:nvPr/>
        </p:nvGrpSpPr>
        <p:grpSpPr>
          <a:xfrm>
            <a:off x="8333080" y="1508652"/>
            <a:ext cx="302360" cy="76944"/>
            <a:chOff x="4944865" y="3214657"/>
            <a:chExt cx="302360" cy="76944"/>
          </a:xfrm>
        </p:grpSpPr>
        <p:sp>
          <p:nvSpPr>
            <p:cNvPr id="496" name="TextBox 53">
              <a:extLst>
                <a:ext uri="{FF2B5EF4-FFF2-40B4-BE49-F238E27FC236}">
                  <a16:creationId xmlns:a16="http://schemas.microsoft.com/office/drawing/2014/main" id="{21DEDC8A-4D04-50FC-CB99-302208C99485}"/>
                </a:ext>
              </a:extLst>
            </p:cNvPr>
            <p:cNvSpPr txBox="1"/>
            <p:nvPr/>
          </p:nvSpPr>
          <p:spPr>
            <a:xfrm>
              <a:off x="5054865" y="3214657"/>
              <a:ext cx="19236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홍성일</a:t>
              </a:r>
              <a:endParaRPr lang="en-US" altLang="ko-KR" sz="500" dirty="0"/>
            </a:p>
          </p:txBody>
        </p:sp>
        <p:sp>
          <p:nvSpPr>
            <p:cNvPr id="497" name="직사각형 496">
              <a:extLst>
                <a:ext uri="{FF2B5EF4-FFF2-40B4-BE49-F238E27FC236}">
                  <a16:creationId xmlns:a16="http://schemas.microsoft.com/office/drawing/2014/main" id="{AB184B78-23E9-2E89-432F-F7B55B743CB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944865" y="3217129"/>
              <a:ext cx="72787" cy="72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</p:grpSp>
      <p:sp>
        <p:nvSpPr>
          <p:cNvPr id="500" name="TextBox 499">
            <a:extLst>
              <a:ext uri="{FF2B5EF4-FFF2-40B4-BE49-F238E27FC236}">
                <a16:creationId xmlns:a16="http://schemas.microsoft.com/office/drawing/2014/main" id="{AB1882B4-4974-FBFF-8373-DF935D4FE6D1}"/>
              </a:ext>
            </a:extLst>
          </p:cNvPr>
          <p:cNvSpPr txBox="1"/>
          <p:nvPr/>
        </p:nvSpPr>
        <p:spPr>
          <a:xfrm>
            <a:off x="442288" y="1360889"/>
            <a:ext cx="10708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>
                <a:solidFill>
                  <a:prstClr val="black"/>
                </a:solidFill>
              </a:rPr>
              <a:t>전 과목 </a:t>
            </a:r>
            <a:r>
              <a:rPr kumimoji="1" lang="x-none" altLang="en-US" sz="800" b="1" dirty="0">
                <a:solidFill>
                  <a:prstClr val="black"/>
                </a:solidFill>
              </a:rPr>
              <a:t>누적 학습 수준</a:t>
            </a:r>
          </a:p>
        </p:txBody>
      </p:sp>
      <p:sp>
        <p:nvSpPr>
          <p:cNvPr id="501" name="TextBox 500">
            <a:extLst>
              <a:ext uri="{FF2B5EF4-FFF2-40B4-BE49-F238E27FC236}">
                <a16:creationId xmlns:a16="http://schemas.microsoft.com/office/drawing/2014/main" id="{475BD66B-451C-BFAF-8355-C32DAD442335}"/>
              </a:ext>
            </a:extLst>
          </p:cNvPr>
          <p:cNvSpPr txBox="1"/>
          <p:nvPr/>
        </p:nvSpPr>
        <p:spPr>
          <a:xfrm>
            <a:off x="453091" y="1666013"/>
            <a:ext cx="153888" cy="184666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600">
                <a:solidFill>
                  <a:prstClr val="black"/>
                </a:solidFill>
              </a:rPr>
              <a:t>매우</a:t>
            </a:r>
            <a:endParaRPr kumimoji="1" lang="en-US" altLang="x-none" sz="600">
              <a:solidFill>
                <a:prstClr val="black"/>
              </a:solidFill>
            </a:endParaRPr>
          </a:p>
          <a:p>
            <a:r>
              <a:rPr kumimoji="1" lang="x-none" altLang="en-US" sz="600">
                <a:solidFill>
                  <a:prstClr val="black"/>
                </a:solidFill>
              </a:rPr>
              <a:t>우수</a:t>
            </a:r>
          </a:p>
        </p:txBody>
      </p:sp>
      <p:sp>
        <p:nvSpPr>
          <p:cNvPr id="502" name="TextBox 501">
            <a:extLst>
              <a:ext uri="{FF2B5EF4-FFF2-40B4-BE49-F238E27FC236}">
                <a16:creationId xmlns:a16="http://schemas.microsoft.com/office/drawing/2014/main" id="{F7A638E9-CA0B-65D2-7D7B-CA8929559A03}"/>
              </a:ext>
            </a:extLst>
          </p:cNvPr>
          <p:cNvSpPr txBox="1"/>
          <p:nvPr/>
        </p:nvSpPr>
        <p:spPr>
          <a:xfrm>
            <a:off x="453091" y="1954560"/>
            <a:ext cx="153888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600">
                <a:solidFill>
                  <a:prstClr val="black"/>
                </a:solidFill>
              </a:rPr>
              <a:t>우수</a:t>
            </a:r>
          </a:p>
        </p:txBody>
      </p:sp>
      <p:sp>
        <p:nvSpPr>
          <p:cNvPr id="503" name="TextBox 502">
            <a:extLst>
              <a:ext uri="{FF2B5EF4-FFF2-40B4-BE49-F238E27FC236}">
                <a16:creationId xmlns:a16="http://schemas.microsoft.com/office/drawing/2014/main" id="{75529F8C-9F43-58EF-ACC9-69DECC50FA47}"/>
              </a:ext>
            </a:extLst>
          </p:cNvPr>
          <p:cNvSpPr txBox="1"/>
          <p:nvPr/>
        </p:nvSpPr>
        <p:spPr>
          <a:xfrm>
            <a:off x="453091" y="2188227"/>
            <a:ext cx="153888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600">
                <a:solidFill>
                  <a:prstClr val="black"/>
                </a:solidFill>
              </a:rPr>
              <a:t>보통</a:t>
            </a:r>
          </a:p>
        </p:txBody>
      </p:sp>
      <p:sp>
        <p:nvSpPr>
          <p:cNvPr id="504" name="TextBox 503">
            <a:extLst>
              <a:ext uri="{FF2B5EF4-FFF2-40B4-BE49-F238E27FC236}">
                <a16:creationId xmlns:a16="http://schemas.microsoft.com/office/drawing/2014/main" id="{8A06BCEF-56B5-058A-BF10-BF3BFF11154A}"/>
              </a:ext>
            </a:extLst>
          </p:cNvPr>
          <p:cNvSpPr txBox="1"/>
          <p:nvPr/>
        </p:nvSpPr>
        <p:spPr>
          <a:xfrm>
            <a:off x="453091" y="2375728"/>
            <a:ext cx="153888" cy="184666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600">
                <a:solidFill>
                  <a:prstClr val="black"/>
                </a:solidFill>
              </a:rPr>
              <a:t>다소</a:t>
            </a:r>
            <a:endParaRPr kumimoji="1" lang="en-US" altLang="ko-KR" sz="600">
              <a:solidFill>
                <a:prstClr val="black"/>
              </a:solidFill>
            </a:endParaRPr>
          </a:p>
          <a:p>
            <a:r>
              <a:rPr kumimoji="1" lang="x-none" altLang="en-US" sz="600">
                <a:solidFill>
                  <a:prstClr val="black"/>
                </a:solidFill>
              </a:rPr>
              <a:t>미흡</a:t>
            </a:r>
          </a:p>
        </p:txBody>
      </p:sp>
      <p:sp>
        <p:nvSpPr>
          <p:cNvPr id="505" name="TextBox 504">
            <a:extLst>
              <a:ext uri="{FF2B5EF4-FFF2-40B4-BE49-F238E27FC236}">
                <a16:creationId xmlns:a16="http://schemas.microsoft.com/office/drawing/2014/main" id="{463D41A5-8EEF-B431-2E1C-F3951CFEC63C}"/>
              </a:ext>
            </a:extLst>
          </p:cNvPr>
          <p:cNvSpPr txBox="1"/>
          <p:nvPr/>
        </p:nvSpPr>
        <p:spPr>
          <a:xfrm>
            <a:off x="453091" y="2655562"/>
            <a:ext cx="153888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600">
                <a:solidFill>
                  <a:prstClr val="black"/>
                </a:solidFill>
              </a:rPr>
              <a:t>미흡</a:t>
            </a:r>
          </a:p>
        </p:txBody>
      </p:sp>
      <p:sp>
        <p:nvSpPr>
          <p:cNvPr id="506" name="TextBox 505">
            <a:extLst>
              <a:ext uri="{FF2B5EF4-FFF2-40B4-BE49-F238E27FC236}">
                <a16:creationId xmlns:a16="http://schemas.microsoft.com/office/drawing/2014/main" id="{1B441517-4366-2617-70B7-F155D436EFA6}"/>
              </a:ext>
            </a:extLst>
          </p:cNvPr>
          <p:cNvSpPr txBox="1"/>
          <p:nvPr/>
        </p:nvSpPr>
        <p:spPr>
          <a:xfrm>
            <a:off x="3307464" y="2856324"/>
            <a:ext cx="118622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>
                <a:solidFill>
                  <a:prstClr val="black"/>
                </a:solidFill>
              </a:rPr>
              <a:t>6</a:t>
            </a:r>
            <a:r>
              <a:rPr kumimoji="1" lang="ko-KR" altLang="en-US" sz="600">
                <a:solidFill>
                  <a:prstClr val="black"/>
                </a:solidFill>
              </a:rPr>
              <a:t>월</a:t>
            </a:r>
            <a:endParaRPr kumimoji="1" lang="x-none" altLang="en-US" sz="600">
              <a:solidFill>
                <a:prstClr val="black"/>
              </a:solidFill>
            </a:endParaRPr>
          </a:p>
        </p:txBody>
      </p:sp>
      <p:sp>
        <p:nvSpPr>
          <p:cNvPr id="507" name="TextBox 506">
            <a:extLst>
              <a:ext uri="{FF2B5EF4-FFF2-40B4-BE49-F238E27FC236}">
                <a16:creationId xmlns:a16="http://schemas.microsoft.com/office/drawing/2014/main" id="{45AF6E33-D53C-7ECB-CFBD-7CDBE311064B}"/>
              </a:ext>
            </a:extLst>
          </p:cNvPr>
          <p:cNvSpPr txBox="1"/>
          <p:nvPr/>
        </p:nvSpPr>
        <p:spPr>
          <a:xfrm>
            <a:off x="694278" y="2856324"/>
            <a:ext cx="118622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>
                <a:solidFill>
                  <a:prstClr val="black"/>
                </a:solidFill>
              </a:rPr>
              <a:t>3</a:t>
            </a:r>
            <a:r>
              <a:rPr kumimoji="1" lang="ko-KR" altLang="en-US" sz="600">
                <a:solidFill>
                  <a:prstClr val="black"/>
                </a:solidFill>
              </a:rPr>
              <a:t>월</a:t>
            </a:r>
            <a:endParaRPr kumimoji="1" lang="x-none" altLang="en-US" sz="600">
              <a:solidFill>
                <a:prstClr val="black"/>
              </a:solidFill>
            </a:endParaRPr>
          </a:p>
        </p:txBody>
      </p:sp>
      <p:sp>
        <p:nvSpPr>
          <p:cNvPr id="508" name="TextBox 507">
            <a:extLst>
              <a:ext uri="{FF2B5EF4-FFF2-40B4-BE49-F238E27FC236}">
                <a16:creationId xmlns:a16="http://schemas.microsoft.com/office/drawing/2014/main" id="{0999A89F-FADA-3DF0-A676-21336D9E67CB}"/>
              </a:ext>
            </a:extLst>
          </p:cNvPr>
          <p:cNvSpPr txBox="1"/>
          <p:nvPr/>
        </p:nvSpPr>
        <p:spPr>
          <a:xfrm>
            <a:off x="1565340" y="2856324"/>
            <a:ext cx="118622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>
                <a:solidFill>
                  <a:prstClr val="black"/>
                </a:solidFill>
              </a:rPr>
              <a:t>4</a:t>
            </a:r>
            <a:r>
              <a:rPr kumimoji="1" lang="ko-KR" altLang="en-US" sz="600">
                <a:solidFill>
                  <a:prstClr val="black"/>
                </a:solidFill>
              </a:rPr>
              <a:t>월</a:t>
            </a:r>
            <a:endParaRPr kumimoji="1" lang="x-none" altLang="en-US" sz="600">
              <a:solidFill>
                <a:prstClr val="black"/>
              </a:solidFill>
            </a:endParaRPr>
          </a:p>
        </p:txBody>
      </p:sp>
      <p:sp>
        <p:nvSpPr>
          <p:cNvPr id="509" name="TextBox 508">
            <a:extLst>
              <a:ext uri="{FF2B5EF4-FFF2-40B4-BE49-F238E27FC236}">
                <a16:creationId xmlns:a16="http://schemas.microsoft.com/office/drawing/2014/main" id="{F520B2F7-0C15-3FD2-1AC2-0C2E85A421C9}"/>
              </a:ext>
            </a:extLst>
          </p:cNvPr>
          <p:cNvSpPr txBox="1"/>
          <p:nvPr/>
        </p:nvSpPr>
        <p:spPr>
          <a:xfrm>
            <a:off x="2436402" y="2856324"/>
            <a:ext cx="118622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>
                <a:solidFill>
                  <a:prstClr val="black"/>
                </a:solidFill>
              </a:rPr>
              <a:t>5</a:t>
            </a:r>
            <a:r>
              <a:rPr kumimoji="1" lang="ko-KR" altLang="en-US" sz="600">
                <a:solidFill>
                  <a:prstClr val="black"/>
                </a:solidFill>
              </a:rPr>
              <a:t>월</a:t>
            </a:r>
            <a:endParaRPr kumimoji="1" lang="x-none" altLang="en-US" sz="600">
              <a:solidFill>
                <a:prstClr val="black"/>
              </a:solidFill>
            </a:endParaRPr>
          </a:p>
        </p:txBody>
      </p:sp>
      <p:grpSp>
        <p:nvGrpSpPr>
          <p:cNvPr id="517" name="그룹 516">
            <a:extLst>
              <a:ext uri="{FF2B5EF4-FFF2-40B4-BE49-F238E27FC236}">
                <a16:creationId xmlns:a16="http://schemas.microsoft.com/office/drawing/2014/main" id="{ABCECE9C-1846-415B-3EF9-586AEE2FEA9A}"/>
              </a:ext>
            </a:extLst>
          </p:cNvPr>
          <p:cNvGrpSpPr/>
          <p:nvPr/>
        </p:nvGrpSpPr>
        <p:grpSpPr>
          <a:xfrm>
            <a:off x="733005" y="2218257"/>
            <a:ext cx="3148675" cy="336500"/>
            <a:chOff x="3700801" y="3981629"/>
            <a:chExt cx="3148675" cy="336500"/>
          </a:xfrm>
        </p:grpSpPr>
        <p:sp>
          <p:nvSpPr>
            <p:cNvPr id="518" name="자유형 517">
              <a:extLst>
                <a:ext uri="{FF2B5EF4-FFF2-40B4-BE49-F238E27FC236}">
                  <a16:creationId xmlns:a16="http://schemas.microsoft.com/office/drawing/2014/main" id="{DC67F44D-C41C-0398-0E85-4CC1FD9B6B37}"/>
                </a:ext>
              </a:extLst>
            </p:cNvPr>
            <p:cNvSpPr/>
            <p:nvPr/>
          </p:nvSpPr>
          <p:spPr>
            <a:xfrm>
              <a:off x="3721976" y="4013551"/>
              <a:ext cx="3098919" cy="274427"/>
            </a:xfrm>
            <a:custGeom>
              <a:avLst/>
              <a:gdLst>
                <a:gd name="connsiteX0" fmla="*/ 0 w 3804558"/>
                <a:gd name="connsiteY0" fmla="*/ 449036 h 473529"/>
                <a:gd name="connsiteX1" fmla="*/ 775608 w 3804558"/>
                <a:gd name="connsiteY1" fmla="*/ 212272 h 473529"/>
                <a:gd name="connsiteX2" fmla="*/ 1526722 w 3804558"/>
                <a:gd name="connsiteY2" fmla="*/ 457200 h 473529"/>
                <a:gd name="connsiteX3" fmla="*/ 2269672 w 3804558"/>
                <a:gd name="connsiteY3" fmla="*/ 0 h 473529"/>
                <a:gd name="connsiteX4" fmla="*/ 3028950 w 3804558"/>
                <a:gd name="connsiteY4" fmla="*/ 473529 h 473529"/>
                <a:gd name="connsiteX5" fmla="*/ 3804558 w 3804558"/>
                <a:gd name="connsiteY5" fmla="*/ 0 h 473529"/>
                <a:gd name="connsiteX0" fmla="*/ 0 w 3804558"/>
                <a:gd name="connsiteY0" fmla="*/ 449036 h 473529"/>
                <a:gd name="connsiteX1" fmla="*/ 775608 w 3804558"/>
                <a:gd name="connsiteY1" fmla="*/ 212272 h 473529"/>
                <a:gd name="connsiteX2" fmla="*/ 1526722 w 3804558"/>
                <a:gd name="connsiteY2" fmla="*/ 457200 h 473529"/>
                <a:gd name="connsiteX3" fmla="*/ 2253344 w 3804558"/>
                <a:gd name="connsiteY3" fmla="*/ 212271 h 473529"/>
                <a:gd name="connsiteX4" fmla="*/ 3028950 w 3804558"/>
                <a:gd name="connsiteY4" fmla="*/ 473529 h 473529"/>
                <a:gd name="connsiteX5" fmla="*/ 3804558 w 3804558"/>
                <a:gd name="connsiteY5" fmla="*/ 0 h 473529"/>
                <a:gd name="connsiteX0" fmla="*/ 0 w 3028950"/>
                <a:gd name="connsiteY0" fmla="*/ 236765 h 261258"/>
                <a:gd name="connsiteX1" fmla="*/ 775608 w 3028950"/>
                <a:gd name="connsiteY1" fmla="*/ 1 h 261258"/>
                <a:gd name="connsiteX2" fmla="*/ 1526722 w 3028950"/>
                <a:gd name="connsiteY2" fmla="*/ 244929 h 261258"/>
                <a:gd name="connsiteX3" fmla="*/ 2253344 w 3028950"/>
                <a:gd name="connsiteY3" fmla="*/ 0 h 261258"/>
                <a:gd name="connsiteX4" fmla="*/ 3028950 w 3028950"/>
                <a:gd name="connsiteY4" fmla="*/ 261258 h 261258"/>
                <a:gd name="connsiteX0" fmla="*/ 0 w 2868356"/>
                <a:gd name="connsiteY0" fmla="*/ 236765 h 251426"/>
                <a:gd name="connsiteX1" fmla="*/ 775608 w 2868356"/>
                <a:gd name="connsiteY1" fmla="*/ 1 h 251426"/>
                <a:gd name="connsiteX2" fmla="*/ 1526722 w 2868356"/>
                <a:gd name="connsiteY2" fmla="*/ 244929 h 251426"/>
                <a:gd name="connsiteX3" fmla="*/ 2253344 w 2868356"/>
                <a:gd name="connsiteY3" fmla="*/ 0 h 251426"/>
                <a:gd name="connsiteX4" fmla="*/ 2868356 w 2868356"/>
                <a:gd name="connsiteY4" fmla="*/ 251426 h 251426"/>
                <a:gd name="connsiteX0" fmla="*/ 0 w 2838859"/>
                <a:gd name="connsiteY0" fmla="*/ 236765 h 251426"/>
                <a:gd name="connsiteX1" fmla="*/ 775608 w 2838859"/>
                <a:gd name="connsiteY1" fmla="*/ 1 h 251426"/>
                <a:gd name="connsiteX2" fmla="*/ 1526722 w 2838859"/>
                <a:gd name="connsiteY2" fmla="*/ 244929 h 251426"/>
                <a:gd name="connsiteX3" fmla="*/ 2253344 w 2838859"/>
                <a:gd name="connsiteY3" fmla="*/ 0 h 251426"/>
                <a:gd name="connsiteX4" fmla="*/ 2838859 w 2838859"/>
                <a:gd name="connsiteY4" fmla="*/ 251426 h 251426"/>
                <a:gd name="connsiteX0" fmla="*/ 0 w 3101053"/>
                <a:gd name="connsiteY0" fmla="*/ 249875 h 251426"/>
                <a:gd name="connsiteX1" fmla="*/ 1037802 w 3101053"/>
                <a:gd name="connsiteY1" fmla="*/ 1 h 251426"/>
                <a:gd name="connsiteX2" fmla="*/ 1788916 w 3101053"/>
                <a:gd name="connsiteY2" fmla="*/ 244929 h 251426"/>
                <a:gd name="connsiteX3" fmla="*/ 2515538 w 3101053"/>
                <a:gd name="connsiteY3" fmla="*/ 0 h 251426"/>
                <a:gd name="connsiteX4" fmla="*/ 3101053 w 3101053"/>
                <a:gd name="connsiteY4" fmla="*/ 251426 h 251426"/>
                <a:gd name="connsiteX0" fmla="*/ 0 w 3101053"/>
                <a:gd name="connsiteY0" fmla="*/ 249875 h 271149"/>
                <a:gd name="connsiteX1" fmla="*/ 1037802 w 3101053"/>
                <a:gd name="connsiteY1" fmla="*/ 1 h 271149"/>
                <a:gd name="connsiteX2" fmla="*/ 2034723 w 3101053"/>
                <a:gd name="connsiteY2" fmla="*/ 271149 h 271149"/>
                <a:gd name="connsiteX3" fmla="*/ 2515538 w 3101053"/>
                <a:gd name="connsiteY3" fmla="*/ 0 h 271149"/>
                <a:gd name="connsiteX4" fmla="*/ 3101053 w 3101053"/>
                <a:gd name="connsiteY4" fmla="*/ 251426 h 271149"/>
                <a:gd name="connsiteX0" fmla="*/ 0 w 2515538"/>
                <a:gd name="connsiteY0" fmla="*/ 249875 h 271149"/>
                <a:gd name="connsiteX1" fmla="*/ 1037802 w 2515538"/>
                <a:gd name="connsiteY1" fmla="*/ 1 h 271149"/>
                <a:gd name="connsiteX2" fmla="*/ 2034723 w 2515538"/>
                <a:gd name="connsiteY2" fmla="*/ 271149 h 271149"/>
                <a:gd name="connsiteX3" fmla="*/ 2515538 w 2515538"/>
                <a:gd name="connsiteY3" fmla="*/ 0 h 271149"/>
                <a:gd name="connsiteX0" fmla="*/ 0 w 3098919"/>
                <a:gd name="connsiteY0" fmla="*/ 253153 h 274427"/>
                <a:gd name="connsiteX1" fmla="*/ 1037802 w 3098919"/>
                <a:gd name="connsiteY1" fmla="*/ 3279 h 274427"/>
                <a:gd name="connsiteX2" fmla="*/ 2034723 w 3098919"/>
                <a:gd name="connsiteY2" fmla="*/ 274427 h 274427"/>
                <a:gd name="connsiteX3" fmla="*/ 3098919 w 3098919"/>
                <a:gd name="connsiteY3" fmla="*/ 0 h 274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98919" h="274427">
                  <a:moveTo>
                    <a:pt x="0" y="253153"/>
                  </a:moveTo>
                  <a:lnTo>
                    <a:pt x="1037802" y="3279"/>
                  </a:lnTo>
                  <a:lnTo>
                    <a:pt x="2034723" y="274427"/>
                  </a:lnTo>
                  <a:lnTo>
                    <a:pt x="3098919" y="0"/>
                  </a:lnTo>
                </a:path>
              </a:pathLst>
            </a:custGeom>
            <a:ln w="19050">
              <a:solidFill>
                <a:srgbClr val="FF7E79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519" name="타원 518">
              <a:extLst>
                <a:ext uri="{FF2B5EF4-FFF2-40B4-BE49-F238E27FC236}">
                  <a16:creationId xmlns:a16="http://schemas.microsoft.com/office/drawing/2014/main" id="{08BE67B4-D644-EF5D-6DF0-53B5CFAC1FE1}"/>
                </a:ext>
              </a:extLst>
            </p:cNvPr>
            <p:cNvSpPr/>
            <p:nvPr/>
          </p:nvSpPr>
          <p:spPr>
            <a:xfrm rot="20466054">
              <a:off x="3700801" y="4227541"/>
              <a:ext cx="69407" cy="69407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FF7E7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520" name="타원 519">
              <a:extLst>
                <a:ext uri="{FF2B5EF4-FFF2-40B4-BE49-F238E27FC236}">
                  <a16:creationId xmlns:a16="http://schemas.microsoft.com/office/drawing/2014/main" id="{C08C2721-ACFB-2B67-6CA2-12C07074A2F4}"/>
                </a:ext>
              </a:extLst>
            </p:cNvPr>
            <p:cNvSpPr/>
            <p:nvPr/>
          </p:nvSpPr>
          <p:spPr>
            <a:xfrm rot="20466054">
              <a:off x="4715310" y="3990776"/>
              <a:ext cx="69407" cy="69407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FF7E7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521" name="타원 520">
              <a:extLst>
                <a:ext uri="{FF2B5EF4-FFF2-40B4-BE49-F238E27FC236}">
                  <a16:creationId xmlns:a16="http://schemas.microsoft.com/office/drawing/2014/main" id="{FEF8EAC3-BEE1-C876-D305-977600AC209C}"/>
                </a:ext>
              </a:extLst>
            </p:cNvPr>
            <p:cNvSpPr/>
            <p:nvPr/>
          </p:nvSpPr>
          <p:spPr>
            <a:xfrm rot="20466054">
              <a:off x="5726201" y="4248722"/>
              <a:ext cx="69407" cy="69407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FF7E7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522" name="타원 521">
              <a:extLst>
                <a:ext uri="{FF2B5EF4-FFF2-40B4-BE49-F238E27FC236}">
                  <a16:creationId xmlns:a16="http://schemas.microsoft.com/office/drawing/2014/main" id="{43797777-C72C-7330-2BEB-2E8DC9D0FDDC}"/>
                </a:ext>
              </a:extLst>
            </p:cNvPr>
            <p:cNvSpPr/>
            <p:nvPr/>
          </p:nvSpPr>
          <p:spPr>
            <a:xfrm rot="20466054">
              <a:off x="6780069" y="3981629"/>
              <a:ext cx="69407" cy="69407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FF7E7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</p:grpSp>
      <p:grpSp>
        <p:nvGrpSpPr>
          <p:cNvPr id="523" name="그룹 522">
            <a:extLst>
              <a:ext uri="{FF2B5EF4-FFF2-40B4-BE49-F238E27FC236}">
                <a16:creationId xmlns:a16="http://schemas.microsoft.com/office/drawing/2014/main" id="{1C1B3FCD-7E1D-A54F-0E28-EE1CC2E23B38}"/>
              </a:ext>
            </a:extLst>
          </p:cNvPr>
          <p:cNvGrpSpPr/>
          <p:nvPr/>
        </p:nvGrpSpPr>
        <p:grpSpPr>
          <a:xfrm>
            <a:off x="742296" y="2218159"/>
            <a:ext cx="3136779" cy="355153"/>
            <a:chOff x="3709039" y="3941794"/>
            <a:chExt cx="3136779" cy="355153"/>
          </a:xfrm>
        </p:grpSpPr>
        <p:sp>
          <p:nvSpPr>
            <p:cNvPr id="524" name="자유형 523">
              <a:extLst>
                <a:ext uri="{FF2B5EF4-FFF2-40B4-BE49-F238E27FC236}">
                  <a16:creationId xmlns:a16="http://schemas.microsoft.com/office/drawing/2014/main" id="{F190CB4C-8B0B-25FF-2189-A762F79980FB}"/>
                </a:ext>
              </a:extLst>
            </p:cNvPr>
            <p:cNvSpPr/>
            <p:nvPr/>
          </p:nvSpPr>
          <p:spPr>
            <a:xfrm>
              <a:off x="3731867" y="3982619"/>
              <a:ext cx="3079136" cy="275859"/>
            </a:xfrm>
            <a:custGeom>
              <a:avLst/>
              <a:gdLst>
                <a:gd name="connsiteX0" fmla="*/ 0 w 3804558"/>
                <a:gd name="connsiteY0" fmla="*/ 449036 h 473529"/>
                <a:gd name="connsiteX1" fmla="*/ 775608 w 3804558"/>
                <a:gd name="connsiteY1" fmla="*/ 212272 h 473529"/>
                <a:gd name="connsiteX2" fmla="*/ 1526722 w 3804558"/>
                <a:gd name="connsiteY2" fmla="*/ 457200 h 473529"/>
                <a:gd name="connsiteX3" fmla="*/ 2269672 w 3804558"/>
                <a:gd name="connsiteY3" fmla="*/ 0 h 473529"/>
                <a:gd name="connsiteX4" fmla="*/ 3028950 w 3804558"/>
                <a:gd name="connsiteY4" fmla="*/ 473529 h 473529"/>
                <a:gd name="connsiteX5" fmla="*/ 3804558 w 3804558"/>
                <a:gd name="connsiteY5" fmla="*/ 0 h 473529"/>
                <a:gd name="connsiteX0" fmla="*/ 0 w 3804558"/>
                <a:gd name="connsiteY0" fmla="*/ 449036 h 473529"/>
                <a:gd name="connsiteX1" fmla="*/ 775608 w 3804558"/>
                <a:gd name="connsiteY1" fmla="*/ 212272 h 473529"/>
                <a:gd name="connsiteX2" fmla="*/ 1526722 w 3804558"/>
                <a:gd name="connsiteY2" fmla="*/ 457200 h 473529"/>
                <a:gd name="connsiteX3" fmla="*/ 2253344 w 3804558"/>
                <a:gd name="connsiteY3" fmla="*/ 212271 h 473529"/>
                <a:gd name="connsiteX4" fmla="*/ 3028950 w 3804558"/>
                <a:gd name="connsiteY4" fmla="*/ 473529 h 473529"/>
                <a:gd name="connsiteX5" fmla="*/ 3804558 w 3804558"/>
                <a:gd name="connsiteY5" fmla="*/ 0 h 473529"/>
                <a:gd name="connsiteX0" fmla="*/ 0 w 3820887"/>
                <a:gd name="connsiteY0" fmla="*/ 302078 h 473529"/>
                <a:gd name="connsiteX1" fmla="*/ 791937 w 3820887"/>
                <a:gd name="connsiteY1" fmla="*/ 212272 h 473529"/>
                <a:gd name="connsiteX2" fmla="*/ 1543051 w 3820887"/>
                <a:gd name="connsiteY2" fmla="*/ 457200 h 473529"/>
                <a:gd name="connsiteX3" fmla="*/ 2269673 w 3820887"/>
                <a:gd name="connsiteY3" fmla="*/ 212271 h 473529"/>
                <a:gd name="connsiteX4" fmla="*/ 3045279 w 3820887"/>
                <a:gd name="connsiteY4" fmla="*/ 473529 h 473529"/>
                <a:gd name="connsiteX5" fmla="*/ 3820887 w 3820887"/>
                <a:gd name="connsiteY5" fmla="*/ 0 h 473529"/>
                <a:gd name="connsiteX0" fmla="*/ 0 w 3820887"/>
                <a:gd name="connsiteY0" fmla="*/ 302078 h 473529"/>
                <a:gd name="connsiteX1" fmla="*/ 783772 w 3820887"/>
                <a:gd name="connsiteY1" fmla="*/ 269422 h 473529"/>
                <a:gd name="connsiteX2" fmla="*/ 1543051 w 3820887"/>
                <a:gd name="connsiteY2" fmla="*/ 457200 h 473529"/>
                <a:gd name="connsiteX3" fmla="*/ 2269673 w 3820887"/>
                <a:gd name="connsiteY3" fmla="*/ 212271 h 473529"/>
                <a:gd name="connsiteX4" fmla="*/ 3045279 w 3820887"/>
                <a:gd name="connsiteY4" fmla="*/ 473529 h 473529"/>
                <a:gd name="connsiteX5" fmla="*/ 3820887 w 3820887"/>
                <a:gd name="connsiteY5" fmla="*/ 0 h 473529"/>
                <a:gd name="connsiteX0" fmla="*/ 0 w 3820887"/>
                <a:gd name="connsiteY0" fmla="*/ 302078 h 473529"/>
                <a:gd name="connsiteX1" fmla="*/ 783772 w 3820887"/>
                <a:gd name="connsiteY1" fmla="*/ 269422 h 473529"/>
                <a:gd name="connsiteX2" fmla="*/ 1543051 w 3820887"/>
                <a:gd name="connsiteY2" fmla="*/ 457200 h 473529"/>
                <a:gd name="connsiteX3" fmla="*/ 2286001 w 3820887"/>
                <a:gd name="connsiteY3" fmla="*/ 155121 h 473529"/>
                <a:gd name="connsiteX4" fmla="*/ 3045279 w 3820887"/>
                <a:gd name="connsiteY4" fmla="*/ 473529 h 473529"/>
                <a:gd name="connsiteX5" fmla="*/ 3820887 w 3820887"/>
                <a:gd name="connsiteY5" fmla="*/ 0 h 473529"/>
                <a:gd name="connsiteX0" fmla="*/ 0 w 3820887"/>
                <a:gd name="connsiteY0" fmla="*/ 302078 h 457200"/>
                <a:gd name="connsiteX1" fmla="*/ 783772 w 3820887"/>
                <a:gd name="connsiteY1" fmla="*/ 269422 h 457200"/>
                <a:gd name="connsiteX2" fmla="*/ 1543051 w 3820887"/>
                <a:gd name="connsiteY2" fmla="*/ 457200 h 457200"/>
                <a:gd name="connsiteX3" fmla="*/ 2286001 w 3820887"/>
                <a:gd name="connsiteY3" fmla="*/ 155121 h 457200"/>
                <a:gd name="connsiteX4" fmla="*/ 3061608 w 3820887"/>
                <a:gd name="connsiteY4" fmla="*/ 187779 h 457200"/>
                <a:gd name="connsiteX5" fmla="*/ 3820887 w 3820887"/>
                <a:gd name="connsiteY5" fmla="*/ 0 h 457200"/>
                <a:gd name="connsiteX0" fmla="*/ 0 w 3804558"/>
                <a:gd name="connsiteY0" fmla="*/ 612321 h 767443"/>
                <a:gd name="connsiteX1" fmla="*/ 783772 w 3804558"/>
                <a:gd name="connsiteY1" fmla="*/ 579665 h 767443"/>
                <a:gd name="connsiteX2" fmla="*/ 1543051 w 3804558"/>
                <a:gd name="connsiteY2" fmla="*/ 767443 h 767443"/>
                <a:gd name="connsiteX3" fmla="*/ 2286001 w 3804558"/>
                <a:gd name="connsiteY3" fmla="*/ 465364 h 767443"/>
                <a:gd name="connsiteX4" fmla="*/ 3061608 w 3804558"/>
                <a:gd name="connsiteY4" fmla="*/ 498022 h 767443"/>
                <a:gd name="connsiteX5" fmla="*/ 3804558 w 3804558"/>
                <a:gd name="connsiteY5" fmla="*/ 0 h 767443"/>
                <a:gd name="connsiteX0" fmla="*/ 0 w 3061608"/>
                <a:gd name="connsiteY0" fmla="*/ 146957 h 302079"/>
                <a:gd name="connsiteX1" fmla="*/ 783772 w 3061608"/>
                <a:gd name="connsiteY1" fmla="*/ 114301 h 302079"/>
                <a:gd name="connsiteX2" fmla="*/ 1543051 w 3061608"/>
                <a:gd name="connsiteY2" fmla="*/ 302079 h 302079"/>
                <a:gd name="connsiteX3" fmla="*/ 2286001 w 3061608"/>
                <a:gd name="connsiteY3" fmla="*/ 0 h 302079"/>
                <a:gd name="connsiteX4" fmla="*/ 3061608 w 3061608"/>
                <a:gd name="connsiteY4" fmla="*/ 32658 h 302079"/>
                <a:gd name="connsiteX0" fmla="*/ 0 w 2832189"/>
                <a:gd name="connsiteY0" fmla="*/ 146957 h 302079"/>
                <a:gd name="connsiteX1" fmla="*/ 783772 w 2832189"/>
                <a:gd name="connsiteY1" fmla="*/ 114301 h 302079"/>
                <a:gd name="connsiteX2" fmla="*/ 1543051 w 2832189"/>
                <a:gd name="connsiteY2" fmla="*/ 302079 h 302079"/>
                <a:gd name="connsiteX3" fmla="*/ 2286001 w 2832189"/>
                <a:gd name="connsiteY3" fmla="*/ 0 h 302079"/>
                <a:gd name="connsiteX4" fmla="*/ 2832189 w 2832189"/>
                <a:gd name="connsiteY4" fmla="*/ 19548 h 302079"/>
                <a:gd name="connsiteX0" fmla="*/ 0 w 2855131"/>
                <a:gd name="connsiteY0" fmla="*/ 146957 h 302079"/>
                <a:gd name="connsiteX1" fmla="*/ 783772 w 2855131"/>
                <a:gd name="connsiteY1" fmla="*/ 114301 h 302079"/>
                <a:gd name="connsiteX2" fmla="*/ 1543051 w 2855131"/>
                <a:gd name="connsiteY2" fmla="*/ 302079 h 302079"/>
                <a:gd name="connsiteX3" fmla="*/ 2286001 w 2855131"/>
                <a:gd name="connsiteY3" fmla="*/ 0 h 302079"/>
                <a:gd name="connsiteX4" fmla="*/ 2855131 w 2855131"/>
                <a:gd name="connsiteY4" fmla="*/ 19548 h 302079"/>
                <a:gd name="connsiteX0" fmla="*/ 0 w 3091105"/>
                <a:gd name="connsiteY0" fmla="*/ 150235 h 302079"/>
                <a:gd name="connsiteX1" fmla="*/ 1019746 w 3091105"/>
                <a:gd name="connsiteY1" fmla="*/ 114301 h 302079"/>
                <a:gd name="connsiteX2" fmla="*/ 1779025 w 3091105"/>
                <a:gd name="connsiteY2" fmla="*/ 302079 h 302079"/>
                <a:gd name="connsiteX3" fmla="*/ 2521975 w 3091105"/>
                <a:gd name="connsiteY3" fmla="*/ 0 h 302079"/>
                <a:gd name="connsiteX4" fmla="*/ 3091105 w 3091105"/>
                <a:gd name="connsiteY4" fmla="*/ 19548 h 302079"/>
                <a:gd name="connsiteX0" fmla="*/ 0 w 3091105"/>
                <a:gd name="connsiteY0" fmla="*/ 150235 h 305356"/>
                <a:gd name="connsiteX1" fmla="*/ 1019746 w 3091105"/>
                <a:gd name="connsiteY1" fmla="*/ 114301 h 305356"/>
                <a:gd name="connsiteX2" fmla="*/ 2090379 w 3091105"/>
                <a:gd name="connsiteY2" fmla="*/ 305356 h 305356"/>
                <a:gd name="connsiteX3" fmla="*/ 2521975 w 3091105"/>
                <a:gd name="connsiteY3" fmla="*/ 0 h 305356"/>
                <a:gd name="connsiteX4" fmla="*/ 3091105 w 3091105"/>
                <a:gd name="connsiteY4" fmla="*/ 19548 h 305356"/>
                <a:gd name="connsiteX0" fmla="*/ 0 w 3091105"/>
                <a:gd name="connsiteY0" fmla="*/ 150235 h 305356"/>
                <a:gd name="connsiteX1" fmla="*/ 1019746 w 3091105"/>
                <a:gd name="connsiteY1" fmla="*/ 114301 h 305356"/>
                <a:gd name="connsiteX2" fmla="*/ 2060882 w 3091105"/>
                <a:gd name="connsiteY2" fmla="*/ 305356 h 305356"/>
                <a:gd name="connsiteX3" fmla="*/ 2521975 w 3091105"/>
                <a:gd name="connsiteY3" fmla="*/ 0 h 305356"/>
                <a:gd name="connsiteX4" fmla="*/ 3091105 w 3091105"/>
                <a:gd name="connsiteY4" fmla="*/ 19548 h 305356"/>
                <a:gd name="connsiteX0" fmla="*/ 0 w 3091105"/>
                <a:gd name="connsiteY0" fmla="*/ 150235 h 298801"/>
                <a:gd name="connsiteX1" fmla="*/ 1019746 w 3091105"/>
                <a:gd name="connsiteY1" fmla="*/ 114301 h 298801"/>
                <a:gd name="connsiteX2" fmla="*/ 2041218 w 3091105"/>
                <a:gd name="connsiteY2" fmla="*/ 298801 h 298801"/>
                <a:gd name="connsiteX3" fmla="*/ 2521975 w 3091105"/>
                <a:gd name="connsiteY3" fmla="*/ 0 h 298801"/>
                <a:gd name="connsiteX4" fmla="*/ 3091105 w 3091105"/>
                <a:gd name="connsiteY4" fmla="*/ 19548 h 298801"/>
                <a:gd name="connsiteX0" fmla="*/ 0 w 2521975"/>
                <a:gd name="connsiteY0" fmla="*/ 150235 h 298801"/>
                <a:gd name="connsiteX1" fmla="*/ 1019746 w 2521975"/>
                <a:gd name="connsiteY1" fmla="*/ 114301 h 298801"/>
                <a:gd name="connsiteX2" fmla="*/ 2041218 w 2521975"/>
                <a:gd name="connsiteY2" fmla="*/ 298801 h 298801"/>
                <a:gd name="connsiteX3" fmla="*/ 2521975 w 2521975"/>
                <a:gd name="connsiteY3" fmla="*/ 0 h 298801"/>
                <a:gd name="connsiteX0" fmla="*/ 0 w 3079136"/>
                <a:gd name="connsiteY0" fmla="*/ 127293 h 275859"/>
                <a:gd name="connsiteX1" fmla="*/ 1019746 w 3079136"/>
                <a:gd name="connsiteY1" fmla="*/ 91359 h 275859"/>
                <a:gd name="connsiteX2" fmla="*/ 2041218 w 3079136"/>
                <a:gd name="connsiteY2" fmla="*/ 275859 h 275859"/>
                <a:gd name="connsiteX3" fmla="*/ 3079136 w 3079136"/>
                <a:gd name="connsiteY3" fmla="*/ 0 h 275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79136" h="275859">
                  <a:moveTo>
                    <a:pt x="0" y="127293"/>
                  </a:moveTo>
                  <a:lnTo>
                    <a:pt x="1019746" y="91359"/>
                  </a:lnTo>
                  <a:lnTo>
                    <a:pt x="2041218" y="275859"/>
                  </a:lnTo>
                  <a:lnTo>
                    <a:pt x="3079136" y="0"/>
                  </a:lnTo>
                </a:path>
              </a:pathLst>
            </a:cu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525" name="타원 524">
              <a:extLst>
                <a:ext uri="{FF2B5EF4-FFF2-40B4-BE49-F238E27FC236}">
                  <a16:creationId xmlns:a16="http://schemas.microsoft.com/office/drawing/2014/main" id="{BB52D3FE-3BDE-8040-2F0B-16D893F1C6AF}"/>
                </a:ext>
              </a:extLst>
            </p:cNvPr>
            <p:cNvSpPr/>
            <p:nvPr/>
          </p:nvSpPr>
          <p:spPr>
            <a:xfrm rot="20466054">
              <a:off x="3709039" y="4088749"/>
              <a:ext cx="69407" cy="694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526" name="타원 525">
              <a:extLst>
                <a:ext uri="{FF2B5EF4-FFF2-40B4-BE49-F238E27FC236}">
                  <a16:creationId xmlns:a16="http://schemas.microsoft.com/office/drawing/2014/main" id="{8FF7A32B-E0A8-F044-42E2-6981CAB4DDA5}"/>
                </a:ext>
              </a:extLst>
            </p:cNvPr>
            <p:cNvSpPr/>
            <p:nvPr/>
          </p:nvSpPr>
          <p:spPr>
            <a:xfrm rot="20466054">
              <a:off x="4715310" y="4047926"/>
              <a:ext cx="69407" cy="694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527" name="타원 526">
              <a:extLst>
                <a:ext uri="{FF2B5EF4-FFF2-40B4-BE49-F238E27FC236}">
                  <a16:creationId xmlns:a16="http://schemas.microsoft.com/office/drawing/2014/main" id="{EBF798D8-25A6-A5E5-2082-C77AC340F30F}"/>
                </a:ext>
              </a:extLst>
            </p:cNvPr>
            <p:cNvSpPr/>
            <p:nvPr/>
          </p:nvSpPr>
          <p:spPr>
            <a:xfrm rot="20466054">
              <a:off x="5733789" y="4227540"/>
              <a:ext cx="69407" cy="694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528" name="타원 527">
              <a:extLst>
                <a:ext uri="{FF2B5EF4-FFF2-40B4-BE49-F238E27FC236}">
                  <a16:creationId xmlns:a16="http://schemas.microsoft.com/office/drawing/2014/main" id="{D0256BEA-D04A-7463-C83C-6F221237E4F6}"/>
                </a:ext>
              </a:extLst>
            </p:cNvPr>
            <p:cNvSpPr/>
            <p:nvPr/>
          </p:nvSpPr>
          <p:spPr>
            <a:xfrm rot="20466054">
              <a:off x="6776411" y="3941794"/>
              <a:ext cx="69407" cy="694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</p:grpSp>
      <p:sp>
        <p:nvSpPr>
          <p:cNvPr id="530" name="TextBox 529">
            <a:extLst>
              <a:ext uri="{FF2B5EF4-FFF2-40B4-BE49-F238E27FC236}">
                <a16:creationId xmlns:a16="http://schemas.microsoft.com/office/drawing/2014/main" id="{5491BE15-1B3A-7670-9491-BDF9AB85CF06}"/>
              </a:ext>
            </a:extLst>
          </p:cNvPr>
          <p:cNvSpPr txBox="1"/>
          <p:nvPr/>
        </p:nvSpPr>
        <p:spPr>
          <a:xfrm>
            <a:off x="4178526" y="2856324"/>
            <a:ext cx="118622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>
                <a:solidFill>
                  <a:prstClr val="black"/>
                </a:solidFill>
              </a:rPr>
              <a:t>7</a:t>
            </a:r>
            <a:r>
              <a:rPr kumimoji="1" lang="ko-KR" altLang="en-US" sz="600">
                <a:solidFill>
                  <a:prstClr val="black"/>
                </a:solidFill>
              </a:rPr>
              <a:t>월</a:t>
            </a:r>
            <a:endParaRPr kumimoji="1" lang="x-none" altLang="en-US" sz="600">
              <a:solidFill>
                <a:prstClr val="black"/>
              </a:solidFill>
            </a:endParaRPr>
          </a:p>
        </p:txBody>
      </p:sp>
      <p:sp>
        <p:nvSpPr>
          <p:cNvPr id="531" name="Rectangle 4">
            <a:extLst>
              <a:ext uri="{FF2B5EF4-FFF2-40B4-BE49-F238E27FC236}">
                <a16:creationId xmlns:a16="http://schemas.microsoft.com/office/drawing/2014/main" id="{8533CE95-9038-343A-6534-0A3B4464AD23}"/>
              </a:ext>
            </a:extLst>
          </p:cNvPr>
          <p:cNvSpPr/>
          <p:nvPr/>
        </p:nvSpPr>
        <p:spPr>
          <a:xfrm>
            <a:off x="260776" y="1265514"/>
            <a:ext cx="5009671" cy="1803291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532" name="Circle">
            <a:extLst>
              <a:ext uri="{FF2B5EF4-FFF2-40B4-BE49-F238E27FC236}">
                <a16:creationId xmlns:a16="http://schemas.microsoft.com/office/drawing/2014/main" id="{7D2EB8FA-EBA3-CBFA-E0F7-E371CE539D1D}"/>
              </a:ext>
            </a:extLst>
          </p:cNvPr>
          <p:cNvSpPr/>
          <p:nvPr/>
        </p:nvSpPr>
        <p:spPr>
          <a:xfrm>
            <a:off x="245469" y="1223307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2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533" name="TextBox 532">
            <a:extLst>
              <a:ext uri="{FF2B5EF4-FFF2-40B4-BE49-F238E27FC236}">
                <a16:creationId xmlns:a16="http://schemas.microsoft.com/office/drawing/2014/main" id="{91AD0D58-EFD9-816B-BC1C-7633B0EB6638}"/>
              </a:ext>
            </a:extLst>
          </p:cNvPr>
          <p:cNvSpPr txBox="1"/>
          <p:nvPr/>
        </p:nvSpPr>
        <p:spPr>
          <a:xfrm>
            <a:off x="5049588" y="2856324"/>
            <a:ext cx="118622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>
                <a:solidFill>
                  <a:prstClr val="black"/>
                </a:solidFill>
              </a:rPr>
              <a:t>8</a:t>
            </a:r>
            <a:r>
              <a:rPr kumimoji="1" lang="ko-KR" altLang="en-US" sz="600">
                <a:solidFill>
                  <a:prstClr val="black"/>
                </a:solidFill>
              </a:rPr>
              <a:t>월</a:t>
            </a:r>
            <a:endParaRPr kumimoji="1" lang="x-none" altLang="en-US" sz="600">
              <a:solidFill>
                <a:prstClr val="black"/>
              </a:solidFill>
            </a:endParaRPr>
          </a:p>
        </p:txBody>
      </p:sp>
      <p:sp>
        <p:nvSpPr>
          <p:cNvPr id="538" name="Rectangle 4">
            <a:extLst>
              <a:ext uri="{FF2B5EF4-FFF2-40B4-BE49-F238E27FC236}">
                <a16:creationId xmlns:a16="http://schemas.microsoft.com/office/drawing/2014/main" id="{D4C3A913-CF22-25CF-1303-ADEE98C4162C}"/>
              </a:ext>
            </a:extLst>
          </p:cNvPr>
          <p:cNvSpPr/>
          <p:nvPr/>
        </p:nvSpPr>
        <p:spPr>
          <a:xfrm>
            <a:off x="5299809" y="1267134"/>
            <a:ext cx="3466400" cy="1838256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539" name="Circle">
            <a:extLst>
              <a:ext uri="{FF2B5EF4-FFF2-40B4-BE49-F238E27FC236}">
                <a16:creationId xmlns:a16="http://schemas.microsoft.com/office/drawing/2014/main" id="{F9A502D6-B4F5-6125-39D0-C224F5585A26}"/>
              </a:ext>
            </a:extLst>
          </p:cNvPr>
          <p:cNvSpPr/>
          <p:nvPr/>
        </p:nvSpPr>
        <p:spPr>
          <a:xfrm>
            <a:off x="5298169" y="1212697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3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654" name="TextBox 653">
            <a:extLst>
              <a:ext uri="{FF2B5EF4-FFF2-40B4-BE49-F238E27FC236}">
                <a16:creationId xmlns:a16="http://schemas.microsoft.com/office/drawing/2014/main" id="{601C2651-FA57-45B5-CFC9-3EAB1E7683E9}"/>
              </a:ext>
            </a:extLst>
          </p:cNvPr>
          <p:cNvSpPr txBox="1"/>
          <p:nvPr/>
        </p:nvSpPr>
        <p:spPr>
          <a:xfrm>
            <a:off x="7017767" y="1946526"/>
            <a:ext cx="1827501" cy="6096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1000" b="1" dirty="0"/>
              <a:t>홍성일 학생은</a:t>
            </a:r>
            <a:endParaRPr lang="en-US" altLang="ko-KR" sz="1000" b="1" dirty="0"/>
          </a:p>
          <a:p>
            <a:pPr algn="ctr">
              <a:lnSpc>
                <a:spcPct val="120000"/>
              </a:lnSpc>
            </a:pPr>
            <a:r>
              <a:rPr lang="ko-KR" altLang="en-US" sz="1400" b="1" dirty="0"/>
              <a:t>국어</a:t>
            </a:r>
            <a:r>
              <a:rPr lang="ko-KR" altLang="en-US" sz="1000" b="1" dirty="0"/>
              <a:t>와 </a:t>
            </a:r>
            <a:r>
              <a:rPr lang="ko-KR" altLang="en-US" sz="1400" b="1" dirty="0"/>
              <a:t>영어</a:t>
            </a:r>
            <a:r>
              <a:rPr lang="ko-KR" altLang="en-US" sz="1000" b="1" dirty="0"/>
              <a:t>를</a:t>
            </a:r>
            <a:endParaRPr lang="en-US" altLang="ko-KR" sz="1000" b="1" dirty="0"/>
          </a:p>
          <a:p>
            <a:pPr algn="ctr">
              <a:lnSpc>
                <a:spcPct val="120000"/>
              </a:lnSpc>
            </a:pPr>
            <a:r>
              <a:rPr lang="ko-KR" altLang="en-US" sz="1000" b="1" dirty="0"/>
              <a:t>특히 잘하는 편입니다</a:t>
            </a:r>
            <a:r>
              <a:rPr lang="en-US" altLang="ko-KR" sz="1000" b="1" dirty="0"/>
              <a:t>.</a:t>
            </a:r>
            <a:endParaRPr lang="en-US" altLang="ko-KR" sz="900" dirty="0"/>
          </a:p>
        </p:txBody>
      </p:sp>
      <p:grpSp>
        <p:nvGrpSpPr>
          <p:cNvPr id="894" name="그룹 893">
            <a:extLst>
              <a:ext uri="{FF2B5EF4-FFF2-40B4-BE49-F238E27FC236}">
                <a16:creationId xmlns:a16="http://schemas.microsoft.com/office/drawing/2014/main" id="{1897638B-9907-13B0-E9FE-40FF9F3B5523}"/>
              </a:ext>
            </a:extLst>
          </p:cNvPr>
          <p:cNvGrpSpPr/>
          <p:nvPr/>
        </p:nvGrpSpPr>
        <p:grpSpPr>
          <a:xfrm>
            <a:off x="770814" y="4703792"/>
            <a:ext cx="6490671" cy="2394782"/>
            <a:chOff x="770814" y="3350667"/>
            <a:chExt cx="6490671" cy="2394782"/>
          </a:xfrm>
        </p:grpSpPr>
        <p:sp>
          <p:nvSpPr>
            <p:cNvPr id="895" name="직사각형 894">
              <a:extLst>
                <a:ext uri="{FF2B5EF4-FFF2-40B4-BE49-F238E27FC236}">
                  <a16:creationId xmlns:a16="http://schemas.microsoft.com/office/drawing/2014/main" id="{19340C8B-3936-B556-E9C6-B5293625BFDC}"/>
                </a:ext>
              </a:extLst>
            </p:cNvPr>
            <p:cNvSpPr/>
            <p:nvPr/>
          </p:nvSpPr>
          <p:spPr>
            <a:xfrm>
              <a:off x="873589" y="3350667"/>
              <a:ext cx="236303" cy="223808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896" name="직사각형 895">
              <a:extLst>
                <a:ext uri="{FF2B5EF4-FFF2-40B4-BE49-F238E27FC236}">
                  <a16:creationId xmlns:a16="http://schemas.microsoft.com/office/drawing/2014/main" id="{1DA264AA-1890-8A84-7E10-1B605D42F5CB}"/>
                </a:ext>
              </a:extLst>
            </p:cNvPr>
            <p:cNvSpPr/>
            <p:nvPr/>
          </p:nvSpPr>
          <p:spPr>
            <a:xfrm rot="5400000">
              <a:off x="3772161" y="2256125"/>
              <a:ext cx="487977" cy="649067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</p:grpSp>
      <p:graphicFrame>
        <p:nvGraphicFramePr>
          <p:cNvPr id="897" name="표 3">
            <a:extLst>
              <a:ext uri="{FF2B5EF4-FFF2-40B4-BE49-F238E27FC236}">
                <a16:creationId xmlns:a16="http://schemas.microsoft.com/office/drawing/2014/main" id="{965449B9-C076-F19A-EC3D-90E446608AF6}"/>
              </a:ext>
            </a:extLst>
          </p:cNvPr>
          <p:cNvGraphicFramePr>
            <a:graphicFrameLocks noGrp="1"/>
          </p:cNvGraphicFramePr>
          <p:nvPr/>
        </p:nvGraphicFramePr>
        <p:xfrm>
          <a:off x="316976" y="3529971"/>
          <a:ext cx="8406845" cy="213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681369">
                  <a:extLst>
                    <a:ext uri="{9D8B030D-6E8A-4147-A177-3AD203B41FA5}">
                      <a16:colId xmlns:a16="http://schemas.microsoft.com/office/drawing/2014/main" val="3999106734"/>
                    </a:ext>
                  </a:extLst>
                </a:gridCol>
                <a:gridCol w="1681369">
                  <a:extLst>
                    <a:ext uri="{9D8B030D-6E8A-4147-A177-3AD203B41FA5}">
                      <a16:colId xmlns:a16="http://schemas.microsoft.com/office/drawing/2014/main" val="2204489821"/>
                    </a:ext>
                  </a:extLst>
                </a:gridCol>
                <a:gridCol w="1681369">
                  <a:extLst>
                    <a:ext uri="{9D8B030D-6E8A-4147-A177-3AD203B41FA5}">
                      <a16:colId xmlns:a16="http://schemas.microsoft.com/office/drawing/2014/main" val="3829473967"/>
                    </a:ext>
                  </a:extLst>
                </a:gridCol>
                <a:gridCol w="1681369">
                  <a:extLst>
                    <a:ext uri="{9D8B030D-6E8A-4147-A177-3AD203B41FA5}">
                      <a16:colId xmlns:a16="http://schemas.microsoft.com/office/drawing/2014/main" val="3517660192"/>
                    </a:ext>
                  </a:extLst>
                </a:gridCol>
                <a:gridCol w="1681369">
                  <a:extLst>
                    <a:ext uri="{9D8B030D-6E8A-4147-A177-3AD203B41FA5}">
                      <a16:colId xmlns:a16="http://schemas.microsoft.com/office/drawing/2014/main" val="4006723050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800" b="0" kern="120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국어</a:t>
                      </a:r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</a:rPr>
                        <a:t>영어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800" b="0" kern="120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수학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1">
                          <a:solidFill>
                            <a:schemeClr val="bg1"/>
                          </a:solidFill>
                        </a:rPr>
                        <a:t>사회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과학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</a:tbl>
          </a:graphicData>
        </a:graphic>
      </p:graphicFrame>
      <p:graphicFrame>
        <p:nvGraphicFramePr>
          <p:cNvPr id="899" name="표 3">
            <a:extLst>
              <a:ext uri="{FF2B5EF4-FFF2-40B4-BE49-F238E27FC236}">
                <a16:creationId xmlns:a16="http://schemas.microsoft.com/office/drawing/2014/main" id="{84D9AEA0-5E25-BB20-E1FC-5A0651D57241}"/>
              </a:ext>
            </a:extLst>
          </p:cNvPr>
          <p:cNvGraphicFramePr>
            <a:graphicFrameLocks noGrp="1"/>
          </p:cNvGraphicFramePr>
          <p:nvPr/>
        </p:nvGraphicFramePr>
        <p:xfrm>
          <a:off x="953118" y="4166386"/>
          <a:ext cx="7530655" cy="1981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06131">
                  <a:extLst>
                    <a:ext uri="{9D8B030D-6E8A-4147-A177-3AD203B41FA5}">
                      <a16:colId xmlns:a16="http://schemas.microsoft.com/office/drawing/2014/main" val="3999106734"/>
                    </a:ext>
                  </a:extLst>
                </a:gridCol>
                <a:gridCol w="1506131">
                  <a:extLst>
                    <a:ext uri="{9D8B030D-6E8A-4147-A177-3AD203B41FA5}">
                      <a16:colId xmlns:a16="http://schemas.microsoft.com/office/drawing/2014/main" val="3829473967"/>
                    </a:ext>
                  </a:extLst>
                </a:gridCol>
                <a:gridCol w="1506131">
                  <a:extLst>
                    <a:ext uri="{9D8B030D-6E8A-4147-A177-3AD203B41FA5}">
                      <a16:colId xmlns:a16="http://schemas.microsoft.com/office/drawing/2014/main" val="305501059"/>
                    </a:ext>
                  </a:extLst>
                </a:gridCol>
                <a:gridCol w="1506131">
                  <a:extLst>
                    <a:ext uri="{9D8B030D-6E8A-4147-A177-3AD203B41FA5}">
                      <a16:colId xmlns:a16="http://schemas.microsoft.com/office/drawing/2014/main" val="3517660192"/>
                    </a:ext>
                  </a:extLst>
                </a:gridCol>
                <a:gridCol w="1506131">
                  <a:extLst>
                    <a:ext uri="{9D8B030D-6E8A-4147-A177-3AD203B41FA5}">
                      <a16:colId xmlns:a16="http://schemas.microsoft.com/office/drawing/2014/main" val="4006723050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700" b="1" kern="120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전체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700" b="0" kern="120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생활과 윤리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사회문화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한국지리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세계지리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</a:tbl>
          </a:graphicData>
        </a:graphic>
      </p:graphicFrame>
      <p:sp>
        <p:nvSpPr>
          <p:cNvPr id="917" name="TextBox 916">
            <a:extLst>
              <a:ext uri="{FF2B5EF4-FFF2-40B4-BE49-F238E27FC236}">
                <a16:creationId xmlns:a16="http://schemas.microsoft.com/office/drawing/2014/main" id="{58F8A108-F8AF-7B30-02B8-3F7B14E14EC6}"/>
              </a:ext>
            </a:extLst>
          </p:cNvPr>
          <p:cNvSpPr txBox="1"/>
          <p:nvPr/>
        </p:nvSpPr>
        <p:spPr>
          <a:xfrm>
            <a:off x="415150" y="3268688"/>
            <a:ext cx="865622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x-none"/>
            </a:defPPr>
            <a:lvl1pPr>
              <a:defRPr sz="800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x-none" altLang="en-US"/>
              <a:t>과목별 리포트 보기</a:t>
            </a:r>
            <a:endParaRPr lang="en-US" altLang="ko-KR"/>
          </a:p>
        </p:txBody>
      </p:sp>
      <p:cxnSp>
        <p:nvCxnSpPr>
          <p:cNvPr id="918" name="직선 연결선[R] 93">
            <a:extLst>
              <a:ext uri="{FF2B5EF4-FFF2-40B4-BE49-F238E27FC236}">
                <a16:creationId xmlns:a16="http://schemas.microsoft.com/office/drawing/2014/main" id="{28B60F33-1AA6-4D52-8C20-C7222468F43B}"/>
              </a:ext>
            </a:extLst>
          </p:cNvPr>
          <p:cNvCxnSpPr>
            <a:cxnSpLocks/>
          </p:cNvCxnSpPr>
          <p:nvPr/>
        </p:nvCxnSpPr>
        <p:spPr>
          <a:xfrm>
            <a:off x="431841" y="3495789"/>
            <a:ext cx="829198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9" name="Rectangle 4">
            <a:extLst>
              <a:ext uri="{FF2B5EF4-FFF2-40B4-BE49-F238E27FC236}">
                <a16:creationId xmlns:a16="http://schemas.microsoft.com/office/drawing/2014/main" id="{0AFB2A80-75C1-2B4B-A7E1-CF459D0F530A}"/>
              </a:ext>
            </a:extLst>
          </p:cNvPr>
          <p:cNvSpPr/>
          <p:nvPr/>
        </p:nvSpPr>
        <p:spPr>
          <a:xfrm>
            <a:off x="198531" y="3214215"/>
            <a:ext cx="8525291" cy="5230607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920" name="Circle">
            <a:extLst>
              <a:ext uri="{FF2B5EF4-FFF2-40B4-BE49-F238E27FC236}">
                <a16:creationId xmlns:a16="http://schemas.microsoft.com/office/drawing/2014/main" id="{2C1B235D-40C3-9DB3-6966-96551EB56303}"/>
              </a:ext>
            </a:extLst>
          </p:cNvPr>
          <p:cNvSpPr/>
          <p:nvPr/>
        </p:nvSpPr>
        <p:spPr>
          <a:xfrm>
            <a:off x="163862" y="3162547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4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921" name="Rounded Rectangle">
            <a:extLst>
              <a:ext uri="{FF2B5EF4-FFF2-40B4-BE49-F238E27FC236}">
                <a16:creationId xmlns:a16="http://schemas.microsoft.com/office/drawing/2014/main" id="{050A53FB-3760-DE7D-3320-50655F027F02}"/>
              </a:ext>
            </a:extLst>
          </p:cNvPr>
          <p:cNvSpPr/>
          <p:nvPr/>
        </p:nvSpPr>
        <p:spPr>
          <a:xfrm>
            <a:off x="381069" y="3427049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4-1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929" name="Rectangle 4">
            <a:extLst>
              <a:ext uri="{FF2B5EF4-FFF2-40B4-BE49-F238E27FC236}">
                <a16:creationId xmlns:a16="http://schemas.microsoft.com/office/drawing/2014/main" id="{D3D13025-BBDC-D46F-CDC4-46612A8B4570}"/>
              </a:ext>
            </a:extLst>
          </p:cNvPr>
          <p:cNvSpPr/>
          <p:nvPr/>
        </p:nvSpPr>
        <p:spPr>
          <a:xfrm>
            <a:off x="498336" y="4118047"/>
            <a:ext cx="7985438" cy="2915071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930" name="Circle">
            <a:extLst>
              <a:ext uri="{FF2B5EF4-FFF2-40B4-BE49-F238E27FC236}">
                <a16:creationId xmlns:a16="http://schemas.microsoft.com/office/drawing/2014/main" id="{E594A369-A2FE-A811-BC88-ED5829AC0634}"/>
              </a:ext>
            </a:extLst>
          </p:cNvPr>
          <p:cNvSpPr/>
          <p:nvPr/>
        </p:nvSpPr>
        <p:spPr>
          <a:xfrm>
            <a:off x="448675" y="4051389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5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931" name="Rounded Rectangle">
            <a:extLst>
              <a:ext uri="{FF2B5EF4-FFF2-40B4-BE49-F238E27FC236}">
                <a16:creationId xmlns:a16="http://schemas.microsoft.com/office/drawing/2014/main" id="{4A1A8F24-3CF8-14A1-AD4A-5E40B4EFEACA}"/>
              </a:ext>
            </a:extLst>
          </p:cNvPr>
          <p:cNvSpPr/>
          <p:nvPr/>
        </p:nvSpPr>
        <p:spPr>
          <a:xfrm>
            <a:off x="700972" y="4210677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5-1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933" name="Rectangle 4">
            <a:extLst>
              <a:ext uri="{FF2B5EF4-FFF2-40B4-BE49-F238E27FC236}">
                <a16:creationId xmlns:a16="http://schemas.microsoft.com/office/drawing/2014/main" id="{CE2AE1B9-2427-00D1-0455-5DCDA8EC352C}"/>
              </a:ext>
            </a:extLst>
          </p:cNvPr>
          <p:cNvSpPr/>
          <p:nvPr/>
        </p:nvSpPr>
        <p:spPr>
          <a:xfrm>
            <a:off x="498336" y="3451312"/>
            <a:ext cx="7985438" cy="409017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954" name="모서리가 둥근 직사각형 268">
            <a:extLst>
              <a:ext uri="{FF2B5EF4-FFF2-40B4-BE49-F238E27FC236}">
                <a16:creationId xmlns:a16="http://schemas.microsoft.com/office/drawing/2014/main" id="{579FB8A9-B6CA-E5F2-A750-00F263DD1410}"/>
              </a:ext>
            </a:extLst>
          </p:cNvPr>
          <p:cNvSpPr/>
          <p:nvPr/>
        </p:nvSpPr>
        <p:spPr>
          <a:xfrm>
            <a:off x="3771520" y="7245673"/>
            <a:ext cx="1511411" cy="275351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635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08000" tIns="36000" rIns="108000" bIns="36000" rtlCol="0" anchor="ctr">
            <a:spAutoFit/>
          </a:bodyPr>
          <a:lstStyle/>
          <a:p>
            <a:r>
              <a:rPr lang="ko-KR" altLang="en-US" sz="800" b="1">
                <a:solidFill>
                  <a:schemeClr val="tx1"/>
                </a:solidFill>
              </a:rPr>
              <a:t>과목별 상세 분석 보기 </a:t>
            </a:r>
          </a:p>
        </p:txBody>
      </p:sp>
      <p:sp>
        <p:nvSpPr>
          <p:cNvPr id="955" name="Circle">
            <a:extLst>
              <a:ext uri="{FF2B5EF4-FFF2-40B4-BE49-F238E27FC236}">
                <a16:creationId xmlns:a16="http://schemas.microsoft.com/office/drawing/2014/main" id="{95ECAB20-9A26-9790-90B3-C5B266B2EE82}"/>
              </a:ext>
            </a:extLst>
          </p:cNvPr>
          <p:cNvSpPr/>
          <p:nvPr/>
        </p:nvSpPr>
        <p:spPr>
          <a:xfrm>
            <a:off x="3624023" y="7304182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6</a:t>
            </a:r>
            <a:endParaRPr sz="700">
              <a:solidFill>
                <a:schemeClr val="bg1"/>
              </a:solidFill>
            </a:endParaRPr>
          </a:p>
        </p:txBody>
      </p:sp>
      <p:pic>
        <p:nvPicPr>
          <p:cNvPr id="957" name="Graphic 352">
            <a:extLst>
              <a:ext uri="{FF2B5EF4-FFF2-40B4-BE49-F238E27FC236}">
                <a16:creationId xmlns:a16="http://schemas.microsoft.com/office/drawing/2014/main" id="{1D538D18-9A7E-11D4-F24C-4AEC6D383D5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016827" y="7293000"/>
            <a:ext cx="216000" cy="216000"/>
          </a:xfrm>
          <a:prstGeom prst="rect">
            <a:avLst/>
          </a:prstGeom>
        </p:spPr>
      </p:pic>
      <p:sp>
        <p:nvSpPr>
          <p:cNvPr id="4" name="타원 3">
            <a:extLst>
              <a:ext uri="{FF2B5EF4-FFF2-40B4-BE49-F238E27FC236}">
                <a16:creationId xmlns:a16="http://schemas.microsoft.com/office/drawing/2014/main" id="{5934D6A0-B4BD-D379-ADFC-A0A52F3E9759}"/>
              </a:ext>
            </a:extLst>
          </p:cNvPr>
          <p:cNvSpPr/>
          <p:nvPr/>
        </p:nvSpPr>
        <p:spPr>
          <a:xfrm>
            <a:off x="1640755" y="2128565"/>
            <a:ext cx="316751" cy="316751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6" name="타원 5">
            <a:extLst>
              <a:ext uri="{FF2B5EF4-FFF2-40B4-BE49-F238E27FC236}">
                <a16:creationId xmlns:a16="http://schemas.microsoft.com/office/drawing/2014/main" id="{C711DEAC-1D8F-C0F0-7FF7-9877032EE423}"/>
              </a:ext>
            </a:extLst>
          </p:cNvPr>
          <p:cNvSpPr/>
          <p:nvPr/>
        </p:nvSpPr>
        <p:spPr>
          <a:xfrm>
            <a:off x="2635365" y="2331765"/>
            <a:ext cx="316751" cy="316751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9D45423-2005-C025-9DA4-68659F3B7DC4}"/>
              </a:ext>
            </a:extLst>
          </p:cNvPr>
          <p:cNvSpPr txBox="1"/>
          <p:nvPr/>
        </p:nvSpPr>
        <p:spPr>
          <a:xfrm>
            <a:off x="966598" y="1672329"/>
            <a:ext cx="3788628" cy="3329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1000" b="1"/>
              <a:t>학습 수준은 </a:t>
            </a:r>
            <a:r>
              <a:rPr lang="ko-KR" altLang="en-US" sz="2000" b="1"/>
              <a:t>우수</a:t>
            </a:r>
            <a:r>
              <a:rPr lang="ko-KR" altLang="en-US" sz="1000" b="1"/>
              <a:t>하고 학습량은 </a:t>
            </a:r>
            <a:r>
              <a:rPr lang="ko-KR" altLang="en-US" sz="2000" b="1"/>
              <a:t>많은 편</a:t>
            </a:r>
            <a:r>
              <a:rPr lang="ko-KR" altLang="en-US" sz="1000" b="1"/>
              <a:t>입니다</a:t>
            </a:r>
            <a:r>
              <a:rPr lang="en-US" altLang="ko-KR" sz="1000" b="1"/>
              <a:t>.</a:t>
            </a:r>
            <a:r>
              <a:rPr lang="ko-KR" altLang="en-US" sz="1000" b="1"/>
              <a:t> </a:t>
            </a:r>
            <a:endParaRPr lang="en-US" altLang="ko-KR" sz="900"/>
          </a:p>
        </p:txBody>
      </p:sp>
      <p:sp>
        <p:nvSpPr>
          <p:cNvPr id="20" name="타원 19">
            <a:extLst>
              <a:ext uri="{FF2B5EF4-FFF2-40B4-BE49-F238E27FC236}">
                <a16:creationId xmlns:a16="http://schemas.microsoft.com/office/drawing/2014/main" id="{A10BD3C5-1C56-5C0F-C956-3C1049FEFDD5}"/>
              </a:ext>
            </a:extLst>
          </p:cNvPr>
          <p:cNvSpPr/>
          <p:nvPr/>
        </p:nvSpPr>
        <p:spPr>
          <a:xfrm>
            <a:off x="614060" y="2385238"/>
            <a:ext cx="316751" cy="316751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1" name="타원 20">
            <a:extLst>
              <a:ext uri="{FF2B5EF4-FFF2-40B4-BE49-F238E27FC236}">
                <a16:creationId xmlns:a16="http://schemas.microsoft.com/office/drawing/2014/main" id="{3BF08668-709B-D355-0C03-582FC563FAA6}"/>
              </a:ext>
            </a:extLst>
          </p:cNvPr>
          <p:cNvSpPr/>
          <p:nvPr/>
        </p:nvSpPr>
        <p:spPr>
          <a:xfrm>
            <a:off x="3710186" y="2032313"/>
            <a:ext cx="316751" cy="316751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2" name="사각형: 둥근 모서리 7">
            <a:extLst>
              <a:ext uri="{FF2B5EF4-FFF2-40B4-BE49-F238E27FC236}">
                <a16:creationId xmlns:a16="http://schemas.microsoft.com/office/drawing/2014/main" id="{79C3513C-8677-A307-6597-92BC05182C10}"/>
              </a:ext>
            </a:extLst>
          </p:cNvPr>
          <p:cNvSpPr/>
          <p:nvPr/>
        </p:nvSpPr>
        <p:spPr>
          <a:xfrm>
            <a:off x="3417677" y="2281996"/>
            <a:ext cx="946746" cy="520115"/>
          </a:xfrm>
          <a:custGeom>
            <a:avLst/>
            <a:gdLst>
              <a:gd name="connsiteX0" fmla="*/ 0 w 1059590"/>
              <a:gd name="connsiteY0" fmla="*/ 67668 h 406000"/>
              <a:gd name="connsiteX1" fmla="*/ 67668 w 1059590"/>
              <a:gd name="connsiteY1" fmla="*/ 0 h 406000"/>
              <a:gd name="connsiteX2" fmla="*/ 991922 w 1059590"/>
              <a:gd name="connsiteY2" fmla="*/ 0 h 406000"/>
              <a:gd name="connsiteX3" fmla="*/ 1059590 w 1059590"/>
              <a:gd name="connsiteY3" fmla="*/ 67668 h 406000"/>
              <a:gd name="connsiteX4" fmla="*/ 1059590 w 1059590"/>
              <a:gd name="connsiteY4" fmla="*/ 338332 h 406000"/>
              <a:gd name="connsiteX5" fmla="*/ 991922 w 1059590"/>
              <a:gd name="connsiteY5" fmla="*/ 406000 h 406000"/>
              <a:gd name="connsiteX6" fmla="*/ 67668 w 1059590"/>
              <a:gd name="connsiteY6" fmla="*/ 406000 h 406000"/>
              <a:gd name="connsiteX7" fmla="*/ 0 w 1059590"/>
              <a:gd name="connsiteY7" fmla="*/ 338332 h 406000"/>
              <a:gd name="connsiteX8" fmla="*/ 0 w 1059590"/>
              <a:gd name="connsiteY8" fmla="*/ 67668 h 406000"/>
              <a:gd name="connsiteX0" fmla="*/ 0 w 1059590"/>
              <a:gd name="connsiteY0" fmla="*/ 67668 h 406000"/>
              <a:gd name="connsiteX1" fmla="*/ 67668 w 1059590"/>
              <a:gd name="connsiteY1" fmla="*/ 0 h 406000"/>
              <a:gd name="connsiteX2" fmla="*/ 580434 w 1059590"/>
              <a:gd name="connsiteY2" fmla="*/ 5156 h 406000"/>
              <a:gd name="connsiteX3" fmla="*/ 991922 w 1059590"/>
              <a:gd name="connsiteY3" fmla="*/ 0 h 406000"/>
              <a:gd name="connsiteX4" fmla="*/ 1059590 w 1059590"/>
              <a:gd name="connsiteY4" fmla="*/ 67668 h 406000"/>
              <a:gd name="connsiteX5" fmla="*/ 1059590 w 1059590"/>
              <a:gd name="connsiteY5" fmla="*/ 338332 h 406000"/>
              <a:gd name="connsiteX6" fmla="*/ 991922 w 1059590"/>
              <a:gd name="connsiteY6" fmla="*/ 406000 h 406000"/>
              <a:gd name="connsiteX7" fmla="*/ 67668 w 1059590"/>
              <a:gd name="connsiteY7" fmla="*/ 406000 h 406000"/>
              <a:gd name="connsiteX8" fmla="*/ 0 w 1059590"/>
              <a:gd name="connsiteY8" fmla="*/ 338332 h 406000"/>
              <a:gd name="connsiteX9" fmla="*/ 0 w 1059590"/>
              <a:gd name="connsiteY9" fmla="*/ 67668 h 406000"/>
              <a:gd name="connsiteX0" fmla="*/ 0 w 1059590"/>
              <a:gd name="connsiteY0" fmla="*/ 70979 h 409311"/>
              <a:gd name="connsiteX1" fmla="*/ 67668 w 1059590"/>
              <a:gd name="connsiteY1" fmla="*/ 3311 h 409311"/>
              <a:gd name="connsiteX2" fmla="*/ 309500 w 1059590"/>
              <a:gd name="connsiteY2" fmla="*/ 0 h 409311"/>
              <a:gd name="connsiteX3" fmla="*/ 580434 w 1059590"/>
              <a:gd name="connsiteY3" fmla="*/ 8467 h 409311"/>
              <a:gd name="connsiteX4" fmla="*/ 991922 w 1059590"/>
              <a:gd name="connsiteY4" fmla="*/ 3311 h 409311"/>
              <a:gd name="connsiteX5" fmla="*/ 1059590 w 1059590"/>
              <a:gd name="connsiteY5" fmla="*/ 70979 h 409311"/>
              <a:gd name="connsiteX6" fmla="*/ 1059590 w 1059590"/>
              <a:gd name="connsiteY6" fmla="*/ 341643 h 409311"/>
              <a:gd name="connsiteX7" fmla="*/ 991922 w 1059590"/>
              <a:gd name="connsiteY7" fmla="*/ 409311 h 409311"/>
              <a:gd name="connsiteX8" fmla="*/ 67668 w 1059590"/>
              <a:gd name="connsiteY8" fmla="*/ 409311 h 409311"/>
              <a:gd name="connsiteX9" fmla="*/ 0 w 1059590"/>
              <a:gd name="connsiteY9" fmla="*/ 341643 h 409311"/>
              <a:gd name="connsiteX10" fmla="*/ 0 w 1059590"/>
              <a:gd name="connsiteY10" fmla="*/ 70979 h 409311"/>
              <a:gd name="connsiteX0" fmla="*/ 0 w 1059590"/>
              <a:gd name="connsiteY0" fmla="*/ 70979 h 409311"/>
              <a:gd name="connsiteX1" fmla="*/ 67668 w 1059590"/>
              <a:gd name="connsiteY1" fmla="*/ 3311 h 409311"/>
              <a:gd name="connsiteX2" fmla="*/ 309500 w 1059590"/>
              <a:gd name="connsiteY2" fmla="*/ 0 h 409311"/>
              <a:gd name="connsiteX3" fmla="*/ 580434 w 1059590"/>
              <a:gd name="connsiteY3" fmla="*/ 8467 h 409311"/>
              <a:gd name="connsiteX4" fmla="*/ 648167 w 1059590"/>
              <a:gd name="connsiteY4" fmla="*/ 8468 h 409311"/>
              <a:gd name="connsiteX5" fmla="*/ 991922 w 1059590"/>
              <a:gd name="connsiteY5" fmla="*/ 3311 h 409311"/>
              <a:gd name="connsiteX6" fmla="*/ 1059590 w 1059590"/>
              <a:gd name="connsiteY6" fmla="*/ 70979 h 409311"/>
              <a:gd name="connsiteX7" fmla="*/ 1059590 w 1059590"/>
              <a:gd name="connsiteY7" fmla="*/ 341643 h 409311"/>
              <a:gd name="connsiteX8" fmla="*/ 991922 w 1059590"/>
              <a:gd name="connsiteY8" fmla="*/ 409311 h 409311"/>
              <a:gd name="connsiteX9" fmla="*/ 67668 w 1059590"/>
              <a:gd name="connsiteY9" fmla="*/ 409311 h 409311"/>
              <a:gd name="connsiteX10" fmla="*/ 0 w 1059590"/>
              <a:gd name="connsiteY10" fmla="*/ 341643 h 409311"/>
              <a:gd name="connsiteX11" fmla="*/ 0 w 1059590"/>
              <a:gd name="connsiteY11" fmla="*/ 70979 h 409311"/>
              <a:gd name="connsiteX0" fmla="*/ 0 w 1059590"/>
              <a:gd name="connsiteY0" fmla="*/ 172579 h 510911"/>
              <a:gd name="connsiteX1" fmla="*/ 67668 w 1059590"/>
              <a:gd name="connsiteY1" fmla="*/ 104911 h 510911"/>
              <a:gd name="connsiteX2" fmla="*/ 309500 w 1059590"/>
              <a:gd name="connsiteY2" fmla="*/ 101600 h 510911"/>
              <a:gd name="connsiteX3" fmla="*/ 546567 w 1059590"/>
              <a:gd name="connsiteY3" fmla="*/ 0 h 510911"/>
              <a:gd name="connsiteX4" fmla="*/ 648167 w 1059590"/>
              <a:gd name="connsiteY4" fmla="*/ 110068 h 510911"/>
              <a:gd name="connsiteX5" fmla="*/ 991922 w 1059590"/>
              <a:gd name="connsiteY5" fmla="*/ 104911 h 510911"/>
              <a:gd name="connsiteX6" fmla="*/ 1059590 w 1059590"/>
              <a:gd name="connsiteY6" fmla="*/ 172579 h 510911"/>
              <a:gd name="connsiteX7" fmla="*/ 1059590 w 1059590"/>
              <a:gd name="connsiteY7" fmla="*/ 443243 h 510911"/>
              <a:gd name="connsiteX8" fmla="*/ 991922 w 1059590"/>
              <a:gd name="connsiteY8" fmla="*/ 510911 h 510911"/>
              <a:gd name="connsiteX9" fmla="*/ 67668 w 1059590"/>
              <a:gd name="connsiteY9" fmla="*/ 510911 h 510911"/>
              <a:gd name="connsiteX10" fmla="*/ 0 w 1059590"/>
              <a:gd name="connsiteY10" fmla="*/ 443243 h 510911"/>
              <a:gd name="connsiteX11" fmla="*/ 0 w 1059590"/>
              <a:gd name="connsiteY11" fmla="*/ 172579 h 510911"/>
              <a:gd name="connsiteX0" fmla="*/ 0 w 1059590"/>
              <a:gd name="connsiteY0" fmla="*/ 172579 h 510911"/>
              <a:gd name="connsiteX1" fmla="*/ 67668 w 1059590"/>
              <a:gd name="connsiteY1" fmla="*/ 104911 h 510911"/>
              <a:gd name="connsiteX2" fmla="*/ 433254 w 1059590"/>
              <a:gd name="connsiteY2" fmla="*/ 98162 h 510911"/>
              <a:gd name="connsiteX3" fmla="*/ 546567 w 1059590"/>
              <a:gd name="connsiteY3" fmla="*/ 0 h 510911"/>
              <a:gd name="connsiteX4" fmla="*/ 648167 w 1059590"/>
              <a:gd name="connsiteY4" fmla="*/ 110068 h 510911"/>
              <a:gd name="connsiteX5" fmla="*/ 991922 w 1059590"/>
              <a:gd name="connsiteY5" fmla="*/ 104911 h 510911"/>
              <a:gd name="connsiteX6" fmla="*/ 1059590 w 1059590"/>
              <a:gd name="connsiteY6" fmla="*/ 172579 h 510911"/>
              <a:gd name="connsiteX7" fmla="*/ 1059590 w 1059590"/>
              <a:gd name="connsiteY7" fmla="*/ 443243 h 510911"/>
              <a:gd name="connsiteX8" fmla="*/ 991922 w 1059590"/>
              <a:gd name="connsiteY8" fmla="*/ 510911 h 510911"/>
              <a:gd name="connsiteX9" fmla="*/ 67668 w 1059590"/>
              <a:gd name="connsiteY9" fmla="*/ 510911 h 510911"/>
              <a:gd name="connsiteX10" fmla="*/ 0 w 1059590"/>
              <a:gd name="connsiteY10" fmla="*/ 443243 h 510911"/>
              <a:gd name="connsiteX11" fmla="*/ 0 w 1059590"/>
              <a:gd name="connsiteY11" fmla="*/ 172579 h 510911"/>
              <a:gd name="connsiteX0" fmla="*/ 0 w 1059590"/>
              <a:gd name="connsiteY0" fmla="*/ 172579 h 510911"/>
              <a:gd name="connsiteX1" fmla="*/ 67668 w 1059590"/>
              <a:gd name="connsiteY1" fmla="*/ 104911 h 510911"/>
              <a:gd name="connsiteX2" fmla="*/ 433254 w 1059590"/>
              <a:gd name="connsiteY2" fmla="*/ 98162 h 510911"/>
              <a:gd name="connsiteX3" fmla="*/ 546567 w 1059590"/>
              <a:gd name="connsiteY3" fmla="*/ 0 h 510911"/>
              <a:gd name="connsiteX4" fmla="*/ 637854 w 1059590"/>
              <a:gd name="connsiteY4" fmla="*/ 103192 h 510911"/>
              <a:gd name="connsiteX5" fmla="*/ 991922 w 1059590"/>
              <a:gd name="connsiteY5" fmla="*/ 104911 h 510911"/>
              <a:gd name="connsiteX6" fmla="*/ 1059590 w 1059590"/>
              <a:gd name="connsiteY6" fmla="*/ 172579 h 510911"/>
              <a:gd name="connsiteX7" fmla="*/ 1059590 w 1059590"/>
              <a:gd name="connsiteY7" fmla="*/ 443243 h 510911"/>
              <a:gd name="connsiteX8" fmla="*/ 991922 w 1059590"/>
              <a:gd name="connsiteY8" fmla="*/ 510911 h 510911"/>
              <a:gd name="connsiteX9" fmla="*/ 67668 w 1059590"/>
              <a:gd name="connsiteY9" fmla="*/ 510911 h 510911"/>
              <a:gd name="connsiteX10" fmla="*/ 0 w 1059590"/>
              <a:gd name="connsiteY10" fmla="*/ 443243 h 510911"/>
              <a:gd name="connsiteX11" fmla="*/ 0 w 1059590"/>
              <a:gd name="connsiteY11" fmla="*/ 172579 h 510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59590" h="510911">
                <a:moveTo>
                  <a:pt x="0" y="172579"/>
                </a:moveTo>
                <a:cubicBezTo>
                  <a:pt x="0" y="135207"/>
                  <a:pt x="30296" y="104911"/>
                  <a:pt x="67668" y="104911"/>
                </a:cubicBezTo>
                <a:lnTo>
                  <a:pt x="433254" y="98162"/>
                </a:lnTo>
                <a:lnTo>
                  <a:pt x="546567" y="0"/>
                </a:lnTo>
                <a:lnTo>
                  <a:pt x="637854" y="103192"/>
                </a:lnTo>
                <a:lnTo>
                  <a:pt x="991922" y="104911"/>
                </a:lnTo>
                <a:cubicBezTo>
                  <a:pt x="1029294" y="104911"/>
                  <a:pt x="1059590" y="135207"/>
                  <a:pt x="1059590" y="172579"/>
                </a:cubicBezTo>
                <a:lnTo>
                  <a:pt x="1059590" y="443243"/>
                </a:lnTo>
                <a:cubicBezTo>
                  <a:pt x="1059590" y="480615"/>
                  <a:pt x="1029294" y="510911"/>
                  <a:pt x="991922" y="510911"/>
                </a:cubicBezTo>
                <a:lnTo>
                  <a:pt x="67668" y="510911"/>
                </a:lnTo>
                <a:cubicBezTo>
                  <a:pt x="30296" y="510911"/>
                  <a:pt x="0" y="480615"/>
                  <a:pt x="0" y="443243"/>
                </a:cubicBezTo>
                <a:lnTo>
                  <a:pt x="0" y="17257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905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endParaRPr lang="en-US" altLang="ko-KR" sz="900">
              <a:solidFill>
                <a:schemeClr val="tx1"/>
              </a:solidFill>
              <a:latin typeface="Malgun Gothic" panose="020B0503020000020004" pitchFamily="34" charset="-127"/>
              <a:ea typeface="Malgun Gothic" panose="020B0503020000020004" pitchFamily="34" charset="-127"/>
            </a:endParaRPr>
          </a:p>
          <a:p>
            <a:pPr algn="ctr"/>
            <a:r>
              <a:rPr lang="ko-KR" altLang="en-US" sz="900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학습수준</a:t>
            </a:r>
            <a:endParaRPr lang="en-US" altLang="ko-KR" sz="900">
              <a:solidFill>
                <a:schemeClr val="tx1"/>
              </a:solidFill>
              <a:latin typeface="Malgun Gothic" panose="020B0503020000020004" pitchFamily="34" charset="-127"/>
              <a:ea typeface="Malgun Gothic" panose="020B0503020000020004" pitchFamily="34" charset="-127"/>
            </a:endParaRPr>
          </a:p>
          <a:p>
            <a:pPr algn="ctr"/>
            <a:r>
              <a:rPr lang="ko-KR" altLang="en-US" sz="1100" b="1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우수</a:t>
            </a:r>
            <a:endParaRPr lang="ko-KR" altLang="en-US" sz="900" b="1">
              <a:solidFill>
                <a:schemeClr val="tx1"/>
              </a:solidFill>
              <a:latin typeface="Malgun Gothic" panose="020B0503020000020004" pitchFamily="34" charset="-127"/>
              <a:ea typeface="Malgun Gothic" panose="020B0503020000020004" pitchFamily="34" charset="-127"/>
            </a:endParaRPr>
          </a:p>
        </p:txBody>
      </p:sp>
      <p:pic>
        <p:nvPicPr>
          <p:cNvPr id="24" name="Graphic 11">
            <a:extLst>
              <a:ext uri="{FF2B5EF4-FFF2-40B4-BE49-F238E27FC236}">
                <a16:creationId xmlns:a16="http://schemas.microsoft.com/office/drawing/2014/main" id="{9D46A69C-A205-0C8F-8484-F5744A3E5A0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67117" y="950956"/>
            <a:ext cx="155002" cy="155002"/>
          </a:xfrm>
          <a:prstGeom prst="rect">
            <a:avLst/>
          </a:prstGeom>
        </p:spPr>
      </p:pic>
      <p:sp>
        <p:nvSpPr>
          <p:cNvPr id="19" name="Rectangle 4">
            <a:extLst>
              <a:ext uri="{FF2B5EF4-FFF2-40B4-BE49-F238E27FC236}">
                <a16:creationId xmlns:a16="http://schemas.microsoft.com/office/drawing/2014/main" id="{AB14E6A5-D663-4DE6-A8A9-2492A1B0D675}"/>
              </a:ext>
            </a:extLst>
          </p:cNvPr>
          <p:cNvSpPr/>
          <p:nvPr/>
        </p:nvSpPr>
        <p:spPr>
          <a:xfrm>
            <a:off x="1120093" y="1728223"/>
            <a:ext cx="3505896" cy="298537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30" name="Rounded Rectangle">
            <a:extLst>
              <a:ext uri="{FF2B5EF4-FFF2-40B4-BE49-F238E27FC236}">
                <a16:creationId xmlns:a16="http://schemas.microsoft.com/office/drawing/2014/main" id="{4814FBD8-0CB5-7063-EEC2-C18194586346}"/>
              </a:ext>
            </a:extLst>
          </p:cNvPr>
          <p:cNvSpPr/>
          <p:nvPr/>
        </p:nvSpPr>
        <p:spPr>
          <a:xfrm>
            <a:off x="1075624" y="1682444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2-1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141" name="Circle">
            <a:extLst>
              <a:ext uri="{FF2B5EF4-FFF2-40B4-BE49-F238E27FC236}">
                <a16:creationId xmlns:a16="http://schemas.microsoft.com/office/drawing/2014/main" id="{56DBEC4E-A28F-DC33-8A81-D5F45EACB03B}"/>
              </a:ext>
            </a:extLst>
          </p:cNvPr>
          <p:cNvSpPr/>
          <p:nvPr/>
        </p:nvSpPr>
        <p:spPr>
          <a:xfrm>
            <a:off x="206673" y="824583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</a:t>
            </a:r>
            <a:endParaRPr sz="700">
              <a:solidFill>
                <a:schemeClr val="bg1"/>
              </a:solidFill>
            </a:endParaRPr>
          </a:p>
        </p:txBody>
      </p:sp>
      <p:graphicFrame>
        <p:nvGraphicFramePr>
          <p:cNvPr id="31" name="표 752">
            <a:extLst>
              <a:ext uri="{FF2B5EF4-FFF2-40B4-BE49-F238E27FC236}">
                <a16:creationId xmlns:a16="http://schemas.microsoft.com/office/drawing/2014/main" id="{326A9A3C-0B82-F7AD-E172-8C35010BA0D3}"/>
              </a:ext>
            </a:extLst>
          </p:cNvPr>
          <p:cNvGraphicFramePr>
            <a:graphicFrameLocks noGrp="1"/>
          </p:cNvGraphicFramePr>
          <p:nvPr/>
        </p:nvGraphicFramePr>
        <p:xfrm>
          <a:off x="1075624" y="4603929"/>
          <a:ext cx="7386710" cy="204212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477342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477342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477342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1477342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1477342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</a:tblGrid>
              <a:tr h="510532"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510532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510532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510532"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grpSp>
        <p:nvGrpSpPr>
          <p:cNvPr id="36" name="그룹 48">
            <a:extLst>
              <a:ext uri="{FF2B5EF4-FFF2-40B4-BE49-F238E27FC236}">
                <a16:creationId xmlns:a16="http://schemas.microsoft.com/office/drawing/2014/main" id="{2745A0EB-4CD4-B71A-3F32-01B00B085F6A}"/>
              </a:ext>
            </a:extLst>
          </p:cNvPr>
          <p:cNvGrpSpPr/>
          <p:nvPr/>
        </p:nvGrpSpPr>
        <p:grpSpPr>
          <a:xfrm>
            <a:off x="968904" y="5187707"/>
            <a:ext cx="5315632" cy="1481612"/>
            <a:chOff x="968902" y="7787152"/>
            <a:chExt cx="7311499" cy="1481612"/>
          </a:xfrm>
        </p:grpSpPr>
        <p:sp>
          <p:nvSpPr>
            <p:cNvPr id="38" name="자유형 49">
              <a:extLst>
                <a:ext uri="{FF2B5EF4-FFF2-40B4-BE49-F238E27FC236}">
                  <a16:creationId xmlns:a16="http://schemas.microsoft.com/office/drawing/2014/main" id="{207EBE0E-98CE-927F-6414-F168F6DE0B44}"/>
                </a:ext>
              </a:extLst>
            </p:cNvPr>
            <p:cNvSpPr/>
            <p:nvPr/>
          </p:nvSpPr>
          <p:spPr>
            <a:xfrm>
              <a:off x="968902" y="7795526"/>
              <a:ext cx="7311499" cy="1473238"/>
            </a:xfrm>
            <a:custGeom>
              <a:avLst/>
              <a:gdLst>
                <a:gd name="connsiteX0" fmla="*/ 0 w 9601200"/>
                <a:gd name="connsiteY0" fmla="*/ 458921 h 1299363"/>
                <a:gd name="connsiteX1" fmla="*/ 2023534 w 9601200"/>
                <a:gd name="connsiteY1" fmla="*/ 255721 h 1299363"/>
                <a:gd name="connsiteX2" fmla="*/ 3640667 w 9601200"/>
                <a:gd name="connsiteY2" fmla="*/ 856854 h 1299363"/>
                <a:gd name="connsiteX3" fmla="*/ 4910667 w 9601200"/>
                <a:gd name="connsiteY3" fmla="*/ 467388 h 1299363"/>
                <a:gd name="connsiteX4" fmla="*/ 5765800 w 9601200"/>
                <a:gd name="connsiteY4" fmla="*/ 729854 h 1299363"/>
                <a:gd name="connsiteX5" fmla="*/ 6510867 w 9601200"/>
                <a:gd name="connsiteY5" fmla="*/ 425054 h 1299363"/>
                <a:gd name="connsiteX6" fmla="*/ 7848600 w 9601200"/>
                <a:gd name="connsiteY6" fmla="*/ 1297121 h 1299363"/>
                <a:gd name="connsiteX7" fmla="*/ 8686800 w 9601200"/>
                <a:gd name="connsiteY7" fmla="*/ 120254 h 1299363"/>
                <a:gd name="connsiteX8" fmla="*/ 9601200 w 9601200"/>
                <a:gd name="connsiteY8" fmla="*/ 69454 h 1299363"/>
                <a:gd name="connsiteX0" fmla="*/ 0 w 9601200"/>
                <a:gd name="connsiteY0" fmla="*/ 458921 h 1299363"/>
                <a:gd name="connsiteX1" fmla="*/ 2023534 w 9601200"/>
                <a:gd name="connsiteY1" fmla="*/ 255721 h 1299363"/>
                <a:gd name="connsiteX2" fmla="*/ 3451956 w 9601200"/>
                <a:gd name="connsiteY2" fmla="*/ 899187 h 1299363"/>
                <a:gd name="connsiteX3" fmla="*/ 4910667 w 9601200"/>
                <a:gd name="connsiteY3" fmla="*/ 467388 h 1299363"/>
                <a:gd name="connsiteX4" fmla="*/ 5765800 w 9601200"/>
                <a:gd name="connsiteY4" fmla="*/ 729854 h 1299363"/>
                <a:gd name="connsiteX5" fmla="*/ 6510867 w 9601200"/>
                <a:gd name="connsiteY5" fmla="*/ 425054 h 1299363"/>
                <a:gd name="connsiteX6" fmla="*/ 7848600 w 9601200"/>
                <a:gd name="connsiteY6" fmla="*/ 1297121 h 1299363"/>
                <a:gd name="connsiteX7" fmla="*/ 8686800 w 9601200"/>
                <a:gd name="connsiteY7" fmla="*/ 120254 h 1299363"/>
                <a:gd name="connsiteX8" fmla="*/ 9601200 w 9601200"/>
                <a:gd name="connsiteY8" fmla="*/ 69454 h 1299363"/>
                <a:gd name="connsiteX0" fmla="*/ 0 w 9601200"/>
                <a:gd name="connsiteY0" fmla="*/ 458921 h 1299359"/>
                <a:gd name="connsiteX1" fmla="*/ 2023534 w 9601200"/>
                <a:gd name="connsiteY1" fmla="*/ 255721 h 1299359"/>
                <a:gd name="connsiteX2" fmla="*/ 3451956 w 9601200"/>
                <a:gd name="connsiteY2" fmla="*/ 899187 h 1299359"/>
                <a:gd name="connsiteX3" fmla="*/ 4910667 w 9601200"/>
                <a:gd name="connsiteY3" fmla="*/ 467388 h 1299359"/>
                <a:gd name="connsiteX4" fmla="*/ 5699197 w 9601200"/>
                <a:gd name="connsiteY4" fmla="*/ 738321 h 1299359"/>
                <a:gd name="connsiteX5" fmla="*/ 6510867 w 9601200"/>
                <a:gd name="connsiteY5" fmla="*/ 425054 h 1299359"/>
                <a:gd name="connsiteX6" fmla="*/ 7848600 w 9601200"/>
                <a:gd name="connsiteY6" fmla="*/ 1297121 h 1299359"/>
                <a:gd name="connsiteX7" fmla="*/ 8686800 w 9601200"/>
                <a:gd name="connsiteY7" fmla="*/ 120254 h 1299359"/>
                <a:gd name="connsiteX8" fmla="*/ 9601200 w 9601200"/>
                <a:gd name="connsiteY8" fmla="*/ 69454 h 1299359"/>
                <a:gd name="connsiteX0" fmla="*/ 0 w 9601200"/>
                <a:gd name="connsiteY0" fmla="*/ 458921 h 1299359"/>
                <a:gd name="connsiteX1" fmla="*/ 1945828 w 9601200"/>
                <a:gd name="connsiteY1" fmla="*/ 1271721 h 1299359"/>
                <a:gd name="connsiteX2" fmla="*/ 3451956 w 9601200"/>
                <a:gd name="connsiteY2" fmla="*/ 899187 h 1299359"/>
                <a:gd name="connsiteX3" fmla="*/ 4910667 w 9601200"/>
                <a:gd name="connsiteY3" fmla="*/ 467388 h 1299359"/>
                <a:gd name="connsiteX4" fmla="*/ 5699197 w 9601200"/>
                <a:gd name="connsiteY4" fmla="*/ 738321 h 1299359"/>
                <a:gd name="connsiteX5" fmla="*/ 6510867 w 9601200"/>
                <a:gd name="connsiteY5" fmla="*/ 425054 h 1299359"/>
                <a:gd name="connsiteX6" fmla="*/ 7848600 w 9601200"/>
                <a:gd name="connsiteY6" fmla="*/ 1297121 h 1299359"/>
                <a:gd name="connsiteX7" fmla="*/ 8686800 w 9601200"/>
                <a:gd name="connsiteY7" fmla="*/ 120254 h 1299359"/>
                <a:gd name="connsiteX8" fmla="*/ 9601200 w 9601200"/>
                <a:gd name="connsiteY8" fmla="*/ 69454 h 1299359"/>
                <a:gd name="connsiteX0" fmla="*/ 0 w 9601200"/>
                <a:gd name="connsiteY0" fmla="*/ 579311 h 1419749"/>
                <a:gd name="connsiteX1" fmla="*/ 1945828 w 9601200"/>
                <a:gd name="connsiteY1" fmla="*/ 1392111 h 1419749"/>
                <a:gd name="connsiteX2" fmla="*/ 3463057 w 9601200"/>
                <a:gd name="connsiteY2" fmla="*/ 20511 h 1419749"/>
                <a:gd name="connsiteX3" fmla="*/ 4910667 w 9601200"/>
                <a:gd name="connsiteY3" fmla="*/ 587778 h 1419749"/>
                <a:gd name="connsiteX4" fmla="*/ 5699197 w 9601200"/>
                <a:gd name="connsiteY4" fmla="*/ 858711 h 1419749"/>
                <a:gd name="connsiteX5" fmla="*/ 6510867 w 9601200"/>
                <a:gd name="connsiteY5" fmla="*/ 545444 h 1419749"/>
                <a:gd name="connsiteX6" fmla="*/ 7848600 w 9601200"/>
                <a:gd name="connsiteY6" fmla="*/ 1417511 h 1419749"/>
                <a:gd name="connsiteX7" fmla="*/ 8686800 w 9601200"/>
                <a:gd name="connsiteY7" fmla="*/ 240644 h 1419749"/>
                <a:gd name="connsiteX8" fmla="*/ 9601200 w 9601200"/>
                <a:gd name="connsiteY8" fmla="*/ 189844 h 1419749"/>
                <a:gd name="connsiteX0" fmla="*/ 0 w 9601200"/>
                <a:gd name="connsiteY0" fmla="*/ 558885 h 1399323"/>
                <a:gd name="connsiteX1" fmla="*/ 1945828 w 9601200"/>
                <a:gd name="connsiteY1" fmla="*/ 1371685 h 1399323"/>
                <a:gd name="connsiteX2" fmla="*/ 3463057 w 9601200"/>
                <a:gd name="connsiteY2" fmla="*/ 85 h 1399323"/>
                <a:gd name="connsiteX3" fmla="*/ 4910667 w 9601200"/>
                <a:gd name="connsiteY3" fmla="*/ 567352 h 1399323"/>
                <a:gd name="connsiteX4" fmla="*/ 5699197 w 9601200"/>
                <a:gd name="connsiteY4" fmla="*/ 838285 h 1399323"/>
                <a:gd name="connsiteX5" fmla="*/ 6510867 w 9601200"/>
                <a:gd name="connsiteY5" fmla="*/ 525018 h 1399323"/>
                <a:gd name="connsiteX6" fmla="*/ 7848600 w 9601200"/>
                <a:gd name="connsiteY6" fmla="*/ 1397085 h 1399323"/>
                <a:gd name="connsiteX7" fmla="*/ 8686800 w 9601200"/>
                <a:gd name="connsiteY7" fmla="*/ 220218 h 1399323"/>
                <a:gd name="connsiteX8" fmla="*/ 9601200 w 9601200"/>
                <a:gd name="connsiteY8" fmla="*/ 169418 h 1399323"/>
                <a:gd name="connsiteX0" fmla="*/ 0 w 9601200"/>
                <a:gd name="connsiteY0" fmla="*/ 607408 h 1447846"/>
                <a:gd name="connsiteX1" fmla="*/ 1945828 w 9601200"/>
                <a:gd name="connsiteY1" fmla="*/ 1420208 h 1447846"/>
                <a:gd name="connsiteX2" fmla="*/ 3463057 w 9601200"/>
                <a:gd name="connsiteY2" fmla="*/ 48608 h 1447846"/>
                <a:gd name="connsiteX3" fmla="*/ 4666452 w 9601200"/>
                <a:gd name="connsiteY3" fmla="*/ 361875 h 1447846"/>
                <a:gd name="connsiteX4" fmla="*/ 5699197 w 9601200"/>
                <a:gd name="connsiteY4" fmla="*/ 886808 h 1447846"/>
                <a:gd name="connsiteX5" fmla="*/ 6510867 w 9601200"/>
                <a:gd name="connsiteY5" fmla="*/ 573541 h 1447846"/>
                <a:gd name="connsiteX6" fmla="*/ 7848600 w 9601200"/>
                <a:gd name="connsiteY6" fmla="*/ 1445608 h 1447846"/>
                <a:gd name="connsiteX7" fmla="*/ 8686800 w 9601200"/>
                <a:gd name="connsiteY7" fmla="*/ 268741 h 1447846"/>
                <a:gd name="connsiteX8" fmla="*/ 9601200 w 9601200"/>
                <a:gd name="connsiteY8" fmla="*/ 217941 h 1447846"/>
                <a:gd name="connsiteX0" fmla="*/ 0 w 9601200"/>
                <a:gd name="connsiteY0" fmla="*/ 596390 h 1436828"/>
                <a:gd name="connsiteX1" fmla="*/ 1945828 w 9601200"/>
                <a:gd name="connsiteY1" fmla="*/ 1409190 h 1436828"/>
                <a:gd name="connsiteX2" fmla="*/ 3463057 w 9601200"/>
                <a:gd name="connsiteY2" fmla="*/ 37590 h 1436828"/>
                <a:gd name="connsiteX3" fmla="*/ 4666452 w 9601200"/>
                <a:gd name="connsiteY3" fmla="*/ 350857 h 1436828"/>
                <a:gd name="connsiteX4" fmla="*/ 5699197 w 9601200"/>
                <a:gd name="connsiteY4" fmla="*/ 875790 h 1436828"/>
                <a:gd name="connsiteX5" fmla="*/ 6510867 w 9601200"/>
                <a:gd name="connsiteY5" fmla="*/ 562523 h 1436828"/>
                <a:gd name="connsiteX6" fmla="*/ 7848600 w 9601200"/>
                <a:gd name="connsiteY6" fmla="*/ 1434590 h 1436828"/>
                <a:gd name="connsiteX7" fmla="*/ 8686800 w 9601200"/>
                <a:gd name="connsiteY7" fmla="*/ 257723 h 1436828"/>
                <a:gd name="connsiteX8" fmla="*/ 9601200 w 9601200"/>
                <a:gd name="connsiteY8" fmla="*/ 206923 h 1436828"/>
                <a:gd name="connsiteX0" fmla="*/ 0 w 9601200"/>
                <a:gd name="connsiteY0" fmla="*/ 607408 h 1447846"/>
                <a:gd name="connsiteX1" fmla="*/ 1945828 w 9601200"/>
                <a:gd name="connsiteY1" fmla="*/ 1420208 h 1447846"/>
                <a:gd name="connsiteX2" fmla="*/ 3463057 w 9601200"/>
                <a:gd name="connsiteY2" fmla="*/ 48608 h 1447846"/>
                <a:gd name="connsiteX3" fmla="*/ 4666452 w 9601200"/>
                <a:gd name="connsiteY3" fmla="*/ 361875 h 1447846"/>
                <a:gd name="connsiteX4" fmla="*/ 5887911 w 9601200"/>
                <a:gd name="connsiteY4" fmla="*/ 886808 h 1447846"/>
                <a:gd name="connsiteX5" fmla="*/ 6510867 w 9601200"/>
                <a:gd name="connsiteY5" fmla="*/ 573541 h 1447846"/>
                <a:gd name="connsiteX6" fmla="*/ 7848600 w 9601200"/>
                <a:gd name="connsiteY6" fmla="*/ 1445608 h 1447846"/>
                <a:gd name="connsiteX7" fmla="*/ 8686800 w 9601200"/>
                <a:gd name="connsiteY7" fmla="*/ 268741 h 1447846"/>
                <a:gd name="connsiteX8" fmla="*/ 9601200 w 9601200"/>
                <a:gd name="connsiteY8" fmla="*/ 217941 h 1447846"/>
                <a:gd name="connsiteX0" fmla="*/ 0 w 9601200"/>
                <a:gd name="connsiteY0" fmla="*/ 607408 h 1447989"/>
                <a:gd name="connsiteX1" fmla="*/ 1945828 w 9601200"/>
                <a:gd name="connsiteY1" fmla="*/ 1420208 h 1447989"/>
                <a:gd name="connsiteX2" fmla="*/ 3463057 w 9601200"/>
                <a:gd name="connsiteY2" fmla="*/ 48608 h 1447989"/>
                <a:gd name="connsiteX3" fmla="*/ 4666452 w 9601200"/>
                <a:gd name="connsiteY3" fmla="*/ 361875 h 1447989"/>
                <a:gd name="connsiteX4" fmla="*/ 5887911 w 9601200"/>
                <a:gd name="connsiteY4" fmla="*/ 886808 h 1447989"/>
                <a:gd name="connsiteX5" fmla="*/ 6755083 w 9601200"/>
                <a:gd name="connsiteY5" fmla="*/ 582007 h 1447989"/>
                <a:gd name="connsiteX6" fmla="*/ 7848600 w 9601200"/>
                <a:gd name="connsiteY6" fmla="*/ 1445608 h 1447989"/>
                <a:gd name="connsiteX7" fmla="*/ 8686800 w 9601200"/>
                <a:gd name="connsiteY7" fmla="*/ 268741 h 1447989"/>
                <a:gd name="connsiteX8" fmla="*/ 9601200 w 9601200"/>
                <a:gd name="connsiteY8" fmla="*/ 217941 h 1447989"/>
                <a:gd name="connsiteX0" fmla="*/ 0 w 9601200"/>
                <a:gd name="connsiteY0" fmla="*/ 607408 h 1447777"/>
                <a:gd name="connsiteX1" fmla="*/ 1945828 w 9601200"/>
                <a:gd name="connsiteY1" fmla="*/ 1420208 h 1447777"/>
                <a:gd name="connsiteX2" fmla="*/ 3463057 w 9601200"/>
                <a:gd name="connsiteY2" fmla="*/ 48608 h 1447777"/>
                <a:gd name="connsiteX3" fmla="*/ 4666452 w 9601200"/>
                <a:gd name="connsiteY3" fmla="*/ 361875 h 1447777"/>
                <a:gd name="connsiteX4" fmla="*/ 5887911 w 9601200"/>
                <a:gd name="connsiteY4" fmla="*/ 886808 h 1447777"/>
                <a:gd name="connsiteX5" fmla="*/ 6755083 w 9601200"/>
                <a:gd name="connsiteY5" fmla="*/ 582007 h 1447777"/>
                <a:gd name="connsiteX6" fmla="*/ 7848600 w 9601200"/>
                <a:gd name="connsiteY6" fmla="*/ 1445608 h 1447777"/>
                <a:gd name="connsiteX7" fmla="*/ 8686800 w 9601200"/>
                <a:gd name="connsiteY7" fmla="*/ 268741 h 1447777"/>
                <a:gd name="connsiteX8" fmla="*/ 9601200 w 9601200"/>
                <a:gd name="connsiteY8" fmla="*/ 217941 h 1447777"/>
                <a:gd name="connsiteX0" fmla="*/ 0 w 9601200"/>
                <a:gd name="connsiteY0" fmla="*/ 606063 h 1446432"/>
                <a:gd name="connsiteX1" fmla="*/ 1945828 w 9601200"/>
                <a:gd name="connsiteY1" fmla="*/ 1418863 h 1446432"/>
                <a:gd name="connsiteX2" fmla="*/ 3463057 w 9601200"/>
                <a:gd name="connsiteY2" fmla="*/ 47263 h 1446432"/>
                <a:gd name="connsiteX3" fmla="*/ 4699754 w 9601200"/>
                <a:gd name="connsiteY3" fmla="*/ 368997 h 1446432"/>
                <a:gd name="connsiteX4" fmla="*/ 5887911 w 9601200"/>
                <a:gd name="connsiteY4" fmla="*/ 885463 h 1446432"/>
                <a:gd name="connsiteX5" fmla="*/ 6755083 w 9601200"/>
                <a:gd name="connsiteY5" fmla="*/ 580662 h 1446432"/>
                <a:gd name="connsiteX6" fmla="*/ 7848600 w 9601200"/>
                <a:gd name="connsiteY6" fmla="*/ 1444263 h 1446432"/>
                <a:gd name="connsiteX7" fmla="*/ 8686800 w 9601200"/>
                <a:gd name="connsiteY7" fmla="*/ 267396 h 1446432"/>
                <a:gd name="connsiteX8" fmla="*/ 9601200 w 9601200"/>
                <a:gd name="connsiteY8" fmla="*/ 216596 h 1446432"/>
                <a:gd name="connsiteX0" fmla="*/ 0 w 9601200"/>
                <a:gd name="connsiteY0" fmla="*/ 591636 h 1432005"/>
                <a:gd name="connsiteX1" fmla="*/ 1945828 w 9601200"/>
                <a:gd name="connsiteY1" fmla="*/ 1404436 h 1432005"/>
                <a:gd name="connsiteX2" fmla="*/ 3463057 w 9601200"/>
                <a:gd name="connsiteY2" fmla="*/ 32836 h 1432005"/>
                <a:gd name="connsiteX3" fmla="*/ 4699754 w 9601200"/>
                <a:gd name="connsiteY3" fmla="*/ 354570 h 1432005"/>
                <a:gd name="connsiteX4" fmla="*/ 5887911 w 9601200"/>
                <a:gd name="connsiteY4" fmla="*/ 871036 h 1432005"/>
                <a:gd name="connsiteX5" fmla="*/ 6755083 w 9601200"/>
                <a:gd name="connsiteY5" fmla="*/ 566235 h 1432005"/>
                <a:gd name="connsiteX6" fmla="*/ 7848600 w 9601200"/>
                <a:gd name="connsiteY6" fmla="*/ 1429836 h 1432005"/>
                <a:gd name="connsiteX7" fmla="*/ 8686800 w 9601200"/>
                <a:gd name="connsiteY7" fmla="*/ 252969 h 1432005"/>
                <a:gd name="connsiteX8" fmla="*/ 9601200 w 9601200"/>
                <a:gd name="connsiteY8" fmla="*/ 202169 h 1432005"/>
                <a:gd name="connsiteX0" fmla="*/ 0 w 9601200"/>
                <a:gd name="connsiteY0" fmla="*/ 591636 h 1432005"/>
                <a:gd name="connsiteX1" fmla="*/ 1945828 w 9601200"/>
                <a:gd name="connsiteY1" fmla="*/ 1404436 h 1432005"/>
                <a:gd name="connsiteX2" fmla="*/ 3463057 w 9601200"/>
                <a:gd name="connsiteY2" fmla="*/ 32836 h 1432005"/>
                <a:gd name="connsiteX3" fmla="*/ 4699754 w 9601200"/>
                <a:gd name="connsiteY3" fmla="*/ 354570 h 1432005"/>
                <a:gd name="connsiteX4" fmla="*/ 5887911 w 9601200"/>
                <a:gd name="connsiteY4" fmla="*/ 871036 h 1432005"/>
                <a:gd name="connsiteX5" fmla="*/ 6755083 w 9601200"/>
                <a:gd name="connsiteY5" fmla="*/ 566235 h 1432005"/>
                <a:gd name="connsiteX6" fmla="*/ 7848600 w 9601200"/>
                <a:gd name="connsiteY6" fmla="*/ 1429836 h 1432005"/>
                <a:gd name="connsiteX7" fmla="*/ 8686800 w 9601200"/>
                <a:gd name="connsiteY7" fmla="*/ 252969 h 1432005"/>
                <a:gd name="connsiteX8" fmla="*/ 9601200 w 9601200"/>
                <a:gd name="connsiteY8" fmla="*/ 202169 h 1432005"/>
                <a:gd name="connsiteX0" fmla="*/ 0 w 9601200"/>
                <a:gd name="connsiteY0" fmla="*/ 591636 h 1432005"/>
                <a:gd name="connsiteX1" fmla="*/ 1945828 w 9601200"/>
                <a:gd name="connsiteY1" fmla="*/ 1404436 h 1432005"/>
                <a:gd name="connsiteX2" fmla="*/ 3463057 w 9601200"/>
                <a:gd name="connsiteY2" fmla="*/ 32836 h 1432005"/>
                <a:gd name="connsiteX3" fmla="*/ 4699754 w 9601200"/>
                <a:gd name="connsiteY3" fmla="*/ 354570 h 1432005"/>
                <a:gd name="connsiteX4" fmla="*/ 5887911 w 9601200"/>
                <a:gd name="connsiteY4" fmla="*/ 871036 h 1432005"/>
                <a:gd name="connsiteX5" fmla="*/ 6755083 w 9601200"/>
                <a:gd name="connsiteY5" fmla="*/ 566235 h 1432005"/>
                <a:gd name="connsiteX6" fmla="*/ 7848600 w 9601200"/>
                <a:gd name="connsiteY6" fmla="*/ 1429836 h 1432005"/>
                <a:gd name="connsiteX7" fmla="*/ 8686800 w 9601200"/>
                <a:gd name="connsiteY7" fmla="*/ 252969 h 1432005"/>
                <a:gd name="connsiteX8" fmla="*/ 9601200 w 9601200"/>
                <a:gd name="connsiteY8" fmla="*/ 202169 h 1432005"/>
                <a:gd name="connsiteX0" fmla="*/ 0 w 8686800"/>
                <a:gd name="connsiteY0" fmla="*/ 591636 h 1432005"/>
                <a:gd name="connsiteX1" fmla="*/ 1945828 w 8686800"/>
                <a:gd name="connsiteY1" fmla="*/ 1404436 h 1432005"/>
                <a:gd name="connsiteX2" fmla="*/ 3463057 w 8686800"/>
                <a:gd name="connsiteY2" fmla="*/ 32836 h 1432005"/>
                <a:gd name="connsiteX3" fmla="*/ 4699754 w 8686800"/>
                <a:gd name="connsiteY3" fmla="*/ 354570 h 1432005"/>
                <a:gd name="connsiteX4" fmla="*/ 5887911 w 8686800"/>
                <a:gd name="connsiteY4" fmla="*/ 871036 h 1432005"/>
                <a:gd name="connsiteX5" fmla="*/ 6755083 w 8686800"/>
                <a:gd name="connsiteY5" fmla="*/ 566235 h 1432005"/>
                <a:gd name="connsiteX6" fmla="*/ 7848600 w 8686800"/>
                <a:gd name="connsiteY6" fmla="*/ 1429836 h 1432005"/>
                <a:gd name="connsiteX7" fmla="*/ 8686800 w 8686800"/>
                <a:gd name="connsiteY7" fmla="*/ 252969 h 1432005"/>
                <a:gd name="connsiteX0" fmla="*/ 0 w 7848600"/>
                <a:gd name="connsiteY0" fmla="*/ 591636 h 1432005"/>
                <a:gd name="connsiteX1" fmla="*/ 1945828 w 7848600"/>
                <a:gd name="connsiteY1" fmla="*/ 1404436 h 1432005"/>
                <a:gd name="connsiteX2" fmla="*/ 3463057 w 7848600"/>
                <a:gd name="connsiteY2" fmla="*/ 32836 h 1432005"/>
                <a:gd name="connsiteX3" fmla="*/ 4699754 w 7848600"/>
                <a:gd name="connsiteY3" fmla="*/ 354570 h 1432005"/>
                <a:gd name="connsiteX4" fmla="*/ 5887911 w 7848600"/>
                <a:gd name="connsiteY4" fmla="*/ 871036 h 1432005"/>
                <a:gd name="connsiteX5" fmla="*/ 6755083 w 7848600"/>
                <a:gd name="connsiteY5" fmla="*/ 566235 h 1432005"/>
                <a:gd name="connsiteX6" fmla="*/ 7848600 w 7848600"/>
                <a:gd name="connsiteY6" fmla="*/ 1429836 h 1432005"/>
                <a:gd name="connsiteX0" fmla="*/ 0 w 7848600"/>
                <a:gd name="connsiteY0" fmla="*/ 591636 h 1432005"/>
                <a:gd name="connsiteX1" fmla="*/ 1945828 w 7848600"/>
                <a:gd name="connsiteY1" fmla="*/ 1404436 h 1432005"/>
                <a:gd name="connsiteX2" fmla="*/ 3463057 w 7848600"/>
                <a:gd name="connsiteY2" fmla="*/ 32836 h 1432005"/>
                <a:gd name="connsiteX3" fmla="*/ 4699754 w 7848600"/>
                <a:gd name="connsiteY3" fmla="*/ 354570 h 1432005"/>
                <a:gd name="connsiteX4" fmla="*/ 5887911 w 7848600"/>
                <a:gd name="connsiteY4" fmla="*/ 871036 h 1432005"/>
                <a:gd name="connsiteX5" fmla="*/ 6755083 w 7848600"/>
                <a:gd name="connsiteY5" fmla="*/ 566235 h 1432005"/>
                <a:gd name="connsiteX6" fmla="*/ 7848600 w 7848600"/>
                <a:gd name="connsiteY6" fmla="*/ 1429836 h 1432005"/>
                <a:gd name="connsiteX0" fmla="*/ 0 w 7848600"/>
                <a:gd name="connsiteY0" fmla="*/ 572845 h 1413214"/>
                <a:gd name="connsiteX1" fmla="*/ 1379692 w 7848600"/>
                <a:gd name="connsiteY1" fmla="*/ 962312 h 1413214"/>
                <a:gd name="connsiteX2" fmla="*/ 3463057 w 7848600"/>
                <a:gd name="connsiteY2" fmla="*/ 14045 h 1413214"/>
                <a:gd name="connsiteX3" fmla="*/ 4699754 w 7848600"/>
                <a:gd name="connsiteY3" fmla="*/ 335779 h 1413214"/>
                <a:gd name="connsiteX4" fmla="*/ 5887911 w 7848600"/>
                <a:gd name="connsiteY4" fmla="*/ 852245 h 1413214"/>
                <a:gd name="connsiteX5" fmla="*/ 6755083 w 7848600"/>
                <a:gd name="connsiteY5" fmla="*/ 547444 h 1413214"/>
                <a:gd name="connsiteX6" fmla="*/ 7848600 w 7848600"/>
                <a:gd name="connsiteY6" fmla="*/ 1411045 h 1413214"/>
                <a:gd name="connsiteX0" fmla="*/ 0 w 7848600"/>
                <a:gd name="connsiteY0" fmla="*/ 572845 h 1413214"/>
                <a:gd name="connsiteX1" fmla="*/ 1379692 w 7848600"/>
                <a:gd name="connsiteY1" fmla="*/ 962312 h 1413214"/>
                <a:gd name="connsiteX2" fmla="*/ 3463057 w 7848600"/>
                <a:gd name="connsiteY2" fmla="*/ 14045 h 1413214"/>
                <a:gd name="connsiteX3" fmla="*/ 4699754 w 7848600"/>
                <a:gd name="connsiteY3" fmla="*/ 335779 h 1413214"/>
                <a:gd name="connsiteX4" fmla="*/ 5887911 w 7848600"/>
                <a:gd name="connsiteY4" fmla="*/ 852245 h 1413214"/>
                <a:gd name="connsiteX5" fmla="*/ 6755083 w 7848600"/>
                <a:gd name="connsiteY5" fmla="*/ 547444 h 1413214"/>
                <a:gd name="connsiteX6" fmla="*/ 7848600 w 7848600"/>
                <a:gd name="connsiteY6" fmla="*/ 1411045 h 1413214"/>
                <a:gd name="connsiteX0" fmla="*/ 0 w 7848600"/>
                <a:gd name="connsiteY0" fmla="*/ 589269 h 1429638"/>
                <a:gd name="connsiteX1" fmla="*/ 1379692 w 7848600"/>
                <a:gd name="connsiteY1" fmla="*/ 978736 h 1429638"/>
                <a:gd name="connsiteX2" fmla="*/ 3096733 w 7848600"/>
                <a:gd name="connsiteY2" fmla="*/ 22002 h 1429638"/>
                <a:gd name="connsiteX3" fmla="*/ 4699754 w 7848600"/>
                <a:gd name="connsiteY3" fmla="*/ 352203 h 1429638"/>
                <a:gd name="connsiteX4" fmla="*/ 5887911 w 7848600"/>
                <a:gd name="connsiteY4" fmla="*/ 868669 h 1429638"/>
                <a:gd name="connsiteX5" fmla="*/ 6755083 w 7848600"/>
                <a:gd name="connsiteY5" fmla="*/ 563868 h 1429638"/>
                <a:gd name="connsiteX6" fmla="*/ 7848600 w 7848600"/>
                <a:gd name="connsiteY6" fmla="*/ 1427469 h 1429638"/>
                <a:gd name="connsiteX0" fmla="*/ 0 w 7848600"/>
                <a:gd name="connsiteY0" fmla="*/ 588820 h 1429189"/>
                <a:gd name="connsiteX1" fmla="*/ 1501799 w 7848600"/>
                <a:gd name="connsiteY1" fmla="*/ 969820 h 1429189"/>
                <a:gd name="connsiteX2" fmla="*/ 3096733 w 7848600"/>
                <a:gd name="connsiteY2" fmla="*/ 21553 h 1429189"/>
                <a:gd name="connsiteX3" fmla="*/ 4699754 w 7848600"/>
                <a:gd name="connsiteY3" fmla="*/ 351754 h 1429189"/>
                <a:gd name="connsiteX4" fmla="*/ 5887911 w 7848600"/>
                <a:gd name="connsiteY4" fmla="*/ 868220 h 1429189"/>
                <a:gd name="connsiteX5" fmla="*/ 6755083 w 7848600"/>
                <a:gd name="connsiteY5" fmla="*/ 563419 h 1429189"/>
                <a:gd name="connsiteX6" fmla="*/ 7848600 w 7848600"/>
                <a:gd name="connsiteY6" fmla="*/ 1427020 h 1429189"/>
                <a:gd name="connsiteX0" fmla="*/ 0 w 7848600"/>
                <a:gd name="connsiteY0" fmla="*/ 592851 h 1433220"/>
                <a:gd name="connsiteX1" fmla="*/ 1501799 w 7848600"/>
                <a:gd name="connsiteY1" fmla="*/ 973851 h 1433220"/>
                <a:gd name="connsiteX2" fmla="*/ 3096733 w 7848600"/>
                <a:gd name="connsiteY2" fmla="*/ 25584 h 1433220"/>
                <a:gd name="connsiteX3" fmla="*/ 4588747 w 7848600"/>
                <a:gd name="connsiteY3" fmla="*/ 321919 h 1433220"/>
                <a:gd name="connsiteX4" fmla="*/ 5887911 w 7848600"/>
                <a:gd name="connsiteY4" fmla="*/ 872251 h 1433220"/>
                <a:gd name="connsiteX5" fmla="*/ 6755083 w 7848600"/>
                <a:gd name="connsiteY5" fmla="*/ 567450 h 1433220"/>
                <a:gd name="connsiteX6" fmla="*/ 7848600 w 7848600"/>
                <a:gd name="connsiteY6" fmla="*/ 1431051 h 1433220"/>
                <a:gd name="connsiteX0" fmla="*/ 0 w 7848600"/>
                <a:gd name="connsiteY0" fmla="*/ 584516 h 1424885"/>
                <a:gd name="connsiteX1" fmla="*/ 1501799 w 7848600"/>
                <a:gd name="connsiteY1" fmla="*/ 965516 h 1424885"/>
                <a:gd name="connsiteX2" fmla="*/ 3096733 w 7848600"/>
                <a:gd name="connsiteY2" fmla="*/ 17249 h 1424885"/>
                <a:gd name="connsiteX3" fmla="*/ 4588747 w 7848600"/>
                <a:gd name="connsiteY3" fmla="*/ 313584 h 1424885"/>
                <a:gd name="connsiteX4" fmla="*/ 5887911 w 7848600"/>
                <a:gd name="connsiteY4" fmla="*/ 863916 h 1424885"/>
                <a:gd name="connsiteX5" fmla="*/ 6755083 w 7848600"/>
                <a:gd name="connsiteY5" fmla="*/ 559115 h 1424885"/>
                <a:gd name="connsiteX6" fmla="*/ 7848600 w 7848600"/>
                <a:gd name="connsiteY6" fmla="*/ 1422716 h 1424885"/>
                <a:gd name="connsiteX0" fmla="*/ 0 w 7848600"/>
                <a:gd name="connsiteY0" fmla="*/ 592384 h 1432984"/>
                <a:gd name="connsiteX1" fmla="*/ 1501799 w 7848600"/>
                <a:gd name="connsiteY1" fmla="*/ 973384 h 1432984"/>
                <a:gd name="connsiteX2" fmla="*/ 3096733 w 7848600"/>
                <a:gd name="connsiteY2" fmla="*/ 25117 h 1432984"/>
                <a:gd name="connsiteX3" fmla="*/ 4588747 w 7848600"/>
                <a:gd name="connsiteY3" fmla="*/ 321452 h 1432984"/>
                <a:gd name="connsiteX4" fmla="*/ 6098826 w 7848600"/>
                <a:gd name="connsiteY4" fmla="*/ 829451 h 1432984"/>
                <a:gd name="connsiteX5" fmla="*/ 6755083 w 7848600"/>
                <a:gd name="connsiteY5" fmla="*/ 566983 h 1432984"/>
                <a:gd name="connsiteX6" fmla="*/ 7848600 w 7848600"/>
                <a:gd name="connsiteY6" fmla="*/ 1430584 h 1432984"/>
                <a:gd name="connsiteX0" fmla="*/ 0 w 7848600"/>
                <a:gd name="connsiteY0" fmla="*/ 592384 h 1432984"/>
                <a:gd name="connsiteX1" fmla="*/ 1501799 w 7848600"/>
                <a:gd name="connsiteY1" fmla="*/ 973384 h 1432984"/>
                <a:gd name="connsiteX2" fmla="*/ 3096733 w 7848600"/>
                <a:gd name="connsiteY2" fmla="*/ 25117 h 1432984"/>
                <a:gd name="connsiteX3" fmla="*/ 4588747 w 7848600"/>
                <a:gd name="connsiteY3" fmla="*/ 321452 h 1432984"/>
                <a:gd name="connsiteX4" fmla="*/ 6098826 w 7848600"/>
                <a:gd name="connsiteY4" fmla="*/ 829451 h 1432984"/>
                <a:gd name="connsiteX5" fmla="*/ 6755083 w 7848600"/>
                <a:gd name="connsiteY5" fmla="*/ 566983 h 1432984"/>
                <a:gd name="connsiteX6" fmla="*/ 7848600 w 7848600"/>
                <a:gd name="connsiteY6" fmla="*/ 1430584 h 1432984"/>
                <a:gd name="connsiteX0" fmla="*/ 0 w 7848600"/>
                <a:gd name="connsiteY0" fmla="*/ 586377 h 1426977"/>
                <a:gd name="connsiteX1" fmla="*/ 1501799 w 7848600"/>
                <a:gd name="connsiteY1" fmla="*/ 967377 h 1426977"/>
                <a:gd name="connsiteX2" fmla="*/ 3096733 w 7848600"/>
                <a:gd name="connsiteY2" fmla="*/ 19110 h 1426977"/>
                <a:gd name="connsiteX3" fmla="*/ 4588747 w 7848600"/>
                <a:gd name="connsiteY3" fmla="*/ 315445 h 1426977"/>
                <a:gd name="connsiteX4" fmla="*/ 6098826 w 7848600"/>
                <a:gd name="connsiteY4" fmla="*/ 823444 h 1426977"/>
                <a:gd name="connsiteX5" fmla="*/ 6755083 w 7848600"/>
                <a:gd name="connsiteY5" fmla="*/ 560976 h 1426977"/>
                <a:gd name="connsiteX6" fmla="*/ 7848600 w 7848600"/>
                <a:gd name="connsiteY6" fmla="*/ 1424577 h 1426977"/>
                <a:gd name="connsiteX0" fmla="*/ 0 w 7848600"/>
                <a:gd name="connsiteY0" fmla="*/ 586377 h 1426455"/>
                <a:gd name="connsiteX1" fmla="*/ 1501799 w 7848600"/>
                <a:gd name="connsiteY1" fmla="*/ 967377 h 1426455"/>
                <a:gd name="connsiteX2" fmla="*/ 3096733 w 7848600"/>
                <a:gd name="connsiteY2" fmla="*/ 19110 h 1426455"/>
                <a:gd name="connsiteX3" fmla="*/ 4588747 w 7848600"/>
                <a:gd name="connsiteY3" fmla="*/ 315445 h 1426455"/>
                <a:gd name="connsiteX4" fmla="*/ 6098826 w 7848600"/>
                <a:gd name="connsiteY4" fmla="*/ 823444 h 1426455"/>
                <a:gd name="connsiteX5" fmla="*/ 7654240 w 7848600"/>
                <a:gd name="connsiteY5" fmla="*/ 323910 h 1426455"/>
                <a:gd name="connsiteX6" fmla="*/ 7848600 w 7848600"/>
                <a:gd name="connsiteY6" fmla="*/ 1424577 h 1426455"/>
                <a:gd name="connsiteX0" fmla="*/ 0 w 9524805"/>
                <a:gd name="connsiteY0" fmla="*/ 956734 h 1386915"/>
                <a:gd name="connsiteX1" fmla="*/ 1501799 w 9524805"/>
                <a:gd name="connsiteY1" fmla="*/ 1337734 h 1386915"/>
                <a:gd name="connsiteX2" fmla="*/ 3096733 w 9524805"/>
                <a:gd name="connsiteY2" fmla="*/ 389467 h 1386915"/>
                <a:gd name="connsiteX3" fmla="*/ 4588747 w 9524805"/>
                <a:gd name="connsiteY3" fmla="*/ 685802 h 1386915"/>
                <a:gd name="connsiteX4" fmla="*/ 6098826 w 9524805"/>
                <a:gd name="connsiteY4" fmla="*/ 1193801 h 1386915"/>
                <a:gd name="connsiteX5" fmla="*/ 7654240 w 9524805"/>
                <a:gd name="connsiteY5" fmla="*/ 694267 h 1386915"/>
                <a:gd name="connsiteX6" fmla="*/ 9524805 w 9524805"/>
                <a:gd name="connsiteY6" fmla="*/ 0 h 1386915"/>
                <a:gd name="connsiteX0" fmla="*/ 0 w 9524805"/>
                <a:gd name="connsiteY0" fmla="*/ 956734 h 1422404"/>
                <a:gd name="connsiteX1" fmla="*/ 1501799 w 9524805"/>
                <a:gd name="connsiteY1" fmla="*/ 1337734 h 1422404"/>
                <a:gd name="connsiteX2" fmla="*/ 3096733 w 9524805"/>
                <a:gd name="connsiteY2" fmla="*/ 389467 h 1422404"/>
                <a:gd name="connsiteX3" fmla="*/ 4588747 w 9524805"/>
                <a:gd name="connsiteY3" fmla="*/ 685802 h 1422404"/>
                <a:gd name="connsiteX4" fmla="*/ 6076624 w 9524805"/>
                <a:gd name="connsiteY4" fmla="*/ 1422401 h 1422404"/>
                <a:gd name="connsiteX5" fmla="*/ 7654240 w 9524805"/>
                <a:gd name="connsiteY5" fmla="*/ 694267 h 1422404"/>
                <a:gd name="connsiteX6" fmla="*/ 9524805 w 9524805"/>
                <a:gd name="connsiteY6" fmla="*/ 0 h 1422404"/>
                <a:gd name="connsiteX0" fmla="*/ 0 w 9524805"/>
                <a:gd name="connsiteY0" fmla="*/ 956734 h 1422403"/>
                <a:gd name="connsiteX1" fmla="*/ 1501799 w 9524805"/>
                <a:gd name="connsiteY1" fmla="*/ 1337734 h 1422403"/>
                <a:gd name="connsiteX2" fmla="*/ 3096733 w 9524805"/>
                <a:gd name="connsiteY2" fmla="*/ 389467 h 1422403"/>
                <a:gd name="connsiteX3" fmla="*/ 4588747 w 9524805"/>
                <a:gd name="connsiteY3" fmla="*/ 685802 h 1422403"/>
                <a:gd name="connsiteX4" fmla="*/ 6076624 w 9524805"/>
                <a:gd name="connsiteY4" fmla="*/ 1422401 h 1422403"/>
                <a:gd name="connsiteX5" fmla="*/ 7654240 w 9524805"/>
                <a:gd name="connsiteY5" fmla="*/ 694267 h 1422403"/>
                <a:gd name="connsiteX6" fmla="*/ 9524805 w 9524805"/>
                <a:gd name="connsiteY6" fmla="*/ 0 h 1422403"/>
                <a:gd name="connsiteX0" fmla="*/ 0 w 9524805"/>
                <a:gd name="connsiteY0" fmla="*/ 956734 h 1425164"/>
                <a:gd name="connsiteX1" fmla="*/ 1501799 w 9524805"/>
                <a:gd name="connsiteY1" fmla="*/ 1337734 h 1425164"/>
                <a:gd name="connsiteX2" fmla="*/ 3096733 w 9524805"/>
                <a:gd name="connsiteY2" fmla="*/ 389467 h 1425164"/>
                <a:gd name="connsiteX3" fmla="*/ 4566547 w 9524805"/>
                <a:gd name="connsiteY3" fmla="*/ 922869 h 1425164"/>
                <a:gd name="connsiteX4" fmla="*/ 6076624 w 9524805"/>
                <a:gd name="connsiteY4" fmla="*/ 1422401 h 1425164"/>
                <a:gd name="connsiteX5" fmla="*/ 7654240 w 9524805"/>
                <a:gd name="connsiteY5" fmla="*/ 694267 h 1425164"/>
                <a:gd name="connsiteX6" fmla="*/ 9524805 w 9524805"/>
                <a:gd name="connsiteY6" fmla="*/ 0 h 1425164"/>
                <a:gd name="connsiteX0" fmla="*/ 0 w 9524805"/>
                <a:gd name="connsiteY0" fmla="*/ 956734 h 1424315"/>
                <a:gd name="connsiteX1" fmla="*/ 1501799 w 9524805"/>
                <a:gd name="connsiteY1" fmla="*/ 1337734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01799 w 9524805"/>
                <a:gd name="connsiteY1" fmla="*/ 1337734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46201 w 9524805"/>
                <a:gd name="connsiteY1" fmla="*/ 1354667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46201 w 9524805"/>
                <a:gd name="connsiteY1" fmla="*/ 1354667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46201 w 9524805"/>
                <a:gd name="connsiteY1" fmla="*/ 1354667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766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766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877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877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877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30867"/>
                <a:gd name="connsiteX1" fmla="*/ 1546201 w 9524805"/>
                <a:gd name="connsiteY1" fmla="*/ 1354667 h 1430867"/>
                <a:gd name="connsiteX2" fmla="*/ 3096733 w 9524805"/>
                <a:gd name="connsiteY2" fmla="*/ 389467 h 1430867"/>
                <a:gd name="connsiteX3" fmla="*/ 4588748 w 9524805"/>
                <a:gd name="connsiteY3" fmla="*/ 694269 h 1430867"/>
                <a:gd name="connsiteX4" fmla="*/ 6132126 w 9524805"/>
                <a:gd name="connsiteY4" fmla="*/ 1430867 h 1430867"/>
                <a:gd name="connsiteX5" fmla="*/ 7654240 w 9524805"/>
                <a:gd name="connsiteY5" fmla="*/ 694267 h 1430867"/>
                <a:gd name="connsiteX6" fmla="*/ 9524805 w 9524805"/>
                <a:gd name="connsiteY6" fmla="*/ 0 h 1430867"/>
                <a:gd name="connsiteX0" fmla="*/ 0 w 9524805"/>
                <a:gd name="connsiteY0" fmla="*/ 678201 h 1431734"/>
                <a:gd name="connsiteX1" fmla="*/ 1546201 w 9524805"/>
                <a:gd name="connsiteY1" fmla="*/ 1355534 h 1431734"/>
                <a:gd name="connsiteX2" fmla="*/ 3096733 w 9524805"/>
                <a:gd name="connsiteY2" fmla="*/ 390334 h 1431734"/>
                <a:gd name="connsiteX3" fmla="*/ 4588748 w 9524805"/>
                <a:gd name="connsiteY3" fmla="*/ 695136 h 1431734"/>
                <a:gd name="connsiteX4" fmla="*/ 6132126 w 9524805"/>
                <a:gd name="connsiteY4" fmla="*/ 1431734 h 1431734"/>
                <a:gd name="connsiteX5" fmla="*/ 7654240 w 9524805"/>
                <a:gd name="connsiteY5" fmla="*/ 695134 h 1431734"/>
                <a:gd name="connsiteX6" fmla="*/ 9524805 w 9524805"/>
                <a:gd name="connsiteY6" fmla="*/ 867 h 1431734"/>
                <a:gd name="connsiteX0" fmla="*/ 0 w 9524805"/>
                <a:gd name="connsiteY0" fmla="*/ 677937 h 1431470"/>
                <a:gd name="connsiteX1" fmla="*/ 1546201 w 9524805"/>
                <a:gd name="connsiteY1" fmla="*/ 1355270 h 1431470"/>
                <a:gd name="connsiteX2" fmla="*/ 3096733 w 9524805"/>
                <a:gd name="connsiteY2" fmla="*/ 390070 h 1431470"/>
                <a:gd name="connsiteX3" fmla="*/ 4588748 w 9524805"/>
                <a:gd name="connsiteY3" fmla="*/ 694872 h 1431470"/>
                <a:gd name="connsiteX4" fmla="*/ 6132126 w 9524805"/>
                <a:gd name="connsiteY4" fmla="*/ 1431470 h 1431470"/>
                <a:gd name="connsiteX5" fmla="*/ 7654240 w 9524805"/>
                <a:gd name="connsiteY5" fmla="*/ 694870 h 1431470"/>
                <a:gd name="connsiteX6" fmla="*/ 9524805 w 9524805"/>
                <a:gd name="connsiteY6" fmla="*/ 603 h 1431470"/>
                <a:gd name="connsiteX0" fmla="*/ 0 w 9524805"/>
                <a:gd name="connsiteY0" fmla="*/ 677937 h 1431470"/>
                <a:gd name="connsiteX1" fmla="*/ 1546201 w 9524805"/>
                <a:gd name="connsiteY1" fmla="*/ 1355270 h 1431470"/>
                <a:gd name="connsiteX2" fmla="*/ 3096733 w 9524805"/>
                <a:gd name="connsiteY2" fmla="*/ 390070 h 1431470"/>
                <a:gd name="connsiteX3" fmla="*/ 4588748 w 9524805"/>
                <a:gd name="connsiteY3" fmla="*/ 694872 h 1431470"/>
                <a:gd name="connsiteX4" fmla="*/ 6132126 w 9524805"/>
                <a:gd name="connsiteY4" fmla="*/ 1431470 h 1431470"/>
                <a:gd name="connsiteX5" fmla="*/ 7654240 w 9524805"/>
                <a:gd name="connsiteY5" fmla="*/ 694870 h 1431470"/>
                <a:gd name="connsiteX6" fmla="*/ 9524805 w 9524805"/>
                <a:gd name="connsiteY6" fmla="*/ 603 h 1431470"/>
                <a:gd name="connsiteX0" fmla="*/ 0 w 9524805"/>
                <a:gd name="connsiteY0" fmla="*/ 677937 h 1431470"/>
                <a:gd name="connsiteX1" fmla="*/ 1546201 w 9524805"/>
                <a:gd name="connsiteY1" fmla="*/ 1355270 h 1431470"/>
                <a:gd name="connsiteX2" fmla="*/ 3096733 w 9524805"/>
                <a:gd name="connsiteY2" fmla="*/ 390070 h 1431470"/>
                <a:gd name="connsiteX3" fmla="*/ 4588748 w 9524805"/>
                <a:gd name="connsiteY3" fmla="*/ 694872 h 1431470"/>
                <a:gd name="connsiteX4" fmla="*/ 6132126 w 9524805"/>
                <a:gd name="connsiteY4" fmla="*/ 1431470 h 1431470"/>
                <a:gd name="connsiteX5" fmla="*/ 7654240 w 9524805"/>
                <a:gd name="connsiteY5" fmla="*/ 694870 h 1431470"/>
                <a:gd name="connsiteX6" fmla="*/ 9524805 w 9524805"/>
                <a:gd name="connsiteY6" fmla="*/ 603 h 1431470"/>
                <a:gd name="connsiteX0" fmla="*/ 0 w 9524805"/>
                <a:gd name="connsiteY0" fmla="*/ 677937 h 1431543"/>
                <a:gd name="connsiteX1" fmla="*/ 1546201 w 9524805"/>
                <a:gd name="connsiteY1" fmla="*/ 1355270 h 1431543"/>
                <a:gd name="connsiteX2" fmla="*/ 3096733 w 9524805"/>
                <a:gd name="connsiteY2" fmla="*/ 390070 h 1431543"/>
                <a:gd name="connsiteX3" fmla="*/ 4588748 w 9524805"/>
                <a:gd name="connsiteY3" fmla="*/ 694872 h 1431543"/>
                <a:gd name="connsiteX4" fmla="*/ 6132126 w 9524805"/>
                <a:gd name="connsiteY4" fmla="*/ 1431470 h 1431543"/>
                <a:gd name="connsiteX5" fmla="*/ 7654240 w 9524805"/>
                <a:gd name="connsiteY5" fmla="*/ 694870 h 1431543"/>
                <a:gd name="connsiteX6" fmla="*/ 9524805 w 9524805"/>
                <a:gd name="connsiteY6" fmla="*/ 603 h 1431543"/>
                <a:gd name="connsiteX0" fmla="*/ 0 w 9524805"/>
                <a:gd name="connsiteY0" fmla="*/ 677937 h 1431543"/>
                <a:gd name="connsiteX1" fmla="*/ 1546201 w 9524805"/>
                <a:gd name="connsiteY1" fmla="*/ 1355270 h 1431543"/>
                <a:gd name="connsiteX2" fmla="*/ 3096733 w 9524805"/>
                <a:gd name="connsiteY2" fmla="*/ 390070 h 1431543"/>
                <a:gd name="connsiteX3" fmla="*/ 4588748 w 9524805"/>
                <a:gd name="connsiteY3" fmla="*/ 694872 h 1431543"/>
                <a:gd name="connsiteX4" fmla="*/ 6132126 w 9524805"/>
                <a:gd name="connsiteY4" fmla="*/ 1431470 h 1431543"/>
                <a:gd name="connsiteX5" fmla="*/ 7654240 w 9524805"/>
                <a:gd name="connsiteY5" fmla="*/ 694870 h 1431543"/>
                <a:gd name="connsiteX6" fmla="*/ 9524805 w 9524805"/>
                <a:gd name="connsiteY6" fmla="*/ 603 h 1431543"/>
                <a:gd name="connsiteX0" fmla="*/ 0 w 9571866"/>
                <a:gd name="connsiteY0" fmla="*/ 715896 h 1469533"/>
                <a:gd name="connsiteX1" fmla="*/ 1546201 w 9571866"/>
                <a:gd name="connsiteY1" fmla="*/ 1393229 h 1469533"/>
                <a:gd name="connsiteX2" fmla="*/ 3096733 w 9571866"/>
                <a:gd name="connsiteY2" fmla="*/ 428029 h 1469533"/>
                <a:gd name="connsiteX3" fmla="*/ 4588748 w 9571866"/>
                <a:gd name="connsiteY3" fmla="*/ 732831 h 1469533"/>
                <a:gd name="connsiteX4" fmla="*/ 6132126 w 9571866"/>
                <a:gd name="connsiteY4" fmla="*/ 1469429 h 1469533"/>
                <a:gd name="connsiteX5" fmla="*/ 7654240 w 9571866"/>
                <a:gd name="connsiteY5" fmla="*/ 732829 h 1469533"/>
                <a:gd name="connsiteX6" fmla="*/ 9397441 w 9571866"/>
                <a:gd name="connsiteY6" fmla="*/ 55494 h 1469533"/>
                <a:gd name="connsiteX7" fmla="*/ 9524805 w 9571866"/>
                <a:gd name="connsiteY7" fmla="*/ 38562 h 1469533"/>
                <a:gd name="connsiteX0" fmla="*/ 0 w 9592311"/>
                <a:gd name="connsiteY0" fmla="*/ 665766 h 1681768"/>
                <a:gd name="connsiteX1" fmla="*/ 1546201 w 9592311"/>
                <a:gd name="connsiteY1" fmla="*/ 1343099 h 1681768"/>
                <a:gd name="connsiteX2" fmla="*/ 3096733 w 9592311"/>
                <a:gd name="connsiteY2" fmla="*/ 377899 h 1681768"/>
                <a:gd name="connsiteX3" fmla="*/ 4588748 w 9592311"/>
                <a:gd name="connsiteY3" fmla="*/ 682701 h 1681768"/>
                <a:gd name="connsiteX4" fmla="*/ 6132126 w 9592311"/>
                <a:gd name="connsiteY4" fmla="*/ 1419299 h 1681768"/>
                <a:gd name="connsiteX5" fmla="*/ 7654240 w 9592311"/>
                <a:gd name="connsiteY5" fmla="*/ 682699 h 1681768"/>
                <a:gd name="connsiteX6" fmla="*/ 9397441 w 9592311"/>
                <a:gd name="connsiteY6" fmla="*/ 5364 h 1681768"/>
                <a:gd name="connsiteX7" fmla="*/ 9569208 w 9592311"/>
                <a:gd name="connsiteY7" fmla="*/ 1681765 h 1681768"/>
                <a:gd name="connsiteX0" fmla="*/ 0 w 9569208"/>
                <a:gd name="connsiteY0" fmla="*/ 660402 h 1676401"/>
                <a:gd name="connsiteX1" fmla="*/ 1546201 w 9569208"/>
                <a:gd name="connsiteY1" fmla="*/ 1337735 h 1676401"/>
                <a:gd name="connsiteX2" fmla="*/ 3096733 w 9569208"/>
                <a:gd name="connsiteY2" fmla="*/ 372535 h 1676401"/>
                <a:gd name="connsiteX3" fmla="*/ 4588748 w 9569208"/>
                <a:gd name="connsiteY3" fmla="*/ 677337 h 1676401"/>
                <a:gd name="connsiteX4" fmla="*/ 6132126 w 9569208"/>
                <a:gd name="connsiteY4" fmla="*/ 1413935 h 1676401"/>
                <a:gd name="connsiteX5" fmla="*/ 7654240 w 9569208"/>
                <a:gd name="connsiteY5" fmla="*/ 677335 h 1676401"/>
                <a:gd name="connsiteX6" fmla="*/ 9397441 w 9569208"/>
                <a:gd name="connsiteY6" fmla="*/ 0 h 1676401"/>
                <a:gd name="connsiteX7" fmla="*/ 9569208 w 9569208"/>
                <a:gd name="connsiteY7" fmla="*/ 1676401 h 1676401"/>
                <a:gd name="connsiteX0" fmla="*/ 0 w 9569208"/>
                <a:gd name="connsiteY0" fmla="*/ 660402 h 1676401"/>
                <a:gd name="connsiteX1" fmla="*/ 1546201 w 9569208"/>
                <a:gd name="connsiteY1" fmla="*/ 1337735 h 1676401"/>
                <a:gd name="connsiteX2" fmla="*/ 3096733 w 9569208"/>
                <a:gd name="connsiteY2" fmla="*/ 372535 h 1676401"/>
                <a:gd name="connsiteX3" fmla="*/ 4588748 w 9569208"/>
                <a:gd name="connsiteY3" fmla="*/ 677337 h 1676401"/>
                <a:gd name="connsiteX4" fmla="*/ 6132126 w 9569208"/>
                <a:gd name="connsiteY4" fmla="*/ 1413935 h 1676401"/>
                <a:gd name="connsiteX5" fmla="*/ 7654240 w 9569208"/>
                <a:gd name="connsiteY5" fmla="*/ 677335 h 1676401"/>
                <a:gd name="connsiteX6" fmla="*/ 9530650 w 9569208"/>
                <a:gd name="connsiteY6" fmla="*/ 0 h 1676401"/>
                <a:gd name="connsiteX7" fmla="*/ 9569208 w 9569208"/>
                <a:gd name="connsiteY7" fmla="*/ 1676401 h 1676401"/>
                <a:gd name="connsiteX0" fmla="*/ 0 w 9569208"/>
                <a:gd name="connsiteY0" fmla="*/ 660609 h 1676608"/>
                <a:gd name="connsiteX1" fmla="*/ 1546201 w 9569208"/>
                <a:gd name="connsiteY1" fmla="*/ 1337942 h 1676608"/>
                <a:gd name="connsiteX2" fmla="*/ 3096733 w 9569208"/>
                <a:gd name="connsiteY2" fmla="*/ 372742 h 1676608"/>
                <a:gd name="connsiteX3" fmla="*/ 4588748 w 9569208"/>
                <a:gd name="connsiteY3" fmla="*/ 677544 h 1676608"/>
                <a:gd name="connsiteX4" fmla="*/ 6132126 w 9569208"/>
                <a:gd name="connsiteY4" fmla="*/ 1414142 h 1676608"/>
                <a:gd name="connsiteX5" fmla="*/ 7654240 w 9569208"/>
                <a:gd name="connsiteY5" fmla="*/ 677542 h 1676608"/>
                <a:gd name="connsiteX6" fmla="*/ 9530650 w 9569208"/>
                <a:gd name="connsiteY6" fmla="*/ 207 h 1676608"/>
                <a:gd name="connsiteX7" fmla="*/ 9569208 w 9569208"/>
                <a:gd name="connsiteY7" fmla="*/ 1676608 h 1676608"/>
                <a:gd name="connsiteX0" fmla="*/ 0 w 9558107"/>
                <a:gd name="connsiteY0" fmla="*/ 660609 h 1702008"/>
                <a:gd name="connsiteX1" fmla="*/ 1546201 w 9558107"/>
                <a:gd name="connsiteY1" fmla="*/ 1337942 h 1702008"/>
                <a:gd name="connsiteX2" fmla="*/ 3096733 w 9558107"/>
                <a:gd name="connsiteY2" fmla="*/ 372742 h 1702008"/>
                <a:gd name="connsiteX3" fmla="*/ 4588748 w 9558107"/>
                <a:gd name="connsiteY3" fmla="*/ 677544 h 1702008"/>
                <a:gd name="connsiteX4" fmla="*/ 6132126 w 9558107"/>
                <a:gd name="connsiteY4" fmla="*/ 1414142 h 1702008"/>
                <a:gd name="connsiteX5" fmla="*/ 7654240 w 9558107"/>
                <a:gd name="connsiteY5" fmla="*/ 677542 h 1702008"/>
                <a:gd name="connsiteX6" fmla="*/ 9530650 w 9558107"/>
                <a:gd name="connsiteY6" fmla="*/ 207 h 1702008"/>
                <a:gd name="connsiteX7" fmla="*/ 9558107 w 9558107"/>
                <a:gd name="connsiteY7" fmla="*/ 1702008 h 1702008"/>
                <a:gd name="connsiteX0" fmla="*/ 0 w 9857826"/>
                <a:gd name="connsiteY0" fmla="*/ 660609 h 1414246"/>
                <a:gd name="connsiteX1" fmla="*/ 1546201 w 9857826"/>
                <a:gd name="connsiteY1" fmla="*/ 1337942 h 1414246"/>
                <a:gd name="connsiteX2" fmla="*/ 3096733 w 9857826"/>
                <a:gd name="connsiteY2" fmla="*/ 372742 h 1414246"/>
                <a:gd name="connsiteX3" fmla="*/ 4588748 w 9857826"/>
                <a:gd name="connsiteY3" fmla="*/ 677544 h 1414246"/>
                <a:gd name="connsiteX4" fmla="*/ 6132126 w 9857826"/>
                <a:gd name="connsiteY4" fmla="*/ 1414142 h 1414246"/>
                <a:gd name="connsiteX5" fmla="*/ 7654240 w 9857826"/>
                <a:gd name="connsiteY5" fmla="*/ 677542 h 1414246"/>
                <a:gd name="connsiteX6" fmla="*/ 9530650 w 9857826"/>
                <a:gd name="connsiteY6" fmla="*/ 207 h 1414246"/>
                <a:gd name="connsiteX7" fmla="*/ 9857826 w 9857826"/>
                <a:gd name="connsiteY7" fmla="*/ 1371808 h 1414246"/>
                <a:gd name="connsiteX0" fmla="*/ 0 w 9624711"/>
                <a:gd name="connsiteY0" fmla="*/ 660609 h 2531741"/>
                <a:gd name="connsiteX1" fmla="*/ 1546201 w 9624711"/>
                <a:gd name="connsiteY1" fmla="*/ 1337942 h 2531741"/>
                <a:gd name="connsiteX2" fmla="*/ 3096733 w 9624711"/>
                <a:gd name="connsiteY2" fmla="*/ 372742 h 2531741"/>
                <a:gd name="connsiteX3" fmla="*/ 4588748 w 9624711"/>
                <a:gd name="connsiteY3" fmla="*/ 677544 h 2531741"/>
                <a:gd name="connsiteX4" fmla="*/ 6132126 w 9624711"/>
                <a:gd name="connsiteY4" fmla="*/ 1414142 h 2531741"/>
                <a:gd name="connsiteX5" fmla="*/ 7654240 w 9624711"/>
                <a:gd name="connsiteY5" fmla="*/ 677542 h 2531741"/>
                <a:gd name="connsiteX6" fmla="*/ 9530650 w 9624711"/>
                <a:gd name="connsiteY6" fmla="*/ 207 h 2531741"/>
                <a:gd name="connsiteX7" fmla="*/ 9624711 w 9624711"/>
                <a:gd name="connsiteY7" fmla="*/ 2531741 h 2531741"/>
                <a:gd name="connsiteX0" fmla="*/ 0 w 9624711"/>
                <a:gd name="connsiteY0" fmla="*/ 683231 h 2554363"/>
                <a:gd name="connsiteX1" fmla="*/ 1546201 w 9624711"/>
                <a:gd name="connsiteY1" fmla="*/ 1360564 h 2554363"/>
                <a:gd name="connsiteX2" fmla="*/ 3096733 w 9624711"/>
                <a:gd name="connsiteY2" fmla="*/ 395364 h 2554363"/>
                <a:gd name="connsiteX3" fmla="*/ 4588748 w 9624711"/>
                <a:gd name="connsiteY3" fmla="*/ 700166 h 2554363"/>
                <a:gd name="connsiteX4" fmla="*/ 6132126 w 9624711"/>
                <a:gd name="connsiteY4" fmla="*/ 1436764 h 2554363"/>
                <a:gd name="connsiteX5" fmla="*/ 7654240 w 9624711"/>
                <a:gd name="connsiteY5" fmla="*/ 700164 h 2554363"/>
                <a:gd name="connsiteX6" fmla="*/ 9530650 w 9624711"/>
                <a:gd name="connsiteY6" fmla="*/ 22829 h 2554363"/>
                <a:gd name="connsiteX7" fmla="*/ 9575053 w 9624711"/>
                <a:gd name="connsiteY7" fmla="*/ 1572229 h 2554363"/>
                <a:gd name="connsiteX8" fmla="*/ 9624711 w 9624711"/>
                <a:gd name="connsiteY8" fmla="*/ 2554363 h 2554363"/>
                <a:gd name="connsiteX0" fmla="*/ 0 w 9575053"/>
                <a:gd name="connsiteY0" fmla="*/ 683231 h 1707697"/>
                <a:gd name="connsiteX1" fmla="*/ 1546201 w 9575053"/>
                <a:gd name="connsiteY1" fmla="*/ 1360564 h 1707697"/>
                <a:gd name="connsiteX2" fmla="*/ 3096733 w 9575053"/>
                <a:gd name="connsiteY2" fmla="*/ 395364 h 1707697"/>
                <a:gd name="connsiteX3" fmla="*/ 4588748 w 9575053"/>
                <a:gd name="connsiteY3" fmla="*/ 700166 h 1707697"/>
                <a:gd name="connsiteX4" fmla="*/ 6132126 w 9575053"/>
                <a:gd name="connsiteY4" fmla="*/ 1436764 h 1707697"/>
                <a:gd name="connsiteX5" fmla="*/ 7654240 w 9575053"/>
                <a:gd name="connsiteY5" fmla="*/ 700164 h 1707697"/>
                <a:gd name="connsiteX6" fmla="*/ 9530650 w 9575053"/>
                <a:gd name="connsiteY6" fmla="*/ 22829 h 1707697"/>
                <a:gd name="connsiteX7" fmla="*/ 9575053 w 9575053"/>
                <a:gd name="connsiteY7" fmla="*/ 1572229 h 1707697"/>
                <a:gd name="connsiteX8" fmla="*/ 22602 w 9575053"/>
                <a:gd name="connsiteY8" fmla="*/ 1707697 h 1707697"/>
                <a:gd name="connsiteX0" fmla="*/ 0 w 9586154"/>
                <a:gd name="connsiteY0" fmla="*/ 683231 h 1707697"/>
                <a:gd name="connsiteX1" fmla="*/ 1546201 w 9586154"/>
                <a:gd name="connsiteY1" fmla="*/ 1360564 h 1707697"/>
                <a:gd name="connsiteX2" fmla="*/ 3096733 w 9586154"/>
                <a:gd name="connsiteY2" fmla="*/ 395364 h 1707697"/>
                <a:gd name="connsiteX3" fmla="*/ 4588748 w 9586154"/>
                <a:gd name="connsiteY3" fmla="*/ 700166 h 1707697"/>
                <a:gd name="connsiteX4" fmla="*/ 6132126 w 9586154"/>
                <a:gd name="connsiteY4" fmla="*/ 1436764 h 1707697"/>
                <a:gd name="connsiteX5" fmla="*/ 7654240 w 9586154"/>
                <a:gd name="connsiteY5" fmla="*/ 700164 h 1707697"/>
                <a:gd name="connsiteX6" fmla="*/ 9530650 w 9586154"/>
                <a:gd name="connsiteY6" fmla="*/ 22829 h 1707697"/>
                <a:gd name="connsiteX7" fmla="*/ 9586154 w 9586154"/>
                <a:gd name="connsiteY7" fmla="*/ 1707696 h 1707697"/>
                <a:gd name="connsiteX8" fmla="*/ 22602 w 9586154"/>
                <a:gd name="connsiteY8" fmla="*/ 1707697 h 1707697"/>
                <a:gd name="connsiteX0" fmla="*/ 0 w 9586154"/>
                <a:gd name="connsiteY0" fmla="*/ 683231 h 1707697"/>
                <a:gd name="connsiteX1" fmla="*/ 1546201 w 9586154"/>
                <a:gd name="connsiteY1" fmla="*/ 1360564 h 1707697"/>
                <a:gd name="connsiteX2" fmla="*/ 3096733 w 9586154"/>
                <a:gd name="connsiteY2" fmla="*/ 395364 h 1707697"/>
                <a:gd name="connsiteX3" fmla="*/ 4588748 w 9586154"/>
                <a:gd name="connsiteY3" fmla="*/ 700166 h 1707697"/>
                <a:gd name="connsiteX4" fmla="*/ 6132126 w 9586154"/>
                <a:gd name="connsiteY4" fmla="*/ 1436764 h 1707697"/>
                <a:gd name="connsiteX5" fmla="*/ 7654240 w 9586154"/>
                <a:gd name="connsiteY5" fmla="*/ 700164 h 1707697"/>
                <a:gd name="connsiteX6" fmla="*/ 9530650 w 9586154"/>
                <a:gd name="connsiteY6" fmla="*/ 22829 h 1707697"/>
                <a:gd name="connsiteX7" fmla="*/ 9586154 w 9586154"/>
                <a:gd name="connsiteY7" fmla="*/ 1707696 h 1707697"/>
                <a:gd name="connsiteX8" fmla="*/ 872102 w 9586154"/>
                <a:gd name="connsiteY8" fmla="*/ 1707696 h 1707697"/>
                <a:gd name="connsiteX9" fmla="*/ 22602 w 9586154"/>
                <a:gd name="connsiteY9" fmla="*/ 1707697 h 1707697"/>
                <a:gd name="connsiteX0" fmla="*/ 0 w 9586154"/>
                <a:gd name="connsiteY0" fmla="*/ 683231 h 1707696"/>
                <a:gd name="connsiteX1" fmla="*/ 1546201 w 9586154"/>
                <a:gd name="connsiteY1" fmla="*/ 1360564 h 1707696"/>
                <a:gd name="connsiteX2" fmla="*/ 3096733 w 9586154"/>
                <a:gd name="connsiteY2" fmla="*/ 395364 h 1707696"/>
                <a:gd name="connsiteX3" fmla="*/ 4588748 w 9586154"/>
                <a:gd name="connsiteY3" fmla="*/ 700166 h 1707696"/>
                <a:gd name="connsiteX4" fmla="*/ 6132126 w 9586154"/>
                <a:gd name="connsiteY4" fmla="*/ 1436764 h 1707696"/>
                <a:gd name="connsiteX5" fmla="*/ 7654240 w 9586154"/>
                <a:gd name="connsiteY5" fmla="*/ 700164 h 1707696"/>
                <a:gd name="connsiteX6" fmla="*/ 9530650 w 9586154"/>
                <a:gd name="connsiteY6" fmla="*/ 22829 h 1707696"/>
                <a:gd name="connsiteX7" fmla="*/ 9586154 w 9586154"/>
                <a:gd name="connsiteY7" fmla="*/ 1707696 h 1707696"/>
                <a:gd name="connsiteX8" fmla="*/ 872102 w 9586154"/>
                <a:gd name="connsiteY8" fmla="*/ 1707696 h 1707696"/>
                <a:gd name="connsiteX9" fmla="*/ 401 w 9586154"/>
                <a:gd name="connsiteY9" fmla="*/ 674763 h 1707696"/>
                <a:gd name="connsiteX0" fmla="*/ 0 w 9586154"/>
                <a:gd name="connsiteY0" fmla="*/ 683231 h 1716163"/>
                <a:gd name="connsiteX1" fmla="*/ 1546201 w 9586154"/>
                <a:gd name="connsiteY1" fmla="*/ 1360564 h 1716163"/>
                <a:gd name="connsiteX2" fmla="*/ 3096733 w 9586154"/>
                <a:gd name="connsiteY2" fmla="*/ 395364 h 1716163"/>
                <a:gd name="connsiteX3" fmla="*/ 4588748 w 9586154"/>
                <a:gd name="connsiteY3" fmla="*/ 700166 h 1716163"/>
                <a:gd name="connsiteX4" fmla="*/ 6132126 w 9586154"/>
                <a:gd name="connsiteY4" fmla="*/ 1436764 h 1716163"/>
                <a:gd name="connsiteX5" fmla="*/ 7654240 w 9586154"/>
                <a:gd name="connsiteY5" fmla="*/ 700164 h 1716163"/>
                <a:gd name="connsiteX6" fmla="*/ 9530650 w 9586154"/>
                <a:gd name="connsiteY6" fmla="*/ 22829 h 1716163"/>
                <a:gd name="connsiteX7" fmla="*/ 9586154 w 9586154"/>
                <a:gd name="connsiteY7" fmla="*/ 1707696 h 1716163"/>
                <a:gd name="connsiteX8" fmla="*/ 72852 w 9586154"/>
                <a:gd name="connsiteY8" fmla="*/ 1716163 h 1716163"/>
                <a:gd name="connsiteX9" fmla="*/ 401 w 9586154"/>
                <a:gd name="connsiteY9" fmla="*/ 674763 h 1716163"/>
                <a:gd name="connsiteX0" fmla="*/ 0 w 9586154"/>
                <a:gd name="connsiteY0" fmla="*/ 674998 h 1707930"/>
                <a:gd name="connsiteX1" fmla="*/ 1546201 w 9586154"/>
                <a:gd name="connsiteY1" fmla="*/ 1352331 h 1707930"/>
                <a:gd name="connsiteX2" fmla="*/ 3096733 w 9586154"/>
                <a:gd name="connsiteY2" fmla="*/ 387131 h 1707930"/>
                <a:gd name="connsiteX3" fmla="*/ 4588748 w 9586154"/>
                <a:gd name="connsiteY3" fmla="*/ 691933 h 1707930"/>
                <a:gd name="connsiteX4" fmla="*/ 6132126 w 9586154"/>
                <a:gd name="connsiteY4" fmla="*/ 1428531 h 1707930"/>
                <a:gd name="connsiteX5" fmla="*/ 7654240 w 9586154"/>
                <a:gd name="connsiteY5" fmla="*/ 691931 h 1707930"/>
                <a:gd name="connsiteX6" fmla="*/ 9575054 w 9586154"/>
                <a:gd name="connsiteY6" fmla="*/ 23063 h 1707930"/>
                <a:gd name="connsiteX7" fmla="*/ 9586154 w 9586154"/>
                <a:gd name="connsiteY7" fmla="*/ 1699463 h 1707930"/>
                <a:gd name="connsiteX8" fmla="*/ 72852 w 9586154"/>
                <a:gd name="connsiteY8" fmla="*/ 1707930 h 1707930"/>
                <a:gd name="connsiteX9" fmla="*/ 401 w 9586154"/>
                <a:gd name="connsiteY9" fmla="*/ 666530 h 1707930"/>
                <a:gd name="connsiteX0" fmla="*/ 4852 w 9591006"/>
                <a:gd name="connsiteY0" fmla="*/ 674998 h 1724863"/>
                <a:gd name="connsiteX1" fmla="*/ 1551053 w 9591006"/>
                <a:gd name="connsiteY1" fmla="*/ 1352331 h 1724863"/>
                <a:gd name="connsiteX2" fmla="*/ 3101585 w 9591006"/>
                <a:gd name="connsiteY2" fmla="*/ 387131 h 1724863"/>
                <a:gd name="connsiteX3" fmla="*/ 4593600 w 9591006"/>
                <a:gd name="connsiteY3" fmla="*/ 691933 h 1724863"/>
                <a:gd name="connsiteX4" fmla="*/ 6136978 w 9591006"/>
                <a:gd name="connsiteY4" fmla="*/ 1428531 h 1724863"/>
                <a:gd name="connsiteX5" fmla="*/ 7659092 w 9591006"/>
                <a:gd name="connsiteY5" fmla="*/ 691931 h 1724863"/>
                <a:gd name="connsiteX6" fmla="*/ 9579906 w 9591006"/>
                <a:gd name="connsiteY6" fmla="*/ 23063 h 1724863"/>
                <a:gd name="connsiteX7" fmla="*/ 9591006 w 9591006"/>
                <a:gd name="connsiteY7" fmla="*/ 1699463 h 1724863"/>
                <a:gd name="connsiteX8" fmla="*/ 0 w 9591006"/>
                <a:gd name="connsiteY8" fmla="*/ 1724863 h 1724863"/>
                <a:gd name="connsiteX9" fmla="*/ 5253 w 9591006"/>
                <a:gd name="connsiteY9" fmla="*/ 666530 h 1724863"/>
                <a:gd name="connsiteX0" fmla="*/ 0 w 9586154"/>
                <a:gd name="connsiteY0" fmla="*/ 674998 h 1707929"/>
                <a:gd name="connsiteX1" fmla="*/ 1546201 w 9586154"/>
                <a:gd name="connsiteY1" fmla="*/ 1352331 h 1707929"/>
                <a:gd name="connsiteX2" fmla="*/ 3096733 w 9586154"/>
                <a:gd name="connsiteY2" fmla="*/ 387131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096733 w 9586154"/>
                <a:gd name="connsiteY2" fmla="*/ 387131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185538 w 9586154"/>
                <a:gd name="connsiteY2" fmla="*/ 370197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185538 w 9586154"/>
                <a:gd name="connsiteY2" fmla="*/ 370197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821862 w 9586154"/>
                <a:gd name="connsiteY3" fmla="*/ 581866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821862 w 9586154"/>
                <a:gd name="connsiteY3" fmla="*/ 581866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821862 w 9586154"/>
                <a:gd name="connsiteY3" fmla="*/ 581866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5087 h 1708018"/>
                <a:gd name="connsiteX1" fmla="*/ 1579503 w 9586154"/>
                <a:gd name="connsiteY1" fmla="*/ 1369354 h 1708018"/>
                <a:gd name="connsiteX2" fmla="*/ 3229942 w 9586154"/>
                <a:gd name="connsiteY2" fmla="*/ 353352 h 1708018"/>
                <a:gd name="connsiteX3" fmla="*/ 4821862 w 9586154"/>
                <a:gd name="connsiteY3" fmla="*/ 581955 h 1708018"/>
                <a:gd name="connsiteX4" fmla="*/ 6387442 w 9586154"/>
                <a:gd name="connsiteY4" fmla="*/ 1445553 h 1708018"/>
                <a:gd name="connsiteX5" fmla="*/ 7654240 w 9586154"/>
                <a:gd name="connsiteY5" fmla="*/ 692020 h 1708018"/>
                <a:gd name="connsiteX6" fmla="*/ 9575054 w 9586154"/>
                <a:gd name="connsiteY6" fmla="*/ 23152 h 1708018"/>
                <a:gd name="connsiteX7" fmla="*/ 9586154 w 9586154"/>
                <a:gd name="connsiteY7" fmla="*/ 1699552 h 1708018"/>
                <a:gd name="connsiteX8" fmla="*/ 6249 w 9586154"/>
                <a:gd name="connsiteY8" fmla="*/ 1708018 h 1708018"/>
                <a:gd name="connsiteX9" fmla="*/ 401 w 9586154"/>
                <a:gd name="connsiteY9" fmla="*/ 666619 h 1708018"/>
                <a:gd name="connsiteX0" fmla="*/ 0 w 9586154"/>
                <a:gd name="connsiteY0" fmla="*/ 675087 h 1708018"/>
                <a:gd name="connsiteX1" fmla="*/ 1579503 w 9586154"/>
                <a:gd name="connsiteY1" fmla="*/ 1369354 h 1708018"/>
                <a:gd name="connsiteX2" fmla="*/ 3229942 w 9586154"/>
                <a:gd name="connsiteY2" fmla="*/ 353352 h 1708018"/>
                <a:gd name="connsiteX3" fmla="*/ 4821862 w 9586154"/>
                <a:gd name="connsiteY3" fmla="*/ 581955 h 1708018"/>
                <a:gd name="connsiteX4" fmla="*/ 6398543 w 9586154"/>
                <a:gd name="connsiteY4" fmla="*/ 1445553 h 1708018"/>
                <a:gd name="connsiteX5" fmla="*/ 7654240 w 9586154"/>
                <a:gd name="connsiteY5" fmla="*/ 692020 h 1708018"/>
                <a:gd name="connsiteX6" fmla="*/ 9575054 w 9586154"/>
                <a:gd name="connsiteY6" fmla="*/ 23152 h 1708018"/>
                <a:gd name="connsiteX7" fmla="*/ 9586154 w 9586154"/>
                <a:gd name="connsiteY7" fmla="*/ 1699552 h 1708018"/>
                <a:gd name="connsiteX8" fmla="*/ 6249 w 9586154"/>
                <a:gd name="connsiteY8" fmla="*/ 1708018 h 1708018"/>
                <a:gd name="connsiteX9" fmla="*/ 401 w 9586154"/>
                <a:gd name="connsiteY9" fmla="*/ 666619 h 1708018"/>
                <a:gd name="connsiteX0" fmla="*/ 0 w 9586154"/>
                <a:gd name="connsiteY0" fmla="*/ 653061 h 1685992"/>
                <a:gd name="connsiteX1" fmla="*/ 1579503 w 9586154"/>
                <a:gd name="connsiteY1" fmla="*/ 1347328 h 1685992"/>
                <a:gd name="connsiteX2" fmla="*/ 3229942 w 9586154"/>
                <a:gd name="connsiteY2" fmla="*/ 331326 h 1685992"/>
                <a:gd name="connsiteX3" fmla="*/ 4821862 w 9586154"/>
                <a:gd name="connsiteY3" fmla="*/ 559929 h 1685992"/>
                <a:gd name="connsiteX4" fmla="*/ 6398543 w 9586154"/>
                <a:gd name="connsiteY4" fmla="*/ 1423527 h 1685992"/>
                <a:gd name="connsiteX5" fmla="*/ 7654240 w 9586154"/>
                <a:gd name="connsiteY5" fmla="*/ 669994 h 1685992"/>
                <a:gd name="connsiteX6" fmla="*/ 9575054 w 9586154"/>
                <a:gd name="connsiteY6" fmla="*/ 1126 h 1685992"/>
                <a:gd name="connsiteX7" fmla="*/ 9586154 w 9586154"/>
                <a:gd name="connsiteY7" fmla="*/ 1677526 h 1685992"/>
                <a:gd name="connsiteX8" fmla="*/ 6249 w 9586154"/>
                <a:gd name="connsiteY8" fmla="*/ 1685992 h 1685992"/>
                <a:gd name="connsiteX9" fmla="*/ 401 w 9586154"/>
                <a:gd name="connsiteY9" fmla="*/ 644593 h 1685992"/>
                <a:gd name="connsiteX0" fmla="*/ 0 w 9586154"/>
                <a:gd name="connsiteY0" fmla="*/ 653123 h 1686054"/>
                <a:gd name="connsiteX1" fmla="*/ 1579503 w 9586154"/>
                <a:gd name="connsiteY1" fmla="*/ 1347390 h 1686054"/>
                <a:gd name="connsiteX2" fmla="*/ 3229942 w 9586154"/>
                <a:gd name="connsiteY2" fmla="*/ 331388 h 1686054"/>
                <a:gd name="connsiteX3" fmla="*/ 4821862 w 9586154"/>
                <a:gd name="connsiteY3" fmla="*/ 559991 h 1686054"/>
                <a:gd name="connsiteX4" fmla="*/ 6398543 w 9586154"/>
                <a:gd name="connsiteY4" fmla="*/ 1423589 h 1686054"/>
                <a:gd name="connsiteX5" fmla="*/ 8020564 w 9586154"/>
                <a:gd name="connsiteY5" fmla="*/ 644656 h 1686054"/>
                <a:gd name="connsiteX6" fmla="*/ 9575054 w 9586154"/>
                <a:gd name="connsiteY6" fmla="*/ 1188 h 1686054"/>
                <a:gd name="connsiteX7" fmla="*/ 9586154 w 9586154"/>
                <a:gd name="connsiteY7" fmla="*/ 1677588 h 1686054"/>
                <a:gd name="connsiteX8" fmla="*/ 6249 w 9586154"/>
                <a:gd name="connsiteY8" fmla="*/ 1686054 h 1686054"/>
                <a:gd name="connsiteX9" fmla="*/ 401 w 9586154"/>
                <a:gd name="connsiteY9" fmla="*/ 644655 h 1686054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229942 w 9586154"/>
                <a:gd name="connsiteY2" fmla="*/ 331004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229942 w 9586154"/>
                <a:gd name="connsiteY2" fmla="*/ 331004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5"/>
                <a:gd name="connsiteY0" fmla="*/ 440307 h 1473238"/>
                <a:gd name="connsiteX1" fmla="*/ 1579503 w 9586155"/>
                <a:gd name="connsiteY1" fmla="*/ 1134574 h 1473238"/>
                <a:gd name="connsiteX2" fmla="*/ 3174438 w 9586155"/>
                <a:gd name="connsiteY2" fmla="*/ 38 h 1473238"/>
                <a:gd name="connsiteX3" fmla="*/ 4821862 w 9586155"/>
                <a:gd name="connsiteY3" fmla="*/ 347175 h 1473238"/>
                <a:gd name="connsiteX4" fmla="*/ 6398543 w 9586155"/>
                <a:gd name="connsiteY4" fmla="*/ 1210773 h 1473238"/>
                <a:gd name="connsiteX5" fmla="*/ 8020564 w 9586155"/>
                <a:gd name="connsiteY5" fmla="*/ 431840 h 1473238"/>
                <a:gd name="connsiteX6" fmla="*/ 9586155 w 9586155"/>
                <a:gd name="connsiteY6" fmla="*/ 101638 h 1473238"/>
                <a:gd name="connsiteX7" fmla="*/ 9586154 w 9586155"/>
                <a:gd name="connsiteY7" fmla="*/ 1464772 h 1473238"/>
                <a:gd name="connsiteX8" fmla="*/ 6249 w 9586155"/>
                <a:gd name="connsiteY8" fmla="*/ 1473238 h 1473238"/>
                <a:gd name="connsiteX9" fmla="*/ 401 w 9586155"/>
                <a:gd name="connsiteY9" fmla="*/ 431839 h 1473238"/>
                <a:gd name="connsiteX0" fmla="*/ 0 w 9586155"/>
                <a:gd name="connsiteY0" fmla="*/ 440307 h 1473238"/>
                <a:gd name="connsiteX1" fmla="*/ 1579503 w 9586155"/>
                <a:gd name="connsiteY1" fmla="*/ 1134574 h 1473238"/>
                <a:gd name="connsiteX2" fmla="*/ 3174438 w 9586155"/>
                <a:gd name="connsiteY2" fmla="*/ 38 h 1473238"/>
                <a:gd name="connsiteX3" fmla="*/ 4821862 w 9586155"/>
                <a:gd name="connsiteY3" fmla="*/ 347175 h 1473238"/>
                <a:gd name="connsiteX4" fmla="*/ 6398543 w 9586155"/>
                <a:gd name="connsiteY4" fmla="*/ 1210773 h 1473238"/>
                <a:gd name="connsiteX5" fmla="*/ 7965059 w 9586155"/>
                <a:gd name="connsiteY5" fmla="*/ 440307 h 1473238"/>
                <a:gd name="connsiteX6" fmla="*/ 9586155 w 9586155"/>
                <a:gd name="connsiteY6" fmla="*/ 101638 h 1473238"/>
                <a:gd name="connsiteX7" fmla="*/ 9586154 w 9586155"/>
                <a:gd name="connsiteY7" fmla="*/ 1464772 h 1473238"/>
                <a:gd name="connsiteX8" fmla="*/ 6249 w 9586155"/>
                <a:gd name="connsiteY8" fmla="*/ 1473238 h 1473238"/>
                <a:gd name="connsiteX9" fmla="*/ 401 w 9586155"/>
                <a:gd name="connsiteY9" fmla="*/ 431839 h 1473238"/>
                <a:gd name="connsiteX0" fmla="*/ 0 w 9586155"/>
                <a:gd name="connsiteY0" fmla="*/ 440307 h 1473238"/>
                <a:gd name="connsiteX1" fmla="*/ 1579503 w 9586155"/>
                <a:gd name="connsiteY1" fmla="*/ 1134574 h 1473238"/>
                <a:gd name="connsiteX2" fmla="*/ 3174438 w 9586155"/>
                <a:gd name="connsiteY2" fmla="*/ 38 h 1473238"/>
                <a:gd name="connsiteX3" fmla="*/ 4821862 w 9586155"/>
                <a:gd name="connsiteY3" fmla="*/ 347175 h 1473238"/>
                <a:gd name="connsiteX4" fmla="*/ 6398543 w 9586155"/>
                <a:gd name="connsiteY4" fmla="*/ 1210773 h 1473238"/>
                <a:gd name="connsiteX5" fmla="*/ 7965059 w 9586155"/>
                <a:gd name="connsiteY5" fmla="*/ 440307 h 1473238"/>
                <a:gd name="connsiteX6" fmla="*/ 9586155 w 9586155"/>
                <a:gd name="connsiteY6" fmla="*/ 101638 h 1473238"/>
                <a:gd name="connsiteX7" fmla="*/ 9586154 w 9586155"/>
                <a:gd name="connsiteY7" fmla="*/ 1464772 h 1473238"/>
                <a:gd name="connsiteX8" fmla="*/ 6249 w 9586155"/>
                <a:gd name="connsiteY8" fmla="*/ 1473238 h 1473238"/>
                <a:gd name="connsiteX9" fmla="*/ 401 w 9586155"/>
                <a:gd name="connsiteY9" fmla="*/ 431839 h 1473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86155" h="1473238">
                  <a:moveTo>
                    <a:pt x="0" y="440307"/>
                  </a:moveTo>
                  <a:cubicBezTo>
                    <a:pt x="519666" y="915146"/>
                    <a:pt x="1050430" y="1207952"/>
                    <a:pt x="1579503" y="1134574"/>
                  </a:cubicBezTo>
                  <a:cubicBezTo>
                    <a:pt x="2108576" y="1061196"/>
                    <a:pt x="2456435" y="4271"/>
                    <a:pt x="3174438" y="38"/>
                  </a:cubicBezTo>
                  <a:cubicBezTo>
                    <a:pt x="3892441" y="-4195"/>
                    <a:pt x="3784979" y="348586"/>
                    <a:pt x="4821862" y="347175"/>
                  </a:cubicBezTo>
                  <a:cubicBezTo>
                    <a:pt x="5858745" y="345764"/>
                    <a:pt x="5874677" y="1195251"/>
                    <a:pt x="6398543" y="1210773"/>
                  </a:cubicBezTo>
                  <a:cubicBezTo>
                    <a:pt x="6922409" y="1226295"/>
                    <a:pt x="7289480" y="447363"/>
                    <a:pt x="7965059" y="440307"/>
                  </a:cubicBezTo>
                  <a:cubicBezTo>
                    <a:pt x="8640638" y="433251"/>
                    <a:pt x="8821994" y="74827"/>
                    <a:pt x="9586155" y="101638"/>
                  </a:cubicBezTo>
                  <a:cubicBezTo>
                    <a:pt x="9586155" y="556016"/>
                    <a:pt x="9586154" y="1010394"/>
                    <a:pt x="9586154" y="1464772"/>
                  </a:cubicBezTo>
                  <a:lnTo>
                    <a:pt x="6249" y="1473238"/>
                  </a:lnTo>
                  <a:cubicBezTo>
                    <a:pt x="4300" y="1126105"/>
                    <a:pt x="2350" y="778972"/>
                    <a:pt x="401" y="431839"/>
                  </a:cubicBezTo>
                </a:path>
              </a:pathLst>
            </a:cu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39" name="자유형 50">
              <a:extLst>
                <a:ext uri="{FF2B5EF4-FFF2-40B4-BE49-F238E27FC236}">
                  <a16:creationId xmlns:a16="http://schemas.microsoft.com/office/drawing/2014/main" id="{68E10CBD-7841-B816-4FC5-58A8E7290F1B}"/>
                </a:ext>
              </a:extLst>
            </p:cNvPr>
            <p:cNvSpPr/>
            <p:nvPr/>
          </p:nvSpPr>
          <p:spPr>
            <a:xfrm>
              <a:off x="968902" y="7787152"/>
              <a:ext cx="7311499" cy="1211001"/>
            </a:xfrm>
            <a:custGeom>
              <a:avLst/>
              <a:gdLst>
                <a:gd name="connsiteX0" fmla="*/ 0 w 9601200"/>
                <a:gd name="connsiteY0" fmla="*/ 458921 h 1299363"/>
                <a:gd name="connsiteX1" fmla="*/ 2023534 w 9601200"/>
                <a:gd name="connsiteY1" fmla="*/ 255721 h 1299363"/>
                <a:gd name="connsiteX2" fmla="*/ 3640667 w 9601200"/>
                <a:gd name="connsiteY2" fmla="*/ 856854 h 1299363"/>
                <a:gd name="connsiteX3" fmla="*/ 4910667 w 9601200"/>
                <a:gd name="connsiteY3" fmla="*/ 467388 h 1299363"/>
                <a:gd name="connsiteX4" fmla="*/ 5765800 w 9601200"/>
                <a:gd name="connsiteY4" fmla="*/ 729854 h 1299363"/>
                <a:gd name="connsiteX5" fmla="*/ 6510867 w 9601200"/>
                <a:gd name="connsiteY5" fmla="*/ 425054 h 1299363"/>
                <a:gd name="connsiteX6" fmla="*/ 7848600 w 9601200"/>
                <a:gd name="connsiteY6" fmla="*/ 1297121 h 1299363"/>
                <a:gd name="connsiteX7" fmla="*/ 8686800 w 9601200"/>
                <a:gd name="connsiteY7" fmla="*/ 120254 h 1299363"/>
                <a:gd name="connsiteX8" fmla="*/ 9601200 w 9601200"/>
                <a:gd name="connsiteY8" fmla="*/ 69454 h 1299363"/>
                <a:gd name="connsiteX0" fmla="*/ 0 w 9601200"/>
                <a:gd name="connsiteY0" fmla="*/ 458921 h 1299363"/>
                <a:gd name="connsiteX1" fmla="*/ 2023534 w 9601200"/>
                <a:gd name="connsiteY1" fmla="*/ 255721 h 1299363"/>
                <a:gd name="connsiteX2" fmla="*/ 3451956 w 9601200"/>
                <a:gd name="connsiteY2" fmla="*/ 899187 h 1299363"/>
                <a:gd name="connsiteX3" fmla="*/ 4910667 w 9601200"/>
                <a:gd name="connsiteY3" fmla="*/ 467388 h 1299363"/>
                <a:gd name="connsiteX4" fmla="*/ 5765800 w 9601200"/>
                <a:gd name="connsiteY4" fmla="*/ 729854 h 1299363"/>
                <a:gd name="connsiteX5" fmla="*/ 6510867 w 9601200"/>
                <a:gd name="connsiteY5" fmla="*/ 425054 h 1299363"/>
                <a:gd name="connsiteX6" fmla="*/ 7848600 w 9601200"/>
                <a:gd name="connsiteY6" fmla="*/ 1297121 h 1299363"/>
                <a:gd name="connsiteX7" fmla="*/ 8686800 w 9601200"/>
                <a:gd name="connsiteY7" fmla="*/ 120254 h 1299363"/>
                <a:gd name="connsiteX8" fmla="*/ 9601200 w 9601200"/>
                <a:gd name="connsiteY8" fmla="*/ 69454 h 1299363"/>
                <a:gd name="connsiteX0" fmla="*/ 0 w 9601200"/>
                <a:gd name="connsiteY0" fmla="*/ 458921 h 1299359"/>
                <a:gd name="connsiteX1" fmla="*/ 2023534 w 9601200"/>
                <a:gd name="connsiteY1" fmla="*/ 255721 h 1299359"/>
                <a:gd name="connsiteX2" fmla="*/ 3451956 w 9601200"/>
                <a:gd name="connsiteY2" fmla="*/ 899187 h 1299359"/>
                <a:gd name="connsiteX3" fmla="*/ 4910667 w 9601200"/>
                <a:gd name="connsiteY3" fmla="*/ 467388 h 1299359"/>
                <a:gd name="connsiteX4" fmla="*/ 5699197 w 9601200"/>
                <a:gd name="connsiteY4" fmla="*/ 738321 h 1299359"/>
                <a:gd name="connsiteX5" fmla="*/ 6510867 w 9601200"/>
                <a:gd name="connsiteY5" fmla="*/ 425054 h 1299359"/>
                <a:gd name="connsiteX6" fmla="*/ 7848600 w 9601200"/>
                <a:gd name="connsiteY6" fmla="*/ 1297121 h 1299359"/>
                <a:gd name="connsiteX7" fmla="*/ 8686800 w 9601200"/>
                <a:gd name="connsiteY7" fmla="*/ 120254 h 1299359"/>
                <a:gd name="connsiteX8" fmla="*/ 9601200 w 9601200"/>
                <a:gd name="connsiteY8" fmla="*/ 69454 h 1299359"/>
                <a:gd name="connsiteX0" fmla="*/ 0 w 9601200"/>
                <a:gd name="connsiteY0" fmla="*/ 458921 h 1299359"/>
                <a:gd name="connsiteX1" fmla="*/ 1945828 w 9601200"/>
                <a:gd name="connsiteY1" fmla="*/ 1271721 h 1299359"/>
                <a:gd name="connsiteX2" fmla="*/ 3451956 w 9601200"/>
                <a:gd name="connsiteY2" fmla="*/ 899187 h 1299359"/>
                <a:gd name="connsiteX3" fmla="*/ 4910667 w 9601200"/>
                <a:gd name="connsiteY3" fmla="*/ 467388 h 1299359"/>
                <a:gd name="connsiteX4" fmla="*/ 5699197 w 9601200"/>
                <a:gd name="connsiteY4" fmla="*/ 738321 h 1299359"/>
                <a:gd name="connsiteX5" fmla="*/ 6510867 w 9601200"/>
                <a:gd name="connsiteY5" fmla="*/ 425054 h 1299359"/>
                <a:gd name="connsiteX6" fmla="*/ 7848600 w 9601200"/>
                <a:gd name="connsiteY6" fmla="*/ 1297121 h 1299359"/>
                <a:gd name="connsiteX7" fmla="*/ 8686800 w 9601200"/>
                <a:gd name="connsiteY7" fmla="*/ 120254 h 1299359"/>
                <a:gd name="connsiteX8" fmla="*/ 9601200 w 9601200"/>
                <a:gd name="connsiteY8" fmla="*/ 69454 h 1299359"/>
                <a:gd name="connsiteX0" fmla="*/ 0 w 9601200"/>
                <a:gd name="connsiteY0" fmla="*/ 579311 h 1419749"/>
                <a:gd name="connsiteX1" fmla="*/ 1945828 w 9601200"/>
                <a:gd name="connsiteY1" fmla="*/ 1392111 h 1419749"/>
                <a:gd name="connsiteX2" fmla="*/ 3463057 w 9601200"/>
                <a:gd name="connsiteY2" fmla="*/ 20511 h 1419749"/>
                <a:gd name="connsiteX3" fmla="*/ 4910667 w 9601200"/>
                <a:gd name="connsiteY3" fmla="*/ 587778 h 1419749"/>
                <a:gd name="connsiteX4" fmla="*/ 5699197 w 9601200"/>
                <a:gd name="connsiteY4" fmla="*/ 858711 h 1419749"/>
                <a:gd name="connsiteX5" fmla="*/ 6510867 w 9601200"/>
                <a:gd name="connsiteY5" fmla="*/ 545444 h 1419749"/>
                <a:gd name="connsiteX6" fmla="*/ 7848600 w 9601200"/>
                <a:gd name="connsiteY6" fmla="*/ 1417511 h 1419749"/>
                <a:gd name="connsiteX7" fmla="*/ 8686800 w 9601200"/>
                <a:gd name="connsiteY7" fmla="*/ 240644 h 1419749"/>
                <a:gd name="connsiteX8" fmla="*/ 9601200 w 9601200"/>
                <a:gd name="connsiteY8" fmla="*/ 189844 h 1419749"/>
                <a:gd name="connsiteX0" fmla="*/ 0 w 9601200"/>
                <a:gd name="connsiteY0" fmla="*/ 558885 h 1399323"/>
                <a:gd name="connsiteX1" fmla="*/ 1945828 w 9601200"/>
                <a:gd name="connsiteY1" fmla="*/ 1371685 h 1399323"/>
                <a:gd name="connsiteX2" fmla="*/ 3463057 w 9601200"/>
                <a:gd name="connsiteY2" fmla="*/ 85 h 1399323"/>
                <a:gd name="connsiteX3" fmla="*/ 4910667 w 9601200"/>
                <a:gd name="connsiteY3" fmla="*/ 567352 h 1399323"/>
                <a:gd name="connsiteX4" fmla="*/ 5699197 w 9601200"/>
                <a:gd name="connsiteY4" fmla="*/ 838285 h 1399323"/>
                <a:gd name="connsiteX5" fmla="*/ 6510867 w 9601200"/>
                <a:gd name="connsiteY5" fmla="*/ 525018 h 1399323"/>
                <a:gd name="connsiteX6" fmla="*/ 7848600 w 9601200"/>
                <a:gd name="connsiteY6" fmla="*/ 1397085 h 1399323"/>
                <a:gd name="connsiteX7" fmla="*/ 8686800 w 9601200"/>
                <a:gd name="connsiteY7" fmla="*/ 220218 h 1399323"/>
                <a:gd name="connsiteX8" fmla="*/ 9601200 w 9601200"/>
                <a:gd name="connsiteY8" fmla="*/ 169418 h 1399323"/>
                <a:gd name="connsiteX0" fmla="*/ 0 w 9601200"/>
                <a:gd name="connsiteY0" fmla="*/ 607408 h 1447846"/>
                <a:gd name="connsiteX1" fmla="*/ 1945828 w 9601200"/>
                <a:gd name="connsiteY1" fmla="*/ 1420208 h 1447846"/>
                <a:gd name="connsiteX2" fmla="*/ 3463057 w 9601200"/>
                <a:gd name="connsiteY2" fmla="*/ 48608 h 1447846"/>
                <a:gd name="connsiteX3" fmla="*/ 4666452 w 9601200"/>
                <a:gd name="connsiteY3" fmla="*/ 361875 h 1447846"/>
                <a:gd name="connsiteX4" fmla="*/ 5699197 w 9601200"/>
                <a:gd name="connsiteY4" fmla="*/ 886808 h 1447846"/>
                <a:gd name="connsiteX5" fmla="*/ 6510867 w 9601200"/>
                <a:gd name="connsiteY5" fmla="*/ 573541 h 1447846"/>
                <a:gd name="connsiteX6" fmla="*/ 7848600 w 9601200"/>
                <a:gd name="connsiteY6" fmla="*/ 1445608 h 1447846"/>
                <a:gd name="connsiteX7" fmla="*/ 8686800 w 9601200"/>
                <a:gd name="connsiteY7" fmla="*/ 268741 h 1447846"/>
                <a:gd name="connsiteX8" fmla="*/ 9601200 w 9601200"/>
                <a:gd name="connsiteY8" fmla="*/ 217941 h 1447846"/>
                <a:gd name="connsiteX0" fmla="*/ 0 w 9601200"/>
                <a:gd name="connsiteY0" fmla="*/ 596390 h 1436828"/>
                <a:gd name="connsiteX1" fmla="*/ 1945828 w 9601200"/>
                <a:gd name="connsiteY1" fmla="*/ 1409190 h 1436828"/>
                <a:gd name="connsiteX2" fmla="*/ 3463057 w 9601200"/>
                <a:gd name="connsiteY2" fmla="*/ 37590 h 1436828"/>
                <a:gd name="connsiteX3" fmla="*/ 4666452 w 9601200"/>
                <a:gd name="connsiteY3" fmla="*/ 350857 h 1436828"/>
                <a:gd name="connsiteX4" fmla="*/ 5699197 w 9601200"/>
                <a:gd name="connsiteY4" fmla="*/ 875790 h 1436828"/>
                <a:gd name="connsiteX5" fmla="*/ 6510867 w 9601200"/>
                <a:gd name="connsiteY5" fmla="*/ 562523 h 1436828"/>
                <a:gd name="connsiteX6" fmla="*/ 7848600 w 9601200"/>
                <a:gd name="connsiteY6" fmla="*/ 1434590 h 1436828"/>
                <a:gd name="connsiteX7" fmla="*/ 8686800 w 9601200"/>
                <a:gd name="connsiteY7" fmla="*/ 257723 h 1436828"/>
                <a:gd name="connsiteX8" fmla="*/ 9601200 w 9601200"/>
                <a:gd name="connsiteY8" fmla="*/ 206923 h 1436828"/>
                <a:gd name="connsiteX0" fmla="*/ 0 w 9601200"/>
                <a:gd name="connsiteY0" fmla="*/ 607408 h 1447846"/>
                <a:gd name="connsiteX1" fmla="*/ 1945828 w 9601200"/>
                <a:gd name="connsiteY1" fmla="*/ 1420208 h 1447846"/>
                <a:gd name="connsiteX2" fmla="*/ 3463057 w 9601200"/>
                <a:gd name="connsiteY2" fmla="*/ 48608 h 1447846"/>
                <a:gd name="connsiteX3" fmla="*/ 4666452 w 9601200"/>
                <a:gd name="connsiteY3" fmla="*/ 361875 h 1447846"/>
                <a:gd name="connsiteX4" fmla="*/ 5887911 w 9601200"/>
                <a:gd name="connsiteY4" fmla="*/ 886808 h 1447846"/>
                <a:gd name="connsiteX5" fmla="*/ 6510867 w 9601200"/>
                <a:gd name="connsiteY5" fmla="*/ 573541 h 1447846"/>
                <a:gd name="connsiteX6" fmla="*/ 7848600 w 9601200"/>
                <a:gd name="connsiteY6" fmla="*/ 1445608 h 1447846"/>
                <a:gd name="connsiteX7" fmla="*/ 8686800 w 9601200"/>
                <a:gd name="connsiteY7" fmla="*/ 268741 h 1447846"/>
                <a:gd name="connsiteX8" fmla="*/ 9601200 w 9601200"/>
                <a:gd name="connsiteY8" fmla="*/ 217941 h 1447846"/>
                <a:gd name="connsiteX0" fmla="*/ 0 w 9601200"/>
                <a:gd name="connsiteY0" fmla="*/ 607408 h 1447989"/>
                <a:gd name="connsiteX1" fmla="*/ 1945828 w 9601200"/>
                <a:gd name="connsiteY1" fmla="*/ 1420208 h 1447989"/>
                <a:gd name="connsiteX2" fmla="*/ 3463057 w 9601200"/>
                <a:gd name="connsiteY2" fmla="*/ 48608 h 1447989"/>
                <a:gd name="connsiteX3" fmla="*/ 4666452 w 9601200"/>
                <a:gd name="connsiteY3" fmla="*/ 361875 h 1447989"/>
                <a:gd name="connsiteX4" fmla="*/ 5887911 w 9601200"/>
                <a:gd name="connsiteY4" fmla="*/ 886808 h 1447989"/>
                <a:gd name="connsiteX5" fmla="*/ 6755083 w 9601200"/>
                <a:gd name="connsiteY5" fmla="*/ 582007 h 1447989"/>
                <a:gd name="connsiteX6" fmla="*/ 7848600 w 9601200"/>
                <a:gd name="connsiteY6" fmla="*/ 1445608 h 1447989"/>
                <a:gd name="connsiteX7" fmla="*/ 8686800 w 9601200"/>
                <a:gd name="connsiteY7" fmla="*/ 268741 h 1447989"/>
                <a:gd name="connsiteX8" fmla="*/ 9601200 w 9601200"/>
                <a:gd name="connsiteY8" fmla="*/ 217941 h 1447989"/>
                <a:gd name="connsiteX0" fmla="*/ 0 w 9601200"/>
                <a:gd name="connsiteY0" fmla="*/ 607408 h 1447777"/>
                <a:gd name="connsiteX1" fmla="*/ 1945828 w 9601200"/>
                <a:gd name="connsiteY1" fmla="*/ 1420208 h 1447777"/>
                <a:gd name="connsiteX2" fmla="*/ 3463057 w 9601200"/>
                <a:gd name="connsiteY2" fmla="*/ 48608 h 1447777"/>
                <a:gd name="connsiteX3" fmla="*/ 4666452 w 9601200"/>
                <a:gd name="connsiteY3" fmla="*/ 361875 h 1447777"/>
                <a:gd name="connsiteX4" fmla="*/ 5887911 w 9601200"/>
                <a:gd name="connsiteY4" fmla="*/ 886808 h 1447777"/>
                <a:gd name="connsiteX5" fmla="*/ 6755083 w 9601200"/>
                <a:gd name="connsiteY5" fmla="*/ 582007 h 1447777"/>
                <a:gd name="connsiteX6" fmla="*/ 7848600 w 9601200"/>
                <a:gd name="connsiteY6" fmla="*/ 1445608 h 1447777"/>
                <a:gd name="connsiteX7" fmla="*/ 8686800 w 9601200"/>
                <a:gd name="connsiteY7" fmla="*/ 268741 h 1447777"/>
                <a:gd name="connsiteX8" fmla="*/ 9601200 w 9601200"/>
                <a:gd name="connsiteY8" fmla="*/ 217941 h 1447777"/>
                <a:gd name="connsiteX0" fmla="*/ 0 w 9601200"/>
                <a:gd name="connsiteY0" fmla="*/ 606063 h 1446432"/>
                <a:gd name="connsiteX1" fmla="*/ 1945828 w 9601200"/>
                <a:gd name="connsiteY1" fmla="*/ 1418863 h 1446432"/>
                <a:gd name="connsiteX2" fmla="*/ 3463057 w 9601200"/>
                <a:gd name="connsiteY2" fmla="*/ 47263 h 1446432"/>
                <a:gd name="connsiteX3" fmla="*/ 4699754 w 9601200"/>
                <a:gd name="connsiteY3" fmla="*/ 368997 h 1446432"/>
                <a:gd name="connsiteX4" fmla="*/ 5887911 w 9601200"/>
                <a:gd name="connsiteY4" fmla="*/ 885463 h 1446432"/>
                <a:gd name="connsiteX5" fmla="*/ 6755083 w 9601200"/>
                <a:gd name="connsiteY5" fmla="*/ 580662 h 1446432"/>
                <a:gd name="connsiteX6" fmla="*/ 7848600 w 9601200"/>
                <a:gd name="connsiteY6" fmla="*/ 1444263 h 1446432"/>
                <a:gd name="connsiteX7" fmla="*/ 8686800 w 9601200"/>
                <a:gd name="connsiteY7" fmla="*/ 267396 h 1446432"/>
                <a:gd name="connsiteX8" fmla="*/ 9601200 w 9601200"/>
                <a:gd name="connsiteY8" fmla="*/ 216596 h 1446432"/>
                <a:gd name="connsiteX0" fmla="*/ 0 w 9601200"/>
                <a:gd name="connsiteY0" fmla="*/ 591636 h 1432005"/>
                <a:gd name="connsiteX1" fmla="*/ 1945828 w 9601200"/>
                <a:gd name="connsiteY1" fmla="*/ 1404436 h 1432005"/>
                <a:gd name="connsiteX2" fmla="*/ 3463057 w 9601200"/>
                <a:gd name="connsiteY2" fmla="*/ 32836 h 1432005"/>
                <a:gd name="connsiteX3" fmla="*/ 4699754 w 9601200"/>
                <a:gd name="connsiteY3" fmla="*/ 354570 h 1432005"/>
                <a:gd name="connsiteX4" fmla="*/ 5887911 w 9601200"/>
                <a:gd name="connsiteY4" fmla="*/ 871036 h 1432005"/>
                <a:gd name="connsiteX5" fmla="*/ 6755083 w 9601200"/>
                <a:gd name="connsiteY5" fmla="*/ 566235 h 1432005"/>
                <a:gd name="connsiteX6" fmla="*/ 7848600 w 9601200"/>
                <a:gd name="connsiteY6" fmla="*/ 1429836 h 1432005"/>
                <a:gd name="connsiteX7" fmla="*/ 8686800 w 9601200"/>
                <a:gd name="connsiteY7" fmla="*/ 252969 h 1432005"/>
                <a:gd name="connsiteX8" fmla="*/ 9601200 w 9601200"/>
                <a:gd name="connsiteY8" fmla="*/ 202169 h 1432005"/>
                <a:gd name="connsiteX0" fmla="*/ 0 w 9601200"/>
                <a:gd name="connsiteY0" fmla="*/ 591636 h 1432005"/>
                <a:gd name="connsiteX1" fmla="*/ 1945828 w 9601200"/>
                <a:gd name="connsiteY1" fmla="*/ 1404436 h 1432005"/>
                <a:gd name="connsiteX2" fmla="*/ 3463057 w 9601200"/>
                <a:gd name="connsiteY2" fmla="*/ 32836 h 1432005"/>
                <a:gd name="connsiteX3" fmla="*/ 4699754 w 9601200"/>
                <a:gd name="connsiteY3" fmla="*/ 354570 h 1432005"/>
                <a:gd name="connsiteX4" fmla="*/ 5887911 w 9601200"/>
                <a:gd name="connsiteY4" fmla="*/ 871036 h 1432005"/>
                <a:gd name="connsiteX5" fmla="*/ 6755083 w 9601200"/>
                <a:gd name="connsiteY5" fmla="*/ 566235 h 1432005"/>
                <a:gd name="connsiteX6" fmla="*/ 7848600 w 9601200"/>
                <a:gd name="connsiteY6" fmla="*/ 1429836 h 1432005"/>
                <a:gd name="connsiteX7" fmla="*/ 8686800 w 9601200"/>
                <a:gd name="connsiteY7" fmla="*/ 252969 h 1432005"/>
                <a:gd name="connsiteX8" fmla="*/ 9601200 w 9601200"/>
                <a:gd name="connsiteY8" fmla="*/ 202169 h 1432005"/>
                <a:gd name="connsiteX0" fmla="*/ 0 w 9601200"/>
                <a:gd name="connsiteY0" fmla="*/ 591636 h 1432005"/>
                <a:gd name="connsiteX1" fmla="*/ 1945828 w 9601200"/>
                <a:gd name="connsiteY1" fmla="*/ 1404436 h 1432005"/>
                <a:gd name="connsiteX2" fmla="*/ 3463057 w 9601200"/>
                <a:gd name="connsiteY2" fmla="*/ 32836 h 1432005"/>
                <a:gd name="connsiteX3" fmla="*/ 4699754 w 9601200"/>
                <a:gd name="connsiteY3" fmla="*/ 354570 h 1432005"/>
                <a:gd name="connsiteX4" fmla="*/ 5887911 w 9601200"/>
                <a:gd name="connsiteY4" fmla="*/ 871036 h 1432005"/>
                <a:gd name="connsiteX5" fmla="*/ 6755083 w 9601200"/>
                <a:gd name="connsiteY5" fmla="*/ 566235 h 1432005"/>
                <a:gd name="connsiteX6" fmla="*/ 7848600 w 9601200"/>
                <a:gd name="connsiteY6" fmla="*/ 1429836 h 1432005"/>
                <a:gd name="connsiteX7" fmla="*/ 8686800 w 9601200"/>
                <a:gd name="connsiteY7" fmla="*/ 252969 h 1432005"/>
                <a:gd name="connsiteX8" fmla="*/ 9601200 w 9601200"/>
                <a:gd name="connsiteY8" fmla="*/ 202169 h 1432005"/>
                <a:gd name="connsiteX0" fmla="*/ 0 w 8686800"/>
                <a:gd name="connsiteY0" fmla="*/ 591636 h 1432005"/>
                <a:gd name="connsiteX1" fmla="*/ 1945828 w 8686800"/>
                <a:gd name="connsiteY1" fmla="*/ 1404436 h 1432005"/>
                <a:gd name="connsiteX2" fmla="*/ 3463057 w 8686800"/>
                <a:gd name="connsiteY2" fmla="*/ 32836 h 1432005"/>
                <a:gd name="connsiteX3" fmla="*/ 4699754 w 8686800"/>
                <a:gd name="connsiteY3" fmla="*/ 354570 h 1432005"/>
                <a:gd name="connsiteX4" fmla="*/ 5887911 w 8686800"/>
                <a:gd name="connsiteY4" fmla="*/ 871036 h 1432005"/>
                <a:gd name="connsiteX5" fmla="*/ 6755083 w 8686800"/>
                <a:gd name="connsiteY5" fmla="*/ 566235 h 1432005"/>
                <a:gd name="connsiteX6" fmla="*/ 7848600 w 8686800"/>
                <a:gd name="connsiteY6" fmla="*/ 1429836 h 1432005"/>
                <a:gd name="connsiteX7" fmla="*/ 8686800 w 8686800"/>
                <a:gd name="connsiteY7" fmla="*/ 252969 h 1432005"/>
                <a:gd name="connsiteX0" fmla="*/ 0 w 7848600"/>
                <a:gd name="connsiteY0" fmla="*/ 591636 h 1432005"/>
                <a:gd name="connsiteX1" fmla="*/ 1945828 w 7848600"/>
                <a:gd name="connsiteY1" fmla="*/ 1404436 h 1432005"/>
                <a:gd name="connsiteX2" fmla="*/ 3463057 w 7848600"/>
                <a:gd name="connsiteY2" fmla="*/ 32836 h 1432005"/>
                <a:gd name="connsiteX3" fmla="*/ 4699754 w 7848600"/>
                <a:gd name="connsiteY3" fmla="*/ 354570 h 1432005"/>
                <a:gd name="connsiteX4" fmla="*/ 5887911 w 7848600"/>
                <a:gd name="connsiteY4" fmla="*/ 871036 h 1432005"/>
                <a:gd name="connsiteX5" fmla="*/ 6755083 w 7848600"/>
                <a:gd name="connsiteY5" fmla="*/ 566235 h 1432005"/>
                <a:gd name="connsiteX6" fmla="*/ 7848600 w 7848600"/>
                <a:gd name="connsiteY6" fmla="*/ 1429836 h 1432005"/>
                <a:gd name="connsiteX0" fmla="*/ 0 w 7848600"/>
                <a:gd name="connsiteY0" fmla="*/ 591636 h 1432005"/>
                <a:gd name="connsiteX1" fmla="*/ 1945828 w 7848600"/>
                <a:gd name="connsiteY1" fmla="*/ 1404436 h 1432005"/>
                <a:gd name="connsiteX2" fmla="*/ 3463057 w 7848600"/>
                <a:gd name="connsiteY2" fmla="*/ 32836 h 1432005"/>
                <a:gd name="connsiteX3" fmla="*/ 4699754 w 7848600"/>
                <a:gd name="connsiteY3" fmla="*/ 354570 h 1432005"/>
                <a:gd name="connsiteX4" fmla="*/ 5887911 w 7848600"/>
                <a:gd name="connsiteY4" fmla="*/ 871036 h 1432005"/>
                <a:gd name="connsiteX5" fmla="*/ 6755083 w 7848600"/>
                <a:gd name="connsiteY5" fmla="*/ 566235 h 1432005"/>
                <a:gd name="connsiteX6" fmla="*/ 7848600 w 7848600"/>
                <a:gd name="connsiteY6" fmla="*/ 1429836 h 1432005"/>
                <a:gd name="connsiteX0" fmla="*/ 0 w 7848600"/>
                <a:gd name="connsiteY0" fmla="*/ 572845 h 1413214"/>
                <a:gd name="connsiteX1" fmla="*/ 1379692 w 7848600"/>
                <a:gd name="connsiteY1" fmla="*/ 962312 h 1413214"/>
                <a:gd name="connsiteX2" fmla="*/ 3463057 w 7848600"/>
                <a:gd name="connsiteY2" fmla="*/ 14045 h 1413214"/>
                <a:gd name="connsiteX3" fmla="*/ 4699754 w 7848600"/>
                <a:gd name="connsiteY3" fmla="*/ 335779 h 1413214"/>
                <a:gd name="connsiteX4" fmla="*/ 5887911 w 7848600"/>
                <a:gd name="connsiteY4" fmla="*/ 852245 h 1413214"/>
                <a:gd name="connsiteX5" fmla="*/ 6755083 w 7848600"/>
                <a:gd name="connsiteY5" fmla="*/ 547444 h 1413214"/>
                <a:gd name="connsiteX6" fmla="*/ 7848600 w 7848600"/>
                <a:gd name="connsiteY6" fmla="*/ 1411045 h 1413214"/>
                <a:gd name="connsiteX0" fmla="*/ 0 w 7848600"/>
                <a:gd name="connsiteY0" fmla="*/ 572845 h 1413214"/>
                <a:gd name="connsiteX1" fmla="*/ 1379692 w 7848600"/>
                <a:gd name="connsiteY1" fmla="*/ 962312 h 1413214"/>
                <a:gd name="connsiteX2" fmla="*/ 3463057 w 7848600"/>
                <a:gd name="connsiteY2" fmla="*/ 14045 h 1413214"/>
                <a:gd name="connsiteX3" fmla="*/ 4699754 w 7848600"/>
                <a:gd name="connsiteY3" fmla="*/ 335779 h 1413214"/>
                <a:gd name="connsiteX4" fmla="*/ 5887911 w 7848600"/>
                <a:gd name="connsiteY4" fmla="*/ 852245 h 1413214"/>
                <a:gd name="connsiteX5" fmla="*/ 6755083 w 7848600"/>
                <a:gd name="connsiteY5" fmla="*/ 547444 h 1413214"/>
                <a:gd name="connsiteX6" fmla="*/ 7848600 w 7848600"/>
                <a:gd name="connsiteY6" fmla="*/ 1411045 h 1413214"/>
                <a:gd name="connsiteX0" fmla="*/ 0 w 7848600"/>
                <a:gd name="connsiteY0" fmla="*/ 589269 h 1429638"/>
                <a:gd name="connsiteX1" fmla="*/ 1379692 w 7848600"/>
                <a:gd name="connsiteY1" fmla="*/ 978736 h 1429638"/>
                <a:gd name="connsiteX2" fmla="*/ 3096733 w 7848600"/>
                <a:gd name="connsiteY2" fmla="*/ 22002 h 1429638"/>
                <a:gd name="connsiteX3" fmla="*/ 4699754 w 7848600"/>
                <a:gd name="connsiteY3" fmla="*/ 352203 h 1429638"/>
                <a:gd name="connsiteX4" fmla="*/ 5887911 w 7848600"/>
                <a:gd name="connsiteY4" fmla="*/ 868669 h 1429638"/>
                <a:gd name="connsiteX5" fmla="*/ 6755083 w 7848600"/>
                <a:gd name="connsiteY5" fmla="*/ 563868 h 1429638"/>
                <a:gd name="connsiteX6" fmla="*/ 7848600 w 7848600"/>
                <a:gd name="connsiteY6" fmla="*/ 1427469 h 1429638"/>
                <a:gd name="connsiteX0" fmla="*/ 0 w 7848600"/>
                <a:gd name="connsiteY0" fmla="*/ 588820 h 1429189"/>
                <a:gd name="connsiteX1" fmla="*/ 1501799 w 7848600"/>
                <a:gd name="connsiteY1" fmla="*/ 969820 h 1429189"/>
                <a:gd name="connsiteX2" fmla="*/ 3096733 w 7848600"/>
                <a:gd name="connsiteY2" fmla="*/ 21553 h 1429189"/>
                <a:gd name="connsiteX3" fmla="*/ 4699754 w 7848600"/>
                <a:gd name="connsiteY3" fmla="*/ 351754 h 1429189"/>
                <a:gd name="connsiteX4" fmla="*/ 5887911 w 7848600"/>
                <a:gd name="connsiteY4" fmla="*/ 868220 h 1429189"/>
                <a:gd name="connsiteX5" fmla="*/ 6755083 w 7848600"/>
                <a:gd name="connsiteY5" fmla="*/ 563419 h 1429189"/>
                <a:gd name="connsiteX6" fmla="*/ 7848600 w 7848600"/>
                <a:gd name="connsiteY6" fmla="*/ 1427020 h 1429189"/>
                <a:gd name="connsiteX0" fmla="*/ 0 w 7848600"/>
                <a:gd name="connsiteY0" fmla="*/ 592851 h 1433220"/>
                <a:gd name="connsiteX1" fmla="*/ 1501799 w 7848600"/>
                <a:gd name="connsiteY1" fmla="*/ 973851 h 1433220"/>
                <a:gd name="connsiteX2" fmla="*/ 3096733 w 7848600"/>
                <a:gd name="connsiteY2" fmla="*/ 25584 h 1433220"/>
                <a:gd name="connsiteX3" fmla="*/ 4588747 w 7848600"/>
                <a:gd name="connsiteY3" fmla="*/ 321919 h 1433220"/>
                <a:gd name="connsiteX4" fmla="*/ 5887911 w 7848600"/>
                <a:gd name="connsiteY4" fmla="*/ 872251 h 1433220"/>
                <a:gd name="connsiteX5" fmla="*/ 6755083 w 7848600"/>
                <a:gd name="connsiteY5" fmla="*/ 567450 h 1433220"/>
                <a:gd name="connsiteX6" fmla="*/ 7848600 w 7848600"/>
                <a:gd name="connsiteY6" fmla="*/ 1431051 h 1433220"/>
                <a:gd name="connsiteX0" fmla="*/ 0 w 7848600"/>
                <a:gd name="connsiteY0" fmla="*/ 584516 h 1424885"/>
                <a:gd name="connsiteX1" fmla="*/ 1501799 w 7848600"/>
                <a:gd name="connsiteY1" fmla="*/ 965516 h 1424885"/>
                <a:gd name="connsiteX2" fmla="*/ 3096733 w 7848600"/>
                <a:gd name="connsiteY2" fmla="*/ 17249 h 1424885"/>
                <a:gd name="connsiteX3" fmla="*/ 4588747 w 7848600"/>
                <a:gd name="connsiteY3" fmla="*/ 313584 h 1424885"/>
                <a:gd name="connsiteX4" fmla="*/ 5887911 w 7848600"/>
                <a:gd name="connsiteY4" fmla="*/ 863916 h 1424885"/>
                <a:gd name="connsiteX5" fmla="*/ 6755083 w 7848600"/>
                <a:gd name="connsiteY5" fmla="*/ 559115 h 1424885"/>
                <a:gd name="connsiteX6" fmla="*/ 7848600 w 7848600"/>
                <a:gd name="connsiteY6" fmla="*/ 1422716 h 1424885"/>
                <a:gd name="connsiteX0" fmla="*/ 0 w 7848600"/>
                <a:gd name="connsiteY0" fmla="*/ 592384 h 1432984"/>
                <a:gd name="connsiteX1" fmla="*/ 1501799 w 7848600"/>
                <a:gd name="connsiteY1" fmla="*/ 973384 h 1432984"/>
                <a:gd name="connsiteX2" fmla="*/ 3096733 w 7848600"/>
                <a:gd name="connsiteY2" fmla="*/ 25117 h 1432984"/>
                <a:gd name="connsiteX3" fmla="*/ 4588747 w 7848600"/>
                <a:gd name="connsiteY3" fmla="*/ 321452 h 1432984"/>
                <a:gd name="connsiteX4" fmla="*/ 6098826 w 7848600"/>
                <a:gd name="connsiteY4" fmla="*/ 829451 h 1432984"/>
                <a:gd name="connsiteX5" fmla="*/ 6755083 w 7848600"/>
                <a:gd name="connsiteY5" fmla="*/ 566983 h 1432984"/>
                <a:gd name="connsiteX6" fmla="*/ 7848600 w 7848600"/>
                <a:gd name="connsiteY6" fmla="*/ 1430584 h 1432984"/>
                <a:gd name="connsiteX0" fmla="*/ 0 w 7848600"/>
                <a:gd name="connsiteY0" fmla="*/ 592384 h 1432984"/>
                <a:gd name="connsiteX1" fmla="*/ 1501799 w 7848600"/>
                <a:gd name="connsiteY1" fmla="*/ 973384 h 1432984"/>
                <a:gd name="connsiteX2" fmla="*/ 3096733 w 7848600"/>
                <a:gd name="connsiteY2" fmla="*/ 25117 h 1432984"/>
                <a:gd name="connsiteX3" fmla="*/ 4588747 w 7848600"/>
                <a:gd name="connsiteY3" fmla="*/ 321452 h 1432984"/>
                <a:gd name="connsiteX4" fmla="*/ 6098826 w 7848600"/>
                <a:gd name="connsiteY4" fmla="*/ 829451 h 1432984"/>
                <a:gd name="connsiteX5" fmla="*/ 6755083 w 7848600"/>
                <a:gd name="connsiteY5" fmla="*/ 566983 h 1432984"/>
                <a:gd name="connsiteX6" fmla="*/ 7848600 w 7848600"/>
                <a:gd name="connsiteY6" fmla="*/ 1430584 h 1432984"/>
                <a:gd name="connsiteX0" fmla="*/ 0 w 7848600"/>
                <a:gd name="connsiteY0" fmla="*/ 586377 h 1426977"/>
                <a:gd name="connsiteX1" fmla="*/ 1501799 w 7848600"/>
                <a:gd name="connsiteY1" fmla="*/ 967377 h 1426977"/>
                <a:gd name="connsiteX2" fmla="*/ 3096733 w 7848600"/>
                <a:gd name="connsiteY2" fmla="*/ 19110 h 1426977"/>
                <a:gd name="connsiteX3" fmla="*/ 4588747 w 7848600"/>
                <a:gd name="connsiteY3" fmla="*/ 315445 h 1426977"/>
                <a:gd name="connsiteX4" fmla="*/ 6098826 w 7848600"/>
                <a:gd name="connsiteY4" fmla="*/ 823444 h 1426977"/>
                <a:gd name="connsiteX5" fmla="*/ 6755083 w 7848600"/>
                <a:gd name="connsiteY5" fmla="*/ 560976 h 1426977"/>
                <a:gd name="connsiteX6" fmla="*/ 7848600 w 7848600"/>
                <a:gd name="connsiteY6" fmla="*/ 1424577 h 1426977"/>
                <a:gd name="connsiteX0" fmla="*/ 0 w 7848600"/>
                <a:gd name="connsiteY0" fmla="*/ 586377 h 1426455"/>
                <a:gd name="connsiteX1" fmla="*/ 1501799 w 7848600"/>
                <a:gd name="connsiteY1" fmla="*/ 967377 h 1426455"/>
                <a:gd name="connsiteX2" fmla="*/ 3096733 w 7848600"/>
                <a:gd name="connsiteY2" fmla="*/ 19110 h 1426455"/>
                <a:gd name="connsiteX3" fmla="*/ 4588747 w 7848600"/>
                <a:gd name="connsiteY3" fmla="*/ 315445 h 1426455"/>
                <a:gd name="connsiteX4" fmla="*/ 6098826 w 7848600"/>
                <a:gd name="connsiteY4" fmla="*/ 823444 h 1426455"/>
                <a:gd name="connsiteX5" fmla="*/ 7654240 w 7848600"/>
                <a:gd name="connsiteY5" fmla="*/ 323910 h 1426455"/>
                <a:gd name="connsiteX6" fmla="*/ 7848600 w 7848600"/>
                <a:gd name="connsiteY6" fmla="*/ 1424577 h 1426455"/>
                <a:gd name="connsiteX0" fmla="*/ 0 w 9524805"/>
                <a:gd name="connsiteY0" fmla="*/ 956734 h 1386915"/>
                <a:gd name="connsiteX1" fmla="*/ 1501799 w 9524805"/>
                <a:gd name="connsiteY1" fmla="*/ 1337734 h 1386915"/>
                <a:gd name="connsiteX2" fmla="*/ 3096733 w 9524805"/>
                <a:gd name="connsiteY2" fmla="*/ 389467 h 1386915"/>
                <a:gd name="connsiteX3" fmla="*/ 4588747 w 9524805"/>
                <a:gd name="connsiteY3" fmla="*/ 685802 h 1386915"/>
                <a:gd name="connsiteX4" fmla="*/ 6098826 w 9524805"/>
                <a:gd name="connsiteY4" fmla="*/ 1193801 h 1386915"/>
                <a:gd name="connsiteX5" fmla="*/ 7654240 w 9524805"/>
                <a:gd name="connsiteY5" fmla="*/ 694267 h 1386915"/>
                <a:gd name="connsiteX6" fmla="*/ 9524805 w 9524805"/>
                <a:gd name="connsiteY6" fmla="*/ 0 h 1386915"/>
                <a:gd name="connsiteX0" fmla="*/ 0 w 9524805"/>
                <a:gd name="connsiteY0" fmla="*/ 956734 h 1422404"/>
                <a:gd name="connsiteX1" fmla="*/ 1501799 w 9524805"/>
                <a:gd name="connsiteY1" fmla="*/ 1337734 h 1422404"/>
                <a:gd name="connsiteX2" fmla="*/ 3096733 w 9524805"/>
                <a:gd name="connsiteY2" fmla="*/ 389467 h 1422404"/>
                <a:gd name="connsiteX3" fmla="*/ 4588747 w 9524805"/>
                <a:gd name="connsiteY3" fmla="*/ 685802 h 1422404"/>
                <a:gd name="connsiteX4" fmla="*/ 6076624 w 9524805"/>
                <a:gd name="connsiteY4" fmla="*/ 1422401 h 1422404"/>
                <a:gd name="connsiteX5" fmla="*/ 7654240 w 9524805"/>
                <a:gd name="connsiteY5" fmla="*/ 694267 h 1422404"/>
                <a:gd name="connsiteX6" fmla="*/ 9524805 w 9524805"/>
                <a:gd name="connsiteY6" fmla="*/ 0 h 1422404"/>
                <a:gd name="connsiteX0" fmla="*/ 0 w 9524805"/>
                <a:gd name="connsiteY0" fmla="*/ 956734 h 1422403"/>
                <a:gd name="connsiteX1" fmla="*/ 1501799 w 9524805"/>
                <a:gd name="connsiteY1" fmla="*/ 1337734 h 1422403"/>
                <a:gd name="connsiteX2" fmla="*/ 3096733 w 9524805"/>
                <a:gd name="connsiteY2" fmla="*/ 389467 h 1422403"/>
                <a:gd name="connsiteX3" fmla="*/ 4588747 w 9524805"/>
                <a:gd name="connsiteY3" fmla="*/ 685802 h 1422403"/>
                <a:gd name="connsiteX4" fmla="*/ 6076624 w 9524805"/>
                <a:gd name="connsiteY4" fmla="*/ 1422401 h 1422403"/>
                <a:gd name="connsiteX5" fmla="*/ 7654240 w 9524805"/>
                <a:gd name="connsiteY5" fmla="*/ 694267 h 1422403"/>
                <a:gd name="connsiteX6" fmla="*/ 9524805 w 9524805"/>
                <a:gd name="connsiteY6" fmla="*/ 0 h 1422403"/>
                <a:gd name="connsiteX0" fmla="*/ 0 w 9524805"/>
                <a:gd name="connsiteY0" fmla="*/ 956734 h 1425164"/>
                <a:gd name="connsiteX1" fmla="*/ 1501799 w 9524805"/>
                <a:gd name="connsiteY1" fmla="*/ 1337734 h 1425164"/>
                <a:gd name="connsiteX2" fmla="*/ 3096733 w 9524805"/>
                <a:gd name="connsiteY2" fmla="*/ 389467 h 1425164"/>
                <a:gd name="connsiteX3" fmla="*/ 4566547 w 9524805"/>
                <a:gd name="connsiteY3" fmla="*/ 922869 h 1425164"/>
                <a:gd name="connsiteX4" fmla="*/ 6076624 w 9524805"/>
                <a:gd name="connsiteY4" fmla="*/ 1422401 h 1425164"/>
                <a:gd name="connsiteX5" fmla="*/ 7654240 w 9524805"/>
                <a:gd name="connsiteY5" fmla="*/ 694267 h 1425164"/>
                <a:gd name="connsiteX6" fmla="*/ 9524805 w 9524805"/>
                <a:gd name="connsiteY6" fmla="*/ 0 h 1425164"/>
                <a:gd name="connsiteX0" fmla="*/ 0 w 9524805"/>
                <a:gd name="connsiteY0" fmla="*/ 956734 h 1424315"/>
                <a:gd name="connsiteX1" fmla="*/ 1501799 w 9524805"/>
                <a:gd name="connsiteY1" fmla="*/ 1337734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01799 w 9524805"/>
                <a:gd name="connsiteY1" fmla="*/ 1337734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46201 w 9524805"/>
                <a:gd name="connsiteY1" fmla="*/ 1354667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46201 w 9524805"/>
                <a:gd name="connsiteY1" fmla="*/ 1354667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46201 w 9524805"/>
                <a:gd name="connsiteY1" fmla="*/ 1354667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766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766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877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877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877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30867"/>
                <a:gd name="connsiteX1" fmla="*/ 1546201 w 9524805"/>
                <a:gd name="connsiteY1" fmla="*/ 1354667 h 1430867"/>
                <a:gd name="connsiteX2" fmla="*/ 3096733 w 9524805"/>
                <a:gd name="connsiteY2" fmla="*/ 389467 h 1430867"/>
                <a:gd name="connsiteX3" fmla="*/ 4588748 w 9524805"/>
                <a:gd name="connsiteY3" fmla="*/ 694269 h 1430867"/>
                <a:gd name="connsiteX4" fmla="*/ 6132126 w 9524805"/>
                <a:gd name="connsiteY4" fmla="*/ 1430867 h 1430867"/>
                <a:gd name="connsiteX5" fmla="*/ 7654240 w 9524805"/>
                <a:gd name="connsiteY5" fmla="*/ 694267 h 1430867"/>
                <a:gd name="connsiteX6" fmla="*/ 9524805 w 9524805"/>
                <a:gd name="connsiteY6" fmla="*/ 0 h 1430867"/>
                <a:gd name="connsiteX0" fmla="*/ 0 w 9524805"/>
                <a:gd name="connsiteY0" fmla="*/ 678201 h 1431734"/>
                <a:gd name="connsiteX1" fmla="*/ 1546201 w 9524805"/>
                <a:gd name="connsiteY1" fmla="*/ 1355534 h 1431734"/>
                <a:gd name="connsiteX2" fmla="*/ 3096733 w 9524805"/>
                <a:gd name="connsiteY2" fmla="*/ 390334 h 1431734"/>
                <a:gd name="connsiteX3" fmla="*/ 4588748 w 9524805"/>
                <a:gd name="connsiteY3" fmla="*/ 695136 h 1431734"/>
                <a:gd name="connsiteX4" fmla="*/ 6132126 w 9524805"/>
                <a:gd name="connsiteY4" fmla="*/ 1431734 h 1431734"/>
                <a:gd name="connsiteX5" fmla="*/ 7654240 w 9524805"/>
                <a:gd name="connsiteY5" fmla="*/ 695134 h 1431734"/>
                <a:gd name="connsiteX6" fmla="*/ 9524805 w 9524805"/>
                <a:gd name="connsiteY6" fmla="*/ 867 h 1431734"/>
                <a:gd name="connsiteX0" fmla="*/ 0 w 9524805"/>
                <a:gd name="connsiteY0" fmla="*/ 677937 h 1431470"/>
                <a:gd name="connsiteX1" fmla="*/ 1546201 w 9524805"/>
                <a:gd name="connsiteY1" fmla="*/ 1355270 h 1431470"/>
                <a:gd name="connsiteX2" fmla="*/ 3096733 w 9524805"/>
                <a:gd name="connsiteY2" fmla="*/ 390070 h 1431470"/>
                <a:gd name="connsiteX3" fmla="*/ 4588748 w 9524805"/>
                <a:gd name="connsiteY3" fmla="*/ 694872 h 1431470"/>
                <a:gd name="connsiteX4" fmla="*/ 6132126 w 9524805"/>
                <a:gd name="connsiteY4" fmla="*/ 1431470 h 1431470"/>
                <a:gd name="connsiteX5" fmla="*/ 7654240 w 9524805"/>
                <a:gd name="connsiteY5" fmla="*/ 694870 h 1431470"/>
                <a:gd name="connsiteX6" fmla="*/ 9524805 w 9524805"/>
                <a:gd name="connsiteY6" fmla="*/ 603 h 1431470"/>
                <a:gd name="connsiteX0" fmla="*/ 0 w 9524805"/>
                <a:gd name="connsiteY0" fmla="*/ 677937 h 1431470"/>
                <a:gd name="connsiteX1" fmla="*/ 1546201 w 9524805"/>
                <a:gd name="connsiteY1" fmla="*/ 1355270 h 1431470"/>
                <a:gd name="connsiteX2" fmla="*/ 3096733 w 9524805"/>
                <a:gd name="connsiteY2" fmla="*/ 390070 h 1431470"/>
                <a:gd name="connsiteX3" fmla="*/ 4588748 w 9524805"/>
                <a:gd name="connsiteY3" fmla="*/ 694872 h 1431470"/>
                <a:gd name="connsiteX4" fmla="*/ 6132126 w 9524805"/>
                <a:gd name="connsiteY4" fmla="*/ 1431470 h 1431470"/>
                <a:gd name="connsiteX5" fmla="*/ 7654240 w 9524805"/>
                <a:gd name="connsiteY5" fmla="*/ 694870 h 1431470"/>
                <a:gd name="connsiteX6" fmla="*/ 9524805 w 9524805"/>
                <a:gd name="connsiteY6" fmla="*/ 603 h 1431470"/>
                <a:gd name="connsiteX0" fmla="*/ 0 w 9524805"/>
                <a:gd name="connsiteY0" fmla="*/ 677937 h 1431470"/>
                <a:gd name="connsiteX1" fmla="*/ 1546201 w 9524805"/>
                <a:gd name="connsiteY1" fmla="*/ 1355270 h 1431470"/>
                <a:gd name="connsiteX2" fmla="*/ 3096733 w 9524805"/>
                <a:gd name="connsiteY2" fmla="*/ 390070 h 1431470"/>
                <a:gd name="connsiteX3" fmla="*/ 4588748 w 9524805"/>
                <a:gd name="connsiteY3" fmla="*/ 694872 h 1431470"/>
                <a:gd name="connsiteX4" fmla="*/ 6132126 w 9524805"/>
                <a:gd name="connsiteY4" fmla="*/ 1431470 h 1431470"/>
                <a:gd name="connsiteX5" fmla="*/ 7654240 w 9524805"/>
                <a:gd name="connsiteY5" fmla="*/ 694870 h 1431470"/>
                <a:gd name="connsiteX6" fmla="*/ 9524805 w 9524805"/>
                <a:gd name="connsiteY6" fmla="*/ 603 h 1431470"/>
                <a:gd name="connsiteX0" fmla="*/ 0 w 9524805"/>
                <a:gd name="connsiteY0" fmla="*/ 677937 h 1431543"/>
                <a:gd name="connsiteX1" fmla="*/ 1546201 w 9524805"/>
                <a:gd name="connsiteY1" fmla="*/ 1355270 h 1431543"/>
                <a:gd name="connsiteX2" fmla="*/ 3096733 w 9524805"/>
                <a:gd name="connsiteY2" fmla="*/ 390070 h 1431543"/>
                <a:gd name="connsiteX3" fmla="*/ 4588748 w 9524805"/>
                <a:gd name="connsiteY3" fmla="*/ 694872 h 1431543"/>
                <a:gd name="connsiteX4" fmla="*/ 6132126 w 9524805"/>
                <a:gd name="connsiteY4" fmla="*/ 1431470 h 1431543"/>
                <a:gd name="connsiteX5" fmla="*/ 7654240 w 9524805"/>
                <a:gd name="connsiteY5" fmla="*/ 694870 h 1431543"/>
                <a:gd name="connsiteX6" fmla="*/ 9524805 w 9524805"/>
                <a:gd name="connsiteY6" fmla="*/ 603 h 1431543"/>
                <a:gd name="connsiteX0" fmla="*/ 0 w 9524805"/>
                <a:gd name="connsiteY0" fmla="*/ 677937 h 1431543"/>
                <a:gd name="connsiteX1" fmla="*/ 1546201 w 9524805"/>
                <a:gd name="connsiteY1" fmla="*/ 1355270 h 1431543"/>
                <a:gd name="connsiteX2" fmla="*/ 3096733 w 9524805"/>
                <a:gd name="connsiteY2" fmla="*/ 390070 h 1431543"/>
                <a:gd name="connsiteX3" fmla="*/ 4588748 w 9524805"/>
                <a:gd name="connsiteY3" fmla="*/ 694872 h 1431543"/>
                <a:gd name="connsiteX4" fmla="*/ 6132126 w 9524805"/>
                <a:gd name="connsiteY4" fmla="*/ 1431470 h 1431543"/>
                <a:gd name="connsiteX5" fmla="*/ 7654240 w 9524805"/>
                <a:gd name="connsiteY5" fmla="*/ 694870 h 1431543"/>
                <a:gd name="connsiteX6" fmla="*/ 9524805 w 9524805"/>
                <a:gd name="connsiteY6" fmla="*/ 603 h 1431543"/>
                <a:gd name="connsiteX0" fmla="*/ 0 w 9571866"/>
                <a:gd name="connsiteY0" fmla="*/ 715896 h 1469533"/>
                <a:gd name="connsiteX1" fmla="*/ 1546201 w 9571866"/>
                <a:gd name="connsiteY1" fmla="*/ 1393229 h 1469533"/>
                <a:gd name="connsiteX2" fmla="*/ 3096733 w 9571866"/>
                <a:gd name="connsiteY2" fmla="*/ 428029 h 1469533"/>
                <a:gd name="connsiteX3" fmla="*/ 4588748 w 9571866"/>
                <a:gd name="connsiteY3" fmla="*/ 732831 h 1469533"/>
                <a:gd name="connsiteX4" fmla="*/ 6132126 w 9571866"/>
                <a:gd name="connsiteY4" fmla="*/ 1469429 h 1469533"/>
                <a:gd name="connsiteX5" fmla="*/ 7654240 w 9571866"/>
                <a:gd name="connsiteY5" fmla="*/ 732829 h 1469533"/>
                <a:gd name="connsiteX6" fmla="*/ 9397441 w 9571866"/>
                <a:gd name="connsiteY6" fmla="*/ 55494 h 1469533"/>
                <a:gd name="connsiteX7" fmla="*/ 9524805 w 9571866"/>
                <a:gd name="connsiteY7" fmla="*/ 38562 h 1469533"/>
                <a:gd name="connsiteX0" fmla="*/ 0 w 9592311"/>
                <a:gd name="connsiteY0" fmla="*/ 665766 h 1681768"/>
                <a:gd name="connsiteX1" fmla="*/ 1546201 w 9592311"/>
                <a:gd name="connsiteY1" fmla="*/ 1343099 h 1681768"/>
                <a:gd name="connsiteX2" fmla="*/ 3096733 w 9592311"/>
                <a:gd name="connsiteY2" fmla="*/ 377899 h 1681768"/>
                <a:gd name="connsiteX3" fmla="*/ 4588748 w 9592311"/>
                <a:gd name="connsiteY3" fmla="*/ 682701 h 1681768"/>
                <a:gd name="connsiteX4" fmla="*/ 6132126 w 9592311"/>
                <a:gd name="connsiteY4" fmla="*/ 1419299 h 1681768"/>
                <a:gd name="connsiteX5" fmla="*/ 7654240 w 9592311"/>
                <a:gd name="connsiteY5" fmla="*/ 682699 h 1681768"/>
                <a:gd name="connsiteX6" fmla="*/ 9397441 w 9592311"/>
                <a:gd name="connsiteY6" fmla="*/ 5364 h 1681768"/>
                <a:gd name="connsiteX7" fmla="*/ 9569208 w 9592311"/>
                <a:gd name="connsiteY7" fmla="*/ 1681765 h 1681768"/>
                <a:gd name="connsiteX0" fmla="*/ 0 w 9569208"/>
                <a:gd name="connsiteY0" fmla="*/ 660402 h 1676401"/>
                <a:gd name="connsiteX1" fmla="*/ 1546201 w 9569208"/>
                <a:gd name="connsiteY1" fmla="*/ 1337735 h 1676401"/>
                <a:gd name="connsiteX2" fmla="*/ 3096733 w 9569208"/>
                <a:gd name="connsiteY2" fmla="*/ 372535 h 1676401"/>
                <a:gd name="connsiteX3" fmla="*/ 4588748 w 9569208"/>
                <a:gd name="connsiteY3" fmla="*/ 677337 h 1676401"/>
                <a:gd name="connsiteX4" fmla="*/ 6132126 w 9569208"/>
                <a:gd name="connsiteY4" fmla="*/ 1413935 h 1676401"/>
                <a:gd name="connsiteX5" fmla="*/ 7654240 w 9569208"/>
                <a:gd name="connsiteY5" fmla="*/ 677335 h 1676401"/>
                <a:gd name="connsiteX6" fmla="*/ 9397441 w 9569208"/>
                <a:gd name="connsiteY6" fmla="*/ 0 h 1676401"/>
                <a:gd name="connsiteX7" fmla="*/ 9569208 w 9569208"/>
                <a:gd name="connsiteY7" fmla="*/ 1676401 h 1676401"/>
                <a:gd name="connsiteX0" fmla="*/ 0 w 9569208"/>
                <a:gd name="connsiteY0" fmla="*/ 660402 h 1676401"/>
                <a:gd name="connsiteX1" fmla="*/ 1546201 w 9569208"/>
                <a:gd name="connsiteY1" fmla="*/ 1337735 h 1676401"/>
                <a:gd name="connsiteX2" fmla="*/ 3096733 w 9569208"/>
                <a:gd name="connsiteY2" fmla="*/ 372535 h 1676401"/>
                <a:gd name="connsiteX3" fmla="*/ 4588748 w 9569208"/>
                <a:gd name="connsiteY3" fmla="*/ 677337 h 1676401"/>
                <a:gd name="connsiteX4" fmla="*/ 6132126 w 9569208"/>
                <a:gd name="connsiteY4" fmla="*/ 1413935 h 1676401"/>
                <a:gd name="connsiteX5" fmla="*/ 7654240 w 9569208"/>
                <a:gd name="connsiteY5" fmla="*/ 677335 h 1676401"/>
                <a:gd name="connsiteX6" fmla="*/ 9530650 w 9569208"/>
                <a:gd name="connsiteY6" fmla="*/ 0 h 1676401"/>
                <a:gd name="connsiteX7" fmla="*/ 9569208 w 9569208"/>
                <a:gd name="connsiteY7" fmla="*/ 1676401 h 1676401"/>
                <a:gd name="connsiteX0" fmla="*/ 0 w 9569208"/>
                <a:gd name="connsiteY0" fmla="*/ 660609 h 1676608"/>
                <a:gd name="connsiteX1" fmla="*/ 1546201 w 9569208"/>
                <a:gd name="connsiteY1" fmla="*/ 1337942 h 1676608"/>
                <a:gd name="connsiteX2" fmla="*/ 3096733 w 9569208"/>
                <a:gd name="connsiteY2" fmla="*/ 372742 h 1676608"/>
                <a:gd name="connsiteX3" fmla="*/ 4588748 w 9569208"/>
                <a:gd name="connsiteY3" fmla="*/ 677544 h 1676608"/>
                <a:gd name="connsiteX4" fmla="*/ 6132126 w 9569208"/>
                <a:gd name="connsiteY4" fmla="*/ 1414142 h 1676608"/>
                <a:gd name="connsiteX5" fmla="*/ 7654240 w 9569208"/>
                <a:gd name="connsiteY5" fmla="*/ 677542 h 1676608"/>
                <a:gd name="connsiteX6" fmla="*/ 9530650 w 9569208"/>
                <a:gd name="connsiteY6" fmla="*/ 207 h 1676608"/>
                <a:gd name="connsiteX7" fmla="*/ 9569208 w 9569208"/>
                <a:gd name="connsiteY7" fmla="*/ 1676608 h 1676608"/>
                <a:gd name="connsiteX0" fmla="*/ 0 w 9558107"/>
                <a:gd name="connsiteY0" fmla="*/ 660609 h 1702008"/>
                <a:gd name="connsiteX1" fmla="*/ 1546201 w 9558107"/>
                <a:gd name="connsiteY1" fmla="*/ 1337942 h 1702008"/>
                <a:gd name="connsiteX2" fmla="*/ 3096733 w 9558107"/>
                <a:gd name="connsiteY2" fmla="*/ 372742 h 1702008"/>
                <a:gd name="connsiteX3" fmla="*/ 4588748 w 9558107"/>
                <a:gd name="connsiteY3" fmla="*/ 677544 h 1702008"/>
                <a:gd name="connsiteX4" fmla="*/ 6132126 w 9558107"/>
                <a:gd name="connsiteY4" fmla="*/ 1414142 h 1702008"/>
                <a:gd name="connsiteX5" fmla="*/ 7654240 w 9558107"/>
                <a:gd name="connsiteY5" fmla="*/ 677542 h 1702008"/>
                <a:gd name="connsiteX6" fmla="*/ 9530650 w 9558107"/>
                <a:gd name="connsiteY6" fmla="*/ 207 h 1702008"/>
                <a:gd name="connsiteX7" fmla="*/ 9558107 w 9558107"/>
                <a:gd name="connsiteY7" fmla="*/ 1702008 h 1702008"/>
                <a:gd name="connsiteX0" fmla="*/ 0 w 9857826"/>
                <a:gd name="connsiteY0" fmla="*/ 660609 h 1414246"/>
                <a:gd name="connsiteX1" fmla="*/ 1546201 w 9857826"/>
                <a:gd name="connsiteY1" fmla="*/ 1337942 h 1414246"/>
                <a:gd name="connsiteX2" fmla="*/ 3096733 w 9857826"/>
                <a:gd name="connsiteY2" fmla="*/ 372742 h 1414246"/>
                <a:gd name="connsiteX3" fmla="*/ 4588748 w 9857826"/>
                <a:gd name="connsiteY3" fmla="*/ 677544 h 1414246"/>
                <a:gd name="connsiteX4" fmla="*/ 6132126 w 9857826"/>
                <a:gd name="connsiteY4" fmla="*/ 1414142 h 1414246"/>
                <a:gd name="connsiteX5" fmla="*/ 7654240 w 9857826"/>
                <a:gd name="connsiteY5" fmla="*/ 677542 h 1414246"/>
                <a:gd name="connsiteX6" fmla="*/ 9530650 w 9857826"/>
                <a:gd name="connsiteY6" fmla="*/ 207 h 1414246"/>
                <a:gd name="connsiteX7" fmla="*/ 9857826 w 9857826"/>
                <a:gd name="connsiteY7" fmla="*/ 1371808 h 1414246"/>
                <a:gd name="connsiteX0" fmla="*/ 0 w 9624711"/>
                <a:gd name="connsiteY0" fmla="*/ 660609 h 2531741"/>
                <a:gd name="connsiteX1" fmla="*/ 1546201 w 9624711"/>
                <a:gd name="connsiteY1" fmla="*/ 1337942 h 2531741"/>
                <a:gd name="connsiteX2" fmla="*/ 3096733 w 9624711"/>
                <a:gd name="connsiteY2" fmla="*/ 372742 h 2531741"/>
                <a:gd name="connsiteX3" fmla="*/ 4588748 w 9624711"/>
                <a:gd name="connsiteY3" fmla="*/ 677544 h 2531741"/>
                <a:gd name="connsiteX4" fmla="*/ 6132126 w 9624711"/>
                <a:gd name="connsiteY4" fmla="*/ 1414142 h 2531741"/>
                <a:gd name="connsiteX5" fmla="*/ 7654240 w 9624711"/>
                <a:gd name="connsiteY5" fmla="*/ 677542 h 2531741"/>
                <a:gd name="connsiteX6" fmla="*/ 9530650 w 9624711"/>
                <a:gd name="connsiteY6" fmla="*/ 207 h 2531741"/>
                <a:gd name="connsiteX7" fmla="*/ 9624711 w 9624711"/>
                <a:gd name="connsiteY7" fmla="*/ 2531741 h 2531741"/>
                <a:gd name="connsiteX0" fmla="*/ 0 w 9624711"/>
                <a:gd name="connsiteY0" fmla="*/ 683231 h 2554363"/>
                <a:gd name="connsiteX1" fmla="*/ 1546201 w 9624711"/>
                <a:gd name="connsiteY1" fmla="*/ 1360564 h 2554363"/>
                <a:gd name="connsiteX2" fmla="*/ 3096733 w 9624711"/>
                <a:gd name="connsiteY2" fmla="*/ 395364 h 2554363"/>
                <a:gd name="connsiteX3" fmla="*/ 4588748 w 9624711"/>
                <a:gd name="connsiteY3" fmla="*/ 700166 h 2554363"/>
                <a:gd name="connsiteX4" fmla="*/ 6132126 w 9624711"/>
                <a:gd name="connsiteY4" fmla="*/ 1436764 h 2554363"/>
                <a:gd name="connsiteX5" fmla="*/ 7654240 w 9624711"/>
                <a:gd name="connsiteY5" fmla="*/ 700164 h 2554363"/>
                <a:gd name="connsiteX6" fmla="*/ 9530650 w 9624711"/>
                <a:gd name="connsiteY6" fmla="*/ 22829 h 2554363"/>
                <a:gd name="connsiteX7" fmla="*/ 9575053 w 9624711"/>
                <a:gd name="connsiteY7" fmla="*/ 1572229 h 2554363"/>
                <a:gd name="connsiteX8" fmla="*/ 9624711 w 9624711"/>
                <a:gd name="connsiteY8" fmla="*/ 2554363 h 2554363"/>
                <a:gd name="connsiteX0" fmla="*/ 0 w 9575053"/>
                <a:gd name="connsiteY0" fmla="*/ 683231 h 1707697"/>
                <a:gd name="connsiteX1" fmla="*/ 1546201 w 9575053"/>
                <a:gd name="connsiteY1" fmla="*/ 1360564 h 1707697"/>
                <a:gd name="connsiteX2" fmla="*/ 3096733 w 9575053"/>
                <a:gd name="connsiteY2" fmla="*/ 395364 h 1707697"/>
                <a:gd name="connsiteX3" fmla="*/ 4588748 w 9575053"/>
                <a:gd name="connsiteY3" fmla="*/ 700166 h 1707697"/>
                <a:gd name="connsiteX4" fmla="*/ 6132126 w 9575053"/>
                <a:gd name="connsiteY4" fmla="*/ 1436764 h 1707697"/>
                <a:gd name="connsiteX5" fmla="*/ 7654240 w 9575053"/>
                <a:gd name="connsiteY5" fmla="*/ 700164 h 1707697"/>
                <a:gd name="connsiteX6" fmla="*/ 9530650 w 9575053"/>
                <a:gd name="connsiteY6" fmla="*/ 22829 h 1707697"/>
                <a:gd name="connsiteX7" fmla="*/ 9575053 w 9575053"/>
                <a:gd name="connsiteY7" fmla="*/ 1572229 h 1707697"/>
                <a:gd name="connsiteX8" fmla="*/ 22602 w 9575053"/>
                <a:gd name="connsiteY8" fmla="*/ 1707697 h 1707697"/>
                <a:gd name="connsiteX0" fmla="*/ 0 w 9586154"/>
                <a:gd name="connsiteY0" fmla="*/ 683231 h 1707697"/>
                <a:gd name="connsiteX1" fmla="*/ 1546201 w 9586154"/>
                <a:gd name="connsiteY1" fmla="*/ 1360564 h 1707697"/>
                <a:gd name="connsiteX2" fmla="*/ 3096733 w 9586154"/>
                <a:gd name="connsiteY2" fmla="*/ 395364 h 1707697"/>
                <a:gd name="connsiteX3" fmla="*/ 4588748 w 9586154"/>
                <a:gd name="connsiteY3" fmla="*/ 700166 h 1707697"/>
                <a:gd name="connsiteX4" fmla="*/ 6132126 w 9586154"/>
                <a:gd name="connsiteY4" fmla="*/ 1436764 h 1707697"/>
                <a:gd name="connsiteX5" fmla="*/ 7654240 w 9586154"/>
                <a:gd name="connsiteY5" fmla="*/ 700164 h 1707697"/>
                <a:gd name="connsiteX6" fmla="*/ 9530650 w 9586154"/>
                <a:gd name="connsiteY6" fmla="*/ 22829 h 1707697"/>
                <a:gd name="connsiteX7" fmla="*/ 9586154 w 9586154"/>
                <a:gd name="connsiteY7" fmla="*/ 1707696 h 1707697"/>
                <a:gd name="connsiteX8" fmla="*/ 22602 w 9586154"/>
                <a:gd name="connsiteY8" fmla="*/ 1707697 h 1707697"/>
                <a:gd name="connsiteX0" fmla="*/ 0 w 9586154"/>
                <a:gd name="connsiteY0" fmla="*/ 683231 h 1707697"/>
                <a:gd name="connsiteX1" fmla="*/ 1546201 w 9586154"/>
                <a:gd name="connsiteY1" fmla="*/ 1360564 h 1707697"/>
                <a:gd name="connsiteX2" fmla="*/ 3096733 w 9586154"/>
                <a:gd name="connsiteY2" fmla="*/ 395364 h 1707697"/>
                <a:gd name="connsiteX3" fmla="*/ 4588748 w 9586154"/>
                <a:gd name="connsiteY3" fmla="*/ 700166 h 1707697"/>
                <a:gd name="connsiteX4" fmla="*/ 6132126 w 9586154"/>
                <a:gd name="connsiteY4" fmla="*/ 1436764 h 1707697"/>
                <a:gd name="connsiteX5" fmla="*/ 7654240 w 9586154"/>
                <a:gd name="connsiteY5" fmla="*/ 700164 h 1707697"/>
                <a:gd name="connsiteX6" fmla="*/ 9530650 w 9586154"/>
                <a:gd name="connsiteY6" fmla="*/ 22829 h 1707697"/>
                <a:gd name="connsiteX7" fmla="*/ 9586154 w 9586154"/>
                <a:gd name="connsiteY7" fmla="*/ 1707696 h 1707697"/>
                <a:gd name="connsiteX8" fmla="*/ 872102 w 9586154"/>
                <a:gd name="connsiteY8" fmla="*/ 1707696 h 1707697"/>
                <a:gd name="connsiteX9" fmla="*/ 22602 w 9586154"/>
                <a:gd name="connsiteY9" fmla="*/ 1707697 h 1707697"/>
                <a:gd name="connsiteX0" fmla="*/ 0 w 9586154"/>
                <a:gd name="connsiteY0" fmla="*/ 683231 h 1707696"/>
                <a:gd name="connsiteX1" fmla="*/ 1546201 w 9586154"/>
                <a:gd name="connsiteY1" fmla="*/ 1360564 h 1707696"/>
                <a:gd name="connsiteX2" fmla="*/ 3096733 w 9586154"/>
                <a:gd name="connsiteY2" fmla="*/ 395364 h 1707696"/>
                <a:gd name="connsiteX3" fmla="*/ 4588748 w 9586154"/>
                <a:gd name="connsiteY3" fmla="*/ 700166 h 1707696"/>
                <a:gd name="connsiteX4" fmla="*/ 6132126 w 9586154"/>
                <a:gd name="connsiteY4" fmla="*/ 1436764 h 1707696"/>
                <a:gd name="connsiteX5" fmla="*/ 7654240 w 9586154"/>
                <a:gd name="connsiteY5" fmla="*/ 700164 h 1707696"/>
                <a:gd name="connsiteX6" fmla="*/ 9530650 w 9586154"/>
                <a:gd name="connsiteY6" fmla="*/ 22829 h 1707696"/>
                <a:gd name="connsiteX7" fmla="*/ 9586154 w 9586154"/>
                <a:gd name="connsiteY7" fmla="*/ 1707696 h 1707696"/>
                <a:gd name="connsiteX8" fmla="*/ 872102 w 9586154"/>
                <a:gd name="connsiteY8" fmla="*/ 1707696 h 1707696"/>
                <a:gd name="connsiteX9" fmla="*/ 401 w 9586154"/>
                <a:gd name="connsiteY9" fmla="*/ 674763 h 1707696"/>
                <a:gd name="connsiteX0" fmla="*/ 0 w 9586154"/>
                <a:gd name="connsiteY0" fmla="*/ 683231 h 1716163"/>
                <a:gd name="connsiteX1" fmla="*/ 1546201 w 9586154"/>
                <a:gd name="connsiteY1" fmla="*/ 1360564 h 1716163"/>
                <a:gd name="connsiteX2" fmla="*/ 3096733 w 9586154"/>
                <a:gd name="connsiteY2" fmla="*/ 395364 h 1716163"/>
                <a:gd name="connsiteX3" fmla="*/ 4588748 w 9586154"/>
                <a:gd name="connsiteY3" fmla="*/ 700166 h 1716163"/>
                <a:gd name="connsiteX4" fmla="*/ 6132126 w 9586154"/>
                <a:gd name="connsiteY4" fmla="*/ 1436764 h 1716163"/>
                <a:gd name="connsiteX5" fmla="*/ 7654240 w 9586154"/>
                <a:gd name="connsiteY5" fmla="*/ 700164 h 1716163"/>
                <a:gd name="connsiteX6" fmla="*/ 9530650 w 9586154"/>
                <a:gd name="connsiteY6" fmla="*/ 22829 h 1716163"/>
                <a:gd name="connsiteX7" fmla="*/ 9586154 w 9586154"/>
                <a:gd name="connsiteY7" fmla="*/ 1707696 h 1716163"/>
                <a:gd name="connsiteX8" fmla="*/ 72852 w 9586154"/>
                <a:gd name="connsiteY8" fmla="*/ 1716163 h 1716163"/>
                <a:gd name="connsiteX9" fmla="*/ 401 w 9586154"/>
                <a:gd name="connsiteY9" fmla="*/ 674763 h 1716163"/>
                <a:gd name="connsiteX0" fmla="*/ 0 w 9586154"/>
                <a:gd name="connsiteY0" fmla="*/ 674998 h 1707930"/>
                <a:gd name="connsiteX1" fmla="*/ 1546201 w 9586154"/>
                <a:gd name="connsiteY1" fmla="*/ 1352331 h 1707930"/>
                <a:gd name="connsiteX2" fmla="*/ 3096733 w 9586154"/>
                <a:gd name="connsiteY2" fmla="*/ 387131 h 1707930"/>
                <a:gd name="connsiteX3" fmla="*/ 4588748 w 9586154"/>
                <a:gd name="connsiteY3" fmla="*/ 691933 h 1707930"/>
                <a:gd name="connsiteX4" fmla="*/ 6132126 w 9586154"/>
                <a:gd name="connsiteY4" fmla="*/ 1428531 h 1707930"/>
                <a:gd name="connsiteX5" fmla="*/ 7654240 w 9586154"/>
                <a:gd name="connsiteY5" fmla="*/ 691931 h 1707930"/>
                <a:gd name="connsiteX6" fmla="*/ 9575054 w 9586154"/>
                <a:gd name="connsiteY6" fmla="*/ 23063 h 1707930"/>
                <a:gd name="connsiteX7" fmla="*/ 9586154 w 9586154"/>
                <a:gd name="connsiteY7" fmla="*/ 1699463 h 1707930"/>
                <a:gd name="connsiteX8" fmla="*/ 72852 w 9586154"/>
                <a:gd name="connsiteY8" fmla="*/ 1707930 h 1707930"/>
                <a:gd name="connsiteX9" fmla="*/ 401 w 9586154"/>
                <a:gd name="connsiteY9" fmla="*/ 666530 h 1707930"/>
                <a:gd name="connsiteX0" fmla="*/ 4852 w 9591006"/>
                <a:gd name="connsiteY0" fmla="*/ 674998 h 1724863"/>
                <a:gd name="connsiteX1" fmla="*/ 1551053 w 9591006"/>
                <a:gd name="connsiteY1" fmla="*/ 1352331 h 1724863"/>
                <a:gd name="connsiteX2" fmla="*/ 3101585 w 9591006"/>
                <a:gd name="connsiteY2" fmla="*/ 387131 h 1724863"/>
                <a:gd name="connsiteX3" fmla="*/ 4593600 w 9591006"/>
                <a:gd name="connsiteY3" fmla="*/ 691933 h 1724863"/>
                <a:gd name="connsiteX4" fmla="*/ 6136978 w 9591006"/>
                <a:gd name="connsiteY4" fmla="*/ 1428531 h 1724863"/>
                <a:gd name="connsiteX5" fmla="*/ 7659092 w 9591006"/>
                <a:gd name="connsiteY5" fmla="*/ 691931 h 1724863"/>
                <a:gd name="connsiteX6" fmla="*/ 9579906 w 9591006"/>
                <a:gd name="connsiteY6" fmla="*/ 23063 h 1724863"/>
                <a:gd name="connsiteX7" fmla="*/ 9591006 w 9591006"/>
                <a:gd name="connsiteY7" fmla="*/ 1699463 h 1724863"/>
                <a:gd name="connsiteX8" fmla="*/ 0 w 9591006"/>
                <a:gd name="connsiteY8" fmla="*/ 1724863 h 1724863"/>
                <a:gd name="connsiteX9" fmla="*/ 5253 w 9591006"/>
                <a:gd name="connsiteY9" fmla="*/ 666530 h 1724863"/>
                <a:gd name="connsiteX0" fmla="*/ 0 w 9586154"/>
                <a:gd name="connsiteY0" fmla="*/ 674998 h 1707929"/>
                <a:gd name="connsiteX1" fmla="*/ 1546201 w 9586154"/>
                <a:gd name="connsiteY1" fmla="*/ 1352331 h 1707929"/>
                <a:gd name="connsiteX2" fmla="*/ 3096733 w 9586154"/>
                <a:gd name="connsiteY2" fmla="*/ 387131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096733 w 9586154"/>
                <a:gd name="connsiteY2" fmla="*/ 387131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185538 w 9586154"/>
                <a:gd name="connsiteY2" fmla="*/ 370197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185538 w 9586154"/>
                <a:gd name="connsiteY2" fmla="*/ 370197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821862 w 9586154"/>
                <a:gd name="connsiteY3" fmla="*/ 581866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821862 w 9586154"/>
                <a:gd name="connsiteY3" fmla="*/ 581866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821862 w 9586154"/>
                <a:gd name="connsiteY3" fmla="*/ 581866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5087 h 1708018"/>
                <a:gd name="connsiteX1" fmla="*/ 1579503 w 9586154"/>
                <a:gd name="connsiteY1" fmla="*/ 1369354 h 1708018"/>
                <a:gd name="connsiteX2" fmla="*/ 3229942 w 9586154"/>
                <a:gd name="connsiteY2" fmla="*/ 353352 h 1708018"/>
                <a:gd name="connsiteX3" fmla="*/ 4821862 w 9586154"/>
                <a:gd name="connsiteY3" fmla="*/ 581955 h 1708018"/>
                <a:gd name="connsiteX4" fmla="*/ 6387442 w 9586154"/>
                <a:gd name="connsiteY4" fmla="*/ 1445553 h 1708018"/>
                <a:gd name="connsiteX5" fmla="*/ 7654240 w 9586154"/>
                <a:gd name="connsiteY5" fmla="*/ 692020 h 1708018"/>
                <a:gd name="connsiteX6" fmla="*/ 9575054 w 9586154"/>
                <a:gd name="connsiteY6" fmla="*/ 23152 h 1708018"/>
                <a:gd name="connsiteX7" fmla="*/ 9586154 w 9586154"/>
                <a:gd name="connsiteY7" fmla="*/ 1699552 h 1708018"/>
                <a:gd name="connsiteX8" fmla="*/ 6249 w 9586154"/>
                <a:gd name="connsiteY8" fmla="*/ 1708018 h 1708018"/>
                <a:gd name="connsiteX9" fmla="*/ 401 w 9586154"/>
                <a:gd name="connsiteY9" fmla="*/ 666619 h 1708018"/>
                <a:gd name="connsiteX0" fmla="*/ 0 w 9586154"/>
                <a:gd name="connsiteY0" fmla="*/ 675087 h 1708018"/>
                <a:gd name="connsiteX1" fmla="*/ 1579503 w 9586154"/>
                <a:gd name="connsiteY1" fmla="*/ 1369354 h 1708018"/>
                <a:gd name="connsiteX2" fmla="*/ 3229942 w 9586154"/>
                <a:gd name="connsiteY2" fmla="*/ 353352 h 1708018"/>
                <a:gd name="connsiteX3" fmla="*/ 4821862 w 9586154"/>
                <a:gd name="connsiteY3" fmla="*/ 581955 h 1708018"/>
                <a:gd name="connsiteX4" fmla="*/ 6398543 w 9586154"/>
                <a:gd name="connsiteY4" fmla="*/ 1445553 h 1708018"/>
                <a:gd name="connsiteX5" fmla="*/ 7654240 w 9586154"/>
                <a:gd name="connsiteY5" fmla="*/ 692020 h 1708018"/>
                <a:gd name="connsiteX6" fmla="*/ 9575054 w 9586154"/>
                <a:gd name="connsiteY6" fmla="*/ 23152 h 1708018"/>
                <a:gd name="connsiteX7" fmla="*/ 9586154 w 9586154"/>
                <a:gd name="connsiteY7" fmla="*/ 1699552 h 1708018"/>
                <a:gd name="connsiteX8" fmla="*/ 6249 w 9586154"/>
                <a:gd name="connsiteY8" fmla="*/ 1708018 h 1708018"/>
                <a:gd name="connsiteX9" fmla="*/ 401 w 9586154"/>
                <a:gd name="connsiteY9" fmla="*/ 666619 h 1708018"/>
                <a:gd name="connsiteX0" fmla="*/ 0 w 9586154"/>
                <a:gd name="connsiteY0" fmla="*/ 653061 h 1685992"/>
                <a:gd name="connsiteX1" fmla="*/ 1579503 w 9586154"/>
                <a:gd name="connsiteY1" fmla="*/ 1347328 h 1685992"/>
                <a:gd name="connsiteX2" fmla="*/ 3229942 w 9586154"/>
                <a:gd name="connsiteY2" fmla="*/ 331326 h 1685992"/>
                <a:gd name="connsiteX3" fmla="*/ 4821862 w 9586154"/>
                <a:gd name="connsiteY3" fmla="*/ 559929 h 1685992"/>
                <a:gd name="connsiteX4" fmla="*/ 6398543 w 9586154"/>
                <a:gd name="connsiteY4" fmla="*/ 1423527 h 1685992"/>
                <a:gd name="connsiteX5" fmla="*/ 7654240 w 9586154"/>
                <a:gd name="connsiteY5" fmla="*/ 669994 h 1685992"/>
                <a:gd name="connsiteX6" fmla="*/ 9575054 w 9586154"/>
                <a:gd name="connsiteY6" fmla="*/ 1126 h 1685992"/>
                <a:gd name="connsiteX7" fmla="*/ 9586154 w 9586154"/>
                <a:gd name="connsiteY7" fmla="*/ 1677526 h 1685992"/>
                <a:gd name="connsiteX8" fmla="*/ 6249 w 9586154"/>
                <a:gd name="connsiteY8" fmla="*/ 1685992 h 1685992"/>
                <a:gd name="connsiteX9" fmla="*/ 401 w 9586154"/>
                <a:gd name="connsiteY9" fmla="*/ 644593 h 1685992"/>
                <a:gd name="connsiteX0" fmla="*/ 0 w 9586154"/>
                <a:gd name="connsiteY0" fmla="*/ 653123 h 1686054"/>
                <a:gd name="connsiteX1" fmla="*/ 1579503 w 9586154"/>
                <a:gd name="connsiteY1" fmla="*/ 1347390 h 1686054"/>
                <a:gd name="connsiteX2" fmla="*/ 3229942 w 9586154"/>
                <a:gd name="connsiteY2" fmla="*/ 331388 h 1686054"/>
                <a:gd name="connsiteX3" fmla="*/ 4821862 w 9586154"/>
                <a:gd name="connsiteY3" fmla="*/ 559991 h 1686054"/>
                <a:gd name="connsiteX4" fmla="*/ 6398543 w 9586154"/>
                <a:gd name="connsiteY4" fmla="*/ 1423589 h 1686054"/>
                <a:gd name="connsiteX5" fmla="*/ 8020564 w 9586154"/>
                <a:gd name="connsiteY5" fmla="*/ 644656 h 1686054"/>
                <a:gd name="connsiteX6" fmla="*/ 9575054 w 9586154"/>
                <a:gd name="connsiteY6" fmla="*/ 1188 h 1686054"/>
                <a:gd name="connsiteX7" fmla="*/ 9586154 w 9586154"/>
                <a:gd name="connsiteY7" fmla="*/ 1677588 h 1686054"/>
                <a:gd name="connsiteX8" fmla="*/ 6249 w 9586154"/>
                <a:gd name="connsiteY8" fmla="*/ 1686054 h 1686054"/>
                <a:gd name="connsiteX9" fmla="*/ 401 w 9586154"/>
                <a:gd name="connsiteY9" fmla="*/ 644655 h 1686054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229942 w 9586154"/>
                <a:gd name="connsiteY2" fmla="*/ 331004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229942 w 9586154"/>
                <a:gd name="connsiteY2" fmla="*/ 331004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5"/>
                <a:gd name="connsiteY0" fmla="*/ 440307 h 1473238"/>
                <a:gd name="connsiteX1" fmla="*/ 1579503 w 9586155"/>
                <a:gd name="connsiteY1" fmla="*/ 1134574 h 1473238"/>
                <a:gd name="connsiteX2" fmla="*/ 3174438 w 9586155"/>
                <a:gd name="connsiteY2" fmla="*/ 38 h 1473238"/>
                <a:gd name="connsiteX3" fmla="*/ 4821862 w 9586155"/>
                <a:gd name="connsiteY3" fmla="*/ 347175 h 1473238"/>
                <a:gd name="connsiteX4" fmla="*/ 6398543 w 9586155"/>
                <a:gd name="connsiteY4" fmla="*/ 1210773 h 1473238"/>
                <a:gd name="connsiteX5" fmla="*/ 8020564 w 9586155"/>
                <a:gd name="connsiteY5" fmla="*/ 431840 h 1473238"/>
                <a:gd name="connsiteX6" fmla="*/ 9586155 w 9586155"/>
                <a:gd name="connsiteY6" fmla="*/ 101638 h 1473238"/>
                <a:gd name="connsiteX7" fmla="*/ 9586154 w 9586155"/>
                <a:gd name="connsiteY7" fmla="*/ 1464772 h 1473238"/>
                <a:gd name="connsiteX8" fmla="*/ 6249 w 9586155"/>
                <a:gd name="connsiteY8" fmla="*/ 1473238 h 1473238"/>
                <a:gd name="connsiteX9" fmla="*/ 401 w 9586155"/>
                <a:gd name="connsiteY9" fmla="*/ 431839 h 1473238"/>
                <a:gd name="connsiteX0" fmla="*/ 0 w 9586155"/>
                <a:gd name="connsiteY0" fmla="*/ 440307 h 1473238"/>
                <a:gd name="connsiteX1" fmla="*/ 1579503 w 9586155"/>
                <a:gd name="connsiteY1" fmla="*/ 1134574 h 1473238"/>
                <a:gd name="connsiteX2" fmla="*/ 3174438 w 9586155"/>
                <a:gd name="connsiteY2" fmla="*/ 38 h 1473238"/>
                <a:gd name="connsiteX3" fmla="*/ 4821862 w 9586155"/>
                <a:gd name="connsiteY3" fmla="*/ 347175 h 1473238"/>
                <a:gd name="connsiteX4" fmla="*/ 6398543 w 9586155"/>
                <a:gd name="connsiteY4" fmla="*/ 1210773 h 1473238"/>
                <a:gd name="connsiteX5" fmla="*/ 7965059 w 9586155"/>
                <a:gd name="connsiteY5" fmla="*/ 440307 h 1473238"/>
                <a:gd name="connsiteX6" fmla="*/ 9586155 w 9586155"/>
                <a:gd name="connsiteY6" fmla="*/ 101638 h 1473238"/>
                <a:gd name="connsiteX7" fmla="*/ 9586154 w 9586155"/>
                <a:gd name="connsiteY7" fmla="*/ 1464772 h 1473238"/>
                <a:gd name="connsiteX8" fmla="*/ 6249 w 9586155"/>
                <a:gd name="connsiteY8" fmla="*/ 1473238 h 1473238"/>
                <a:gd name="connsiteX9" fmla="*/ 401 w 9586155"/>
                <a:gd name="connsiteY9" fmla="*/ 431839 h 1473238"/>
                <a:gd name="connsiteX0" fmla="*/ 0 w 9586155"/>
                <a:gd name="connsiteY0" fmla="*/ 440307 h 1473238"/>
                <a:gd name="connsiteX1" fmla="*/ 1579503 w 9586155"/>
                <a:gd name="connsiteY1" fmla="*/ 1134574 h 1473238"/>
                <a:gd name="connsiteX2" fmla="*/ 3174438 w 9586155"/>
                <a:gd name="connsiteY2" fmla="*/ 38 h 1473238"/>
                <a:gd name="connsiteX3" fmla="*/ 4821862 w 9586155"/>
                <a:gd name="connsiteY3" fmla="*/ 347175 h 1473238"/>
                <a:gd name="connsiteX4" fmla="*/ 6398543 w 9586155"/>
                <a:gd name="connsiteY4" fmla="*/ 1210773 h 1473238"/>
                <a:gd name="connsiteX5" fmla="*/ 7965059 w 9586155"/>
                <a:gd name="connsiteY5" fmla="*/ 440307 h 1473238"/>
                <a:gd name="connsiteX6" fmla="*/ 9586155 w 9586155"/>
                <a:gd name="connsiteY6" fmla="*/ 101638 h 1473238"/>
                <a:gd name="connsiteX7" fmla="*/ 9586154 w 9586155"/>
                <a:gd name="connsiteY7" fmla="*/ 1464772 h 1473238"/>
                <a:gd name="connsiteX8" fmla="*/ 6249 w 9586155"/>
                <a:gd name="connsiteY8" fmla="*/ 1473238 h 1473238"/>
                <a:gd name="connsiteX9" fmla="*/ 401 w 9586155"/>
                <a:gd name="connsiteY9" fmla="*/ 431839 h 1473238"/>
                <a:gd name="connsiteX0" fmla="*/ 0 w 9586155"/>
                <a:gd name="connsiteY0" fmla="*/ 440307 h 1473238"/>
                <a:gd name="connsiteX1" fmla="*/ 1579503 w 9586155"/>
                <a:gd name="connsiteY1" fmla="*/ 1134574 h 1473238"/>
                <a:gd name="connsiteX2" fmla="*/ 3174438 w 9586155"/>
                <a:gd name="connsiteY2" fmla="*/ 38 h 1473238"/>
                <a:gd name="connsiteX3" fmla="*/ 4821862 w 9586155"/>
                <a:gd name="connsiteY3" fmla="*/ 347175 h 1473238"/>
                <a:gd name="connsiteX4" fmla="*/ 6398543 w 9586155"/>
                <a:gd name="connsiteY4" fmla="*/ 1210773 h 1473238"/>
                <a:gd name="connsiteX5" fmla="*/ 7965059 w 9586155"/>
                <a:gd name="connsiteY5" fmla="*/ 440307 h 1473238"/>
                <a:gd name="connsiteX6" fmla="*/ 9586155 w 9586155"/>
                <a:gd name="connsiteY6" fmla="*/ 101638 h 1473238"/>
                <a:gd name="connsiteX7" fmla="*/ 9586154 w 9586155"/>
                <a:gd name="connsiteY7" fmla="*/ 1464772 h 1473238"/>
                <a:gd name="connsiteX8" fmla="*/ 6249 w 9586155"/>
                <a:gd name="connsiteY8" fmla="*/ 1473238 h 1473238"/>
                <a:gd name="connsiteX9" fmla="*/ 401 w 9586155"/>
                <a:gd name="connsiteY9" fmla="*/ 431839 h 1473238"/>
                <a:gd name="connsiteX10" fmla="*/ 0 w 9586155"/>
                <a:gd name="connsiteY10" fmla="*/ 440307 h 1473238"/>
                <a:gd name="connsiteX0" fmla="*/ 9586154 w 9706043"/>
                <a:gd name="connsiteY0" fmla="*/ 1464772 h 1556212"/>
                <a:gd name="connsiteX1" fmla="*/ 6249 w 9706043"/>
                <a:gd name="connsiteY1" fmla="*/ 1473238 h 1556212"/>
                <a:gd name="connsiteX2" fmla="*/ 401 w 9706043"/>
                <a:gd name="connsiteY2" fmla="*/ 431839 h 1556212"/>
                <a:gd name="connsiteX3" fmla="*/ 0 w 9706043"/>
                <a:gd name="connsiteY3" fmla="*/ 440307 h 1556212"/>
                <a:gd name="connsiteX4" fmla="*/ 1579503 w 9706043"/>
                <a:gd name="connsiteY4" fmla="*/ 1134574 h 1556212"/>
                <a:gd name="connsiteX5" fmla="*/ 3174438 w 9706043"/>
                <a:gd name="connsiteY5" fmla="*/ 38 h 1556212"/>
                <a:gd name="connsiteX6" fmla="*/ 4821862 w 9706043"/>
                <a:gd name="connsiteY6" fmla="*/ 347175 h 1556212"/>
                <a:gd name="connsiteX7" fmla="*/ 6398543 w 9706043"/>
                <a:gd name="connsiteY7" fmla="*/ 1210773 h 1556212"/>
                <a:gd name="connsiteX8" fmla="*/ 7965059 w 9706043"/>
                <a:gd name="connsiteY8" fmla="*/ 440307 h 1556212"/>
                <a:gd name="connsiteX9" fmla="*/ 9586155 w 9706043"/>
                <a:gd name="connsiteY9" fmla="*/ 101638 h 1556212"/>
                <a:gd name="connsiteX10" fmla="*/ 9706042 w 9706043"/>
                <a:gd name="connsiteY10" fmla="*/ 1556212 h 1556212"/>
                <a:gd name="connsiteX0" fmla="*/ 6249 w 9706042"/>
                <a:gd name="connsiteY0" fmla="*/ 1473238 h 1556212"/>
                <a:gd name="connsiteX1" fmla="*/ 401 w 9706042"/>
                <a:gd name="connsiteY1" fmla="*/ 431839 h 1556212"/>
                <a:gd name="connsiteX2" fmla="*/ 0 w 9706042"/>
                <a:gd name="connsiteY2" fmla="*/ 440307 h 1556212"/>
                <a:gd name="connsiteX3" fmla="*/ 1579503 w 9706042"/>
                <a:gd name="connsiteY3" fmla="*/ 1134574 h 1556212"/>
                <a:gd name="connsiteX4" fmla="*/ 3174438 w 9706042"/>
                <a:gd name="connsiteY4" fmla="*/ 38 h 1556212"/>
                <a:gd name="connsiteX5" fmla="*/ 4821862 w 9706042"/>
                <a:gd name="connsiteY5" fmla="*/ 347175 h 1556212"/>
                <a:gd name="connsiteX6" fmla="*/ 6398543 w 9706042"/>
                <a:gd name="connsiteY6" fmla="*/ 1210773 h 1556212"/>
                <a:gd name="connsiteX7" fmla="*/ 7965059 w 9706042"/>
                <a:gd name="connsiteY7" fmla="*/ 440307 h 1556212"/>
                <a:gd name="connsiteX8" fmla="*/ 9586155 w 9706042"/>
                <a:gd name="connsiteY8" fmla="*/ 101638 h 1556212"/>
                <a:gd name="connsiteX9" fmla="*/ 9706042 w 9706042"/>
                <a:gd name="connsiteY9" fmla="*/ 1556212 h 1556212"/>
                <a:gd name="connsiteX0" fmla="*/ 6249 w 9586154"/>
                <a:gd name="connsiteY0" fmla="*/ 1473238 h 1473238"/>
                <a:gd name="connsiteX1" fmla="*/ 401 w 9586154"/>
                <a:gd name="connsiteY1" fmla="*/ 431839 h 1473238"/>
                <a:gd name="connsiteX2" fmla="*/ 0 w 9586154"/>
                <a:gd name="connsiteY2" fmla="*/ 440307 h 1473238"/>
                <a:gd name="connsiteX3" fmla="*/ 1579503 w 9586154"/>
                <a:gd name="connsiteY3" fmla="*/ 1134574 h 1473238"/>
                <a:gd name="connsiteX4" fmla="*/ 3174438 w 9586154"/>
                <a:gd name="connsiteY4" fmla="*/ 38 h 1473238"/>
                <a:gd name="connsiteX5" fmla="*/ 4821862 w 9586154"/>
                <a:gd name="connsiteY5" fmla="*/ 347175 h 1473238"/>
                <a:gd name="connsiteX6" fmla="*/ 6398543 w 9586154"/>
                <a:gd name="connsiteY6" fmla="*/ 1210773 h 1473238"/>
                <a:gd name="connsiteX7" fmla="*/ 7965059 w 9586154"/>
                <a:gd name="connsiteY7" fmla="*/ 440307 h 1473238"/>
                <a:gd name="connsiteX8" fmla="*/ 9586155 w 9586154"/>
                <a:gd name="connsiteY8" fmla="*/ 101638 h 1473238"/>
                <a:gd name="connsiteX0" fmla="*/ 401 w 9586155"/>
                <a:gd name="connsiteY0" fmla="*/ 431839 h 1211001"/>
                <a:gd name="connsiteX1" fmla="*/ 0 w 9586155"/>
                <a:gd name="connsiteY1" fmla="*/ 440307 h 1211001"/>
                <a:gd name="connsiteX2" fmla="*/ 1579503 w 9586155"/>
                <a:gd name="connsiteY2" fmla="*/ 1134574 h 1211001"/>
                <a:gd name="connsiteX3" fmla="*/ 3174438 w 9586155"/>
                <a:gd name="connsiteY3" fmla="*/ 38 h 1211001"/>
                <a:gd name="connsiteX4" fmla="*/ 4821862 w 9586155"/>
                <a:gd name="connsiteY4" fmla="*/ 347175 h 1211001"/>
                <a:gd name="connsiteX5" fmla="*/ 6398543 w 9586155"/>
                <a:gd name="connsiteY5" fmla="*/ 1210773 h 1211001"/>
                <a:gd name="connsiteX6" fmla="*/ 7965059 w 9586155"/>
                <a:gd name="connsiteY6" fmla="*/ 440307 h 1211001"/>
                <a:gd name="connsiteX7" fmla="*/ 9586155 w 9586155"/>
                <a:gd name="connsiteY7" fmla="*/ 101638 h 1211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86155" h="1211001">
                  <a:moveTo>
                    <a:pt x="401" y="431839"/>
                  </a:moveTo>
                  <a:cubicBezTo>
                    <a:pt x="267" y="434662"/>
                    <a:pt x="134" y="437484"/>
                    <a:pt x="0" y="440307"/>
                  </a:cubicBezTo>
                  <a:cubicBezTo>
                    <a:pt x="519666" y="915146"/>
                    <a:pt x="1050430" y="1207952"/>
                    <a:pt x="1579503" y="1134574"/>
                  </a:cubicBezTo>
                  <a:cubicBezTo>
                    <a:pt x="2108576" y="1061196"/>
                    <a:pt x="2456435" y="4271"/>
                    <a:pt x="3174438" y="38"/>
                  </a:cubicBezTo>
                  <a:cubicBezTo>
                    <a:pt x="3892441" y="-4195"/>
                    <a:pt x="3784979" y="348586"/>
                    <a:pt x="4821862" y="347175"/>
                  </a:cubicBezTo>
                  <a:cubicBezTo>
                    <a:pt x="5858745" y="345764"/>
                    <a:pt x="5874677" y="1195251"/>
                    <a:pt x="6398543" y="1210773"/>
                  </a:cubicBezTo>
                  <a:cubicBezTo>
                    <a:pt x="6922409" y="1226295"/>
                    <a:pt x="7289480" y="447363"/>
                    <a:pt x="7965059" y="440307"/>
                  </a:cubicBezTo>
                  <a:cubicBezTo>
                    <a:pt x="8640638" y="433251"/>
                    <a:pt x="8821994" y="74827"/>
                    <a:pt x="9586155" y="101638"/>
                  </a:cubicBezTo>
                </a:path>
              </a:pathLst>
            </a:custGeom>
            <a:noFill/>
            <a:ln w="19050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</p:grpSp>
      <p:sp>
        <p:nvSpPr>
          <p:cNvPr id="37" name="자유형 91">
            <a:extLst>
              <a:ext uri="{FF2B5EF4-FFF2-40B4-BE49-F238E27FC236}">
                <a16:creationId xmlns:a16="http://schemas.microsoft.com/office/drawing/2014/main" id="{B048D1BE-6937-0B3F-8FE3-5E8995203EE6}"/>
              </a:ext>
            </a:extLst>
          </p:cNvPr>
          <p:cNvSpPr/>
          <p:nvPr/>
        </p:nvSpPr>
        <p:spPr>
          <a:xfrm>
            <a:off x="968903" y="5534994"/>
            <a:ext cx="5330345" cy="624900"/>
          </a:xfrm>
          <a:custGeom>
            <a:avLst/>
            <a:gdLst>
              <a:gd name="connsiteX0" fmla="*/ 0 w 9601200"/>
              <a:gd name="connsiteY0" fmla="*/ 458921 h 1299363"/>
              <a:gd name="connsiteX1" fmla="*/ 2023534 w 9601200"/>
              <a:gd name="connsiteY1" fmla="*/ 255721 h 1299363"/>
              <a:gd name="connsiteX2" fmla="*/ 3640667 w 9601200"/>
              <a:gd name="connsiteY2" fmla="*/ 856854 h 1299363"/>
              <a:gd name="connsiteX3" fmla="*/ 4910667 w 9601200"/>
              <a:gd name="connsiteY3" fmla="*/ 467388 h 1299363"/>
              <a:gd name="connsiteX4" fmla="*/ 5765800 w 9601200"/>
              <a:gd name="connsiteY4" fmla="*/ 729854 h 1299363"/>
              <a:gd name="connsiteX5" fmla="*/ 6510867 w 9601200"/>
              <a:gd name="connsiteY5" fmla="*/ 425054 h 1299363"/>
              <a:gd name="connsiteX6" fmla="*/ 7848600 w 9601200"/>
              <a:gd name="connsiteY6" fmla="*/ 1297121 h 1299363"/>
              <a:gd name="connsiteX7" fmla="*/ 8686800 w 9601200"/>
              <a:gd name="connsiteY7" fmla="*/ 120254 h 1299363"/>
              <a:gd name="connsiteX8" fmla="*/ 9601200 w 9601200"/>
              <a:gd name="connsiteY8" fmla="*/ 69454 h 1299363"/>
              <a:gd name="connsiteX0" fmla="*/ 0 w 9601200"/>
              <a:gd name="connsiteY0" fmla="*/ 458921 h 1299363"/>
              <a:gd name="connsiteX1" fmla="*/ 2023534 w 9601200"/>
              <a:gd name="connsiteY1" fmla="*/ 255721 h 1299363"/>
              <a:gd name="connsiteX2" fmla="*/ 3451956 w 9601200"/>
              <a:gd name="connsiteY2" fmla="*/ 899187 h 1299363"/>
              <a:gd name="connsiteX3" fmla="*/ 4910667 w 9601200"/>
              <a:gd name="connsiteY3" fmla="*/ 467388 h 1299363"/>
              <a:gd name="connsiteX4" fmla="*/ 5765800 w 9601200"/>
              <a:gd name="connsiteY4" fmla="*/ 729854 h 1299363"/>
              <a:gd name="connsiteX5" fmla="*/ 6510867 w 9601200"/>
              <a:gd name="connsiteY5" fmla="*/ 425054 h 1299363"/>
              <a:gd name="connsiteX6" fmla="*/ 7848600 w 9601200"/>
              <a:gd name="connsiteY6" fmla="*/ 1297121 h 1299363"/>
              <a:gd name="connsiteX7" fmla="*/ 8686800 w 9601200"/>
              <a:gd name="connsiteY7" fmla="*/ 120254 h 1299363"/>
              <a:gd name="connsiteX8" fmla="*/ 9601200 w 9601200"/>
              <a:gd name="connsiteY8" fmla="*/ 69454 h 1299363"/>
              <a:gd name="connsiteX0" fmla="*/ 0 w 9601200"/>
              <a:gd name="connsiteY0" fmla="*/ 458921 h 1299359"/>
              <a:gd name="connsiteX1" fmla="*/ 2023534 w 9601200"/>
              <a:gd name="connsiteY1" fmla="*/ 255721 h 1299359"/>
              <a:gd name="connsiteX2" fmla="*/ 3451956 w 9601200"/>
              <a:gd name="connsiteY2" fmla="*/ 899187 h 1299359"/>
              <a:gd name="connsiteX3" fmla="*/ 4910667 w 9601200"/>
              <a:gd name="connsiteY3" fmla="*/ 467388 h 1299359"/>
              <a:gd name="connsiteX4" fmla="*/ 5699197 w 9601200"/>
              <a:gd name="connsiteY4" fmla="*/ 738321 h 1299359"/>
              <a:gd name="connsiteX5" fmla="*/ 6510867 w 9601200"/>
              <a:gd name="connsiteY5" fmla="*/ 425054 h 1299359"/>
              <a:gd name="connsiteX6" fmla="*/ 7848600 w 9601200"/>
              <a:gd name="connsiteY6" fmla="*/ 1297121 h 1299359"/>
              <a:gd name="connsiteX7" fmla="*/ 8686800 w 9601200"/>
              <a:gd name="connsiteY7" fmla="*/ 120254 h 1299359"/>
              <a:gd name="connsiteX8" fmla="*/ 9601200 w 9601200"/>
              <a:gd name="connsiteY8" fmla="*/ 69454 h 1299359"/>
              <a:gd name="connsiteX0" fmla="*/ 0 w 9601200"/>
              <a:gd name="connsiteY0" fmla="*/ 458921 h 1299359"/>
              <a:gd name="connsiteX1" fmla="*/ 1945828 w 9601200"/>
              <a:gd name="connsiteY1" fmla="*/ 1271721 h 1299359"/>
              <a:gd name="connsiteX2" fmla="*/ 3451956 w 9601200"/>
              <a:gd name="connsiteY2" fmla="*/ 899187 h 1299359"/>
              <a:gd name="connsiteX3" fmla="*/ 4910667 w 9601200"/>
              <a:gd name="connsiteY3" fmla="*/ 467388 h 1299359"/>
              <a:gd name="connsiteX4" fmla="*/ 5699197 w 9601200"/>
              <a:gd name="connsiteY4" fmla="*/ 738321 h 1299359"/>
              <a:gd name="connsiteX5" fmla="*/ 6510867 w 9601200"/>
              <a:gd name="connsiteY5" fmla="*/ 425054 h 1299359"/>
              <a:gd name="connsiteX6" fmla="*/ 7848600 w 9601200"/>
              <a:gd name="connsiteY6" fmla="*/ 1297121 h 1299359"/>
              <a:gd name="connsiteX7" fmla="*/ 8686800 w 9601200"/>
              <a:gd name="connsiteY7" fmla="*/ 120254 h 1299359"/>
              <a:gd name="connsiteX8" fmla="*/ 9601200 w 9601200"/>
              <a:gd name="connsiteY8" fmla="*/ 69454 h 1299359"/>
              <a:gd name="connsiteX0" fmla="*/ 0 w 9601200"/>
              <a:gd name="connsiteY0" fmla="*/ 579311 h 1419749"/>
              <a:gd name="connsiteX1" fmla="*/ 1945828 w 9601200"/>
              <a:gd name="connsiteY1" fmla="*/ 1392111 h 1419749"/>
              <a:gd name="connsiteX2" fmla="*/ 3463057 w 9601200"/>
              <a:gd name="connsiteY2" fmla="*/ 20511 h 1419749"/>
              <a:gd name="connsiteX3" fmla="*/ 4910667 w 9601200"/>
              <a:gd name="connsiteY3" fmla="*/ 587778 h 1419749"/>
              <a:gd name="connsiteX4" fmla="*/ 5699197 w 9601200"/>
              <a:gd name="connsiteY4" fmla="*/ 858711 h 1419749"/>
              <a:gd name="connsiteX5" fmla="*/ 6510867 w 9601200"/>
              <a:gd name="connsiteY5" fmla="*/ 545444 h 1419749"/>
              <a:gd name="connsiteX6" fmla="*/ 7848600 w 9601200"/>
              <a:gd name="connsiteY6" fmla="*/ 1417511 h 1419749"/>
              <a:gd name="connsiteX7" fmla="*/ 8686800 w 9601200"/>
              <a:gd name="connsiteY7" fmla="*/ 240644 h 1419749"/>
              <a:gd name="connsiteX8" fmla="*/ 9601200 w 9601200"/>
              <a:gd name="connsiteY8" fmla="*/ 189844 h 1419749"/>
              <a:gd name="connsiteX0" fmla="*/ 0 w 9601200"/>
              <a:gd name="connsiteY0" fmla="*/ 558885 h 1399323"/>
              <a:gd name="connsiteX1" fmla="*/ 1945828 w 9601200"/>
              <a:gd name="connsiteY1" fmla="*/ 1371685 h 1399323"/>
              <a:gd name="connsiteX2" fmla="*/ 3463057 w 9601200"/>
              <a:gd name="connsiteY2" fmla="*/ 85 h 1399323"/>
              <a:gd name="connsiteX3" fmla="*/ 4910667 w 9601200"/>
              <a:gd name="connsiteY3" fmla="*/ 567352 h 1399323"/>
              <a:gd name="connsiteX4" fmla="*/ 5699197 w 9601200"/>
              <a:gd name="connsiteY4" fmla="*/ 838285 h 1399323"/>
              <a:gd name="connsiteX5" fmla="*/ 6510867 w 9601200"/>
              <a:gd name="connsiteY5" fmla="*/ 525018 h 1399323"/>
              <a:gd name="connsiteX6" fmla="*/ 7848600 w 9601200"/>
              <a:gd name="connsiteY6" fmla="*/ 1397085 h 1399323"/>
              <a:gd name="connsiteX7" fmla="*/ 8686800 w 9601200"/>
              <a:gd name="connsiteY7" fmla="*/ 220218 h 1399323"/>
              <a:gd name="connsiteX8" fmla="*/ 9601200 w 9601200"/>
              <a:gd name="connsiteY8" fmla="*/ 169418 h 1399323"/>
              <a:gd name="connsiteX0" fmla="*/ 0 w 9601200"/>
              <a:gd name="connsiteY0" fmla="*/ 607408 h 1447846"/>
              <a:gd name="connsiteX1" fmla="*/ 1945828 w 9601200"/>
              <a:gd name="connsiteY1" fmla="*/ 1420208 h 1447846"/>
              <a:gd name="connsiteX2" fmla="*/ 3463057 w 9601200"/>
              <a:gd name="connsiteY2" fmla="*/ 48608 h 1447846"/>
              <a:gd name="connsiteX3" fmla="*/ 4666452 w 9601200"/>
              <a:gd name="connsiteY3" fmla="*/ 361875 h 1447846"/>
              <a:gd name="connsiteX4" fmla="*/ 5699197 w 9601200"/>
              <a:gd name="connsiteY4" fmla="*/ 886808 h 1447846"/>
              <a:gd name="connsiteX5" fmla="*/ 6510867 w 9601200"/>
              <a:gd name="connsiteY5" fmla="*/ 573541 h 1447846"/>
              <a:gd name="connsiteX6" fmla="*/ 7848600 w 9601200"/>
              <a:gd name="connsiteY6" fmla="*/ 1445608 h 1447846"/>
              <a:gd name="connsiteX7" fmla="*/ 8686800 w 9601200"/>
              <a:gd name="connsiteY7" fmla="*/ 268741 h 1447846"/>
              <a:gd name="connsiteX8" fmla="*/ 9601200 w 9601200"/>
              <a:gd name="connsiteY8" fmla="*/ 217941 h 1447846"/>
              <a:gd name="connsiteX0" fmla="*/ 0 w 9601200"/>
              <a:gd name="connsiteY0" fmla="*/ 596390 h 1436828"/>
              <a:gd name="connsiteX1" fmla="*/ 1945828 w 9601200"/>
              <a:gd name="connsiteY1" fmla="*/ 1409190 h 1436828"/>
              <a:gd name="connsiteX2" fmla="*/ 3463057 w 9601200"/>
              <a:gd name="connsiteY2" fmla="*/ 37590 h 1436828"/>
              <a:gd name="connsiteX3" fmla="*/ 4666452 w 9601200"/>
              <a:gd name="connsiteY3" fmla="*/ 350857 h 1436828"/>
              <a:gd name="connsiteX4" fmla="*/ 5699197 w 9601200"/>
              <a:gd name="connsiteY4" fmla="*/ 875790 h 1436828"/>
              <a:gd name="connsiteX5" fmla="*/ 6510867 w 9601200"/>
              <a:gd name="connsiteY5" fmla="*/ 562523 h 1436828"/>
              <a:gd name="connsiteX6" fmla="*/ 7848600 w 9601200"/>
              <a:gd name="connsiteY6" fmla="*/ 1434590 h 1436828"/>
              <a:gd name="connsiteX7" fmla="*/ 8686800 w 9601200"/>
              <a:gd name="connsiteY7" fmla="*/ 257723 h 1436828"/>
              <a:gd name="connsiteX8" fmla="*/ 9601200 w 9601200"/>
              <a:gd name="connsiteY8" fmla="*/ 206923 h 1436828"/>
              <a:gd name="connsiteX0" fmla="*/ 0 w 9601200"/>
              <a:gd name="connsiteY0" fmla="*/ 607408 h 1447846"/>
              <a:gd name="connsiteX1" fmla="*/ 1945828 w 9601200"/>
              <a:gd name="connsiteY1" fmla="*/ 1420208 h 1447846"/>
              <a:gd name="connsiteX2" fmla="*/ 3463057 w 9601200"/>
              <a:gd name="connsiteY2" fmla="*/ 48608 h 1447846"/>
              <a:gd name="connsiteX3" fmla="*/ 4666452 w 9601200"/>
              <a:gd name="connsiteY3" fmla="*/ 361875 h 1447846"/>
              <a:gd name="connsiteX4" fmla="*/ 5887911 w 9601200"/>
              <a:gd name="connsiteY4" fmla="*/ 886808 h 1447846"/>
              <a:gd name="connsiteX5" fmla="*/ 6510867 w 9601200"/>
              <a:gd name="connsiteY5" fmla="*/ 573541 h 1447846"/>
              <a:gd name="connsiteX6" fmla="*/ 7848600 w 9601200"/>
              <a:gd name="connsiteY6" fmla="*/ 1445608 h 1447846"/>
              <a:gd name="connsiteX7" fmla="*/ 8686800 w 9601200"/>
              <a:gd name="connsiteY7" fmla="*/ 268741 h 1447846"/>
              <a:gd name="connsiteX8" fmla="*/ 9601200 w 9601200"/>
              <a:gd name="connsiteY8" fmla="*/ 217941 h 1447846"/>
              <a:gd name="connsiteX0" fmla="*/ 0 w 9601200"/>
              <a:gd name="connsiteY0" fmla="*/ 607408 h 1447989"/>
              <a:gd name="connsiteX1" fmla="*/ 1945828 w 9601200"/>
              <a:gd name="connsiteY1" fmla="*/ 1420208 h 1447989"/>
              <a:gd name="connsiteX2" fmla="*/ 3463057 w 9601200"/>
              <a:gd name="connsiteY2" fmla="*/ 48608 h 1447989"/>
              <a:gd name="connsiteX3" fmla="*/ 4666452 w 9601200"/>
              <a:gd name="connsiteY3" fmla="*/ 361875 h 1447989"/>
              <a:gd name="connsiteX4" fmla="*/ 5887911 w 9601200"/>
              <a:gd name="connsiteY4" fmla="*/ 886808 h 1447989"/>
              <a:gd name="connsiteX5" fmla="*/ 6755083 w 9601200"/>
              <a:gd name="connsiteY5" fmla="*/ 582007 h 1447989"/>
              <a:gd name="connsiteX6" fmla="*/ 7848600 w 9601200"/>
              <a:gd name="connsiteY6" fmla="*/ 1445608 h 1447989"/>
              <a:gd name="connsiteX7" fmla="*/ 8686800 w 9601200"/>
              <a:gd name="connsiteY7" fmla="*/ 268741 h 1447989"/>
              <a:gd name="connsiteX8" fmla="*/ 9601200 w 9601200"/>
              <a:gd name="connsiteY8" fmla="*/ 217941 h 1447989"/>
              <a:gd name="connsiteX0" fmla="*/ 0 w 9601200"/>
              <a:gd name="connsiteY0" fmla="*/ 607408 h 1447777"/>
              <a:gd name="connsiteX1" fmla="*/ 1945828 w 9601200"/>
              <a:gd name="connsiteY1" fmla="*/ 1420208 h 1447777"/>
              <a:gd name="connsiteX2" fmla="*/ 3463057 w 9601200"/>
              <a:gd name="connsiteY2" fmla="*/ 48608 h 1447777"/>
              <a:gd name="connsiteX3" fmla="*/ 4666452 w 9601200"/>
              <a:gd name="connsiteY3" fmla="*/ 361875 h 1447777"/>
              <a:gd name="connsiteX4" fmla="*/ 5887911 w 9601200"/>
              <a:gd name="connsiteY4" fmla="*/ 886808 h 1447777"/>
              <a:gd name="connsiteX5" fmla="*/ 6755083 w 9601200"/>
              <a:gd name="connsiteY5" fmla="*/ 582007 h 1447777"/>
              <a:gd name="connsiteX6" fmla="*/ 7848600 w 9601200"/>
              <a:gd name="connsiteY6" fmla="*/ 1445608 h 1447777"/>
              <a:gd name="connsiteX7" fmla="*/ 8686800 w 9601200"/>
              <a:gd name="connsiteY7" fmla="*/ 268741 h 1447777"/>
              <a:gd name="connsiteX8" fmla="*/ 9601200 w 9601200"/>
              <a:gd name="connsiteY8" fmla="*/ 217941 h 1447777"/>
              <a:gd name="connsiteX0" fmla="*/ 0 w 9601200"/>
              <a:gd name="connsiteY0" fmla="*/ 606063 h 1446432"/>
              <a:gd name="connsiteX1" fmla="*/ 1945828 w 9601200"/>
              <a:gd name="connsiteY1" fmla="*/ 1418863 h 1446432"/>
              <a:gd name="connsiteX2" fmla="*/ 3463057 w 9601200"/>
              <a:gd name="connsiteY2" fmla="*/ 47263 h 1446432"/>
              <a:gd name="connsiteX3" fmla="*/ 4699754 w 9601200"/>
              <a:gd name="connsiteY3" fmla="*/ 368997 h 1446432"/>
              <a:gd name="connsiteX4" fmla="*/ 5887911 w 9601200"/>
              <a:gd name="connsiteY4" fmla="*/ 885463 h 1446432"/>
              <a:gd name="connsiteX5" fmla="*/ 6755083 w 9601200"/>
              <a:gd name="connsiteY5" fmla="*/ 580662 h 1446432"/>
              <a:gd name="connsiteX6" fmla="*/ 7848600 w 9601200"/>
              <a:gd name="connsiteY6" fmla="*/ 1444263 h 1446432"/>
              <a:gd name="connsiteX7" fmla="*/ 8686800 w 9601200"/>
              <a:gd name="connsiteY7" fmla="*/ 267396 h 1446432"/>
              <a:gd name="connsiteX8" fmla="*/ 9601200 w 9601200"/>
              <a:gd name="connsiteY8" fmla="*/ 216596 h 1446432"/>
              <a:gd name="connsiteX0" fmla="*/ 0 w 9601200"/>
              <a:gd name="connsiteY0" fmla="*/ 591636 h 1432005"/>
              <a:gd name="connsiteX1" fmla="*/ 1945828 w 9601200"/>
              <a:gd name="connsiteY1" fmla="*/ 1404436 h 1432005"/>
              <a:gd name="connsiteX2" fmla="*/ 3463057 w 9601200"/>
              <a:gd name="connsiteY2" fmla="*/ 32836 h 1432005"/>
              <a:gd name="connsiteX3" fmla="*/ 4699754 w 9601200"/>
              <a:gd name="connsiteY3" fmla="*/ 354570 h 1432005"/>
              <a:gd name="connsiteX4" fmla="*/ 5887911 w 9601200"/>
              <a:gd name="connsiteY4" fmla="*/ 871036 h 1432005"/>
              <a:gd name="connsiteX5" fmla="*/ 6755083 w 9601200"/>
              <a:gd name="connsiteY5" fmla="*/ 566235 h 1432005"/>
              <a:gd name="connsiteX6" fmla="*/ 7848600 w 9601200"/>
              <a:gd name="connsiteY6" fmla="*/ 1429836 h 1432005"/>
              <a:gd name="connsiteX7" fmla="*/ 8686800 w 9601200"/>
              <a:gd name="connsiteY7" fmla="*/ 252969 h 1432005"/>
              <a:gd name="connsiteX8" fmla="*/ 9601200 w 9601200"/>
              <a:gd name="connsiteY8" fmla="*/ 202169 h 1432005"/>
              <a:gd name="connsiteX0" fmla="*/ 0 w 9601200"/>
              <a:gd name="connsiteY0" fmla="*/ 591636 h 1432005"/>
              <a:gd name="connsiteX1" fmla="*/ 1945828 w 9601200"/>
              <a:gd name="connsiteY1" fmla="*/ 1404436 h 1432005"/>
              <a:gd name="connsiteX2" fmla="*/ 3463057 w 9601200"/>
              <a:gd name="connsiteY2" fmla="*/ 32836 h 1432005"/>
              <a:gd name="connsiteX3" fmla="*/ 4699754 w 9601200"/>
              <a:gd name="connsiteY3" fmla="*/ 354570 h 1432005"/>
              <a:gd name="connsiteX4" fmla="*/ 5887911 w 9601200"/>
              <a:gd name="connsiteY4" fmla="*/ 871036 h 1432005"/>
              <a:gd name="connsiteX5" fmla="*/ 6755083 w 9601200"/>
              <a:gd name="connsiteY5" fmla="*/ 566235 h 1432005"/>
              <a:gd name="connsiteX6" fmla="*/ 7848600 w 9601200"/>
              <a:gd name="connsiteY6" fmla="*/ 1429836 h 1432005"/>
              <a:gd name="connsiteX7" fmla="*/ 8686800 w 9601200"/>
              <a:gd name="connsiteY7" fmla="*/ 252969 h 1432005"/>
              <a:gd name="connsiteX8" fmla="*/ 9601200 w 9601200"/>
              <a:gd name="connsiteY8" fmla="*/ 202169 h 1432005"/>
              <a:gd name="connsiteX0" fmla="*/ 0 w 9601200"/>
              <a:gd name="connsiteY0" fmla="*/ 591636 h 1432005"/>
              <a:gd name="connsiteX1" fmla="*/ 1945828 w 9601200"/>
              <a:gd name="connsiteY1" fmla="*/ 1404436 h 1432005"/>
              <a:gd name="connsiteX2" fmla="*/ 3463057 w 9601200"/>
              <a:gd name="connsiteY2" fmla="*/ 32836 h 1432005"/>
              <a:gd name="connsiteX3" fmla="*/ 4699754 w 9601200"/>
              <a:gd name="connsiteY3" fmla="*/ 354570 h 1432005"/>
              <a:gd name="connsiteX4" fmla="*/ 5887911 w 9601200"/>
              <a:gd name="connsiteY4" fmla="*/ 871036 h 1432005"/>
              <a:gd name="connsiteX5" fmla="*/ 6755083 w 9601200"/>
              <a:gd name="connsiteY5" fmla="*/ 566235 h 1432005"/>
              <a:gd name="connsiteX6" fmla="*/ 7848600 w 9601200"/>
              <a:gd name="connsiteY6" fmla="*/ 1429836 h 1432005"/>
              <a:gd name="connsiteX7" fmla="*/ 8686800 w 9601200"/>
              <a:gd name="connsiteY7" fmla="*/ 252969 h 1432005"/>
              <a:gd name="connsiteX8" fmla="*/ 9601200 w 9601200"/>
              <a:gd name="connsiteY8" fmla="*/ 202169 h 1432005"/>
              <a:gd name="connsiteX0" fmla="*/ 0 w 8686800"/>
              <a:gd name="connsiteY0" fmla="*/ 591636 h 1432005"/>
              <a:gd name="connsiteX1" fmla="*/ 1945828 w 8686800"/>
              <a:gd name="connsiteY1" fmla="*/ 1404436 h 1432005"/>
              <a:gd name="connsiteX2" fmla="*/ 3463057 w 8686800"/>
              <a:gd name="connsiteY2" fmla="*/ 32836 h 1432005"/>
              <a:gd name="connsiteX3" fmla="*/ 4699754 w 8686800"/>
              <a:gd name="connsiteY3" fmla="*/ 354570 h 1432005"/>
              <a:gd name="connsiteX4" fmla="*/ 5887911 w 8686800"/>
              <a:gd name="connsiteY4" fmla="*/ 871036 h 1432005"/>
              <a:gd name="connsiteX5" fmla="*/ 6755083 w 8686800"/>
              <a:gd name="connsiteY5" fmla="*/ 566235 h 1432005"/>
              <a:gd name="connsiteX6" fmla="*/ 7848600 w 8686800"/>
              <a:gd name="connsiteY6" fmla="*/ 1429836 h 1432005"/>
              <a:gd name="connsiteX7" fmla="*/ 8686800 w 8686800"/>
              <a:gd name="connsiteY7" fmla="*/ 252969 h 1432005"/>
              <a:gd name="connsiteX0" fmla="*/ 0 w 7848600"/>
              <a:gd name="connsiteY0" fmla="*/ 591636 h 1432005"/>
              <a:gd name="connsiteX1" fmla="*/ 1945828 w 7848600"/>
              <a:gd name="connsiteY1" fmla="*/ 1404436 h 1432005"/>
              <a:gd name="connsiteX2" fmla="*/ 3463057 w 7848600"/>
              <a:gd name="connsiteY2" fmla="*/ 32836 h 1432005"/>
              <a:gd name="connsiteX3" fmla="*/ 4699754 w 7848600"/>
              <a:gd name="connsiteY3" fmla="*/ 354570 h 1432005"/>
              <a:gd name="connsiteX4" fmla="*/ 5887911 w 7848600"/>
              <a:gd name="connsiteY4" fmla="*/ 871036 h 1432005"/>
              <a:gd name="connsiteX5" fmla="*/ 6755083 w 7848600"/>
              <a:gd name="connsiteY5" fmla="*/ 566235 h 1432005"/>
              <a:gd name="connsiteX6" fmla="*/ 7848600 w 7848600"/>
              <a:gd name="connsiteY6" fmla="*/ 1429836 h 1432005"/>
              <a:gd name="connsiteX0" fmla="*/ 0 w 7848600"/>
              <a:gd name="connsiteY0" fmla="*/ 591636 h 1432005"/>
              <a:gd name="connsiteX1" fmla="*/ 1945828 w 7848600"/>
              <a:gd name="connsiteY1" fmla="*/ 1404436 h 1432005"/>
              <a:gd name="connsiteX2" fmla="*/ 3463057 w 7848600"/>
              <a:gd name="connsiteY2" fmla="*/ 32836 h 1432005"/>
              <a:gd name="connsiteX3" fmla="*/ 4699754 w 7848600"/>
              <a:gd name="connsiteY3" fmla="*/ 354570 h 1432005"/>
              <a:gd name="connsiteX4" fmla="*/ 5887911 w 7848600"/>
              <a:gd name="connsiteY4" fmla="*/ 871036 h 1432005"/>
              <a:gd name="connsiteX5" fmla="*/ 6755083 w 7848600"/>
              <a:gd name="connsiteY5" fmla="*/ 566235 h 1432005"/>
              <a:gd name="connsiteX6" fmla="*/ 7848600 w 7848600"/>
              <a:gd name="connsiteY6" fmla="*/ 1429836 h 1432005"/>
              <a:gd name="connsiteX0" fmla="*/ 0 w 7848600"/>
              <a:gd name="connsiteY0" fmla="*/ 572845 h 1413214"/>
              <a:gd name="connsiteX1" fmla="*/ 1379692 w 7848600"/>
              <a:gd name="connsiteY1" fmla="*/ 962312 h 1413214"/>
              <a:gd name="connsiteX2" fmla="*/ 3463057 w 7848600"/>
              <a:gd name="connsiteY2" fmla="*/ 14045 h 1413214"/>
              <a:gd name="connsiteX3" fmla="*/ 4699754 w 7848600"/>
              <a:gd name="connsiteY3" fmla="*/ 335779 h 1413214"/>
              <a:gd name="connsiteX4" fmla="*/ 5887911 w 7848600"/>
              <a:gd name="connsiteY4" fmla="*/ 852245 h 1413214"/>
              <a:gd name="connsiteX5" fmla="*/ 6755083 w 7848600"/>
              <a:gd name="connsiteY5" fmla="*/ 547444 h 1413214"/>
              <a:gd name="connsiteX6" fmla="*/ 7848600 w 7848600"/>
              <a:gd name="connsiteY6" fmla="*/ 1411045 h 1413214"/>
              <a:gd name="connsiteX0" fmla="*/ 0 w 7848600"/>
              <a:gd name="connsiteY0" fmla="*/ 572845 h 1413214"/>
              <a:gd name="connsiteX1" fmla="*/ 1379692 w 7848600"/>
              <a:gd name="connsiteY1" fmla="*/ 962312 h 1413214"/>
              <a:gd name="connsiteX2" fmla="*/ 3463057 w 7848600"/>
              <a:gd name="connsiteY2" fmla="*/ 14045 h 1413214"/>
              <a:gd name="connsiteX3" fmla="*/ 4699754 w 7848600"/>
              <a:gd name="connsiteY3" fmla="*/ 335779 h 1413214"/>
              <a:gd name="connsiteX4" fmla="*/ 5887911 w 7848600"/>
              <a:gd name="connsiteY4" fmla="*/ 852245 h 1413214"/>
              <a:gd name="connsiteX5" fmla="*/ 6755083 w 7848600"/>
              <a:gd name="connsiteY5" fmla="*/ 547444 h 1413214"/>
              <a:gd name="connsiteX6" fmla="*/ 7848600 w 7848600"/>
              <a:gd name="connsiteY6" fmla="*/ 1411045 h 1413214"/>
              <a:gd name="connsiteX0" fmla="*/ 0 w 7848600"/>
              <a:gd name="connsiteY0" fmla="*/ 589269 h 1429638"/>
              <a:gd name="connsiteX1" fmla="*/ 1379692 w 7848600"/>
              <a:gd name="connsiteY1" fmla="*/ 978736 h 1429638"/>
              <a:gd name="connsiteX2" fmla="*/ 3096733 w 7848600"/>
              <a:gd name="connsiteY2" fmla="*/ 22002 h 1429638"/>
              <a:gd name="connsiteX3" fmla="*/ 4699754 w 7848600"/>
              <a:gd name="connsiteY3" fmla="*/ 352203 h 1429638"/>
              <a:gd name="connsiteX4" fmla="*/ 5887911 w 7848600"/>
              <a:gd name="connsiteY4" fmla="*/ 868669 h 1429638"/>
              <a:gd name="connsiteX5" fmla="*/ 6755083 w 7848600"/>
              <a:gd name="connsiteY5" fmla="*/ 563868 h 1429638"/>
              <a:gd name="connsiteX6" fmla="*/ 7848600 w 7848600"/>
              <a:gd name="connsiteY6" fmla="*/ 1427469 h 1429638"/>
              <a:gd name="connsiteX0" fmla="*/ 0 w 7848600"/>
              <a:gd name="connsiteY0" fmla="*/ 588820 h 1429189"/>
              <a:gd name="connsiteX1" fmla="*/ 1501799 w 7848600"/>
              <a:gd name="connsiteY1" fmla="*/ 969820 h 1429189"/>
              <a:gd name="connsiteX2" fmla="*/ 3096733 w 7848600"/>
              <a:gd name="connsiteY2" fmla="*/ 21553 h 1429189"/>
              <a:gd name="connsiteX3" fmla="*/ 4699754 w 7848600"/>
              <a:gd name="connsiteY3" fmla="*/ 351754 h 1429189"/>
              <a:gd name="connsiteX4" fmla="*/ 5887911 w 7848600"/>
              <a:gd name="connsiteY4" fmla="*/ 868220 h 1429189"/>
              <a:gd name="connsiteX5" fmla="*/ 6755083 w 7848600"/>
              <a:gd name="connsiteY5" fmla="*/ 563419 h 1429189"/>
              <a:gd name="connsiteX6" fmla="*/ 7848600 w 7848600"/>
              <a:gd name="connsiteY6" fmla="*/ 1427020 h 1429189"/>
              <a:gd name="connsiteX0" fmla="*/ 0 w 7848600"/>
              <a:gd name="connsiteY0" fmla="*/ 592851 h 1433220"/>
              <a:gd name="connsiteX1" fmla="*/ 1501799 w 7848600"/>
              <a:gd name="connsiteY1" fmla="*/ 973851 h 1433220"/>
              <a:gd name="connsiteX2" fmla="*/ 3096733 w 7848600"/>
              <a:gd name="connsiteY2" fmla="*/ 25584 h 1433220"/>
              <a:gd name="connsiteX3" fmla="*/ 4588747 w 7848600"/>
              <a:gd name="connsiteY3" fmla="*/ 321919 h 1433220"/>
              <a:gd name="connsiteX4" fmla="*/ 5887911 w 7848600"/>
              <a:gd name="connsiteY4" fmla="*/ 872251 h 1433220"/>
              <a:gd name="connsiteX5" fmla="*/ 6755083 w 7848600"/>
              <a:gd name="connsiteY5" fmla="*/ 567450 h 1433220"/>
              <a:gd name="connsiteX6" fmla="*/ 7848600 w 7848600"/>
              <a:gd name="connsiteY6" fmla="*/ 1431051 h 1433220"/>
              <a:gd name="connsiteX0" fmla="*/ 0 w 7848600"/>
              <a:gd name="connsiteY0" fmla="*/ 584516 h 1424885"/>
              <a:gd name="connsiteX1" fmla="*/ 1501799 w 7848600"/>
              <a:gd name="connsiteY1" fmla="*/ 965516 h 1424885"/>
              <a:gd name="connsiteX2" fmla="*/ 3096733 w 7848600"/>
              <a:gd name="connsiteY2" fmla="*/ 17249 h 1424885"/>
              <a:gd name="connsiteX3" fmla="*/ 4588747 w 7848600"/>
              <a:gd name="connsiteY3" fmla="*/ 313584 h 1424885"/>
              <a:gd name="connsiteX4" fmla="*/ 5887911 w 7848600"/>
              <a:gd name="connsiteY4" fmla="*/ 863916 h 1424885"/>
              <a:gd name="connsiteX5" fmla="*/ 6755083 w 7848600"/>
              <a:gd name="connsiteY5" fmla="*/ 559115 h 1424885"/>
              <a:gd name="connsiteX6" fmla="*/ 7848600 w 7848600"/>
              <a:gd name="connsiteY6" fmla="*/ 1422716 h 1424885"/>
              <a:gd name="connsiteX0" fmla="*/ 0 w 7848600"/>
              <a:gd name="connsiteY0" fmla="*/ 592384 h 1432984"/>
              <a:gd name="connsiteX1" fmla="*/ 1501799 w 7848600"/>
              <a:gd name="connsiteY1" fmla="*/ 973384 h 1432984"/>
              <a:gd name="connsiteX2" fmla="*/ 3096733 w 7848600"/>
              <a:gd name="connsiteY2" fmla="*/ 25117 h 1432984"/>
              <a:gd name="connsiteX3" fmla="*/ 4588747 w 7848600"/>
              <a:gd name="connsiteY3" fmla="*/ 321452 h 1432984"/>
              <a:gd name="connsiteX4" fmla="*/ 6098826 w 7848600"/>
              <a:gd name="connsiteY4" fmla="*/ 829451 h 1432984"/>
              <a:gd name="connsiteX5" fmla="*/ 6755083 w 7848600"/>
              <a:gd name="connsiteY5" fmla="*/ 566983 h 1432984"/>
              <a:gd name="connsiteX6" fmla="*/ 7848600 w 7848600"/>
              <a:gd name="connsiteY6" fmla="*/ 1430584 h 1432984"/>
              <a:gd name="connsiteX0" fmla="*/ 0 w 7848600"/>
              <a:gd name="connsiteY0" fmla="*/ 592384 h 1432984"/>
              <a:gd name="connsiteX1" fmla="*/ 1501799 w 7848600"/>
              <a:gd name="connsiteY1" fmla="*/ 973384 h 1432984"/>
              <a:gd name="connsiteX2" fmla="*/ 3096733 w 7848600"/>
              <a:gd name="connsiteY2" fmla="*/ 25117 h 1432984"/>
              <a:gd name="connsiteX3" fmla="*/ 4588747 w 7848600"/>
              <a:gd name="connsiteY3" fmla="*/ 321452 h 1432984"/>
              <a:gd name="connsiteX4" fmla="*/ 6098826 w 7848600"/>
              <a:gd name="connsiteY4" fmla="*/ 829451 h 1432984"/>
              <a:gd name="connsiteX5" fmla="*/ 6755083 w 7848600"/>
              <a:gd name="connsiteY5" fmla="*/ 566983 h 1432984"/>
              <a:gd name="connsiteX6" fmla="*/ 7848600 w 7848600"/>
              <a:gd name="connsiteY6" fmla="*/ 1430584 h 1432984"/>
              <a:gd name="connsiteX0" fmla="*/ 0 w 7848600"/>
              <a:gd name="connsiteY0" fmla="*/ 586377 h 1426977"/>
              <a:gd name="connsiteX1" fmla="*/ 1501799 w 7848600"/>
              <a:gd name="connsiteY1" fmla="*/ 967377 h 1426977"/>
              <a:gd name="connsiteX2" fmla="*/ 3096733 w 7848600"/>
              <a:gd name="connsiteY2" fmla="*/ 19110 h 1426977"/>
              <a:gd name="connsiteX3" fmla="*/ 4588747 w 7848600"/>
              <a:gd name="connsiteY3" fmla="*/ 315445 h 1426977"/>
              <a:gd name="connsiteX4" fmla="*/ 6098826 w 7848600"/>
              <a:gd name="connsiteY4" fmla="*/ 823444 h 1426977"/>
              <a:gd name="connsiteX5" fmla="*/ 6755083 w 7848600"/>
              <a:gd name="connsiteY5" fmla="*/ 560976 h 1426977"/>
              <a:gd name="connsiteX6" fmla="*/ 7848600 w 7848600"/>
              <a:gd name="connsiteY6" fmla="*/ 1424577 h 1426977"/>
              <a:gd name="connsiteX0" fmla="*/ 0 w 7848600"/>
              <a:gd name="connsiteY0" fmla="*/ 586377 h 1426455"/>
              <a:gd name="connsiteX1" fmla="*/ 1501799 w 7848600"/>
              <a:gd name="connsiteY1" fmla="*/ 967377 h 1426455"/>
              <a:gd name="connsiteX2" fmla="*/ 3096733 w 7848600"/>
              <a:gd name="connsiteY2" fmla="*/ 19110 h 1426455"/>
              <a:gd name="connsiteX3" fmla="*/ 4588747 w 7848600"/>
              <a:gd name="connsiteY3" fmla="*/ 315445 h 1426455"/>
              <a:gd name="connsiteX4" fmla="*/ 6098826 w 7848600"/>
              <a:gd name="connsiteY4" fmla="*/ 823444 h 1426455"/>
              <a:gd name="connsiteX5" fmla="*/ 7654240 w 7848600"/>
              <a:gd name="connsiteY5" fmla="*/ 323910 h 1426455"/>
              <a:gd name="connsiteX6" fmla="*/ 7848600 w 7848600"/>
              <a:gd name="connsiteY6" fmla="*/ 1424577 h 1426455"/>
              <a:gd name="connsiteX0" fmla="*/ 0 w 9524805"/>
              <a:gd name="connsiteY0" fmla="*/ 956734 h 1386915"/>
              <a:gd name="connsiteX1" fmla="*/ 1501799 w 9524805"/>
              <a:gd name="connsiteY1" fmla="*/ 1337734 h 1386915"/>
              <a:gd name="connsiteX2" fmla="*/ 3096733 w 9524805"/>
              <a:gd name="connsiteY2" fmla="*/ 389467 h 1386915"/>
              <a:gd name="connsiteX3" fmla="*/ 4588747 w 9524805"/>
              <a:gd name="connsiteY3" fmla="*/ 685802 h 1386915"/>
              <a:gd name="connsiteX4" fmla="*/ 6098826 w 9524805"/>
              <a:gd name="connsiteY4" fmla="*/ 1193801 h 1386915"/>
              <a:gd name="connsiteX5" fmla="*/ 7654240 w 9524805"/>
              <a:gd name="connsiteY5" fmla="*/ 694267 h 1386915"/>
              <a:gd name="connsiteX6" fmla="*/ 9524805 w 9524805"/>
              <a:gd name="connsiteY6" fmla="*/ 0 h 1386915"/>
              <a:gd name="connsiteX0" fmla="*/ 0 w 9524805"/>
              <a:gd name="connsiteY0" fmla="*/ 956734 h 1422404"/>
              <a:gd name="connsiteX1" fmla="*/ 1501799 w 9524805"/>
              <a:gd name="connsiteY1" fmla="*/ 1337734 h 1422404"/>
              <a:gd name="connsiteX2" fmla="*/ 3096733 w 9524805"/>
              <a:gd name="connsiteY2" fmla="*/ 389467 h 1422404"/>
              <a:gd name="connsiteX3" fmla="*/ 4588747 w 9524805"/>
              <a:gd name="connsiteY3" fmla="*/ 685802 h 1422404"/>
              <a:gd name="connsiteX4" fmla="*/ 6076624 w 9524805"/>
              <a:gd name="connsiteY4" fmla="*/ 1422401 h 1422404"/>
              <a:gd name="connsiteX5" fmla="*/ 7654240 w 9524805"/>
              <a:gd name="connsiteY5" fmla="*/ 694267 h 1422404"/>
              <a:gd name="connsiteX6" fmla="*/ 9524805 w 9524805"/>
              <a:gd name="connsiteY6" fmla="*/ 0 h 1422404"/>
              <a:gd name="connsiteX0" fmla="*/ 0 w 9524805"/>
              <a:gd name="connsiteY0" fmla="*/ 956734 h 1422403"/>
              <a:gd name="connsiteX1" fmla="*/ 1501799 w 9524805"/>
              <a:gd name="connsiteY1" fmla="*/ 1337734 h 1422403"/>
              <a:gd name="connsiteX2" fmla="*/ 3096733 w 9524805"/>
              <a:gd name="connsiteY2" fmla="*/ 389467 h 1422403"/>
              <a:gd name="connsiteX3" fmla="*/ 4588747 w 9524805"/>
              <a:gd name="connsiteY3" fmla="*/ 685802 h 1422403"/>
              <a:gd name="connsiteX4" fmla="*/ 6076624 w 9524805"/>
              <a:gd name="connsiteY4" fmla="*/ 1422401 h 1422403"/>
              <a:gd name="connsiteX5" fmla="*/ 7654240 w 9524805"/>
              <a:gd name="connsiteY5" fmla="*/ 694267 h 1422403"/>
              <a:gd name="connsiteX6" fmla="*/ 9524805 w 9524805"/>
              <a:gd name="connsiteY6" fmla="*/ 0 h 1422403"/>
              <a:gd name="connsiteX0" fmla="*/ 0 w 9524805"/>
              <a:gd name="connsiteY0" fmla="*/ 956734 h 1425164"/>
              <a:gd name="connsiteX1" fmla="*/ 1501799 w 9524805"/>
              <a:gd name="connsiteY1" fmla="*/ 1337734 h 1425164"/>
              <a:gd name="connsiteX2" fmla="*/ 3096733 w 9524805"/>
              <a:gd name="connsiteY2" fmla="*/ 389467 h 1425164"/>
              <a:gd name="connsiteX3" fmla="*/ 4566547 w 9524805"/>
              <a:gd name="connsiteY3" fmla="*/ 922869 h 1425164"/>
              <a:gd name="connsiteX4" fmla="*/ 6076624 w 9524805"/>
              <a:gd name="connsiteY4" fmla="*/ 1422401 h 1425164"/>
              <a:gd name="connsiteX5" fmla="*/ 7654240 w 9524805"/>
              <a:gd name="connsiteY5" fmla="*/ 694267 h 1425164"/>
              <a:gd name="connsiteX6" fmla="*/ 9524805 w 9524805"/>
              <a:gd name="connsiteY6" fmla="*/ 0 h 1425164"/>
              <a:gd name="connsiteX0" fmla="*/ 0 w 9524805"/>
              <a:gd name="connsiteY0" fmla="*/ 956734 h 1424315"/>
              <a:gd name="connsiteX1" fmla="*/ 1501799 w 9524805"/>
              <a:gd name="connsiteY1" fmla="*/ 1337734 h 1424315"/>
              <a:gd name="connsiteX2" fmla="*/ 3096733 w 9524805"/>
              <a:gd name="connsiteY2" fmla="*/ 389467 h 1424315"/>
              <a:gd name="connsiteX3" fmla="*/ 4566547 w 9524805"/>
              <a:gd name="connsiteY3" fmla="*/ 922869 h 1424315"/>
              <a:gd name="connsiteX4" fmla="*/ 6076624 w 9524805"/>
              <a:gd name="connsiteY4" fmla="*/ 1422401 h 1424315"/>
              <a:gd name="connsiteX5" fmla="*/ 7654240 w 9524805"/>
              <a:gd name="connsiteY5" fmla="*/ 694267 h 1424315"/>
              <a:gd name="connsiteX6" fmla="*/ 9524805 w 9524805"/>
              <a:gd name="connsiteY6" fmla="*/ 0 h 1424315"/>
              <a:gd name="connsiteX0" fmla="*/ 0 w 9524805"/>
              <a:gd name="connsiteY0" fmla="*/ 677334 h 1424315"/>
              <a:gd name="connsiteX1" fmla="*/ 1501799 w 9524805"/>
              <a:gd name="connsiteY1" fmla="*/ 1337734 h 1424315"/>
              <a:gd name="connsiteX2" fmla="*/ 3096733 w 9524805"/>
              <a:gd name="connsiteY2" fmla="*/ 389467 h 1424315"/>
              <a:gd name="connsiteX3" fmla="*/ 4566547 w 9524805"/>
              <a:gd name="connsiteY3" fmla="*/ 922869 h 1424315"/>
              <a:gd name="connsiteX4" fmla="*/ 6076624 w 9524805"/>
              <a:gd name="connsiteY4" fmla="*/ 1422401 h 1424315"/>
              <a:gd name="connsiteX5" fmla="*/ 7654240 w 9524805"/>
              <a:gd name="connsiteY5" fmla="*/ 694267 h 1424315"/>
              <a:gd name="connsiteX6" fmla="*/ 9524805 w 9524805"/>
              <a:gd name="connsiteY6" fmla="*/ 0 h 1424315"/>
              <a:gd name="connsiteX0" fmla="*/ 0 w 9524805"/>
              <a:gd name="connsiteY0" fmla="*/ 677334 h 1424315"/>
              <a:gd name="connsiteX1" fmla="*/ 1546201 w 9524805"/>
              <a:gd name="connsiteY1" fmla="*/ 1354667 h 1424315"/>
              <a:gd name="connsiteX2" fmla="*/ 3096733 w 9524805"/>
              <a:gd name="connsiteY2" fmla="*/ 389467 h 1424315"/>
              <a:gd name="connsiteX3" fmla="*/ 4566547 w 9524805"/>
              <a:gd name="connsiteY3" fmla="*/ 922869 h 1424315"/>
              <a:gd name="connsiteX4" fmla="*/ 6076624 w 9524805"/>
              <a:gd name="connsiteY4" fmla="*/ 1422401 h 1424315"/>
              <a:gd name="connsiteX5" fmla="*/ 7654240 w 9524805"/>
              <a:gd name="connsiteY5" fmla="*/ 694267 h 1424315"/>
              <a:gd name="connsiteX6" fmla="*/ 9524805 w 9524805"/>
              <a:gd name="connsiteY6" fmla="*/ 0 h 1424315"/>
              <a:gd name="connsiteX0" fmla="*/ 0 w 9524805"/>
              <a:gd name="connsiteY0" fmla="*/ 677334 h 1424315"/>
              <a:gd name="connsiteX1" fmla="*/ 1546201 w 9524805"/>
              <a:gd name="connsiteY1" fmla="*/ 1354667 h 1424315"/>
              <a:gd name="connsiteX2" fmla="*/ 3096733 w 9524805"/>
              <a:gd name="connsiteY2" fmla="*/ 389467 h 1424315"/>
              <a:gd name="connsiteX3" fmla="*/ 4566547 w 9524805"/>
              <a:gd name="connsiteY3" fmla="*/ 922869 h 1424315"/>
              <a:gd name="connsiteX4" fmla="*/ 6076624 w 9524805"/>
              <a:gd name="connsiteY4" fmla="*/ 1422401 h 1424315"/>
              <a:gd name="connsiteX5" fmla="*/ 7654240 w 9524805"/>
              <a:gd name="connsiteY5" fmla="*/ 694267 h 1424315"/>
              <a:gd name="connsiteX6" fmla="*/ 9524805 w 9524805"/>
              <a:gd name="connsiteY6" fmla="*/ 0 h 1424315"/>
              <a:gd name="connsiteX0" fmla="*/ 0 w 9524805"/>
              <a:gd name="connsiteY0" fmla="*/ 677334 h 1424315"/>
              <a:gd name="connsiteX1" fmla="*/ 1546201 w 9524805"/>
              <a:gd name="connsiteY1" fmla="*/ 1354667 h 1424315"/>
              <a:gd name="connsiteX2" fmla="*/ 3096733 w 9524805"/>
              <a:gd name="connsiteY2" fmla="*/ 389467 h 1424315"/>
              <a:gd name="connsiteX3" fmla="*/ 4566547 w 9524805"/>
              <a:gd name="connsiteY3" fmla="*/ 922869 h 1424315"/>
              <a:gd name="connsiteX4" fmla="*/ 6076624 w 9524805"/>
              <a:gd name="connsiteY4" fmla="*/ 1422401 h 1424315"/>
              <a:gd name="connsiteX5" fmla="*/ 7654240 w 9524805"/>
              <a:gd name="connsiteY5" fmla="*/ 694267 h 1424315"/>
              <a:gd name="connsiteX6" fmla="*/ 9524805 w 9524805"/>
              <a:gd name="connsiteY6" fmla="*/ 0 h 1424315"/>
              <a:gd name="connsiteX0" fmla="*/ 0 w 9524805"/>
              <a:gd name="connsiteY0" fmla="*/ 677334 h 1422401"/>
              <a:gd name="connsiteX1" fmla="*/ 1546201 w 9524805"/>
              <a:gd name="connsiteY1" fmla="*/ 1354667 h 1422401"/>
              <a:gd name="connsiteX2" fmla="*/ 3096733 w 9524805"/>
              <a:gd name="connsiteY2" fmla="*/ 389467 h 1422401"/>
              <a:gd name="connsiteX3" fmla="*/ 4588748 w 9524805"/>
              <a:gd name="connsiteY3" fmla="*/ 694269 h 1422401"/>
              <a:gd name="connsiteX4" fmla="*/ 6076624 w 9524805"/>
              <a:gd name="connsiteY4" fmla="*/ 1422401 h 1422401"/>
              <a:gd name="connsiteX5" fmla="*/ 7654240 w 9524805"/>
              <a:gd name="connsiteY5" fmla="*/ 694267 h 1422401"/>
              <a:gd name="connsiteX6" fmla="*/ 9524805 w 9524805"/>
              <a:gd name="connsiteY6" fmla="*/ 0 h 1422401"/>
              <a:gd name="connsiteX0" fmla="*/ 0 w 9524805"/>
              <a:gd name="connsiteY0" fmla="*/ 677334 h 1422401"/>
              <a:gd name="connsiteX1" fmla="*/ 1546201 w 9524805"/>
              <a:gd name="connsiteY1" fmla="*/ 1354667 h 1422401"/>
              <a:gd name="connsiteX2" fmla="*/ 3096733 w 9524805"/>
              <a:gd name="connsiteY2" fmla="*/ 389467 h 1422401"/>
              <a:gd name="connsiteX3" fmla="*/ 4588748 w 9524805"/>
              <a:gd name="connsiteY3" fmla="*/ 694269 h 1422401"/>
              <a:gd name="connsiteX4" fmla="*/ 6076624 w 9524805"/>
              <a:gd name="connsiteY4" fmla="*/ 1422401 h 1422401"/>
              <a:gd name="connsiteX5" fmla="*/ 7654240 w 9524805"/>
              <a:gd name="connsiteY5" fmla="*/ 694267 h 1422401"/>
              <a:gd name="connsiteX6" fmla="*/ 9524805 w 9524805"/>
              <a:gd name="connsiteY6" fmla="*/ 0 h 1422401"/>
              <a:gd name="connsiteX0" fmla="*/ 0 w 9524805"/>
              <a:gd name="connsiteY0" fmla="*/ 677334 h 1422401"/>
              <a:gd name="connsiteX1" fmla="*/ 1546201 w 9524805"/>
              <a:gd name="connsiteY1" fmla="*/ 1354667 h 1422401"/>
              <a:gd name="connsiteX2" fmla="*/ 3096733 w 9524805"/>
              <a:gd name="connsiteY2" fmla="*/ 389467 h 1422401"/>
              <a:gd name="connsiteX3" fmla="*/ 4588748 w 9524805"/>
              <a:gd name="connsiteY3" fmla="*/ 694269 h 1422401"/>
              <a:gd name="connsiteX4" fmla="*/ 6087724 w 9524805"/>
              <a:gd name="connsiteY4" fmla="*/ 1422401 h 1422401"/>
              <a:gd name="connsiteX5" fmla="*/ 7654240 w 9524805"/>
              <a:gd name="connsiteY5" fmla="*/ 694267 h 1422401"/>
              <a:gd name="connsiteX6" fmla="*/ 9524805 w 9524805"/>
              <a:gd name="connsiteY6" fmla="*/ 0 h 1422401"/>
              <a:gd name="connsiteX0" fmla="*/ 0 w 9524805"/>
              <a:gd name="connsiteY0" fmla="*/ 677334 h 1422401"/>
              <a:gd name="connsiteX1" fmla="*/ 1546201 w 9524805"/>
              <a:gd name="connsiteY1" fmla="*/ 1354667 h 1422401"/>
              <a:gd name="connsiteX2" fmla="*/ 3096733 w 9524805"/>
              <a:gd name="connsiteY2" fmla="*/ 389467 h 1422401"/>
              <a:gd name="connsiteX3" fmla="*/ 4588748 w 9524805"/>
              <a:gd name="connsiteY3" fmla="*/ 694269 h 1422401"/>
              <a:gd name="connsiteX4" fmla="*/ 6087724 w 9524805"/>
              <a:gd name="connsiteY4" fmla="*/ 1422401 h 1422401"/>
              <a:gd name="connsiteX5" fmla="*/ 7654240 w 9524805"/>
              <a:gd name="connsiteY5" fmla="*/ 694267 h 1422401"/>
              <a:gd name="connsiteX6" fmla="*/ 9524805 w 9524805"/>
              <a:gd name="connsiteY6" fmla="*/ 0 h 1422401"/>
              <a:gd name="connsiteX0" fmla="*/ 0 w 9524805"/>
              <a:gd name="connsiteY0" fmla="*/ 677334 h 1422401"/>
              <a:gd name="connsiteX1" fmla="*/ 1546201 w 9524805"/>
              <a:gd name="connsiteY1" fmla="*/ 1354667 h 1422401"/>
              <a:gd name="connsiteX2" fmla="*/ 3096733 w 9524805"/>
              <a:gd name="connsiteY2" fmla="*/ 389467 h 1422401"/>
              <a:gd name="connsiteX3" fmla="*/ 4588748 w 9524805"/>
              <a:gd name="connsiteY3" fmla="*/ 694269 h 1422401"/>
              <a:gd name="connsiteX4" fmla="*/ 6087724 w 9524805"/>
              <a:gd name="connsiteY4" fmla="*/ 1422401 h 1422401"/>
              <a:gd name="connsiteX5" fmla="*/ 7654240 w 9524805"/>
              <a:gd name="connsiteY5" fmla="*/ 694267 h 1422401"/>
              <a:gd name="connsiteX6" fmla="*/ 9524805 w 9524805"/>
              <a:gd name="connsiteY6" fmla="*/ 0 h 1422401"/>
              <a:gd name="connsiteX0" fmla="*/ 0 w 9524805"/>
              <a:gd name="connsiteY0" fmla="*/ 677334 h 1430867"/>
              <a:gd name="connsiteX1" fmla="*/ 1546201 w 9524805"/>
              <a:gd name="connsiteY1" fmla="*/ 1354667 h 1430867"/>
              <a:gd name="connsiteX2" fmla="*/ 3096733 w 9524805"/>
              <a:gd name="connsiteY2" fmla="*/ 389467 h 1430867"/>
              <a:gd name="connsiteX3" fmla="*/ 4588748 w 9524805"/>
              <a:gd name="connsiteY3" fmla="*/ 694269 h 1430867"/>
              <a:gd name="connsiteX4" fmla="*/ 6132126 w 9524805"/>
              <a:gd name="connsiteY4" fmla="*/ 1430867 h 1430867"/>
              <a:gd name="connsiteX5" fmla="*/ 7654240 w 9524805"/>
              <a:gd name="connsiteY5" fmla="*/ 694267 h 1430867"/>
              <a:gd name="connsiteX6" fmla="*/ 9524805 w 9524805"/>
              <a:gd name="connsiteY6" fmla="*/ 0 h 1430867"/>
              <a:gd name="connsiteX0" fmla="*/ 0 w 9524805"/>
              <a:gd name="connsiteY0" fmla="*/ 678201 h 1431734"/>
              <a:gd name="connsiteX1" fmla="*/ 1546201 w 9524805"/>
              <a:gd name="connsiteY1" fmla="*/ 1355534 h 1431734"/>
              <a:gd name="connsiteX2" fmla="*/ 3096733 w 9524805"/>
              <a:gd name="connsiteY2" fmla="*/ 390334 h 1431734"/>
              <a:gd name="connsiteX3" fmla="*/ 4588748 w 9524805"/>
              <a:gd name="connsiteY3" fmla="*/ 695136 h 1431734"/>
              <a:gd name="connsiteX4" fmla="*/ 6132126 w 9524805"/>
              <a:gd name="connsiteY4" fmla="*/ 1431734 h 1431734"/>
              <a:gd name="connsiteX5" fmla="*/ 7654240 w 9524805"/>
              <a:gd name="connsiteY5" fmla="*/ 695134 h 1431734"/>
              <a:gd name="connsiteX6" fmla="*/ 9524805 w 9524805"/>
              <a:gd name="connsiteY6" fmla="*/ 867 h 1431734"/>
              <a:gd name="connsiteX0" fmla="*/ 0 w 9524805"/>
              <a:gd name="connsiteY0" fmla="*/ 677937 h 1431470"/>
              <a:gd name="connsiteX1" fmla="*/ 1546201 w 9524805"/>
              <a:gd name="connsiteY1" fmla="*/ 1355270 h 1431470"/>
              <a:gd name="connsiteX2" fmla="*/ 3096733 w 9524805"/>
              <a:gd name="connsiteY2" fmla="*/ 390070 h 1431470"/>
              <a:gd name="connsiteX3" fmla="*/ 4588748 w 9524805"/>
              <a:gd name="connsiteY3" fmla="*/ 694872 h 1431470"/>
              <a:gd name="connsiteX4" fmla="*/ 6132126 w 9524805"/>
              <a:gd name="connsiteY4" fmla="*/ 1431470 h 1431470"/>
              <a:gd name="connsiteX5" fmla="*/ 7654240 w 9524805"/>
              <a:gd name="connsiteY5" fmla="*/ 694870 h 1431470"/>
              <a:gd name="connsiteX6" fmla="*/ 9524805 w 9524805"/>
              <a:gd name="connsiteY6" fmla="*/ 603 h 1431470"/>
              <a:gd name="connsiteX0" fmla="*/ 0 w 9524805"/>
              <a:gd name="connsiteY0" fmla="*/ 677937 h 1431470"/>
              <a:gd name="connsiteX1" fmla="*/ 1546201 w 9524805"/>
              <a:gd name="connsiteY1" fmla="*/ 1355270 h 1431470"/>
              <a:gd name="connsiteX2" fmla="*/ 3096733 w 9524805"/>
              <a:gd name="connsiteY2" fmla="*/ 390070 h 1431470"/>
              <a:gd name="connsiteX3" fmla="*/ 4588748 w 9524805"/>
              <a:gd name="connsiteY3" fmla="*/ 694872 h 1431470"/>
              <a:gd name="connsiteX4" fmla="*/ 6132126 w 9524805"/>
              <a:gd name="connsiteY4" fmla="*/ 1431470 h 1431470"/>
              <a:gd name="connsiteX5" fmla="*/ 7654240 w 9524805"/>
              <a:gd name="connsiteY5" fmla="*/ 694870 h 1431470"/>
              <a:gd name="connsiteX6" fmla="*/ 9524805 w 9524805"/>
              <a:gd name="connsiteY6" fmla="*/ 603 h 1431470"/>
              <a:gd name="connsiteX0" fmla="*/ 0 w 9524805"/>
              <a:gd name="connsiteY0" fmla="*/ 677937 h 1431470"/>
              <a:gd name="connsiteX1" fmla="*/ 1546201 w 9524805"/>
              <a:gd name="connsiteY1" fmla="*/ 1355270 h 1431470"/>
              <a:gd name="connsiteX2" fmla="*/ 3096733 w 9524805"/>
              <a:gd name="connsiteY2" fmla="*/ 390070 h 1431470"/>
              <a:gd name="connsiteX3" fmla="*/ 4588748 w 9524805"/>
              <a:gd name="connsiteY3" fmla="*/ 694872 h 1431470"/>
              <a:gd name="connsiteX4" fmla="*/ 6132126 w 9524805"/>
              <a:gd name="connsiteY4" fmla="*/ 1431470 h 1431470"/>
              <a:gd name="connsiteX5" fmla="*/ 7654240 w 9524805"/>
              <a:gd name="connsiteY5" fmla="*/ 694870 h 1431470"/>
              <a:gd name="connsiteX6" fmla="*/ 9524805 w 9524805"/>
              <a:gd name="connsiteY6" fmla="*/ 603 h 1431470"/>
              <a:gd name="connsiteX0" fmla="*/ 0 w 9524805"/>
              <a:gd name="connsiteY0" fmla="*/ 677937 h 1431543"/>
              <a:gd name="connsiteX1" fmla="*/ 1546201 w 9524805"/>
              <a:gd name="connsiteY1" fmla="*/ 1355270 h 1431543"/>
              <a:gd name="connsiteX2" fmla="*/ 3096733 w 9524805"/>
              <a:gd name="connsiteY2" fmla="*/ 390070 h 1431543"/>
              <a:gd name="connsiteX3" fmla="*/ 4588748 w 9524805"/>
              <a:gd name="connsiteY3" fmla="*/ 694872 h 1431543"/>
              <a:gd name="connsiteX4" fmla="*/ 6132126 w 9524805"/>
              <a:gd name="connsiteY4" fmla="*/ 1431470 h 1431543"/>
              <a:gd name="connsiteX5" fmla="*/ 7654240 w 9524805"/>
              <a:gd name="connsiteY5" fmla="*/ 694870 h 1431543"/>
              <a:gd name="connsiteX6" fmla="*/ 9524805 w 9524805"/>
              <a:gd name="connsiteY6" fmla="*/ 603 h 1431543"/>
              <a:gd name="connsiteX0" fmla="*/ 0 w 9524805"/>
              <a:gd name="connsiteY0" fmla="*/ 677937 h 1431543"/>
              <a:gd name="connsiteX1" fmla="*/ 1546201 w 9524805"/>
              <a:gd name="connsiteY1" fmla="*/ 1355270 h 1431543"/>
              <a:gd name="connsiteX2" fmla="*/ 3096733 w 9524805"/>
              <a:gd name="connsiteY2" fmla="*/ 390070 h 1431543"/>
              <a:gd name="connsiteX3" fmla="*/ 4588748 w 9524805"/>
              <a:gd name="connsiteY3" fmla="*/ 694872 h 1431543"/>
              <a:gd name="connsiteX4" fmla="*/ 6132126 w 9524805"/>
              <a:gd name="connsiteY4" fmla="*/ 1431470 h 1431543"/>
              <a:gd name="connsiteX5" fmla="*/ 7654240 w 9524805"/>
              <a:gd name="connsiteY5" fmla="*/ 694870 h 1431543"/>
              <a:gd name="connsiteX6" fmla="*/ 9524805 w 9524805"/>
              <a:gd name="connsiteY6" fmla="*/ 603 h 1431543"/>
              <a:gd name="connsiteX0" fmla="*/ 0 w 9571866"/>
              <a:gd name="connsiteY0" fmla="*/ 715896 h 1469533"/>
              <a:gd name="connsiteX1" fmla="*/ 1546201 w 9571866"/>
              <a:gd name="connsiteY1" fmla="*/ 1393229 h 1469533"/>
              <a:gd name="connsiteX2" fmla="*/ 3096733 w 9571866"/>
              <a:gd name="connsiteY2" fmla="*/ 428029 h 1469533"/>
              <a:gd name="connsiteX3" fmla="*/ 4588748 w 9571866"/>
              <a:gd name="connsiteY3" fmla="*/ 732831 h 1469533"/>
              <a:gd name="connsiteX4" fmla="*/ 6132126 w 9571866"/>
              <a:gd name="connsiteY4" fmla="*/ 1469429 h 1469533"/>
              <a:gd name="connsiteX5" fmla="*/ 7654240 w 9571866"/>
              <a:gd name="connsiteY5" fmla="*/ 732829 h 1469533"/>
              <a:gd name="connsiteX6" fmla="*/ 9397441 w 9571866"/>
              <a:gd name="connsiteY6" fmla="*/ 55494 h 1469533"/>
              <a:gd name="connsiteX7" fmla="*/ 9524805 w 9571866"/>
              <a:gd name="connsiteY7" fmla="*/ 38562 h 1469533"/>
              <a:gd name="connsiteX0" fmla="*/ 0 w 9592311"/>
              <a:gd name="connsiteY0" fmla="*/ 665766 h 1681768"/>
              <a:gd name="connsiteX1" fmla="*/ 1546201 w 9592311"/>
              <a:gd name="connsiteY1" fmla="*/ 1343099 h 1681768"/>
              <a:gd name="connsiteX2" fmla="*/ 3096733 w 9592311"/>
              <a:gd name="connsiteY2" fmla="*/ 377899 h 1681768"/>
              <a:gd name="connsiteX3" fmla="*/ 4588748 w 9592311"/>
              <a:gd name="connsiteY3" fmla="*/ 682701 h 1681768"/>
              <a:gd name="connsiteX4" fmla="*/ 6132126 w 9592311"/>
              <a:gd name="connsiteY4" fmla="*/ 1419299 h 1681768"/>
              <a:gd name="connsiteX5" fmla="*/ 7654240 w 9592311"/>
              <a:gd name="connsiteY5" fmla="*/ 682699 h 1681768"/>
              <a:gd name="connsiteX6" fmla="*/ 9397441 w 9592311"/>
              <a:gd name="connsiteY6" fmla="*/ 5364 h 1681768"/>
              <a:gd name="connsiteX7" fmla="*/ 9569208 w 9592311"/>
              <a:gd name="connsiteY7" fmla="*/ 1681765 h 1681768"/>
              <a:gd name="connsiteX0" fmla="*/ 0 w 9569208"/>
              <a:gd name="connsiteY0" fmla="*/ 660402 h 1676401"/>
              <a:gd name="connsiteX1" fmla="*/ 1546201 w 9569208"/>
              <a:gd name="connsiteY1" fmla="*/ 1337735 h 1676401"/>
              <a:gd name="connsiteX2" fmla="*/ 3096733 w 9569208"/>
              <a:gd name="connsiteY2" fmla="*/ 372535 h 1676401"/>
              <a:gd name="connsiteX3" fmla="*/ 4588748 w 9569208"/>
              <a:gd name="connsiteY3" fmla="*/ 677337 h 1676401"/>
              <a:gd name="connsiteX4" fmla="*/ 6132126 w 9569208"/>
              <a:gd name="connsiteY4" fmla="*/ 1413935 h 1676401"/>
              <a:gd name="connsiteX5" fmla="*/ 7654240 w 9569208"/>
              <a:gd name="connsiteY5" fmla="*/ 677335 h 1676401"/>
              <a:gd name="connsiteX6" fmla="*/ 9397441 w 9569208"/>
              <a:gd name="connsiteY6" fmla="*/ 0 h 1676401"/>
              <a:gd name="connsiteX7" fmla="*/ 9569208 w 9569208"/>
              <a:gd name="connsiteY7" fmla="*/ 1676401 h 1676401"/>
              <a:gd name="connsiteX0" fmla="*/ 0 w 9569208"/>
              <a:gd name="connsiteY0" fmla="*/ 660402 h 1676401"/>
              <a:gd name="connsiteX1" fmla="*/ 1546201 w 9569208"/>
              <a:gd name="connsiteY1" fmla="*/ 1337735 h 1676401"/>
              <a:gd name="connsiteX2" fmla="*/ 3096733 w 9569208"/>
              <a:gd name="connsiteY2" fmla="*/ 372535 h 1676401"/>
              <a:gd name="connsiteX3" fmla="*/ 4588748 w 9569208"/>
              <a:gd name="connsiteY3" fmla="*/ 677337 h 1676401"/>
              <a:gd name="connsiteX4" fmla="*/ 6132126 w 9569208"/>
              <a:gd name="connsiteY4" fmla="*/ 1413935 h 1676401"/>
              <a:gd name="connsiteX5" fmla="*/ 7654240 w 9569208"/>
              <a:gd name="connsiteY5" fmla="*/ 677335 h 1676401"/>
              <a:gd name="connsiteX6" fmla="*/ 9530650 w 9569208"/>
              <a:gd name="connsiteY6" fmla="*/ 0 h 1676401"/>
              <a:gd name="connsiteX7" fmla="*/ 9569208 w 9569208"/>
              <a:gd name="connsiteY7" fmla="*/ 1676401 h 1676401"/>
              <a:gd name="connsiteX0" fmla="*/ 0 w 9569208"/>
              <a:gd name="connsiteY0" fmla="*/ 660609 h 1676608"/>
              <a:gd name="connsiteX1" fmla="*/ 1546201 w 9569208"/>
              <a:gd name="connsiteY1" fmla="*/ 1337942 h 1676608"/>
              <a:gd name="connsiteX2" fmla="*/ 3096733 w 9569208"/>
              <a:gd name="connsiteY2" fmla="*/ 372742 h 1676608"/>
              <a:gd name="connsiteX3" fmla="*/ 4588748 w 9569208"/>
              <a:gd name="connsiteY3" fmla="*/ 677544 h 1676608"/>
              <a:gd name="connsiteX4" fmla="*/ 6132126 w 9569208"/>
              <a:gd name="connsiteY4" fmla="*/ 1414142 h 1676608"/>
              <a:gd name="connsiteX5" fmla="*/ 7654240 w 9569208"/>
              <a:gd name="connsiteY5" fmla="*/ 677542 h 1676608"/>
              <a:gd name="connsiteX6" fmla="*/ 9530650 w 9569208"/>
              <a:gd name="connsiteY6" fmla="*/ 207 h 1676608"/>
              <a:gd name="connsiteX7" fmla="*/ 9569208 w 9569208"/>
              <a:gd name="connsiteY7" fmla="*/ 1676608 h 1676608"/>
              <a:gd name="connsiteX0" fmla="*/ 0 w 9558107"/>
              <a:gd name="connsiteY0" fmla="*/ 660609 h 1702008"/>
              <a:gd name="connsiteX1" fmla="*/ 1546201 w 9558107"/>
              <a:gd name="connsiteY1" fmla="*/ 1337942 h 1702008"/>
              <a:gd name="connsiteX2" fmla="*/ 3096733 w 9558107"/>
              <a:gd name="connsiteY2" fmla="*/ 372742 h 1702008"/>
              <a:gd name="connsiteX3" fmla="*/ 4588748 w 9558107"/>
              <a:gd name="connsiteY3" fmla="*/ 677544 h 1702008"/>
              <a:gd name="connsiteX4" fmla="*/ 6132126 w 9558107"/>
              <a:gd name="connsiteY4" fmla="*/ 1414142 h 1702008"/>
              <a:gd name="connsiteX5" fmla="*/ 7654240 w 9558107"/>
              <a:gd name="connsiteY5" fmla="*/ 677542 h 1702008"/>
              <a:gd name="connsiteX6" fmla="*/ 9530650 w 9558107"/>
              <a:gd name="connsiteY6" fmla="*/ 207 h 1702008"/>
              <a:gd name="connsiteX7" fmla="*/ 9558107 w 9558107"/>
              <a:gd name="connsiteY7" fmla="*/ 1702008 h 1702008"/>
              <a:gd name="connsiteX0" fmla="*/ 0 w 9857826"/>
              <a:gd name="connsiteY0" fmla="*/ 660609 h 1414246"/>
              <a:gd name="connsiteX1" fmla="*/ 1546201 w 9857826"/>
              <a:gd name="connsiteY1" fmla="*/ 1337942 h 1414246"/>
              <a:gd name="connsiteX2" fmla="*/ 3096733 w 9857826"/>
              <a:gd name="connsiteY2" fmla="*/ 372742 h 1414246"/>
              <a:gd name="connsiteX3" fmla="*/ 4588748 w 9857826"/>
              <a:gd name="connsiteY3" fmla="*/ 677544 h 1414246"/>
              <a:gd name="connsiteX4" fmla="*/ 6132126 w 9857826"/>
              <a:gd name="connsiteY4" fmla="*/ 1414142 h 1414246"/>
              <a:gd name="connsiteX5" fmla="*/ 7654240 w 9857826"/>
              <a:gd name="connsiteY5" fmla="*/ 677542 h 1414246"/>
              <a:gd name="connsiteX6" fmla="*/ 9530650 w 9857826"/>
              <a:gd name="connsiteY6" fmla="*/ 207 h 1414246"/>
              <a:gd name="connsiteX7" fmla="*/ 9857826 w 9857826"/>
              <a:gd name="connsiteY7" fmla="*/ 1371808 h 1414246"/>
              <a:gd name="connsiteX0" fmla="*/ 0 w 9624711"/>
              <a:gd name="connsiteY0" fmla="*/ 660609 h 2531741"/>
              <a:gd name="connsiteX1" fmla="*/ 1546201 w 9624711"/>
              <a:gd name="connsiteY1" fmla="*/ 1337942 h 2531741"/>
              <a:gd name="connsiteX2" fmla="*/ 3096733 w 9624711"/>
              <a:gd name="connsiteY2" fmla="*/ 372742 h 2531741"/>
              <a:gd name="connsiteX3" fmla="*/ 4588748 w 9624711"/>
              <a:gd name="connsiteY3" fmla="*/ 677544 h 2531741"/>
              <a:gd name="connsiteX4" fmla="*/ 6132126 w 9624711"/>
              <a:gd name="connsiteY4" fmla="*/ 1414142 h 2531741"/>
              <a:gd name="connsiteX5" fmla="*/ 7654240 w 9624711"/>
              <a:gd name="connsiteY5" fmla="*/ 677542 h 2531741"/>
              <a:gd name="connsiteX6" fmla="*/ 9530650 w 9624711"/>
              <a:gd name="connsiteY6" fmla="*/ 207 h 2531741"/>
              <a:gd name="connsiteX7" fmla="*/ 9624711 w 9624711"/>
              <a:gd name="connsiteY7" fmla="*/ 2531741 h 2531741"/>
              <a:gd name="connsiteX0" fmla="*/ 0 w 9624711"/>
              <a:gd name="connsiteY0" fmla="*/ 683231 h 2554363"/>
              <a:gd name="connsiteX1" fmla="*/ 1546201 w 9624711"/>
              <a:gd name="connsiteY1" fmla="*/ 1360564 h 2554363"/>
              <a:gd name="connsiteX2" fmla="*/ 3096733 w 9624711"/>
              <a:gd name="connsiteY2" fmla="*/ 395364 h 2554363"/>
              <a:gd name="connsiteX3" fmla="*/ 4588748 w 9624711"/>
              <a:gd name="connsiteY3" fmla="*/ 700166 h 2554363"/>
              <a:gd name="connsiteX4" fmla="*/ 6132126 w 9624711"/>
              <a:gd name="connsiteY4" fmla="*/ 1436764 h 2554363"/>
              <a:gd name="connsiteX5" fmla="*/ 7654240 w 9624711"/>
              <a:gd name="connsiteY5" fmla="*/ 700164 h 2554363"/>
              <a:gd name="connsiteX6" fmla="*/ 9530650 w 9624711"/>
              <a:gd name="connsiteY6" fmla="*/ 22829 h 2554363"/>
              <a:gd name="connsiteX7" fmla="*/ 9575053 w 9624711"/>
              <a:gd name="connsiteY7" fmla="*/ 1572229 h 2554363"/>
              <a:gd name="connsiteX8" fmla="*/ 9624711 w 9624711"/>
              <a:gd name="connsiteY8" fmla="*/ 2554363 h 2554363"/>
              <a:gd name="connsiteX0" fmla="*/ 0 w 9575053"/>
              <a:gd name="connsiteY0" fmla="*/ 683231 h 1707697"/>
              <a:gd name="connsiteX1" fmla="*/ 1546201 w 9575053"/>
              <a:gd name="connsiteY1" fmla="*/ 1360564 h 1707697"/>
              <a:gd name="connsiteX2" fmla="*/ 3096733 w 9575053"/>
              <a:gd name="connsiteY2" fmla="*/ 395364 h 1707697"/>
              <a:gd name="connsiteX3" fmla="*/ 4588748 w 9575053"/>
              <a:gd name="connsiteY3" fmla="*/ 700166 h 1707697"/>
              <a:gd name="connsiteX4" fmla="*/ 6132126 w 9575053"/>
              <a:gd name="connsiteY4" fmla="*/ 1436764 h 1707697"/>
              <a:gd name="connsiteX5" fmla="*/ 7654240 w 9575053"/>
              <a:gd name="connsiteY5" fmla="*/ 700164 h 1707697"/>
              <a:gd name="connsiteX6" fmla="*/ 9530650 w 9575053"/>
              <a:gd name="connsiteY6" fmla="*/ 22829 h 1707697"/>
              <a:gd name="connsiteX7" fmla="*/ 9575053 w 9575053"/>
              <a:gd name="connsiteY7" fmla="*/ 1572229 h 1707697"/>
              <a:gd name="connsiteX8" fmla="*/ 22602 w 9575053"/>
              <a:gd name="connsiteY8" fmla="*/ 1707697 h 1707697"/>
              <a:gd name="connsiteX0" fmla="*/ 0 w 9586154"/>
              <a:gd name="connsiteY0" fmla="*/ 683231 h 1707697"/>
              <a:gd name="connsiteX1" fmla="*/ 1546201 w 9586154"/>
              <a:gd name="connsiteY1" fmla="*/ 1360564 h 1707697"/>
              <a:gd name="connsiteX2" fmla="*/ 3096733 w 9586154"/>
              <a:gd name="connsiteY2" fmla="*/ 395364 h 1707697"/>
              <a:gd name="connsiteX3" fmla="*/ 4588748 w 9586154"/>
              <a:gd name="connsiteY3" fmla="*/ 700166 h 1707697"/>
              <a:gd name="connsiteX4" fmla="*/ 6132126 w 9586154"/>
              <a:gd name="connsiteY4" fmla="*/ 1436764 h 1707697"/>
              <a:gd name="connsiteX5" fmla="*/ 7654240 w 9586154"/>
              <a:gd name="connsiteY5" fmla="*/ 700164 h 1707697"/>
              <a:gd name="connsiteX6" fmla="*/ 9530650 w 9586154"/>
              <a:gd name="connsiteY6" fmla="*/ 22829 h 1707697"/>
              <a:gd name="connsiteX7" fmla="*/ 9586154 w 9586154"/>
              <a:gd name="connsiteY7" fmla="*/ 1707696 h 1707697"/>
              <a:gd name="connsiteX8" fmla="*/ 22602 w 9586154"/>
              <a:gd name="connsiteY8" fmla="*/ 1707697 h 1707697"/>
              <a:gd name="connsiteX0" fmla="*/ 0 w 9586154"/>
              <a:gd name="connsiteY0" fmla="*/ 683231 h 1707697"/>
              <a:gd name="connsiteX1" fmla="*/ 1546201 w 9586154"/>
              <a:gd name="connsiteY1" fmla="*/ 1360564 h 1707697"/>
              <a:gd name="connsiteX2" fmla="*/ 3096733 w 9586154"/>
              <a:gd name="connsiteY2" fmla="*/ 395364 h 1707697"/>
              <a:gd name="connsiteX3" fmla="*/ 4588748 w 9586154"/>
              <a:gd name="connsiteY3" fmla="*/ 700166 h 1707697"/>
              <a:gd name="connsiteX4" fmla="*/ 6132126 w 9586154"/>
              <a:gd name="connsiteY4" fmla="*/ 1436764 h 1707697"/>
              <a:gd name="connsiteX5" fmla="*/ 7654240 w 9586154"/>
              <a:gd name="connsiteY5" fmla="*/ 700164 h 1707697"/>
              <a:gd name="connsiteX6" fmla="*/ 9530650 w 9586154"/>
              <a:gd name="connsiteY6" fmla="*/ 22829 h 1707697"/>
              <a:gd name="connsiteX7" fmla="*/ 9586154 w 9586154"/>
              <a:gd name="connsiteY7" fmla="*/ 1707696 h 1707697"/>
              <a:gd name="connsiteX8" fmla="*/ 872102 w 9586154"/>
              <a:gd name="connsiteY8" fmla="*/ 1707696 h 1707697"/>
              <a:gd name="connsiteX9" fmla="*/ 22602 w 9586154"/>
              <a:gd name="connsiteY9" fmla="*/ 1707697 h 1707697"/>
              <a:gd name="connsiteX0" fmla="*/ 0 w 9586154"/>
              <a:gd name="connsiteY0" fmla="*/ 683231 h 1707696"/>
              <a:gd name="connsiteX1" fmla="*/ 1546201 w 9586154"/>
              <a:gd name="connsiteY1" fmla="*/ 1360564 h 1707696"/>
              <a:gd name="connsiteX2" fmla="*/ 3096733 w 9586154"/>
              <a:gd name="connsiteY2" fmla="*/ 395364 h 1707696"/>
              <a:gd name="connsiteX3" fmla="*/ 4588748 w 9586154"/>
              <a:gd name="connsiteY3" fmla="*/ 700166 h 1707696"/>
              <a:gd name="connsiteX4" fmla="*/ 6132126 w 9586154"/>
              <a:gd name="connsiteY4" fmla="*/ 1436764 h 1707696"/>
              <a:gd name="connsiteX5" fmla="*/ 7654240 w 9586154"/>
              <a:gd name="connsiteY5" fmla="*/ 700164 h 1707696"/>
              <a:gd name="connsiteX6" fmla="*/ 9530650 w 9586154"/>
              <a:gd name="connsiteY6" fmla="*/ 22829 h 1707696"/>
              <a:gd name="connsiteX7" fmla="*/ 9586154 w 9586154"/>
              <a:gd name="connsiteY7" fmla="*/ 1707696 h 1707696"/>
              <a:gd name="connsiteX8" fmla="*/ 872102 w 9586154"/>
              <a:gd name="connsiteY8" fmla="*/ 1707696 h 1707696"/>
              <a:gd name="connsiteX9" fmla="*/ 401 w 9586154"/>
              <a:gd name="connsiteY9" fmla="*/ 674763 h 1707696"/>
              <a:gd name="connsiteX0" fmla="*/ 0 w 9586154"/>
              <a:gd name="connsiteY0" fmla="*/ 683231 h 1716163"/>
              <a:gd name="connsiteX1" fmla="*/ 1546201 w 9586154"/>
              <a:gd name="connsiteY1" fmla="*/ 1360564 h 1716163"/>
              <a:gd name="connsiteX2" fmla="*/ 3096733 w 9586154"/>
              <a:gd name="connsiteY2" fmla="*/ 395364 h 1716163"/>
              <a:gd name="connsiteX3" fmla="*/ 4588748 w 9586154"/>
              <a:gd name="connsiteY3" fmla="*/ 700166 h 1716163"/>
              <a:gd name="connsiteX4" fmla="*/ 6132126 w 9586154"/>
              <a:gd name="connsiteY4" fmla="*/ 1436764 h 1716163"/>
              <a:gd name="connsiteX5" fmla="*/ 7654240 w 9586154"/>
              <a:gd name="connsiteY5" fmla="*/ 700164 h 1716163"/>
              <a:gd name="connsiteX6" fmla="*/ 9530650 w 9586154"/>
              <a:gd name="connsiteY6" fmla="*/ 22829 h 1716163"/>
              <a:gd name="connsiteX7" fmla="*/ 9586154 w 9586154"/>
              <a:gd name="connsiteY7" fmla="*/ 1707696 h 1716163"/>
              <a:gd name="connsiteX8" fmla="*/ 72852 w 9586154"/>
              <a:gd name="connsiteY8" fmla="*/ 1716163 h 1716163"/>
              <a:gd name="connsiteX9" fmla="*/ 401 w 9586154"/>
              <a:gd name="connsiteY9" fmla="*/ 674763 h 1716163"/>
              <a:gd name="connsiteX0" fmla="*/ 0 w 9586154"/>
              <a:gd name="connsiteY0" fmla="*/ 674998 h 1707930"/>
              <a:gd name="connsiteX1" fmla="*/ 1546201 w 9586154"/>
              <a:gd name="connsiteY1" fmla="*/ 1352331 h 1707930"/>
              <a:gd name="connsiteX2" fmla="*/ 3096733 w 9586154"/>
              <a:gd name="connsiteY2" fmla="*/ 387131 h 1707930"/>
              <a:gd name="connsiteX3" fmla="*/ 4588748 w 9586154"/>
              <a:gd name="connsiteY3" fmla="*/ 691933 h 1707930"/>
              <a:gd name="connsiteX4" fmla="*/ 6132126 w 9586154"/>
              <a:gd name="connsiteY4" fmla="*/ 1428531 h 1707930"/>
              <a:gd name="connsiteX5" fmla="*/ 7654240 w 9586154"/>
              <a:gd name="connsiteY5" fmla="*/ 691931 h 1707930"/>
              <a:gd name="connsiteX6" fmla="*/ 9575054 w 9586154"/>
              <a:gd name="connsiteY6" fmla="*/ 23063 h 1707930"/>
              <a:gd name="connsiteX7" fmla="*/ 9586154 w 9586154"/>
              <a:gd name="connsiteY7" fmla="*/ 1699463 h 1707930"/>
              <a:gd name="connsiteX8" fmla="*/ 72852 w 9586154"/>
              <a:gd name="connsiteY8" fmla="*/ 1707930 h 1707930"/>
              <a:gd name="connsiteX9" fmla="*/ 401 w 9586154"/>
              <a:gd name="connsiteY9" fmla="*/ 666530 h 1707930"/>
              <a:gd name="connsiteX0" fmla="*/ 4852 w 9591006"/>
              <a:gd name="connsiteY0" fmla="*/ 674998 h 1724863"/>
              <a:gd name="connsiteX1" fmla="*/ 1551053 w 9591006"/>
              <a:gd name="connsiteY1" fmla="*/ 1352331 h 1724863"/>
              <a:gd name="connsiteX2" fmla="*/ 3101585 w 9591006"/>
              <a:gd name="connsiteY2" fmla="*/ 387131 h 1724863"/>
              <a:gd name="connsiteX3" fmla="*/ 4593600 w 9591006"/>
              <a:gd name="connsiteY3" fmla="*/ 691933 h 1724863"/>
              <a:gd name="connsiteX4" fmla="*/ 6136978 w 9591006"/>
              <a:gd name="connsiteY4" fmla="*/ 1428531 h 1724863"/>
              <a:gd name="connsiteX5" fmla="*/ 7659092 w 9591006"/>
              <a:gd name="connsiteY5" fmla="*/ 691931 h 1724863"/>
              <a:gd name="connsiteX6" fmla="*/ 9579906 w 9591006"/>
              <a:gd name="connsiteY6" fmla="*/ 23063 h 1724863"/>
              <a:gd name="connsiteX7" fmla="*/ 9591006 w 9591006"/>
              <a:gd name="connsiteY7" fmla="*/ 1699463 h 1724863"/>
              <a:gd name="connsiteX8" fmla="*/ 0 w 9591006"/>
              <a:gd name="connsiteY8" fmla="*/ 1724863 h 1724863"/>
              <a:gd name="connsiteX9" fmla="*/ 5253 w 9591006"/>
              <a:gd name="connsiteY9" fmla="*/ 666530 h 1724863"/>
              <a:gd name="connsiteX0" fmla="*/ 0 w 9586154"/>
              <a:gd name="connsiteY0" fmla="*/ 674998 h 1707929"/>
              <a:gd name="connsiteX1" fmla="*/ 1546201 w 9586154"/>
              <a:gd name="connsiteY1" fmla="*/ 1352331 h 1707929"/>
              <a:gd name="connsiteX2" fmla="*/ 3096733 w 9586154"/>
              <a:gd name="connsiteY2" fmla="*/ 387131 h 1707929"/>
              <a:gd name="connsiteX3" fmla="*/ 4588748 w 9586154"/>
              <a:gd name="connsiteY3" fmla="*/ 691933 h 1707929"/>
              <a:gd name="connsiteX4" fmla="*/ 6132126 w 9586154"/>
              <a:gd name="connsiteY4" fmla="*/ 1428531 h 1707929"/>
              <a:gd name="connsiteX5" fmla="*/ 7654240 w 9586154"/>
              <a:gd name="connsiteY5" fmla="*/ 691931 h 1707929"/>
              <a:gd name="connsiteX6" fmla="*/ 9575054 w 9586154"/>
              <a:gd name="connsiteY6" fmla="*/ 23063 h 1707929"/>
              <a:gd name="connsiteX7" fmla="*/ 9586154 w 9586154"/>
              <a:gd name="connsiteY7" fmla="*/ 1699463 h 1707929"/>
              <a:gd name="connsiteX8" fmla="*/ 6249 w 9586154"/>
              <a:gd name="connsiteY8" fmla="*/ 1707929 h 1707929"/>
              <a:gd name="connsiteX9" fmla="*/ 401 w 9586154"/>
              <a:gd name="connsiteY9" fmla="*/ 666530 h 1707929"/>
              <a:gd name="connsiteX0" fmla="*/ 0 w 9586154"/>
              <a:gd name="connsiteY0" fmla="*/ 674998 h 1707929"/>
              <a:gd name="connsiteX1" fmla="*/ 1579503 w 9586154"/>
              <a:gd name="connsiteY1" fmla="*/ 1369265 h 1707929"/>
              <a:gd name="connsiteX2" fmla="*/ 3096733 w 9586154"/>
              <a:gd name="connsiteY2" fmla="*/ 387131 h 1707929"/>
              <a:gd name="connsiteX3" fmla="*/ 4588748 w 9586154"/>
              <a:gd name="connsiteY3" fmla="*/ 691933 h 1707929"/>
              <a:gd name="connsiteX4" fmla="*/ 6132126 w 9586154"/>
              <a:gd name="connsiteY4" fmla="*/ 1428531 h 1707929"/>
              <a:gd name="connsiteX5" fmla="*/ 7654240 w 9586154"/>
              <a:gd name="connsiteY5" fmla="*/ 691931 h 1707929"/>
              <a:gd name="connsiteX6" fmla="*/ 9575054 w 9586154"/>
              <a:gd name="connsiteY6" fmla="*/ 23063 h 1707929"/>
              <a:gd name="connsiteX7" fmla="*/ 9586154 w 9586154"/>
              <a:gd name="connsiteY7" fmla="*/ 1699463 h 1707929"/>
              <a:gd name="connsiteX8" fmla="*/ 6249 w 9586154"/>
              <a:gd name="connsiteY8" fmla="*/ 1707929 h 1707929"/>
              <a:gd name="connsiteX9" fmla="*/ 401 w 9586154"/>
              <a:gd name="connsiteY9" fmla="*/ 666530 h 1707929"/>
              <a:gd name="connsiteX0" fmla="*/ 0 w 9586154"/>
              <a:gd name="connsiteY0" fmla="*/ 674998 h 1707929"/>
              <a:gd name="connsiteX1" fmla="*/ 1579503 w 9586154"/>
              <a:gd name="connsiteY1" fmla="*/ 1369265 h 1707929"/>
              <a:gd name="connsiteX2" fmla="*/ 3185538 w 9586154"/>
              <a:gd name="connsiteY2" fmla="*/ 370197 h 1707929"/>
              <a:gd name="connsiteX3" fmla="*/ 4588748 w 9586154"/>
              <a:gd name="connsiteY3" fmla="*/ 691933 h 1707929"/>
              <a:gd name="connsiteX4" fmla="*/ 6132126 w 9586154"/>
              <a:gd name="connsiteY4" fmla="*/ 1428531 h 1707929"/>
              <a:gd name="connsiteX5" fmla="*/ 7654240 w 9586154"/>
              <a:gd name="connsiteY5" fmla="*/ 691931 h 1707929"/>
              <a:gd name="connsiteX6" fmla="*/ 9575054 w 9586154"/>
              <a:gd name="connsiteY6" fmla="*/ 23063 h 1707929"/>
              <a:gd name="connsiteX7" fmla="*/ 9586154 w 9586154"/>
              <a:gd name="connsiteY7" fmla="*/ 1699463 h 1707929"/>
              <a:gd name="connsiteX8" fmla="*/ 6249 w 9586154"/>
              <a:gd name="connsiteY8" fmla="*/ 1707929 h 1707929"/>
              <a:gd name="connsiteX9" fmla="*/ 401 w 9586154"/>
              <a:gd name="connsiteY9" fmla="*/ 666530 h 1707929"/>
              <a:gd name="connsiteX0" fmla="*/ 0 w 9586154"/>
              <a:gd name="connsiteY0" fmla="*/ 674998 h 1707929"/>
              <a:gd name="connsiteX1" fmla="*/ 1579503 w 9586154"/>
              <a:gd name="connsiteY1" fmla="*/ 1369265 h 1707929"/>
              <a:gd name="connsiteX2" fmla="*/ 3185538 w 9586154"/>
              <a:gd name="connsiteY2" fmla="*/ 370197 h 1707929"/>
              <a:gd name="connsiteX3" fmla="*/ 4588748 w 9586154"/>
              <a:gd name="connsiteY3" fmla="*/ 691933 h 1707929"/>
              <a:gd name="connsiteX4" fmla="*/ 6132126 w 9586154"/>
              <a:gd name="connsiteY4" fmla="*/ 1428531 h 1707929"/>
              <a:gd name="connsiteX5" fmla="*/ 7654240 w 9586154"/>
              <a:gd name="connsiteY5" fmla="*/ 691931 h 1707929"/>
              <a:gd name="connsiteX6" fmla="*/ 9575054 w 9586154"/>
              <a:gd name="connsiteY6" fmla="*/ 23063 h 1707929"/>
              <a:gd name="connsiteX7" fmla="*/ 9586154 w 9586154"/>
              <a:gd name="connsiteY7" fmla="*/ 1699463 h 1707929"/>
              <a:gd name="connsiteX8" fmla="*/ 6249 w 9586154"/>
              <a:gd name="connsiteY8" fmla="*/ 1707929 h 1707929"/>
              <a:gd name="connsiteX9" fmla="*/ 401 w 9586154"/>
              <a:gd name="connsiteY9" fmla="*/ 666530 h 1707929"/>
              <a:gd name="connsiteX0" fmla="*/ 0 w 9586154"/>
              <a:gd name="connsiteY0" fmla="*/ 674998 h 1707929"/>
              <a:gd name="connsiteX1" fmla="*/ 1579503 w 9586154"/>
              <a:gd name="connsiteY1" fmla="*/ 1369265 h 1707929"/>
              <a:gd name="connsiteX2" fmla="*/ 3229942 w 9586154"/>
              <a:gd name="connsiteY2" fmla="*/ 353263 h 1707929"/>
              <a:gd name="connsiteX3" fmla="*/ 4588748 w 9586154"/>
              <a:gd name="connsiteY3" fmla="*/ 691933 h 1707929"/>
              <a:gd name="connsiteX4" fmla="*/ 6132126 w 9586154"/>
              <a:gd name="connsiteY4" fmla="*/ 1428531 h 1707929"/>
              <a:gd name="connsiteX5" fmla="*/ 7654240 w 9586154"/>
              <a:gd name="connsiteY5" fmla="*/ 691931 h 1707929"/>
              <a:gd name="connsiteX6" fmla="*/ 9575054 w 9586154"/>
              <a:gd name="connsiteY6" fmla="*/ 23063 h 1707929"/>
              <a:gd name="connsiteX7" fmla="*/ 9586154 w 9586154"/>
              <a:gd name="connsiteY7" fmla="*/ 1699463 h 1707929"/>
              <a:gd name="connsiteX8" fmla="*/ 6249 w 9586154"/>
              <a:gd name="connsiteY8" fmla="*/ 1707929 h 1707929"/>
              <a:gd name="connsiteX9" fmla="*/ 401 w 9586154"/>
              <a:gd name="connsiteY9" fmla="*/ 666530 h 1707929"/>
              <a:gd name="connsiteX0" fmla="*/ 0 w 9586154"/>
              <a:gd name="connsiteY0" fmla="*/ 674998 h 1707929"/>
              <a:gd name="connsiteX1" fmla="*/ 1579503 w 9586154"/>
              <a:gd name="connsiteY1" fmla="*/ 1369265 h 1707929"/>
              <a:gd name="connsiteX2" fmla="*/ 3229942 w 9586154"/>
              <a:gd name="connsiteY2" fmla="*/ 353263 h 1707929"/>
              <a:gd name="connsiteX3" fmla="*/ 4588748 w 9586154"/>
              <a:gd name="connsiteY3" fmla="*/ 691933 h 1707929"/>
              <a:gd name="connsiteX4" fmla="*/ 6132126 w 9586154"/>
              <a:gd name="connsiteY4" fmla="*/ 1428531 h 1707929"/>
              <a:gd name="connsiteX5" fmla="*/ 7654240 w 9586154"/>
              <a:gd name="connsiteY5" fmla="*/ 691931 h 1707929"/>
              <a:gd name="connsiteX6" fmla="*/ 9575054 w 9586154"/>
              <a:gd name="connsiteY6" fmla="*/ 23063 h 1707929"/>
              <a:gd name="connsiteX7" fmla="*/ 9586154 w 9586154"/>
              <a:gd name="connsiteY7" fmla="*/ 1699463 h 1707929"/>
              <a:gd name="connsiteX8" fmla="*/ 6249 w 9586154"/>
              <a:gd name="connsiteY8" fmla="*/ 1707929 h 1707929"/>
              <a:gd name="connsiteX9" fmla="*/ 401 w 9586154"/>
              <a:gd name="connsiteY9" fmla="*/ 666530 h 1707929"/>
              <a:gd name="connsiteX0" fmla="*/ 0 w 9586154"/>
              <a:gd name="connsiteY0" fmla="*/ 674998 h 1707929"/>
              <a:gd name="connsiteX1" fmla="*/ 1579503 w 9586154"/>
              <a:gd name="connsiteY1" fmla="*/ 1369265 h 1707929"/>
              <a:gd name="connsiteX2" fmla="*/ 3229942 w 9586154"/>
              <a:gd name="connsiteY2" fmla="*/ 353263 h 1707929"/>
              <a:gd name="connsiteX3" fmla="*/ 4821862 w 9586154"/>
              <a:gd name="connsiteY3" fmla="*/ 581866 h 1707929"/>
              <a:gd name="connsiteX4" fmla="*/ 6132126 w 9586154"/>
              <a:gd name="connsiteY4" fmla="*/ 1428531 h 1707929"/>
              <a:gd name="connsiteX5" fmla="*/ 7654240 w 9586154"/>
              <a:gd name="connsiteY5" fmla="*/ 691931 h 1707929"/>
              <a:gd name="connsiteX6" fmla="*/ 9575054 w 9586154"/>
              <a:gd name="connsiteY6" fmla="*/ 23063 h 1707929"/>
              <a:gd name="connsiteX7" fmla="*/ 9586154 w 9586154"/>
              <a:gd name="connsiteY7" fmla="*/ 1699463 h 1707929"/>
              <a:gd name="connsiteX8" fmla="*/ 6249 w 9586154"/>
              <a:gd name="connsiteY8" fmla="*/ 1707929 h 1707929"/>
              <a:gd name="connsiteX9" fmla="*/ 401 w 9586154"/>
              <a:gd name="connsiteY9" fmla="*/ 666530 h 1707929"/>
              <a:gd name="connsiteX0" fmla="*/ 0 w 9586154"/>
              <a:gd name="connsiteY0" fmla="*/ 674998 h 1707929"/>
              <a:gd name="connsiteX1" fmla="*/ 1579503 w 9586154"/>
              <a:gd name="connsiteY1" fmla="*/ 1369265 h 1707929"/>
              <a:gd name="connsiteX2" fmla="*/ 3229942 w 9586154"/>
              <a:gd name="connsiteY2" fmla="*/ 353263 h 1707929"/>
              <a:gd name="connsiteX3" fmla="*/ 4821862 w 9586154"/>
              <a:gd name="connsiteY3" fmla="*/ 581866 h 1707929"/>
              <a:gd name="connsiteX4" fmla="*/ 6132126 w 9586154"/>
              <a:gd name="connsiteY4" fmla="*/ 1428531 h 1707929"/>
              <a:gd name="connsiteX5" fmla="*/ 7654240 w 9586154"/>
              <a:gd name="connsiteY5" fmla="*/ 691931 h 1707929"/>
              <a:gd name="connsiteX6" fmla="*/ 9575054 w 9586154"/>
              <a:gd name="connsiteY6" fmla="*/ 23063 h 1707929"/>
              <a:gd name="connsiteX7" fmla="*/ 9586154 w 9586154"/>
              <a:gd name="connsiteY7" fmla="*/ 1699463 h 1707929"/>
              <a:gd name="connsiteX8" fmla="*/ 6249 w 9586154"/>
              <a:gd name="connsiteY8" fmla="*/ 1707929 h 1707929"/>
              <a:gd name="connsiteX9" fmla="*/ 401 w 9586154"/>
              <a:gd name="connsiteY9" fmla="*/ 666530 h 1707929"/>
              <a:gd name="connsiteX0" fmla="*/ 0 w 9586154"/>
              <a:gd name="connsiteY0" fmla="*/ 674998 h 1707929"/>
              <a:gd name="connsiteX1" fmla="*/ 1579503 w 9586154"/>
              <a:gd name="connsiteY1" fmla="*/ 1369265 h 1707929"/>
              <a:gd name="connsiteX2" fmla="*/ 3229942 w 9586154"/>
              <a:gd name="connsiteY2" fmla="*/ 353263 h 1707929"/>
              <a:gd name="connsiteX3" fmla="*/ 4821862 w 9586154"/>
              <a:gd name="connsiteY3" fmla="*/ 581866 h 1707929"/>
              <a:gd name="connsiteX4" fmla="*/ 6132126 w 9586154"/>
              <a:gd name="connsiteY4" fmla="*/ 1428531 h 1707929"/>
              <a:gd name="connsiteX5" fmla="*/ 7654240 w 9586154"/>
              <a:gd name="connsiteY5" fmla="*/ 691931 h 1707929"/>
              <a:gd name="connsiteX6" fmla="*/ 9575054 w 9586154"/>
              <a:gd name="connsiteY6" fmla="*/ 23063 h 1707929"/>
              <a:gd name="connsiteX7" fmla="*/ 9586154 w 9586154"/>
              <a:gd name="connsiteY7" fmla="*/ 1699463 h 1707929"/>
              <a:gd name="connsiteX8" fmla="*/ 6249 w 9586154"/>
              <a:gd name="connsiteY8" fmla="*/ 1707929 h 1707929"/>
              <a:gd name="connsiteX9" fmla="*/ 401 w 9586154"/>
              <a:gd name="connsiteY9" fmla="*/ 666530 h 1707929"/>
              <a:gd name="connsiteX0" fmla="*/ 0 w 9586154"/>
              <a:gd name="connsiteY0" fmla="*/ 675087 h 1708018"/>
              <a:gd name="connsiteX1" fmla="*/ 1579503 w 9586154"/>
              <a:gd name="connsiteY1" fmla="*/ 1369354 h 1708018"/>
              <a:gd name="connsiteX2" fmla="*/ 3229942 w 9586154"/>
              <a:gd name="connsiteY2" fmla="*/ 353352 h 1708018"/>
              <a:gd name="connsiteX3" fmla="*/ 4821862 w 9586154"/>
              <a:gd name="connsiteY3" fmla="*/ 581955 h 1708018"/>
              <a:gd name="connsiteX4" fmla="*/ 6387442 w 9586154"/>
              <a:gd name="connsiteY4" fmla="*/ 1445553 h 1708018"/>
              <a:gd name="connsiteX5" fmla="*/ 7654240 w 9586154"/>
              <a:gd name="connsiteY5" fmla="*/ 692020 h 1708018"/>
              <a:gd name="connsiteX6" fmla="*/ 9575054 w 9586154"/>
              <a:gd name="connsiteY6" fmla="*/ 23152 h 1708018"/>
              <a:gd name="connsiteX7" fmla="*/ 9586154 w 9586154"/>
              <a:gd name="connsiteY7" fmla="*/ 1699552 h 1708018"/>
              <a:gd name="connsiteX8" fmla="*/ 6249 w 9586154"/>
              <a:gd name="connsiteY8" fmla="*/ 1708018 h 1708018"/>
              <a:gd name="connsiteX9" fmla="*/ 401 w 9586154"/>
              <a:gd name="connsiteY9" fmla="*/ 666619 h 1708018"/>
              <a:gd name="connsiteX0" fmla="*/ 0 w 9586154"/>
              <a:gd name="connsiteY0" fmla="*/ 675087 h 1708018"/>
              <a:gd name="connsiteX1" fmla="*/ 1579503 w 9586154"/>
              <a:gd name="connsiteY1" fmla="*/ 1369354 h 1708018"/>
              <a:gd name="connsiteX2" fmla="*/ 3229942 w 9586154"/>
              <a:gd name="connsiteY2" fmla="*/ 353352 h 1708018"/>
              <a:gd name="connsiteX3" fmla="*/ 4821862 w 9586154"/>
              <a:gd name="connsiteY3" fmla="*/ 581955 h 1708018"/>
              <a:gd name="connsiteX4" fmla="*/ 6398543 w 9586154"/>
              <a:gd name="connsiteY4" fmla="*/ 1445553 h 1708018"/>
              <a:gd name="connsiteX5" fmla="*/ 7654240 w 9586154"/>
              <a:gd name="connsiteY5" fmla="*/ 692020 h 1708018"/>
              <a:gd name="connsiteX6" fmla="*/ 9575054 w 9586154"/>
              <a:gd name="connsiteY6" fmla="*/ 23152 h 1708018"/>
              <a:gd name="connsiteX7" fmla="*/ 9586154 w 9586154"/>
              <a:gd name="connsiteY7" fmla="*/ 1699552 h 1708018"/>
              <a:gd name="connsiteX8" fmla="*/ 6249 w 9586154"/>
              <a:gd name="connsiteY8" fmla="*/ 1708018 h 1708018"/>
              <a:gd name="connsiteX9" fmla="*/ 401 w 9586154"/>
              <a:gd name="connsiteY9" fmla="*/ 666619 h 1708018"/>
              <a:gd name="connsiteX0" fmla="*/ 0 w 9586154"/>
              <a:gd name="connsiteY0" fmla="*/ 653061 h 1685992"/>
              <a:gd name="connsiteX1" fmla="*/ 1579503 w 9586154"/>
              <a:gd name="connsiteY1" fmla="*/ 1347328 h 1685992"/>
              <a:gd name="connsiteX2" fmla="*/ 3229942 w 9586154"/>
              <a:gd name="connsiteY2" fmla="*/ 331326 h 1685992"/>
              <a:gd name="connsiteX3" fmla="*/ 4821862 w 9586154"/>
              <a:gd name="connsiteY3" fmla="*/ 559929 h 1685992"/>
              <a:gd name="connsiteX4" fmla="*/ 6398543 w 9586154"/>
              <a:gd name="connsiteY4" fmla="*/ 1423527 h 1685992"/>
              <a:gd name="connsiteX5" fmla="*/ 7654240 w 9586154"/>
              <a:gd name="connsiteY5" fmla="*/ 669994 h 1685992"/>
              <a:gd name="connsiteX6" fmla="*/ 9575054 w 9586154"/>
              <a:gd name="connsiteY6" fmla="*/ 1126 h 1685992"/>
              <a:gd name="connsiteX7" fmla="*/ 9586154 w 9586154"/>
              <a:gd name="connsiteY7" fmla="*/ 1677526 h 1685992"/>
              <a:gd name="connsiteX8" fmla="*/ 6249 w 9586154"/>
              <a:gd name="connsiteY8" fmla="*/ 1685992 h 1685992"/>
              <a:gd name="connsiteX9" fmla="*/ 401 w 9586154"/>
              <a:gd name="connsiteY9" fmla="*/ 644593 h 1685992"/>
              <a:gd name="connsiteX0" fmla="*/ 0 w 9586154"/>
              <a:gd name="connsiteY0" fmla="*/ 653123 h 1686054"/>
              <a:gd name="connsiteX1" fmla="*/ 1579503 w 9586154"/>
              <a:gd name="connsiteY1" fmla="*/ 1347390 h 1686054"/>
              <a:gd name="connsiteX2" fmla="*/ 3229942 w 9586154"/>
              <a:gd name="connsiteY2" fmla="*/ 331388 h 1686054"/>
              <a:gd name="connsiteX3" fmla="*/ 4821862 w 9586154"/>
              <a:gd name="connsiteY3" fmla="*/ 559991 h 1686054"/>
              <a:gd name="connsiteX4" fmla="*/ 6398543 w 9586154"/>
              <a:gd name="connsiteY4" fmla="*/ 1423589 h 1686054"/>
              <a:gd name="connsiteX5" fmla="*/ 8020564 w 9586154"/>
              <a:gd name="connsiteY5" fmla="*/ 644656 h 1686054"/>
              <a:gd name="connsiteX6" fmla="*/ 9575054 w 9586154"/>
              <a:gd name="connsiteY6" fmla="*/ 1188 h 1686054"/>
              <a:gd name="connsiteX7" fmla="*/ 9586154 w 9586154"/>
              <a:gd name="connsiteY7" fmla="*/ 1677588 h 1686054"/>
              <a:gd name="connsiteX8" fmla="*/ 6249 w 9586154"/>
              <a:gd name="connsiteY8" fmla="*/ 1686054 h 1686054"/>
              <a:gd name="connsiteX9" fmla="*/ 401 w 9586154"/>
              <a:gd name="connsiteY9" fmla="*/ 644655 h 1686054"/>
              <a:gd name="connsiteX0" fmla="*/ 0 w 9586154"/>
              <a:gd name="connsiteY0" fmla="*/ 652739 h 1685670"/>
              <a:gd name="connsiteX1" fmla="*/ 1579503 w 9586154"/>
              <a:gd name="connsiteY1" fmla="*/ 1347006 h 1685670"/>
              <a:gd name="connsiteX2" fmla="*/ 3229942 w 9586154"/>
              <a:gd name="connsiteY2" fmla="*/ 331004 h 1685670"/>
              <a:gd name="connsiteX3" fmla="*/ 4821862 w 9586154"/>
              <a:gd name="connsiteY3" fmla="*/ 559607 h 1685670"/>
              <a:gd name="connsiteX4" fmla="*/ 6398543 w 9586154"/>
              <a:gd name="connsiteY4" fmla="*/ 1423205 h 1685670"/>
              <a:gd name="connsiteX5" fmla="*/ 8020564 w 9586154"/>
              <a:gd name="connsiteY5" fmla="*/ 644272 h 1685670"/>
              <a:gd name="connsiteX6" fmla="*/ 9575054 w 9586154"/>
              <a:gd name="connsiteY6" fmla="*/ 804 h 1685670"/>
              <a:gd name="connsiteX7" fmla="*/ 9586154 w 9586154"/>
              <a:gd name="connsiteY7" fmla="*/ 1677204 h 1685670"/>
              <a:gd name="connsiteX8" fmla="*/ 6249 w 9586154"/>
              <a:gd name="connsiteY8" fmla="*/ 1685670 h 1685670"/>
              <a:gd name="connsiteX9" fmla="*/ 401 w 9586154"/>
              <a:gd name="connsiteY9" fmla="*/ 644271 h 1685670"/>
              <a:gd name="connsiteX0" fmla="*/ 0 w 9586154"/>
              <a:gd name="connsiteY0" fmla="*/ 652739 h 1685670"/>
              <a:gd name="connsiteX1" fmla="*/ 1579503 w 9586154"/>
              <a:gd name="connsiteY1" fmla="*/ 1347006 h 1685670"/>
              <a:gd name="connsiteX2" fmla="*/ 3229942 w 9586154"/>
              <a:gd name="connsiteY2" fmla="*/ 331004 h 1685670"/>
              <a:gd name="connsiteX3" fmla="*/ 4821862 w 9586154"/>
              <a:gd name="connsiteY3" fmla="*/ 559607 h 1685670"/>
              <a:gd name="connsiteX4" fmla="*/ 6398543 w 9586154"/>
              <a:gd name="connsiteY4" fmla="*/ 1423205 h 1685670"/>
              <a:gd name="connsiteX5" fmla="*/ 8020564 w 9586154"/>
              <a:gd name="connsiteY5" fmla="*/ 644272 h 1685670"/>
              <a:gd name="connsiteX6" fmla="*/ 9575054 w 9586154"/>
              <a:gd name="connsiteY6" fmla="*/ 804 h 1685670"/>
              <a:gd name="connsiteX7" fmla="*/ 9586154 w 9586154"/>
              <a:gd name="connsiteY7" fmla="*/ 1677204 h 1685670"/>
              <a:gd name="connsiteX8" fmla="*/ 6249 w 9586154"/>
              <a:gd name="connsiteY8" fmla="*/ 1685670 h 1685670"/>
              <a:gd name="connsiteX9" fmla="*/ 401 w 9586154"/>
              <a:gd name="connsiteY9" fmla="*/ 644271 h 1685670"/>
              <a:gd name="connsiteX0" fmla="*/ 0 w 9586154"/>
              <a:gd name="connsiteY0" fmla="*/ 652739 h 1685670"/>
              <a:gd name="connsiteX1" fmla="*/ 1579503 w 9586154"/>
              <a:gd name="connsiteY1" fmla="*/ 1347006 h 1685670"/>
              <a:gd name="connsiteX2" fmla="*/ 3174438 w 9586154"/>
              <a:gd name="connsiteY2" fmla="*/ 212470 h 1685670"/>
              <a:gd name="connsiteX3" fmla="*/ 4821862 w 9586154"/>
              <a:gd name="connsiteY3" fmla="*/ 559607 h 1685670"/>
              <a:gd name="connsiteX4" fmla="*/ 6398543 w 9586154"/>
              <a:gd name="connsiteY4" fmla="*/ 1423205 h 1685670"/>
              <a:gd name="connsiteX5" fmla="*/ 8020564 w 9586154"/>
              <a:gd name="connsiteY5" fmla="*/ 644272 h 1685670"/>
              <a:gd name="connsiteX6" fmla="*/ 9575054 w 9586154"/>
              <a:gd name="connsiteY6" fmla="*/ 804 h 1685670"/>
              <a:gd name="connsiteX7" fmla="*/ 9586154 w 9586154"/>
              <a:gd name="connsiteY7" fmla="*/ 1677204 h 1685670"/>
              <a:gd name="connsiteX8" fmla="*/ 6249 w 9586154"/>
              <a:gd name="connsiteY8" fmla="*/ 1685670 h 1685670"/>
              <a:gd name="connsiteX9" fmla="*/ 401 w 9586154"/>
              <a:gd name="connsiteY9" fmla="*/ 644271 h 1685670"/>
              <a:gd name="connsiteX0" fmla="*/ 0 w 9586154"/>
              <a:gd name="connsiteY0" fmla="*/ 652739 h 1685670"/>
              <a:gd name="connsiteX1" fmla="*/ 1579503 w 9586154"/>
              <a:gd name="connsiteY1" fmla="*/ 1347006 h 1685670"/>
              <a:gd name="connsiteX2" fmla="*/ 3174438 w 9586154"/>
              <a:gd name="connsiteY2" fmla="*/ 212470 h 1685670"/>
              <a:gd name="connsiteX3" fmla="*/ 4821862 w 9586154"/>
              <a:gd name="connsiteY3" fmla="*/ 559607 h 1685670"/>
              <a:gd name="connsiteX4" fmla="*/ 6398543 w 9586154"/>
              <a:gd name="connsiteY4" fmla="*/ 1423205 h 1685670"/>
              <a:gd name="connsiteX5" fmla="*/ 8020564 w 9586154"/>
              <a:gd name="connsiteY5" fmla="*/ 644272 h 1685670"/>
              <a:gd name="connsiteX6" fmla="*/ 9575054 w 9586154"/>
              <a:gd name="connsiteY6" fmla="*/ 804 h 1685670"/>
              <a:gd name="connsiteX7" fmla="*/ 9586154 w 9586154"/>
              <a:gd name="connsiteY7" fmla="*/ 1677204 h 1685670"/>
              <a:gd name="connsiteX8" fmla="*/ 6249 w 9586154"/>
              <a:gd name="connsiteY8" fmla="*/ 1685670 h 1685670"/>
              <a:gd name="connsiteX9" fmla="*/ 401 w 9586154"/>
              <a:gd name="connsiteY9" fmla="*/ 644271 h 1685670"/>
              <a:gd name="connsiteX0" fmla="*/ 0 w 9586154"/>
              <a:gd name="connsiteY0" fmla="*/ 652739 h 1685670"/>
              <a:gd name="connsiteX1" fmla="*/ 1579503 w 9586154"/>
              <a:gd name="connsiteY1" fmla="*/ 1347006 h 1685670"/>
              <a:gd name="connsiteX2" fmla="*/ 3174438 w 9586154"/>
              <a:gd name="connsiteY2" fmla="*/ 212470 h 1685670"/>
              <a:gd name="connsiteX3" fmla="*/ 4821862 w 9586154"/>
              <a:gd name="connsiteY3" fmla="*/ 559607 h 1685670"/>
              <a:gd name="connsiteX4" fmla="*/ 6398543 w 9586154"/>
              <a:gd name="connsiteY4" fmla="*/ 1423205 h 1685670"/>
              <a:gd name="connsiteX5" fmla="*/ 8020564 w 9586154"/>
              <a:gd name="connsiteY5" fmla="*/ 644272 h 1685670"/>
              <a:gd name="connsiteX6" fmla="*/ 9575054 w 9586154"/>
              <a:gd name="connsiteY6" fmla="*/ 804 h 1685670"/>
              <a:gd name="connsiteX7" fmla="*/ 9586154 w 9586154"/>
              <a:gd name="connsiteY7" fmla="*/ 1677204 h 1685670"/>
              <a:gd name="connsiteX8" fmla="*/ 6249 w 9586154"/>
              <a:gd name="connsiteY8" fmla="*/ 1685670 h 1685670"/>
              <a:gd name="connsiteX9" fmla="*/ 401 w 9586154"/>
              <a:gd name="connsiteY9" fmla="*/ 644271 h 1685670"/>
              <a:gd name="connsiteX0" fmla="*/ 0 w 9586154"/>
              <a:gd name="connsiteY0" fmla="*/ 652739 h 1685670"/>
              <a:gd name="connsiteX1" fmla="*/ 1579503 w 9586154"/>
              <a:gd name="connsiteY1" fmla="*/ 1347006 h 1685670"/>
              <a:gd name="connsiteX2" fmla="*/ 3174438 w 9586154"/>
              <a:gd name="connsiteY2" fmla="*/ 212470 h 1685670"/>
              <a:gd name="connsiteX3" fmla="*/ 4821862 w 9586154"/>
              <a:gd name="connsiteY3" fmla="*/ 559607 h 1685670"/>
              <a:gd name="connsiteX4" fmla="*/ 6398543 w 9586154"/>
              <a:gd name="connsiteY4" fmla="*/ 1423205 h 1685670"/>
              <a:gd name="connsiteX5" fmla="*/ 8020564 w 9586154"/>
              <a:gd name="connsiteY5" fmla="*/ 644272 h 1685670"/>
              <a:gd name="connsiteX6" fmla="*/ 9575054 w 9586154"/>
              <a:gd name="connsiteY6" fmla="*/ 804 h 1685670"/>
              <a:gd name="connsiteX7" fmla="*/ 9586154 w 9586154"/>
              <a:gd name="connsiteY7" fmla="*/ 1677204 h 1685670"/>
              <a:gd name="connsiteX8" fmla="*/ 6249 w 9586154"/>
              <a:gd name="connsiteY8" fmla="*/ 1685670 h 1685670"/>
              <a:gd name="connsiteX9" fmla="*/ 401 w 9586154"/>
              <a:gd name="connsiteY9" fmla="*/ 644271 h 1685670"/>
              <a:gd name="connsiteX0" fmla="*/ 0 w 9586155"/>
              <a:gd name="connsiteY0" fmla="*/ 440307 h 1473238"/>
              <a:gd name="connsiteX1" fmla="*/ 1579503 w 9586155"/>
              <a:gd name="connsiteY1" fmla="*/ 1134574 h 1473238"/>
              <a:gd name="connsiteX2" fmla="*/ 3174438 w 9586155"/>
              <a:gd name="connsiteY2" fmla="*/ 38 h 1473238"/>
              <a:gd name="connsiteX3" fmla="*/ 4821862 w 9586155"/>
              <a:gd name="connsiteY3" fmla="*/ 347175 h 1473238"/>
              <a:gd name="connsiteX4" fmla="*/ 6398543 w 9586155"/>
              <a:gd name="connsiteY4" fmla="*/ 1210773 h 1473238"/>
              <a:gd name="connsiteX5" fmla="*/ 8020564 w 9586155"/>
              <a:gd name="connsiteY5" fmla="*/ 431840 h 1473238"/>
              <a:gd name="connsiteX6" fmla="*/ 9586155 w 9586155"/>
              <a:gd name="connsiteY6" fmla="*/ 101638 h 1473238"/>
              <a:gd name="connsiteX7" fmla="*/ 9586154 w 9586155"/>
              <a:gd name="connsiteY7" fmla="*/ 1464772 h 1473238"/>
              <a:gd name="connsiteX8" fmla="*/ 6249 w 9586155"/>
              <a:gd name="connsiteY8" fmla="*/ 1473238 h 1473238"/>
              <a:gd name="connsiteX9" fmla="*/ 401 w 9586155"/>
              <a:gd name="connsiteY9" fmla="*/ 431839 h 1473238"/>
              <a:gd name="connsiteX0" fmla="*/ 0 w 9586155"/>
              <a:gd name="connsiteY0" fmla="*/ 440307 h 1473238"/>
              <a:gd name="connsiteX1" fmla="*/ 1579503 w 9586155"/>
              <a:gd name="connsiteY1" fmla="*/ 1134574 h 1473238"/>
              <a:gd name="connsiteX2" fmla="*/ 3174438 w 9586155"/>
              <a:gd name="connsiteY2" fmla="*/ 38 h 1473238"/>
              <a:gd name="connsiteX3" fmla="*/ 4821862 w 9586155"/>
              <a:gd name="connsiteY3" fmla="*/ 347175 h 1473238"/>
              <a:gd name="connsiteX4" fmla="*/ 6398543 w 9586155"/>
              <a:gd name="connsiteY4" fmla="*/ 1210773 h 1473238"/>
              <a:gd name="connsiteX5" fmla="*/ 7965059 w 9586155"/>
              <a:gd name="connsiteY5" fmla="*/ 440307 h 1473238"/>
              <a:gd name="connsiteX6" fmla="*/ 9586155 w 9586155"/>
              <a:gd name="connsiteY6" fmla="*/ 101638 h 1473238"/>
              <a:gd name="connsiteX7" fmla="*/ 9586154 w 9586155"/>
              <a:gd name="connsiteY7" fmla="*/ 1464772 h 1473238"/>
              <a:gd name="connsiteX8" fmla="*/ 6249 w 9586155"/>
              <a:gd name="connsiteY8" fmla="*/ 1473238 h 1473238"/>
              <a:gd name="connsiteX9" fmla="*/ 401 w 9586155"/>
              <a:gd name="connsiteY9" fmla="*/ 431839 h 1473238"/>
              <a:gd name="connsiteX0" fmla="*/ 0 w 9586155"/>
              <a:gd name="connsiteY0" fmla="*/ 440307 h 1473238"/>
              <a:gd name="connsiteX1" fmla="*/ 1579503 w 9586155"/>
              <a:gd name="connsiteY1" fmla="*/ 1134574 h 1473238"/>
              <a:gd name="connsiteX2" fmla="*/ 3174438 w 9586155"/>
              <a:gd name="connsiteY2" fmla="*/ 38 h 1473238"/>
              <a:gd name="connsiteX3" fmla="*/ 4821862 w 9586155"/>
              <a:gd name="connsiteY3" fmla="*/ 347175 h 1473238"/>
              <a:gd name="connsiteX4" fmla="*/ 6398543 w 9586155"/>
              <a:gd name="connsiteY4" fmla="*/ 1210773 h 1473238"/>
              <a:gd name="connsiteX5" fmla="*/ 7965059 w 9586155"/>
              <a:gd name="connsiteY5" fmla="*/ 440307 h 1473238"/>
              <a:gd name="connsiteX6" fmla="*/ 9586155 w 9586155"/>
              <a:gd name="connsiteY6" fmla="*/ 101638 h 1473238"/>
              <a:gd name="connsiteX7" fmla="*/ 9586154 w 9586155"/>
              <a:gd name="connsiteY7" fmla="*/ 1464772 h 1473238"/>
              <a:gd name="connsiteX8" fmla="*/ 6249 w 9586155"/>
              <a:gd name="connsiteY8" fmla="*/ 1473238 h 1473238"/>
              <a:gd name="connsiteX9" fmla="*/ 401 w 9586155"/>
              <a:gd name="connsiteY9" fmla="*/ 431839 h 1473238"/>
              <a:gd name="connsiteX0" fmla="*/ 0 w 9586155"/>
              <a:gd name="connsiteY0" fmla="*/ 444735 h 1477666"/>
              <a:gd name="connsiteX1" fmla="*/ 1552969 w 9586155"/>
              <a:gd name="connsiteY1" fmla="*/ 656402 h 1477666"/>
              <a:gd name="connsiteX2" fmla="*/ 3174438 w 9586155"/>
              <a:gd name="connsiteY2" fmla="*/ 4466 h 1477666"/>
              <a:gd name="connsiteX3" fmla="*/ 4821862 w 9586155"/>
              <a:gd name="connsiteY3" fmla="*/ 351603 h 1477666"/>
              <a:gd name="connsiteX4" fmla="*/ 6398543 w 9586155"/>
              <a:gd name="connsiteY4" fmla="*/ 1215201 h 1477666"/>
              <a:gd name="connsiteX5" fmla="*/ 7965059 w 9586155"/>
              <a:gd name="connsiteY5" fmla="*/ 444735 h 1477666"/>
              <a:gd name="connsiteX6" fmla="*/ 9586155 w 9586155"/>
              <a:gd name="connsiteY6" fmla="*/ 106066 h 1477666"/>
              <a:gd name="connsiteX7" fmla="*/ 9586154 w 9586155"/>
              <a:gd name="connsiteY7" fmla="*/ 1469200 h 1477666"/>
              <a:gd name="connsiteX8" fmla="*/ 6249 w 9586155"/>
              <a:gd name="connsiteY8" fmla="*/ 1477666 h 1477666"/>
              <a:gd name="connsiteX9" fmla="*/ 401 w 9586155"/>
              <a:gd name="connsiteY9" fmla="*/ 436267 h 1477666"/>
              <a:gd name="connsiteX0" fmla="*/ 0 w 9586155"/>
              <a:gd name="connsiteY0" fmla="*/ 444735 h 1477666"/>
              <a:gd name="connsiteX1" fmla="*/ 1552969 w 9586155"/>
              <a:gd name="connsiteY1" fmla="*/ 656402 h 1477666"/>
              <a:gd name="connsiteX2" fmla="*/ 3174438 w 9586155"/>
              <a:gd name="connsiteY2" fmla="*/ 4466 h 1477666"/>
              <a:gd name="connsiteX3" fmla="*/ 4821862 w 9586155"/>
              <a:gd name="connsiteY3" fmla="*/ 351603 h 1477666"/>
              <a:gd name="connsiteX4" fmla="*/ 6398543 w 9586155"/>
              <a:gd name="connsiteY4" fmla="*/ 1215201 h 1477666"/>
              <a:gd name="connsiteX5" fmla="*/ 7965059 w 9586155"/>
              <a:gd name="connsiteY5" fmla="*/ 444735 h 1477666"/>
              <a:gd name="connsiteX6" fmla="*/ 9586155 w 9586155"/>
              <a:gd name="connsiteY6" fmla="*/ 106066 h 1477666"/>
              <a:gd name="connsiteX7" fmla="*/ 9586154 w 9586155"/>
              <a:gd name="connsiteY7" fmla="*/ 1469200 h 1477666"/>
              <a:gd name="connsiteX8" fmla="*/ 6249 w 9586155"/>
              <a:gd name="connsiteY8" fmla="*/ 1477666 h 1477666"/>
              <a:gd name="connsiteX9" fmla="*/ 401 w 9586155"/>
              <a:gd name="connsiteY9" fmla="*/ 436267 h 1477666"/>
              <a:gd name="connsiteX0" fmla="*/ 0 w 9586155"/>
              <a:gd name="connsiteY0" fmla="*/ 445426 h 1478357"/>
              <a:gd name="connsiteX1" fmla="*/ 1964244 w 9586155"/>
              <a:gd name="connsiteY1" fmla="*/ 682493 h 1478357"/>
              <a:gd name="connsiteX2" fmla="*/ 3174438 w 9586155"/>
              <a:gd name="connsiteY2" fmla="*/ 5157 h 1478357"/>
              <a:gd name="connsiteX3" fmla="*/ 4821862 w 9586155"/>
              <a:gd name="connsiteY3" fmla="*/ 352294 h 1478357"/>
              <a:gd name="connsiteX4" fmla="*/ 6398543 w 9586155"/>
              <a:gd name="connsiteY4" fmla="*/ 1215892 h 1478357"/>
              <a:gd name="connsiteX5" fmla="*/ 7965059 w 9586155"/>
              <a:gd name="connsiteY5" fmla="*/ 445426 h 1478357"/>
              <a:gd name="connsiteX6" fmla="*/ 9586155 w 9586155"/>
              <a:gd name="connsiteY6" fmla="*/ 106757 h 1478357"/>
              <a:gd name="connsiteX7" fmla="*/ 9586154 w 9586155"/>
              <a:gd name="connsiteY7" fmla="*/ 1469891 h 1478357"/>
              <a:gd name="connsiteX8" fmla="*/ 6249 w 9586155"/>
              <a:gd name="connsiteY8" fmla="*/ 1478357 h 1478357"/>
              <a:gd name="connsiteX9" fmla="*/ 401 w 9586155"/>
              <a:gd name="connsiteY9" fmla="*/ 436958 h 1478357"/>
              <a:gd name="connsiteX0" fmla="*/ 0 w 9586155"/>
              <a:gd name="connsiteY0" fmla="*/ 615512 h 1648443"/>
              <a:gd name="connsiteX1" fmla="*/ 1964244 w 9586155"/>
              <a:gd name="connsiteY1" fmla="*/ 852579 h 1648443"/>
              <a:gd name="connsiteX2" fmla="*/ 3718384 w 9586155"/>
              <a:gd name="connsiteY2" fmla="*/ 5910 h 1648443"/>
              <a:gd name="connsiteX3" fmla="*/ 4821862 w 9586155"/>
              <a:gd name="connsiteY3" fmla="*/ 522380 h 1648443"/>
              <a:gd name="connsiteX4" fmla="*/ 6398543 w 9586155"/>
              <a:gd name="connsiteY4" fmla="*/ 1385978 h 1648443"/>
              <a:gd name="connsiteX5" fmla="*/ 7965059 w 9586155"/>
              <a:gd name="connsiteY5" fmla="*/ 615512 h 1648443"/>
              <a:gd name="connsiteX6" fmla="*/ 9586155 w 9586155"/>
              <a:gd name="connsiteY6" fmla="*/ 276843 h 1648443"/>
              <a:gd name="connsiteX7" fmla="*/ 9586154 w 9586155"/>
              <a:gd name="connsiteY7" fmla="*/ 1639977 h 1648443"/>
              <a:gd name="connsiteX8" fmla="*/ 6249 w 9586155"/>
              <a:gd name="connsiteY8" fmla="*/ 1648443 h 1648443"/>
              <a:gd name="connsiteX9" fmla="*/ 401 w 9586155"/>
              <a:gd name="connsiteY9" fmla="*/ 607044 h 1648443"/>
              <a:gd name="connsiteX0" fmla="*/ 0 w 9586155"/>
              <a:gd name="connsiteY0" fmla="*/ 610554 h 1643485"/>
              <a:gd name="connsiteX1" fmla="*/ 1964244 w 9586155"/>
              <a:gd name="connsiteY1" fmla="*/ 847621 h 1643485"/>
              <a:gd name="connsiteX2" fmla="*/ 3718384 w 9586155"/>
              <a:gd name="connsiteY2" fmla="*/ 952 h 1643485"/>
              <a:gd name="connsiteX3" fmla="*/ 5724014 w 9586155"/>
              <a:gd name="connsiteY3" fmla="*/ 695222 h 1643485"/>
              <a:gd name="connsiteX4" fmla="*/ 6398543 w 9586155"/>
              <a:gd name="connsiteY4" fmla="*/ 1381020 h 1643485"/>
              <a:gd name="connsiteX5" fmla="*/ 7965059 w 9586155"/>
              <a:gd name="connsiteY5" fmla="*/ 610554 h 1643485"/>
              <a:gd name="connsiteX6" fmla="*/ 9586155 w 9586155"/>
              <a:gd name="connsiteY6" fmla="*/ 271885 h 1643485"/>
              <a:gd name="connsiteX7" fmla="*/ 9586154 w 9586155"/>
              <a:gd name="connsiteY7" fmla="*/ 1635019 h 1643485"/>
              <a:gd name="connsiteX8" fmla="*/ 6249 w 9586155"/>
              <a:gd name="connsiteY8" fmla="*/ 1643485 h 1643485"/>
              <a:gd name="connsiteX9" fmla="*/ 401 w 9586155"/>
              <a:gd name="connsiteY9" fmla="*/ 602086 h 1643485"/>
              <a:gd name="connsiteX0" fmla="*/ 0 w 9586155"/>
              <a:gd name="connsiteY0" fmla="*/ 610533 h 1643464"/>
              <a:gd name="connsiteX1" fmla="*/ 1964244 w 9586155"/>
              <a:gd name="connsiteY1" fmla="*/ 847600 h 1643464"/>
              <a:gd name="connsiteX2" fmla="*/ 3718384 w 9586155"/>
              <a:gd name="connsiteY2" fmla="*/ 931 h 1643464"/>
              <a:gd name="connsiteX3" fmla="*/ 5724014 w 9586155"/>
              <a:gd name="connsiteY3" fmla="*/ 695201 h 1643464"/>
              <a:gd name="connsiteX4" fmla="*/ 7605836 w 9586155"/>
              <a:gd name="connsiteY4" fmla="*/ 1313265 h 1643464"/>
              <a:gd name="connsiteX5" fmla="*/ 7965059 w 9586155"/>
              <a:gd name="connsiteY5" fmla="*/ 610533 h 1643464"/>
              <a:gd name="connsiteX6" fmla="*/ 9586155 w 9586155"/>
              <a:gd name="connsiteY6" fmla="*/ 271864 h 1643464"/>
              <a:gd name="connsiteX7" fmla="*/ 9586154 w 9586155"/>
              <a:gd name="connsiteY7" fmla="*/ 1634998 h 1643464"/>
              <a:gd name="connsiteX8" fmla="*/ 6249 w 9586155"/>
              <a:gd name="connsiteY8" fmla="*/ 1643464 h 1643464"/>
              <a:gd name="connsiteX9" fmla="*/ 401 w 9586155"/>
              <a:gd name="connsiteY9" fmla="*/ 602065 h 1643464"/>
              <a:gd name="connsiteX0" fmla="*/ 0 w 9586155"/>
              <a:gd name="connsiteY0" fmla="*/ 610533 h 1643464"/>
              <a:gd name="connsiteX1" fmla="*/ 1964244 w 9586155"/>
              <a:gd name="connsiteY1" fmla="*/ 847600 h 1643464"/>
              <a:gd name="connsiteX2" fmla="*/ 3718384 w 9586155"/>
              <a:gd name="connsiteY2" fmla="*/ 931 h 1643464"/>
              <a:gd name="connsiteX3" fmla="*/ 5724014 w 9586155"/>
              <a:gd name="connsiteY3" fmla="*/ 695201 h 1643464"/>
              <a:gd name="connsiteX4" fmla="*/ 7605836 w 9586155"/>
              <a:gd name="connsiteY4" fmla="*/ 1313265 h 1643464"/>
              <a:gd name="connsiteX5" fmla="*/ 9586155 w 9586155"/>
              <a:gd name="connsiteY5" fmla="*/ 271864 h 1643464"/>
              <a:gd name="connsiteX6" fmla="*/ 9586154 w 9586155"/>
              <a:gd name="connsiteY6" fmla="*/ 1634998 h 1643464"/>
              <a:gd name="connsiteX7" fmla="*/ 6249 w 9586155"/>
              <a:gd name="connsiteY7" fmla="*/ 1643464 h 1643464"/>
              <a:gd name="connsiteX8" fmla="*/ 401 w 9586155"/>
              <a:gd name="connsiteY8" fmla="*/ 602065 h 1643464"/>
              <a:gd name="connsiteX0" fmla="*/ 0 w 9586155"/>
              <a:gd name="connsiteY0" fmla="*/ 610482 h 1643413"/>
              <a:gd name="connsiteX1" fmla="*/ 1964244 w 9586155"/>
              <a:gd name="connsiteY1" fmla="*/ 847549 h 1643413"/>
              <a:gd name="connsiteX2" fmla="*/ 3718384 w 9586155"/>
              <a:gd name="connsiteY2" fmla="*/ 880 h 1643413"/>
              <a:gd name="connsiteX3" fmla="*/ 5724014 w 9586155"/>
              <a:gd name="connsiteY3" fmla="*/ 695150 h 1643413"/>
              <a:gd name="connsiteX4" fmla="*/ 7765039 w 9586155"/>
              <a:gd name="connsiteY4" fmla="*/ 1126947 h 1643413"/>
              <a:gd name="connsiteX5" fmla="*/ 9586155 w 9586155"/>
              <a:gd name="connsiteY5" fmla="*/ 271813 h 1643413"/>
              <a:gd name="connsiteX6" fmla="*/ 9586154 w 9586155"/>
              <a:gd name="connsiteY6" fmla="*/ 1634947 h 1643413"/>
              <a:gd name="connsiteX7" fmla="*/ 6249 w 9586155"/>
              <a:gd name="connsiteY7" fmla="*/ 1643413 h 1643413"/>
              <a:gd name="connsiteX8" fmla="*/ 401 w 9586155"/>
              <a:gd name="connsiteY8" fmla="*/ 602014 h 1643413"/>
              <a:gd name="connsiteX0" fmla="*/ 0 w 9586155"/>
              <a:gd name="connsiteY0" fmla="*/ 609969 h 1642900"/>
              <a:gd name="connsiteX1" fmla="*/ 1964244 w 9586155"/>
              <a:gd name="connsiteY1" fmla="*/ 847036 h 1642900"/>
              <a:gd name="connsiteX2" fmla="*/ 3718384 w 9586155"/>
              <a:gd name="connsiteY2" fmla="*/ 367 h 1642900"/>
              <a:gd name="connsiteX3" fmla="*/ 5790350 w 9586155"/>
              <a:gd name="connsiteY3" fmla="*/ 745437 h 1642900"/>
              <a:gd name="connsiteX4" fmla="*/ 7765039 w 9586155"/>
              <a:gd name="connsiteY4" fmla="*/ 1126434 h 1642900"/>
              <a:gd name="connsiteX5" fmla="*/ 9586155 w 9586155"/>
              <a:gd name="connsiteY5" fmla="*/ 271300 h 1642900"/>
              <a:gd name="connsiteX6" fmla="*/ 9586154 w 9586155"/>
              <a:gd name="connsiteY6" fmla="*/ 1634434 h 1642900"/>
              <a:gd name="connsiteX7" fmla="*/ 6249 w 9586155"/>
              <a:gd name="connsiteY7" fmla="*/ 1642900 h 1642900"/>
              <a:gd name="connsiteX8" fmla="*/ 401 w 9586155"/>
              <a:gd name="connsiteY8" fmla="*/ 601501 h 1642900"/>
              <a:gd name="connsiteX0" fmla="*/ 0 w 9586155"/>
              <a:gd name="connsiteY0" fmla="*/ 609897 h 1642828"/>
              <a:gd name="connsiteX1" fmla="*/ 1964244 w 9586155"/>
              <a:gd name="connsiteY1" fmla="*/ 846964 h 1642828"/>
              <a:gd name="connsiteX2" fmla="*/ 3718384 w 9586155"/>
              <a:gd name="connsiteY2" fmla="*/ 295 h 1642828"/>
              <a:gd name="connsiteX3" fmla="*/ 5790350 w 9586155"/>
              <a:gd name="connsiteY3" fmla="*/ 745365 h 1642828"/>
              <a:gd name="connsiteX4" fmla="*/ 7765039 w 9586155"/>
              <a:gd name="connsiteY4" fmla="*/ 1126362 h 1642828"/>
              <a:gd name="connsiteX5" fmla="*/ 9586155 w 9586155"/>
              <a:gd name="connsiteY5" fmla="*/ 271228 h 1642828"/>
              <a:gd name="connsiteX6" fmla="*/ 9586154 w 9586155"/>
              <a:gd name="connsiteY6" fmla="*/ 1634362 h 1642828"/>
              <a:gd name="connsiteX7" fmla="*/ 6249 w 9586155"/>
              <a:gd name="connsiteY7" fmla="*/ 1642828 h 1642828"/>
              <a:gd name="connsiteX8" fmla="*/ 401 w 9586155"/>
              <a:gd name="connsiteY8" fmla="*/ 601429 h 1642828"/>
              <a:gd name="connsiteX0" fmla="*/ 0 w 9586155"/>
              <a:gd name="connsiteY0" fmla="*/ 609968 h 1642899"/>
              <a:gd name="connsiteX1" fmla="*/ 1964244 w 9586155"/>
              <a:gd name="connsiteY1" fmla="*/ 847035 h 1642899"/>
              <a:gd name="connsiteX2" fmla="*/ 3837787 w 9586155"/>
              <a:gd name="connsiteY2" fmla="*/ 366 h 1642899"/>
              <a:gd name="connsiteX3" fmla="*/ 5790350 w 9586155"/>
              <a:gd name="connsiteY3" fmla="*/ 745436 h 1642899"/>
              <a:gd name="connsiteX4" fmla="*/ 7765039 w 9586155"/>
              <a:gd name="connsiteY4" fmla="*/ 1126433 h 1642899"/>
              <a:gd name="connsiteX5" fmla="*/ 9586155 w 9586155"/>
              <a:gd name="connsiteY5" fmla="*/ 271299 h 1642899"/>
              <a:gd name="connsiteX6" fmla="*/ 9586154 w 9586155"/>
              <a:gd name="connsiteY6" fmla="*/ 1634433 h 1642899"/>
              <a:gd name="connsiteX7" fmla="*/ 6249 w 9586155"/>
              <a:gd name="connsiteY7" fmla="*/ 1642899 h 1642899"/>
              <a:gd name="connsiteX8" fmla="*/ 401 w 9586155"/>
              <a:gd name="connsiteY8" fmla="*/ 601500 h 1642899"/>
              <a:gd name="connsiteX0" fmla="*/ 0 w 9586155"/>
              <a:gd name="connsiteY0" fmla="*/ 610684 h 1643615"/>
              <a:gd name="connsiteX1" fmla="*/ 1964244 w 9586155"/>
              <a:gd name="connsiteY1" fmla="*/ 923951 h 1643615"/>
              <a:gd name="connsiteX2" fmla="*/ 3837787 w 9586155"/>
              <a:gd name="connsiteY2" fmla="*/ 1082 h 1643615"/>
              <a:gd name="connsiteX3" fmla="*/ 5790350 w 9586155"/>
              <a:gd name="connsiteY3" fmla="*/ 746152 h 1643615"/>
              <a:gd name="connsiteX4" fmla="*/ 7765039 w 9586155"/>
              <a:gd name="connsiteY4" fmla="*/ 1127149 h 1643615"/>
              <a:gd name="connsiteX5" fmla="*/ 9586155 w 9586155"/>
              <a:gd name="connsiteY5" fmla="*/ 272015 h 1643615"/>
              <a:gd name="connsiteX6" fmla="*/ 9586154 w 9586155"/>
              <a:gd name="connsiteY6" fmla="*/ 1635149 h 1643615"/>
              <a:gd name="connsiteX7" fmla="*/ 6249 w 9586155"/>
              <a:gd name="connsiteY7" fmla="*/ 1643615 h 1643615"/>
              <a:gd name="connsiteX8" fmla="*/ 401 w 9586155"/>
              <a:gd name="connsiteY8" fmla="*/ 602216 h 1643615"/>
              <a:gd name="connsiteX0" fmla="*/ 0 w 9586155"/>
              <a:gd name="connsiteY0" fmla="*/ 610684 h 1643615"/>
              <a:gd name="connsiteX1" fmla="*/ 1964244 w 9586155"/>
              <a:gd name="connsiteY1" fmla="*/ 923951 h 1643615"/>
              <a:gd name="connsiteX2" fmla="*/ 3837787 w 9586155"/>
              <a:gd name="connsiteY2" fmla="*/ 1082 h 1643615"/>
              <a:gd name="connsiteX3" fmla="*/ 5790350 w 9586155"/>
              <a:gd name="connsiteY3" fmla="*/ 746152 h 1643615"/>
              <a:gd name="connsiteX4" fmla="*/ 7765039 w 9586155"/>
              <a:gd name="connsiteY4" fmla="*/ 1127149 h 1643615"/>
              <a:gd name="connsiteX5" fmla="*/ 9586155 w 9586155"/>
              <a:gd name="connsiteY5" fmla="*/ 272015 h 1643615"/>
              <a:gd name="connsiteX6" fmla="*/ 9586154 w 9586155"/>
              <a:gd name="connsiteY6" fmla="*/ 1635149 h 1643615"/>
              <a:gd name="connsiteX7" fmla="*/ 6249 w 9586155"/>
              <a:gd name="connsiteY7" fmla="*/ 1643615 h 1643615"/>
              <a:gd name="connsiteX8" fmla="*/ 401 w 9586155"/>
              <a:gd name="connsiteY8" fmla="*/ 602216 h 1643615"/>
              <a:gd name="connsiteX0" fmla="*/ 0 w 9586155"/>
              <a:gd name="connsiteY0" fmla="*/ 609824 h 1642755"/>
              <a:gd name="connsiteX1" fmla="*/ 1964244 w 9586155"/>
              <a:gd name="connsiteY1" fmla="*/ 923091 h 1642755"/>
              <a:gd name="connsiteX2" fmla="*/ 3837787 w 9586155"/>
              <a:gd name="connsiteY2" fmla="*/ 222 h 1642755"/>
              <a:gd name="connsiteX3" fmla="*/ 5790350 w 9586155"/>
              <a:gd name="connsiteY3" fmla="*/ 838425 h 1642755"/>
              <a:gd name="connsiteX4" fmla="*/ 7765039 w 9586155"/>
              <a:gd name="connsiteY4" fmla="*/ 1126289 h 1642755"/>
              <a:gd name="connsiteX5" fmla="*/ 9586155 w 9586155"/>
              <a:gd name="connsiteY5" fmla="*/ 271155 h 1642755"/>
              <a:gd name="connsiteX6" fmla="*/ 9586154 w 9586155"/>
              <a:gd name="connsiteY6" fmla="*/ 1634289 h 1642755"/>
              <a:gd name="connsiteX7" fmla="*/ 6249 w 9586155"/>
              <a:gd name="connsiteY7" fmla="*/ 1642755 h 1642755"/>
              <a:gd name="connsiteX8" fmla="*/ 401 w 9586155"/>
              <a:gd name="connsiteY8" fmla="*/ 601356 h 1642755"/>
              <a:gd name="connsiteX0" fmla="*/ 0 w 9586155"/>
              <a:gd name="connsiteY0" fmla="*/ 609791 h 1642722"/>
              <a:gd name="connsiteX1" fmla="*/ 1964244 w 9586155"/>
              <a:gd name="connsiteY1" fmla="*/ 923058 h 1642722"/>
              <a:gd name="connsiteX2" fmla="*/ 3837787 w 9586155"/>
              <a:gd name="connsiteY2" fmla="*/ 189 h 1642722"/>
              <a:gd name="connsiteX3" fmla="*/ 5790350 w 9586155"/>
              <a:gd name="connsiteY3" fmla="*/ 838392 h 1642722"/>
              <a:gd name="connsiteX4" fmla="*/ 7765039 w 9586155"/>
              <a:gd name="connsiteY4" fmla="*/ 1126256 h 1642722"/>
              <a:gd name="connsiteX5" fmla="*/ 9586155 w 9586155"/>
              <a:gd name="connsiteY5" fmla="*/ 271122 h 1642722"/>
              <a:gd name="connsiteX6" fmla="*/ 9586154 w 9586155"/>
              <a:gd name="connsiteY6" fmla="*/ 1634256 h 1642722"/>
              <a:gd name="connsiteX7" fmla="*/ 6249 w 9586155"/>
              <a:gd name="connsiteY7" fmla="*/ 1642722 h 1642722"/>
              <a:gd name="connsiteX8" fmla="*/ 401 w 9586155"/>
              <a:gd name="connsiteY8" fmla="*/ 601323 h 1642722"/>
              <a:gd name="connsiteX0" fmla="*/ 0 w 9612688"/>
              <a:gd name="connsiteY0" fmla="*/ 609791 h 1642722"/>
              <a:gd name="connsiteX1" fmla="*/ 1964244 w 9612688"/>
              <a:gd name="connsiteY1" fmla="*/ 923058 h 1642722"/>
              <a:gd name="connsiteX2" fmla="*/ 3837787 w 9612688"/>
              <a:gd name="connsiteY2" fmla="*/ 189 h 1642722"/>
              <a:gd name="connsiteX3" fmla="*/ 5790350 w 9612688"/>
              <a:gd name="connsiteY3" fmla="*/ 838392 h 1642722"/>
              <a:gd name="connsiteX4" fmla="*/ 7765039 w 9612688"/>
              <a:gd name="connsiteY4" fmla="*/ 1126256 h 1642722"/>
              <a:gd name="connsiteX5" fmla="*/ 9612688 w 9612688"/>
              <a:gd name="connsiteY5" fmla="*/ 25589 h 1642722"/>
              <a:gd name="connsiteX6" fmla="*/ 9586154 w 9612688"/>
              <a:gd name="connsiteY6" fmla="*/ 1634256 h 1642722"/>
              <a:gd name="connsiteX7" fmla="*/ 6249 w 9612688"/>
              <a:gd name="connsiteY7" fmla="*/ 1642722 h 1642722"/>
              <a:gd name="connsiteX8" fmla="*/ 401 w 9612688"/>
              <a:gd name="connsiteY8" fmla="*/ 601323 h 1642722"/>
              <a:gd name="connsiteX0" fmla="*/ 0 w 9612688"/>
              <a:gd name="connsiteY0" fmla="*/ 609791 h 1642722"/>
              <a:gd name="connsiteX1" fmla="*/ 1964244 w 9612688"/>
              <a:gd name="connsiteY1" fmla="*/ 923058 h 1642722"/>
              <a:gd name="connsiteX2" fmla="*/ 3837787 w 9612688"/>
              <a:gd name="connsiteY2" fmla="*/ 189 h 1642722"/>
              <a:gd name="connsiteX3" fmla="*/ 5790350 w 9612688"/>
              <a:gd name="connsiteY3" fmla="*/ 838392 h 1642722"/>
              <a:gd name="connsiteX4" fmla="*/ 7765039 w 9612688"/>
              <a:gd name="connsiteY4" fmla="*/ 1126256 h 1642722"/>
              <a:gd name="connsiteX5" fmla="*/ 9612688 w 9612688"/>
              <a:gd name="connsiteY5" fmla="*/ 25589 h 1642722"/>
              <a:gd name="connsiteX6" fmla="*/ 9586154 w 9612688"/>
              <a:gd name="connsiteY6" fmla="*/ 1634256 h 1642722"/>
              <a:gd name="connsiteX7" fmla="*/ 6249 w 9612688"/>
              <a:gd name="connsiteY7" fmla="*/ 1642722 h 1642722"/>
              <a:gd name="connsiteX0" fmla="*/ 0 w 9612688"/>
              <a:gd name="connsiteY0" fmla="*/ 609791 h 1634256"/>
              <a:gd name="connsiteX1" fmla="*/ 1964244 w 9612688"/>
              <a:gd name="connsiteY1" fmla="*/ 923058 h 1634256"/>
              <a:gd name="connsiteX2" fmla="*/ 3837787 w 9612688"/>
              <a:gd name="connsiteY2" fmla="*/ 189 h 1634256"/>
              <a:gd name="connsiteX3" fmla="*/ 5790350 w 9612688"/>
              <a:gd name="connsiteY3" fmla="*/ 838392 h 1634256"/>
              <a:gd name="connsiteX4" fmla="*/ 7765039 w 9612688"/>
              <a:gd name="connsiteY4" fmla="*/ 1126256 h 1634256"/>
              <a:gd name="connsiteX5" fmla="*/ 9612688 w 9612688"/>
              <a:gd name="connsiteY5" fmla="*/ 25589 h 1634256"/>
              <a:gd name="connsiteX6" fmla="*/ 9586154 w 9612688"/>
              <a:gd name="connsiteY6" fmla="*/ 1634256 h 1634256"/>
              <a:gd name="connsiteX0" fmla="*/ 0 w 9612688"/>
              <a:gd name="connsiteY0" fmla="*/ 609791 h 1156851"/>
              <a:gd name="connsiteX1" fmla="*/ 1964244 w 9612688"/>
              <a:gd name="connsiteY1" fmla="*/ 923058 h 1156851"/>
              <a:gd name="connsiteX2" fmla="*/ 3837787 w 9612688"/>
              <a:gd name="connsiteY2" fmla="*/ 189 h 1156851"/>
              <a:gd name="connsiteX3" fmla="*/ 5790350 w 9612688"/>
              <a:gd name="connsiteY3" fmla="*/ 838392 h 1156851"/>
              <a:gd name="connsiteX4" fmla="*/ 7765039 w 9612688"/>
              <a:gd name="connsiteY4" fmla="*/ 1126256 h 1156851"/>
              <a:gd name="connsiteX5" fmla="*/ 9612688 w 9612688"/>
              <a:gd name="connsiteY5" fmla="*/ 25589 h 1156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612688" h="1156851">
                <a:moveTo>
                  <a:pt x="0" y="609791"/>
                </a:moveTo>
                <a:cubicBezTo>
                  <a:pt x="519666" y="1084630"/>
                  <a:pt x="1324614" y="973858"/>
                  <a:pt x="1964244" y="923058"/>
                </a:cubicBezTo>
                <a:cubicBezTo>
                  <a:pt x="2603874" y="872258"/>
                  <a:pt x="3200103" y="14300"/>
                  <a:pt x="3837787" y="189"/>
                </a:cubicBezTo>
                <a:cubicBezTo>
                  <a:pt x="4475471" y="-13922"/>
                  <a:pt x="5162341" y="769247"/>
                  <a:pt x="5790350" y="838392"/>
                </a:cubicBezTo>
                <a:cubicBezTo>
                  <a:pt x="6418359" y="907537"/>
                  <a:pt x="7127983" y="1261723"/>
                  <a:pt x="7765039" y="1126256"/>
                </a:cubicBezTo>
                <a:cubicBezTo>
                  <a:pt x="8402095" y="990789"/>
                  <a:pt x="9282635" y="-28033"/>
                  <a:pt x="9612688" y="25589"/>
                </a:cubicBezTo>
              </a:path>
            </a:pathLst>
          </a:custGeom>
          <a:noFill/>
          <a:ln w="19050">
            <a:solidFill>
              <a:schemeClr val="accent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46A212B2-1488-DDA4-3545-EBE8486C3433}"/>
              </a:ext>
            </a:extLst>
          </p:cNvPr>
          <p:cNvSpPr txBox="1"/>
          <p:nvPr/>
        </p:nvSpPr>
        <p:spPr>
          <a:xfrm>
            <a:off x="686694" y="4748983"/>
            <a:ext cx="205184" cy="2462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>
                <a:solidFill>
                  <a:prstClr val="black"/>
                </a:solidFill>
              </a:rPr>
              <a:t>매우</a:t>
            </a:r>
            <a:endParaRPr kumimoji="1" lang="en-US" altLang="x-none" sz="800">
              <a:solidFill>
                <a:prstClr val="black"/>
              </a:solidFill>
            </a:endParaRPr>
          </a:p>
          <a:p>
            <a:r>
              <a:rPr kumimoji="1" lang="x-none" altLang="en-US" sz="800">
                <a:solidFill>
                  <a:prstClr val="black"/>
                </a:solidFill>
              </a:rPr>
              <a:t>우수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32C4D47-76C8-78DF-21AE-752CA40251CC}"/>
              </a:ext>
            </a:extLst>
          </p:cNvPr>
          <p:cNvSpPr txBox="1"/>
          <p:nvPr/>
        </p:nvSpPr>
        <p:spPr>
          <a:xfrm>
            <a:off x="677131" y="5200226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>
                <a:solidFill>
                  <a:prstClr val="black"/>
                </a:solidFill>
              </a:rPr>
              <a:t>우수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9BF8557D-540A-B607-3C0C-365DB9BF0D3A}"/>
              </a:ext>
            </a:extLst>
          </p:cNvPr>
          <p:cNvSpPr txBox="1"/>
          <p:nvPr/>
        </p:nvSpPr>
        <p:spPr>
          <a:xfrm>
            <a:off x="677131" y="5528359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>
                <a:solidFill>
                  <a:prstClr val="black"/>
                </a:solidFill>
              </a:rPr>
              <a:t>보통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7C5611CA-C0B7-3A4D-E323-F7C092595CD6}"/>
              </a:ext>
            </a:extLst>
          </p:cNvPr>
          <p:cNvSpPr txBox="1"/>
          <p:nvPr/>
        </p:nvSpPr>
        <p:spPr>
          <a:xfrm>
            <a:off x="677131" y="5856492"/>
            <a:ext cx="205184" cy="2462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다소</a:t>
            </a:r>
            <a:endParaRPr kumimoji="1" lang="en-US" altLang="en-US" sz="800" dirty="0">
              <a:solidFill>
                <a:prstClr val="black"/>
              </a:solidFill>
            </a:endParaRPr>
          </a:p>
          <a:p>
            <a:r>
              <a:rPr kumimoji="1" lang="x-none" altLang="en-US" sz="800" dirty="0">
                <a:solidFill>
                  <a:prstClr val="black"/>
                </a:solidFill>
              </a:rPr>
              <a:t>미흡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3A8525E9-9576-17DF-F652-3C443A97552E}"/>
              </a:ext>
            </a:extLst>
          </p:cNvPr>
          <p:cNvSpPr txBox="1"/>
          <p:nvPr/>
        </p:nvSpPr>
        <p:spPr>
          <a:xfrm>
            <a:off x="668405" y="6307735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>
                <a:solidFill>
                  <a:prstClr val="black"/>
                </a:solidFill>
              </a:rPr>
              <a:t>미흡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14F185D1-CE05-B77D-05A9-D76B767D085D}"/>
              </a:ext>
            </a:extLst>
          </p:cNvPr>
          <p:cNvSpPr txBox="1"/>
          <p:nvPr/>
        </p:nvSpPr>
        <p:spPr>
          <a:xfrm>
            <a:off x="4668287" y="6804861"/>
            <a:ext cx="261290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3</a:t>
            </a:r>
            <a:r>
              <a:rPr kumimoji="1" lang="ko-KR" altLang="en-US" sz="800">
                <a:solidFill>
                  <a:prstClr val="black"/>
                </a:solidFill>
              </a:rPr>
              <a:t>주차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CC3E939F-B57C-4D96-E265-57C6D7DD827A}"/>
              </a:ext>
            </a:extLst>
          </p:cNvPr>
          <p:cNvSpPr txBox="1"/>
          <p:nvPr/>
        </p:nvSpPr>
        <p:spPr>
          <a:xfrm>
            <a:off x="6129856" y="6804861"/>
            <a:ext cx="261290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4</a:t>
            </a:r>
            <a:r>
              <a:rPr kumimoji="1" lang="ko-KR" altLang="en-US" sz="800">
                <a:solidFill>
                  <a:prstClr val="black"/>
                </a:solidFill>
              </a:rPr>
              <a:t>주차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1A66DE15-EBEB-8E84-F4B3-B37DA023A144}"/>
              </a:ext>
            </a:extLst>
          </p:cNvPr>
          <p:cNvSpPr txBox="1"/>
          <p:nvPr/>
        </p:nvSpPr>
        <p:spPr>
          <a:xfrm>
            <a:off x="7596000" y="6789473"/>
            <a:ext cx="298159" cy="138499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900" b="1">
                <a:solidFill>
                  <a:prstClr val="black"/>
                </a:solidFill>
              </a:rPr>
              <a:t>5</a:t>
            </a:r>
            <a:r>
              <a:rPr kumimoji="1" lang="ko-KR" altLang="en-US" sz="900" b="1">
                <a:solidFill>
                  <a:prstClr val="black"/>
                </a:solidFill>
              </a:rPr>
              <a:t>주차</a:t>
            </a:r>
            <a:endParaRPr kumimoji="1" lang="x-none" altLang="en-US" sz="900" b="1">
              <a:solidFill>
                <a:prstClr val="black"/>
              </a:solidFill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3F715AB9-CC54-4073-2CB0-174691AEA3DA}"/>
              </a:ext>
            </a:extLst>
          </p:cNvPr>
          <p:cNvSpPr txBox="1"/>
          <p:nvPr/>
        </p:nvSpPr>
        <p:spPr>
          <a:xfrm>
            <a:off x="1629979" y="6804861"/>
            <a:ext cx="261290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1</a:t>
            </a:r>
            <a:r>
              <a:rPr kumimoji="1" lang="ko-KR" altLang="en-US" sz="800">
                <a:solidFill>
                  <a:prstClr val="black"/>
                </a:solidFill>
              </a:rPr>
              <a:t>주차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316EA1D3-8E1B-7BB7-DBE1-34F2E8102A72}"/>
              </a:ext>
            </a:extLst>
          </p:cNvPr>
          <p:cNvSpPr txBox="1"/>
          <p:nvPr/>
        </p:nvSpPr>
        <p:spPr>
          <a:xfrm>
            <a:off x="3194526" y="6804861"/>
            <a:ext cx="261290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2</a:t>
            </a:r>
            <a:r>
              <a:rPr kumimoji="1" lang="ko-KR" altLang="en-US" sz="800">
                <a:solidFill>
                  <a:prstClr val="black"/>
                </a:solidFill>
              </a:rPr>
              <a:t>주차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cxnSp>
        <p:nvCxnSpPr>
          <p:cNvPr id="57" name="직선 연결선[R] 51">
            <a:extLst>
              <a:ext uri="{FF2B5EF4-FFF2-40B4-BE49-F238E27FC236}">
                <a16:creationId xmlns:a16="http://schemas.microsoft.com/office/drawing/2014/main" id="{3788A2D8-CF94-1E0D-56D3-88D6C41E9499}"/>
              </a:ext>
            </a:extLst>
          </p:cNvPr>
          <p:cNvCxnSpPr/>
          <p:nvPr/>
        </p:nvCxnSpPr>
        <p:spPr>
          <a:xfrm>
            <a:off x="6264582" y="4643816"/>
            <a:ext cx="0" cy="202550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8" name="그룹 55">
            <a:extLst>
              <a:ext uri="{FF2B5EF4-FFF2-40B4-BE49-F238E27FC236}">
                <a16:creationId xmlns:a16="http://schemas.microsoft.com/office/drawing/2014/main" id="{7D914267-8EB2-B461-0696-D2C6B306690D}"/>
              </a:ext>
            </a:extLst>
          </p:cNvPr>
          <p:cNvGrpSpPr/>
          <p:nvPr/>
        </p:nvGrpSpPr>
        <p:grpSpPr>
          <a:xfrm>
            <a:off x="7174188" y="4487385"/>
            <a:ext cx="385051" cy="76944"/>
            <a:chOff x="7489230" y="1341271"/>
            <a:chExt cx="385051" cy="76944"/>
          </a:xfrm>
        </p:grpSpPr>
        <p:sp>
          <p:nvSpPr>
            <p:cNvPr id="59" name="TextBox 53">
              <a:extLst>
                <a:ext uri="{FF2B5EF4-FFF2-40B4-BE49-F238E27FC236}">
                  <a16:creationId xmlns:a16="http://schemas.microsoft.com/office/drawing/2014/main" id="{2B105E50-75C1-416F-CCEB-A8CBE5FE231B}"/>
                </a:ext>
              </a:extLst>
            </p:cNvPr>
            <p:cNvSpPr txBox="1"/>
            <p:nvPr/>
          </p:nvSpPr>
          <p:spPr>
            <a:xfrm>
              <a:off x="7595358" y="1341271"/>
              <a:ext cx="27892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/>
                <a:t>과목 평균</a:t>
              </a:r>
              <a:endParaRPr lang="en-US" altLang="ko-KR" sz="500"/>
            </a:p>
          </p:txBody>
        </p:sp>
        <p:sp>
          <p:nvSpPr>
            <p:cNvPr id="60" name="직사각형 57">
              <a:extLst>
                <a:ext uri="{FF2B5EF4-FFF2-40B4-BE49-F238E27FC236}">
                  <a16:creationId xmlns:a16="http://schemas.microsoft.com/office/drawing/2014/main" id="{27552749-7891-80A5-F13F-A73CADA4129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489230" y="1343743"/>
              <a:ext cx="72787" cy="720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</p:grpSp>
      <p:sp>
        <p:nvSpPr>
          <p:cNvPr id="898" name="Rounded Rectangle">
            <a:extLst>
              <a:ext uri="{FF2B5EF4-FFF2-40B4-BE49-F238E27FC236}">
                <a16:creationId xmlns:a16="http://schemas.microsoft.com/office/drawing/2014/main" id="{F1724310-16C3-5DC2-6BB3-94FE4704C7C4}"/>
              </a:ext>
            </a:extLst>
          </p:cNvPr>
          <p:cNvSpPr/>
          <p:nvPr/>
        </p:nvSpPr>
        <p:spPr>
          <a:xfrm>
            <a:off x="6153357" y="6040559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9-3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922" name="Rounded Rectangle 921">
            <a:extLst>
              <a:ext uri="{FF2B5EF4-FFF2-40B4-BE49-F238E27FC236}">
                <a16:creationId xmlns:a16="http://schemas.microsoft.com/office/drawing/2014/main" id="{CFA234DB-3A2C-1256-F94E-610A1040EE75}"/>
              </a:ext>
            </a:extLst>
          </p:cNvPr>
          <p:cNvSpPr/>
          <p:nvPr/>
        </p:nvSpPr>
        <p:spPr>
          <a:xfrm>
            <a:off x="6376260" y="5240235"/>
            <a:ext cx="499988" cy="13224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x-none" sz="500">
                <a:solidFill>
                  <a:schemeClr val="tx1">
                    <a:lumMod val="75000"/>
                    <a:lumOff val="25000"/>
                  </a:schemeClr>
                </a:solidFill>
              </a:rPr>
              <a:t>전체</a:t>
            </a:r>
          </a:p>
        </p:txBody>
      </p:sp>
      <p:sp>
        <p:nvSpPr>
          <p:cNvPr id="923" name="타원 54">
            <a:extLst>
              <a:ext uri="{FF2B5EF4-FFF2-40B4-BE49-F238E27FC236}">
                <a16:creationId xmlns:a16="http://schemas.microsoft.com/office/drawing/2014/main" id="{70697FED-8D56-D870-5936-3A8C44172C9E}"/>
              </a:ext>
            </a:extLst>
          </p:cNvPr>
          <p:cNvSpPr/>
          <p:nvPr/>
        </p:nvSpPr>
        <p:spPr>
          <a:xfrm>
            <a:off x="6210582" y="5234317"/>
            <a:ext cx="108000" cy="1080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28575">
            <a:solidFill>
              <a:schemeClr val="bg1">
                <a:lumMod val="9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924" name="사각형: 둥근 모서리 7">
            <a:extLst>
              <a:ext uri="{FF2B5EF4-FFF2-40B4-BE49-F238E27FC236}">
                <a16:creationId xmlns:a16="http://schemas.microsoft.com/office/drawing/2014/main" id="{1919938D-A708-089F-AADD-FA336F366C00}"/>
              </a:ext>
            </a:extLst>
          </p:cNvPr>
          <p:cNvSpPr/>
          <p:nvPr/>
        </p:nvSpPr>
        <p:spPr>
          <a:xfrm>
            <a:off x="5774922" y="5449228"/>
            <a:ext cx="946746" cy="520115"/>
          </a:xfrm>
          <a:custGeom>
            <a:avLst/>
            <a:gdLst>
              <a:gd name="connsiteX0" fmla="*/ 0 w 1059590"/>
              <a:gd name="connsiteY0" fmla="*/ 67668 h 406000"/>
              <a:gd name="connsiteX1" fmla="*/ 67668 w 1059590"/>
              <a:gd name="connsiteY1" fmla="*/ 0 h 406000"/>
              <a:gd name="connsiteX2" fmla="*/ 991922 w 1059590"/>
              <a:gd name="connsiteY2" fmla="*/ 0 h 406000"/>
              <a:gd name="connsiteX3" fmla="*/ 1059590 w 1059590"/>
              <a:gd name="connsiteY3" fmla="*/ 67668 h 406000"/>
              <a:gd name="connsiteX4" fmla="*/ 1059590 w 1059590"/>
              <a:gd name="connsiteY4" fmla="*/ 338332 h 406000"/>
              <a:gd name="connsiteX5" fmla="*/ 991922 w 1059590"/>
              <a:gd name="connsiteY5" fmla="*/ 406000 h 406000"/>
              <a:gd name="connsiteX6" fmla="*/ 67668 w 1059590"/>
              <a:gd name="connsiteY6" fmla="*/ 406000 h 406000"/>
              <a:gd name="connsiteX7" fmla="*/ 0 w 1059590"/>
              <a:gd name="connsiteY7" fmla="*/ 338332 h 406000"/>
              <a:gd name="connsiteX8" fmla="*/ 0 w 1059590"/>
              <a:gd name="connsiteY8" fmla="*/ 67668 h 406000"/>
              <a:gd name="connsiteX0" fmla="*/ 0 w 1059590"/>
              <a:gd name="connsiteY0" fmla="*/ 67668 h 406000"/>
              <a:gd name="connsiteX1" fmla="*/ 67668 w 1059590"/>
              <a:gd name="connsiteY1" fmla="*/ 0 h 406000"/>
              <a:gd name="connsiteX2" fmla="*/ 580434 w 1059590"/>
              <a:gd name="connsiteY2" fmla="*/ 5156 h 406000"/>
              <a:gd name="connsiteX3" fmla="*/ 991922 w 1059590"/>
              <a:gd name="connsiteY3" fmla="*/ 0 h 406000"/>
              <a:gd name="connsiteX4" fmla="*/ 1059590 w 1059590"/>
              <a:gd name="connsiteY4" fmla="*/ 67668 h 406000"/>
              <a:gd name="connsiteX5" fmla="*/ 1059590 w 1059590"/>
              <a:gd name="connsiteY5" fmla="*/ 338332 h 406000"/>
              <a:gd name="connsiteX6" fmla="*/ 991922 w 1059590"/>
              <a:gd name="connsiteY6" fmla="*/ 406000 h 406000"/>
              <a:gd name="connsiteX7" fmla="*/ 67668 w 1059590"/>
              <a:gd name="connsiteY7" fmla="*/ 406000 h 406000"/>
              <a:gd name="connsiteX8" fmla="*/ 0 w 1059590"/>
              <a:gd name="connsiteY8" fmla="*/ 338332 h 406000"/>
              <a:gd name="connsiteX9" fmla="*/ 0 w 1059590"/>
              <a:gd name="connsiteY9" fmla="*/ 67668 h 406000"/>
              <a:gd name="connsiteX0" fmla="*/ 0 w 1059590"/>
              <a:gd name="connsiteY0" fmla="*/ 70979 h 409311"/>
              <a:gd name="connsiteX1" fmla="*/ 67668 w 1059590"/>
              <a:gd name="connsiteY1" fmla="*/ 3311 h 409311"/>
              <a:gd name="connsiteX2" fmla="*/ 309500 w 1059590"/>
              <a:gd name="connsiteY2" fmla="*/ 0 h 409311"/>
              <a:gd name="connsiteX3" fmla="*/ 580434 w 1059590"/>
              <a:gd name="connsiteY3" fmla="*/ 8467 h 409311"/>
              <a:gd name="connsiteX4" fmla="*/ 991922 w 1059590"/>
              <a:gd name="connsiteY4" fmla="*/ 3311 h 409311"/>
              <a:gd name="connsiteX5" fmla="*/ 1059590 w 1059590"/>
              <a:gd name="connsiteY5" fmla="*/ 70979 h 409311"/>
              <a:gd name="connsiteX6" fmla="*/ 1059590 w 1059590"/>
              <a:gd name="connsiteY6" fmla="*/ 341643 h 409311"/>
              <a:gd name="connsiteX7" fmla="*/ 991922 w 1059590"/>
              <a:gd name="connsiteY7" fmla="*/ 409311 h 409311"/>
              <a:gd name="connsiteX8" fmla="*/ 67668 w 1059590"/>
              <a:gd name="connsiteY8" fmla="*/ 409311 h 409311"/>
              <a:gd name="connsiteX9" fmla="*/ 0 w 1059590"/>
              <a:gd name="connsiteY9" fmla="*/ 341643 h 409311"/>
              <a:gd name="connsiteX10" fmla="*/ 0 w 1059590"/>
              <a:gd name="connsiteY10" fmla="*/ 70979 h 409311"/>
              <a:gd name="connsiteX0" fmla="*/ 0 w 1059590"/>
              <a:gd name="connsiteY0" fmla="*/ 70979 h 409311"/>
              <a:gd name="connsiteX1" fmla="*/ 67668 w 1059590"/>
              <a:gd name="connsiteY1" fmla="*/ 3311 h 409311"/>
              <a:gd name="connsiteX2" fmla="*/ 309500 w 1059590"/>
              <a:gd name="connsiteY2" fmla="*/ 0 h 409311"/>
              <a:gd name="connsiteX3" fmla="*/ 580434 w 1059590"/>
              <a:gd name="connsiteY3" fmla="*/ 8467 h 409311"/>
              <a:gd name="connsiteX4" fmla="*/ 648167 w 1059590"/>
              <a:gd name="connsiteY4" fmla="*/ 8468 h 409311"/>
              <a:gd name="connsiteX5" fmla="*/ 991922 w 1059590"/>
              <a:gd name="connsiteY5" fmla="*/ 3311 h 409311"/>
              <a:gd name="connsiteX6" fmla="*/ 1059590 w 1059590"/>
              <a:gd name="connsiteY6" fmla="*/ 70979 h 409311"/>
              <a:gd name="connsiteX7" fmla="*/ 1059590 w 1059590"/>
              <a:gd name="connsiteY7" fmla="*/ 341643 h 409311"/>
              <a:gd name="connsiteX8" fmla="*/ 991922 w 1059590"/>
              <a:gd name="connsiteY8" fmla="*/ 409311 h 409311"/>
              <a:gd name="connsiteX9" fmla="*/ 67668 w 1059590"/>
              <a:gd name="connsiteY9" fmla="*/ 409311 h 409311"/>
              <a:gd name="connsiteX10" fmla="*/ 0 w 1059590"/>
              <a:gd name="connsiteY10" fmla="*/ 341643 h 409311"/>
              <a:gd name="connsiteX11" fmla="*/ 0 w 1059590"/>
              <a:gd name="connsiteY11" fmla="*/ 70979 h 409311"/>
              <a:gd name="connsiteX0" fmla="*/ 0 w 1059590"/>
              <a:gd name="connsiteY0" fmla="*/ 172579 h 510911"/>
              <a:gd name="connsiteX1" fmla="*/ 67668 w 1059590"/>
              <a:gd name="connsiteY1" fmla="*/ 104911 h 510911"/>
              <a:gd name="connsiteX2" fmla="*/ 309500 w 1059590"/>
              <a:gd name="connsiteY2" fmla="*/ 101600 h 510911"/>
              <a:gd name="connsiteX3" fmla="*/ 546567 w 1059590"/>
              <a:gd name="connsiteY3" fmla="*/ 0 h 510911"/>
              <a:gd name="connsiteX4" fmla="*/ 648167 w 1059590"/>
              <a:gd name="connsiteY4" fmla="*/ 110068 h 510911"/>
              <a:gd name="connsiteX5" fmla="*/ 991922 w 1059590"/>
              <a:gd name="connsiteY5" fmla="*/ 104911 h 510911"/>
              <a:gd name="connsiteX6" fmla="*/ 1059590 w 1059590"/>
              <a:gd name="connsiteY6" fmla="*/ 172579 h 510911"/>
              <a:gd name="connsiteX7" fmla="*/ 1059590 w 1059590"/>
              <a:gd name="connsiteY7" fmla="*/ 443243 h 510911"/>
              <a:gd name="connsiteX8" fmla="*/ 991922 w 1059590"/>
              <a:gd name="connsiteY8" fmla="*/ 510911 h 510911"/>
              <a:gd name="connsiteX9" fmla="*/ 67668 w 1059590"/>
              <a:gd name="connsiteY9" fmla="*/ 510911 h 510911"/>
              <a:gd name="connsiteX10" fmla="*/ 0 w 1059590"/>
              <a:gd name="connsiteY10" fmla="*/ 443243 h 510911"/>
              <a:gd name="connsiteX11" fmla="*/ 0 w 1059590"/>
              <a:gd name="connsiteY11" fmla="*/ 172579 h 510911"/>
              <a:gd name="connsiteX0" fmla="*/ 0 w 1059590"/>
              <a:gd name="connsiteY0" fmla="*/ 172579 h 510911"/>
              <a:gd name="connsiteX1" fmla="*/ 67668 w 1059590"/>
              <a:gd name="connsiteY1" fmla="*/ 104911 h 510911"/>
              <a:gd name="connsiteX2" fmla="*/ 433254 w 1059590"/>
              <a:gd name="connsiteY2" fmla="*/ 98162 h 510911"/>
              <a:gd name="connsiteX3" fmla="*/ 546567 w 1059590"/>
              <a:gd name="connsiteY3" fmla="*/ 0 h 510911"/>
              <a:gd name="connsiteX4" fmla="*/ 648167 w 1059590"/>
              <a:gd name="connsiteY4" fmla="*/ 110068 h 510911"/>
              <a:gd name="connsiteX5" fmla="*/ 991922 w 1059590"/>
              <a:gd name="connsiteY5" fmla="*/ 104911 h 510911"/>
              <a:gd name="connsiteX6" fmla="*/ 1059590 w 1059590"/>
              <a:gd name="connsiteY6" fmla="*/ 172579 h 510911"/>
              <a:gd name="connsiteX7" fmla="*/ 1059590 w 1059590"/>
              <a:gd name="connsiteY7" fmla="*/ 443243 h 510911"/>
              <a:gd name="connsiteX8" fmla="*/ 991922 w 1059590"/>
              <a:gd name="connsiteY8" fmla="*/ 510911 h 510911"/>
              <a:gd name="connsiteX9" fmla="*/ 67668 w 1059590"/>
              <a:gd name="connsiteY9" fmla="*/ 510911 h 510911"/>
              <a:gd name="connsiteX10" fmla="*/ 0 w 1059590"/>
              <a:gd name="connsiteY10" fmla="*/ 443243 h 510911"/>
              <a:gd name="connsiteX11" fmla="*/ 0 w 1059590"/>
              <a:gd name="connsiteY11" fmla="*/ 172579 h 510911"/>
              <a:gd name="connsiteX0" fmla="*/ 0 w 1059590"/>
              <a:gd name="connsiteY0" fmla="*/ 172579 h 510911"/>
              <a:gd name="connsiteX1" fmla="*/ 67668 w 1059590"/>
              <a:gd name="connsiteY1" fmla="*/ 104911 h 510911"/>
              <a:gd name="connsiteX2" fmla="*/ 433254 w 1059590"/>
              <a:gd name="connsiteY2" fmla="*/ 98162 h 510911"/>
              <a:gd name="connsiteX3" fmla="*/ 546567 w 1059590"/>
              <a:gd name="connsiteY3" fmla="*/ 0 h 510911"/>
              <a:gd name="connsiteX4" fmla="*/ 637854 w 1059590"/>
              <a:gd name="connsiteY4" fmla="*/ 103192 h 510911"/>
              <a:gd name="connsiteX5" fmla="*/ 991922 w 1059590"/>
              <a:gd name="connsiteY5" fmla="*/ 104911 h 510911"/>
              <a:gd name="connsiteX6" fmla="*/ 1059590 w 1059590"/>
              <a:gd name="connsiteY6" fmla="*/ 172579 h 510911"/>
              <a:gd name="connsiteX7" fmla="*/ 1059590 w 1059590"/>
              <a:gd name="connsiteY7" fmla="*/ 443243 h 510911"/>
              <a:gd name="connsiteX8" fmla="*/ 991922 w 1059590"/>
              <a:gd name="connsiteY8" fmla="*/ 510911 h 510911"/>
              <a:gd name="connsiteX9" fmla="*/ 67668 w 1059590"/>
              <a:gd name="connsiteY9" fmla="*/ 510911 h 510911"/>
              <a:gd name="connsiteX10" fmla="*/ 0 w 1059590"/>
              <a:gd name="connsiteY10" fmla="*/ 443243 h 510911"/>
              <a:gd name="connsiteX11" fmla="*/ 0 w 1059590"/>
              <a:gd name="connsiteY11" fmla="*/ 172579 h 510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59590" h="510911">
                <a:moveTo>
                  <a:pt x="0" y="172579"/>
                </a:moveTo>
                <a:cubicBezTo>
                  <a:pt x="0" y="135207"/>
                  <a:pt x="30296" y="104911"/>
                  <a:pt x="67668" y="104911"/>
                </a:cubicBezTo>
                <a:lnTo>
                  <a:pt x="433254" y="98162"/>
                </a:lnTo>
                <a:lnTo>
                  <a:pt x="546567" y="0"/>
                </a:lnTo>
                <a:lnTo>
                  <a:pt x="637854" y="103192"/>
                </a:lnTo>
                <a:lnTo>
                  <a:pt x="991922" y="104911"/>
                </a:lnTo>
                <a:cubicBezTo>
                  <a:pt x="1029294" y="104911"/>
                  <a:pt x="1059590" y="135207"/>
                  <a:pt x="1059590" y="172579"/>
                </a:cubicBezTo>
                <a:lnTo>
                  <a:pt x="1059590" y="443243"/>
                </a:lnTo>
                <a:cubicBezTo>
                  <a:pt x="1059590" y="480615"/>
                  <a:pt x="1029294" y="510911"/>
                  <a:pt x="991922" y="510911"/>
                </a:cubicBezTo>
                <a:lnTo>
                  <a:pt x="67668" y="510911"/>
                </a:lnTo>
                <a:cubicBezTo>
                  <a:pt x="30296" y="510911"/>
                  <a:pt x="0" y="480615"/>
                  <a:pt x="0" y="443243"/>
                </a:cubicBezTo>
                <a:lnTo>
                  <a:pt x="0" y="17257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905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endParaRPr lang="en-US" altLang="ko-KR" sz="900">
              <a:solidFill>
                <a:schemeClr val="tx1"/>
              </a:solidFill>
              <a:latin typeface="Malgun Gothic" panose="020B0503020000020004" pitchFamily="34" charset="-127"/>
              <a:ea typeface="Malgun Gothic" panose="020B0503020000020004" pitchFamily="34" charset="-127"/>
            </a:endParaRPr>
          </a:p>
          <a:p>
            <a:pPr algn="ctr"/>
            <a:r>
              <a:rPr lang="ko-KR" altLang="en-US" sz="900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학습수준 </a:t>
            </a:r>
            <a:r>
              <a:rPr lang="ko-KR" altLang="en-US" sz="1100" b="1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우수</a:t>
            </a:r>
            <a:endParaRPr lang="ko-KR" altLang="en-US" sz="900" b="1">
              <a:solidFill>
                <a:schemeClr val="tx1"/>
              </a:solidFill>
              <a:latin typeface="Malgun Gothic" panose="020B0503020000020004" pitchFamily="34" charset="-127"/>
              <a:ea typeface="Malgun Gothic" panose="020B0503020000020004" pitchFamily="34" charset="-127"/>
            </a:endParaRPr>
          </a:p>
        </p:txBody>
      </p:sp>
      <p:sp>
        <p:nvSpPr>
          <p:cNvPr id="925" name="타원 10">
            <a:extLst>
              <a:ext uri="{FF2B5EF4-FFF2-40B4-BE49-F238E27FC236}">
                <a16:creationId xmlns:a16="http://schemas.microsoft.com/office/drawing/2014/main" id="{8FE0475E-BB7C-EDDC-77CF-6C06439018B4}"/>
              </a:ext>
            </a:extLst>
          </p:cNvPr>
          <p:cNvSpPr/>
          <p:nvPr/>
        </p:nvSpPr>
        <p:spPr>
          <a:xfrm>
            <a:off x="1629979" y="6293465"/>
            <a:ext cx="105243" cy="105243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x-none" altLang="en-US" sz="1000" b="1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926" name="타원 12">
            <a:extLst>
              <a:ext uri="{FF2B5EF4-FFF2-40B4-BE49-F238E27FC236}">
                <a16:creationId xmlns:a16="http://schemas.microsoft.com/office/drawing/2014/main" id="{BD9CBD2B-37F1-E982-A687-303CB3CEDF68}"/>
              </a:ext>
            </a:extLst>
          </p:cNvPr>
          <p:cNvSpPr/>
          <p:nvPr/>
        </p:nvSpPr>
        <p:spPr>
          <a:xfrm>
            <a:off x="3016569" y="5274134"/>
            <a:ext cx="105243" cy="105243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x-none" altLang="en-US" sz="1000" b="1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927" name="Rounded Rectangle">
            <a:extLst>
              <a:ext uri="{FF2B5EF4-FFF2-40B4-BE49-F238E27FC236}">
                <a16:creationId xmlns:a16="http://schemas.microsoft.com/office/drawing/2014/main" id="{DBF379E4-F968-2F1A-6A18-8EBB4315CADA}"/>
              </a:ext>
            </a:extLst>
          </p:cNvPr>
          <p:cNvSpPr/>
          <p:nvPr/>
        </p:nvSpPr>
        <p:spPr>
          <a:xfrm>
            <a:off x="1572992" y="6123877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9-2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928" name="타원 16">
            <a:extLst>
              <a:ext uri="{FF2B5EF4-FFF2-40B4-BE49-F238E27FC236}">
                <a16:creationId xmlns:a16="http://schemas.microsoft.com/office/drawing/2014/main" id="{10F766C1-91A8-B0F7-1A53-F22F44002248}"/>
              </a:ext>
            </a:extLst>
          </p:cNvPr>
          <p:cNvSpPr/>
          <p:nvPr/>
        </p:nvSpPr>
        <p:spPr>
          <a:xfrm>
            <a:off x="5806635" y="5355799"/>
            <a:ext cx="105243" cy="105243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x-none" altLang="en-US" sz="1000" b="1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940" name="모서리가 둥근 직사각형 559">
            <a:extLst>
              <a:ext uri="{FF2B5EF4-FFF2-40B4-BE49-F238E27FC236}">
                <a16:creationId xmlns:a16="http://schemas.microsoft.com/office/drawing/2014/main" id="{2634CEEB-AF32-9B67-1BD6-427A3C884DD0}"/>
              </a:ext>
            </a:extLst>
          </p:cNvPr>
          <p:cNvSpPr/>
          <p:nvPr/>
        </p:nvSpPr>
        <p:spPr>
          <a:xfrm>
            <a:off x="1072283" y="6458409"/>
            <a:ext cx="1249635" cy="20025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 cap="flat">
            <a:solidFill>
              <a:schemeClr val="tx1">
                <a:lumMod val="75000"/>
                <a:lumOff val="25000"/>
              </a:schemeClr>
            </a:solidFill>
            <a:miter lim="400000"/>
          </a:ln>
          <a:effectLst/>
        </p:spPr>
        <p:txBody>
          <a:bodyPr wrap="square" lIns="0" tIns="0" rIns="0" bIns="0" numCol="1" rtlCol="0" anchor="ctr" anchorCtr="0">
            <a:noAutofit/>
          </a:bodyPr>
          <a:lstStyle/>
          <a:p>
            <a:pPr algn="ctr" defTabSz="914309"/>
            <a:r>
              <a:rPr kumimoji="1" lang="x-none" altLang="en-US" sz="70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지리 정보 기술의 활용</a:t>
            </a:r>
          </a:p>
        </p:txBody>
      </p:sp>
      <p:grpSp>
        <p:nvGrpSpPr>
          <p:cNvPr id="913" name="그룹 912">
            <a:extLst>
              <a:ext uri="{FF2B5EF4-FFF2-40B4-BE49-F238E27FC236}">
                <a16:creationId xmlns:a16="http://schemas.microsoft.com/office/drawing/2014/main" id="{6B125BDB-AAFB-BAEB-9AA9-567B39909034}"/>
              </a:ext>
            </a:extLst>
          </p:cNvPr>
          <p:cNvGrpSpPr/>
          <p:nvPr/>
        </p:nvGrpSpPr>
        <p:grpSpPr>
          <a:xfrm>
            <a:off x="4435665" y="1491269"/>
            <a:ext cx="734443" cy="191305"/>
            <a:chOff x="7070617" y="3004273"/>
            <a:chExt cx="734443" cy="191305"/>
          </a:xfrm>
        </p:grpSpPr>
        <p:grpSp>
          <p:nvGrpSpPr>
            <p:cNvPr id="914" name="그룹 913">
              <a:extLst>
                <a:ext uri="{FF2B5EF4-FFF2-40B4-BE49-F238E27FC236}">
                  <a16:creationId xmlns:a16="http://schemas.microsoft.com/office/drawing/2014/main" id="{280FAEDD-3614-EB37-AA1F-0A1AE6AD06B1}"/>
                </a:ext>
              </a:extLst>
            </p:cNvPr>
            <p:cNvGrpSpPr/>
            <p:nvPr/>
          </p:nvGrpSpPr>
          <p:grpSpPr>
            <a:xfrm>
              <a:off x="7073095" y="3004273"/>
              <a:ext cx="645403" cy="76944"/>
              <a:chOff x="7073095" y="1341271"/>
              <a:chExt cx="645403" cy="76944"/>
            </a:xfrm>
          </p:grpSpPr>
          <p:sp>
            <p:nvSpPr>
              <p:cNvPr id="934" name="TextBox 933">
                <a:extLst>
                  <a:ext uri="{FF2B5EF4-FFF2-40B4-BE49-F238E27FC236}">
                    <a16:creationId xmlns:a16="http://schemas.microsoft.com/office/drawing/2014/main" id="{8E74156E-62FA-0EBF-6C84-3013B04A8F59}"/>
                  </a:ext>
                </a:extLst>
              </p:cNvPr>
              <p:cNvSpPr txBox="1"/>
              <p:nvPr/>
            </p:nvSpPr>
            <p:spPr>
              <a:xfrm>
                <a:off x="7183095" y="1341271"/>
                <a:ext cx="535403" cy="76944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ko-KR" altLang="en-US" sz="500"/>
                  <a:t>홍성일 </a:t>
                </a:r>
                <a:r>
                  <a:rPr lang="ko-KR" altLang="en-US" sz="500" err="1"/>
                  <a:t>누적학습량</a:t>
                </a:r>
                <a:endParaRPr lang="en-US" altLang="ko-KR" sz="500"/>
              </a:p>
            </p:txBody>
          </p:sp>
          <p:sp>
            <p:nvSpPr>
              <p:cNvPr id="935" name="직사각형 934">
                <a:extLst>
                  <a:ext uri="{FF2B5EF4-FFF2-40B4-BE49-F238E27FC236}">
                    <a16:creationId xmlns:a16="http://schemas.microsoft.com/office/drawing/2014/main" id="{91BEA622-245C-47DC-9171-2EAE3B54905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073095" y="1343743"/>
                <a:ext cx="72787" cy="72000"/>
              </a:xfrm>
              <a:prstGeom prst="rect">
                <a:avLst/>
              </a:prstGeom>
              <a:solidFill>
                <a:schemeClr val="accent1"/>
              </a:solidFill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kumimoji="1" lang="ko-KR" altLang="en-US" sz="1100"/>
              </a:p>
            </p:txBody>
          </p:sp>
        </p:grpSp>
        <p:grpSp>
          <p:nvGrpSpPr>
            <p:cNvPr id="915" name="그룹 914">
              <a:extLst>
                <a:ext uri="{FF2B5EF4-FFF2-40B4-BE49-F238E27FC236}">
                  <a16:creationId xmlns:a16="http://schemas.microsoft.com/office/drawing/2014/main" id="{DD0BE397-CFFA-1A29-1F09-A183E7BCAAE8}"/>
                </a:ext>
              </a:extLst>
            </p:cNvPr>
            <p:cNvGrpSpPr/>
            <p:nvPr/>
          </p:nvGrpSpPr>
          <p:grpSpPr>
            <a:xfrm>
              <a:off x="7070617" y="3118634"/>
              <a:ext cx="734443" cy="76944"/>
              <a:chOff x="7083451" y="1455632"/>
              <a:chExt cx="734443" cy="76944"/>
            </a:xfrm>
          </p:grpSpPr>
          <p:sp>
            <p:nvSpPr>
              <p:cNvPr id="916" name="TextBox 53">
                <a:extLst>
                  <a:ext uri="{FF2B5EF4-FFF2-40B4-BE49-F238E27FC236}">
                    <a16:creationId xmlns:a16="http://schemas.microsoft.com/office/drawing/2014/main" id="{EAD2DC6B-29FC-5A55-4A43-8B092557C314}"/>
                  </a:ext>
                </a:extLst>
              </p:cNvPr>
              <p:cNvSpPr txBox="1"/>
              <p:nvPr/>
            </p:nvSpPr>
            <p:spPr>
              <a:xfrm>
                <a:off x="7195929" y="1455632"/>
                <a:ext cx="621965" cy="76944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ko-KR" altLang="en-US" sz="500"/>
                  <a:t>과목 평균 </a:t>
                </a:r>
                <a:r>
                  <a:rPr lang="ko-KR" altLang="en-US" sz="500" err="1"/>
                  <a:t>누적학습량</a:t>
                </a:r>
                <a:endParaRPr lang="en-US" altLang="ko-KR" sz="500"/>
              </a:p>
            </p:txBody>
          </p:sp>
          <p:sp>
            <p:nvSpPr>
              <p:cNvPr id="932" name="직사각형 931">
                <a:extLst>
                  <a:ext uri="{FF2B5EF4-FFF2-40B4-BE49-F238E27FC236}">
                    <a16:creationId xmlns:a16="http://schemas.microsoft.com/office/drawing/2014/main" id="{0E65BFE3-E6FD-C5A0-B5EE-AA8CFB320FA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083451" y="1458104"/>
                <a:ext cx="72787" cy="72000"/>
              </a:xfrm>
              <a:prstGeom prst="rect">
                <a:avLst/>
              </a:prstGeom>
              <a:solidFill>
                <a:srgbClr val="FF7E7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kumimoji="1" lang="ko-KR" altLang="en-US" sz="1100"/>
              </a:p>
            </p:txBody>
          </p:sp>
        </p:grpSp>
      </p:grpSp>
      <p:grpSp>
        <p:nvGrpSpPr>
          <p:cNvPr id="936" name="그룹 231">
            <a:extLst>
              <a:ext uri="{FF2B5EF4-FFF2-40B4-BE49-F238E27FC236}">
                <a16:creationId xmlns:a16="http://schemas.microsoft.com/office/drawing/2014/main" id="{76339981-4F3C-F19B-6DD6-2554D9DD508E}"/>
              </a:ext>
            </a:extLst>
          </p:cNvPr>
          <p:cNvGrpSpPr/>
          <p:nvPr/>
        </p:nvGrpSpPr>
        <p:grpSpPr>
          <a:xfrm>
            <a:off x="3660965" y="1491269"/>
            <a:ext cx="670323" cy="191305"/>
            <a:chOff x="7070617" y="3004273"/>
            <a:chExt cx="670323" cy="191305"/>
          </a:xfrm>
        </p:grpSpPr>
        <p:grpSp>
          <p:nvGrpSpPr>
            <p:cNvPr id="937" name="그룹 232">
              <a:extLst>
                <a:ext uri="{FF2B5EF4-FFF2-40B4-BE49-F238E27FC236}">
                  <a16:creationId xmlns:a16="http://schemas.microsoft.com/office/drawing/2014/main" id="{FB131F2D-3D9A-6F9C-5131-4A03652D0B34}"/>
                </a:ext>
              </a:extLst>
            </p:cNvPr>
            <p:cNvGrpSpPr/>
            <p:nvPr/>
          </p:nvGrpSpPr>
          <p:grpSpPr>
            <a:xfrm>
              <a:off x="7073095" y="3004273"/>
              <a:ext cx="581283" cy="76944"/>
              <a:chOff x="7073095" y="1341271"/>
              <a:chExt cx="581283" cy="76944"/>
            </a:xfrm>
          </p:grpSpPr>
          <p:sp>
            <p:nvSpPr>
              <p:cNvPr id="943" name="TextBox 942">
                <a:extLst>
                  <a:ext uri="{FF2B5EF4-FFF2-40B4-BE49-F238E27FC236}">
                    <a16:creationId xmlns:a16="http://schemas.microsoft.com/office/drawing/2014/main" id="{FA4E2178-F25F-930A-9D20-B5556C3BD7F4}"/>
                  </a:ext>
                </a:extLst>
              </p:cNvPr>
              <p:cNvSpPr txBox="1"/>
              <p:nvPr/>
            </p:nvSpPr>
            <p:spPr>
              <a:xfrm>
                <a:off x="7183095" y="1341271"/>
                <a:ext cx="471283" cy="76944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ko-KR" altLang="en-US" sz="500"/>
                  <a:t>홍성일 누적진단</a:t>
                </a:r>
                <a:endParaRPr lang="en-US" altLang="ko-KR" sz="500"/>
              </a:p>
            </p:txBody>
          </p:sp>
          <p:sp>
            <p:nvSpPr>
              <p:cNvPr id="944" name="직사각형 237">
                <a:extLst>
                  <a:ext uri="{FF2B5EF4-FFF2-40B4-BE49-F238E27FC236}">
                    <a16:creationId xmlns:a16="http://schemas.microsoft.com/office/drawing/2014/main" id="{FBD4719E-1269-0591-C347-B54C08DAA6F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073095" y="1343743"/>
                <a:ext cx="72787" cy="72000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kumimoji="1" lang="ko-KR" altLang="en-US" sz="1100"/>
              </a:p>
            </p:txBody>
          </p:sp>
        </p:grpSp>
        <p:grpSp>
          <p:nvGrpSpPr>
            <p:cNvPr id="938" name="그룹 233">
              <a:extLst>
                <a:ext uri="{FF2B5EF4-FFF2-40B4-BE49-F238E27FC236}">
                  <a16:creationId xmlns:a16="http://schemas.microsoft.com/office/drawing/2014/main" id="{7AC5D4E3-BAE7-89E6-4494-356384E04149}"/>
                </a:ext>
              </a:extLst>
            </p:cNvPr>
            <p:cNvGrpSpPr/>
            <p:nvPr/>
          </p:nvGrpSpPr>
          <p:grpSpPr>
            <a:xfrm>
              <a:off x="7070617" y="3118634"/>
              <a:ext cx="670323" cy="76944"/>
              <a:chOff x="7083451" y="1455632"/>
              <a:chExt cx="670323" cy="76944"/>
            </a:xfrm>
          </p:grpSpPr>
          <p:sp>
            <p:nvSpPr>
              <p:cNvPr id="939" name="TextBox 53">
                <a:extLst>
                  <a:ext uri="{FF2B5EF4-FFF2-40B4-BE49-F238E27FC236}">
                    <a16:creationId xmlns:a16="http://schemas.microsoft.com/office/drawing/2014/main" id="{C2656B8A-5741-E447-6AB2-36F1FEA34305}"/>
                  </a:ext>
                </a:extLst>
              </p:cNvPr>
              <p:cNvSpPr txBox="1"/>
              <p:nvPr/>
            </p:nvSpPr>
            <p:spPr>
              <a:xfrm>
                <a:off x="7195929" y="1455632"/>
                <a:ext cx="557845" cy="76944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ko-KR" altLang="en-US" sz="500"/>
                  <a:t>과목 평균 누적진단</a:t>
                </a:r>
                <a:endParaRPr lang="en-US" altLang="ko-KR" sz="500"/>
              </a:p>
            </p:txBody>
          </p:sp>
          <p:sp>
            <p:nvSpPr>
              <p:cNvPr id="942" name="직사각형 235">
                <a:extLst>
                  <a:ext uri="{FF2B5EF4-FFF2-40B4-BE49-F238E27FC236}">
                    <a16:creationId xmlns:a16="http://schemas.microsoft.com/office/drawing/2014/main" id="{8BB9E7CC-7D72-BFF4-1B1F-856DED45F04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083451" y="1458104"/>
                <a:ext cx="72787" cy="72000"/>
              </a:xfrm>
              <a:prstGeom prst="rect">
                <a:avLst/>
              </a:prstGeom>
              <a:solidFill>
                <a:srgbClr val="FF7E7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kumimoji="1" lang="ko-KR" altLang="en-US" sz="1100"/>
              </a:p>
            </p:txBody>
          </p:sp>
        </p:grpSp>
      </p:grpSp>
      <p:sp>
        <p:nvSpPr>
          <p:cNvPr id="29" name="직사각형 28">
            <a:extLst>
              <a:ext uri="{FF2B5EF4-FFF2-40B4-BE49-F238E27FC236}">
                <a16:creationId xmlns:a16="http://schemas.microsoft.com/office/drawing/2014/main" id="{9B42E7AB-48AF-46B7-3F53-7D69F49971D1}"/>
              </a:ext>
            </a:extLst>
          </p:cNvPr>
          <p:cNvSpPr/>
          <p:nvPr/>
        </p:nvSpPr>
        <p:spPr>
          <a:xfrm>
            <a:off x="2893609" y="3172223"/>
            <a:ext cx="599007" cy="7693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500" b="1" dirty="0"/>
              <a:t>2.0.17 </a:t>
            </a:r>
            <a:r>
              <a:rPr lang="ko-KR" altLang="en-US" sz="500" b="1" dirty="0"/>
              <a:t>문구 수정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C65F327C-DE0B-52F5-2560-D04F80D6C7D5}"/>
              </a:ext>
            </a:extLst>
          </p:cNvPr>
          <p:cNvSpPr txBox="1"/>
          <p:nvPr/>
        </p:nvSpPr>
        <p:spPr>
          <a:xfrm>
            <a:off x="1377905" y="3263158"/>
            <a:ext cx="1598194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x-none"/>
            </a:defPPr>
            <a:lvl1pPr>
              <a:defRPr sz="800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en-US" sz="600" b="0" dirty="0">
                <a:solidFill>
                  <a:schemeClr val="bg1">
                    <a:lumMod val="65000"/>
                  </a:schemeClr>
                </a:solidFill>
              </a:rPr>
              <a:t>*</a:t>
            </a:r>
            <a:r>
              <a:rPr lang="ko-KR" altLang="en-US" sz="600" b="0" dirty="0">
                <a:solidFill>
                  <a:schemeClr val="bg1">
                    <a:lumMod val="65000"/>
                  </a:schemeClr>
                </a:solidFill>
              </a:rPr>
              <a:t>모든 그래프는 좌우 이동하며 볼 수 있습니다</a:t>
            </a:r>
            <a:r>
              <a:rPr lang="en-US" altLang="ko-KR" sz="600" b="0" dirty="0">
                <a:solidFill>
                  <a:schemeClr val="bg1">
                    <a:lumMod val="65000"/>
                  </a:schemeClr>
                </a:solidFill>
              </a:rPr>
              <a:t>.</a:t>
            </a:r>
          </a:p>
        </p:txBody>
      </p:sp>
      <p:sp>
        <p:nvSpPr>
          <p:cNvPr id="5" name="Graphic 11">
            <a:extLst>
              <a:ext uri="{FF2B5EF4-FFF2-40B4-BE49-F238E27FC236}">
                <a16:creationId xmlns:a16="http://schemas.microsoft.com/office/drawing/2014/main" id="{A9796E17-ECF9-A675-0273-3C1595CC8374}"/>
              </a:ext>
            </a:extLst>
          </p:cNvPr>
          <p:cNvSpPr/>
          <p:nvPr/>
        </p:nvSpPr>
        <p:spPr>
          <a:xfrm>
            <a:off x="1521585" y="1355574"/>
            <a:ext cx="129168" cy="129168"/>
          </a:xfrm>
          <a:custGeom>
            <a:avLst/>
            <a:gdLst>
              <a:gd name="connsiteX0" fmla="*/ 60225 w 129168"/>
              <a:gd name="connsiteY0" fmla="*/ 96876 h 129168"/>
              <a:gd name="connsiteX1" fmla="*/ 69912 w 129168"/>
              <a:gd name="connsiteY1" fmla="*/ 96876 h 129168"/>
              <a:gd name="connsiteX2" fmla="*/ 69912 w 129168"/>
              <a:gd name="connsiteY2" fmla="*/ 58126 h 129168"/>
              <a:gd name="connsiteX3" fmla="*/ 60225 w 129168"/>
              <a:gd name="connsiteY3" fmla="*/ 58126 h 129168"/>
              <a:gd name="connsiteX4" fmla="*/ 60225 w 129168"/>
              <a:gd name="connsiteY4" fmla="*/ 96876 h 129168"/>
              <a:gd name="connsiteX5" fmla="*/ 64581 w 129168"/>
              <a:gd name="connsiteY5" fmla="*/ 46178 h 129168"/>
              <a:gd name="connsiteX6" fmla="*/ 68378 w 129168"/>
              <a:gd name="connsiteY6" fmla="*/ 44692 h 129168"/>
              <a:gd name="connsiteX7" fmla="*/ 69912 w 129168"/>
              <a:gd name="connsiteY7" fmla="*/ 41011 h 129168"/>
              <a:gd name="connsiteX8" fmla="*/ 68381 w 129168"/>
              <a:gd name="connsiteY8" fmla="*/ 37100 h 129168"/>
              <a:gd name="connsiteX9" fmla="*/ 64587 w 129168"/>
              <a:gd name="connsiteY9" fmla="*/ 35521 h 129168"/>
              <a:gd name="connsiteX10" fmla="*/ 60790 w 129168"/>
              <a:gd name="connsiteY10" fmla="*/ 37100 h 129168"/>
              <a:gd name="connsiteX11" fmla="*/ 59256 w 129168"/>
              <a:gd name="connsiteY11" fmla="*/ 41011 h 129168"/>
              <a:gd name="connsiteX12" fmla="*/ 60787 w 129168"/>
              <a:gd name="connsiteY12" fmla="*/ 44692 h 129168"/>
              <a:gd name="connsiteX13" fmla="*/ 64581 w 129168"/>
              <a:gd name="connsiteY13" fmla="*/ 46178 h 129168"/>
              <a:gd name="connsiteX14" fmla="*/ 64627 w 129168"/>
              <a:gd name="connsiteY14" fmla="*/ 129168 h 129168"/>
              <a:gd name="connsiteX15" fmla="*/ 39520 w 129168"/>
              <a:gd name="connsiteY15" fmla="*/ 124082 h 129168"/>
              <a:gd name="connsiteX16" fmla="*/ 18972 w 129168"/>
              <a:gd name="connsiteY16" fmla="*/ 110197 h 129168"/>
              <a:gd name="connsiteX17" fmla="*/ 5086 w 129168"/>
              <a:gd name="connsiteY17" fmla="*/ 89636 h 129168"/>
              <a:gd name="connsiteX18" fmla="*/ 0 w 129168"/>
              <a:gd name="connsiteY18" fmla="*/ 64503 h 129168"/>
              <a:gd name="connsiteX19" fmla="*/ 5086 w 129168"/>
              <a:gd name="connsiteY19" fmla="*/ 39371 h 129168"/>
              <a:gd name="connsiteX20" fmla="*/ 18972 w 129168"/>
              <a:gd name="connsiteY20" fmla="*/ 18891 h 129168"/>
              <a:gd name="connsiteX21" fmla="*/ 39532 w 129168"/>
              <a:gd name="connsiteY21" fmla="*/ 5086 h 129168"/>
              <a:gd name="connsiteX22" fmla="*/ 64665 w 129168"/>
              <a:gd name="connsiteY22" fmla="*/ 0 h 129168"/>
              <a:gd name="connsiteX23" fmla="*/ 89798 w 129168"/>
              <a:gd name="connsiteY23" fmla="*/ 5086 h 129168"/>
              <a:gd name="connsiteX24" fmla="*/ 110277 w 129168"/>
              <a:gd name="connsiteY24" fmla="*/ 18891 h 129168"/>
              <a:gd name="connsiteX25" fmla="*/ 124082 w 129168"/>
              <a:gd name="connsiteY25" fmla="*/ 39396 h 129168"/>
              <a:gd name="connsiteX26" fmla="*/ 129168 w 129168"/>
              <a:gd name="connsiteY26" fmla="*/ 64541 h 129168"/>
              <a:gd name="connsiteX27" fmla="*/ 124082 w 129168"/>
              <a:gd name="connsiteY27" fmla="*/ 89648 h 129168"/>
              <a:gd name="connsiteX28" fmla="*/ 110277 w 129168"/>
              <a:gd name="connsiteY28" fmla="*/ 110167 h 129168"/>
              <a:gd name="connsiteX29" fmla="*/ 89772 w 129168"/>
              <a:gd name="connsiteY29" fmla="*/ 124053 h 129168"/>
              <a:gd name="connsiteX30" fmla="*/ 64627 w 129168"/>
              <a:gd name="connsiteY30" fmla="*/ 129168 h 129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29168" h="129168">
                <a:moveTo>
                  <a:pt x="60225" y="96876"/>
                </a:moveTo>
                <a:lnTo>
                  <a:pt x="69912" y="96876"/>
                </a:lnTo>
                <a:lnTo>
                  <a:pt x="69912" y="58126"/>
                </a:lnTo>
                <a:lnTo>
                  <a:pt x="60225" y="58126"/>
                </a:lnTo>
                <a:lnTo>
                  <a:pt x="60225" y="96876"/>
                </a:lnTo>
                <a:close/>
                <a:moveTo>
                  <a:pt x="64581" y="46178"/>
                </a:moveTo>
                <a:cubicBezTo>
                  <a:pt x="66090" y="46178"/>
                  <a:pt x="67356" y="45682"/>
                  <a:pt x="68378" y="44692"/>
                </a:cubicBezTo>
                <a:cubicBezTo>
                  <a:pt x="69401" y="43702"/>
                  <a:pt x="69912" y="42475"/>
                  <a:pt x="69912" y="41011"/>
                </a:cubicBezTo>
                <a:cubicBezTo>
                  <a:pt x="69912" y="39456"/>
                  <a:pt x="69402" y="38152"/>
                  <a:pt x="68381" y="37100"/>
                </a:cubicBezTo>
                <a:cubicBezTo>
                  <a:pt x="67361" y="36047"/>
                  <a:pt x="66096" y="35521"/>
                  <a:pt x="64587" y="35521"/>
                </a:cubicBezTo>
                <a:cubicBezTo>
                  <a:pt x="63078" y="35521"/>
                  <a:pt x="61812" y="36047"/>
                  <a:pt x="60790" y="37100"/>
                </a:cubicBezTo>
                <a:cubicBezTo>
                  <a:pt x="59767" y="38152"/>
                  <a:pt x="59256" y="39456"/>
                  <a:pt x="59256" y="41011"/>
                </a:cubicBezTo>
                <a:cubicBezTo>
                  <a:pt x="59256" y="42475"/>
                  <a:pt x="59766" y="43702"/>
                  <a:pt x="60787" y="44692"/>
                </a:cubicBezTo>
                <a:cubicBezTo>
                  <a:pt x="61808" y="45682"/>
                  <a:pt x="63072" y="46178"/>
                  <a:pt x="64581" y="46178"/>
                </a:cubicBezTo>
                <a:close/>
                <a:moveTo>
                  <a:pt x="64627" y="129168"/>
                </a:moveTo>
                <a:cubicBezTo>
                  <a:pt x="55722" y="129168"/>
                  <a:pt x="47353" y="127473"/>
                  <a:pt x="39520" y="124082"/>
                </a:cubicBezTo>
                <a:cubicBezTo>
                  <a:pt x="31687" y="120692"/>
                  <a:pt x="24838" y="116063"/>
                  <a:pt x="18972" y="110197"/>
                </a:cubicBezTo>
                <a:cubicBezTo>
                  <a:pt x="13105" y="104330"/>
                  <a:pt x="8477" y="97477"/>
                  <a:pt x="5086" y="89636"/>
                </a:cubicBezTo>
                <a:cubicBezTo>
                  <a:pt x="1695" y="81796"/>
                  <a:pt x="0" y="73418"/>
                  <a:pt x="0" y="64503"/>
                </a:cubicBezTo>
                <a:cubicBezTo>
                  <a:pt x="0" y="55589"/>
                  <a:pt x="1695" y="47211"/>
                  <a:pt x="5086" y="39371"/>
                </a:cubicBezTo>
                <a:cubicBezTo>
                  <a:pt x="8477" y="31530"/>
                  <a:pt x="13105" y="24703"/>
                  <a:pt x="18972" y="18891"/>
                </a:cubicBezTo>
                <a:cubicBezTo>
                  <a:pt x="24838" y="13078"/>
                  <a:pt x="31691" y="8477"/>
                  <a:pt x="39532" y="5086"/>
                </a:cubicBezTo>
                <a:cubicBezTo>
                  <a:pt x="47373" y="1695"/>
                  <a:pt x="55750" y="0"/>
                  <a:pt x="64665" y="0"/>
                </a:cubicBezTo>
                <a:cubicBezTo>
                  <a:pt x="73580" y="0"/>
                  <a:pt x="81957" y="1695"/>
                  <a:pt x="89798" y="5086"/>
                </a:cubicBezTo>
                <a:cubicBezTo>
                  <a:pt x="97638" y="8477"/>
                  <a:pt x="104465" y="13078"/>
                  <a:pt x="110277" y="18891"/>
                </a:cubicBezTo>
                <a:cubicBezTo>
                  <a:pt x="116090" y="24703"/>
                  <a:pt x="120692" y="31539"/>
                  <a:pt x="124082" y="39396"/>
                </a:cubicBezTo>
                <a:cubicBezTo>
                  <a:pt x="127473" y="47254"/>
                  <a:pt x="129168" y="55636"/>
                  <a:pt x="129168" y="64541"/>
                </a:cubicBezTo>
                <a:cubicBezTo>
                  <a:pt x="129168" y="73447"/>
                  <a:pt x="127473" y="81816"/>
                  <a:pt x="124082" y="89648"/>
                </a:cubicBezTo>
                <a:cubicBezTo>
                  <a:pt x="120692" y="97481"/>
                  <a:pt x="116090" y="104320"/>
                  <a:pt x="110277" y="110167"/>
                </a:cubicBezTo>
                <a:cubicBezTo>
                  <a:pt x="104465" y="116014"/>
                  <a:pt x="97630" y="120642"/>
                  <a:pt x="89772" y="124053"/>
                </a:cubicBezTo>
                <a:cubicBezTo>
                  <a:pt x="81914" y="127463"/>
                  <a:pt x="73533" y="129168"/>
                  <a:pt x="64627" y="129168"/>
                </a:cubicBezTo>
                <a:close/>
              </a:path>
            </a:pathLst>
          </a:custGeom>
          <a:solidFill>
            <a:schemeClr val="tx1"/>
          </a:solidFill>
          <a:ln w="159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 dirty="0"/>
          </a:p>
        </p:txBody>
      </p:sp>
      <p:sp>
        <p:nvSpPr>
          <p:cNvPr id="7" name="자유형: 도형 6">
            <a:extLst>
              <a:ext uri="{FF2B5EF4-FFF2-40B4-BE49-F238E27FC236}">
                <a16:creationId xmlns:a16="http://schemas.microsoft.com/office/drawing/2014/main" id="{F4E788A1-BACF-AE1B-671C-0D861D03D05E}"/>
              </a:ext>
            </a:extLst>
          </p:cNvPr>
          <p:cNvSpPr/>
          <p:nvPr/>
        </p:nvSpPr>
        <p:spPr>
          <a:xfrm>
            <a:off x="738487" y="1484687"/>
            <a:ext cx="1679056" cy="143140"/>
          </a:xfrm>
          <a:custGeom>
            <a:avLst/>
            <a:gdLst>
              <a:gd name="connsiteX0" fmla="*/ 553243 w 1106487"/>
              <a:gd name="connsiteY0" fmla="*/ 0 h 143140"/>
              <a:gd name="connsiteX1" fmla="*/ 572577 w 1106487"/>
              <a:gd name="connsiteY1" fmla="*/ 38669 h 143140"/>
              <a:gd name="connsiteX2" fmla="*/ 1092250 w 1106487"/>
              <a:gd name="connsiteY2" fmla="*/ 38669 h 143140"/>
              <a:gd name="connsiteX3" fmla="*/ 1106487 w 1106487"/>
              <a:gd name="connsiteY3" fmla="*/ 52906 h 143140"/>
              <a:gd name="connsiteX4" fmla="*/ 1106487 w 1106487"/>
              <a:gd name="connsiteY4" fmla="*/ 128903 h 143140"/>
              <a:gd name="connsiteX5" fmla="*/ 1092250 w 1106487"/>
              <a:gd name="connsiteY5" fmla="*/ 143140 h 143140"/>
              <a:gd name="connsiteX6" fmla="*/ 14237 w 1106487"/>
              <a:gd name="connsiteY6" fmla="*/ 143140 h 143140"/>
              <a:gd name="connsiteX7" fmla="*/ 0 w 1106487"/>
              <a:gd name="connsiteY7" fmla="*/ 128903 h 143140"/>
              <a:gd name="connsiteX8" fmla="*/ 0 w 1106487"/>
              <a:gd name="connsiteY8" fmla="*/ 52906 h 143140"/>
              <a:gd name="connsiteX9" fmla="*/ 14237 w 1106487"/>
              <a:gd name="connsiteY9" fmla="*/ 38669 h 143140"/>
              <a:gd name="connsiteX10" fmla="*/ 533908 w 1106487"/>
              <a:gd name="connsiteY10" fmla="*/ 38669 h 143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06487" h="143140">
                <a:moveTo>
                  <a:pt x="553243" y="0"/>
                </a:moveTo>
                <a:lnTo>
                  <a:pt x="572577" y="38669"/>
                </a:lnTo>
                <a:lnTo>
                  <a:pt x="1092250" y="38669"/>
                </a:lnTo>
                <a:cubicBezTo>
                  <a:pt x="1100113" y="38669"/>
                  <a:pt x="1106487" y="45043"/>
                  <a:pt x="1106487" y="52906"/>
                </a:cubicBezTo>
                <a:lnTo>
                  <a:pt x="1106487" y="128903"/>
                </a:lnTo>
                <a:cubicBezTo>
                  <a:pt x="1106487" y="136766"/>
                  <a:pt x="1100113" y="143140"/>
                  <a:pt x="1092250" y="143140"/>
                </a:cubicBezTo>
                <a:lnTo>
                  <a:pt x="14237" y="143140"/>
                </a:lnTo>
                <a:cubicBezTo>
                  <a:pt x="6374" y="143140"/>
                  <a:pt x="0" y="136766"/>
                  <a:pt x="0" y="128903"/>
                </a:cubicBezTo>
                <a:lnTo>
                  <a:pt x="0" y="52906"/>
                </a:lnTo>
                <a:cubicBezTo>
                  <a:pt x="0" y="45043"/>
                  <a:pt x="6374" y="38669"/>
                  <a:pt x="14237" y="38669"/>
                </a:cubicBezTo>
                <a:lnTo>
                  <a:pt x="533908" y="38669"/>
                </a:lnTo>
                <a:close/>
              </a:path>
            </a:pathLst>
          </a:custGeom>
          <a:solidFill>
            <a:schemeClr val="tx1">
              <a:alpha val="4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18000" rIns="36000" bIns="0" numCol="1" rtlCol="0" anchor="ctr" anchorCtr="0">
            <a:noAutofit/>
          </a:bodyPr>
          <a:lstStyle/>
          <a:p>
            <a:pPr algn="l" defTabSz="914309"/>
            <a:r>
              <a:rPr kumimoji="1" lang="ko-KR" altLang="en-US" sz="500" dirty="0">
                <a:solidFill>
                  <a:schemeClr val="bg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누적  진단 결과와 학습량을 종합 분석한 그래프입니다</a:t>
            </a:r>
            <a:r>
              <a:rPr kumimoji="1" lang="en-US" altLang="ko-KR" sz="500" dirty="0">
                <a:solidFill>
                  <a:schemeClr val="bg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.</a:t>
            </a:r>
            <a:endParaRPr kumimoji="1" lang="ko-KR" altLang="en-US" sz="500" dirty="0">
              <a:solidFill>
                <a:schemeClr val="bg1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8" name="모서리가 둥근 사각형 설명선 11">
            <a:extLst>
              <a:ext uri="{FF2B5EF4-FFF2-40B4-BE49-F238E27FC236}">
                <a16:creationId xmlns:a16="http://schemas.microsoft.com/office/drawing/2014/main" id="{79AEFF9A-42D2-C884-29D6-4086804D68A4}"/>
              </a:ext>
            </a:extLst>
          </p:cNvPr>
          <p:cNvSpPr/>
          <p:nvPr/>
        </p:nvSpPr>
        <p:spPr>
          <a:xfrm>
            <a:off x="274068" y="1653444"/>
            <a:ext cx="3016297" cy="146689"/>
          </a:xfrm>
          <a:prstGeom prst="wedgeRoundRectCallout">
            <a:avLst>
              <a:gd name="adj1" fmla="val -21019"/>
              <a:gd name="adj2" fmla="val -70316"/>
              <a:gd name="adj3" fmla="val 16667"/>
            </a:avLst>
          </a:prstGeom>
          <a:solidFill>
            <a:srgbClr val="7F7F7F">
              <a:alpha val="85098"/>
            </a:srgbClr>
          </a:solidFill>
          <a:ln w="12700">
            <a:noFill/>
            <a:miter lim="400000"/>
          </a:ln>
        </p:spPr>
        <p:txBody>
          <a:bodyPr lIns="72000" tIns="71437" rIns="72000" bIns="71437" rtlCol="0" anchor="ctr"/>
          <a:lstStyle/>
          <a:p>
            <a:pPr algn="ctr"/>
            <a:r>
              <a:rPr kumimoji="1" lang="x-none" altLang="en-US" sz="600">
                <a:solidFill>
                  <a:schemeClr val="bg1"/>
                </a:solidFill>
              </a:rPr>
              <a:t>학습 수준 및 누적진단은 일주일</a:t>
            </a:r>
            <a:r>
              <a:rPr kumimoji="1" lang="en-US" altLang="ko-KR" sz="600">
                <a:solidFill>
                  <a:schemeClr val="bg1"/>
                </a:solidFill>
              </a:rPr>
              <a:t>, </a:t>
            </a:r>
            <a:r>
              <a:rPr kumimoji="1" lang="ko-KR" altLang="en-US" sz="600">
                <a:solidFill>
                  <a:schemeClr val="bg1"/>
                </a:solidFill>
              </a:rPr>
              <a:t>학습 현황 통계는 전일 기준으로 업데이트 됩니다</a:t>
            </a:r>
            <a:r>
              <a:rPr kumimoji="1" lang="en-US" altLang="ko-KR" sz="600">
                <a:solidFill>
                  <a:schemeClr val="bg1"/>
                </a:solidFill>
              </a:rPr>
              <a:t>.</a:t>
            </a:r>
            <a:endParaRPr lang="ko-KR" altLang="en-US" sz="500">
              <a:solidFill>
                <a:schemeClr val="bg1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14" name="그룹 13">
            <a:extLst>
              <a:ext uri="{FF2B5EF4-FFF2-40B4-BE49-F238E27FC236}">
                <a16:creationId xmlns:a16="http://schemas.microsoft.com/office/drawing/2014/main" id="{3EC863D6-E949-9F80-98C6-01A18565C9EC}"/>
              </a:ext>
            </a:extLst>
          </p:cNvPr>
          <p:cNvGrpSpPr/>
          <p:nvPr/>
        </p:nvGrpSpPr>
        <p:grpSpPr>
          <a:xfrm>
            <a:off x="1323761" y="931643"/>
            <a:ext cx="916909" cy="188287"/>
            <a:chOff x="4556191" y="485451"/>
            <a:chExt cx="916909" cy="188287"/>
          </a:xfrm>
        </p:grpSpPr>
        <p:sp>
          <p:nvSpPr>
            <p:cNvPr id="10" name="사각형: 둥근 모서리 9">
              <a:extLst>
                <a:ext uri="{FF2B5EF4-FFF2-40B4-BE49-F238E27FC236}">
                  <a16:creationId xmlns:a16="http://schemas.microsoft.com/office/drawing/2014/main" id="{AE0AB8DE-3472-0CE2-6066-46FA323B175C}"/>
                </a:ext>
              </a:extLst>
            </p:cNvPr>
            <p:cNvSpPr/>
            <p:nvPr/>
          </p:nvSpPr>
          <p:spPr>
            <a:xfrm>
              <a:off x="4556191" y="485451"/>
              <a:ext cx="916909" cy="188287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45C95506-C950-2B0E-3133-CC2B5AFFF953}"/>
                </a:ext>
              </a:extLst>
            </p:cNvPr>
            <p:cNvSpPr txBox="1"/>
            <p:nvPr/>
          </p:nvSpPr>
          <p:spPr>
            <a:xfrm>
              <a:off x="4718445" y="518039"/>
              <a:ext cx="545021" cy="123111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r>
                <a:rPr lang="en-US" altLang="ko-KR" sz="800" b="1"/>
                <a:t>2025</a:t>
              </a:r>
              <a:r>
                <a:rPr lang="ko-KR" altLang="en-US" sz="800" b="1"/>
                <a:t>학년도</a:t>
              </a:r>
              <a:endParaRPr lang="en-US" altLang="ko-KR" sz="700" b="1"/>
            </a:p>
          </p:txBody>
        </p:sp>
        <p:pic>
          <p:nvPicPr>
            <p:cNvPr id="13" name="그래픽 12" descr="재생 단색으로 채워진">
              <a:extLst>
                <a:ext uri="{FF2B5EF4-FFF2-40B4-BE49-F238E27FC236}">
                  <a16:creationId xmlns:a16="http://schemas.microsoft.com/office/drawing/2014/main" id="{22BF47D9-CF9D-3833-B453-61F09EAD1E10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 rot="5400000">
              <a:off x="5358055" y="539620"/>
              <a:ext cx="70383" cy="70383"/>
            </a:xfrm>
            <a:prstGeom prst="rect">
              <a:avLst/>
            </a:prstGeom>
          </p:spPr>
        </p:pic>
      </p:grpSp>
      <p:grpSp>
        <p:nvGrpSpPr>
          <p:cNvPr id="15" name="그룹 14">
            <a:extLst>
              <a:ext uri="{FF2B5EF4-FFF2-40B4-BE49-F238E27FC236}">
                <a16:creationId xmlns:a16="http://schemas.microsoft.com/office/drawing/2014/main" id="{041CEDE3-ED72-AAB7-68D7-80129C246910}"/>
              </a:ext>
            </a:extLst>
          </p:cNvPr>
          <p:cNvGrpSpPr/>
          <p:nvPr/>
        </p:nvGrpSpPr>
        <p:grpSpPr>
          <a:xfrm>
            <a:off x="2382576" y="931643"/>
            <a:ext cx="1059123" cy="188287"/>
            <a:chOff x="4556191" y="485451"/>
            <a:chExt cx="1059123" cy="188287"/>
          </a:xfrm>
        </p:grpSpPr>
        <p:sp>
          <p:nvSpPr>
            <p:cNvPr id="16" name="사각형: 둥근 모서리 15">
              <a:extLst>
                <a:ext uri="{FF2B5EF4-FFF2-40B4-BE49-F238E27FC236}">
                  <a16:creationId xmlns:a16="http://schemas.microsoft.com/office/drawing/2014/main" id="{B6B1B7C9-B062-427F-5324-AB81C6F9EB65}"/>
                </a:ext>
              </a:extLst>
            </p:cNvPr>
            <p:cNvSpPr/>
            <p:nvPr/>
          </p:nvSpPr>
          <p:spPr>
            <a:xfrm>
              <a:off x="4556191" y="485451"/>
              <a:ext cx="1059123" cy="188287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2EDEC005-F749-E173-E622-4E1F82E99E54}"/>
                </a:ext>
              </a:extLst>
            </p:cNvPr>
            <p:cNvSpPr txBox="1"/>
            <p:nvPr/>
          </p:nvSpPr>
          <p:spPr>
            <a:xfrm>
              <a:off x="4718445" y="518039"/>
              <a:ext cx="615553" cy="123111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/>
            <a:p>
              <a:r>
                <a:rPr lang="ko-KR" altLang="en-US" sz="800" b="1"/>
                <a:t>한국고등학교</a:t>
              </a:r>
              <a:endParaRPr lang="en-US" altLang="ko-KR" sz="900" b="1"/>
            </a:p>
          </p:txBody>
        </p:sp>
        <p:pic>
          <p:nvPicPr>
            <p:cNvPr id="18" name="그래픽 17" descr="재생 단색으로 채워진">
              <a:extLst>
                <a:ext uri="{FF2B5EF4-FFF2-40B4-BE49-F238E27FC236}">
                  <a16:creationId xmlns:a16="http://schemas.microsoft.com/office/drawing/2014/main" id="{CE699C3C-1BFF-35C4-AB1C-AEE864079123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 rot="5400000">
              <a:off x="5458067" y="539620"/>
              <a:ext cx="70383" cy="70383"/>
            </a:xfrm>
            <a:prstGeom prst="rect">
              <a:avLst/>
            </a:prstGeom>
          </p:spPr>
        </p:pic>
      </p:grpSp>
      <p:sp>
        <p:nvSpPr>
          <p:cNvPr id="23" name="Rounded Rectangle">
            <a:extLst>
              <a:ext uri="{FF2B5EF4-FFF2-40B4-BE49-F238E27FC236}">
                <a16:creationId xmlns:a16="http://schemas.microsoft.com/office/drawing/2014/main" id="{5AB55CB1-FFA5-3602-8B47-603D32CF8DF7}"/>
              </a:ext>
            </a:extLst>
          </p:cNvPr>
          <p:cNvSpPr/>
          <p:nvPr/>
        </p:nvSpPr>
        <p:spPr>
          <a:xfrm>
            <a:off x="1299920" y="869411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1-1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25" name="Rounded Rectangle">
            <a:extLst>
              <a:ext uri="{FF2B5EF4-FFF2-40B4-BE49-F238E27FC236}">
                <a16:creationId xmlns:a16="http://schemas.microsoft.com/office/drawing/2014/main" id="{546E3FE7-784F-E130-FDBD-0769F3E286EF}"/>
              </a:ext>
            </a:extLst>
          </p:cNvPr>
          <p:cNvSpPr/>
          <p:nvPr/>
        </p:nvSpPr>
        <p:spPr>
          <a:xfrm>
            <a:off x="2396987" y="869411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1-2</a:t>
            </a:r>
            <a:endParaRPr sz="700">
              <a:solidFill>
                <a:schemeClr val="bg1"/>
              </a:solidFill>
            </a:endParaRPr>
          </a:p>
        </p:txBody>
      </p:sp>
      <p:graphicFrame>
        <p:nvGraphicFramePr>
          <p:cNvPr id="901" name="Google Shape;548;p12">
            <a:extLst>
              <a:ext uri="{FF2B5EF4-FFF2-40B4-BE49-F238E27FC236}">
                <a16:creationId xmlns:a16="http://schemas.microsoft.com/office/drawing/2014/main" id="{0ED361F8-42AF-EEE5-D457-7C6FF49D8EE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4709238"/>
              </p:ext>
            </p:extLst>
          </p:nvPr>
        </p:nvGraphicFramePr>
        <p:xfrm>
          <a:off x="12192000" y="0"/>
          <a:ext cx="1887100" cy="121344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3.4.1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&lt;1-1&gt; / &lt;1-2&gt;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학년도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학교 드롭다운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11245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3.4.7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&lt;1&gt;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툴팁 문구 수정</a:t>
                      </a:r>
                      <a:endParaRPr kumimoji="1" lang="en-US" altLang="ko-KR" sz="60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&lt;1-1&gt;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사용 이력 없는 학년도 정의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2263050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3.4.9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2CC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학생 개별 종합리포트 이력 기준</a:t>
                      </a: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노출 기준 추가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2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6888716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3.5.0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2CC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기본 조회 기준 시점 정의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2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4764906"/>
                  </a:ext>
                </a:extLst>
              </a:tr>
            </a:tbl>
          </a:graphicData>
        </a:graphic>
      </p:graphicFrame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C1FE75B0-F9E0-A56B-DDF2-E6B51DD77904}"/>
              </a:ext>
            </a:extLst>
          </p:cNvPr>
          <p:cNvSpPr/>
          <p:nvPr/>
        </p:nvSpPr>
        <p:spPr>
          <a:xfrm>
            <a:off x="10851998" y="57542"/>
            <a:ext cx="1289082" cy="297933"/>
          </a:xfrm>
          <a:prstGeom prst="roundRect">
            <a:avLst>
              <a:gd name="adj" fmla="val 50000"/>
            </a:avLst>
          </a:prstGeom>
          <a:solidFill>
            <a:srgbClr val="00B050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en-US" altLang="ko-KR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26</a:t>
            </a:r>
            <a:r>
              <a: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년 </a:t>
            </a:r>
            <a:r>
              <a:rPr kumimoji="1" lang="en-US" altLang="ko-KR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3</a:t>
            </a:r>
            <a:r>
              <a: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월 배포</a:t>
            </a:r>
          </a:p>
        </p:txBody>
      </p:sp>
      <p:grpSp>
        <p:nvGrpSpPr>
          <p:cNvPr id="27" name="그룹 26">
            <a:extLst>
              <a:ext uri="{FF2B5EF4-FFF2-40B4-BE49-F238E27FC236}">
                <a16:creationId xmlns:a16="http://schemas.microsoft.com/office/drawing/2014/main" id="{BB4489F1-8353-D3B4-8BAB-6B439F81C5CE}"/>
              </a:ext>
            </a:extLst>
          </p:cNvPr>
          <p:cNvGrpSpPr/>
          <p:nvPr/>
        </p:nvGrpSpPr>
        <p:grpSpPr>
          <a:xfrm>
            <a:off x="122565" y="1077387"/>
            <a:ext cx="2182670" cy="175948"/>
            <a:chOff x="5046735" y="1072385"/>
            <a:chExt cx="2182670" cy="175948"/>
          </a:xfrm>
        </p:grpSpPr>
        <p:sp>
          <p:nvSpPr>
            <p:cNvPr id="28" name="자유형: 도형 27">
              <a:extLst>
                <a:ext uri="{FF2B5EF4-FFF2-40B4-BE49-F238E27FC236}">
                  <a16:creationId xmlns:a16="http://schemas.microsoft.com/office/drawing/2014/main" id="{E42455A1-B21C-E1D9-8CF6-45A9FC5B46C2}"/>
                </a:ext>
              </a:extLst>
            </p:cNvPr>
            <p:cNvSpPr/>
            <p:nvPr/>
          </p:nvSpPr>
          <p:spPr>
            <a:xfrm>
              <a:off x="5046735" y="1072385"/>
              <a:ext cx="2182670" cy="173590"/>
            </a:xfrm>
            <a:custGeom>
              <a:avLst/>
              <a:gdLst>
                <a:gd name="connsiteX0" fmla="*/ 1264203 w 2643835"/>
                <a:gd name="connsiteY0" fmla="*/ 0 h 360099"/>
                <a:gd name="connsiteX1" fmla="*/ 1305207 w 2643835"/>
                <a:gd name="connsiteY1" fmla="*/ 60652 h 360099"/>
                <a:gd name="connsiteX2" fmla="*/ 2593926 w 2643835"/>
                <a:gd name="connsiteY2" fmla="*/ 60652 h 360099"/>
                <a:gd name="connsiteX3" fmla="*/ 2643835 w 2643835"/>
                <a:gd name="connsiteY3" fmla="*/ 110561 h 360099"/>
                <a:gd name="connsiteX4" fmla="*/ 2643835 w 2643835"/>
                <a:gd name="connsiteY4" fmla="*/ 310190 h 360099"/>
                <a:gd name="connsiteX5" fmla="*/ 2593926 w 2643835"/>
                <a:gd name="connsiteY5" fmla="*/ 360099 h 360099"/>
                <a:gd name="connsiteX6" fmla="*/ 49909 w 2643835"/>
                <a:gd name="connsiteY6" fmla="*/ 360099 h 360099"/>
                <a:gd name="connsiteX7" fmla="*/ 0 w 2643835"/>
                <a:gd name="connsiteY7" fmla="*/ 310190 h 360099"/>
                <a:gd name="connsiteX8" fmla="*/ 0 w 2643835"/>
                <a:gd name="connsiteY8" fmla="*/ 110561 h 360099"/>
                <a:gd name="connsiteX9" fmla="*/ 49909 w 2643835"/>
                <a:gd name="connsiteY9" fmla="*/ 60652 h 360099"/>
                <a:gd name="connsiteX10" fmla="*/ 1223199 w 2643835"/>
                <a:gd name="connsiteY10" fmla="*/ 60652 h 360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43835" h="360099">
                  <a:moveTo>
                    <a:pt x="1264203" y="0"/>
                  </a:moveTo>
                  <a:lnTo>
                    <a:pt x="1305207" y="60652"/>
                  </a:lnTo>
                  <a:lnTo>
                    <a:pt x="2593926" y="60652"/>
                  </a:lnTo>
                  <a:cubicBezTo>
                    <a:pt x="2621490" y="60652"/>
                    <a:pt x="2643835" y="82997"/>
                    <a:pt x="2643835" y="110561"/>
                  </a:cubicBezTo>
                  <a:lnTo>
                    <a:pt x="2643835" y="310190"/>
                  </a:lnTo>
                  <a:cubicBezTo>
                    <a:pt x="2643835" y="337754"/>
                    <a:pt x="2621490" y="360099"/>
                    <a:pt x="2593926" y="360099"/>
                  </a:cubicBezTo>
                  <a:lnTo>
                    <a:pt x="49909" y="360099"/>
                  </a:lnTo>
                  <a:cubicBezTo>
                    <a:pt x="22345" y="360099"/>
                    <a:pt x="0" y="337754"/>
                    <a:pt x="0" y="310190"/>
                  </a:cubicBezTo>
                  <a:lnTo>
                    <a:pt x="0" y="110561"/>
                  </a:lnTo>
                  <a:cubicBezTo>
                    <a:pt x="0" y="82997"/>
                    <a:pt x="22345" y="60652"/>
                    <a:pt x="49909" y="60652"/>
                  </a:cubicBezTo>
                  <a:lnTo>
                    <a:pt x="1223199" y="60652"/>
                  </a:lnTo>
                  <a:close/>
                </a:path>
              </a:pathLst>
            </a:custGeom>
            <a:solidFill>
              <a:srgbClr val="313131">
                <a:alpha val="8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EB438867-2D0A-FA44-44ED-F9BD03A6D896}"/>
                </a:ext>
              </a:extLst>
            </p:cNvPr>
            <p:cNvSpPr txBox="1"/>
            <p:nvPr/>
          </p:nvSpPr>
          <p:spPr>
            <a:xfrm>
              <a:off x="5073818" y="1109834"/>
              <a:ext cx="2127181" cy="138499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spAutoFit/>
            </a:bodyPr>
            <a:lstStyle/>
            <a:p>
              <a:r>
                <a:rPr kumimoji="1" lang="ko-KR" altLang="en-US" sz="450">
                  <a:solidFill>
                    <a:schemeClr val="bg1"/>
                  </a:solidFill>
                </a:rPr>
                <a:t>학습 수준 및 누적진단은 일주일</a:t>
              </a:r>
              <a:r>
                <a:rPr kumimoji="1" lang="en-US" altLang="ko-KR" sz="450">
                  <a:solidFill>
                    <a:schemeClr val="bg1"/>
                  </a:solidFill>
                </a:rPr>
                <a:t>, </a:t>
              </a:r>
              <a:r>
                <a:rPr kumimoji="1" lang="ko-KR" altLang="en-US" sz="450">
                  <a:solidFill>
                    <a:schemeClr val="bg1"/>
                  </a:solidFill>
                </a:rPr>
                <a:t>학습 현황 통계는 전일 기준으로 업데이트 되며</a:t>
              </a:r>
              <a:r>
                <a:rPr kumimoji="1" lang="en-US" altLang="ko-KR" sz="450">
                  <a:solidFill>
                    <a:schemeClr val="bg1"/>
                  </a:solidFill>
                </a:rPr>
                <a:t>, </a:t>
              </a:r>
              <a:r>
                <a:rPr kumimoji="1" lang="ko-KR" altLang="en-US" sz="450">
                  <a:solidFill>
                    <a:schemeClr val="bg1"/>
                  </a:solidFill>
                </a:rPr>
                <a:t>학년도 선택은 이력이 있는 학년도만 표시됩니다</a:t>
              </a:r>
              <a:endParaRPr kumimoji="1" lang="en-US" altLang="ko-KR" sz="450" dirty="0">
                <a:solidFill>
                  <a:schemeClr val="bg1"/>
                </a:solidFill>
              </a:endParaRPr>
            </a:p>
          </p:txBody>
        </p:sp>
      </p:grpSp>
      <p:sp>
        <p:nvSpPr>
          <p:cNvPr id="33" name="직사각형 32">
            <a:extLst>
              <a:ext uri="{FF2B5EF4-FFF2-40B4-BE49-F238E27FC236}">
                <a16:creationId xmlns:a16="http://schemas.microsoft.com/office/drawing/2014/main" id="{E0D826AC-E2A5-8850-8493-8DC80D8BE515}"/>
              </a:ext>
            </a:extLst>
          </p:cNvPr>
          <p:cNvSpPr/>
          <p:nvPr/>
        </p:nvSpPr>
        <p:spPr>
          <a:xfrm>
            <a:off x="0" y="181"/>
            <a:ext cx="1297367" cy="296816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x-none" sz="900" dirty="0">
                <a:solidFill>
                  <a:schemeClr val="tx1"/>
                </a:solidFill>
              </a:rPr>
              <a:t>Update </a:t>
            </a:r>
            <a:r>
              <a:rPr lang="en-US" altLang="x-none" sz="900">
                <a:solidFill>
                  <a:schemeClr val="tx1"/>
                </a:solidFill>
              </a:rPr>
              <a:t>| 2026.02.20</a:t>
            </a:r>
            <a:endParaRPr lang="en-US" altLang="ko-KR" sz="900" dirty="0">
              <a:solidFill>
                <a:schemeClr val="tx1"/>
              </a:solidFill>
            </a:endParaRPr>
          </a:p>
        </p:txBody>
      </p:sp>
      <p:grpSp>
        <p:nvGrpSpPr>
          <p:cNvPr id="26" name="그룹 55">
            <a:extLst>
              <a:ext uri="{FF2B5EF4-FFF2-40B4-BE49-F238E27FC236}">
                <a16:creationId xmlns:a16="http://schemas.microsoft.com/office/drawing/2014/main" id="{6C7339B5-87A2-BCAF-7729-2CFF9B787016}"/>
              </a:ext>
            </a:extLst>
          </p:cNvPr>
          <p:cNvGrpSpPr/>
          <p:nvPr/>
        </p:nvGrpSpPr>
        <p:grpSpPr>
          <a:xfrm>
            <a:off x="7740926" y="4487385"/>
            <a:ext cx="298488" cy="76944"/>
            <a:chOff x="7489230" y="1341271"/>
            <a:chExt cx="298488" cy="76944"/>
          </a:xfrm>
        </p:grpSpPr>
        <p:sp>
          <p:nvSpPr>
            <p:cNvPr id="34" name="TextBox 53">
              <a:extLst>
                <a:ext uri="{FF2B5EF4-FFF2-40B4-BE49-F238E27FC236}">
                  <a16:creationId xmlns:a16="http://schemas.microsoft.com/office/drawing/2014/main" id="{D678E51B-C1AD-FF1E-DCB5-011B16759D8E}"/>
                </a:ext>
              </a:extLst>
            </p:cNvPr>
            <p:cNvSpPr txBox="1"/>
            <p:nvPr/>
          </p:nvSpPr>
          <p:spPr>
            <a:xfrm>
              <a:off x="7595358" y="1341271"/>
              <a:ext cx="19236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/>
                <a:t>홍성일</a:t>
              </a:r>
              <a:endParaRPr lang="en-US" altLang="ko-KR" sz="500"/>
            </a:p>
          </p:txBody>
        </p:sp>
        <p:sp>
          <p:nvSpPr>
            <p:cNvPr id="35" name="직사각형 57">
              <a:extLst>
                <a:ext uri="{FF2B5EF4-FFF2-40B4-BE49-F238E27FC236}">
                  <a16:creationId xmlns:a16="http://schemas.microsoft.com/office/drawing/2014/main" id="{BB7FF0F4-B041-A770-6BFD-10AE70C79BE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489230" y="1343743"/>
              <a:ext cx="72787" cy="72000"/>
            </a:xfrm>
            <a:prstGeom prst="rect">
              <a:avLst/>
            </a:prstGeom>
            <a:solidFill>
              <a:srgbClr val="4472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</p:grpSp>
    </p:spTree>
    <p:extLst>
      <p:ext uri="{BB962C8B-B14F-4D97-AF65-F5344CB8AC3E}">
        <p14:creationId xmlns:p14="http://schemas.microsoft.com/office/powerpoint/2010/main" val="4041579904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모서리가 둥근 직사각형 268">
            <a:extLst>
              <a:ext uri="{FF2B5EF4-FFF2-40B4-BE49-F238E27FC236}">
                <a16:creationId xmlns:a16="http://schemas.microsoft.com/office/drawing/2014/main" id="{14B3AF4B-0AA7-BEC6-D02F-65C5B746A4F3}"/>
              </a:ext>
            </a:extLst>
          </p:cNvPr>
          <p:cNvSpPr/>
          <p:nvPr/>
        </p:nvSpPr>
        <p:spPr>
          <a:xfrm>
            <a:off x="294823" y="242921"/>
            <a:ext cx="8406847" cy="7563784"/>
          </a:xfrm>
          <a:prstGeom prst="roundRect">
            <a:avLst>
              <a:gd name="adj" fmla="val 1663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aphicFrame>
        <p:nvGraphicFramePr>
          <p:cNvPr id="292" name="표 752">
            <a:extLst>
              <a:ext uri="{FF2B5EF4-FFF2-40B4-BE49-F238E27FC236}">
                <a16:creationId xmlns:a16="http://schemas.microsoft.com/office/drawing/2014/main" id="{6490B67F-EA31-80FD-CEA0-01B6C5954DC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4470459"/>
              </p:ext>
            </p:extLst>
          </p:nvPr>
        </p:nvGraphicFramePr>
        <p:xfrm>
          <a:off x="5262892" y="3237891"/>
          <a:ext cx="3151536" cy="116533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25256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4275971894"/>
                    </a:ext>
                  </a:extLst>
                </a:gridCol>
              </a:tblGrid>
              <a:tr h="291333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291333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291333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291333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grpSp>
        <p:nvGrpSpPr>
          <p:cNvPr id="75" name="그룹 74">
            <a:extLst>
              <a:ext uri="{FF2B5EF4-FFF2-40B4-BE49-F238E27FC236}">
                <a16:creationId xmlns:a16="http://schemas.microsoft.com/office/drawing/2014/main" id="{D7A1BF59-4159-AD68-7541-99127309C6D9}"/>
              </a:ext>
            </a:extLst>
          </p:cNvPr>
          <p:cNvGrpSpPr/>
          <p:nvPr/>
        </p:nvGrpSpPr>
        <p:grpSpPr>
          <a:xfrm>
            <a:off x="113209" y="5234395"/>
            <a:ext cx="8805600" cy="3718944"/>
            <a:chOff x="113209" y="5610496"/>
            <a:chExt cx="8805600" cy="3718944"/>
          </a:xfrm>
        </p:grpSpPr>
        <p:sp>
          <p:nvSpPr>
            <p:cNvPr id="197" name="직사각형 196">
              <a:extLst>
                <a:ext uri="{FF2B5EF4-FFF2-40B4-BE49-F238E27FC236}">
                  <a16:creationId xmlns:a16="http://schemas.microsoft.com/office/drawing/2014/main" id="{936CB64C-8A8B-2834-882D-11814CA985BF}"/>
                </a:ext>
              </a:extLst>
            </p:cNvPr>
            <p:cNvSpPr/>
            <p:nvPr/>
          </p:nvSpPr>
          <p:spPr>
            <a:xfrm>
              <a:off x="113209" y="6522195"/>
              <a:ext cx="8805600" cy="2807245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BFBFB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cxnSp>
          <p:nvCxnSpPr>
            <p:cNvPr id="203" name="직선 연결선[R] 202">
              <a:extLst>
                <a:ext uri="{FF2B5EF4-FFF2-40B4-BE49-F238E27FC236}">
                  <a16:creationId xmlns:a16="http://schemas.microsoft.com/office/drawing/2014/main" id="{872A888F-9763-75F0-2E64-534177E07196}"/>
                </a:ext>
              </a:extLst>
            </p:cNvPr>
            <p:cNvCxnSpPr>
              <a:cxnSpLocks/>
            </p:cNvCxnSpPr>
            <p:nvPr/>
          </p:nvCxnSpPr>
          <p:spPr>
            <a:xfrm>
              <a:off x="118997" y="8386752"/>
              <a:ext cx="879953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7" name="직사각형 206">
              <a:extLst>
                <a:ext uri="{FF2B5EF4-FFF2-40B4-BE49-F238E27FC236}">
                  <a16:creationId xmlns:a16="http://schemas.microsoft.com/office/drawing/2014/main" id="{A0230C2A-3177-5BE8-852D-C3191ED17457}"/>
                </a:ext>
              </a:extLst>
            </p:cNvPr>
            <p:cNvSpPr/>
            <p:nvPr/>
          </p:nvSpPr>
          <p:spPr>
            <a:xfrm>
              <a:off x="124784" y="5610496"/>
              <a:ext cx="8780400" cy="24718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67" name="텍스트 상자 68">
              <a:extLst>
                <a:ext uri="{FF2B5EF4-FFF2-40B4-BE49-F238E27FC236}">
                  <a16:creationId xmlns:a16="http://schemas.microsoft.com/office/drawing/2014/main" id="{965091ED-474C-A583-3DCB-4551BD769DD6}"/>
                </a:ext>
              </a:extLst>
            </p:cNvPr>
            <p:cNvSpPr txBox="1"/>
            <p:nvPr/>
          </p:nvSpPr>
          <p:spPr>
            <a:xfrm>
              <a:off x="360470" y="8633314"/>
              <a:ext cx="307777" cy="12343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ko-KR" altLang="en-US" sz="600" b="1"/>
                <a:t>회사정보</a:t>
              </a:r>
            </a:p>
          </p:txBody>
        </p:sp>
        <p:sp>
          <p:nvSpPr>
            <p:cNvPr id="68" name="텍스트 상자 68">
              <a:extLst>
                <a:ext uri="{FF2B5EF4-FFF2-40B4-BE49-F238E27FC236}">
                  <a16:creationId xmlns:a16="http://schemas.microsoft.com/office/drawing/2014/main" id="{D0908FD5-F2BF-F093-6F4C-32B045C1FF0D}"/>
                </a:ext>
              </a:extLst>
            </p:cNvPr>
            <p:cNvSpPr txBox="1"/>
            <p:nvPr/>
          </p:nvSpPr>
          <p:spPr>
            <a:xfrm>
              <a:off x="790293" y="8633314"/>
              <a:ext cx="1933222" cy="12067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ko-KR" altLang="en-US" sz="600"/>
                <a:t>대표이사 </a:t>
              </a:r>
              <a:r>
                <a:rPr kumimoji="1" lang="en-US" altLang="ko-KR" sz="600"/>
                <a:t>:</a:t>
              </a:r>
              <a:r>
                <a:rPr kumimoji="1" lang="ko-KR" altLang="en-US" sz="600"/>
                <a:t> </a:t>
              </a:r>
              <a:r>
                <a:rPr kumimoji="1" lang="ko-KR" altLang="en-US" sz="600" err="1"/>
                <a:t>김에듀</a:t>
              </a:r>
              <a:r>
                <a:rPr kumimoji="1" lang="ko-KR" altLang="en-US" sz="600"/>
                <a:t>  </a:t>
              </a:r>
              <a:r>
                <a:rPr kumimoji="1" lang="en-US" altLang="ko-KR" sz="600"/>
                <a:t>|</a:t>
              </a:r>
              <a:r>
                <a:rPr kumimoji="1" lang="ko-KR" altLang="en-US" sz="600"/>
                <a:t>  사업자 등록번호 </a:t>
              </a:r>
              <a:r>
                <a:rPr kumimoji="1" lang="ko-KR" altLang="en-US" sz="600" err="1"/>
                <a:t>ㅋ</a:t>
              </a:r>
              <a:r>
                <a:rPr kumimoji="1" lang="en-US" altLang="ko-KR" sz="600"/>
                <a:t>:</a:t>
              </a:r>
              <a:r>
                <a:rPr kumimoji="1" lang="ko-KR" altLang="en-US" sz="600"/>
                <a:t> </a:t>
              </a:r>
              <a:r>
                <a:rPr kumimoji="1" lang="en-US" altLang="ko-KR" sz="600"/>
                <a:t>123-45-67890</a:t>
              </a:r>
              <a:endParaRPr kumimoji="1" lang="ko-KR" altLang="en-US" sz="600"/>
            </a:p>
          </p:txBody>
        </p:sp>
        <p:sp>
          <p:nvSpPr>
            <p:cNvPr id="69" name="텍스트 상자 68">
              <a:extLst>
                <a:ext uri="{FF2B5EF4-FFF2-40B4-BE49-F238E27FC236}">
                  <a16:creationId xmlns:a16="http://schemas.microsoft.com/office/drawing/2014/main" id="{0FC3CBF0-F9F2-89C5-C6D0-BB9EE63150B3}"/>
                </a:ext>
              </a:extLst>
            </p:cNvPr>
            <p:cNvSpPr txBox="1"/>
            <p:nvPr/>
          </p:nvSpPr>
          <p:spPr>
            <a:xfrm>
              <a:off x="360470" y="8887314"/>
              <a:ext cx="307777" cy="12343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ko-KR" altLang="en-US" sz="600" b="1"/>
                <a:t>고객센터</a:t>
              </a:r>
            </a:p>
          </p:txBody>
        </p:sp>
        <p:sp>
          <p:nvSpPr>
            <p:cNvPr id="70" name="텍스트 상자 68">
              <a:extLst>
                <a:ext uri="{FF2B5EF4-FFF2-40B4-BE49-F238E27FC236}">
                  <a16:creationId xmlns:a16="http://schemas.microsoft.com/office/drawing/2014/main" id="{E0B41F48-2D58-CD95-D9F4-DE94760AFF47}"/>
                </a:ext>
              </a:extLst>
            </p:cNvPr>
            <p:cNvSpPr txBox="1"/>
            <p:nvPr/>
          </p:nvSpPr>
          <p:spPr>
            <a:xfrm>
              <a:off x="790293" y="8897474"/>
              <a:ext cx="1357744" cy="12343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en-US" altLang="ko-KR" sz="600"/>
                <a:t>1899-1949(8:00</a:t>
              </a:r>
              <a:r>
                <a:rPr kumimoji="1" lang="ko-KR" altLang="en-US" sz="600"/>
                <a:t> </a:t>
              </a:r>
              <a:r>
                <a:rPr kumimoji="1" lang="en-US" altLang="ko-KR" sz="600"/>
                <a:t>~</a:t>
              </a:r>
              <a:r>
                <a:rPr kumimoji="1" lang="ko-KR" altLang="en-US" sz="600"/>
                <a:t> </a:t>
              </a:r>
              <a:r>
                <a:rPr kumimoji="1" lang="en-US" altLang="ko-KR" sz="600"/>
                <a:t>18:00,</a:t>
              </a:r>
              <a:r>
                <a:rPr kumimoji="1" lang="ko-KR" altLang="en-US" sz="600"/>
                <a:t> 점심 </a:t>
              </a:r>
              <a:r>
                <a:rPr kumimoji="1" lang="en-US" altLang="ko-KR" sz="600"/>
                <a:t>12:00 ~ 1:00)</a:t>
              </a:r>
              <a:endParaRPr kumimoji="1" lang="ko-KR" altLang="en-US" sz="600"/>
            </a:p>
          </p:txBody>
        </p:sp>
        <p:sp>
          <p:nvSpPr>
            <p:cNvPr id="71" name="텍스트 상자 68">
              <a:extLst>
                <a:ext uri="{FF2B5EF4-FFF2-40B4-BE49-F238E27FC236}">
                  <a16:creationId xmlns:a16="http://schemas.microsoft.com/office/drawing/2014/main" id="{ED5E083D-3BDB-5317-ABED-FBB9FEC0F54B}"/>
                </a:ext>
              </a:extLst>
            </p:cNvPr>
            <p:cNvSpPr txBox="1"/>
            <p:nvPr/>
          </p:nvSpPr>
          <p:spPr>
            <a:xfrm>
              <a:off x="6622357" y="8650272"/>
              <a:ext cx="650819" cy="12343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ko-KR" altLang="en-US" sz="600" b="1"/>
                <a:t>개인정보 처리방침 </a:t>
              </a:r>
            </a:p>
          </p:txBody>
        </p:sp>
        <p:sp>
          <p:nvSpPr>
            <p:cNvPr id="72" name="텍스트 상자 68">
              <a:extLst>
                <a:ext uri="{FF2B5EF4-FFF2-40B4-BE49-F238E27FC236}">
                  <a16:creationId xmlns:a16="http://schemas.microsoft.com/office/drawing/2014/main" id="{BE7424FE-787F-60AC-F3B5-7C921254CC6E}"/>
                </a:ext>
              </a:extLst>
            </p:cNvPr>
            <p:cNvSpPr txBox="1"/>
            <p:nvPr/>
          </p:nvSpPr>
          <p:spPr>
            <a:xfrm>
              <a:off x="7513806" y="8650272"/>
              <a:ext cx="307777" cy="12343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ko-KR" altLang="en-US" sz="600" b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이용약관</a:t>
              </a:r>
            </a:p>
          </p:txBody>
        </p:sp>
        <p:sp>
          <p:nvSpPr>
            <p:cNvPr id="73" name="텍스트 상자 68">
              <a:extLst>
                <a:ext uri="{FF2B5EF4-FFF2-40B4-BE49-F238E27FC236}">
                  <a16:creationId xmlns:a16="http://schemas.microsoft.com/office/drawing/2014/main" id="{B8779994-90E7-F7FB-BED5-ACBC503819A9}"/>
                </a:ext>
              </a:extLst>
            </p:cNvPr>
            <p:cNvSpPr txBox="1"/>
            <p:nvPr/>
          </p:nvSpPr>
          <p:spPr>
            <a:xfrm>
              <a:off x="8062212" y="8650272"/>
              <a:ext cx="633187" cy="12343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ko-KR" altLang="en-US" sz="600" b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오픈소스 라이선스</a:t>
              </a:r>
            </a:p>
          </p:txBody>
        </p:sp>
        <p:sp>
          <p:nvSpPr>
            <p:cNvPr id="74" name="텍스트 상자 68">
              <a:extLst>
                <a:ext uri="{FF2B5EF4-FFF2-40B4-BE49-F238E27FC236}">
                  <a16:creationId xmlns:a16="http://schemas.microsoft.com/office/drawing/2014/main" id="{567A3013-54BA-DEDA-5A77-628B880A5547}"/>
                </a:ext>
              </a:extLst>
            </p:cNvPr>
            <p:cNvSpPr txBox="1"/>
            <p:nvPr/>
          </p:nvSpPr>
          <p:spPr>
            <a:xfrm>
              <a:off x="7268973" y="8924592"/>
              <a:ext cx="1450718" cy="12118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en-US" altLang="ko-KR" sz="600"/>
                <a:t>Copyright Ⓒ 2023 KT</a:t>
              </a:r>
              <a:r>
                <a:rPr kumimoji="1" lang="ko-KR" altLang="en-US" sz="600"/>
                <a:t> </a:t>
              </a:r>
              <a:r>
                <a:rPr kumimoji="1" lang="en-US" altLang="ko-KR" sz="600"/>
                <a:t>All Rights Reserved</a:t>
              </a:r>
              <a:endParaRPr kumimoji="1" lang="ko-KR" altLang="en-US" sz="600"/>
            </a:p>
          </p:txBody>
        </p:sp>
      </p:grpSp>
      <p:grpSp>
        <p:nvGrpSpPr>
          <p:cNvPr id="2" name="그룹 1">
            <a:extLst>
              <a:ext uri="{FF2B5EF4-FFF2-40B4-BE49-F238E27FC236}">
                <a16:creationId xmlns:a16="http://schemas.microsoft.com/office/drawing/2014/main" id="{E4B2F129-9CCE-B63F-048A-9046B1ECDD2A}"/>
              </a:ext>
            </a:extLst>
          </p:cNvPr>
          <p:cNvGrpSpPr/>
          <p:nvPr/>
        </p:nvGrpSpPr>
        <p:grpSpPr>
          <a:xfrm>
            <a:off x="58821" y="58628"/>
            <a:ext cx="8903367" cy="522455"/>
            <a:chOff x="-49149" y="6300930"/>
            <a:chExt cx="8903367" cy="522455"/>
          </a:xfrm>
        </p:grpSpPr>
        <p:sp>
          <p:nvSpPr>
            <p:cNvPr id="3" name="직사각형 2">
              <a:extLst>
                <a:ext uri="{FF2B5EF4-FFF2-40B4-BE49-F238E27FC236}">
                  <a16:creationId xmlns:a16="http://schemas.microsoft.com/office/drawing/2014/main" id="{62BFC1B8-AD00-538C-EF40-2380AA876BAC}"/>
                </a:ext>
              </a:extLst>
            </p:cNvPr>
            <p:cNvSpPr/>
            <p:nvPr/>
          </p:nvSpPr>
          <p:spPr>
            <a:xfrm>
              <a:off x="-49149" y="6300930"/>
              <a:ext cx="8903367" cy="52245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4" name="Cutout">
              <a:extLst>
                <a:ext uri="{FF2B5EF4-FFF2-40B4-BE49-F238E27FC236}">
                  <a16:creationId xmlns:a16="http://schemas.microsoft.com/office/drawing/2014/main" id="{ABFC11E7-EAC1-43CE-CC42-4B4CDBD25021}"/>
                </a:ext>
              </a:extLst>
            </p:cNvPr>
            <p:cNvGrpSpPr/>
            <p:nvPr/>
          </p:nvGrpSpPr>
          <p:grpSpPr>
            <a:xfrm rot="5400000">
              <a:off x="4206901" y="2309943"/>
              <a:ext cx="277006" cy="8512275"/>
              <a:chOff x="6402383" y="1619639"/>
              <a:chExt cx="239718" cy="898136"/>
            </a:xfrm>
            <a:solidFill>
              <a:srgbClr val="FFFFFF"/>
            </a:solidFill>
          </p:grpSpPr>
          <p:sp>
            <p:nvSpPr>
              <p:cNvPr id="5" name="Fill">
                <a:extLst>
                  <a:ext uri="{FF2B5EF4-FFF2-40B4-BE49-F238E27FC236}">
                    <a16:creationId xmlns:a16="http://schemas.microsoft.com/office/drawing/2014/main" id="{7E3FFBE7-113D-0F1F-CCE2-5A8B3A1AC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2383" y="1619639"/>
                <a:ext cx="239713" cy="898136"/>
              </a:xfrm>
              <a:custGeom>
                <a:avLst/>
                <a:gdLst>
                  <a:gd name="T0" fmla="*/ 74 w 151"/>
                  <a:gd name="T1" fmla="*/ 588 h 588"/>
                  <a:gd name="T2" fmla="*/ 151 w 151"/>
                  <a:gd name="T3" fmla="*/ 518 h 588"/>
                  <a:gd name="T4" fmla="*/ 74 w 151"/>
                  <a:gd name="T5" fmla="*/ 441 h 588"/>
                  <a:gd name="T6" fmla="*/ 151 w 151"/>
                  <a:gd name="T7" fmla="*/ 375 h 588"/>
                  <a:gd name="T8" fmla="*/ 74 w 151"/>
                  <a:gd name="T9" fmla="*/ 294 h 588"/>
                  <a:gd name="T10" fmla="*/ 151 w 151"/>
                  <a:gd name="T11" fmla="*/ 231 h 588"/>
                  <a:gd name="T12" fmla="*/ 74 w 151"/>
                  <a:gd name="T13" fmla="*/ 147 h 588"/>
                  <a:gd name="T14" fmla="*/ 151 w 151"/>
                  <a:gd name="T15" fmla="*/ 88 h 588"/>
                  <a:gd name="T16" fmla="*/ 74 w 151"/>
                  <a:gd name="T17" fmla="*/ 0 h 588"/>
                  <a:gd name="T18" fmla="*/ 0 w 151"/>
                  <a:gd name="T19" fmla="*/ 0 h 588"/>
                  <a:gd name="T20" fmla="*/ 78 w 151"/>
                  <a:gd name="T21" fmla="*/ 88 h 588"/>
                  <a:gd name="T22" fmla="*/ 0 w 151"/>
                  <a:gd name="T23" fmla="*/ 147 h 588"/>
                  <a:gd name="T24" fmla="*/ 78 w 151"/>
                  <a:gd name="T25" fmla="*/ 231 h 588"/>
                  <a:gd name="T26" fmla="*/ 0 w 151"/>
                  <a:gd name="T27" fmla="*/ 294 h 588"/>
                  <a:gd name="T28" fmla="*/ 78 w 151"/>
                  <a:gd name="T29" fmla="*/ 375 h 588"/>
                  <a:gd name="T30" fmla="*/ 0 w 151"/>
                  <a:gd name="T31" fmla="*/ 441 h 588"/>
                  <a:gd name="T32" fmla="*/ 78 w 151"/>
                  <a:gd name="T33" fmla="*/ 518 h 588"/>
                  <a:gd name="T34" fmla="*/ 0 w 151"/>
                  <a:gd name="T35" fmla="*/ 588 h 588"/>
                  <a:gd name="T36" fmla="*/ 74 w 151"/>
                  <a:gd name="T3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1" h="588">
                    <a:moveTo>
                      <a:pt x="74" y="588"/>
                    </a:moveTo>
                    <a:lnTo>
                      <a:pt x="151" y="518"/>
                    </a:lnTo>
                    <a:lnTo>
                      <a:pt x="74" y="441"/>
                    </a:lnTo>
                    <a:lnTo>
                      <a:pt x="151" y="375"/>
                    </a:lnTo>
                    <a:lnTo>
                      <a:pt x="74" y="294"/>
                    </a:lnTo>
                    <a:lnTo>
                      <a:pt x="151" y="231"/>
                    </a:lnTo>
                    <a:lnTo>
                      <a:pt x="74" y="147"/>
                    </a:lnTo>
                    <a:lnTo>
                      <a:pt x="151" y="88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78" y="88"/>
                    </a:lnTo>
                    <a:lnTo>
                      <a:pt x="0" y="147"/>
                    </a:lnTo>
                    <a:lnTo>
                      <a:pt x="78" y="231"/>
                    </a:lnTo>
                    <a:lnTo>
                      <a:pt x="0" y="294"/>
                    </a:lnTo>
                    <a:lnTo>
                      <a:pt x="78" y="375"/>
                    </a:lnTo>
                    <a:lnTo>
                      <a:pt x="0" y="441"/>
                    </a:lnTo>
                    <a:lnTo>
                      <a:pt x="78" y="518"/>
                    </a:lnTo>
                    <a:lnTo>
                      <a:pt x="0" y="588"/>
                    </a:lnTo>
                    <a:lnTo>
                      <a:pt x="74" y="588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6" name="Border">
                <a:extLst>
                  <a:ext uri="{FF2B5EF4-FFF2-40B4-BE49-F238E27FC236}">
                    <a16:creationId xmlns:a16="http://schemas.microsoft.com/office/drawing/2014/main" id="{42432B9C-A2DC-312F-A4D1-FA06FB031BF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02388" y="1619639"/>
                <a:ext cx="239713" cy="898136"/>
              </a:xfrm>
              <a:custGeom>
                <a:avLst/>
                <a:gdLst>
                  <a:gd name="T0" fmla="*/ 0 w 909"/>
                  <a:gd name="T1" fmla="*/ 0 h 3585"/>
                  <a:gd name="T2" fmla="*/ 467 w 909"/>
                  <a:gd name="T3" fmla="*/ 535 h 3585"/>
                  <a:gd name="T4" fmla="*/ 0 w 909"/>
                  <a:gd name="T5" fmla="*/ 896 h 3585"/>
                  <a:gd name="T6" fmla="*/ 467 w 909"/>
                  <a:gd name="T7" fmla="*/ 1409 h 3585"/>
                  <a:gd name="T8" fmla="*/ 0 w 909"/>
                  <a:gd name="T9" fmla="*/ 1793 h 3585"/>
                  <a:gd name="T10" fmla="*/ 467 w 909"/>
                  <a:gd name="T11" fmla="*/ 2284 h 3585"/>
                  <a:gd name="T12" fmla="*/ 0 w 909"/>
                  <a:gd name="T13" fmla="*/ 2689 h 3585"/>
                  <a:gd name="T14" fmla="*/ 467 w 909"/>
                  <a:gd name="T15" fmla="*/ 3158 h 3585"/>
                  <a:gd name="T16" fmla="*/ 0 w 909"/>
                  <a:gd name="T17" fmla="*/ 3585 h 3585"/>
                  <a:gd name="T18" fmla="*/ 442 w 909"/>
                  <a:gd name="T19" fmla="*/ 3585 h 3585"/>
                  <a:gd name="T20" fmla="*/ 909 w 909"/>
                  <a:gd name="T21" fmla="*/ 3158 h 3585"/>
                  <a:gd name="T22" fmla="*/ 442 w 909"/>
                  <a:gd name="T23" fmla="*/ 2689 h 3585"/>
                  <a:gd name="T24" fmla="*/ 909 w 909"/>
                  <a:gd name="T25" fmla="*/ 2284 h 3585"/>
                  <a:gd name="T26" fmla="*/ 442 w 909"/>
                  <a:gd name="T27" fmla="*/ 1793 h 3585"/>
                  <a:gd name="T28" fmla="*/ 909 w 909"/>
                  <a:gd name="T29" fmla="*/ 1409 h 3585"/>
                  <a:gd name="T30" fmla="*/ 442 w 909"/>
                  <a:gd name="T31" fmla="*/ 896 h 3585"/>
                  <a:gd name="T32" fmla="*/ 909 w 909"/>
                  <a:gd name="T33" fmla="*/ 535 h 3585"/>
                  <a:gd name="T34" fmla="*/ 442 w 909"/>
                  <a:gd name="T35" fmla="*/ 0 h 3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9" h="3585">
                    <a:moveTo>
                      <a:pt x="0" y="0"/>
                    </a:moveTo>
                    <a:lnTo>
                      <a:pt x="467" y="535"/>
                    </a:lnTo>
                    <a:lnTo>
                      <a:pt x="0" y="896"/>
                    </a:lnTo>
                    <a:lnTo>
                      <a:pt x="467" y="1409"/>
                    </a:lnTo>
                    <a:lnTo>
                      <a:pt x="0" y="1793"/>
                    </a:lnTo>
                    <a:lnTo>
                      <a:pt x="467" y="2284"/>
                    </a:lnTo>
                    <a:lnTo>
                      <a:pt x="0" y="2689"/>
                    </a:lnTo>
                    <a:lnTo>
                      <a:pt x="467" y="3158"/>
                    </a:lnTo>
                    <a:lnTo>
                      <a:pt x="0" y="3585"/>
                    </a:lnTo>
                    <a:moveTo>
                      <a:pt x="442" y="3585"/>
                    </a:moveTo>
                    <a:lnTo>
                      <a:pt x="909" y="3158"/>
                    </a:lnTo>
                    <a:lnTo>
                      <a:pt x="442" y="2689"/>
                    </a:lnTo>
                    <a:lnTo>
                      <a:pt x="909" y="2284"/>
                    </a:lnTo>
                    <a:lnTo>
                      <a:pt x="442" y="1793"/>
                    </a:lnTo>
                    <a:lnTo>
                      <a:pt x="909" y="1409"/>
                    </a:lnTo>
                    <a:lnTo>
                      <a:pt x="442" y="896"/>
                    </a:lnTo>
                    <a:lnTo>
                      <a:pt x="909" y="535"/>
                    </a:lnTo>
                    <a:lnTo>
                      <a:pt x="442" y="0"/>
                    </a:lnTo>
                  </a:path>
                </a:pathLst>
              </a:custGeom>
              <a:noFill/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sp>
        <p:nvSpPr>
          <p:cNvPr id="87" name="텍스트 상자 68">
            <a:extLst>
              <a:ext uri="{FF2B5EF4-FFF2-40B4-BE49-F238E27FC236}">
                <a16:creationId xmlns:a16="http://schemas.microsoft.com/office/drawing/2014/main" id="{60375479-FC47-BBD4-8584-85C21467E07E}"/>
              </a:ext>
            </a:extLst>
          </p:cNvPr>
          <p:cNvSpPr txBox="1"/>
          <p:nvPr/>
        </p:nvSpPr>
        <p:spPr>
          <a:xfrm>
            <a:off x="693783" y="588317"/>
            <a:ext cx="1253548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kumimoji="1" lang="ko-KR" altLang="en-US" sz="1000" b="1"/>
              <a:t>월별 학습 현황 </a:t>
            </a:r>
            <a:r>
              <a:rPr kumimoji="1" lang="en-US" altLang="ko-KR" sz="1000" b="1"/>
              <a:t>(</a:t>
            </a:r>
            <a:r>
              <a:rPr kumimoji="1" lang="ko-KR" altLang="en-US" sz="1000" b="1"/>
              <a:t>상세</a:t>
            </a:r>
            <a:r>
              <a:rPr kumimoji="1" lang="en-US" altLang="ko-KR" sz="1000" b="1"/>
              <a:t>)</a:t>
            </a:r>
            <a:endParaRPr kumimoji="1" lang="ko-KR" altLang="en-US" sz="1000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1A1D9C8F-A1C2-9A1E-8823-E0CAF2DA5E67}"/>
              </a:ext>
            </a:extLst>
          </p:cNvPr>
          <p:cNvSpPr txBox="1"/>
          <p:nvPr/>
        </p:nvSpPr>
        <p:spPr>
          <a:xfrm>
            <a:off x="716880" y="961236"/>
            <a:ext cx="586699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b="1">
                <a:solidFill>
                  <a:prstClr val="black"/>
                </a:solidFill>
              </a:rPr>
              <a:t>문제 풀이 수</a:t>
            </a: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D9294E07-3323-5F2E-5F42-6DA99DDE7442}"/>
              </a:ext>
            </a:extLst>
          </p:cNvPr>
          <p:cNvSpPr txBox="1"/>
          <p:nvPr/>
        </p:nvSpPr>
        <p:spPr>
          <a:xfrm>
            <a:off x="5010410" y="961236"/>
            <a:ext cx="508152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b="1">
                <a:solidFill>
                  <a:prstClr val="black"/>
                </a:solidFill>
              </a:rPr>
              <a:t>정답률 </a:t>
            </a:r>
            <a:r>
              <a:rPr kumimoji="1" lang="en-US" altLang="x-none" sz="800" b="1">
                <a:solidFill>
                  <a:prstClr val="black"/>
                </a:solidFill>
              </a:rPr>
              <a:t>(%)</a:t>
            </a:r>
            <a:endParaRPr kumimoji="1" lang="x-none" altLang="en-US" sz="800" b="1">
              <a:solidFill>
                <a:prstClr val="black"/>
              </a:solidFill>
            </a:endParaRPr>
          </a:p>
        </p:txBody>
      </p:sp>
      <p:graphicFrame>
        <p:nvGraphicFramePr>
          <p:cNvPr id="138" name="표 752">
            <a:extLst>
              <a:ext uri="{FF2B5EF4-FFF2-40B4-BE49-F238E27FC236}">
                <a16:creationId xmlns:a16="http://schemas.microsoft.com/office/drawing/2014/main" id="{E082080C-8F1A-C23F-C33F-9CC2698A2E0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49254137"/>
              </p:ext>
            </p:extLst>
          </p:nvPr>
        </p:nvGraphicFramePr>
        <p:xfrm>
          <a:off x="716880" y="3237891"/>
          <a:ext cx="3394264" cy="131958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48566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848566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848566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848566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</a:tblGrid>
              <a:tr h="329896">
                <a:tc>
                  <a:txBody>
                    <a:bodyPr/>
                    <a:lstStyle/>
                    <a:p>
                      <a:pPr algn="ctr"/>
                      <a:r>
                        <a:rPr lang="x-none" altLang="en-US" sz="700"/>
                        <a:t>난이도</a:t>
                      </a:r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x-none" altLang="en-US" sz="700"/>
                        <a:t>과목 평균</a:t>
                      </a:r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x-none" altLang="en-US" sz="700" b="1"/>
                        <a:t>나의</a:t>
                      </a:r>
                      <a:r>
                        <a:rPr lang="ko-KR" altLang="en-US" sz="700" b="1"/>
                        <a:t> 과목</a:t>
                      </a:r>
                      <a:r>
                        <a:rPr lang="x-none" altLang="en-US" sz="700" b="1"/>
                        <a:t> 평균</a:t>
                      </a:r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x-none" altLang="en-US" sz="700"/>
                        <a:t>과목 평균 대비</a:t>
                      </a:r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329896">
                <a:tc>
                  <a:txBody>
                    <a:bodyPr/>
                    <a:lstStyle/>
                    <a:p>
                      <a:pPr algn="ctr"/>
                      <a:r>
                        <a:rPr lang="x-none" altLang="en-US" sz="700"/>
                        <a:t>개념</a:t>
                      </a:r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x-none" sz="700"/>
                        <a:t>2</a:t>
                      </a:r>
                      <a:r>
                        <a:rPr lang="x-none" altLang="en-US" sz="700"/>
                        <a:t>분 </a:t>
                      </a:r>
                      <a:r>
                        <a:rPr lang="en-US" altLang="x-none" sz="700"/>
                        <a:t>0</a:t>
                      </a:r>
                      <a:r>
                        <a:rPr lang="en-US" altLang="ko-KR" sz="700"/>
                        <a:t>0</a:t>
                      </a:r>
                      <a:r>
                        <a:rPr lang="ko-KR" altLang="en-US" sz="700"/>
                        <a:t>초</a:t>
                      </a:r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x-none" sz="700" b="1"/>
                        <a:t>1</a:t>
                      </a:r>
                      <a:r>
                        <a:rPr lang="x-none" altLang="en-US" sz="700" b="1"/>
                        <a:t>분 </a:t>
                      </a:r>
                      <a:r>
                        <a:rPr lang="en-US" altLang="x-none" sz="700" b="1"/>
                        <a:t>3</a:t>
                      </a:r>
                      <a:r>
                        <a:rPr lang="en-US" altLang="ko-KR" sz="700" b="1"/>
                        <a:t>0</a:t>
                      </a:r>
                      <a:r>
                        <a:rPr lang="ko-KR" altLang="en-US" sz="700" b="1"/>
                        <a:t>초</a:t>
                      </a:r>
                      <a:endParaRPr lang="x-none" altLang="en-US" sz="700" b="1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x-none" sz="700"/>
                        <a:t>-</a:t>
                      </a:r>
                      <a:r>
                        <a:rPr lang="en-US" altLang="ko-KR" sz="700"/>
                        <a:t>30</a:t>
                      </a:r>
                      <a:r>
                        <a:rPr lang="ko-KR" altLang="en-US" sz="700"/>
                        <a:t>초</a:t>
                      </a:r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329896">
                <a:tc>
                  <a:txBody>
                    <a:bodyPr/>
                    <a:lstStyle/>
                    <a:p>
                      <a:pPr algn="ctr"/>
                      <a:r>
                        <a:rPr lang="x-none" altLang="en-US" sz="700"/>
                        <a:t>응용</a:t>
                      </a:r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x-none" sz="700"/>
                        <a:t>3</a:t>
                      </a:r>
                      <a:r>
                        <a:rPr lang="x-none" altLang="en-US" sz="700"/>
                        <a:t>분 </a:t>
                      </a:r>
                      <a:r>
                        <a:rPr lang="en-US" altLang="x-none" sz="700"/>
                        <a:t>0</a:t>
                      </a:r>
                      <a:r>
                        <a:rPr lang="en-US" altLang="ko-KR" sz="700"/>
                        <a:t>7</a:t>
                      </a:r>
                      <a:r>
                        <a:rPr lang="ko-KR" altLang="en-US" sz="700"/>
                        <a:t>초</a:t>
                      </a:r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x-none" sz="700" b="1"/>
                        <a:t>2</a:t>
                      </a:r>
                      <a:r>
                        <a:rPr lang="x-none" altLang="en-US" sz="700" b="1"/>
                        <a:t>분 </a:t>
                      </a:r>
                      <a:r>
                        <a:rPr lang="en-US" altLang="x-none" sz="700" b="1"/>
                        <a:t>3</a:t>
                      </a:r>
                      <a:r>
                        <a:rPr lang="en-US" altLang="ko-KR" sz="700" b="1"/>
                        <a:t>2</a:t>
                      </a:r>
                      <a:r>
                        <a:rPr lang="ko-KR" altLang="en-US" sz="700" b="1"/>
                        <a:t>초</a:t>
                      </a:r>
                      <a:endParaRPr lang="x-none" altLang="en-US" sz="700" b="1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x-none" sz="700"/>
                        <a:t>-</a:t>
                      </a:r>
                      <a:r>
                        <a:rPr lang="en-US" altLang="ko-KR" sz="700"/>
                        <a:t>35</a:t>
                      </a:r>
                      <a:r>
                        <a:rPr lang="ko-KR" altLang="en-US" sz="700"/>
                        <a:t>초</a:t>
                      </a:r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329896">
                <a:tc>
                  <a:txBody>
                    <a:bodyPr/>
                    <a:lstStyle/>
                    <a:p>
                      <a:pPr algn="ctr"/>
                      <a:r>
                        <a:rPr lang="x-none" altLang="en-US" sz="700"/>
                        <a:t>심화</a:t>
                      </a:r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x-none" sz="700"/>
                        <a:t>6</a:t>
                      </a:r>
                      <a:r>
                        <a:rPr lang="x-none" altLang="en-US" sz="700"/>
                        <a:t>분 </a:t>
                      </a:r>
                      <a:r>
                        <a:rPr lang="en-US" altLang="x-none" sz="700"/>
                        <a:t>1</a:t>
                      </a:r>
                      <a:r>
                        <a:rPr lang="en-US" altLang="ko-KR" sz="700"/>
                        <a:t>2</a:t>
                      </a:r>
                      <a:r>
                        <a:rPr lang="ko-KR" altLang="en-US" sz="700"/>
                        <a:t>초</a:t>
                      </a:r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x-none" sz="700" b="1"/>
                        <a:t>5</a:t>
                      </a:r>
                      <a:r>
                        <a:rPr lang="x-none" altLang="en-US" sz="700" b="1"/>
                        <a:t>분 </a:t>
                      </a:r>
                      <a:r>
                        <a:rPr lang="en-US" altLang="x-none" sz="700" b="1"/>
                        <a:t>1</a:t>
                      </a:r>
                      <a:r>
                        <a:rPr lang="en-US" altLang="ko-KR" sz="700" b="1"/>
                        <a:t>7</a:t>
                      </a:r>
                      <a:r>
                        <a:rPr lang="ko-KR" altLang="en-US" sz="700" b="1"/>
                        <a:t>초</a:t>
                      </a:r>
                      <a:endParaRPr lang="x-none" altLang="en-US" sz="700" b="1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x-none" sz="700"/>
                        <a:t>-</a:t>
                      </a:r>
                      <a:r>
                        <a:rPr lang="en-US" altLang="ko-KR" sz="700"/>
                        <a:t>55</a:t>
                      </a:r>
                      <a:r>
                        <a:rPr lang="ko-KR" altLang="en-US" sz="700"/>
                        <a:t>초</a:t>
                      </a:r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sp>
        <p:nvSpPr>
          <p:cNvPr id="139" name="TextBox 138">
            <a:extLst>
              <a:ext uri="{FF2B5EF4-FFF2-40B4-BE49-F238E27FC236}">
                <a16:creationId xmlns:a16="http://schemas.microsoft.com/office/drawing/2014/main" id="{2D0C26D4-10A6-59F1-7058-EE9A421384C1}"/>
              </a:ext>
            </a:extLst>
          </p:cNvPr>
          <p:cNvSpPr txBox="1"/>
          <p:nvPr/>
        </p:nvSpPr>
        <p:spPr>
          <a:xfrm>
            <a:off x="716880" y="2894967"/>
            <a:ext cx="99706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>
                <a:solidFill>
                  <a:prstClr val="black"/>
                </a:solidFill>
              </a:rPr>
              <a:t>문제당 평균 풀이시간</a:t>
            </a:r>
            <a:endParaRPr kumimoji="1" lang="x-none" altLang="en-US" sz="800" b="1">
              <a:solidFill>
                <a:prstClr val="black"/>
              </a:solidFill>
            </a:endParaRPr>
          </a:p>
        </p:txBody>
      </p:sp>
      <p:sp>
        <p:nvSpPr>
          <p:cNvPr id="143" name="TextBox 142">
            <a:extLst>
              <a:ext uri="{FF2B5EF4-FFF2-40B4-BE49-F238E27FC236}">
                <a16:creationId xmlns:a16="http://schemas.microsoft.com/office/drawing/2014/main" id="{B0824455-E84F-760C-6083-A5EA83D1EFC9}"/>
              </a:ext>
            </a:extLst>
          </p:cNvPr>
          <p:cNvSpPr txBox="1"/>
          <p:nvPr/>
        </p:nvSpPr>
        <p:spPr>
          <a:xfrm>
            <a:off x="4989170" y="3767633"/>
            <a:ext cx="179536" cy="107722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700">
                <a:solidFill>
                  <a:schemeClr val="tx1">
                    <a:lumMod val="75000"/>
                    <a:lumOff val="25000"/>
                  </a:schemeClr>
                </a:solidFill>
              </a:rPr>
              <a:t>권장</a:t>
            </a:r>
            <a:endParaRPr kumimoji="1" lang="x-none" altLang="en-US" sz="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03F72A5C-3625-ED6A-9B05-9AE48061D2A4}"/>
              </a:ext>
            </a:extLst>
          </p:cNvPr>
          <p:cNvSpPr txBox="1"/>
          <p:nvPr/>
        </p:nvSpPr>
        <p:spPr>
          <a:xfrm>
            <a:off x="5010410" y="2894967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>
                <a:solidFill>
                  <a:prstClr val="black"/>
                </a:solidFill>
              </a:rPr>
              <a:t>동영상 학습</a:t>
            </a:r>
            <a:r>
              <a:rPr kumimoji="1" lang="x-none" altLang="en-US" sz="800" b="1">
                <a:solidFill>
                  <a:prstClr val="black"/>
                </a:solidFill>
              </a:rPr>
              <a:t>시간</a:t>
            </a:r>
          </a:p>
        </p:txBody>
      </p:sp>
      <p:graphicFrame>
        <p:nvGraphicFramePr>
          <p:cNvPr id="166" name="표 165">
            <a:extLst>
              <a:ext uri="{FF2B5EF4-FFF2-40B4-BE49-F238E27FC236}">
                <a16:creationId xmlns:a16="http://schemas.microsoft.com/office/drawing/2014/main" id="{AC01AEC4-2E17-94A0-7AAD-30EE074FBCD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15271354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리포트 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STU-AIR-SYN-001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학생</a:t>
                      </a:r>
                      <a:r>
                        <a:rPr lang="en-US" altLang="ko-KR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</a:t>
                      </a:r>
                      <a:r>
                        <a:rPr lang="ko-KR" altLang="en-US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ko-KR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</a:t>
                      </a:r>
                      <a:r>
                        <a:rPr lang="ko-KR" altLang="en-US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  <a:r>
                        <a:rPr lang="en-US" altLang="ko-KR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종합리포트</a:t>
                      </a:r>
                      <a:r>
                        <a:rPr lang="en-US" altLang="ko-KR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(2/2)</a:t>
                      </a:r>
                      <a:endParaRPr lang="ko-KR" altLang="en-US" b="0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80" name="Rectangle 4">
            <a:extLst>
              <a:ext uri="{FF2B5EF4-FFF2-40B4-BE49-F238E27FC236}">
                <a16:creationId xmlns:a16="http://schemas.microsoft.com/office/drawing/2014/main" id="{F87AE361-F360-FA59-2F59-9295DF7FBCEE}"/>
              </a:ext>
            </a:extLst>
          </p:cNvPr>
          <p:cNvSpPr/>
          <p:nvPr/>
        </p:nvSpPr>
        <p:spPr>
          <a:xfrm>
            <a:off x="530585" y="502813"/>
            <a:ext cx="8028799" cy="4254229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181" name="Circle">
            <a:extLst>
              <a:ext uri="{FF2B5EF4-FFF2-40B4-BE49-F238E27FC236}">
                <a16:creationId xmlns:a16="http://schemas.microsoft.com/office/drawing/2014/main" id="{CF054B67-16D4-342B-84D9-C1C876F7250C}"/>
              </a:ext>
            </a:extLst>
          </p:cNvPr>
          <p:cNvSpPr/>
          <p:nvPr/>
        </p:nvSpPr>
        <p:spPr>
          <a:xfrm>
            <a:off x="495916" y="451145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7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183" name="Rounded Rectangle">
            <a:extLst>
              <a:ext uri="{FF2B5EF4-FFF2-40B4-BE49-F238E27FC236}">
                <a16:creationId xmlns:a16="http://schemas.microsoft.com/office/drawing/2014/main" id="{8C67E196-24A8-E3BA-4251-C266329A527B}"/>
              </a:ext>
            </a:extLst>
          </p:cNvPr>
          <p:cNvSpPr/>
          <p:nvPr/>
        </p:nvSpPr>
        <p:spPr>
          <a:xfrm>
            <a:off x="551420" y="878854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7-1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184" name="Rounded Rectangle">
            <a:extLst>
              <a:ext uri="{FF2B5EF4-FFF2-40B4-BE49-F238E27FC236}">
                <a16:creationId xmlns:a16="http://schemas.microsoft.com/office/drawing/2014/main" id="{963502B3-556D-CDAA-63D6-9C357112FB68}"/>
              </a:ext>
            </a:extLst>
          </p:cNvPr>
          <p:cNvSpPr/>
          <p:nvPr/>
        </p:nvSpPr>
        <p:spPr>
          <a:xfrm>
            <a:off x="558915" y="2790100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7-3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185" name="Rounded Rectangle">
            <a:extLst>
              <a:ext uri="{FF2B5EF4-FFF2-40B4-BE49-F238E27FC236}">
                <a16:creationId xmlns:a16="http://schemas.microsoft.com/office/drawing/2014/main" id="{70AEBFF6-79A4-EBF4-FCB2-8B6EB2E86859}"/>
              </a:ext>
            </a:extLst>
          </p:cNvPr>
          <p:cNvSpPr/>
          <p:nvPr/>
        </p:nvSpPr>
        <p:spPr>
          <a:xfrm>
            <a:off x="4853597" y="878854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7-2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186" name="Rounded Rectangle">
            <a:extLst>
              <a:ext uri="{FF2B5EF4-FFF2-40B4-BE49-F238E27FC236}">
                <a16:creationId xmlns:a16="http://schemas.microsoft.com/office/drawing/2014/main" id="{2309ADF7-E419-FA7D-1E03-5E47BB1834D9}"/>
              </a:ext>
            </a:extLst>
          </p:cNvPr>
          <p:cNvSpPr/>
          <p:nvPr/>
        </p:nvSpPr>
        <p:spPr>
          <a:xfrm>
            <a:off x="4861092" y="2790100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7-4</a:t>
            </a:r>
            <a:endParaRPr sz="700">
              <a:solidFill>
                <a:schemeClr val="bg1"/>
              </a:solidFill>
            </a:endParaRPr>
          </a:p>
        </p:txBody>
      </p:sp>
      <p:graphicFrame>
        <p:nvGraphicFramePr>
          <p:cNvPr id="9" name="Google Shape;912;p23">
            <a:extLst>
              <a:ext uri="{FF2B5EF4-FFF2-40B4-BE49-F238E27FC236}">
                <a16:creationId xmlns:a16="http://schemas.microsoft.com/office/drawing/2014/main" id="{0C193B80-E1B9-54AF-DE37-84E84A53CBB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82737489"/>
              </p:ext>
            </p:extLst>
          </p:nvPr>
        </p:nvGraphicFramePr>
        <p:xfrm>
          <a:off x="9032626" y="1312371"/>
          <a:ext cx="3047759" cy="235224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94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1835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 rowSpan="5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7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과목별</a:t>
                      </a:r>
                      <a:r>
                        <a:rPr lang="x-none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누적 현황</a:t>
                      </a:r>
                      <a:r>
                        <a:rPr lang="en-US" altLang="x-none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x-none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b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과목별 리포트 내 선택 과목의 월별 학습 현황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문제풀이 수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문제당 평균 풀이시간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동영상 시청시간 월 별 추이 기준 분석 </a:t>
                      </a:r>
                      <a:b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해당 월 별 표시 가능한 주차 유동적으로 모두 표시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7-1 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 별 </a:t>
                      </a:r>
                      <a:r>
                        <a:rPr lang="x-none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문제풀이</a:t>
                      </a:r>
                      <a:br>
                        <a:rPr lang="en-US" altLang="x-none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학생과 전체 과목 평균 비교 분석 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87582422"/>
                  </a:ext>
                </a:extLst>
              </a:tr>
              <a:tr h="28536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7-2 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 별 </a:t>
                      </a:r>
                      <a:r>
                        <a:rPr lang="ko-KR" altLang="en-US" sz="700" b="1" u="none" strike="noStrike" cap="none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b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학생과 전체 과목 평균 비교 분석 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7796662"/>
                  </a:ext>
                </a:extLst>
              </a:tr>
              <a:tr h="171216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7-3 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문제당 평균 풀이시간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해당 과목의  개념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응용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심화 별 풀이시간 분석</a:t>
                      </a:r>
                      <a:b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과목 평균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나의 과목 평균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평균 대비 수치 표시 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30576368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7-4 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주차 별 동영상 시청 시간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학생과 전체 과목 평균 비교 분석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70992648"/>
                  </a:ext>
                </a:extLst>
              </a:tr>
              <a:tr h="14268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8</a:t>
                      </a:r>
                      <a:endParaRPr lang="en-US" altLang="x-none"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x-none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문제유형 별 정답률 </a:t>
                      </a:r>
                      <a:br>
                        <a:rPr lang="en-US" altLang="x-none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x-none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문제유형별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x-none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 표시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x-none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개념문제</a:t>
                      </a:r>
                      <a:r>
                        <a:rPr lang="en-US" altLang="x-none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x-none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응용문제</a:t>
                      </a:r>
                      <a:r>
                        <a:rPr lang="en-US" altLang="x-none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x-none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심화문제 별 정답률 통계 표시</a:t>
                      </a:r>
                      <a:endParaRPr lang="en-US" altLang="en-US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해당 월 별 표시 가능한 주차 유동적으로 모두 표시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18373962"/>
                  </a:ext>
                </a:extLst>
              </a:tr>
            </a:tbl>
          </a:graphicData>
        </a:graphic>
      </p:graphicFrame>
      <p:grpSp>
        <p:nvGrpSpPr>
          <p:cNvPr id="14" name="Group 13">
            <a:extLst>
              <a:ext uri="{FF2B5EF4-FFF2-40B4-BE49-F238E27FC236}">
                <a16:creationId xmlns:a16="http://schemas.microsoft.com/office/drawing/2014/main" id="{DBF50FFA-0750-1C9D-C265-2A70E99E8307}"/>
              </a:ext>
            </a:extLst>
          </p:cNvPr>
          <p:cNvGrpSpPr/>
          <p:nvPr/>
        </p:nvGrpSpPr>
        <p:grpSpPr>
          <a:xfrm>
            <a:off x="7440608" y="1136085"/>
            <a:ext cx="956248" cy="82879"/>
            <a:chOff x="2969193" y="1143342"/>
            <a:chExt cx="956248" cy="82879"/>
          </a:xfrm>
        </p:grpSpPr>
        <p:sp>
          <p:nvSpPr>
            <p:cNvPr id="16" name="TextBox 53">
              <a:extLst>
                <a:ext uri="{FF2B5EF4-FFF2-40B4-BE49-F238E27FC236}">
                  <a16:creationId xmlns:a16="http://schemas.microsoft.com/office/drawing/2014/main" id="{36C0B09A-548F-0D98-1C3E-A8EEB527C0EE}"/>
                </a:ext>
              </a:extLst>
            </p:cNvPr>
            <p:cNvSpPr txBox="1"/>
            <p:nvPr/>
          </p:nvSpPr>
          <p:spPr>
            <a:xfrm>
              <a:off x="3066493" y="1143342"/>
              <a:ext cx="42319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err="1"/>
                <a:t>이번달</a:t>
              </a:r>
              <a:r>
                <a:rPr lang="en-US" altLang="ko-KR" sz="500"/>
                <a:t>(</a:t>
              </a:r>
              <a:r>
                <a:rPr lang="ko-KR" altLang="en-US" sz="500"/>
                <a:t>홍성일</a:t>
              </a:r>
              <a:r>
                <a:rPr lang="en-US" altLang="ko-KR" sz="500"/>
                <a:t>)</a:t>
              </a:r>
            </a:p>
          </p:txBody>
        </p:sp>
        <p:sp>
          <p:nvSpPr>
            <p:cNvPr id="17" name="직사각형 101">
              <a:extLst>
                <a:ext uri="{FF2B5EF4-FFF2-40B4-BE49-F238E27FC236}">
                  <a16:creationId xmlns:a16="http://schemas.microsoft.com/office/drawing/2014/main" id="{30344FBE-9D1B-6BDC-02CB-990E6F196CF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69193" y="1153071"/>
              <a:ext cx="72787" cy="72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19" name="TextBox 53">
              <a:extLst>
                <a:ext uri="{FF2B5EF4-FFF2-40B4-BE49-F238E27FC236}">
                  <a16:creationId xmlns:a16="http://schemas.microsoft.com/office/drawing/2014/main" id="{6151F8D2-AC1F-21B9-473E-80D03049B39B}"/>
                </a:ext>
              </a:extLst>
            </p:cNvPr>
            <p:cNvSpPr txBox="1"/>
            <p:nvPr/>
          </p:nvSpPr>
          <p:spPr>
            <a:xfrm>
              <a:off x="3646518" y="1149277"/>
              <a:ext cx="27892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x-none" altLang="en-US" sz="500"/>
                <a:t>과목 평균</a:t>
              </a:r>
              <a:endParaRPr lang="en-US" altLang="ko-KR" sz="500"/>
            </a:p>
          </p:txBody>
        </p:sp>
        <p:cxnSp>
          <p:nvCxnSpPr>
            <p:cNvPr id="20" name="직선 연결선[R] 980">
              <a:extLst>
                <a:ext uri="{FF2B5EF4-FFF2-40B4-BE49-F238E27FC236}">
                  <a16:creationId xmlns:a16="http://schemas.microsoft.com/office/drawing/2014/main" id="{D6AA879F-8BE9-92B7-8BE1-3C0802DA3439}"/>
                </a:ext>
              </a:extLst>
            </p:cNvPr>
            <p:cNvCxnSpPr>
              <a:cxnSpLocks/>
            </p:cNvCxnSpPr>
            <p:nvPr/>
          </p:nvCxnSpPr>
          <p:spPr>
            <a:xfrm>
              <a:off x="3528346" y="1187749"/>
              <a:ext cx="72000" cy="0"/>
            </a:xfrm>
            <a:prstGeom prst="line">
              <a:avLst/>
            </a:prstGeom>
            <a:ln w="12700">
              <a:solidFill>
                <a:srgbClr val="FF7E79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F1148610-CF4B-C810-8F1C-1BDA1F0C7710}"/>
              </a:ext>
            </a:extLst>
          </p:cNvPr>
          <p:cNvGrpSpPr/>
          <p:nvPr/>
        </p:nvGrpSpPr>
        <p:grpSpPr>
          <a:xfrm>
            <a:off x="7440608" y="3072980"/>
            <a:ext cx="956248" cy="82879"/>
            <a:chOff x="2969193" y="1143342"/>
            <a:chExt cx="956248" cy="82879"/>
          </a:xfrm>
        </p:grpSpPr>
        <p:sp>
          <p:nvSpPr>
            <p:cNvPr id="23" name="TextBox 53">
              <a:extLst>
                <a:ext uri="{FF2B5EF4-FFF2-40B4-BE49-F238E27FC236}">
                  <a16:creationId xmlns:a16="http://schemas.microsoft.com/office/drawing/2014/main" id="{DD3666B4-EF06-1EAC-0AC1-339A18B4070C}"/>
                </a:ext>
              </a:extLst>
            </p:cNvPr>
            <p:cNvSpPr txBox="1"/>
            <p:nvPr/>
          </p:nvSpPr>
          <p:spPr>
            <a:xfrm>
              <a:off x="3066493" y="1143342"/>
              <a:ext cx="42319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err="1"/>
                <a:t>이번달</a:t>
              </a:r>
              <a:r>
                <a:rPr lang="en-US" altLang="ko-KR" sz="500"/>
                <a:t>(</a:t>
              </a:r>
              <a:r>
                <a:rPr lang="ko-KR" altLang="en-US" sz="500"/>
                <a:t>홍성일</a:t>
              </a:r>
              <a:r>
                <a:rPr lang="en-US" altLang="ko-KR" sz="500"/>
                <a:t>)</a:t>
              </a:r>
            </a:p>
          </p:txBody>
        </p:sp>
        <p:sp>
          <p:nvSpPr>
            <p:cNvPr id="24" name="직사각형 101">
              <a:extLst>
                <a:ext uri="{FF2B5EF4-FFF2-40B4-BE49-F238E27FC236}">
                  <a16:creationId xmlns:a16="http://schemas.microsoft.com/office/drawing/2014/main" id="{B3C39148-7909-4311-36AD-D5EEE0B794E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69193" y="1153071"/>
              <a:ext cx="72787" cy="72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26" name="TextBox 53">
              <a:extLst>
                <a:ext uri="{FF2B5EF4-FFF2-40B4-BE49-F238E27FC236}">
                  <a16:creationId xmlns:a16="http://schemas.microsoft.com/office/drawing/2014/main" id="{69A0103D-8354-7E81-0270-C9A1852AAD12}"/>
                </a:ext>
              </a:extLst>
            </p:cNvPr>
            <p:cNvSpPr txBox="1"/>
            <p:nvPr/>
          </p:nvSpPr>
          <p:spPr>
            <a:xfrm>
              <a:off x="3646518" y="1149277"/>
              <a:ext cx="27892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x-none" altLang="en-US" sz="500"/>
                <a:t>과목 평균</a:t>
              </a:r>
              <a:endParaRPr lang="en-US" altLang="ko-KR" sz="500"/>
            </a:p>
          </p:txBody>
        </p:sp>
        <p:cxnSp>
          <p:nvCxnSpPr>
            <p:cNvPr id="27" name="직선 연결선[R] 980">
              <a:extLst>
                <a:ext uri="{FF2B5EF4-FFF2-40B4-BE49-F238E27FC236}">
                  <a16:creationId xmlns:a16="http://schemas.microsoft.com/office/drawing/2014/main" id="{16EA6958-7643-5D45-FDDB-660A37A0934C}"/>
                </a:ext>
              </a:extLst>
            </p:cNvPr>
            <p:cNvCxnSpPr>
              <a:cxnSpLocks/>
            </p:cNvCxnSpPr>
            <p:nvPr/>
          </p:nvCxnSpPr>
          <p:spPr>
            <a:xfrm>
              <a:off x="3528346" y="1187749"/>
              <a:ext cx="72000" cy="0"/>
            </a:xfrm>
            <a:prstGeom prst="line">
              <a:avLst/>
            </a:prstGeom>
            <a:ln w="12700">
              <a:solidFill>
                <a:srgbClr val="FF7E79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835304E8-43CA-901F-E19E-EF737C5432EE}"/>
              </a:ext>
            </a:extLst>
          </p:cNvPr>
          <p:cNvGrpSpPr/>
          <p:nvPr/>
        </p:nvGrpSpPr>
        <p:grpSpPr>
          <a:xfrm>
            <a:off x="3181028" y="1136085"/>
            <a:ext cx="956248" cy="82879"/>
            <a:chOff x="2969193" y="1143342"/>
            <a:chExt cx="956248" cy="82879"/>
          </a:xfrm>
        </p:grpSpPr>
        <p:sp>
          <p:nvSpPr>
            <p:cNvPr id="32" name="TextBox 53">
              <a:extLst>
                <a:ext uri="{FF2B5EF4-FFF2-40B4-BE49-F238E27FC236}">
                  <a16:creationId xmlns:a16="http://schemas.microsoft.com/office/drawing/2014/main" id="{67FF6DA2-BEF9-B2DC-3535-34A8715A4C1F}"/>
                </a:ext>
              </a:extLst>
            </p:cNvPr>
            <p:cNvSpPr txBox="1"/>
            <p:nvPr/>
          </p:nvSpPr>
          <p:spPr>
            <a:xfrm>
              <a:off x="3066493" y="1143342"/>
              <a:ext cx="42319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err="1"/>
                <a:t>이번달</a:t>
              </a:r>
              <a:r>
                <a:rPr lang="en-US" altLang="ko-KR" sz="500"/>
                <a:t>(</a:t>
              </a:r>
              <a:r>
                <a:rPr lang="ko-KR" altLang="en-US" sz="500"/>
                <a:t>홍성일</a:t>
              </a:r>
              <a:r>
                <a:rPr lang="en-US" altLang="ko-KR" sz="500"/>
                <a:t>)</a:t>
              </a:r>
            </a:p>
          </p:txBody>
        </p:sp>
        <p:sp>
          <p:nvSpPr>
            <p:cNvPr id="33" name="직사각형 101">
              <a:extLst>
                <a:ext uri="{FF2B5EF4-FFF2-40B4-BE49-F238E27FC236}">
                  <a16:creationId xmlns:a16="http://schemas.microsoft.com/office/drawing/2014/main" id="{6AB361E2-6E85-5EF5-9AF1-A39AE019E30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69193" y="1153071"/>
              <a:ext cx="72787" cy="72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35" name="TextBox 53">
              <a:extLst>
                <a:ext uri="{FF2B5EF4-FFF2-40B4-BE49-F238E27FC236}">
                  <a16:creationId xmlns:a16="http://schemas.microsoft.com/office/drawing/2014/main" id="{11CDA751-95C8-BDDA-2C51-86E5AC94A8A3}"/>
                </a:ext>
              </a:extLst>
            </p:cNvPr>
            <p:cNvSpPr txBox="1"/>
            <p:nvPr/>
          </p:nvSpPr>
          <p:spPr>
            <a:xfrm>
              <a:off x="3646518" y="1149277"/>
              <a:ext cx="27892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x-none" altLang="en-US" sz="500"/>
                <a:t>과목 평균</a:t>
              </a:r>
              <a:endParaRPr lang="en-US" altLang="ko-KR" sz="500"/>
            </a:p>
          </p:txBody>
        </p:sp>
        <p:cxnSp>
          <p:nvCxnSpPr>
            <p:cNvPr id="36" name="직선 연결선[R] 980">
              <a:extLst>
                <a:ext uri="{FF2B5EF4-FFF2-40B4-BE49-F238E27FC236}">
                  <a16:creationId xmlns:a16="http://schemas.microsoft.com/office/drawing/2014/main" id="{B5C9A7AB-0B07-4182-72BE-DBC16FE0F49A}"/>
                </a:ext>
              </a:extLst>
            </p:cNvPr>
            <p:cNvCxnSpPr>
              <a:cxnSpLocks/>
            </p:cNvCxnSpPr>
            <p:nvPr/>
          </p:nvCxnSpPr>
          <p:spPr>
            <a:xfrm>
              <a:off x="3528346" y="1187749"/>
              <a:ext cx="72000" cy="0"/>
            </a:xfrm>
            <a:prstGeom prst="line">
              <a:avLst/>
            </a:prstGeom>
            <a:ln w="12700">
              <a:solidFill>
                <a:srgbClr val="FF7E79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8" name="직선 연결선[R] 1530">
            <a:extLst>
              <a:ext uri="{FF2B5EF4-FFF2-40B4-BE49-F238E27FC236}">
                <a16:creationId xmlns:a16="http://schemas.microsoft.com/office/drawing/2014/main" id="{A68E6777-0834-304A-0347-6662127C3877}"/>
              </a:ext>
            </a:extLst>
          </p:cNvPr>
          <p:cNvCxnSpPr>
            <a:cxnSpLocks/>
          </p:cNvCxnSpPr>
          <p:nvPr/>
        </p:nvCxnSpPr>
        <p:spPr>
          <a:xfrm>
            <a:off x="5262892" y="3820557"/>
            <a:ext cx="3151536" cy="0"/>
          </a:xfrm>
          <a:prstGeom prst="line">
            <a:avLst/>
          </a:prstGeom>
          <a:ln w="9525">
            <a:solidFill>
              <a:schemeClr val="tx1">
                <a:lumMod val="65000"/>
                <a:lumOff val="35000"/>
              </a:schemeClr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2" name="TextBox 231">
            <a:extLst>
              <a:ext uri="{FF2B5EF4-FFF2-40B4-BE49-F238E27FC236}">
                <a16:creationId xmlns:a16="http://schemas.microsoft.com/office/drawing/2014/main" id="{AC9EC2B0-0935-8E4C-31C4-15604559DC81}"/>
              </a:ext>
            </a:extLst>
          </p:cNvPr>
          <p:cNvSpPr txBox="1"/>
          <p:nvPr/>
        </p:nvSpPr>
        <p:spPr>
          <a:xfrm>
            <a:off x="716880" y="5125054"/>
            <a:ext cx="89447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b="1">
                <a:solidFill>
                  <a:prstClr val="black"/>
                </a:solidFill>
              </a:rPr>
              <a:t>문제유형 별 정답률</a:t>
            </a:r>
          </a:p>
        </p:txBody>
      </p:sp>
      <p:sp>
        <p:nvSpPr>
          <p:cNvPr id="241" name="Circle">
            <a:extLst>
              <a:ext uri="{FF2B5EF4-FFF2-40B4-BE49-F238E27FC236}">
                <a16:creationId xmlns:a16="http://schemas.microsoft.com/office/drawing/2014/main" id="{B2B202C0-F36A-8647-05D5-5C7953B84EF0}"/>
              </a:ext>
            </a:extLst>
          </p:cNvPr>
          <p:cNvSpPr/>
          <p:nvPr/>
        </p:nvSpPr>
        <p:spPr>
          <a:xfrm>
            <a:off x="495916" y="4986086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8</a:t>
            </a:r>
            <a:endParaRPr sz="700">
              <a:solidFill>
                <a:schemeClr val="bg1"/>
              </a:solidFill>
            </a:endParaRPr>
          </a:p>
        </p:txBody>
      </p:sp>
      <p:grpSp>
        <p:nvGrpSpPr>
          <p:cNvPr id="305" name="Group 29">
            <a:extLst>
              <a:ext uri="{FF2B5EF4-FFF2-40B4-BE49-F238E27FC236}">
                <a16:creationId xmlns:a16="http://schemas.microsoft.com/office/drawing/2014/main" id="{3DB0716C-2807-707E-2D3A-71A00CB4DFF0}"/>
              </a:ext>
            </a:extLst>
          </p:cNvPr>
          <p:cNvGrpSpPr/>
          <p:nvPr/>
        </p:nvGrpSpPr>
        <p:grpSpPr>
          <a:xfrm>
            <a:off x="6754987" y="5318833"/>
            <a:ext cx="1641869" cy="82417"/>
            <a:chOff x="1516504" y="1142654"/>
            <a:chExt cx="1641869" cy="82417"/>
          </a:xfrm>
        </p:grpSpPr>
        <p:sp>
          <p:nvSpPr>
            <p:cNvPr id="306" name="TextBox 53">
              <a:extLst>
                <a:ext uri="{FF2B5EF4-FFF2-40B4-BE49-F238E27FC236}">
                  <a16:creationId xmlns:a16="http://schemas.microsoft.com/office/drawing/2014/main" id="{BB6D621D-2973-8648-C7E9-B2172FAA43F6}"/>
                </a:ext>
              </a:extLst>
            </p:cNvPr>
            <p:cNvSpPr txBox="1"/>
            <p:nvPr/>
          </p:nvSpPr>
          <p:spPr>
            <a:xfrm>
              <a:off x="1622632" y="1142654"/>
              <a:ext cx="25648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x-none" altLang="en-US" sz="500"/>
                <a:t>개념문제</a:t>
              </a:r>
              <a:endParaRPr lang="en-US" altLang="ko-KR" sz="500"/>
            </a:p>
          </p:txBody>
        </p:sp>
        <p:sp>
          <p:nvSpPr>
            <p:cNvPr id="307" name="TextBox 53">
              <a:extLst>
                <a:ext uri="{FF2B5EF4-FFF2-40B4-BE49-F238E27FC236}">
                  <a16:creationId xmlns:a16="http://schemas.microsoft.com/office/drawing/2014/main" id="{D2098BB4-1676-B41B-30C7-FF1A682AB179}"/>
                </a:ext>
              </a:extLst>
            </p:cNvPr>
            <p:cNvSpPr txBox="1"/>
            <p:nvPr/>
          </p:nvSpPr>
          <p:spPr>
            <a:xfrm>
              <a:off x="2273170" y="1143342"/>
              <a:ext cx="25648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x-none" altLang="en-US" sz="500"/>
                <a:t>응용문제</a:t>
              </a:r>
              <a:endParaRPr lang="en-US" altLang="ko-KR" sz="500"/>
            </a:p>
          </p:txBody>
        </p:sp>
        <p:sp>
          <p:nvSpPr>
            <p:cNvPr id="308" name="직사각형 101">
              <a:extLst>
                <a:ext uri="{FF2B5EF4-FFF2-40B4-BE49-F238E27FC236}">
                  <a16:creationId xmlns:a16="http://schemas.microsoft.com/office/drawing/2014/main" id="{2141B4D9-D03D-6BDC-7028-6562F2F2634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75870" y="1153071"/>
              <a:ext cx="72787" cy="72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309" name="직사각형 102">
              <a:extLst>
                <a:ext uri="{FF2B5EF4-FFF2-40B4-BE49-F238E27FC236}">
                  <a16:creationId xmlns:a16="http://schemas.microsoft.com/office/drawing/2014/main" id="{6EF30FF6-E41A-96DE-84E0-A7AF7293D3B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16504" y="1145598"/>
              <a:ext cx="72787" cy="720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310" name="TextBox 53">
              <a:extLst>
                <a:ext uri="{FF2B5EF4-FFF2-40B4-BE49-F238E27FC236}">
                  <a16:creationId xmlns:a16="http://schemas.microsoft.com/office/drawing/2014/main" id="{4C6311D9-5127-0364-A8D3-D62AB0AF109F}"/>
                </a:ext>
              </a:extLst>
            </p:cNvPr>
            <p:cNvSpPr txBox="1"/>
            <p:nvPr/>
          </p:nvSpPr>
          <p:spPr>
            <a:xfrm>
              <a:off x="2901893" y="1143342"/>
              <a:ext cx="25648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x-none" altLang="en-US" sz="500"/>
                <a:t>심화문제</a:t>
              </a:r>
              <a:endParaRPr lang="en-US" altLang="ko-KR" sz="500"/>
            </a:p>
          </p:txBody>
        </p:sp>
        <p:sp>
          <p:nvSpPr>
            <p:cNvPr id="311" name="직사각형 101">
              <a:extLst>
                <a:ext uri="{FF2B5EF4-FFF2-40B4-BE49-F238E27FC236}">
                  <a16:creationId xmlns:a16="http://schemas.microsoft.com/office/drawing/2014/main" id="{979BB8B0-43C3-26A3-561E-3B78F39D8B7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04593" y="1153071"/>
              <a:ext cx="72787" cy="72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</p:grpSp>
      <p:pic>
        <p:nvPicPr>
          <p:cNvPr id="7" name="Graphic 352">
            <a:extLst>
              <a:ext uri="{FF2B5EF4-FFF2-40B4-BE49-F238E27FC236}">
                <a16:creationId xmlns:a16="http://schemas.microsoft.com/office/drawing/2014/main" id="{BC64EA18-371E-6130-EC07-1851421C0B6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10800000">
            <a:off x="2242425" y="562422"/>
            <a:ext cx="216000" cy="216000"/>
          </a:xfrm>
          <a:prstGeom prst="rect">
            <a:avLst/>
          </a:prstGeom>
        </p:spPr>
      </p:pic>
      <p:graphicFrame>
        <p:nvGraphicFramePr>
          <p:cNvPr id="248" name="표 752">
            <a:extLst>
              <a:ext uri="{FF2B5EF4-FFF2-40B4-BE49-F238E27FC236}">
                <a16:creationId xmlns:a16="http://schemas.microsoft.com/office/drawing/2014/main" id="{1B3D9A5B-66D0-FD03-7D76-FE1FECA0846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12417846"/>
              </p:ext>
            </p:extLst>
          </p:nvPr>
        </p:nvGraphicFramePr>
        <p:xfrm>
          <a:off x="969362" y="1298443"/>
          <a:ext cx="3151536" cy="116533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25256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427796456"/>
                    </a:ext>
                  </a:extLst>
                </a:gridCol>
              </a:tblGrid>
              <a:tr h="291333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291333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291333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291333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 dirty="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 dirty="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sp>
        <p:nvSpPr>
          <p:cNvPr id="249" name="TextBox 248">
            <a:extLst>
              <a:ext uri="{FF2B5EF4-FFF2-40B4-BE49-F238E27FC236}">
                <a16:creationId xmlns:a16="http://schemas.microsoft.com/office/drawing/2014/main" id="{98925178-2DDD-E60A-B175-69410C0F42B6}"/>
              </a:ext>
            </a:extLst>
          </p:cNvPr>
          <p:cNvSpPr txBox="1"/>
          <p:nvPr/>
        </p:nvSpPr>
        <p:spPr>
          <a:xfrm>
            <a:off x="716880" y="1525211"/>
            <a:ext cx="16831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400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250" name="TextBox 249">
            <a:extLst>
              <a:ext uri="{FF2B5EF4-FFF2-40B4-BE49-F238E27FC236}">
                <a16:creationId xmlns:a16="http://schemas.microsoft.com/office/drawing/2014/main" id="{42B273D6-E4A4-4ABD-59C5-8EF84C803171}"/>
              </a:ext>
            </a:extLst>
          </p:cNvPr>
          <p:cNvSpPr txBox="1"/>
          <p:nvPr/>
        </p:nvSpPr>
        <p:spPr>
          <a:xfrm>
            <a:off x="716880" y="1813535"/>
            <a:ext cx="16831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300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251" name="TextBox 250">
            <a:extLst>
              <a:ext uri="{FF2B5EF4-FFF2-40B4-BE49-F238E27FC236}">
                <a16:creationId xmlns:a16="http://schemas.microsoft.com/office/drawing/2014/main" id="{663948D5-59F4-6B8C-C23A-35D4E4CC99DB}"/>
              </a:ext>
            </a:extLst>
          </p:cNvPr>
          <p:cNvSpPr txBox="1"/>
          <p:nvPr/>
        </p:nvSpPr>
        <p:spPr>
          <a:xfrm>
            <a:off x="716880" y="2101859"/>
            <a:ext cx="16831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200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252" name="TextBox 251">
            <a:extLst>
              <a:ext uri="{FF2B5EF4-FFF2-40B4-BE49-F238E27FC236}">
                <a16:creationId xmlns:a16="http://schemas.microsoft.com/office/drawing/2014/main" id="{827AFA5E-269E-8BA7-4B84-973579BF6484}"/>
              </a:ext>
            </a:extLst>
          </p:cNvPr>
          <p:cNvSpPr txBox="1"/>
          <p:nvPr/>
        </p:nvSpPr>
        <p:spPr>
          <a:xfrm>
            <a:off x="716880" y="2390184"/>
            <a:ext cx="16831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100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258" name="직사각형 257">
            <a:extLst>
              <a:ext uri="{FF2B5EF4-FFF2-40B4-BE49-F238E27FC236}">
                <a16:creationId xmlns:a16="http://schemas.microsoft.com/office/drawing/2014/main" id="{CAD277EA-7547-0D58-1D15-34B34B55BD4A}"/>
              </a:ext>
            </a:extLst>
          </p:cNvPr>
          <p:cNvSpPr/>
          <p:nvPr/>
        </p:nvSpPr>
        <p:spPr>
          <a:xfrm>
            <a:off x="1171738" y="1424973"/>
            <a:ext cx="130794" cy="1044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59" name="직사각형 258">
            <a:extLst>
              <a:ext uri="{FF2B5EF4-FFF2-40B4-BE49-F238E27FC236}">
                <a16:creationId xmlns:a16="http://schemas.microsoft.com/office/drawing/2014/main" id="{1FADB8DB-4B24-A4BD-4FA3-5633FEDDC573}"/>
              </a:ext>
            </a:extLst>
          </p:cNvPr>
          <p:cNvSpPr/>
          <p:nvPr/>
        </p:nvSpPr>
        <p:spPr>
          <a:xfrm>
            <a:off x="1694825" y="1640973"/>
            <a:ext cx="130794" cy="82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60" name="직사각형 259">
            <a:extLst>
              <a:ext uri="{FF2B5EF4-FFF2-40B4-BE49-F238E27FC236}">
                <a16:creationId xmlns:a16="http://schemas.microsoft.com/office/drawing/2014/main" id="{E5C69333-59E8-B7F7-88A1-BBCE024CF611}"/>
              </a:ext>
            </a:extLst>
          </p:cNvPr>
          <p:cNvSpPr/>
          <p:nvPr/>
        </p:nvSpPr>
        <p:spPr>
          <a:xfrm>
            <a:off x="2740999" y="1892973"/>
            <a:ext cx="130794" cy="576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61" name="직사각형 260">
            <a:extLst>
              <a:ext uri="{FF2B5EF4-FFF2-40B4-BE49-F238E27FC236}">
                <a16:creationId xmlns:a16="http://schemas.microsoft.com/office/drawing/2014/main" id="{5313E0D8-A7E5-BA22-66D9-D2A045673B0B}"/>
              </a:ext>
            </a:extLst>
          </p:cNvPr>
          <p:cNvSpPr/>
          <p:nvPr/>
        </p:nvSpPr>
        <p:spPr>
          <a:xfrm>
            <a:off x="3264087" y="1748973"/>
            <a:ext cx="130794" cy="720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graphicFrame>
        <p:nvGraphicFramePr>
          <p:cNvPr id="262" name="표 752">
            <a:extLst>
              <a:ext uri="{FF2B5EF4-FFF2-40B4-BE49-F238E27FC236}">
                <a16:creationId xmlns:a16="http://schemas.microsoft.com/office/drawing/2014/main" id="{AA33077A-0793-49A4-4D19-7C4EA04CF8E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69132850"/>
              </p:ext>
            </p:extLst>
          </p:nvPr>
        </p:nvGraphicFramePr>
        <p:xfrm>
          <a:off x="5262892" y="1298443"/>
          <a:ext cx="3151536" cy="116533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25256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1867639825"/>
                    </a:ext>
                  </a:extLst>
                </a:gridCol>
              </a:tblGrid>
              <a:tr h="291333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291333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291333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291333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sp>
        <p:nvSpPr>
          <p:cNvPr id="263" name="TextBox 262">
            <a:extLst>
              <a:ext uri="{FF2B5EF4-FFF2-40B4-BE49-F238E27FC236}">
                <a16:creationId xmlns:a16="http://schemas.microsoft.com/office/drawing/2014/main" id="{D183A89D-F31E-AA70-DC13-AE99601822A3}"/>
              </a:ext>
            </a:extLst>
          </p:cNvPr>
          <p:cNvSpPr txBox="1"/>
          <p:nvPr/>
        </p:nvSpPr>
        <p:spPr>
          <a:xfrm>
            <a:off x="5038463" y="1525211"/>
            <a:ext cx="112210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75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264" name="TextBox 263">
            <a:extLst>
              <a:ext uri="{FF2B5EF4-FFF2-40B4-BE49-F238E27FC236}">
                <a16:creationId xmlns:a16="http://schemas.microsoft.com/office/drawing/2014/main" id="{225D63C0-8D1C-94D8-D365-42CE38803F8F}"/>
              </a:ext>
            </a:extLst>
          </p:cNvPr>
          <p:cNvSpPr txBox="1"/>
          <p:nvPr/>
        </p:nvSpPr>
        <p:spPr>
          <a:xfrm>
            <a:off x="5038463" y="1813535"/>
            <a:ext cx="112210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50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265" name="TextBox 264">
            <a:extLst>
              <a:ext uri="{FF2B5EF4-FFF2-40B4-BE49-F238E27FC236}">
                <a16:creationId xmlns:a16="http://schemas.microsoft.com/office/drawing/2014/main" id="{CBF6E618-D716-D2CA-3F39-E6B51F360978}"/>
              </a:ext>
            </a:extLst>
          </p:cNvPr>
          <p:cNvSpPr txBox="1"/>
          <p:nvPr/>
        </p:nvSpPr>
        <p:spPr>
          <a:xfrm>
            <a:off x="5038463" y="2101859"/>
            <a:ext cx="112210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25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272" name="직사각형 271">
            <a:extLst>
              <a:ext uri="{FF2B5EF4-FFF2-40B4-BE49-F238E27FC236}">
                <a16:creationId xmlns:a16="http://schemas.microsoft.com/office/drawing/2014/main" id="{0D4E6DC2-D23E-A03F-90A2-C199BECBA647}"/>
              </a:ext>
            </a:extLst>
          </p:cNvPr>
          <p:cNvSpPr/>
          <p:nvPr/>
        </p:nvSpPr>
        <p:spPr>
          <a:xfrm>
            <a:off x="5474953" y="1391311"/>
            <a:ext cx="130794" cy="107766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73" name="직사각형 272">
            <a:extLst>
              <a:ext uri="{FF2B5EF4-FFF2-40B4-BE49-F238E27FC236}">
                <a16:creationId xmlns:a16="http://schemas.microsoft.com/office/drawing/2014/main" id="{1D9D2696-FEC0-889C-3CA8-42E52F7E8E32}"/>
              </a:ext>
            </a:extLst>
          </p:cNvPr>
          <p:cNvSpPr/>
          <p:nvPr/>
        </p:nvSpPr>
        <p:spPr>
          <a:xfrm>
            <a:off x="5982044" y="1480695"/>
            <a:ext cx="130794" cy="98827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74" name="직사각형 273">
            <a:extLst>
              <a:ext uri="{FF2B5EF4-FFF2-40B4-BE49-F238E27FC236}">
                <a16:creationId xmlns:a16="http://schemas.microsoft.com/office/drawing/2014/main" id="{45E2329A-EABF-08FA-EC47-03844F068325}"/>
              </a:ext>
            </a:extLst>
          </p:cNvPr>
          <p:cNvSpPr/>
          <p:nvPr/>
        </p:nvSpPr>
        <p:spPr>
          <a:xfrm>
            <a:off x="6509812" y="1604000"/>
            <a:ext cx="130794" cy="864973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75" name="직사각형 274">
            <a:extLst>
              <a:ext uri="{FF2B5EF4-FFF2-40B4-BE49-F238E27FC236}">
                <a16:creationId xmlns:a16="http://schemas.microsoft.com/office/drawing/2014/main" id="{E6BF67F5-C60B-0DDF-9D7D-98760A64B648}"/>
              </a:ext>
            </a:extLst>
          </p:cNvPr>
          <p:cNvSpPr/>
          <p:nvPr/>
        </p:nvSpPr>
        <p:spPr>
          <a:xfrm>
            <a:off x="7557116" y="1359998"/>
            <a:ext cx="130794" cy="110897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cxnSp>
        <p:nvCxnSpPr>
          <p:cNvPr id="276" name="직선 연결선[R] 1530">
            <a:extLst>
              <a:ext uri="{FF2B5EF4-FFF2-40B4-BE49-F238E27FC236}">
                <a16:creationId xmlns:a16="http://schemas.microsoft.com/office/drawing/2014/main" id="{B8CBBBC9-D97C-A90F-4EA1-00DEB5A63F28}"/>
              </a:ext>
            </a:extLst>
          </p:cNvPr>
          <p:cNvCxnSpPr>
            <a:cxnSpLocks/>
          </p:cNvCxnSpPr>
          <p:nvPr/>
        </p:nvCxnSpPr>
        <p:spPr>
          <a:xfrm>
            <a:off x="1079563" y="1481906"/>
            <a:ext cx="315145" cy="0"/>
          </a:xfrm>
          <a:prstGeom prst="line">
            <a:avLst/>
          </a:prstGeom>
          <a:ln w="6350">
            <a:solidFill>
              <a:srgbClr val="FF717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7" name="직선 연결선[R] 1530">
            <a:extLst>
              <a:ext uri="{FF2B5EF4-FFF2-40B4-BE49-F238E27FC236}">
                <a16:creationId xmlns:a16="http://schemas.microsoft.com/office/drawing/2014/main" id="{500A807A-8B33-F273-8E47-3F994179DE05}"/>
              </a:ext>
            </a:extLst>
          </p:cNvPr>
          <p:cNvCxnSpPr>
            <a:cxnSpLocks/>
          </p:cNvCxnSpPr>
          <p:nvPr/>
        </p:nvCxnSpPr>
        <p:spPr>
          <a:xfrm>
            <a:off x="1602650" y="1648322"/>
            <a:ext cx="315145" cy="0"/>
          </a:xfrm>
          <a:prstGeom prst="line">
            <a:avLst/>
          </a:prstGeom>
          <a:ln w="6350">
            <a:solidFill>
              <a:srgbClr val="FF717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8" name="직선 연결선[R] 1530">
            <a:extLst>
              <a:ext uri="{FF2B5EF4-FFF2-40B4-BE49-F238E27FC236}">
                <a16:creationId xmlns:a16="http://schemas.microsoft.com/office/drawing/2014/main" id="{DA548A4D-1761-2C0F-747B-FF5ABA4E039E}"/>
              </a:ext>
            </a:extLst>
          </p:cNvPr>
          <p:cNvCxnSpPr>
            <a:cxnSpLocks/>
          </p:cNvCxnSpPr>
          <p:nvPr/>
        </p:nvCxnSpPr>
        <p:spPr>
          <a:xfrm>
            <a:off x="2648824" y="1936646"/>
            <a:ext cx="315145" cy="0"/>
          </a:xfrm>
          <a:prstGeom prst="line">
            <a:avLst/>
          </a:prstGeom>
          <a:ln w="6350">
            <a:solidFill>
              <a:srgbClr val="FF717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9" name="직선 연결선[R] 1530">
            <a:extLst>
              <a:ext uri="{FF2B5EF4-FFF2-40B4-BE49-F238E27FC236}">
                <a16:creationId xmlns:a16="http://schemas.microsoft.com/office/drawing/2014/main" id="{97A18A11-B372-B0B6-8F5E-EDF13CB57F5F}"/>
              </a:ext>
            </a:extLst>
          </p:cNvPr>
          <p:cNvCxnSpPr>
            <a:cxnSpLocks/>
          </p:cNvCxnSpPr>
          <p:nvPr/>
        </p:nvCxnSpPr>
        <p:spPr>
          <a:xfrm>
            <a:off x="3171912" y="1868636"/>
            <a:ext cx="315145" cy="0"/>
          </a:xfrm>
          <a:prstGeom prst="line">
            <a:avLst/>
          </a:prstGeom>
          <a:ln w="6350">
            <a:solidFill>
              <a:srgbClr val="FF717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0" name="직선 연결선[R] 1530">
            <a:extLst>
              <a:ext uri="{FF2B5EF4-FFF2-40B4-BE49-F238E27FC236}">
                <a16:creationId xmlns:a16="http://schemas.microsoft.com/office/drawing/2014/main" id="{F0BE8EAE-C313-2770-35A2-4E03A3814DB4}"/>
              </a:ext>
            </a:extLst>
          </p:cNvPr>
          <p:cNvCxnSpPr>
            <a:cxnSpLocks/>
          </p:cNvCxnSpPr>
          <p:nvPr/>
        </p:nvCxnSpPr>
        <p:spPr>
          <a:xfrm>
            <a:off x="5382778" y="1557065"/>
            <a:ext cx="315145" cy="0"/>
          </a:xfrm>
          <a:prstGeom prst="line">
            <a:avLst/>
          </a:prstGeom>
          <a:ln w="6350">
            <a:solidFill>
              <a:srgbClr val="FF717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1" name="직선 연결선[R] 1530">
            <a:extLst>
              <a:ext uri="{FF2B5EF4-FFF2-40B4-BE49-F238E27FC236}">
                <a16:creationId xmlns:a16="http://schemas.microsoft.com/office/drawing/2014/main" id="{90F8F7AA-ED18-7128-138A-69B4B0C7A8CA}"/>
              </a:ext>
            </a:extLst>
          </p:cNvPr>
          <p:cNvCxnSpPr>
            <a:cxnSpLocks/>
          </p:cNvCxnSpPr>
          <p:nvPr/>
        </p:nvCxnSpPr>
        <p:spPr>
          <a:xfrm>
            <a:off x="5921099" y="1586766"/>
            <a:ext cx="315145" cy="0"/>
          </a:xfrm>
          <a:prstGeom prst="line">
            <a:avLst/>
          </a:prstGeom>
          <a:ln w="6350">
            <a:solidFill>
              <a:srgbClr val="FF717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2" name="직선 연결선[R] 1530">
            <a:extLst>
              <a:ext uri="{FF2B5EF4-FFF2-40B4-BE49-F238E27FC236}">
                <a16:creationId xmlns:a16="http://schemas.microsoft.com/office/drawing/2014/main" id="{E91766CE-4E0D-282A-9C4A-26BB70728821}"/>
              </a:ext>
            </a:extLst>
          </p:cNvPr>
          <p:cNvCxnSpPr>
            <a:cxnSpLocks/>
          </p:cNvCxnSpPr>
          <p:nvPr/>
        </p:nvCxnSpPr>
        <p:spPr>
          <a:xfrm>
            <a:off x="6408716" y="1657748"/>
            <a:ext cx="315145" cy="0"/>
          </a:xfrm>
          <a:prstGeom prst="line">
            <a:avLst/>
          </a:prstGeom>
          <a:ln w="6350">
            <a:solidFill>
              <a:srgbClr val="FF717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3" name="직선 연결선[R] 1530">
            <a:extLst>
              <a:ext uri="{FF2B5EF4-FFF2-40B4-BE49-F238E27FC236}">
                <a16:creationId xmlns:a16="http://schemas.microsoft.com/office/drawing/2014/main" id="{BC862CC3-D517-FE8D-CDC4-C827D8EC87ED}"/>
              </a:ext>
            </a:extLst>
          </p:cNvPr>
          <p:cNvCxnSpPr>
            <a:cxnSpLocks/>
          </p:cNvCxnSpPr>
          <p:nvPr/>
        </p:nvCxnSpPr>
        <p:spPr>
          <a:xfrm>
            <a:off x="7479394" y="1480695"/>
            <a:ext cx="315145" cy="0"/>
          </a:xfrm>
          <a:prstGeom prst="line">
            <a:avLst/>
          </a:prstGeom>
          <a:ln w="6350">
            <a:solidFill>
              <a:srgbClr val="FF717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4" name="직사각형 283">
            <a:extLst>
              <a:ext uri="{FF2B5EF4-FFF2-40B4-BE49-F238E27FC236}">
                <a16:creationId xmlns:a16="http://schemas.microsoft.com/office/drawing/2014/main" id="{7DA65F13-76EC-C908-8066-D9CB3894D28D}"/>
              </a:ext>
            </a:extLst>
          </p:cNvPr>
          <p:cNvSpPr/>
          <p:nvPr/>
        </p:nvSpPr>
        <p:spPr>
          <a:xfrm>
            <a:off x="2217912" y="1748973"/>
            <a:ext cx="130794" cy="720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cxnSp>
        <p:nvCxnSpPr>
          <p:cNvPr id="285" name="직선 연결선[R] 1530">
            <a:extLst>
              <a:ext uri="{FF2B5EF4-FFF2-40B4-BE49-F238E27FC236}">
                <a16:creationId xmlns:a16="http://schemas.microsoft.com/office/drawing/2014/main" id="{AE4C66BE-E748-D356-FD55-DB4EEC96192B}"/>
              </a:ext>
            </a:extLst>
          </p:cNvPr>
          <p:cNvCxnSpPr>
            <a:cxnSpLocks/>
          </p:cNvCxnSpPr>
          <p:nvPr/>
        </p:nvCxnSpPr>
        <p:spPr>
          <a:xfrm>
            <a:off x="2125737" y="1936646"/>
            <a:ext cx="315145" cy="0"/>
          </a:xfrm>
          <a:prstGeom prst="line">
            <a:avLst/>
          </a:prstGeom>
          <a:ln w="6350">
            <a:solidFill>
              <a:srgbClr val="FF717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8" name="직사각형 287">
            <a:extLst>
              <a:ext uri="{FF2B5EF4-FFF2-40B4-BE49-F238E27FC236}">
                <a16:creationId xmlns:a16="http://schemas.microsoft.com/office/drawing/2014/main" id="{E72E335A-0794-015C-DC09-F6DE90CC4F1C}"/>
              </a:ext>
            </a:extLst>
          </p:cNvPr>
          <p:cNvSpPr/>
          <p:nvPr/>
        </p:nvSpPr>
        <p:spPr>
          <a:xfrm>
            <a:off x="7033464" y="1359998"/>
            <a:ext cx="130794" cy="110897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cxnSp>
        <p:nvCxnSpPr>
          <p:cNvPr id="289" name="직선 연결선[R] 1530">
            <a:extLst>
              <a:ext uri="{FF2B5EF4-FFF2-40B4-BE49-F238E27FC236}">
                <a16:creationId xmlns:a16="http://schemas.microsoft.com/office/drawing/2014/main" id="{F1ACCD1E-8447-57E5-B23E-0900EEC506D5}"/>
              </a:ext>
            </a:extLst>
          </p:cNvPr>
          <p:cNvCxnSpPr>
            <a:cxnSpLocks/>
          </p:cNvCxnSpPr>
          <p:nvPr/>
        </p:nvCxnSpPr>
        <p:spPr>
          <a:xfrm>
            <a:off x="6941289" y="1657748"/>
            <a:ext cx="315145" cy="0"/>
          </a:xfrm>
          <a:prstGeom prst="line">
            <a:avLst/>
          </a:prstGeom>
          <a:ln w="6350">
            <a:solidFill>
              <a:srgbClr val="FF717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0" name="TextBox 289">
            <a:extLst>
              <a:ext uri="{FF2B5EF4-FFF2-40B4-BE49-F238E27FC236}">
                <a16:creationId xmlns:a16="http://schemas.microsoft.com/office/drawing/2014/main" id="{E44131B9-3905-3E14-BA5A-449DFCCF5E32}"/>
              </a:ext>
            </a:extLst>
          </p:cNvPr>
          <p:cNvSpPr txBox="1"/>
          <p:nvPr/>
        </p:nvSpPr>
        <p:spPr>
          <a:xfrm>
            <a:off x="716880" y="1236887"/>
            <a:ext cx="16831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x-none" sz="800">
                <a:solidFill>
                  <a:prstClr val="black"/>
                </a:solidFill>
              </a:rPr>
              <a:t>5</a:t>
            </a:r>
            <a:r>
              <a:rPr kumimoji="1" lang="en-US" altLang="ko-KR" sz="800">
                <a:solidFill>
                  <a:prstClr val="black"/>
                </a:solidFill>
              </a:rPr>
              <a:t>00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291" name="TextBox 290">
            <a:extLst>
              <a:ext uri="{FF2B5EF4-FFF2-40B4-BE49-F238E27FC236}">
                <a16:creationId xmlns:a16="http://schemas.microsoft.com/office/drawing/2014/main" id="{9065C826-4679-5496-D00E-B454E07B76A2}"/>
              </a:ext>
            </a:extLst>
          </p:cNvPr>
          <p:cNvSpPr txBox="1"/>
          <p:nvPr/>
        </p:nvSpPr>
        <p:spPr>
          <a:xfrm>
            <a:off x="5010410" y="1236887"/>
            <a:ext cx="16831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100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293" name="직사각형 292">
            <a:extLst>
              <a:ext uri="{FF2B5EF4-FFF2-40B4-BE49-F238E27FC236}">
                <a16:creationId xmlns:a16="http://schemas.microsoft.com/office/drawing/2014/main" id="{DD5B9122-9C31-2381-B72C-46701778ACE9}"/>
              </a:ext>
            </a:extLst>
          </p:cNvPr>
          <p:cNvSpPr/>
          <p:nvPr/>
        </p:nvSpPr>
        <p:spPr>
          <a:xfrm>
            <a:off x="5467742" y="3627343"/>
            <a:ext cx="130794" cy="78107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94" name="직사각형 293">
            <a:extLst>
              <a:ext uri="{FF2B5EF4-FFF2-40B4-BE49-F238E27FC236}">
                <a16:creationId xmlns:a16="http://schemas.microsoft.com/office/drawing/2014/main" id="{2118592E-A714-94B7-49F3-8F3EA9A460AC}"/>
              </a:ext>
            </a:extLst>
          </p:cNvPr>
          <p:cNvSpPr/>
          <p:nvPr/>
        </p:nvSpPr>
        <p:spPr>
          <a:xfrm>
            <a:off x="5993138" y="3752983"/>
            <a:ext cx="130794" cy="65543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95" name="직사각형 294">
            <a:extLst>
              <a:ext uri="{FF2B5EF4-FFF2-40B4-BE49-F238E27FC236}">
                <a16:creationId xmlns:a16="http://schemas.microsoft.com/office/drawing/2014/main" id="{659B0CBE-A04F-4E66-0CBB-2A0B990B1D91}"/>
              </a:ext>
            </a:extLst>
          </p:cNvPr>
          <p:cNvSpPr/>
          <p:nvPr/>
        </p:nvSpPr>
        <p:spPr>
          <a:xfrm>
            <a:off x="6518534" y="3494778"/>
            <a:ext cx="130794" cy="913644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96" name="직사각형 295">
            <a:extLst>
              <a:ext uri="{FF2B5EF4-FFF2-40B4-BE49-F238E27FC236}">
                <a16:creationId xmlns:a16="http://schemas.microsoft.com/office/drawing/2014/main" id="{CF4ED6A9-C7AE-AC98-B466-466F188C6365}"/>
              </a:ext>
            </a:extLst>
          </p:cNvPr>
          <p:cNvSpPr/>
          <p:nvPr/>
        </p:nvSpPr>
        <p:spPr>
          <a:xfrm>
            <a:off x="7043930" y="3607138"/>
            <a:ext cx="130794" cy="801283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303" name="직사각형 302">
            <a:extLst>
              <a:ext uri="{FF2B5EF4-FFF2-40B4-BE49-F238E27FC236}">
                <a16:creationId xmlns:a16="http://schemas.microsoft.com/office/drawing/2014/main" id="{6BC91F9B-1D60-9F9D-C355-91122277AADE}"/>
              </a:ext>
            </a:extLst>
          </p:cNvPr>
          <p:cNvSpPr/>
          <p:nvPr/>
        </p:nvSpPr>
        <p:spPr>
          <a:xfrm>
            <a:off x="7569325" y="3627343"/>
            <a:ext cx="130794" cy="78107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cxnSp>
        <p:nvCxnSpPr>
          <p:cNvPr id="304" name="직선 연결선[R] 1530">
            <a:extLst>
              <a:ext uri="{FF2B5EF4-FFF2-40B4-BE49-F238E27FC236}">
                <a16:creationId xmlns:a16="http://schemas.microsoft.com/office/drawing/2014/main" id="{F300E616-45BC-76C6-E2E1-6B0DBD9AFBF2}"/>
              </a:ext>
            </a:extLst>
          </p:cNvPr>
          <p:cNvCxnSpPr>
            <a:cxnSpLocks/>
          </p:cNvCxnSpPr>
          <p:nvPr/>
        </p:nvCxnSpPr>
        <p:spPr>
          <a:xfrm>
            <a:off x="6426359" y="3781188"/>
            <a:ext cx="315145" cy="0"/>
          </a:xfrm>
          <a:prstGeom prst="line">
            <a:avLst/>
          </a:prstGeom>
          <a:ln>
            <a:solidFill>
              <a:srgbClr val="FF7174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7" name="직선 연결선[R] 1530">
            <a:extLst>
              <a:ext uri="{FF2B5EF4-FFF2-40B4-BE49-F238E27FC236}">
                <a16:creationId xmlns:a16="http://schemas.microsoft.com/office/drawing/2014/main" id="{F6E5D124-288D-750F-1D2D-182746B5E349}"/>
              </a:ext>
            </a:extLst>
          </p:cNvPr>
          <p:cNvCxnSpPr>
            <a:cxnSpLocks/>
          </p:cNvCxnSpPr>
          <p:nvPr/>
        </p:nvCxnSpPr>
        <p:spPr>
          <a:xfrm>
            <a:off x="5375567" y="3680505"/>
            <a:ext cx="315145" cy="0"/>
          </a:xfrm>
          <a:prstGeom prst="line">
            <a:avLst/>
          </a:prstGeom>
          <a:ln w="6350">
            <a:solidFill>
              <a:srgbClr val="FF717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8" name="직선 연결선[R] 1530">
            <a:extLst>
              <a:ext uri="{FF2B5EF4-FFF2-40B4-BE49-F238E27FC236}">
                <a16:creationId xmlns:a16="http://schemas.microsoft.com/office/drawing/2014/main" id="{402EBA02-0F67-5F30-05F1-C0DC7F685911}"/>
              </a:ext>
            </a:extLst>
          </p:cNvPr>
          <p:cNvCxnSpPr>
            <a:cxnSpLocks/>
          </p:cNvCxnSpPr>
          <p:nvPr/>
        </p:nvCxnSpPr>
        <p:spPr>
          <a:xfrm>
            <a:off x="5900963" y="3710206"/>
            <a:ext cx="315145" cy="0"/>
          </a:xfrm>
          <a:prstGeom prst="line">
            <a:avLst/>
          </a:prstGeom>
          <a:ln w="6350">
            <a:solidFill>
              <a:srgbClr val="FF717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9" name="직선 연결선[R] 1530">
            <a:extLst>
              <a:ext uri="{FF2B5EF4-FFF2-40B4-BE49-F238E27FC236}">
                <a16:creationId xmlns:a16="http://schemas.microsoft.com/office/drawing/2014/main" id="{F771CB29-B527-C346-FB0A-023A0E88266C}"/>
              </a:ext>
            </a:extLst>
          </p:cNvPr>
          <p:cNvCxnSpPr>
            <a:cxnSpLocks/>
          </p:cNvCxnSpPr>
          <p:nvPr/>
        </p:nvCxnSpPr>
        <p:spPr>
          <a:xfrm>
            <a:off x="6951755" y="3604135"/>
            <a:ext cx="315145" cy="0"/>
          </a:xfrm>
          <a:prstGeom prst="line">
            <a:avLst/>
          </a:prstGeom>
          <a:ln w="6350">
            <a:solidFill>
              <a:srgbClr val="FF717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0" name="직선 연결선[R] 1530">
            <a:extLst>
              <a:ext uri="{FF2B5EF4-FFF2-40B4-BE49-F238E27FC236}">
                <a16:creationId xmlns:a16="http://schemas.microsoft.com/office/drawing/2014/main" id="{0518AFB3-D066-DB46-CD19-718B3A7404B4}"/>
              </a:ext>
            </a:extLst>
          </p:cNvPr>
          <p:cNvCxnSpPr>
            <a:cxnSpLocks/>
          </p:cNvCxnSpPr>
          <p:nvPr/>
        </p:nvCxnSpPr>
        <p:spPr>
          <a:xfrm>
            <a:off x="7477150" y="3710206"/>
            <a:ext cx="315145" cy="0"/>
          </a:xfrm>
          <a:prstGeom prst="line">
            <a:avLst/>
          </a:prstGeom>
          <a:ln w="6350">
            <a:solidFill>
              <a:srgbClr val="FF717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31" name="표 752">
            <a:extLst>
              <a:ext uri="{FF2B5EF4-FFF2-40B4-BE49-F238E27FC236}">
                <a16:creationId xmlns:a16="http://schemas.microsoft.com/office/drawing/2014/main" id="{3D825779-7F5D-16BD-961A-103AEBB21A1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755882"/>
              </p:ext>
            </p:extLst>
          </p:nvPr>
        </p:nvGraphicFramePr>
        <p:xfrm>
          <a:off x="1468095" y="5644914"/>
          <a:ext cx="6193296" cy="140371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032216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032216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032216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1032216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1032216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  <a:gridCol w="1032216">
                  <a:extLst>
                    <a:ext uri="{9D8B030D-6E8A-4147-A177-3AD203B41FA5}">
                      <a16:colId xmlns:a16="http://schemas.microsoft.com/office/drawing/2014/main" val="562682545"/>
                    </a:ext>
                  </a:extLst>
                </a:gridCol>
              </a:tblGrid>
              <a:tr h="313462"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313462"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313462"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313462"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sp>
        <p:nvSpPr>
          <p:cNvPr id="332" name="TextBox 331">
            <a:extLst>
              <a:ext uri="{FF2B5EF4-FFF2-40B4-BE49-F238E27FC236}">
                <a16:creationId xmlns:a16="http://schemas.microsoft.com/office/drawing/2014/main" id="{A36CB1C6-1853-A45D-D8B0-869C2F283456}"/>
              </a:ext>
            </a:extLst>
          </p:cNvPr>
          <p:cNvSpPr txBox="1"/>
          <p:nvPr/>
        </p:nvSpPr>
        <p:spPr>
          <a:xfrm>
            <a:off x="1182265" y="5798409"/>
            <a:ext cx="267702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b="1">
                <a:solidFill>
                  <a:prstClr val="black"/>
                </a:solidFill>
              </a:rPr>
              <a:t>100%</a:t>
            </a:r>
          </a:p>
        </p:txBody>
      </p:sp>
      <p:sp>
        <p:nvSpPr>
          <p:cNvPr id="333" name="TextBox 332">
            <a:extLst>
              <a:ext uri="{FF2B5EF4-FFF2-40B4-BE49-F238E27FC236}">
                <a16:creationId xmlns:a16="http://schemas.microsoft.com/office/drawing/2014/main" id="{F81CE91A-36B5-D84F-A9C2-22CCCC3647D4}"/>
              </a:ext>
            </a:extLst>
          </p:cNvPr>
          <p:cNvSpPr txBox="1"/>
          <p:nvPr/>
        </p:nvSpPr>
        <p:spPr>
          <a:xfrm>
            <a:off x="1233561" y="6307974"/>
            <a:ext cx="208390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x-none" sz="800" b="1">
                <a:solidFill>
                  <a:prstClr val="black"/>
                </a:solidFill>
              </a:rPr>
              <a:t>5</a:t>
            </a:r>
            <a:r>
              <a:rPr kumimoji="1" lang="en-US" altLang="ko-KR" sz="800" b="1">
                <a:solidFill>
                  <a:prstClr val="black"/>
                </a:solidFill>
              </a:rPr>
              <a:t>0%</a:t>
            </a:r>
            <a:endParaRPr kumimoji="1" lang="x-none" altLang="en-US" sz="800" b="1">
              <a:solidFill>
                <a:prstClr val="black"/>
              </a:solidFill>
            </a:endParaRPr>
          </a:p>
        </p:txBody>
      </p:sp>
      <p:sp>
        <p:nvSpPr>
          <p:cNvPr id="334" name="TextBox 333">
            <a:extLst>
              <a:ext uri="{FF2B5EF4-FFF2-40B4-BE49-F238E27FC236}">
                <a16:creationId xmlns:a16="http://schemas.microsoft.com/office/drawing/2014/main" id="{EE955C40-073B-84DD-94F8-5B6B641B1F76}"/>
              </a:ext>
            </a:extLst>
          </p:cNvPr>
          <p:cNvSpPr txBox="1"/>
          <p:nvPr/>
        </p:nvSpPr>
        <p:spPr>
          <a:xfrm>
            <a:off x="1284857" y="6817538"/>
            <a:ext cx="149080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b="1">
                <a:solidFill>
                  <a:prstClr val="black"/>
                </a:solidFill>
              </a:rPr>
              <a:t>0%</a:t>
            </a:r>
            <a:endParaRPr kumimoji="1" lang="x-none" altLang="en-US" sz="800" b="1">
              <a:solidFill>
                <a:prstClr val="black"/>
              </a:solidFill>
            </a:endParaRPr>
          </a:p>
        </p:txBody>
      </p:sp>
      <p:sp>
        <p:nvSpPr>
          <p:cNvPr id="337" name="직사각형 336">
            <a:extLst>
              <a:ext uri="{FF2B5EF4-FFF2-40B4-BE49-F238E27FC236}">
                <a16:creationId xmlns:a16="http://schemas.microsoft.com/office/drawing/2014/main" id="{355EE690-3676-1ACF-60CE-35DC9226F2FB}"/>
              </a:ext>
            </a:extLst>
          </p:cNvPr>
          <p:cNvSpPr/>
          <p:nvPr/>
        </p:nvSpPr>
        <p:spPr>
          <a:xfrm>
            <a:off x="1727232" y="6183653"/>
            <a:ext cx="130794" cy="86497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b="1"/>
          </a:p>
        </p:txBody>
      </p:sp>
      <p:sp>
        <p:nvSpPr>
          <p:cNvPr id="338" name="직사각형 337">
            <a:extLst>
              <a:ext uri="{FF2B5EF4-FFF2-40B4-BE49-F238E27FC236}">
                <a16:creationId xmlns:a16="http://schemas.microsoft.com/office/drawing/2014/main" id="{BD06484A-97B9-D488-8207-CCA914FCC9F7}"/>
              </a:ext>
            </a:extLst>
          </p:cNvPr>
          <p:cNvSpPr/>
          <p:nvPr/>
        </p:nvSpPr>
        <p:spPr>
          <a:xfrm>
            <a:off x="2133287" y="6129474"/>
            <a:ext cx="130794" cy="919151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b="1"/>
          </a:p>
        </p:txBody>
      </p:sp>
      <p:sp>
        <p:nvSpPr>
          <p:cNvPr id="339" name="직사각형 338">
            <a:extLst>
              <a:ext uri="{FF2B5EF4-FFF2-40B4-BE49-F238E27FC236}">
                <a16:creationId xmlns:a16="http://schemas.microsoft.com/office/drawing/2014/main" id="{FD25675B-9628-F3B1-C7D6-29108A21B166}"/>
              </a:ext>
            </a:extLst>
          </p:cNvPr>
          <p:cNvSpPr/>
          <p:nvPr/>
        </p:nvSpPr>
        <p:spPr>
          <a:xfrm>
            <a:off x="1926608" y="6307974"/>
            <a:ext cx="130794" cy="74065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b="1"/>
          </a:p>
        </p:txBody>
      </p:sp>
      <p:sp>
        <p:nvSpPr>
          <p:cNvPr id="345" name="직사각형 344">
            <a:extLst>
              <a:ext uri="{FF2B5EF4-FFF2-40B4-BE49-F238E27FC236}">
                <a16:creationId xmlns:a16="http://schemas.microsoft.com/office/drawing/2014/main" id="{E0AB3D2C-6054-6C0C-4BF4-A08D32F50D45}"/>
              </a:ext>
            </a:extLst>
          </p:cNvPr>
          <p:cNvSpPr/>
          <p:nvPr/>
        </p:nvSpPr>
        <p:spPr>
          <a:xfrm>
            <a:off x="2748304" y="6029737"/>
            <a:ext cx="130794" cy="101889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b="1"/>
          </a:p>
        </p:txBody>
      </p:sp>
      <p:sp>
        <p:nvSpPr>
          <p:cNvPr id="346" name="직사각형 345">
            <a:extLst>
              <a:ext uri="{FF2B5EF4-FFF2-40B4-BE49-F238E27FC236}">
                <a16:creationId xmlns:a16="http://schemas.microsoft.com/office/drawing/2014/main" id="{1A25A91E-D13B-2B10-6DFA-0BF3BBE778FE}"/>
              </a:ext>
            </a:extLst>
          </p:cNvPr>
          <p:cNvSpPr/>
          <p:nvPr/>
        </p:nvSpPr>
        <p:spPr>
          <a:xfrm>
            <a:off x="3154359" y="6307974"/>
            <a:ext cx="130794" cy="74065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b="1"/>
          </a:p>
        </p:txBody>
      </p:sp>
      <p:sp>
        <p:nvSpPr>
          <p:cNvPr id="347" name="직사각형 346">
            <a:extLst>
              <a:ext uri="{FF2B5EF4-FFF2-40B4-BE49-F238E27FC236}">
                <a16:creationId xmlns:a16="http://schemas.microsoft.com/office/drawing/2014/main" id="{47F0D3F9-6486-26CA-8373-D57DF025C38D}"/>
              </a:ext>
            </a:extLst>
          </p:cNvPr>
          <p:cNvSpPr/>
          <p:nvPr/>
        </p:nvSpPr>
        <p:spPr>
          <a:xfrm>
            <a:off x="2947680" y="6070679"/>
            <a:ext cx="130794" cy="977947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b="1"/>
          </a:p>
        </p:txBody>
      </p:sp>
      <p:sp>
        <p:nvSpPr>
          <p:cNvPr id="353" name="직사각형 352">
            <a:extLst>
              <a:ext uri="{FF2B5EF4-FFF2-40B4-BE49-F238E27FC236}">
                <a16:creationId xmlns:a16="http://schemas.microsoft.com/office/drawing/2014/main" id="{822F6F9F-9DA0-6D74-910D-6CB0D284DE31}"/>
              </a:ext>
            </a:extLst>
          </p:cNvPr>
          <p:cNvSpPr/>
          <p:nvPr/>
        </p:nvSpPr>
        <p:spPr>
          <a:xfrm>
            <a:off x="3752920" y="6275395"/>
            <a:ext cx="130794" cy="773231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b="1"/>
          </a:p>
        </p:txBody>
      </p:sp>
      <p:sp>
        <p:nvSpPr>
          <p:cNvPr id="354" name="직사각형 353">
            <a:extLst>
              <a:ext uri="{FF2B5EF4-FFF2-40B4-BE49-F238E27FC236}">
                <a16:creationId xmlns:a16="http://schemas.microsoft.com/office/drawing/2014/main" id="{85D73223-D7C4-D2F4-F8D7-69E351A27C80}"/>
              </a:ext>
            </a:extLst>
          </p:cNvPr>
          <p:cNvSpPr/>
          <p:nvPr/>
        </p:nvSpPr>
        <p:spPr>
          <a:xfrm>
            <a:off x="4158975" y="6551300"/>
            <a:ext cx="130794" cy="49732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b="1"/>
          </a:p>
        </p:txBody>
      </p:sp>
      <p:sp>
        <p:nvSpPr>
          <p:cNvPr id="355" name="직사각형 354">
            <a:extLst>
              <a:ext uri="{FF2B5EF4-FFF2-40B4-BE49-F238E27FC236}">
                <a16:creationId xmlns:a16="http://schemas.microsoft.com/office/drawing/2014/main" id="{3C9A6FD2-5CFB-69B2-C33C-92D20DAE76B6}"/>
              </a:ext>
            </a:extLst>
          </p:cNvPr>
          <p:cNvSpPr/>
          <p:nvPr/>
        </p:nvSpPr>
        <p:spPr>
          <a:xfrm>
            <a:off x="3952296" y="5856635"/>
            <a:ext cx="130794" cy="1191991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b="1"/>
          </a:p>
        </p:txBody>
      </p:sp>
      <p:sp>
        <p:nvSpPr>
          <p:cNvPr id="361" name="직사각형 360">
            <a:extLst>
              <a:ext uri="{FF2B5EF4-FFF2-40B4-BE49-F238E27FC236}">
                <a16:creationId xmlns:a16="http://schemas.microsoft.com/office/drawing/2014/main" id="{7B2620FF-259D-28BE-BE1C-E7C5A4500390}"/>
              </a:ext>
            </a:extLst>
          </p:cNvPr>
          <p:cNvSpPr/>
          <p:nvPr/>
        </p:nvSpPr>
        <p:spPr>
          <a:xfrm>
            <a:off x="4804508" y="6183653"/>
            <a:ext cx="130794" cy="86497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b="1"/>
          </a:p>
        </p:txBody>
      </p:sp>
      <p:sp>
        <p:nvSpPr>
          <p:cNvPr id="362" name="직사각형 361">
            <a:extLst>
              <a:ext uri="{FF2B5EF4-FFF2-40B4-BE49-F238E27FC236}">
                <a16:creationId xmlns:a16="http://schemas.microsoft.com/office/drawing/2014/main" id="{E93E5CD0-033D-676B-8D1A-97C2742A4B61}"/>
              </a:ext>
            </a:extLst>
          </p:cNvPr>
          <p:cNvSpPr/>
          <p:nvPr/>
        </p:nvSpPr>
        <p:spPr>
          <a:xfrm>
            <a:off x="5210563" y="6693456"/>
            <a:ext cx="130794" cy="35517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b="1"/>
          </a:p>
        </p:txBody>
      </p:sp>
      <p:sp>
        <p:nvSpPr>
          <p:cNvPr id="363" name="직사각형 362">
            <a:extLst>
              <a:ext uri="{FF2B5EF4-FFF2-40B4-BE49-F238E27FC236}">
                <a16:creationId xmlns:a16="http://schemas.microsoft.com/office/drawing/2014/main" id="{9068E889-0549-CF3C-9172-D3F970942DEB}"/>
              </a:ext>
            </a:extLst>
          </p:cNvPr>
          <p:cNvSpPr/>
          <p:nvPr/>
        </p:nvSpPr>
        <p:spPr>
          <a:xfrm>
            <a:off x="5003884" y="6004626"/>
            <a:ext cx="130794" cy="104400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b="1"/>
          </a:p>
        </p:txBody>
      </p:sp>
      <p:sp>
        <p:nvSpPr>
          <p:cNvPr id="369" name="직사각형 368">
            <a:extLst>
              <a:ext uri="{FF2B5EF4-FFF2-40B4-BE49-F238E27FC236}">
                <a16:creationId xmlns:a16="http://schemas.microsoft.com/office/drawing/2014/main" id="{80187571-821C-93E2-BE65-675929E145F0}"/>
              </a:ext>
            </a:extLst>
          </p:cNvPr>
          <p:cNvSpPr/>
          <p:nvPr/>
        </p:nvSpPr>
        <p:spPr>
          <a:xfrm>
            <a:off x="5834712" y="6004627"/>
            <a:ext cx="130794" cy="1044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b="1"/>
          </a:p>
        </p:txBody>
      </p:sp>
      <p:sp>
        <p:nvSpPr>
          <p:cNvPr id="370" name="직사각형 369">
            <a:extLst>
              <a:ext uri="{FF2B5EF4-FFF2-40B4-BE49-F238E27FC236}">
                <a16:creationId xmlns:a16="http://schemas.microsoft.com/office/drawing/2014/main" id="{2ED22743-E74D-D11A-ABC8-43AAB8F62CE0}"/>
              </a:ext>
            </a:extLst>
          </p:cNvPr>
          <p:cNvSpPr/>
          <p:nvPr/>
        </p:nvSpPr>
        <p:spPr>
          <a:xfrm>
            <a:off x="6240767" y="6216254"/>
            <a:ext cx="130794" cy="832371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b="1"/>
          </a:p>
        </p:txBody>
      </p:sp>
      <p:sp>
        <p:nvSpPr>
          <p:cNvPr id="371" name="직사각형 370">
            <a:extLst>
              <a:ext uri="{FF2B5EF4-FFF2-40B4-BE49-F238E27FC236}">
                <a16:creationId xmlns:a16="http://schemas.microsoft.com/office/drawing/2014/main" id="{CC251FB7-0475-10F5-308F-7856877E6B09}"/>
              </a:ext>
            </a:extLst>
          </p:cNvPr>
          <p:cNvSpPr/>
          <p:nvPr/>
        </p:nvSpPr>
        <p:spPr>
          <a:xfrm>
            <a:off x="6034088" y="5888709"/>
            <a:ext cx="130794" cy="1159917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b="1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DBBE4D8-9D3F-97AA-DE7A-8149538F1B24}"/>
              </a:ext>
            </a:extLst>
          </p:cNvPr>
          <p:cNvSpPr txBox="1"/>
          <p:nvPr/>
        </p:nvSpPr>
        <p:spPr>
          <a:xfrm>
            <a:off x="1130597" y="2505514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3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2DFA523B-1D0F-227E-D383-4739B4BD417E}"/>
              </a:ext>
            </a:extLst>
          </p:cNvPr>
          <p:cNvSpPr txBox="1"/>
          <p:nvPr/>
        </p:nvSpPr>
        <p:spPr>
          <a:xfrm>
            <a:off x="1661162" y="2505514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4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012D2E72-959D-3A80-43D7-8F62599B1095}"/>
              </a:ext>
            </a:extLst>
          </p:cNvPr>
          <p:cNvSpPr txBox="1"/>
          <p:nvPr/>
        </p:nvSpPr>
        <p:spPr>
          <a:xfrm>
            <a:off x="2191727" y="2505514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5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87F5917-6779-8C3A-89DC-172B8DEF3A45}"/>
              </a:ext>
            </a:extLst>
          </p:cNvPr>
          <p:cNvSpPr txBox="1"/>
          <p:nvPr/>
        </p:nvSpPr>
        <p:spPr>
          <a:xfrm>
            <a:off x="2722292" y="2505514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6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4A7BB6B1-47E3-E9D0-98AE-221E4B57CD10}"/>
              </a:ext>
            </a:extLst>
          </p:cNvPr>
          <p:cNvSpPr txBox="1"/>
          <p:nvPr/>
        </p:nvSpPr>
        <p:spPr>
          <a:xfrm>
            <a:off x="3252857" y="2505514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7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37CB9CE1-DC53-A746-A284-9D85E1671975}"/>
              </a:ext>
            </a:extLst>
          </p:cNvPr>
          <p:cNvSpPr txBox="1"/>
          <p:nvPr/>
        </p:nvSpPr>
        <p:spPr>
          <a:xfrm>
            <a:off x="3783422" y="2505514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8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238C4131-ACDE-3DE2-C36D-62A13734FECD}"/>
              </a:ext>
            </a:extLst>
          </p:cNvPr>
          <p:cNvSpPr txBox="1"/>
          <p:nvPr/>
        </p:nvSpPr>
        <p:spPr>
          <a:xfrm>
            <a:off x="5455462" y="2505514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3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9F90712E-6C26-A7EE-7178-4907AA1341F3}"/>
              </a:ext>
            </a:extLst>
          </p:cNvPr>
          <p:cNvSpPr txBox="1"/>
          <p:nvPr/>
        </p:nvSpPr>
        <p:spPr>
          <a:xfrm>
            <a:off x="5986027" y="2505514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4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13AA4600-16F3-9895-0126-30B62334D24D}"/>
              </a:ext>
            </a:extLst>
          </p:cNvPr>
          <p:cNvSpPr txBox="1"/>
          <p:nvPr/>
        </p:nvSpPr>
        <p:spPr>
          <a:xfrm>
            <a:off x="6516592" y="2505514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5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8AF8A73B-DB72-8363-6B96-7DC41F1BB852}"/>
              </a:ext>
            </a:extLst>
          </p:cNvPr>
          <p:cNvSpPr txBox="1"/>
          <p:nvPr/>
        </p:nvSpPr>
        <p:spPr>
          <a:xfrm>
            <a:off x="7047157" y="2505514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6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BC27C508-522F-5D01-DC0D-D1363B2EDDEE}"/>
              </a:ext>
            </a:extLst>
          </p:cNvPr>
          <p:cNvSpPr txBox="1"/>
          <p:nvPr/>
        </p:nvSpPr>
        <p:spPr>
          <a:xfrm>
            <a:off x="7577722" y="2505514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7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7511983A-E101-307B-1087-5CD95315308F}"/>
              </a:ext>
            </a:extLst>
          </p:cNvPr>
          <p:cNvSpPr txBox="1"/>
          <p:nvPr/>
        </p:nvSpPr>
        <p:spPr>
          <a:xfrm>
            <a:off x="8108287" y="2505514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8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3FA6FF95-7BE1-5D7A-C9D9-73491F84C7A9}"/>
              </a:ext>
            </a:extLst>
          </p:cNvPr>
          <p:cNvSpPr txBox="1"/>
          <p:nvPr/>
        </p:nvSpPr>
        <p:spPr>
          <a:xfrm>
            <a:off x="5455462" y="4449643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3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1929C51B-6BCD-83D2-C677-1B23ED235BAC}"/>
              </a:ext>
            </a:extLst>
          </p:cNvPr>
          <p:cNvSpPr txBox="1"/>
          <p:nvPr/>
        </p:nvSpPr>
        <p:spPr>
          <a:xfrm>
            <a:off x="5986027" y="4449643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4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4E0D6657-899B-9FCD-99B4-60747D267DC2}"/>
              </a:ext>
            </a:extLst>
          </p:cNvPr>
          <p:cNvSpPr txBox="1"/>
          <p:nvPr/>
        </p:nvSpPr>
        <p:spPr>
          <a:xfrm>
            <a:off x="6516592" y="4449643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5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6C9F0640-8834-CE9B-080E-DEF9B1F94E4F}"/>
              </a:ext>
            </a:extLst>
          </p:cNvPr>
          <p:cNvSpPr txBox="1"/>
          <p:nvPr/>
        </p:nvSpPr>
        <p:spPr>
          <a:xfrm>
            <a:off x="7047157" y="4449643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6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CDF41A94-C80E-4A44-A05E-179AB88039B2}"/>
              </a:ext>
            </a:extLst>
          </p:cNvPr>
          <p:cNvSpPr txBox="1"/>
          <p:nvPr/>
        </p:nvSpPr>
        <p:spPr>
          <a:xfrm>
            <a:off x="7577722" y="4449643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7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857FD67-46AE-D987-657F-8CF4C39A23BA}"/>
              </a:ext>
            </a:extLst>
          </p:cNvPr>
          <p:cNvSpPr txBox="1"/>
          <p:nvPr/>
        </p:nvSpPr>
        <p:spPr>
          <a:xfrm>
            <a:off x="8108287" y="4449643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8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2F8BF6ED-7E0C-9472-1A3B-568D7573F58C}"/>
              </a:ext>
            </a:extLst>
          </p:cNvPr>
          <p:cNvSpPr txBox="1"/>
          <p:nvPr/>
        </p:nvSpPr>
        <p:spPr>
          <a:xfrm>
            <a:off x="4963922" y="7193351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6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9D8400B0-CA5B-CDE5-A45D-46AEA155C6D6}"/>
              </a:ext>
            </a:extLst>
          </p:cNvPr>
          <p:cNvSpPr txBox="1"/>
          <p:nvPr/>
        </p:nvSpPr>
        <p:spPr>
          <a:xfrm>
            <a:off x="5979546" y="7193351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7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8ADFB7A4-57E8-9630-B757-9CD904289CAD}"/>
              </a:ext>
            </a:extLst>
          </p:cNvPr>
          <p:cNvSpPr txBox="1"/>
          <p:nvPr/>
        </p:nvSpPr>
        <p:spPr>
          <a:xfrm>
            <a:off x="1856688" y="7188677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3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2FA463F6-205E-AB79-F45A-6A0D63A84C5B}"/>
              </a:ext>
            </a:extLst>
          </p:cNvPr>
          <p:cNvSpPr txBox="1"/>
          <p:nvPr/>
        </p:nvSpPr>
        <p:spPr>
          <a:xfrm>
            <a:off x="2922285" y="7196583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4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0C61513F-9521-E996-E302-370D1F27BA4B}"/>
              </a:ext>
            </a:extLst>
          </p:cNvPr>
          <p:cNvSpPr txBox="1"/>
          <p:nvPr/>
        </p:nvSpPr>
        <p:spPr>
          <a:xfrm>
            <a:off x="3930777" y="7193351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5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1D34B0C3-4A48-01BD-2A5D-2F15BF7FC879}"/>
              </a:ext>
            </a:extLst>
          </p:cNvPr>
          <p:cNvSpPr txBox="1"/>
          <p:nvPr/>
        </p:nvSpPr>
        <p:spPr>
          <a:xfrm>
            <a:off x="7066941" y="7193351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8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0037110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Circle">
            <a:extLst>
              <a:ext uri="{FF2B5EF4-FFF2-40B4-BE49-F238E27FC236}">
                <a16:creationId xmlns:a16="http://schemas.microsoft.com/office/drawing/2014/main" id="{62683B78-103F-535E-8B34-8A1462C60961}"/>
              </a:ext>
            </a:extLst>
          </p:cNvPr>
          <p:cNvSpPr/>
          <p:nvPr/>
        </p:nvSpPr>
        <p:spPr>
          <a:xfrm>
            <a:off x="6527549" y="542445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>
                <a:solidFill>
                  <a:schemeClr val="bg1"/>
                </a:solidFill>
              </a:rPr>
              <a:t>9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61" name="Circle">
            <a:extLst>
              <a:ext uri="{FF2B5EF4-FFF2-40B4-BE49-F238E27FC236}">
                <a16:creationId xmlns:a16="http://schemas.microsoft.com/office/drawing/2014/main" id="{A537B922-D22D-CDBB-5E24-1AD7366A6D07}"/>
              </a:ext>
            </a:extLst>
          </p:cNvPr>
          <p:cNvSpPr/>
          <p:nvPr/>
        </p:nvSpPr>
        <p:spPr>
          <a:xfrm>
            <a:off x="6527549" y="2818773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>
                <a:solidFill>
                  <a:schemeClr val="bg1"/>
                </a:solidFill>
              </a:rPr>
              <a:t>9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62" name="Circle">
            <a:extLst>
              <a:ext uri="{FF2B5EF4-FFF2-40B4-BE49-F238E27FC236}">
                <a16:creationId xmlns:a16="http://schemas.microsoft.com/office/drawing/2014/main" id="{BDF43365-ABDC-BA2F-4E53-E40DDFAABC3A}"/>
              </a:ext>
            </a:extLst>
          </p:cNvPr>
          <p:cNvSpPr/>
          <p:nvPr/>
        </p:nvSpPr>
        <p:spPr>
          <a:xfrm>
            <a:off x="6527549" y="5076650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>
                <a:solidFill>
                  <a:schemeClr val="bg1"/>
                </a:solidFill>
              </a:rPr>
              <a:t>9</a:t>
            </a:r>
            <a:endParaRPr sz="700">
              <a:solidFill>
                <a:schemeClr val="bg1"/>
              </a:solidFill>
            </a:endParaRPr>
          </a:p>
        </p:txBody>
      </p:sp>
      <p:cxnSp>
        <p:nvCxnSpPr>
          <p:cNvPr id="72" name="직선 연결선 8">
            <a:extLst>
              <a:ext uri="{FF2B5EF4-FFF2-40B4-BE49-F238E27FC236}">
                <a16:creationId xmlns:a16="http://schemas.microsoft.com/office/drawing/2014/main" id="{4126096B-67EE-B167-696C-CEFDFDFAC91B}"/>
              </a:ext>
            </a:extLst>
          </p:cNvPr>
          <p:cNvCxnSpPr/>
          <p:nvPr/>
        </p:nvCxnSpPr>
        <p:spPr>
          <a:xfrm flipH="1">
            <a:off x="112548" y="5352122"/>
            <a:ext cx="8804679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제목 10">
            <a:extLst>
              <a:ext uri="{FF2B5EF4-FFF2-40B4-BE49-F238E27FC236}">
                <a16:creationId xmlns:a16="http://schemas.microsoft.com/office/drawing/2014/main" id="{53556725-BE69-3EF7-BA06-D26A9468D225}"/>
              </a:ext>
            </a:extLst>
          </p:cNvPr>
          <p:cNvSpPr txBox="1">
            <a:spLocks/>
          </p:cNvSpPr>
          <p:nvPr/>
        </p:nvSpPr>
        <p:spPr>
          <a:xfrm>
            <a:off x="329771" y="4702535"/>
            <a:ext cx="2125582" cy="169277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1100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경기도교육청 </a:t>
            </a:r>
            <a:r>
              <a:rPr lang="en-US" altLang="ko-KR" sz="1100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AI</a:t>
            </a:r>
            <a:r>
              <a:rPr lang="ko-KR" altLang="en-US" sz="1100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미래교육</a:t>
            </a:r>
            <a:r>
              <a:rPr lang="en-US" altLang="ko-KR" sz="1100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 </a:t>
            </a:r>
            <a:r>
              <a:rPr lang="ko-KR" altLang="en-US" sz="1100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플랫폼 </a:t>
            </a:r>
            <a:endParaRPr lang="en-US" altLang="ko-KR" sz="1100" b="0" kern="0" spc="0">
              <a:solidFill>
                <a:schemeClr val="bg2">
                  <a:lumMod val="25000"/>
                </a:schemeClr>
              </a:solidFill>
              <a:latin typeface="+mj-ea"/>
              <a:ea typeface="+mj-ea"/>
            </a:endParaRPr>
          </a:p>
        </p:txBody>
      </p:sp>
      <p:cxnSp>
        <p:nvCxnSpPr>
          <p:cNvPr id="75" name="직선 연결선[R] 74">
            <a:extLst>
              <a:ext uri="{FF2B5EF4-FFF2-40B4-BE49-F238E27FC236}">
                <a16:creationId xmlns:a16="http://schemas.microsoft.com/office/drawing/2014/main" id="{AD8A90C9-8D7B-B9F0-6609-4497AC1EDB6E}"/>
              </a:ext>
            </a:extLst>
          </p:cNvPr>
          <p:cNvCxnSpPr/>
          <p:nvPr/>
        </p:nvCxnSpPr>
        <p:spPr>
          <a:xfrm flipV="1">
            <a:off x="122377" y="4899372"/>
            <a:ext cx="8796791" cy="16799"/>
          </a:xfrm>
          <a:prstGeom prst="line">
            <a:avLst/>
          </a:prstGeom>
          <a:ln>
            <a:solidFill>
              <a:schemeClr val="bg2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extBox 53">
            <a:extLst>
              <a:ext uri="{FF2B5EF4-FFF2-40B4-BE49-F238E27FC236}">
                <a16:creationId xmlns:a16="http://schemas.microsoft.com/office/drawing/2014/main" id="{EDE6FBE8-3819-44F7-6401-54AD881B8436}"/>
              </a:ext>
            </a:extLst>
          </p:cNvPr>
          <p:cNvSpPr txBox="1"/>
          <p:nvPr/>
        </p:nvSpPr>
        <p:spPr>
          <a:xfrm>
            <a:off x="2480249" y="5020636"/>
            <a:ext cx="80182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>
                <a:solidFill>
                  <a:schemeClr val="tx1"/>
                </a:solidFill>
              </a:rPr>
              <a:t>학습 콘텐츠</a:t>
            </a:r>
            <a:endParaRPr lang="en-US" altLang="ko-KR" sz="900">
              <a:solidFill>
                <a:schemeClr val="tx1"/>
              </a:solidFill>
            </a:endParaRPr>
          </a:p>
        </p:txBody>
      </p:sp>
      <p:sp>
        <p:nvSpPr>
          <p:cNvPr id="77" name="TextBox 53">
            <a:extLst>
              <a:ext uri="{FF2B5EF4-FFF2-40B4-BE49-F238E27FC236}">
                <a16:creationId xmlns:a16="http://schemas.microsoft.com/office/drawing/2014/main" id="{0F2D8C83-1D40-0B9F-591A-08E25C9799B0}"/>
              </a:ext>
            </a:extLst>
          </p:cNvPr>
          <p:cNvSpPr txBox="1"/>
          <p:nvPr/>
        </p:nvSpPr>
        <p:spPr>
          <a:xfrm>
            <a:off x="251279" y="5019239"/>
            <a:ext cx="6864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>
                <a:solidFill>
                  <a:schemeClr val="tx1"/>
                </a:solidFill>
              </a:rPr>
              <a:t>나의 </a:t>
            </a:r>
            <a:r>
              <a:rPr lang="ko-KR" altLang="en-US" sz="900"/>
              <a:t>학교</a:t>
            </a:r>
            <a:endParaRPr lang="en-US" altLang="ko-KR" sz="900">
              <a:solidFill>
                <a:schemeClr val="tx1"/>
              </a:solidFill>
            </a:endParaRPr>
          </a:p>
        </p:txBody>
      </p:sp>
      <p:sp>
        <p:nvSpPr>
          <p:cNvPr id="78" name="TextBox 53">
            <a:extLst>
              <a:ext uri="{FF2B5EF4-FFF2-40B4-BE49-F238E27FC236}">
                <a16:creationId xmlns:a16="http://schemas.microsoft.com/office/drawing/2014/main" id="{87D3DF24-3B19-AFA1-1BAE-442E685C2D2D}"/>
              </a:ext>
            </a:extLst>
          </p:cNvPr>
          <p:cNvSpPr txBox="1"/>
          <p:nvPr/>
        </p:nvSpPr>
        <p:spPr>
          <a:xfrm>
            <a:off x="1365764" y="5019239"/>
            <a:ext cx="6864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>
                <a:solidFill>
                  <a:schemeClr val="tx1"/>
                </a:solidFill>
              </a:rPr>
              <a:t>학습</a:t>
            </a:r>
            <a:r>
              <a:rPr lang="en-US" altLang="ko-KR" sz="900">
                <a:solidFill>
                  <a:schemeClr val="tx1"/>
                </a:solidFill>
              </a:rPr>
              <a:t> </a:t>
            </a:r>
            <a:r>
              <a:rPr lang="ko-KR" altLang="en-US" sz="900">
                <a:solidFill>
                  <a:schemeClr val="tx1"/>
                </a:solidFill>
              </a:rPr>
              <a:t>진단</a:t>
            </a:r>
            <a:endParaRPr lang="en-US" altLang="ko-KR" sz="900">
              <a:solidFill>
                <a:schemeClr val="tx1"/>
              </a:solidFill>
            </a:endParaRPr>
          </a:p>
        </p:txBody>
      </p:sp>
      <p:sp>
        <p:nvSpPr>
          <p:cNvPr id="79" name="TextBox 53">
            <a:extLst>
              <a:ext uri="{FF2B5EF4-FFF2-40B4-BE49-F238E27FC236}">
                <a16:creationId xmlns:a16="http://schemas.microsoft.com/office/drawing/2014/main" id="{23267077-0C20-E448-D15C-222E4AE61ACA}"/>
              </a:ext>
            </a:extLst>
          </p:cNvPr>
          <p:cNvSpPr txBox="1"/>
          <p:nvPr/>
        </p:nvSpPr>
        <p:spPr>
          <a:xfrm>
            <a:off x="3729475" y="5020636"/>
            <a:ext cx="67678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>
                <a:solidFill>
                  <a:schemeClr val="tx1"/>
                </a:solidFill>
              </a:rPr>
              <a:t>AI </a:t>
            </a:r>
            <a:r>
              <a:rPr lang="ko-KR" altLang="en-US" sz="900">
                <a:solidFill>
                  <a:schemeClr val="tx1"/>
                </a:solidFill>
              </a:rPr>
              <a:t>리포트</a:t>
            </a:r>
            <a:endParaRPr lang="en-US" altLang="ko-KR" sz="900">
              <a:solidFill>
                <a:schemeClr val="tx1"/>
              </a:solidFill>
            </a:endParaRPr>
          </a:p>
        </p:txBody>
      </p:sp>
      <p:sp>
        <p:nvSpPr>
          <p:cNvPr id="80" name="직사각형 79">
            <a:extLst>
              <a:ext uri="{FF2B5EF4-FFF2-40B4-BE49-F238E27FC236}">
                <a16:creationId xmlns:a16="http://schemas.microsoft.com/office/drawing/2014/main" id="{D37AF866-D90E-050C-4FE1-7E9F25EAEABB}"/>
              </a:ext>
            </a:extLst>
          </p:cNvPr>
          <p:cNvSpPr/>
          <p:nvPr/>
        </p:nvSpPr>
        <p:spPr>
          <a:xfrm>
            <a:off x="112548" y="4648947"/>
            <a:ext cx="8804679" cy="2145554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sp>
        <p:nvSpPr>
          <p:cNvPr id="81" name="직사각형 80">
            <a:extLst>
              <a:ext uri="{FF2B5EF4-FFF2-40B4-BE49-F238E27FC236}">
                <a16:creationId xmlns:a16="http://schemas.microsoft.com/office/drawing/2014/main" id="{1B2FC4B0-8983-FAE0-B11D-1E74F33E3F40}"/>
              </a:ext>
            </a:extLst>
          </p:cNvPr>
          <p:cNvSpPr/>
          <p:nvPr/>
        </p:nvSpPr>
        <p:spPr>
          <a:xfrm>
            <a:off x="50800" y="6631972"/>
            <a:ext cx="8915400" cy="21611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grpSp>
        <p:nvGrpSpPr>
          <p:cNvPr id="82" name="그룹 81">
            <a:extLst>
              <a:ext uri="{FF2B5EF4-FFF2-40B4-BE49-F238E27FC236}">
                <a16:creationId xmlns:a16="http://schemas.microsoft.com/office/drawing/2014/main" id="{6F4ABAE8-26CF-1EB3-84D2-49AF5B12EE0B}"/>
              </a:ext>
            </a:extLst>
          </p:cNvPr>
          <p:cNvGrpSpPr/>
          <p:nvPr/>
        </p:nvGrpSpPr>
        <p:grpSpPr>
          <a:xfrm>
            <a:off x="118997" y="5351879"/>
            <a:ext cx="8799536" cy="926168"/>
            <a:chOff x="118997" y="805366"/>
            <a:chExt cx="8799536" cy="926168"/>
          </a:xfrm>
        </p:grpSpPr>
        <p:sp>
          <p:nvSpPr>
            <p:cNvPr id="92" name="직사각형 91">
              <a:extLst>
                <a:ext uri="{FF2B5EF4-FFF2-40B4-BE49-F238E27FC236}">
                  <a16:creationId xmlns:a16="http://schemas.microsoft.com/office/drawing/2014/main" id="{41C0E1A7-7E59-06D3-CAC7-68E5CF95C7E0}"/>
                </a:ext>
              </a:extLst>
            </p:cNvPr>
            <p:cNvSpPr/>
            <p:nvPr/>
          </p:nvSpPr>
          <p:spPr>
            <a:xfrm>
              <a:off x="4903725" y="805366"/>
              <a:ext cx="4014808" cy="926167"/>
            </a:xfrm>
            <a:prstGeom prst="rect">
              <a:avLst/>
            </a:prstGeom>
            <a:solidFill>
              <a:srgbClr val="D1CFC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pic>
          <p:nvPicPr>
            <p:cNvPr id="93" name="그림 92">
              <a:extLst>
                <a:ext uri="{FF2B5EF4-FFF2-40B4-BE49-F238E27FC236}">
                  <a16:creationId xmlns:a16="http://schemas.microsoft.com/office/drawing/2014/main" id="{825184D7-0E1C-5ABC-4127-8C2DFF4C6B6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duotone>
                <a:schemeClr val="bg2">
                  <a:shade val="45000"/>
                  <a:satMod val="135000"/>
                </a:schemeClr>
                <a:prstClr val="white"/>
              </a:duotone>
              <a:alphaModFix amt="51000"/>
            </a:blip>
            <a:stretch>
              <a:fillRect/>
            </a:stretch>
          </p:blipFill>
          <p:spPr>
            <a:xfrm>
              <a:off x="118997" y="805366"/>
              <a:ext cx="4784728" cy="926168"/>
            </a:xfrm>
            <a:prstGeom prst="rect">
              <a:avLst/>
            </a:prstGeom>
          </p:spPr>
        </p:pic>
      </p:grpSp>
      <p:sp>
        <p:nvSpPr>
          <p:cNvPr id="83" name="직사각형 82">
            <a:extLst>
              <a:ext uri="{FF2B5EF4-FFF2-40B4-BE49-F238E27FC236}">
                <a16:creationId xmlns:a16="http://schemas.microsoft.com/office/drawing/2014/main" id="{9439B05A-AB5A-C54E-8320-C026F248C9EB}"/>
              </a:ext>
            </a:extLst>
          </p:cNvPr>
          <p:cNvSpPr/>
          <p:nvPr/>
        </p:nvSpPr>
        <p:spPr>
          <a:xfrm>
            <a:off x="125348" y="5351877"/>
            <a:ext cx="8784000" cy="109568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84" name="텍스트 상자 68">
            <a:extLst>
              <a:ext uri="{FF2B5EF4-FFF2-40B4-BE49-F238E27FC236}">
                <a16:creationId xmlns:a16="http://schemas.microsoft.com/office/drawing/2014/main" id="{BB20DA25-26B6-54EC-1832-BBD394DCC3D0}"/>
              </a:ext>
            </a:extLst>
          </p:cNvPr>
          <p:cNvSpPr txBox="1"/>
          <p:nvPr/>
        </p:nvSpPr>
        <p:spPr>
          <a:xfrm>
            <a:off x="322991" y="5461753"/>
            <a:ext cx="897764" cy="8343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kumimoji="1" lang="ko-KR" altLang="en-US" sz="900"/>
              <a:t>나의 교실</a:t>
            </a:r>
            <a:endParaRPr kumimoji="1" lang="en-US" altLang="ko-KR" sz="900"/>
          </a:p>
          <a:p>
            <a:pPr>
              <a:lnSpc>
                <a:spcPct val="150000"/>
              </a:lnSpc>
            </a:pPr>
            <a:r>
              <a:rPr kumimoji="1" lang="ko-KR" altLang="en-US" sz="900"/>
              <a:t>나의 수업</a:t>
            </a:r>
            <a:endParaRPr kumimoji="1" lang="en-US" altLang="ko-KR" sz="900"/>
          </a:p>
          <a:p>
            <a:pPr>
              <a:lnSpc>
                <a:spcPct val="150000"/>
              </a:lnSpc>
            </a:pPr>
            <a:r>
              <a:rPr kumimoji="1" lang="ko-KR" altLang="en-US" sz="900"/>
              <a:t>수업 시간표</a:t>
            </a:r>
            <a:endParaRPr kumimoji="1" lang="en-US" altLang="ko-KR" sz="900"/>
          </a:p>
          <a:p>
            <a:pPr>
              <a:lnSpc>
                <a:spcPct val="150000"/>
              </a:lnSpc>
            </a:pPr>
            <a:r>
              <a:rPr kumimoji="1" lang="ko-KR" altLang="en-US" sz="900"/>
              <a:t>우리반 게시판</a:t>
            </a:r>
            <a:endParaRPr kumimoji="1" lang="en-US" altLang="ko-KR" sz="1050"/>
          </a:p>
        </p:txBody>
      </p:sp>
      <p:sp>
        <p:nvSpPr>
          <p:cNvPr id="85" name="텍스트 상자 68">
            <a:extLst>
              <a:ext uri="{FF2B5EF4-FFF2-40B4-BE49-F238E27FC236}">
                <a16:creationId xmlns:a16="http://schemas.microsoft.com/office/drawing/2014/main" id="{DEA86932-4839-D1D6-35AD-DE364A26CADF}"/>
              </a:ext>
            </a:extLst>
          </p:cNvPr>
          <p:cNvSpPr txBox="1"/>
          <p:nvPr/>
        </p:nvSpPr>
        <p:spPr>
          <a:xfrm>
            <a:off x="1450970" y="5442633"/>
            <a:ext cx="807517" cy="1407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kumimoji="1" lang="en-US" altLang="ko-KR" sz="700"/>
              <a:t>AI</a:t>
            </a:r>
            <a:r>
              <a:rPr kumimoji="1" lang="ko-KR" altLang="en-US" sz="700"/>
              <a:t> 학습 진단</a:t>
            </a:r>
            <a:endParaRPr kumimoji="1" lang="en-US" altLang="ko-KR" sz="700"/>
          </a:p>
        </p:txBody>
      </p:sp>
      <p:sp>
        <p:nvSpPr>
          <p:cNvPr id="86" name="텍스트 상자 68">
            <a:extLst>
              <a:ext uri="{FF2B5EF4-FFF2-40B4-BE49-F238E27FC236}">
                <a16:creationId xmlns:a16="http://schemas.microsoft.com/office/drawing/2014/main" id="{2D2DEB8C-96D8-4583-C0F5-01149B20B4FC}"/>
              </a:ext>
            </a:extLst>
          </p:cNvPr>
          <p:cNvSpPr txBox="1"/>
          <p:nvPr/>
        </p:nvSpPr>
        <p:spPr>
          <a:xfrm>
            <a:off x="2581303" y="5442633"/>
            <a:ext cx="897764" cy="62549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kumimoji="1" lang="en-US" altLang="ko-KR" sz="700"/>
              <a:t>AI </a:t>
            </a:r>
            <a:r>
              <a:rPr kumimoji="1" lang="ko-KR" altLang="en-US" sz="700"/>
              <a:t>추천 콘텐츠</a:t>
            </a:r>
            <a:endParaRPr kumimoji="1" lang="en-US" altLang="ko-KR" sz="700"/>
          </a:p>
          <a:p>
            <a:pPr>
              <a:lnSpc>
                <a:spcPct val="150000"/>
              </a:lnSpc>
            </a:pPr>
            <a:r>
              <a:rPr kumimoji="1" lang="ko-KR" altLang="en-US" sz="700"/>
              <a:t>영상</a:t>
            </a:r>
            <a:endParaRPr kumimoji="1" lang="en-US" altLang="ko-KR" sz="700"/>
          </a:p>
          <a:p>
            <a:pPr>
              <a:lnSpc>
                <a:spcPct val="150000"/>
              </a:lnSpc>
            </a:pPr>
            <a:r>
              <a:rPr kumimoji="1" lang="ko-KR" altLang="en-US" sz="700"/>
              <a:t>교재</a:t>
            </a:r>
            <a:endParaRPr kumimoji="1" lang="en-US" altLang="ko-KR" sz="700"/>
          </a:p>
          <a:p>
            <a:pPr>
              <a:lnSpc>
                <a:spcPct val="150000"/>
              </a:lnSpc>
            </a:pPr>
            <a:r>
              <a:rPr kumimoji="1" lang="ko-KR" altLang="en-US" sz="700"/>
              <a:t>문제집</a:t>
            </a:r>
            <a:endParaRPr kumimoji="1" lang="en-US" altLang="ko-KR" sz="700"/>
          </a:p>
        </p:txBody>
      </p:sp>
      <p:sp>
        <p:nvSpPr>
          <p:cNvPr id="87" name="텍스트 상자 68">
            <a:extLst>
              <a:ext uri="{FF2B5EF4-FFF2-40B4-BE49-F238E27FC236}">
                <a16:creationId xmlns:a16="http://schemas.microsoft.com/office/drawing/2014/main" id="{3DF9D458-4C2E-A32D-572E-C0E61CCB66E3}"/>
              </a:ext>
            </a:extLst>
          </p:cNvPr>
          <p:cNvSpPr txBox="1"/>
          <p:nvPr/>
        </p:nvSpPr>
        <p:spPr>
          <a:xfrm>
            <a:off x="3801883" y="5442633"/>
            <a:ext cx="897764" cy="30232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kumimoji="1" lang="ko-KR" altLang="en-US" sz="700"/>
              <a:t>과목 </a:t>
            </a:r>
            <a:r>
              <a:rPr kumimoji="1" lang="ko-KR" altLang="en-US" sz="700" dirty="0"/>
              <a:t>리포트</a:t>
            </a:r>
            <a:endParaRPr kumimoji="1" lang="en-US" altLang="ko-KR" sz="700" dirty="0"/>
          </a:p>
          <a:p>
            <a:pPr>
              <a:lnSpc>
                <a:spcPct val="150000"/>
              </a:lnSpc>
            </a:pPr>
            <a:r>
              <a:rPr kumimoji="1" lang="ko-KR" altLang="en-US" sz="700" dirty="0"/>
              <a:t>종합 리포트</a:t>
            </a:r>
            <a:endParaRPr kumimoji="1" lang="en-US" altLang="ko-KR" sz="700" dirty="0"/>
          </a:p>
        </p:txBody>
      </p:sp>
      <p:cxnSp>
        <p:nvCxnSpPr>
          <p:cNvPr id="88" name="직선 연결선[R] 87">
            <a:extLst>
              <a:ext uri="{FF2B5EF4-FFF2-40B4-BE49-F238E27FC236}">
                <a16:creationId xmlns:a16="http://schemas.microsoft.com/office/drawing/2014/main" id="{546E9779-BA36-1EE7-2913-E1F371A364B7}"/>
              </a:ext>
            </a:extLst>
          </p:cNvPr>
          <p:cNvCxnSpPr>
            <a:cxnSpLocks/>
          </p:cNvCxnSpPr>
          <p:nvPr/>
        </p:nvCxnSpPr>
        <p:spPr>
          <a:xfrm>
            <a:off x="118997" y="6459513"/>
            <a:ext cx="879953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직선 연결선[R] 88">
            <a:extLst>
              <a:ext uri="{FF2B5EF4-FFF2-40B4-BE49-F238E27FC236}">
                <a16:creationId xmlns:a16="http://schemas.microsoft.com/office/drawing/2014/main" id="{51580843-32C3-25F6-556E-023E81A7231D}"/>
              </a:ext>
            </a:extLst>
          </p:cNvPr>
          <p:cNvCxnSpPr>
            <a:cxnSpLocks/>
          </p:cNvCxnSpPr>
          <p:nvPr/>
        </p:nvCxnSpPr>
        <p:spPr>
          <a:xfrm>
            <a:off x="118997" y="5337029"/>
            <a:ext cx="879953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직선 연결선[R] 89">
            <a:extLst>
              <a:ext uri="{FF2B5EF4-FFF2-40B4-BE49-F238E27FC236}">
                <a16:creationId xmlns:a16="http://schemas.microsoft.com/office/drawing/2014/main" id="{93E9EE97-90EC-55A5-D182-162D80449F5A}"/>
              </a:ext>
            </a:extLst>
          </p:cNvPr>
          <p:cNvCxnSpPr/>
          <p:nvPr/>
        </p:nvCxnSpPr>
        <p:spPr>
          <a:xfrm>
            <a:off x="231732" y="5337029"/>
            <a:ext cx="751562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직선 연결선 8">
            <a:extLst>
              <a:ext uri="{FF2B5EF4-FFF2-40B4-BE49-F238E27FC236}">
                <a16:creationId xmlns:a16="http://schemas.microsoft.com/office/drawing/2014/main" id="{12BCA69C-2D77-A44C-855D-3CB6F3B4B56A}"/>
              </a:ext>
            </a:extLst>
          </p:cNvPr>
          <p:cNvCxnSpPr/>
          <p:nvPr/>
        </p:nvCxnSpPr>
        <p:spPr>
          <a:xfrm flipH="1">
            <a:off x="112548" y="811872"/>
            <a:ext cx="8804679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제목 10">
            <a:extLst>
              <a:ext uri="{FF2B5EF4-FFF2-40B4-BE49-F238E27FC236}">
                <a16:creationId xmlns:a16="http://schemas.microsoft.com/office/drawing/2014/main" id="{AB7713FA-22A0-ECE2-D0FA-FD7DBF52E6FD}"/>
              </a:ext>
            </a:extLst>
          </p:cNvPr>
          <p:cNvSpPr txBox="1">
            <a:spLocks/>
          </p:cNvSpPr>
          <p:nvPr/>
        </p:nvSpPr>
        <p:spPr>
          <a:xfrm>
            <a:off x="329771" y="162285"/>
            <a:ext cx="2125582" cy="169277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1100" kern="0" spc="0" dirty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경기도교육청 </a:t>
            </a:r>
            <a:r>
              <a:rPr lang="en-US" altLang="ko-KR" sz="1100" kern="0" spc="0" dirty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AI</a:t>
            </a:r>
            <a:r>
              <a:rPr lang="ko-KR" altLang="en-US" sz="1100" kern="0" spc="0" dirty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미래교육</a:t>
            </a:r>
            <a:r>
              <a:rPr lang="en-US" altLang="ko-KR" sz="1100" kern="0" spc="0" dirty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 </a:t>
            </a:r>
            <a:r>
              <a:rPr lang="ko-KR" altLang="en-US" sz="1100" kern="0" spc="0" dirty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플랫폼 </a:t>
            </a:r>
            <a:endParaRPr lang="en-US" altLang="ko-KR" sz="1100" b="0" kern="0" spc="0" dirty="0">
              <a:solidFill>
                <a:schemeClr val="bg2">
                  <a:lumMod val="25000"/>
                </a:schemeClr>
              </a:solidFill>
              <a:latin typeface="+mj-ea"/>
              <a:ea typeface="+mj-ea"/>
            </a:endParaRPr>
          </a:p>
        </p:txBody>
      </p:sp>
      <p:cxnSp>
        <p:nvCxnSpPr>
          <p:cNvPr id="7" name="직선 연결선[R] 6">
            <a:extLst>
              <a:ext uri="{FF2B5EF4-FFF2-40B4-BE49-F238E27FC236}">
                <a16:creationId xmlns:a16="http://schemas.microsoft.com/office/drawing/2014/main" id="{F3E3FE8D-BF86-FA15-471D-7427DD152A9E}"/>
              </a:ext>
            </a:extLst>
          </p:cNvPr>
          <p:cNvCxnSpPr/>
          <p:nvPr/>
        </p:nvCxnSpPr>
        <p:spPr>
          <a:xfrm flipV="1">
            <a:off x="122377" y="359122"/>
            <a:ext cx="8796791" cy="16799"/>
          </a:xfrm>
          <a:prstGeom prst="line">
            <a:avLst/>
          </a:prstGeom>
          <a:ln>
            <a:solidFill>
              <a:schemeClr val="bg2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53">
            <a:extLst>
              <a:ext uri="{FF2B5EF4-FFF2-40B4-BE49-F238E27FC236}">
                <a16:creationId xmlns:a16="http://schemas.microsoft.com/office/drawing/2014/main" id="{23E69E55-0914-14E1-2FB6-E8B438B9942D}"/>
              </a:ext>
            </a:extLst>
          </p:cNvPr>
          <p:cNvSpPr txBox="1"/>
          <p:nvPr/>
        </p:nvSpPr>
        <p:spPr>
          <a:xfrm>
            <a:off x="2480249" y="480386"/>
            <a:ext cx="80182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>
                <a:solidFill>
                  <a:schemeClr val="tx1"/>
                </a:solidFill>
              </a:rPr>
              <a:t>학습 콘텐츠</a:t>
            </a:r>
            <a:endParaRPr lang="en-US" altLang="ko-KR" sz="900">
              <a:solidFill>
                <a:schemeClr val="tx1"/>
              </a:solidFill>
            </a:endParaRPr>
          </a:p>
        </p:txBody>
      </p:sp>
      <p:sp>
        <p:nvSpPr>
          <p:cNvPr id="9" name="TextBox 53">
            <a:extLst>
              <a:ext uri="{FF2B5EF4-FFF2-40B4-BE49-F238E27FC236}">
                <a16:creationId xmlns:a16="http://schemas.microsoft.com/office/drawing/2014/main" id="{5E38AF0C-DD27-FD21-9AD4-320511F6E3C3}"/>
              </a:ext>
            </a:extLst>
          </p:cNvPr>
          <p:cNvSpPr txBox="1"/>
          <p:nvPr/>
        </p:nvSpPr>
        <p:spPr>
          <a:xfrm>
            <a:off x="251279" y="478989"/>
            <a:ext cx="6864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>
                <a:solidFill>
                  <a:schemeClr val="tx1"/>
                </a:solidFill>
              </a:rPr>
              <a:t>나의 </a:t>
            </a:r>
            <a:r>
              <a:rPr lang="ko-KR" altLang="en-US" sz="900"/>
              <a:t>학교</a:t>
            </a:r>
            <a:endParaRPr lang="en-US" altLang="ko-KR" sz="900">
              <a:solidFill>
                <a:schemeClr val="tx1"/>
              </a:solidFill>
            </a:endParaRPr>
          </a:p>
        </p:txBody>
      </p:sp>
      <p:sp>
        <p:nvSpPr>
          <p:cNvPr id="10" name="TextBox 53">
            <a:extLst>
              <a:ext uri="{FF2B5EF4-FFF2-40B4-BE49-F238E27FC236}">
                <a16:creationId xmlns:a16="http://schemas.microsoft.com/office/drawing/2014/main" id="{B6842898-A305-E691-6F21-884F3D34747C}"/>
              </a:ext>
            </a:extLst>
          </p:cNvPr>
          <p:cNvSpPr txBox="1"/>
          <p:nvPr/>
        </p:nvSpPr>
        <p:spPr>
          <a:xfrm>
            <a:off x="1365764" y="478989"/>
            <a:ext cx="6864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>
                <a:solidFill>
                  <a:schemeClr val="tx1"/>
                </a:solidFill>
              </a:rPr>
              <a:t>학습</a:t>
            </a:r>
            <a:r>
              <a:rPr lang="en-US" altLang="ko-KR" sz="900">
                <a:solidFill>
                  <a:schemeClr val="tx1"/>
                </a:solidFill>
              </a:rPr>
              <a:t> </a:t>
            </a:r>
            <a:r>
              <a:rPr lang="ko-KR" altLang="en-US" sz="900">
                <a:solidFill>
                  <a:schemeClr val="tx1"/>
                </a:solidFill>
              </a:rPr>
              <a:t>진단</a:t>
            </a:r>
            <a:endParaRPr lang="en-US" altLang="ko-KR" sz="900">
              <a:solidFill>
                <a:schemeClr val="tx1"/>
              </a:solidFill>
            </a:endParaRPr>
          </a:p>
        </p:txBody>
      </p:sp>
      <p:sp>
        <p:nvSpPr>
          <p:cNvPr id="11" name="TextBox 53">
            <a:extLst>
              <a:ext uri="{FF2B5EF4-FFF2-40B4-BE49-F238E27FC236}">
                <a16:creationId xmlns:a16="http://schemas.microsoft.com/office/drawing/2014/main" id="{0AFBA3A5-B503-652F-A20B-0F5D9306CA06}"/>
              </a:ext>
            </a:extLst>
          </p:cNvPr>
          <p:cNvSpPr txBox="1"/>
          <p:nvPr/>
        </p:nvSpPr>
        <p:spPr>
          <a:xfrm>
            <a:off x="3729475" y="480386"/>
            <a:ext cx="67678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>
                <a:solidFill>
                  <a:schemeClr val="tx1"/>
                </a:solidFill>
              </a:rPr>
              <a:t>AI </a:t>
            </a:r>
            <a:r>
              <a:rPr lang="ko-KR" altLang="en-US" sz="900">
                <a:solidFill>
                  <a:schemeClr val="tx1"/>
                </a:solidFill>
              </a:rPr>
              <a:t>리포트</a:t>
            </a:r>
            <a:endParaRPr lang="en-US" altLang="ko-KR" sz="900">
              <a:solidFill>
                <a:schemeClr val="tx1"/>
              </a:solidFill>
            </a:endParaRPr>
          </a:p>
        </p:txBody>
      </p:sp>
      <p:sp>
        <p:nvSpPr>
          <p:cNvPr id="12" name="직사각형 11">
            <a:extLst>
              <a:ext uri="{FF2B5EF4-FFF2-40B4-BE49-F238E27FC236}">
                <a16:creationId xmlns:a16="http://schemas.microsoft.com/office/drawing/2014/main" id="{42A22390-B17B-F6ED-B758-E484B8700CC3}"/>
              </a:ext>
            </a:extLst>
          </p:cNvPr>
          <p:cNvSpPr/>
          <p:nvPr/>
        </p:nvSpPr>
        <p:spPr>
          <a:xfrm>
            <a:off x="112548" y="108696"/>
            <a:ext cx="8804679" cy="2147413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sp>
        <p:nvSpPr>
          <p:cNvPr id="13" name="직사각형 12">
            <a:extLst>
              <a:ext uri="{FF2B5EF4-FFF2-40B4-BE49-F238E27FC236}">
                <a16:creationId xmlns:a16="http://schemas.microsoft.com/office/drawing/2014/main" id="{E82963CA-EDBC-2120-7F2B-8F8FC1E1D416}"/>
              </a:ext>
            </a:extLst>
          </p:cNvPr>
          <p:cNvSpPr/>
          <p:nvPr/>
        </p:nvSpPr>
        <p:spPr>
          <a:xfrm>
            <a:off x="50800" y="2091721"/>
            <a:ext cx="8915400" cy="28414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grpSp>
        <p:nvGrpSpPr>
          <p:cNvPr id="14" name="그룹 13">
            <a:extLst>
              <a:ext uri="{FF2B5EF4-FFF2-40B4-BE49-F238E27FC236}">
                <a16:creationId xmlns:a16="http://schemas.microsoft.com/office/drawing/2014/main" id="{9636868E-4541-61CF-48D4-296E96A2A920}"/>
              </a:ext>
            </a:extLst>
          </p:cNvPr>
          <p:cNvGrpSpPr/>
          <p:nvPr/>
        </p:nvGrpSpPr>
        <p:grpSpPr>
          <a:xfrm>
            <a:off x="118997" y="811629"/>
            <a:ext cx="8799536" cy="926168"/>
            <a:chOff x="118997" y="805366"/>
            <a:chExt cx="8799536" cy="926168"/>
          </a:xfrm>
        </p:grpSpPr>
        <p:sp>
          <p:nvSpPr>
            <p:cNvPr id="15" name="직사각형 14">
              <a:extLst>
                <a:ext uri="{FF2B5EF4-FFF2-40B4-BE49-F238E27FC236}">
                  <a16:creationId xmlns:a16="http://schemas.microsoft.com/office/drawing/2014/main" id="{A1706770-E8C2-D314-B150-5D49527B17B7}"/>
                </a:ext>
              </a:extLst>
            </p:cNvPr>
            <p:cNvSpPr/>
            <p:nvPr/>
          </p:nvSpPr>
          <p:spPr>
            <a:xfrm>
              <a:off x="4903725" y="805366"/>
              <a:ext cx="4014808" cy="926167"/>
            </a:xfrm>
            <a:prstGeom prst="rect">
              <a:avLst/>
            </a:prstGeom>
            <a:solidFill>
              <a:srgbClr val="D1CFC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pic>
          <p:nvPicPr>
            <p:cNvPr id="16" name="그림 15">
              <a:extLst>
                <a:ext uri="{FF2B5EF4-FFF2-40B4-BE49-F238E27FC236}">
                  <a16:creationId xmlns:a16="http://schemas.microsoft.com/office/drawing/2014/main" id="{CCD1C513-6542-9B6D-4510-AFEEA8F3305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duotone>
                <a:schemeClr val="bg2">
                  <a:shade val="45000"/>
                  <a:satMod val="135000"/>
                </a:schemeClr>
                <a:prstClr val="white"/>
              </a:duotone>
              <a:alphaModFix amt="51000"/>
            </a:blip>
            <a:stretch>
              <a:fillRect/>
            </a:stretch>
          </p:blipFill>
          <p:spPr>
            <a:xfrm>
              <a:off x="118997" y="805366"/>
              <a:ext cx="4784728" cy="926168"/>
            </a:xfrm>
            <a:prstGeom prst="rect">
              <a:avLst/>
            </a:prstGeom>
          </p:spPr>
        </p:pic>
      </p:grp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C07C329E-4707-AB26-8671-DF48013852B6}"/>
              </a:ext>
            </a:extLst>
          </p:cNvPr>
          <p:cNvSpPr/>
          <p:nvPr/>
        </p:nvSpPr>
        <p:spPr>
          <a:xfrm>
            <a:off x="125348" y="811627"/>
            <a:ext cx="8784000" cy="110021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8" name="텍스트 상자 68">
            <a:extLst>
              <a:ext uri="{FF2B5EF4-FFF2-40B4-BE49-F238E27FC236}">
                <a16:creationId xmlns:a16="http://schemas.microsoft.com/office/drawing/2014/main" id="{CCBAEB0B-7F44-91B2-18F3-A28471A01367}"/>
              </a:ext>
            </a:extLst>
          </p:cNvPr>
          <p:cNvSpPr txBox="1"/>
          <p:nvPr/>
        </p:nvSpPr>
        <p:spPr>
          <a:xfrm>
            <a:off x="322991" y="921503"/>
            <a:ext cx="897764" cy="8343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kumimoji="1" lang="ko-KR" altLang="en-US" sz="900"/>
              <a:t>나의 교실</a:t>
            </a:r>
            <a:endParaRPr kumimoji="1" lang="en-US" altLang="ko-KR" sz="900"/>
          </a:p>
          <a:p>
            <a:pPr>
              <a:lnSpc>
                <a:spcPct val="150000"/>
              </a:lnSpc>
            </a:pPr>
            <a:r>
              <a:rPr kumimoji="1" lang="ko-KR" altLang="en-US" sz="900"/>
              <a:t>나의 수업</a:t>
            </a:r>
            <a:endParaRPr kumimoji="1" lang="en-US" altLang="ko-KR" sz="900"/>
          </a:p>
          <a:p>
            <a:pPr>
              <a:lnSpc>
                <a:spcPct val="150000"/>
              </a:lnSpc>
            </a:pPr>
            <a:r>
              <a:rPr kumimoji="1" lang="ko-KR" altLang="en-US" sz="900"/>
              <a:t>수업 시간표</a:t>
            </a:r>
            <a:endParaRPr kumimoji="1" lang="en-US" altLang="ko-KR" sz="900"/>
          </a:p>
          <a:p>
            <a:pPr>
              <a:lnSpc>
                <a:spcPct val="150000"/>
              </a:lnSpc>
            </a:pPr>
            <a:r>
              <a:rPr kumimoji="1" lang="ko-KR" altLang="en-US" sz="900"/>
              <a:t>우리반 게시판</a:t>
            </a:r>
            <a:endParaRPr kumimoji="1" lang="en-US" altLang="ko-KR" sz="1050"/>
          </a:p>
        </p:txBody>
      </p:sp>
      <p:sp>
        <p:nvSpPr>
          <p:cNvPr id="19" name="텍스트 상자 68">
            <a:extLst>
              <a:ext uri="{FF2B5EF4-FFF2-40B4-BE49-F238E27FC236}">
                <a16:creationId xmlns:a16="http://schemas.microsoft.com/office/drawing/2014/main" id="{09B71AA4-81A5-313E-D68A-0614D9968501}"/>
              </a:ext>
            </a:extLst>
          </p:cNvPr>
          <p:cNvSpPr txBox="1"/>
          <p:nvPr/>
        </p:nvSpPr>
        <p:spPr>
          <a:xfrm>
            <a:off x="1450970" y="902383"/>
            <a:ext cx="897764" cy="1407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kumimoji="1" lang="en-US" altLang="ko-KR" sz="700"/>
              <a:t>AI</a:t>
            </a:r>
            <a:r>
              <a:rPr kumimoji="1" lang="ko-KR" altLang="en-US" sz="700"/>
              <a:t> 학습 진단</a:t>
            </a:r>
            <a:endParaRPr kumimoji="1" lang="en-US" altLang="ko-KR" sz="700"/>
          </a:p>
        </p:txBody>
      </p:sp>
      <p:sp>
        <p:nvSpPr>
          <p:cNvPr id="20" name="텍스트 상자 68">
            <a:extLst>
              <a:ext uri="{FF2B5EF4-FFF2-40B4-BE49-F238E27FC236}">
                <a16:creationId xmlns:a16="http://schemas.microsoft.com/office/drawing/2014/main" id="{9A3C9267-1CD5-D991-1B7B-A065CCF9F4D4}"/>
              </a:ext>
            </a:extLst>
          </p:cNvPr>
          <p:cNvSpPr txBox="1"/>
          <p:nvPr/>
        </p:nvSpPr>
        <p:spPr>
          <a:xfrm>
            <a:off x="2581303" y="902383"/>
            <a:ext cx="897764" cy="62549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kumimoji="1" lang="en-US" altLang="ko-KR" sz="700"/>
              <a:t>AI </a:t>
            </a:r>
            <a:r>
              <a:rPr kumimoji="1" lang="ko-KR" altLang="en-US" sz="700"/>
              <a:t>추천 콘텐츠</a:t>
            </a:r>
            <a:endParaRPr kumimoji="1" lang="en-US" altLang="ko-KR" sz="700"/>
          </a:p>
          <a:p>
            <a:pPr>
              <a:lnSpc>
                <a:spcPct val="150000"/>
              </a:lnSpc>
            </a:pPr>
            <a:r>
              <a:rPr kumimoji="1" lang="ko-KR" altLang="en-US" sz="700"/>
              <a:t>영상</a:t>
            </a:r>
            <a:endParaRPr kumimoji="1" lang="en-US" altLang="ko-KR" sz="700"/>
          </a:p>
          <a:p>
            <a:pPr>
              <a:lnSpc>
                <a:spcPct val="150000"/>
              </a:lnSpc>
            </a:pPr>
            <a:r>
              <a:rPr kumimoji="1" lang="ko-KR" altLang="en-US" sz="700"/>
              <a:t>교재</a:t>
            </a:r>
            <a:endParaRPr kumimoji="1" lang="en-US" altLang="ko-KR" sz="700"/>
          </a:p>
          <a:p>
            <a:pPr>
              <a:lnSpc>
                <a:spcPct val="150000"/>
              </a:lnSpc>
            </a:pPr>
            <a:r>
              <a:rPr kumimoji="1" lang="ko-KR" altLang="en-US" sz="700"/>
              <a:t>문제집</a:t>
            </a:r>
            <a:endParaRPr kumimoji="1" lang="en-US" altLang="ko-KR" sz="700"/>
          </a:p>
        </p:txBody>
      </p:sp>
      <p:sp>
        <p:nvSpPr>
          <p:cNvPr id="21" name="텍스트 상자 68">
            <a:extLst>
              <a:ext uri="{FF2B5EF4-FFF2-40B4-BE49-F238E27FC236}">
                <a16:creationId xmlns:a16="http://schemas.microsoft.com/office/drawing/2014/main" id="{59B523E9-79AE-E6AA-C589-769B8FA0907E}"/>
              </a:ext>
            </a:extLst>
          </p:cNvPr>
          <p:cNvSpPr txBox="1"/>
          <p:nvPr/>
        </p:nvSpPr>
        <p:spPr>
          <a:xfrm>
            <a:off x="3801883" y="902383"/>
            <a:ext cx="897764" cy="30232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kumimoji="1" lang="ko-KR" altLang="en-US" sz="700" dirty="0"/>
              <a:t>과목 리포트</a:t>
            </a:r>
            <a:endParaRPr kumimoji="1" lang="en-US" altLang="ko-KR" sz="700" dirty="0"/>
          </a:p>
          <a:p>
            <a:pPr>
              <a:lnSpc>
                <a:spcPct val="150000"/>
              </a:lnSpc>
            </a:pPr>
            <a:r>
              <a:rPr kumimoji="1" lang="ko-KR" altLang="en-US" sz="700" dirty="0"/>
              <a:t>종합 리포트</a:t>
            </a:r>
            <a:endParaRPr kumimoji="1" lang="en-US" altLang="ko-KR" sz="700" dirty="0"/>
          </a:p>
        </p:txBody>
      </p:sp>
      <p:cxnSp>
        <p:nvCxnSpPr>
          <p:cNvPr id="22" name="직선 연결선[R] 21">
            <a:extLst>
              <a:ext uri="{FF2B5EF4-FFF2-40B4-BE49-F238E27FC236}">
                <a16:creationId xmlns:a16="http://schemas.microsoft.com/office/drawing/2014/main" id="{9DD8CA88-7DF0-F539-13F6-672B3A1BBC7C}"/>
              </a:ext>
            </a:extLst>
          </p:cNvPr>
          <p:cNvCxnSpPr>
            <a:cxnSpLocks/>
          </p:cNvCxnSpPr>
          <p:nvPr/>
        </p:nvCxnSpPr>
        <p:spPr>
          <a:xfrm>
            <a:off x="118997" y="1919263"/>
            <a:ext cx="879953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직선 연결선[R] 22">
            <a:extLst>
              <a:ext uri="{FF2B5EF4-FFF2-40B4-BE49-F238E27FC236}">
                <a16:creationId xmlns:a16="http://schemas.microsoft.com/office/drawing/2014/main" id="{7A81F2B1-0307-FAAD-CCA0-2C21E0A3AC90}"/>
              </a:ext>
            </a:extLst>
          </p:cNvPr>
          <p:cNvCxnSpPr>
            <a:cxnSpLocks/>
          </p:cNvCxnSpPr>
          <p:nvPr/>
        </p:nvCxnSpPr>
        <p:spPr>
          <a:xfrm>
            <a:off x="118997" y="796779"/>
            <a:ext cx="879953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직선 연결선[R] 23">
            <a:extLst>
              <a:ext uri="{FF2B5EF4-FFF2-40B4-BE49-F238E27FC236}">
                <a16:creationId xmlns:a16="http://schemas.microsoft.com/office/drawing/2014/main" id="{97881B9C-12B6-0DD3-92B9-E03F9B23D1BD}"/>
              </a:ext>
            </a:extLst>
          </p:cNvPr>
          <p:cNvCxnSpPr/>
          <p:nvPr/>
        </p:nvCxnSpPr>
        <p:spPr>
          <a:xfrm>
            <a:off x="231732" y="796779"/>
            <a:ext cx="751562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0" name="텍스트 상자 47">
            <a:extLst>
              <a:ext uri="{FF2B5EF4-FFF2-40B4-BE49-F238E27FC236}">
                <a16:creationId xmlns:a16="http://schemas.microsoft.com/office/drawing/2014/main" id="{398B8BDD-544E-B36B-C4B2-1442DDCCC47D}"/>
              </a:ext>
            </a:extLst>
          </p:cNvPr>
          <p:cNvSpPr txBox="1"/>
          <p:nvPr/>
        </p:nvSpPr>
        <p:spPr>
          <a:xfrm>
            <a:off x="8151832" y="121801"/>
            <a:ext cx="74428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kumimoji="1" lang="ko-KR" altLang="en-US" sz="800"/>
              <a:t>로그아웃</a:t>
            </a:r>
          </a:p>
        </p:txBody>
      </p:sp>
      <p:cxnSp>
        <p:nvCxnSpPr>
          <p:cNvPr id="118" name="직선 연결선 8">
            <a:extLst>
              <a:ext uri="{FF2B5EF4-FFF2-40B4-BE49-F238E27FC236}">
                <a16:creationId xmlns:a16="http://schemas.microsoft.com/office/drawing/2014/main" id="{B0133A0D-C4D2-6086-6E83-93B45E98D19C}"/>
              </a:ext>
            </a:extLst>
          </p:cNvPr>
          <p:cNvCxnSpPr/>
          <p:nvPr/>
        </p:nvCxnSpPr>
        <p:spPr>
          <a:xfrm flipH="1">
            <a:off x="112548" y="3091522"/>
            <a:ext cx="8804679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제목 10">
            <a:extLst>
              <a:ext uri="{FF2B5EF4-FFF2-40B4-BE49-F238E27FC236}">
                <a16:creationId xmlns:a16="http://schemas.microsoft.com/office/drawing/2014/main" id="{DA82993D-B769-624D-DE3D-D283F223727A}"/>
              </a:ext>
            </a:extLst>
          </p:cNvPr>
          <p:cNvSpPr txBox="1">
            <a:spLocks/>
          </p:cNvSpPr>
          <p:nvPr/>
        </p:nvSpPr>
        <p:spPr>
          <a:xfrm>
            <a:off x="329771" y="2441935"/>
            <a:ext cx="2125582" cy="169277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1100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경기도교육청 </a:t>
            </a:r>
            <a:r>
              <a:rPr lang="en-US" altLang="ko-KR" sz="1100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AI</a:t>
            </a:r>
            <a:r>
              <a:rPr lang="ko-KR" altLang="en-US" sz="1100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미래교육</a:t>
            </a:r>
            <a:r>
              <a:rPr lang="en-US" altLang="ko-KR" sz="1100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 </a:t>
            </a:r>
            <a:r>
              <a:rPr lang="ko-KR" altLang="en-US" sz="1100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플랫폼 </a:t>
            </a:r>
            <a:endParaRPr lang="en-US" altLang="ko-KR" sz="1100" b="0" kern="0" spc="0">
              <a:solidFill>
                <a:schemeClr val="bg2">
                  <a:lumMod val="25000"/>
                </a:schemeClr>
              </a:solidFill>
              <a:latin typeface="+mj-ea"/>
              <a:ea typeface="+mj-ea"/>
            </a:endParaRPr>
          </a:p>
        </p:txBody>
      </p:sp>
      <p:cxnSp>
        <p:nvCxnSpPr>
          <p:cNvPr id="121" name="직선 연결선[R] 120">
            <a:extLst>
              <a:ext uri="{FF2B5EF4-FFF2-40B4-BE49-F238E27FC236}">
                <a16:creationId xmlns:a16="http://schemas.microsoft.com/office/drawing/2014/main" id="{69D04EB5-E5F8-5AA2-D7C1-8C5E626805AB}"/>
              </a:ext>
            </a:extLst>
          </p:cNvPr>
          <p:cNvCxnSpPr/>
          <p:nvPr/>
        </p:nvCxnSpPr>
        <p:spPr>
          <a:xfrm flipV="1">
            <a:off x="122377" y="2638772"/>
            <a:ext cx="8796791" cy="16799"/>
          </a:xfrm>
          <a:prstGeom prst="line">
            <a:avLst/>
          </a:prstGeom>
          <a:ln>
            <a:solidFill>
              <a:schemeClr val="bg2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53">
            <a:extLst>
              <a:ext uri="{FF2B5EF4-FFF2-40B4-BE49-F238E27FC236}">
                <a16:creationId xmlns:a16="http://schemas.microsoft.com/office/drawing/2014/main" id="{44D7C226-DBE4-1891-F535-C1AA4B63E1CC}"/>
              </a:ext>
            </a:extLst>
          </p:cNvPr>
          <p:cNvSpPr txBox="1"/>
          <p:nvPr/>
        </p:nvSpPr>
        <p:spPr>
          <a:xfrm>
            <a:off x="2480249" y="2760036"/>
            <a:ext cx="80182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>
                <a:solidFill>
                  <a:schemeClr val="tx1"/>
                </a:solidFill>
              </a:rPr>
              <a:t>학습 콘텐츠</a:t>
            </a:r>
            <a:endParaRPr lang="en-US" altLang="ko-KR" sz="900">
              <a:solidFill>
                <a:schemeClr val="tx1"/>
              </a:solidFill>
            </a:endParaRPr>
          </a:p>
        </p:txBody>
      </p:sp>
      <p:sp>
        <p:nvSpPr>
          <p:cNvPr id="123" name="TextBox 53">
            <a:extLst>
              <a:ext uri="{FF2B5EF4-FFF2-40B4-BE49-F238E27FC236}">
                <a16:creationId xmlns:a16="http://schemas.microsoft.com/office/drawing/2014/main" id="{9A1AB8C6-FE7F-1E8C-2F53-4BF46601DFAC}"/>
              </a:ext>
            </a:extLst>
          </p:cNvPr>
          <p:cNvSpPr txBox="1"/>
          <p:nvPr/>
        </p:nvSpPr>
        <p:spPr>
          <a:xfrm>
            <a:off x="251279" y="2758639"/>
            <a:ext cx="6864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>
                <a:solidFill>
                  <a:schemeClr val="tx1"/>
                </a:solidFill>
              </a:rPr>
              <a:t>나의 </a:t>
            </a:r>
            <a:r>
              <a:rPr lang="ko-KR" altLang="en-US" sz="900"/>
              <a:t>학교</a:t>
            </a:r>
            <a:endParaRPr lang="en-US" altLang="ko-KR" sz="900">
              <a:solidFill>
                <a:schemeClr val="tx1"/>
              </a:solidFill>
            </a:endParaRPr>
          </a:p>
        </p:txBody>
      </p:sp>
      <p:sp>
        <p:nvSpPr>
          <p:cNvPr id="124" name="TextBox 53">
            <a:extLst>
              <a:ext uri="{FF2B5EF4-FFF2-40B4-BE49-F238E27FC236}">
                <a16:creationId xmlns:a16="http://schemas.microsoft.com/office/drawing/2014/main" id="{B5E85F1A-F8CC-C5B1-49D6-50450E1EA244}"/>
              </a:ext>
            </a:extLst>
          </p:cNvPr>
          <p:cNvSpPr txBox="1"/>
          <p:nvPr/>
        </p:nvSpPr>
        <p:spPr>
          <a:xfrm>
            <a:off x="1365764" y="2758639"/>
            <a:ext cx="6864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>
                <a:solidFill>
                  <a:schemeClr val="tx1"/>
                </a:solidFill>
              </a:rPr>
              <a:t>학습</a:t>
            </a:r>
            <a:r>
              <a:rPr lang="en-US" altLang="ko-KR" sz="900">
                <a:solidFill>
                  <a:schemeClr val="tx1"/>
                </a:solidFill>
              </a:rPr>
              <a:t> </a:t>
            </a:r>
            <a:r>
              <a:rPr lang="ko-KR" altLang="en-US" sz="900">
                <a:solidFill>
                  <a:schemeClr val="tx1"/>
                </a:solidFill>
              </a:rPr>
              <a:t>진단</a:t>
            </a:r>
            <a:endParaRPr lang="en-US" altLang="ko-KR" sz="900">
              <a:solidFill>
                <a:schemeClr val="tx1"/>
              </a:solidFill>
            </a:endParaRPr>
          </a:p>
        </p:txBody>
      </p:sp>
      <p:sp>
        <p:nvSpPr>
          <p:cNvPr id="125" name="TextBox 53">
            <a:extLst>
              <a:ext uri="{FF2B5EF4-FFF2-40B4-BE49-F238E27FC236}">
                <a16:creationId xmlns:a16="http://schemas.microsoft.com/office/drawing/2014/main" id="{E56017D0-BF78-A547-F012-9740D728A179}"/>
              </a:ext>
            </a:extLst>
          </p:cNvPr>
          <p:cNvSpPr txBox="1"/>
          <p:nvPr/>
        </p:nvSpPr>
        <p:spPr>
          <a:xfrm>
            <a:off x="3718793" y="2760036"/>
            <a:ext cx="67678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>
                <a:solidFill>
                  <a:schemeClr val="tx1"/>
                </a:solidFill>
              </a:rPr>
              <a:t>AI </a:t>
            </a:r>
            <a:r>
              <a:rPr lang="ko-KR" altLang="en-US" sz="900">
                <a:solidFill>
                  <a:schemeClr val="tx1"/>
                </a:solidFill>
              </a:rPr>
              <a:t>리포트</a:t>
            </a:r>
            <a:endParaRPr lang="en-US" altLang="ko-KR" sz="900">
              <a:solidFill>
                <a:schemeClr val="tx1"/>
              </a:solidFill>
            </a:endParaRPr>
          </a:p>
        </p:txBody>
      </p:sp>
      <p:sp>
        <p:nvSpPr>
          <p:cNvPr id="126" name="직사각형 125">
            <a:extLst>
              <a:ext uri="{FF2B5EF4-FFF2-40B4-BE49-F238E27FC236}">
                <a16:creationId xmlns:a16="http://schemas.microsoft.com/office/drawing/2014/main" id="{D5800803-16A4-3DDC-BC3B-3BC88A5FAE38}"/>
              </a:ext>
            </a:extLst>
          </p:cNvPr>
          <p:cNvSpPr/>
          <p:nvPr/>
        </p:nvSpPr>
        <p:spPr>
          <a:xfrm>
            <a:off x="112548" y="2388347"/>
            <a:ext cx="8804679" cy="2145554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sp>
        <p:nvSpPr>
          <p:cNvPr id="127" name="직사각형 126">
            <a:extLst>
              <a:ext uri="{FF2B5EF4-FFF2-40B4-BE49-F238E27FC236}">
                <a16:creationId xmlns:a16="http://schemas.microsoft.com/office/drawing/2014/main" id="{823B3D74-9EE9-8836-B166-391364983CB8}"/>
              </a:ext>
            </a:extLst>
          </p:cNvPr>
          <p:cNvSpPr/>
          <p:nvPr/>
        </p:nvSpPr>
        <p:spPr>
          <a:xfrm>
            <a:off x="50800" y="4371372"/>
            <a:ext cx="8915400" cy="21611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grpSp>
        <p:nvGrpSpPr>
          <p:cNvPr id="128" name="그룹 127">
            <a:extLst>
              <a:ext uri="{FF2B5EF4-FFF2-40B4-BE49-F238E27FC236}">
                <a16:creationId xmlns:a16="http://schemas.microsoft.com/office/drawing/2014/main" id="{F1714EA8-0811-817C-FEFF-803CCD5A86C5}"/>
              </a:ext>
            </a:extLst>
          </p:cNvPr>
          <p:cNvGrpSpPr/>
          <p:nvPr/>
        </p:nvGrpSpPr>
        <p:grpSpPr>
          <a:xfrm>
            <a:off x="118997" y="3091279"/>
            <a:ext cx="8799536" cy="926168"/>
            <a:chOff x="118997" y="805366"/>
            <a:chExt cx="8799536" cy="926168"/>
          </a:xfrm>
        </p:grpSpPr>
        <p:sp>
          <p:nvSpPr>
            <p:cNvPr id="138" name="직사각형 137">
              <a:extLst>
                <a:ext uri="{FF2B5EF4-FFF2-40B4-BE49-F238E27FC236}">
                  <a16:creationId xmlns:a16="http://schemas.microsoft.com/office/drawing/2014/main" id="{5478CF43-870B-F667-172A-F904944F10EE}"/>
                </a:ext>
              </a:extLst>
            </p:cNvPr>
            <p:cNvSpPr/>
            <p:nvPr/>
          </p:nvSpPr>
          <p:spPr>
            <a:xfrm>
              <a:off x="4903725" y="805366"/>
              <a:ext cx="4014808" cy="926167"/>
            </a:xfrm>
            <a:prstGeom prst="rect">
              <a:avLst/>
            </a:prstGeom>
            <a:solidFill>
              <a:srgbClr val="D1CFC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pic>
          <p:nvPicPr>
            <p:cNvPr id="139" name="그림 138">
              <a:extLst>
                <a:ext uri="{FF2B5EF4-FFF2-40B4-BE49-F238E27FC236}">
                  <a16:creationId xmlns:a16="http://schemas.microsoft.com/office/drawing/2014/main" id="{CB22B12D-BDEC-C95F-4472-730304E7B51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duotone>
                <a:schemeClr val="bg2">
                  <a:shade val="45000"/>
                  <a:satMod val="135000"/>
                </a:schemeClr>
                <a:prstClr val="white"/>
              </a:duotone>
              <a:alphaModFix amt="51000"/>
            </a:blip>
            <a:stretch>
              <a:fillRect/>
            </a:stretch>
          </p:blipFill>
          <p:spPr>
            <a:xfrm>
              <a:off x="118997" y="805366"/>
              <a:ext cx="4784728" cy="926168"/>
            </a:xfrm>
            <a:prstGeom prst="rect">
              <a:avLst/>
            </a:prstGeom>
          </p:spPr>
        </p:pic>
      </p:grpSp>
      <p:sp>
        <p:nvSpPr>
          <p:cNvPr id="129" name="직사각형 128">
            <a:extLst>
              <a:ext uri="{FF2B5EF4-FFF2-40B4-BE49-F238E27FC236}">
                <a16:creationId xmlns:a16="http://schemas.microsoft.com/office/drawing/2014/main" id="{DA660A3E-219B-1792-EB0B-4857A85F1F5E}"/>
              </a:ext>
            </a:extLst>
          </p:cNvPr>
          <p:cNvSpPr/>
          <p:nvPr/>
        </p:nvSpPr>
        <p:spPr>
          <a:xfrm>
            <a:off x="125348" y="3091278"/>
            <a:ext cx="8784000" cy="109278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30" name="텍스트 상자 68">
            <a:extLst>
              <a:ext uri="{FF2B5EF4-FFF2-40B4-BE49-F238E27FC236}">
                <a16:creationId xmlns:a16="http://schemas.microsoft.com/office/drawing/2014/main" id="{3F361F32-9F27-189E-B242-56D00711920B}"/>
              </a:ext>
            </a:extLst>
          </p:cNvPr>
          <p:cNvSpPr txBox="1"/>
          <p:nvPr/>
        </p:nvSpPr>
        <p:spPr>
          <a:xfrm>
            <a:off x="322991" y="3201153"/>
            <a:ext cx="897764" cy="8343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kumimoji="1" lang="ko-KR" altLang="en-US" sz="900"/>
              <a:t>나의 교실</a:t>
            </a:r>
            <a:endParaRPr kumimoji="1" lang="en-US" altLang="ko-KR" sz="900"/>
          </a:p>
          <a:p>
            <a:pPr>
              <a:lnSpc>
                <a:spcPct val="150000"/>
              </a:lnSpc>
            </a:pPr>
            <a:r>
              <a:rPr kumimoji="1" lang="ko-KR" altLang="en-US" sz="900"/>
              <a:t>나의 수업</a:t>
            </a:r>
            <a:endParaRPr kumimoji="1" lang="en-US" altLang="ko-KR" sz="900"/>
          </a:p>
          <a:p>
            <a:pPr>
              <a:lnSpc>
                <a:spcPct val="150000"/>
              </a:lnSpc>
            </a:pPr>
            <a:r>
              <a:rPr kumimoji="1" lang="ko-KR" altLang="en-US" sz="900"/>
              <a:t>수업 시간표</a:t>
            </a:r>
            <a:endParaRPr kumimoji="1" lang="en-US" altLang="ko-KR" sz="900"/>
          </a:p>
          <a:p>
            <a:pPr>
              <a:lnSpc>
                <a:spcPct val="150000"/>
              </a:lnSpc>
            </a:pPr>
            <a:r>
              <a:rPr kumimoji="1" lang="ko-KR" altLang="en-US" sz="900"/>
              <a:t>우리반 게시판</a:t>
            </a:r>
            <a:endParaRPr kumimoji="1" lang="en-US" altLang="ko-KR" sz="1050"/>
          </a:p>
        </p:txBody>
      </p:sp>
      <p:sp>
        <p:nvSpPr>
          <p:cNvPr id="131" name="텍스트 상자 68">
            <a:extLst>
              <a:ext uri="{FF2B5EF4-FFF2-40B4-BE49-F238E27FC236}">
                <a16:creationId xmlns:a16="http://schemas.microsoft.com/office/drawing/2014/main" id="{38CA4B66-7F0C-EA4F-2AF8-592206D3068F}"/>
              </a:ext>
            </a:extLst>
          </p:cNvPr>
          <p:cNvSpPr txBox="1"/>
          <p:nvPr/>
        </p:nvSpPr>
        <p:spPr>
          <a:xfrm>
            <a:off x="1450970" y="3182033"/>
            <a:ext cx="859787" cy="1407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kumimoji="1" lang="en-US" altLang="ko-KR" sz="700"/>
              <a:t>AI</a:t>
            </a:r>
            <a:r>
              <a:rPr kumimoji="1" lang="ko-KR" altLang="en-US" sz="700"/>
              <a:t> 학습 진단</a:t>
            </a:r>
            <a:endParaRPr kumimoji="1" lang="en-US" altLang="ko-KR" sz="700"/>
          </a:p>
        </p:txBody>
      </p:sp>
      <p:sp>
        <p:nvSpPr>
          <p:cNvPr id="132" name="텍스트 상자 68">
            <a:extLst>
              <a:ext uri="{FF2B5EF4-FFF2-40B4-BE49-F238E27FC236}">
                <a16:creationId xmlns:a16="http://schemas.microsoft.com/office/drawing/2014/main" id="{37488BC9-2D42-ACB2-B7D4-E805BB6ED9DD}"/>
              </a:ext>
            </a:extLst>
          </p:cNvPr>
          <p:cNvSpPr txBox="1"/>
          <p:nvPr/>
        </p:nvSpPr>
        <p:spPr>
          <a:xfrm>
            <a:off x="2581303" y="3182033"/>
            <a:ext cx="897764" cy="62549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kumimoji="1" lang="en-US" altLang="ko-KR" sz="700"/>
              <a:t>AI </a:t>
            </a:r>
            <a:r>
              <a:rPr kumimoji="1" lang="ko-KR" altLang="en-US" sz="700"/>
              <a:t>추천 콘텐츠</a:t>
            </a:r>
            <a:endParaRPr kumimoji="1" lang="en-US" altLang="ko-KR" sz="700"/>
          </a:p>
          <a:p>
            <a:pPr>
              <a:lnSpc>
                <a:spcPct val="150000"/>
              </a:lnSpc>
            </a:pPr>
            <a:r>
              <a:rPr kumimoji="1" lang="ko-KR" altLang="en-US" sz="700"/>
              <a:t>영상</a:t>
            </a:r>
            <a:endParaRPr kumimoji="1" lang="en-US" altLang="ko-KR" sz="700"/>
          </a:p>
          <a:p>
            <a:pPr>
              <a:lnSpc>
                <a:spcPct val="150000"/>
              </a:lnSpc>
            </a:pPr>
            <a:r>
              <a:rPr kumimoji="1" lang="ko-KR" altLang="en-US" sz="700"/>
              <a:t>교재</a:t>
            </a:r>
            <a:endParaRPr kumimoji="1" lang="en-US" altLang="ko-KR" sz="700"/>
          </a:p>
          <a:p>
            <a:pPr>
              <a:lnSpc>
                <a:spcPct val="150000"/>
              </a:lnSpc>
            </a:pPr>
            <a:r>
              <a:rPr kumimoji="1" lang="ko-KR" altLang="en-US" sz="700"/>
              <a:t>문제집</a:t>
            </a:r>
            <a:endParaRPr kumimoji="1" lang="en-US" altLang="ko-KR" sz="700"/>
          </a:p>
        </p:txBody>
      </p:sp>
      <p:sp>
        <p:nvSpPr>
          <p:cNvPr id="133" name="텍스트 상자 68">
            <a:extLst>
              <a:ext uri="{FF2B5EF4-FFF2-40B4-BE49-F238E27FC236}">
                <a16:creationId xmlns:a16="http://schemas.microsoft.com/office/drawing/2014/main" id="{29F627C3-DF8C-6749-BE32-43C32E8C69E2}"/>
              </a:ext>
            </a:extLst>
          </p:cNvPr>
          <p:cNvSpPr txBox="1"/>
          <p:nvPr/>
        </p:nvSpPr>
        <p:spPr>
          <a:xfrm>
            <a:off x="3801883" y="3182033"/>
            <a:ext cx="897764" cy="4639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kumimoji="1" lang="ko-KR" altLang="en-US" sz="700" dirty="0"/>
              <a:t>과목 리포트</a:t>
            </a:r>
            <a:endParaRPr kumimoji="1" lang="en-US" altLang="ko-KR" sz="700" dirty="0"/>
          </a:p>
          <a:p>
            <a:pPr>
              <a:lnSpc>
                <a:spcPct val="150000"/>
              </a:lnSpc>
            </a:pPr>
            <a:r>
              <a:rPr kumimoji="1" lang="ko-KR" altLang="en-US" sz="700" dirty="0"/>
              <a:t>학생 리포트</a:t>
            </a:r>
            <a:endParaRPr kumimoji="1" lang="en-US" altLang="ko-KR" sz="700" dirty="0"/>
          </a:p>
          <a:p>
            <a:pPr>
              <a:lnSpc>
                <a:spcPct val="150000"/>
              </a:lnSpc>
            </a:pPr>
            <a:r>
              <a:rPr kumimoji="1" lang="ko-KR" altLang="en-US" sz="700" dirty="0"/>
              <a:t>종합 리포트</a:t>
            </a:r>
            <a:endParaRPr kumimoji="1" lang="en-US" altLang="ko-KR" sz="700" dirty="0"/>
          </a:p>
        </p:txBody>
      </p:sp>
      <p:cxnSp>
        <p:nvCxnSpPr>
          <p:cNvPr id="134" name="직선 연결선[R] 133">
            <a:extLst>
              <a:ext uri="{FF2B5EF4-FFF2-40B4-BE49-F238E27FC236}">
                <a16:creationId xmlns:a16="http://schemas.microsoft.com/office/drawing/2014/main" id="{67DFB276-97C5-28F6-ADCD-CB91ACFC1DFA}"/>
              </a:ext>
            </a:extLst>
          </p:cNvPr>
          <p:cNvCxnSpPr>
            <a:cxnSpLocks/>
          </p:cNvCxnSpPr>
          <p:nvPr/>
        </p:nvCxnSpPr>
        <p:spPr>
          <a:xfrm>
            <a:off x="118997" y="4198913"/>
            <a:ext cx="879953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직선 연결선[R] 134">
            <a:extLst>
              <a:ext uri="{FF2B5EF4-FFF2-40B4-BE49-F238E27FC236}">
                <a16:creationId xmlns:a16="http://schemas.microsoft.com/office/drawing/2014/main" id="{F160742A-A5C1-3343-8588-B536B1B3AA6A}"/>
              </a:ext>
            </a:extLst>
          </p:cNvPr>
          <p:cNvCxnSpPr>
            <a:cxnSpLocks/>
          </p:cNvCxnSpPr>
          <p:nvPr/>
        </p:nvCxnSpPr>
        <p:spPr>
          <a:xfrm>
            <a:off x="118997" y="3076429"/>
            <a:ext cx="879953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직선 연결선[R] 135">
            <a:extLst>
              <a:ext uri="{FF2B5EF4-FFF2-40B4-BE49-F238E27FC236}">
                <a16:creationId xmlns:a16="http://schemas.microsoft.com/office/drawing/2014/main" id="{97D617CC-FD2D-FA6B-E224-FC67622290AC}"/>
              </a:ext>
            </a:extLst>
          </p:cNvPr>
          <p:cNvCxnSpPr/>
          <p:nvPr/>
        </p:nvCxnSpPr>
        <p:spPr>
          <a:xfrm>
            <a:off x="231732" y="3076429"/>
            <a:ext cx="751562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2" name="텍스트 상자 47">
            <a:extLst>
              <a:ext uri="{FF2B5EF4-FFF2-40B4-BE49-F238E27FC236}">
                <a16:creationId xmlns:a16="http://schemas.microsoft.com/office/drawing/2014/main" id="{687756F3-0427-F00C-BEEF-CC5F72E67831}"/>
              </a:ext>
            </a:extLst>
          </p:cNvPr>
          <p:cNvSpPr txBox="1"/>
          <p:nvPr/>
        </p:nvSpPr>
        <p:spPr>
          <a:xfrm>
            <a:off x="8151832" y="2409548"/>
            <a:ext cx="74428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kumimoji="1" lang="ko-KR" altLang="en-US" sz="800"/>
              <a:t>로그아웃</a:t>
            </a:r>
          </a:p>
        </p:txBody>
      </p:sp>
      <p:sp>
        <p:nvSpPr>
          <p:cNvPr id="2" name="Rectangle 4">
            <a:extLst>
              <a:ext uri="{FF2B5EF4-FFF2-40B4-BE49-F238E27FC236}">
                <a16:creationId xmlns:a16="http://schemas.microsoft.com/office/drawing/2014/main" id="{3265E5FF-53FB-4FA8-AEF4-C530C2C0A8CF}"/>
              </a:ext>
            </a:extLst>
          </p:cNvPr>
          <p:cNvSpPr/>
          <p:nvPr/>
        </p:nvSpPr>
        <p:spPr>
          <a:xfrm>
            <a:off x="86464" y="365952"/>
            <a:ext cx="4546715" cy="480446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3" name="Circle">
            <a:extLst>
              <a:ext uri="{FF2B5EF4-FFF2-40B4-BE49-F238E27FC236}">
                <a16:creationId xmlns:a16="http://schemas.microsoft.com/office/drawing/2014/main" id="{21DFCB27-9D94-54F4-4DA6-B92B043AE369}"/>
              </a:ext>
            </a:extLst>
          </p:cNvPr>
          <p:cNvSpPr/>
          <p:nvPr/>
        </p:nvSpPr>
        <p:spPr>
          <a:xfrm>
            <a:off x="168732" y="195185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27" name="Circle">
            <a:extLst>
              <a:ext uri="{FF2B5EF4-FFF2-40B4-BE49-F238E27FC236}">
                <a16:creationId xmlns:a16="http://schemas.microsoft.com/office/drawing/2014/main" id="{122F3E9B-58A5-BBD2-C873-6D07C3FCA2ED}"/>
              </a:ext>
            </a:extLst>
          </p:cNvPr>
          <p:cNvSpPr/>
          <p:nvPr/>
        </p:nvSpPr>
        <p:spPr>
          <a:xfrm>
            <a:off x="26228" y="397066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5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28" name="Circle">
            <a:extLst>
              <a:ext uri="{FF2B5EF4-FFF2-40B4-BE49-F238E27FC236}">
                <a16:creationId xmlns:a16="http://schemas.microsoft.com/office/drawing/2014/main" id="{BEBFCFFC-9827-2CD7-C89D-B01BE06814B8}"/>
              </a:ext>
            </a:extLst>
          </p:cNvPr>
          <p:cNvSpPr/>
          <p:nvPr/>
        </p:nvSpPr>
        <p:spPr>
          <a:xfrm>
            <a:off x="5962991" y="170910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2</a:t>
            </a:r>
            <a:endParaRPr sz="700">
              <a:solidFill>
                <a:schemeClr val="bg1"/>
              </a:solidFill>
            </a:endParaRPr>
          </a:p>
        </p:txBody>
      </p:sp>
      <p:graphicFrame>
        <p:nvGraphicFramePr>
          <p:cNvPr id="32" name="Google Shape;912;p23">
            <a:extLst>
              <a:ext uri="{FF2B5EF4-FFF2-40B4-BE49-F238E27FC236}">
                <a16:creationId xmlns:a16="http://schemas.microsoft.com/office/drawing/2014/main" id="{602BE1B2-8DA3-6D8E-879B-08ECBB1F71C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52747894"/>
              </p:ext>
            </p:extLst>
          </p:nvPr>
        </p:nvGraphicFramePr>
        <p:xfrm>
          <a:off x="9042400" y="1315767"/>
          <a:ext cx="3037052" cy="628131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22318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GNB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Logo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kern="1200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kern="1200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경기도교육청 </a:t>
                      </a:r>
                      <a:r>
                        <a:rPr lang="en-US" altLang="ko-KR" sz="700" b="0" u="none" strike="noStrike" kern="1200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AI</a:t>
                      </a:r>
                      <a:r>
                        <a:rPr lang="ko-KR" altLang="en-US" sz="700" b="0" u="none" strike="noStrike" kern="1200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미래교육</a:t>
                      </a:r>
                      <a:r>
                        <a:rPr lang="en-US" altLang="ko-KR" sz="700" b="0" u="none" strike="noStrike" kern="1200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0" u="none" strike="noStrike" kern="1200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플랫폼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노출</a:t>
                      </a:r>
                      <a:b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Click: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홈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포털 메인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700" b="0" u="none" strike="noStrike" cap="none" spc="0" baseline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으로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이동</a:t>
                      </a:r>
                      <a:endParaRPr lang="en-US" altLang="ko-KR" sz="700" b="0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79719949"/>
                  </a:ext>
                </a:extLst>
              </a:tr>
              <a:tr h="302700">
                <a:tc rowSpan="3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사용자 메뉴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프로필 이미지</a:t>
                      </a:r>
                      <a:r>
                        <a:rPr lang="en-US" altLang="ko-KR" sz="700" b="0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사용자 이름</a:t>
                      </a:r>
                      <a:r>
                        <a:rPr lang="en-US" altLang="ko-KR" sz="700" b="0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학년 등</a:t>
                      </a:r>
                      <a:endParaRPr lang="en-US" altLang="ko-KR" sz="700" b="0" u="none" strike="noStrike" cap="none" baseline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마이페이지 메뉴 및 알림 진입</a:t>
                      </a:r>
                      <a:endParaRPr lang="en-US" altLang="ko-KR" sz="700" b="0" u="none" strike="noStrike" cap="none" baseline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랜딩 페이지를 제외한 화면에서 노출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90128513"/>
                  </a:ext>
                </a:extLst>
              </a:tr>
              <a:tr h="15135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2-1</a:t>
                      </a:r>
                      <a:r>
                        <a:rPr lang="ko-KR" altLang="en-US" sz="700" b="1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프로필 이미지</a:t>
                      </a:r>
                      <a:endParaRPr lang="en-US" altLang="ko-KR" sz="700" b="1" u="none" strike="noStrike" cap="none" baseline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제공되는 일러스트레이션 또는 사진으로 사용자화</a:t>
                      </a:r>
                      <a:endParaRPr lang="en-US" altLang="ko-KR" sz="700" b="0" u="none" strike="noStrike" cap="none" baseline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34030903"/>
                  </a:ext>
                </a:extLst>
              </a:tr>
              <a:tr h="15135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2-2</a:t>
                      </a:r>
                      <a:r>
                        <a:rPr lang="ko-KR" altLang="en-US" sz="700" b="1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사용자 이름</a:t>
                      </a:r>
                      <a:endParaRPr lang="en-US" altLang="ko-KR" sz="700" b="1" u="none" strike="noStrike" cap="none" baseline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이름</a:t>
                      </a:r>
                      <a:r>
                        <a:rPr lang="en-US" altLang="ko-KR" sz="700" b="0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학교</a:t>
                      </a:r>
                      <a:r>
                        <a:rPr lang="en-US" altLang="ko-KR" sz="700" b="0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학년 </a:t>
                      </a:r>
                      <a:endParaRPr lang="en-US" altLang="ko-KR" sz="700" b="0" u="none" strike="noStrike" cap="none" baseline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5683820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알림</a:t>
                      </a:r>
                      <a:endParaRPr lang="en-US" altLang="ko-KR" sz="700" b="1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읽지 않은 알림이 있는 경우 배지 표시</a:t>
                      </a:r>
                      <a:endParaRPr lang="en-US" altLang="ko-KR" sz="700" b="0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899632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로그아웃</a:t>
                      </a:r>
                      <a:endParaRPr lang="en-US" altLang="ko-KR" sz="700" b="1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06750900"/>
                  </a:ext>
                </a:extLst>
              </a:tr>
              <a:tr h="0">
                <a:tc rowSpan="5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 </a:t>
                      </a: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GNB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메뉴</a:t>
                      </a:r>
                      <a:endParaRPr lang="en-US" altLang="ko-KR" sz="700" b="1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over: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하위 메뉴 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2depth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전체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노출</a:t>
                      </a:r>
                      <a:endParaRPr lang="en-US" altLang="ko-KR" sz="700" b="0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click: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해당 메뉴 페이지로 이동</a:t>
                      </a:r>
                      <a:endParaRPr lang="en-US" altLang="ko-KR" sz="700" b="0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403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5-1</a:t>
                      </a:r>
                      <a:r>
                        <a:rPr lang="ko-KR" altLang="en-US" sz="700" b="1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나의 학교</a:t>
                      </a:r>
                      <a:endParaRPr lang="en-US" altLang="ko-KR" sz="700" b="1" u="none" strike="noStrike" cap="none" baseline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학급 관련 메뉴</a:t>
                      </a:r>
                      <a:endParaRPr lang="en-US" altLang="ko-KR" sz="700" b="0" u="none" strike="noStrike" cap="none" baseline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8195025"/>
                  </a:ext>
                </a:extLst>
              </a:tr>
              <a:tr h="19602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5-2</a:t>
                      </a:r>
                      <a:r>
                        <a:rPr lang="ko-KR" altLang="en-US" sz="700" b="1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학습 진단</a:t>
                      </a:r>
                      <a:endParaRPr lang="en-US" altLang="ko-KR" sz="700" b="1" u="none" strike="noStrike" cap="none" baseline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학습 진단 및 형성평가 관련 메뉴</a:t>
                      </a:r>
                      <a:endParaRPr lang="en-US" altLang="ko-KR" sz="700" b="0" u="none" strike="noStrike" cap="none" baseline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48890548"/>
                  </a:ext>
                </a:extLst>
              </a:tr>
              <a:tr h="14268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5-3</a:t>
                      </a:r>
                      <a:r>
                        <a:rPr lang="ko-KR" altLang="en-US" sz="700" b="1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학습 콘텐츠</a:t>
                      </a:r>
                      <a:endParaRPr lang="en-US" altLang="ko-KR" sz="700" b="1" u="none" strike="noStrike" cap="none" baseline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학습 콘텐츠 관련 메뉴</a:t>
                      </a:r>
                      <a:endParaRPr lang="en-US" altLang="ko-KR" sz="700" b="0" u="none" strike="noStrike" cap="none" baseline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73164040"/>
                  </a:ext>
                </a:extLst>
              </a:tr>
              <a:tr h="14268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5-4</a:t>
                      </a:r>
                      <a:r>
                        <a:rPr lang="ko-KR" altLang="en-US" sz="700" b="1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1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AI</a:t>
                      </a:r>
                      <a:r>
                        <a:rPr lang="ko-KR" altLang="en-US" sz="700" b="1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리포트</a:t>
                      </a:r>
                      <a:endParaRPr lang="en-US" altLang="ko-KR" sz="700" b="1" u="none" strike="noStrike" cap="none" baseline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인공지능 기반 리포트 관련 메뉴</a:t>
                      </a:r>
                      <a:endParaRPr lang="en-US" altLang="ko-KR" sz="700" b="0" u="none" strike="noStrike" cap="none" baseline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23296158"/>
                  </a:ext>
                </a:extLst>
              </a:tr>
              <a:tr h="39204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6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GNB 2depth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1depth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메뉴 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M over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시 해당 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2depth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메뉴</a:t>
                      </a:r>
                      <a:endParaRPr lang="en-US" altLang="ko-KR" sz="700" b="0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click: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해당 메뉴 페이지로 이동</a:t>
                      </a:r>
                      <a:endParaRPr lang="en-US" altLang="ko-KR" sz="700" b="0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58091736"/>
                  </a:ext>
                </a:extLst>
              </a:tr>
              <a:tr h="322318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7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교사 </a:t>
                      </a: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GNB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메뉴</a:t>
                      </a:r>
                      <a:endParaRPr lang="en-US" altLang="ko-KR" sz="700" b="1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over: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하위 메뉴 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2depth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전체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노출</a:t>
                      </a:r>
                      <a:endParaRPr lang="en-US" altLang="ko-KR" sz="700" b="0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click: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해당 메뉴 페이지로 이동</a:t>
                      </a:r>
                      <a:endParaRPr lang="en-US" altLang="ko-KR" sz="700" b="0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36297938"/>
                  </a:ext>
                </a:extLst>
              </a:tr>
              <a:tr h="322318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8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로그아웃 시 </a:t>
                      </a: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GNB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메뉴</a:t>
                      </a:r>
                      <a:endParaRPr lang="en-US" altLang="ko-KR" sz="700" b="1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over: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하위 메뉴 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2depth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전체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노출</a:t>
                      </a:r>
                      <a:endParaRPr lang="en-US" altLang="ko-KR" sz="700" b="0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click: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로그인 페이지로 이동</a:t>
                      </a:r>
                      <a:endParaRPr lang="en-US" altLang="ko-KR" sz="700" b="0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85394619"/>
                  </a:ext>
                </a:extLst>
              </a:tr>
              <a:tr h="322318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9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AI 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서∙논술형 평가 버튼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로그인 전 </a:t>
                      </a: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 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후 관계없이 항시 노출</a:t>
                      </a:r>
                      <a:endParaRPr lang="en-US" altLang="ko-KR" sz="700" b="0" u="none" strike="noStrike" kern="1200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GNB 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영역</a:t>
                      </a: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내 버튼 제공</a:t>
                      </a:r>
                      <a:endParaRPr lang="en-US" altLang="ko-KR" sz="700" b="0" u="none" strike="noStrike" kern="1200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r>
                        <a:rPr lang="ko-KR" altLang="en-US" sz="700" b="1"/>
                        <a:t>비로그인 상태에서 버튼 선택 시</a:t>
                      </a:r>
                      <a:endParaRPr lang="en-US" altLang="ko-KR" sz="700" b="1"/>
                    </a:p>
                    <a:p>
                      <a:r>
                        <a:rPr lang="en-US" altLang="ko-KR" sz="700" b="1"/>
                        <a:t>-   </a:t>
                      </a:r>
                      <a:r>
                        <a:rPr lang="en-US" altLang="ko-KR" sz="700"/>
                        <a:t> </a:t>
                      </a:r>
                      <a:r>
                        <a:rPr lang="en-US" altLang="ko-KR" sz="700" u="sng"/>
                        <a:t>“</a:t>
                      </a:r>
                      <a:r>
                        <a:rPr lang="ko-KR" altLang="en-US" sz="700" u="sng"/>
                        <a:t>로그인 후 이용하실 수 있습니다</a:t>
                      </a:r>
                      <a:r>
                        <a:rPr lang="en-US" altLang="ko-KR" sz="700" u="sng"/>
                        <a:t>.”</a:t>
                      </a:r>
                      <a:r>
                        <a:rPr lang="en-US" altLang="ko-KR" sz="700"/>
                        <a:t> </a:t>
                      </a:r>
                      <a:r>
                        <a:rPr lang="ko-KR" altLang="en-US" sz="700"/>
                        <a:t>팝업 제공</a:t>
                      </a:r>
                      <a:endParaRPr lang="en-US" altLang="ko-KR" sz="700" b="0" u="none" strike="noStrike" kern="1200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r>
                        <a:rPr lang="ko-KR" altLang="en-US" sz="700" b="1"/>
                        <a:t>교사 로그인 상태에서 버튼 선택 시</a:t>
                      </a:r>
                      <a:endParaRPr lang="ko-KR" altLang="en-US" sz="700"/>
                    </a:p>
                    <a:p>
                      <a:pPr marL="171450" indent="-171450"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/>
                        <a:t>서논술형 평가 서비스 페이지 새 창으로 오픈</a:t>
                      </a:r>
                      <a:endParaRPr lang="en-US" altLang="ko-KR" sz="700" b="0"/>
                    </a:p>
                    <a:p>
                      <a:r>
                        <a:rPr lang="ko-KR" altLang="en-US" sz="700" b="1"/>
                        <a:t>학생</a:t>
                      </a:r>
                      <a:r>
                        <a:rPr lang="en-US" altLang="ko-KR" sz="700" b="1"/>
                        <a:t>/</a:t>
                      </a:r>
                      <a:r>
                        <a:rPr lang="ko-KR" altLang="en-US" sz="700" b="1"/>
                        <a:t>학부모 로그인 상태에서 버튼 선택 시</a:t>
                      </a:r>
                      <a:endParaRPr lang="en-US" altLang="ko-KR" sz="700" b="1"/>
                    </a:p>
                    <a:p>
                      <a:r>
                        <a:rPr lang="en-US" altLang="ko-KR" sz="700" b="1"/>
                        <a:t>-    </a:t>
                      </a:r>
                      <a:r>
                        <a:rPr lang="en-US" altLang="ko-KR" sz="700" u="sng"/>
                        <a:t>“</a:t>
                      </a:r>
                      <a:r>
                        <a:rPr lang="ko-KR" altLang="en-US" sz="700" u="sng"/>
                        <a:t>서비스 준비중입니다</a:t>
                      </a:r>
                      <a:r>
                        <a:rPr lang="en-US" altLang="ko-KR" sz="700" u="sng"/>
                        <a:t>.”</a:t>
                      </a:r>
                      <a:r>
                        <a:rPr lang="en-US" altLang="ko-KR" sz="700"/>
                        <a:t> </a:t>
                      </a:r>
                      <a:r>
                        <a:rPr lang="ko-KR" altLang="en-US" sz="700"/>
                        <a:t>팝업 제공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72652789"/>
                  </a:ext>
                </a:extLst>
              </a:tr>
              <a:tr h="322318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10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AI 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디지털 교과서 버튼</a:t>
                      </a:r>
                      <a:endParaRPr lang="en-US" altLang="ko-KR" sz="700" b="0" u="none" strike="noStrike" kern="1200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로그인 전 </a:t>
                      </a: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 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후 관계없이 항시 노출</a:t>
                      </a:r>
                      <a:endParaRPr lang="en-US" altLang="ko-KR" sz="700" b="0" u="none" strike="noStrike" kern="1200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GNB 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영역</a:t>
                      </a: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플로팅 버튼 내 </a:t>
                      </a: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AI 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디지털교과서 버튼 제공</a:t>
                      </a:r>
                      <a:endParaRPr lang="en-US" altLang="ko-KR" sz="700" b="0" u="none" strike="noStrike" kern="1200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>
                          <a:latin typeface="+mn-ea"/>
                          <a:ea typeface="+mn-ea"/>
                        </a:rPr>
                        <a:t>버튼 선택 시</a:t>
                      </a:r>
                      <a:r>
                        <a:rPr lang="en-US" altLang="ko-KR" sz="700"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>
                          <a:latin typeface="+mn-ea"/>
                          <a:ea typeface="+mn-ea"/>
                        </a:rPr>
                        <a:t>로그인 및 교육디지털원패스 연동 상태에 따라 </a:t>
                      </a:r>
                      <a:r>
                        <a:rPr lang="en-US" altLang="ko-KR" sz="700">
                          <a:latin typeface="+mn-ea"/>
                          <a:ea typeface="+mn-ea"/>
                        </a:rPr>
                        <a:t>AI </a:t>
                      </a:r>
                      <a:r>
                        <a:rPr lang="ko-KR" altLang="en-US" sz="700">
                          <a:latin typeface="+mn-ea"/>
                          <a:ea typeface="+mn-ea"/>
                        </a:rPr>
                        <a:t>디지털교과서 사이트로 이동 또는 연동 안내 팝업 제공</a:t>
                      </a:r>
                      <a:endParaRPr lang="en-US" altLang="ko-KR" sz="700"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0426710"/>
                  </a:ext>
                </a:extLst>
              </a:tr>
            </a:tbl>
          </a:graphicData>
        </a:graphic>
      </p:graphicFrame>
      <p:sp>
        <p:nvSpPr>
          <p:cNvPr id="36" name="Rectangle 4">
            <a:extLst>
              <a:ext uri="{FF2B5EF4-FFF2-40B4-BE49-F238E27FC236}">
                <a16:creationId xmlns:a16="http://schemas.microsoft.com/office/drawing/2014/main" id="{6BF041EF-55C7-AAFE-470B-6D7D93FA0338}"/>
              </a:ext>
            </a:extLst>
          </p:cNvPr>
          <p:cNvSpPr/>
          <p:nvPr/>
        </p:nvSpPr>
        <p:spPr>
          <a:xfrm>
            <a:off x="86465" y="894403"/>
            <a:ext cx="1160428" cy="1054035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37" name="Circle">
            <a:extLst>
              <a:ext uri="{FF2B5EF4-FFF2-40B4-BE49-F238E27FC236}">
                <a16:creationId xmlns:a16="http://schemas.microsoft.com/office/drawing/2014/main" id="{4227344A-0507-74E3-AA6C-961AEE1DBFE2}"/>
              </a:ext>
            </a:extLst>
          </p:cNvPr>
          <p:cNvSpPr/>
          <p:nvPr/>
        </p:nvSpPr>
        <p:spPr>
          <a:xfrm>
            <a:off x="26228" y="931455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6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39" name="Rectangle 4">
            <a:extLst>
              <a:ext uri="{FF2B5EF4-FFF2-40B4-BE49-F238E27FC236}">
                <a16:creationId xmlns:a16="http://schemas.microsoft.com/office/drawing/2014/main" id="{BF82AEFD-5734-6CCC-AAFD-FCE60F213DDA}"/>
              </a:ext>
            </a:extLst>
          </p:cNvPr>
          <p:cNvSpPr/>
          <p:nvPr/>
        </p:nvSpPr>
        <p:spPr>
          <a:xfrm>
            <a:off x="6047875" y="39144"/>
            <a:ext cx="1940520" cy="417740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40" name="Rounded Rectangle">
            <a:extLst>
              <a:ext uri="{FF2B5EF4-FFF2-40B4-BE49-F238E27FC236}">
                <a16:creationId xmlns:a16="http://schemas.microsoft.com/office/drawing/2014/main" id="{256FCC27-CAA6-0FEB-A114-EAF7E180E758}"/>
              </a:ext>
            </a:extLst>
          </p:cNvPr>
          <p:cNvSpPr/>
          <p:nvPr/>
        </p:nvSpPr>
        <p:spPr>
          <a:xfrm>
            <a:off x="6125676" y="309501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2</a:t>
            </a:r>
            <a:r>
              <a:rPr lang="en-US" sz="700">
                <a:solidFill>
                  <a:schemeClr val="bg1"/>
                </a:solidFill>
              </a:rPr>
              <a:t>-</a:t>
            </a:r>
            <a:r>
              <a:rPr lang="en-US" altLang="ko-KR" sz="700">
                <a:solidFill>
                  <a:schemeClr val="bg1"/>
                </a:solidFill>
              </a:rPr>
              <a:t>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41" name="Rounded Rectangle">
            <a:extLst>
              <a:ext uri="{FF2B5EF4-FFF2-40B4-BE49-F238E27FC236}">
                <a16:creationId xmlns:a16="http://schemas.microsoft.com/office/drawing/2014/main" id="{EF687ED9-403D-587F-33E9-0B617A5DBEC8}"/>
              </a:ext>
            </a:extLst>
          </p:cNvPr>
          <p:cNvSpPr/>
          <p:nvPr/>
        </p:nvSpPr>
        <p:spPr>
          <a:xfrm>
            <a:off x="7287010" y="309501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2</a:t>
            </a:r>
            <a:r>
              <a:rPr lang="en-US" sz="700">
                <a:solidFill>
                  <a:schemeClr val="bg1"/>
                </a:solidFill>
              </a:rPr>
              <a:t>-</a:t>
            </a:r>
            <a:r>
              <a:rPr lang="en-US" altLang="ko-KR" sz="700">
                <a:solidFill>
                  <a:schemeClr val="bg1"/>
                </a:solidFill>
              </a:rPr>
              <a:t>2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42" name="Rounded Rectangle">
            <a:extLst>
              <a:ext uri="{FF2B5EF4-FFF2-40B4-BE49-F238E27FC236}">
                <a16:creationId xmlns:a16="http://schemas.microsoft.com/office/drawing/2014/main" id="{FE0051BA-2F17-227B-72D9-9C235E609B13}"/>
              </a:ext>
            </a:extLst>
          </p:cNvPr>
          <p:cNvSpPr/>
          <p:nvPr/>
        </p:nvSpPr>
        <p:spPr>
          <a:xfrm>
            <a:off x="464635" y="410441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5</a:t>
            </a:r>
            <a:r>
              <a:rPr lang="en-US" sz="700">
                <a:solidFill>
                  <a:schemeClr val="bg1"/>
                </a:solidFill>
              </a:rPr>
              <a:t>-</a:t>
            </a:r>
            <a:r>
              <a:rPr lang="en-US" altLang="ko-KR" sz="700">
                <a:solidFill>
                  <a:schemeClr val="bg1"/>
                </a:solidFill>
              </a:rPr>
              <a:t>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43" name="Rounded Rectangle">
            <a:extLst>
              <a:ext uri="{FF2B5EF4-FFF2-40B4-BE49-F238E27FC236}">
                <a16:creationId xmlns:a16="http://schemas.microsoft.com/office/drawing/2014/main" id="{76FBED94-0447-59D5-BD1F-CD4BD3B57CE6}"/>
              </a:ext>
            </a:extLst>
          </p:cNvPr>
          <p:cNvSpPr/>
          <p:nvPr/>
        </p:nvSpPr>
        <p:spPr>
          <a:xfrm>
            <a:off x="1604666" y="410441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5</a:t>
            </a:r>
            <a:r>
              <a:rPr lang="en-US" sz="700">
                <a:solidFill>
                  <a:schemeClr val="bg1"/>
                </a:solidFill>
              </a:rPr>
              <a:t>-2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44" name="Rounded Rectangle">
            <a:extLst>
              <a:ext uri="{FF2B5EF4-FFF2-40B4-BE49-F238E27FC236}">
                <a16:creationId xmlns:a16="http://schemas.microsoft.com/office/drawing/2014/main" id="{9C919C25-B5F7-48A2-4E27-4552AA9B47C8}"/>
              </a:ext>
            </a:extLst>
          </p:cNvPr>
          <p:cNvSpPr/>
          <p:nvPr/>
        </p:nvSpPr>
        <p:spPr>
          <a:xfrm>
            <a:off x="2792199" y="410441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5</a:t>
            </a:r>
            <a:r>
              <a:rPr lang="en-US" sz="700">
                <a:solidFill>
                  <a:schemeClr val="bg1"/>
                </a:solidFill>
              </a:rPr>
              <a:t>-3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45" name="Rounded Rectangle">
            <a:extLst>
              <a:ext uri="{FF2B5EF4-FFF2-40B4-BE49-F238E27FC236}">
                <a16:creationId xmlns:a16="http://schemas.microsoft.com/office/drawing/2014/main" id="{900523D5-3A60-9A8D-5C9A-F8633220F566}"/>
              </a:ext>
            </a:extLst>
          </p:cNvPr>
          <p:cNvSpPr/>
          <p:nvPr/>
        </p:nvSpPr>
        <p:spPr>
          <a:xfrm>
            <a:off x="3950043" y="410441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5</a:t>
            </a:r>
            <a:r>
              <a:rPr lang="en-US" sz="700">
                <a:solidFill>
                  <a:schemeClr val="bg1"/>
                </a:solidFill>
              </a:rPr>
              <a:t>-4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46" name="직사각형 45">
            <a:extLst>
              <a:ext uri="{FF2B5EF4-FFF2-40B4-BE49-F238E27FC236}">
                <a16:creationId xmlns:a16="http://schemas.microsoft.com/office/drawing/2014/main" id="{FC39CE42-82CA-A725-44A4-347B2DA01B0E}"/>
              </a:ext>
            </a:extLst>
          </p:cNvPr>
          <p:cNvSpPr/>
          <p:nvPr/>
        </p:nvSpPr>
        <p:spPr>
          <a:xfrm>
            <a:off x="8241476" y="1922861"/>
            <a:ext cx="680671" cy="251884"/>
          </a:xfrm>
          <a:prstGeom prst="rect">
            <a:avLst/>
          </a:prstGeom>
          <a:solidFill>
            <a:srgbClr val="0070C0"/>
          </a:solidFill>
          <a:ln w="6350" cap="flat" cmpd="sng" algn="ctr">
            <a:solidFill>
              <a:schemeClr val="bg1">
                <a:lumMod val="85000"/>
              </a:schemeClr>
            </a:solidFill>
            <a:prstDash val="solid"/>
          </a:ln>
          <a:effectLst/>
        </p:spPr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ko-KR" altLang="en-US" sz="900" b="1" kern="0">
                <a:solidFill>
                  <a:srgbClr val="5B9BD5">
                    <a:lumMod val="20000"/>
                    <a:lumOff val="80000"/>
                  </a:srgbClr>
                </a:solidFill>
              </a:rPr>
              <a:t>학생</a:t>
            </a:r>
            <a:endParaRPr lang="en-US" altLang="ko-KR" sz="900" b="1" kern="0">
              <a:solidFill>
                <a:srgbClr val="5B9BD5">
                  <a:lumMod val="20000"/>
                  <a:lumOff val="80000"/>
                </a:srgbClr>
              </a:solidFill>
            </a:endParaRPr>
          </a:p>
        </p:txBody>
      </p:sp>
      <p:sp>
        <p:nvSpPr>
          <p:cNvPr id="47" name="직사각형 46">
            <a:extLst>
              <a:ext uri="{FF2B5EF4-FFF2-40B4-BE49-F238E27FC236}">
                <a16:creationId xmlns:a16="http://schemas.microsoft.com/office/drawing/2014/main" id="{7786C233-20FA-AD91-A53A-43ACD5EE7717}"/>
              </a:ext>
            </a:extLst>
          </p:cNvPr>
          <p:cNvSpPr/>
          <p:nvPr/>
        </p:nvSpPr>
        <p:spPr>
          <a:xfrm>
            <a:off x="8241476" y="4202923"/>
            <a:ext cx="680671" cy="251884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noFill/>
            <a:prstDash val="solid"/>
          </a:ln>
          <a:effectLst/>
        </p:spPr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ko-KR" altLang="en-US" sz="900" b="1" kern="0">
                <a:solidFill>
                  <a:schemeClr val="tx1"/>
                </a:solidFill>
              </a:rPr>
              <a:t>교사</a:t>
            </a:r>
            <a:endParaRPr lang="en-US" altLang="ko-KR" sz="900" b="1" kern="0">
              <a:solidFill>
                <a:schemeClr val="tx1"/>
              </a:solidFill>
            </a:endParaRPr>
          </a:p>
        </p:txBody>
      </p:sp>
      <p:sp>
        <p:nvSpPr>
          <p:cNvPr id="48" name="직사각형 47">
            <a:extLst>
              <a:ext uri="{FF2B5EF4-FFF2-40B4-BE49-F238E27FC236}">
                <a16:creationId xmlns:a16="http://schemas.microsoft.com/office/drawing/2014/main" id="{2F68E129-C07B-514D-F074-A3BD3D32B287}"/>
              </a:ext>
            </a:extLst>
          </p:cNvPr>
          <p:cNvSpPr/>
          <p:nvPr/>
        </p:nvSpPr>
        <p:spPr>
          <a:xfrm>
            <a:off x="8241476" y="6465172"/>
            <a:ext cx="680672" cy="251884"/>
          </a:xfrm>
          <a:prstGeom prst="rect">
            <a:avLst/>
          </a:prstGeom>
          <a:solidFill>
            <a:srgbClr val="595959"/>
          </a:solidFill>
          <a:ln w="6350" cap="flat" cmpd="sng" algn="ctr">
            <a:solidFill>
              <a:schemeClr val="bg1">
                <a:lumMod val="85000"/>
              </a:schemeClr>
            </a:solidFill>
            <a:prstDash val="solid"/>
          </a:ln>
          <a:effectLst/>
        </p:spPr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ko-KR" altLang="en-US" sz="900" b="1" kern="0">
                <a:solidFill>
                  <a:srgbClr val="5B9BD5">
                    <a:lumMod val="20000"/>
                    <a:lumOff val="80000"/>
                  </a:srgbClr>
                </a:solidFill>
              </a:rPr>
              <a:t>로그아웃</a:t>
            </a:r>
            <a:endParaRPr lang="en-US" altLang="ko-KR" sz="900" b="1" kern="0">
              <a:solidFill>
                <a:srgbClr val="5B9BD5">
                  <a:lumMod val="20000"/>
                  <a:lumOff val="80000"/>
                </a:srgbClr>
              </a:solidFill>
            </a:endParaRPr>
          </a:p>
        </p:txBody>
      </p:sp>
      <p:sp>
        <p:nvSpPr>
          <p:cNvPr id="52" name="Rectangle 4">
            <a:extLst>
              <a:ext uri="{FF2B5EF4-FFF2-40B4-BE49-F238E27FC236}">
                <a16:creationId xmlns:a16="http://schemas.microsoft.com/office/drawing/2014/main" id="{33A52868-1D7C-78CB-7842-CE09D6166CA9}"/>
              </a:ext>
            </a:extLst>
          </p:cNvPr>
          <p:cNvSpPr/>
          <p:nvPr/>
        </p:nvSpPr>
        <p:spPr>
          <a:xfrm>
            <a:off x="86464" y="4878575"/>
            <a:ext cx="4546715" cy="1613471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53" name="Circle">
            <a:extLst>
              <a:ext uri="{FF2B5EF4-FFF2-40B4-BE49-F238E27FC236}">
                <a16:creationId xmlns:a16="http://schemas.microsoft.com/office/drawing/2014/main" id="{A3F074CF-52B2-D8B6-D4EA-76D913139384}"/>
              </a:ext>
            </a:extLst>
          </p:cNvPr>
          <p:cNvSpPr/>
          <p:nvPr/>
        </p:nvSpPr>
        <p:spPr>
          <a:xfrm>
            <a:off x="26228" y="4909690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8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56" name="Rectangle 4">
            <a:extLst>
              <a:ext uri="{FF2B5EF4-FFF2-40B4-BE49-F238E27FC236}">
                <a16:creationId xmlns:a16="http://schemas.microsoft.com/office/drawing/2014/main" id="{E6FC5158-36F2-AA9B-B49B-2F4F05047F39}"/>
              </a:ext>
            </a:extLst>
          </p:cNvPr>
          <p:cNvSpPr/>
          <p:nvPr/>
        </p:nvSpPr>
        <p:spPr>
          <a:xfrm>
            <a:off x="86464" y="2628201"/>
            <a:ext cx="4546715" cy="1599887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57" name="Circle">
            <a:extLst>
              <a:ext uri="{FF2B5EF4-FFF2-40B4-BE49-F238E27FC236}">
                <a16:creationId xmlns:a16="http://schemas.microsoft.com/office/drawing/2014/main" id="{7FE12F97-C449-C335-B64A-4310483901CE}"/>
              </a:ext>
            </a:extLst>
          </p:cNvPr>
          <p:cNvSpPr/>
          <p:nvPr/>
        </p:nvSpPr>
        <p:spPr>
          <a:xfrm>
            <a:off x="26228" y="2659316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7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59" name="제목 32">
            <a:extLst>
              <a:ext uri="{FF2B5EF4-FFF2-40B4-BE49-F238E27FC236}">
                <a16:creationId xmlns:a16="http://schemas.microsoft.com/office/drawing/2014/main" id="{9E94C45B-19C4-A965-3641-1A975B1E2F6D}"/>
              </a:ext>
            </a:extLst>
          </p:cNvPr>
          <p:cNvSpPr txBox="1">
            <a:spLocks/>
          </p:cNvSpPr>
          <p:nvPr/>
        </p:nvSpPr>
        <p:spPr>
          <a:xfrm>
            <a:off x="9611833" y="712033"/>
            <a:ext cx="1722474" cy="29980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ko-KR" sz="800" err="1"/>
              <a:t>GNB_type</a:t>
            </a:r>
            <a:r>
              <a:rPr lang="en-US" altLang="ko-KR" sz="800"/>
              <a:t> 1</a:t>
            </a:r>
            <a:endParaRPr lang="ko-KR" altLang="en-US" sz="800"/>
          </a:p>
        </p:txBody>
      </p:sp>
      <p:sp>
        <p:nvSpPr>
          <p:cNvPr id="60" name="제목 32">
            <a:extLst>
              <a:ext uri="{FF2B5EF4-FFF2-40B4-BE49-F238E27FC236}">
                <a16:creationId xmlns:a16="http://schemas.microsoft.com/office/drawing/2014/main" id="{A6412838-4899-54D2-4AEC-5DBE33A22D8C}"/>
              </a:ext>
            </a:extLst>
          </p:cNvPr>
          <p:cNvSpPr txBox="1">
            <a:spLocks/>
          </p:cNvSpPr>
          <p:nvPr/>
        </p:nvSpPr>
        <p:spPr>
          <a:xfrm>
            <a:off x="9611833" y="407013"/>
            <a:ext cx="1722474" cy="29980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ko-KR" sz="800" kern="120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ALL-</a:t>
            </a:r>
            <a:r>
              <a:rPr lang="en-US" altLang="ko-KR" sz="800">
                <a:latin typeface="+mn-lt"/>
                <a:ea typeface="+mn-ea"/>
                <a:cs typeface="+mn-cs"/>
              </a:rPr>
              <a:t>G</a:t>
            </a:r>
            <a:r>
              <a:rPr lang="en-US" altLang="ko-KR" sz="800" kern="120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NB-001</a:t>
            </a:r>
          </a:p>
        </p:txBody>
      </p:sp>
      <p:sp>
        <p:nvSpPr>
          <p:cNvPr id="6" name="텍스트 상자 19">
            <a:extLst>
              <a:ext uri="{FF2B5EF4-FFF2-40B4-BE49-F238E27FC236}">
                <a16:creationId xmlns:a16="http://schemas.microsoft.com/office/drawing/2014/main" id="{731CF692-2CD1-7350-32AF-95A16CAD67E4}"/>
              </a:ext>
            </a:extLst>
          </p:cNvPr>
          <p:cNvSpPr txBox="1"/>
          <p:nvPr/>
        </p:nvSpPr>
        <p:spPr>
          <a:xfrm>
            <a:off x="6528854" y="2415904"/>
            <a:ext cx="160499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ko-KR" altLang="en-US" sz="800"/>
              <a:t>이미연 선생님 </a:t>
            </a:r>
            <a:r>
              <a:rPr kumimoji="1" lang="en-US" altLang="ko-KR" sz="800"/>
              <a:t>(</a:t>
            </a:r>
            <a:r>
              <a:rPr kumimoji="1" lang="ko-KR" altLang="en-US" sz="800"/>
              <a:t>한국고등학교</a:t>
            </a:r>
            <a:r>
              <a:rPr kumimoji="1" lang="en-US" altLang="ko-KR" sz="800"/>
              <a:t>)</a:t>
            </a:r>
            <a:endParaRPr kumimoji="1" lang="ko-KR" altLang="en-US" sz="800"/>
          </a:p>
        </p:txBody>
      </p:sp>
      <p:sp>
        <p:nvSpPr>
          <p:cNvPr id="26" name="타원 25">
            <a:extLst>
              <a:ext uri="{FF2B5EF4-FFF2-40B4-BE49-F238E27FC236}">
                <a16:creationId xmlns:a16="http://schemas.microsoft.com/office/drawing/2014/main" id="{B1FD6AC4-0FAF-FD02-A35B-AC4A3522773B}"/>
              </a:ext>
            </a:extLst>
          </p:cNvPr>
          <p:cNvSpPr/>
          <p:nvPr/>
        </p:nvSpPr>
        <p:spPr>
          <a:xfrm>
            <a:off x="6433439" y="2445573"/>
            <a:ext cx="139700" cy="1397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pic>
        <p:nvPicPr>
          <p:cNvPr id="29" name="그림 28">
            <a:extLst>
              <a:ext uri="{FF2B5EF4-FFF2-40B4-BE49-F238E27FC236}">
                <a16:creationId xmlns:a16="http://schemas.microsoft.com/office/drawing/2014/main" id="{75F97552-D309-49EB-229A-71112EC10D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037367" y="2431435"/>
            <a:ext cx="138697" cy="164937"/>
          </a:xfrm>
          <a:prstGeom prst="rect">
            <a:avLst/>
          </a:prstGeom>
        </p:spPr>
      </p:pic>
      <p:sp>
        <p:nvSpPr>
          <p:cNvPr id="30" name="텍스트 상자 19">
            <a:extLst>
              <a:ext uri="{FF2B5EF4-FFF2-40B4-BE49-F238E27FC236}">
                <a16:creationId xmlns:a16="http://schemas.microsoft.com/office/drawing/2014/main" id="{8DC75F0E-85A9-1CBF-D7F5-DAC35E68D5F4}"/>
              </a:ext>
            </a:extLst>
          </p:cNvPr>
          <p:cNvSpPr txBox="1"/>
          <p:nvPr/>
        </p:nvSpPr>
        <p:spPr>
          <a:xfrm>
            <a:off x="6309902" y="121801"/>
            <a:ext cx="1748558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ko-KR" altLang="en-US" sz="800"/>
              <a:t>홍성일 학생 </a:t>
            </a:r>
            <a:r>
              <a:rPr kumimoji="1" lang="en-US" altLang="ko-KR" sz="800"/>
              <a:t>(</a:t>
            </a:r>
            <a:r>
              <a:rPr kumimoji="1" lang="ko-KR" altLang="en-US" sz="800"/>
              <a:t>한국고등학교 </a:t>
            </a:r>
            <a:r>
              <a:rPr kumimoji="1" lang="en-US" altLang="ko-KR" sz="800"/>
              <a:t>1</a:t>
            </a:r>
            <a:r>
              <a:rPr kumimoji="1" lang="ko-KR" altLang="en-US" sz="800"/>
              <a:t>학년</a:t>
            </a:r>
            <a:r>
              <a:rPr kumimoji="1" lang="en-US" altLang="ko-KR" sz="800"/>
              <a:t>)</a:t>
            </a:r>
            <a:endParaRPr kumimoji="1" lang="ko-KR" altLang="en-US" sz="800"/>
          </a:p>
        </p:txBody>
      </p:sp>
      <p:sp>
        <p:nvSpPr>
          <p:cNvPr id="31" name="타원 30">
            <a:extLst>
              <a:ext uri="{FF2B5EF4-FFF2-40B4-BE49-F238E27FC236}">
                <a16:creationId xmlns:a16="http://schemas.microsoft.com/office/drawing/2014/main" id="{E4AC13CF-FC3E-FB0A-41EE-58E4E886D144}"/>
              </a:ext>
            </a:extLst>
          </p:cNvPr>
          <p:cNvSpPr/>
          <p:nvPr/>
        </p:nvSpPr>
        <p:spPr>
          <a:xfrm>
            <a:off x="6208502" y="157297"/>
            <a:ext cx="139700" cy="1397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pic>
        <p:nvPicPr>
          <p:cNvPr id="33" name="그림 32">
            <a:extLst>
              <a:ext uri="{FF2B5EF4-FFF2-40B4-BE49-F238E27FC236}">
                <a16:creationId xmlns:a16="http://schemas.microsoft.com/office/drawing/2014/main" id="{E5C01B76-B2B4-A6A2-4509-042EAF0C5CD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037367" y="143159"/>
            <a:ext cx="138697" cy="164937"/>
          </a:xfrm>
          <a:prstGeom prst="rect">
            <a:avLst/>
          </a:prstGeom>
        </p:spPr>
      </p:pic>
      <p:sp>
        <p:nvSpPr>
          <p:cNvPr id="34" name="Circle">
            <a:extLst>
              <a:ext uri="{FF2B5EF4-FFF2-40B4-BE49-F238E27FC236}">
                <a16:creationId xmlns:a16="http://schemas.microsoft.com/office/drawing/2014/main" id="{4EBADDA0-E486-AC9B-4C56-6EE6F8191A69}"/>
              </a:ext>
            </a:extLst>
          </p:cNvPr>
          <p:cNvSpPr/>
          <p:nvPr/>
        </p:nvSpPr>
        <p:spPr>
          <a:xfrm>
            <a:off x="8517955" y="34777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4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49" name="Circle">
            <a:extLst>
              <a:ext uri="{FF2B5EF4-FFF2-40B4-BE49-F238E27FC236}">
                <a16:creationId xmlns:a16="http://schemas.microsoft.com/office/drawing/2014/main" id="{11E7472C-DE17-3129-95D5-DE8220797D0F}"/>
              </a:ext>
            </a:extLst>
          </p:cNvPr>
          <p:cNvSpPr/>
          <p:nvPr/>
        </p:nvSpPr>
        <p:spPr>
          <a:xfrm>
            <a:off x="8090165" y="34777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3</a:t>
            </a:r>
            <a:endParaRPr sz="700">
              <a:solidFill>
                <a:schemeClr val="bg1"/>
              </a:solidFill>
            </a:endParaRPr>
          </a:p>
        </p:txBody>
      </p:sp>
      <p:grpSp>
        <p:nvGrpSpPr>
          <p:cNvPr id="54" name="그룹 53">
            <a:extLst>
              <a:ext uri="{FF2B5EF4-FFF2-40B4-BE49-F238E27FC236}">
                <a16:creationId xmlns:a16="http://schemas.microsoft.com/office/drawing/2014/main" id="{202337A0-583B-CB72-8C84-839F6370011A}"/>
              </a:ext>
            </a:extLst>
          </p:cNvPr>
          <p:cNvGrpSpPr/>
          <p:nvPr/>
        </p:nvGrpSpPr>
        <p:grpSpPr>
          <a:xfrm>
            <a:off x="10913117" y="2907205"/>
            <a:ext cx="116462" cy="134030"/>
            <a:chOff x="10932967" y="2709118"/>
            <a:chExt cx="143318" cy="164937"/>
          </a:xfrm>
        </p:grpSpPr>
        <p:pic>
          <p:nvPicPr>
            <p:cNvPr id="50" name="그림 49">
              <a:extLst>
                <a:ext uri="{FF2B5EF4-FFF2-40B4-BE49-F238E27FC236}">
                  <a16:creationId xmlns:a16="http://schemas.microsoft.com/office/drawing/2014/main" id="{F564DBE8-D3B0-FFF6-7CE9-A5F855D28AE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0932967" y="2709118"/>
              <a:ext cx="138697" cy="164937"/>
            </a:xfrm>
            <a:prstGeom prst="rect">
              <a:avLst/>
            </a:prstGeom>
          </p:spPr>
        </p:pic>
        <p:sp>
          <p:nvSpPr>
            <p:cNvPr id="51" name="타원 50">
              <a:extLst>
                <a:ext uri="{FF2B5EF4-FFF2-40B4-BE49-F238E27FC236}">
                  <a16:creationId xmlns:a16="http://schemas.microsoft.com/office/drawing/2014/main" id="{6CDAE767-F808-AF2A-D947-F0FDD4D17DB4}"/>
                </a:ext>
              </a:extLst>
            </p:cNvPr>
            <p:cNvSpPr/>
            <p:nvPr/>
          </p:nvSpPr>
          <p:spPr>
            <a:xfrm>
              <a:off x="11022285" y="2786155"/>
              <a:ext cx="54000" cy="540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</p:grpSp>
      <p:sp>
        <p:nvSpPr>
          <p:cNvPr id="25" name="사각형: 둥근 모서리 24">
            <a:extLst>
              <a:ext uri="{FF2B5EF4-FFF2-40B4-BE49-F238E27FC236}">
                <a16:creationId xmlns:a16="http://schemas.microsoft.com/office/drawing/2014/main" id="{1B4AC1D2-243C-B041-40E1-2CFA3794C1CB}"/>
              </a:ext>
            </a:extLst>
          </p:cNvPr>
          <p:cNvSpPr/>
          <p:nvPr/>
        </p:nvSpPr>
        <p:spPr>
          <a:xfrm>
            <a:off x="7750175" y="499852"/>
            <a:ext cx="1046305" cy="207550"/>
          </a:xfrm>
          <a:prstGeom prst="roundRect">
            <a:avLst>
              <a:gd name="adj" fmla="val 45350"/>
            </a:avLst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none" lIns="36000" tIns="36000" rIns="36000" bIns="45718" numCol="1" rtlCol="0" anchor="ctr">
            <a:noAutofit/>
          </a:bodyPr>
          <a:lstStyle/>
          <a:p>
            <a:pPr algn="ctr" defTabSz="914309"/>
            <a:r>
              <a:rPr kumimoji="1" lang="en-US" altLang="ko-KR" sz="800" b="1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AI </a:t>
            </a:r>
            <a:r>
              <a:rPr kumimoji="1" lang="ko-KR" altLang="en-US" sz="800" b="1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디지털 교과서 </a:t>
            </a:r>
            <a:endParaRPr kumimoji="1" lang="ko-KR" altLang="en-US" sz="8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0C16E153-07CC-5FB5-B320-4ABFD3B96938}"/>
              </a:ext>
            </a:extLst>
          </p:cNvPr>
          <p:cNvSpPr/>
          <p:nvPr/>
        </p:nvSpPr>
        <p:spPr>
          <a:xfrm>
            <a:off x="7750175" y="2781985"/>
            <a:ext cx="1046305" cy="207550"/>
          </a:xfrm>
          <a:prstGeom prst="roundRect">
            <a:avLst>
              <a:gd name="adj" fmla="val 45350"/>
            </a:avLst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none" lIns="36000" tIns="36000" rIns="36000" bIns="45718" numCol="1" rtlCol="0" anchor="ctr">
            <a:noAutofit/>
          </a:bodyPr>
          <a:lstStyle/>
          <a:p>
            <a:pPr algn="ctr" defTabSz="914309"/>
            <a:r>
              <a:rPr kumimoji="1" lang="en-US" altLang="ko-KR" sz="800" b="1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AI </a:t>
            </a:r>
            <a:r>
              <a:rPr kumimoji="1" lang="ko-KR" altLang="en-US" sz="800" b="1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디지털 교과서 </a:t>
            </a:r>
            <a:endParaRPr kumimoji="1" lang="ko-KR" altLang="en-US" sz="8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38" name="사각형: 둥근 모서리 37">
            <a:extLst>
              <a:ext uri="{FF2B5EF4-FFF2-40B4-BE49-F238E27FC236}">
                <a16:creationId xmlns:a16="http://schemas.microsoft.com/office/drawing/2014/main" id="{C2507369-8C25-D986-0B0D-AB3553688311}"/>
              </a:ext>
            </a:extLst>
          </p:cNvPr>
          <p:cNvSpPr/>
          <p:nvPr/>
        </p:nvSpPr>
        <p:spPr>
          <a:xfrm>
            <a:off x="7750175" y="5008345"/>
            <a:ext cx="1046305" cy="207550"/>
          </a:xfrm>
          <a:prstGeom prst="roundRect">
            <a:avLst>
              <a:gd name="adj" fmla="val 45350"/>
            </a:avLst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none" lIns="36000" tIns="36000" rIns="36000" bIns="45718" numCol="1" rtlCol="0" anchor="ctr">
            <a:noAutofit/>
          </a:bodyPr>
          <a:lstStyle/>
          <a:p>
            <a:pPr algn="ctr" defTabSz="914309"/>
            <a:r>
              <a:rPr kumimoji="1" lang="en-US" altLang="ko-KR" sz="800" b="1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AI </a:t>
            </a:r>
            <a:r>
              <a:rPr kumimoji="1" lang="ko-KR" altLang="en-US" sz="800" b="1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디지털 교과서 </a:t>
            </a:r>
            <a:endParaRPr kumimoji="1" lang="ko-KR" altLang="en-US" sz="8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graphicFrame>
        <p:nvGraphicFramePr>
          <p:cNvPr id="64" name="Google Shape;548;p12">
            <a:extLst>
              <a:ext uri="{FF2B5EF4-FFF2-40B4-BE49-F238E27FC236}">
                <a16:creationId xmlns:a16="http://schemas.microsoft.com/office/drawing/2014/main" id="{BD4D5BF5-2ED3-4434-7EE5-06B1BA468D4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45352323"/>
              </p:ext>
            </p:extLst>
          </p:nvPr>
        </p:nvGraphicFramePr>
        <p:xfrm>
          <a:off x="12192000" y="-21939"/>
          <a:ext cx="1887100" cy="70368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3.0.19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GNB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업데이트</a:t>
                      </a: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: ‘AI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디지털 교과서</a:t>
                      </a: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’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 버튼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589627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3.1.4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GNB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업데이트</a:t>
                      </a: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: ‘AI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서∙논술형 평가</a:t>
                      </a: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’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 버튼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01061125"/>
                  </a:ext>
                </a:extLst>
              </a:tr>
            </a:tbl>
          </a:graphicData>
        </a:graphic>
      </p:graphicFrame>
      <p:sp>
        <p:nvSpPr>
          <p:cNvPr id="55" name="사각형: 둥근 모서리 54">
            <a:extLst>
              <a:ext uri="{FF2B5EF4-FFF2-40B4-BE49-F238E27FC236}">
                <a16:creationId xmlns:a16="http://schemas.microsoft.com/office/drawing/2014/main" id="{8CD35EA8-1C8B-5C71-4384-1D3923566C94}"/>
              </a:ext>
            </a:extLst>
          </p:cNvPr>
          <p:cNvSpPr/>
          <p:nvPr/>
        </p:nvSpPr>
        <p:spPr>
          <a:xfrm>
            <a:off x="6626225" y="499852"/>
            <a:ext cx="1046305" cy="207550"/>
          </a:xfrm>
          <a:prstGeom prst="roundRect">
            <a:avLst>
              <a:gd name="adj" fmla="val 45350"/>
            </a:avLst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none" lIns="36000" tIns="36000" rIns="36000" bIns="45718" numCol="1" rtlCol="0" anchor="ctr">
            <a:noAutofit/>
          </a:bodyPr>
          <a:lstStyle/>
          <a:p>
            <a:pPr algn="ctr" defTabSz="914309"/>
            <a:r>
              <a:rPr kumimoji="1" lang="en-US" altLang="ko-KR" sz="800" b="1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AI </a:t>
            </a:r>
            <a:r>
              <a:rPr kumimoji="1" lang="ko-KR" altLang="en-US" sz="800" b="1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서∙논술형 평가</a:t>
            </a:r>
          </a:p>
        </p:txBody>
      </p:sp>
      <p:sp>
        <p:nvSpPr>
          <p:cNvPr id="65" name="Circle">
            <a:extLst>
              <a:ext uri="{FF2B5EF4-FFF2-40B4-BE49-F238E27FC236}">
                <a16:creationId xmlns:a16="http://schemas.microsoft.com/office/drawing/2014/main" id="{B72217BF-4EE9-C29B-969F-CB665C8E1839}"/>
              </a:ext>
            </a:extLst>
          </p:cNvPr>
          <p:cNvSpPr/>
          <p:nvPr/>
        </p:nvSpPr>
        <p:spPr>
          <a:xfrm>
            <a:off x="7705175" y="542445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>
                <a:solidFill>
                  <a:schemeClr val="bg1"/>
                </a:solidFill>
              </a:rPr>
              <a:t>10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66" name="사각형: 둥근 모서리 65">
            <a:extLst>
              <a:ext uri="{FF2B5EF4-FFF2-40B4-BE49-F238E27FC236}">
                <a16:creationId xmlns:a16="http://schemas.microsoft.com/office/drawing/2014/main" id="{2400AC0E-B951-DE16-FB47-E8E4AB088B3B}"/>
              </a:ext>
            </a:extLst>
          </p:cNvPr>
          <p:cNvSpPr/>
          <p:nvPr/>
        </p:nvSpPr>
        <p:spPr>
          <a:xfrm>
            <a:off x="6626225" y="2784939"/>
            <a:ext cx="1046305" cy="207550"/>
          </a:xfrm>
          <a:prstGeom prst="roundRect">
            <a:avLst>
              <a:gd name="adj" fmla="val 45350"/>
            </a:avLst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none" lIns="36000" tIns="36000" rIns="36000" bIns="45718" numCol="1" rtlCol="0" anchor="ctr">
            <a:noAutofit/>
          </a:bodyPr>
          <a:lstStyle/>
          <a:p>
            <a:pPr algn="ctr" defTabSz="914309"/>
            <a:r>
              <a:rPr kumimoji="1" lang="en-US" altLang="ko-KR" sz="800" b="1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AI </a:t>
            </a:r>
            <a:r>
              <a:rPr kumimoji="1" lang="ko-KR" altLang="en-US" sz="800" b="1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서∙논술형 평가</a:t>
            </a:r>
          </a:p>
        </p:txBody>
      </p:sp>
      <p:sp>
        <p:nvSpPr>
          <p:cNvPr id="67" name="Circle">
            <a:extLst>
              <a:ext uri="{FF2B5EF4-FFF2-40B4-BE49-F238E27FC236}">
                <a16:creationId xmlns:a16="http://schemas.microsoft.com/office/drawing/2014/main" id="{6341CD72-59BC-8826-62BA-DAF0C466D214}"/>
              </a:ext>
            </a:extLst>
          </p:cNvPr>
          <p:cNvSpPr/>
          <p:nvPr/>
        </p:nvSpPr>
        <p:spPr>
          <a:xfrm>
            <a:off x="7705175" y="2827532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>
                <a:solidFill>
                  <a:schemeClr val="bg1"/>
                </a:solidFill>
              </a:rPr>
              <a:t>10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68" name="사각형: 둥근 모서리 67">
            <a:extLst>
              <a:ext uri="{FF2B5EF4-FFF2-40B4-BE49-F238E27FC236}">
                <a16:creationId xmlns:a16="http://schemas.microsoft.com/office/drawing/2014/main" id="{B9A91478-6514-3F6C-876A-8E35341A45C2}"/>
              </a:ext>
            </a:extLst>
          </p:cNvPr>
          <p:cNvSpPr/>
          <p:nvPr/>
        </p:nvSpPr>
        <p:spPr>
          <a:xfrm>
            <a:off x="6626225" y="5019919"/>
            <a:ext cx="1046305" cy="207550"/>
          </a:xfrm>
          <a:prstGeom prst="roundRect">
            <a:avLst>
              <a:gd name="adj" fmla="val 45350"/>
            </a:avLst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none" lIns="36000" tIns="36000" rIns="36000" bIns="45718" numCol="1" rtlCol="0" anchor="ctr">
            <a:noAutofit/>
          </a:bodyPr>
          <a:lstStyle/>
          <a:p>
            <a:pPr algn="ctr" defTabSz="914309"/>
            <a:r>
              <a:rPr kumimoji="1" lang="en-US" altLang="ko-KR" sz="800" b="1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AI </a:t>
            </a:r>
            <a:r>
              <a:rPr kumimoji="1" lang="ko-KR" altLang="en-US" sz="800" b="1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서∙논술형 평가</a:t>
            </a:r>
          </a:p>
        </p:txBody>
      </p:sp>
      <p:sp>
        <p:nvSpPr>
          <p:cNvPr id="69" name="Circle">
            <a:extLst>
              <a:ext uri="{FF2B5EF4-FFF2-40B4-BE49-F238E27FC236}">
                <a16:creationId xmlns:a16="http://schemas.microsoft.com/office/drawing/2014/main" id="{3790B729-30E3-3B4C-51B8-A5CF0ACE1DDC}"/>
              </a:ext>
            </a:extLst>
          </p:cNvPr>
          <p:cNvSpPr/>
          <p:nvPr/>
        </p:nvSpPr>
        <p:spPr>
          <a:xfrm>
            <a:off x="7705175" y="5062512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>
                <a:solidFill>
                  <a:schemeClr val="bg1"/>
                </a:solidFill>
              </a:rPr>
              <a:t>10</a:t>
            </a:r>
            <a:endParaRPr sz="7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8973889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" name="직사각형 492">
            <a:extLst>
              <a:ext uri="{FF2B5EF4-FFF2-40B4-BE49-F238E27FC236}">
                <a16:creationId xmlns:a16="http://schemas.microsoft.com/office/drawing/2014/main" id="{5C000060-D0EA-CE17-25DB-B1FAB58632A1}"/>
              </a:ext>
            </a:extLst>
          </p:cNvPr>
          <p:cNvSpPr/>
          <p:nvPr/>
        </p:nvSpPr>
        <p:spPr>
          <a:xfrm>
            <a:off x="-7644408" y="874971"/>
            <a:ext cx="7375545" cy="2440861"/>
          </a:xfrm>
          <a:prstGeom prst="rect">
            <a:avLst/>
          </a:prstGeom>
          <a:solidFill>
            <a:schemeClr val="bg1">
              <a:alpha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graphicFrame>
        <p:nvGraphicFramePr>
          <p:cNvPr id="93" name="표 92">
            <a:extLst>
              <a:ext uri="{FF2B5EF4-FFF2-40B4-BE49-F238E27FC236}">
                <a16:creationId xmlns:a16="http://schemas.microsoft.com/office/drawing/2014/main" id="{E30FF292-3C44-FE68-4470-83852401A6CC}"/>
              </a:ext>
            </a:extLst>
          </p:cNvPr>
          <p:cNvGraphicFramePr>
            <a:graphicFrameLocks noGrp="1"/>
          </p:cNvGraphicFramePr>
          <p:nvPr/>
        </p:nvGraphicFramePr>
        <p:xfrm>
          <a:off x="9042400" y="111727"/>
          <a:ext cx="3064806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2905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 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TEA-AIR-MON-006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교사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과목리포트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(1/2)_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데이터 없음</a:t>
                      </a:r>
                      <a:endParaRPr lang="ko-KR" altLang="en-US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9" name="양쪽 모서리가 둥근 사각형 18">
            <a:extLst>
              <a:ext uri="{FF2B5EF4-FFF2-40B4-BE49-F238E27FC236}">
                <a16:creationId xmlns:a16="http://schemas.microsoft.com/office/drawing/2014/main" id="{F1C7E435-A0D4-F338-3626-8724FB81F9E7}"/>
              </a:ext>
            </a:extLst>
          </p:cNvPr>
          <p:cNvSpPr/>
          <p:nvPr/>
        </p:nvSpPr>
        <p:spPr>
          <a:xfrm>
            <a:off x="-7661599" y="595573"/>
            <a:ext cx="1176186" cy="213360"/>
          </a:xfrm>
          <a:prstGeom prst="round2SameRect">
            <a:avLst/>
          </a:prstGeom>
          <a:solidFill>
            <a:schemeClr val="tx1">
              <a:lumMod val="50000"/>
              <a:lumOff val="50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>
                <a:solidFill>
                  <a:prstClr val="white"/>
                </a:solidFill>
              </a:rPr>
              <a:t>생활과 윤리 </a:t>
            </a:r>
            <a:r>
              <a:rPr lang="ko-KR" altLang="en-US" sz="800" b="1" dirty="0" err="1">
                <a:solidFill>
                  <a:prstClr val="white"/>
                </a:solidFill>
              </a:rPr>
              <a:t>보충반</a:t>
            </a:r>
            <a:endParaRPr lang="x-none" altLang="en-US" sz="800" b="1" dirty="0">
              <a:solidFill>
                <a:prstClr val="white"/>
              </a:solidFill>
            </a:endParaRPr>
          </a:p>
        </p:txBody>
      </p:sp>
      <p:pic>
        <p:nvPicPr>
          <p:cNvPr id="55" name="그래픽 54" descr="추가 단색으로 채워진">
            <a:extLst>
              <a:ext uri="{FF2B5EF4-FFF2-40B4-BE49-F238E27FC236}">
                <a16:creationId xmlns:a16="http://schemas.microsoft.com/office/drawing/2014/main" id="{998289A3-4516-246F-5C19-4E375787CD3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-6436625" y="653012"/>
            <a:ext cx="136800" cy="136800"/>
          </a:xfrm>
          <a:prstGeom prst="rect">
            <a:avLst/>
          </a:prstGeom>
        </p:spPr>
      </p:pic>
      <p:sp>
        <p:nvSpPr>
          <p:cNvPr id="246" name="TextBox 245">
            <a:extLst>
              <a:ext uri="{FF2B5EF4-FFF2-40B4-BE49-F238E27FC236}">
                <a16:creationId xmlns:a16="http://schemas.microsoft.com/office/drawing/2014/main" id="{0C783C9E-81AA-FB1C-9708-7C3D90C60D18}"/>
              </a:ext>
            </a:extLst>
          </p:cNvPr>
          <p:cNvSpPr txBox="1"/>
          <p:nvPr/>
        </p:nvSpPr>
        <p:spPr>
          <a:xfrm>
            <a:off x="-5506141" y="-26773"/>
            <a:ext cx="287473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rgbClr val="0070C0"/>
                </a:solidFill>
              </a:rPr>
              <a:t>&lt;</a:t>
            </a:r>
            <a:r>
              <a:rPr lang="ko-KR" altLang="en-US" sz="1200" b="1" dirty="0">
                <a:solidFill>
                  <a:srgbClr val="0070C0"/>
                </a:solidFill>
              </a:rPr>
              <a:t>과목 개설 후 데이터 불충분한 경우</a:t>
            </a:r>
            <a:r>
              <a:rPr lang="en-US" altLang="ko-KR" sz="1200" b="1" dirty="0">
                <a:solidFill>
                  <a:srgbClr val="0070C0"/>
                </a:solidFill>
              </a:rPr>
              <a:t>&gt;</a:t>
            </a:r>
            <a:endParaRPr lang="x-none" sz="1200" b="1" dirty="0">
              <a:solidFill>
                <a:srgbClr val="0070C0"/>
              </a:solidFill>
            </a:endParaRPr>
          </a:p>
        </p:txBody>
      </p:sp>
      <p:graphicFrame>
        <p:nvGraphicFramePr>
          <p:cNvPr id="32" name="Google Shape;912;p23">
            <a:extLst>
              <a:ext uri="{FF2B5EF4-FFF2-40B4-BE49-F238E27FC236}">
                <a16:creationId xmlns:a16="http://schemas.microsoft.com/office/drawing/2014/main" id="{3D1F55CD-0B64-7E5D-AC99-FC50C094F2C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84522660"/>
              </p:ext>
            </p:extLst>
          </p:nvPr>
        </p:nvGraphicFramePr>
        <p:xfrm>
          <a:off x="9042400" y="1311015"/>
          <a:ext cx="3037052" cy="26722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96020">
                <a:tc rowSpan="2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 </a:t>
                      </a: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리포트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최초 진입 시 개설한 과목이 없을 경우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아직 개설된 과목이 없습니다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 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과목을 개설하고 리포트를 확인해보세요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!”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문구와 과목 개설하기 버튼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2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1-1 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과목 개설하기 이동 버튼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개설하기 버튼 클릭 시 </a:t>
                      </a:r>
                      <a:r>
                        <a:rPr lang="en-US" altLang="ko-KR" sz="700" b="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02.myclass </a:t>
                      </a:r>
                      <a:r>
                        <a:rPr lang="ko-KR" altLang="en-US" sz="700" b="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개설</a:t>
                      </a:r>
                      <a:r>
                        <a:rPr lang="ko-KR" altLang="en-US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[TEA-NON-Open-001]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화면 이동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43545484"/>
                  </a:ext>
                </a:extLst>
              </a:tr>
              <a:tr h="196020">
                <a:tc rowSpan="2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리포트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학습 이력은 있지만 데이터 불충분한 경우 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학습이 충분히 되지 않았어요 학생들에게 과목 별로 어떤 학습을 진행해야 하는 지 소개해 보면 어떨까요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?”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문구와 학습 콘텐츠 소개하기 버튼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80009610"/>
                  </a:ext>
                </a:extLst>
              </a:tr>
              <a:tr h="19602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2-1 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학습 콘텐츠 소개하기 이동 버튼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개설하기 버튼 클릭 시 </a:t>
                      </a:r>
                      <a:r>
                        <a:rPr lang="en-US" altLang="ko-KR" sz="700" b="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04.cotents AI </a:t>
                      </a:r>
                      <a:r>
                        <a:rPr lang="ko-KR" altLang="en-US" sz="700" b="0" u="sng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추천콘텐츠</a:t>
                      </a:r>
                      <a:r>
                        <a:rPr lang="ko-KR" altLang="en-US" sz="700" b="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[TEA-CON-AI-001]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화면 이동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30705765"/>
                  </a:ext>
                </a:extLst>
              </a:tr>
              <a:tr h="190240">
                <a:tc rowSpan="2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누적 진단 결과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최초 진입 시 개설한 과목이 없을 경우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학습이 충분히 되지 않았어요 학생들에게 과목 별로 어떤 학습을 진행해야 하는 지 소개해 보면 어떨까요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?”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문구와 학습 콘텐츠 소개하기 버튼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51621555"/>
                  </a:ext>
                </a:extLst>
              </a:tr>
              <a:tr h="19024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3-1 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학습 콘텐츠 소개하기 이동 버튼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개설하기 버튼 클릭 시 </a:t>
                      </a:r>
                      <a:r>
                        <a:rPr lang="en-US" altLang="ko-KR" sz="700" b="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04.cotents AI </a:t>
                      </a:r>
                      <a:r>
                        <a:rPr lang="ko-KR" altLang="en-US" sz="700" b="0" u="sng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추천콘텐츠</a:t>
                      </a:r>
                      <a:r>
                        <a:rPr lang="ko-KR" altLang="en-US" sz="700" b="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[TEA-CON-AI-001]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화면 이동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8955528"/>
                  </a:ext>
                </a:extLst>
              </a:tr>
            </a:tbl>
          </a:graphicData>
        </a:graphic>
      </p:graphicFrame>
      <p:grpSp>
        <p:nvGrpSpPr>
          <p:cNvPr id="494" name="그룹 493">
            <a:extLst>
              <a:ext uri="{FF2B5EF4-FFF2-40B4-BE49-F238E27FC236}">
                <a16:creationId xmlns:a16="http://schemas.microsoft.com/office/drawing/2014/main" id="{BA9672B1-970B-B569-10CF-88A5854037BD}"/>
              </a:ext>
            </a:extLst>
          </p:cNvPr>
          <p:cNvGrpSpPr/>
          <p:nvPr/>
        </p:nvGrpSpPr>
        <p:grpSpPr>
          <a:xfrm>
            <a:off x="-5793838" y="1587976"/>
            <a:ext cx="3674404" cy="914153"/>
            <a:chOff x="-6135298" y="3340181"/>
            <a:chExt cx="3674404" cy="914153"/>
          </a:xfrm>
        </p:grpSpPr>
        <p:sp>
          <p:nvSpPr>
            <p:cNvPr id="248" name="TextBox 247">
              <a:extLst>
                <a:ext uri="{FF2B5EF4-FFF2-40B4-BE49-F238E27FC236}">
                  <a16:creationId xmlns:a16="http://schemas.microsoft.com/office/drawing/2014/main" id="{56C0E057-6D9D-321B-ED7A-6B475F5FAB6D}"/>
                </a:ext>
              </a:extLst>
            </p:cNvPr>
            <p:cNvSpPr txBox="1"/>
            <p:nvPr/>
          </p:nvSpPr>
          <p:spPr>
            <a:xfrm>
              <a:off x="-6135298" y="3340181"/>
              <a:ext cx="3674404" cy="4810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ko-KR" altLang="en-US" sz="900" b="1" dirty="0">
                  <a:solidFill>
                    <a:prstClr val="black"/>
                  </a:solidFill>
                </a:rPr>
                <a:t>학생들이 아직 학습이 충분히 되지 않았어요</a:t>
              </a:r>
              <a:r>
                <a:rPr lang="en-US" altLang="ko-KR" sz="900" b="1" dirty="0">
                  <a:solidFill>
                    <a:prstClr val="black"/>
                  </a:solidFill>
                </a:rPr>
                <a:t>.</a:t>
              </a:r>
            </a:p>
            <a:p>
              <a:pPr algn="ctr">
                <a:lnSpc>
                  <a:spcPct val="150000"/>
                </a:lnSpc>
              </a:pPr>
              <a:r>
                <a:rPr lang="ko-KR" altLang="en-US" sz="900" b="1" dirty="0">
                  <a:solidFill>
                    <a:prstClr val="black"/>
                  </a:solidFill>
                </a:rPr>
                <a:t>학생들에게 콘텐츠 이용 방법과 학습 방법을 소개해 보면 어떨까요</a:t>
              </a:r>
              <a:r>
                <a:rPr lang="en-US" altLang="ko-KR" sz="900" b="1" dirty="0">
                  <a:solidFill>
                    <a:prstClr val="black"/>
                  </a:solidFill>
                </a:rPr>
                <a:t>?</a:t>
              </a:r>
            </a:p>
          </p:txBody>
        </p:sp>
        <p:sp>
          <p:nvSpPr>
            <p:cNvPr id="27" name="모서리가 둥근 직사각형 248">
              <a:extLst>
                <a:ext uri="{FF2B5EF4-FFF2-40B4-BE49-F238E27FC236}">
                  <a16:creationId xmlns:a16="http://schemas.microsoft.com/office/drawing/2014/main" id="{1B1FB811-1409-79B6-2886-EFA4CA706859}"/>
                </a:ext>
              </a:extLst>
            </p:cNvPr>
            <p:cNvSpPr/>
            <p:nvPr/>
          </p:nvSpPr>
          <p:spPr>
            <a:xfrm>
              <a:off x="-5021363" y="3944283"/>
              <a:ext cx="1388258" cy="310051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12700" cap="flat">
              <a:solidFill>
                <a:schemeClr val="tx1">
                  <a:lumMod val="75000"/>
                  <a:lumOff val="25000"/>
                </a:schemeClr>
              </a:solidFill>
              <a:miter lim="400000"/>
            </a:ln>
            <a:effectLst/>
          </p:spPr>
          <p:txBody>
            <a:bodyPr wrap="square" lIns="0" tIns="0" rIns="0" bIns="0" numCol="1" rtlCol="0" anchor="ctr" anchorCtr="0">
              <a:noAutofit/>
            </a:bodyPr>
            <a:lstStyle/>
            <a:p>
              <a:pPr algn="ctr" defTabSz="914309"/>
              <a:r>
                <a:rPr kumimoji="1" lang="ko-KR" altLang="en-US" sz="900" dirty="0"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학습 콘텐츠 소개하기</a:t>
              </a:r>
              <a:endParaRPr kumimoji="1" lang="x-none" altLang="en-US" sz="900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</p:grpSp>
      <p:sp>
        <p:nvSpPr>
          <p:cNvPr id="144" name="TextBox 143">
            <a:extLst>
              <a:ext uri="{FF2B5EF4-FFF2-40B4-BE49-F238E27FC236}">
                <a16:creationId xmlns:a16="http://schemas.microsoft.com/office/drawing/2014/main" id="{11D17DF3-EE6B-EEB6-AD42-4DFACA46772C}"/>
              </a:ext>
            </a:extLst>
          </p:cNvPr>
          <p:cNvSpPr txBox="1"/>
          <p:nvPr/>
        </p:nvSpPr>
        <p:spPr>
          <a:xfrm>
            <a:off x="313249" y="935431"/>
            <a:ext cx="755015" cy="1692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100" b="1" dirty="0"/>
              <a:t>과목 리포트</a:t>
            </a:r>
            <a:endParaRPr lang="en-US" altLang="ko-KR" sz="1050" b="1" dirty="0"/>
          </a:p>
        </p:txBody>
      </p:sp>
      <p:pic>
        <p:nvPicPr>
          <p:cNvPr id="152" name="Graphic 11">
            <a:extLst>
              <a:ext uri="{FF2B5EF4-FFF2-40B4-BE49-F238E27FC236}">
                <a16:creationId xmlns:a16="http://schemas.microsoft.com/office/drawing/2014/main" id="{F37D2E57-4306-C927-FFE6-391FA74A6915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209694" y="939545"/>
            <a:ext cx="155002" cy="155002"/>
          </a:xfrm>
          <a:prstGeom prst="rect">
            <a:avLst/>
          </a:prstGeom>
        </p:spPr>
      </p:pic>
      <p:grpSp>
        <p:nvGrpSpPr>
          <p:cNvPr id="394" name="그룹 393">
            <a:extLst>
              <a:ext uri="{FF2B5EF4-FFF2-40B4-BE49-F238E27FC236}">
                <a16:creationId xmlns:a16="http://schemas.microsoft.com/office/drawing/2014/main" id="{4E1B9AB3-4C4B-EB20-2A01-E7537299A7B7}"/>
              </a:ext>
            </a:extLst>
          </p:cNvPr>
          <p:cNvGrpSpPr/>
          <p:nvPr/>
        </p:nvGrpSpPr>
        <p:grpSpPr>
          <a:xfrm>
            <a:off x="76734" y="6752397"/>
            <a:ext cx="8825756" cy="552656"/>
            <a:chOff x="-52081" y="6003457"/>
            <a:chExt cx="8988317" cy="552656"/>
          </a:xfrm>
        </p:grpSpPr>
        <p:sp>
          <p:nvSpPr>
            <p:cNvPr id="395" name="직사각형 394">
              <a:extLst>
                <a:ext uri="{FF2B5EF4-FFF2-40B4-BE49-F238E27FC236}">
                  <a16:creationId xmlns:a16="http://schemas.microsoft.com/office/drawing/2014/main" id="{6F779FC0-E820-6DD8-DDF8-83C30F0CC96A}"/>
                </a:ext>
              </a:extLst>
            </p:cNvPr>
            <p:cNvSpPr/>
            <p:nvPr/>
          </p:nvSpPr>
          <p:spPr>
            <a:xfrm>
              <a:off x="-52081" y="6003457"/>
              <a:ext cx="8988316" cy="55265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396" name="Border">
              <a:extLst>
                <a:ext uri="{FF2B5EF4-FFF2-40B4-BE49-F238E27FC236}">
                  <a16:creationId xmlns:a16="http://schemas.microsoft.com/office/drawing/2014/main" id="{0212923A-3C47-FADA-0C46-64044537AFE0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4438515" y="1956315"/>
              <a:ext cx="148471" cy="8846970"/>
            </a:xfrm>
            <a:custGeom>
              <a:avLst/>
              <a:gdLst>
                <a:gd name="T0" fmla="*/ 0 w 909"/>
                <a:gd name="T1" fmla="*/ 0 h 3585"/>
                <a:gd name="T2" fmla="*/ 467 w 909"/>
                <a:gd name="T3" fmla="*/ 535 h 3585"/>
                <a:gd name="T4" fmla="*/ 0 w 909"/>
                <a:gd name="T5" fmla="*/ 896 h 3585"/>
                <a:gd name="T6" fmla="*/ 467 w 909"/>
                <a:gd name="T7" fmla="*/ 1409 h 3585"/>
                <a:gd name="T8" fmla="*/ 0 w 909"/>
                <a:gd name="T9" fmla="*/ 1793 h 3585"/>
                <a:gd name="T10" fmla="*/ 467 w 909"/>
                <a:gd name="T11" fmla="*/ 2284 h 3585"/>
                <a:gd name="T12" fmla="*/ 0 w 909"/>
                <a:gd name="T13" fmla="*/ 2689 h 3585"/>
                <a:gd name="T14" fmla="*/ 467 w 909"/>
                <a:gd name="T15" fmla="*/ 3158 h 3585"/>
                <a:gd name="T16" fmla="*/ 0 w 909"/>
                <a:gd name="T17" fmla="*/ 3585 h 3585"/>
                <a:gd name="T18" fmla="*/ 442 w 909"/>
                <a:gd name="T19" fmla="*/ 3585 h 3585"/>
                <a:gd name="T20" fmla="*/ 909 w 909"/>
                <a:gd name="T21" fmla="*/ 3158 h 3585"/>
                <a:gd name="T22" fmla="*/ 442 w 909"/>
                <a:gd name="T23" fmla="*/ 2689 h 3585"/>
                <a:gd name="T24" fmla="*/ 909 w 909"/>
                <a:gd name="T25" fmla="*/ 2284 h 3585"/>
                <a:gd name="T26" fmla="*/ 442 w 909"/>
                <a:gd name="T27" fmla="*/ 1793 h 3585"/>
                <a:gd name="T28" fmla="*/ 909 w 909"/>
                <a:gd name="T29" fmla="*/ 1409 h 3585"/>
                <a:gd name="T30" fmla="*/ 442 w 909"/>
                <a:gd name="T31" fmla="*/ 896 h 3585"/>
                <a:gd name="T32" fmla="*/ 909 w 909"/>
                <a:gd name="T33" fmla="*/ 535 h 3585"/>
                <a:gd name="T34" fmla="*/ 442 w 909"/>
                <a:gd name="T35" fmla="*/ 0 h 3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09" h="3585">
                  <a:moveTo>
                    <a:pt x="0" y="0"/>
                  </a:moveTo>
                  <a:lnTo>
                    <a:pt x="467" y="535"/>
                  </a:lnTo>
                  <a:lnTo>
                    <a:pt x="0" y="896"/>
                  </a:lnTo>
                  <a:lnTo>
                    <a:pt x="467" y="1409"/>
                  </a:lnTo>
                  <a:lnTo>
                    <a:pt x="0" y="1793"/>
                  </a:lnTo>
                  <a:lnTo>
                    <a:pt x="467" y="2284"/>
                  </a:lnTo>
                  <a:lnTo>
                    <a:pt x="0" y="2689"/>
                  </a:lnTo>
                  <a:lnTo>
                    <a:pt x="467" y="3158"/>
                  </a:lnTo>
                  <a:lnTo>
                    <a:pt x="0" y="3585"/>
                  </a:lnTo>
                  <a:moveTo>
                    <a:pt x="442" y="3585"/>
                  </a:moveTo>
                  <a:lnTo>
                    <a:pt x="909" y="3158"/>
                  </a:lnTo>
                  <a:lnTo>
                    <a:pt x="442" y="2689"/>
                  </a:lnTo>
                  <a:lnTo>
                    <a:pt x="909" y="2284"/>
                  </a:lnTo>
                  <a:lnTo>
                    <a:pt x="442" y="1793"/>
                  </a:lnTo>
                  <a:lnTo>
                    <a:pt x="909" y="1409"/>
                  </a:lnTo>
                  <a:lnTo>
                    <a:pt x="442" y="896"/>
                  </a:lnTo>
                  <a:lnTo>
                    <a:pt x="909" y="535"/>
                  </a:lnTo>
                  <a:lnTo>
                    <a:pt x="442" y="0"/>
                  </a:lnTo>
                </a:path>
              </a:pathLst>
            </a:custGeom>
            <a:no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aphicFrame>
        <p:nvGraphicFramePr>
          <p:cNvPr id="397" name="표 752">
            <a:extLst>
              <a:ext uri="{FF2B5EF4-FFF2-40B4-BE49-F238E27FC236}">
                <a16:creationId xmlns:a16="http://schemas.microsoft.com/office/drawing/2014/main" id="{3EF12222-4C66-64F8-1AE4-011647F4136B}"/>
              </a:ext>
            </a:extLst>
          </p:cNvPr>
          <p:cNvGraphicFramePr>
            <a:graphicFrameLocks noGrp="1"/>
          </p:cNvGraphicFramePr>
          <p:nvPr/>
        </p:nvGraphicFramePr>
        <p:xfrm>
          <a:off x="528546" y="4409343"/>
          <a:ext cx="8146146" cy="216243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57691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357691">
                  <a:extLst>
                    <a:ext uri="{9D8B030D-6E8A-4147-A177-3AD203B41FA5}">
                      <a16:colId xmlns:a16="http://schemas.microsoft.com/office/drawing/2014/main" val="2816591719"/>
                    </a:ext>
                  </a:extLst>
                </a:gridCol>
                <a:gridCol w="1357691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357691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1357691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1357691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</a:tblGrid>
              <a:tr h="234183"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464693"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5892381"/>
                  </a:ext>
                </a:extLst>
              </a:tr>
              <a:tr h="464693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619291">
                <a:tc>
                  <a:txBody>
                    <a:bodyPr/>
                    <a:lstStyle/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287351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sp>
        <p:nvSpPr>
          <p:cNvPr id="399" name="TextBox 398">
            <a:extLst>
              <a:ext uri="{FF2B5EF4-FFF2-40B4-BE49-F238E27FC236}">
                <a16:creationId xmlns:a16="http://schemas.microsoft.com/office/drawing/2014/main" id="{1FB40FE0-CD78-16FB-25A6-0A9248E6017B}"/>
              </a:ext>
            </a:extLst>
          </p:cNvPr>
          <p:cNvSpPr txBox="1"/>
          <p:nvPr/>
        </p:nvSpPr>
        <p:spPr>
          <a:xfrm>
            <a:off x="1196301" y="6633331"/>
            <a:ext cx="120385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실전 윤리와 윤리 문제에</a:t>
            </a:r>
            <a:r>
              <a:rPr kumimoji="1" lang="en-US" altLang="ko-KR" sz="800" dirty="0">
                <a:solidFill>
                  <a:prstClr val="black"/>
                </a:solidFill>
              </a:rPr>
              <a:t>…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00" name="TextBox 399">
            <a:extLst>
              <a:ext uri="{FF2B5EF4-FFF2-40B4-BE49-F238E27FC236}">
                <a16:creationId xmlns:a16="http://schemas.microsoft.com/office/drawing/2014/main" id="{691306B1-9600-E274-3B56-513DE2CF47AE}"/>
              </a:ext>
            </a:extLst>
          </p:cNvPr>
          <p:cNvSpPr txBox="1"/>
          <p:nvPr/>
        </p:nvSpPr>
        <p:spPr>
          <a:xfrm>
            <a:off x="2917287" y="6600627"/>
            <a:ext cx="79188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삶과 죽음의 윤리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01" name="TextBox 400">
            <a:extLst>
              <a:ext uri="{FF2B5EF4-FFF2-40B4-BE49-F238E27FC236}">
                <a16:creationId xmlns:a16="http://schemas.microsoft.com/office/drawing/2014/main" id="{380108E2-74ED-73B1-407A-CD390260A161}"/>
              </a:ext>
            </a:extLst>
          </p:cNvPr>
          <p:cNvSpPr txBox="1"/>
          <p:nvPr/>
        </p:nvSpPr>
        <p:spPr>
          <a:xfrm>
            <a:off x="4178284" y="6600627"/>
            <a:ext cx="953787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생명</a:t>
            </a:r>
            <a:r>
              <a:rPr kumimoji="1" lang="en-US" altLang="ko-KR" sz="800" dirty="0">
                <a:solidFill>
                  <a:prstClr val="black"/>
                </a:solidFill>
              </a:rPr>
              <a:t>, </a:t>
            </a:r>
            <a:r>
              <a:rPr kumimoji="1" lang="ko-KR" altLang="en-US" sz="800" dirty="0">
                <a:solidFill>
                  <a:prstClr val="black"/>
                </a:solidFill>
              </a:rPr>
              <a:t>사랑과 성 윤리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02" name="TextBox 401">
            <a:extLst>
              <a:ext uri="{FF2B5EF4-FFF2-40B4-BE49-F238E27FC236}">
                <a16:creationId xmlns:a16="http://schemas.microsoft.com/office/drawing/2014/main" id="{A273AF3A-50E2-3091-370E-E1981825F883}"/>
              </a:ext>
            </a:extLst>
          </p:cNvPr>
          <p:cNvSpPr txBox="1"/>
          <p:nvPr/>
        </p:nvSpPr>
        <p:spPr>
          <a:xfrm>
            <a:off x="5500249" y="6635928"/>
            <a:ext cx="104355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ctr"/>
            <a:r>
              <a:rPr kumimoji="1" lang="ko-KR" altLang="en-US" sz="800" dirty="0">
                <a:solidFill>
                  <a:prstClr val="black"/>
                </a:solidFill>
              </a:rPr>
              <a:t>직업</a:t>
            </a:r>
            <a:r>
              <a:rPr kumimoji="1" lang="en-US" altLang="ko-KR" sz="800" dirty="0">
                <a:solidFill>
                  <a:prstClr val="black"/>
                </a:solidFill>
              </a:rPr>
              <a:t>, </a:t>
            </a:r>
            <a:r>
              <a:rPr kumimoji="1" lang="ko-KR" altLang="en-US" sz="800" dirty="0">
                <a:solidFill>
                  <a:prstClr val="black"/>
                </a:solidFill>
              </a:rPr>
              <a:t>청렴</a:t>
            </a:r>
            <a:r>
              <a:rPr kumimoji="1" lang="en-US" altLang="ko-KR" sz="800" dirty="0">
                <a:solidFill>
                  <a:prstClr val="black"/>
                </a:solidFill>
              </a:rPr>
              <a:t>, </a:t>
            </a:r>
            <a:r>
              <a:rPr kumimoji="1" lang="ko-KR" altLang="en-US" sz="800" dirty="0">
                <a:solidFill>
                  <a:prstClr val="black"/>
                </a:solidFill>
              </a:rPr>
              <a:t>사회 정의</a:t>
            </a:r>
            <a:r>
              <a:rPr kumimoji="1" lang="en-US" altLang="ko-KR" sz="800" dirty="0">
                <a:solidFill>
                  <a:prstClr val="black"/>
                </a:solidFill>
              </a:rPr>
              <a:t>…</a:t>
            </a:r>
          </a:p>
        </p:txBody>
      </p:sp>
      <p:sp>
        <p:nvSpPr>
          <p:cNvPr id="403" name="TextBox 402">
            <a:extLst>
              <a:ext uri="{FF2B5EF4-FFF2-40B4-BE49-F238E27FC236}">
                <a16:creationId xmlns:a16="http://schemas.microsoft.com/office/drawing/2014/main" id="{B1F0864D-6105-AD32-98E6-836F5229FBC3}"/>
              </a:ext>
            </a:extLst>
          </p:cNvPr>
          <p:cNvSpPr txBox="1"/>
          <p:nvPr/>
        </p:nvSpPr>
        <p:spPr>
          <a:xfrm>
            <a:off x="6912741" y="6610702"/>
            <a:ext cx="89447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>
                <a:solidFill>
                  <a:prstClr val="black"/>
                </a:solidFill>
              </a:rPr>
              <a:t>국가와 시민의 윤리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04" name="모서리가 둥근 직사각형 1092">
            <a:extLst>
              <a:ext uri="{FF2B5EF4-FFF2-40B4-BE49-F238E27FC236}">
                <a16:creationId xmlns:a16="http://schemas.microsoft.com/office/drawing/2014/main" id="{B1AFF1B1-EB48-B6A3-C651-032F3C758456}"/>
              </a:ext>
            </a:extLst>
          </p:cNvPr>
          <p:cNvSpPr/>
          <p:nvPr/>
        </p:nvSpPr>
        <p:spPr>
          <a:xfrm rot="16200000">
            <a:off x="1584957" y="5791586"/>
            <a:ext cx="45721" cy="2067750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kumimoji="1" lang="ko-KR" altLang="en-US"/>
          </a:p>
        </p:txBody>
      </p:sp>
      <p:grpSp>
        <p:nvGrpSpPr>
          <p:cNvPr id="405" name="그룹 404">
            <a:extLst>
              <a:ext uri="{FF2B5EF4-FFF2-40B4-BE49-F238E27FC236}">
                <a16:creationId xmlns:a16="http://schemas.microsoft.com/office/drawing/2014/main" id="{8FD678BD-B80B-0EC1-21E0-BECD0D74894E}"/>
              </a:ext>
            </a:extLst>
          </p:cNvPr>
          <p:cNvGrpSpPr/>
          <p:nvPr/>
        </p:nvGrpSpPr>
        <p:grpSpPr>
          <a:xfrm>
            <a:off x="7420708" y="4281857"/>
            <a:ext cx="1257379" cy="78075"/>
            <a:chOff x="7449386" y="3140807"/>
            <a:chExt cx="1257379" cy="78075"/>
          </a:xfrm>
        </p:grpSpPr>
        <p:sp>
          <p:nvSpPr>
            <p:cNvPr id="406" name="TextBox 53">
              <a:extLst>
                <a:ext uri="{FF2B5EF4-FFF2-40B4-BE49-F238E27FC236}">
                  <a16:creationId xmlns:a16="http://schemas.microsoft.com/office/drawing/2014/main" id="{12362166-960A-DE93-7523-B8FB5C2B82DA}"/>
                </a:ext>
              </a:extLst>
            </p:cNvPr>
            <p:cNvSpPr txBox="1"/>
            <p:nvPr/>
          </p:nvSpPr>
          <p:spPr>
            <a:xfrm>
              <a:off x="7998238" y="3140807"/>
              <a:ext cx="708527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생활과 윤리 </a:t>
              </a:r>
              <a:r>
                <a:rPr lang="ko-KR" altLang="en-US" sz="500" dirty="0" err="1"/>
                <a:t>보충반</a:t>
              </a:r>
              <a:r>
                <a:rPr lang="ko-KR" altLang="en-US" sz="500" dirty="0"/>
                <a:t> 평균</a:t>
              </a:r>
              <a:endParaRPr lang="en-US" altLang="ko-KR" sz="500" dirty="0"/>
            </a:p>
          </p:txBody>
        </p:sp>
        <p:sp>
          <p:nvSpPr>
            <p:cNvPr id="407" name="TextBox 406">
              <a:extLst>
                <a:ext uri="{FF2B5EF4-FFF2-40B4-BE49-F238E27FC236}">
                  <a16:creationId xmlns:a16="http://schemas.microsoft.com/office/drawing/2014/main" id="{DE2148A1-3CAD-71E0-6DE3-049C0A36CC5C}"/>
                </a:ext>
              </a:extLst>
            </p:cNvPr>
            <p:cNvSpPr txBox="1"/>
            <p:nvPr/>
          </p:nvSpPr>
          <p:spPr>
            <a:xfrm>
              <a:off x="7554915" y="3141529"/>
              <a:ext cx="27892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과목 평균</a:t>
              </a:r>
              <a:endParaRPr lang="en-US" altLang="ko-KR" sz="500" dirty="0"/>
            </a:p>
          </p:txBody>
        </p:sp>
        <p:sp>
          <p:nvSpPr>
            <p:cNvPr id="408" name="직사각형 407">
              <a:extLst>
                <a:ext uri="{FF2B5EF4-FFF2-40B4-BE49-F238E27FC236}">
                  <a16:creationId xmlns:a16="http://schemas.microsoft.com/office/drawing/2014/main" id="{561D0EA4-5C9A-A2AD-4C88-189B7841F5D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449386" y="3142815"/>
              <a:ext cx="72787" cy="72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409" name="직사각형 408">
              <a:extLst>
                <a:ext uri="{FF2B5EF4-FFF2-40B4-BE49-F238E27FC236}">
                  <a16:creationId xmlns:a16="http://schemas.microsoft.com/office/drawing/2014/main" id="{42D99008-8369-1B17-4B86-595194D1244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04204" y="3146882"/>
              <a:ext cx="72787" cy="72000"/>
            </a:xfrm>
            <a:prstGeom prst="rect">
              <a:avLst/>
            </a:pr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 dirty="0"/>
            </a:p>
          </p:txBody>
        </p:sp>
      </p:grpSp>
      <p:sp>
        <p:nvSpPr>
          <p:cNvPr id="410" name="TextBox 409">
            <a:extLst>
              <a:ext uri="{FF2B5EF4-FFF2-40B4-BE49-F238E27FC236}">
                <a16:creationId xmlns:a16="http://schemas.microsoft.com/office/drawing/2014/main" id="{DBCE5964-008F-D8E7-2B27-FB26B2650CA2}"/>
              </a:ext>
            </a:extLst>
          </p:cNvPr>
          <p:cNvSpPr txBox="1"/>
          <p:nvPr/>
        </p:nvSpPr>
        <p:spPr>
          <a:xfrm>
            <a:off x="277094" y="4409343"/>
            <a:ext cx="205184" cy="2462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dirty="0">
                <a:solidFill>
                  <a:prstClr val="black"/>
                </a:solidFill>
              </a:rPr>
              <a:t>매우</a:t>
            </a:r>
            <a:endParaRPr kumimoji="1" lang="en-US" altLang="x-none" sz="800" dirty="0">
              <a:solidFill>
                <a:prstClr val="black"/>
              </a:solidFill>
            </a:endParaRPr>
          </a:p>
          <a:p>
            <a:r>
              <a:rPr kumimoji="1" lang="x-none" altLang="en-US" sz="800" dirty="0">
                <a:solidFill>
                  <a:prstClr val="black"/>
                </a:solidFill>
              </a:rPr>
              <a:t>우수</a:t>
            </a:r>
          </a:p>
        </p:txBody>
      </p:sp>
      <p:sp>
        <p:nvSpPr>
          <p:cNvPr id="411" name="TextBox 410">
            <a:extLst>
              <a:ext uri="{FF2B5EF4-FFF2-40B4-BE49-F238E27FC236}">
                <a16:creationId xmlns:a16="http://schemas.microsoft.com/office/drawing/2014/main" id="{433E9C1D-2E09-0B7B-922F-3F95E0761D64}"/>
              </a:ext>
            </a:extLst>
          </p:cNvPr>
          <p:cNvSpPr txBox="1"/>
          <p:nvPr/>
        </p:nvSpPr>
        <p:spPr>
          <a:xfrm>
            <a:off x="277094" y="4828897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dirty="0">
                <a:solidFill>
                  <a:prstClr val="black"/>
                </a:solidFill>
              </a:rPr>
              <a:t>우수</a:t>
            </a:r>
          </a:p>
        </p:txBody>
      </p:sp>
      <p:sp>
        <p:nvSpPr>
          <p:cNvPr id="412" name="TextBox 411">
            <a:extLst>
              <a:ext uri="{FF2B5EF4-FFF2-40B4-BE49-F238E27FC236}">
                <a16:creationId xmlns:a16="http://schemas.microsoft.com/office/drawing/2014/main" id="{0D8F222C-F738-9BD7-7DB8-0AF513AC3C7A}"/>
              </a:ext>
            </a:extLst>
          </p:cNvPr>
          <p:cNvSpPr txBox="1"/>
          <p:nvPr/>
        </p:nvSpPr>
        <p:spPr>
          <a:xfrm>
            <a:off x="277094" y="5291323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dirty="0">
                <a:solidFill>
                  <a:prstClr val="black"/>
                </a:solidFill>
              </a:rPr>
              <a:t>보통</a:t>
            </a:r>
          </a:p>
        </p:txBody>
      </p:sp>
      <p:sp>
        <p:nvSpPr>
          <p:cNvPr id="413" name="TextBox 412">
            <a:extLst>
              <a:ext uri="{FF2B5EF4-FFF2-40B4-BE49-F238E27FC236}">
                <a16:creationId xmlns:a16="http://schemas.microsoft.com/office/drawing/2014/main" id="{A1B053A6-327B-AE3A-741A-F41F63FA0526}"/>
              </a:ext>
            </a:extLst>
          </p:cNvPr>
          <p:cNvSpPr txBox="1"/>
          <p:nvPr/>
        </p:nvSpPr>
        <p:spPr>
          <a:xfrm>
            <a:off x="277094" y="5803261"/>
            <a:ext cx="205184" cy="2462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다소</a:t>
            </a:r>
            <a:endParaRPr kumimoji="1" lang="en-US" altLang="en-US" sz="800" dirty="0">
              <a:solidFill>
                <a:prstClr val="black"/>
              </a:solidFill>
            </a:endParaRPr>
          </a:p>
          <a:p>
            <a:r>
              <a:rPr kumimoji="1" lang="x-none" altLang="en-US" sz="800" dirty="0">
                <a:solidFill>
                  <a:prstClr val="black"/>
                </a:solidFill>
              </a:rPr>
              <a:t>미흡</a:t>
            </a:r>
          </a:p>
        </p:txBody>
      </p:sp>
      <p:sp>
        <p:nvSpPr>
          <p:cNvPr id="414" name="TextBox 413">
            <a:extLst>
              <a:ext uri="{FF2B5EF4-FFF2-40B4-BE49-F238E27FC236}">
                <a16:creationId xmlns:a16="http://schemas.microsoft.com/office/drawing/2014/main" id="{79F1D0F4-3050-623F-0780-998450454FDA}"/>
              </a:ext>
            </a:extLst>
          </p:cNvPr>
          <p:cNvSpPr txBox="1"/>
          <p:nvPr/>
        </p:nvSpPr>
        <p:spPr>
          <a:xfrm>
            <a:off x="277094" y="6370191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미흡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15" name="TextBox 414">
            <a:extLst>
              <a:ext uri="{FF2B5EF4-FFF2-40B4-BE49-F238E27FC236}">
                <a16:creationId xmlns:a16="http://schemas.microsoft.com/office/drawing/2014/main" id="{773DBC08-0C34-EDBF-5DC8-84DBA62308D4}"/>
              </a:ext>
            </a:extLst>
          </p:cNvPr>
          <p:cNvSpPr txBox="1"/>
          <p:nvPr/>
        </p:nvSpPr>
        <p:spPr>
          <a:xfrm>
            <a:off x="341617" y="3461802"/>
            <a:ext cx="93134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>
                <a:solidFill>
                  <a:prstClr val="black"/>
                </a:solidFill>
              </a:rPr>
              <a:t>과목 누적 진단 결과</a:t>
            </a:r>
            <a:endParaRPr kumimoji="1" lang="x-none" altLang="en-US" sz="800" b="1" dirty="0">
              <a:solidFill>
                <a:prstClr val="black"/>
              </a:solidFill>
            </a:endParaRPr>
          </a:p>
        </p:txBody>
      </p:sp>
      <p:sp>
        <p:nvSpPr>
          <p:cNvPr id="416" name="TextBox 415">
            <a:extLst>
              <a:ext uri="{FF2B5EF4-FFF2-40B4-BE49-F238E27FC236}">
                <a16:creationId xmlns:a16="http://schemas.microsoft.com/office/drawing/2014/main" id="{C01E3D01-4E74-DDD9-9C64-9D05C72780B6}"/>
              </a:ext>
            </a:extLst>
          </p:cNvPr>
          <p:cNvSpPr txBox="1"/>
          <p:nvPr/>
        </p:nvSpPr>
        <p:spPr>
          <a:xfrm>
            <a:off x="8287986" y="6622484"/>
            <a:ext cx="44723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과학 기술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20" name="TextBox 419">
            <a:extLst>
              <a:ext uri="{FF2B5EF4-FFF2-40B4-BE49-F238E27FC236}">
                <a16:creationId xmlns:a16="http://schemas.microsoft.com/office/drawing/2014/main" id="{F9A1858C-C9F1-776C-0153-C8F43CAF075C}"/>
              </a:ext>
            </a:extLst>
          </p:cNvPr>
          <p:cNvSpPr txBox="1"/>
          <p:nvPr/>
        </p:nvSpPr>
        <p:spPr>
          <a:xfrm>
            <a:off x="1830730" y="3681182"/>
            <a:ext cx="5895807" cy="45467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1000" dirty="0"/>
              <a:t>가장 최근에 진단한 단원은 </a:t>
            </a:r>
            <a:r>
              <a:rPr lang="ko-KR" altLang="en-US" sz="1200" b="1" dirty="0"/>
              <a:t>삶과 죽음의 윤리</a:t>
            </a:r>
            <a:r>
              <a:rPr lang="ko-KR" altLang="en-US" sz="1000" dirty="0"/>
              <a:t>이며</a:t>
            </a:r>
            <a:r>
              <a:rPr lang="en-US" altLang="ko-KR" sz="1000" dirty="0"/>
              <a:t>,</a:t>
            </a:r>
            <a:r>
              <a:rPr lang="ko-KR" altLang="en-US" sz="1000" dirty="0"/>
              <a:t> </a:t>
            </a:r>
            <a:endParaRPr lang="en-US" altLang="ko-KR" sz="1000" dirty="0"/>
          </a:p>
          <a:p>
            <a:pPr algn="ctr">
              <a:lnSpc>
                <a:spcPct val="120000"/>
              </a:lnSpc>
            </a:pPr>
            <a:r>
              <a:rPr lang="ko-KR" altLang="en-US" sz="1000" dirty="0"/>
              <a:t>해당 단원의 반 평균 결과는 </a:t>
            </a:r>
            <a:r>
              <a:rPr lang="ko-KR" altLang="en-US" sz="1400" b="1" dirty="0"/>
              <a:t>우수</a:t>
            </a:r>
            <a:r>
              <a:rPr lang="ko-KR" altLang="en-US" sz="1000" dirty="0"/>
              <a:t> 수준입니다</a:t>
            </a:r>
            <a:r>
              <a:rPr lang="en-US" altLang="ko-KR" sz="1000" dirty="0"/>
              <a:t>.</a:t>
            </a:r>
          </a:p>
        </p:txBody>
      </p:sp>
      <p:sp>
        <p:nvSpPr>
          <p:cNvPr id="489" name="직사각형 488">
            <a:extLst>
              <a:ext uri="{FF2B5EF4-FFF2-40B4-BE49-F238E27FC236}">
                <a16:creationId xmlns:a16="http://schemas.microsoft.com/office/drawing/2014/main" id="{EE31FE30-574E-E9ED-744C-CAAA478734CD}"/>
              </a:ext>
            </a:extLst>
          </p:cNvPr>
          <p:cNvSpPr/>
          <p:nvPr/>
        </p:nvSpPr>
        <p:spPr>
          <a:xfrm>
            <a:off x="263192" y="3610500"/>
            <a:ext cx="8566422" cy="3229843"/>
          </a:xfrm>
          <a:prstGeom prst="rect">
            <a:avLst/>
          </a:prstGeom>
          <a:solidFill>
            <a:schemeClr val="bg1">
              <a:alpha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grpSp>
        <p:nvGrpSpPr>
          <p:cNvPr id="490" name="그룹 244">
            <a:extLst>
              <a:ext uri="{FF2B5EF4-FFF2-40B4-BE49-F238E27FC236}">
                <a16:creationId xmlns:a16="http://schemas.microsoft.com/office/drawing/2014/main" id="{FCA566C0-09A4-1986-44B7-CE6330CFEEF2}"/>
              </a:ext>
            </a:extLst>
          </p:cNvPr>
          <p:cNvGrpSpPr/>
          <p:nvPr/>
        </p:nvGrpSpPr>
        <p:grpSpPr>
          <a:xfrm>
            <a:off x="2607996" y="4706858"/>
            <a:ext cx="4060727" cy="931944"/>
            <a:chOff x="2443846" y="7176193"/>
            <a:chExt cx="4060727" cy="931944"/>
          </a:xfrm>
        </p:grpSpPr>
        <p:sp>
          <p:nvSpPr>
            <p:cNvPr id="491" name="TextBox 490">
              <a:extLst>
                <a:ext uri="{FF2B5EF4-FFF2-40B4-BE49-F238E27FC236}">
                  <a16:creationId xmlns:a16="http://schemas.microsoft.com/office/drawing/2014/main" id="{74496280-1D5B-3CC1-9A15-1F1BF688BB67}"/>
                </a:ext>
              </a:extLst>
            </p:cNvPr>
            <p:cNvSpPr txBox="1"/>
            <p:nvPr/>
          </p:nvSpPr>
          <p:spPr>
            <a:xfrm>
              <a:off x="2443846" y="7176193"/>
              <a:ext cx="4060727" cy="4810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ko-KR" altLang="en-US" sz="900" b="1" dirty="0">
                  <a:solidFill>
                    <a:prstClr val="black"/>
                  </a:solidFill>
                </a:rPr>
                <a:t>학습이 충분히 되지 않았어요</a:t>
              </a:r>
              <a:r>
                <a:rPr lang="en-US" altLang="ko-KR" sz="900" b="1" dirty="0">
                  <a:solidFill>
                    <a:prstClr val="black"/>
                  </a:solidFill>
                </a:rPr>
                <a:t>.</a:t>
              </a:r>
            </a:p>
            <a:p>
              <a:pPr algn="ctr">
                <a:lnSpc>
                  <a:spcPct val="150000"/>
                </a:lnSpc>
              </a:pPr>
              <a:r>
                <a:rPr lang="ko-KR" altLang="en-US" sz="900" b="1" dirty="0">
                  <a:solidFill>
                    <a:prstClr val="black"/>
                  </a:solidFill>
                </a:rPr>
                <a:t>학생들에게 과목 별로 어떤 학습을 진행해야 하는지</a:t>
              </a:r>
              <a:r>
                <a:rPr lang="en-US" altLang="ko-KR" sz="900" b="1" dirty="0">
                  <a:solidFill>
                    <a:prstClr val="black"/>
                  </a:solidFill>
                </a:rPr>
                <a:t> </a:t>
              </a:r>
              <a:r>
                <a:rPr lang="ko-KR" altLang="en-US" sz="900" b="1" dirty="0">
                  <a:solidFill>
                    <a:prstClr val="black"/>
                  </a:solidFill>
                </a:rPr>
                <a:t>소개해 보면 어떨까요</a:t>
              </a:r>
              <a:r>
                <a:rPr lang="en-US" altLang="ko-KR" sz="900" b="1" dirty="0">
                  <a:solidFill>
                    <a:prstClr val="black"/>
                  </a:solidFill>
                </a:rPr>
                <a:t>?</a:t>
              </a:r>
            </a:p>
          </p:txBody>
        </p:sp>
        <p:sp>
          <p:nvSpPr>
            <p:cNvPr id="492" name="모서리가 둥근 직사각형 30">
              <a:extLst>
                <a:ext uri="{FF2B5EF4-FFF2-40B4-BE49-F238E27FC236}">
                  <a16:creationId xmlns:a16="http://schemas.microsoft.com/office/drawing/2014/main" id="{72856F20-89F3-589C-69A7-0E431CF1E1EF}"/>
                </a:ext>
              </a:extLst>
            </p:cNvPr>
            <p:cNvSpPr/>
            <p:nvPr/>
          </p:nvSpPr>
          <p:spPr>
            <a:xfrm>
              <a:off x="3743340" y="7798086"/>
              <a:ext cx="1388258" cy="310051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12700" cap="flat">
              <a:solidFill>
                <a:schemeClr val="tx1">
                  <a:lumMod val="75000"/>
                  <a:lumOff val="25000"/>
                </a:schemeClr>
              </a:solidFill>
              <a:miter lim="400000"/>
            </a:ln>
            <a:effectLst/>
          </p:spPr>
          <p:txBody>
            <a:bodyPr wrap="square" lIns="0" tIns="0" rIns="0" bIns="0" numCol="1" rtlCol="0" anchor="ctr" anchorCtr="0">
              <a:noAutofit/>
            </a:bodyPr>
            <a:lstStyle/>
            <a:p>
              <a:pPr algn="ctr" defTabSz="914309"/>
              <a:r>
                <a:rPr kumimoji="1" lang="ko-KR" altLang="en-US" sz="900" dirty="0"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학습 콘텐츠 소개하기</a:t>
              </a:r>
              <a:endParaRPr kumimoji="1" lang="x-none" altLang="en-US" sz="900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</p:grpSp>
      <p:sp>
        <p:nvSpPr>
          <p:cNvPr id="495" name="TextBox 494">
            <a:extLst>
              <a:ext uri="{FF2B5EF4-FFF2-40B4-BE49-F238E27FC236}">
                <a16:creationId xmlns:a16="http://schemas.microsoft.com/office/drawing/2014/main" id="{06428D9F-AB26-4E5D-F491-C2D741A76240}"/>
              </a:ext>
            </a:extLst>
          </p:cNvPr>
          <p:cNvSpPr txBox="1"/>
          <p:nvPr/>
        </p:nvSpPr>
        <p:spPr>
          <a:xfrm>
            <a:off x="-7639740" y="244439"/>
            <a:ext cx="755015" cy="1692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100" b="1" dirty="0"/>
              <a:t>과목 리포트</a:t>
            </a:r>
            <a:endParaRPr lang="en-US" altLang="ko-KR" sz="1050" b="1" dirty="0"/>
          </a:p>
        </p:txBody>
      </p:sp>
      <p:pic>
        <p:nvPicPr>
          <p:cNvPr id="496" name="Graphic 11">
            <a:extLst>
              <a:ext uri="{FF2B5EF4-FFF2-40B4-BE49-F238E27FC236}">
                <a16:creationId xmlns:a16="http://schemas.microsoft.com/office/drawing/2014/main" id="{C4FAD539-E50B-4FFC-8F2F-DD44C9035432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-6743295" y="248553"/>
            <a:ext cx="155002" cy="155002"/>
          </a:xfrm>
          <a:prstGeom prst="rect">
            <a:avLst/>
          </a:prstGeom>
        </p:spPr>
      </p:pic>
      <p:sp>
        <p:nvSpPr>
          <p:cNvPr id="497" name="Rectangle 4">
            <a:extLst>
              <a:ext uri="{FF2B5EF4-FFF2-40B4-BE49-F238E27FC236}">
                <a16:creationId xmlns:a16="http://schemas.microsoft.com/office/drawing/2014/main" id="{1CB30283-FA08-BC29-2C38-AE4C833D4894}"/>
              </a:ext>
            </a:extLst>
          </p:cNvPr>
          <p:cNvSpPr/>
          <p:nvPr/>
        </p:nvSpPr>
        <p:spPr>
          <a:xfrm>
            <a:off x="214404" y="3420139"/>
            <a:ext cx="8582651" cy="3449098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498" name="Circle">
            <a:extLst>
              <a:ext uri="{FF2B5EF4-FFF2-40B4-BE49-F238E27FC236}">
                <a16:creationId xmlns:a16="http://schemas.microsoft.com/office/drawing/2014/main" id="{B4375B3F-6B2A-E541-BFB1-536175C4F948}"/>
              </a:ext>
            </a:extLst>
          </p:cNvPr>
          <p:cNvSpPr/>
          <p:nvPr/>
        </p:nvSpPr>
        <p:spPr>
          <a:xfrm>
            <a:off x="161097" y="3386778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3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01" name="Rounded Rectangle">
            <a:extLst>
              <a:ext uri="{FF2B5EF4-FFF2-40B4-BE49-F238E27FC236}">
                <a16:creationId xmlns:a16="http://schemas.microsoft.com/office/drawing/2014/main" id="{4AE5D6F4-5E75-587A-BEE1-E3C5E6B52F63}"/>
              </a:ext>
            </a:extLst>
          </p:cNvPr>
          <p:cNvSpPr/>
          <p:nvPr/>
        </p:nvSpPr>
        <p:spPr>
          <a:xfrm>
            <a:off x="3967753" y="5299327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3-1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04" name="Rectangle 4">
            <a:extLst>
              <a:ext uri="{FF2B5EF4-FFF2-40B4-BE49-F238E27FC236}">
                <a16:creationId xmlns:a16="http://schemas.microsoft.com/office/drawing/2014/main" id="{061A4FFD-831F-E530-FD18-B06BECF8E45B}"/>
              </a:ext>
            </a:extLst>
          </p:cNvPr>
          <p:cNvSpPr/>
          <p:nvPr/>
        </p:nvSpPr>
        <p:spPr>
          <a:xfrm>
            <a:off x="-7709483" y="549477"/>
            <a:ext cx="7603183" cy="2870661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505" name="Circle">
            <a:extLst>
              <a:ext uri="{FF2B5EF4-FFF2-40B4-BE49-F238E27FC236}">
                <a16:creationId xmlns:a16="http://schemas.microsoft.com/office/drawing/2014/main" id="{731D4D81-200D-74B2-6387-CD8110CA9D9C}"/>
              </a:ext>
            </a:extLst>
          </p:cNvPr>
          <p:cNvSpPr/>
          <p:nvPr/>
        </p:nvSpPr>
        <p:spPr>
          <a:xfrm>
            <a:off x="-7779298" y="496638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06" name="Rounded Rectangle">
            <a:extLst>
              <a:ext uri="{FF2B5EF4-FFF2-40B4-BE49-F238E27FC236}">
                <a16:creationId xmlns:a16="http://schemas.microsoft.com/office/drawing/2014/main" id="{F4738119-EA4B-4737-E0A1-17787D74B41C}"/>
              </a:ext>
            </a:extLst>
          </p:cNvPr>
          <p:cNvSpPr/>
          <p:nvPr/>
        </p:nvSpPr>
        <p:spPr>
          <a:xfrm>
            <a:off x="-4662397" y="2135043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2-1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3" name="사각형: 둥근 모서리 2">
            <a:extLst>
              <a:ext uri="{FF2B5EF4-FFF2-40B4-BE49-F238E27FC236}">
                <a16:creationId xmlns:a16="http://schemas.microsoft.com/office/drawing/2014/main" id="{59BAE85E-EA7C-BEA1-6676-5A3C864D7B69}"/>
              </a:ext>
            </a:extLst>
          </p:cNvPr>
          <p:cNvSpPr/>
          <p:nvPr/>
        </p:nvSpPr>
        <p:spPr>
          <a:xfrm>
            <a:off x="8287986" y="1300784"/>
            <a:ext cx="396937" cy="351244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bIns="46800" rtlCol="0" anchor="ctr" anchorCtr="0"/>
          <a:lstStyle/>
          <a:p>
            <a:pPr algn="ctr"/>
            <a:r>
              <a:rPr lang="en-US" altLang="ko-KR" sz="2000" b="1" dirty="0">
                <a:solidFill>
                  <a:schemeClr val="tx1"/>
                </a:solidFill>
              </a:rPr>
              <a:t>+</a:t>
            </a:r>
            <a:endParaRPr lang="ko-KR" altLang="en-US" sz="2000" b="1" dirty="0">
              <a:solidFill>
                <a:schemeClr val="tx1"/>
              </a:solidFill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90698E1F-9FA8-4CD1-4543-A6504449C4F0}"/>
              </a:ext>
            </a:extLst>
          </p:cNvPr>
          <p:cNvSpPr/>
          <p:nvPr/>
        </p:nvSpPr>
        <p:spPr>
          <a:xfrm>
            <a:off x="275128" y="1772347"/>
            <a:ext cx="4604581" cy="1568324"/>
          </a:xfrm>
          <a:prstGeom prst="rect">
            <a:avLst/>
          </a:prstGeom>
          <a:solidFill>
            <a:schemeClr val="bg1">
              <a:lumMod val="95000"/>
              <a:alpha val="4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459C7813-AFA2-1FFF-CA20-8E3775C6832B}"/>
              </a:ext>
            </a:extLst>
          </p:cNvPr>
          <p:cNvSpPr txBox="1"/>
          <p:nvPr/>
        </p:nvSpPr>
        <p:spPr>
          <a:xfrm>
            <a:off x="374371" y="1852400"/>
            <a:ext cx="10708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>
                <a:solidFill>
                  <a:prstClr val="black"/>
                </a:solidFill>
              </a:rPr>
              <a:t>과목별 진단 등급 결과 </a:t>
            </a:r>
            <a:endParaRPr kumimoji="1" lang="x-none" altLang="en-US" sz="800" b="1" dirty="0">
              <a:solidFill>
                <a:prstClr val="black"/>
              </a:solidFill>
            </a:endParaRPr>
          </a:p>
        </p:txBody>
      </p:sp>
      <p:grpSp>
        <p:nvGrpSpPr>
          <p:cNvPr id="5" name="그룹 4">
            <a:extLst>
              <a:ext uri="{FF2B5EF4-FFF2-40B4-BE49-F238E27FC236}">
                <a16:creationId xmlns:a16="http://schemas.microsoft.com/office/drawing/2014/main" id="{70B37D35-A247-909F-5B5D-F16A0DBBB554}"/>
              </a:ext>
            </a:extLst>
          </p:cNvPr>
          <p:cNvGrpSpPr/>
          <p:nvPr/>
        </p:nvGrpSpPr>
        <p:grpSpPr>
          <a:xfrm>
            <a:off x="4023012" y="1852400"/>
            <a:ext cx="728901" cy="80152"/>
            <a:chOff x="1814012" y="1633911"/>
            <a:chExt cx="728901" cy="80152"/>
          </a:xfrm>
        </p:grpSpPr>
        <p:sp>
          <p:nvSpPr>
            <p:cNvPr id="6" name="TextBox 53">
              <a:extLst>
                <a:ext uri="{FF2B5EF4-FFF2-40B4-BE49-F238E27FC236}">
                  <a16:creationId xmlns:a16="http://schemas.microsoft.com/office/drawing/2014/main" id="{48F2EDEC-9ABF-9835-3F9A-B88C3B56AD8A}"/>
                </a:ext>
              </a:extLst>
            </p:cNvPr>
            <p:cNvSpPr txBox="1"/>
            <p:nvPr/>
          </p:nvSpPr>
          <p:spPr>
            <a:xfrm>
              <a:off x="2350553" y="1633911"/>
              <a:ext cx="19236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우리반</a:t>
              </a:r>
              <a:endParaRPr lang="en-US" altLang="ko-KR" sz="500" dirty="0"/>
            </a:p>
          </p:txBody>
        </p:sp>
        <p:sp>
          <p:nvSpPr>
            <p:cNvPr id="7" name="TextBox 53">
              <a:extLst>
                <a:ext uri="{FF2B5EF4-FFF2-40B4-BE49-F238E27FC236}">
                  <a16:creationId xmlns:a16="http://schemas.microsoft.com/office/drawing/2014/main" id="{ED6C187A-7AC0-0184-D87A-7B3A67591E03}"/>
                </a:ext>
              </a:extLst>
            </p:cNvPr>
            <p:cNvSpPr txBox="1"/>
            <p:nvPr/>
          </p:nvSpPr>
          <p:spPr>
            <a:xfrm>
              <a:off x="1924012" y="1637119"/>
              <a:ext cx="27892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과목 평균</a:t>
              </a:r>
              <a:endParaRPr lang="en-US" altLang="ko-KR" sz="500" dirty="0"/>
            </a:p>
          </p:txBody>
        </p:sp>
        <p:sp>
          <p:nvSpPr>
            <p:cNvPr id="8" name="직사각형 7">
              <a:extLst>
                <a:ext uri="{FF2B5EF4-FFF2-40B4-BE49-F238E27FC236}">
                  <a16:creationId xmlns:a16="http://schemas.microsoft.com/office/drawing/2014/main" id="{998BADD8-6A4E-9A77-8F7B-565182D7C6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14012" y="1639591"/>
              <a:ext cx="72787" cy="72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9" name="직사각형 8">
              <a:extLst>
                <a:ext uri="{FF2B5EF4-FFF2-40B4-BE49-F238E27FC236}">
                  <a16:creationId xmlns:a16="http://schemas.microsoft.com/office/drawing/2014/main" id="{CB1F900A-3B7A-B540-8CB3-BCBBBC48423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226777" y="1636383"/>
              <a:ext cx="72787" cy="72000"/>
            </a:xfrm>
            <a:prstGeom prst="rect">
              <a:avLst/>
            </a:prstGeom>
            <a:solidFill>
              <a:srgbClr val="7E44F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</p:grpSp>
      <p:graphicFrame>
        <p:nvGraphicFramePr>
          <p:cNvPr id="10" name="차트 9">
            <a:extLst>
              <a:ext uri="{FF2B5EF4-FFF2-40B4-BE49-F238E27FC236}">
                <a16:creationId xmlns:a16="http://schemas.microsoft.com/office/drawing/2014/main" id="{A325E2FB-E874-1030-65E4-6D8ECE646D05}"/>
              </a:ext>
            </a:extLst>
          </p:cNvPr>
          <p:cNvGraphicFramePr/>
          <p:nvPr/>
        </p:nvGraphicFramePr>
        <p:xfrm>
          <a:off x="1681352" y="1828317"/>
          <a:ext cx="1792132" cy="14563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1" name="직사각형 10">
            <a:extLst>
              <a:ext uri="{FF2B5EF4-FFF2-40B4-BE49-F238E27FC236}">
                <a16:creationId xmlns:a16="http://schemas.microsoft.com/office/drawing/2014/main" id="{DD45B368-42ED-3CA9-7ED8-FDF493D0C255}"/>
              </a:ext>
            </a:extLst>
          </p:cNvPr>
          <p:cNvSpPr/>
          <p:nvPr/>
        </p:nvSpPr>
        <p:spPr>
          <a:xfrm>
            <a:off x="4935683" y="1772347"/>
            <a:ext cx="3809602" cy="1568324"/>
          </a:xfrm>
          <a:prstGeom prst="rect">
            <a:avLst/>
          </a:prstGeom>
          <a:solidFill>
            <a:schemeClr val="bg1">
              <a:lumMod val="95000"/>
              <a:alpha val="4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D01D569-C6B2-1CE8-7698-69370D12DAE9}"/>
              </a:ext>
            </a:extLst>
          </p:cNvPr>
          <p:cNvSpPr txBox="1"/>
          <p:nvPr/>
        </p:nvSpPr>
        <p:spPr>
          <a:xfrm>
            <a:off x="5734311" y="2557497"/>
            <a:ext cx="2429443" cy="3326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900" b="1" dirty="0"/>
              <a:t>홍성일</a:t>
            </a:r>
            <a:r>
              <a:rPr lang="ko-KR" altLang="en-US" sz="900" dirty="0"/>
              <a:t> 학생은 학습을 잘하고 있을까요</a:t>
            </a:r>
            <a:r>
              <a:rPr lang="en-US" altLang="ko-KR" sz="900" dirty="0"/>
              <a:t>? </a:t>
            </a:r>
          </a:p>
          <a:p>
            <a:pPr algn="ctr">
              <a:lnSpc>
                <a:spcPct val="120000"/>
              </a:lnSpc>
            </a:pPr>
            <a:r>
              <a:rPr lang="ko-KR" altLang="en-US" sz="1000" dirty="0"/>
              <a:t>리포트를 확인하고 </a:t>
            </a:r>
            <a:r>
              <a:rPr lang="ko-KR" altLang="en-US" sz="1000" b="1" dirty="0"/>
              <a:t>피드백</a:t>
            </a:r>
            <a:r>
              <a:rPr lang="ko-KR" altLang="en-US" sz="1000" dirty="0"/>
              <a:t>을 주세요</a:t>
            </a:r>
            <a:r>
              <a:rPr lang="en-US" altLang="ko-KR" sz="1000" dirty="0"/>
              <a:t>!</a:t>
            </a:r>
          </a:p>
        </p:txBody>
      </p:sp>
      <p:sp>
        <p:nvSpPr>
          <p:cNvPr id="14" name="사각형: 둥근 모서리 13">
            <a:extLst>
              <a:ext uri="{FF2B5EF4-FFF2-40B4-BE49-F238E27FC236}">
                <a16:creationId xmlns:a16="http://schemas.microsoft.com/office/drawing/2014/main" id="{38C3FE2F-0797-0B70-70A2-E558AD57D586}"/>
              </a:ext>
            </a:extLst>
          </p:cNvPr>
          <p:cNvSpPr/>
          <p:nvPr/>
        </p:nvSpPr>
        <p:spPr>
          <a:xfrm>
            <a:off x="6323516" y="2999054"/>
            <a:ext cx="1251032" cy="204036"/>
          </a:xfrm>
          <a:prstGeom prst="roundRect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600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학생 리포트 바로가기</a:t>
            </a:r>
          </a:p>
        </p:txBody>
      </p:sp>
      <p:grpSp>
        <p:nvGrpSpPr>
          <p:cNvPr id="15" name="그룹 14">
            <a:extLst>
              <a:ext uri="{FF2B5EF4-FFF2-40B4-BE49-F238E27FC236}">
                <a16:creationId xmlns:a16="http://schemas.microsoft.com/office/drawing/2014/main" id="{F797835F-EEB3-6FC5-4B07-99E6F5D3FBFC}"/>
              </a:ext>
            </a:extLst>
          </p:cNvPr>
          <p:cNvGrpSpPr/>
          <p:nvPr/>
        </p:nvGrpSpPr>
        <p:grpSpPr>
          <a:xfrm>
            <a:off x="6638135" y="1877815"/>
            <a:ext cx="626868" cy="584660"/>
            <a:chOff x="6271971" y="1276089"/>
            <a:chExt cx="1683320" cy="1683320"/>
          </a:xfrm>
        </p:grpSpPr>
        <p:sp>
          <p:nvSpPr>
            <p:cNvPr id="16" name="타원 15">
              <a:extLst>
                <a:ext uri="{FF2B5EF4-FFF2-40B4-BE49-F238E27FC236}">
                  <a16:creationId xmlns:a16="http://schemas.microsoft.com/office/drawing/2014/main" id="{1A584195-F980-2409-0F2C-83FDE4538E18}"/>
                </a:ext>
              </a:extLst>
            </p:cNvPr>
            <p:cNvSpPr/>
            <p:nvPr/>
          </p:nvSpPr>
          <p:spPr>
            <a:xfrm>
              <a:off x="6271971" y="1276089"/>
              <a:ext cx="1683320" cy="168332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 b="1" dirty="0"/>
            </a:p>
          </p:txBody>
        </p:sp>
        <p:pic>
          <p:nvPicPr>
            <p:cNvPr id="17" name="그래픽 16" descr="남자 옆모습 단색으로 채워진">
              <a:extLst>
                <a:ext uri="{FF2B5EF4-FFF2-40B4-BE49-F238E27FC236}">
                  <a16:creationId xmlns:a16="http://schemas.microsoft.com/office/drawing/2014/main" id="{7E981DC9-464B-BDA2-A935-BE634918250F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6356929" y="1406158"/>
              <a:ext cx="1480104" cy="1480104"/>
            </a:xfrm>
            <a:prstGeom prst="rect">
              <a:avLst/>
            </a:prstGeom>
          </p:spPr>
        </p:pic>
      </p:grpSp>
      <p:sp>
        <p:nvSpPr>
          <p:cNvPr id="28" name="Rectangle 4">
            <a:extLst>
              <a:ext uri="{FF2B5EF4-FFF2-40B4-BE49-F238E27FC236}">
                <a16:creationId xmlns:a16="http://schemas.microsoft.com/office/drawing/2014/main" id="{9DF32322-A26D-FCE7-A74A-F98702F3E8D5}"/>
              </a:ext>
            </a:extLst>
          </p:cNvPr>
          <p:cNvSpPr/>
          <p:nvPr/>
        </p:nvSpPr>
        <p:spPr>
          <a:xfrm>
            <a:off x="214404" y="1247396"/>
            <a:ext cx="8582651" cy="2041073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29" name="Circle">
            <a:extLst>
              <a:ext uri="{FF2B5EF4-FFF2-40B4-BE49-F238E27FC236}">
                <a16:creationId xmlns:a16="http://schemas.microsoft.com/office/drawing/2014/main" id="{48EA249D-42C2-A167-8049-6D4A9A7E788E}"/>
              </a:ext>
            </a:extLst>
          </p:cNvPr>
          <p:cNvSpPr/>
          <p:nvPr/>
        </p:nvSpPr>
        <p:spPr>
          <a:xfrm>
            <a:off x="155742" y="1185945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  <p:grpSp>
        <p:nvGrpSpPr>
          <p:cNvPr id="36" name="그룹 35">
            <a:extLst>
              <a:ext uri="{FF2B5EF4-FFF2-40B4-BE49-F238E27FC236}">
                <a16:creationId xmlns:a16="http://schemas.microsoft.com/office/drawing/2014/main" id="{1E06D587-4775-FE6C-B419-220D275C86C8}"/>
              </a:ext>
            </a:extLst>
          </p:cNvPr>
          <p:cNvGrpSpPr/>
          <p:nvPr/>
        </p:nvGrpSpPr>
        <p:grpSpPr>
          <a:xfrm>
            <a:off x="230816" y="1689369"/>
            <a:ext cx="8549826" cy="1599100"/>
            <a:chOff x="8631765" y="5734904"/>
            <a:chExt cx="8549826" cy="1599100"/>
          </a:xfrm>
        </p:grpSpPr>
        <p:sp>
          <p:nvSpPr>
            <p:cNvPr id="30" name="직사각형 29">
              <a:extLst>
                <a:ext uri="{FF2B5EF4-FFF2-40B4-BE49-F238E27FC236}">
                  <a16:creationId xmlns:a16="http://schemas.microsoft.com/office/drawing/2014/main" id="{CEB13BB8-525A-A4E8-15AC-017F5B79BAE1}"/>
                </a:ext>
              </a:extLst>
            </p:cNvPr>
            <p:cNvSpPr/>
            <p:nvPr/>
          </p:nvSpPr>
          <p:spPr>
            <a:xfrm>
              <a:off x="8631765" y="5734904"/>
              <a:ext cx="8549826" cy="1599100"/>
            </a:xfrm>
            <a:prstGeom prst="rect">
              <a:avLst/>
            </a:prstGeom>
            <a:solidFill>
              <a:schemeClr val="bg1">
                <a:alpha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89245E57-2200-F825-F033-78F26E38414B}"/>
                </a:ext>
              </a:extLst>
            </p:cNvPr>
            <p:cNvSpPr txBox="1"/>
            <p:nvPr/>
          </p:nvSpPr>
          <p:spPr>
            <a:xfrm>
              <a:off x="11835615" y="6196315"/>
              <a:ext cx="230383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900" b="1" dirty="0">
                  <a:solidFill>
                    <a:prstClr val="black"/>
                  </a:solidFill>
                </a:rPr>
                <a:t>아직 개설된 과목이 없습니다</a:t>
              </a:r>
              <a:r>
                <a:rPr lang="en-US" altLang="ko-KR" sz="900" b="1" dirty="0">
                  <a:solidFill>
                    <a:prstClr val="black"/>
                  </a:solidFill>
                </a:rPr>
                <a:t>.</a:t>
              </a:r>
            </a:p>
            <a:p>
              <a:pPr algn="ctr"/>
              <a:r>
                <a:rPr lang="ko-KR" altLang="en-US" sz="900" b="1" dirty="0">
                  <a:solidFill>
                    <a:prstClr val="black"/>
                  </a:solidFill>
                </a:rPr>
                <a:t>과목을 개설하고 리포트를 확인해보세요</a:t>
              </a:r>
              <a:r>
                <a:rPr lang="en-US" altLang="ko-KR" sz="900" b="1" dirty="0">
                  <a:solidFill>
                    <a:prstClr val="black"/>
                  </a:solidFill>
                </a:rPr>
                <a:t>!</a:t>
              </a:r>
            </a:p>
          </p:txBody>
        </p:sp>
        <p:sp>
          <p:nvSpPr>
            <p:cNvPr id="33" name="모서리가 둥근 직사각형 61">
              <a:extLst>
                <a:ext uri="{FF2B5EF4-FFF2-40B4-BE49-F238E27FC236}">
                  <a16:creationId xmlns:a16="http://schemas.microsoft.com/office/drawing/2014/main" id="{20634138-9E13-DD19-0DD6-031F2562AE5C}"/>
                </a:ext>
              </a:extLst>
            </p:cNvPr>
            <p:cNvSpPr/>
            <p:nvPr/>
          </p:nvSpPr>
          <p:spPr>
            <a:xfrm>
              <a:off x="12316819" y="6665445"/>
              <a:ext cx="1388258" cy="310051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12700" cap="flat">
              <a:solidFill>
                <a:schemeClr val="tx1">
                  <a:lumMod val="75000"/>
                  <a:lumOff val="25000"/>
                </a:schemeClr>
              </a:solidFill>
              <a:miter lim="400000"/>
            </a:ln>
            <a:effectLst/>
          </p:spPr>
          <p:txBody>
            <a:bodyPr wrap="square" lIns="0" tIns="0" rIns="0" bIns="0" numCol="1" rtlCol="0" anchor="ctr" anchorCtr="0">
              <a:noAutofit/>
            </a:bodyPr>
            <a:lstStyle/>
            <a:p>
              <a:pPr algn="ctr" defTabSz="914309"/>
              <a:r>
                <a:rPr kumimoji="1" lang="x-none" altLang="en-US" sz="900"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과목</a:t>
              </a:r>
              <a:r>
                <a:rPr kumimoji="1" lang="ko-KR" altLang="en-US" sz="900"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 개설하기</a:t>
              </a:r>
              <a:endParaRPr kumimoji="1" lang="x-none" altLang="en-US" sz="90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34" name="Rounded Rectangle">
              <a:extLst>
                <a:ext uri="{FF2B5EF4-FFF2-40B4-BE49-F238E27FC236}">
                  <a16:creationId xmlns:a16="http://schemas.microsoft.com/office/drawing/2014/main" id="{D0B81E22-EC6D-B032-F3C7-C172267A0CEB}"/>
                </a:ext>
              </a:extLst>
            </p:cNvPr>
            <p:cNvSpPr/>
            <p:nvPr/>
          </p:nvSpPr>
          <p:spPr>
            <a:xfrm>
              <a:off x="12364913" y="6610131"/>
              <a:ext cx="214288" cy="106468"/>
            </a:xfrm>
            <a:prstGeom prst="roundRect">
              <a:avLst>
                <a:gd name="adj" fmla="val 50000"/>
              </a:avLst>
            </a:prstGeom>
            <a:solidFill>
              <a:srgbClr val="00B0F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>
                <a:defRPr sz="800" b="1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defRPr>
              </a:pPr>
              <a:r>
                <a:rPr lang="en-US" altLang="ko-KR" sz="700" dirty="0">
                  <a:solidFill>
                    <a:schemeClr val="bg1"/>
                  </a:solidFill>
                </a:rPr>
                <a:t>1-1</a:t>
              </a:r>
              <a:endParaRPr sz="7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7" name="그룹 36">
            <a:extLst>
              <a:ext uri="{FF2B5EF4-FFF2-40B4-BE49-F238E27FC236}">
                <a16:creationId xmlns:a16="http://schemas.microsoft.com/office/drawing/2014/main" id="{B7EF5BA7-305E-7968-5EE3-55C5F9310389}"/>
              </a:ext>
            </a:extLst>
          </p:cNvPr>
          <p:cNvGrpSpPr/>
          <p:nvPr/>
        </p:nvGrpSpPr>
        <p:grpSpPr>
          <a:xfrm>
            <a:off x="7554143" y="922446"/>
            <a:ext cx="1123678" cy="195246"/>
            <a:chOff x="3386022" y="1238010"/>
            <a:chExt cx="1123678" cy="195246"/>
          </a:xfrm>
        </p:grpSpPr>
        <p:sp>
          <p:nvSpPr>
            <p:cNvPr id="38" name="2020년 6월 09일">
              <a:extLst>
                <a:ext uri="{FF2B5EF4-FFF2-40B4-BE49-F238E27FC236}">
                  <a16:creationId xmlns:a16="http://schemas.microsoft.com/office/drawing/2014/main" id="{0E966DE0-D69E-6C9B-8D28-7BB6E23A9B2D}"/>
                </a:ext>
              </a:extLst>
            </p:cNvPr>
            <p:cNvSpPr txBox="1"/>
            <p:nvPr/>
          </p:nvSpPr>
          <p:spPr>
            <a:xfrm>
              <a:off x="3684153" y="1238010"/>
              <a:ext cx="825547" cy="195246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="" xmlns:ma14="http://schemas.microsoft.com/office/mac/drawingml/2011/main" xmlns:a14="http://schemas.microsoft.com/office/drawing/2010/main" xmlns:m="http://schemas.openxmlformats.org/officeDocument/2006/math" val="1"/>
              </a:ext>
            </a:extLst>
          </p:spPr>
          <p:txBody>
            <a:bodyPr wrap="none" lIns="35719" tIns="35719" rIns="35719" bIns="35719" anchor="ctr">
              <a:spAutoFit/>
            </a:bodyPr>
            <a:lstStyle>
              <a:lvl1pPr>
                <a:defRPr sz="1300">
                  <a:solidFill>
                    <a:srgbClr val="343434"/>
                  </a:solidFill>
                  <a:latin typeface="Apple SD 산돌고딕 Neo 볼드체"/>
                  <a:ea typeface="Apple SD 산돌고딕 Neo 볼드체"/>
                  <a:cs typeface="Apple SD 산돌고딕 Neo 볼드체"/>
                  <a:sym typeface="Apple SD 산돌고딕 Neo 볼드체"/>
                </a:defRPr>
              </a:lvl1pPr>
            </a:lstStyle>
            <a:p>
              <a:pPr algn="ctr"/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2024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년 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3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~</a:t>
              </a:r>
              <a:r>
                <a:rPr lang="en-US" altLang="ko-KR" sz="800" b="1" dirty="0">
                  <a:solidFill>
                    <a:srgbClr val="7E44FB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6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endParaRPr sz="800" dirty="0">
                <a:solidFill>
                  <a:prstClr val="black">
                    <a:lumMod val="50000"/>
                    <a:lumOff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39" name="꺽쇠.png" descr="꺽쇠.png">
              <a:extLst>
                <a:ext uri="{FF2B5EF4-FFF2-40B4-BE49-F238E27FC236}">
                  <a16:creationId xmlns:a16="http://schemas.microsoft.com/office/drawing/2014/main" id="{E60F4D82-C34A-2844-9AB4-CC962B876F32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 flipH="1">
              <a:off x="3386022" y="1299227"/>
              <a:ext cx="98011" cy="98011"/>
            </a:xfrm>
            <a:prstGeom prst="rect">
              <a:avLst/>
            </a:prstGeom>
            <a:ln w="12700">
              <a:miter lim="400000"/>
            </a:ln>
          </p:spPr>
        </p:pic>
      </p:grpSp>
    </p:spTree>
    <p:extLst>
      <p:ext uri="{BB962C8B-B14F-4D97-AF65-F5344CB8AC3E}">
        <p14:creationId xmlns:p14="http://schemas.microsoft.com/office/powerpoint/2010/main" val="80350490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66" name="표 165">
            <a:extLst>
              <a:ext uri="{FF2B5EF4-FFF2-40B4-BE49-F238E27FC236}">
                <a16:creationId xmlns:a16="http://schemas.microsoft.com/office/drawing/2014/main" id="{AC01AEC4-2E17-94A0-7AAD-30EE074FBCD1}"/>
              </a:ext>
            </a:extLst>
          </p:cNvPr>
          <p:cNvGraphicFramePr>
            <a:graphicFrameLocks noGrp="1"/>
          </p:cNvGraphicFramePr>
          <p:nvPr/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</a:t>
                      </a: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리포트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TEA-AIR-MON-006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교사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과목리포트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(2/2)_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데이터 없음</a:t>
                      </a:r>
                      <a:endParaRPr lang="ko-KR" altLang="en-US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9" name="Google Shape;912;p23">
            <a:extLst>
              <a:ext uri="{FF2B5EF4-FFF2-40B4-BE49-F238E27FC236}">
                <a16:creationId xmlns:a16="http://schemas.microsoft.com/office/drawing/2014/main" id="{0C193B80-E1B9-54AF-DE37-84E84A53CBB1}"/>
              </a:ext>
            </a:extLst>
          </p:cNvPr>
          <p:cNvGraphicFramePr/>
          <p:nvPr/>
        </p:nvGraphicFramePr>
        <p:xfrm>
          <a:off x="9032626" y="1312371"/>
          <a:ext cx="3047759" cy="89076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94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1835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리포트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최초 진입 시 개설한 과목이 없을 경우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학습이 충분히 되지 않았어요 학생들에게 과목 별로 어떤 학습을 진행해야 하는 지 소개해 보면 어떨까요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?”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문구와 학습 콘텐츠 소개하기 버튼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4-1 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학습 콘텐츠 소개하기 이동 버튼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개설하기 버튼 클릭 시 </a:t>
                      </a:r>
                      <a:r>
                        <a:rPr lang="en-US" altLang="ko-KR" sz="700" b="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04.cotents AI </a:t>
                      </a:r>
                      <a:r>
                        <a:rPr lang="ko-KR" altLang="en-US" sz="700" b="0" u="sng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추천콘텐츠</a:t>
                      </a:r>
                      <a:r>
                        <a:rPr lang="ko-KR" altLang="en-US" sz="700" b="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[TEA-CON-AI-001]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화면 이동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5384030"/>
                  </a:ext>
                </a:extLst>
              </a:tr>
            </a:tbl>
          </a:graphicData>
        </a:graphic>
      </p:graphicFrame>
      <p:sp>
        <p:nvSpPr>
          <p:cNvPr id="417" name="모서리가 둥근 직사각형 268">
            <a:extLst>
              <a:ext uri="{FF2B5EF4-FFF2-40B4-BE49-F238E27FC236}">
                <a16:creationId xmlns:a16="http://schemas.microsoft.com/office/drawing/2014/main" id="{2A4F71CF-AA57-B71C-022D-E584E31EB516}"/>
              </a:ext>
            </a:extLst>
          </p:cNvPr>
          <p:cNvSpPr>
            <a:spLocks/>
          </p:cNvSpPr>
          <p:nvPr/>
        </p:nvSpPr>
        <p:spPr>
          <a:xfrm>
            <a:off x="294823" y="242920"/>
            <a:ext cx="8406847" cy="11755828"/>
          </a:xfrm>
          <a:prstGeom prst="roundRect">
            <a:avLst>
              <a:gd name="adj" fmla="val 1663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grpSp>
        <p:nvGrpSpPr>
          <p:cNvPr id="418" name="그룹 417">
            <a:extLst>
              <a:ext uri="{FF2B5EF4-FFF2-40B4-BE49-F238E27FC236}">
                <a16:creationId xmlns:a16="http://schemas.microsoft.com/office/drawing/2014/main" id="{01E9EB4F-4D0E-FB68-E72D-26221A26E443}"/>
              </a:ext>
            </a:extLst>
          </p:cNvPr>
          <p:cNvGrpSpPr/>
          <p:nvPr/>
        </p:nvGrpSpPr>
        <p:grpSpPr>
          <a:xfrm>
            <a:off x="58821" y="58628"/>
            <a:ext cx="8903367" cy="522455"/>
            <a:chOff x="-49149" y="6300930"/>
            <a:chExt cx="8903367" cy="522455"/>
          </a:xfrm>
        </p:grpSpPr>
        <p:sp>
          <p:nvSpPr>
            <p:cNvPr id="419" name="직사각형 418">
              <a:extLst>
                <a:ext uri="{FF2B5EF4-FFF2-40B4-BE49-F238E27FC236}">
                  <a16:creationId xmlns:a16="http://schemas.microsoft.com/office/drawing/2014/main" id="{C5359257-6A00-5123-67B2-56AC89390012}"/>
                </a:ext>
              </a:extLst>
            </p:cNvPr>
            <p:cNvSpPr/>
            <p:nvPr/>
          </p:nvSpPr>
          <p:spPr>
            <a:xfrm>
              <a:off x="-49149" y="6300930"/>
              <a:ext cx="8903367" cy="52245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420" name="Cutout">
              <a:extLst>
                <a:ext uri="{FF2B5EF4-FFF2-40B4-BE49-F238E27FC236}">
                  <a16:creationId xmlns:a16="http://schemas.microsoft.com/office/drawing/2014/main" id="{BB14C763-0A3D-6EAC-74CD-4850D4B0CD6B}"/>
                </a:ext>
              </a:extLst>
            </p:cNvPr>
            <p:cNvGrpSpPr/>
            <p:nvPr/>
          </p:nvGrpSpPr>
          <p:grpSpPr>
            <a:xfrm rot="5400000">
              <a:off x="4206901" y="2309943"/>
              <a:ext cx="277006" cy="8512275"/>
              <a:chOff x="6402383" y="1619639"/>
              <a:chExt cx="239718" cy="898136"/>
            </a:xfrm>
            <a:solidFill>
              <a:srgbClr val="FFFFFF"/>
            </a:solidFill>
          </p:grpSpPr>
          <p:sp>
            <p:nvSpPr>
              <p:cNvPr id="421" name="Fill">
                <a:extLst>
                  <a:ext uri="{FF2B5EF4-FFF2-40B4-BE49-F238E27FC236}">
                    <a16:creationId xmlns:a16="http://schemas.microsoft.com/office/drawing/2014/main" id="{2A0426D7-329C-31F1-6357-D98256D1AF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2383" y="1619639"/>
                <a:ext cx="239713" cy="898136"/>
              </a:xfrm>
              <a:custGeom>
                <a:avLst/>
                <a:gdLst>
                  <a:gd name="T0" fmla="*/ 74 w 151"/>
                  <a:gd name="T1" fmla="*/ 588 h 588"/>
                  <a:gd name="T2" fmla="*/ 151 w 151"/>
                  <a:gd name="T3" fmla="*/ 518 h 588"/>
                  <a:gd name="T4" fmla="*/ 74 w 151"/>
                  <a:gd name="T5" fmla="*/ 441 h 588"/>
                  <a:gd name="T6" fmla="*/ 151 w 151"/>
                  <a:gd name="T7" fmla="*/ 375 h 588"/>
                  <a:gd name="T8" fmla="*/ 74 w 151"/>
                  <a:gd name="T9" fmla="*/ 294 h 588"/>
                  <a:gd name="T10" fmla="*/ 151 w 151"/>
                  <a:gd name="T11" fmla="*/ 231 h 588"/>
                  <a:gd name="T12" fmla="*/ 74 w 151"/>
                  <a:gd name="T13" fmla="*/ 147 h 588"/>
                  <a:gd name="T14" fmla="*/ 151 w 151"/>
                  <a:gd name="T15" fmla="*/ 88 h 588"/>
                  <a:gd name="T16" fmla="*/ 74 w 151"/>
                  <a:gd name="T17" fmla="*/ 0 h 588"/>
                  <a:gd name="T18" fmla="*/ 0 w 151"/>
                  <a:gd name="T19" fmla="*/ 0 h 588"/>
                  <a:gd name="T20" fmla="*/ 78 w 151"/>
                  <a:gd name="T21" fmla="*/ 88 h 588"/>
                  <a:gd name="T22" fmla="*/ 0 w 151"/>
                  <a:gd name="T23" fmla="*/ 147 h 588"/>
                  <a:gd name="T24" fmla="*/ 78 w 151"/>
                  <a:gd name="T25" fmla="*/ 231 h 588"/>
                  <a:gd name="T26" fmla="*/ 0 w 151"/>
                  <a:gd name="T27" fmla="*/ 294 h 588"/>
                  <a:gd name="T28" fmla="*/ 78 w 151"/>
                  <a:gd name="T29" fmla="*/ 375 h 588"/>
                  <a:gd name="T30" fmla="*/ 0 w 151"/>
                  <a:gd name="T31" fmla="*/ 441 h 588"/>
                  <a:gd name="T32" fmla="*/ 78 w 151"/>
                  <a:gd name="T33" fmla="*/ 518 h 588"/>
                  <a:gd name="T34" fmla="*/ 0 w 151"/>
                  <a:gd name="T35" fmla="*/ 588 h 588"/>
                  <a:gd name="T36" fmla="*/ 74 w 151"/>
                  <a:gd name="T3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1" h="588">
                    <a:moveTo>
                      <a:pt x="74" y="588"/>
                    </a:moveTo>
                    <a:lnTo>
                      <a:pt x="151" y="518"/>
                    </a:lnTo>
                    <a:lnTo>
                      <a:pt x="74" y="441"/>
                    </a:lnTo>
                    <a:lnTo>
                      <a:pt x="151" y="375"/>
                    </a:lnTo>
                    <a:lnTo>
                      <a:pt x="74" y="294"/>
                    </a:lnTo>
                    <a:lnTo>
                      <a:pt x="151" y="231"/>
                    </a:lnTo>
                    <a:lnTo>
                      <a:pt x="74" y="147"/>
                    </a:lnTo>
                    <a:lnTo>
                      <a:pt x="151" y="88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78" y="88"/>
                    </a:lnTo>
                    <a:lnTo>
                      <a:pt x="0" y="147"/>
                    </a:lnTo>
                    <a:lnTo>
                      <a:pt x="78" y="231"/>
                    </a:lnTo>
                    <a:lnTo>
                      <a:pt x="0" y="294"/>
                    </a:lnTo>
                    <a:lnTo>
                      <a:pt x="78" y="375"/>
                    </a:lnTo>
                    <a:lnTo>
                      <a:pt x="0" y="441"/>
                    </a:lnTo>
                    <a:lnTo>
                      <a:pt x="78" y="518"/>
                    </a:lnTo>
                    <a:lnTo>
                      <a:pt x="0" y="588"/>
                    </a:lnTo>
                    <a:lnTo>
                      <a:pt x="74" y="588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22" name="Border">
                <a:extLst>
                  <a:ext uri="{FF2B5EF4-FFF2-40B4-BE49-F238E27FC236}">
                    <a16:creationId xmlns:a16="http://schemas.microsoft.com/office/drawing/2014/main" id="{72950495-1FD4-748F-FF12-76042DAAD0F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02388" y="1619639"/>
                <a:ext cx="239713" cy="898136"/>
              </a:xfrm>
              <a:custGeom>
                <a:avLst/>
                <a:gdLst>
                  <a:gd name="T0" fmla="*/ 0 w 909"/>
                  <a:gd name="T1" fmla="*/ 0 h 3585"/>
                  <a:gd name="T2" fmla="*/ 467 w 909"/>
                  <a:gd name="T3" fmla="*/ 535 h 3585"/>
                  <a:gd name="T4" fmla="*/ 0 w 909"/>
                  <a:gd name="T5" fmla="*/ 896 h 3585"/>
                  <a:gd name="T6" fmla="*/ 467 w 909"/>
                  <a:gd name="T7" fmla="*/ 1409 h 3585"/>
                  <a:gd name="T8" fmla="*/ 0 w 909"/>
                  <a:gd name="T9" fmla="*/ 1793 h 3585"/>
                  <a:gd name="T10" fmla="*/ 467 w 909"/>
                  <a:gd name="T11" fmla="*/ 2284 h 3585"/>
                  <a:gd name="T12" fmla="*/ 0 w 909"/>
                  <a:gd name="T13" fmla="*/ 2689 h 3585"/>
                  <a:gd name="T14" fmla="*/ 467 w 909"/>
                  <a:gd name="T15" fmla="*/ 3158 h 3585"/>
                  <a:gd name="T16" fmla="*/ 0 w 909"/>
                  <a:gd name="T17" fmla="*/ 3585 h 3585"/>
                  <a:gd name="T18" fmla="*/ 442 w 909"/>
                  <a:gd name="T19" fmla="*/ 3585 h 3585"/>
                  <a:gd name="T20" fmla="*/ 909 w 909"/>
                  <a:gd name="T21" fmla="*/ 3158 h 3585"/>
                  <a:gd name="T22" fmla="*/ 442 w 909"/>
                  <a:gd name="T23" fmla="*/ 2689 h 3585"/>
                  <a:gd name="T24" fmla="*/ 909 w 909"/>
                  <a:gd name="T25" fmla="*/ 2284 h 3585"/>
                  <a:gd name="T26" fmla="*/ 442 w 909"/>
                  <a:gd name="T27" fmla="*/ 1793 h 3585"/>
                  <a:gd name="T28" fmla="*/ 909 w 909"/>
                  <a:gd name="T29" fmla="*/ 1409 h 3585"/>
                  <a:gd name="T30" fmla="*/ 442 w 909"/>
                  <a:gd name="T31" fmla="*/ 896 h 3585"/>
                  <a:gd name="T32" fmla="*/ 909 w 909"/>
                  <a:gd name="T33" fmla="*/ 535 h 3585"/>
                  <a:gd name="T34" fmla="*/ 442 w 909"/>
                  <a:gd name="T35" fmla="*/ 0 h 3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9" h="3585">
                    <a:moveTo>
                      <a:pt x="0" y="0"/>
                    </a:moveTo>
                    <a:lnTo>
                      <a:pt x="467" y="535"/>
                    </a:lnTo>
                    <a:lnTo>
                      <a:pt x="0" y="896"/>
                    </a:lnTo>
                    <a:lnTo>
                      <a:pt x="467" y="1409"/>
                    </a:lnTo>
                    <a:lnTo>
                      <a:pt x="0" y="1793"/>
                    </a:lnTo>
                    <a:lnTo>
                      <a:pt x="467" y="2284"/>
                    </a:lnTo>
                    <a:lnTo>
                      <a:pt x="0" y="2689"/>
                    </a:lnTo>
                    <a:lnTo>
                      <a:pt x="467" y="3158"/>
                    </a:lnTo>
                    <a:lnTo>
                      <a:pt x="0" y="3585"/>
                    </a:lnTo>
                    <a:moveTo>
                      <a:pt x="442" y="3585"/>
                    </a:moveTo>
                    <a:lnTo>
                      <a:pt x="909" y="3158"/>
                    </a:lnTo>
                    <a:lnTo>
                      <a:pt x="442" y="2689"/>
                    </a:lnTo>
                    <a:lnTo>
                      <a:pt x="909" y="2284"/>
                    </a:lnTo>
                    <a:lnTo>
                      <a:pt x="442" y="1793"/>
                    </a:lnTo>
                    <a:lnTo>
                      <a:pt x="909" y="1409"/>
                    </a:lnTo>
                    <a:lnTo>
                      <a:pt x="442" y="896"/>
                    </a:lnTo>
                    <a:lnTo>
                      <a:pt x="909" y="535"/>
                    </a:lnTo>
                    <a:lnTo>
                      <a:pt x="442" y="0"/>
                    </a:lnTo>
                  </a:path>
                </a:pathLst>
              </a:custGeom>
              <a:noFill/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sp>
        <p:nvSpPr>
          <p:cNvPr id="423" name="텍스트 상자 68">
            <a:extLst>
              <a:ext uri="{FF2B5EF4-FFF2-40B4-BE49-F238E27FC236}">
                <a16:creationId xmlns:a16="http://schemas.microsoft.com/office/drawing/2014/main" id="{1B137032-25DD-C3DE-686B-4CE710E37DC0}"/>
              </a:ext>
            </a:extLst>
          </p:cNvPr>
          <p:cNvSpPr txBox="1"/>
          <p:nvPr/>
        </p:nvSpPr>
        <p:spPr>
          <a:xfrm>
            <a:off x="675535" y="641964"/>
            <a:ext cx="1115690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kumimoji="1" lang="ko-KR" altLang="en-US" sz="1000" b="1" dirty="0"/>
              <a:t>문제풀이 학습 현황</a:t>
            </a:r>
            <a:endParaRPr kumimoji="1" lang="ko-KR" altLang="en-US" sz="1000" dirty="0"/>
          </a:p>
        </p:txBody>
      </p:sp>
      <p:sp>
        <p:nvSpPr>
          <p:cNvPr id="424" name="TextBox 423">
            <a:extLst>
              <a:ext uri="{FF2B5EF4-FFF2-40B4-BE49-F238E27FC236}">
                <a16:creationId xmlns:a16="http://schemas.microsoft.com/office/drawing/2014/main" id="{3F20F1E2-E48C-A92B-C848-78322CA080EC}"/>
              </a:ext>
            </a:extLst>
          </p:cNvPr>
          <p:cNvSpPr txBox="1"/>
          <p:nvPr/>
        </p:nvSpPr>
        <p:spPr>
          <a:xfrm>
            <a:off x="667808" y="3680166"/>
            <a:ext cx="942566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ctr"/>
            <a:r>
              <a:rPr lang="ko-KR" altLang="en-US" sz="1000" b="1" dirty="0"/>
              <a:t>동영상 학습시간</a:t>
            </a:r>
            <a:endParaRPr lang="en-US" altLang="ko-KR" sz="1000" b="1" dirty="0"/>
          </a:p>
        </p:txBody>
      </p:sp>
      <p:graphicFrame>
        <p:nvGraphicFramePr>
          <p:cNvPr id="425" name="표 752">
            <a:extLst>
              <a:ext uri="{FF2B5EF4-FFF2-40B4-BE49-F238E27FC236}">
                <a16:creationId xmlns:a16="http://schemas.microsoft.com/office/drawing/2014/main" id="{10EF4421-0F40-4FA1-6DE9-9BFCE3D0BAAF}"/>
              </a:ext>
            </a:extLst>
          </p:cNvPr>
          <p:cNvGraphicFramePr>
            <a:graphicFrameLocks noGrp="1"/>
          </p:cNvGraphicFramePr>
          <p:nvPr/>
        </p:nvGraphicFramePr>
        <p:xfrm>
          <a:off x="666059" y="1013112"/>
          <a:ext cx="7735694" cy="223345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85230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490380">
                  <a:extLst>
                    <a:ext uri="{9D8B030D-6E8A-4147-A177-3AD203B41FA5}">
                      <a16:colId xmlns:a16="http://schemas.microsoft.com/office/drawing/2014/main" val="2816591719"/>
                    </a:ext>
                  </a:extLst>
                </a:gridCol>
                <a:gridCol w="1290101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389851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1356601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1323531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</a:tblGrid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60257862"/>
                  </a:ext>
                </a:extLst>
              </a:tr>
            </a:tbl>
          </a:graphicData>
        </a:graphic>
      </p:graphicFrame>
      <p:sp>
        <p:nvSpPr>
          <p:cNvPr id="426" name="TextBox 425">
            <a:extLst>
              <a:ext uri="{FF2B5EF4-FFF2-40B4-BE49-F238E27FC236}">
                <a16:creationId xmlns:a16="http://schemas.microsoft.com/office/drawing/2014/main" id="{94D9C57C-AE12-A1C8-E775-7F0D32728B65}"/>
              </a:ext>
            </a:extLst>
          </p:cNvPr>
          <p:cNvSpPr txBox="1"/>
          <p:nvPr/>
        </p:nvSpPr>
        <p:spPr>
          <a:xfrm>
            <a:off x="1100772" y="3315646"/>
            <a:ext cx="100508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인간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사회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환경과 행복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27" name="TextBox 426">
            <a:extLst>
              <a:ext uri="{FF2B5EF4-FFF2-40B4-BE49-F238E27FC236}">
                <a16:creationId xmlns:a16="http://schemas.microsoft.com/office/drawing/2014/main" id="{9B1794D4-2D87-8280-4DD9-640E78BD1944}"/>
              </a:ext>
            </a:extLst>
          </p:cNvPr>
          <p:cNvSpPr txBox="1"/>
          <p:nvPr/>
        </p:nvSpPr>
        <p:spPr>
          <a:xfrm>
            <a:off x="2611837" y="3315646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자연환경과 인간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28" name="TextBox 427">
            <a:extLst>
              <a:ext uri="{FF2B5EF4-FFF2-40B4-BE49-F238E27FC236}">
                <a16:creationId xmlns:a16="http://schemas.microsoft.com/office/drawing/2014/main" id="{86159A6B-D3FA-C283-6D21-CFFCB1ABEA39}"/>
              </a:ext>
            </a:extLst>
          </p:cNvPr>
          <p:cNvSpPr txBox="1"/>
          <p:nvPr/>
        </p:nvSpPr>
        <p:spPr>
          <a:xfrm>
            <a:off x="3931490" y="3315645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생활공간과 사회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29" name="TextBox 428">
            <a:extLst>
              <a:ext uri="{FF2B5EF4-FFF2-40B4-BE49-F238E27FC236}">
                <a16:creationId xmlns:a16="http://schemas.microsoft.com/office/drawing/2014/main" id="{1BA0F709-70DB-85F0-040F-D9B54ADCE736}"/>
              </a:ext>
            </a:extLst>
          </p:cNvPr>
          <p:cNvSpPr txBox="1"/>
          <p:nvPr/>
        </p:nvSpPr>
        <p:spPr>
          <a:xfrm>
            <a:off x="5338838" y="3309297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인권보장과 헌법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30" name="TextBox 429">
            <a:extLst>
              <a:ext uri="{FF2B5EF4-FFF2-40B4-BE49-F238E27FC236}">
                <a16:creationId xmlns:a16="http://schemas.microsoft.com/office/drawing/2014/main" id="{5946EACB-4C1F-DC12-F764-39FA8AA9CF2B}"/>
              </a:ext>
            </a:extLst>
          </p:cNvPr>
          <p:cNvSpPr txBox="1"/>
          <p:nvPr/>
        </p:nvSpPr>
        <p:spPr>
          <a:xfrm>
            <a:off x="6669031" y="3315646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시장경제와 금융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31" name="모서리가 둥근 직사각형 1092">
            <a:extLst>
              <a:ext uri="{FF2B5EF4-FFF2-40B4-BE49-F238E27FC236}">
                <a16:creationId xmlns:a16="http://schemas.microsoft.com/office/drawing/2014/main" id="{740F19B2-E3AE-272E-CAD9-008568CBF6AC}"/>
              </a:ext>
            </a:extLst>
          </p:cNvPr>
          <p:cNvSpPr/>
          <p:nvPr/>
        </p:nvSpPr>
        <p:spPr>
          <a:xfrm rot="16200000">
            <a:off x="1689115" y="2478047"/>
            <a:ext cx="45721" cy="2067750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kumimoji="1" lang="ko-KR" altLang="en-US"/>
          </a:p>
        </p:txBody>
      </p:sp>
      <p:grpSp>
        <p:nvGrpSpPr>
          <p:cNvPr id="432" name="그룹 431">
            <a:extLst>
              <a:ext uri="{FF2B5EF4-FFF2-40B4-BE49-F238E27FC236}">
                <a16:creationId xmlns:a16="http://schemas.microsoft.com/office/drawing/2014/main" id="{C3BE175B-D337-75DA-181E-FD42609BD489}"/>
              </a:ext>
            </a:extLst>
          </p:cNvPr>
          <p:cNvGrpSpPr/>
          <p:nvPr/>
        </p:nvGrpSpPr>
        <p:grpSpPr>
          <a:xfrm>
            <a:off x="7667367" y="898283"/>
            <a:ext cx="741212" cy="78075"/>
            <a:chOff x="7449386" y="3140807"/>
            <a:chExt cx="741212" cy="78075"/>
          </a:xfrm>
        </p:grpSpPr>
        <p:sp>
          <p:nvSpPr>
            <p:cNvPr id="433" name="TextBox 53">
              <a:extLst>
                <a:ext uri="{FF2B5EF4-FFF2-40B4-BE49-F238E27FC236}">
                  <a16:creationId xmlns:a16="http://schemas.microsoft.com/office/drawing/2014/main" id="{0E94DD10-8602-A382-E7C5-85D35AB3A509}"/>
                </a:ext>
              </a:extLst>
            </p:cNvPr>
            <p:cNvSpPr txBox="1"/>
            <p:nvPr/>
          </p:nvSpPr>
          <p:spPr>
            <a:xfrm>
              <a:off x="7998238" y="3140807"/>
              <a:ext cx="19236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우리반</a:t>
              </a:r>
              <a:endParaRPr lang="en-US" altLang="ko-KR" sz="500" dirty="0"/>
            </a:p>
          </p:txBody>
        </p:sp>
        <p:sp>
          <p:nvSpPr>
            <p:cNvPr id="434" name="TextBox 433">
              <a:extLst>
                <a:ext uri="{FF2B5EF4-FFF2-40B4-BE49-F238E27FC236}">
                  <a16:creationId xmlns:a16="http://schemas.microsoft.com/office/drawing/2014/main" id="{27058C59-4078-C5CA-8F81-8BE3E9C58959}"/>
                </a:ext>
              </a:extLst>
            </p:cNvPr>
            <p:cNvSpPr txBox="1"/>
            <p:nvPr/>
          </p:nvSpPr>
          <p:spPr>
            <a:xfrm>
              <a:off x="7554915" y="3141529"/>
              <a:ext cx="27892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과목 평균</a:t>
              </a:r>
              <a:endParaRPr lang="en-US" altLang="ko-KR" sz="500" dirty="0"/>
            </a:p>
          </p:txBody>
        </p:sp>
        <p:sp>
          <p:nvSpPr>
            <p:cNvPr id="435" name="직사각형 434">
              <a:extLst>
                <a:ext uri="{FF2B5EF4-FFF2-40B4-BE49-F238E27FC236}">
                  <a16:creationId xmlns:a16="http://schemas.microsoft.com/office/drawing/2014/main" id="{5D823ECB-C8F0-2FD8-03FA-33C233B3BF5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449386" y="3142815"/>
              <a:ext cx="72787" cy="72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436" name="직사각형 435">
              <a:extLst>
                <a:ext uri="{FF2B5EF4-FFF2-40B4-BE49-F238E27FC236}">
                  <a16:creationId xmlns:a16="http://schemas.microsoft.com/office/drawing/2014/main" id="{E7C4D864-2965-7A7D-1CEE-7D32046271A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04204" y="3146882"/>
              <a:ext cx="72787" cy="72000"/>
            </a:xfrm>
            <a:prstGeom prst="rect">
              <a:avLst/>
            </a:prstGeom>
            <a:solidFill>
              <a:srgbClr val="91AFF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 dirty="0"/>
            </a:p>
          </p:txBody>
        </p:sp>
      </p:grpSp>
      <p:sp>
        <p:nvSpPr>
          <p:cNvPr id="440" name="TextBox 439">
            <a:extLst>
              <a:ext uri="{FF2B5EF4-FFF2-40B4-BE49-F238E27FC236}">
                <a16:creationId xmlns:a16="http://schemas.microsoft.com/office/drawing/2014/main" id="{640B7975-1565-E75F-FCCB-B935D013D227}"/>
              </a:ext>
            </a:extLst>
          </p:cNvPr>
          <p:cNvSpPr txBox="1"/>
          <p:nvPr/>
        </p:nvSpPr>
        <p:spPr>
          <a:xfrm>
            <a:off x="510152" y="1400506"/>
            <a:ext cx="561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x-none" sz="800" dirty="0">
                <a:solidFill>
                  <a:prstClr val="black"/>
                </a:solidFill>
              </a:rPr>
              <a:t>8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41" name="TextBox 440">
            <a:extLst>
              <a:ext uri="{FF2B5EF4-FFF2-40B4-BE49-F238E27FC236}">
                <a16:creationId xmlns:a16="http://schemas.microsoft.com/office/drawing/2014/main" id="{1D53BA6E-6303-D997-2824-DF731789245A}"/>
              </a:ext>
            </a:extLst>
          </p:cNvPr>
          <p:cNvSpPr txBox="1"/>
          <p:nvPr/>
        </p:nvSpPr>
        <p:spPr>
          <a:xfrm>
            <a:off x="510299" y="1858310"/>
            <a:ext cx="561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6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42" name="TextBox 441">
            <a:extLst>
              <a:ext uri="{FF2B5EF4-FFF2-40B4-BE49-F238E27FC236}">
                <a16:creationId xmlns:a16="http://schemas.microsoft.com/office/drawing/2014/main" id="{5FF1B31D-E2DD-C2EC-1918-D86070726FED}"/>
              </a:ext>
            </a:extLst>
          </p:cNvPr>
          <p:cNvSpPr txBox="1"/>
          <p:nvPr/>
        </p:nvSpPr>
        <p:spPr>
          <a:xfrm>
            <a:off x="513298" y="2274436"/>
            <a:ext cx="561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4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43" name="TextBox 442">
            <a:extLst>
              <a:ext uri="{FF2B5EF4-FFF2-40B4-BE49-F238E27FC236}">
                <a16:creationId xmlns:a16="http://schemas.microsoft.com/office/drawing/2014/main" id="{6C3D05DF-650D-518C-DEB5-0788CA0907F9}"/>
              </a:ext>
            </a:extLst>
          </p:cNvPr>
          <p:cNvSpPr txBox="1"/>
          <p:nvPr/>
        </p:nvSpPr>
        <p:spPr>
          <a:xfrm>
            <a:off x="515801" y="2739133"/>
            <a:ext cx="561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2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44" name="TextBox 443">
            <a:extLst>
              <a:ext uri="{FF2B5EF4-FFF2-40B4-BE49-F238E27FC236}">
                <a16:creationId xmlns:a16="http://schemas.microsoft.com/office/drawing/2014/main" id="{A599C6B2-1CA5-1775-6B0A-490D1B796DF7}"/>
              </a:ext>
            </a:extLst>
          </p:cNvPr>
          <p:cNvSpPr txBox="1"/>
          <p:nvPr/>
        </p:nvSpPr>
        <p:spPr>
          <a:xfrm>
            <a:off x="510152" y="3180856"/>
            <a:ext cx="561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0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45" name="TextBox 444">
            <a:extLst>
              <a:ext uri="{FF2B5EF4-FFF2-40B4-BE49-F238E27FC236}">
                <a16:creationId xmlns:a16="http://schemas.microsoft.com/office/drawing/2014/main" id="{59D6E924-FEA9-2D68-8CF8-A68EF0945DC4}"/>
              </a:ext>
            </a:extLst>
          </p:cNvPr>
          <p:cNvSpPr txBox="1"/>
          <p:nvPr/>
        </p:nvSpPr>
        <p:spPr>
          <a:xfrm>
            <a:off x="487324" y="977487"/>
            <a:ext cx="112210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x-none" sz="800" dirty="0">
                <a:solidFill>
                  <a:prstClr val="black"/>
                </a:solidFill>
              </a:rPr>
              <a:t>10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46" name="TextBox 445">
            <a:extLst>
              <a:ext uri="{FF2B5EF4-FFF2-40B4-BE49-F238E27FC236}">
                <a16:creationId xmlns:a16="http://schemas.microsoft.com/office/drawing/2014/main" id="{1B3FB34F-FFCD-D86E-402B-AC239BA76ACF}"/>
              </a:ext>
            </a:extLst>
          </p:cNvPr>
          <p:cNvSpPr txBox="1"/>
          <p:nvPr/>
        </p:nvSpPr>
        <p:spPr>
          <a:xfrm>
            <a:off x="7973845" y="3306256"/>
            <a:ext cx="44723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사회 정의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grpSp>
        <p:nvGrpSpPr>
          <p:cNvPr id="447" name="그룹 446">
            <a:extLst>
              <a:ext uri="{FF2B5EF4-FFF2-40B4-BE49-F238E27FC236}">
                <a16:creationId xmlns:a16="http://schemas.microsoft.com/office/drawing/2014/main" id="{25C70968-CF10-5066-CEC5-35F7C00E557C}"/>
              </a:ext>
            </a:extLst>
          </p:cNvPr>
          <p:cNvGrpSpPr/>
          <p:nvPr/>
        </p:nvGrpSpPr>
        <p:grpSpPr>
          <a:xfrm>
            <a:off x="7620075" y="3718238"/>
            <a:ext cx="741212" cy="78075"/>
            <a:chOff x="7449386" y="3140807"/>
            <a:chExt cx="741212" cy="78075"/>
          </a:xfrm>
        </p:grpSpPr>
        <p:sp>
          <p:nvSpPr>
            <p:cNvPr id="448" name="TextBox 53">
              <a:extLst>
                <a:ext uri="{FF2B5EF4-FFF2-40B4-BE49-F238E27FC236}">
                  <a16:creationId xmlns:a16="http://schemas.microsoft.com/office/drawing/2014/main" id="{0A1AC0AF-1936-6057-602C-CBD7738CB45B}"/>
                </a:ext>
              </a:extLst>
            </p:cNvPr>
            <p:cNvSpPr txBox="1"/>
            <p:nvPr/>
          </p:nvSpPr>
          <p:spPr>
            <a:xfrm>
              <a:off x="7998238" y="3140807"/>
              <a:ext cx="19236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우리반</a:t>
              </a:r>
              <a:endParaRPr lang="en-US" altLang="ko-KR" sz="500" dirty="0"/>
            </a:p>
          </p:txBody>
        </p:sp>
        <p:sp>
          <p:nvSpPr>
            <p:cNvPr id="449" name="TextBox 448">
              <a:extLst>
                <a:ext uri="{FF2B5EF4-FFF2-40B4-BE49-F238E27FC236}">
                  <a16:creationId xmlns:a16="http://schemas.microsoft.com/office/drawing/2014/main" id="{5566DA6C-3377-6085-9B50-D196FC8F1699}"/>
                </a:ext>
              </a:extLst>
            </p:cNvPr>
            <p:cNvSpPr txBox="1"/>
            <p:nvPr/>
          </p:nvSpPr>
          <p:spPr>
            <a:xfrm>
              <a:off x="7554915" y="3141529"/>
              <a:ext cx="27892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과목 평균</a:t>
              </a:r>
              <a:endParaRPr lang="en-US" altLang="ko-KR" sz="500" dirty="0"/>
            </a:p>
          </p:txBody>
        </p:sp>
        <p:sp>
          <p:nvSpPr>
            <p:cNvPr id="450" name="직사각형 449">
              <a:extLst>
                <a:ext uri="{FF2B5EF4-FFF2-40B4-BE49-F238E27FC236}">
                  <a16:creationId xmlns:a16="http://schemas.microsoft.com/office/drawing/2014/main" id="{48934FD7-2942-4291-5687-B372D630317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449386" y="3142815"/>
              <a:ext cx="72787" cy="72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451" name="직사각형 450">
              <a:extLst>
                <a:ext uri="{FF2B5EF4-FFF2-40B4-BE49-F238E27FC236}">
                  <a16:creationId xmlns:a16="http://schemas.microsoft.com/office/drawing/2014/main" id="{24E60BD3-29F1-DD65-CD20-DE4F253D5CB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04204" y="3146882"/>
              <a:ext cx="72787" cy="72000"/>
            </a:xfrm>
            <a:prstGeom prst="rect">
              <a:avLst/>
            </a:prstGeom>
            <a:solidFill>
              <a:srgbClr val="FE98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 dirty="0"/>
            </a:p>
          </p:txBody>
        </p:sp>
      </p:grpSp>
      <p:graphicFrame>
        <p:nvGraphicFramePr>
          <p:cNvPr id="452" name="표 752">
            <a:extLst>
              <a:ext uri="{FF2B5EF4-FFF2-40B4-BE49-F238E27FC236}">
                <a16:creationId xmlns:a16="http://schemas.microsoft.com/office/drawing/2014/main" id="{CF12EE12-06AA-DD5C-A4F3-AEB27F77B6FC}"/>
              </a:ext>
            </a:extLst>
          </p:cNvPr>
          <p:cNvGraphicFramePr>
            <a:graphicFrameLocks noGrp="1"/>
          </p:cNvGraphicFramePr>
          <p:nvPr/>
        </p:nvGraphicFramePr>
        <p:xfrm>
          <a:off x="675535" y="3917067"/>
          <a:ext cx="7735694" cy="17867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85230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490380">
                  <a:extLst>
                    <a:ext uri="{9D8B030D-6E8A-4147-A177-3AD203B41FA5}">
                      <a16:colId xmlns:a16="http://schemas.microsoft.com/office/drawing/2014/main" val="2816591719"/>
                    </a:ext>
                  </a:extLst>
                </a:gridCol>
                <a:gridCol w="1290101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389851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1356601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1323531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</a:tblGrid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60257862"/>
                  </a:ext>
                </a:extLst>
              </a:tr>
            </a:tbl>
          </a:graphicData>
        </a:graphic>
      </p:graphicFrame>
      <p:sp>
        <p:nvSpPr>
          <p:cNvPr id="453" name="TextBox 452">
            <a:extLst>
              <a:ext uri="{FF2B5EF4-FFF2-40B4-BE49-F238E27FC236}">
                <a16:creationId xmlns:a16="http://schemas.microsoft.com/office/drawing/2014/main" id="{378767B2-5399-763A-6717-1C9FE73DF4B3}"/>
              </a:ext>
            </a:extLst>
          </p:cNvPr>
          <p:cNvSpPr txBox="1"/>
          <p:nvPr/>
        </p:nvSpPr>
        <p:spPr>
          <a:xfrm>
            <a:off x="1137981" y="5800469"/>
            <a:ext cx="100508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인간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사회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환경과 행복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54" name="TextBox 453">
            <a:extLst>
              <a:ext uri="{FF2B5EF4-FFF2-40B4-BE49-F238E27FC236}">
                <a16:creationId xmlns:a16="http://schemas.microsoft.com/office/drawing/2014/main" id="{71C7B44D-A446-CED2-F5DC-BE779C82CD29}"/>
              </a:ext>
            </a:extLst>
          </p:cNvPr>
          <p:cNvSpPr txBox="1"/>
          <p:nvPr/>
        </p:nvSpPr>
        <p:spPr>
          <a:xfrm>
            <a:off x="2649046" y="5800469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자연환경과 인간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55" name="TextBox 454">
            <a:extLst>
              <a:ext uri="{FF2B5EF4-FFF2-40B4-BE49-F238E27FC236}">
                <a16:creationId xmlns:a16="http://schemas.microsoft.com/office/drawing/2014/main" id="{B9B304B8-E789-8C11-4DCA-0D07C885DFA3}"/>
              </a:ext>
            </a:extLst>
          </p:cNvPr>
          <p:cNvSpPr txBox="1"/>
          <p:nvPr/>
        </p:nvSpPr>
        <p:spPr>
          <a:xfrm>
            <a:off x="3968699" y="5800468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생활공간과 사회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56" name="TextBox 455">
            <a:extLst>
              <a:ext uri="{FF2B5EF4-FFF2-40B4-BE49-F238E27FC236}">
                <a16:creationId xmlns:a16="http://schemas.microsoft.com/office/drawing/2014/main" id="{B4A075C8-4760-BE99-3796-7C19AA0D499F}"/>
              </a:ext>
            </a:extLst>
          </p:cNvPr>
          <p:cNvSpPr txBox="1"/>
          <p:nvPr/>
        </p:nvSpPr>
        <p:spPr>
          <a:xfrm>
            <a:off x="5376047" y="5794120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인권보장과 헌법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57" name="TextBox 456">
            <a:extLst>
              <a:ext uri="{FF2B5EF4-FFF2-40B4-BE49-F238E27FC236}">
                <a16:creationId xmlns:a16="http://schemas.microsoft.com/office/drawing/2014/main" id="{466C40A6-E542-3CF9-F4B6-4936B65D0731}"/>
              </a:ext>
            </a:extLst>
          </p:cNvPr>
          <p:cNvSpPr txBox="1"/>
          <p:nvPr/>
        </p:nvSpPr>
        <p:spPr>
          <a:xfrm>
            <a:off x="6706240" y="5800469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시장경제와 금융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58" name="모서리가 둥근 직사각형 1092">
            <a:extLst>
              <a:ext uri="{FF2B5EF4-FFF2-40B4-BE49-F238E27FC236}">
                <a16:creationId xmlns:a16="http://schemas.microsoft.com/office/drawing/2014/main" id="{B76026A5-813C-7BBD-C0B2-6119FC8E5E03}"/>
              </a:ext>
            </a:extLst>
          </p:cNvPr>
          <p:cNvSpPr/>
          <p:nvPr/>
        </p:nvSpPr>
        <p:spPr>
          <a:xfrm rot="16200000">
            <a:off x="1726324" y="4962870"/>
            <a:ext cx="45721" cy="2067750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kumimoji="1" lang="ko-KR" altLang="en-US"/>
          </a:p>
        </p:txBody>
      </p:sp>
      <p:sp>
        <p:nvSpPr>
          <p:cNvPr id="462" name="TextBox 461">
            <a:extLst>
              <a:ext uri="{FF2B5EF4-FFF2-40B4-BE49-F238E27FC236}">
                <a16:creationId xmlns:a16="http://schemas.microsoft.com/office/drawing/2014/main" id="{7098B228-84F8-6E2D-99F2-87ED2D3C52F8}"/>
              </a:ext>
            </a:extLst>
          </p:cNvPr>
          <p:cNvSpPr txBox="1"/>
          <p:nvPr/>
        </p:nvSpPr>
        <p:spPr>
          <a:xfrm>
            <a:off x="426131" y="4291498"/>
            <a:ext cx="214802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x-none" sz="800">
                <a:solidFill>
                  <a:prstClr val="black"/>
                </a:solidFill>
              </a:rPr>
              <a:t>45</a:t>
            </a:r>
            <a:r>
              <a:rPr kumimoji="1" lang="ko-KR" altLang="en-US" sz="800" dirty="0">
                <a:solidFill>
                  <a:prstClr val="black"/>
                </a:solidFill>
              </a:rPr>
              <a:t>분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63" name="TextBox 462">
            <a:extLst>
              <a:ext uri="{FF2B5EF4-FFF2-40B4-BE49-F238E27FC236}">
                <a16:creationId xmlns:a16="http://schemas.microsoft.com/office/drawing/2014/main" id="{317B6972-B365-9F27-F247-1C30EFE09EBD}"/>
              </a:ext>
            </a:extLst>
          </p:cNvPr>
          <p:cNvSpPr txBox="1"/>
          <p:nvPr/>
        </p:nvSpPr>
        <p:spPr>
          <a:xfrm>
            <a:off x="412181" y="4763651"/>
            <a:ext cx="214802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30</a:t>
            </a:r>
            <a:r>
              <a:rPr kumimoji="1" lang="ko-KR" altLang="en-US" sz="800" dirty="0">
                <a:solidFill>
                  <a:prstClr val="black"/>
                </a:solidFill>
              </a:rPr>
              <a:t>분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64" name="TextBox 463">
            <a:extLst>
              <a:ext uri="{FF2B5EF4-FFF2-40B4-BE49-F238E27FC236}">
                <a16:creationId xmlns:a16="http://schemas.microsoft.com/office/drawing/2014/main" id="{93495F18-4560-8033-0AEA-7FFF91F98B28}"/>
              </a:ext>
            </a:extLst>
          </p:cNvPr>
          <p:cNvSpPr txBox="1"/>
          <p:nvPr/>
        </p:nvSpPr>
        <p:spPr>
          <a:xfrm>
            <a:off x="411441" y="5219594"/>
            <a:ext cx="214802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15</a:t>
            </a:r>
            <a:r>
              <a:rPr kumimoji="1" lang="ko-KR" altLang="en-US" sz="800" dirty="0">
                <a:solidFill>
                  <a:prstClr val="black"/>
                </a:solidFill>
              </a:rPr>
              <a:t>분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65" name="TextBox 464">
            <a:extLst>
              <a:ext uri="{FF2B5EF4-FFF2-40B4-BE49-F238E27FC236}">
                <a16:creationId xmlns:a16="http://schemas.microsoft.com/office/drawing/2014/main" id="{97427CB2-4E52-31BB-B91D-71201AFCC194}"/>
              </a:ext>
            </a:extLst>
          </p:cNvPr>
          <p:cNvSpPr txBox="1"/>
          <p:nvPr/>
        </p:nvSpPr>
        <p:spPr>
          <a:xfrm>
            <a:off x="533532" y="5643088"/>
            <a:ext cx="561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0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66" name="TextBox 465">
            <a:extLst>
              <a:ext uri="{FF2B5EF4-FFF2-40B4-BE49-F238E27FC236}">
                <a16:creationId xmlns:a16="http://schemas.microsoft.com/office/drawing/2014/main" id="{D2A4EBBE-051D-F690-E49A-D9A1667C5EE1}"/>
              </a:ext>
            </a:extLst>
          </p:cNvPr>
          <p:cNvSpPr txBox="1"/>
          <p:nvPr/>
        </p:nvSpPr>
        <p:spPr>
          <a:xfrm>
            <a:off x="401669" y="3858740"/>
            <a:ext cx="261290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x-none" sz="800" dirty="0">
                <a:solidFill>
                  <a:prstClr val="black"/>
                </a:solidFill>
              </a:rPr>
              <a:t>1</a:t>
            </a:r>
            <a:r>
              <a:rPr kumimoji="1" lang="ko-KR" altLang="en-US" sz="800" dirty="0">
                <a:solidFill>
                  <a:prstClr val="black"/>
                </a:solidFill>
              </a:rPr>
              <a:t>시간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67" name="TextBox 466">
            <a:extLst>
              <a:ext uri="{FF2B5EF4-FFF2-40B4-BE49-F238E27FC236}">
                <a16:creationId xmlns:a16="http://schemas.microsoft.com/office/drawing/2014/main" id="{0A32664D-C750-ED69-AC59-8EC2DDE50812}"/>
              </a:ext>
            </a:extLst>
          </p:cNvPr>
          <p:cNvSpPr txBox="1"/>
          <p:nvPr/>
        </p:nvSpPr>
        <p:spPr>
          <a:xfrm>
            <a:off x="8011054" y="5791079"/>
            <a:ext cx="44723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사회 정의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graphicFrame>
        <p:nvGraphicFramePr>
          <p:cNvPr id="474" name="표 752">
            <a:extLst>
              <a:ext uri="{FF2B5EF4-FFF2-40B4-BE49-F238E27FC236}">
                <a16:creationId xmlns:a16="http://schemas.microsoft.com/office/drawing/2014/main" id="{472EAF6B-43C0-F42A-61FB-F70665CCF652}"/>
              </a:ext>
            </a:extLst>
          </p:cNvPr>
          <p:cNvGraphicFramePr>
            <a:graphicFrameLocks noGrp="1"/>
          </p:cNvGraphicFramePr>
          <p:nvPr/>
        </p:nvGraphicFramePr>
        <p:xfrm>
          <a:off x="722598" y="8232578"/>
          <a:ext cx="7735694" cy="17867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85230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490380">
                  <a:extLst>
                    <a:ext uri="{9D8B030D-6E8A-4147-A177-3AD203B41FA5}">
                      <a16:colId xmlns:a16="http://schemas.microsoft.com/office/drawing/2014/main" val="2816591719"/>
                    </a:ext>
                  </a:extLst>
                </a:gridCol>
                <a:gridCol w="1290101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389851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1356601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1323531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</a:tblGrid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60257862"/>
                  </a:ext>
                </a:extLst>
              </a:tr>
            </a:tbl>
          </a:graphicData>
        </a:graphic>
      </p:graphicFrame>
      <p:sp>
        <p:nvSpPr>
          <p:cNvPr id="475" name="TextBox 474">
            <a:extLst>
              <a:ext uri="{FF2B5EF4-FFF2-40B4-BE49-F238E27FC236}">
                <a16:creationId xmlns:a16="http://schemas.microsoft.com/office/drawing/2014/main" id="{43221C7A-BCFA-FA70-AF4A-371C11477C50}"/>
              </a:ext>
            </a:extLst>
          </p:cNvPr>
          <p:cNvSpPr txBox="1"/>
          <p:nvPr/>
        </p:nvSpPr>
        <p:spPr>
          <a:xfrm>
            <a:off x="1185044" y="10115980"/>
            <a:ext cx="100508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인간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사회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환경과 행복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76" name="TextBox 475">
            <a:extLst>
              <a:ext uri="{FF2B5EF4-FFF2-40B4-BE49-F238E27FC236}">
                <a16:creationId xmlns:a16="http://schemas.microsoft.com/office/drawing/2014/main" id="{E9369BD6-4C27-0856-2E05-A7DF75AB018E}"/>
              </a:ext>
            </a:extLst>
          </p:cNvPr>
          <p:cNvSpPr txBox="1"/>
          <p:nvPr/>
        </p:nvSpPr>
        <p:spPr>
          <a:xfrm>
            <a:off x="2696109" y="10115980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자연환경과 인간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77" name="TextBox 476">
            <a:extLst>
              <a:ext uri="{FF2B5EF4-FFF2-40B4-BE49-F238E27FC236}">
                <a16:creationId xmlns:a16="http://schemas.microsoft.com/office/drawing/2014/main" id="{73F895EA-A30E-454B-78E2-D3204DE24D70}"/>
              </a:ext>
            </a:extLst>
          </p:cNvPr>
          <p:cNvSpPr txBox="1"/>
          <p:nvPr/>
        </p:nvSpPr>
        <p:spPr>
          <a:xfrm>
            <a:off x="4015762" y="10115979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생활공간과 사회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78" name="TextBox 477">
            <a:extLst>
              <a:ext uri="{FF2B5EF4-FFF2-40B4-BE49-F238E27FC236}">
                <a16:creationId xmlns:a16="http://schemas.microsoft.com/office/drawing/2014/main" id="{3D232A6A-9A21-EE44-A79D-10200071BE43}"/>
              </a:ext>
            </a:extLst>
          </p:cNvPr>
          <p:cNvSpPr txBox="1"/>
          <p:nvPr/>
        </p:nvSpPr>
        <p:spPr>
          <a:xfrm>
            <a:off x="5423110" y="10109631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인권보장과 헌법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79" name="TextBox 478">
            <a:extLst>
              <a:ext uri="{FF2B5EF4-FFF2-40B4-BE49-F238E27FC236}">
                <a16:creationId xmlns:a16="http://schemas.microsoft.com/office/drawing/2014/main" id="{1DCB1B39-C75B-0B02-0575-904C5FC277F6}"/>
              </a:ext>
            </a:extLst>
          </p:cNvPr>
          <p:cNvSpPr txBox="1"/>
          <p:nvPr/>
        </p:nvSpPr>
        <p:spPr>
          <a:xfrm>
            <a:off x="6753303" y="10115980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시장경제와 금융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80" name="모서리가 둥근 직사각형 1092">
            <a:extLst>
              <a:ext uri="{FF2B5EF4-FFF2-40B4-BE49-F238E27FC236}">
                <a16:creationId xmlns:a16="http://schemas.microsoft.com/office/drawing/2014/main" id="{581B57C9-1EE6-29C7-13B9-C1DFF9BBF530}"/>
              </a:ext>
            </a:extLst>
          </p:cNvPr>
          <p:cNvSpPr/>
          <p:nvPr/>
        </p:nvSpPr>
        <p:spPr>
          <a:xfrm rot="16200000">
            <a:off x="1773387" y="9278381"/>
            <a:ext cx="45721" cy="2067750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kumimoji="1" lang="ko-KR" altLang="en-US"/>
          </a:p>
        </p:txBody>
      </p:sp>
      <p:sp>
        <p:nvSpPr>
          <p:cNvPr id="481" name="TextBox 480">
            <a:extLst>
              <a:ext uri="{FF2B5EF4-FFF2-40B4-BE49-F238E27FC236}">
                <a16:creationId xmlns:a16="http://schemas.microsoft.com/office/drawing/2014/main" id="{0E38C988-3114-81CD-7F7E-E613DD2F1DD4}"/>
              </a:ext>
            </a:extLst>
          </p:cNvPr>
          <p:cNvSpPr txBox="1"/>
          <p:nvPr/>
        </p:nvSpPr>
        <p:spPr>
          <a:xfrm>
            <a:off x="487132" y="9077931"/>
            <a:ext cx="198772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50%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82" name="TextBox 481">
            <a:extLst>
              <a:ext uri="{FF2B5EF4-FFF2-40B4-BE49-F238E27FC236}">
                <a16:creationId xmlns:a16="http://schemas.microsoft.com/office/drawing/2014/main" id="{74F9AAEA-0437-3446-2DB3-14D6EEEBEB3C}"/>
              </a:ext>
            </a:extLst>
          </p:cNvPr>
          <p:cNvSpPr txBox="1"/>
          <p:nvPr/>
        </p:nvSpPr>
        <p:spPr>
          <a:xfrm>
            <a:off x="569073" y="9958599"/>
            <a:ext cx="561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0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83" name="TextBox 482">
            <a:extLst>
              <a:ext uri="{FF2B5EF4-FFF2-40B4-BE49-F238E27FC236}">
                <a16:creationId xmlns:a16="http://schemas.microsoft.com/office/drawing/2014/main" id="{0B52EB1D-1E39-F828-2861-8EE4821B1EAB}"/>
              </a:ext>
            </a:extLst>
          </p:cNvPr>
          <p:cNvSpPr txBox="1"/>
          <p:nvPr/>
        </p:nvSpPr>
        <p:spPr>
          <a:xfrm>
            <a:off x="452242" y="8197263"/>
            <a:ext cx="25487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x-none" sz="800" dirty="0">
                <a:solidFill>
                  <a:prstClr val="black"/>
                </a:solidFill>
              </a:rPr>
              <a:t>100%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84" name="TextBox 483">
            <a:extLst>
              <a:ext uri="{FF2B5EF4-FFF2-40B4-BE49-F238E27FC236}">
                <a16:creationId xmlns:a16="http://schemas.microsoft.com/office/drawing/2014/main" id="{7B0B0E3C-701B-FF65-4C58-1658808F3242}"/>
              </a:ext>
            </a:extLst>
          </p:cNvPr>
          <p:cNvSpPr txBox="1"/>
          <p:nvPr/>
        </p:nvSpPr>
        <p:spPr>
          <a:xfrm>
            <a:off x="8058117" y="10106590"/>
            <a:ext cx="44723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사회 정의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85" name="TextBox 484">
            <a:extLst>
              <a:ext uri="{FF2B5EF4-FFF2-40B4-BE49-F238E27FC236}">
                <a16:creationId xmlns:a16="http://schemas.microsoft.com/office/drawing/2014/main" id="{62CDF0FD-F2FE-DBD4-942B-3E56F23B3C9F}"/>
              </a:ext>
            </a:extLst>
          </p:cNvPr>
          <p:cNvSpPr txBox="1"/>
          <p:nvPr/>
        </p:nvSpPr>
        <p:spPr>
          <a:xfrm>
            <a:off x="729980" y="7852869"/>
            <a:ext cx="1115690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1000" b="1" dirty="0">
                <a:solidFill>
                  <a:prstClr val="black"/>
                </a:solidFill>
              </a:rPr>
              <a:t>문제유형</a:t>
            </a:r>
            <a:r>
              <a:rPr kumimoji="1" lang="en-US" altLang="en-US" sz="1000" b="1" dirty="0">
                <a:solidFill>
                  <a:prstClr val="black"/>
                </a:solidFill>
              </a:rPr>
              <a:t> </a:t>
            </a:r>
            <a:r>
              <a:rPr kumimoji="1" lang="x-none" altLang="en-US" sz="1000" b="1" dirty="0">
                <a:solidFill>
                  <a:prstClr val="black"/>
                </a:solidFill>
              </a:rPr>
              <a:t>별 정답률</a:t>
            </a:r>
          </a:p>
        </p:txBody>
      </p:sp>
      <p:grpSp>
        <p:nvGrpSpPr>
          <p:cNvPr id="486" name="Group 29">
            <a:extLst>
              <a:ext uri="{FF2B5EF4-FFF2-40B4-BE49-F238E27FC236}">
                <a16:creationId xmlns:a16="http://schemas.microsoft.com/office/drawing/2014/main" id="{0EBAF173-2685-C004-9645-588E1BF1B2E5}"/>
              </a:ext>
            </a:extLst>
          </p:cNvPr>
          <p:cNvGrpSpPr/>
          <p:nvPr/>
        </p:nvGrpSpPr>
        <p:grpSpPr>
          <a:xfrm>
            <a:off x="6816423" y="8053519"/>
            <a:ext cx="1641869" cy="82417"/>
            <a:chOff x="1516504" y="1142654"/>
            <a:chExt cx="1641869" cy="82417"/>
          </a:xfrm>
        </p:grpSpPr>
        <p:sp>
          <p:nvSpPr>
            <p:cNvPr id="487" name="TextBox 53">
              <a:extLst>
                <a:ext uri="{FF2B5EF4-FFF2-40B4-BE49-F238E27FC236}">
                  <a16:creationId xmlns:a16="http://schemas.microsoft.com/office/drawing/2014/main" id="{AB51049D-1D77-65A3-4578-16CF6B5C0BDE}"/>
                </a:ext>
              </a:extLst>
            </p:cNvPr>
            <p:cNvSpPr txBox="1"/>
            <p:nvPr/>
          </p:nvSpPr>
          <p:spPr>
            <a:xfrm>
              <a:off x="1622632" y="1142654"/>
              <a:ext cx="25648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x-none" altLang="en-US" sz="500"/>
                <a:t>개념문제</a:t>
              </a:r>
              <a:endParaRPr lang="en-US" altLang="ko-KR" sz="500"/>
            </a:p>
          </p:txBody>
        </p:sp>
        <p:sp>
          <p:nvSpPr>
            <p:cNvPr id="488" name="TextBox 53">
              <a:extLst>
                <a:ext uri="{FF2B5EF4-FFF2-40B4-BE49-F238E27FC236}">
                  <a16:creationId xmlns:a16="http://schemas.microsoft.com/office/drawing/2014/main" id="{99DCEEE8-C826-20A6-BF7B-E27D80A4FF03}"/>
                </a:ext>
              </a:extLst>
            </p:cNvPr>
            <p:cNvSpPr txBox="1"/>
            <p:nvPr/>
          </p:nvSpPr>
          <p:spPr>
            <a:xfrm>
              <a:off x="2273170" y="1143342"/>
              <a:ext cx="25648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x-none" altLang="en-US" sz="500"/>
                <a:t>응용문제</a:t>
              </a:r>
              <a:endParaRPr lang="en-US" altLang="ko-KR" sz="500"/>
            </a:p>
          </p:txBody>
        </p:sp>
        <p:sp>
          <p:nvSpPr>
            <p:cNvPr id="489" name="직사각형 101">
              <a:extLst>
                <a:ext uri="{FF2B5EF4-FFF2-40B4-BE49-F238E27FC236}">
                  <a16:creationId xmlns:a16="http://schemas.microsoft.com/office/drawing/2014/main" id="{881CFD16-906F-3E0F-B6D8-94C4F885DDE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75870" y="1153071"/>
              <a:ext cx="72787" cy="72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490" name="직사각형 102">
              <a:extLst>
                <a:ext uri="{FF2B5EF4-FFF2-40B4-BE49-F238E27FC236}">
                  <a16:creationId xmlns:a16="http://schemas.microsoft.com/office/drawing/2014/main" id="{136A47B2-9D0F-CDA3-AE65-6197FD7AB8B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16504" y="1145598"/>
              <a:ext cx="72787" cy="720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491" name="TextBox 53">
              <a:extLst>
                <a:ext uri="{FF2B5EF4-FFF2-40B4-BE49-F238E27FC236}">
                  <a16:creationId xmlns:a16="http://schemas.microsoft.com/office/drawing/2014/main" id="{69E6D368-65EB-87F5-69C8-D254843A048C}"/>
                </a:ext>
              </a:extLst>
            </p:cNvPr>
            <p:cNvSpPr txBox="1"/>
            <p:nvPr/>
          </p:nvSpPr>
          <p:spPr>
            <a:xfrm>
              <a:off x="2901893" y="1143342"/>
              <a:ext cx="25648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x-none" altLang="en-US" sz="500"/>
                <a:t>심화문제</a:t>
              </a:r>
              <a:endParaRPr lang="en-US" altLang="ko-KR" sz="500"/>
            </a:p>
          </p:txBody>
        </p:sp>
        <p:sp>
          <p:nvSpPr>
            <p:cNvPr id="492" name="직사각형 101">
              <a:extLst>
                <a:ext uri="{FF2B5EF4-FFF2-40B4-BE49-F238E27FC236}">
                  <a16:creationId xmlns:a16="http://schemas.microsoft.com/office/drawing/2014/main" id="{01B75668-7D65-AFB0-E418-8108AD31ABB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04593" y="1153071"/>
              <a:ext cx="72787" cy="72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</p:grpSp>
      <p:grpSp>
        <p:nvGrpSpPr>
          <p:cNvPr id="507" name="그룹 506">
            <a:extLst>
              <a:ext uri="{FF2B5EF4-FFF2-40B4-BE49-F238E27FC236}">
                <a16:creationId xmlns:a16="http://schemas.microsoft.com/office/drawing/2014/main" id="{96018A4E-A538-408C-78D3-BA2152C155D4}"/>
              </a:ext>
            </a:extLst>
          </p:cNvPr>
          <p:cNvGrpSpPr/>
          <p:nvPr/>
        </p:nvGrpSpPr>
        <p:grpSpPr>
          <a:xfrm>
            <a:off x="288285" y="10651429"/>
            <a:ext cx="8414690" cy="1083537"/>
            <a:chOff x="3802048" y="7991010"/>
            <a:chExt cx="8799535" cy="1180322"/>
          </a:xfrm>
        </p:grpSpPr>
        <p:sp>
          <p:nvSpPr>
            <p:cNvPr id="508" name="TextBox 507">
              <a:extLst>
                <a:ext uri="{FF2B5EF4-FFF2-40B4-BE49-F238E27FC236}">
                  <a16:creationId xmlns:a16="http://schemas.microsoft.com/office/drawing/2014/main" id="{81A170D7-BE11-3F2C-4D75-43A2A42FEC4B}"/>
                </a:ext>
              </a:extLst>
            </p:cNvPr>
            <p:cNvSpPr txBox="1"/>
            <p:nvPr/>
          </p:nvSpPr>
          <p:spPr>
            <a:xfrm>
              <a:off x="4046642" y="8680583"/>
              <a:ext cx="2768323" cy="123111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r>
                <a:rPr lang="ko-KR" altLang="en-US" sz="800" b="1" dirty="0"/>
                <a:t>개인정보처리방침   </a:t>
              </a:r>
              <a:r>
                <a:rPr lang="ko-KR" altLang="en-US" sz="800" dirty="0"/>
                <a:t>이용약관    오픈소스 라이선스</a:t>
              </a:r>
              <a:endParaRPr lang="en-US" altLang="x-none" sz="800" dirty="0"/>
            </a:p>
          </p:txBody>
        </p:sp>
        <p:pic>
          <p:nvPicPr>
            <p:cNvPr id="509" name="그림 508">
              <a:extLst>
                <a:ext uri="{FF2B5EF4-FFF2-40B4-BE49-F238E27FC236}">
                  <a16:creationId xmlns:a16="http://schemas.microsoft.com/office/drawing/2014/main" id="{0B9222E1-9815-3EE7-B749-9E111EF46EA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grayscl/>
            </a:blip>
            <a:stretch>
              <a:fillRect/>
            </a:stretch>
          </p:blipFill>
          <p:spPr>
            <a:xfrm>
              <a:off x="9377093" y="8052354"/>
              <a:ext cx="734777" cy="194361"/>
            </a:xfrm>
            <a:prstGeom prst="rect">
              <a:avLst/>
            </a:prstGeom>
          </p:spPr>
        </p:pic>
        <p:pic>
          <p:nvPicPr>
            <p:cNvPr id="510" name="그림 509">
              <a:extLst>
                <a:ext uri="{FF2B5EF4-FFF2-40B4-BE49-F238E27FC236}">
                  <a16:creationId xmlns:a16="http://schemas.microsoft.com/office/drawing/2014/main" id="{A6D9AB76-7F46-50DC-3189-D19D168FC02F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grayscl/>
            </a:blip>
            <a:stretch>
              <a:fillRect/>
            </a:stretch>
          </p:blipFill>
          <p:spPr>
            <a:xfrm>
              <a:off x="10596663" y="8050940"/>
              <a:ext cx="794087" cy="197189"/>
            </a:xfrm>
            <a:prstGeom prst="rect">
              <a:avLst/>
            </a:prstGeom>
          </p:spPr>
        </p:pic>
        <p:pic>
          <p:nvPicPr>
            <p:cNvPr id="511" name="그림 510">
              <a:extLst>
                <a:ext uri="{FF2B5EF4-FFF2-40B4-BE49-F238E27FC236}">
                  <a16:creationId xmlns:a16="http://schemas.microsoft.com/office/drawing/2014/main" id="{6D11F157-F22C-5E8E-401D-716E2526967E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grayscl/>
            </a:blip>
            <a:stretch>
              <a:fillRect/>
            </a:stretch>
          </p:blipFill>
          <p:spPr>
            <a:xfrm>
              <a:off x="4903805" y="8014061"/>
              <a:ext cx="842613" cy="270946"/>
            </a:xfrm>
            <a:prstGeom prst="rect">
              <a:avLst/>
            </a:prstGeom>
          </p:spPr>
        </p:pic>
        <p:cxnSp>
          <p:nvCxnSpPr>
            <p:cNvPr id="512" name="직선 연결선[R] 188">
              <a:extLst>
                <a:ext uri="{FF2B5EF4-FFF2-40B4-BE49-F238E27FC236}">
                  <a16:creationId xmlns:a16="http://schemas.microsoft.com/office/drawing/2014/main" id="{ADB4AFA7-45AB-4E0F-0AD4-81B266D1C797}"/>
                </a:ext>
              </a:extLst>
            </p:cNvPr>
            <p:cNvCxnSpPr>
              <a:cxnSpLocks/>
            </p:cNvCxnSpPr>
            <p:nvPr/>
          </p:nvCxnSpPr>
          <p:spPr>
            <a:xfrm>
              <a:off x="3802048" y="8527758"/>
              <a:ext cx="879953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513" name="그림 512">
              <a:extLst>
                <a:ext uri="{FF2B5EF4-FFF2-40B4-BE49-F238E27FC236}">
                  <a16:creationId xmlns:a16="http://schemas.microsoft.com/office/drawing/2014/main" id="{E667B4F7-8CBA-661C-2474-FF84459D7F77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grayscl/>
            </a:blip>
            <a:stretch>
              <a:fillRect/>
            </a:stretch>
          </p:blipFill>
          <p:spPr>
            <a:xfrm>
              <a:off x="7334775" y="7991010"/>
              <a:ext cx="513234" cy="290833"/>
            </a:xfrm>
            <a:prstGeom prst="rect">
              <a:avLst/>
            </a:prstGeom>
          </p:spPr>
        </p:pic>
        <p:pic>
          <p:nvPicPr>
            <p:cNvPr id="514" name="그림 513">
              <a:extLst>
                <a:ext uri="{FF2B5EF4-FFF2-40B4-BE49-F238E27FC236}">
                  <a16:creationId xmlns:a16="http://schemas.microsoft.com/office/drawing/2014/main" id="{2F05118C-8394-6CD9-C18A-0F1DDB0A1012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grayscl/>
            </a:blip>
            <a:stretch>
              <a:fillRect/>
            </a:stretch>
          </p:blipFill>
          <p:spPr>
            <a:xfrm>
              <a:off x="6231212" y="8031784"/>
              <a:ext cx="618769" cy="253973"/>
            </a:xfrm>
            <a:prstGeom prst="rect">
              <a:avLst/>
            </a:prstGeom>
          </p:spPr>
        </p:pic>
        <p:pic>
          <p:nvPicPr>
            <p:cNvPr id="515" name="그림 514">
              <a:extLst>
                <a:ext uri="{FF2B5EF4-FFF2-40B4-BE49-F238E27FC236}">
                  <a16:creationId xmlns:a16="http://schemas.microsoft.com/office/drawing/2014/main" id="{F8EB4947-8736-66CC-A961-034FBAC2E569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grayscl/>
            </a:blip>
            <a:stretch>
              <a:fillRect/>
            </a:stretch>
          </p:blipFill>
          <p:spPr>
            <a:xfrm>
              <a:off x="8332803" y="8017221"/>
              <a:ext cx="559496" cy="264626"/>
            </a:xfrm>
            <a:prstGeom prst="rect">
              <a:avLst/>
            </a:prstGeom>
          </p:spPr>
        </p:pic>
        <p:sp>
          <p:nvSpPr>
            <p:cNvPr id="516" name="TextBox 515">
              <a:extLst>
                <a:ext uri="{FF2B5EF4-FFF2-40B4-BE49-F238E27FC236}">
                  <a16:creationId xmlns:a16="http://schemas.microsoft.com/office/drawing/2014/main" id="{CE71E38E-46F2-5F7B-DBB1-BB21BEE4024F}"/>
                </a:ext>
              </a:extLst>
            </p:cNvPr>
            <p:cNvSpPr txBox="1"/>
            <p:nvPr/>
          </p:nvSpPr>
          <p:spPr>
            <a:xfrm>
              <a:off x="4041213" y="8865064"/>
              <a:ext cx="3719499" cy="123111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r>
                <a:rPr lang="en-US" altLang="ko-KR" sz="800" b="1" dirty="0"/>
                <a:t>KT</a:t>
              </a:r>
              <a:r>
                <a:rPr lang="ko-KR" altLang="en-US" sz="800" b="1" dirty="0"/>
                <a:t>정보   </a:t>
              </a:r>
              <a:r>
                <a:rPr lang="ko-KR" altLang="en-US" sz="800" dirty="0"/>
                <a:t>대표이사</a:t>
              </a:r>
              <a:r>
                <a:rPr lang="en-US" altLang="ko-KR" sz="800" dirty="0"/>
                <a:t>: </a:t>
              </a:r>
              <a:r>
                <a:rPr lang="ko-KR" altLang="en-US" sz="800" dirty="0" err="1"/>
                <a:t>구현모</a:t>
              </a:r>
              <a:r>
                <a:rPr lang="ko-KR" altLang="en-US" sz="800" dirty="0"/>
                <a:t> │ 사업자 등록번호 </a:t>
              </a:r>
              <a:r>
                <a:rPr lang="en-US" altLang="ko-KR" sz="800" dirty="0"/>
                <a:t>: 102-81-42945</a:t>
              </a:r>
              <a:endParaRPr lang="en-US" altLang="x-none" sz="800" dirty="0"/>
            </a:p>
          </p:txBody>
        </p:sp>
        <p:pic>
          <p:nvPicPr>
            <p:cNvPr id="517" name="그림 516">
              <a:extLst>
                <a:ext uri="{FF2B5EF4-FFF2-40B4-BE49-F238E27FC236}">
                  <a16:creationId xmlns:a16="http://schemas.microsoft.com/office/drawing/2014/main" id="{50A116EC-352F-B680-1A42-5171FB1AD056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grayscl/>
            </a:blip>
            <a:stretch>
              <a:fillRect/>
            </a:stretch>
          </p:blipFill>
          <p:spPr>
            <a:xfrm>
              <a:off x="11478449" y="8687423"/>
              <a:ext cx="842613" cy="270946"/>
            </a:xfrm>
            <a:prstGeom prst="rect">
              <a:avLst/>
            </a:prstGeom>
          </p:spPr>
        </p:pic>
        <p:sp>
          <p:nvSpPr>
            <p:cNvPr id="518" name="TextBox 517">
              <a:extLst>
                <a:ext uri="{FF2B5EF4-FFF2-40B4-BE49-F238E27FC236}">
                  <a16:creationId xmlns:a16="http://schemas.microsoft.com/office/drawing/2014/main" id="{257C4B7E-08F6-2FD3-661C-2BB7903C43CC}"/>
                </a:ext>
              </a:extLst>
            </p:cNvPr>
            <p:cNvSpPr txBox="1"/>
            <p:nvPr/>
          </p:nvSpPr>
          <p:spPr>
            <a:xfrm>
              <a:off x="4041213" y="9048221"/>
              <a:ext cx="3719499" cy="123111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r>
                <a:rPr lang="ko-KR" altLang="en-US" sz="800" b="1" dirty="0"/>
                <a:t>고객센터  </a:t>
              </a:r>
              <a:r>
                <a:rPr lang="en-US" altLang="ko-KR" sz="800" dirty="0"/>
                <a:t>1899-1949 (8:00 ~ 18:00 , </a:t>
              </a:r>
              <a:r>
                <a:rPr lang="ko-KR" altLang="en-US" sz="800" dirty="0"/>
                <a:t>점심 </a:t>
              </a:r>
              <a:r>
                <a:rPr lang="en-US" altLang="ko-KR" sz="800" dirty="0"/>
                <a:t>12:00 ~ 1:00)</a:t>
              </a:r>
              <a:endParaRPr lang="en-US" altLang="x-none" sz="800" dirty="0"/>
            </a:p>
          </p:txBody>
        </p:sp>
        <p:sp>
          <p:nvSpPr>
            <p:cNvPr id="519" name="TextBox 518">
              <a:extLst>
                <a:ext uri="{FF2B5EF4-FFF2-40B4-BE49-F238E27FC236}">
                  <a16:creationId xmlns:a16="http://schemas.microsoft.com/office/drawing/2014/main" id="{EF7AD00A-4FFA-813A-BDF4-D9B4D36F14A8}"/>
                </a:ext>
              </a:extLst>
            </p:cNvPr>
            <p:cNvSpPr txBox="1"/>
            <p:nvPr/>
          </p:nvSpPr>
          <p:spPr>
            <a:xfrm>
              <a:off x="10216443" y="9048222"/>
              <a:ext cx="2348613" cy="123110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r>
                <a:rPr lang="en-US" altLang="ko-KR" sz="800" dirty="0">
                  <a:solidFill>
                    <a:srgbClr val="A5A5A5"/>
                  </a:solidFill>
                </a:rPr>
                <a:t>Copyright </a:t>
              </a:r>
              <a:r>
                <a:rPr lang="ko-KR" altLang="en-US" sz="800" dirty="0">
                  <a:solidFill>
                    <a:srgbClr val="A5A5A5"/>
                  </a:solidFill>
                </a:rPr>
                <a:t>ⓒ </a:t>
              </a:r>
              <a:r>
                <a:rPr lang="en-US" altLang="ko-KR" sz="800" dirty="0">
                  <a:solidFill>
                    <a:srgbClr val="A5A5A5"/>
                  </a:solidFill>
                </a:rPr>
                <a:t>2023 KT </a:t>
              </a:r>
              <a:r>
                <a:rPr lang="en-US" altLang="ko-KR" sz="800" dirty="0" err="1">
                  <a:solidFill>
                    <a:srgbClr val="A5A5A5"/>
                  </a:solidFill>
                </a:rPr>
                <a:t>Corp.All</a:t>
              </a:r>
              <a:r>
                <a:rPr lang="en-US" altLang="ko-KR" sz="800" dirty="0">
                  <a:solidFill>
                    <a:srgbClr val="A5A5A5"/>
                  </a:solidFill>
                </a:rPr>
                <a:t> rights </a:t>
              </a:r>
              <a:r>
                <a:rPr lang="en-US" altLang="ko-KR" sz="800" dirty="0" err="1">
                  <a:solidFill>
                    <a:srgbClr val="A5A5A5"/>
                  </a:solidFill>
                </a:rPr>
                <a:t>reseved</a:t>
              </a:r>
              <a:endParaRPr lang="en-US" altLang="x-none" sz="800" dirty="0">
                <a:solidFill>
                  <a:srgbClr val="A5A5A5"/>
                </a:solidFill>
              </a:endParaRPr>
            </a:p>
          </p:txBody>
        </p:sp>
      </p:grpSp>
      <p:grpSp>
        <p:nvGrpSpPr>
          <p:cNvPr id="520" name="그룹 519">
            <a:extLst>
              <a:ext uri="{FF2B5EF4-FFF2-40B4-BE49-F238E27FC236}">
                <a16:creationId xmlns:a16="http://schemas.microsoft.com/office/drawing/2014/main" id="{BBD78182-2C30-D632-E753-DE1048C6C2E5}"/>
              </a:ext>
            </a:extLst>
          </p:cNvPr>
          <p:cNvGrpSpPr/>
          <p:nvPr/>
        </p:nvGrpSpPr>
        <p:grpSpPr>
          <a:xfrm>
            <a:off x="6954805" y="653572"/>
            <a:ext cx="1446948" cy="188663"/>
            <a:chOff x="6625657" y="365103"/>
            <a:chExt cx="1446948" cy="234999"/>
          </a:xfrm>
        </p:grpSpPr>
        <p:sp>
          <p:nvSpPr>
            <p:cNvPr id="521" name="직사각형 520">
              <a:extLst>
                <a:ext uri="{FF2B5EF4-FFF2-40B4-BE49-F238E27FC236}">
                  <a16:creationId xmlns:a16="http://schemas.microsoft.com/office/drawing/2014/main" id="{4068000F-793B-77BB-AC36-E0A67E688529}"/>
                </a:ext>
              </a:extLst>
            </p:cNvPr>
            <p:cNvSpPr/>
            <p:nvPr/>
          </p:nvSpPr>
          <p:spPr>
            <a:xfrm>
              <a:off x="6625657" y="365103"/>
              <a:ext cx="725151" cy="234999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 w="3175" cap="flat">
              <a:solidFill>
                <a:schemeClr val="bg1">
                  <a:lumMod val="50000"/>
                </a:schemeClr>
              </a:solidFill>
              <a:miter lim="400000"/>
            </a:ln>
            <a:effectLst/>
          </p:spPr>
          <p:txBody>
            <a:bodyPr wrap="square" lIns="36000" tIns="36000" rIns="36000" bIns="45718" numCol="1" rtlCol="0" anchor="ctr" anchorCtr="0">
              <a:noAutofit/>
            </a:bodyPr>
            <a:lstStyle/>
            <a:p>
              <a:pPr algn="ctr" defTabSz="914309"/>
              <a:r>
                <a:rPr kumimoji="1" lang="ko-KR" altLang="en-US" sz="800" b="1" dirty="0">
                  <a:solidFill>
                    <a:srgbClr val="FFFFFF"/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문제 풀이 수</a:t>
              </a:r>
            </a:p>
          </p:txBody>
        </p:sp>
        <p:sp>
          <p:nvSpPr>
            <p:cNvPr id="522" name="직사각형 521">
              <a:extLst>
                <a:ext uri="{FF2B5EF4-FFF2-40B4-BE49-F238E27FC236}">
                  <a16:creationId xmlns:a16="http://schemas.microsoft.com/office/drawing/2014/main" id="{73669E17-FD94-BC13-5931-AF0939F0E040}"/>
                </a:ext>
              </a:extLst>
            </p:cNvPr>
            <p:cNvSpPr/>
            <p:nvPr/>
          </p:nvSpPr>
          <p:spPr>
            <a:xfrm>
              <a:off x="7347454" y="365103"/>
              <a:ext cx="725151" cy="234999"/>
            </a:xfrm>
            <a:prstGeom prst="rect">
              <a:avLst/>
            </a:prstGeom>
            <a:solidFill>
              <a:schemeClr val="bg1"/>
            </a:solidFill>
            <a:ln w="3175" cap="flat">
              <a:solidFill>
                <a:schemeClr val="bg1">
                  <a:lumMod val="50000"/>
                </a:schemeClr>
              </a:solidFill>
              <a:miter lim="400000"/>
            </a:ln>
            <a:effectLst/>
          </p:spPr>
          <p:txBody>
            <a:bodyPr wrap="square" lIns="36000" tIns="36000" rIns="36000" bIns="45718" numCol="1" rtlCol="0" anchor="ctr" anchorCtr="0">
              <a:noAutofit/>
            </a:bodyPr>
            <a:lstStyle/>
            <a:p>
              <a:pPr algn="ctr" defTabSz="914309"/>
              <a:r>
                <a:rPr kumimoji="1" lang="ko-KR" altLang="en-US" sz="800" b="1" dirty="0" err="1">
                  <a:solidFill>
                    <a:schemeClr val="bg1">
                      <a:lumMod val="75000"/>
                    </a:schemeClr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정답률</a:t>
              </a:r>
              <a:r>
                <a:rPr kumimoji="1" lang="en-US" altLang="ko-KR" sz="800" b="1" dirty="0">
                  <a:solidFill>
                    <a:schemeClr val="bg1">
                      <a:lumMod val="75000"/>
                    </a:schemeClr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(%)</a:t>
              </a:r>
              <a:endParaRPr kumimoji="1" lang="ko-KR" altLang="en-US" sz="800" b="1" dirty="0">
                <a:solidFill>
                  <a:schemeClr val="bg1">
                    <a:lumMod val="75000"/>
                  </a:schemeClr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</p:grpSp>
      <p:sp>
        <p:nvSpPr>
          <p:cNvPr id="523" name="TextBox 522">
            <a:extLst>
              <a:ext uri="{FF2B5EF4-FFF2-40B4-BE49-F238E27FC236}">
                <a16:creationId xmlns:a16="http://schemas.microsoft.com/office/drawing/2014/main" id="{91E73414-DB02-9185-385C-D636C02B0B1F}"/>
              </a:ext>
            </a:extLst>
          </p:cNvPr>
          <p:cNvSpPr txBox="1"/>
          <p:nvPr/>
        </p:nvSpPr>
        <p:spPr>
          <a:xfrm>
            <a:off x="741045" y="6338146"/>
            <a:ext cx="1243930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>
                <a:solidFill>
                  <a:prstClr val="black"/>
                </a:solidFill>
              </a:rPr>
              <a:t>문제당 평균 풀이시간</a:t>
            </a:r>
            <a:endParaRPr kumimoji="1" lang="x-none" altLang="en-US" sz="1000" b="1" dirty="0">
              <a:solidFill>
                <a:prstClr val="black"/>
              </a:solidFill>
            </a:endParaRPr>
          </a:p>
        </p:txBody>
      </p:sp>
      <p:pic>
        <p:nvPicPr>
          <p:cNvPr id="555" name="Graphic 11">
            <a:extLst>
              <a:ext uri="{FF2B5EF4-FFF2-40B4-BE49-F238E27FC236}">
                <a16:creationId xmlns:a16="http://schemas.microsoft.com/office/drawing/2014/main" id="{70749DA9-97AC-C713-F6F9-607EF57B3123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811421" y="622825"/>
            <a:ext cx="155002" cy="155002"/>
          </a:xfrm>
          <a:prstGeom prst="rect">
            <a:avLst/>
          </a:prstGeom>
        </p:spPr>
      </p:pic>
      <p:pic>
        <p:nvPicPr>
          <p:cNvPr id="556" name="Graphic 11">
            <a:extLst>
              <a:ext uri="{FF2B5EF4-FFF2-40B4-BE49-F238E27FC236}">
                <a16:creationId xmlns:a16="http://schemas.microsoft.com/office/drawing/2014/main" id="{3912EDC0-DB59-FDE6-13EF-A781C2B93176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630460" y="3685543"/>
            <a:ext cx="155002" cy="155002"/>
          </a:xfrm>
          <a:prstGeom prst="rect">
            <a:avLst/>
          </a:prstGeom>
        </p:spPr>
      </p:pic>
      <p:pic>
        <p:nvPicPr>
          <p:cNvPr id="557" name="Graphic 11">
            <a:extLst>
              <a:ext uri="{FF2B5EF4-FFF2-40B4-BE49-F238E27FC236}">
                <a16:creationId xmlns:a16="http://schemas.microsoft.com/office/drawing/2014/main" id="{BA1FEABE-A855-F85E-6195-3A87DA2C9A71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2008782" y="6337589"/>
            <a:ext cx="155002" cy="155002"/>
          </a:xfrm>
          <a:prstGeom prst="rect">
            <a:avLst/>
          </a:prstGeom>
        </p:spPr>
      </p:pic>
      <p:pic>
        <p:nvPicPr>
          <p:cNvPr id="558" name="Graphic 11">
            <a:extLst>
              <a:ext uri="{FF2B5EF4-FFF2-40B4-BE49-F238E27FC236}">
                <a16:creationId xmlns:a16="http://schemas.microsoft.com/office/drawing/2014/main" id="{659474CB-9431-FB87-78B2-3671E90A61C5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884360" y="7851755"/>
            <a:ext cx="155002" cy="155002"/>
          </a:xfrm>
          <a:prstGeom prst="rect">
            <a:avLst/>
          </a:prstGeom>
        </p:spPr>
      </p:pic>
      <p:grpSp>
        <p:nvGrpSpPr>
          <p:cNvPr id="559" name="그룹 558">
            <a:extLst>
              <a:ext uri="{FF2B5EF4-FFF2-40B4-BE49-F238E27FC236}">
                <a16:creationId xmlns:a16="http://schemas.microsoft.com/office/drawing/2014/main" id="{5CCA15A1-5C05-B277-0298-8099FE189730}"/>
              </a:ext>
            </a:extLst>
          </p:cNvPr>
          <p:cNvGrpSpPr/>
          <p:nvPr/>
        </p:nvGrpSpPr>
        <p:grpSpPr>
          <a:xfrm>
            <a:off x="765265" y="6566699"/>
            <a:ext cx="2329984" cy="1017193"/>
            <a:chOff x="765265" y="6554885"/>
            <a:chExt cx="2329984" cy="1017193"/>
          </a:xfrm>
        </p:grpSpPr>
        <p:sp>
          <p:nvSpPr>
            <p:cNvPr id="560" name="사각형: 둥근 모서리 559">
              <a:extLst>
                <a:ext uri="{FF2B5EF4-FFF2-40B4-BE49-F238E27FC236}">
                  <a16:creationId xmlns:a16="http://schemas.microsoft.com/office/drawing/2014/main" id="{D14DF123-4A68-80D7-901A-302A6CD802BD}"/>
                </a:ext>
              </a:extLst>
            </p:cNvPr>
            <p:cNvSpPr/>
            <p:nvPr/>
          </p:nvSpPr>
          <p:spPr>
            <a:xfrm>
              <a:off x="768910" y="6554885"/>
              <a:ext cx="2326339" cy="1017193"/>
            </a:xfrm>
            <a:prstGeom prst="roundRect">
              <a:avLst>
                <a:gd name="adj" fmla="val 9138"/>
              </a:avLst>
            </a:prstGeom>
            <a:solidFill>
              <a:schemeClr val="bg1">
                <a:lumMod val="9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561" name="TextBox 560">
              <a:extLst>
                <a:ext uri="{FF2B5EF4-FFF2-40B4-BE49-F238E27FC236}">
                  <a16:creationId xmlns:a16="http://schemas.microsoft.com/office/drawing/2014/main" id="{885A506C-A48E-D6DE-9690-A2BDF8215936}"/>
                </a:ext>
              </a:extLst>
            </p:cNvPr>
            <p:cNvSpPr txBox="1"/>
            <p:nvPr/>
          </p:nvSpPr>
          <p:spPr>
            <a:xfrm>
              <a:off x="765265" y="6620664"/>
              <a:ext cx="876956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900" b="1" dirty="0"/>
                <a:t>개념 문제</a:t>
              </a:r>
            </a:p>
          </p:txBody>
        </p:sp>
        <p:sp>
          <p:nvSpPr>
            <p:cNvPr id="562" name="TextBox 561">
              <a:extLst>
                <a:ext uri="{FF2B5EF4-FFF2-40B4-BE49-F238E27FC236}">
                  <a16:creationId xmlns:a16="http://schemas.microsoft.com/office/drawing/2014/main" id="{3236DAF2-1CE9-F22C-A8EE-DCCC66D5387D}"/>
                </a:ext>
              </a:extLst>
            </p:cNvPr>
            <p:cNvSpPr txBox="1"/>
            <p:nvPr/>
          </p:nvSpPr>
          <p:spPr>
            <a:xfrm>
              <a:off x="765265" y="6809263"/>
              <a:ext cx="2252814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800" dirty="0">
                  <a:solidFill>
                    <a:schemeClr val="bg1">
                      <a:lumMod val="50000"/>
                    </a:schemeClr>
                  </a:solidFill>
                </a:rPr>
                <a:t>반 평균이 과목 평균과 같아요</a:t>
              </a:r>
              <a:endParaRPr lang="ko-KR" altLang="en-US" sz="800" b="1" dirty="0"/>
            </a:p>
          </p:txBody>
        </p:sp>
        <p:sp>
          <p:nvSpPr>
            <p:cNvPr id="563" name="TextBox 562">
              <a:extLst>
                <a:ext uri="{FF2B5EF4-FFF2-40B4-BE49-F238E27FC236}">
                  <a16:creationId xmlns:a16="http://schemas.microsoft.com/office/drawing/2014/main" id="{40CC3980-D136-FCE5-D80A-E866278EC7F5}"/>
                </a:ext>
              </a:extLst>
            </p:cNvPr>
            <p:cNvSpPr txBox="1"/>
            <p:nvPr/>
          </p:nvSpPr>
          <p:spPr>
            <a:xfrm>
              <a:off x="765265" y="7035778"/>
              <a:ext cx="112563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b="1" dirty="0"/>
                <a:t>0</a:t>
              </a:r>
              <a:r>
                <a:rPr lang="ko-KR" altLang="en-US" b="1" dirty="0"/>
                <a:t>초</a:t>
              </a:r>
            </a:p>
          </p:txBody>
        </p:sp>
      </p:grpSp>
      <p:grpSp>
        <p:nvGrpSpPr>
          <p:cNvPr id="564" name="그룹 563">
            <a:extLst>
              <a:ext uri="{FF2B5EF4-FFF2-40B4-BE49-F238E27FC236}">
                <a16:creationId xmlns:a16="http://schemas.microsoft.com/office/drawing/2014/main" id="{79FB4534-CA67-B23E-EE42-2A17154BF3BD}"/>
              </a:ext>
            </a:extLst>
          </p:cNvPr>
          <p:cNvGrpSpPr/>
          <p:nvPr/>
        </p:nvGrpSpPr>
        <p:grpSpPr>
          <a:xfrm>
            <a:off x="6070240" y="6578512"/>
            <a:ext cx="2329984" cy="1017193"/>
            <a:chOff x="765265" y="6554885"/>
            <a:chExt cx="2329984" cy="1017193"/>
          </a:xfrm>
        </p:grpSpPr>
        <p:sp>
          <p:nvSpPr>
            <p:cNvPr id="565" name="사각형: 둥근 모서리 564">
              <a:extLst>
                <a:ext uri="{FF2B5EF4-FFF2-40B4-BE49-F238E27FC236}">
                  <a16:creationId xmlns:a16="http://schemas.microsoft.com/office/drawing/2014/main" id="{70B4E74C-457A-D58D-4AD5-DE446A014BDC}"/>
                </a:ext>
              </a:extLst>
            </p:cNvPr>
            <p:cNvSpPr/>
            <p:nvPr/>
          </p:nvSpPr>
          <p:spPr>
            <a:xfrm>
              <a:off x="768910" y="6554885"/>
              <a:ext cx="2326339" cy="1017193"/>
            </a:xfrm>
            <a:prstGeom prst="roundRect">
              <a:avLst>
                <a:gd name="adj" fmla="val 9138"/>
              </a:avLst>
            </a:prstGeom>
            <a:solidFill>
              <a:schemeClr val="bg1">
                <a:lumMod val="9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566" name="TextBox 565">
              <a:extLst>
                <a:ext uri="{FF2B5EF4-FFF2-40B4-BE49-F238E27FC236}">
                  <a16:creationId xmlns:a16="http://schemas.microsoft.com/office/drawing/2014/main" id="{B1DD5EB5-C099-B15C-A226-4D67209CA56F}"/>
                </a:ext>
              </a:extLst>
            </p:cNvPr>
            <p:cNvSpPr txBox="1"/>
            <p:nvPr/>
          </p:nvSpPr>
          <p:spPr>
            <a:xfrm>
              <a:off x="765265" y="6620664"/>
              <a:ext cx="876956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900" b="1" dirty="0"/>
                <a:t>심화 문제</a:t>
              </a:r>
            </a:p>
          </p:txBody>
        </p:sp>
        <p:sp>
          <p:nvSpPr>
            <p:cNvPr id="567" name="TextBox 566">
              <a:extLst>
                <a:ext uri="{FF2B5EF4-FFF2-40B4-BE49-F238E27FC236}">
                  <a16:creationId xmlns:a16="http://schemas.microsoft.com/office/drawing/2014/main" id="{464B0D15-01E5-BC45-A299-488FFA4C6FEA}"/>
                </a:ext>
              </a:extLst>
            </p:cNvPr>
            <p:cNvSpPr txBox="1"/>
            <p:nvPr/>
          </p:nvSpPr>
          <p:spPr>
            <a:xfrm>
              <a:off x="765265" y="6809263"/>
              <a:ext cx="2252814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800" dirty="0">
                  <a:solidFill>
                    <a:schemeClr val="bg1">
                      <a:lumMod val="50000"/>
                    </a:schemeClr>
                  </a:solidFill>
                </a:rPr>
                <a:t>반 평균이 과목 평균과 같아요</a:t>
              </a:r>
              <a:endParaRPr lang="ko-KR" altLang="en-US" sz="800" b="1" dirty="0"/>
            </a:p>
          </p:txBody>
        </p:sp>
        <p:sp>
          <p:nvSpPr>
            <p:cNvPr id="568" name="TextBox 567">
              <a:extLst>
                <a:ext uri="{FF2B5EF4-FFF2-40B4-BE49-F238E27FC236}">
                  <a16:creationId xmlns:a16="http://schemas.microsoft.com/office/drawing/2014/main" id="{A2CDDFF6-5503-39C0-8259-037369652245}"/>
                </a:ext>
              </a:extLst>
            </p:cNvPr>
            <p:cNvSpPr txBox="1"/>
            <p:nvPr/>
          </p:nvSpPr>
          <p:spPr>
            <a:xfrm>
              <a:off x="765265" y="7035778"/>
              <a:ext cx="112563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b="1" dirty="0"/>
                <a:t>0</a:t>
              </a:r>
              <a:r>
                <a:rPr lang="ko-KR" altLang="en-US" b="1" dirty="0"/>
                <a:t>초</a:t>
              </a:r>
            </a:p>
          </p:txBody>
        </p:sp>
      </p:grpSp>
      <p:grpSp>
        <p:nvGrpSpPr>
          <p:cNvPr id="569" name="그룹 568">
            <a:extLst>
              <a:ext uri="{FF2B5EF4-FFF2-40B4-BE49-F238E27FC236}">
                <a16:creationId xmlns:a16="http://schemas.microsoft.com/office/drawing/2014/main" id="{3D5727BA-34FC-03AE-927B-24D4A86B7E7D}"/>
              </a:ext>
            </a:extLst>
          </p:cNvPr>
          <p:cNvGrpSpPr/>
          <p:nvPr/>
        </p:nvGrpSpPr>
        <p:grpSpPr>
          <a:xfrm>
            <a:off x="3421930" y="6578513"/>
            <a:ext cx="2329984" cy="1017193"/>
            <a:chOff x="765265" y="6554885"/>
            <a:chExt cx="2329984" cy="1017193"/>
          </a:xfrm>
        </p:grpSpPr>
        <p:sp>
          <p:nvSpPr>
            <p:cNvPr id="570" name="사각형: 둥근 모서리 569">
              <a:extLst>
                <a:ext uri="{FF2B5EF4-FFF2-40B4-BE49-F238E27FC236}">
                  <a16:creationId xmlns:a16="http://schemas.microsoft.com/office/drawing/2014/main" id="{D8FCF754-245E-7915-8A29-9590654C02C5}"/>
                </a:ext>
              </a:extLst>
            </p:cNvPr>
            <p:cNvSpPr/>
            <p:nvPr/>
          </p:nvSpPr>
          <p:spPr>
            <a:xfrm>
              <a:off x="768910" y="6554885"/>
              <a:ext cx="2326339" cy="1017193"/>
            </a:xfrm>
            <a:prstGeom prst="roundRect">
              <a:avLst>
                <a:gd name="adj" fmla="val 9138"/>
              </a:avLst>
            </a:prstGeom>
            <a:solidFill>
              <a:schemeClr val="bg1">
                <a:lumMod val="9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571" name="TextBox 570">
              <a:extLst>
                <a:ext uri="{FF2B5EF4-FFF2-40B4-BE49-F238E27FC236}">
                  <a16:creationId xmlns:a16="http://schemas.microsoft.com/office/drawing/2014/main" id="{16503FD9-3A43-BEFD-5A68-4FEFD625D1B6}"/>
                </a:ext>
              </a:extLst>
            </p:cNvPr>
            <p:cNvSpPr txBox="1"/>
            <p:nvPr/>
          </p:nvSpPr>
          <p:spPr>
            <a:xfrm>
              <a:off x="765265" y="6620664"/>
              <a:ext cx="876956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900" b="1" dirty="0"/>
                <a:t>응용 문제</a:t>
              </a:r>
            </a:p>
          </p:txBody>
        </p:sp>
        <p:sp>
          <p:nvSpPr>
            <p:cNvPr id="572" name="TextBox 571">
              <a:extLst>
                <a:ext uri="{FF2B5EF4-FFF2-40B4-BE49-F238E27FC236}">
                  <a16:creationId xmlns:a16="http://schemas.microsoft.com/office/drawing/2014/main" id="{5E3D2851-E56D-F340-0DF9-E7F8EEF63CA5}"/>
                </a:ext>
              </a:extLst>
            </p:cNvPr>
            <p:cNvSpPr txBox="1"/>
            <p:nvPr/>
          </p:nvSpPr>
          <p:spPr>
            <a:xfrm>
              <a:off x="765265" y="6809263"/>
              <a:ext cx="2252814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800" dirty="0">
                  <a:solidFill>
                    <a:schemeClr val="bg1">
                      <a:lumMod val="50000"/>
                    </a:schemeClr>
                  </a:solidFill>
                </a:rPr>
                <a:t>반 평균이 과목 평균과 같아요</a:t>
              </a:r>
              <a:endParaRPr lang="ko-KR" altLang="en-US" sz="800" b="1" dirty="0"/>
            </a:p>
          </p:txBody>
        </p:sp>
        <p:sp>
          <p:nvSpPr>
            <p:cNvPr id="573" name="TextBox 572">
              <a:extLst>
                <a:ext uri="{FF2B5EF4-FFF2-40B4-BE49-F238E27FC236}">
                  <a16:creationId xmlns:a16="http://schemas.microsoft.com/office/drawing/2014/main" id="{FE60ABA3-533C-F29C-6395-5EB839D2F862}"/>
                </a:ext>
              </a:extLst>
            </p:cNvPr>
            <p:cNvSpPr txBox="1"/>
            <p:nvPr/>
          </p:nvSpPr>
          <p:spPr>
            <a:xfrm>
              <a:off x="765265" y="7035778"/>
              <a:ext cx="112563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b="1" dirty="0"/>
                <a:t>0</a:t>
              </a:r>
              <a:r>
                <a:rPr lang="ko-KR" altLang="en-US" b="1" dirty="0"/>
                <a:t>초</a:t>
              </a:r>
            </a:p>
          </p:txBody>
        </p:sp>
      </p:grpSp>
      <p:sp>
        <p:nvSpPr>
          <p:cNvPr id="574" name="직사각형 28">
            <a:extLst>
              <a:ext uri="{FF2B5EF4-FFF2-40B4-BE49-F238E27FC236}">
                <a16:creationId xmlns:a16="http://schemas.microsoft.com/office/drawing/2014/main" id="{21A36808-4AEB-B902-8175-5549E5410835}"/>
              </a:ext>
            </a:extLst>
          </p:cNvPr>
          <p:cNvSpPr/>
          <p:nvPr/>
        </p:nvSpPr>
        <p:spPr>
          <a:xfrm>
            <a:off x="386852" y="568403"/>
            <a:ext cx="8516485" cy="9921348"/>
          </a:xfrm>
          <a:prstGeom prst="rect">
            <a:avLst/>
          </a:prstGeom>
          <a:solidFill>
            <a:schemeClr val="bg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grpSp>
        <p:nvGrpSpPr>
          <p:cNvPr id="575" name="그룹 244">
            <a:extLst>
              <a:ext uri="{FF2B5EF4-FFF2-40B4-BE49-F238E27FC236}">
                <a16:creationId xmlns:a16="http://schemas.microsoft.com/office/drawing/2014/main" id="{B76B3648-1373-8822-4E24-47147A2E3B3E}"/>
              </a:ext>
            </a:extLst>
          </p:cNvPr>
          <p:cNvGrpSpPr/>
          <p:nvPr/>
        </p:nvGrpSpPr>
        <p:grpSpPr>
          <a:xfrm>
            <a:off x="2760459" y="3794008"/>
            <a:ext cx="4060727" cy="938660"/>
            <a:chOff x="2443846" y="7176193"/>
            <a:chExt cx="4060727" cy="938660"/>
          </a:xfrm>
        </p:grpSpPr>
        <p:sp>
          <p:nvSpPr>
            <p:cNvPr id="576" name="TextBox 575">
              <a:extLst>
                <a:ext uri="{FF2B5EF4-FFF2-40B4-BE49-F238E27FC236}">
                  <a16:creationId xmlns:a16="http://schemas.microsoft.com/office/drawing/2014/main" id="{8DAFAB1E-55B4-5C73-99DC-61135A5BCDE3}"/>
                </a:ext>
              </a:extLst>
            </p:cNvPr>
            <p:cNvSpPr txBox="1"/>
            <p:nvPr/>
          </p:nvSpPr>
          <p:spPr>
            <a:xfrm>
              <a:off x="2443846" y="7176193"/>
              <a:ext cx="4060727" cy="4810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ko-KR" altLang="en-US" sz="900" b="1" dirty="0">
                  <a:solidFill>
                    <a:prstClr val="black"/>
                  </a:solidFill>
                </a:rPr>
                <a:t>학습이 충분히 되지 않았어요</a:t>
              </a:r>
              <a:r>
                <a:rPr lang="en-US" altLang="ko-KR" sz="900" b="1" dirty="0">
                  <a:solidFill>
                    <a:prstClr val="black"/>
                  </a:solidFill>
                </a:rPr>
                <a:t>.</a:t>
              </a:r>
            </a:p>
            <a:p>
              <a:pPr algn="ctr">
                <a:lnSpc>
                  <a:spcPct val="150000"/>
                </a:lnSpc>
              </a:pPr>
              <a:r>
                <a:rPr lang="ko-KR" altLang="en-US" sz="900" b="1" dirty="0">
                  <a:solidFill>
                    <a:prstClr val="black"/>
                  </a:solidFill>
                </a:rPr>
                <a:t>학생들에게 과목 별로 어떤 학습을 진행해야 하는지</a:t>
              </a:r>
              <a:r>
                <a:rPr lang="en-US" altLang="ko-KR" sz="900" b="1" dirty="0">
                  <a:solidFill>
                    <a:prstClr val="black"/>
                  </a:solidFill>
                </a:rPr>
                <a:t> </a:t>
              </a:r>
              <a:r>
                <a:rPr lang="ko-KR" altLang="en-US" sz="900" b="1" dirty="0">
                  <a:solidFill>
                    <a:prstClr val="black"/>
                  </a:solidFill>
                </a:rPr>
                <a:t>소개해 보면 어떨까요</a:t>
              </a:r>
              <a:r>
                <a:rPr lang="en-US" altLang="ko-KR" sz="900" b="1" dirty="0">
                  <a:solidFill>
                    <a:prstClr val="black"/>
                  </a:solidFill>
                </a:rPr>
                <a:t>?</a:t>
              </a:r>
            </a:p>
          </p:txBody>
        </p:sp>
        <p:sp>
          <p:nvSpPr>
            <p:cNvPr id="577" name="모서리가 둥근 직사각형 30">
              <a:extLst>
                <a:ext uri="{FF2B5EF4-FFF2-40B4-BE49-F238E27FC236}">
                  <a16:creationId xmlns:a16="http://schemas.microsoft.com/office/drawing/2014/main" id="{013E2EE9-F834-3DFB-F3A4-EF22FBA9BE8D}"/>
                </a:ext>
              </a:extLst>
            </p:cNvPr>
            <p:cNvSpPr/>
            <p:nvPr/>
          </p:nvSpPr>
          <p:spPr>
            <a:xfrm>
              <a:off x="3746436" y="7804802"/>
              <a:ext cx="1388258" cy="310051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12700" cap="flat">
              <a:solidFill>
                <a:schemeClr val="tx1">
                  <a:lumMod val="75000"/>
                  <a:lumOff val="25000"/>
                </a:schemeClr>
              </a:solidFill>
              <a:miter lim="400000"/>
            </a:ln>
            <a:effectLst/>
          </p:spPr>
          <p:txBody>
            <a:bodyPr wrap="square" lIns="0" tIns="0" rIns="0" bIns="0" numCol="1" rtlCol="0" anchor="ctr" anchorCtr="0">
              <a:noAutofit/>
            </a:bodyPr>
            <a:lstStyle/>
            <a:p>
              <a:pPr algn="ctr" defTabSz="914309"/>
              <a:r>
                <a:rPr kumimoji="1" lang="ko-KR" altLang="en-US" sz="900" dirty="0"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학습 콘텐츠 소개하기</a:t>
              </a:r>
              <a:endParaRPr kumimoji="1" lang="x-none" altLang="en-US" sz="900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</p:grpSp>
      <p:sp>
        <p:nvSpPr>
          <p:cNvPr id="578" name="Rectangle 4">
            <a:extLst>
              <a:ext uri="{FF2B5EF4-FFF2-40B4-BE49-F238E27FC236}">
                <a16:creationId xmlns:a16="http://schemas.microsoft.com/office/drawing/2014/main" id="{59758395-6FEB-07CA-570F-15C49972065B}"/>
              </a:ext>
            </a:extLst>
          </p:cNvPr>
          <p:cNvSpPr/>
          <p:nvPr/>
        </p:nvSpPr>
        <p:spPr>
          <a:xfrm>
            <a:off x="327191" y="543670"/>
            <a:ext cx="8516486" cy="10046435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579" name="Circle">
            <a:extLst>
              <a:ext uri="{FF2B5EF4-FFF2-40B4-BE49-F238E27FC236}">
                <a16:creationId xmlns:a16="http://schemas.microsoft.com/office/drawing/2014/main" id="{DB1FE49C-4C8C-FBE6-6014-A3BD9801065B}"/>
              </a:ext>
            </a:extLst>
          </p:cNvPr>
          <p:cNvSpPr/>
          <p:nvPr/>
        </p:nvSpPr>
        <p:spPr>
          <a:xfrm>
            <a:off x="274824" y="501207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80" name="Rounded Rectangle">
            <a:extLst>
              <a:ext uri="{FF2B5EF4-FFF2-40B4-BE49-F238E27FC236}">
                <a16:creationId xmlns:a16="http://schemas.microsoft.com/office/drawing/2014/main" id="{05973A07-3D3C-3071-A61B-A6A4113B6E7A}"/>
              </a:ext>
            </a:extLst>
          </p:cNvPr>
          <p:cNvSpPr/>
          <p:nvPr/>
        </p:nvSpPr>
        <p:spPr>
          <a:xfrm>
            <a:off x="4128174" y="4381059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4-1</a:t>
            </a:r>
            <a:endParaRPr sz="7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8401213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>
            <a:extLst>
              <a:ext uri="{FF2B5EF4-FFF2-40B4-BE49-F238E27FC236}">
                <a16:creationId xmlns:a16="http://schemas.microsoft.com/office/drawing/2014/main" id="{98B23581-863E-1693-9E8C-7EF3DA0E3F53}"/>
              </a:ext>
            </a:extLst>
          </p:cNvPr>
          <p:cNvGraphicFramePr>
            <a:graphicFrameLocks noGrp="1"/>
          </p:cNvGraphicFramePr>
          <p:nvPr/>
        </p:nvGraphicFramePr>
        <p:xfrm>
          <a:off x="9042400" y="111727"/>
          <a:ext cx="3064806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2905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리포트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TEA-AIR-MON-007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교사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과목리포트</a:t>
                      </a:r>
                      <a:endParaRPr lang="en-US" altLang="ko-KR" b="1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</a:t>
                      </a: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초등학교 </a:t>
                      </a: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1/2/3</a:t>
                      </a: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학년 과목 </a:t>
                      </a: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case)</a:t>
                      </a:r>
                      <a:endParaRPr lang="ko-KR" altLang="en-US" b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3" name="TextBox 2">
            <a:extLst>
              <a:ext uri="{FF2B5EF4-FFF2-40B4-BE49-F238E27FC236}">
                <a16:creationId xmlns:a16="http://schemas.microsoft.com/office/drawing/2014/main" id="{D115893E-FAC7-6B38-5D01-98013CA227AB}"/>
              </a:ext>
            </a:extLst>
          </p:cNvPr>
          <p:cNvSpPr txBox="1"/>
          <p:nvPr/>
        </p:nvSpPr>
        <p:spPr>
          <a:xfrm>
            <a:off x="313249" y="935431"/>
            <a:ext cx="755015" cy="1692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100" b="1" dirty="0"/>
              <a:t>과목 리포트</a:t>
            </a:r>
            <a:endParaRPr lang="en-US" altLang="ko-KR" sz="1050" b="1" dirty="0"/>
          </a:p>
        </p:txBody>
      </p:sp>
      <p:pic>
        <p:nvPicPr>
          <p:cNvPr id="8" name="Graphic 11">
            <a:extLst>
              <a:ext uri="{FF2B5EF4-FFF2-40B4-BE49-F238E27FC236}">
                <a16:creationId xmlns:a16="http://schemas.microsoft.com/office/drawing/2014/main" id="{0CA90545-47CE-E276-5892-98DDB67AA47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209694" y="939545"/>
            <a:ext cx="155002" cy="155002"/>
          </a:xfrm>
          <a:prstGeom prst="rect">
            <a:avLst/>
          </a:prstGeom>
        </p:spPr>
      </p:pic>
      <p:grpSp>
        <p:nvGrpSpPr>
          <p:cNvPr id="11" name="그룹 10">
            <a:extLst>
              <a:ext uri="{FF2B5EF4-FFF2-40B4-BE49-F238E27FC236}">
                <a16:creationId xmlns:a16="http://schemas.microsoft.com/office/drawing/2014/main" id="{49789EEA-140B-FCA8-3660-65B8695D7A59}"/>
              </a:ext>
            </a:extLst>
          </p:cNvPr>
          <p:cNvGrpSpPr/>
          <p:nvPr/>
        </p:nvGrpSpPr>
        <p:grpSpPr>
          <a:xfrm>
            <a:off x="76734" y="6752397"/>
            <a:ext cx="8825756" cy="552656"/>
            <a:chOff x="-52081" y="6003457"/>
            <a:chExt cx="8988317" cy="552656"/>
          </a:xfrm>
        </p:grpSpPr>
        <p:sp>
          <p:nvSpPr>
            <p:cNvPr id="12" name="직사각형 11">
              <a:extLst>
                <a:ext uri="{FF2B5EF4-FFF2-40B4-BE49-F238E27FC236}">
                  <a16:creationId xmlns:a16="http://schemas.microsoft.com/office/drawing/2014/main" id="{E4A6BD47-928A-6561-C3A4-F1D0F62E7AD4}"/>
                </a:ext>
              </a:extLst>
            </p:cNvPr>
            <p:cNvSpPr/>
            <p:nvPr/>
          </p:nvSpPr>
          <p:spPr>
            <a:xfrm>
              <a:off x="-52081" y="6003457"/>
              <a:ext cx="8988316" cy="55265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13" name="Border">
              <a:extLst>
                <a:ext uri="{FF2B5EF4-FFF2-40B4-BE49-F238E27FC236}">
                  <a16:creationId xmlns:a16="http://schemas.microsoft.com/office/drawing/2014/main" id="{C4DA56D2-D5FE-3743-C8DE-D939E4A32B9A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4438515" y="1956315"/>
              <a:ext cx="148471" cy="8846970"/>
            </a:xfrm>
            <a:custGeom>
              <a:avLst/>
              <a:gdLst>
                <a:gd name="T0" fmla="*/ 0 w 909"/>
                <a:gd name="T1" fmla="*/ 0 h 3585"/>
                <a:gd name="T2" fmla="*/ 467 w 909"/>
                <a:gd name="T3" fmla="*/ 535 h 3585"/>
                <a:gd name="T4" fmla="*/ 0 w 909"/>
                <a:gd name="T5" fmla="*/ 896 h 3585"/>
                <a:gd name="T6" fmla="*/ 467 w 909"/>
                <a:gd name="T7" fmla="*/ 1409 h 3585"/>
                <a:gd name="T8" fmla="*/ 0 w 909"/>
                <a:gd name="T9" fmla="*/ 1793 h 3585"/>
                <a:gd name="T10" fmla="*/ 467 w 909"/>
                <a:gd name="T11" fmla="*/ 2284 h 3585"/>
                <a:gd name="T12" fmla="*/ 0 w 909"/>
                <a:gd name="T13" fmla="*/ 2689 h 3585"/>
                <a:gd name="T14" fmla="*/ 467 w 909"/>
                <a:gd name="T15" fmla="*/ 3158 h 3585"/>
                <a:gd name="T16" fmla="*/ 0 w 909"/>
                <a:gd name="T17" fmla="*/ 3585 h 3585"/>
                <a:gd name="T18" fmla="*/ 442 w 909"/>
                <a:gd name="T19" fmla="*/ 3585 h 3585"/>
                <a:gd name="T20" fmla="*/ 909 w 909"/>
                <a:gd name="T21" fmla="*/ 3158 h 3585"/>
                <a:gd name="T22" fmla="*/ 442 w 909"/>
                <a:gd name="T23" fmla="*/ 2689 h 3585"/>
                <a:gd name="T24" fmla="*/ 909 w 909"/>
                <a:gd name="T25" fmla="*/ 2284 h 3585"/>
                <a:gd name="T26" fmla="*/ 442 w 909"/>
                <a:gd name="T27" fmla="*/ 1793 h 3585"/>
                <a:gd name="T28" fmla="*/ 909 w 909"/>
                <a:gd name="T29" fmla="*/ 1409 h 3585"/>
                <a:gd name="T30" fmla="*/ 442 w 909"/>
                <a:gd name="T31" fmla="*/ 896 h 3585"/>
                <a:gd name="T32" fmla="*/ 909 w 909"/>
                <a:gd name="T33" fmla="*/ 535 h 3585"/>
                <a:gd name="T34" fmla="*/ 442 w 909"/>
                <a:gd name="T35" fmla="*/ 0 h 3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09" h="3585">
                  <a:moveTo>
                    <a:pt x="0" y="0"/>
                  </a:moveTo>
                  <a:lnTo>
                    <a:pt x="467" y="535"/>
                  </a:lnTo>
                  <a:lnTo>
                    <a:pt x="0" y="896"/>
                  </a:lnTo>
                  <a:lnTo>
                    <a:pt x="467" y="1409"/>
                  </a:lnTo>
                  <a:lnTo>
                    <a:pt x="0" y="1793"/>
                  </a:lnTo>
                  <a:lnTo>
                    <a:pt x="467" y="2284"/>
                  </a:lnTo>
                  <a:lnTo>
                    <a:pt x="0" y="2689"/>
                  </a:lnTo>
                  <a:lnTo>
                    <a:pt x="467" y="3158"/>
                  </a:lnTo>
                  <a:lnTo>
                    <a:pt x="0" y="3585"/>
                  </a:lnTo>
                  <a:moveTo>
                    <a:pt x="442" y="3585"/>
                  </a:moveTo>
                  <a:lnTo>
                    <a:pt x="909" y="3158"/>
                  </a:lnTo>
                  <a:lnTo>
                    <a:pt x="442" y="2689"/>
                  </a:lnTo>
                  <a:lnTo>
                    <a:pt x="909" y="2284"/>
                  </a:lnTo>
                  <a:lnTo>
                    <a:pt x="442" y="1793"/>
                  </a:lnTo>
                  <a:lnTo>
                    <a:pt x="909" y="1409"/>
                  </a:lnTo>
                  <a:lnTo>
                    <a:pt x="442" y="896"/>
                  </a:lnTo>
                  <a:lnTo>
                    <a:pt x="909" y="535"/>
                  </a:lnTo>
                  <a:lnTo>
                    <a:pt x="442" y="0"/>
                  </a:lnTo>
                </a:path>
              </a:pathLst>
            </a:custGeom>
            <a:no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aphicFrame>
        <p:nvGraphicFramePr>
          <p:cNvPr id="14" name="표 752">
            <a:extLst>
              <a:ext uri="{FF2B5EF4-FFF2-40B4-BE49-F238E27FC236}">
                <a16:creationId xmlns:a16="http://schemas.microsoft.com/office/drawing/2014/main" id="{71D577DB-99B2-BD31-3A27-94695D266ED5}"/>
              </a:ext>
            </a:extLst>
          </p:cNvPr>
          <p:cNvGraphicFramePr>
            <a:graphicFrameLocks noGrp="1"/>
          </p:cNvGraphicFramePr>
          <p:nvPr/>
        </p:nvGraphicFramePr>
        <p:xfrm>
          <a:off x="528546" y="4409343"/>
          <a:ext cx="8146146" cy="216243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57691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357691">
                  <a:extLst>
                    <a:ext uri="{9D8B030D-6E8A-4147-A177-3AD203B41FA5}">
                      <a16:colId xmlns:a16="http://schemas.microsoft.com/office/drawing/2014/main" val="2816591719"/>
                    </a:ext>
                  </a:extLst>
                </a:gridCol>
                <a:gridCol w="1357691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357691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1357691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1357691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</a:tblGrid>
              <a:tr h="234183"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464693"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5892381"/>
                  </a:ext>
                </a:extLst>
              </a:tr>
              <a:tr h="464693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619291">
                <a:tc>
                  <a:txBody>
                    <a:bodyPr/>
                    <a:lstStyle/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en-US" altLang="en-US" sz="600" dirty="0"/>
                    </a:p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287351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sp>
        <p:nvSpPr>
          <p:cNvPr id="15" name="TextBox 14">
            <a:extLst>
              <a:ext uri="{FF2B5EF4-FFF2-40B4-BE49-F238E27FC236}">
                <a16:creationId xmlns:a16="http://schemas.microsoft.com/office/drawing/2014/main" id="{9198905B-2976-FA8F-BA79-02D28760C424}"/>
              </a:ext>
            </a:extLst>
          </p:cNvPr>
          <p:cNvSpPr txBox="1"/>
          <p:nvPr/>
        </p:nvSpPr>
        <p:spPr>
          <a:xfrm>
            <a:off x="1196301" y="6633331"/>
            <a:ext cx="120385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실전 윤리와 윤리 문제에</a:t>
            </a:r>
            <a:r>
              <a:rPr kumimoji="1" lang="en-US" altLang="ko-KR" sz="800" dirty="0">
                <a:solidFill>
                  <a:prstClr val="black"/>
                </a:solidFill>
              </a:rPr>
              <a:t>…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AB0F5A3-B3A7-4381-71B8-B251094D4012}"/>
              </a:ext>
            </a:extLst>
          </p:cNvPr>
          <p:cNvSpPr txBox="1"/>
          <p:nvPr/>
        </p:nvSpPr>
        <p:spPr>
          <a:xfrm>
            <a:off x="2917287" y="6600627"/>
            <a:ext cx="79188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삶과 죽음의 윤리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064B6C07-9829-E48D-BC42-B6A143743918}"/>
              </a:ext>
            </a:extLst>
          </p:cNvPr>
          <p:cNvSpPr txBox="1"/>
          <p:nvPr/>
        </p:nvSpPr>
        <p:spPr>
          <a:xfrm>
            <a:off x="4178284" y="6600627"/>
            <a:ext cx="953787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생명</a:t>
            </a:r>
            <a:r>
              <a:rPr kumimoji="1" lang="en-US" altLang="ko-KR" sz="800" dirty="0">
                <a:solidFill>
                  <a:prstClr val="black"/>
                </a:solidFill>
              </a:rPr>
              <a:t>, </a:t>
            </a:r>
            <a:r>
              <a:rPr kumimoji="1" lang="ko-KR" altLang="en-US" sz="800" dirty="0">
                <a:solidFill>
                  <a:prstClr val="black"/>
                </a:solidFill>
              </a:rPr>
              <a:t>사랑과 성 윤리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0BAAFEE-0DAB-697A-AF7D-656DEF97227B}"/>
              </a:ext>
            </a:extLst>
          </p:cNvPr>
          <p:cNvSpPr txBox="1"/>
          <p:nvPr/>
        </p:nvSpPr>
        <p:spPr>
          <a:xfrm>
            <a:off x="5500249" y="6635928"/>
            <a:ext cx="104355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ctr"/>
            <a:r>
              <a:rPr kumimoji="1" lang="ko-KR" altLang="en-US" sz="800" dirty="0">
                <a:solidFill>
                  <a:prstClr val="black"/>
                </a:solidFill>
              </a:rPr>
              <a:t>직업</a:t>
            </a:r>
            <a:r>
              <a:rPr kumimoji="1" lang="en-US" altLang="ko-KR" sz="800" dirty="0">
                <a:solidFill>
                  <a:prstClr val="black"/>
                </a:solidFill>
              </a:rPr>
              <a:t>, </a:t>
            </a:r>
            <a:r>
              <a:rPr kumimoji="1" lang="ko-KR" altLang="en-US" sz="800" dirty="0">
                <a:solidFill>
                  <a:prstClr val="black"/>
                </a:solidFill>
              </a:rPr>
              <a:t>청렴</a:t>
            </a:r>
            <a:r>
              <a:rPr kumimoji="1" lang="en-US" altLang="ko-KR" sz="800" dirty="0">
                <a:solidFill>
                  <a:prstClr val="black"/>
                </a:solidFill>
              </a:rPr>
              <a:t>, </a:t>
            </a:r>
            <a:r>
              <a:rPr kumimoji="1" lang="ko-KR" altLang="en-US" sz="800" dirty="0">
                <a:solidFill>
                  <a:prstClr val="black"/>
                </a:solidFill>
              </a:rPr>
              <a:t>사회 정의</a:t>
            </a:r>
            <a:r>
              <a:rPr kumimoji="1" lang="en-US" altLang="ko-KR" sz="800" dirty="0">
                <a:solidFill>
                  <a:prstClr val="black"/>
                </a:solidFill>
              </a:rPr>
              <a:t>…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A9C8173E-338F-33D7-7C5B-51E73058ED98}"/>
              </a:ext>
            </a:extLst>
          </p:cNvPr>
          <p:cNvSpPr txBox="1"/>
          <p:nvPr/>
        </p:nvSpPr>
        <p:spPr>
          <a:xfrm>
            <a:off x="6912741" y="6610702"/>
            <a:ext cx="89447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>
                <a:solidFill>
                  <a:prstClr val="black"/>
                </a:solidFill>
              </a:rPr>
              <a:t>국가와 시민의 윤리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20" name="모서리가 둥근 직사각형 1092">
            <a:extLst>
              <a:ext uri="{FF2B5EF4-FFF2-40B4-BE49-F238E27FC236}">
                <a16:creationId xmlns:a16="http://schemas.microsoft.com/office/drawing/2014/main" id="{AC3A8C06-7A61-53D0-081B-CAF0124CCED7}"/>
              </a:ext>
            </a:extLst>
          </p:cNvPr>
          <p:cNvSpPr/>
          <p:nvPr/>
        </p:nvSpPr>
        <p:spPr>
          <a:xfrm rot="16200000">
            <a:off x="1584957" y="5791586"/>
            <a:ext cx="45721" cy="2067750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kumimoji="1" lang="ko-KR" altLang="en-US"/>
          </a:p>
        </p:txBody>
      </p: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20D098B6-4E1E-FCF8-ED78-43C7ABC684BA}"/>
              </a:ext>
            </a:extLst>
          </p:cNvPr>
          <p:cNvGrpSpPr/>
          <p:nvPr/>
        </p:nvGrpSpPr>
        <p:grpSpPr>
          <a:xfrm>
            <a:off x="7420708" y="4281857"/>
            <a:ext cx="1257379" cy="78075"/>
            <a:chOff x="7449386" y="3140807"/>
            <a:chExt cx="1257379" cy="78075"/>
          </a:xfrm>
        </p:grpSpPr>
        <p:sp>
          <p:nvSpPr>
            <p:cNvPr id="22" name="TextBox 53">
              <a:extLst>
                <a:ext uri="{FF2B5EF4-FFF2-40B4-BE49-F238E27FC236}">
                  <a16:creationId xmlns:a16="http://schemas.microsoft.com/office/drawing/2014/main" id="{AF9A043C-323B-04D0-3F97-98554C767D0D}"/>
                </a:ext>
              </a:extLst>
            </p:cNvPr>
            <p:cNvSpPr txBox="1"/>
            <p:nvPr/>
          </p:nvSpPr>
          <p:spPr>
            <a:xfrm>
              <a:off x="7998238" y="3140807"/>
              <a:ext cx="708527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생활과 윤리 </a:t>
              </a:r>
              <a:r>
                <a:rPr lang="ko-KR" altLang="en-US" sz="500" dirty="0" err="1"/>
                <a:t>보충반</a:t>
              </a:r>
              <a:r>
                <a:rPr lang="ko-KR" altLang="en-US" sz="500" dirty="0"/>
                <a:t> 평균</a:t>
              </a:r>
              <a:endParaRPr lang="en-US" altLang="ko-KR" sz="500" dirty="0"/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B0A31D38-EA57-6D5B-8A17-82154934D3DA}"/>
                </a:ext>
              </a:extLst>
            </p:cNvPr>
            <p:cNvSpPr txBox="1"/>
            <p:nvPr/>
          </p:nvSpPr>
          <p:spPr>
            <a:xfrm>
              <a:off x="7554915" y="3141529"/>
              <a:ext cx="27892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과목 평균</a:t>
              </a:r>
              <a:endParaRPr lang="en-US" altLang="ko-KR" sz="500" dirty="0"/>
            </a:p>
          </p:txBody>
        </p:sp>
        <p:sp>
          <p:nvSpPr>
            <p:cNvPr id="24" name="직사각형 23">
              <a:extLst>
                <a:ext uri="{FF2B5EF4-FFF2-40B4-BE49-F238E27FC236}">
                  <a16:creationId xmlns:a16="http://schemas.microsoft.com/office/drawing/2014/main" id="{C0E648C3-3D3E-2973-5908-C829B3D791B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449386" y="3142815"/>
              <a:ext cx="72787" cy="72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25" name="직사각형 24">
              <a:extLst>
                <a:ext uri="{FF2B5EF4-FFF2-40B4-BE49-F238E27FC236}">
                  <a16:creationId xmlns:a16="http://schemas.microsoft.com/office/drawing/2014/main" id="{2548CC99-2822-504D-CE68-476EEA7DEFF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04204" y="3146882"/>
              <a:ext cx="72787" cy="72000"/>
            </a:xfrm>
            <a:prstGeom prst="rect">
              <a:avLst/>
            </a:pr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 dirty="0"/>
            </a:p>
          </p:txBody>
        </p: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A15643C7-39EB-2502-6CDF-D164FFE94154}"/>
              </a:ext>
            </a:extLst>
          </p:cNvPr>
          <p:cNvSpPr txBox="1"/>
          <p:nvPr/>
        </p:nvSpPr>
        <p:spPr>
          <a:xfrm>
            <a:off x="277094" y="4409343"/>
            <a:ext cx="205184" cy="2462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dirty="0">
                <a:solidFill>
                  <a:prstClr val="black"/>
                </a:solidFill>
              </a:rPr>
              <a:t>매우</a:t>
            </a:r>
            <a:endParaRPr kumimoji="1" lang="en-US" altLang="x-none" sz="800" dirty="0">
              <a:solidFill>
                <a:prstClr val="black"/>
              </a:solidFill>
            </a:endParaRPr>
          </a:p>
          <a:p>
            <a:r>
              <a:rPr kumimoji="1" lang="x-none" altLang="en-US" sz="800" dirty="0">
                <a:solidFill>
                  <a:prstClr val="black"/>
                </a:solidFill>
              </a:rPr>
              <a:t>우수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E96E3F6-BEF0-407B-F71C-CC60A630E374}"/>
              </a:ext>
            </a:extLst>
          </p:cNvPr>
          <p:cNvSpPr txBox="1"/>
          <p:nvPr/>
        </p:nvSpPr>
        <p:spPr>
          <a:xfrm>
            <a:off x="277094" y="4828897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dirty="0">
                <a:solidFill>
                  <a:prstClr val="black"/>
                </a:solidFill>
              </a:rPr>
              <a:t>우수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50C1183-72BD-5427-1CC1-614BCA9F80F5}"/>
              </a:ext>
            </a:extLst>
          </p:cNvPr>
          <p:cNvSpPr txBox="1"/>
          <p:nvPr/>
        </p:nvSpPr>
        <p:spPr>
          <a:xfrm>
            <a:off x="277094" y="5291323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dirty="0">
                <a:solidFill>
                  <a:prstClr val="black"/>
                </a:solidFill>
              </a:rPr>
              <a:t>보통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1B498BA3-BA25-1D95-7CD2-EEE7464A038F}"/>
              </a:ext>
            </a:extLst>
          </p:cNvPr>
          <p:cNvSpPr txBox="1"/>
          <p:nvPr/>
        </p:nvSpPr>
        <p:spPr>
          <a:xfrm>
            <a:off x="277094" y="5803261"/>
            <a:ext cx="205184" cy="2462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다소</a:t>
            </a:r>
            <a:endParaRPr kumimoji="1" lang="en-US" altLang="en-US" sz="800" dirty="0">
              <a:solidFill>
                <a:prstClr val="black"/>
              </a:solidFill>
            </a:endParaRPr>
          </a:p>
          <a:p>
            <a:r>
              <a:rPr kumimoji="1" lang="x-none" altLang="en-US" sz="800" dirty="0">
                <a:solidFill>
                  <a:prstClr val="black"/>
                </a:solidFill>
              </a:rPr>
              <a:t>미흡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E7A782A-37A4-4EA4-2EEF-F1222A998886}"/>
              </a:ext>
            </a:extLst>
          </p:cNvPr>
          <p:cNvSpPr txBox="1"/>
          <p:nvPr/>
        </p:nvSpPr>
        <p:spPr>
          <a:xfrm>
            <a:off x="277094" y="6370191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미흡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45A747F6-9A18-3C88-1DB5-90EC6CB5B807}"/>
              </a:ext>
            </a:extLst>
          </p:cNvPr>
          <p:cNvSpPr txBox="1"/>
          <p:nvPr/>
        </p:nvSpPr>
        <p:spPr>
          <a:xfrm>
            <a:off x="341617" y="3461802"/>
            <a:ext cx="93134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>
                <a:solidFill>
                  <a:prstClr val="black"/>
                </a:solidFill>
              </a:rPr>
              <a:t>과목 누적 진단 결과</a:t>
            </a:r>
            <a:endParaRPr kumimoji="1" lang="x-none" altLang="en-US" sz="800" b="1" dirty="0">
              <a:solidFill>
                <a:prstClr val="black"/>
              </a:solidFill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28D0EE07-22FA-5D86-62CF-48801FB10E97}"/>
              </a:ext>
            </a:extLst>
          </p:cNvPr>
          <p:cNvSpPr txBox="1"/>
          <p:nvPr/>
        </p:nvSpPr>
        <p:spPr>
          <a:xfrm>
            <a:off x="8287986" y="6622484"/>
            <a:ext cx="44723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과학 기술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0B036974-E821-AEF6-C443-72D5A055D46F}"/>
              </a:ext>
            </a:extLst>
          </p:cNvPr>
          <p:cNvSpPr txBox="1"/>
          <p:nvPr/>
        </p:nvSpPr>
        <p:spPr>
          <a:xfrm>
            <a:off x="1830730" y="3681182"/>
            <a:ext cx="5895807" cy="45467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1000" dirty="0"/>
              <a:t>가장 최근에 진단한 단원은 </a:t>
            </a:r>
            <a:r>
              <a:rPr lang="ko-KR" altLang="en-US" sz="1200" b="1" dirty="0"/>
              <a:t>삶과 죽음의 윤리</a:t>
            </a:r>
            <a:r>
              <a:rPr lang="ko-KR" altLang="en-US" sz="1000" dirty="0"/>
              <a:t>이며</a:t>
            </a:r>
            <a:r>
              <a:rPr lang="en-US" altLang="ko-KR" sz="1000" dirty="0"/>
              <a:t>,</a:t>
            </a:r>
            <a:r>
              <a:rPr lang="ko-KR" altLang="en-US" sz="1000" dirty="0"/>
              <a:t> </a:t>
            </a:r>
            <a:endParaRPr lang="en-US" altLang="ko-KR" sz="1000" dirty="0"/>
          </a:p>
          <a:p>
            <a:pPr algn="ctr">
              <a:lnSpc>
                <a:spcPct val="120000"/>
              </a:lnSpc>
            </a:pPr>
            <a:r>
              <a:rPr lang="ko-KR" altLang="en-US" sz="1000" dirty="0"/>
              <a:t>해당 단원의 반 평균 결과는 </a:t>
            </a:r>
            <a:r>
              <a:rPr lang="ko-KR" altLang="en-US" sz="1400" b="1" dirty="0"/>
              <a:t>우수</a:t>
            </a:r>
            <a:r>
              <a:rPr lang="ko-KR" altLang="en-US" sz="1000" dirty="0"/>
              <a:t> 수준입니다</a:t>
            </a:r>
            <a:r>
              <a:rPr lang="en-US" altLang="ko-KR" sz="1000" dirty="0"/>
              <a:t>.</a:t>
            </a:r>
          </a:p>
        </p:txBody>
      </p:sp>
      <p:sp>
        <p:nvSpPr>
          <p:cNvPr id="68" name="사각형: 둥근 모서리 67">
            <a:extLst>
              <a:ext uri="{FF2B5EF4-FFF2-40B4-BE49-F238E27FC236}">
                <a16:creationId xmlns:a16="http://schemas.microsoft.com/office/drawing/2014/main" id="{C1A20AE0-8965-DD8E-D817-3B59FDDE23B7}"/>
              </a:ext>
            </a:extLst>
          </p:cNvPr>
          <p:cNvSpPr/>
          <p:nvPr/>
        </p:nvSpPr>
        <p:spPr>
          <a:xfrm>
            <a:off x="8287986" y="1300784"/>
            <a:ext cx="396937" cy="351244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bIns="46800" rtlCol="0" anchor="ctr" anchorCtr="0"/>
          <a:lstStyle/>
          <a:p>
            <a:pPr algn="ctr"/>
            <a:r>
              <a:rPr lang="en-US" altLang="ko-KR" sz="2000" b="1" dirty="0">
                <a:solidFill>
                  <a:schemeClr val="tx1"/>
                </a:solidFill>
              </a:rPr>
              <a:t>+</a:t>
            </a:r>
            <a:endParaRPr lang="ko-KR" altLang="en-US" sz="2000" b="1" dirty="0">
              <a:solidFill>
                <a:schemeClr val="tx1"/>
              </a:solidFill>
            </a:endParaRPr>
          </a:p>
        </p:txBody>
      </p:sp>
      <p:sp>
        <p:nvSpPr>
          <p:cNvPr id="73" name="사각형: 둥근 모서리 72">
            <a:extLst>
              <a:ext uri="{FF2B5EF4-FFF2-40B4-BE49-F238E27FC236}">
                <a16:creationId xmlns:a16="http://schemas.microsoft.com/office/drawing/2014/main" id="{F956276E-92C7-BD90-2998-9E903D237B8D}"/>
              </a:ext>
            </a:extLst>
          </p:cNvPr>
          <p:cNvSpPr/>
          <p:nvPr/>
        </p:nvSpPr>
        <p:spPr>
          <a:xfrm>
            <a:off x="291559" y="1291672"/>
            <a:ext cx="1719180" cy="313047"/>
          </a:xfrm>
          <a:prstGeom prst="roundRect">
            <a:avLst/>
          </a:prstGeom>
          <a:solidFill>
            <a:srgbClr val="7F7F7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50" b="1" dirty="0">
                <a:solidFill>
                  <a:schemeClr val="bg1"/>
                </a:solidFill>
              </a:rPr>
              <a:t>초</a:t>
            </a:r>
            <a:r>
              <a:rPr lang="en-US" altLang="ko-KR" sz="1050" b="1" dirty="0">
                <a:solidFill>
                  <a:schemeClr val="bg1"/>
                </a:solidFill>
              </a:rPr>
              <a:t>3 </a:t>
            </a:r>
            <a:r>
              <a:rPr lang="ko-KR" altLang="en-US" sz="1050" b="1" dirty="0">
                <a:solidFill>
                  <a:schemeClr val="bg1"/>
                </a:solidFill>
              </a:rPr>
              <a:t>국어 </a:t>
            </a:r>
            <a:r>
              <a:rPr lang="ko-KR" altLang="en-US" sz="1050" b="1" dirty="0" err="1">
                <a:solidFill>
                  <a:schemeClr val="bg1"/>
                </a:solidFill>
              </a:rPr>
              <a:t>보충반</a:t>
            </a:r>
            <a:endParaRPr lang="ko-KR" altLang="en-US" sz="1050" b="1" dirty="0">
              <a:solidFill>
                <a:schemeClr val="bg1"/>
              </a:solidFill>
            </a:endParaRPr>
          </a:p>
        </p:txBody>
      </p:sp>
      <p:sp>
        <p:nvSpPr>
          <p:cNvPr id="74" name="사각형: 둥근 모서리 73">
            <a:extLst>
              <a:ext uri="{FF2B5EF4-FFF2-40B4-BE49-F238E27FC236}">
                <a16:creationId xmlns:a16="http://schemas.microsoft.com/office/drawing/2014/main" id="{BFDCEC4B-087F-E5AF-E321-75BA2183E4E6}"/>
              </a:ext>
            </a:extLst>
          </p:cNvPr>
          <p:cNvSpPr/>
          <p:nvPr/>
        </p:nvSpPr>
        <p:spPr>
          <a:xfrm>
            <a:off x="2093700" y="1285345"/>
            <a:ext cx="1719180" cy="32912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50" b="1" dirty="0">
                <a:solidFill>
                  <a:schemeClr val="tx1"/>
                </a:solidFill>
              </a:rPr>
              <a:t>생활과 윤리 </a:t>
            </a:r>
            <a:r>
              <a:rPr lang="ko-KR" altLang="en-US" sz="1050" b="1" dirty="0" err="1">
                <a:solidFill>
                  <a:schemeClr val="tx1"/>
                </a:solidFill>
              </a:rPr>
              <a:t>심화반</a:t>
            </a:r>
            <a:endParaRPr lang="ko-KR" altLang="en-US" sz="1050" b="1" dirty="0">
              <a:solidFill>
                <a:schemeClr val="tx1"/>
              </a:solidFill>
            </a:endParaRPr>
          </a:p>
        </p:txBody>
      </p:sp>
      <p:graphicFrame>
        <p:nvGraphicFramePr>
          <p:cNvPr id="75" name="Google Shape;912;p23">
            <a:extLst>
              <a:ext uri="{FF2B5EF4-FFF2-40B4-BE49-F238E27FC236}">
                <a16:creationId xmlns:a16="http://schemas.microsoft.com/office/drawing/2014/main" id="{DD814A47-C86D-7D7B-E709-402A78DA9B3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72321076"/>
              </p:ext>
            </p:extLst>
          </p:nvPr>
        </p:nvGraphicFramePr>
        <p:xfrm>
          <a:off x="9042400" y="1315767"/>
          <a:ext cx="3037052" cy="57072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1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Case.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초등학교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1/2/3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학년 과목으로 개설한 경우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담임 교사도 동일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49983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1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리포트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1/2/3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탭 선택 시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1/2/3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선택 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초등학교 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1/2/3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학년으로 개설한 과목은 과목 리포트 서비스를 제공하지 않습니다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문구 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61821673"/>
                  </a:ext>
                </a:extLst>
              </a:tr>
            </a:tbl>
          </a:graphicData>
        </a:graphic>
      </p:graphicFrame>
      <p:sp>
        <p:nvSpPr>
          <p:cNvPr id="10" name="직사각형 9">
            <a:extLst>
              <a:ext uri="{FF2B5EF4-FFF2-40B4-BE49-F238E27FC236}">
                <a16:creationId xmlns:a16="http://schemas.microsoft.com/office/drawing/2014/main" id="{82F9D272-37C1-87FD-3A9D-5B286F60EF47}"/>
              </a:ext>
            </a:extLst>
          </p:cNvPr>
          <p:cNvSpPr/>
          <p:nvPr/>
        </p:nvSpPr>
        <p:spPr>
          <a:xfrm>
            <a:off x="270537" y="1722896"/>
            <a:ext cx="4505338" cy="1613316"/>
          </a:xfrm>
          <a:prstGeom prst="rect">
            <a:avLst/>
          </a:prstGeom>
          <a:solidFill>
            <a:schemeClr val="bg1">
              <a:lumMod val="95000"/>
              <a:alpha val="4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94B73D10-444B-15C7-6B17-B817F1638063}"/>
              </a:ext>
            </a:extLst>
          </p:cNvPr>
          <p:cNvSpPr txBox="1"/>
          <p:nvPr/>
        </p:nvSpPr>
        <p:spPr>
          <a:xfrm>
            <a:off x="525652" y="2940832"/>
            <a:ext cx="4029049" cy="31598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900" dirty="0"/>
              <a:t>학습 수준은 다소 미흡으로 지난주 배운 단원에 대한 이해도가 낮은 편이네요</a:t>
            </a:r>
            <a:r>
              <a:rPr lang="en-US" altLang="ko-KR" sz="900" dirty="0"/>
              <a:t>.</a:t>
            </a:r>
          </a:p>
          <a:p>
            <a:pPr algn="ctr">
              <a:lnSpc>
                <a:spcPct val="120000"/>
              </a:lnSpc>
            </a:pPr>
            <a:r>
              <a:rPr lang="ko-KR" altLang="en-US" sz="900" dirty="0"/>
              <a:t>전체 학습량은 적은 편이고 </a:t>
            </a:r>
            <a:r>
              <a:rPr lang="en-US" altLang="ko-KR" sz="900" dirty="0"/>
              <a:t>, </a:t>
            </a:r>
            <a:r>
              <a:rPr lang="ko-KR" altLang="en-US" sz="900" dirty="0"/>
              <a:t>그중 동영상 학습량이 적은 편이에요</a:t>
            </a:r>
            <a:r>
              <a:rPr lang="en-US" altLang="ko-KR" sz="900" dirty="0"/>
              <a:t>.</a:t>
            </a:r>
            <a:endParaRPr lang="en-US" altLang="ko-KR" sz="1000" dirty="0"/>
          </a:p>
        </p:txBody>
      </p:sp>
      <p:grpSp>
        <p:nvGrpSpPr>
          <p:cNvPr id="55" name="그룹 54">
            <a:extLst>
              <a:ext uri="{FF2B5EF4-FFF2-40B4-BE49-F238E27FC236}">
                <a16:creationId xmlns:a16="http://schemas.microsoft.com/office/drawing/2014/main" id="{E3B953C3-5575-9D29-1E6E-47F78D41BD17}"/>
              </a:ext>
            </a:extLst>
          </p:cNvPr>
          <p:cNvGrpSpPr/>
          <p:nvPr/>
        </p:nvGrpSpPr>
        <p:grpSpPr>
          <a:xfrm>
            <a:off x="2162722" y="1778595"/>
            <a:ext cx="720968" cy="1088738"/>
            <a:chOff x="2289559" y="4309758"/>
            <a:chExt cx="720968" cy="1088738"/>
          </a:xfrm>
        </p:grpSpPr>
        <p:sp>
          <p:nvSpPr>
            <p:cNvPr id="56" name="자유형: 도형 55">
              <a:extLst>
                <a:ext uri="{FF2B5EF4-FFF2-40B4-BE49-F238E27FC236}">
                  <a16:creationId xmlns:a16="http://schemas.microsoft.com/office/drawing/2014/main" id="{9FF852B4-3213-5B6B-D946-816BBA6ED4CB}"/>
                </a:ext>
              </a:extLst>
            </p:cNvPr>
            <p:cNvSpPr/>
            <p:nvPr/>
          </p:nvSpPr>
          <p:spPr>
            <a:xfrm>
              <a:off x="2508736" y="4946696"/>
              <a:ext cx="282610" cy="451800"/>
            </a:xfrm>
            <a:custGeom>
              <a:avLst/>
              <a:gdLst>
                <a:gd name="connsiteX0" fmla="*/ 0 w 604960"/>
                <a:gd name="connsiteY0" fmla="*/ 0 h 967128"/>
                <a:gd name="connsiteX1" fmla="*/ 604960 w 604960"/>
                <a:gd name="connsiteY1" fmla="*/ 0 h 967128"/>
                <a:gd name="connsiteX2" fmla="*/ 604960 w 604960"/>
                <a:gd name="connsiteY2" fmla="*/ 967128 h 967128"/>
                <a:gd name="connsiteX3" fmla="*/ 304429 w 604960"/>
                <a:gd name="connsiteY3" fmla="*/ 576634 h 967128"/>
                <a:gd name="connsiteX4" fmla="*/ 3897 w 604960"/>
                <a:gd name="connsiteY4" fmla="*/ 967128 h 967128"/>
                <a:gd name="connsiteX5" fmla="*/ 0 w 604960"/>
                <a:gd name="connsiteY5" fmla="*/ 967128 h 967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4960" h="967128">
                  <a:moveTo>
                    <a:pt x="0" y="0"/>
                  </a:moveTo>
                  <a:lnTo>
                    <a:pt x="604960" y="0"/>
                  </a:lnTo>
                  <a:lnTo>
                    <a:pt x="604960" y="967128"/>
                  </a:lnTo>
                  <a:lnTo>
                    <a:pt x="304429" y="576634"/>
                  </a:lnTo>
                  <a:lnTo>
                    <a:pt x="3897" y="967128"/>
                  </a:lnTo>
                  <a:lnTo>
                    <a:pt x="0" y="967128"/>
                  </a:lnTo>
                  <a:close/>
                </a:path>
              </a:pathLst>
            </a:custGeom>
            <a:solidFill>
              <a:srgbClr val="1E1CA3"/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57" name="육각형 56">
              <a:extLst>
                <a:ext uri="{FF2B5EF4-FFF2-40B4-BE49-F238E27FC236}">
                  <a16:creationId xmlns:a16="http://schemas.microsoft.com/office/drawing/2014/main" id="{2B6FFBB8-83F4-6E65-BC21-0E725061D262}"/>
                </a:ext>
              </a:extLst>
            </p:cNvPr>
            <p:cNvSpPr/>
            <p:nvPr/>
          </p:nvSpPr>
          <p:spPr>
            <a:xfrm rot="16200000">
              <a:off x="2264463" y="4334854"/>
              <a:ext cx="771159" cy="720968"/>
            </a:xfrm>
            <a:prstGeom prst="hexagon">
              <a:avLst/>
            </a:prstGeom>
            <a:ln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5F00D637-CBCB-02C2-3D86-ADB9B704A50D}"/>
                </a:ext>
              </a:extLst>
            </p:cNvPr>
            <p:cNvSpPr txBox="1"/>
            <p:nvPr/>
          </p:nvSpPr>
          <p:spPr>
            <a:xfrm>
              <a:off x="2444857" y="4431284"/>
              <a:ext cx="410369" cy="49244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1600" b="1" dirty="0">
                  <a:solidFill>
                    <a:prstClr val="black"/>
                  </a:solidFill>
                </a:rPr>
                <a:t>다소</a:t>
              </a:r>
              <a:endParaRPr kumimoji="1" lang="en-US" altLang="ko-KR" sz="1600" b="1" dirty="0">
                <a:solidFill>
                  <a:prstClr val="black"/>
                </a:solidFill>
              </a:endParaRPr>
            </a:p>
            <a:p>
              <a:r>
                <a:rPr kumimoji="1" lang="ko-KR" altLang="en-US" sz="1600" b="1" dirty="0">
                  <a:solidFill>
                    <a:prstClr val="black"/>
                  </a:solidFill>
                </a:rPr>
                <a:t>미흡</a:t>
              </a:r>
              <a:endParaRPr kumimoji="1" lang="x-none" altLang="en-US" sz="1600" b="1" dirty="0">
                <a:solidFill>
                  <a:prstClr val="black"/>
                </a:solidFill>
              </a:endParaRPr>
            </a:p>
          </p:txBody>
        </p:sp>
      </p:grpSp>
      <p:sp>
        <p:nvSpPr>
          <p:cNvPr id="62" name="직사각형 61">
            <a:extLst>
              <a:ext uri="{FF2B5EF4-FFF2-40B4-BE49-F238E27FC236}">
                <a16:creationId xmlns:a16="http://schemas.microsoft.com/office/drawing/2014/main" id="{AB172416-E971-4B62-6191-808F2CFE8B91}"/>
              </a:ext>
            </a:extLst>
          </p:cNvPr>
          <p:cNvSpPr/>
          <p:nvPr/>
        </p:nvSpPr>
        <p:spPr>
          <a:xfrm>
            <a:off x="4839648" y="1786153"/>
            <a:ext cx="3895576" cy="1610989"/>
          </a:xfrm>
          <a:prstGeom prst="rect">
            <a:avLst/>
          </a:prstGeom>
          <a:solidFill>
            <a:schemeClr val="bg1">
              <a:lumMod val="95000"/>
              <a:alpha val="4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E2F9A9C5-27F3-2567-589A-16CE818DE930}"/>
              </a:ext>
            </a:extLst>
          </p:cNvPr>
          <p:cNvSpPr txBox="1"/>
          <p:nvPr/>
        </p:nvSpPr>
        <p:spPr>
          <a:xfrm>
            <a:off x="4989134" y="1886205"/>
            <a:ext cx="89447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>
                <a:solidFill>
                  <a:prstClr val="black"/>
                </a:solidFill>
              </a:rPr>
              <a:t>문제풀이 학습 현황</a:t>
            </a:r>
            <a:endParaRPr kumimoji="1" lang="x-none" altLang="en-US" sz="800" b="1" dirty="0">
              <a:solidFill>
                <a:prstClr val="black"/>
              </a:solidFill>
            </a:endParaRPr>
          </a:p>
        </p:txBody>
      </p:sp>
      <p:grpSp>
        <p:nvGrpSpPr>
          <p:cNvPr id="64" name="그룹 63">
            <a:extLst>
              <a:ext uri="{FF2B5EF4-FFF2-40B4-BE49-F238E27FC236}">
                <a16:creationId xmlns:a16="http://schemas.microsoft.com/office/drawing/2014/main" id="{58AE93FB-78E9-80F5-3041-79FEF78B67A7}"/>
              </a:ext>
            </a:extLst>
          </p:cNvPr>
          <p:cNvGrpSpPr/>
          <p:nvPr/>
        </p:nvGrpSpPr>
        <p:grpSpPr>
          <a:xfrm>
            <a:off x="5529331" y="2291187"/>
            <a:ext cx="2328472" cy="863518"/>
            <a:chOff x="5710234" y="4703277"/>
            <a:chExt cx="2328472" cy="863518"/>
          </a:xfrm>
        </p:grpSpPr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5B211BC1-9B3E-E427-80B1-594544F76A36}"/>
                </a:ext>
              </a:extLst>
            </p:cNvPr>
            <p:cNvSpPr txBox="1"/>
            <p:nvPr/>
          </p:nvSpPr>
          <p:spPr>
            <a:xfrm>
              <a:off x="5773936" y="4930304"/>
              <a:ext cx="634789" cy="276999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b="1" dirty="0">
                  <a:solidFill>
                    <a:prstClr val="black"/>
                  </a:solidFill>
                </a:rPr>
                <a:t>120 </a:t>
              </a:r>
              <a:r>
                <a:rPr kumimoji="1" lang="ko-KR" altLang="en-US" sz="1200" dirty="0">
                  <a:solidFill>
                    <a:prstClr val="black"/>
                  </a:solidFill>
                </a:rPr>
                <a:t>개</a:t>
              </a:r>
              <a:endParaRPr kumimoji="1" lang="x-none" altLang="en-US" dirty="0">
                <a:solidFill>
                  <a:prstClr val="black"/>
                </a:solidFill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67DE40A3-5005-2627-7ED6-143850977CB2}"/>
                </a:ext>
              </a:extLst>
            </p:cNvPr>
            <p:cNvSpPr txBox="1"/>
            <p:nvPr/>
          </p:nvSpPr>
          <p:spPr>
            <a:xfrm>
              <a:off x="7538512" y="4945561"/>
              <a:ext cx="476092" cy="276999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b="1" dirty="0">
                  <a:solidFill>
                    <a:prstClr val="black"/>
                  </a:solidFill>
                </a:rPr>
                <a:t>80 </a:t>
              </a:r>
              <a:r>
                <a:rPr kumimoji="1" lang="en-US" altLang="ko-KR" sz="1200" dirty="0">
                  <a:solidFill>
                    <a:prstClr val="black"/>
                  </a:solidFill>
                </a:rPr>
                <a:t>%</a:t>
              </a:r>
              <a:endParaRPr kumimoji="1" lang="x-none" altLang="en-US" dirty="0">
                <a:solidFill>
                  <a:prstClr val="black"/>
                </a:solidFill>
              </a:endParaRPr>
            </a:p>
          </p:txBody>
        </p:sp>
        <p:sp>
          <p:nvSpPr>
            <p:cNvPr id="80" name="사각형: 둥근 모서리 79">
              <a:extLst>
                <a:ext uri="{FF2B5EF4-FFF2-40B4-BE49-F238E27FC236}">
                  <a16:creationId xmlns:a16="http://schemas.microsoft.com/office/drawing/2014/main" id="{73298B89-31FA-3A59-A6AD-ECEAC7CF24D9}"/>
                </a:ext>
              </a:extLst>
            </p:cNvPr>
            <p:cNvSpPr/>
            <p:nvPr/>
          </p:nvSpPr>
          <p:spPr>
            <a:xfrm>
              <a:off x="5710234" y="4707366"/>
              <a:ext cx="689291" cy="195156"/>
            </a:xfrm>
            <a:prstGeom prst="round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ctr" anchorCtr="0">
              <a:noAutofit/>
            </a:bodyPr>
            <a:lstStyle/>
            <a:p>
              <a:pPr algn="ctr" defTabSz="914309"/>
              <a:r>
                <a:rPr kumimoji="1" lang="ko-KR" altLang="en-US" sz="700" b="1" dirty="0"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학습량</a:t>
              </a:r>
            </a:p>
          </p:txBody>
        </p:sp>
        <p:sp>
          <p:nvSpPr>
            <p:cNvPr id="81" name="사각형: 둥근 모서리 80">
              <a:extLst>
                <a:ext uri="{FF2B5EF4-FFF2-40B4-BE49-F238E27FC236}">
                  <a16:creationId xmlns:a16="http://schemas.microsoft.com/office/drawing/2014/main" id="{6BE239B7-DE99-90B3-628A-C0AE634A6BA6}"/>
                </a:ext>
              </a:extLst>
            </p:cNvPr>
            <p:cNvSpPr/>
            <p:nvPr/>
          </p:nvSpPr>
          <p:spPr>
            <a:xfrm>
              <a:off x="7349415" y="4703277"/>
              <a:ext cx="689291" cy="195155"/>
            </a:xfrm>
            <a:prstGeom prst="round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ctr" anchorCtr="0">
              <a:noAutofit/>
            </a:bodyPr>
            <a:lstStyle/>
            <a:p>
              <a:pPr algn="ctr" defTabSz="914309"/>
              <a:r>
                <a:rPr kumimoji="1" lang="ko-KR" altLang="en-US" sz="700" b="1" dirty="0" err="1"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정답률</a:t>
              </a:r>
              <a:endParaRPr kumimoji="1" lang="ko-KR" altLang="en-US" sz="7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7E5511F7-54B9-D482-BD49-E51705A6E108}"/>
                </a:ext>
              </a:extLst>
            </p:cNvPr>
            <p:cNvSpPr txBox="1"/>
            <p:nvPr/>
          </p:nvSpPr>
          <p:spPr>
            <a:xfrm>
              <a:off x="5876866" y="5382129"/>
              <a:ext cx="307777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1200" b="1">
                  <a:solidFill>
                    <a:prstClr val="black"/>
                  </a:solidFill>
                </a:rPr>
                <a:t>많음</a:t>
              </a:r>
              <a:endParaRPr kumimoji="1" lang="x-none" altLang="en-US" sz="1200" dirty="0">
                <a:solidFill>
                  <a:prstClr val="black"/>
                </a:solidFill>
              </a:endParaRPr>
            </a:p>
          </p:txBody>
        </p:sp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B5DB2AF2-7C76-59CD-0E81-69CDE32D6A95}"/>
                </a:ext>
              </a:extLst>
            </p:cNvPr>
            <p:cNvSpPr txBox="1"/>
            <p:nvPr/>
          </p:nvSpPr>
          <p:spPr>
            <a:xfrm>
              <a:off x="7569694" y="5382129"/>
              <a:ext cx="307777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1200" b="1">
                  <a:solidFill>
                    <a:prstClr val="black"/>
                  </a:solidFill>
                </a:rPr>
                <a:t>높음</a:t>
              </a:r>
              <a:endParaRPr kumimoji="1" lang="x-none" altLang="en-US" sz="120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91" name="그룹 90">
            <a:extLst>
              <a:ext uri="{FF2B5EF4-FFF2-40B4-BE49-F238E27FC236}">
                <a16:creationId xmlns:a16="http://schemas.microsoft.com/office/drawing/2014/main" id="{9E6D7E5E-5F5F-ABF9-DF9B-FEB1B9C57E0F}"/>
              </a:ext>
            </a:extLst>
          </p:cNvPr>
          <p:cNvGrpSpPr/>
          <p:nvPr/>
        </p:nvGrpSpPr>
        <p:grpSpPr>
          <a:xfrm>
            <a:off x="277094" y="1698185"/>
            <a:ext cx="8486234" cy="5254241"/>
            <a:chOff x="327267" y="2117188"/>
            <a:chExt cx="8566422" cy="1601558"/>
          </a:xfrm>
        </p:grpSpPr>
        <p:sp>
          <p:nvSpPr>
            <p:cNvPr id="92" name="직사각형 91">
              <a:extLst>
                <a:ext uri="{FF2B5EF4-FFF2-40B4-BE49-F238E27FC236}">
                  <a16:creationId xmlns:a16="http://schemas.microsoft.com/office/drawing/2014/main" id="{AB33EA49-9BFE-7D96-649C-7CFF09CFA93E}"/>
                </a:ext>
              </a:extLst>
            </p:cNvPr>
            <p:cNvSpPr/>
            <p:nvPr/>
          </p:nvSpPr>
          <p:spPr>
            <a:xfrm>
              <a:off x="327267" y="2117188"/>
              <a:ext cx="8566422" cy="1601558"/>
            </a:xfrm>
            <a:prstGeom prst="rect">
              <a:avLst/>
            </a:prstGeom>
            <a:solidFill>
              <a:schemeClr val="bg1">
                <a:alpha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A7233F38-3705-9247-559B-083B380F1D80}"/>
                </a:ext>
              </a:extLst>
            </p:cNvPr>
            <p:cNvSpPr txBox="1"/>
            <p:nvPr/>
          </p:nvSpPr>
          <p:spPr>
            <a:xfrm>
              <a:off x="4452074" y="2784637"/>
              <a:ext cx="186476" cy="2732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endParaRPr lang="en-US" altLang="ko-KR" sz="900" b="1" dirty="0">
                <a:solidFill>
                  <a:prstClr val="black"/>
                </a:solidFill>
              </a:endParaRPr>
            </a:p>
          </p:txBody>
        </p:sp>
      </p:grpSp>
      <p:sp>
        <p:nvSpPr>
          <p:cNvPr id="94" name="TextBox 93">
            <a:extLst>
              <a:ext uri="{FF2B5EF4-FFF2-40B4-BE49-F238E27FC236}">
                <a16:creationId xmlns:a16="http://schemas.microsoft.com/office/drawing/2014/main" id="{4746F778-22F2-FAC7-16CD-DBFACBD19500}"/>
              </a:ext>
            </a:extLst>
          </p:cNvPr>
          <p:cNvSpPr txBox="1"/>
          <p:nvPr/>
        </p:nvSpPr>
        <p:spPr>
          <a:xfrm>
            <a:off x="2381899" y="3670774"/>
            <a:ext cx="4418197" cy="2732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900" b="1" dirty="0">
                <a:solidFill>
                  <a:prstClr val="black"/>
                </a:solidFill>
              </a:rPr>
              <a:t>초등학교 </a:t>
            </a:r>
            <a:r>
              <a:rPr lang="en-US" altLang="ko-KR" sz="900" b="1" dirty="0">
                <a:solidFill>
                  <a:prstClr val="black"/>
                </a:solidFill>
              </a:rPr>
              <a:t>1/2/3</a:t>
            </a:r>
            <a:r>
              <a:rPr lang="ko-KR" altLang="en-US" sz="900" b="1" dirty="0">
                <a:solidFill>
                  <a:prstClr val="black"/>
                </a:solidFill>
              </a:rPr>
              <a:t>학년으로 개설한 과목은 과목 리포트 서비스를 제공하지 않습니다</a:t>
            </a:r>
            <a:r>
              <a:rPr lang="en-US" altLang="ko-KR" sz="900" b="1" dirty="0">
                <a:solidFill>
                  <a:prstClr val="black"/>
                </a:solidFill>
              </a:rPr>
              <a:t>.</a:t>
            </a:r>
          </a:p>
        </p:txBody>
      </p:sp>
      <p:sp>
        <p:nvSpPr>
          <p:cNvPr id="95" name="Circle">
            <a:extLst>
              <a:ext uri="{FF2B5EF4-FFF2-40B4-BE49-F238E27FC236}">
                <a16:creationId xmlns:a16="http://schemas.microsoft.com/office/drawing/2014/main" id="{37EE9E58-A9CA-498C-C44C-804704B9B59C}"/>
              </a:ext>
            </a:extLst>
          </p:cNvPr>
          <p:cNvSpPr/>
          <p:nvPr/>
        </p:nvSpPr>
        <p:spPr>
          <a:xfrm>
            <a:off x="2423921" y="3616570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  <p:grpSp>
        <p:nvGrpSpPr>
          <p:cNvPr id="35" name="그룹 34">
            <a:extLst>
              <a:ext uri="{FF2B5EF4-FFF2-40B4-BE49-F238E27FC236}">
                <a16:creationId xmlns:a16="http://schemas.microsoft.com/office/drawing/2014/main" id="{7C42B8E9-4673-860C-7D57-696AFEDBCE32}"/>
              </a:ext>
            </a:extLst>
          </p:cNvPr>
          <p:cNvGrpSpPr/>
          <p:nvPr/>
        </p:nvGrpSpPr>
        <p:grpSpPr>
          <a:xfrm>
            <a:off x="7554143" y="922446"/>
            <a:ext cx="1123678" cy="195246"/>
            <a:chOff x="3386022" y="1238010"/>
            <a:chExt cx="1123678" cy="195246"/>
          </a:xfrm>
        </p:grpSpPr>
        <p:sp>
          <p:nvSpPr>
            <p:cNvPr id="36" name="2020년 6월 09일">
              <a:extLst>
                <a:ext uri="{FF2B5EF4-FFF2-40B4-BE49-F238E27FC236}">
                  <a16:creationId xmlns:a16="http://schemas.microsoft.com/office/drawing/2014/main" id="{9A9AFDCC-1A26-F1E1-1FF3-DFD52247BA92}"/>
                </a:ext>
              </a:extLst>
            </p:cNvPr>
            <p:cNvSpPr txBox="1"/>
            <p:nvPr/>
          </p:nvSpPr>
          <p:spPr>
            <a:xfrm>
              <a:off x="3684153" y="1238010"/>
              <a:ext cx="825547" cy="195246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="" xmlns:ma14="http://schemas.microsoft.com/office/mac/drawingml/2011/main" xmlns:a14="http://schemas.microsoft.com/office/drawing/2010/main" xmlns:m="http://schemas.openxmlformats.org/officeDocument/2006/math" val="1"/>
              </a:ext>
            </a:extLst>
          </p:spPr>
          <p:txBody>
            <a:bodyPr wrap="none" lIns="35719" tIns="35719" rIns="35719" bIns="35719" anchor="ctr">
              <a:spAutoFit/>
            </a:bodyPr>
            <a:lstStyle>
              <a:lvl1pPr>
                <a:defRPr sz="1300">
                  <a:solidFill>
                    <a:srgbClr val="343434"/>
                  </a:solidFill>
                  <a:latin typeface="Apple SD 산돌고딕 Neo 볼드체"/>
                  <a:ea typeface="Apple SD 산돌고딕 Neo 볼드체"/>
                  <a:cs typeface="Apple SD 산돌고딕 Neo 볼드체"/>
                  <a:sym typeface="Apple SD 산돌고딕 Neo 볼드체"/>
                </a:defRPr>
              </a:lvl1pPr>
            </a:lstStyle>
            <a:p>
              <a:pPr algn="ctr"/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2024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년 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3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~</a:t>
              </a:r>
              <a:r>
                <a:rPr lang="en-US" altLang="ko-KR" sz="800" b="1" dirty="0">
                  <a:solidFill>
                    <a:srgbClr val="7E44FB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6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endParaRPr sz="800" dirty="0">
                <a:solidFill>
                  <a:prstClr val="black">
                    <a:lumMod val="50000"/>
                    <a:lumOff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37" name="꺽쇠.png" descr="꺽쇠.png">
              <a:extLst>
                <a:ext uri="{FF2B5EF4-FFF2-40B4-BE49-F238E27FC236}">
                  <a16:creationId xmlns:a16="http://schemas.microsoft.com/office/drawing/2014/main" id="{1CFF06A9-64B1-066B-CB72-F6968C3D4DE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 flipH="1">
              <a:off x="3386022" y="1299227"/>
              <a:ext cx="98011" cy="98011"/>
            </a:xfrm>
            <a:prstGeom prst="rect">
              <a:avLst/>
            </a:prstGeom>
            <a:ln w="12700">
              <a:miter lim="400000"/>
            </a:ln>
          </p:spPr>
        </p:pic>
      </p:grpSp>
    </p:spTree>
    <p:extLst>
      <p:ext uri="{BB962C8B-B14F-4D97-AF65-F5344CB8AC3E}">
        <p14:creationId xmlns:p14="http://schemas.microsoft.com/office/powerpoint/2010/main" val="206125761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8" name="직사각형 597">
            <a:extLst>
              <a:ext uri="{FF2B5EF4-FFF2-40B4-BE49-F238E27FC236}">
                <a16:creationId xmlns:a16="http://schemas.microsoft.com/office/drawing/2014/main" id="{50DC36DE-2D31-F167-D38F-7917B2D5F998}"/>
              </a:ext>
            </a:extLst>
          </p:cNvPr>
          <p:cNvSpPr/>
          <p:nvPr/>
        </p:nvSpPr>
        <p:spPr>
          <a:xfrm>
            <a:off x="-8693208" y="964650"/>
            <a:ext cx="8553626" cy="5811147"/>
          </a:xfrm>
          <a:prstGeom prst="rect">
            <a:avLst/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38" name="직사각형 537">
            <a:extLst>
              <a:ext uri="{FF2B5EF4-FFF2-40B4-BE49-F238E27FC236}">
                <a16:creationId xmlns:a16="http://schemas.microsoft.com/office/drawing/2014/main" id="{C09BBD64-8161-9791-E2A0-10A0814B7F6D}"/>
              </a:ext>
            </a:extLst>
          </p:cNvPr>
          <p:cNvSpPr/>
          <p:nvPr/>
        </p:nvSpPr>
        <p:spPr>
          <a:xfrm>
            <a:off x="236267" y="7353363"/>
            <a:ext cx="8437604" cy="2662529"/>
          </a:xfrm>
          <a:prstGeom prst="rect">
            <a:avLst/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92" name="사각형: 둥근 모서리 491">
            <a:extLst>
              <a:ext uri="{FF2B5EF4-FFF2-40B4-BE49-F238E27FC236}">
                <a16:creationId xmlns:a16="http://schemas.microsoft.com/office/drawing/2014/main" id="{59A76B86-2132-4DBA-6226-91C87863427F}"/>
              </a:ext>
            </a:extLst>
          </p:cNvPr>
          <p:cNvSpPr/>
          <p:nvPr/>
        </p:nvSpPr>
        <p:spPr>
          <a:xfrm>
            <a:off x="314743" y="7449578"/>
            <a:ext cx="1821623" cy="313047"/>
          </a:xfrm>
          <a:prstGeom prst="roundRect">
            <a:avLst/>
          </a:prstGeom>
          <a:solidFill>
            <a:srgbClr val="7F7F7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50" b="1" dirty="0">
                <a:solidFill>
                  <a:schemeClr val="bg1"/>
                </a:solidFill>
              </a:rPr>
              <a:t>우리반</a:t>
            </a:r>
          </a:p>
        </p:txBody>
      </p:sp>
      <p:graphicFrame>
        <p:nvGraphicFramePr>
          <p:cNvPr id="93" name="표 92">
            <a:extLst>
              <a:ext uri="{FF2B5EF4-FFF2-40B4-BE49-F238E27FC236}">
                <a16:creationId xmlns:a16="http://schemas.microsoft.com/office/drawing/2014/main" id="{E30FF292-3C44-FE68-4470-83852401A6CC}"/>
              </a:ext>
            </a:extLst>
          </p:cNvPr>
          <p:cNvGraphicFramePr>
            <a:graphicFrameLocks noGrp="1"/>
          </p:cNvGraphicFramePr>
          <p:nvPr/>
        </p:nvGraphicFramePr>
        <p:xfrm>
          <a:off x="9042400" y="111727"/>
          <a:ext cx="3064806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2905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리포트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TEA-AIR-MON-008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담임교사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과목리포트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(1/2)_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데이터 없음</a:t>
                      </a:r>
                      <a:endParaRPr lang="ko-KR" altLang="en-US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3" name="TextBox 2">
            <a:extLst>
              <a:ext uri="{FF2B5EF4-FFF2-40B4-BE49-F238E27FC236}">
                <a16:creationId xmlns:a16="http://schemas.microsoft.com/office/drawing/2014/main" id="{36359797-5F7C-D699-40A2-F8FCD2023020}"/>
              </a:ext>
            </a:extLst>
          </p:cNvPr>
          <p:cNvSpPr txBox="1"/>
          <p:nvPr/>
        </p:nvSpPr>
        <p:spPr>
          <a:xfrm>
            <a:off x="313249" y="935431"/>
            <a:ext cx="755015" cy="1692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100" b="1" dirty="0"/>
              <a:t>과목 리포트</a:t>
            </a:r>
            <a:endParaRPr lang="en-US" altLang="ko-KR" sz="1050" b="1" dirty="0"/>
          </a:p>
        </p:txBody>
      </p:sp>
      <p:graphicFrame>
        <p:nvGraphicFramePr>
          <p:cNvPr id="18" name="Google Shape;912;p23">
            <a:extLst>
              <a:ext uri="{FF2B5EF4-FFF2-40B4-BE49-F238E27FC236}">
                <a16:creationId xmlns:a16="http://schemas.microsoft.com/office/drawing/2014/main" id="{F7D388D0-0789-4576-42B2-30FEDF5B236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24559483"/>
              </p:ext>
            </p:extLst>
          </p:nvPr>
        </p:nvGraphicFramePr>
        <p:xfrm>
          <a:off x="9042400" y="1305480"/>
          <a:ext cx="3037052" cy="26002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9602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리포트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case 1</a:t>
                      </a:r>
                      <a:endParaRPr lang="ko-KR" altLang="en-US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최초 진입 시 우리반 탭 선택 화면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1-1.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학습이 충분히 되지 않았어요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문구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1-2. 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아직 과목을 듣는 학생이 없습니다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.“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문구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20">
                <a:tc rowSpan="2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리포트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case 2</a:t>
                      </a:r>
                      <a:endParaRPr lang="ko-KR" altLang="en-US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학습이력은 있지만 데이터 불충분한 경우 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2-1.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학습이 충분히 되지 않았어요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문구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2-2. 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학습이 충분히 되지 않았어요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,. 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학생들에게 과목 별로 어떤 학습을 진행해야 하는지 소개해 보면 어떨까요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?“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문구 및 학습 콘텐츠 소개하기 버튼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7299364"/>
                  </a:ext>
                </a:extLst>
              </a:tr>
              <a:tr h="19602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2-3 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학습 콘텐츠 소개하기 이동 버튼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개설하기 버튼 클릭 시 </a:t>
                      </a:r>
                      <a:r>
                        <a:rPr lang="en-US" altLang="ko-KR" sz="700" b="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04.cotents AI </a:t>
                      </a:r>
                      <a:r>
                        <a:rPr lang="ko-KR" altLang="en-US" sz="700" b="0" u="sng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추천콘텐츠</a:t>
                      </a:r>
                      <a:r>
                        <a:rPr lang="ko-KR" altLang="en-US" sz="700" b="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[TEA-CON-AI-001]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화면 이동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51660246"/>
                  </a:ext>
                </a:extLst>
              </a:tr>
              <a:tr h="196020">
                <a:tc rowSpan="2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리포트 탭 추가 버튼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 클릭 시 탭 메뉴 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개설 된 수업 없을 시 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아직 개설된 과목이 없습니다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 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과목을 개설하고 리포트를 확인해보세요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!”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문구와 과목 개설하기 버튼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58098698"/>
                  </a:ext>
                </a:extLst>
              </a:tr>
              <a:tr h="19602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3-1 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과목 개설하기 이동 버튼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개설하기 버튼 클릭 시 </a:t>
                      </a:r>
                      <a:r>
                        <a:rPr lang="en-US" altLang="ko-KR" sz="700" b="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02.myclass </a:t>
                      </a:r>
                      <a:r>
                        <a:rPr lang="ko-KR" altLang="en-US" sz="700" b="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개설</a:t>
                      </a:r>
                      <a:r>
                        <a:rPr lang="ko-KR" altLang="en-US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[TEA-NON-Open-001]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화면 이동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8082395"/>
                  </a:ext>
                </a:extLst>
              </a:tr>
            </a:tbl>
          </a:graphicData>
        </a:graphic>
      </p:graphicFrame>
      <p:sp>
        <p:nvSpPr>
          <p:cNvPr id="14" name="모서리가 둥근 직사각형 268">
            <a:extLst>
              <a:ext uri="{FF2B5EF4-FFF2-40B4-BE49-F238E27FC236}">
                <a16:creationId xmlns:a16="http://schemas.microsoft.com/office/drawing/2014/main" id="{69BE7414-4423-6709-B1D0-69CCFFAECBEB}"/>
              </a:ext>
            </a:extLst>
          </p:cNvPr>
          <p:cNvSpPr/>
          <p:nvPr/>
        </p:nvSpPr>
        <p:spPr>
          <a:xfrm>
            <a:off x="321109" y="4164626"/>
            <a:ext cx="8470156" cy="2686348"/>
          </a:xfrm>
          <a:prstGeom prst="roundRect">
            <a:avLst>
              <a:gd name="adj" fmla="val 405"/>
            </a:avLst>
          </a:prstGeom>
          <a:solidFill>
            <a:schemeClr val="bg1"/>
          </a:solidFill>
          <a:ln w="3175">
            <a:solidFill>
              <a:srgbClr val="7F7F7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dirty="0">
                <a:solidFill>
                  <a:prstClr val="white"/>
                </a:solidFill>
              </a:rPr>
              <a:t>0</a:t>
            </a:r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20B92E16-424A-8691-B9F6-7285B90D4D9F}"/>
              </a:ext>
            </a:extLst>
          </p:cNvPr>
          <p:cNvSpPr/>
          <p:nvPr/>
        </p:nvSpPr>
        <p:spPr>
          <a:xfrm>
            <a:off x="321109" y="1867122"/>
            <a:ext cx="4604581" cy="1568324"/>
          </a:xfrm>
          <a:prstGeom prst="rect">
            <a:avLst/>
          </a:prstGeom>
          <a:solidFill>
            <a:schemeClr val="bg1">
              <a:lumMod val="95000"/>
              <a:alpha val="4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D3D02EE-03BF-F210-830B-130F62DC7CFE}"/>
              </a:ext>
            </a:extLst>
          </p:cNvPr>
          <p:cNvSpPr txBox="1"/>
          <p:nvPr/>
        </p:nvSpPr>
        <p:spPr>
          <a:xfrm>
            <a:off x="322471" y="3610054"/>
            <a:ext cx="652423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x-none"/>
            </a:defPPr>
            <a:lvl1pPr>
              <a:defRPr sz="800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x-none" altLang="en-US" dirty="0"/>
              <a:t>과목별 리포</a:t>
            </a:r>
            <a:r>
              <a:rPr lang="ko-KR" altLang="en-US" dirty="0"/>
              <a:t>트</a:t>
            </a:r>
            <a:endParaRPr lang="en-US" altLang="ko-KR" dirty="0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8BE72AF2-CE34-DF76-C273-EDF2E656C547}"/>
              </a:ext>
            </a:extLst>
          </p:cNvPr>
          <p:cNvSpPr txBox="1"/>
          <p:nvPr/>
        </p:nvSpPr>
        <p:spPr>
          <a:xfrm>
            <a:off x="420352" y="1947175"/>
            <a:ext cx="10708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>
                <a:solidFill>
                  <a:prstClr val="black"/>
                </a:solidFill>
              </a:rPr>
              <a:t>과목별 진단 등급 결과 </a:t>
            </a:r>
            <a:endParaRPr kumimoji="1" lang="x-none" altLang="en-US" sz="800" b="1" dirty="0">
              <a:solidFill>
                <a:prstClr val="black"/>
              </a:solidFill>
            </a:endParaRPr>
          </a:p>
        </p:txBody>
      </p:sp>
      <p:grpSp>
        <p:nvGrpSpPr>
          <p:cNvPr id="22" name="그룹 21">
            <a:extLst>
              <a:ext uri="{FF2B5EF4-FFF2-40B4-BE49-F238E27FC236}">
                <a16:creationId xmlns:a16="http://schemas.microsoft.com/office/drawing/2014/main" id="{D53E464F-08AC-7CA1-E43B-037014955543}"/>
              </a:ext>
            </a:extLst>
          </p:cNvPr>
          <p:cNvGrpSpPr/>
          <p:nvPr/>
        </p:nvGrpSpPr>
        <p:grpSpPr>
          <a:xfrm>
            <a:off x="4068993" y="1947175"/>
            <a:ext cx="728901" cy="80152"/>
            <a:chOff x="1814012" y="1633911"/>
            <a:chExt cx="728901" cy="80152"/>
          </a:xfrm>
        </p:grpSpPr>
        <p:sp>
          <p:nvSpPr>
            <p:cNvPr id="24" name="TextBox 53">
              <a:extLst>
                <a:ext uri="{FF2B5EF4-FFF2-40B4-BE49-F238E27FC236}">
                  <a16:creationId xmlns:a16="http://schemas.microsoft.com/office/drawing/2014/main" id="{BF8033E6-8428-4C9F-767D-8295DE77DFB4}"/>
                </a:ext>
              </a:extLst>
            </p:cNvPr>
            <p:cNvSpPr txBox="1"/>
            <p:nvPr/>
          </p:nvSpPr>
          <p:spPr>
            <a:xfrm>
              <a:off x="2350553" y="1633911"/>
              <a:ext cx="19236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우리반</a:t>
              </a:r>
              <a:endParaRPr lang="en-US" altLang="ko-KR" sz="500" dirty="0"/>
            </a:p>
          </p:txBody>
        </p:sp>
        <p:sp>
          <p:nvSpPr>
            <p:cNvPr id="27" name="TextBox 53">
              <a:extLst>
                <a:ext uri="{FF2B5EF4-FFF2-40B4-BE49-F238E27FC236}">
                  <a16:creationId xmlns:a16="http://schemas.microsoft.com/office/drawing/2014/main" id="{2F4E158B-5164-9E10-F257-D6B5D3C570BC}"/>
                </a:ext>
              </a:extLst>
            </p:cNvPr>
            <p:cNvSpPr txBox="1"/>
            <p:nvPr/>
          </p:nvSpPr>
          <p:spPr>
            <a:xfrm>
              <a:off x="1924012" y="1637119"/>
              <a:ext cx="27892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과목 평균</a:t>
              </a:r>
              <a:endParaRPr lang="en-US" altLang="ko-KR" sz="500" dirty="0"/>
            </a:p>
          </p:txBody>
        </p:sp>
        <p:sp>
          <p:nvSpPr>
            <p:cNvPr id="51" name="직사각형 50">
              <a:extLst>
                <a:ext uri="{FF2B5EF4-FFF2-40B4-BE49-F238E27FC236}">
                  <a16:creationId xmlns:a16="http://schemas.microsoft.com/office/drawing/2014/main" id="{BF8CF9E6-7D21-30E7-0A8B-8F96E899E5B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14012" y="1639591"/>
              <a:ext cx="72787" cy="72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52" name="직사각형 51">
              <a:extLst>
                <a:ext uri="{FF2B5EF4-FFF2-40B4-BE49-F238E27FC236}">
                  <a16:creationId xmlns:a16="http://schemas.microsoft.com/office/drawing/2014/main" id="{C6068C4E-FA4E-681C-5C21-EE2B0C8228D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226777" y="1636383"/>
              <a:ext cx="72787" cy="72000"/>
            </a:xfrm>
            <a:prstGeom prst="rect">
              <a:avLst/>
            </a:prstGeom>
            <a:solidFill>
              <a:srgbClr val="7E44F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</p:grpSp>
      <p:graphicFrame>
        <p:nvGraphicFramePr>
          <p:cNvPr id="57" name="차트 56">
            <a:extLst>
              <a:ext uri="{FF2B5EF4-FFF2-40B4-BE49-F238E27FC236}">
                <a16:creationId xmlns:a16="http://schemas.microsoft.com/office/drawing/2014/main" id="{34CBF833-DE37-FC99-C214-D4BEEF4C5BE9}"/>
              </a:ext>
            </a:extLst>
          </p:cNvPr>
          <p:cNvGraphicFramePr/>
          <p:nvPr/>
        </p:nvGraphicFramePr>
        <p:xfrm>
          <a:off x="1727333" y="1923092"/>
          <a:ext cx="1792132" cy="14563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8" name="직사각형 57">
            <a:extLst>
              <a:ext uri="{FF2B5EF4-FFF2-40B4-BE49-F238E27FC236}">
                <a16:creationId xmlns:a16="http://schemas.microsoft.com/office/drawing/2014/main" id="{0A2B89F5-CE1D-C9F9-187F-DE5DB19AD4C0}"/>
              </a:ext>
            </a:extLst>
          </p:cNvPr>
          <p:cNvSpPr/>
          <p:nvPr/>
        </p:nvSpPr>
        <p:spPr>
          <a:xfrm>
            <a:off x="4981664" y="1867122"/>
            <a:ext cx="3809602" cy="1568324"/>
          </a:xfrm>
          <a:prstGeom prst="rect">
            <a:avLst/>
          </a:prstGeom>
          <a:solidFill>
            <a:schemeClr val="bg1">
              <a:lumMod val="95000"/>
              <a:alpha val="4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9" name="사각형: 둥근 모서리 58">
            <a:extLst>
              <a:ext uri="{FF2B5EF4-FFF2-40B4-BE49-F238E27FC236}">
                <a16:creationId xmlns:a16="http://schemas.microsoft.com/office/drawing/2014/main" id="{A7273910-B20F-1A28-2FC8-ECAB74218C6E}"/>
              </a:ext>
            </a:extLst>
          </p:cNvPr>
          <p:cNvSpPr/>
          <p:nvPr/>
        </p:nvSpPr>
        <p:spPr>
          <a:xfrm>
            <a:off x="321109" y="1361359"/>
            <a:ext cx="1821623" cy="313047"/>
          </a:xfrm>
          <a:prstGeom prst="roundRect">
            <a:avLst/>
          </a:prstGeom>
          <a:solidFill>
            <a:srgbClr val="7F7F7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50" b="1" dirty="0">
                <a:solidFill>
                  <a:schemeClr val="bg1"/>
                </a:solidFill>
              </a:rPr>
              <a:t>우리반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3C52C25C-04F6-012B-DD6F-5A7E8A040997}"/>
              </a:ext>
            </a:extLst>
          </p:cNvPr>
          <p:cNvSpPr txBox="1"/>
          <p:nvPr/>
        </p:nvSpPr>
        <p:spPr>
          <a:xfrm>
            <a:off x="5780292" y="2652272"/>
            <a:ext cx="2429443" cy="3326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900" b="1" dirty="0"/>
              <a:t>홍성일</a:t>
            </a:r>
            <a:r>
              <a:rPr lang="ko-KR" altLang="en-US" sz="900" dirty="0"/>
              <a:t> 학생은 학습을 잘하고 있을까요</a:t>
            </a:r>
            <a:r>
              <a:rPr lang="en-US" altLang="ko-KR" sz="900" dirty="0"/>
              <a:t>? </a:t>
            </a:r>
          </a:p>
          <a:p>
            <a:pPr algn="ctr">
              <a:lnSpc>
                <a:spcPct val="120000"/>
              </a:lnSpc>
            </a:pPr>
            <a:r>
              <a:rPr lang="ko-KR" altLang="en-US" sz="1000" dirty="0"/>
              <a:t>리포트를 확인하고 </a:t>
            </a:r>
            <a:r>
              <a:rPr lang="ko-KR" altLang="en-US" sz="1000" b="1" dirty="0"/>
              <a:t>피드백</a:t>
            </a:r>
            <a:r>
              <a:rPr lang="ko-KR" altLang="en-US" sz="1000" dirty="0"/>
              <a:t>을 주세요</a:t>
            </a:r>
            <a:r>
              <a:rPr lang="en-US" altLang="ko-KR" sz="1000" dirty="0"/>
              <a:t>!</a:t>
            </a:r>
          </a:p>
        </p:txBody>
      </p:sp>
      <p:sp>
        <p:nvSpPr>
          <p:cNvPr id="83" name="사각형: 둥근 모서리 82">
            <a:extLst>
              <a:ext uri="{FF2B5EF4-FFF2-40B4-BE49-F238E27FC236}">
                <a16:creationId xmlns:a16="http://schemas.microsoft.com/office/drawing/2014/main" id="{B1BDAB3C-77EB-4EAA-104C-1054E08FAADC}"/>
              </a:ext>
            </a:extLst>
          </p:cNvPr>
          <p:cNvSpPr/>
          <p:nvPr/>
        </p:nvSpPr>
        <p:spPr>
          <a:xfrm>
            <a:off x="6369497" y="3093829"/>
            <a:ext cx="1251032" cy="204036"/>
          </a:xfrm>
          <a:prstGeom prst="roundRect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600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학생 리포트 바로가기</a:t>
            </a:r>
          </a:p>
        </p:txBody>
      </p:sp>
      <p:grpSp>
        <p:nvGrpSpPr>
          <p:cNvPr id="84" name="그룹 83">
            <a:extLst>
              <a:ext uri="{FF2B5EF4-FFF2-40B4-BE49-F238E27FC236}">
                <a16:creationId xmlns:a16="http://schemas.microsoft.com/office/drawing/2014/main" id="{8B8694D0-EC8F-7C81-1B2F-7C108205CD80}"/>
              </a:ext>
            </a:extLst>
          </p:cNvPr>
          <p:cNvGrpSpPr/>
          <p:nvPr/>
        </p:nvGrpSpPr>
        <p:grpSpPr>
          <a:xfrm>
            <a:off x="6684116" y="1972590"/>
            <a:ext cx="626868" cy="584660"/>
            <a:chOff x="6271971" y="1276089"/>
            <a:chExt cx="1683320" cy="1683320"/>
          </a:xfrm>
        </p:grpSpPr>
        <p:sp>
          <p:nvSpPr>
            <p:cNvPr id="121" name="타원 120">
              <a:extLst>
                <a:ext uri="{FF2B5EF4-FFF2-40B4-BE49-F238E27FC236}">
                  <a16:creationId xmlns:a16="http://schemas.microsoft.com/office/drawing/2014/main" id="{774D7DF6-74B5-FD3F-71D7-6AAB55BB97AE}"/>
                </a:ext>
              </a:extLst>
            </p:cNvPr>
            <p:cNvSpPr/>
            <p:nvPr/>
          </p:nvSpPr>
          <p:spPr>
            <a:xfrm>
              <a:off x="6271971" y="1276089"/>
              <a:ext cx="1683320" cy="168332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 b="1" dirty="0"/>
            </a:p>
          </p:txBody>
        </p:sp>
        <p:pic>
          <p:nvPicPr>
            <p:cNvPr id="128" name="그래픽 127" descr="남자 옆모습 단색으로 채워진">
              <a:extLst>
                <a:ext uri="{FF2B5EF4-FFF2-40B4-BE49-F238E27FC236}">
                  <a16:creationId xmlns:a16="http://schemas.microsoft.com/office/drawing/2014/main" id="{96C0143C-4727-86E5-5488-399BC48EB80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6356929" y="1406158"/>
              <a:ext cx="1480104" cy="1480104"/>
            </a:xfrm>
            <a:prstGeom prst="rect">
              <a:avLst/>
            </a:prstGeom>
          </p:spPr>
        </p:pic>
      </p:grpSp>
      <p:grpSp>
        <p:nvGrpSpPr>
          <p:cNvPr id="176" name="그룹 175">
            <a:extLst>
              <a:ext uri="{FF2B5EF4-FFF2-40B4-BE49-F238E27FC236}">
                <a16:creationId xmlns:a16="http://schemas.microsoft.com/office/drawing/2014/main" id="{EA9F0986-9562-9662-F53A-6AE5B02ADFC9}"/>
              </a:ext>
            </a:extLst>
          </p:cNvPr>
          <p:cNvGrpSpPr/>
          <p:nvPr/>
        </p:nvGrpSpPr>
        <p:grpSpPr>
          <a:xfrm>
            <a:off x="327267" y="3821229"/>
            <a:ext cx="8463998" cy="348242"/>
            <a:chOff x="299987" y="3097032"/>
            <a:chExt cx="8463998" cy="348242"/>
          </a:xfrm>
        </p:grpSpPr>
        <p:sp>
          <p:nvSpPr>
            <p:cNvPr id="177" name="양쪽 모서리가 둥근 사각형 168">
              <a:extLst>
                <a:ext uri="{FF2B5EF4-FFF2-40B4-BE49-F238E27FC236}">
                  <a16:creationId xmlns:a16="http://schemas.microsoft.com/office/drawing/2014/main" id="{3A05C8DF-0DD0-9BCC-40C6-5DA02B118071}"/>
                </a:ext>
              </a:extLst>
            </p:cNvPr>
            <p:cNvSpPr/>
            <p:nvPr/>
          </p:nvSpPr>
          <p:spPr>
            <a:xfrm>
              <a:off x="299987" y="3138155"/>
              <a:ext cx="1389003" cy="307119"/>
            </a:xfrm>
            <a:prstGeom prst="round2SameRect">
              <a:avLst/>
            </a:pr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800" dirty="0">
                  <a:solidFill>
                    <a:srgbClr val="AEAEAE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국어</a:t>
              </a:r>
              <a:endParaRPr kumimoji="0" lang="ko-KR" altLang="en-US" sz="800" i="0" u="none" strike="noStrike" kern="1200" cap="none" spc="0" normalizeH="0" baseline="0" noProof="0" dirty="0">
                <a:ln>
                  <a:noFill/>
                </a:ln>
                <a:solidFill>
                  <a:srgbClr val="AEAEAE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endParaRPr>
            </a:p>
          </p:txBody>
        </p:sp>
        <p:sp>
          <p:nvSpPr>
            <p:cNvPr id="178" name="양쪽 모서리가 둥근 사각형 168">
              <a:extLst>
                <a:ext uri="{FF2B5EF4-FFF2-40B4-BE49-F238E27FC236}">
                  <a16:creationId xmlns:a16="http://schemas.microsoft.com/office/drawing/2014/main" id="{E6D8C730-605B-E38B-0091-392730211129}"/>
                </a:ext>
              </a:extLst>
            </p:cNvPr>
            <p:cNvSpPr/>
            <p:nvPr/>
          </p:nvSpPr>
          <p:spPr>
            <a:xfrm>
              <a:off x="7374982" y="3138155"/>
              <a:ext cx="1389003" cy="307119"/>
            </a:xfrm>
            <a:prstGeom prst="round2SameRect">
              <a:avLst/>
            </a:pr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800" i="0" u="none" strike="noStrike" kern="1200" cap="none" spc="0" normalizeH="0" baseline="0" noProof="0" dirty="0">
                  <a:ln>
                    <a:noFill/>
                  </a:ln>
                  <a:solidFill>
                    <a:srgbClr val="AEAEAE"/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한국사</a:t>
              </a:r>
            </a:p>
          </p:txBody>
        </p:sp>
        <p:sp>
          <p:nvSpPr>
            <p:cNvPr id="179" name="양쪽 모서리가 둥근 사각형 168">
              <a:extLst>
                <a:ext uri="{FF2B5EF4-FFF2-40B4-BE49-F238E27FC236}">
                  <a16:creationId xmlns:a16="http://schemas.microsoft.com/office/drawing/2014/main" id="{754B6F23-9493-1AA4-2B2C-D73B3DD0721E}"/>
                </a:ext>
              </a:extLst>
            </p:cNvPr>
            <p:cNvSpPr/>
            <p:nvPr/>
          </p:nvSpPr>
          <p:spPr>
            <a:xfrm>
              <a:off x="1714986" y="3138155"/>
              <a:ext cx="1389003" cy="307119"/>
            </a:xfrm>
            <a:prstGeom prst="round2SameRect">
              <a:avLst/>
            </a:pr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800" dirty="0">
                  <a:solidFill>
                    <a:srgbClr val="AEAEAE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영어</a:t>
              </a:r>
              <a:endParaRPr kumimoji="0" lang="ko-KR" altLang="en-US" sz="800" i="0" u="none" strike="noStrike" kern="1200" cap="none" spc="0" normalizeH="0" baseline="0" noProof="0" dirty="0">
                <a:ln>
                  <a:noFill/>
                </a:ln>
                <a:solidFill>
                  <a:srgbClr val="AEAEAE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endParaRPr>
            </a:p>
          </p:txBody>
        </p:sp>
        <p:sp>
          <p:nvSpPr>
            <p:cNvPr id="180" name="양쪽 모서리가 둥근 사각형 168">
              <a:extLst>
                <a:ext uri="{FF2B5EF4-FFF2-40B4-BE49-F238E27FC236}">
                  <a16:creationId xmlns:a16="http://schemas.microsoft.com/office/drawing/2014/main" id="{161163FE-C796-322D-114D-6D172F97061C}"/>
                </a:ext>
              </a:extLst>
            </p:cNvPr>
            <p:cNvSpPr/>
            <p:nvPr/>
          </p:nvSpPr>
          <p:spPr>
            <a:xfrm>
              <a:off x="3129985" y="3138155"/>
              <a:ext cx="1389003" cy="307119"/>
            </a:xfrm>
            <a:prstGeom prst="round2SameRect">
              <a:avLst/>
            </a:pr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800" dirty="0">
                  <a:solidFill>
                    <a:srgbClr val="AEAEAE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수학</a:t>
              </a:r>
              <a:endParaRPr kumimoji="0" lang="ko-KR" altLang="en-US" sz="800" i="0" u="none" strike="noStrike" kern="1200" cap="none" spc="0" normalizeH="0" baseline="0" noProof="0" dirty="0">
                <a:ln>
                  <a:noFill/>
                </a:ln>
                <a:solidFill>
                  <a:srgbClr val="AEAEAE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endParaRPr>
            </a:p>
          </p:txBody>
        </p:sp>
        <p:sp>
          <p:nvSpPr>
            <p:cNvPr id="181" name="양쪽 모서리가 둥근 사각형 168">
              <a:extLst>
                <a:ext uri="{FF2B5EF4-FFF2-40B4-BE49-F238E27FC236}">
                  <a16:creationId xmlns:a16="http://schemas.microsoft.com/office/drawing/2014/main" id="{66BB9487-F25D-1A46-B74C-3BEB7AB6E981}"/>
                </a:ext>
              </a:extLst>
            </p:cNvPr>
            <p:cNvSpPr/>
            <p:nvPr/>
          </p:nvSpPr>
          <p:spPr>
            <a:xfrm>
              <a:off x="4544984" y="3097032"/>
              <a:ext cx="1389003" cy="348241"/>
            </a:xfrm>
            <a:prstGeom prst="round2SameRect">
              <a:avLst/>
            </a:prstGeom>
            <a:solidFill>
              <a:srgbClr val="7F7F7F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800" b="1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사회탐구</a:t>
              </a:r>
              <a:endParaRPr kumimoji="0" lang="ko-KR" altLang="en-US" sz="8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endParaRPr>
            </a:p>
          </p:txBody>
        </p:sp>
        <p:sp>
          <p:nvSpPr>
            <p:cNvPr id="182" name="양쪽 모서리가 둥근 사각형 168">
              <a:extLst>
                <a:ext uri="{FF2B5EF4-FFF2-40B4-BE49-F238E27FC236}">
                  <a16:creationId xmlns:a16="http://schemas.microsoft.com/office/drawing/2014/main" id="{B5DB5592-9563-A413-3D18-1DB4113A7128}"/>
                </a:ext>
              </a:extLst>
            </p:cNvPr>
            <p:cNvSpPr/>
            <p:nvPr/>
          </p:nvSpPr>
          <p:spPr>
            <a:xfrm>
              <a:off x="5959983" y="3138155"/>
              <a:ext cx="1389003" cy="307119"/>
            </a:xfrm>
            <a:prstGeom prst="round2SameRect">
              <a:avLst/>
            </a:pr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800" dirty="0">
                  <a:solidFill>
                    <a:srgbClr val="AEAEAE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과학탐구</a:t>
              </a:r>
              <a:endParaRPr kumimoji="0" lang="ko-KR" altLang="en-US" sz="800" i="0" u="none" strike="noStrike" kern="1200" cap="none" spc="0" normalizeH="0" baseline="0" noProof="0" dirty="0">
                <a:ln>
                  <a:noFill/>
                </a:ln>
                <a:solidFill>
                  <a:srgbClr val="AEAEAE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endParaRPr>
            </a:p>
          </p:txBody>
        </p:sp>
      </p:grpSp>
      <p:grpSp>
        <p:nvGrpSpPr>
          <p:cNvPr id="599" name="그룹 598">
            <a:extLst>
              <a:ext uri="{FF2B5EF4-FFF2-40B4-BE49-F238E27FC236}">
                <a16:creationId xmlns:a16="http://schemas.microsoft.com/office/drawing/2014/main" id="{F77267D7-A223-4D27-B6FA-7439FFA06378}"/>
              </a:ext>
            </a:extLst>
          </p:cNvPr>
          <p:cNvGrpSpPr/>
          <p:nvPr/>
        </p:nvGrpSpPr>
        <p:grpSpPr>
          <a:xfrm>
            <a:off x="340621" y="1869746"/>
            <a:ext cx="8486234" cy="1601558"/>
            <a:chOff x="327267" y="2117188"/>
            <a:chExt cx="8566422" cy="1601558"/>
          </a:xfrm>
        </p:grpSpPr>
        <p:sp>
          <p:nvSpPr>
            <p:cNvPr id="436" name="직사각형 435">
              <a:extLst>
                <a:ext uri="{FF2B5EF4-FFF2-40B4-BE49-F238E27FC236}">
                  <a16:creationId xmlns:a16="http://schemas.microsoft.com/office/drawing/2014/main" id="{DEFAFCD5-E004-DA13-D572-5E7D485206B1}"/>
                </a:ext>
              </a:extLst>
            </p:cNvPr>
            <p:cNvSpPr/>
            <p:nvPr/>
          </p:nvSpPr>
          <p:spPr>
            <a:xfrm>
              <a:off x="327267" y="2117188"/>
              <a:ext cx="8566422" cy="1601558"/>
            </a:xfrm>
            <a:prstGeom prst="rect">
              <a:avLst/>
            </a:prstGeom>
            <a:solidFill>
              <a:schemeClr val="bg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442" name="TextBox 441">
              <a:extLst>
                <a:ext uri="{FF2B5EF4-FFF2-40B4-BE49-F238E27FC236}">
                  <a16:creationId xmlns:a16="http://schemas.microsoft.com/office/drawing/2014/main" id="{06C574C6-DF68-1457-7453-A54FD3703626}"/>
                </a:ext>
              </a:extLst>
            </p:cNvPr>
            <p:cNvSpPr txBox="1"/>
            <p:nvPr/>
          </p:nvSpPr>
          <p:spPr>
            <a:xfrm>
              <a:off x="3685141" y="2784637"/>
              <a:ext cx="1720343" cy="2732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ko-KR" altLang="en-US" sz="900" b="1" dirty="0">
                  <a:solidFill>
                    <a:prstClr val="black"/>
                  </a:solidFill>
                </a:rPr>
                <a:t>학습이 충분히 되지 않았어요</a:t>
              </a:r>
              <a:r>
                <a:rPr lang="en-US" altLang="ko-KR" sz="900" b="1" dirty="0">
                  <a:solidFill>
                    <a:prstClr val="black"/>
                  </a:solidFill>
                </a:rPr>
                <a:t>.</a:t>
              </a:r>
            </a:p>
          </p:txBody>
        </p:sp>
      </p:grpSp>
      <p:sp>
        <p:nvSpPr>
          <p:cNvPr id="480" name="TextBox 479">
            <a:extLst>
              <a:ext uri="{FF2B5EF4-FFF2-40B4-BE49-F238E27FC236}">
                <a16:creationId xmlns:a16="http://schemas.microsoft.com/office/drawing/2014/main" id="{DB2BCD11-8C04-38DE-E63A-05AEA299C106}"/>
              </a:ext>
            </a:extLst>
          </p:cNvPr>
          <p:cNvSpPr txBox="1"/>
          <p:nvPr/>
        </p:nvSpPr>
        <p:spPr>
          <a:xfrm>
            <a:off x="2699139" y="7011338"/>
            <a:ext cx="376094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rgbClr val="0070C0"/>
                </a:solidFill>
              </a:rPr>
              <a:t>&lt;</a:t>
            </a:r>
            <a:r>
              <a:rPr lang="ko-KR" altLang="en-US" sz="1200" b="1" dirty="0">
                <a:solidFill>
                  <a:srgbClr val="0070C0"/>
                </a:solidFill>
              </a:rPr>
              <a:t>탭 추가 버튼 클릭 시 개설한 과목이 없을 경우</a:t>
            </a:r>
            <a:r>
              <a:rPr lang="en-US" altLang="ko-KR" sz="1200" b="1" dirty="0">
                <a:solidFill>
                  <a:srgbClr val="0070C0"/>
                </a:solidFill>
              </a:rPr>
              <a:t>&gt;</a:t>
            </a:r>
            <a:endParaRPr lang="x-none" sz="1200" b="1" dirty="0">
              <a:solidFill>
                <a:srgbClr val="0070C0"/>
              </a:solidFill>
            </a:endParaRPr>
          </a:p>
        </p:txBody>
      </p:sp>
      <p:sp>
        <p:nvSpPr>
          <p:cNvPr id="491" name="사각형: 둥근 모서리 490">
            <a:extLst>
              <a:ext uri="{FF2B5EF4-FFF2-40B4-BE49-F238E27FC236}">
                <a16:creationId xmlns:a16="http://schemas.microsoft.com/office/drawing/2014/main" id="{0494DECA-5AE6-E443-9D3E-882AD5A3FE57}"/>
              </a:ext>
            </a:extLst>
          </p:cNvPr>
          <p:cNvSpPr/>
          <p:nvPr/>
        </p:nvSpPr>
        <p:spPr>
          <a:xfrm>
            <a:off x="8178315" y="7423739"/>
            <a:ext cx="396937" cy="351244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2000" b="1" dirty="0">
                <a:solidFill>
                  <a:schemeClr val="tx1"/>
                </a:solidFill>
              </a:rPr>
              <a:t>+</a:t>
            </a:r>
            <a:endParaRPr lang="ko-KR" altLang="en-US" sz="2000" b="1" dirty="0">
              <a:solidFill>
                <a:schemeClr val="tx1"/>
              </a:solidFill>
            </a:endParaRPr>
          </a:p>
        </p:txBody>
      </p:sp>
      <p:sp>
        <p:nvSpPr>
          <p:cNvPr id="500" name="직사각형 499">
            <a:extLst>
              <a:ext uri="{FF2B5EF4-FFF2-40B4-BE49-F238E27FC236}">
                <a16:creationId xmlns:a16="http://schemas.microsoft.com/office/drawing/2014/main" id="{872B5DE0-54C0-844B-E7C3-E35D438BFBF9}"/>
              </a:ext>
            </a:extLst>
          </p:cNvPr>
          <p:cNvSpPr/>
          <p:nvPr/>
        </p:nvSpPr>
        <p:spPr>
          <a:xfrm>
            <a:off x="346174" y="7863197"/>
            <a:ext cx="4604581" cy="1568324"/>
          </a:xfrm>
          <a:prstGeom prst="rect">
            <a:avLst/>
          </a:prstGeom>
          <a:solidFill>
            <a:schemeClr val="bg1">
              <a:lumMod val="95000"/>
              <a:alpha val="4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01" name="TextBox 500">
            <a:extLst>
              <a:ext uri="{FF2B5EF4-FFF2-40B4-BE49-F238E27FC236}">
                <a16:creationId xmlns:a16="http://schemas.microsoft.com/office/drawing/2014/main" id="{2E35B483-F93C-E745-5262-9789C031C85F}"/>
              </a:ext>
            </a:extLst>
          </p:cNvPr>
          <p:cNvSpPr txBox="1"/>
          <p:nvPr/>
        </p:nvSpPr>
        <p:spPr>
          <a:xfrm>
            <a:off x="445417" y="7943250"/>
            <a:ext cx="10708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>
                <a:solidFill>
                  <a:prstClr val="black"/>
                </a:solidFill>
              </a:rPr>
              <a:t>과목별 진단 등급 결과 </a:t>
            </a:r>
            <a:endParaRPr kumimoji="1" lang="x-none" altLang="en-US" sz="800" b="1" dirty="0">
              <a:solidFill>
                <a:prstClr val="black"/>
              </a:solidFill>
            </a:endParaRPr>
          </a:p>
        </p:txBody>
      </p:sp>
      <p:grpSp>
        <p:nvGrpSpPr>
          <p:cNvPr id="502" name="그룹 501">
            <a:extLst>
              <a:ext uri="{FF2B5EF4-FFF2-40B4-BE49-F238E27FC236}">
                <a16:creationId xmlns:a16="http://schemas.microsoft.com/office/drawing/2014/main" id="{EAA76220-7B2F-6C05-E809-8219765F5F74}"/>
              </a:ext>
            </a:extLst>
          </p:cNvPr>
          <p:cNvGrpSpPr/>
          <p:nvPr/>
        </p:nvGrpSpPr>
        <p:grpSpPr>
          <a:xfrm>
            <a:off x="4094058" y="7943250"/>
            <a:ext cx="728901" cy="80152"/>
            <a:chOff x="1814012" y="1633911"/>
            <a:chExt cx="728901" cy="80152"/>
          </a:xfrm>
        </p:grpSpPr>
        <p:sp>
          <p:nvSpPr>
            <p:cNvPr id="503" name="TextBox 53">
              <a:extLst>
                <a:ext uri="{FF2B5EF4-FFF2-40B4-BE49-F238E27FC236}">
                  <a16:creationId xmlns:a16="http://schemas.microsoft.com/office/drawing/2014/main" id="{D119AE80-7E68-40B2-1325-A8712EE88F26}"/>
                </a:ext>
              </a:extLst>
            </p:cNvPr>
            <p:cNvSpPr txBox="1"/>
            <p:nvPr/>
          </p:nvSpPr>
          <p:spPr>
            <a:xfrm>
              <a:off x="2350553" y="1633911"/>
              <a:ext cx="19236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우리반</a:t>
              </a:r>
              <a:endParaRPr lang="en-US" altLang="ko-KR" sz="500" dirty="0"/>
            </a:p>
          </p:txBody>
        </p:sp>
        <p:sp>
          <p:nvSpPr>
            <p:cNvPr id="504" name="TextBox 53">
              <a:extLst>
                <a:ext uri="{FF2B5EF4-FFF2-40B4-BE49-F238E27FC236}">
                  <a16:creationId xmlns:a16="http://schemas.microsoft.com/office/drawing/2014/main" id="{9900E826-D730-F63B-BE0E-40C20DAD16EE}"/>
                </a:ext>
              </a:extLst>
            </p:cNvPr>
            <p:cNvSpPr txBox="1"/>
            <p:nvPr/>
          </p:nvSpPr>
          <p:spPr>
            <a:xfrm>
              <a:off x="1924012" y="1637119"/>
              <a:ext cx="27892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과목 평균</a:t>
              </a:r>
              <a:endParaRPr lang="en-US" altLang="ko-KR" sz="500" dirty="0"/>
            </a:p>
          </p:txBody>
        </p:sp>
        <p:sp>
          <p:nvSpPr>
            <p:cNvPr id="505" name="직사각형 504">
              <a:extLst>
                <a:ext uri="{FF2B5EF4-FFF2-40B4-BE49-F238E27FC236}">
                  <a16:creationId xmlns:a16="http://schemas.microsoft.com/office/drawing/2014/main" id="{5A50D5C4-C6EA-1473-E15E-2512AA99C50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14012" y="1639591"/>
              <a:ext cx="72787" cy="72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506" name="직사각형 505">
              <a:extLst>
                <a:ext uri="{FF2B5EF4-FFF2-40B4-BE49-F238E27FC236}">
                  <a16:creationId xmlns:a16="http://schemas.microsoft.com/office/drawing/2014/main" id="{564C2A1E-D431-1F52-C946-6CA3239FD45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226777" y="1636383"/>
              <a:ext cx="72787" cy="72000"/>
            </a:xfrm>
            <a:prstGeom prst="rect">
              <a:avLst/>
            </a:prstGeom>
            <a:solidFill>
              <a:srgbClr val="7E44F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</p:grpSp>
      <p:graphicFrame>
        <p:nvGraphicFramePr>
          <p:cNvPr id="507" name="차트 506">
            <a:extLst>
              <a:ext uri="{FF2B5EF4-FFF2-40B4-BE49-F238E27FC236}">
                <a16:creationId xmlns:a16="http://schemas.microsoft.com/office/drawing/2014/main" id="{7C20EA17-E95C-7AEC-22F3-A7AF8A2C74D6}"/>
              </a:ext>
            </a:extLst>
          </p:cNvPr>
          <p:cNvGraphicFramePr/>
          <p:nvPr/>
        </p:nvGraphicFramePr>
        <p:xfrm>
          <a:off x="1752398" y="7919167"/>
          <a:ext cx="1792132" cy="14563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508" name="직사각형 507">
            <a:extLst>
              <a:ext uri="{FF2B5EF4-FFF2-40B4-BE49-F238E27FC236}">
                <a16:creationId xmlns:a16="http://schemas.microsoft.com/office/drawing/2014/main" id="{1CCFDD07-45D7-4C6B-9665-076C66A79BAD}"/>
              </a:ext>
            </a:extLst>
          </p:cNvPr>
          <p:cNvSpPr/>
          <p:nvPr/>
        </p:nvSpPr>
        <p:spPr>
          <a:xfrm>
            <a:off x="-4012015" y="1588835"/>
            <a:ext cx="3809602" cy="1568324"/>
          </a:xfrm>
          <a:prstGeom prst="rect">
            <a:avLst/>
          </a:prstGeom>
          <a:solidFill>
            <a:schemeClr val="bg1">
              <a:lumMod val="95000"/>
              <a:alpha val="4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grpSp>
        <p:nvGrpSpPr>
          <p:cNvPr id="514" name="그룹 513">
            <a:extLst>
              <a:ext uri="{FF2B5EF4-FFF2-40B4-BE49-F238E27FC236}">
                <a16:creationId xmlns:a16="http://schemas.microsoft.com/office/drawing/2014/main" id="{54723DDE-10AA-1B1E-BC7D-12BAE7DAFCB9}"/>
              </a:ext>
            </a:extLst>
          </p:cNvPr>
          <p:cNvGrpSpPr/>
          <p:nvPr/>
        </p:nvGrpSpPr>
        <p:grpSpPr>
          <a:xfrm>
            <a:off x="4856036" y="7835561"/>
            <a:ext cx="3812261" cy="1595960"/>
            <a:chOff x="8794630" y="4208852"/>
            <a:chExt cx="3812261" cy="1595960"/>
          </a:xfrm>
        </p:grpSpPr>
        <p:grpSp>
          <p:nvGrpSpPr>
            <p:cNvPr id="515" name="그룹 514">
              <a:extLst>
                <a:ext uri="{FF2B5EF4-FFF2-40B4-BE49-F238E27FC236}">
                  <a16:creationId xmlns:a16="http://schemas.microsoft.com/office/drawing/2014/main" id="{7D52E252-7BCB-DB9B-C284-85A21BCE333F}"/>
                </a:ext>
              </a:extLst>
            </p:cNvPr>
            <p:cNvGrpSpPr/>
            <p:nvPr/>
          </p:nvGrpSpPr>
          <p:grpSpPr>
            <a:xfrm>
              <a:off x="8794630" y="4208852"/>
              <a:ext cx="3812261" cy="1595960"/>
              <a:chOff x="4868687" y="1821323"/>
              <a:chExt cx="3812261" cy="1595960"/>
            </a:xfrm>
          </p:grpSpPr>
          <p:sp>
            <p:nvSpPr>
              <p:cNvPr id="517" name="직사각형 516">
                <a:extLst>
                  <a:ext uri="{FF2B5EF4-FFF2-40B4-BE49-F238E27FC236}">
                    <a16:creationId xmlns:a16="http://schemas.microsoft.com/office/drawing/2014/main" id="{BA3A74F7-B8F5-507D-25AB-CB95A60E7241}"/>
                  </a:ext>
                </a:extLst>
              </p:cNvPr>
              <p:cNvSpPr/>
              <p:nvPr/>
            </p:nvSpPr>
            <p:spPr>
              <a:xfrm>
                <a:off x="4945513" y="1821323"/>
                <a:ext cx="3642390" cy="1595960"/>
              </a:xfrm>
              <a:prstGeom prst="rect">
                <a:avLst/>
              </a:prstGeom>
              <a:solidFill>
                <a:schemeClr val="bg1">
                  <a:alpha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518" name="TextBox 517">
                <a:extLst>
                  <a:ext uri="{FF2B5EF4-FFF2-40B4-BE49-F238E27FC236}">
                    <a16:creationId xmlns:a16="http://schemas.microsoft.com/office/drawing/2014/main" id="{697DD4C5-1ED1-77D8-7B34-AD2066E517F8}"/>
                  </a:ext>
                </a:extLst>
              </p:cNvPr>
              <p:cNvSpPr txBox="1"/>
              <p:nvPr/>
            </p:nvSpPr>
            <p:spPr>
              <a:xfrm>
                <a:off x="4868687" y="2225629"/>
                <a:ext cx="3812261" cy="45948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150000"/>
                  </a:lnSpc>
                </a:pPr>
                <a:r>
                  <a:rPr lang="ko-KR" altLang="en-US" sz="850" b="1" dirty="0">
                    <a:solidFill>
                      <a:prstClr val="black"/>
                    </a:solidFill>
                  </a:rPr>
                  <a:t>학습이 충분히 되지 않았어요</a:t>
                </a:r>
                <a:r>
                  <a:rPr lang="en-US" altLang="ko-KR" sz="850" b="1" dirty="0">
                    <a:solidFill>
                      <a:prstClr val="black"/>
                    </a:solidFill>
                  </a:rPr>
                  <a:t>.</a:t>
                </a:r>
              </a:p>
              <a:p>
                <a:pPr algn="ctr">
                  <a:lnSpc>
                    <a:spcPct val="150000"/>
                  </a:lnSpc>
                </a:pPr>
                <a:r>
                  <a:rPr lang="ko-KR" altLang="en-US" sz="850" b="1" dirty="0">
                    <a:solidFill>
                      <a:prstClr val="black"/>
                    </a:solidFill>
                  </a:rPr>
                  <a:t>학생들에게 과목별로 어떤 학습을 진행해야 하는지 소개해 보면 어떨까요</a:t>
                </a:r>
                <a:r>
                  <a:rPr lang="en-US" altLang="ko-KR" sz="850" b="1" dirty="0">
                    <a:solidFill>
                      <a:prstClr val="black"/>
                    </a:solidFill>
                  </a:rPr>
                  <a:t>?</a:t>
                </a:r>
              </a:p>
            </p:txBody>
          </p:sp>
        </p:grpSp>
        <p:sp>
          <p:nvSpPr>
            <p:cNvPr id="516" name="사각형: 둥근 모서리 515">
              <a:extLst>
                <a:ext uri="{FF2B5EF4-FFF2-40B4-BE49-F238E27FC236}">
                  <a16:creationId xmlns:a16="http://schemas.microsoft.com/office/drawing/2014/main" id="{3ED1DEE3-7066-D285-07FF-3CE7DC4B0FC5}"/>
                </a:ext>
              </a:extLst>
            </p:cNvPr>
            <p:cNvSpPr/>
            <p:nvPr/>
          </p:nvSpPr>
          <p:spPr>
            <a:xfrm>
              <a:off x="10067135" y="5175266"/>
              <a:ext cx="1251032" cy="204036"/>
            </a:xfrm>
            <a:prstGeom prst="roundRect">
              <a:avLst/>
            </a:prstGeom>
            <a:solidFill>
              <a:schemeClr val="tx1"/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ctr" anchorCtr="0">
              <a:noAutofit/>
            </a:bodyPr>
            <a:lstStyle/>
            <a:p>
              <a:pPr algn="ctr" defTabSz="914309"/>
              <a:r>
                <a:rPr kumimoji="1" lang="ko-KR" altLang="en-US" sz="600" dirty="0">
                  <a:solidFill>
                    <a:srgbClr val="FFFFFF"/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학습 콘텐츠 소개하기</a:t>
              </a:r>
            </a:p>
          </p:txBody>
        </p:sp>
      </p:grpSp>
      <p:sp>
        <p:nvSpPr>
          <p:cNvPr id="526" name="직사각형 525">
            <a:extLst>
              <a:ext uri="{FF2B5EF4-FFF2-40B4-BE49-F238E27FC236}">
                <a16:creationId xmlns:a16="http://schemas.microsoft.com/office/drawing/2014/main" id="{8C61B0C2-1E21-40CA-0083-0C47EF9DC2AF}"/>
              </a:ext>
            </a:extLst>
          </p:cNvPr>
          <p:cNvSpPr/>
          <p:nvPr/>
        </p:nvSpPr>
        <p:spPr>
          <a:xfrm>
            <a:off x="277066" y="7868350"/>
            <a:ext cx="8343809" cy="1969807"/>
          </a:xfrm>
          <a:prstGeom prst="rect">
            <a:avLst/>
          </a:prstGeom>
          <a:solidFill>
            <a:schemeClr val="tx1">
              <a:alpha val="5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/>
            <a:endParaRPr lang="ko-KR" altLang="en-US" sz="900" b="1" dirty="0">
              <a:solidFill>
                <a:schemeClr val="bg1"/>
              </a:solidFill>
            </a:endParaRPr>
          </a:p>
        </p:txBody>
      </p:sp>
      <p:grpSp>
        <p:nvGrpSpPr>
          <p:cNvPr id="527" name="그룹 526">
            <a:extLst>
              <a:ext uri="{FF2B5EF4-FFF2-40B4-BE49-F238E27FC236}">
                <a16:creationId xmlns:a16="http://schemas.microsoft.com/office/drawing/2014/main" id="{F9681C73-FBF3-DECA-2988-A655518B0CEB}"/>
              </a:ext>
            </a:extLst>
          </p:cNvPr>
          <p:cNvGrpSpPr/>
          <p:nvPr/>
        </p:nvGrpSpPr>
        <p:grpSpPr>
          <a:xfrm>
            <a:off x="312535" y="7419530"/>
            <a:ext cx="8308340" cy="1124384"/>
            <a:chOff x="922827" y="7309764"/>
            <a:chExt cx="8003360" cy="1124384"/>
          </a:xfrm>
        </p:grpSpPr>
        <p:sp>
          <p:nvSpPr>
            <p:cNvPr id="528" name="직사각형 527">
              <a:extLst>
                <a:ext uri="{FF2B5EF4-FFF2-40B4-BE49-F238E27FC236}">
                  <a16:creationId xmlns:a16="http://schemas.microsoft.com/office/drawing/2014/main" id="{D27CB4A2-3C1C-3352-6B59-802BF1DB7A6F}"/>
                </a:ext>
              </a:extLst>
            </p:cNvPr>
            <p:cNvSpPr/>
            <p:nvPr/>
          </p:nvSpPr>
          <p:spPr>
            <a:xfrm>
              <a:off x="922827" y="7318744"/>
              <a:ext cx="7535197" cy="1115404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529" name="TextBox 528">
              <a:extLst>
                <a:ext uri="{FF2B5EF4-FFF2-40B4-BE49-F238E27FC236}">
                  <a16:creationId xmlns:a16="http://schemas.microsoft.com/office/drawing/2014/main" id="{30E9E83E-9FB4-52A6-C981-C67EDC7A2BC8}"/>
                </a:ext>
              </a:extLst>
            </p:cNvPr>
            <p:cNvSpPr txBox="1"/>
            <p:nvPr/>
          </p:nvSpPr>
          <p:spPr>
            <a:xfrm>
              <a:off x="3625939" y="7565178"/>
              <a:ext cx="234391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900" b="1">
                  <a:solidFill>
                    <a:prstClr val="black"/>
                  </a:solidFill>
                </a:rPr>
                <a:t>아직 개설된 과목이 없습니다</a:t>
              </a:r>
              <a:r>
                <a:rPr lang="en-US" altLang="ko-KR" sz="900" b="1">
                  <a:solidFill>
                    <a:prstClr val="black"/>
                  </a:solidFill>
                </a:rPr>
                <a:t>.</a:t>
              </a:r>
            </a:p>
            <a:p>
              <a:pPr algn="ctr"/>
              <a:r>
                <a:rPr lang="ko-KR" altLang="en-US" sz="900" b="1">
                  <a:solidFill>
                    <a:prstClr val="black"/>
                  </a:solidFill>
                </a:rPr>
                <a:t>과목을 개설하고 리포트를 확인해보세요</a:t>
              </a:r>
              <a:r>
                <a:rPr lang="en-US" altLang="ko-KR" sz="900" b="1">
                  <a:solidFill>
                    <a:prstClr val="black"/>
                  </a:solidFill>
                </a:rPr>
                <a:t>!</a:t>
              </a:r>
            </a:p>
          </p:txBody>
        </p:sp>
        <p:sp>
          <p:nvSpPr>
            <p:cNvPr id="530" name="모서리가 둥근 직사각형 11">
              <a:extLst>
                <a:ext uri="{FF2B5EF4-FFF2-40B4-BE49-F238E27FC236}">
                  <a16:creationId xmlns:a16="http://schemas.microsoft.com/office/drawing/2014/main" id="{A1C50E24-8066-E58D-1235-AB719DF5A752}"/>
                </a:ext>
              </a:extLst>
            </p:cNvPr>
            <p:cNvSpPr/>
            <p:nvPr/>
          </p:nvSpPr>
          <p:spPr>
            <a:xfrm>
              <a:off x="4075484" y="8045832"/>
              <a:ext cx="1388258" cy="310051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12700" cap="flat">
              <a:solidFill>
                <a:schemeClr val="tx1">
                  <a:lumMod val="75000"/>
                  <a:lumOff val="25000"/>
                </a:schemeClr>
              </a:solidFill>
              <a:miter lim="400000"/>
            </a:ln>
            <a:effectLst/>
          </p:spPr>
          <p:txBody>
            <a:bodyPr wrap="square" lIns="0" tIns="0" rIns="0" bIns="0" numCol="1" rtlCol="0" anchor="ctr" anchorCtr="0">
              <a:noAutofit/>
            </a:bodyPr>
            <a:lstStyle/>
            <a:p>
              <a:pPr algn="ctr" defTabSz="914309"/>
              <a:r>
                <a:rPr kumimoji="1" lang="x-none" altLang="en-US" sz="900"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과목</a:t>
              </a:r>
              <a:r>
                <a:rPr kumimoji="1" lang="ko-KR" altLang="en-US" sz="900"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 개설하기</a:t>
              </a:r>
              <a:endParaRPr kumimoji="1" lang="x-none" altLang="en-US" sz="90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531" name="Rounded Rectangle">
              <a:extLst>
                <a:ext uri="{FF2B5EF4-FFF2-40B4-BE49-F238E27FC236}">
                  <a16:creationId xmlns:a16="http://schemas.microsoft.com/office/drawing/2014/main" id="{74E0C2C9-1DF7-1406-CCA3-49E8B3B2AF40}"/>
                </a:ext>
              </a:extLst>
            </p:cNvPr>
            <p:cNvSpPr/>
            <p:nvPr/>
          </p:nvSpPr>
          <p:spPr>
            <a:xfrm>
              <a:off x="4205782" y="8018448"/>
              <a:ext cx="214288" cy="106468"/>
            </a:xfrm>
            <a:prstGeom prst="roundRect">
              <a:avLst>
                <a:gd name="adj" fmla="val 50000"/>
              </a:avLst>
            </a:prstGeom>
            <a:solidFill>
              <a:srgbClr val="00B0F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>
                <a:defRPr sz="800" b="1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defRPr>
              </a:pPr>
              <a:r>
                <a:rPr lang="en-US" altLang="ko-KR" sz="700" dirty="0">
                  <a:solidFill>
                    <a:schemeClr val="bg1"/>
                  </a:solidFill>
                </a:rPr>
                <a:t>3-1</a:t>
              </a:r>
              <a:endParaRPr sz="700" dirty="0">
                <a:solidFill>
                  <a:schemeClr val="bg1"/>
                </a:solidFill>
              </a:endParaRPr>
            </a:p>
          </p:txBody>
        </p:sp>
        <p:sp>
          <p:nvSpPr>
            <p:cNvPr id="532" name="사각형: 둥근 모서리 531">
              <a:extLst>
                <a:ext uri="{FF2B5EF4-FFF2-40B4-BE49-F238E27FC236}">
                  <a16:creationId xmlns:a16="http://schemas.microsoft.com/office/drawing/2014/main" id="{21F4F916-29C7-8F3E-D8A5-B83FB4650124}"/>
                </a:ext>
              </a:extLst>
            </p:cNvPr>
            <p:cNvSpPr/>
            <p:nvPr/>
          </p:nvSpPr>
          <p:spPr>
            <a:xfrm>
              <a:off x="8489610" y="7309764"/>
              <a:ext cx="436577" cy="442628"/>
            </a:xfrm>
            <a:prstGeom prst="roundRect">
              <a:avLst/>
            </a:prstGeom>
            <a:solidFill>
              <a:srgbClr val="F2F2F2"/>
            </a:solidFill>
            <a:ln w="9525"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000" b="1" dirty="0">
                <a:solidFill>
                  <a:schemeClr val="tx1"/>
                </a:solidFill>
              </a:endParaRPr>
            </a:p>
          </p:txBody>
        </p:sp>
        <p:pic>
          <p:nvPicPr>
            <p:cNvPr id="533" name="그래픽 532" descr="추가 단색으로 채워진">
              <a:extLst>
                <a:ext uri="{FF2B5EF4-FFF2-40B4-BE49-F238E27FC236}">
                  <a16:creationId xmlns:a16="http://schemas.microsoft.com/office/drawing/2014/main" id="{7070BB20-9831-196B-17E5-D5BE4B12E2C3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 rot="2700000">
              <a:off x="8617715" y="7435168"/>
              <a:ext cx="197532" cy="203684"/>
            </a:xfrm>
            <a:prstGeom prst="rect">
              <a:avLst/>
            </a:prstGeom>
          </p:spPr>
        </p:pic>
      </p:grpSp>
      <p:sp>
        <p:nvSpPr>
          <p:cNvPr id="534" name="Circle">
            <a:extLst>
              <a:ext uri="{FF2B5EF4-FFF2-40B4-BE49-F238E27FC236}">
                <a16:creationId xmlns:a16="http://schemas.microsoft.com/office/drawing/2014/main" id="{800E02F9-7B1E-5904-9429-3A2087B89CB1}"/>
              </a:ext>
            </a:extLst>
          </p:cNvPr>
          <p:cNvSpPr/>
          <p:nvPr/>
        </p:nvSpPr>
        <p:spPr>
          <a:xfrm>
            <a:off x="295985" y="7376721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3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41" name="모서리가 둥근 직사각형 268">
            <a:extLst>
              <a:ext uri="{FF2B5EF4-FFF2-40B4-BE49-F238E27FC236}">
                <a16:creationId xmlns:a16="http://schemas.microsoft.com/office/drawing/2014/main" id="{2065D834-4806-717D-2300-0CC250F21983}"/>
              </a:ext>
            </a:extLst>
          </p:cNvPr>
          <p:cNvSpPr/>
          <p:nvPr/>
        </p:nvSpPr>
        <p:spPr>
          <a:xfrm>
            <a:off x="-8671540" y="3878671"/>
            <a:ext cx="8470156" cy="2686348"/>
          </a:xfrm>
          <a:prstGeom prst="roundRect">
            <a:avLst>
              <a:gd name="adj" fmla="val 405"/>
            </a:avLst>
          </a:prstGeom>
          <a:solidFill>
            <a:schemeClr val="bg1"/>
          </a:solidFill>
          <a:ln w="3175">
            <a:solidFill>
              <a:srgbClr val="7F7F7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dirty="0">
                <a:solidFill>
                  <a:prstClr val="white"/>
                </a:solidFill>
              </a:rPr>
              <a:t>0</a:t>
            </a:r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542" name="직사각형 541">
            <a:extLst>
              <a:ext uri="{FF2B5EF4-FFF2-40B4-BE49-F238E27FC236}">
                <a16:creationId xmlns:a16="http://schemas.microsoft.com/office/drawing/2014/main" id="{0949FB8D-AE01-24C1-7F0E-62EAC5FE04D1}"/>
              </a:ext>
            </a:extLst>
          </p:cNvPr>
          <p:cNvSpPr/>
          <p:nvPr/>
        </p:nvSpPr>
        <p:spPr>
          <a:xfrm>
            <a:off x="-8671540" y="1581167"/>
            <a:ext cx="4604581" cy="1568324"/>
          </a:xfrm>
          <a:prstGeom prst="rect">
            <a:avLst/>
          </a:prstGeom>
          <a:solidFill>
            <a:schemeClr val="bg1">
              <a:lumMod val="95000"/>
              <a:alpha val="4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43" name="TextBox 542">
            <a:extLst>
              <a:ext uri="{FF2B5EF4-FFF2-40B4-BE49-F238E27FC236}">
                <a16:creationId xmlns:a16="http://schemas.microsoft.com/office/drawing/2014/main" id="{B6A8C513-EDD0-5427-9A4D-B45BD9F305E4}"/>
              </a:ext>
            </a:extLst>
          </p:cNvPr>
          <p:cNvSpPr txBox="1"/>
          <p:nvPr/>
        </p:nvSpPr>
        <p:spPr>
          <a:xfrm>
            <a:off x="-8670178" y="3324099"/>
            <a:ext cx="652423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x-none"/>
            </a:defPPr>
            <a:lvl1pPr>
              <a:defRPr sz="800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x-none" altLang="en-US" dirty="0"/>
              <a:t>과목별 리포</a:t>
            </a:r>
            <a:r>
              <a:rPr lang="ko-KR" altLang="en-US" dirty="0"/>
              <a:t>트</a:t>
            </a:r>
            <a:endParaRPr lang="en-US" altLang="ko-KR" dirty="0"/>
          </a:p>
        </p:txBody>
      </p:sp>
      <p:sp>
        <p:nvSpPr>
          <p:cNvPr id="545" name="TextBox 544">
            <a:extLst>
              <a:ext uri="{FF2B5EF4-FFF2-40B4-BE49-F238E27FC236}">
                <a16:creationId xmlns:a16="http://schemas.microsoft.com/office/drawing/2014/main" id="{2C0FD507-E2F8-B74C-8D8D-C198A5C39FA3}"/>
              </a:ext>
            </a:extLst>
          </p:cNvPr>
          <p:cNvSpPr txBox="1"/>
          <p:nvPr/>
        </p:nvSpPr>
        <p:spPr>
          <a:xfrm>
            <a:off x="-8572297" y="1661220"/>
            <a:ext cx="10708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>
                <a:solidFill>
                  <a:prstClr val="black"/>
                </a:solidFill>
              </a:rPr>
              <a:t>과목별 진단 등급 결과 </a:t>
            </a:r>
            <a:endParaRPr kumimoji="1" lang="x-none" altLang="en-US" sz="800" b="1" dirty="0">
              <a:solidFill>
                <a:prstClr val="black"/>
              </a:solidFill>
            </a:endParaRPr>
          </a:p>
        </p:txBody>
      </p:sp>
      <p:grpSp>
        <p:nvGrpSpPr>
          <p:cNvPr id="546" name="그룹 545">
            <a:extLst>
              <a:ext uri="{FF2B5EF4-FFF2-40B4-BE49-F238E27FC236}">
                <a16:creationId xmlns:a16="http://schemas.microsoft.com/office/drawing/2014/main" id="{A50C3317-5ED2-58F2-2E5C-4E3FF047941F}"/>
              </a:ext>
            </a:extLst>
          </p:cNvPr>
          <p:cNvGrpSpPr/>
          <p:nvPr/>
        </p:nvGrpSpPr>
        <p:grpSpPr>
          <a:xfrm>
            <a:off x="-4923656" y="1661220"/>
            <a:ext cx="728901" cy="80152"/>
            <a:chOff x="1814012" y="1633911"/>
            <a:chExt cx="728901" cy="80152"/>
          </a:xfrm>
        </p:grpSpPr>
        <p:sp>
          <p:nvSpPr>
            <p:cNvPr id="547" name="TextBox 53">
              <a:extLst>
                <a:ext uri="{FF2B5EF4-FFF2-40B4-BE49-F238E27FC236}">
                  <a16:creationId xmlns:a16="http://schemas.microsoft.com/office/drawing/2014/main" id="{AD19261A-2809-6444-B8F7-203330AA253F}"/>
                </a:ext>
              </a:extLst>
            </p:cNvPr>
            <p:cNvSpPr txBox="1"/>
            <p:nvPr/>
          </p:nvSpPr>
          <p:spPr>
            <a:xfrm>
              <a:off x="2350553" y="1633911"/>
              <a:ext cx="19236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우리반</a:t>
              </a:r>
              <a:endParaRPr lang="en-US" altLang="ko-KR" sz="500" dirty="0"/>
            </a:p>
          </p:txBody>
        </p:sp>
        <p:sp>
          <p:nvSpPr>
            <p:cNvPr id="548" name="TextBox 53">
              <a:extLst>
                <a:ext uri="{FF2B5EF4-FFF2-40B4-BE49-F238E27FC236}">
                  <a16:creationId xmlns:a16="http://schemas.microsoft.com/office/drawing/2014/main" id="{3E696E84-7283-F657-14F5-CCB39B7BBBAF}"/>
                </a:ext>
              </a:extLst>
            </p:cNvPr>
            <p:cNvSpPr txBox="1"/>
            <p:nvPr/>
          </p:nvSpPr>
          <p:spPr>
            <a:xfrm>
              <a:off x="1924012" y="1637119"/>
              <a:ext cx="27892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과목 평균</a:t>
              </a:r>
              <a:endParaRPr lang="en-US" altLang="ko-KR" sz="500" dirty="0"/>
            </a:p>
          </p:txBody>
        </p:sp>
        <p:sp>
          <p:nvSpPr>
            <p:cNvPr id="549" name="직사각형 548">
              <a:extLst>
                <a:ext uri="{FF2B5EF4-FFF2-40B4-BE49-F238E27FC236}">
                  <a16:creationId xmlns:a16="http://schemas.microsoft.com/office/drawing/2014/main" id="{E9BE89E5-3151-F6F1-54C4-6913CA6A43A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14012" y="1639591"/>
              <a:ext cx="72787" cy="72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550" name="직사각형 549">
              <a:extLst>
                <a:ext uri="{FF2B5EF4-FFF2-40B4-BE49-F238E27FC236}">
                  <a16:creationId xmlns:a16="http://schemas.microsoft.com/office/drawing/2014/main" id="{FF72B58A-F42A-64A3-23D6-5C08CFBAF36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226777" y="1636383"/>
              <a:ext cx="72787" cy="72000"/>
            </a:xfrm>
            <a:prstGeom prst="rect">
              <a:avLst/>
            </a:prstGeom>
            <a:solidFill>
              <a:srgbClr val="7E44F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</p:grpSp>
      <p:graphicFrame>
        <p:nvGraphicFramePr>
          <p:cNvPr id="551" name="차트 550">
            <a:extLst>
              <a:ext uri="{FF2B5EF4-FFF2-40B4-BE49-F238E27FC236}">
                <a16:creationId xmlns:a16="http://schemas.microsoft.com/office/drawing/2014/main" id="{8C3F8801-2624-BF03-9485-4FAB68FC68F7}"/>
              </a:ext>
            </a:extLst>
          </p:cNvPr>
          <p:cNvGraphicFramePr/>
          <p:nvPr/>
        </p:nvGraphicFramePr>
        <p:xfrm>
          <a:off x="-7265316" y="1637137"/>
          <a:ext cx="1792132" cy="14563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552" name="직사각형 551">
            <a:extLst>
              <a:ext uri="{FF2B5EF4-FFF2-40B4-BE49-F238E27FC236}">
                <a16:creationId xmlns:a16="http://schemas.microsoft.com/office/drawing/2014/main" id="{9EF104E3-047F-3B44-C94C-6CA6E5ACDC9D}"/>
              </a:ext>
            </a:extLst>
          </p:cNvPr>
          <p:cNvSpPr/>
          <p:nvPr/>
        </p:nvSpPr>
        <p:spPr>
          <a:xfrm>
            <a:off x="-4010985" y="1581167"/>
            <a:ext cx="3809602" cy="1568324"/>
          </a:xfrm>
          <a:prstGeom prst="rect">
            <a:avLst/>
          </a:prstGeom>
          <a:solidFill>
            <a:schemeClr val="bg1">
              <a:lumMod val="95000"/>
              <a:alpha val="4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53" name="사각형: 둥근 모서리 552">
            <a:extLst>
              <a:ext uri="{FF2B5EF4-FFF2-40B4-BE49-F238E27FC236}">
                <a16:creationId xmlns:a16="http://schemas.microsoft.com/office/drawing/2014/main" id="{DBC242F8-21F6-ED4E-76E2-0E36DFF163A6}"/>
              </a:ext>
            </a:extLst>
          </p:cNvPr>
          <p:cNvSpPr/>
          <p:nvPr/>
        </p:nvSpPr>
        <p:spPr>
          <a:xfrm>
            <a:off x="-8671540" y="1075404"/>
            <a:ext cx="1821623" cy="313047"/>
          </a:xfrm>
          <a:prstGeom prst="roundRect">
            <a:avLst/>
          </a:prstGeom>
          <a:solidFill>
            <a:srgbClr val="7F7F7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50" b="1" dirty="0">
                <a:solidFill>
                  <a:schemeClr val="bg1"/>
                </a:solidFill>
              </a:rPr>
              <a:t>우리반</a:t>
            </a:r>
          </a:p>
        </p:txBody>
      </p:sp>
      <p:sp>
        <p:nvSpPr>
          <p:cNvPr id="554" name="사각형: 둥근 모서리 553">
            <a:extLst>
              <a:ext uri="{FF2B5EF4-FFF2-40B4-BE49-F238E27FC236}">
                <a16:creationId xmlns:a16="http://schemas.microsoft.com/office/drawing/2014/main" id="{CAC33390-B250-692D-D11E-A1BD8528A1CB}"/>
              </a:ext>
            </a:extLst>
          </p:cNvPr>
          <p:cNvSpPr/>
          <p:nvPr/>
        </p:nvSpPr>
        <p:spPr>
          <a:xfrm>
            <a:off x="-582902" y="1046952"/>
            <a:ext cx="396937" cy="351244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2000" b="1" dirty="0">
                <a:solidFill>
                  <a:schemeClr val="tx1"/>
                </a:solidFill>
              </a:rPr>
              <a:t>+</a:t>
            </a:r>
            <a:endParaRPr lang="ko-KR" altLang="en-US" sz="2000" b="1" dirty="0">
              <a:solidFill>
                <a:schemeClr val="tx1"/>
              </a:solidFill>
            </a:endParaRPr>
          </a:p>
        </p:txBody>
      </p:sp>
      <p:sp>
        <p:nvSpPr>
          <p:cNvPr id="568" name="TextBox 567">
            <a:extLst>
              <a:ext uri="{FF2B5EF4-FFF2-40B4-BE49-F238E27FC236}">
                <a16:creationId xmlns:a16="http://schemas.microsoft.com/office/drawing/2014/main" id="{C469305A-F96D-37D5-4109-3C7CD2229A2B}"/>
              </a:ext>
            </a:extLst>
          </p:cNvPr>
          <p:cNvSpPr txBox="1"/>
          <p:nvPr/>
        </p:nvSpPr>
        <p:spPr>
          <a:xfrm>
            <a:off x="-3212357" y="2366317"/>
            <a:ext cx="2429443" cy="3326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900" b="1" dirty="0"/>
              <a:t>홍성일</a:t>
            </a:r>
            <a:r>
              <a:rPr lang="ko-KR" altLang="en-US" sz="900" dirty="0"/>
              <a:t> 학생은 학습을 잘하고 있을까요</a:t>
            </a:r>
            <a:r>
              <a:rPr lang="en-US" altLang="ko-KR" sz="900" dirty="0"/>
              <a:t>? </a:t>
            </a:r>
          </a:p>
          <a:p>
            <a:pPr algn="ctr">
              <a:lnSpc>
                <a:spcPct val="120000"/>
              </a:lnSpc>
            </a:pPr>
            <a:r>
              <a:rPr lang="ko-KR" altLang="en-US" sz="1000" dirty="0"/>
              <a:t>리포트를 확인하고 </a:t>
            </a:r>
            <a:r>
              <a:rPr lang="ko-KR" altLang="en-US" sz="1000" b="1" dirty="0"/>
              <a:t>피드백</a:t>
            </a:r>
            <a:r>
              <a:rPr lang="ko-KR" altLang="en-US" sz="1000" dirty="0"/>
              <a:t>을 주세요</a:t>
            </a:r>
            <a:r>
              <a:rPr lang="en-US" altLang="ko-KR" sz="1000" dirty="0"/>
              <a:t>!</a:t>
            </a:r>
          </a:p>
        </p:txBody>
      </p:sp>
      <p:sp>
        <p:nvSpPr>
          <p:cNvPr id="569" name="사각형: 둥근 모서리 568">
            <a:extLst>
              <a:ext uri="{FF2B5EF4-FFF2-40B4-BE49-F238E27FC236}">
                <a16:creationId xmlns:a16="http://schemas.microsoft.com/office/drawing/2014/main" id="{575AEA44-4CC1-CE68-DC8D-2235F698E5CE}"/>
              </a:ext>
            </a:extLst>
          </p:cNvPr>
          <p:cNvSpPr/>
          <p:nvPr/>
        </p:nvSpPr>
        <p:spPr>
          <a:xfrm>
            <a:off x="-2623152" y="2807874"/>
            <a:ext cx="1251032" cy="204036"/>
          </a:xfrm>
          <a:prstGeom prst="roundRect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600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학생 리포트 바로가기</a:t>
            </a:r>
          </a:p>
        </p:txBody>
      </p:sp>
      <p:grpSp>
        <p:nvGrpSpPr>
          <p:cNvPr id="570" name="그룹 569">
            <a:extLst>
              <a:ext uri="{FF2B5EF4-FFF2-40B4-BE49-F238E27FC236}">
                <a16:creationId xmlns:a16="http://schemas.microsoft.com/office/drawing/2014/main" id="{4DF66EBE-B8E2-10B0-F741-8CD6CAEE29DE}"/>
              </a:ext>
            </a:extLst>
          </p:cNvPr>
          <p:cNvGrpSpPr/>
          <p:nvPr/>
        </p:nvGrpSpPr>
        <p:grpSpPr>
          <a:xfrm>
            <a:off x="-2308533" y="1686635"/>
            <a:ext cx="626868" cy="584660"/>
            <a:chOff x="6271971" y="1276089"/>
            <a:chExt cx="1683320" cy="1683320"/>
          </a:xfrm>
        </p:grpSpPr>
        <p:sp>
          <p:nvSpPr>
            <p:cNvPr id="571" name="타원 570">
              <a:extLst>
                <a:ext uri="{FF2B5EF4-FFF2-40B4-BE49-F238E27FC236}">
                  <a16:creationId xmlns:a16="http://schemas.microsoft.com/office/drawing/2014/main" id="{B8E94508-9311-C6A5-DF00-514FCFC71108}"/>
                </a:ext>
              </a:extLst>
            </p:cNvPr>
            <p:cNvSpPr/>
            <p:nvPr/>
          </p:nvSpPr>
          <p:spPr>
            <a:xfrm>
              <a:off x="6271971" y="1276089"/>
              <a:ext cx="1683320" cy="168332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 b="1" dirty="0"/>
            </a:p>
          </p:txBody>
        </p:sp>
        <p:pic>
          <p:nvPicPr>
            <p:cNvPr id="572" name="그래픽 571" descr="남자 옆모습 단색으로 채워진">
              <a:extLst>
                <a:ext uri="{FF2B5EF4-FFF2-40B4-BE49-F238E27FC236}">
                  <a16:creationId xmlns:a16="http://schemas.microsoft.com/office/drawing/2014/main" id="{3F4C64E5-F057-4598-0E91-E5ED6F25A4F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6356929" y="1406158"/>
              <a:ext cx="1480104" cy="1480104"/>
            </a:xfrm>
            <a:prstGeom prst="rect">
              <a:avLst/>
            </a:prstGeom>
          </p:spPr>
        </p:pic>
      </p:grpSp>
      <p:grpSp>
        <p:nvGrpSpPr>
          <p:cNvPr id="591" name="그룹 590">
            <a:extLst>
              <a:ext uri="{FF2B5EF4-FFF2-40B4-BE49-F238E27FC236}">
                <a16:creationId xmlns:a16="http://schemas.microsoft.com/office/drawing/2014/main" id="{E8273A0A-9773-27B4-DCE9-E9BC1B79CA63}"/>
              </a:ext>
            </a:extLst>
          </p:cNvPr>
          <p:cNvGrpSpPr/>
          <p:nvPr/>
        </p:nvGrpSpPr>
        <p:grpSpPr>
          <a:xfrm>
            <a:off x="-8665382" y="3535274"/>
            <a:ext cx="8463998" cy="348242"/>
            <a:chOff x="299987" y="3097032"/>
            <a:chExt cx="8463998" cy="348242"/>
          </a:xfrm>
        </p:grpSpPr>
        <p:sp>
          <p:nvSpPr>
            <p:cNvPr id="592" name="양쪽 모서리가 둥근 사각형 168">
              <a:extLst>
                <a:ext uri="{FF2B5EF4-FFF2-40B4-BE49-F238E27FC236}">
                  <a16:creationId xmlns:a16="http://schemas.microsoft.com/office/drawing/2014/main" id="{D8F124D8-8E2A-2E68-D2A9-EF1EE21D17FF}"/>
                </a:ext>
              </a:extLst>
            </p:cNvPr>
            <p:cNvSpPr/>
            <p:nvPr/>
          </p:nvSpPr>
          <p:spPr>
            <a:xfrm>
              <a:off x="299987" y="3138155"/>
              <a:ext cx="1389003" cy="307119"/>
            </a:xfrm>
            <a:prstGeom prst="round2SameRect">
              <a:avLst/>
            </a:pr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800" dirty="0">
                  <a:solidFill>
                    <a:srgbClr val="AEAEAE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국어</a:t>
              </a:r>
              <a:endParaRPr kumimoji="0" lang="ko-KR" altLang="en-US" sz="800" i="0" u="none" strike="noStrike" kern="1200" cap="none" spc="0" normalizeH="0" baseline="0" noProof="0" dirty="0">
                <a:ln>
                  <a:noFill/>
                </a:ln>
                <a:solidFill>
                  <a:srgbClr val="AEAEAE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endParaRPr>
            </a:p>
          </p:txBody>
        </p:sp>
        <p:sp>
          <p:nvSpPr>
            <p:cNvPr id="593" name="양쪽 모서리가 둥근 사각형 168">
              <a:extLst>
                <a:ext uri="{FF2B5EF4-FFF2-40B4-BE49-F238E27FC236}">
                  <a16:creationId xmlns:a16="http://schemas.microsoft.com/office/drawing/2014/main" id="{1744C230-C5E1-AEC0-B71C-CC52DABAB2C3}"/>
                </a:ext>
              </a:extLst>
            </p:cNvPr>
            <p:cNvSpPr/>
            <p:nvPr/>
          </p:nvSpPr>
          <p:spPr>
            <a:xfrm>
              <a:off x="7374982" y="3138155"/>
              <a:ext cx="1389003" cy="307119"/>
            </a:xfrm>
            <a:prstGeom prst="round2SameRect">
              <a:avLst/>
            </a:pr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800" i="0" u="none" strike="noStrike" kern="1200" cap="none" spc="0" normalizeH="0" baseline="0" noProof="0" dirty="0">
                  <a:ln>
                    <a:noFill/>
                  </a:ln>
                  <a:solidFill>
                    <a:srgbClr val="AEAEAE"/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한국사</a:t>
              </a:r>
            </a:p>
          </p:txBody>
        </p:sp>
        <p:sp>
          <p:nvSpPr>
            <p:cNvPr id="594" name="양쪽 모서리가 둥근 사각형 168">
              <a:extLst>
                <a:ext uri="{FF2B5EF4-FFF2-40B4-BE49-F238E27FC236}">
                  <a16:creationId xmlns:a16="http://schemas.microsoft.com/office/drawing/2014/main" id="{5CFBEB3B-EB4A-1744-CB41-7FA7B129EA51}"/>
                </a:ext>
              </a:extLst>
            </p:cNvPr>
            <p:cNvSpPr/>
            <p:nvPr/>
          </p:nvSpPr>
          <p:spPr>
            <a:xfrm>
              <a:off x="1714986" y="3138155"/>
              <a:ext cx="1389003" cy="307119"/>
            </a:xfrm>
            <a:prstGeom prst="round2SameRect">
              <a:avLst/>
            </a:pr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800" dirty="0">
                  <a:solidFill>
                    <a:srgbClr val="AEAEAE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영어</a:t>
              </a:r>
              <a:endParaRPr kumimoji="0" lang="ko-KR" altLang="en-US" sz="800" i="0" u="none" strike="noStrike" kern="1200" cap="none" spc="0" normalizeH="0" baseline="0" noProof="0" dirty="0">
                <a:ln>
                  <a:noFill/>
                </a:ln>
                <a:solidFill>
                  <a:srgbClr val="AEAEAE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endParaRPr>
            </a:p>
          </p:txBody>
        </p:sp>
        <p:sp>
          <p:nvSpPr>
            <p:cNvPr id="595" name="양쪽 모서리가 둥근 사각형 168">
              <a:extLst>
                <a:ext uri="{FF2B5EF4-FFF2-40B4-BE49-F238E27FC236}">
                  <a16:creationId xmlns:a16="http://schemas.microsoft.com/office/drawing/2014/main" id="{34B46226-FD7D-8F13-9254-C8541BEA03E4}"/>
                </a:ext>
              </a:extLst>
            </p:cNvPr>
            <p:cNvSpPr/>
            <p:nvPr/>
          </p:nvSpPr>
          <p:spPr>
            <a:xfrm>
              <a:off x="3129985" y="3138155"/>
              <a:ext cx="1389003" cy="307119"/>
            </a:xfrm>
            <a:prstGeom prst="round2SameRect">
              <a:avLst/>
            </a:pr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800" dirty="0">
                  <a:solidFill>
                    <a:srgbClr val="AEAEAE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수학</a:t>
              </a:r>
              <a:endParaRPr kumimoji="0" lang="ko-KR" altLang="en-US" sz="800" i="0" u="none" strike="noStrike" kern="1200" cap="none" spc="0" normalizeH="0" baseline="0" noProof="0" dirty="0">
                <a:ln>
                  <a:noFill/>
                </a:ln>
                <a:solidFill>
                  <a:srgbClr val="AEAEAE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endParaRPr>
            </a:p>
          </p:txBody>
        </p:sp>
        <p:sp>
          <p:nvSpPr>
            <p:cNvPr id="596" name="양쪽 모서리가 둥근 사각형 168">
              <a:extLst>
                <a:ext uri="{FF2B5EF4-FFF2-40B4-BE49-F238E27FC236}">
                  <a16:creationId xmlns:a16="http://schemas.microsoft.com/office/drawing/2014/main" id="{AB7D34DF-F8BB-280B-B0BA-0E696A12F20E}"/>
                </a:ext>
              </a:extLst>
            </p:cNvPr>
            <p:cNvSpPr/>
            <p:nvPr/>
          </p:nvSpPr>
          <p:spPr>
            <a:xfrm>
              <a:off x="4544984" y="3097032"/>
              <a:ext cx="1389003" cy="348241"/>
            </a:xfrm>
            <a:prstGeom prst="round2SameRect">
              <a:avLst/>
            </a:prstGeom>
            <a:solidFill>
              <a:srgbClr val="7F7F7F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800" b="1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사회탐구</a:t>
              </a:r>
              <a:endParaRPr kumimoji="0" lang="ko-KR" altLang="en-US" sz="8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endParaRPr>
            </a:p>
          </p:txBody>
        </p:sp>
        <p:sp>
          <p:nvSpPr>
            <p:cNvPr id="597" name="양쪽 모서리가 둥근 사각형 168">
              <a:extLst>
                <a:ext uri="{FF2B5EF4-FFF2-40B4-BE49-F238E27FC236}">
                  <a16:creationId xmlns:a16="http://schemas.microsoft.com/office/drawing/2014/main" id="{A81FA5DD-2E45-F7A0-759D-2DEA15584DD3}"/>
                </a:ext>
              </a:extLst>
            </p:cNvPr>
            <p:cNvSpPr/>
            <p:nvPr/>
          </p:nvSpPr>
          <p:spPr>
            <a:xfrm>
              <a:off x="5959983" y="3138155"/>
              <a:ext cx="1389003" cy="307119"/>
            </a:xfrm>
            <a:prstGeom prst="round2SameRect">
              <a:avLst/>
            </a:pr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800" dirty="0">
                  <a:solidFill>
                    <a:srgbClr val="AEAEAE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과학탐구</a:t>
              </a:r>
              <a:endParaRPr kumimoji="0" lang="ko-KR" altLang="en-US" sz="800" i="0" u="none" strike="noStrike" kern="1200" cap="none" spc="0" normalizeH="0" baseline="0" noProof="0" dirty="0">
                <a:ln>
                  <a:noFill/>
                </a:ln>
                <a:solidFill>
                  <a:srgbClr val="AEAEAE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endParaRPr>
            </a:p>
          </p:txBody>
        </p:sp>
      </p:grpSp>
      <p:sp>
        <p:nvSpPr>
          <p:cNvPr id="601" name="사각형: 둥근 모서리 600">
            <a:extLst>
              <a:ext uri="{FF2B5EF4-FFF2-40B4-BE49-F238E27FC236}">
                <a16:creationId xmlns:a16="http://schemas.microsoft.com/office/drawing/2014/main" id="{D8312923-59C8-92AC-E570-ADF4D0F767A1}"/>
              </a:ext>
            </a:extLst>
          </p:cNvPr>
          <p:cNvSpPr/>
          <p:nvPr/>
        </p:nvSpPr>
        <p:spPr>
          <a:xfrm>
            <a:off x="-6792401" y="1076003"/>
            <a:ext cx="1719180" cy="32912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50" b="1" dirty="0">
                <a:solidFill>
                  <a:schemeClr val="tx1"/>
                </a:solidFill>
              </a:rPr>
              <a:t>생활과 윤리 </a:t>
            </a:r>
            <a:r>
              <a:rPr lang="ko-KR" altLang="en-US" sz="1050" b="1" dirty="0" err="1">
                <a:solidFill>
                  <a:schemeClr val="tx1"/>
                </a:solidFill>
              </a:rPr>
              <a:t>심화반</a:t>
            </a:r>
            <a:endParaRPr lang="ko-KR" altLang="en-US" sz="1050" b="1" dirty="0">
              <a:solidFill>
                <a:schemeClr val="tx1"/>
              </a:solidFill>
            </a:endParaRPr>
          </a:p>
        </p:txBody>
      </p:sp>
      <p:grpSp>
        <p:nvGrpSpPr>
          <p:cNvPr id="608" name="그룹 607">
            <a:extLst>
              <a:ext uri="{FF2B5EF4-FFF2-40B4-BE49-F238E27FC236}">
                <a16:creationId xmlns:a16="http://schemas.microsoft.com/office/drawing/2014/main" id="{FF4B5094-670C-10D1-81CA-264117174FF8}"/>
              </a:ext>
            </a:extLst>
          </p:cNvPr>
          <p:cNvGrpSpPr/>
          <p:nvPr/>
        </p:nvGrpSpPr>
        <p:grpSpPr>
          <a:xfrm>
            <a:off x="-4032925" y="1586375"/>
            <a:ext cx="3831541" cy="1601558"/>
            <a:chOff x="327267" y="2117188"/>
            <a:chExt cx="8566422" cy="1601558"/>
          </a:xfrm>
        </p:grpSpPr>
        <p:sp>
          <p:nvSpPr>
            <p:cNvPr id="609" name="직사각형 608">
              <a:extLst>
                <a:ext uri="{FF2B5EF4-FFF2-40B4-BE49-F238E27FC236}">
                  <a16:creationId xmlns:a16="http://schemas.microsoft.com/office/drawing/2014/main" id="{A68358B7-564E-A772-A1D9-89F1CB62599B}"/>
                </a:ext>
              </a:extLst>
            </p:cNvPr>
            <p:cNvSpPr/>
            <p:nvPr/>
          </p:nvSpPr>
          <p:spPr>
            <a:xfrm>
              <a:off x="327267" y="2117188"/>
              <a:ext cx="8566422" cy="1601558"/>
            </a:xfrm>
            <a:prstGeom prst="rect">
              <a:avLst/>
            </a:prstGeom>
            <a:solidFill>
              <a:schemeClr val="bg1">
                <a:alpha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610" name="TextBox 609">
              <a:extLst>
                <a:ext uri="{FF2B5EF4-FFF2-40B4-BE49-F238E27FC236}">
                  <a16:creationId xmlns:a16="http://schemas.microsoft.com/office/drawing/2014/main" id="{1E2A1569-5831-0E8D-0EB2-26BB946CDACD}"/>
                </a:ext>
              </a:extLst>
            </p:cNvPr>
            <p:cNvSpPr txBox="1"/>
            <p:nvPr/>
          </p:nvSpPr>
          <p:spPr>
            <a:xfrm>
              <a:off x="3682116" y="2838690"/>
              <a:ext cx="1720342" cy="2732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ko-KR" altLang="en-US" sz="900" b="1" dirty="0">
                  <a:solidFill>
                    <a:prstClr val="black"/>
                  </a:solidFill>
                </a:rPr>
                <a:t>학습이 충분히 되지 않았어요</a:t>
              </a:r>
              <a:r>
                <a:rPr lang="en-US" altLang="ko-KR" sz="900" b="1" dirty="0">
                  <a:solidFill>
                    <a:prstClr val="black"/>
                  </a:solidFill>
                </a:rPr>
                <a:t>.</a:t>
              </a:r>
            </a:p>
          </p:txBody>
        </p:sp>
      </p:grpSp>
      <p:sp>
        <p:nvSpPr>
          <p:cNvPr id="611" name="TextBox 610">
            <a:extLst>
              <a:ext uri="{FF2B5EF4-FFF2-40B4-BE49-F238E27FC236}">
                <a16:creationId xmlns:a16="http://schemas.microsoft.com/office/drawing/2014/main" id="{20B5ACF0-BC46-B985-3D49-FE3ABCE450F9}"/>
              </a:ext>
            </a:extLst>
          </p:cNvPr>
          <p:cNvSpPr txBox="1"/>
          <p:nvPr/>
        </p:nvSpPr>
        <p:spPr>
          <a:xfrm>
            <a:off x="-6055415" y="631974"/>
            <a:ext cx="376094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rgbClr val="0070C0"/>
                </a:solidFill>
              </a:rPr>
              <a:t>&lt;</a:t>
            </a:r>
            <a:r>
              <a:rPr lang="ko-KR" altLang="en-US" sz="1200" b="1" dirty="0">
                <a:solidFill>
                  <a:srgbClr val="0070C0"/>
                </a:solidFill>
              </a:rPr>
              <a:t>개설 과목은 있지만 데이터 없음 화면</a:t>
            </a:r>
            <a:r>
              <a:rPr lang="en-US" altLang="ko-KR" sz="1200" b="1" dirty="0">
                <a:solidFill>
                  <a:srgbClr val="0070C0"/>
                </a:solidFill>
              </a:rPr>
              <a:t>&gt;</a:t>
            </a:r>
            <a:endParaRPr lang="x-none" sz="1200" b="1" dirty="0">
              <a:solidFill>
                <a:srgbClr val="0070C0"/>
              </a:solidFill>
            </a:endParaRPr>
          </a:p>
        </p:txBody>
      </p:sp>
      <p:sp>
        <p:nvSpPr>
          <p:cNvPr id="612" name="Rectangle 4">
            <a:extLst>
              <a:ext uri="{FF2B5EF4-FFF2-40B4-BE49-F238E27FC236}">
                <a16:creationId xmlns:a16="http://schemas.microsoft.com/office/drawing/2014/main" id="{FF44C6F2-C861-7A6F-AD25-B7613592D32F}"/>
              </a:ext>
            </a:extLst>
          </p:cNvPr>
          <p:cNvSpPr/>
          <p:nvPr/>
        </p:nvSpPr>
        <p:spPr>
          <a:xfrm>
            <a:off x="-8749182" y="875345"/>
            <a:ext cx="8670297" cy="5975630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613" name="Circle">
            <a:extLst>
              <a:ext uri="{FF2B5EF4-FFF2-40B4-BE49-F238E27FC236}">
                <a16:creationId xmlns:a16="http://schemas.microsoft.com/office/drawing/2014/main" id="{CA5A935C-541E-363D-6B09-6E27E4D0BB2D}"/>
              </a:ext>
            </a:extLst>
          </p:cNvPr>
          <p:cNvSpPr/>
          <p:nvPr/>
        </p:nvSpPr>
        <p:spPr>
          <a:xfrm>
            <a:off x="-8797539" y="838651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614" name="Rounded Rectangle">
            <a:extLst>
              <a:ext uri="{FF2B5EF4-FFF2-40B4-BE49-F238E27FC236}">
                <a16:creationId xmlns:a16="http://schemas.microsoft.com/office/drawing/2014/main" id="{86C195EF-ECFE-E042-2DF2-CE0D226C8585}"/>
              </a:ext>
            </a:extLst>
          </p:cNvPr>
          <p:cNvSpPr/>
          <p:nvPr/>
        </p:nvSpPr>
        <p:spPr>
          <a:xfrm>
            <a:off x="-3094826" y="2269380"/>
            <a:ext cx="222454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2-1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616" name="Rectangle 4">
            <a:extLst>
              <a:ext uri="{FF2B5EF4-FFF2-40B4-BE49-F238E27FC236}">
                <a16:creationId xmlns:a16="http://schemas.microsoft.com/office/drawing/2014/main" id="{78DF474A-B743-C10D-F2CD-D7272059B19C}"/>
              </a:ext>
            </a:extLst>
          </p:cNvPr>
          <p:cNvSpPr/>
          <p:nvPr/>
        </p:nvSpPr>
        <p:spPr>
          <a:xfrm>
            <a:off x="278799" y="1702042"/>
            <a:ext cx="8670297" cy="5049391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617" name="Circle">
            <a:extLst>
              <a:ext uri="{FF2B5EF4-FFF2-40B4-BE49-F238E27FC236}">
                <a16:creationId xmlns:a16="http://schemas.microsoft.com/office/drawing/2014/main" id="{9F606009-688B-41AA-B6CC-EA91711097F6}"/>
              </a:ext>
            </a:extLst>
          </p:cNvPr>
          <p:cNvSpPr/>
          <p:nvPr/>
        </p:nvSpPr>
        <p:spPr>
          <a:xfrm>
            <a:off x="230442" y="1665348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618" name="Rounded Rectangle">
            <a:extLst>
              <a:ext uri="{FF2B5EF4-FFF2-40B4-BE49-F238E27FC236}">
                <a16:creationId xmlns:a16="http://schemas.microsoft.com/office/drawing/2014/main" id="{A7E6936E-B50B-3BDD-23CF-AA9CADA58437}"/>
              </a:ext>
            </a:extLst>
          </p:cNvPr>
          <p:cNvSpPr/>
          <p:nvPr/>
        </p:nvSpPr>
        <p:spPr>
          <a:xfrm>
            <a:off x="3595791" y="2501337"/>
            <a:ext cx="222454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2" name="사각형: 둥근 모서리 1">
            <a:extLst>
              <a:ext uri="{FF2B5EF4-FFF2-40B4-BE49-F238E27FC236}">
                <a16:creationId xmlns:a16="http://schemas.microsoft.com/office/drawing/2014/main" id="{2D13E01D-7EF5-8AE4-2E91-316A85865636}"/>
              </a:ext>
            </a:extLst>
          </p:cNvPr>
          <p:cNvSpPr/>
          <p:nvPr/>
        </p:nvSpPr>
        <p:spPr>
          <a:xfrm>
            <a:off x="8287986" y="1300784"/>
            <a:ext cx="396937" cy="351244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bIns="46800" rtlCol="0" anchor="ctr" anchorCtr="0"/>
          <a:lstStyle/>
          <a:p>
            <a:pPr algn="ctr"/>
            <a:r>
              <a:rPr lang="en-US" altLang="ko-KR" sz="2000" b="1" dirty="0">
                <a:solidFill>
                  <a:schemeClr val="tx1"/>
                </a:solidFill>
              </a:rPr>
              <a:t>+</a:t>
            </a:r>
            <a:endParaRPr lang="ko-KR" altLang="en-US" sz="2000" b="1" dirty="0">
              <a:solidFill>
                <a:schemeClr val="tx1"/>
              </a:solidFill>
            </a:endParaRPr>
          </a:p>
        </p:txBody>
      </p:sp>
      <p:cxnSp>
        <p:nvCxnSpPr>
          <p:cNvPr id="4" name="직선 연결선[R] 93">
            <a:extLst>
              <a:ext uri="{FF2B5EF4-FFF2-40B4-BE49-F238E27FC236}">
                <a16:creationId xmlns:a16="http://schemas.microsoft.com/office/drawing/2014/main" id="{66E3AFC6-0492-75BD-4E5B-692A865351C9}"/>
              </a:ext>
            </a:extLst>
          </p:cNvPr>
          <p:cNvCxnSpPr>
            <a:cxnSpLocks/>
          </p:cNvCxnSpPr>
          <p:nvPr/>
        </p:nvCxnSpPr>
        <p:spPr>
          <a:xfrm>
            <a:off x="408554" y="6004547"/>
            <a:ext cx="839813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직사각형 4">
            <a:extLst>
              <a:ext uri="{FF2B5EF4-FFF2-40B4-BE49-F238E27FC236}">
                <a16:creationId xmlns:a16="http://schemas.microsoft.com/office/drawing/2014/main" id="{A6C11958-F69E-EC99-77BA-91D6656AFB72}"/>
              </a:ext>
            </a:extLst>
          </p:cNvPr>
          <p:cNvSpPr/>
          <p:nvPr/>
        </p:nvSpPr>
        <p:spPr>
          <a:xfrm>
            <a:off x="321109" y="4254059"/>
            <a:ext cx="4604582" cy="1613316"/>
          </a:xfrm>
          <a:prstGeom prst="rect">
            <a:avLst/>
          </a:prstGeom>
          <a:solidFill>
            <a:schemeClr val="bg1">
              <a:lumMod val="95000"/>
              <a:alpha val="4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" name="직사각형 5">
            <a:extLst>
              <a:ext uri="{FF2B5EF4-FFF2-40B4-BE49-F238E27FC236}">
                <a16:creationId xmlns:a16="http://schemas.microsoft.com/office/drawing/2014/main" id="{AEA48C97-3FC3-66C1-013B-4A65DBA28CDC}"/>
              </a:ext>
            </a:extLst>
          </p:cNvPr>
          <p:cNvSpPr/>
          <p:nvPr/>
        </p:nvSpPr>
        <p:spPr>
          <a:xfrm>
            <a:off x="4981664" y="4254058"/>
            <a:ext cx="3809602" cy="1610989"/>
          </a:xfrm>
          <a:prstGeom prst="rect">
            <a:avLst/>
          </a:prstGeom>
          <a:solidFill>
            <a:schemeClr val="bg1">
              <a:lumMod val="95000"/>
              <a:alpha val="4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D470C9E-0495-FB1A-6C9F-C2214D156D53}"/>
              </a:ext>
            </a:extLst>
          </p:cNvPr>
          <p:cNvSpPr txBox="1"/>
          <p:nvPr/>
        </p:nvSpPr>
        <p:spPr>
          <a:xfrm>
            <a:off x="408554" y="614172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b="1" dirty="0"/>
              <a:t>통합사회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ED41DFD-0E18-FCB1-AED1-09210C9552C6}"/>
              </a:ext>
            </a:extLst>
          </p:cNvPr>
          <p:cNvSpPr txBox="1"/>
          <p:nvPr/>
        </p:nvSpPr>
        <p:spPr>
          <a:xfrm>
            <a:off x="1238674" y="614172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윤리와 사상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C421E60-47DA-3AC2-35A8-46F5863E36A5}"/>
              </a:ext>
            </a:extLst>
          </p:cNvPr>
          <p:cNvSpPr txBox="1"/>
          <p:nvPr/>
        </p:nvSpPr>
        <p:spPr>
          <a:xfrm>
            <a:off x="2068794" y="614172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한국 지리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9C05C7A-CA50-FE08-2352-2AB173BFA9B9}"/>
              </a:ext>
            </a:extLst>
          </p:cNvPr>
          <p:cNvSpPr txBox="1"/>
          <p:nvPr/>
        </p:nvSpPr>
        <p:spPr>
          <a:xfrm>
            <a:off x="2898914" y="614172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세계지리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620822A-9C33-EB98-885D-A7F6AE2D2D24}"/>
              </a:ext>
            </a:extLst>
          </p:cNvPr>
          <p:cNvSpPr txBox="1"/>
          <p:nvPr/>
        </p:nvSpPr>
        <p:spPr>
          <a:xfrm>
            <a:off x="3729034" y="614172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동아시아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98B63D51-DB9E-D274-7F82-CA00596D6273}"/>
              </a:ext>
            </a:extLst>
          </p:cNvPr>
          <p:cNvSpPr txBox="1"/>
          <p:nvPr/>
        </p:nvSpPr>
        <p:spPr>
          <a:xfrm>
            <a:off x="4559154" y="614172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세계사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44973A1-7474-D927-757E-CF042E4EE434}"/>
              </a:ext>
            </a:extLst>
          </p:cNvPr>
          <p:cNvSpPr txBox="1"/>
          <p:nvPr/>
        </p:nvSpPr>
        <p:spPr>
          <a:xfrm>
            <a:off x="5389274" y="614172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정치와 법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4E4000AD-C4D4-55E1-A32B-08E024FE78DA}"/>
              </a:ext>
            </a:extLst>
          </p:cNvPr>
          <p:cNvSpPr txBox="1"/>
          <p:nvPr/>
        </p:nvSpPr>
        <p:spPr>
          <a:xfrm>
            <a:off x="6219394" y="614172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경제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0B118FB-67B9-C2AB-F283-CEA391DFC90F}"/>
              </a:ext>
            </a:extLst>
          </p:cNvPr>
          <p:cNvSpPr txBox="1"/>
          <p:nvPr/>
        </p:nvSpPr>
        <p:spPr>
          <a:xfrm>
            <a:off x="7049514" y="614172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사회 문화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AEA01A66-7680-FC6A-9115-F21732CB8EAD}"/>
              </a:ext>
            </a:extLst>
          </p:cNvPr>
          <p:cNvSpPr txBox="1"/>
          <p:nvPr/>
        </p:nvSpPr>
        <p:spPr>
          <a:xfrm>
            <a:off x="7879630" y="614172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생활과 윤리</a:t>
            </a:r>
          </a:p>
        </p:txBody>
      </p:sp>
      <p:cxnSp>
        <p:nvCxnSpPr>
          <p:cNvPr id="26" name="직선 연결선[R] 93">
            <a:extLst>
              <a:ext uri="{FF2B5EF4-FFF2-40B4-BE49-F238E27FC236}">
                <a16:creationId xmlns:a16="http://schemas.microsoft.com/office/drawing/2014/main" id="{44FEC239-073B-38AD-8D8E-532B455B2E2F}"/>
              </a:ext>
            </a:extLst>
          </p:cNvPr>
          <p:cNvCxnSpPr>
            <a:cxnSpLocks/>
          </p:cNvCxnSpPr>
          <p:nvPr/>
        </p:nvCxnSpPr>
        <p:spPr>
          <a:xfrm>
            <a:off x="515213" y="6357164"/>
            <a:ext cx="587822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8C486C2D-310A-A024-454E-DB9F3A3C793C}"/>
              </a:ext>
            </a:extLst>
          </p:cNvPr>
          <p:cNvSpPr txBox="1"/>
          <p:nvPr/>
        </p:nvSpPr>
        <p:spPr>
          <a:xfrm>
            <a:off x="675468" y="5471995"/>
            <a:ext cx="4029049" cy="31598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900" dirty="0"/>
              <a:t>학습 수준은 다소 미흡으로 지난주 배운 단원에 대한 이해도가 낮은 편이네요</a:t>
            </a:r>
            <a:r>
              <a:rPr lang="en-US" altLang="ko-KR" sz="900" dirty="0"/>
              <a:t>.</a:t>
            </a:r>
          </a:p>
          <a:p>
            <a:pPr algn="ctr">
              <a:lnSpc>
                <a:spcPct val="120000"/>
              </a:lnSpc>
            </a:pPr>
            <a:r>
              <a:rPr lang="ko-KR" altLang="en-US" sz="900" dirty="0"/>
              <a:t>전체 학습량은 적은 편이고 </a:t>
            </a:r>
            <a:r>
              <a:rPr lang="en-US" altLang="ko-KR" sz="900" dirty="0"/>
              <a:t>, </a:t>
            </a:r>
            <a:r>
              <a:rPr lang="ko-KR" altLang="en-US" sz="900" dirty="0"/>
              <a:t>그중 동영상 학습량이 적은 편이에요</a:t>
            </a:r>
            <a:r>
              <a:rPr lang="en-US" altLang="ko-KR" sz="900" dirty="0"/>
              <a:t>.</a:t>
            </a:r>
            <a:endParaRPr lang="en-US" altLang="ko-KR" sz="1000" dirty="0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65C65662-E72F-7769-2A25-61357B598431}"/>
              </a:ext>
            </a:extLst>
          </p:cNvPr>
          <p:cNvSpPr txBox="1"/>
          <p:nvPr/>
        </p:nvSpPr>
        <p:spPr>
          <a:xfrm>
            <a:off x="5131150" y="4354110"/>
            <a:ext cx="89447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>
                <a:solidFill>
                  <a:prstClr val="black"/>
                </a:solidFill>
              </a:rPr>
              <a:t>문제풀이 학습 현황</a:t>
            </a:r>
            <a:endParaRPr kumimoji="1" lang="x-none" altLang="en-US" sz="800" b="1" dirty="0">
              <a:solidFill>
                <a:prstClr val="black"/>
              </a:solidFill>
            </a:endParaRPr>
          </a:p>
        </p:txBody>
      </p:sp>
      <p:grpSp>
        <p:nvGrpSpPr>
          <p:cNvPr id="30" name="그룹 29">
            <a:extLst>
              <a:ext uri="{FF2B5EF4-FFF2-40B4-BE49-F238E27FC236}">
                <a16:creationId xmlns:a16="http://schemas.microsoft.com/office/drawing/2014/main" id="{00931EC1-D057-7D2E-A700-5CD27A932EFC}"/>
              </a:ext>
            </a:extLst>
          </p:cNvPr>
          <p:cNvGrpSpPr/>
          <p:nvPr/>
        </p:nvGrpSpPr>
        <p:grpSpPr>
          <a:xfrm>
            <a:off x="2312538" y="4309758"/>
            <a:ext cx="720968" cy="1088738"/>
            <a:chOff x="2289559" y="4309758"/>
            <a:chExt cx="720968" cy="1088738"/>
          </a:xfrm>
        </p:grpSpPr>
        <p:sp>
          <p:nvSpPr>
            <p:cNvPr id="31" name="자유형: 도형 30">
              <a:extLst>
                <a:ext uri="{FF2B5EF4-FFF2-40B4-BE49-F238E27FC236}">
                  <a16:creationId xmlns:a16="http://schemas.microsoft.com/office/drawing/2014/main" id="{F25FD8B3-DDCA-532F-729F-A40754CF310A}"/>
                </a:ext>
              </a:extLst>
            </p:cNvPr>
            <p:cNvSpPr/>
            <p:nvPr/>
          </p:nvSpPr>
          <p:spPr>
            <a:xfrm>
              <a:off x="2508736" y="4946696"/>
              <a:ext cx="282610" cy="451800"/>
            </a:xfrm>
            <a:custGeom>
              <a:avLst/>
              <a:gdLst>
                <a:gd name="connsiteX0" fmla="*/ 0 w 604960"/>
                <a:gd name="connsiteY0" fmla="*/ 0 h 967128"/>
                <a:gd name="connsiteX1" fmla="*/ 604960 w 604960"/>
                <a:gd name="connsiteY1" fmla="*/ 0 h 967128"/>
                <a:gd name="connsiteX2" fmla="*/ 604960 w 604960"/>
                <a:gd name="connsiteY2" fmla="*/ 967128 h 967128"/>
                <a:gd name="connsiteX3" fmla="*/ 304429 w 604960"/>
                <a:gd name="connsiteY3" fmla="*/ 576634 h 967128"/>
                <a:gd name="connsiteX4" fmla="*/ 3897 w 604960"/>
                <a:gd name="connsiteY4" fmla="*/ 967128 h 967128"/>
                <a:gd name="connsiteX5" fmla="*/ 0 w 604960"/>
                <a:gd name="connsiteY5" fmla="*/ 967128 h 967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4960" h="967128">
                  <a:moveTo>
                    <a:pt x="0" y="0"/>
                  </a:moveTo>
                  <a:lnTo>
                    <a:pt x="604960" y="0"/>
                  </a:lnTo>
                  <a:lnTo>
                    <a:pt x="604960" y="967128"/>
                  </a:lnTo>
                  <a:lnTo>
                    <a:pt x="304429" y="576634"/>
                  </a:lnTo>
                  <a:lnTo>
                    <a:pt x="3897" y="967128"/>
                  </a:lnTo>
                  <a:lnTo>
                    <a:pt x="0" y="967128"/>
                  </a:lnTo>
                  <a:close/>
                </a:path>
              </a:pathLst>
            </a:custGeom>
            <a:solidFill>
              <a:srgbClr val="1E1CA3"/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32" name="육각형 31">
              <a:extLst>
                <a:ext uri="{FF2B5EF4-FFF2-40B4-BE49-F238E27FC236}">
                  <a16:creationId xmlns:a16="http://schemas.microsoft.com/office/drawing/2014/main" id="{D8BC9DBC-FD9F-DAB8-275E-A2D163BCABD2}"/>
                </a:ext>
              </a:extLst>
            </p:cNvPr>
            <p:cNvSpPr/>
            <p:nvPr/>
          </p:nvSpPr>
          <p:spPr>
            <a:xfrm rot="16200000">
              <a:off x="2264463" y="4334854"/>
              <a:ext cx="771159" cy="720968"/>
            </a:xfrm>
            <a:prstGeom prst="hexagon">
              <a:avLst/>
            </a:prstGeom>
            <a:ln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3DA49A29-7052-CA0A-CADD-F7935FF19216}"/>
                </a:ext>
              </a:extLst>
            </p:cNvPr>
            <p:cNvSpPr txBox="1"/>
            <p:nvPr/>
          </p:nvSpPr>
          <p:spPr>
            <a:xfrm>
              <a:off x="2444857" y="4431284"/>
              <a:ext cx="410369" cy="49244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1600" b="1" dirty="0">
                  <a:solidFill>
                    <a:prstClr val="black"/>
                  </a:solidFill>
                </a:rPr>
                <a:t>다소</a:t>
              </a:r>
              <a:endParaRPr kumimoji="1" lang="en-US" altLang="ko-KR" sz="1600" b="1" dirty="0">
                <a:solidFill>
                  <a:prstClr val="black"/>
                </a:solidFill>
              </a:endParaRPr>
            </a:p>
            <a:p>
              <a:r>
                <a:rPr kumimoji="1" lang="ko-KR" altLang="en-US" sz="1600" b="1" dirty="0">
                  <a:solidFill>
                    <a:prstClr val="black"/>
                  </a:solidFill>
                </a:rPr>
                <a:t>미흡</a:t>
              </a:r>
              <a:endParaRPr kumimoji="1" lang="x-none" altLang="en-US" sz="1600" b="1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4" name="그룹 33">
            <a:extLst>
              <a:ext uri="{FF2B5EF4-FFF2-40B4-BE49-F238E27FC236}">
                <a16:creationId xmlns:a16="http://schemas.microsoft.com/office/drawing/2014/main" id="{D04F6EB0-2A47-D0E2-15AD-8D2A047451F0}"/>
              </a:ext>
            </a:extLst>
          </p:cNvPr>
          <p:cNvGrpSpPr/>
          <p:nvPr/>
        </p:nvGrpSpPr>
        <p:grpSpPr>
          <a:xfrm>
            <a:off x="5710234" y="4703277"/>
            <a:ext cx="2328472" cy="857582"/>
            <a:chOff x="5710234" y="4703277"/>
            <a:chExt cx="2328472" cy="857582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13B0E06D-2E16-AF23-C913-0DF3918CB700}"/>
                </a:ext>
              </a:extLst>
            </p:cNvPr>
            <p:cNvSpPr txBox="1"/>
            <p:nvPr/>
          </p:nvSpPr>
          <p:spPr>
            <a:xfrm>
              <a:off x="5755218" y="4951577"/>
              <a:ext cx="634789" cy="276999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b="1" dirty="0">
                  <a:solidFill>
                    <a:prstClr val="black"/>
                  </a:solidFill>
                </a:rPr>
                <a:t>120 </a:t>
              </a:r>
              <a:r>
                <a:rPr kumimoji="1" lang="ko-KR" altLang="en-US" sz="1200" dirty="0">
                  <a:solidFill>
                    <a:prstClr val="black"/>
                  </a:solidFill>
                </a:rPr>
                <a:t>개</a:t>
              </a:r>
              <a:endParaRPr kumimoji="1" lang="x-none" altLang="en-US" dirty="0">
                <a:solidFill>
                  <a:prstClr val="black"/>
                </a:solidFill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8613417E-E005-8E17-A51D-68B9024A7D0B}"/>
                </a:ext>
              </a:extLst>
            </p:cNvPr>
            <p:cNvSpPr txBox="1"/>
            <p:nvPr/>
          </p:nvSpPr>
          <p:spPr>
            <a:xfrm>
              <a:off x="7538512" y="4945561"/>
              <a:ext cx="476092" cy="276999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b="1" dirty="0">
                  <a:solidFill>
                    <a:prstClr val="black"/>
                  </a:solidFill>
                </a:rPr>
                <a:t>80 </a:t>
              </a:r>
              <a:r>
                <a:rPr kumimoji="1" lang="en-US" altLang="ko-KR" sz="1200" dirty="0">
                  <a:solidFill>
                    <a:prstClr val="black"/>
                  </a:solidFill>
                </a:rPr>
                <a:t>%</a:t>
              </a:r>
              <a:endParaRPr kumimoji="1" lang="x-none" altLang="en-US" dirty="0">
                <a:solidFill>
                  <a:prstClr val="black"/>
                </a:solidFill>
              </a:endParaRPr>
            </a:p>
          </p:txBody>
        </p:sp>
        <p:sp>
          <p:nvSpPr>
            <p:cNvPr id="37" name="사각형: 둥근 모서리 36">
              <a:extLst>
                <a:ext uri="{FF2B5EF4-FFF2-40B4-BE49-F238E27FC236}">
                  <a16:creationId xmlns:a16="http://schemas.microsoft.com/office/drawing/2014/main" id="{F658739A-27E1-7D6D-84D8-27216F3F1675}"/>
                </a:ext>
              </a:extLst>
            </p:cNvPr>
            <p:cNvSpPr/>
            <p:nvPr/>
          </p:nvSpPr>
          <p:spPr>
            <a:xfrm>
              <a:off x="5710234" y="4707366"/>
              <a:ext cx="689291" cy="195156"/>
            </a:xfrm>
            <a:prstGeom prst="round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ctr" anchorCtr="0">
              <a:noAutofit/>
            </a:bodyPr>
            <a:lstStyle/>
            <a:p>
              <a:pPr algn="ctr" defTabSz="914309"/>
              <a:r>
                <a:rPr kumimoji="1" lang="ko-KR" altLang="en-US" sz="700" b="1" dirty="0"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학습량</a:t>
              </a:r>
            </a:p>
          </p:txBody>
        </p:sp>
        <p:sp>
          <p:nvSpPr>
            <p:cNvPr id="38" name="사각형: 둥근 모서리 37">
              <a:extLst>
                <a:ext uri="{FF2B5EF4-FFF2-40B4-BE49-F238E27FC236}">
                  <a16:creationId xmlns:a16="http://schemas.microsoft.com/office/drawing/2014/main" id="{BBE0D5F0-B61D-D8D0-07BC-92E5675840D4}"/>
                </a:ext>
              </a:extLst>
            </p:cNvPr>
            <p:cNvSpPr/>
            <p:nvPr/>
          </p:nvSpPr>
          <p:spPr>
            <a:xfrm>
              <a:off x="7349415" y="4703277"/>
              <a:ext cx="689291" cy="195155"/>
            </a:xfrm>
            <a:prstGeom prst="round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ctr" anchorCtr="0">
              <a:noAutofit/>
            </a:bodyPr>
            <a:lstStyle/>
            <a:p>
              <a:pPr algn="ctr" defTabSz="914309"/>
              <a:r>
                <a:rPr kumimoji="1" lang="ko-KR" altLang="en-US" sz="700" b="1" dirty="0" err="1"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정답률</a:t>
              </a:r>
              <a:endParaRPr kumimoji="1" lang="ko-KR" altLang="en-US" sz="7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8965A990-C9F7-6458-61B8-0D86E44D555D}"/>
                </a:ext>
              </a:extLst>
            </p:cNvPr>
            <p:cNvSpPr txBox="1"/>
            <p:nvPr/>
          </p:nvSpPr>
          <p:spPr>
            <a:xfrm>
              <a:off x="5863723" y="5355830"/>
              <a:ext cx="307777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1200" b="1" dirty="0">
                  <a:solidFill>
                    <a:prstClr val="black"/>
                  </a:solidFill>
                </a:rPr>
                <a:t>많음</a:t>
              </a:r>
              <a:endParaRPr kumimoji="1" lang="x-none" altLang="en-US" sz="1200" dirty="0">
                <a:solidFill>
                  <a:prstClr val="black"/>
                </a:solidFill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127D8FAA-D276-2C0F-D151-451CAAC4059F}"/>
                </a:ext>
              </a:extLst>
            </p:cNvPr>
            <p:cNvSpPr txBox="1"/>
            <p:nvPr/>
          </p:nvSpPr>
          <p:spPr>
            <a:xfrm>
              <a:off x="7553291" y="5376193"/>
              <a:ext cx="307777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1200" b="1">
                  <a:solidFill>
                    <a:prstClr val="black"/>
                  </a:solidFill>
                </a:rPr>
                <a:t>높음</a:t>
              </a:r>
              <a:endParaRPr kumimoji="1" lang="x-none" altLang="en-US" sz="120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1" name="그룹 40">
            <a:extLst>
              <a:ext uri="{FF2B5EF4-FFF2-40B4-BE49-F238E27FC236}">
                <a16:creationId xmlns:a16="http://schemas.microsoft.com/office/drawing/2014/main" id="{8F0C444E-7A87-2277-F4E0-3F0FDD9E2D39}"/>
              </a:ext>
            </a:extLst>
          </p:cNvPr>
          <p:cNvGrpSpPr/>
          <p:nvPr/>
        </p:nvGrpSpPr>
        <p:grpSpPr>
          <a:xfrm>
            <a:off x="340621" y="4141662"/>
            <a:ext cx="8486234" cy="2697929"/>
            <a:chOff x="327267" y="4194129"/>
            <a:chExt cx="8486234" cy="2697929"/>
          </a:xfrm>
        </p:grpSpPr>
        <p:sp>
          <p:nvSpPr>
            <p:cNvPr id="42" name="직사각형 41">
              <a:extLst>
                <a:ext uri="{FF2B5EF4-FFF2-40B4-BE49-F238E27FC236}">
                  <a16:creationId xmlns:a16="http://schemas.microsoft.com/office/drawing/2014/main" id="{221C839C-46FA-5E0D-3C15-9FE4F3BD91E5}"/>
                </a:ext>
              </a:extLst>
            </p:cNvPr>
            <p:cNvSpPr/>
            <p:nvPr/>
          </p:nvSpPr>
          <p:spPr>
            <a:xfrm>
              <a:off x="327267" y="4194129"/>
              <a:ext cx="8486234" cy="2697929"/>
            </a:xfrm>
            <a:prstGeom prst="rect">
              <a:avLst/>
            </a:prstGeom>
            <a:solidFill>
              <a:schemeClr val="bg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256170C1-51A6-639A-6E9E-F862AA430E1B}"/>
                </a:ext>
              </a:extLst>
            </p:cNvPr>
            <p:cNvSpPr txBox="1"/>
            <p:nvPr/>
          </p:nvSpPr>
          <p:spPr>
            <a:xfrm>
              <a:off x="3606968" y="5297406"/>
              <a:ext cx="1991251" cy="2732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ko-KR" altLang="en-US" sz="900" b="1" dirty="0">
                  <a:solidFill>
                    <a:prstClr val="black"/>
                  </a:solidFill>
                </a:rPr>
                <a:t>아직 과목을 듣는 학생이 없습니다</a:t>
              </a:r>
              <a:r>
                <a:rPr lang="en-US" altLang="ko-KR" sz="900" b="1" dirty="0">
                  <a:solidFill>
                    <a:prstClr val="black"/>
                  </a:solidFill>
                </a:rPr>
                <a:t>.</a:t>
              </a:r>
            </a:p>
          </p:txBody>
        </p:sp>
      </p:grpSp>
      <p:sp>
        <p:nvSpPr>
          <p:cNvPr id="44" name="Rounded Rectangle">
            <a:extLst>
              <a:ext uri="{FF2B5EF4-FFF2-40B4-BE49-F238E27FC236}">
                <a16:creationId xmlns:a16="http://schemas.microsoft.com/office/drawing/2014/main" id="{88CEA70D-60BB-0150-C525-4189C785E983}"/>
              </a:ext>
            </a:extLst>
          </p:cNvPr>
          <p:cNvSpPr/>
          <p:nvPr/>
        </p:nvSpPr>
        <p:spPr>
          <a:xfrm>
            <a:off x="3590680" y="5196861"/>
            <a:ext cx="222454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1-2</a:t>
            </a:r>
            <a:endParaRPr sz="700" dirty="0">
              <a:solidFill>
                <a:schemeClr val="bg1"/>
              </a:solidFill>
            </a:endParaRPr>
          </a:p>
        </p:txBody>
      </p:sp>
      <p:cxnSp>
        <p:nvCxnSpPr>
          <p:cNvPr id="45" name="직선 연결선[R] 93">
            <a:extLst>
              <a:ext uri="{FF2B5EF4-FFF2-40B4-BE49-F238E27FC236}">
                <a16:creationId xmlns:a16="http://schemas.microsoft.com/office/drawing/2014/main" id="{8AF66CE3-D230-83F8-5194-E0D4F26B35CC}"/>
              </a:ext>
            </a:extLst>
          </p:cNvPr>
          <p:cNvCxnSpPr>
            <a:cxnSpLocks/>
          </p:cNvCxnSpPr>
          <p:nvPr/>
        </p:nvCxnSpPr>
        <p:spPr>
          <a:xfrm>
            <a:off x="-8600861" y="5754581"/>
            <a:ext cx="839813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직사각형 45">
            <a:extLst>
              <a:ext uri="{FF2B5EF4-FFF2-40B4-BE49-F238E27FC236}">
                <a16:creationId xmlns:a16="http://schemas.microsoft.com/office/drawing/2014/main" id="{250CB17F-ABBE-5BF9-FA4E-FA9F0AD425B6}"/>
              </a:ext>
            </a:extLst>
          </p:cNvPr>
          <p:cNvSpPr/>
          <p:nvPr/>
        </p:nvSpPr>
        <p:spPr>
          <a:xfrm>
            <a:off x="-8688306" y="4004093"/>
            <a:ext cx="4604582" cy="1613316"/>
          </a:xfrm>
          <a:prstGeom prst="rect">
            <a:avLst/>
          </a:prstGeom>
          <a:solidFill>
            <a:schemeClr val="bg1">
              <a:lumMod val="95000"/>
              <a:alpha val="4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7" name="직사각형 46">
            <a:extLst>
              <a:ext uri="{FF2B5EF4-FFF2-40B4-BE49-F238E27FC236}">
                <a16:creationId xmlns:a16="http://schemas.microsoft.com/office/drawing/2014/main" id="{E4A2442B-2A92-E094-7EA6-8A3ECC71D217}"/>
              </a:ext>
            </a:extLst>
          </p:cNvPr>
          <p:cNvSpPr/>
          <p:nvPr/>
        </p:nvSpPr>
        <p:spPr>
          <a:xfrm>
            <a:off x="-4027751" y="4004092"/>
            <a:ext cx="3809602" cy="1610989"/>
          </a:xfrm>
          <a:prstGeom prst="rect">
            <a:avLst/>
          </a:prstGeom>
          <a:solidFill>
            <a:schemeClr val="bg1">
              <a:lumMod val="95000"/>
              <a:alpha val="4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7C6ABE8B-5BD1-2082-D46B-80E5E70F6A8F}"/>
              </a:ext>
            </a:extLst>
          </p:cNvPr>
          <p:cNvSpPr txBox="1"/>
          <p:nvPr/>
        </p:nvSpPr>
        <p:spPr>
          <a:xfrm>
            <a:off x="-8600861" y="5891754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b="1" dirty="0"/>
              <a:t>통합사회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19BB2BD5-65A9-0467-D170-9EA6AF973B46}"/>
              </a:ext>
            </a:extLst>
          </p:cNvPr>
          <p:cNvSpPr txBox="1"/>
          <p:nvPr/>
        </p:nvSpPr>
        <p:spPr>
          <a:xfrm>
            <a:off x="-7770741" y="5891754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윤리와 사상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99796A7A-EE72-A714-10D9-BFDA03487D1D}"/>
              </a:ext>
            </a:extLst>
          </p:cNvPr>
          <p:cNvSpPr txBox="1"/>
          <p:nvPr/>
        </p:nvSpPr>
        <p:spPr>
          <a:xfrm>
            <a:off x="-6940621" y="5891754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한국 지리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6FFAFFF3-6D1A-C975-1FD2-C74E4B019527}"/>
              </a:ext>
            </a:extLst>
          </p:cNvPr>
          <p:cNvSpPr txBox="1"/>
          <p:nvPr/>
        </p:nvSpPr>
        <p:spPr>
          <a:xfrm>
            <a:off x="-6110501" y="5891754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세계지리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7380977D-E8DD-5109-695D-2A03CD712B88}"/>
              </a:ext>
            </a:extLst>
          </p:cNvPr>
          <p:cNvSpPr txBox="1"/>
          <p:nvPr/>
        </p:nvSpPr>
        <p:spPr>
          <a:xfrm>
            <a:off x="-5280381" y="5891754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동아시아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DED76DA5-3FC8-8C7D-1C15-0610CF124ACA}"/>
              </a:ext>
            </a:extLst>
          </p:cNvPr>
          <p:cNvSpPr txBox="1"/>
          <p:nvPr/>
        </p:nvSpPr>
        <p:spPr>
          <a:xfrm>
            <a:off x="-4450261" y="5891754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세계사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4D762E18-AEB4-D579-F578-3798E89ADFCE}"/>
              </a:ext>
            </a:extLst>
          </p:cNvPr>
          <p:cNvSpPr txBox="1"/>
          <p:nvPr/>
        </p:nvSpPr>
        <p:spPr>
          <a:xfrm>
            <a:off x="-3620141" y="5891754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정치와 법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5244F31-EA52-9576-90E3-FB1E4266DDF3}"/>
              </a:ext>
            </a:extLst>
          </p:cNvPr>
          <p:cNvSpPr txBox="1"/>
          <p:nvPr/>
        </p:nvSpPr>
        <p:spPr>
          <a:xfrm>
            <a:off x="-2790021" y="5891754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경제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0BFD41CA-94D3-757E-9D3E-3AAACB00FA59}"/>
              </a:ext>
            </a:extLst>
          </p:cNvPr>
          <p:cNvSpPr txBox="1"/>
          <p:nvPr/>
        </p:nvSpPr>
        <p:spPr>
          <a:xfrm>
            <a:off x="-1959901" y="5891754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사회 문화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D185AA6D-BB3D-BB01-470B-CF7EF268C913}"/>
              </a:ext>
            </a:extLst>
          </p:cNvPr>
          <p:cNvSpPr txBox="1"/>
          <p:nvPr/>
        </p:nvSpPr>
        <p:spPr>
          <a:xfrm>
            <a:off x="-1129785" y="5891754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생활과 윤리</a:t>
            </a:r>
          </a:p>
        </p:txBody>
      </p:sp>
      <p:cxnSp>
        <p:nvCxnSpPr>
          <p:cNvPr id="448" name="직선 연결선[R] 93">
            <a:extLst>
              <a:ext uri="{FF2B5EF4-FFF2-40B4-BE49-F238E27FC236}">
                <a16:creationId xmlns:a16="http://schemas.microsoft.com/office/drawing/2014/main" id="{01934789-D581-9132-554D-8E4EB9237B21}"/>
              </a:ext>
            </a:extLst>
          </p:cNvPr>
          <p:cNvCxnSpPr>
            <a:cxnSpLocks/>
          </p:cNvCxnSpPr>
          <p:nvPr/>
        </p:nvCxnSpPr>
        <p:spPr>
          <a:xfrm>
            <a:off x="-8494202" y="6107198"/>
            <a:ext cx="587822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9" name="TextBox 448">
            <a:extLst>
              <a:ext uri="{FF2B5EF4-FFF2-40B4-BE49-F238E27FC236}">
                <a16:creationId xmlns:a16="http://schemas.microsoft.com/office/drawing/2014/main" id="{03FC6B7F-4335-D613-470D-F75F123CC35F}"/>
              </a:ext>
            </a:extLst>
          </p:cNvPr>
          <p:cNvSpPr txBox="1"/>
          <p:nvPr/>
        </p:nvSpPr>
        <p:spPr>
          <a:xfrm>
            <a:off x="-8333947" y="5222029"/>
            <a:ext cx="4029049" cy="31598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900" dirty="0"/>
              <a:t>학습 수준은 다소 미흡으로 지난주 배운 단원에 대한 이해도가 낮은 편이네요</a:t>
            </a:r>
            <a:r>
              <a:rPr lang="en-US" altLang="ko-KR" sz="900" dirty="0"/>
              <a:t>.</a:t>
            </a:r>
          </a:p>
          <a:p>
            <a:pPr algn="ctr">
              <a:lnSpc>
                <a:spcPct val="120000"/>
              </a:lnSpc>
            </a:pPr>
            <a:r>
              <a:rPr lang="ko-KR" altLang="en-US" sz="900" dirty="0"/>
              <a:t>전체 학습량은 적은 편이고 </a:t>
            </a:r>
            <a:r>
              <a:rPr lang="en-US" altLang="ko-KR" sz="900" dirty="0"/>
              <a:t>, </a:t>
            </a:r>
            <a:r>
              <a:rPr lang="ko-KR" altLang="en-US" sz="900" dirty="0"/>
              <a:t>그중 동영상 학습량이 적은 편이에요</a:t>
            </a:r>
            <a:r>
              <a:rPr lang="en-US" altLang="ko-KR" sz="900" dirty="0"/>
              <a:t>.</a:t>
            </a:r>
            <a:endParaRPr lang="en-US" altLang="ko-KR" sz="1000" dirty="0"/>
          </a:p>
        </p:txBody>
      </p:sp>
      <p:sp>
        <p:nvSpPr>
          <p:cNvPr id="450" name="TextBox 449">
            <a:extLst>
              <a:ext uri="{FF2B5EF4-FFF2-40B4-BE49-F238E27FC236}">
                <a16:creationId xmlns:a16="http://schemas.microsoft.com/office/drawing/2014/main" id="{9D7326A5-9442-4AC6-08F8-691674239DE7}"/>
              </a:ext>
            </a:extLst>
          </p:cNvPr>
          <p:cNvSpPr txBox="1"/>
          <p:nvPr/>
        </p:nvSpPr>
        <p:spPr>
          <a:xfrm>
            <a:off x="-3878265" y="4104144"/>
            <a:ext cx="89447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>
                <a:solidFill>
                  <a:prstClr val="black"/>
                </a:solidFill>
              </a:rPr>
              <a:t>문제풀이 학습 현황</a:t>
            </a:r>
            <a:endParaRPr kumimoji="1" lang="x-none" altLang="en-US" sz="800" b="1" dirty="0">
              <a:solidFill>
                <a:prstClr val="black"/>
              </a:solidFill>
            </a:endParaRPr>
          </a:p>
        </p:txBody>
      </p:sp>
      <p:grpSp>
        <p:nvGrpSpPr>
          <p:cNvPr id="451" name="그룹 450">
            <a:extLst>
              <a:ext uri="{FF2B5EF4-FFF2-40B4-BE49-F238E27FC236}">
                <a16:creationId xmlns:a16="http://schemas.microsoft.com/office/drawing/2014/main" id="{E2737A1C-B6A5-6224-EC34-251362A1263D}"/>
              </a:ext>
            </a:extLst>
          </p:cNvPr>
          <p:cNvGrpSpPr/>
          <p:nvPr/>
        </p:nvGrpSpPr>
        <p:grpSpPr>
          <a:xfrm>
            <a:off x="-6696877" y="4059792"/>
            <a:ext cx="720968" cy="1088738"/>
            <a:chOff x="2289559" y="4309758"/>
            <a:chExt cx="720968" cy="1088738"/>
          </a:xfrm>
        </p:grpSpPr>
        <p:sp>
          <p:nvSpPr>
            <p:cNvPr id="452" name="자유형: 도형 451">
              <a:extLst>
                <a:ext uri="{FF2B5EF4-FFF2-40B4-BE49-F238E27FC236}">
                  <a16:creationId xmlns:a16="http://schemas.microsoft.com/office/drawing/2014/main" id="{6B49F17A-AA92-F5D1-9CD9-AD0B57972164}"/>
                </a:ext>
              </a:extLst>
            </p:cNvPr>
            <p:cNvSpPr/>
            <p:nvPr/>
          </p:nvSpPr>
          <p:spPr>
            <a:xfrm>
              <a:off x="2508736" y="4946696"/>
              <a:ext cx="282610" cy="451800"/>
            </a:xfrm>
            <a:custGeom>
              <a:avLst/>
              <a:gdLst>
                <a:gd name="connsiteX0" fmla="*/ 0 w 604960"/>
                <a:gd name="connsiteY0" fmla="*/ 0 h 967128"/>
                <a:gd name="connsiteX1" fmla="*/ 604960 w 604960"/>
                <a:gd name="connsiteY1" fmla="*/ 0 h 967128"/>
                <a:gd name="connsiteX2" fmla="*/ 604960 w 604960"/>
                <a:gd name="connsiteY2" fmla="*/ 967128 h 967128"/>
                <a:gd name="connsiteX3" fmla="*/ 304429 w 604960"/>
                <a:gd name="connsiteY3" fmla="*/ 576634 h 967128"/>
                <a:gd name="connsiteX4" fmla="*/ 3897 w 604960"/>
                <a:gd name="connsiteY4" fmla="*/ 967128 h 967128"/>
                <a:gd name="connsiteX5" fmla="*/ 0 w 604960"/>
                <a:gd name="connsiteY5" fmla="*/ 967128 h 967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4960" h="967128">
                  <a:moveTo>
                    <a:pt x="0" y="0"/>
                  </a:moveTo>
                  <a:lnTo>
                    <a:pt x="604960" y="0"/>
                  </a:lnTo>
                  <a:lnTo>
                    <a:pt x="604960" y="967128"/>
                  </a:lnTo>
                  <a:lnTo>
                    <a:pt x="304429" y="576634"/>
                  </a:lnTo>
                  <a:lnTo>
                    <a:pt x="3897" y="967128"/>
                  </a:lnTo>
                  <a:lnTo>
                    <a:pt x="0" y="967128"/>
                  </a:lnTo>
                  <a:close/>
                </a:path>
              </a:pathLst>
            </a:custGeom>
            <a:solidFill>
              <a:srgbClr val="1E1CA3"/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453" name="육각형 452">
              <a:extLst>
                <a:ext uri="{FF2B5EF4-FFF2-40B4-BE49-F238E27FC236}">
                  <a16:creationId xmlns:a16="http://schemas.microsoft.com/office/drawing/2014/main" id="{E87E847D-0F37-9034-96FF-F714110048D8}"/>
                </a:ext>
              </a:extLst>
            </p:cNvPr>
            <p:cNvSpPr/>
            <p:nvPr/>
          </p:nvSpPr>
          <p:spPr>
            <a:xfrm rot="16200000">
              <a:off x="2264463" y="4334854"/>
              <a:ext cx="771159" cy="720968"/>
            </a:xfrm>
            <a:prstGeom prst="hexagon">
              <a:avLst/>
            </a:prstGeom>
            <a:ln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454" name="TextBox 453">
              <a:extLst>
                <a:ext uri="{FF2B5EF4-FFF2-40B4-BE49-F238E27FC236}">
                  <a16:creationId xmlns:a16="http://schemas.microsoft.com/office/drawing/2014/main" id="{F9E46CD1-ABBC-B672-AB52-64BB2E407610}"/>
                </a:ext>
              </a:extLst>
            </p:cNvPr>
            <p:cNvSpPr txBox="1"/>
            <p:nvPr/>
          </p:nvSpPr>
          <p:spPr>
            <a:xfrm>
              <a:off x="2444857" y="4431284"/>
              <a:ext cx="410369" cy="49244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1600" b="1" dirty="0">
                  <a:solidFill>
                    <a:prstClr val="black"/>
                  </a:solidFill>
                </a:rPr>
                <a:t>다소</a:t>
              </a:r>
              <a:endParaRPr kumimoji="1" lang="en-US" altLang="ko-KR" sz="1600" b="1" dirty="0">
                <a:solidFill>
                  <a:prstClr val="black"/>
                </a:solidFill>
              </a:endParaRPr>
            </a:p>
            <a:p>
              <a:r>
                <a:rPr kumimoji="1" lang="ko-KR" altLang="en-US" sz="1600" b="1" dirty="0">
                  <a:solidFill>
                    <a:prstClr val="black"/>
                  </a:solidFill>
                </a:rPr>
                <a:t>미흡</a:t>
              </a:r>
              <a:endParaRPr kumimoji="1" lang="x-none" altLang="en-US" sz="1600" b="1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55" name="그룹 454">
            <a:extLst>
              <a:ext uri="{FF2B5EF4-FFF2-40B4-BE49-F238E27FC236}">
                <a16:creationId xmlns:a16="http://schemas.microsoft.com/office/drawing/2014/main" id="{6B64DD45-EE71-AA23-96CE-05654723E03F}"/>
              </a:ext>
            </a:extLst>
          </p:cNvPr>
          <p:cNvGrpSpPr/>
          <p:nvPr/>
        </p:nvGrpSpPr>
        <p:grpSpPr>
          <a:xfrm>
            <a:off x="-3299181" y="4453311"/>
            <a:ext cx="2328472" cy="857582"/>
            <a:chOff x="5710234" y="4703277"/>
            <a:chExt cx="2328472" cy="857582"/>
          </a:xfrm>
        </p:grpSpPr>
        <p:sp>
          <p:nvSpPr>
            <p:cNvPr id="456" name="TextBox 455">
              <a:extLst>
                <a:ext uri="{FF2B5EF4-FFF2-40B4-BE49-F238E27FC236}">
                  <a16:creationId xmlns:a16="http://schemas.microsoft.com/office/drawing/2014/main" id="{756D6E52-C125-14B1-2A8A-8C1591A30F7F}"/>
                </a:ext>
              </a:extLst>
            </p:cNvPr>
            <p:cNvSpPr txBox="1"/>
            <p:nvPr/>
          </p:nvSpPr>
          <p:spPr>
            <a:xfrm>
              <a:off x="5755218" y="4951577"/>
              <a:ext cx="634789" cy="276999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b="1" dirty="0">
                  <a:solidFill>
                    <a:prstClr val="black"/>
                  </a:solidFill>
                </a:rPr>
                <a:t>120 </a:t>
              </a:r>
              <a:r>
                <a:rPr kumimoji="1" lang="ko-KR" altLang="en-US" sz="1200" dirty="0">
                  <a:solidFill>
                    <a:prstClr val="black"/>
                  </a:solidFill>
                </a:rPr>
                <a:t>개</a:t>
              </a:r>
              <a:endParaRPr kumimoji="1" lang="x-none" altLang="en-US" dirty="0">
                <a:solidFill>
                  <a:prstClr val="black"/>
                </a:solidFill>
              </a:endParaRPr>
            </a:p>
          </p:txBody>
        </p:sp>
        <p:sp>
          <p:nvSpPr>
            <p:cNvPr id="457" name="TextBox 456">
              <a:extLst>
                <a:ext uri="{FF2B5EF4-FFF2-40B4-BE49-F238E27FC236}">
                  <a16:creationId xmlns:a16="http://schemas.microsoft.com/office/drawing/2014/main" id="{41C08130-6AFF-DC08-AFA2-3F1B657C3546}"/>
                </a:ext>
              </a:extLst>
            </p:cNvPr>
            <p:cNvSpPr txBox="1"/>
            <p:nvPr/>
          </p:nvSpPr>
          <p:spPr>
            <a:xfrm>
              <a:off x="7538512" y="4945561"/>
              <a:ext cx="476092" cy="276999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b="1" dirty="0">
                  <a:solidFill>
                    <a:prstClr val="black"/>
                  </a:solidFill>
                </a:rPr>
                <a:t>80 </a:t>
              </a:r>
              <a:r>
                <a:rPr kumimoji="1" lang="en-US" altLang="ko-KR" sz="1200" dirty="0">
                  <a:solidFill>
                    <a:prstClr val="black"/>
                  </a:solidFill>
                </a:rPr>
                <a:t>%</a:t>
              </a:r>
              <a:endParaRPr kumimoji="1" lang="x-none" altLang="en-US" dirty="0">
                <a:solidFill>
                  <a:prstClr val="black"/>
                </a:solidFill>
              </a:endParaRPr>
            </a:p>
          </p:txBody>
        </p:sp>
        <p:sp>
          <p:nvSpPr>
            <p:cNvPr id="458" name="사각형: 둥근 모서리 457">
              <a:extLst>
                <a:ext uri="{FF2B5EF4-FFF2-40B4-BE49-F238E27FC236}">
                  <a16:creationId xmlns:a16="http://schemas.microsoft.com/office/drawing/2014/main" id="{54DFFBF6-B108-52E9-6EE1-DEDEAE608E5D}"/>
                </a:ext>
              </a:extLst>
            </p:cNvPr>
            <p:cNvSpPr/>
            <p:nvPr/>
          </p:nvSpPr>
          <p:spPr>
            <a:xfrm>
              <a:off x="5710234" y="4707366"/>
              <a:ext cx="689291" cy="195156"/>
            </a:xfrm>
            <a:prstGeom prst="round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ctr" anchorCtr="0">
              <a:noAutofit/>
            </a:bodyPr>
            <a:lstStyle/>
            <a:p>
              <a:pPr algn="ctr" defTabSz="914309"/>
              <a:r>
                <a:rPr kumimoji="1" lang="ko-KR" altLang="en-US" sz="700" b="1" dirty="0"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학습량</a:t>
              </a:r>
            </a:p>
          </p:txBody>
        </p:sp>
        <p:sp>
          <p:nvSpPr>
            <p:cNvPr id="459" name="사각형: 둥근 모서리 458">
              <a:extLst>
                <a:ext uri="{FF2B5EF4-FFF2-40B4-BE49-F238E27FC236}">
                  <a16:creationId xmlns:a16="http://schemas.microsoft.com/office/drawing/2014/main" id="{04FEDCE8-CE29-E2DC-58BD-CCC872900607}"/>
                </a:ext>
              </a:extLst>
            </p:cNvPr>
            <p:cNvSpPr/>
            <p:nvPr/>
          </p:nvSpPr>
          <p:spPr>
            <a:xfrm>
              <a:off x="7349415" y="4703277"/>
              <a:ext cx="689291" cy="195155"/>
            </a:xfrm>
            <a:prstGeom prst="round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ctr" anchorCtr="0">
              <a:noAutofit/>
            </a:bodyPr>
            <a:lstStyle/>
            <a:p>
              <a:pPr algn="ctr" defTabSz="914309"/>
              <a:r>
                <a:rPr kumimoji="1" lang="ko-KR" altLang="en-US" sz="700" b="1" dirty="0" err="1"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정답률</a:t>
              </a:r>
              <a:endParaRPr kumimoji="1" lang="ko-KR" altLang="en-US" sz="7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460" name="TextBox 459">
              <a:extLst>
                <a:ext uri="{FF2B5EF4-FFF2-40B4-BE49-F238E27FC236}">
                  <a16:creationId xmlns:a16="http://schemas.microsoft.com/office/drawing/2014/main" id="{8428491F-C95A-53DA-A3FE-A7B7DB3377D5}"/>
                </a:ext>
              </a:extLst>
            </p:cNvPr>
            <p:cNvSpPr txBox="1"/>
            <p:nvPr/>
          </p:nvSpPr>
          <p:spPr>
            <a:xfrm>
              <a:off x="5863723" y="5355830"/>
              <a:ext cx="307777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1200" b="1" dirty="0">
                  <a:solidFill>
                    <a:prstClr val="black"/>
                  </a:solidFill>
                </a:rPr>
                <a:t>많음</a:t>
              </a:r>
              <a:endParaRPr kumimoji="1" lang="x-none" altLang="en-US" sz="1200" dirty="0">
                <a:solidFill>
                  <a:prstClr val="black"/>
                </a:solidFill>
              </a:endParaRPr>
            </a:p>
          </p:txBody>
        </p:sp>
        <p:sp>
          <p:nvSpPr>
            <p:cNvPr id="461" name="TextBox 460">
              <a:extLst>
                <a:ext uri="{FF2B5EF4-FFF2-40B4-BE49-F238E27FC236}">
                  <a16:creationId xmlns:a16="http://schemas.microsoft.com/office/drawing/2014/main" id="{7AE831DF-0AAD-9CCB-C6F8-1F201F4BCE15}"/>
                </a:ext>
              </a:extLst>
            </p:cNvPr>
            <p:cNvSpPr txBox="1"/>
            <p:nvPr/>
          </p:nvSpPr>
          <p:spPr>
            <a:xfrm>
              <a:off x="7553291" y="5376193"/>
              <a:ext cx="307777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1200" b="1">
                  <a:solidFill>
                    <a:prstClr val="black"/>
                  </a:solidFill>
                </a:rPr>
                <a:t>높음</a:t>
              </a:r>
              <a:endParaRPr kumimoji="1" lang="x-none" altLang="en-US" sz="1200" dirty="0">
                <a:solidFill>
                  <a:prstClr val="black"/>
                </a:solidFill>
              </a:endParaRPr>
            </a:p>
          </p:txBody>
        </p:sp>
      </p:grpSp>
      <p:sp>
        <p:nvSpPr>
          <p:cNvPr id="462" name="직사각형 461">
            <a:extLst>
              <a:ext uri="{FF2B5EF4-FFF2-40B4-BE49-F238E27FC236}">
                <a16:creationId xmlns:a16="http://schemas.microsoft.com/office/drawing/2014/main" id="{42685748-98E7-9278-CBEF-910C32E8E86F}"/>
              </a:ext>
            </a:extLst>
          </p:cNvPr>
          <p:cNvSpPr/>
          <p:nvPr/>
        </p:nvSpPr>
        <p:spPr>
          <a:xfrm>
            <a:off x="-8663502" y="3893182"/>
            <a:ext cx="8486234" cy="2697929"/>
          </a:xfrm>
          <a:prstGeom prst="rect">
            <a:avLst/>
          </a:prstGeom>
          <a:solidFill>
            <a:schemeClr val="bg1">
              <a:alpha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grpSp>
        <p:nvGrpSpPr>
          <p:cNvPr id="463" name="그룹 244">
            <a:extLst>
              <a:ext uri="{FF2B5EF4-FFF2-40B4-BE49-F238E27FC236}">
                <a16:creationId xmlns:a16="http://schemas.microsoft.com/office/drawing/2014/main" id="{970A4344-9FCF-4738-E7E3-18EFAB26B970}"/>
              </a:ext>
            </a:extLst>
          </p:cNvPr>
          <p:cNvGrpSpPr/>
          <p:nvPr/>
        </p:nvGrpSpPr>
        <p:grpSpPr>
          <a:xfrm>
            <a:off x="-6381681" y="4701995"/>
            <a:ext cx="4060727" cy="931944"/>
            <a:chOff x="2443846" y="7176193"/>
            <a:chExt cx="4060727" cy="931944"/>
          </a:xfrm>
        </p:grpSpPr>
        <p:sp>
          <p:nvSpPr>
            <p:cNvPr id="464" name="TextBox 463">
              <a:extLst>
                <a:ext uri="{FF2B5EF4-FFF2-40B4-BE49-F238E27FC236}">
                  <a16:creationId xmlns:a16="http://schemas.microsoft.com/office/drawing/2014/main" id="{3FB50692-4839-177A-1D88-405F29D609AC}"/>
                </a:ext>
              </a:extLst>
            </p:cNvPr>
            <p:cNvSpPr txBox="1"/>
            <p:nvPr/>
          </p:nvSpPr>
          <p:spPr>
            <a:xfrm>
              <a:off x="2443846" y="7176193"/>
              <a:ext cx="4060727" cy="4810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ko-KR" altLang="en-US" sz="900" b="1" dirty="0">
                  <a:solidFill>
                    <a:prstClr val="black"/>
                  </a:solidFill>
                </a:rPr>
                <a:t>학습이 충분히 되지 않았어요</a:t>
              </a:r>
              <a:r>
                <a:rPr lang="en-US" altLang="ko-KR" sz="900" b="1" dirty="0">
                  <a:solidFill>
                    <a:prstClr val="black"/>
                  </a:solidFill>
                </a:rPr>
                <a:t>.</a:t>
              </a:r>
            </a:p>
            <a:p>
              <a:pPr algn="ctr">
                <a:lnSpc>
                  <a:spcPct val="150000"/>
                </a:lnSpc>
              </a:pPr>
              <a:r>
                <a:rPr lang="ko-KR" altLang="en-US" sz="900" b="1" dirty="0">
                  <a:solidFill>
                    <a:prstClr val="black"/>
                  </a:solidFill>
                </a:rPr>
                <a:t>학생들에게 과목 별로 어떤 학습을 진행해야 하는지</a:t>
              </a:r>
              <a:r>
                <a:rPr lang="en-US" altLang="ko-KR" sz="900" b="1" dirty="0">
                  <a:solidFill>
                    <a:prstClr val="black"/>
                  </a:solidFill>
                </a:rPr>
                <a:t> </a:t>
              </a:r>
              <a:r>
                <a:rPr lang="ko-KR" altLang="en-US" sz="900" b="1" dirty="0">
                  <a:solidFill>
                    <a:prstClr val="black"/>
                  </a:solidFill>
                </a:rPr>
                <a:t>소개해 보면 어떨까요</a:t>
              </a:r>
              <a:r>
                <a:rPr lang="en-US" altLang="ko-KR" sz="900" b="1" dirty="0">
                  <a:solidFill>
                    <a:prstClr val="black"/>
                  </a:solidFill>
                </a:rPr>
                <a:t>?</a:t>
              </a:r>
            </a:p>
          </p:txBody>
        </p:sp>
        <p:sp>
          <p:nvSpPr>
            <p:cNvPr id="465" name="모서리가 둥근 직사각형 30">
              <a:extLst>
                <a:ext uri="{FF2B5EF4-FFF2-40B4-BE49-F238E27FC236}">
                  <a16:creationId xmlns:a16="http://schemas.microsoft.com/office/drawing/2014/main" id="{A8681E17-E361-9D1A-A5D5-231A3FBF45E1}"/>
                </a:ext>
              </a:extLst>
            </p:cNvPr>
            <p:cNvSpPr/>
            <p:nvPr/>
          </p:nvSpPr>
          <p:spPr>
            <a:xfrm>
              <a:off x="3743340" y="7798086"/>
              <a:ext cx="1388258" cy="310051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12700" cap="flat">
              <a:solidFill>
                <a:schemeClr val="tx1">
                  <a:lumMod val="75000"/>
                  <a:lumOff val="25000"/>
                </a:schemeClr>
              </a:solidFill>
              <a:miter lim="400000"/>
            </a:ln>
            <a:effectLst/>
          </p:spPr>
          <p:txBody>
            <a:bodyPr wrap="square" lIns="0" tIns="0" rIns="0" bIns="0" numCol="1" rtlCol="0" anchor="ctr" anchorCtr="0">
              <a:noAutofit/>
            </a:bodyPr>
            <a:lstStyle/>
            <a:p>
              <a:pPr algn="ctr" defTabSz="914309"/>
              <a:r>
                <a:rPr kumimoji="1" lang="ko-KR" altLang="en-US" sz="900" dirty="0"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학습 콘텐츠 소개하기</a:t>
              </a:r>
              <a:endParaRPr kumimoji="1" lang="x-none" altLang="en-US" sz="900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</p:grpSp>
      <p:sp>
        <p:nvSpPr>
          <p:cNvPr id="466" name="Rounded Rectangle">
            <a:extLst>
              <a:ext uri="{FF2B5EF4-FFF2-40B4-BE49-F238E27FC236}">
                <a16:creationId xmlns:a16="http://schemas.microsoft.com/office/drawing/2014/main" id="{9D58DCB3-E9C9-A00E-516E-C212B38CF279}"/>
              </a:ext>
            </a:extLst>
          </p:cNvPr>
          <p:cNvSpPr/>
          <p:nvPr/>
        </p:nvSpPr>
        <p:spPr>
          <a:xfrm>
            <a:off x="-5304260" y="4669229"/>
            <a:ext cx="222454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2-2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467" name="Rounded Rectangle">
            <a:extLst>
              <a:ext uri="{FF2B5EF4-FFF2-40B4-BE49-F238E27FC236}">
                <a16:creationId xmlns:a16="http://schemas.microsoft.com/office/drawing/2014/main" id="{B5C06D05-E59E-D016-2229-745F118F89AC}"/>
              </a:ext>
            </a:extLst>
          </p:cNvPr>
          <p:cNvSpPr/>
          <p:nvPr/>
        </p:nvSpPr>
        <p:spPr>
          <a:xfrm>
            <a:off x="-5129009" y="5288756"/>
            <a:ext cx="222454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2-3</a:t>
            </a:r>
            <a:endParaRPr sz="700" dirty="0">
              <a:solidFill>
                <a:schemeClr val="bg1"/>
              </a:solidFill>
            </a:endParaRPr>
          </a:p>
        </p:txBody>
      </p:sp>
      <p:grpSp>
        <p:nvGrpSpPr>
          <p:cNvPr id="468" name="그룹 467">
            <a:extLst>
              <a:ext uri="{FF2B5EF4-FFF2-40B4-BE49-F238E27FC236}">
                <a16:creationId xmlns:a16="http://schemas.microsoft.com/office/drawing/2014/main" id="{89EA9726-D80D-1A44-416E-C4FFAC660040}"/>
              </a:ext>
            </a:extLst>
          </p:cNvPr>
          <p:cNvGrpSpPr/>
          <p:nvPr/>
        </p:nvGrpSpPr>
        <p:grpSpPr>
          <a:xfrm>
            <a:off x="7554143" y="922446"/>
            <a:ext cx="1123678" cy="195246"/>
            <a:chOff x="3386022" y="1238010"/>
            <a:chExt cx="1123678" cy="195246"/>
          </a:xfrm>
        </p:grpSpPr>
        <p:sp>
          <p:nvSpPr>
            <p:cNvPr id="469" name="2020년 6월 09일">
              <a:extLst>
                <a:ext uri="{FF2B5EF4-FFF2-40B4-BE49-F238E27FC236}">
                  <a16:creationId xmlns:a16="http://schemas.microsoft.com/office/drawing/2014/main" id="{053A2CB1-D282-C3B5-F9CE-88840FEFABF6}"/>
                </a:ext>
              </a:extLst>
            </p:cNvPr>
            <p:cNvSpPr txBox="1"/>
            <p:nvPr/>
          </p:nvSpPr>
          <p:spPr>
            <a:xfrm>
              <a:off x="3684153" y="1238010"/>
              <a:ext cx="825547" cy="195246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="" xmlns:ma14="http://schemas.microsoft.com/office/mac/drawingml/2011/main" xmlns:a14="http://schemas.microsoft.com/office/drawing/2010/main" xmlns:m="http://schemas.openxmlformats.org/officeDocument/2006/math" val="1"/>
              </a:ext>
            </a:extLst>
          </p:spPr>
          <p:txBody>
            <a:bodyPr wrap="none" lIns="35719" tIns="35719" rIns="35719" bIns="35719" anchor="ctr">
              <a:spAutoFit/>
            </a:bodyPr>
            <a:lstStyle>
              <a:lvl1pPr>
                <a:defRPr sz="1300">
                  <a:solidFill>
                    <a:srgbClr val="343434"/>
                  </a:solidFill>
                  <a:latin typeface="Apple SD 산돌고딕 Neo 볼드체"/>
                  <a:ea typeface="Apple SD 산돌고딕 Neo 볼드체"/>
                  <a:cs typeface="Apple SD 산돌고딕 Neo 볼드체"/>
                  <a:sym typeface="Apple SD 산돌고딕 Neo 볼드체"/>
                </a:defRPr>
              </a:lvl1pPr>
            </a:lstStyle>
            <a:p>
              <a:pPr algn="ctr"/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2024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년 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3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~</a:t>
              </a:r>
              <a:r>
                <a:rPr lang="en-US" altLang="ko-KR" sz="800" b="1" dirty="0">
                  <a:solidFill>
                    <a:srgbClr val="7E44FB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6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endParaRPr sz="800" dirty="0">
                <a:solidFill>
                  <a:prstClr val="black">
                    <a:lumMod val="50000"/>
                    <a:lumOff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470" name="꺽쇠.png" descr="꺽쇠.png">
              <a:extLst>
                <a:ext uri="{FF2B5EF4-FFF2-40B4-BE49-F238E27FC236}">
                  <a16:creationId xmlns:a16="http://schemas.microsoft.com/office/drawing/2014/main" id="{15A100E2-E385-CE94-67A2-093F5709033B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 flipH="1">
              <a:off x="3386022" y="1299227"/>
              <a:ext cx="98011" cy="98011"/>
            </a:xfrm>
            <a:prstGeom prst="rect">
              <a:avLst/>
            </a:prstGeom>
            <a:ln w="12700">
              <a:miter lim="400000"/>
            </a:ln>
          </p:spPr>
        </p:pic>
      </p:grpSp>
    </p:spTree>
    <p:extLst>
      <p:ext uri="{BB962C8B-B14F-4D97-AF65-F5344CB8AC3E}">
        <p14:creationId xmlns:p14="http://schemas.microsoft.com/office/powerpoint/2010/main" val="2252401903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3" name="표 92">
            <a:extLst>
              <a:ext uri="{FF2B5EF4-FFF2-40B4-BE49-F238E27FC236}">
                <a16:creationId xmlns:a16="http://schemas.microsoft.com/office/drawing/2014/main" id="{E30FF292-3C44-FE68-4470-83852401A6CC}"/>
              </a:ext>
            </a:extLst>
          </p:cNvPr>
          <p:cNvGraphicFramePr>
            <a:graphicFrameLocks noGrp="1"/>
          </p:cNvGraphicFramePr>
          <p:nvPr/>
        </p:nvGraphicFramePr>
        <p:xfrm>
          <a:off x="9042400" y="111727"/>
          <a:ext cx="3064806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2905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리포트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TEA-AIR-MON-008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담임교사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과목리포트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(2/2)_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데이터 없음</a:t>
                      </a:r>
                      <a:endParaRPr lang="ko-KR" altLang="en-US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" name="Google Shape;912;p23">
            <a:extLst>
              <a:ext uri="{FF2B5EF4-FFF2-40B4-BE49-F238E27FC236}">
                <a16:creationId xmlns:a16="http://schemas.microsoft.com/office/drawing/2014/main" id="{984A011D-1AF4-B0AB-16C2-D15EAB3BEC5E}"/>
              </a:ext>
            </a:extLst>
          </p:cNvPr>
          <p:cNvGraphicFramePr/>
          <p:nvPr/>
        </p:nvGraphicFramePr>
        <p:xfrm>
          <a:off x="9032626" y="1312371"/>
          <a:ext cx="3047759" cy="89076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94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1835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리포트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최초 진입 시 개설한 과목이 없을 경우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학습이 충분히 되지 않았어요 학생들에게 과목 별로 어떤 학습을 진행해야 하는 지 소개해 보면 어떨까요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?”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문구와 학습 콘텐츠 소개하기 버튼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4-1 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학습 콘텐츠 소개하기 이동 버튼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개설하기 버튼 클릭 시 </a:t>
                      </a:r>
                      <a:r>
                        <a:rPr lang="en-US" altLang="ko-KR" sz="700" b="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04.cotents AI </a:t>
                      </a:r>
                      <a:r>
                        <a:rPr lang="ko-KR" altLang="en-US" sz="700" b="0" u="sng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추천콘텐츠</a:t>
                      </a:r>
                      <a:r>
                        <a:rPr lang="ko-KR" altLang="en-US" sz="700" b="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[TEA-CON-AI-001]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화면 이동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5384030"/>
                  </a:ext>
                </a:extLst>
              </a:tr>
            </a:tbl>
          </a:graphicData>
        </a:graphic>
      </p:graphicFrame>
      <p:sp>
        <p:nvSpPr>
          <p:cNvPr id="9" name="모서리가 둥근 직사각형 268">
            <a:extLst>
              <a:ext uri="{FF2B5EF4-FFF2-40B4-BE49-F238E27FC236}">
                <a16:creationId xmlns:a16="http://schemas.microsoft.com/office/drawing/2014/main" id="{6A06D79C-28FD-8CC4-5338-9BC18B391157}"/>
              </a:ext>
            </a:extLst>
          </p:cNvPr>
          <p:cNvSpPr>
            <a:spLocks/>
          </p:cNvSpPr>
          <p:nvPr/>
        </p:nvSpPr>
        <p:spPr>
          <a:xfrm>
            <a:off x="294823" y="242920"/>
            <a:ext cx="8406847" cy="11755828"/>
          </a:xfrm>
          <a:prstGeom prst="roundRect">
            <a:avLst>
              <a:gd name="adj" fmla="val 1663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grpSp>
        <p:nvGrpSpPr>
          <p:cNvPr id="10" name="그룹 9">
            <a:extLst>
              <a:ext uri="{FF2B5EF4-FFF2-40B4-BE49-F238E27FC236}">
                <a16:creationId xmlns:a16="http://schemas.microsoft.com/office/drawing/2014/main" id="{7AAA8EBD-588A-0ABB-5D66-8A60CA1134A0}"/>
              </a:ext>
            </a:extLst>
          </p:cNvPr>
          <p:cNvGrpSpPr/>
          <p:nvPr/>
        </p:nvGrpSpPr>
        <p:grpSpPr>
          <a:xfrm>
            <a:off x="58821" y="58628"/>
            <a:ext cx="8903367" cy="522455"/>
            <a:chOff x="-49149" y="6300930"/>
            <a:chExt cx="8903367" cy="522455"/>
          </a:xfrm>
        </p:grpSpPr>
        <p:sp>
          <p:nvSpPr>
            <p:cNvPr id="11" name="직사각형 10">
              <a:extLst>
                <a:ext uri="{FF2B5EF4-FFF2-40B4-BE49-F238E27FC236}">
                  <a16:creationId xmlns:a16="http://schemas.microsoft.com/office/drawing/2014/main" id="{6DEEBF4C-F9A9-35EC-B148-BA21BDA70330}"/>
                </a:ext>
              </a:extLst>
            </p:cNvPr>
            <p:cNvSpPr/>
            <p:nvPr/>
          </p:nvSpPr>
          <p:spPr>
            <a:xfrm>
              <a:off x="-49149" y="6300930"/>
              <a:ext cx="8903367" cy="52245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12" name="Cutout">
              <a:extLst>
                <a:ext uri="{FF2B5EF4-FFF2-40B4-BE49-F238E27FC236}">
                  <a16:creationId xmlns:a16="http://schemas.microsoft.com/office/drawing/2014/main" id="{F6AE4E68-2E07-86E3-B5E6-7B66E6C49305}"/>
                </a:ext>
              </a:extLst>
            </p:cNvPr>
            <p:cNvGrpSpPr/>
            <p:nvPr/>
          </p:nvGrpSpPr>
          <p:grpSpPr>
            <a:xfrm rot="5400000">
              <a:off x="4206901" y="2309943"/>
              <a:ext cx="277006" cy="8512275"/>
              <a:chOff x="6402383" y="1619639"/>
              <a:chExt cx="239718" cy="898136"/>
            </a:xfrm>
            <a:solidFill>
              <a:srgbClr val="FFFFFF"/>
            </a:solidFill>
          </p:grpSpPr>
          <p:sp>
            <p:nvSpPr>
              <p:cNvPr id="17" name="Fill">
                <a:extLst>
                  <a:ext uri="{FF2B5EF4-FFF2-40B4-BE49-F238E27FC236}">
                    <a16:creationId xmlns:a16="http://schemas.microsoft.com/office/drawing/2014/main" id="{7FB1667C-37DE-EEF8-4008-653211AC37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2383" y="1619639"/>
                <a:ext cx="239713" cy="898136"/>
              </a:xfrm>
              <a:custGeom>
                <a:avLst/>
                <a:gdLst>
                  <a:gd name="T0" fmla="*/ 74 w 151"/>
                  <a:gd name="T1" fmla="*/ 588 h 588"/>
                  <a:gd name="T2" fmla="*/ 151 w 151"/>
                  <a:gd name="T3" fmla="*/ 518 h 588"/>
                  <a:gd name="T4" fmla="*/ 74 w 151"/>
                  <a:gd name="T5" fmla="*/ 441 h 588"/>
                  <a:gd name="T6" fmla="*/ 151 w 151"/>
                  <a:gd name="T7" fmla="*/ 375 h 588"/>
                  <a:gd name="T8" fmla="*/ 74 w 151"/>
                  <a:gd name="T9" fmla="*/ 294 h 588"/>
                  <a:gd name="T10" fmla="*/ 151 w 151"/>
                  <a:gd name="T11" fmla="*/ 231 h 588"/>
                  <a:gd name="T12" fmla="*/ 74 w 151"/>
                  <a:gd name="T13" fmla="*/ 147 h 588"/>
                  <a:gd name="T14" fmla="*/ 151 w 151"/>
                  <a:gd name="T15" fmla="*/ 88 h 588"/>
                  <a:gd name="T16" fmla="*/ 74 w 151"/>
                  <a:gd name="T17" fmla="*/ 0 h 588"/>
                  <a:gd name="T18" fmla="*/ 0 w 151"/>
                  <a:gd name="T19" fmla="*/ 0 h 588"/>
                  <a:gd name="T20" fmla="*/ 78 w 151"/>
                  <a:gd name="T21" fmla="*/ 88 h 588"/>
                  <a:gd name="T22" fmla="*/ 0 w 151"/>
                  <a:gd name="T23" fmla="*/ 147 h 588"/>
                  <a:gd name="T24" fmla="*/ 78 w 151"/>
                  <a:gd name="T25" fmla="*/ 231 h 588"/>
                  <a:gd name="T26" fmla="*/ 0 w 151"/>
                  <a:gd name="T27" fmla="*/ 294 h 588"/>
                  <a:gd name="T28" fmla="*/ 78 w 151"/>
                  <a:gd name="T29" fmla="*/ 375 h 588"/>
                  <a:gd name="T30" fmla="*/ 0 w 151"/>
                  <a:gd name="T31" fmla="*/ 441 h 588"/>
                  <a:gd name="T32" fmla="*/ 78 w 151"/>
                  <a:gd name="T33" fmla="*/ 518 h 588"/>
                  <a:gd name="T34" fmla="*/ 0 w 151"/>
                  <a:gd name="T35" fmla="*/ 588 h 588"/>
                  <a:gd name="T36" fmla="*/ 74 w 151"/>
                  <a:gd name="T3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1" h="588">
                    <a:moveTo>
                      <a:pt x="74" y="588"/>
                    </a:moveTo>
                    <a:lnTo>
                      <a:pt x="151" y="518"/>
                    </a:lnTo>
                    <a:lnTo>
                      <a:pt x="74" y="441"/>
                    </a:lnTo>
                    <a:lnTo>
                      <a:pt x="151" y="375"/>
                    </a:lnTo>
                    <a:lnTo>
                      <a:pt x="74" y="294"/>
                    </a:lnTo>
                    <a:lnTo>
                      <a:pt x="151" y="231"/>
                    </a:lnTo>
                    <a:lnTo>
                      <a:pt x="74" y="147"/>
                    </a:lnTo>
                    <a:lnTo>
                      <a:pt x="151" y="88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78" y="88"/>
                    </a:lnTo>
                    <a:lnTo>
                      <a:pt x="0" y="147"/>
                    </a:lnTo>
                    <a:lnTo>
                      <a:pt x="78" y="231"/>
                    </a:lnTo>
                    <a:lnTo>
                      <a:pt x="0" y="294"/>
                    </a:lnTo>
                    <a:lnTo>
                      <a:pt x="78" y="375"/>
                    </a:lnTo>
                    <a:lnTo>
                      <a:pt x="0" y="441"/>
                    </a:lnTo>
                    <a:lnTo>
                      <a:pt x="78" y="518"/>
                    </a:lnTo>
                    <a:lnTo>
                      <a:pt x="0" y="588"/>
                    </a:lnTo>
                    <a:lnTo>
                      <a:pt x="74" y="588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18" name="Border">
                <a:extLst>
                  <a:ext uri="{FF2B5EF4-FFF2-40B4-BE49-F238E27FC236}">
                    <a16:creationId xmlns:a16="http://schemas.microsoft.com/office/drawing/2014/main" id="{07471C7F-FEF3-26C0-F4F5-52344E412F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02388" y="1619639"/>
                <a:ext cx="239713" cy="898136"/>
              </a:xfrm>
              <a:custGeom>
                <a:avLst/>
                <a:gdLst>
                  <a:gd name="T0" fmla="*/ 0 w 909"/>
                  <a:gd name="T1" fmla="*/ 0 h 3585"/>
                  <a:gd name="T2" fmla="*/ 467 w 909"/>
                  <a:gd name="T3" fmla="*/ 535 h 3585"/>
                  <a:gd name="T4" fmla="*/ 0 w 909"/>
                  <a:gd name="T5" fmla="*/ 896 h 3585"/>
                  <a:gd name="T6" fmla="*/ 467 w 909"/>
                  <a:gd name="T7" fmla="*/ 1409 h 3585"/>
                  <a:gd name="T8" fmla="*/ 0 w 909"/>
                  <a:gd name="T9" fmla="*/ 1793 h 3585"/>
                  <a:gd name="T10" fmla="*/ 467 w 909"/>
                  <a:gd name="T11" fmla="*/ 2284 h 3585"/>
                  <a:gd name="T12" fmla="*/ 0 w 909"/>
                  <a:gd name="T13" fmla="*/ 2689 h 3585"/>
                  <a:gd name="T14" fmla="*/ 467 w 909"/>
                  <a:gd name="T15" fmla="*/ 3158 h 3585"/>
                  <a:gd name="T16" fmla="*/ 0 w 909"/>
                  <a:gd name="T17" fmla="*/ 3585 h 3585"/>
                  <a:gd name="T18" fmla="*/ 442 w 909"/>
                  <a:gd name="T19" fmla="*/ 3585 h 3585"/>
                  <a:gd name="T20" fmla="*/ 909 w 909"/>
                  <a:gd name="T21" fmla="*/ 3158 h 3585"/>
                  <a:gd name="T22" fmla="*/ 442 w 909"/>
                  <a:gd name="T23" fmla="*/ 2689 h 3585"/>
                  <a:gd name="T24" fmla="*/ 909 w 909"/>
                  <a:gd name="T25" fmla="*/ 2284 h 3585"/>
                  <a:gd name="T26" fmla="*/ 442 w 909"/>
                  <a:gd name="T27" fmla="*/ 1793 h 3585"/>
                  <a:gd name="T28" fmla="*/ 909 w 909"/>
                  <a:gd name="T29" fmla="*/ 1409 h 3585"/>
                  <a:gd name="T30" fmla="*/ 442 w 909"/>
                  <a:gd name="T31" fmla="*/ 896 h 3585"/>
                  <a:gd name="T32" fmla="*/ 909 w 909"/>
                  <a:gd name="T33" fmla="*/ 535 h 3585"/>
                  <a:gd name="T34" fmla="*/ 442 w 909"/>
                  <a:gd name="T35" fmla="*/ 0 h 3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9" h="3585">
                    <a:moveTo>
                      <a:pt x="0" y="0"/>
                    </a:moveTo>
                    <a:lnTo>
                      <a:pt x="467" y="535"/>
                    </a:lnTo>
                    <a:lnTo>
                      <a:pt x="0" y="896"/>
                    </a:lnTo>
                    <a:lnTo>
                      <a:pt x="467" y="1409"/>
                    </a:lnTo>
                    <a:lnTo>
                      <a:pt x="0" y="1793"/>
                    </a:lnTo>
                    <a:lnTo>
                      <a:pt x="467" y="2284"/>
                    </a:lnTo>
                    <a:lnTo>
                      <a:pt x="0" y="2689"/>
                    </a:lnTo>
                    <a:lnTo>
                      <a:pt x="467" y="3158"/>
                    </a:lnTo>
                    <a:lnTo>
                      <a:pt x="0" y="3585"/>
                    </a:lnTo>
                    <a:moveTo>
                      <a:pt x="442" y="3585"/>
                    </a:moveTo>
                    <a:lnTo>
                      <a:pt x="909" y="3158"/>
                    </a:lnTo>
                    <a:lnTo>
                      <a:pt x="442" y="2689"/>
                    </a:lnTo>
                    <a:lnTo>
                      <a:pt x="909" y="2284"/>
                    </a:lnTo>
                    <a:lnTo>
                      <a:pt x="442" y="1793"/>
                    </a:lnTo>
                    <a:lnTo>
                      <a:pt x="909" y="1409"/>
                    </a:lnTo>
                    <a:lnTo>
                      <a:pt x="442" y="896"/>
                    </a:lnTo>
                    <a:lnTo>
                      <a:pt x="909" y="535"/>
                    </a:lnTo>
                    <a:lnTo>
                      <a:pt x="442" y="0"/>
                    </a:lnTo>
                  </a:path>
                </a:pathLst>
              </a:custGeom>
              <a:noFill/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sp>
        <p:nvSpPr>
          <p:cNvPr id="21" name="텍스트 상자 68">
            <a:extLst>
              <a:ext uri="{FF2B5EF4-FFF2-40B4-BE49-F238E27FC236}">
                <a16:creationId xmlns:a16="http://schemas.microsoft.com/office/drawing/2014/main" id="{C2432FBF-4E9B-6E1D-B41B-B87FB4534AF6}"/>
              </a:ext>
            </a:extLst>
          </p:cNvPr>
          <p:cNvSpPr txBox="1"/>
          <p:nvPr/>
        </p:nvSpPr>
        <p:spPr>
          <a:xfrm>
            <a:off x="675535" y="641964"/>
            <a:ext cx="1115690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kumimoji="1" lang="ko-KR" altLang="en-US" sz="1000" b="1" dirty="0"/>
              <a:t>문제풀이 학습 현황</a:t>
            </a:r>
            <a:endParaRPr kumimoji="1" lang="ko-KR" altLang="en-US" sz="1000" dirty="0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64E47100-C28B-8A89-6563-10373F189F7E}"/>
              </a:ext>
            </a:extLst>
          </p:cNvPr>
          <p:cNvSpPr txBox="1"/>
          <p:nvPr/>
        </p:nvSpPr>
        <p:spPr>
          <a:xfrm>
            <a:off x="667808" y="3680166"/>
            <a:ext cx="942566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ctr"/>
            <a:r>
              <a:rPr lang="ko-KR" altLang="en-US" sz="1000" b="1" dirty="0"/>
              <a:t>동영상 학습시간</a:t>
            </a:r>
            <a:endParaRPr lang="en-US" altLang="ko-KR" sz="1000" b="1" dirty="0"/>
          </a:p>
        </p:txBody>
      </p:sp>
      <p:graphicFrame>
        <p:nvGraphicFramePr>
          <p:cNvPr id="26" name="표 752">
            <a:extLst>
              <a:ext uri="{FF2B5EF4-FFF2-40B4-BE49-F238E27FC236}">
                <a16:creationId xmlns:a16="http://schemas.microsoft.com/office/drawing/2014/main" id="{9C749A81-5EF0-4C55-8E5C-1466285EC0DF}"/>
              </a:ext>
            </a:extLst>
          </p:cNvPr>
          <p:cNvGraphicFramePr>
            <a:graphicFrameLocks noGrp="1"/>
          </p:cNvGraphicFramePr>
          <p:nvPr/>
        </p:nvGraphicFramePr>
        <p:xfrm>
          <a:off x="666059" y="1013112"/>
          <a:ext cx="7735694" cy="223345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85230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490380">
                  <a:extLst>
                    <a:ext uri="{9D8B030D-6E8A-4147-A177-3AD203B41FA5}">
                      <a16:colId xmlns:a16="http://schemas.microsoft.com/office/drawing/2014/main" val="2816591719"/>
                    </a:ext>
                  </a:extLst>
                </a:gridCol>
                <a:gridCol w="1290101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389851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1356601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1323531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</a:tblGrid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60257862"/>
                  </a:ext>
                </a:extLst>
              </a:tr>
            </a:tbl>
          </a:graphicData>
        </a:graphic>
      </p:graphicFrame>
      <p:sp>
        <p:nvSpPr>
          <p:cNvPr id="27" name="TextBox 26">
            <a:extLst>
              <a:ext uri="{FF2B5EF4-FFF2-40B4-BE49-F238E27FC236}">
                <a16:creationId xmlns:a16="http://schemas.microsoft.com/office/drawing/2014/main" id="{9848CA69-F9F1-1C56-71F1-0B7968B7F68D}"/>
              </a:ext>
            </a:extLst>
          </p:cNvPr>
          <p:cNvSpPr txBox="1"/>
          <p:nvPr/>
        </p:nvSpPr>
        <p:spPr>
          <a:xfrm>
            <a:off x="1100772" y="3315646"/>
            <a:ext cx="100508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인간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사회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환경과 행복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97135833-2CB8-19CE-A4C3-9E4AEF9A37C2}"/>
              </a:ext>
            </a:extLst>
          </p:cNvPr>
          <p:cNvSpPr txBox="1"/>
          <p:nvPr/>
        </p:nvSpPr>
        <p:spPr>
          <a:xfrm>
            <a:off x="2611837" y="3315646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자연환경과 인간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70135AD4-35F2-6653-E2FE-F09D3DE1FF67}"/>
              </a:ext>
            </a:extLst>
          </p:cNvPr>
          <p:cNvSpPr txBox="1"/>
          <p:nvPr/>
        </p:nvSpPr>
        <p:spPr>
          <a:xfrm>
            <a:off x="3931490" y="3315645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생활공간과 사회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1A6EA65F-BD84-2712-BA92-72987770E6CF}"/>
              </a:ext>
            </a:extLst>
          </p:cNvPr>
          <p:cNvSpPr txBox="1"/>
          <p:nvPr/>
        </p:nvSpPr>
        <p:spPr>
          <a:xfrm>
            <a:off x="5338838" y="3309297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인권보장과 헌법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F524E42E-CAD4-1275-37CF-E2E2DFCCB46C}"/>
              </a:ext>
            </a:extLst>
          </p:cNvPr>
          <p:cNvSpPr txBox="1"/>
          <p:nvPr/>
        </p:nvSpPr>
        <p:spPr>
          <a:xfrm>
            <a:off x="6669031" y="3315646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시장경제와 금융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59" name="모서리가 둥근 직사각형 1092">
            <a:extLst>
              <a:ext uri="{FF2B5EF4-FFF2-40B4-BE49-F238E27FC236}">
                <a16:creationId xmlns:a16="http://schemas.microsoft.com/office/drawing/2014/main" id="{61DD0D38-0B97-081C-0276-5CF7954DFC02}"/>
              </a:ext>
            </a:extLst>
          </p:cNvPr>
          <p:cNvSpPr/>
          <p:nvPr/>
        </p:nvSpPr>
        <p:spPr>
          <a:xfrm rot="16200000">
            <a:off x="1689115" y="2478047"/>
            <a:ext cx="45721" cy="2067750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kumimoji="1" lang="ko-KR" altLang="en-US"/>
          </a:p>
        </p:txBody>
      </p:sp>
      <p:grpSp>
        <p:nvGrpSpPr>
          <p:cNvPr id="61" name="그룹 60">
            <a:extLst>
              <a:ext uri="{FF2B5EF4-FFF2-40B4-BE49-F238E27FC236}">
                <a16:creationId xmlns:a16="http://schemas.microsoft.com/office/drawing/2014/main" id="{7CD1F8CF-F629-3589-8782-00231F2CBBA4}"/>
              </a:ext>
            </a:extLst>
          </p:cNvPr>
          <p:cNvGrpSpPr/>
          <p:nvPr/>
        </p:nvGrpSpPr>
        <p:grpSpPr>
          <a:xfrm>
            <a:off x="7667367" y="898283"/>
            <a:ext cx="741212" cy="78075"/>
            <a:chOff x="7449386" y="3140807"/>
            <a:chExt cx="741212" cy="78075"/>
          </a:xfrm>
        </p:grpSpPr>
        <p:sp>
          <p:nvSpPr>
            <p:cNvPr id="62" name="TextBox 53">
              <a:extLst>
                <a:ext uri="{FF2B5EF4-FFF2-40B4-BE49-F238E27FC236}">
                  <a16:creationId xmlns:a16="http://schemas.microsoft.com/office/drawing/2014/main" id="{D3E65665-79FE-D39D-F32D-275E1ACF308F}"/>
                </a:ext>
              </a:extLst>
            </p:cNvPr>
            <p:cNvSpPr txBox="1"/>
            <p:nvPr/>
          </p:nvSpPr>
          <p:spPr>
            <a:xfrm>
              <a:off x="7998238" y="3140807"/>
              <a:ext cx="19236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우리반</a:t>
              </a:r>
              <a:endParaRPr lang="en-US" altLang="ko-KR" sz="500" dirty="0"/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DAC31C41-F3D5-7BB8-B7FE-C8B98E95958B}"/>
                </a:ext>
              </a:extLst>
            </p:cNvPr>
            <p:cNvSpPr txBox="1"/>
            <p:nvPr/>
          </p:nvSpPr>
          <p:spPr>
            <a:xfrm>
              <a:off x="7554915" y="3141529"/>
              <a:ext cx="27892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과목 평균</a:t>
              </a:r>
              <a:endParaRPr lang="en-US" altLang="ko-KR" sz="500" dirty="0"/>
            </a:p>
          </p:txBody>
        </p:sp>
        <p:sp>
          <p:nvSpPr>
            <p:cNvPr id="448" name="직사각형 447">
              <a:extLst>
                <a:ext uri="{FF2B5EF4-FFF2-40B4-BE49-F238E27FC236}">
                  <a16:creationId xmlns:a16="http://schemas.microsoft.com/office/drawing/2014/main" id="{3050398C-BBF0-D8E6-6881-62D094A83C5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449386" y="3142815"/>
              <a:ext cx="72787" cy="72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449" name="직사각형 448">
              <a:extLst>
                <a:ext uri="{FF2B5EF4-FFF2-40B4-BE49-F238E27FC236}">
                  <a16:creationId xmlns:a16="http://schemas.microsoft.com/office/drawing/2014/main" id="{A29E54B6-6C4B-A04F-40D1-3BF77F3B244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04204" y="3146882"/>
              <a:ext cx="72787" cy="72000"/>
            </a:xfrm>
            <a:prstGeom prst="rect">
              <a:avLst/>
            </a:prstGeom>
            <a:solidFill>
              <a:srgbClr val="91AFF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 dirty="0"/>
            </a:p>
          </p:txBody>
        </p:sp>
      </p:grpSp>
      <p:sp>
        <p:nvSpPr>
          <p:cNvPr id="450" name="TextBox 449">
            <a:extLst>
              <a:ext uri="{FF2B5EF4-FFF2-40B4-BE49-F238E27FC236}">
                <a16:creationId xmlns:a16="http://schemas.microsoft.com/office/drawing/2014/main" id="{9969BE67-0BBA-B2C1-11B5-077E8FA7F9D3}"/>
              </a:ext>
            </a:extLst>
          </p:cNvPr>
          <p:cNvSpPr txBox="1"/>
          <p:nvPr/>
        </p:nvSpPr>
        <p:spPr>
          <a:xfrm>
            <a:off x="510152" y="1400506"/>
            <a:ext cx="561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x-none" sz="800" dirty="0">
                <a:solidFill>
                  <a:prstClr val="black"/>
                </a:solidFill>
              </a:rPr>
              <a:t>8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51" name="TextBox 450">
            <a:extLst>
              <a:ext uri="{FF2B5EF4-FFF2-40B4-BE49-F238E27FC236}">
                <a16:creationId xmlns:a16="http://schemas.microsoft.com/office/drawing/2014/main" id="{A5F3F366-4049-AE5D-F9B2-876D0EE7C0AE}"/>
              </a:ext>
            </a:extLst>
          </p:cNvPr>
          <p:cNvSpPr txBox="1"/>
          <p:nvPr/>
        </p:nvSpPr>
        <p:spPr>
          <a:xfrm>
            <a:off x="510299" y="1858310"/>
            <a:ext cx="561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6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52" name="TextBox 451">
            <a:extLst>
              <a:ext uri="{FF2B5EF4-FFF2-40B4-BE49-F238E27FC236}">
                <a16:creationId xmlns:a16="http://schemas.microsoft.com/office/drawing/2014/main" id="{980342A4-C130-F793-4429-37072304D0E9}"/>
              </a:ext>
            </a:extLst>
          </p:cNvPr>
          <p:cNvSpPr txBox="1"/>
          <p:nvPr/>
        </p:nvSpPr>
        <p:spPr>
          <a:xfrm>
            <a:off x="513298" y="2274436"/>
            <a:ext cx="561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4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53" name="TextBox 452">
            <a:extLst>
              <a:ext uri="{FF2B5EF4-FFF2-40B4-BE49-F238E27FC236}">
                <a16:creationId xmlns:a16="http://schemas.microsoft.com/office/drawing/2014/main" id="{283DB8A2-C7E2-35DD-72F6-CD033E27DEE1}"/>
              </a:ext>
            </a:extLst>
          </p:cNvPr>
          <p:cNvSpPr txBox="1"/>
          <p:nvPr/>
        </p:nvSpPr>
        <p:spPr>
          <a:xfrm>
            <a:off x="515801" y="2739133"/>
            <a:ext cx="561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2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54" name="TextBox 453">
            <a:extLst>
              <a:ext uri="{FF2B5EF4-FFF2-40B4-BE49-F238E27FC236}">
                <a16:creationId xmlns:a16="http://schemas.microsoft.com/office/drawing/2014/main" id="{FF95FE2B-A5AB-652B-222C-6DF3868A8734}"/>
              </a:ext>
            </a:extLst>
          </p:cNvPr>
          <p:cNvSpPr txBox="1"/>
          <p:nvPr/>
        </p:nvSpPr>
        <p:spPr>
          <a:xfrm>
            <a:off x="510152" y="3180856"/>
            <a:ext cx="561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0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55" name="TextBox 454">
            <a:extLst>
              <a:ext uri="{FF2B5EF4-FFF2-40B4-BE49-F238E27FC236}">
                <a16:creationId xmlns:a16="http://schemas.microsoft.com/office/drawing/2014/main" id="{F999FC6F-10CB-CB67-883B-21526E06CDA4}"/>
              </a:ext>
            </a:extLst>
          </p:cNvPr>
          <p:cNvSpPr txBox="1"/>
          <p:nvPr/>
        </p:nvSpPr>
        <p:spPr>
          <a:xfrm>
            <a:off x="487324" y="977487"/>
            <a:ext cx="112210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x-none" sz="800" dirty="0">
                <a:solidFill>
                  <a:prstClr val="black"/>
                </a:solidFill>
              </a:rPr>
              <a:t>10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56" name="TextBox 455">
            <a:extLst>
              <a:ext uri="{FF2B5EF4-FFF2-40B4-BE49-F238E27FC236}">
                <a16:creationId xmlns:a16="http://schemas.microsoft.com/office/drawing/2014/main" id="{5AE11A7E-2E84-E39D-6D7A-F8BFC19F13AD}"/>
              </a:ext>
            </a:extLst>
          </p:cNvPr>
          <p:cNvSpPr txBox="1"/>
          <p:nvPr/>
        </p:nvSpPr>
        <p:spPr>
          <a:xfrm>
            <a:off x="7973845" y="3306256"/>
            <a:ext cx="44723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사회 정의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grpSp>
        <p:nvGrpSpPr>
          <p:cNvPr id="457" name="그룹 456">
            <a:extLst>
              <a:ext uri="{FF2B5EF4-FFF2-40B4-BE49-F238E27FC236}">
                <a16:creationId xmlns:a16="http://schemas.microsoft.com/office/drawing/2014/main" id="{1BEBC4C4-CE21-7285-E744-654AC0C6D950}"/>
              </a:ext>
            </a:extLst>
          </p:cNvPr>
          <p:cNvGrpSpPr/>
          <p:nvPr/>
        </p:nvGrpSpPr>
        <p:grpSpPr>
          <a:xfrm>
            <a:off x="7620075" y="3718238"/>
            <a:ext cx="741212" cy="78075"/>
            <a:chOff x="7449386" y="3140807"/>
            <a:chExt cx="741212" cy="78075"/>
          </a:xfrm>
        </p:grpSpPr>
        <p:sp>
          <p:nvSpPr>
            <p:cNvPr id="458" name="TextBox 53">
              <a:extLst>
                <a:ext uri="{FF2B5EF4-FFF2-40B4-BE49-F238E27FC236}">
                  <a16:creationId xmlns:a16="http://schemas.microsoft.com/office/drawing/2014/main" id="{6DBFC9BF-BFAC-52DB-2731-A555DFC595AF}"/>
                </a:ext>
              </a:extLst>
            </p:cNvPr>
            <p:cNvSpPr txBox="1"/>
            <p:nvPr/>
          </p:nvSpPr>
          <p:spPr>
            <a:xfrm>
              <a:off x="7998238" y="3140807"/>
              <a:ext cx="19236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우리반</a:t>
              </a:r>
              <a:endParaRPr lang="en-US" altLang="ko-KR" sz="500" dirty="0"/>
            </a:p>
          </p:txBody>
        </p:sp>
        <p:sp>
          <p:nvSpPr>
            <p:cNvPr id="459" name="TextBox 458">
              <a:extLst>
                <a:ext uri="{FF2B5EF4-FFF2-40B4-BE49-F238E27FC236}">
                  <a16:creationId xmlns:a16="http://schemas.microsoft.com/office/drawing/2014/main" id="{7D040A06-86B5-30AE-1ACA-5FE643D4609A}"/>
                </a:ext>
              </a:extLst>
            </p:cNvPr>
            <p:cNvSpPr txBox="1"/>
            <p:nvPr/>
          </p:nvSpPr>
          <p:spPr>
            <a:xfrm>
              <a:off x="7554915" y="3141529"/>
              <a:ext cx="27892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과목 평균</a:t>
              </a:r>
              <a:endParaRPr lang="en-US" altLang="ko-KR" sz="500" dirty="0"/>
            </a:p>
          </p:txBody>
        </p:sp>
        <p:sp>
          <p:nvSpPr>
            <p:cNvPr id="460" name="직사각형 459">
              <a:extLst>
                <a:ext uri="{FF2B5EF4-FFF2-40B4-BE49-F238E27FC236}">
                  <a16:creationId xmlns:a16="http://schemas.microsoft.com/office/drawing/2014/main" id="{4703BF1A-83B9-2435-74B5-A54AEC2CF59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449386" y="3142815"/>
              <a:ext cx="72787" cy="72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461" name="직사각형 460">
              <a:extLst>
                <a:ext uri="{FF2B5EF4-FFF2-40B4-BE49-F238E27FC236}">
                  <a16:creationId xmlns:a16="http://schemas.microsoft.com/office/drawing/2014/main" id="{C9463E41-B5E0-D1D3-B135-A527479C3DF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04204" y="3146882"/>
              <a:ext cx="72787" cy="72000"/>
            </a:xfrm>
            <a:prstGeom prst="rect">
              <a:avLst/>
            </a:prstGeom>
            <a:solidFill>
              <a:srgbClr val="FE98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 dirty="0"/>
            </a:p>
          </p:txBody>
        </p:sp>
      </p:grpSp>
      <p:graphicFrame>
        <p:nvGraphicFramePr>
          <p:cNvPr id="462" name="표 752">
            <a:extLst>
              <a:ext uri="{FF2B5EF4-FFF2-40B4-BE49-F238E27FC236}">
                <a16:creationId xmlns:a16="http://schemas.microsoft.com/office/drawing/2014/main" id="{4EA36C84-5A4B-F4D8-6361-5F59930D0810}"/>
              </a:ext>
            </a:extLst>
          </p:cNvPr>
          <p:cNvGraphicFramePr>
            <a:graphicFrameLocks noGrp="1"/>
          </p:cNvGraphicFramePr>
          <p:nvPr/>
        </p:nvGraphicFramePr>
        <p:xfrm>
          <a:off x="675535" y="3917067"/>
          <a:ext cx="7735694" cy="17867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85230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490380">
                  <a:extLst>
                    <a:ext uri="{9D8B030D-6E8A-4147-A177-3AD203B41FA5}">
                      <a16:colId xmlns:a16="http://schemas.microsoft.com/office/drawing/2014/main" val="2816591719"/>
                    </a:ext>
                  </a:extLst>
                </a:gridCol>
                <a:gridCol w="1290101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389851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1356601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1323531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</a:tblGrid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60257862"/>
                  </a:ext>
                </a:extLst>
              </a:tr>
            </a:tbl>
          </a:graphicData>
        </a:graphic>
      </p:graphicFrame>
      <p:sp>
        <p:nvSpPr>
          <p:cNvPr id="463" name="TextBox 462">
            <a:extLst>
              <a:ext uri="{FF2B5EF4-FFF2-40B4-BE49-F238E27FC236}">
                <a16:creationId xmlns:a16="http://schemas.microsoft.com/office/drawing/2014/main" id="{865B0759-B189-DF8B-B77D-6A17F2DBAF8C}"/>
              </a:ext>
            </a:extLst>
          </p:cNvPr>
          <p:cNvSpPr txBox="1"/>
          <p:nvPr/>
        </p:nvSpPr>
        <p:spPr>
          <a:xfrm>
            <a:off x="1137981" y="5800469"/>
            <a:ext cx="100508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인간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사회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환경과 행복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64" name="TextBox 463">
            <a:extLst>
              <a:ext uri="{FF2B5EF4-FFF2-40B4-BE49-F238E27FC236}">
                <a16:creationId xmlns:a16="http://schemas.microsoft.com/office/drawing/2014/main" id="{1589DF5A-07A0-BDC5-33D5-A2FF26C30180}"/>
              </a:ext>
            </a:extLst>
          </p:cNvPr>
          <p:cNvSpPr txBox="1"/>
          <p:nvPr/>
        </p:nvSpPr>
        <p:spPr>
          <a:xfrm>
            <a:off x="2649046" y="5800469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자연환경과 인간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65" name="TextBox 464">
            <a:extLst>
              <a:ext uri="{FF2B5EF4-FFF2-40B4-BE49-F238E27FC236}">
                <a16:creationId xmlns:a16="http://schemas.microsoft.com/office/drawing/2014/main" id="{6FD00C54-6C96-1A5B-AD5C-1AAF00939474}"/>
              </a:ext>
            </a:extLst>
          </p:cNvPr>
          <p:cNvSpPr txBox="1"/>
          <p:nvPr/>
        </p:nvSpPr>
        <p:spPr>
          <a:xfrm>
            <a:off x="3968699" y="5800468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생활공간과 사회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66" name="TextBox 465">
            <a:extLst>
              <a:ext uri="{FF2B5EF4-FFF2-40B4-BE49-F238E27FC236}">
                <a16:creationId xmlns:a16="http://schemas.microsoft.com/office/drawing/2014/main" id="{BEE099F3-735C-3530-9B62-1510D98CACC8}"/>
              </a:ext>
            </a:extLst>
          </p:cNvPr>
          <p:cNvSpPr txBox="1"/>
          <p:nvPr/>
        </p:nvSpPr>
        <p:spPr>
          <a:xfrm>
            <a:off x="5376047" y="5794120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인권보장과 헌법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67" name="TextBox 466">
            <a:extLst>
              <a:ext uri="{FF2B5EF4-FFF2-40B4-BE49-F238E27FC236}">
                <a16:creationId xmlns:a16="http://schemas.microsoft.com/office/drawing/2014/main" id="{6AF381F9-1BC0-C412-1DB9-B69F5A6E52C0}"/>
              </a:ext>
            </a:extLst>
          </p:cNvPr>
          <p:cNvSpPr txBox="1"/>
          <p:nvPr/>
        </p:nvSpPr>
        <p:spPr>
          <a:xfrm>
            <a:off x="6706240" y="5800469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시장경제와 금융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68" name="모서리가 둥근 직사각형 1092">
            <a:extLst>
              <a:ext uri="{FF2B5EF4-FFF2-40B4-BE49-F238E27FC236}">
                <a16:creationId xmlns:a16="http://schemas.microsoft.com/office/drawing/2014/main" id="{6E1F64F0-8B3D-9B33-4290-218496C2EF0B}"/>
              </a:ext>
            </a:extLst>
          </p:cNvPr>
          <p:cNvSpPr/>
          <p:nvPr/>
        </p:nvSpPr>
        <p:spPr>
          <a:xfrm rot="16200000">
            <a:off x="1726324" y="4962870"/>
            <a:ext cx="45721" cy="2067750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kumimoji="1" lang="ko-KR" altLang="en-US"/>
          </a:p>
        </p:txBody>
      </p:sp>
      <p:sp>
        <p:nvSpPr>
          <p:cNvPr id="469" name="TextBox 468">
            <a:extLst>
              <a:ext uri="{FF2B5EF4-FFF2-40B4-BE49-F238E27FC236}">
                <a16:creationId xmlns:a16="http://schemas.microsoft.com/office/drawing/2014/main" id="{18572A02-5628-E5D9-6C55-0D388C208CE0}"/>
              </a:ext>
            </a:extLst>
          </p:cNvPr>
          <p:cNvSpPr txBox="1"/>
          <p:nvPr/>
        </p:nvSpPr>
        <p:spPr>
          <a:xfrm>
            <a:off x="426131" y="4291498"/>
            <a:ext cx="214802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x-none" sz="800">
                <a:solidFill>
                  <a:prstClr val="black"/>
                </a:solidFill>
              </a:rPr>
              <a:t>45</a:t>
            </a:r>
            <a:r>
              <a:rPr kumimoji="1" lang="ko-KR" altLang="en-US" sz="800" dirty="0">
                <a:solidFill>
                  <a:prstClr val="black"/>
                </a:solidFill>
              </a:rPr>
              <a:t>분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70" name="TextBox 469">
            <a:extLst>
              <a:ext uri="{FF2B5EF4-FFF2-40B4-BE49-F238E27FC236}">
                <a16:creationId xmlns:a16="http://schemas.microsoft.com/office/drawing/2014/main" id="{6E4AA6B0-D90E-2817-244E-FAECF1AC4BE8}"/>
              </a:ext>
            </a:extLst>
          </p:cNvPr>
          <p:cNvSpPr txBox="1"/>
          <p:nvPr/>
        </p:nvSpPr>
        <p:spPr>
          <a:xfrm>
            <a:off x="412181" y="4763651"/>
            <a:ext cx="214802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30</a:t>
            </a:r>
            <a:r>
              <a:rPr kumimoji="1" lang="ko-KR" altLang="en-US" sz="800" dirty="0">
                <a:solidFill>
                  <a:prstClr val="black"/>
                </a:solidFill>
              </a:rPr>
              <a:t>분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71" name="TextBox 470">
            <a:extLst>
              <a:ext uri="{FF2B5EF4-FFF2-40B4-BE49-F238E27FC236}">
                <a16:creationId xmlns:a16="http://schemas.microsoft.com/office/drawing/2014/main" id="{BA6101EE-87E7-6C8E-D3E4-08F9E1664D26}"/>
              </a:ext>
            </a:extLst>
          </p:cNvPr>
          <p:cNvSpPr txBox="1"/>
          <p:nvPr/>
        </p:nvSpPr>
        <p:spPr>
          <a:xfrm>
            <a:off x="411441" y="5219594"/>
            <a:ext cx="214802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15</a:t>
            </a:r>
            <a:r>
              <a:rPr kumimoji="1" lang="ko-KR" altLang="en-US" sz="800" dirty="0">
                <a:solidFill>
                  <a:prstClr val="black"/>
                </a:solidFill>
              </a:rPr>
              <a:t>분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72" name="TextBox 471">
            <a:extLst>
              <a:ext uri="{FF2B5EF4-FFF2-40B4-BE49-F238E27FC236}">
                <a16:creationId xmlns:a16="http://schemas.microsoft.com/office/drawing/2014/main" id="{527D1D15-7EF3-1DB8-4619-E4150E8BF6B4}"/>
              </a:ext>
            </a:extLst>
          </p:cNvPr>
          <p:cNvSpPr txBox="1"/>
          <p:nvPr/>
        </p:nvSpPr>
        <p:spPr>
          <a:xfrm>
            <a:off x="533532" y="5643088"/>
            <a:ext cx="561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0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73" name="TextBox 472">
            <a:extLst>
              <a:ext uri="{FF2B5EF4-FFF2-40B4-BE49-F238E27FC236}">
                <a16:creationId xmlns:a16="http://schemas.microsoft.com/office/drawing/2014/main" id="{4C54622E-8219-9E0B-EC53-544636F62D97}"/>
              </a:ext>
            </a:extLst>
          </p:cNvPr>
          <p:cNvSpPr txBox="1"/>
          <p:nvPr/>
        </p:nvSpPr>
        <p:spPr>
          <a:xfrm>
            <a:off x="401669" y="3858740"/>
            <a:ext cx="261290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x-none" sz="800" dirty="0">
                <a:solidFill>
                  <a:prstClr val="black"/>
                </a:solidFill>
              </a:rPr>
              <a:t>1</a:t>
            </a:r>
            <a:r>
              <a:rPr kumimoji="1" lang="ko-KR" altLang="en-US" sz="800" dirty="0">
                <a:solidFill>
                  <a:prstClr val="black"/>
                </a:solidFill>
              </a:rPr>
              <a:t>시간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74" name="TextBox 473">
            <a:extLst>
              <a:ext uri="{FF2B5EF4-FFF2-40B4-BE49-F238E27FC236}">
                <a16:creationId xmlns:a16="http://schemas.microsoft.com/office/drawing/2014/main" id="{473F03DF-7A97-7DF5-0D68-0F5250EC7B3E}"/>
              </a:ext>
            </a:extLst>
          </p:cNvPr>
          <p:cNvSpPr txBox="1"/>
          <p:nvPr/>
        </p:nvSpPr>
        <p:spPr>
          <a:xfrm>
            <a:off x="8011054" y="5791079"/>
            <a:ext cx="44723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사회 정의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graphicFrame>
        <p:nvGraphicFramePr>
          <p:cNvPr id="475" name="표 752">
            <a:extLst>
              <a:ext uri="{FF2B5EF4-FFF2-40B4-BE49-F238E27FC236}">
                <a16:creationId xmlns:a16="http://schemas.microsoft.com/office/drawing/2014/main" id="{7BBE93F6-6A3E-0C47-3B38-688D987F5326}"/>
              </a:ext>
            </a:extLst>
          </p:cNvPr>
          <p:cNvGraphicFramePr>
            <a:graphicFrameLocks noGrp="1"/>
          </p:cNvGraphicFramePr>
          <p:nvPr/>
        </p:nvGraphicFramePr>
        <p:xfrm>
          <a:off x="722598" y="8232578"/>
          <a:ext cx="7735694" cy="17867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85230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490380">
                  <a:extLst>
                    <a:ext uri="{9D8B030D-6E8A-4147-A177-3AD203B41FA5}">
                      <a16:colId xmlns:a16="http://schemas.microsoft.com/office/drawing/2014/main" val="2816591719"/>
                    </a:ext>
                  </a:extLst>
                </a:gridCol>
                <a:gridCol w="1290101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389851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1356601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1323531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</a:tblGrid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60257862"/>
                  </a:ext>
                </a:extLst>
              </a:tr>
            </a:tbl>
          </a:graphicData>
        </a:graphic>
      </p:graphicFrame>
      <p:sp>
        <p:nvSpPr>
          <p:cNvPr id="476" name="TextBox 475">
            <a:extLst>
              <a:ext uri="{FF2B5EF4-FFF2-40B4-BE49-F238E27FC236}">
                <a16:creationId xmlns:a16="http://schemas.microsoft.com/office/drawing/2014/main" id="{4562C94E-742C-EB48-C961-B0235C95CA9E}"/>
              </a:ext>
            </a:extLst>
          </p:cNvPr>
          <p:cNvSpPr txBox="1"/>
          <p:nvPr/>
        </p:nvSpPr>
        <p:spPr>
          <a:xfrm>
            <a:off x="1185044" y="10115980"/>
            <a:ext cx="100508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인간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사회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환경과 행복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77" name="TextBox 476">
            <a:extLst>
              <a:ext uri="{FF2B5EF4-FFF2-40B4-BE49-F238E27FC236}">
                <a16:creationId xmlns:a16="http://schemas.microsoft.com/office/drawing/2014/main" id="{75CFE9AD-785F-1B33-847A-16EC839EF8E9}"/>
              </a:ext>
            </a:extLst>
          </p:cNvPr>
          <p:cNvSpPr txBox="1"/>
          <p:nvPr/>
        </p:nvSpPr>
        <p:spPr>
          <a:xfrm>
            <a:off x="2696109" y="10115980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자연환경과 인간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85" name="TextBox 484">
            <a:extLst>
              <a:ext uri="{FF2B5EF4-FFF2-40B4-BE49-F238E27FC236}">
                <a16:creationId xmlns:a16="http://schemas.microsoft.com/office/drawing/2014/main" id="{8CF86477-9296-D98A-71C8-EF12CD2FAD86}"/>
              </a:ext>
            </a:extLst>
          </p:cNvPr>
          <p:cNvSpPr txBox="1"/>
          <p:nvPr/>
        </p:nvSpPr>
        <p:spPr>
          <a:xfrm>
            <a:off x="4015762" y="10115979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생활공간과 사회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86" name="TextBox 485">
            <a:extLst>
              <a:ext uri="{FF2B5EF4-FFF2-40B4-BE49-F238E27FC236}">
                <a16:creationId xmlns:a16="http://schemas.microsoft.com/office/drawing/2014/main" id="{F7E9FD17-BA99-BEE1-CB3E-DD86ACDA6B17}"/>
              </a:ext>
            </a:extLst>
          </p:cNvPr>
          <p:cNvSpPr txBox="1"/>
          <p:nvPr/>
        </p:nvSpPr>
        <p:spPr>
          <a:xfrm>
            <a:off x="5423110" y="10109631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인권보장과 헌법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87" name="TextBox 486">
            <a:extLst>
              <a:ext uri="{FF2B5EF4-FFF2-40B4-BE49-F238E27FC236}">
                <a16:creationId xmlns:a16="http://schemas.microsoft.com/office/drawing/2014/main" id="{7160A2EE-EFEA-2E1F-BE03-23F7858947CF}"/>
              </a:ext>
            </a:extLst>
          </p:cNvPr>
          <p:cNvSpPr txBox="1"/>
          <p:nvPr/>
        </p:nvSpPr>
        <p:spPr>
          <a:xfrm>
            <a:off x="6753303" y="10115980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시장경제와 금융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88" name="모서리가 둥근 직사각형 1092">
            <a:extLst>
              <a:ext uri="{FF2B5EF4-FFF2-40B4-BE49-F238E27FC236}">
                <a16:creationId xmlns:a16="http://schemas.microsoft.com/office/drawing/2014/main" id="{D27204B1-115B-9C89-0A6F-F63B35BC52D1}"/>
              </a:ext>
            </a:extLst>
          </p:cNvPr>
          <p:cNvSpPr/>
          <p:nvPr/>
        </p:nvSpPr>
        <p:spPr>
          <a:xfrm rot="16200000">
            <a:off x="1773387" y="9278381"/>
            <a:ext cx="45721" cy="2067750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kumimoji="1" lang="ko-KR" altLang="en-US"/>
          </a:p>
        </p:txBody>
      </p:sp>
      <p:sp>
        <p:nvSpPr>
          <p:cNvPr id="489" name="TextBox 488">
            <a:extLst>
              <a:ext uri="{FF2B5EF4-FFF2-40B4-BE49-F238E27FC236}">
                <a16:creationId xmlns:a16="http://schemas.microsoft.com/office/drawing/2014/main" id="{09B7F60A-4514-518E-9464-4706C4E5BA46}"/>
              </a:ext>
            </a:extLst>
          </p:cNvPr>
          <p:cNvSpPr txBox="1"/>
          <p:nvPr/>
        </p:nvSpPr>
        <p:spPr>
          <a:xfrm>
            <a:off x="487132" y="9077931"/>
            <a:ext cx="198772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50%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90" name="TextBox 489">
            <a:extLst>
              <a:ext uri="{FF2B5EF4-FFF2-40B4-BE49-F238E27FC236}">
                <a16:creationId xmlns:a16="http://schemas.microsoft.com/office/drawing/2014/main" id="{E4C6443D-5C6B-49B1-9132-0AB21F5A6378}"/>
              </a:ext>
            </a:extLst>
          </p:cNvPr>
          <p:cNvSpPr txBox="1"/>
          <p:nvPr/>
        </p:nvSpPr>
        <p:spPr>
          <a:xfrm>
            <a:off x="569073" y="9958599"/>
            <a:ext cx="561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0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91" name="TextBox 490">
            <a:extLst>
              <a:ext uri="{FF2B5EF4-FFF2-40B4-BE49-F238E27FC236}">
                <a16:creationId xmlns:a16="http://schemas.microsoft.com/office/drawing/2014/main" id="{AF5F1B5F-1EBA-363A-227A-E22AB1542E74}"/>
              </a:ext>
            </a:extLst>
          </p:cNvPr>
          <p:cNvSpPr txBox="1"/>
          <p:nvPr/>
        </p:nvSpPr>
        <p:spPr>
          <a:xfrm>
            <a:off x="452242" y="8197263"/>
            <a:ext cx="25487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x-none" sz="800" dirty="0">
                <a:solidFill>
                  <a:prstClr val="black"/>
                </a:solidFill>
              </a:rPr>
              <a:t>100%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92" name="TextBox 491">
            <a:extLst>
              <a:ext uri="{FF2B5EF4-FFF2-40B4-BE49-F238E27FC236}">
                <a16:creationId xmlns:a16="http://schemas.microsoft.com/office/drawing/2014/main" id="{749DBDC8-D085-F126-340F-3CF8AF94C5AF}"/>
              </a:ext>
            </a:extLst>
          </p:cNvPr>
          <p:cNvSpPr txBox="1"/>
          <p:nvPr/>
        </p:nvSpPr>
        <p:spPr>
          <a:xfrm>
            <a:off x="8058117" y="10106590"/>
            <a:ext cx="44723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사회 정의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93" name="TextBox 492">
            <a:extLst>
              <a:ext uri="{FF2B5EF4-FFF2-40B4-BE49-F238E27FC236}">
                <a16:creationId xmlns:a16="http://schemas.microsoft.com/office/drawing/2014/main" id="{0A62ADF7-A3D5-CEC5-13F2-41A9EE792C64}"/>
              </a:ext>
            </a:extLst>
          </p:cNvPr>
          <p:cNvSpPr txBox="1"/>
          <p:nvPr/>
        </p:nvSpPr>
        <p:spPr>
          <a:xfrm>
            <a:off x="729980" y="7852869"/>
            <a:ext cx="1115690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1000" b="1" dirty="0">
                <a:solidFill>
                  <a:prstClr val="black"/>
                </a:solidFill>
              </a:rPr>
              <a:t>문제유형</a:t>
            </a:r>
            <a:r>
              <a:rPr kumimoji="1" lang="en-US" altLang="en-US" sz="1000" b="1" dirty="0">
                <a:solidFill>
                  <a:prstClr val="black"/>
                </a:solidFill>
              </a:rPr>
              <a:t> </a:t>
            </a:r>
            <a:r>
              <a:rPr kumimoji="1" lang="x-none" altLang="en-US" sz="1000" b="1" dirty="0">
                <a:solidFill>
                  <a:prstClr val="black"/>
                </a:solidFill>
              </a:rPr>
              <a:t>별 정답률</a:t>
            </a:r>
          </a:p>
        </p:txBody>
      </p:sp>
      <p:grpSp>
        <p:nvGrpSpPr>
          <p:cNvPr id="494" name="Group 29">
            <a:extLst>
              <a:ext uri="{FF2B5EF4-FFF2-40B4-BE49-F238E27FC236}">
                <a16:creationId xmlns:a16="http://schemas.microsoft.com/office/drawing/2014/main" id="{6A091987-4531-54D1-A496-16E715CC13B5}"/>
              </a:ext>
            </a:extLst>
          </p:cNvPr>
          <p:cNvGrpSpPr/>
          <p:nvPr/>
        </p:nvGrpSpPr>
        <p:grpSpPr>
          <a:xfrm>
            <a:off x="6816423" y="8053519"/>
            <a:ext cx="1641869" cy="82417"/>
            <a:chOff x="1516504" y="1142654"/>
            <a:chExt cx="1641869" cy="82417"/>
          </a:xfrm>
        </p:grpSpPr>
        <p:sp>
          <p:nvSpPr>
            <p:cNvPr id="495" name="TextBox 53">
              <a:extLst>
                <a:ext uri="{FF2B5EF4-FFF2-40B4-BE49-F238E27FC236}">
                  <a16:creationId xmlns:a16="http://schemas.microsoft.com/office/drawing/2014/main" id="{0A7EB61B-1C32-3BB1-4015-B60178E0F771}"/>
                </a:ext>
              </a:extLst>
            </p:cNvPr>
            <p:cNvSpPr txBox="1"/>
            <p:nvPr/>
          </p:nvSpPr>
          <p:spPr>
            <a:xfrm>
              <a:off x="1622632" y="1142654"/>
              <a:ext cx="25648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x-none" altLang="en-US" sz="500"/>
                <a:t>개념문제</a:t>
              </a:r>
              <a:endParaRPr lang="en-US" altLang="ko-KR" sz="500"/>
            </a:p>
          </p:txBody>
        </p:sp>
        <p:sp>
          <p:nvSpPr>
            <p:cNvPr id="496" name="TextBox 53">
              <a:extLst>
                <a:ext uri="{FF2B5EF4-FFF2-40B4-BE49-F238E27FC236}">
                  <a16:creationId xmlns:a16="http://schemas.microsoft.com/office/drawing/2014/main" id="{B0477599-8F32-7E1C-2BF9-0C27D6FA1D80}"/>
                </a:ext>
              </a:extLst>
            </p:cNvPr>
            <p:cNvSpPr txBox="1"/>
            <p:nvPr/>
          </p:nvSpPr>
          <p:spPr>
            <a:xfrm>
              <a:off x="2273170" y="1143342"/>
              <a:ext cx="25648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x-none" altLang="en-US" sz="500"/>
                <a:t>응용문제</a:t>
              </a:r>
              <a:endParaRPr lang="en-US" altLang="ko-KR" sz="500"/>
            </a:p>
          </p:txBody>
        </p:sp>
        <p:sp>
          <p:nvSpPr>
            <p:cNvPr id="497" name="직사각형 101">
              <a:extLst>
                <a:ext uri="{FF2B5EF4-FFF2-40B4-BE49-F238E27FC236}">
                  <a16:creationId xmlns:a16="http://schemas.microsoft.com/office/drawing/2014/main" id="{D2C54B7E-6D05-ED58-A621-EE48B39FFEA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75870" y="1153071"/>
              <a:ext cx="72787" cy="72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498" name="직사각형 102">
              <a:extLst>
                <a:ext uri="{FF2B5EF4-FFF2-40B4-BE49-F238E27FC236}">
                  <a16:creationId xmlns:a16="http://schemas.microsoft.com/office/drawing/2014/main" id="{E0B8E453-DC01-6BE1-B811-C968B3D17FA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16504" y="1145598"/>
              <a:ext cx="72787" cy="720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499" name="TextBox 53">
              <a:extLst>
                <a:ext uri="{FF2B5EF4-FFF2-40B4-BE49-F238E27FC236}">
                  <a16:creationId xmlns:a16="http://schemas.microsoft.com/office/drawing/2014/main" id="{12D78820-8E92-DC89-A6C9-ACACF028641B}"/>
                </a:ext>
              </a:extLst>
            </p:cNvPr>
            <p:cNvSpPr txBox="1"/>
            <p:nvPr/>
          </p:nvSpPr>
          <p:spPr>
            <a:xfrm>
              <a:off x="2901893" y="1143342"/>
              <a:ext cx="25648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x-none" altLang="en-US" sz="500"/>
                <a:t>심화문제</a:t>
              </a:r>
              <a:endParaRPr lang="en-US" altLang="ko-KR" sz="500"/>
            </a:p>
          </p:txBody>
        </p:sp>
        <p:sp>
          <p:nvSpPr>
            <p:cNvPr id="500" name="직사각형 101">
              <a:extLst>
                <a:ext uri="{FF2B5EF4-FFF2-40B4-BE49-F238E27FC236}">
                  <a16:creationId xmlns:a16="http://schemas.microsoft.com/office/drawing/2014/main" id="{8CDED44B-CA9F-9545-0B48-6CA4DD04CE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04593" y="1153071"/>
              <a:ext cx="72787" cy="72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</p:grpSp>
      <p:grpSp>
        <p:nvGrpSpPr>
          <p:cNvPr id="501" name="그룹 500">
            <a:extLst>
              <a:ext uri="{FF2B5EF4-FFF2-40B4-BE49-F238E27FC236}">
                <a16:creationId xmlns:a16="http://schemas.microsoft.com/office/drawing/2014/main" id="{E93DB56F-82DD-B12B-2025-9ABF57C9E376}"/>
              </a:ext>
            </a:extLst>
          </p:cNvPr>
          <p:cNvGrpSpPr/>
          <p:nvPr/>
        </p:nvGrpSpPr>
        <p:grpSpPr>
          <a:xfrm>
            <a:off x="6954805" y="653572"/>
            <a:ext cx="1446948" cy="188663"/>
            <a:chOff x="6625657" y="365103"/>
            <a:chExt cx="1446948" cy="234999"/>
          </a:xfrm>
        </p:grpSpPr>
        <p:sp>
          <p:nvSpPr>
            <p:cNvPr id="502" name="직사각형 501">
              <a:extLst>
                <a:ext uri="{FF2B5EF4-FFF2-40B4-BE49-F238E27FC236}">
                  <a16:creationId xmlns:a16="http://schemas.microsoft.com/office/drawing/2014/main" id="{58F65863-5FC0-4CF7-6546-05DC024E0E1D}"/>
                </a:ext>
              </a:extLst>
            </p:cNvPr>
            <p:cNvSpPr/>
            <p:nvPr/>
          </p:nvSpPr>
          <p:spPr>
            <a:xfrm>
              <a:off x="6625657" y="365103"/>
              <a:ext cx="725151" cy="234999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 w="3175" cap="flat">
              <a:solidFill>
                <a:schemeClr val="bg1">
                  <a:lumMod val="50000"/>
                </a:schemeClr>
              </a:solidFill>
              <a:miter lim="400000"/>
            </a:ln>
            <a:effectLst/>
          </p:spPr>
          <p:txBody>
            <a:bodyPr wrap="square" lIns="36000" tIns="36000" rIns="36000" bIns="45718" numCol="1" rtlCol="0" anchor="ctr" anchorCtr="0">
              <a:noAutofit/>
            </a:bodyPr>
            <a:lstStyle/>
            <a:p>
              <a:pPr algn="ctr" defTabSz="914309"/>
              <a:r>
                <a:rPr kumimoji="1" lang="ko-KR" altLang="en-US" sz="800" b="1" dirty="0">
                  <a:solidFill>
                    <a:srgbClr val="FFFFFF"/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문제 풀이 수</a:t>
              </a:r>
            </a:p>
          </p:txBody>
        </p:sp>
        <p:sp>
          <p:nvSpPr>
            <p:cNvPr id="503" name="직사각형 502">
              <a:extLst>
                <a:ext uri="{FF2B5EF4-FFF2-40B4-BE49-F238E27FC236}">
                  <a16:creationId xmlns:a16="http://schemas.microsoft.com/office/drawing/2014/main" id="{EAFD2FC6-ABAC-9CC5-A627-7BF7940FFD26}"/>
                </a:ext>
              </a:extLst>
            </p:cNvPr>
            <p:cNvSpPr/>
            <p:nvPr/>
          </p:nvSpPr>
          <p:spPr>
            <a:xfrm>
              <a:off x="7347454" y="365103"/>
              <a:ext cx="725151" cy="234999"/>
            </a:xfrm>
            <a:prstGeom prst="rect">
              <a:avLst/>
            </a:prstGeom>
            <a:solidFill>
              <a:schemeClr val="bg1"/>
            </a:solidFill>
            <a:ln w="3175" cap="flat">
              <a:solidFill>
                <a:schemeClr val="bg1">
                  <a:lumMod val="50000"/>
                </a:schemeClr>
              </a:solidFill>
              <a:miter lim="400000"/>
            </a:ln>
            <a:effectLst/>
          </p:spPr>
          <p:txBody>
            <a:bodyPr wrap="square" lIns="36000" tIns="36000" rIns="36000" bIns="45718" numCol="1" rtlCol="0" anchor="ctr" anchorCtr="0">
              <a:noAutofit/>
            </a:bodyPr>
            <a:lstStyle/>
            <a:p>
              <a:pPr algn="ctr" defTabSz="914309"/>
              <a:r>
                <a:rPr kumimoji="1" lang="ko-KR" altLang="en-US" sz="800" b="1" dirty="0" err="1">
                  <a:solidFill>
                    <a:schemeClr val="bg1">
                      <a:lumMod val="75000"/>
                    </a:schemeClr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정답률</a:t>
              </a:r>
              <a:r>
                <a:rPr kumimoji="1" lang="en-US" altLang="ko-KR" sz="800" b="1" dirty="0">
                  <a:solidFill>
                    <a:schemeClr val="bg1">
                      <a:lumMod val="75000"/>
                    </a:schemeClr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(%)</a:t>
              </a:r>
              <a:endParaRPr kumimoji="1" lang="ko-KR" altLang="en-US" sz="800" b="1" dirty="0">
                <a:solidFill>
                  <a:schemeClr val="bg1">
                    <a:lumMod val="75000"/>
                  </a:schemeClr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</p:grpSp>
      <p:sp>
        <p:nvSpPr>
          <p:cNvPr id="504" name="TextBox 503">
            <a:extLst>
              <a:ext uri="{FF2B5EF4-FFF2-40B4-BE49-F238E27FC236}">
                <a16:creationId xmlns:a16="http://schemas.microsoft.com/office/drawing/2014/main" id="{B374BD8D-1657-78D6-B7FF-DDF7A19F0DF8}"/>
              </a:ext>
            </a:extLst>
          </p:cNvPr>
          <p:cNvSpPr txBox="1"/>
          <p:nvPr/>
        </p:nvSpPr>
        <p:spPr>
          <a:xfrm>
            <a:off x="741045" y="6338146"/>
            <a:ext cx="1243930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>
                <a:solidFill>
                  <a:prstClr val="black"/>
                </a:solidFill>
              </a:rPr>
              <a:t>문제당 평균 풀이시간</a:t>
            </a:r>
            <a:endParaRPr kumimoji="1" lang="x-none" altLang="en-US" sz="1000" b="1" dirty="0">
              <a:solidFill>
                <a:prstClr val="black"/>
              </a:solidFill>
            </a:endParaRPr>
          </a:p>
        </p:txBody>
      </p:sp>
      <p:pic>
        <p:nvPicPr>
          <p:cNvPr id="505" name="Graphic 11">
            <a:extLst>
              <a:ext uri="{FF2B5EF4-FFF2-40B4-BE49-F238E27FC236}">
                <a16:creationId xmlns:a16="http://schemas.microsoft.com/office/drawing/2014/main" id="{F2397B7E-72E6-94F4-440D-43C15BA6A19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811421" y="622825"/>
            <a:ext cx="155002" cy="155002"/>
          </a:xfrm>
          <a:prstGeom prst="rect">
            <a:avLst/>
          </a:prstGeom>
        </p:spPr>
      </p:pic>
      <p:pic>
        <p:nvPicPr>
          <p:cNvPr id="506" name="Graphic 11">
            <a:extLst>
              <a:ext uri="{FF2B5EF4-FFF2-40B4-BE49-F238E27FC236}">
                <a16:creationId xmlns:a16="http://schemas.microsoft.com/office/drawing/2014/main" id="{30AD954F-08D2-EAAC-5D61-15F81B725F0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630460" y="3685543"/>
            <a:ext cx="155002" cy="155002"/>
          </a:xfrm>
          <a:prstGeom prst="rect">
            <a:avLst/>
          </a:prstGeom>
        </p:spPr>
      </p:pic>
      <p:pic>
        <p:nvPicPr>
          <p:cNvPr id="507" name="Graphic 11">
            <a:extLst>
              <a:ext uri="{FF2B5EF4-FFF2-40B4-BE49-F238E27FC236}">
                <a16:creationId xmlns:a16="http://schemas.microsoft.com/office/drawing/2014/main" id="{F7896154-A2F1-8E9B-8A89-668429464E1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008782" y="6337589"/>
            <a:ext cx="155002" cy="155002"/>
          </a:xfrm>
          <a:prstGeom prst="rect">
            <a:avLst/>
          </a:prstGeom>
        </p:spPr>
      </p:pic>
      <p:pic>
        <p:nvPicPr>
          <p:cNvPr id="508" name="Graphic 11">
            <a:extLst>
              <a:ext uri="{FF2B5EF4-FFF2-40B4-BE49-F238E27FC236}">
                <a16:creationId xmlns:a16="http://schemas.microsoft.com/office/drawing/2014/main" id="{D3A16312-664A-2B01-D37A-075869D5502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884360" y="7851755"/>
            <a:ext cx="155002" cy="155002"/>
          </a:xfrm>
          <a:prstGeom prst="rect">
            <a:avLst/>
          </a:prstGeom>
        </p:spPr>
      </p:pic>
      <p:grpSp>
        <p:nvGrpSpPr>
          <p:cNvPr id="509" name="그룹 508">
            <a:extLst>
              <a:ext uri="{FF2B5EF4-FFF2-40B4-BE49-F238E27FC236}">
                <a16:creationId xmlns:a16="http://schemas.microsoft.com/office/drawing/2014/main" id="{19DB376E-B1D9-D0FA-A6C4-0385AFEE0504}"/>
              </a:ext>
            </a:extLst>
          </p:cNvPr>
          <p:cNvGrpSpPr/>
          <p:nvPr/>
        </p:nvGrpSpPr>
        <p:grpSpPr>
          <a:xfrm>
            <a:off x="765265" y="6566699"/>
            <a:ext cx="2329984" cy="1017193"/>
            <a:chOff x="765265" y="6554885"/>
            <a:chExt cx="2329984" cy="1017193"/>
          </a:xfrm>
        </p:grpSpPr>
        <p:sp>
          <p:nvSpPr>
            <p:cNvPr id="510" name="사각형: 둥근 모서리 509">
              <a:extLst>
                <a:ext uri="{FF2B5EF4-FFF2-40B4-BE49-F238E27FC236}">
                  <a16:creationId xmlns:a16="http://schemas.microsoft.com/office/drawing/2014/main" id="{4D477377-37C2-832A-5D06-54EABAC1ED13}"/>
                </a:ext>
              </a:extLst>
            </p:cNvPr>
            <p:cNvSpPr/>
            <p:nvPr/>
          </p:nvSpPr>
          <p:spPr>
            <a:xfrm>
              <a:off x="768910" y="6554885"/>
              <a:ext cx="2326339" cy="1017193"/>
            </a:xfrm>
            <a:prstGeom prst="roundRect">
              <a:avLst>
                <a:gd name="adj" fmla="val 9138"/>
              </a:avLst>
            </a:prstGeom>
            <a:solidFill>
              <a:schemeClr val="bg1">
                <a:lumMod val="9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511" name="TextBox 510">
              <a:extLst>
                <a:ext uri="{FF2B5EF4-FFF2-40B4-BE49-F238E27FC236}">
                  <a16:creationId xmlns:a16="http://schemas.microsoft.com/office/drawing/2014/main" id="{25F93932-A7F1-5457-6187-269B23D55B32}"/>
                </a:ext>
              </a:extLst>
            </p:cNvPr>
            <p:cNvSpPr txBox="1"/>
            <p:nvPr/>
          </p:nvSpPr>
          <p:spPr>
            <a:xfrm>
              <a:off x="765265" y="6620664"/>
              <a:ext cx="876956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900" b="1" dirty="0"/>
                <a:t>개념 문제</a:t>
              </a:r>
            </a:p>
          </p:txBody>
        </p: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B0368516-6237-E05D-D4B1-69A2F7BF4E48}"/>
                </a:ext>
              </a:extLst>
            </p:cNvPr>
            <p:cNvSpPr txBox="1"/>
            <p:nvPr/>
          </p:nvSpPr>
          <p:spPr>
            <a:xfrm>
              <a:off x="765265" y="6809263"/>
              <a:ext cx="2252814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800" dirty="0">
                  <a:solidFill>
                    <a:schemeClr val="bg1">
                      <a:lumMod val="50000"/>
                    </a:schemeClr>
                  </a:solidFill>
                </a:rPr>
                <a:t>반 평균이 과목 평균과 같아요</a:t>
              </a:r>
              <a:endParaRPr lang="ko-KR" altLang="en-US" sz="800" b="1" dirty="0"/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1A5D8C28-4E6E-6651-164C-4C3CB26295B8}"/>
                </a:ext>
              </a:extLst>
            </p:cNvPr>
            <p:cNvSpPr txBox="1"/>
            <p:nvPr/>
          </p:nvSpPr>
          <p:spPr>
            <a:xfrm>
              <a:off x="765265" y="7035778"/>
              <a:ext cx="112563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b="1" dirty="0"/>
                <a:t>0</a:t>
              </a:r>
              <a:r>
                <a:rPr lang="ko-KR" altLang="en-US" b="1" dirty="0"/>
                <a:t>초</a:t>
              </a:r>
            </a:p>
          </p:txBody>
        </p:sp>
      </p:grpSp>
      <p:grpSp>
        <p:nvGrpSpPr>
          <p:cNvPr id="67" name="그룹 66">
            <a:extLst>
              <a:ext uri="{FF2B5EF4-FFF2-40B4-BE49-F238E27FC236}">
                <a16:creationId xmlns:a16="http://schemas.microsoft.com/office/drawing/2014/main" id="{37D11FA8-69EA-162D-85B3-B4A45DA1A012}"/>
              </a:ext>
            </a:extLst>
          </p:cNvPr>
          <p:cNvGrpSpPr/>
          <p:nvPr/>
        </p:nvGrpSpPr>
        <p:grpSpPr>
          <a:xfrm>
            <a:off x="6070240" y="6578512"/>
            <a:ext cx="2329984" cy="1017193"/>
            <a:chOff x="765265" y="6554885"/>
            <a:chExt cx="2329984" cy="1017193"/>
          </a:xfrm>
        </p:grpSpPr>
        <p:sp>
          <p:nvSpPr>
            <p:cNvPr id="68" name="사각형: 둥근 모서리 67">
              <a:extLst>
                <a:ext uri="{FF2B5EF4-FFF2-40B4-BE49-F238E27FC236}">
                  <a16:creationId xmlns:a16="http://schemas.microsoft.com/office/drawing/2014/main" id="{A83C647B-38AC-4CDE-01CF-86FB5C99A978}"/>
                </a:ext>
              </a:extLst>
            </p:cNvPr>
            <p:cNvSpPr/>
            <p:nvPr/>
          </p:nvSpPr>
          <p:spPr>
            <a:xfrm>
              <a:off x="768910" y="6554885"/>
              <a:ext cx="2326339" cy="1017193"/>
            </a:xfrm>
            <a:prstGeom prst="roundRect">
              <a:avLst>
                <a:gd name="adj" fmla="val 9138"/>
              </a:avLst>
            </a:prstGeom>
            <a:solidFill>
              <a:schemeClr val="bg1">
                <a:lumMod val="9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089621F9-1057-92A9-3ECC-3F6C4DA6EAF9}"/>
                </a:ext>
              </a:extLst>
            </p:cNvPr>
            <p:cNvSpPr txBox="1"/>
            <p:nvPr/>
          </p:nvSpPr>
          <p:spPr>
            <a:xfrm>
              <a:off x="765265" y="6620664"/>
              <a:ext cx="876956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900" b="1" dirty="0"/>
                <a:t>심화 문제</a:t>
              </a:r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321DDD65-ED92-A14B-9716-A7620AAB8C7F}"/>
                </a:ext>
              </a:extLst>
            </p:cNvPr>
            <p:cNvSpPr txBox="1"/>
            <p:nvPr/>
          </p:nvSpPr>
          <p:spPr>
            <a:xfrm>
              <a:off x="765265" y="6809263"/>
              <a:ext cx="2252814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800" dirty="0">
                  <a:solidFill>
                    <a:schemeClr val="bg1">
                      <a:lumMod val="50000"/>
                    </a:schemeClr>
                  </a:solidFill>
                </a:rPr>
                <a:t>반 평균이 과목 평균과 같아요</a:t>
              </a:r>
              <a:endParaRPr lang="ko-KR" altLang="en-US" sz="800" b="1" dirty="0"/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731E7281-84CE-15A8-87AB-3043DC730DA5}"/>
                </a:ext>
              </a:extLst>
            </p:cNvPr>
            <p:cNvSpPr txBox="1"/>
            <p:nvPr/>
          </p:nvSpPr>
          <p:spPr>
            <a:xfrm>
              <a:off x="765265" y="7035778"/>
              <a:ext cx="112563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b="1" dirty="0"/>
                <a:t>0</a:t>
              </a:r>
              <a:r>
                <a:rPr lang="ko-KR" altLang="en-US" b="1" dirty="0"/>
                <a:t>초</a:t>
              </a:r>
            </a:p>
          </p:txBody>
        </p:sp>
      </p:grpSp>
      <p:grpSp>
        <p:nvGrpSpPr>
          <p:cNvPr id="72" name="그룹 71">
            <a:extLst>
              <a:ext uri="{FF2B5EF4-FFF2-40B4-BE49-F238E27FC236}">
                <a16:creationId xmlns:a16="http://schemas.microsoft.com/office/drawing/2014/main" id="{0E84CA38-AA7A-2A86-FE7C-3E6F4C836BA1}"/>
              </a:ext>
            </a:extLst>
          </p:cNvPr>
          <p:cNvGrpSpPr/>
          <p:nvPr/>
        </p:nvGrpSpPr>
        <p:grpSpPr>
          <a:xfrm>
            <a:off x="3421930" y="6578513"/>
            <a:ext cx="2329984" cy="1017193"/>
            <a:chOff x="765265" y="6554885"/>
            <a:chExt cx="2329984" cy="1017193"/>
          </a:xfrm>
        </p:grpSpPr>
        <p:sp>
          <p:nvSpPr>
            <p:cNvPr id="73" name="사각형: 둥근 모서리 72">
              <a:extLst>
                <a:ext uri="{FF2B5EF4-FFF2-40B4-BE49-F238E27FC236}">
                  <a16:creationId xmlns:a16="http://schemas.microsoft.com/office/drawing/2014/main" id="{5E4565BB-C7D9-094A-C267-A2FE4212113B}"/>
                </a:ext>
              </a:extLst>
            </p:cNvPr>
            <p:cNvSpPr/>
            <p:nvPr/>
          </p:nvSpPr>
          <p:spPr>
            <a:xfrm>
              <a:off x="768910" y="6554885"/>
              <a:ext cx="2326339" cy="1017193"/>
            </a:xfrm>
            <a:prstGeom prst="roundRect">
              <a:avLst>
                <a:gd name="adj" fmla="val 9138"/>
              </a:avLst>
            </a:prstGeom>
            <a:solidFill>
              <a:schemeClr val="bg1">
                <a:lumMod val="9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755225BA-B3F7-40FB-4BD9-6DD329B3C32B}"/>
                </a:ext>
              </a:extLst>
            </p:cNvPr>
            <p:cNvSpPr txBox="1"/>
            <p:nvPr/>
          </p:nvSpPr>
          <p:spPr>
            <a:xfrm>
              <a:off x="765265" y="6620664"/>
              <a:ext cx="876956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900" b="1" dirty="0"/>
                <a:t>응용 문제</a:t>
              </a:r>
            </a:p>
          </p:txBody>
        </p:sp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1E2E4988-82D0-133D-C6CE-3F82E1254CDF}"/>
                </a:ext>
              </a:extLst>
            </p:cNvPr>
            <p:cNvSpPr txBox="1"/>
            <p:nvPr/>
          </p:nvSpPr>
          <p:spPr>
            <a:xfrm>
              <a:off x="765265" y="6809263"/>
              <a:ext cx="2252814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800" dirty="0">
                  <a:solidFill>
                    <a:schemeClr val="bg1">
                      <a:lumMod val="50000"/>
                    </a:schemeClr>
                  </a:solidFill>
                </a:rPr>
                <a:t>반 평균이 과목 평균과 같아요</a:t>
              </a:r>
              <a:endParaRPr lang="ko-KR" altLang="en-US" sz="800" b="1" dirty="0"/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FF88A3BC-12DF-13C7-EE0E-BC1416017CB9}"/>
                </a:ext>
              </a:extLst>
            </p:cNvPr>
            <p:cNvSpPr txBox="1"/>
            <p:nvPr/>
          </p:nvSpPr>
          <p:spPr>
            <a:xfrm>
              <a:off x="765265" y="7035778"/>
              <a:ext cx="112563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b="1" dirty="0"/>
                <a:t>0</a:t>
              </a:r>
              <a:r>
                <a:rPr lang="ko-KR" altLang="en-US" b="1" dirty="0"/>
                <a:t>초</a:t>
              </a:r>
            </a:p>
          </p:txBody>
        </p:sp>
      </p:grpSp>
      <p:sp>
        <p:nvSpPr>
          <p:cNvPr id="77" name="직사각형 28">
            <a:extLst>
              <a:ext uri="{FF2B5EF4-FFF2-40B4-BE49-F238E27FC236}">
                <a16:creationId xmlns:a16="http://schemas.microsoft.com/office/drawing/2014/main" id="{7F376544-8293-2AF7-4D71-C7A06B0E6B17}"/>
              </a:ext>
            </a:extLst>
          </p:cNvPr>
          <p:cNvSpPr/>
          <p:nvPr/>
        </p:nvSpPr>
        <p:spPr>
          <a:xfrm>
            <a:off x="386852" y="568403"/>
            <a:ext cx="8516485" cy="9921348"/>
          </a:xfrm>
          <a:prstGeom prst="rect">
            <a:avLst/>
          </a:prstGeom>
          <a:solidFill>
            <a:schemeClr val="bg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grpSp>
        <p:nvGrpSpPr>
          <p:cNvPr id="78" name="그룹 244">
            <a:extLst>
              <a:ext uri="{FF2B5EF4-FFF2-40B4-BE49-F238E27FC236}">
                <a16:creationId xmlns:a16="http://schemas.microsoft.com/office/drawing/2014/main" id="{51A38726-0597-605D-E700-C37258387FE8}"/>
              </a:ext>
            </a:extLst>
          </p:cNvPr>
          <p:cNvGrpSpPr/>
          <p:nvPr/>
        </p:nvGrpSpPr>
        <p:grpSpPr>
          <a:xfrm>
            <a:off x="2608304" y="4069459"/>
            <a:ext cx="4060727" cy="938660"/>
            <a:chOff x="2443846" y="7176193"/>
            <a:chExt cx="4060727" cy="938660"/>
          </a:xfrm>
        </p:grpSpPr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C0CD3DA1-FF25-3EA8-BF05-38FE21975F94}"/>
                </a:ext>
              </a:extLst>
            </p:cNvPr>
            <p:cNvSpPr txBox="1"/>
            <p:nvPr/>
          </p:nvSpPr>
          <p:spPr>
            <a:xfrm>
              <a:off x="2443846" y="7176193"/>
              <a:ext cx="4060727" cy="4810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ko-KR" altLang="en-US" sz="900" b="1" dirty="0">
                  <a:solidFill>
                    <a:prstClr val="black"/>
                  </a:solidFill>
                </a:rPr>
                <a:t>학습이 충분히 되지 않았어요</a:t>
              </a:r>
              <a:r>
                <a:rPr lang="en-US" altLang="ko-KR" sz="900" b="1" dirty="0">
                  <a:solidFill>
                    <a:prstClr val="black"/>
                  </a:solidFill>
                </a:rPr>
                <a:t>.</a:t>
              </a:r>
            </a:p>
            <a:p>
              <a:pPr algn="ctr">
                <a:lnSpc>
                  <a:spcPct val="150000"/>
                </a:lnSpc>
              </a:pPr>
              <a:r>
                <a:rPr lang="ko-KR" altLang="en-US" sz="900" b="1" dirty="0">
                  <a:solidFill>
                    <a:prstClr val="black"/>
                  </a:solidFill>
                </a:rPr>
                <a:t>학생들에게 과목 별로 어떤 학습을 진행해야 하는지</a:t>
              </a:r>
              <a:r>
                <a:rPr lang="en-US" altLang="ko-KR" sz="900" b="1" dirty="0">
                  <a:solidFill>
                    <a:prstClr val="black"/>
                  </a:solidFill>
                </a:rPr>
                <a:t> </a:t>
              </a:r>
              <a:r>
                <a:rPr lang="ko-KR" altLang="en-US" sz="900" b="1" dirty="0">
                  <a:solidFill>
                    <a:prstClr val="black"/>
                  </a:solidFill>
                </a:rPr>
                <a:t>소개해 보면 어떨까요</a:t>
              </a:r>
              <a:r>
                <a:rPr lang="en-US" altLang="ko-KR" sz="900" b="1" dirty="0">
                  <a:solidFill>
                    <a:prstClr val="black"/>
                  </a:solidFill>
                </a:rPr>
                <a:t>?</a:t>
              </a:r>
            </a:p>
          </p:txBody>
        </p:sp>
        <p:sp>
          <p:nvSpPr>
            <p:cNvPr id="80" name="모서리가 둥근 직사각형 30">
              <a:extLst>
                <a:ext uri="{FF2B5EF4-FFF2-40B4-BE49-F238E27FC236}">
                  <a16:creationId xmlns:a16="http://schemas.microsoft.com/office/drawing/2014/main" id="{6347F880-508C-CF3D-E7BC-96BB573494F1}"/>
                </a:ext>
              </a:extLst>
            </p:cNvPr>
            <p:cNvSpPr/>
            <p:nvPr/>
          </p:nvSpPr>
          <p:spPr>
            <a:xfrm>
              <a:off x="3746436" y="7804802"/>
              <a:ext cx="1388258" cy="310051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12700" cap="flat">
              <a:solidFill>
                <a:schemeClr val="tx1">
                  <a:lumMod val="75000"/>
                  <a:lumOff val="25000"/>
                </a:schemeClr>
              </a:solidFill>
              <a:miter lim="400000"/>
            </a:ln>
            <a:effectLst/>
          </p:spPr>
          <p:txBody>
            <a:bodyPr wrap="square" lIns="0" tIns="0" rIns="0" bIns="0" numCol="1" rtlCol="0" anchor="ctr" anchorCtr="0">
              <a:noAutofit/>
            </a:bodyPr>
            <a:lstStyle/>
            <a:p>
              <a:pPr algn="ctr" defTabSz="914309"/>
              <a:r>
                <a:rPr kumimoji="1" lang="ko-KR" altLang="en-US" sz="900" dirty="0"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학습 콘텐츠 소개하기</a:t>
              </a:r>
              <a:endParaRPr kumimoji="1" lang="x-none" altLang="en-US" sz="900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</p:grpSp>
      <p:sp>
        <p:nvSpPr>
          <p:cNvPr id="81" name="Rectangle 4">
            <a:extLst>
              <a:ext uri="{FF2B5EF4-FFF2-40B4-BE49-F238E27FC236}">
                <a16:creationId xmlns:a16="http://schemas.microsoft.com/office/drawing/2014/main" id="{33D55885-60E8-7BD5-F4A3-41D17C9BDD66}"/>
              </a:ext>
            </a:extLst>
          </p:cNvPr>
          <p:cNvSpPr/>
          <p:nvPr/>
        </p:nvSpPr>
        <p:spPr>
          <a:xfrm>
            <a:off x="327191" y="543670"/>
            <a:ext cx="8516486" cy="10046435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82" name="Circle">
            <a:extLst>
              <a:ext uri="{FF2B5EF4-FFF2-40B4-BE49-F238E27FC236}">
                <a16:creationId xmlns:a16="http://schemas.microsoft.com/office/drawing/2014/main" id="{563BE173-0748-4C05-7E27-9BACC904B16C}"/>
              </a:ext>
            </a:extLst>
          </p:cNvPr>
          <p:cNvSpPr/>
          <p:nvPr/>
        </p:nvSpPr>
        <p:spPr>
          <a:xfrm>
            <a:off x="274824" y="501207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83" name="Rounded Rectangle">
            <a:extLst>
              <a:ext uri="{FF2B5EF4-FFF2-40B4-BE49-F238E27FC236}">
                <a16:creationId xmlns:a16="http://schemas.microsoft.com/office/drawing/2014/main" id="{D8517A10-5CCC-3214-4FB6-B6420558D315}"/>
              </a:ext>
            </a:extLst>
          </p:cNvPr>
          <p:cNvSpPr/>
          <p:nvPr/>
        </p:nvSpPr>
        <p:spPr>
          <a:xfrm>
            <a:off x="3976019" y="4656510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4-1</a:t>
            </a:r>
            <a:endParaRPr sz="7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5595659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96514991-298E-4767-794D-7A1A767C3158}"/>
              </a:ext>
            </a:extLst>
          </p:cNvPr>
          <p:cNvSpPr txBox="1"/>
          <p:nvPr/>
        </p:nvSpPr>
        <p:spPr>
          <a:xfrm>
            <a:off x="313249" y="935431"/>
            <a:ext cx="755015" cy="1692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100" b="1" dirty="0"/>
              <a:t>과목 리포트</a:t>
            </a:r>
            <a:endParaRPr lang="en-US" altLang="ko-KR" sz="1050" b="1" dirty="0"/>
          </a:p>
        </p:txBody>
      </p:sp>
      <p:pic>
        <p:nvPicPr>
          <p:cNvPr id="103" name="Graphic 11">
            <a:extLst>
              <a:ext uri="{FF2B5EF4-FFF2-40B4-BE49-F238E27FC236}">
                <a16:creationId xmlns:a16="http://schemas.microsoft.com/office/drawing/2014/main" id="{4F2926AD-0AA0-2208-4A5A-977E5633A3F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209694" y="939545"/>
            <a:ext cx="155002" cy="155002"/>
          </a:xfrm>
          <a:prstGeom prst="rect">
            <a:avLst/>
          </a:prstGeom>
        </p:spPr>
      </p:pic>
      <p:graphicFrame>
        <p:nvGraphicFramePr>
          <p:cNvPr id="107" name="표 106">
            <a:extLst>
              <a:ext uri="{FF2B5EF4-FFF2-40B4-BE49-F238E27FC236}">
                <a16:creationId xmlns:a16="http://schemas.microsoft.com/office/drawing/2014/main" id="{BFA08AF4-00B3-9023-6E4F-30718CE26BAD}"/>
              </a:ext>
            </a:extLst>
          </p:cNvPr>
          <p:cNvGraphicFramePr>
            <a:graphicFrameLocks noGrp="1"/>
          </p:cNvGraphicFramePr>
          <p:nvPr/>
        </p:nvGraphicFramePr>
        <p:xfrm>
          <a:off x="9042400" y="111727"/>
          <a:ext cx="3064806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2905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리포트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TEA-AIR-MON-009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담임교사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과목리포트</a:t>
                      </a:r>
                      <a:endParaRPr lang="en-US" altLang="ko-KR" b="1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</a:t>
                      </a: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정규과정 외 학급</a:t>
                      </a: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&amp;</a:t>
                      </a: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초등 </a:t>
                      </a: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123 case)</a:t>
                      </a:r>
                      <a:endParaRPr lang="ko-KR" altLang="en-US" b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10" name="Google Shape;912;p23">
            <a:extLst>
              <a:ext uri="{FF2B5EF4-FFF2-40B4-BE49-F238E27FC236}">
                <a16:creationId xmlns:a16="http://schemas.microsoft.com/office/drawing/2014/main" id="{554209F9-6C43-D47B-20E1-A67FA2F4C98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37726536"/>
              </p:ext>
            </p:extLst>
          </p:nvPr>
        </p:nvGraphicFramePr>
        <p:xfrm>
          <a:off x="9042400" y="1315767"/>
          <a:ext cx="3037052" cy="13174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1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리포트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Case 1.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정규과정 외에 학급을 배정 받은 담임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정규과정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1~6 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1~3 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고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1~3)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이외 학급에 속한 학생 대상   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예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중학교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학년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고등학교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학년 등등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..)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Case2.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초등학교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1/2/3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학년 담임 교사인 경우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 탭 선택 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현재 담당하고 있는 학급은 과목 리포트 서비스를 제공하지 않습니다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.”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문구 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6182167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1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1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리포트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1/2/3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1/2/3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선택 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초등학교 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1/2/3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학년으로 개설한 과목은 과목 리포트 서비스를 제공하지 않습니다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문구 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846877"/>
                  </a:ext>
                </a:extLst>
              </a:tr>
            </a:tbl>
          </a:graphicData>
        </a:graphic>
      </p:graphicFrame>
      <p:sp>
        <p:nvSpPr>
          <p:cNvPr id="3" name="모서리가 둥근 직사각형 268">
            <a:extLst>
              <a:ext uri="{FF2B5EF4-FFF2-40B4-BE49-F238E27FC236}">
                <a16:creationId xmlns:a16="http://schemas.microsoft.com/office/drawing/2014/main" id="{944D69D8-BB6B-3C93-8CC2-8A8BAEAE27B1}"/>
              </a:ext>
            </a:extLst>
          </p:cNvPr>
          <p:cNvSpPr/>
          <p:nvPr/>
        </p:nvSpPr>
        <p:spPr>
          <a:xfrm>
            <a:off x="321109" y="4164626"/>
            <a:ext cx="8470156" cy="2686348"/>
          </a:xfrm>
          <a:prstGeom prst="roundRect">
            <a:avLst>
              <a:gd name="adj" fmla="val 405"/>
            </a:avLst>
          </a:prstGeom>
          <a:solidFill>
            <a:schemeClr val="bg1"/>
          </a:solidFill>
          <a:ln w="3175">
            <a:solidFill>
              <a:srgbClr val="7F7F7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dirty="0">
                <a:solidFill>
                  <a:prstClr val="white"/>
                </a:solidFill>
              </a:rPr>
              <a:t>0</a:t>
            </a:r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5" name="직사각형 4">
            <a:extLst>
              <a:ext uri="{FF2B5EF4-FFF2-40B4-BE49-F238E27FC236}">
                <a16:creationId xmlns:a16="http://schemas.microsoft.com/office/drawing/2014/main" id="{A451AAFC-4805-8F91-3C7E-C729E25033B5}"/>
              </a:ext>
            </a:extLst>
          </p:cNvPr>
          <p:cNvSpPr/>
          <p:nvPr/>
        </p:nvSpPr>
        <p:spPr>
          <a:xfrm>
            <a:off x="321109" y="1867122"/>
            <a:ext cx="4604581" cy="1568324"/>
          </a:xfrm>
          <a:prstGeom prst="rect">
            <a:avLst/>
          </a:prstGeom>
          <a:solidFill>
            <a:schemeClr val="bg1">
              <a:lumMod val="95000"/>
              <a:alpha val="4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B6BA37D-3320-99F8-4468-BDD3C98CECD9}"/>
              </a:ext>
            </a:extLst>
          </p:cNvPr>
          <p:cNvSpPr txBox="1"/>
          <p:nvPr/>
        </p:nvSpPr>
        <p:spPr>
          <a:xfrm>
            <a:off x="322471" y="3610054"/>
            <a:ext cx="652423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x-none"/>
            </a:defPPr>
            <a:lvl1pPr>
              <a:defRPr sz="800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x-none" altLang="en-US" dirty="0"/>
              <a:t>과목별 리포</a:t>
            </a:r>
            <a:r>
              <a:rPr lang="ko-KR" altLang="en-US" dirty="0"/>
              <a:t>트</a:t>
            </a:r>
            <a:endParaRPr lang="en-US" altLang="ko-KR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E012F31C-1B55-6FA8-D131-6A8CB601D4FA}"/>
              </a:ext>
            </a:extLst>
          </p:cNvPr>
          <p:cNvSpPr txBox="1"/>
          <p:nvPr/>
        </p:nvSpPr>
        <p:spPr>
          <a:xfrm>
            <a:off x="420352" y="1947175"/>
            <a:ext cx="10708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>
                <a:solidFill>
                  <a:prstClr val="black"/>
                </a:solidFill>
              </a:rPr>
              <a:t>과목별 진단 등급 결과 </a:t>
            </a:r>
            <a:endParaRPr kumimoji="1" lang="x-none" altLang="en-US" sz="800" b="1" dirty="0">
              <a:solidFill>
                <a:prstClr val="black"/>
              </a:solidFill>
            </a:endParaRPr>
          </a:p>
        </p:txBody>
      </p:sp>
      <p:grpSp>
        <p:nvGrpSpPr>
          <p:cNvPr id="9" name="그룹 8">
            <a:extLst>
              <a:ext uri="{FF2B5EF4-FFF2-40B4-BE49-F238E27FC236}">
                <a16:creationId xmlns:a16="http://schemas.microsoft.com/office/drawing/2014/main" id="{59EB5691-1A01-C5BC-8F56-F2411EDA5608}"/>
              </a:ext>
            </a:extLst>
          </p:cNvPr>
          <p:cNvGrpSpPr/>
          <p:nvPr/>
        </p:nvGrpSpPr>
        <p:grpSpPr>
          <a:xfrm>
            <a:off x="4068993" y="1947175"/>
            <a:ext cx="728901" cy="80152"/>
            <a:chOff x="1814012" y="1633911"/>
            <a:chExt cx="728901" cy="80152"/>
          </a:xfrm>
        </p:grpSpPr>
        <p:sp>
          <p:nvSpPr>
            <p:cNvPr id="10" name="TextBox 53">
              <a:extLst>
                <a:ext uri="{FF2B5EF4-FFF2-40B4-BE49-F238E27FC236}">
                  <a16:creationId xmlns:a16="http://schemas.microsoft.com/office/drawing/2014/main" id="{EBF7D0C4-F3A0-21B0-A482-FB285418BA1B}"/>
                </a:ext>
              </a:extLst>
            </p:cNvPr>
            <p:cNvSpPr txBox="1"/>
            <p:nvPr/>
          </p:nvSpPr>
          <p:spPr>
            <a:xfrm>
              <a:off x="2350553" y="1633911"/>
              <a:ext cx="19236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우리반</a:t>
              </a:r>
              <a:endParaRPr lang="en-US" altLang="ko-KR" sz="500" dirty="0"/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46B14C9C-3B8F-9E23-C3A1-965FCBC2C7D6}"/>
                </a:ext>
              </a:extLst>
            </p:cNvPr>
            <p:cNvSpPr txBox="1"/>
            <p:nvPr/>
          </p:nvSpPr>
          <p:spPr>
            <a:xfrm>
              <a:off x="1924012" y="1637119"/>
              <a:ext cx="27892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과목 평균</a:t>
              </a:r>
              <a:endParaRPr lang="en-US" altLang="ko-KR" sz="500" dirty="0"/>
            </a:p>
          </p:txBody>
        </p:sp>
        <p:sp>
          <p:nvSpPr>
            <p:cNvPr id="55" name="직사각형 54">
              <a:extLst>
                <a:ext uri="{FF2B5EF4-FFF2-40B4-BE49-F238E27FC236}">
                  <a16:creationId xmlns:a16="http://schemas.microsoft.com/office/drawing/2014/main" id="{C24D1285-B89D-7AA5-71D5-4C746D6DB3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14012" y="1639591"/>
              <a:ext cx="72787" cy="72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56" name="직사각형 55">
              <a:extLst>
                <a:ext uri="{FF2B5EF4-FFF2-40B4-BE49-F238E27FC236}">
                  <a16:creationId xmlns:a16="http://schemas.microsoft.com/office/drawing/2014/main" id="{584A3BFA-0184-50F6-B1EC-5B17661B275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226777" y="1636383"/>
              <a:ext cx="72787" cy="72000"/>
            </a:xfrm>
            <a:prstGeom prst="rect">
              <a:avLst/>
            </a:prstGeom>
            <a:solidFill>
              <a:srgbClr val="7E44F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</p:grpSp>
      <p:graphicFrame>
        <p:nvGraphicFramePr>
          <p:cNvPr id="57" name="차트 56">
            <a:extLst>
              <a:ext uri="{FF2B5EF4-FFF2-40B4-BE49-F238E27FC236}">
                <a16:creationId xmlns:a16="http://schemas.microsoft.com/office/drawing/2014/main" id="{420B4B2C-BE34-E5F0-D19F-C921608F2E7D}"/>
              </a:ext>
            </a:extLst>
          </p:cNvPr>
          <p:cNvGraphicFramePr/>
          <p:nvPr/>
        </p:nvGraphicFramePr>
        <p:xfrm>
          <a:off x="1727333" y="1923092"/>
          <a:ext cx="1792132" cy="14563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58" name="직사각형 57">
            <a:extLst>
              <a:ext uri="{FF2B5EF4-FFF2-40B4-BE49-F238E27FC236}">
                <a16:creationId xmlns:a16="http://schemas.microsoft.com/office/drawing/2014/main" id="{14626673-E431-2730-776E-3F8E8EE1B135}"/>
              </a:ext>
            </a:extLst>
          </p:cNvPr>
          <p:cNvSpPr/>
          <p:nvPr/>
        </p:nvSpPr>
        <p:spPr>
          <a:xfrm>
            <a:off x="4981664" y="1867122"/>
            <a:ext cx="3809602" cy="1568324"/>
          </a:xfrm>
          <a:prstGeom prst="rect">
            <a:avLst/>
          </a:prstGeom>
          <a:solidFill>
            <a:schemeClr val="bg1">
              <a:lumMod val="95000"/>
              <a:alpha val="4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9" name="사각형: 둥근 모서리 58">
            <a:extLst>
              <a:ext uri="{FF2B5EF4-FFF2-40B4-BE49-F238E27FC236}">
                <a16:creationId xmlns:a16="http://schemas.microsoft.com/office/drawing/2014/main" id="{9878B489-5437-3DB0-13F6-441CF7823CC3}"/>
              </a:ext>
            </a:extLst>
          </p:cNvPr>
          <p:cNvSpPr/>
          <p:nvPr/>
        </p:nvSpPr>
        <p:spPr>
          <a:xfrm>
            <a:off x="321109" y="1361359"/>
            <a:ext cx="1821623" cy="313047"/>
          </a:xfrm>
          <a:prstGeom prst="roundRect">
            <a:avLst/>
          </a:prstGeom>
          <a:solidFill>
            <a:srgbClr val="7F7F7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50" b="1" dirty="0">
                <a:solidFill>
                  <a:schemeClr val="bg1"/>
                </a:solidFill>
              </a:rPr>
              <a:t>우리반</a:t>
            </a:r>
          </a:p>
        </p:txBody>
      </p:sp>
      <p:sp>
        <p:nvSpPr>
          <p:cNvPr id="62" name="사각형: 둥근 모서리 61">
            <a:extLst>
              <a:ext uri="{FF2B5EF4-FFF2-40B4-BE49-F238E27FC236}">
                <a16:creationId xmlns:a16="http://schemas.microsoft.com/office/drawing/2014/main" id="{833787F5-DBCD-B506-7F43-D8B766ACBD0A}"/>
              </a:ext>
            </a:extLst>
          </p:cNvPr>
          <p:cNvSpPr/>
          <p:nvPr/>
        </p:nvSpPr>
        <p:spPr>
          <a:xfrm>
            <a:off x="8409747" y="1332907"/>
            <a:ext cx="396937" cy="351244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2000" b="1" dirty="0">
                <a:solidFill>
                  <a:schemeClr val="tx1"/>
                </a:solidFill>
              </a:rPr>
              <a:t>+</a:t>
            </a:r>
            <a:endParaRPr lang="ko-KR" altLang="en-US" sz="2000" b="1" dirty="0">
              <a:solidFill>
                <a:schemeClr val="tx1"/>
              </a:solidFill>
            </a:endParaRP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40F6C627-6E52-0406-77BE-EE0CDE1087A5}"/>
              </a:ext>
            </a:extLst>
          </p:cNvPr>
          <p:cNvSpPr txBox="1"/>
          <p:nvPr/>
        </p:nvSpPr>
        <p:spPr>
          <a:xfrm>
            <a:off x="5780292" y="2652272"/>
            <a:ext cx="2429443" cy="3326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900" b="1" dirty="0"/>
              <a:t>홍성일</a:t>
            </a:r>
            <a:r>
              <a:rPr lang="ko-KR" altLang="en-US" sz="900" dirty="0"/>
              <a:t> 학생은 학습을 잘하고 있을까요</a:t>
            </a:r>
            <a:r>
              <a:rPr lang="en-US" altLang="ko-KR" sz="900" dirty="0"/>
              <a:t>? </a:t>
            </a:r>
          </a:p>
          <a:p>
            <a:pPr algn="ctr">
              <a:lnSpc>
                <a:spcPct val="120000"/>
              </a:lnSpc>
            </a:pPr>
            <a:r>
              <a:rPr lang="ko-KR" altLang="en-US" sz="1000" dirty="0"/>
              <a:t>리포트를 확인하고 </a:t>
            </a:r>
            <a:r>
              <a:rPr lang="ko-KR" altLang="en-US" sz="1000" b="1" dirty="0"/>
              <a:t>피드백</a:t>
            </a:r>
            <a:r>
              <a:rPr lang="ko-KR" altLang="en-US" sz="1000" dirty="0"/>
              <a:t>을 주세요</a:t>
            </a:r>
            <a:r>
              <a:rPr lang="en-US" altLang="ko-KR" sz="1000" dirty="0"/>
              <a:t>!</a:t>
            </a:r>
          </a:p>
        </p:txBody>
      </p:sp>
      <p:sp>
        <p:nvSpPr>
          <p:cNvPr id="85" name="사각형: 둥근 모서리 84">
            <a:extLst>
              <a:ext uri="{FF2B5EF4-FFF2-40B4-BE49-F238E27FC236}">
                <a16:creationId xmlns:a16="http://schemas.microsoft.com/office/drawing/2014/main" id="{53CC82DF-4398-DB2E-4973-07450B2FFCDB}"/>
              </a:ext>
            </a:extLst>
          </p:cNvPr>
          <p:cNvSpPr/>
          <p:nvPr/>
        </p:nvSpPr>
        <p:spPr>
          <a:xfrm>
            <a:off x="6369497" y="3093829"/>
            <a:ext cx="1251032" cy="204036"/>
          </a:xfrm>
          <a:prstGeom prst="roundRect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600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학생 리포트 바로가기</a:t>
            </a:r>
          </a:p>
        </p:txBody>
      </p:sp>
      <p:grpSp>
        <p:nvGrpSpPr>
          <p:cNvPr id="86" name="그룹 85">
            <a:extLst>
              <a:ext uri="{FF2B5EF4-FFF2-40B4-BE49-F238E27FC236}">
                <a16:creationId xmlns:a16="http://schemas.microsoft.com/office/drawing/2014/main" id="{B7F3F91E-0CF0-952C-5F65-A41DF8F3F992}"/>
              </a:ext>
            </a:extLst>
          </p:cNvPr>
          <p:cNvGrpSpPr/>
          <p:nvPr/>
        </p:nvGrpSpPr>
        <p:grpSpPr>
          <a:xfrm>
            <a:off x="6684116" y="1972590"/>
            <a:ext cx="626868" cy="584660"/>
            <a:chOff x="6271971" y="1276089"/>
            <a:chExt cx="1683320" cy="1683320"/>
          </a:xfrm>
        </p:grpSpPr>
        <p:sp>
          <p:nvSpPr>
            <p:cNvPr id="87" name="타원 86">
              <a:extLst>
                <a:ext uri="{FF2B5EF4-FFF2-40B4-BE49-F238E27FC236}">
                  <a16:creationId xmlns:a16="http://schemas.microsoft.com/office/drawing/2014/main" id="{9A4D8F94-55CF-DA87-545F-352807BF48D5}"/>
                </a:ext>
              </a:extLst>
            </p:cNvPr>
            <p:cNvSpPr/>
            <p:nvPr/>
          </p:nvSpPr>
          <p:spPr>
            <a:xfrm>
              <a:off x="6271971" y="1276089"/>
              <a:ext cx="1683320" cy="168332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 b="1" dirty="0"/>
            </a:p>
          </p:txBody>
        </p:sp>
        <p:pic>
          <p:nvPicPr>
            <p:cNvPr id="88" name="그래픽 87" descr="남자 옆모습 단색으로 채워진">
              <a:extLst>
                <a:ext uri="{FF2B5EF4-FFF2-40B4-BE49-F238E27FC236}">
                  <a16:creationId xmlns:a16="http://schemas.microsoft.com/office/drawing/2014/main" id="{22B92F42-D024-EF7A-25D5-98A21DE1D3E5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6356929" y="1406158"/>
              <a:ext cx="1480104" cy="1480104"/>
            </a:xfrm>
            <a:prstGeom prst="rect">
              <a:avLst/>
            </a:prstGeom>
          </p:spPr>
        </p:pic>
      </p:grpSp>
      <p:grpSp>
        <p:nvGrpSpPr>
          <p:cNvPr id="122" name="그룹 121">
            <a:extLst>
              <a:ext uri="{FF2B5EF4-FFF2-40B4-BE49-F238E27FC236}">
                <a16:creationId xmlns:a16="http://schemas.microsoft.com/office/drawing/2014/main" id="{CCF273A1-A53C-E2C6-7BF7-8522B566F024}"/>
              </a:ext>
            </a:extLst>
          </p:cNvPr>
          <p:cNvGrpSpPr/>
          <p:nvPr/>
        </p:nvGrpSpPr>
        <p:grpSpPr>
          <a:xfrm>
            <a:off x="327267" y="3821229"/>
            <a:ext cx="8463998" cy="348242"/>
            <a:chOff x="299987" y="3097032"/>
            <a:chExt cx="8463998" cy="348242"/>
          </a:xfrm>
        </p:grpSpPr>
        <p:sp>
          <p:nvSpPr>
            <p:cNvPr id="123" name="양쪽 모서리가 둥근 사각형 168">
              <a:extLst>
                <a:ext uri="{FF2B5EF4-FFF2-40B4-BE49-F238E27FC236}">
                  <a16:creationId xmlns:a16="http://schemas.microsoft.com/office/drawing/2014/main" id="{7651BA6B-4CDB-6D4A-4E01-40F1947B41A3}"/>
                </a:ext>
              </a:extLst>
            </p:cNvPr>
            <p:cNvSpPr/>
            <p:nvPr/>
          </p:nvSpPr>
          <p:spPr>
            <a:xfrm>
              <a:off x="299987" y="3138155"/>
              <a:ext cx="1389003" cy="307119"/>
            </a:xfrm>
            <a:prstGeom prst="round2SameRect">
              <a:avLst/>
            </a:pr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800" dirty="0">
                  <a:solidFill>
                    <a:srgbClr val="AEAEAE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국어</a:t>
              </a:r>
              <a:endParaRPr kumimoji="0" lang="ko-KR" altLang="en-US" sz="800" i="0" u="none" strike="noStrike" kern="1200" cap="none" spc="0" normalizeH="0" baseline="0" noProof="0" dirty="0">
                <a:ln>
                  <a:noFill/>
                </a:ln>
                <a:solidFill>
                  <a:srgbClr val="AEAEAE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endParaRPr>
            </a:p>
          </p:txBody>
        </p:sp>
        <p:sp>
          <p:nvSpPr>
            <p:cNvPr id="124" name="양쪽 모서리가 둥근 사각형 168">
              <a:extLst>
                <a:ext uri="{FF2B5EF4-FFF2-40B4-BE49-F238E27FC236}">
                  <a16:creationId xmlns:a16="http://schemas.microsoft.com/office/drawing/2014/main" id="{AE824E68-3631-53CC-BD1E-1C5CD1C587F6}"/>
                </a:ext>
              </a:extLst>
            </p:cNvPr>
            <p:cNvSpPr/>
            <p:nvPr/>
          </p:nvSpPr>
          <p:spPr>
            <a:xfrm>
              <a:off x="7374982" y="3138155"/>
              <a:ext cx="1389003" cy="307119"/>
            </a:xfrm>
            <a:prstGeom prst="round2SameRect">
              <a:avLst/>
            </a:pr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800" i="0" u="none" strike="noStrike" kern="1200" cap="none" spc="0" normalizeH="0" baseline="0" noProof="0" dirty="0">
                  <a:ln>
                    <a:noFill/>
                  </a:ln>
                  <a:solidFill>
                    <a:srgbClr val="AEAEAE"/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한국사</a:t>
              </a:r>
            </a:p>
          </p:txBody>
        </p:sp>
        <p:sp>
          <p:nvSpPr>
            <p:cNvPr id="125" name="양쪽 모서리가 둥근 사각형 168">
              <a:extLst>
                <a:ext uri="{FF2B5EF4-FFF2-40B4-BE49-F238E27FC236}">
                  <a16:creationId xmlns:a16="http://schemas.microsoft.com/office/drawing/2014/main" id="{9C6BE71D-E668-7117-3736-64608332EFD0}"/>
                </a:ext>
              </a:extLst>
            </p:cNvPr>
            <p:cNvSpPr/>
            <p:nvPr/>
          </p:nvSpPr>
          <p:spPr>
            <a:xfrm>
              <a:off x="1714986" y="3138155"/>
              <a:ext cx="1389003" cy="307119"/>
            </a:xfrm>
            <a:prstGeom prst="round2SameRect">
              <a:avLst/>
            </a:pr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800" dirty="0">
                  <a:solidFill>
                    <a:srgbClr val="AEAEAE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영어</a:t>
              </a:r>
              <a:endParaRPr kumimoji="0" lang="ko-KR" altLang="en-US" sz="800" i="0" u="none" strike="noStrike" kern="1200" cap="none" spc="0" normalizeH="0" baseline="0" noProof="0" dirty="0">
                <a:ln>
                  <a:noFill/>
                </a:ln>
                <a:solidFill>
                  <a:srgbClr val="AEAEAE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endParaRPr>
            </a:p>
          </p:txBody>
        </p:sp>
        <p:sp>
          <p:nvSpPr>
            <p:cNvPr id="126" name="양쪽 모서리가 둥근 사각형 168">
              <a:extLst>
                <a:ext uri="{FF2B5EF4-FFF2-40B4-BE49-F238E27FC236}">
                  <a16:creationId xmlns:a16="http://schemas.microsoft.com/office/drawing/2014/main" id="{7D758ADC-284C-E574-168C-463D819560F0}"/>
                </a:ext>
              </a:extLst>
            </p:cNvPr>
            <p:cNvSpPr/>
            <p:nvPr/>
          </p:nvSpPr>
          <p:spPr>
            <a:xfrm>
              <a:off x="3129985" y="3138155"/>
              <a:ext cx="1389003" cy="307119"/>
            </a:xfrm>
            <a:prstGeom prst="round2SameRect">
              <a:avLst/>
            </a:pr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800" dirty="0">
                  <a:solidFill>
                    <a:srgbClr val="AEAEAE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수학</a:t>
              </a:r>
              <a:endParaRPr kumimoji="0" lang="ko-KR" altLang="en-US" sz="800" i="0" u="none" strike="noStrike" kern="1200" cap="none" spc="0" normalizeH="0" baseline="0" noProof="0" dirty="0">
                <a:ln>
                  <a:noFill/>
                </a:ln>
                <a:solidFill>
                  <a:srgbClr val="AEAEAE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endParaRPr>
            </a:p>
          </p:txBody>
        </p:sp>
        <p:sp>
          <p:nvSpPr>
            <p:cNvPr id="127" name="양쪽 모서리가 둥근 사각형 168">
              <a:extLst>
                <a:ext uri="{FF2B5EF4-FFF2-40B4-BE49-F238E27FC236}">
                  <a16:creationId xmlns:a16="http://schemas.microsoft.com/office/drawing/2014/main" id="{7C8EE460-3D13-E226-87C5-635A6FC78C8B}"/>
                </a:ext>
              </a:extLst>
            </p:cNvPr>
            <p:cNvSpPr/>
            <p:nvPr/>
          </p:nvSpPr>
          <p:spPr>
            <a:xfrm>
              <a:off x="4544984" y="3097032"/>
              <a:ext cx="1389003" cy="348241"/>
            </a:xfrm>
            <a:prstGeom prst="round2SameRect">
              <a:avLst/>
            </a:prstGeom>
            <a:solidFill>
              <a:srgbClr val="7F7F7F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800" b="1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사회탐구</a:t>
              </a:r>
              <a:endParaRPr kumimoji="0" lang="ko-KR" altLang="en-US" sz="8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endParaRPr>
            </a:p>
          </p:txBody>
        </p:sp>
        <p:sp>
          <p:nvSpPr>
            <p:cNvPr id="128" name="양쪽 모서리가 둥근 사각형 168">
              <a:extLst>
                <a:ext uri="{FF2B5EF4-FFF2-40B4-BE49-F238E27FC236}">
                  <a16:creationId xmlns:a16="http://schemas.microsoft.com/office/drawing/2014/main" id="{FDBE3965-E286-6E97-2344-1A048966B1EE}"/>
                </a:ext>
              </a:extLst>
            </p:cNvPr>
            <p:cNvSpPr/>
            <p:nvPr/>
          </p:nvSpPr>
          <p:spPr>
            <a:xfrm>
              <a:off x="5959983" y="3138155"/>
              <a:ext cx="1389003" cy="307119"/>
            </a:xfrm>
            <a:prstGeom prst="round2SameRect">
              <a:avLst/>
            </a:pr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800" dirty="0">
                  <a:solidFill>
                    <a:srgbClr val="AEAEAE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과학탐구</a:t>
              </a:r>
              <a:endParaRPr kumimoji="0" lang="ko-KR" altLang="en-US" sz="800" i="0" u="none" strike="noStrike" kern="1200" cap="none" spc="0" normalizeH="0" baseline="0" noProof="0" dirty="0">
                <a:ln>
                  <a:noFill/>
                </a:ln>
                <a:solidFill>
                  <a:srgbClr val="AEAEAE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endParaRPr>
            </a:p>
          </p:txBody>
        </p:sp>
      </p:grpSp>
      <p:grpSp>
        <p:nvGrpSpPr>
          <p:cNvPr id="129" name="그룹 128">
            <a:extLst>
              <a:ext uri="{FF2B5EF4-FFF2-40B4-BE49-F238E27FC236}">
                <a16:creationId xmlns:a16="http://schemas.microsoft.com/office/drawing/2014/main" id="{34BABFB6-4A3E-BDC9-71B0-1016E64537DD}"/>
              </a:ext>
            </a:extLst>
          </p:cNvPr>
          <p:cNvGrpSpPr/>
          <p:nvPr/>
        </p:nvGrpSpPr>
        <p:grpSpPr>
          <a:xfrm>
            <a:off x="340621" y="1869746"/>
            <a:ext cx="8486234" cy="1601558"/>
            <a:chOff x="327267" y="2117188"/>
            <a:chExt cx="8566422" cy="1601558"/>
          </a:xfrm>
        </p:grpSpPr>
        <p:sp>
          <p:nvSpPr>
            <p:cNvPr id="130" name="직사각형 129">
              <a:extLst>
                <a:ext uri="{FF2B5EF4-FFF2-40B4-BE49-F238E27FC236}">
                  <a16:creationId xmlns:a16="http://schemas.microsoft.com/office/drawing/2014/main" id="{F3660ED5-4156-FCF1-CFFA-C2FE72629BA8}"/>
                </a:ext>
              </a:extLst>
            </p:cNvPr>
            <p:cNvSpPr/>
            <p:nvPr/>
          </p:nvSpPr>
          <p:spPr>
            <a:xfrm>
              <a:off x="327267" y="2117188"/>
              <a:ext cx="8566422" cy="1601558"/>
            </a:xfrm>
            <a:prstGeom prst="rect">
              <a:avLst/>
            </a:prstGeom>
            <a:solidFill>
              <a:schemeClr val="bg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131" name="TextBox 130">
              <a:extLst>
                <a:ext uri="{FF2B5EF4-FFF2-40B4-BE49-F238E27FC236}">
                  <a16:creationId xmlns:a16="http://schemas.microsoft.com/office/drawing/2014/main" id="{BEE69C30-C3D6-028E-FFF2-EC8D054EC7AB}"/>
                </a:ext>
              </a:extLst>
            </p:cNvPr>
            <p:cNvSpPr txBox="1"/>
            <p:nvPr/>
          </p:nvSpPr>
          <p:spPr>
            <a:xfrm>
              <a:off x="4452074" y="2784637"/>
              <a:ext cx="186476" cy="2732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endParaRPr lang="en-US" altLang="ko-KR" sz="900" b="1" dirty="0">
                <a:solidFill>
                  <a:prstClr val="black"/>
                </a:solidFill>
              </a:endParaRPr>
            </a:p>
          </p:txBody>
        </p:sp>
      </p:grpSp>
      <p:sp>
        <p:nvSpPr>
          <p:cNvPr id="135" name="Rectangle 4">
            <a:extLst>
              <a:ext uri="{FF2B5EF4-FFF2-40B4-BE49-F238E27FC236}">
                <a16:creationId xmlns:a16="http://schemas.microsoft.com/office/drawing/2014/main" id="{2B95F609-213B-3A48-813D-5CE2DD32F117}"/>
              </a:ext>
            </a:extLst>
          </p:cNvPr>
          <p:cNvSpPr/>
          <p:nvPr/>
        </p:nvSpPr>
        <p:spPr>
          <a:xfrm>
            <a:off x="278799" y="1270060"/>
            <a:ext cx="8670297" cy="5481373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136" name="Circle">
            <a:extLst>
              <a:ext uri="{FF2B5EF4-FFF2-40B4-BE49-F238E27FC236}">
                <a16:creationId xmlns:a16="http://schemas.microsoft.com/office/drawing/2014/main" id="{922EBDD6-F1F4-A6FD-4132-8B2D9BFDAA42}"/>
              </a:ext>
            </a:extLst>
          </p:cNvPr>
          <p:cNvSpPr/>
          <p:nvPr/>
        </p:nvSpPr>
        <p:spPr>
          <a:xfrm>
            <a:off x="256578" y="1224801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39" name="TextBox 138">
            <a:extLst>
              <a:ext uri="{FF2B5EF4-FFF2-40B4-BE49-F238E27FC236}">
                <a16:creationId xmlns:a16="http://schemas.microsoft.com/office/drawing/2014/main" id="{51988228-9010-C434-8032-55BD493A1B7D}"/>
              </a:ext>
            </a:extLst>
          </p:cNvPr>
          <p:cNvSpPr txBox="1"/>
          <p:nvPr/>
        </p:nvSpPr>
        <p:spPr>
          <a:xfrm>
            <a:off x="2661713" y="2586477"/>
            <a:ext cx="3736921" cy="2732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900" b="1" dirty="0">
                <a:solidFill>
                  <a:prstClr val="black"/>
                </a:solidFill>
              </a:rPr>
              <a:t>현재 담당하고 있는 학급은 과목 리포트 서비스를 제공하지 않습니다</a:t>
            </a:r>
            <a:r>
              <a:rPr lang="en-US" altLang="ko-KR" sz="900" b="1" dirty="0">
                <a:solidFill>
                  <a:prstClr val="black"/>
                </a:solidFill>
              </a:rPr>
              <a:t>.</a:t>
            </a:r>
          </a:p>
        </p:txBody>
      </p:sp>
      <p:sp>
        <p:nvSpPr>
          <p:cNvPr id="140" name="Circle">
            <a:extLst>
              <a:ext uri="{FF2B5EF4-FFF2-40B4-BE49-F238E27FC236}">
                <a16:creationId xmlns:a16="http://schemas.microsoft.com/office/drawing/2014/main" id="{931975E5-8646-E518-6D3D-CC51670C7127}"/>
              </a:ext>
            </a:extLst>
          </p:cNvPr>
          <p:cNvSpPr/>
          <p:nvPr/>
        </p:nvSpPr>
        <p:spPr>
          <a:xfrm>
            <a:off x="2646043" y="2565649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4" name="사각형: 둥근 모서리 3">
            <a:extLst>
              <a:ext uri="{FF2B5EF4-FFF2-40B4-BE49-F238E27FC236}">
                <a16:creationId xmlns:a16="http://schemas.microsoft.com/office/drawing/2014/main" id="{1D3CE74D-BF2A-5A47-4B69-36914DB1051D}"/>
              </a:ext>
            </a:extLst>
          </p:cNvPr>
          <p:cNvSpPr/>
          <p:nvPr/>
        </p:nvSpPr>
        <p:spPr>
          <a:xfrm>
            <a:off x="2191089" y="1368679"/>
            <a:ext cx="1719180" cy="32912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50" b="1" dirty="0">
                <a:solidFill>
                  <a:schemeClr val="tx1"/>
                </a:solidFill>
              </a:rPr>
              <a:t>초</a:t>
            </a:r>
            <a:r>
              <a:rPr lang="en-US" altLang="ko-KR" sz="1050" b="1" dirty="0">
                <a:solidFill>
                  <a:schemeClr val="tx1"/>
                </a:solidFill>
              </a:rPr>
              <a:t>3 </a:t>
            </a:r>
            <a:r>
              <a:rPr lang="ko-KR" altLang="en-US" sz="1050" b="1" dirty="0">
                <a:solidFill>
                  <a:schemeClr val="tx1"/>
                </a:solidFill>
              </a:rPr>
              <a:t>국어 </a:t>
            </a:r>
            <a:r>
              <a:rPr lang="ko-KR" altLang="en-US" sz="1050" b="1" dirty="0" err="1">
                <a:solidFill>
                  <a:schemeClr val="tx1"/>
                </a:solidFill>
              </a:rPr>
              <a:t>보충반</a:t>
            </a:r>
            <a:endParaRPr lang="ko-KR" altLang="en-US" sz="1050" b="1" dirty="0">
              <a:solidFill>
                <a:schemeClr val="tx1"/>
              </a:solidFill>
            </a:endParaRPr>
          </a:p>
        </p:txBody>
      </p:sp>
      <p:cxnSp>
        <p:nvCxnSpPr>
          <p:cNvPr id="12" name="직선 연결선[R] 93">
            <a:extLst>
              <a:ext uri="{FF2B5EF4-FFF2-40B4-BE49-F238E27FC236}">
                <a16:creationId xmlns:a16="http://schemas.microsoft.com/office/drawing/2014/main" id="{85C6F8CE-6F03-1E74-849A-C754EB20DB6D}"/>
              </a:ext>
            </a:extLst>
          </p:cNvPr>
          <p:cNvCxnSpPr>
            <a:cxnSpLocks/>
          </p:cNvCxnSpPr>
          <p:nvPr/>
        </p:nvCxnSpPr>
        <p:spPr>
          <a:xfrm>
            <a:off x="408554" y="6004547"/>
            <a:ext cx="839813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직사각형 12">
            <a:extLst>
              <a:ext uri="{FF2B5EF4-FFF2-40B4-BE49-F238E27FC236}">
                <a16:creationId xmlns:a16="http://schemas.microsoft.com/office/drawing/2014/main" id="{1510DF37-5D39-D75C-DFE6-3195EE9C567D}"/>
              </a:ext>
            </a:extLst>
          </p:cNvPr>
          <p:cNvSpPr/>
          <p:nvPr/>
        </p:nvSpPr>
        <p:spPr>
          <a:xfrm>
            <a:off x="321109" y="4254059"/>
            <a:ext cx="4604582" cy="1613316"/>
          </a:xfrm>
          <a:prstGeom prst="rect">
            <a:avLst/>
          </a:prstGeom>
          <a:solidFill>
            <a:schemeClr val="bg1">
              <a:lumMod val="95000"/>
              <a:alpha val="4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4" name="직사각형 13">
            <a:extLst>
              <a:ext uri="{FF2B5EF4-FFF2-40B4-BE49-F238E27FC236}">
                <a16:creationId xmlns:a16="http://schemas.microsoft.com/office/drawing/2014/main" id="{D7D64DEB-58ED-0726-AE2E-DEA1513D4CAB}"/>
              </a:ext>
            </a:extLst>
          </p:cNvPr>
          <p:cNvSpPr/>
          <p:nvPr/>
        </p:nvSpPr>
        <p:spPr>
          <a:xfrm>
            <a:off x="4981664" y="4254058"/>
            <a:ext cx="3809602" cy="1610989"/>
          </a:xfrm>
          <a:prstGeom prst="rect">
            <a:avLst/>
          </a:prstGeom>
          <a:solidFill>
            <a:schemeClr val="bg1">
              <a:lumMod val="95000"/>
              <a:alpha val="4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8F34250-A913-65E0-4F54-8B8FD290BF0D}"/>
              </a:ext>
            </a:extLst>
          </p:cNvPr>
          <p:cNvSpPr txBox="1"/>
          <p:nvPr/>
        </p:nvSpPr>
        <p:spPr>
          <a:xfrm>
            <a:off x="408554" y="614172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b="1" dirty="0"/>
              <a:t>통합사회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A674A58-8EDC-E8E9-B6B4-2DEAC8716B17}"/>
              </a:ext>
            </a:extLst>
          </p:cNvPr>
          <p:cNvSpPr txBox="1"/>
          <p:nvPr/>
        </p:nvSpPr>
        <p:spPr>
          <a:xfrm>
            <a:off x="1238674" y="614172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윤리와 사상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2653D6F0-BCB7-3B3E-4D2E-7FF6E1A0CDA1}"/>
              </a:ext>
            </a:extLst>
          </p:cNvPr>
          <p:cNvSpPr txBox="1"/>
          <p:nvPr/>
        </p:nvSpPr>
        <p:spPr>
          <a:xfrm>
            <a:off x="2068794" y="614172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한국 지리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1DDAC4F-3415-FB30-6108-D04E6A5CDA38}"/>
              </a:ext>
            </a:extLst>
          </p:cNvPr>
          <p:cNvSpPr txBox="1"/>
          <p:nvPr/>
        </p:nvSpPr>
        <p:spPr>
          <a:xfrm>
            <a:off x="2898914" y="614172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세계지리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0847BEF8-C802-DA99-F160-FFB5DBD9030B}"/>
              </a:ext>
            </a:extLst>
          </p:cNvPr>
          <p:cNvSpPr txBox="1"/>
          <p:nvPr/>
        </p:nvSpPr>
        <p:spPr>
          <a:xfrm>
            <a:off x="3729034" y="614172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동아시아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9B75BF1-1986-5C72-A8F4-0C129C0253FC}"/>
              </a:ext>
            </a:extLst>
          </p:cNvPr>
          <p:cNvSpPr txBox="1"/>
          <p:nvPr/>
        </p:nvSpPr>
        <p:spPr>
          <a:xfrm>
            <a:off x="4559154" y="614172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세계사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DC077B0D-C8B3-34D3-5255-33D01AD710E1}"/>
              </a:ext>
            </a:extLst>
          </p:cNvPr>
          <p:cNvSpPr txBox="1"/>
          <p:nvPr/>
        </p:nvSpPr>
        <p:spPr>
          <a:xfrm>
            <a:off x="5389274" y="614172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정치와 법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05BF8025-6695-B124-A529-773AAFC47444}"/>
              </a:ext>
            </a:extLst>
          </p:cNvPr>
          <p:cNvSpPr txBox="1"/>
          <p:nvPr/>
        </p:nvSpPr>
        <p:spPr>
          <a:xfrm>
            <a:off x="6219394" y="614172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경제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608B47CB-FEAB-CB6C-4380-1620EED6049F}"/>
              </a:ext>
            </a:extLst>
          </p:cNvPr>
          <p:cNvSpPr txBox="1"/>
          <p:nvPr/>
        </p:nvSpPr>
        <p:spPr>
          <a:xfrm>
            <a:off x="7049514" y="614172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사회 문화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66CF7CE-F939-6925-AFCB-4E37AE2C718C}"/>
              </a:ext>
            </a:extLst>
          </p:cNvPr>
          <p:cNvSpPr txBox="1"/>
          <p:nvPr/>
        </p:nvSpPr>
        <p:spPr>
          <a:xfrm>
            <a:off x="7879630" y="614172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생활과 윤리</a:t>
            </a:r>
          </a:p>
        </p:txBody>
      </p:sp>
      <p:cxnSp>
        <p:nvCxnSpPr>
          <p:cNvPr id="25" name="직선 연결선[R] 93">
            <a:extLst>
              <a:ext uri="{FF2B5EF4-FFF2-40B4-BE49-F238E27FC236}">
                <a16:creationId xmlns:a16="http://schemas.microsoft.com/office/drawing/2014/main" id="{1CA84B1C-8E63-0C23-52A4-D770EB948092}"/>
              </a:ext>
            </a:extLst>
          </p:cNvPr>
          <p:cNvCxnSpPr>
            <a:cxnSpLocks/>
          </p:cNvCxnSpPr>
          <p:nvPr/>
        </p:nvCxnSpPr>
        <p:spPr>
          <a:xfrm>
            <a:off x="515213" y="6357164"/>
            <a:ext cx="587822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B474853D-A6C1-DCA5-DD4C-FDF97DD6998F}"/>
              </a:ext>
            </a:extLst>
          </p:cNvPr>
          <p:cNvSpPr txBox="1"/>
          <p:nvPr/>
        </p:nvSpPr>
        <p:spPr>
          <a:xfrm>
            <a:off x="675468" y="5471995"/>
            <a:ext cx="4029049" cy="31598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900" dirty="0"/>
              <a:t>학습 수준은 다소 미흡으로 지난주 배운 단원에 대한 이해도가 낮은 편이네요</a:t>
            </a:r>
            <a:r>
              <a:rPr lang="en-US" altLang="ko-KR" sz="900" dirty="0"/>
              <a:t>.</a:t>
            </a:r>
          </a:p>
          <a:p>
            <a:pPr algn="ctr">
              <a:lnSpc>
                <a:spcPct val="120000"/>
              </a:lnSpc>
            </a:pPr>
            <a:r>
              <a:rPr lang="ko-KR" altLang="en-US" sz="900" dirty="0"/>
              <a:t>전체 학습량은 적은 편이고 </a:t>
            </a:r>
            <a:r>
              <a:rPr lang="en-US" altLang="ko-KR" sz="900" dirty="0"/>
              <a:t>, </a:t>
            </a:r>
            <a:r>
              <a:rPr lang="ko-KR" altLang="en-US" sz="900" dirty="0"/>
              <a:t>그중 동영상 학습량이 적은 편이에요</a:t>
            </a:r>
            <a:r>
              <a:rPr lang="en-US" altLang="ko-KR" sz="900" dirty="0"/>
              <a:t>.</a:t>
            </a:r>
            <a:endParaRPr lang="en-US" altLang="ko-KR" sz="1000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D78D6A6C-A89A-DC27-4E11-90DE5B339D9E}"/>
              </a:ext>
            </a:extLst>
          </p:cNvPr>
          <p:cNvSpPr txBox="1"/>
          <p:nvPr/>
        </p:nvSpPr>
        <p:spPr>
          <a:xfrm>
            <a:off x="5131150" y="4354110"/>
            <a:ext cx="89447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>
                <a:solidFill>
                  <a:prstClr val="black"/>
                </a:solidFill>
              </a:rPr>
              <a:t>문제풀이 학습 현황</a:t>
            </a:r>
            <a:endParaRPr kumimoji="1" lang="x-none" altLang="en-US" sz="800" b="1" dirty="0">
              <a:solidFill>
                <a:prstClr val="black"/>
              </a:solidFill>
            </a:endParaRPr>
          </a:p>
        </p:txBody>
      </p: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B80E6613-6EBC-A64C-E2BC-13D02A852442}"/>
              </a:ext>
            </a:extLst>
          </p:cNvPr>
          <p:cNvGrpSpPr/>
          <p:nvPr/>
        </p:nvGrpSpPr>
        <p:grpSpPr>
          <a:xfrm>
            <a:off x="2312538" y="4309758"/>
            <a:ext cx="720968" cy="1088738"/>
            <a:chOff x="2289559" y="4309758"/>
            <a:chExt cx="720968" cy="1088738"/>
          </a:xfrm>
        </p:grpSpPr>
        <p:sp>
          <p:nvSpPr>
            <p:cNvPr id="29" name="자유형: 도형 28">
              <a:extLst>
                <a:ext uri="{FF2B5EF4-FFF2-40B4-BE49-F238E27FC236}">
                  <a16:creationId xmlns:a16="http://schemas.microsoft.com/office/drawing/2014/main" id="{817BDB57-3B8F-58F4-3A90-66DA5046BEA3}"/>
                </a:ext>
              </a:extLst>
            </p:cNvPr>
            <p:cNvSpPr/>
            <p:nvPr/>
          </p:nvSpPr>
          <p:spPr>
            <a:xfrm>
              <a:off x="2508736" y="4946696"/>
              <a:ext cx="282610" cy="451800"/>
            </a:xfrm>
            <a:custGeom>
              <a:avLst/>
              <a:gdLst>
                <a:gd name="connsiteX0" fmla="*/ 0 w 604960"/>
                <a:gd name="connsiteY0" fmla="*/ 0 h 967128"/>
                <a:gd name="connsiteX1" fmla="*/ 604960 w 604960"/>
                <a:gd name="connsiteY1" fmla="*/ 0 h 967128"/>
                <a:gd name="connsiteX2" fmla="*/ 604960 w 604960"/>
                <a:gd name="connsiteY2" fmla="*/ 967128 h 967128"/>
                <a:gd name="connsiteX3" fmla="*/ 304429 w 604960"/>
                <a:gd name="connsiteY3" fmla="*/ 576634 h 967128"/>
                <a:gd name="connsiteX4" fmla="*/ 3897 w 604960"/>
                <a:gd name="connsiteY4" fmla="*/ 967128 h 967128"/>
                <a:gd name="connsiteX5" fmla="*/ 0 w 604960"/>
                <a:gd name="connsiteY5" fmla="*/ 967128 h 967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4960" h="967128">
                  <a:moveTo>
                    <a:pt x="0" y="0"/>
                  </a:moveTo>
                  <a:lnTo>
                    <a:pt x="604960" y="0"/>
                  </a:lnTo>
                  <a:lnTo>
                    <a:pt x="604960" y="967128"/>
                  </a:lnTo>
                  <a:lnTo>
                    <a:pt x="304429" y="576634"/>
                  </a:lnTo>
                  <a:lnTo>
                    <a:pt x="3897" y="967128"/>
                  </a:lnTo>
                  <a:lnTo>
                    <a:pt x="0" y="967128"/>
                  </a:lnTo>
                  <a:close/>
                </a:path>
              </a:pathLst>
            </a:custGeom>
            <a:solidFill>
              <a:srgbClr val="1E1CA3"/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30" name="육각형 29">
              <a:extLst>
                <a:ext uri="{FF2B5EF4-FFF2-40B4-BE49-F238E27FC236}">
                  <a16:creationId xmlns:a16="http://schemas.microsoft.com/office/drawing/2014/main" id="{75FE3327-F282-14CD-B5BF-6729BCA31FC7}"/>
                </a:ext>
              </a:extLst>
            </p:cNvPr>
            <p:cNvSpPr/>
            <p:nvPr/>
          </p:nvSpPr>
          <p:spPr>
            <a:xfrm rot="16200000">
              <a:off x="2264463" y="4334854"/>
              <a:ext cx="771159" cy="720968"/>
            </a:xfrm>
            <a:prstGeom prst="hexagon">
              <a:avLst/>
            </a:prstGeom>
            <a:ln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FC114541-11C5-C069-54E0-E946E1BC764E}"/>
                </a:ext>
              </a:extLst>
            </p:cNvPr>
            <p:cNvSpPr txBox="1"/>
            <p:nvPr/>
          </p:nvSpPr>
          <p:spPr>
            <a:xfrm>
              <a:off x="2444857" y="4431284"/>
              <a:ext cx="410369" cy="49244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1600" b="1" dirty="0">
                  <a:solidFill>
                    <a:prstClr val="black"/>
                  </a:solidFill>
                </a:rPr>
                <a:t>다소</a:t>
              </a:r>
              <a:endParaRPr kumimoji="1" lang="en-US" altLang="ko-KR" sz="1600" b="1" dirty="0">
                <a:solidFill>
                  <a:prstClr val="black"/>
                </a:solidFill>
              </a:endParaRPr>
            </a:p>
            <a:p>
              <a:r>
                <a:rPr kumimoji="1" lang="ko-KR" altLang="en-US" sz="1600" b="1" dirty="0">
                  <a:solidFill>
                    <a:prstClr val="black"/>
                  </a:solidFill>
                </a:rPr>
                <a:t>미흡</a:t>
              </a:r>
              <a:endParaRPr kumimoji="1" lang="x-none" altLang="en-US" sz="1600" b="1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2" name="그룹 31">
            <a:extLst>
              <a:ext uri="{FF2B5EF4-FFF2-40B4-BE49-F238E27FC236}">
                <a16:creationId xmlns:a16="http://schemas.microsoft.com/office/drawing/2014/main" id="{9ACA5C1D-F10D-FFE2-F4FC-769D1DDE52D5}"/>
              </a:ext>
            </a:extLst>
          </p:cNvPr>
          <p:cNvGrpSpPr/>
          <p:nvPr/>
        </p:nvGrpSpPr>
        <p:grpSpPr>
          <a:xfrm>
            <a:off x="5710234" y="4703277"/>
            <a:ext cx="2328472" cy="857582"/>
            <a:chOff x="5710234" y="4703277"/>
            <a:chExt cx="2328472" cy="857582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26AF9AF7-6881-261D-BDF6-89D8AA910C4D}"/>
                </a:ext>
              </a:extLst>
            </p:cNvPr>
            <p:cNvSpPr txBox="1"/>
            <p:nvPr/>
          </p:nvSpPr>
          <p:spPr>
            <a:xfrm>
              <a:off x="5755218" y="4951577"/>
              <a:ext cx="634789" cy="276999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b="1" dirty="0">
                  <a:solidFill>
                    <a:prstClr val="black"/>
                  </a:solidFill>
                </a:rPr>
                <a:t>120 </a:t>
              </a:r>
              <a:r>
                <a:rPr kumimoji="1" lang="ko-KR" altLang="en-US" sz="1200" dirty="0">
                  <a:solidFill>
                    <a:prstClr val="black"/>
                  </a:solidFill>
                </a:rPr>
                <a:t>개</a:t>
              </a:r>
              <a:endParaRPr kumimoji="1" lang="x-none" altLang="en-US" dirty="0">
                <a:solidFill>
                  <a:prstClr val="black"/>
                </a:solidFill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F289B1A4-C45E-A5B3-427F-E7BD18B14869}"/>
                </a:ext>
              </a:extLst>
            </p:cNvPr>
            <p:cNvSpPr txBox="1"/>
            <p:nvPr/>
          </p:nvSpPr>
          <p:spPr>
            <a:xfrm>
              <a:off x="7538512" y="4945561"/>
              <a:ext cx="476092" cy="276999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b="1" dirty="0">
                  <a:solidFill>
                    <a:prstClr val="black"/>
                  </a:solidFill>
                </a:rPr>
                <a:t>80 </a:t>
              </a:r>
              <a:r>
                <a:rPr kumimoji="1" lang="en-US" altLang="ko-KR" sz="1200" dirty="0">
                  <a:solidFill>
                    <a:prstClr val="black"/>
                  </a:solidFill>
                </a:rPr>
                <a:t>%</a:t>
              </a:r>
              <a:endParaRPr kumimoji="1" lang="x-none" altLang="en-US" dirty="0">
                <a:solidFill>
                  <a:prstClr val="black"/>
                </a:solidFill>
              </a:endParaRPr>
            </a:p>
          </p:txBody>
        </p:sp>
        <p:sp>
          <p:nvSpPr>
            <p:cNvPr id="35" name="사각형: 둥근 모서리 34">
              <a:extLst>
                <a:ext uri="{FF2B5EF4-FFF2-40B4-BE49-F238E27FC236}">
                  <a16:creationId xmlns:a16="http://schemas.microsoft.com/office/drawing/2014/main" id="{F274BDEB-C4E2-D710-80B2-5BFC1CB38141}"/>
                </a:ext>
              </a:extLst>
            </p:cNvPr>
            <p:cNvSpPr/>
            <p:nvPr/>
          </p:nvSpPr>
          <p:spPr>
            <a:xfrm>
              <a:off x="5710234" y="4707366"/>
              <a:ext cx="689291" cy="195156"/>
            </a:xfrm>
            <a:prstGeom prst="round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ctr" anchorCtr="0">
              <a:noAutofit/>
            </a:bodyPr>
            <a:lstStyle/>
            <a:p>
              <a:pPr algn="ctr" defTabSz="914309"/>
              <a:r>
                <a:rPr kumimoji="1" lang="ko-KR" altLang="en-US" sz="700" b="1" dirty="0"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학습량</a:t>
              </a:r>
            </a:p>
          </p:txBody>
        </p:sp>
        <p:sp>
          <p:nvSpPr>
            <p:cNvPr id="36" name="사각형: 둥근 모서리 35">
              <a:extLst>
                <a:ext uri="{FF2B5EF4-FFF2-40B4-BE49-F238E27FC236}">
                  <a16:creationId xmlns:a16="http://schemas.microsoft.com/office/drawing/2014/main" id="{4D6FFC59-36AB-9F5F-C13E-3B8525666D7D}"/>
                </a:ext>
              </a:extLst>
            </p:cNvPr>
            <p:cNvSpPr/>
            <p:nvPr/>
          </p:nvSpPr>
          <p:spPr>
            <a:xfrm>
              <a:off x="7349415" y="4703277"/>
              <a:ext cx="689291" cy="195155"/>
            </a:xfrm>
            <a:prstGeom prst="round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ctr" anchorCtr="0">
              <a:noAutofit/>
            </a:bodyPr>
            <a:lstStyle/>
            <a:p>
              <a:pPr algn="ctr" defTabSz="914309"/>
              <a:r>
                <a:rPr kumimoji="1" lang="ko-KR" altLang="en-US" sz="700" b="1" dirty="0" err="1"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정답률</a:t>
              </a:r>
              <a:endParaRPr kumimoji="1" lang="ko-KR" altLang="en-US" sz="7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5B886C94-EA23-0701-913F-E1D27724E963}"/>
                </a:ext>
              </a:extLst>
            </p:cNvPr>
            <p:cNvSpPr txBox="1"/>
            <p:nvPr/>
          </p:nvSpPr>
          <p:spPr>
            <a:xfrm>
              <a:off x="5863723" y="5355830"/>
              <a:ext cx="307777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1200" b="1" dirty="0">
                  <a:solidFill>
                    <a:prstClr val="black"/>
                  </a:solidFill>
                </a:rPr>
                <a:t>많음</a:t>
              </a:r>
              <a:endParaRPr kumimoji="1" lang="x-none" altLang="en-US" sz="1200" dirty="0">
                <a:solidFill>
                  <a:prstClr val="black"/>
                </a:solidFill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46D75E31-83C7-019D-B108-38AB72AB360C}"/>
                </a:ext>
              </a:extLst>
            </p:cNvPr>
            <p:cNvSpPr txBox="1"/>
            <p:nvPr/>
          </p:nvSpPr>
          <p:spPr>
            <a:xfrm>
              <a:off x="7553291" y="5376193"/>
              <a:ext cx="307777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1200" b="1">
                  <a:solidFill>
                    <a:prstClr val="black"/>
                  </a:solidFill>
                </a:rPr>
                <a:t>높음</a:t>
              </a:r>
              <a:endParaRPr kumimoji="1" lang="x-none" altLang="en-US" sz="1200" dirty="0">
                <a:solidFill>
                  <a:prstClr val="black"/>
                </a:solidFill>
              </a:endParaRPr>
            </a:p>
          </p:txBody>
        </p:sp>
      </p:grpSp>
      <p:sp>
        <p:nvSpPr>
          <p:cNvPr id="40" name="직사각형 39">
            <a:extLst>
              <a:ext uri="{FF2B5EF4-FFF2-40B4-BE49-F238E27FC236}">
                <a16:creationId xmlns:a16="http://schemas.microsoft.com/office/drawing/2014/main" id="{8329D48A-2D2C-3E4B-9659-83EF6D7D5FC8}"/>
              </a:ext>
            </a:extLst>
          </p:cNvPr>
          <p:cNvSpPr/>
          <p:nvPr/>
        </p:nvSpPr>
        <p:spPr>
          <a:xfrm>
            <a:off x="-9283168" y="621480"/>
            <a:ext cx="9198501" cy="618066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41" name="모서리가 둥근 직사각형 268">
            <a:extLst>
              <a:ext uri="{FF2B5EF4-FFF2-40B4-BE49-F238E27FC236}">
                <a16:creationId xmlns:a16="http://schemas.microsoft.com/office/drawing/2014/main" id="{FDF16934-CBB2-FAB9-9367-49BE030D665F}"/>
              </a:ext>
            </a:extLst>
          </p:cNvPr>
          <p:cNvSpPr/>
          <p:nvPr/>
        </p:nvSpPr>
        <p:spPr>
          <a:xfrm>
            <a:off x="-8977084" y="4045186"/>
            <a:ext cx="8470156" cy="2686348"/>
          </a:xfrm>
          <a:prstGeom prst="roundRect">
            <a:avLst>
              <a:gd name="adj" fmla="val 405"/>
            </a:avLst>
          </a:prstGeom>
          <a:solidFill>
            <a:schemeClr val="bg1"/>
          </a:solidFill>
          <a:ln w="3175">
            <a:solidFill>
              <a:srgbClr val="7F7F7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dirty="0">
                <a:solidFill>
                  <a:prstClr val="white"/>
                </a:solidFill>
              </a:rPr>
              <a:t>0</a:t>
            </a:r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42" name="직사각형 41">
            <a:extLst>
              <a:ext uri="{FF2B5EF4-FFF2-40B4-BE49-F238E27FC236}">
                <a16:creationId xmlns:a16="http://schemas.microsoft.com/office/drawing/2014/main" id="{708B75DC-139D-EE4A-D689-A7052EBA5697}"/>
              </a:ext>
            </a:extLst>
          </p:cNvPr>
          <p:cNvSpPr/>
          <p:nvPr/>
        </p:nvSpPr>
        <p:spPr>
          <a:xfrm>
            <a:off x="-8977084" y="1747682"/>
            <a:ext cx="4604581" cy="1568324"/>
          </a:xfrm>
          <a:prstGeom prst="rect">
            <a:avLst/>
          </a:prstGeom>
          <a:solidFill>
            <a:schemeClr val="bg1">
              <a:lumMod val="95000"/>
              <a:alpha val="4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23972D2D-E072-D2A8-D32D-E1B8078C9B51}"/>
              </a:ext>
            </a:extLst>
          </p:cNvPr>
          <p:cNvSpPr txBox="1"/>
          <p:nvPr/>
        </p:nvSpPr>
        <p:spPr>
          <a:xfrm>
            <a:off x="-8975722" y="3490614"/>
            <a:ext cx="652423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x-none"/>
            </a:defPPr>
            <a:lvl1pPr>
              <a:defRPr sz="800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x-none" altLang="en-US" dirty="0"/>
              <a:t>과목별 리포</a:t>
            </a:r>
            <a:r>
              <a:rPr lang="ko-KR" altLang="en-US" dirty="0"/>
              <a:t>트</a:t>
            </a:r>
            <a:endParaRPr lang="en-US" altLang="ko-KR" dirty="0"/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7F0A4833-73C0-06F9-E895-FEBB0747D01C}"/>
              </a:ext>
            </a:extLst>
          </p:cNvPr>
          <p:cNvSpPr txBox="1"/>
          <p:nvPr/>
        </p:nvSpPr>
        <p:spPr>
          <a:xfrm>
            <a:off x="-8877841" y="1827735"/>
            <a:ext cx="10708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>
                <a:solidFill>
                  <a:prstClr val="black"/>
                </a:solidFill>
              </a:rPr>
              <a:t>과목별 진단 등급 결과 </a:t>
            </a:r>
            <a:endParaRPr kumimoji="1" lang="x-none" altLang="en-US" sz="800" b="1" dirty="0">
              <a:solidFill>
                <a:prstClr val="black"/>
              </a:solidFill>
            </a:endParaRPr>
          </a:p>
        </p:txBody>
      </p:sp>
      <p:grpSp>
        <p:nvGrpSpPr>
          <p:cNvPr id="45" name="그룹 44">
            <a:extLst>
              <a:ext uri="{FF2B5EF4-FFF2-40B4-BE49-F238E27FC236}">
                <a16:creationId xmlns:a16="http://schemas.microsoft.com/office/drawing/2014/main" id="{8C316640-DCFF-D5B0-1DEC-29AE849E57F0}"/>
              </a:ext>
            </a:extLst>
          </p:cNvPr>
          <p:cNvGrpSpPr/>
          <p:nvPr/>
        </p:nvGrpSpPr>
        <p:grpSpPr>
          <a:xfrm>
            <a:off x="-5229200" y="1827735"/>
            <a:ext cx="728901" cy="80152"/>
            <a:chOff x="1814012" y="1633911"/>
            <a:chExt cx="728901" cy="80152"/>
          </a:xfrm>
        </p:grpSpPr>
        <p:sp>
          <p:nvSpPr>
            <p:cNvPr id="46" name="TextBox 53">
              <a:extLst>
                <a:ext uri="{FF2B5EF4-FFF2-40B4-BE49-F238E27FC236}">
                  <a16:creationId xmlns:a16="http://schemas.microsoft.com/office/drawing/2014/main" id="{BAD1BD84-93C1-662C-11EA-C63276C6C5D9}"/>
                </a:ext>
              </a:extLst>
            </p:cNvPr>
            <p:cNvSpPr txBox="1"/>
            <p:nvPr/>
          </p:nvSpPr>
          <p:spPr>
            <a:xfrm>
              <a:off x="2350553" y="1633911"/>
              <a:ext cx="19236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우리반</a:t>
              </a:r>
              <a:endParaRPr lang="en-US" altLang="ko-KR" sz="500" dirty="0"/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CF65A893-25E2-D998-0D3A-DFF09FF4CF5C}"/>
                </a:ext>
              </a:extLst>
            </p:cNvPr>
            <p:cNvSpPr txBox="1"/>
            <p:nvPr/>
          </p:nvSpPr>
          <p:spPr>
            <a:xfrm>
              <a:off x="1924012" y="1637119"/>
              <a:ext cx="27892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과목 평균</a:t>
              </a:r>
              <a:endParaRPr lang="en-US" altLang="ko-KR" sz="500" dirty="0"/>
            </a:p>
          </p:txBody>
        </p:sp>
        <p:sp>
          <p:nvSpPr>
            <p:cNvPr id="48" name="직사각형 47">
              <a:extLst>
                <a:ext uri="{FF2B5EF4-FFF2-40B4-BE49-F238E27FC236}">
                  <a16:creationId xmlns:a16="http://schemas.microsoft.com/office/drawing/2014/main" id="{520D332F-A0B6-2FE8-F07D-A825041FEE2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14012" y="1639591"/>
              <a:ext cx="72787" cy="72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49" name="직사각형 48">
              <a:extLst>
                <a:ext uri="{FF2B5EF4-FFF2-40B4-BE49-F238E27FC236}">
                  <a16:creationId xmlns:a16="http://schemas.microsoft.com/office/drawing/2014/main" id="{D3B46AC9-D67A-D6B6-FB72-3B3CBFCA416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226777" y="1636383"/>
              <a:ext cx="72787" cy="72000"/>
            </a:xfrm>
            <a:prstGeom prst="rect">
              <a:avLst/>
            </a:prstGeom>
            <a:solidFill>
              <a:srgbClr val="7E44F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</p:grpSp>
      <p:graphicFrame>
        <p:nvGraphicFramePr>
          <p:cNvPr id="50" name="차트 49">
            <a:extLst>
              <a:ext uri="{FF2B5EF4-FFF2-40B4-BE49-F238E27FC236}">
                <a16:creationId xmlns:a16="http://schemas.microsoft.com/office/drawing/2014/main" id="{8274D0B1-BA7D-A677-F0AF-91CDF66F0806}"/>
              </a:ext>
            </a:extLst>
          </p:cNvPr>
          <p:cNvGraphicFramePr/>
          <p:nvPr/>
        </p:nvGraphicFramePr>
        <p:xfrm>
          <a:off x="-7570860" y="1803652"/>
          <a:ext cx="1792132" cy="14563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51" name="직사각형 50">
            <a:extLst>
              <a:ext uri="{FF2B5EF4-FFF2-40B4-BE49-F238E27FC236}">
                <a16:creationId xmlns:a16="http://schemas.microsoft.com/office/drawing/2014/main" id="{4DD3B312-24BE-DC21-0410-C46B11597C5C}"/>
              </a:ext>
            </a:extLst>
          </p:cNvPr>
          <p:cNvSpPr/>
          <p:nvPr/>
        </p:nvSpPr>
        <p:spPr>
          <a:xfrm>
            <a:off x="-4316529" y="1747682"/>
            <a:ext cx="3809602" cy="1568324"/>
          </a:xfrm>
          <a:prstGeom prst="rect">
            <a:avLst/>
          </a:prstGeom>
          <a:solidFill>
            <a:schemeClr val="bg1">
              <a:lumMod val="95000"/>
              <a:alpha val="4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3" name="사각형: 둥근 모서리 52">
            <a:extLst>
              <a:ext uri="{FF2B5EF4-FFF2-40B4-BE49-F238E27FC236}">
                <a16:creationId xmlns:a16="http://schemas.microsoft.com/office/drawing/2014/main" id="{899511BC-51D8-1C2F-1BA7-8D87A4B375BF}"/>
              </a:ext>
            </a:extLst>
          </p:cNvPr>
          <p:cNvSpPr/>
          <p:nvPr/>
        </p:nvSpPr>
        <p:spPr>
          <a:xfrm>
            <a:off x="-888446" y="1213467"/>
            <a:ext cx="396937" cy="351244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2000" b="1" dirty="0">
                <a:solidFill>
                  <a:schemeClr val="tx1"/>
                </a:solidFill>
              </a:rPr>
              <a:t>+</a:t>
            </a:r>
            <a:endParaRPr lang="ko-KR" altLang="en-US" sz="2000" b="1" dirty="0">
              <a:solidFill>
                <a:schemeClr val="tx1"/>
              </a:solidFill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6E755076-12FD-7F0E-E12B-0DA240DF59AE}"/>
              </a:ext>
            </a:extLst>
          </p:cNvPr>
          <p:cNvSpPr txBox="1"/>
          <p:nvPr/>
        </p:nvSpPr>
        <p:spPr>
          <a:xfrm>
            <a:off x="-3517901" y="2532832"/>
            <a:ext cx="2429443" cy="3326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900" b="1" dirty="0"/>
              <a:t>홍성일</a:t>
            </a:r>
            <a:r>
              <a:rPr lang="ko-KR" altLang="en-US" sz="900" dirty="0"/>
              <a:t> 학생은 학습을 잘하고 있을까요</a:t>
            </a:r>
            <a:r>
              <a:rPr lang="en-US" altLang="ko-KR" sz="900" dirty="0"/>
              <a:t>? </a:t>
            </a:r>
          </a:p>
          <a:p>
            <a:pPr algn="ctr">
              <a:lnSpc>
                <a:spcPct val="120000"/>
              </a:lnSpc>
            </a:pPr>
            <a:r>
              <a:rPr lang="ko-KR" altLang="en-US" sz="1000" dirty="0"/>
              <a:t>리포트를 확인하고 </a:t>
            </a:r>
            <a:r>
              <a:rPr lang="ko-KR" altLang="en-US" sz="1000" b="1" dirty="0"/>
              <a:t>피드백</a:t>
            </a:r>
            <a:r>
              <a:rPr lang="ko-KR" altLang="en-US" sz="1000" dirty="0"/>
              <a:t>을 주세요</a:t>
            </a:r>
            <a:r>
              <a:rPr lang="en-US" altLang="ko-KR" sz="1000" dirty="0"/>
              <a:t>!</a:t>
            </a:r>
          </a:p>
        </p:txBody>
      </p:sp>
      <p:sp>
        <p:nvSpPr>
          <p:cNvPr id="61" name="사각형: 둥근 모서리 60">
            <a:extLst>
              <a:ext uri="{FF2B5EF4-FFF2-40B4-BE49-F238E27FC236}">
                <a16:creationId xmlns:a16="http://schemas.microsoft.com/office/drawing/2014/main" id="{54599068-0E6C-2524-B484-B484A30DD64D}"/>
              </a:ext>
            </a:extLst>
          </p:cNvPr>
          <p:cNvSpPr/>
          <p:nvPr/>
        </p:nvSpPr>
        <p:spPr>
          <a:xfrm>
            <a:off x="-2928696" y="2974389"/>
            <a:ext cx="1251032" cy="204036"/>
          </a:xfrm>
          <a:prstGeom prst="roundRect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600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학생 리포트 바로가기</a:t>
            </a:r>
          </a:p>
        </p:txBody>
      </p:sp>
      <p:grpSp>
        <p:nvGrpSpPr>
          <p:cNvPr id="71" name="그룹 70">
            <a:extLst>
              <a:ext uri="{FF2B5EF4-FFF2-40B4-BE49-F238E27FC236}">
                <a16:creationId xmlns:a16="http://schemas.microsoft.com/office/drawing/2014/main" id="{B55CD1AF-7C99-88EA-6AF0-5FED2C2555FE}"/>
              </a:ext>
            </a:extLst>
          </p:cNvPr>
          <p:cNvGrpSpPr/>
          <p:nvPr/>
        </p:nvGrpSpPr>
        <p:grpSpPr>
          <a:xfrm>
            <a:off x="-2614077" y="1853150"/>
            <a:ext cx="626868" cy="584660"/>
            <a:chOff x="6271971" y="1276089"/>
            <a:chExt cx="1683320" cy="1683320"/>
          </a:xfrm>
        </p:grpSpPr>
        <p:sp>
          <p:nvSpPr>
            <p:cNvPr id="74" name="타원 73">
              <a:extLst>
                <a:ext uri="{FF2B5EF4-FFF2-40B4-BE49-F238E27FC236}">
                  <a16:creationId xmlns:a16="http://schemas.microsoft.com/office/drawing/2014/main" id="{4E6F0DDA-9781-891D-E603-9FBC8582BA00}"/>
                </a:ext>
              </a:extLst>
            </p:cNvPr>
            <p:cNvSpPr/>
            <p:nvPr/>
          </p:nvSpPr>
          <p:spPr>
            <a:xfrm>
              <a:off x="6271971" y="1276089"/>
              <a:ext cx="1683320" cy="168332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 b="1" dirty="0"/>
            </a:p>
          </p:txBody>
        </p:sp>
        <p:pic>
          <p:nvPicPr>
            <p:cNvPr id="75" name="그래픽 74" descr="남자 옆모습 단색으로 채워진">
              <a:extLst>
                <a:ext uri="{FF2B5EF4-FFF2-40B4-BE49-F238E27FC236}">
                  <a16:creationId xmlns:a16="http://schemas.microsoft.com/office/drawing/2014/main" id="{1E6B2845-0822-CC48-6FB6-2EF15BC34671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6356929" y="1406158"/>
              <a:ext cx="1480104" cy="1480104"/>
            </a:xfrm>
            <a:prstGeom prst="rect">
              <a:avLst/>
            </a:prstGeom>
          </p:spPr>
        </p:pic>
      </p:grpSp>
      <p:grpSp>
        <p:nvGrpSpPr>
          <p:cNvPr id="76" name="그룹 75">
            <a:extLst>
              <a:ext uri="{FF2B5EF4-FFF2-40B4-BE49-F238E27FC236}">
                <a16:creationId xmlns:a16="http://schemas.microsoft.com/office/drawing/2014/main" id="{6640AA2E-2898-F69B-8D95-CEAB65FC29FF}"/>
              </a:ext>
            </a:extLst>
          </p:cNvPr>
          <p:cNvGrpSpPr/>
          <p:nvPr/>
        </p:nvGrpSpPr>
        <p:grpSpPr>
          <a:xfrm>
            <a:off x="-8970926" y="3701789"/>
            <a:ext cx="8463998" cy="348242"/>
            <a:chOff x="299987" y="3097032"/>
            <a:chExt cx="8463998" cy="348242"/>
          </a:xfrm>
        </p:grpSpPr>
        <p:sp>
          <p:nvSpPr>
            <p:cNvPr id="77" name="양쪽 모서리가 둥근 사각형 168">
              <a:extLst>
                <a:ext uri="{FF2B5EF4-FFF2-40B4-BE49-F238E27FC236}">
                  <a16:creationId xmlns:a16="http://schemas.microsoft.com/office/drawing/2014/main" id="{660D3DEF-003B-A660-B667-C189E6A1BCDF}"/>
                </a:ext>
              </a:extLst>
            </p:cNvPr>
            <p:cNvSpPr/>
            <p:nvPr/>
          </p:nvSpPr>
          <p:spPr>
            <a:xfrm>
              <a:off x="299987" y="3138155"/>
              <a:ext cx="1389003" cy="307119"/>
            </a:xfrm>
            <a:prstGeom prst="round2SameRect">
              <a:avLst/>
            </a:pr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800" dirty="0">
                  <a:solidFill>
                    <a:srgbClr val="AEAEAE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국어</a:t>
              </a:r>
              <a:endParaRPr kumimoji="0" lang="ko-KR" altLang="en-US" sz="800" i="0" u="none" strike="noStrike" kern="1200" cap="none" spc="0" normalizeH="0" baseline="0" noProof="0" dirty="0">
                <a:ln>
                  <a:noFill/>
                </a:ln>
                <a:solidFill>
                  <a:srgbClr val="AEAEAE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endParaRPr>
            </a:p>
          </p:txBody>
        </p:sp>
        <p:sp>
          <p:nvSpPr>
            <p:cNvPr id="79" name="양쪽 모서리가 둥근 사각형 168">
              <a:extLst>
                <a:ext uri="{FF2B5EF4-FFF2-40B4-BE49-F238E27FC236}">
                  <a16:creationId xmlns:a16="http://schemas.microsoft.com/office/drawing/2014/main" id="{D38F6814-DDBC-607D-566B-AAAB0BEB69EB}"/>
                </a:ext>
              </a:extLst>
            </p:cNvPr>
            <p:cNvSpPr/>
            <p:nvPr/>
          </p:nvSpPr>
          <p:spPr>
            <a:xfrm>
              <a:off x="7374982" y="3138155"/>
              <a:ext cx="1389003" cy="307119"/>
            </a:xfrm>
            <a:prstGeom prst="round2SameRect">
              <a:avLst/>
            </a:pr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ko-KR" altLang="en-US" sz="800" i="0" u="none" strike="noStrike" kern="1200" cap="none" spc="0" normalizeH="0" baseline="0" noProof="0" dirty="0">
                  <a:ln>
                    <a:noFill/>
                  </a:ln>
                  <a:solidFill>
                    <a:srgbClr val="AEAEAE"/>
                  </a:solidFill>
                  <a:effectLst/>
                  <a:uLnTx/>
                  <a:uFillTx/>
                  <a:latin typeface="맑은 고딕" panose="020B0503020000020004" pitchFamily="50" charset="-127"/>
                  <a:ea typeface="맑은 고딕" panose="020B0503020000020004" pitchFamily="50" charset="-127"/>
                  <a:cs typeface="+mn-cs"/>
                </a:rPr>
                <a:t>한국사</a:t>
              </a:r>
            </a:p>
          </p:txBody>
        </p:sp>
        <p:sp>
          <p:nvSpPr>
            <p:cNvPr id="80" name="양쪽 모서리가 둥근 사각형 168">
              <a:extLst>
                <a:ext uri="{FF2B5EF4-FFF2-40B4-BE49-F238E27FC236}">
                  <a16:creationId xmlns:a16="http://schemas.microsoft.com/office/drawing/2014/main" id="{FAC74EC8-54A0-F984-9E7D-D8694C99F00D}"/>
                </a:ext>
              </a:extLst>
            </p:cNvPr>
            <p:cNvSpPr/>
            <p:nvPr/>
          </p:nvSpPr>
          <p:spPr>
            <a:xfrm>
              <a:off x="1714986" y="3138155"/>
              <a:ext cx="1389003" cy="307119"/>
            </a:xfrm>
            <a:prstGeom prst="round2SameRect">
              <a:avLst/>
            </a:pr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800" dirty="0">
                  <a:solidFill>
                    <a:srgbClr val="AEAEAE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영어</a:t>
              </a:r>
              <a:endParaRPr kumimoji="0" lang="ko-KR" altLang="en-US" sz="800" i="0" u="none" strike="noStrike" kern="1200" cap="none" spc="0" normalizeH="0" baseline="0" noProof="0" dirty="0">
                <a:ln>
                  <a:noFill/>
                </a:ln>
                <a:solidFill>
                  <a:srgbClr val="AEAEAE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endParaRPr>
            </a:p>
          </p:txBody>
        </p:sp>
        <p:sp>
          <p:nvSpPr>
            <p:cNvPr id="83" name="양쪽 모서리가 둥근 사각형 168">
              <a:extLst>
                <a:ext uri="{FF2B5EF4-FFF2-40B4-BE49-F238E27FC236}">
                  <a16:creationId xmlns:a16="http://schemas.microsoft.com/office/drawing/2014/main" id="{C57ADF39-6070-4B3E-1255-266507898234}"/>
                </a:ext>
              </a:extLst>
            </p:cNvPr>
            <p:cNvSpPr/>
            <p:nvPr/>
          </p:nvSpPr>
          <p:spPr>
            <a:xfrm>
              <a:off x="3129985" y="3138155"/>
              <a:ext cx="1389003" cy="307119"/>
            </a:xfrm>
            <a:prstGeom prst="round2SameRect">
              <a:avLst/>
            </a:pr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800" dirty="0">
                  <a:solidFill>
                    <a:srgbClr val="AEAEAE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수학</a:t>
              </a:r>
              <a:endParaRPr kumimoji="0" lang="ko-KR" altLang="en-US" sz="800" i="0" u="none" strike="noStrike" kern="1200" cap="none" spc="0" normalizeH="0" baseline="0" noProof="0" dirty="0">
                <a:ln>
                  <a:noFill/>
                </a:ln>
                <a:solidFill>
                  <a:srgbClr val="AEAEAE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endParaRPr>
            </a:p>
          </p:txBody>
        </p:sp>
        <p:sp>
          <p:nvSpPr>
            <p:cNvPr id="92" name="양쪽 모서리가 둥근 사각형 168">
              <a:extLst>
                <a:ext uri="{FF2B5EF4-FFF2-40B4-BE49-F238E27FC236}">
                  <a16:creationId xmlns:a16="http://schemas.microsoft.com/office/drawing/2014/main" id="{7DC4E715-31CE-5A50-4EA1-7368C97E39F5}"/>
                </a:ext>
              </a:extLst>
            </p:cNvPr>
            <p:cNvSpPr/>
            <p:nvPr/>
          </p:nvSpPr>
          <p:spPr>
            <a:xfrm>
              <a:off x="4544984" y="3097032"/>
              <a:ext cx="1389003" cy="348241"/>
            </a:xfrm>
            <a:prstGeom prst="round2SameRect">
              <a:avLst/>
            </a:prstGeom>
            <a:solidFill>
              <a:srgbClr val="7F7F7F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800" b="1" dirty="0">
                  <a:solidFill>
                    <a:schemeClr val="bg1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사회탐구</a:t>
              </a:r>
              <a:endParaRPr kumimoji="0" lang="ko-KR" altLang="en-US" sz="8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endParaRPr>
            </a:p>
          </p:txBody>
        </p:sp>
        <p:sp>
          <p:nvSpPr>
            <p:cNvPr id="95" name="양쪽 모서리가 둥근 사각형 168">
              <a:extLst>
                <a:ext uri="{FF2B5EF4-FFF2-40B4-BE49-F238E27FC236}">
                  <a16:creationId xmlns:a16="http://schemas.microsoft.com/office/drawing/2014/main" id="{B3CEC886-866B-89DC-7325-98ABDF51DF97}"/>
                </a:ext>
              </a:extLst>
            </p:cNvPr>
            <p:cNvSpPr/>
            <p:nvPr/>
          </p:nvSpPr>
          <p:spPr>
            <a:xfrm>
              <a:off x="5959983" y="3138155"/>
              <a:ext cx="1389003" cy="307119"/>
            </a:xfrm>
            <a:prstGeom prst="round2SameRect">
              <a:avLst/>
            </a:pr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800" dirty="0">
                  <a:solidFill>
                    <a:srgbClr val="AEAEAE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과학탐구</a:t>
              </a:r>
              <a:endParaRPr kumimoji="0" lang="ko-KR" altLang="en-US" sz="800" i="0" u="none" strike="noStrike" kern="1200" cap="none" spc="0" normalizeH="0" baseline="0" noProof="0" dirty="0">
                <a:ln>
                  <a:noFill/>
                </a:ln>
                <a:solidFill>
                  <a:srgbClr val="AEAEAE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endParaRPr>
            </a:p>
          </p:txBody>
        </p:sp>
      </p:grpSp>
      <p:sp>
        <p:nvSpPr>
          <p:cNvPr id="100" name="Rectangle 4">
            <a:extLst>
              <a:ext uri="{FF2B5EF4-FFF2-40B4-BE49-F238E27FC236}">
                <a16:creationId xmlns:a16="http://schemas.microsoft.com/office/drawing/2014/main" id="{42AD1C61-B092-CE52-2A75-AA97A5F043E4}"/>
              </a:ext>
            </a:extLst>
          </p:cNvPr>
          <p:cNvSpPr/>
          <p:nvPr/>
        </p:nvSpPr>
        <p:spPr>
          <a:xfrm>
            <a:off x="-9019394" y="1150620"/>
            <a:ext cx="8670297" cy="5481373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cxnSp>
        <p:nvCxnSpPr>
          <p:cNvPr id="109" name="직선 연결선[R] 93">
            <a:extLst>
              <a:ext uri="{FF2B5EF4-FFF2-40B4-BE49-F238E27FC236}">
                <a16:creationId xmlns:a16="http://schemas.microsoft.com/office/drawing/2014/main" id="{756C68C9-BFE8-E5A8-1708-55C5EDC8084D}"/>
              </a:ext>
            </a:extLst>
          </p:cNvPr>
          <p:cNvCxnSpPr>
            <a:cxnSpLocks/>
          </p:cNvCxnSpPr>
          <p:nvPr/>
        </p:nvCxnSpPr>
        <p:spPr>
          <a:xfrm>
            <a:off x="-8889639" y="5885107"/>
            <a:ext cx="839813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2" name="직사각형 131">
            <a:extLst>
              <a:ext uri="{FF2B5EF4-FFF2-40B4-BE49-F238E27FC236}">
                <a16:creationId xmlns:a16="http://schemas.microsoft.com/office/drawing/2014/main" id="{7248928B-BBA4-F282-3E9A-D699391779CC}"/>
              </a:ext>
            </a:extLst>
          </p:cNvPr>
          <p:cNvSpPr/>
          <p:nvPr/>
        </p:nvSpPr>
        <p:spPr>
          <a:xfrm>
            <a:off x="-8977084" y="4134619"/>
            <a:ext cx="4604582" cy="1613316"/>
          </a:xfrm>
          <a:prstGeom prst="rect">
            <a:avLst/>
          </a:prstGeom>
          <a:solidFill>
            <a:schemeClr val="bg1">
              <a:lumMod val="95000"/>
              <a:alpha val="4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34" name="직사각형 133">
            <a:extLst>
              <a:ext uri="{FF2B5EF4-FFF2-40B4-BE49-F238E27FC236}">
                <a16:creationId xmlns:a16="http://schemas.microsoft.com/office/drawing/2014/main" id="{127F9365-92CE-7CE8-1857-6E79A0CF3D62}"/>
              </a:ext>
            </a:extLst>
          </p:cNvPr>
          <p:cNvSpPr/>
          <p:nvPr/>
        </p:nvSpPr>
        <p:spPr>
          <a:xfrm>
            <a:off x="-4316529" y="4134618"/>
            <a:ext cx="3809602" cy="1610989"/>
          </a:xfrm>
          <a:prstGeom prst="rect">
            <a:avLst/>
          </a:prstGeom>
          <a:solidFill>
            <a:schemeClr val="bg1">
              <a:lumMod val="95000"/>
              <a:alpha val="4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00735158-0F96-22B0-BEEE-59F03E84AEE7}"/>
              </a:ext>
            </a:extLst>
          </p:cNvPr>
          <p:cNvSpPr txBox="1"/>
          <p:nvPr/>
        </p:nvSpPr>
        <p:spPr>
          <a:xfrm>
            <a:off x="-8889639" y="602228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b="1" dirty="0"/>
              <a:t>통합사회</a:t>
            </a: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B504EBF1-AED2-0D2D-0AF2-9C474BA2364A}"/>
              </a:ext>
            </a:extLst>
          </p:cNvPr>
          <p:cNvSpPr txBox="1"/>
          <p:nvPr/>
        </p:nvSpPr>
        <p:spPr>
          <a:xfrm>
            <a:off x="-8059519" y="602228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윤리와 사상</a:t>
            </a:r>
          </a:p>
        </p:txBody>
      </p:sp>
      <p:sp>
        <p:nvSpPr>
          <p:cNvPr id="143" name="TextBox 142">
            <a:extLst>
              <a:ext uri="{FF2B5EF4-FFF2-40B4-BE49-F238E27FC236}">
                <a16:creationId xmlns:a16="http://schemas.microsoft.com/office/drawing/2014/main" id="{3FC4B445-EFE7-1A28-5D63-42193377F030}"/>
              </a:ext>
            </a:extLst>
          </p:cNvPr>
          <p:cNvSpPr txBox="1"/>
          <p:nvPr/>
        </p:nvSpPr>
        <p:spPr>
          <a:xfrm>
            <a:off x="-7229399" y="602228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한국 지리</a:t>
            </a:r>
          </a:p>
        </p:txBody>
      </p:sp>
      <p:sp>
        <p:nvSpPr>
          <p:cNvPr id="144" name="TextBox 143">
            <a:extLst>
              <a:ext uri="{FF2B5EF4-FFF2-40B4-BE49-F238E27FC236}">
                <a16:creationId xmlns:a16="http://schemas.microsoft.com/office/drawing/2014/main" id="{FCD1E1FF-E654-43CD-DA29-9CB4F94E50C0}"/>
              </a:ext>
            </a:extLst>
          </p:cNvPr>
          <p:cNvSpPr txBox="1"/>
          <p:nvPr/>
        </p:nvSpPr>
        <p:spPr>
          <a:xfrm>
            <a:off x="-6399279" y="602228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세계지리</a:t>
            </a:r>
          </a:p>
        </p:txBody>
      </p:sp>
      <p:sp>
        <p:nvSpPr>
          <p:cNvPr id="145" name="TextBox 144">
            <a:extLst>
              <a:ext uri="{FF2B5EF4-FFF2-40B4-BE49-F238E27FC236}">
                <a16:creationId xmlns:a16="http://schemas.microsoft.com/office/drawing/2014/main" id="{7687F2F0-7276-6BAC-1373-C0A4C29FDFA6}"/>
              </a:ext>
            </a:extLst>
          </p:cNvPr>
          <p:cNvSpPr txBox="1"/>
          <p:nvPr/>
        </p:nvSpPr>
        <p:spPr>
          <a:xfrm>
            <a:off x="-5569159" y="602228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동아시아</a:t>
            </a:r>
          </a:p>
        </p:txBody>
      </p:sp>
      <p:sp>
        <p:nvSpPr>
          <p:cNvPr id="146" name="TextBox 145">
            <a:extLst>
              <a:ext uri="{FF2B5EF4-FFF2-40B4-BE49-F238E27FC236}">
                <a16:creationId xmlns:a16="http://schemas.microsoft.com/office/drawing/2014/main" id="{167013D2-854F-0100-CE61-603564880BEC}"/>
              </a:ext>
            </a:extLst>
          </p:cNvPr>
          <p:cNvSpPr txBox="1"/>
          <p:nvPr/>
        </p:nvSpPr>
        <p:spPr>
          <a:xfrm>
            <a:off x="-4739039" y="602228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세계사</a:t>
            </a:r>
          </a:p>
        </p:txBody>
      </p:sp>
      <p:sp>
        <p:nvSpPr>
          <p:cNvPr id="147" name="TextBox 146">
            <a:extLst>
              <a:ext uri="{FF2B5EF4-FFF2-40B4-BE49-F238E27FC236}">
                <a16:creationId xmlns:a16="http://schemas.microsoft.com/office/drawing/2014/main" id="{3F0729B6-B681-0F9C-3C06-6F919704ED8C}"/>
              </a:ext>
            </a:extLst>
          </p:cNvPr>
          <p:cNvSpPr txBox="1"/>
          <p:nvPr/>
        </p:nvSpPr>
        <p:spPr>
          <a:xfrm>
            <a:off x="-3908919" y="602228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정치와 법</a:t>
            </a:r>
          </a:p>
        </p:txBody>
      </p:sp>
      <p:sp>
        <p:nvSpPr>
          <p:cNvPr id="148" name="TextBox 147">
            <a:extLst>
              <a:ext uri="{FF2B5EF4-FFF2-40B4-BE49-F238E27FC236}">
                <a16:creationId xmlns:a16="http://schemas.microsoft.com/office/drawing/2014/main" id="{349E960B-F4CF-F264-92EE-C637926F8FF9}"/>
              </a:ext>
            </a:extLst>
          </p:cNvPr>
          <p:cNvSpPr txBox="1"/>
          <p:nvPr/>
        </p:nvSpPr>
        <p:spPr>
          <a:xfrm>
            <a:off x="-3078799" y="602228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경제</a:t>
            </a:r>
          </a:p>
        </p:txBody>
      </p:sp>
      <p:sp>
        <p:nvSpPr>
          <p:cNvPr id="149" name="TextBox 148">
            <a:extLst>
              <a:ext uri="{FF2B5EF4-FFF2-40B4-BE49-F238E27FC236}">
                <a16:creationId xmlns:a16="http://schemas.microsoft.com/office/drawing/2014/main" id="{D812B310-D2DC-9BD5-3793-390752DA60B1}"/>
              </a:ext>
            </a:extLst>
          </p:cNvPr>
          <p:cNvSpPr txBox="1"/>
          <p:nvPr/>
        </p:nvSpPr>
        <p:spPr>
          <a:xfrm>
            <a:off x="-2248679" y="602228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사회 문화</a:t>
            </a:r>
          </a:p>
        </p:txBody>
      </p:sp>
      <p:sp>
        <p:nvSpPr>
          <p:cNvPr id="150" name="TextBox 149">
            <a:extLst>
              <a:ext uri="{FF2B5EF4-FFF2-40B4-BE49-F238E27FC236}">
                <a16:creationId xmlns:a16="http://schemas.microsoft.com/office/drawing/2014/main" id="{2E411C8D-ACEE-9056-8145-F902D8D872A2}"/>
              </a:ext>
            </a:extLst>
          </p:cNvPr>
          <p:cNvSpPr txBox="1"/>
          <p:nvPr/>
        </p:nvSpPr>
        <p:spPr>
          <a:xfrm>
            <a:off x="-1418563" y="602228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생활과 윤리</a:t>
            </a:r>
          </a:p>
        </p:txBody>
      </p:sp>
      <p:cxnSp>
        <p:nvCxnSpPr>
          <p:cNvPr id="151" name="직선 연결선[R] 93">
            <a:extLst>
              <a:ext uri="{FF2B5EF4-FFF2-40B4-BE49-F238E27FC236}">
                <a16:creationId xmlns:a16="http://schemas.microsoft.com/office/drawing/2014/main" id="{59B82A0C-685A-4059-5AF6-E35A3E216324}"/>
              </a:ext>
            </a:extLst>
          </p:cNvPr>
          <p:cNvCxnSpPr>
            <a:cxnSpLocks/>
          </p:cNvCxnSpPr>
          <p:nvPr/>
        </p:nvCxnSpPr>
        <p:spPr>
          <a:xfrm>
            <a:off x="-8782980" y="6237724"/>
            <a:ext cx="587822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TextBox 151">
            <a:extLst>
              <a:ext uri="{FF2B5EF4-FFF2-40B4-BE49-F238E27FC236}">
                <a16:creationId xmlns:a16="http://schemas.microsoft.com/office/drawing/2014/main" id="{A9AA098B-2EAE-9518-CF76-AA4360B489AA}"/>
              </a:ext>
            </a:extLst>
          </p:cNvPr>
          <p:cNvSpPr txBox="1"/>
          <p:nvPr/>
        </p:nvSpPr>
        <p:spPr>
          <a:xfrm>
            <a:off x="-8622725" y="5352555"/>
            <a:ext cx="4029049" cy="31598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900" dirty="0"/>
              <a:t>학습 수준은 다소 미흡으로 지난주 배운 단원에 대한 이해도가 낮은 편이네요</a:t>
            </a:r>
            <a:r>
              <a:rPr lang="en-US" altLang="ko-KR" sz="900" dirty="0"/>
              <a:t>.</a:t>
            </a:r>
          </a:p>
          <a:p>
            <a:pPr algn="ctr">
              <a:lnSpc>
                <a:spcPct val="120000"/>
              </a:lnSpc>
            </a:pPr>
            <a:r>
              <a:rPr lang="ko-KR" altLang="en-US" sz="900" dirty="0"/>
              <a:t>전체 학습량은 적은 편이고 </a:t>
            </a:r>
            <a:r>
              <a:rPr lang="en-US" altLang="ko-KR" sz="900" dirty="0"/>
              <a:t>, </a:t>
            </a:r>
            <a:r>
              <a:rPr lang="ko-KR" altLang="en-US" sz="900" dirty="0"/>
              <a:t>그중 동영상 학습량이 적은 편이에요</a:t>
            </a:r>
            <a:r>
              <a:rPr lang="en-US" altLang="ko-KR" sz="900" dirty="0"/>
              <a:t>.</a:t>
            </a:r>
            <a:endParaRPr lang="en-US" altLang="ko-KR" sz="1000" dirty="0"/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546CB8DD-1B5B-6EA8-5991-6794A10792CD}"/>
              </a:ext>
            </a:extLst>
          </p:cNvPr>
          <p:cNvSpPr txBox="1"/>
          <p:nvPr/>
        </p:nvSpPr>
        <p:spPr>
          <a:xfrm>
            <a:off x="-4167043" y="4234670"/>
            <a:ext cx="89447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>
                <a:solidFill>
                  <a:prstClr val="black"/>
                </a:solidFill>
              </a:rPr>
              <a:t>문제풀이 학습 현황</a:t>
            </a:r>
            <a:endParaRPr kumimoji="1" lang="x-none" altLang="en-US" sz="800" b="1" dirty="0">
              <a:solidFill>
                <a:prstClr val="black"/>
              </a:solidFill>
            </a:endParaRPr>
          </a:p>
        </p:txBody>
      </p:sp>
      <p:grpSp>
        <p:nvGrpSpPr>
          <p:cNvPr id="154" name="그룹 153">
            <a:extLst>
              <a:ext uri="{FF2B5EF4-FFF2-40B4-BE49-F238E27FC236}">
                <a16:creationId xmlns:a16="http://schemas.microsoft.com/office/drawing/2014/main" id="{B843F0A0-1532-AD5B-43BC-209F69231D52}"/>
              </a:ext>
            </a:extLst>
          </p:cNvPr>
          <p:cNvGrpSpPr/>
          <p:nvPr/>
        </p:nvGrpSpPr>
        <p:grpSpPr>
          <a:xfrm>
            <a:off x="-6985655" y="4190318"/>
            <a:ext cx="720968" cy="1088738"/>
            <a:chOff x="2289559" y="4309758"/>
            <a:chExt cx="720968" cy="1088738"/>
          </a:xfrm>
        </p:grpSpPr>
        <p:sp>
          <p:nvSpPr>
            <p:cNvPr id="155" name="자유형: 도형 154">
              <a:extLst>
                <a:ext uri="{FF2B5EF4-FFF2-40B4-BE49-F238E27FC236}">
                  <a16:creationId xmlns:a16="http://schemas.microsoft.com/office/drawing/2014/main" id="{DD021997-7E8E-EE0D-00D8-E8685F973DBC}"/>
                </a:ext>
              </a:extLst>
            </p:cNvPr>
            <p:cNvSpPr/>
            <p:nvPr/>
          </p:nvSpPr>
          <p:spPr>
            <a:xfrm>
              <a:off x="2508736" y="4946696"/>
              <a:ext cx="282610" cy="451800"/>
            </a:xfrm>
            <a:custGeom>
              <a:avLst/>
              <a:gdLst>
                <a:gd name="connsiteX0" fmla="*/ 0 w 604960"/>
                <a:gd name="connsiteY0" fmla="*/ 0 h 967128"/>
                <a:gd name="connsiteX1" fmla="*/ 604960 w 604960"/>
                <a:gd name="connsiteY1" fmla="*/ 0 h 967128"/>
                <a:gd name="connsiteX2" fmla="*/ 604960 w 604960"/>
                <a:gd name="connsiteY2" fmla="*/ 967128 h 967128"/>
                <a:gd name="connsiteX3" fmla="*/ 304429 w 604960"/>
                <a:gd name="connsiteY3" fmla="*/ 576634 h 967128"/>
                <a:gd name="connsiteX4" fmla="*/ 3897 w 604960"/>
                <a:gd name="connsiteY4" fmla="*/ 967128 h 967128"/>
                <a:gd name="connsiteX5" fmla="*/ 0 w 604960"/>
                <a:gd name="connsiteY5" fmla="*/ 967128 h 967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4960" h="967128">
                  <a:moveTo>
                    <a:pt x="0" y="0"/>
                  </a:moveTo>
                  <a:lnTo>
                    <a:pt x="604960" y="0"/>
                  </a:lnTo>
                  <a:lnTo>
                    <a:pt x="604960" y="967128"/>
                  </a:lnTo>
                  <a:lnTo>
                    <a:pt x="304429" y="576634"/>
                  </a:lnTo>
                  <a:lnTo>
                    <a:pt x="3897" y="967128"/>
                  </a:lnTo>
                  <a:lnTo>
                    <a:pt x="0" y="967128"/>
                  </a:lnTo>
                  <a:close/>
                </a:path>
              </a:pathLst>
            </a:custGeom>
            <a:solidFill>
              <a:srgbClr val="1E1CA3"/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156" name="육각형 155">
              <a:extLst>
                <a:ext uri="{FF2B5EF4-FFF2-40B4-BE49-F238E27FC236}">
                  <a16:creationId xmlns:a16="http://schemas.microsoft.com/office/drawing/2014/main" id="{4A3A2D1B-EBE7-9A2B-0A99-023BE941A0B0}"/>
                </a:ext>
              </a:extLst>
            </p:cNvPr>
            <p:cNvSpPr/>
            <p:nvPr/>
          </p:nvSpPr>
          <p:spPr>
            <a:xfrm rot="16200000">
              <a:off x="2264463" y="4334854"/>
              <a:ext cx="771159" cy="720968"/>
            </a:xfrm>
            <a:prstGeom prst="hexagon">
              <a:avLst/>
            </a:prstGeom>
            <a:ln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157" name="TextBox 156">
              <a:extLst>
                <a:ext uri="{FF2B5EF4-FFF2-40B4-BE49-F238E27FC236}">
                  <a16:creationId xmlns:a16="http://schemas.microsoft.com/office/drawing/2014/main" id="{2D06A1A8-239B-04D4-0072-4B22318FB9FB}"/>
                </a:ext>
              </a:extLst>
            </p:cNvPr>
            <p:cNvSpPr txBox="1"/>
            <p:nvPr/>
          </p:nvSpPr>
          <p:spPr>
            <a:xfrm>
              <a:off x="2444857" y="4431284"/>
              <a:ext cx="410369" cy="49244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1600" b="1" dirty="0">
                  <a:solidFill>
                    <a:prstClr val="black"/>
                  </a:solidFill>
                </a:rPr>
                <a:t>다소</a:t>
              </a:r>
              <a:endParaRPr kumimoji="1" lang="en-US" altLang="ko-KR" sz="1600" b="1" dirty="0">
                <a:solidFill>
                  <a:prstClr val="black"/>
                </a:solidFill>
              </a:endParaRPr>
            </a:p>
            <a:p>
              <a:r>
                <a:rPr kumimoji="1" lang="ko-KR" altLang="en-US" sz="1600" b="1" dirty="0">
                  <a:solidFill>
                    <a:prstClr val="black"/>
                  </a:solidFill>
                </a:rPr>
                <a:t>미흡</a:t>
              </a:r>
              <a:endParaRPr kumimoji="1" lang="x-none" altLang="en-US" sz="1600" b="1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58" name="그룹 157">
            <a:extLst>
              <a:ext uri="{FF2B5EF4-FFF2-40B4-BE49-F238E27FC236}">
                <a16:creationId xmlns:a16="http://schemas.microsoft.com/office/drawing/2014/main" id="{4DE39BB1-2E3C-1EF3-D03D-1B7FEC5140EC}"/>
              </a:ext>
            </a:extLst>
          </p:cNvPr>
          <p:cNvGrpSpPr/>
          <p:nvPr/>
        </p:nvGrpSpPr>
        <p:grpSpPr>
          <a:xfrm>
            <a:off x="-3587959" y="4583837"/>
            <a:ext cx="2328472" cy="857582"/>
            <a:chOff x="5710234" y="4703277"/>
            <a:chExt cx="2328472" cy="857582"/>
          </a:xfrm>
        </p:grpSpPr>
        <p:sp>
          <p:nvSpPr>
            <p:cNvPr id="159" name="TextBox 158">
              <a:extLst>
                <a:ext uri="{FF2B5EF4-FFF2-40B4-BE49-F238E27FC236}">
                  <a16:creationId xmlns:a16="http://schemas.microsoft.com/office/drawing/2014/main" id="{FA044816-E9D6-C17D-E389-A73B9532CEAC}"/>
                </a:ext>
              </a:extLst>
            </p:cNvPr>
            <p:cNvSpPr txBox="1"/>
            <p:nvPr/>
          </p:nvSpPr>
          <p:spPr>
            <a:xfrm>
              <a:off x="5755218" y="4951577"/>
              <a:ext cx="634789" cy="276999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b="1" dirty="0">
                  <a:solidFill>
                    <a:prstClr val="black"/>
                  </a:solidFill>
                </a:rPr>
                <a:t>120 </a:t>
              </a:r>
              <a:r>
                <a:rPr kumimoji="1" lang="ko-KR" altLang="en-US" sz="1200" dirty="0">
                  <a:solidFill>
                    <a:prstClr val="black"/>
                  </a:solidFill>
                </a:rPr>
                <a:t>개</a:t>
              </a:r>
              <a:endParaRPr kumimoji="1" lang="x-none" altLang="en-US" dirty="0">
                <a:solidFill>
                  <a:prstClr val="black"/>
                </a:solidFill>
              </a:endParaRPr>
            </a:p>
          </p:txBody>
        </p:sp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93912268-D0B4-A44D-5F20-9E2CC4F27F82}"/>
                </a:ext>
              </a:extLst>
            </p:cNvPr>
            <p:cNvSpPr txBox="1"/>
            <p:nvPr/>
          </p:nvSpPr>
          <p:spPr>
            <a:xfrm>
              <a:off x="7538512" y="4945561"/>
              <a:ext cx="476092" cy="276999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b="1" dirty="0">
                  <a:solidFill>
                    <a:prstClr val="black"/>
                  </a:solidFill>
                </a:rPr>
                <a:t>80 </a:t>
              </a:r>
              <a:r>
                <a:rPr kumimoji="1" lang="en-US" altLang="ko-KR" sz="1200" dirty="0">
                  <a:solidFill>
                    <a:prstClr val="black"/>
                  </a:solidFill>
                </a:rPr>
                <a:t>%</a:t>
              </a:r>
              <a:endParaRPr kumimoji="1" lang="x-none" altLang="en-US" dirty="0">
                <a:solidFill>
                  <a:prstClr val="black"/>
                </a:solidFill>
              </a:endParaRPr>
            </a:p>
          </p:txBody>
        </p:sp>
        <p:sp>
          <p:nvSpPr>
            <p:cNvPr id="161" name="사각형: 둥근 모서리 160">
              <a:extLst>
                <a:ext uri="{FF2B5EF4-FFF2-40B4-BE49-F238E27FC236}">
                  <a16:creationId xmlns:a16="http://schemas.microsoft.com/office/drawing/2014/main" id="{5AC4E7E5-0904-06FA-780A-D5452E8A8207}"/>
                </a:ext>
              </a:extLst>
            </p:cNvPr>
            <p:cNvSpPr/>
            <p:nvPr/>
          </p:nvSpPr>
          <p:spPr>
            <a:xfrm>
              <a:off x="5710234" y="4707366"/>
              <a:ext cx="689291" cy="195156"/>
            </a:xfrm>
            <a:prstGeom prst="round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ctr" anchorCtr="0">
              <a:noAutofit/>
            </a:bodyPr>
            <a:lstStyle/>
            <a:p>
              <a:pPr algn="ctr" defTabSz="914309"/>
              <a:r>
                <a:rPr kumimoji="1" lang="ko-KR" altLang="en-US" sz="700" b="1" dirty="0"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학습량</a:t>
              </a:r>
            </a:p>
          </p:txBody>
        </p:sp>
        <p:sp>
          <p:nvSpPr>
            <p:cNvPr id="162" name="사각형: 둥근 모서리 161">
              <a:extLst>
                <a:ext uri="{FF2B5EF4-FFF2-40B4-BE49-F238E27FC236}">
                  <a16:creationId xmlns:a16="http://schemas.microsoft.com/office/drawing/2014/main" id="{A728B2F8-6D05-902A-29D7-C2BB30039064}"/>
                </a:ext>
              </a:extLst>
            </p:cNvPr>
            <p:cNvSpPr/>
            <p:nvPr/>
          </p:nvSpPr>
          <p:spPr>
            <a:xfrm>
              <a:off x="7349415" y="4703277"/>
              <a:ext cx="689291" cy="195155"/>
            </a:xfrm>
            <a:prstGeom prst="round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ctr" anchorCtr="0">
              <a:noAutofit/>
            </a:bodyPr>
            <a:lstStyle/>
            <a:p>
              <a:pPr algn="ctr" defTabSz="914309"/>
              <a:r>
                <a:rPr kumimoji="1" lang="ko-KR" altLang="en-US" sz="700" b="1" dirty="0" err="1"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정답률</a:t>
              </a:r>
              <a:endParaRPr kumimoji="1" lang="ko-KR" altLang="en-US" sz="7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163" name="TextBox 162">
              <a:extLst>
                <a:ext uri="{FF2B5EF4-FFF2-40B4-BE49-F238E27FC236}">
                  <a16:creationId xmlns:a16="http://schemas.microsoft.com/office/drawing/2014/main" id="{3A3117DA-8555-18A0-89D4-731BD0A9B5ED}"/>
                </a:ext>
              </a:extLst>
            </p:cNvPr>
            <p:cNvSpPr txBox="1"/>
            <p:nvPr/>
          </p:nvSpPr>
          <p:spPr>
            <a:xfrm>
              <a:off x="5863723" y="5355830"/>
              <a:ext cx="307777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1200" b="1" dirty="0">
                  <a:solidFill>
                    <a:prstClr val="black"/>
                  </a:solidFill>
                </a:rPr>
                <a:t>많음</a:t>
              </a:r>
              <a:endParaRPr kumimoji="1" lang="x-none" altLang="en-US" sz="1200" dirty="0">
                <a:solidFill>
                  <a:prstClr val="black"/>
                </a:solidFill>
              </a:endParaRPr>
            </a:p>
          </p:txBody>
        </p:sp>
        <p:sp>
          <p:nvSpPr>
            <p:cNvPr id="164" name="TextBox 163">
              <a:extLst>
                <a:ext uri="{FF2B5EF4-FFF2-40B4-BE49-F238E27FC236}">
                  <a16:creationId xmlns:a16="http://schemas.microsoft.com/office/drawing/2014/main" id="{7240D177-9157-DF91-3383-036582440D10}"/>
                </a:ext>
              </a:extLst>
            </p:cNvPr>
            <p:cNvSpPr txBox="1"/>
            <p:nvPr/>
          </p:nvSpPr>
          <p:spPr>
            <a:xfrm>
              <a:off x="7553291" y="5376193"/>
              <a:ext cx="307777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1200" b="1">
                  <a:solidFill>
                    <a:prstClr val="black"/>
                  </a:solidFill>
                </a:rPr>
                <a:t>높음</a:t>
              </a:r>
              <a:endParaRPr kumimoji="1" lang="x-none" altLang="en-US" sz="1200" dirty="0">
                <a:solidFill>
                  <a:prstClr val="black"/>
                </a:solidFill>
              </a:endParaRPr>
            </a:p>
          </p:txBody>
        </p:sp>
      </p:grpSp>
      <p:sp>
        <p:nvSpPr>
          <p:cNvPr id="165" name="TextBox 164">
            <a:extLst>
              <a:ext uri="{FF2B5EF4-FFF2-40B4-BE49-F238E27FC236}">
                <a16:creationId xmlns:a16="http://schemas.microsoft.com/office/drawing/2014/main" id="{2893D994-7283-D3DC-1113-9077304FF29F}"/>
              </a:ext>
            </a:extLst>
          </p:cNvPr>
          <p:cNvSpPr txBox="1"/>
          <p:nvPr/>
        </p:nvSpPr>
        <p:spPr>
          <a:xfrm>
            <a:off x="-8984944" y="810379"/>
            <a:ext cx="755015" cy="1692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100" b="1" dirty="0"/>
              <a:t>과목 리포트</a:t>
            </a:r>
            <a:endParaRPr lang="en-US" altLang="ko-KR" sz="1050" b="1" dirty="0"/>
          </a:p>
        </p:txBody>
      </p:sp>
      <p:pic>
        <p:nvPicPr>
          <p:cNvPr id="166" name="Graphic 11">
            <a:extLst>
              <a:ext uri="{FF2B5EF4-FFF2-40B4-BE49-F238E27FC236}">
                <a16:creationId xmlns:a16="http://schemas.microsoft.com/office/drawing/2014/main" id="{D4E94D37-12BF-44BD-55DD-815F075A766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-8088499" y="814493"/>
            <a:ext cx="155002" cy="155002"/>
          </a:xfrm>
          <a:prstGeom prst="rect">
            <a:avLst/>
          </a:prstGeom>
        </p:spPr>
      </p:pic>
      <p:sp>
        <p:nvSpPr>
          <p:cNvPr id="167" name="사각형: 둥근 모서리 166">
            <a:extLst>
              <a:ext uri="{FF2B5EF4-FFF2-40B4-BE49-F238E27FC236}">
                <a16:creationId xmlns:a16="http://schemas.microsoft.com/office/drawing/2014/main" id="{829AE365-B1F6-C8EA-E625-CDBA6481C5F0}"/>
              </a:ext>
            </a:extLst>
          </p:cNvPr>
          <p:cNvSpPr/>
          <p:nvPr/>
        </p:nvSpPr>
        <p:spPr>
          <a:xfrm>
            <a:off x="-7116927" y="1288140"/>
            <a:ext cx="1729909" cy="313047"/>
          </a:xfrm>
          <a:prstGeom prst="roundRect">
            <a:avLst/>
          </a:prstGeom>
          <a:solidFill>
            <a:srgbClr val="7F7F7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50" b="1" dirty="0">
                <a:solidFill>
                  <a:schemeClr val="bg1"/>
                </a:solidFill>
              </a:rPr>
              <a:t>초</a:t>
            </a:r>
            <a:r>
              <a:rPr lang="en-US" altLang="ko-KR" sz="1050" b="1" dirty="0">
                <a:solidFill>
                  <a:schemeClr val="bg1"/>
                </a:solidFill>
              </a:rPr>
              <a:t>3 </a:t>
            </a:r>
            <a:r>
              <a:rPr lang="ko-KR" altLang="en-US" sz="1050" b="1" dirty="0">
                <a:solidFill>
                  <a:schemeClr val="bg1"/>
                </a:solidFill>
              </a:rPr>
              <a:t>국어 </a:t>
            </a:r>
            <a:r>
              <a:rPr lang="ko-KR" altLang="en-US" sz="1050" b="1" dirty="0" err="1">
                <a:solidFill>
                  <a:schemeClr val="bg1"/>
                </a:solidFill>
              </a:rPr>
              <a:t>보충반</a:t>
            </a:r>
            <a:endParaRPr lang="ko-KR" altLang="en-US" sz="1050" b="1" dirty="0">
              <a:solidFill>
                <a:schemeClr val="bg1"/>
              </a:solidFill>
            </a:endParaRPr>
          </a:p>
        </p:txBody>
      </p:sp>
      <p:sp>
        <p:nvSpPr>
          <p:cNvPr id="168" name="사각형: 둥근 모서리 167">
            <a:extLst>
              <a:ext uri="{FF2B5EF4-FFF2-40B4-BE49-F238E27FC236}">
                <a16:creationId xmlns:a16="http://schemas.microsoft.com/office/drawing/2014/main" id="{790F3328-33F1-0AF3-5E8C-DAE32DE0CB44}"/>
              </a:ext>
            </a:extLst>
          </p:cNvPr>
          <p:cNvSpPr/>
          <p:nvPr/>
        </p:nvSpPr>
        <p:spPr>
          <a:xfrm>
            <a:off x="-8890855" y="1272067"/>
            <a:ext cx="1719180" cy="32912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50" b="1" dirty="0">
                <a:solidFill>
                  <a:schemeClr val="tx1"/>
                </a:solidFill>
              </a:rPr>
              <a:t>우리반</a:t>
            </a:r>
          </a:p>
        </p:txBody>
      </p:sp>
      <p:grpSp>
        <p:nvGrpSpPr>
          <p:cNvPr id="169" name="그룹 168">
            <a:extLst>
              <a:ext uri="{FF2B5EF4-FFF2-40B4-BE49-F238E27FC236}">
                <a16:creationId xmlns:a16="http://schemas.microsoft.com/office/drawing/2014/main" id="{FC2616CE-CB64-C2BE-9DC2-0DB13E3EF894}"/>
              </a:ext>
            </a:extLst>
          </p:cNvPr>
          <p:cNvGrpSpPr/>
          <p:nvPr/>
        </p:nvGrpSpPr>
        <p:grpSpPr>
          <a:xfrm>
            <a:off x="-8985648" y="1750305"/>
            <a:ext cx="8514310" cy="4881687"/>
            <a:chOff x="298926" y="2117188"/>
            <a:chExt cx="8594763" cy="1601558"/>
          </a:xfrm>
        </p:grpSpPr>
        <p:sp>
          <p:nvSpPr>
            <p:cNvPr id="170" name="직사각형 169">
              <a:extLst>
                <a:ext uri="{FF2B5EF4-FFF2-40B4-BE49-F238E27FC236}">
                  <a16:creationId xmlns:a16="http://schemas.microsoft.com/office/drawing/2014/main" id="{40A0D60F-ACB8-F969-4341-9EC038838773}"/>
                </a:ext>
              </a:extLst>
            </p:cNvPr>
            <p:cNvSpPr/>
            <p:nvPr/>
          </p:nvSpPr>
          <p:spPr>
            <a:xfrm>
              <a:off x="298926" y="2117188"/>
              <a:ext cx="8594763" cy="1601558"/>
            </a:xfrm>
            <a:prstGeom prst="rect">
              <a:avLst/>
            </a:prstGeom>
            <a:solidFill>
              <a:schemeClr val="bg1">
                <a:alpha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171" name="TextBox 170">
              <a:extLst>
                <a:ext uri="{FF2B5EF4-FFF2-40B4-BE49-F238E27FC236}">
                  <a16:creationId xmlns:a16="http://schemas.microsoft.com/office/drawing/2014/main" id="{D325C3E8-C420-6A3F-3A3D-F37EBDA732F1}"/>
                </a:ext>
              </a:extLst>
            </p:cNvPr>
            <p:cNvSpPr txBox="1"/>
            <p:nvPr/>
          </p:nvSpPr>
          <p:spPr>
            <a:xfrm>
              <a:off x="4452074" y="2784637"/>
              <a:ext cx="186476" cy="2732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endParaRPr lang="en-US" altLang="ko-KR" sz="900" b="1" dirty="0">
                <a:solidFill>
                  <a:prstClr val="black"/>
                </a:solidFill>
              </a:endParaRPr>
            </a:p>
          </p:txBody>
        </p:sp>
      </p:grpSp>
      <p:sp>
        <p:nvSpPr>
          <p:cNvPr id="172" name="직사각형 171">
            <a:extLst>
              <a:ext uri="{FF2B5EF4-FFF2-40B4-BE49-F238E27FC236}">
                <a16:creationId xmlns:a16="http://schemas.microsoft.com/office/drawing/2014/main" id="{25C57AAF-44BE-13CF-C842-41998CF0636D}"/>
              </a:ext>
            </a:extLst>
          </p:cNvPr>
          <p:cNvSpPr/>
          <p:nvPr/>
        </p:nvSpPr>
        <p:spPr>
          <a:xfrm>
            <a:off x="270235" y="3599754"/>
            <a:ext cx="8670297" cy="3199190"/>
          </a:xfrm>
          <a:prstGeom prst="rect">
            <a:avLst/>
          </a:prstGeom>
          <a:solidFill>
            <a:schemeClr val="tx1">
              <a:alpha val="7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/>
            <a:r>
              <a:rPr lang="en-US" altLang="ko-KR" sz="900" b="1" dirty="0">
                <a:solidFill>
                  <a:schemeClr val="bg1"/>
                </a:solidFill>
              </a:rPr>
              <a:t>Delete v.2.0.15</a:t>
            </a:r>
          </a:p>
          <a:p>
            <a:pPr algn="ctr"/>
            <a:r>
              <a:rPr lang="ko-KR" altLang="en-US" sz="900" b="1" dirty="0">
                <a:solidFill>
                  <a:schemeClr val="bg1"/>
                </a:solidFill>
              </a:rPr>
              <a:t>해당 케이스에서만 삭제</a:t>
            </a:r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D1376551-BD2E-C22C-9848-F8348A172C19}"/>
              </a:ext>
            </a:extLst>
          </p:cNvPr>
          <p:cNvSpPr txBox="1"/>
          <p:nvPr/>
        </p:nvSpPr>
        <p:spPr>
          <a:xfrm>
            <a:off x="-6977978" y="3501600"/>
            <a:ext cx="4387740" cy="2732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900" b="1" dirty="0">
                <a:solidFill>
                  <a:prstClr val="black"/>
                </a:solidFill>
              </a:rPr>
              <a:t>초등학교 </a:t>
            </a:r>
            <a:r>
              <a:rPr lang="en-US" altLang="ko-KR" sz="900" b="1" dirty="0">
                <a:solidFill>
                  <a:prstClr val="black"/>
                </a:solidFill>
              </a:rPr>
              <a:t>1/2/3</a:t>
            </a:r>
            <a:r>
              <a:rPr lang="ko-KR" altLang="en-US" sz="900" b="1" dirty="0">
                <a:solidFill>
                  <a:prstClr val="black"/>
                </a:solidFill>
              </a:rPr>
              <a:t>학년으로 개설한 과목은 학생 리포트 서비스를 제공하지 않습니다</a:t>
            </a:r>
            <a:endParaRPr lang="en-US" altLang="ko-KR" sz="900" b="1" dirty="0">
              <a:solidFill>
                <a:prstClr val="black"/>
              </a:solidFill>
            </a:endParaRPr>
          </a:p>
        </p:txBody>
      </p:sp>
      <p:sp>
        <p:nvSpPr>
          <p:cNvPr id="174" name="Circle">
            <a:extLst>
              <a:ext uri="{FF2B5EF4-FFF2-40B4-BE49-F238E27FC236}">
                <a16:creationId xmlns:a16="http://schemas.microsoft.com/office/drawing/2014/main" id="{04A9A905-FCC4-E10F-96FD-A20A8BFCF264}"/>
              </a:ext>
            </a:extLst>
          </p:cNvPr>
          <p:cNvSpPr/>
          <p:nvPr/>
        </p:nvSpPr>
        <p:spPr>
          <a:xfrm>
            <a:off x="-6986542" y="3471304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7" name="Circle">
            <a:extLst>
              <a:ext uri="{FF2B5EF4-FFF2-40B4-BE49-F238E27FC236}">
                <a16:creationId xmlns:a16="http://schemas.microsoft.com/office/drawing/2014/main" id="{1785BBE0-3BB8-5C56-B16F-1E33248C20B6}"/>
              </a:ext>
            </a:extLst>
          </p:cNvPr>
          <p:cNvSpPr/>
          <p:nvPr/>
        </p:nvSpPr>
        <p:spPr>
          <a:xfrm>
            <a:off x="-9041615" y="1136931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</a:t>
            </a:r>
            <a:endParaRPr sz="700" dirty="0">
              <a:solidFill>
                <a:schemeClr val="bg1"/>
              </a:solidFill>
            </a:endParaRPr>
          </a:p>
        </p:txBody>
      </p:sp>
      <p:grpSp>
        <p:nvGrpSpPr>
          <p:cNvPr id="11" name="그룹 10">
            <a:extLst>
              <a:ext uri="{FF2B5EF4-FFF2-40B4-BE49-F238E27FC236}">
                <a16:creationId xmlns:a16="http://schemas.microsoft.com/office/drawing/2014/main" id="{6BD92792-97F3-4579-5807-72912F0AC113}"/>
              </a:ext>
            </a:extLst>
          </p:cNvPr>
          <p:cNvGrpSpPr/>
          <p:nvPr/>
        </p:nvGrpSpPr>
        <p:grpSpPr>
          <a:xfrm>
            <a:off x="7554143" y="922446"/>
            <a:ext cx="1123678" cy="195246"/>
            <a:chOff x="3386022" y="1238010"/>
            <a:chExt cx="1123678" cy="195246"/>
          </a:xfrm>
        </p:grpSpPr>
        <p:sp>
          <p:nvSpPr>
            <p:cNvPr id="39" name="2020년 6월 09일">
              <a:extLst>
                <a:ext uri="{FF2B5EF4-FFF2-40B4-BE49-F238E27FC236}">
                  <a16:creationId xmlns:a16="http://schemas.microsoft.com/office/drawing/2014/main" id="{76D9E839-F470-7B69-60A5-BB0862D8F414}"/>
                </a:ext>
              </a:extLst>
            </p:cNvPr>
            <p:cNvSpPr txBox="1"/>
            <p:nvPr/>
          </p:nvSpPr>
          <p:spPr>
            <a:xfrm>
              <a:off x="3684153" y="1238010"/>
              <a:ext cx="825547" cy="195246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="" xmlns:ma14="http://schemas.microsoft.com/office/mac/drawingml/2011/main" xmlns:a14="http://schemas.microsoft.com/office/drawing/2010/main" xmlns:m="http://schemas.openxmlformats.org/officeDocument/2006/math" val="1"/>
              </a:ext>
            </a:extLst>
          </p:spPr>
          <p:txBody>
            <a:bodyPr wrap="none" lIns="35719" tIns="35719" rIns="35719" bIns="35719" anchor="ctr">
              <a:spAutoFit/>
            </a:bodyPr>
            <a:lstStyle>
              <a:lvl1pPr>
                <a:defRPr sz="1300">
                  <a:solidFill>
                    <a:srgbClr val="343434"/>
                  </a:solidFill>
                  <a:latin typeface="Apple SD 산돌고딕 Neo 볼드체"/>
                  <a:ea typeface="Apple SD 산돌고딕 Neo 볼드체"/>
                  <a:cs typeface="Apple SD 산돌고딕 Neo 볼드체"/>
                  <a:sym typeface="Apple SD 산돌고딕 Neo 볼드체"/>
                </a:defRPr>
              </a:lvl1pPr>
            </a:lstStyle>
            <a:p>
              <a:pPr algn="ctr"/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2024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년 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3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~</a:t>
              </a:r>
              <a:r>
                <a:rPr lang="en-US" altLang="ko-KR" sz="800" b="1" dirty="0">
                  <a:solidFill>
                    <a:srgbClr val="7E44FB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6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endParaRPr sz="800" dirty="0">
                <a:solidFill>
                  <a:prstClr val="black">
                    <a:lumMod val="50000"/>
                    <a:lumOff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52" name="꺽쇠.png" descr="꺽쇠.png">
              <a:extLst>
                <a:ext uri="{FF2B5EF4-FFF2-40B4-BE49-F238E27FC236}">
                  <a16:creationId xmlns:a16="http://schemas.microsoft.com/office/drawing/2014/main" id="{A28CAF50-EF12-4FC9-E5EB-FCABB61F2443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 flipH="1">
              <a:off x="3386022" y="1299227"/>
              <a:ext cx="98011" cy="98011"/>
            </a:xfrm>
            <a:prstGeom prst="rect">
              <a:avLst/>
            </a:prstGeom>
            <a:ln w="12700">
              <a:miter lim="400000"/>
            </a:ln>
          </p:spPr>
        </p:pic>
      </p:grpSp>
      <p:grpSp>
        <p:nvGrpSpPr>
          <p:cNvPr id="63" name="그룹 62">
            <a:extLst>
              <a:ext uri="{FF2B5EF4-FFF2-40B4-BE49-F238E27FC236}">
                <a16:creationId xmlns:a16="http://schemas.microsoft.com/office/drawing/2014/main" id="{10BA9F5D-C36B-C0C4-B64E-EFFD18026B9A}"/>
              </a:ext>
            </a:extLst>
          </p:cNvPr>
          <p:cNvGrpSpPr/>
          <p:nvPr/>
        </p:nvGrpSpPr>
        <p:grpSpPr>
          <a:xfrm>
            <a:off x="-1627663" y="808175"/>
            <a:ext cx="1123678" cy="195246"/>
            <a:chOff x="3386022" y="1238010"/>
            <a:chExt cx="1123678" cy="195246"/>
          </a:xfrm>
        </p:grpSpPr>
        <p:sp>
          <p:nvSpPr>
            <p:cNvPr id="64" name="2020년 6월 09일">
              <a:extLst>
                <a:ext uri="{FF2B5EF4-FFF2-40B4-BE49-F238E27FC236}">
                  <a16:creationId xmlns:a16="http://schemas.microsoft.com/office/drawing/2014/main" id="{995832AE-4CEC-9189-FD1A-E9A696033E42}"/>
                </a:ext>
              </a:extLst>
            </p:cNvPr>
            <p:cNvSpPr txBox="1"/>
            <p:nvPr/>
          </p:nvSpPr>
          <p:spPr>
            <a:xfrm>
              <a:off x="3684153" y="1238010"/>
              <a:ext cx="825547" cy="195246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="" xmlns:ma14="http://schemas.microsoft.com/office/mac/drawingml/2011/main" xmlns:a14="http://schemas.microsoft.com/office/drawing/2010/main" xmlns:m="http://schemas.openxmlformats.org/officeDocument/2006/math" val="1"/>
              </a:ext>
            </a:extLst>
          </p:spPr>
          <p:txBody>
            <a:bodyPr wrap="none" lIns="35719" tIns="35719" rIns="35719" bIns="35719" anchor="ctr">
              <a:spAutoFit/>
            </a:bodyPr>
            <a:lstStyle>
              <a:lvl1pPr>
                <a:defRPr sz="1300">
                  <a:solidFill>
                    <a:srgbClr val="343434"/>
                  </a:solidFill>
                  <a:latin typeface="Apple SD 산돌고딕 Neo 볼드체"/>
                  <a:ea typeface="Apple SD 산돌고딕 Neo 볼드체"/>
                  <a:cs typeface="Apple SD 산돌고딕 Neo 볼드체"/>
                  <a:sym typeface="Apple SD 산돌고딕 Neo 볼드체"/>
                </a:defRPr>
              </a:lvl1pPr>
            </a:lstStyle>
            <a:p>
              <a:pPr algn="ctr"/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2024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년 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3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~</a:t>
              </a:r>
              <a:r>
                <a:rPr lang="en-US" altLang="ko-KR" sz="800" b="1" dirty="0">
                  <a:solidFill>
                    <a:srgbClr val="7E44FB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6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endParaRPr sz="800" dirty="0">
                <a:solidFill>
                  <a:prstClr val="black">
                    <a:lumMod val="50000"/>
                    <a:lumOff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65" name="꺽쇠.png" descr="꺽쇠.png">
              <a:extLst>
                <a:ext uri="{FF2B5EF4-FFF2-40B4-BE49-F238E27FC236}">
                  <a16:creationId xmlns:a16="http://schemas.microsoft.com/office/drawing/2014/main" id="{CB7B71F3-4975-0820-BA51-163E3DBB466B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 flipH="1">
              <a:off x="3386022" y="1299227"/>
              <a:ext cx="98011" cy="98011"/>
            </a:xfrm>
            <a:prstGeom prst="rect">
              <a:avLst/>
            </a:prstGeom>
            <a:ln w="12700">
              <a:miter lim="400000"/>
            </a:ln>
          </p:spPr>
        </p:pic>
      </p:grpSp>
    </p:spTree>
    <p:extLst>
      <p:ext uri="{BB962C8B-B14F-4D97-AF65-F5344CB8AC3E}">
        <p14:creationId xmlns:p14="http://schemas.microsoft.com/office/powerpoint/2010/main" val="2191271389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>
            <a:extLst>
              <a:ext uri="{FF2B5EF4-FFF2-40B4-BE49-F238E27FC236}">
                <a16:creationId xmlns:a16="http://schemas.microsoft.com/office/drawing/2014/main" id="{537F0C46-2652-5DFA-878E-7D877EB66DC8}"/>
              </a:ext>
            </a:extLst>
          </p:cNvPr>
          <p:cNvSpPr/>
          <p:nvPr/>
        </p:nvSpPr>
        <p:spPr>
          <a:xfrm>
            <a:off x="139156" y="9187501"/>
            <a:ext cx="8799104" cy="692040"/>
          </a:xfrm>
          <a:prstGeom prst="rect">
            <a:avLst/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7E071E7-A7B8-ED8A-98C7-0E6EF35C9535}"/>
              </a:ext>
            </a:extLst>
          </p:cNvPr>
          <p:cNvSpPr txBox="1"/>
          <p:nvPr/>
        </p:nvSpPr>
        <p:spPr>
          <a:xfrm>
            <a:off x="3027168" y="9498101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dirty="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 dirty="0">
                <a:solidFill>
                  <a:srgbClr val="000000"/>
                </a:solidFill>
              </a:rPr>
              <a:t>   </a:t>
            </a:r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r>
              <a:rPr lang="en-US" altLang="ko-KR" sz="800" dirty="0">
                <a:solidFill>
                  <a:srgbClr val="000000"/>
                </a:solidFill>
              </a:rPr>
              <a:t>   2   3 &gt;  &gt;&gt;</a:t>
            </a:r>
          </a:p>
        </p:txBody>
      </p:sp>
      <p:sp>
        <p:nvSpPr>
          <p:cNvPr id="50" name="직사각형 49">
            <a:extLst>
              <a:ext uri="{FF2B5EF4-FFF2-40B4-BE49-F238E27FC236}">
                <a16:creationId xmlns:a16="http://schemas.microsoft.com/office/drawing/2014/main" id="{D45EAC30-7246-2CE9-DF0D-E7C35A147D38}"/>
              </a:ext>
            </a:extLst>
          </p:cNvPr>
          <p:cNvSpPr/>
          <p:nvPr/>
        </p:nvSpPr>
        <p:spPr>
          <a:xfrm>
            <a:off x="143343" y="6748941"/>
            <a:ext cx="8794918" cy="2698735"/>
          </a:xfrm>
          <a:prstGeom prst="rect">
            <a:avLst/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graphicFrame>
        <p:nvGraphicFramePr>
          <p:cNvPr id="2" name="표 1">
            <a:extLst>
              <a:ext uri="{FF2B5EF4-FFF2-40B4-BE49-F238E27FC236}">
                <a16:creationId xmlns:a16="http://schemas.microsoft.com/office/drawing/2014/main" id="{564BCF45-2A87-8CE1-9D55-3375491D661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16295426"/>
              </p:ext>
            </p:extLst>
          </p:nvPr>
        </p:nvGraphicFramePr>
        <p:xfrm>
          <a:off x="9042400" y="111727"/>
          <a:ext cx="3047760" cy="921201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 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TEA-AIR-PER-012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담임교사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</a:t>
                      </a: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학생 리포트</a:t>
                      </a: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데이터 없음</a:t>
                      </a:r>
                      <a:endParaRPr lang="ko-KR" altLang="en-US" b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450" name="TextBox 1449">
            <a:extLst>
              <a:ext uri="{FF2B5EF4-FFF2-40B4-BE49-F238E27FC236}">
                <a16:creationId xmlns:a16="http://schemas.microsoft.com/office/drawing/2014/main" id="{9732F3D7-7331-3E10-EB31-925283476640}"/>
              </a:ext>
            </a:extLst>
          </p:cNvPr>
          <p:cNvSpPr txBox="1"/>
          <p:nvPr/>
        </p:nvSpPr>
        <p:spPr>
          <a:xfrm>
            <a:off x="-9223492" y="471100"/>
            <a:ext cx="10759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b="1">
                <a:solidFill>
                  <a:srgbClr val="0070C0"/>
                </a:solidFill>
              </a:rPr>
              <a:t>&lt;</a:t>
            </a:r>
            <a:r>
              <a:rPr lang="x-none" sz="1200" b="1">
                <a:solidFill>
                  <a:srgbClr val="0070C0"/>
                </a:solidFill>
              </a:rPr>
              <a:t>최초 </a:t>
            </a:r>
            <a:r>
              <a:rPr lang="ko-KR" altLang="en-US" sz="1200" b="1">
                <a:solidFill>
                  <a:srgbClr val="0070C0"/>
                </a:solidFill>
              </a:rPr>
              <a:t>진입</a:t>
            </a:r>
            <a:r>
              <a:rPr lang="en-US" altLang="ko-KR" sz="1200" b="1">
                <a:solidFill>
                  <a:srgbClr val="0070C0"/>
                </a:solidFill>
              </a:rPr>
              <a:t>&gt;</a:t>
            </a:r>
            <a:endParaRPr lang="x-none" sz="1200" b="1">
              <a:solidFill>
                <a:srgbClr val="0070C0"/>
              </a:solidFill>
            </a:endParaRPr>
          </a:p>
        </p:txBody>
      </p:sp>
      <p:graphicFrame>
        <p:nvGraphicFramePr>
          <p:cNvPr id="7" name="Google Shape;912;p23">
            <a:extLst>
              <a:ext uri="{FF2B5EF4-FFF2-40B4-BE49-F238E27FC236}">
                <a16:creationId xmlns:a16="http://schemas.microsoft.com/office/drawing/2014/main" id="{323455B2-E68A-AD17-9415-84C70A9429A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02671840"/>
              </p:ext>
            </p:extLst>
          </p:nvPr>
        </p:nvGraphicFramePr>
        <p:xfrm>
          <a:off x="9042400" y="1311015"/>
          <a:ext cx="3037052" cy="160284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9602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피드백 목록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보낸 이력이 없거나 이력 모두 삭제한 경우 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아직 보낸 메시지가 없습니다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문구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54641070"/>
                  </a:ext>
                </a:extLst>
              </a:tr>
              <a:tr h="19602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전체 학생 목록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모든 학생의 학습 이력이 없을 경우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학습량 모두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50%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미만으로 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사분면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(2C)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색상으로 표시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정렬 기준 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그룹별 고정 상태로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오름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내림 차순 정렬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동일한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정답률인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학생인 경우 번호가 빠른 순으로 정렬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39367071"/>
                  </a:ext>
                </a:extLst>
              </a:tr>
              <a:tr h="19024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4-1.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전체 학생 목록 데이터 없음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수강중인 학생이 없을 경우 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아직 과목을 듣는 학생이 없습니다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문구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97685215"/>
                  </a:ext>
                </a:extLst>
              </a:tr>
            </a:tbl>
          </a:graphicData>
        </a:graphic>
      </p:graphicFrame>
      <p:sp>
        <p:nvSpPr>
          <p:cNvPr id="1451" name="직사각형 1450">
            <a:extLst>
              <a:ext uri="{FF2B5EF4-FFF2-40B4-BE49-F238E27FC236}">
                <a16:creationId xmlns:a16="http://schemas.microsoft.com/office/drawing/2014/main" id="{B176ECE8-8CD7-7865-2540-B6F8573E4316}"/>
              </a:ext>
            </a:extLst>
          </p:cNvPr>
          <p:cNvSpPr/>
          <p:nvPr/>
        </p:nvSpPr>
        <p:spPr>
          <a:xfrm>
            <a:off x="-9198501" y="881763"/>
            <a:ext cx="9198501" cy="776693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1739" name="TextBox 1738">
            <a:extLst>
              <a:ext uri="{FF2B5EF4-FFF2-40B4-BE49-F238E27FC236}">
                <a16:creationId xmlns:a16="http://schemas.microsoft.com/office/drawing/2014/main" id="{249AEFCD-944B-FC76-3A46-DC7AE8B024D0}"/>
              </a:ext>
            </a:extLst>
          </p:cNvPr>
          <p:cNvSpPr txBox="1"/>
          <p:nvPr/>
        </p:nvSpPr>
        <p:spPr>
          <a:xfrm>
            <a:off x="-8759420" y="1139861"/>
            <a:ext cx="2687613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x-none" altLang="en-US" sz="1100" b="1"/>
              <a:t>학생별 </a:t>
            </a:r>
            <a:r>
              <a:rPr lang="ko-KR" altLang="en-US" sz="1100" b="1"/>
              <a:t>리포트</a:t>
            </a:r>
            <a:endParaRPr lang="en-US" altLang="ko-KR" sz="1050" b="1"/>
          </a:p>
        </p:txBody>
      </p:sp>
      <p:pic>
        <p:nvPicPr>
          <p:cNvPr id="26" name="Graphic 11">
            <a:extLst>
              <a:ext uri="{FF2B5EF4-FFF2-40B4-BE49-F238E27FC236}">
                <a16:creationId xmlns:a16="http://schemas.microsoft.com/office/drawing/2014/main" id="{B4431C37-8478-1ABA-867B-2FD36CAA361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-7849679" y="1143703"/>
            <a:ext cx="155002" cy="155002"/>
          </a:xfrm>
          <a:prstGeom prst="rect">
            <a:avLst/>
          </a:prstGeom>
        </p:spPr>
      </p:pic>
      <p:cxnSp>
        <p:nvCxnSpPr>
          <p:cNvPr id="1626" name="직선 연결선 1625">
            <a:extLst>
              <a:ext uri="{FF2B5EF4-FFF2-40B4-BE49-F238E27FC236}">
                <a16:creationId xmlns:a16="http://schemas.microsoft.com/office/drawing/2014/main" id="{7F68929C-D614-3A4A-1182-5984B434AFCE}"/>
              </a:ext>
            </a:extLst>
          </p:cNvPr>
          <p:cNvCxnSpPr/>
          <p:nvPr/>
        </p:nvCxnSpPr>
        <p:spPr>
          <a:xfrm>
            <a:off x="5375837" y="1933206"/>
            <a:ext cx="0" cy="2238809"/>
          </a:xfrm>
          <a:prstGeom prst="line">
            <a:avLst/>
          </a:prstGeom>
          <a:ln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627" name="직사각형 1626">
            <a:extLst>
              <a:ext uri="{FF2B5EF4-FFF2-40B4-BE49-F238E27FC236}">
                <a16:creationId xmlns:a16="http://schemas.microsoft.com/office/drawing/2014/main" id="{9EE5893C-8222-00AA-EABB-1A68F9DE23D0}"/>
              </a:ext>
            </a:extLst>
          </p:cNvPr>
          <p:cNvSpPr/>
          <p:nvPr/>
        </p:nvSpPr>
        <p:spPr>
          <a:xfrm>
            <a:off x="143343" y="6462772"/>
            <a:ext cx="8794917" cy="1457540"/>
          </a:xfrm>
          <a:prstGeom prst="rect">
            <a:avLst/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628" name="모서리가 둥근 직사각형 1100">
            <a:extLst>
              <a:ext uri="{FF2B5EF4-FFF2-40B4-BE49-F238E27FC236}">
                <a16:creationId xmlns:a16="http://schemas.microsoft.com/office/drawing/2014/main" id="{A5389B39-782F-8F69-727C-8118F400E595}"/>
              </a:ext>
            </a:extLst>
          </p:cNvPr>
          <p:cNvSpPr/>
          <p:nvPr/>
        </p:nvSpPr>
        <p:spPr>
          <a:xfrm>
            <a:off x="8817767" y="1198995"/>
            <a:ext cx="45719" cy="832716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cxnSp>
        <p:nvCxnSpPr>
          <p:cNvPr id="1630" name="직선 연결선[R] 1266">
            <a:extLst>
              <a:ext uri="{FF2B5EF4-FFF2-40B4-BE49-F238E27FC236}">
                <a16:creationId xmlns:a16="http://schemas.microsoft.com/office/drawing/2014/main" id="{AA5BC5F1-4FB7-8592-6A3F-87CA2E92984C}"/>
              </a:ext>
            </a:extLst>
          </p:cNvPr>
          <p:cNvCxnSpPr/>
          <p:nvPr/>
        </p:nvCxnSpPr>
        <p:spPr>
          <a:xfrm>
            <a:off x="3683706" y="837052"/>
            <a:ext cx="751562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4" name="TextBox 1633">
            <a:extLst>
              <a:ext uri="{FF2B5EF4-FFF2-40B4-BE49-F238E27FC236}">
                <a16:creationId xmlns:a16="http://schemas.microsoft.com/office/drawing/2014/main" id="{D1B28A1D-A0A0-DCC6-3904-7E9AE084F4CD}"/>
              </a:ext>
            </a:extLst>
          </p:cNvPr>
          <p:cNvSpPr txBox="1"/>
          <p:nvPr/>
        </p:nvSpPr>
        <p:spPr>
          <a:xfrm>
            <a:off x="313249" y="935431"/>
            <a:ext cx="938651" cy="16793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x-none" altLang="en-US" sz="1100" b="1" dirty="0"/>
              <a:t>학생 </a:t>
            </a:r>
            <a:r>
              <a:rPr lang="ko-KR" altLang="en-US" sz="1100" b="1" dirty="0"/>
              <a:t>리포트</a:t>
            </a:r>
            <a:endParaRPr lang="en-US" altLang="ko-KR" sz="1050" b="1" dirty="0"/>
          </a:p>
        </p:txBody>
      </p:sp>
      <p:pic>
        <p:nvPicPr>
          <p:cNvPr id="1635" name="Graphic 11">
            <a:extLst>
              <a:ext uri="{FF2B5EF4-FFF2-40B4-BE49-F238E27FC236}">
                <a16:creationId xmlns:a16="http://schemas.microsoft.com/office/drawing/2014/main" id="{236CFD24-3E3B-4257-17FE-5EB656FCF79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04668" y="940359"/>
            <a:ext cx="155002" cy="155002"/>
          </a:xfrm>
          <a:prstGeom prst="rect">
            <a:avLst/>
          </a:prstGeom>
        </p:spPr>
      </p:pic>
      <p:sp>
        <p:nvSpPr>
          <p:cNvPr id="1939" name="사각형: 둥근 모서리 1938">
            <a:extLst>
              <a:ext uri="{FF2B5EF4-FFF2-40B4-BE49-F238E27FC236}">
                <a16:creationId xmlns:a16="http://schemas.microsoft.com/office/drawing/2014/main" id="{C06D2730-D734-BA6E-EE8F-836A968A3893}"/>
              </a:ext>
            </a:extLst>
          </p:cNvPr>
          <p:cNvSpPr/>
          <p:nvPr/>
        </p:nvSpPr>
        <p:spPr>
          <a:xfrm>
            <a:off x="270365" y="1339194"/>
            <a:ext cx="1821623" cy="313047"/>
          </a:xfrm>
          <a:prstGeom prst="roundRect">
            <a:avLst/>
          </a:prstGeom>
          <a:solidFill>
            <a:srgbClr val="7F7F7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50" b="1" dirty="0">
                <a:solidFill>
                  <a:schemeClr val="bg1"/>
                </a:solidFill>
              </a:rPr>
              <a:t>우리반</a:t>
            </a:r>
          </a:p>
        </p:txBody>
      </p:sp>
      <p:sp>
        <p:nvSpPr>
          <p:cNvPr id="1940" name="사각형: 둥근 모서리 1939">
            <a:extLst>
              <a:ext uri="{FF2B5EF4-FFF2-40B4-BE49-F238E27FC236}">
                <a16:creationId xmlns:a16="http://schemas.microsoft.com/office/drawing/2014/main" id="{87BC0008-40EE-1E3A-2D04-E42C6EBC380D}"/>
              </a:ext>
            </a:extLst>
          </p:cNvPr>
          <p:cNvSpPr/>
          <p:nvPr/>
        </p:nvSpPr>
        <p:spPr>
          <a:xfrm>
            <a:off x="8372170" y="1342129"/>
            <a:ext cx="396937" cy="351244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2000" b="1" dirty="0">
                <a:solidFill>
                  <a:schemeClr val="tx1"/>
                </a:solidFill>
              </a:rPr>
              <a:t>+</a:t>
            </a:r>
            <a:endParaRPr lang="ko-KR" altLang="en-US" sz="2000" b="1" dirty="0">
              <a:solidFill>
                <a:schemeClr val="tx1"/>
              </a:solidFill>
            </a:endParaRPr>
          </a:p>
        </p:txBody>
      </p:sp>
      <p:grpSp>
        <p:nvGrpSpPr>
          <p:cNvPr id="1952" name="그룹 1951">
            <a:extLst>
              <a:ext uri="{FF2B5EF4-FFF2-40B4-BE49-F238E27FC236}">
                <a16:creationId xmlns:a16="http://schemas.microsoft.com/office/drawing/2014/main" id="{CAC9ADDD-3490-BA59-DE81-0A9DEAB5B7B9}"/>
              </a:ext>
            </a:extLst>
          </p:cNvPr>
          <p:cNvGrpSpPr/>
          <p:nvPr/>
        </p:nvGrpSpPr>
        <p:grpSpPr>
          <a:xfrm>
            <a:off x="-1439483" y="1139861"/>
            <a:ext cx="1123678" cy="195246"/>
            <a:chOff x="3386022" y="1238010"/>
            <a:chExt cx="1123678" cy="195246"/>
          </a:xfrm>
        </p:grpSpPr>
        <p:sp>
          <p:nvSpPr>
            <p:cNvPr id="1953" name="2020년 6월 09일">
              <a:extLst>
                <a:ext uri="{FF2B5EF4-FFF2-40B4-BE49-F238E27FC236}">
                  <a16:creationId xmlns:a16="http://schemas.microsoft.com/office/drawing/2014/main" id="{0E800EB0-62F9-33E7-A2AE-353E75AC0346}"/>
                </a:ext>
              </a:extLst>
            </p:cNvPr>
            <p:cNvSpPr txBox="1"/>
            <p:nvPr/>
          </p:nvSpPr>
          <p:spPr>
            <a:xfrm>
              <a:off x="3684153" y="1238010"/>
              <a:ext cx="825547" cy="195246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="" xmlns:ma14="http://schemas.microsoft.com/office/mac/drawingml/2011/main" xmlns:a14="http://schemas.microsoft.com/office/drawing/2010/main" xmlns:m="http://schemas.openxmlformats.org/officeDocument/2006/math" val="1"/>
              </a:ext>
            </a:extLst>
          </p:spPr>
          <p:txBody>
            <a:bodyPr wrap="none" lIns="35719" tIns="35719" rIns="35719" bIns="35719" anchor="ctr">
              <a:spAutoFit/>
            </a:bodyPr>
            <a:lstStyle>
              <a:lvl1pPr>
                <a:defRPr sz="1300">
                  <a:solidFill>
                    <a:srgbClr val="343434"/>
                  </a:solidFill>
                  <a:latin typeface="Apple SD 산돌고딕 Neo 볼드체"/>
                  <a:ea typeface="Apple SD 산돌고딕 Neo 볼드체"/>
                  <a:cs typeface="Apple SD 산돌고딕 Neo 볼드체"/>
                  <a:sym typeface="Apple SD 산돌고딕 Neo 볼드체"/>
                </a:defRPr>
              </a:lvl1pPr>
            </a:lstStyle>
            <a:p>
              <a:pPr algn="ctr"/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2024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년 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3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~</a:t>
              </a:r>
              <a:r>
                <a:rPr lang="en-US" altLang="ko-KR" sz="800" b="1" dirty="0">
                  <a:solidFill>
                    <a:srgbClr val="7E44FB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6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endParaRPr sz="800" dirty="0">
                <a:solidFill>
                  <a:prstClr val="black">
                    <a:lumMod val="50000"/>
                    <a:lumOff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1954" name="꺽쇠.png" descr="꺽쇠.png">
              <a:extLst>
                <a:ext uri="{FF2B5EF4-FFF2-40B4-BE49-F238E27FC236}">
                  <a16:creationId xmlns:a16="http://schemas.microsoft.com/office/drawing/2014/main" id="{B6F17153-B135-49E7-8E70-DF1D30B38E9F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 flipH="1">
              <a:off x="3386022" y="1299227"/>
              <a:ext cx="98011" cy="98011"/>
            </a:xfrm>
            <a:prstGeom prst="rect">
              <a:avLst/>
            </a:prstGeom>
            <a:ln w="12700">
              <a:miter lim="400000"/>
            </a:ln>
          </p:spPr>
        </p:pic>
      </p:grpSp>
      <p:cxnSp>
        <p:nvCxnSpPr>
          <p:cNvPr id="1955" name="직선 연결선 1954">
            <a:extLst>
              <a:ext uri="{FF2B5EF4-FFF2-40B4-BE49-F238E27FC236}">
                <a16:creationId xmlns:a16="http://schemas.microsoft.com/office/drawing/2014/main" id="{A3719E06-D369-DFB5-FED2-C7F0E6CE3E8F}"/>
              </a:ext>
            </a:extLst>
          </p:cNvPr>
          <p:cNvCxnSpPr/>
          <p:nvPr/>
        </p:nvCxnSpPr>
        <p:spPr>
          <a:xfrm>
            <a:off x="-3740358" y="2126475"/>
            <a:ext cx="0" cy="2238809"/>
          </a:xfrm>
          <a:prstGeom prst="line">
            <a:avLst/>
          </a:prstGeom>
          <a:ln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976" name="사각형: 둥근 모서리 1975">
            <a:extLst>
              <a:ext uri="{FF2B5EF4-FFF2-40B4-BE49-F238E27FC236}">
                <a16:creationId xmlns:a16="http://schemas.microsoft.com/office/drawing/2014/main" id="{6773241B-3902-FDCE-F4DF-00AB24969FD1}"/>
              </a:ext>
            </a:extLst>
          </p:cNvPr>
          <p:cNvSpPr/>
          <p:nvPr/>
        </p:nvSpPr>
        <p:spPr>
          <a:xfrm>
            <a:off x="-8845830" y="1532463"/>
            <a:ext cx="1821623" cy="313047"/>
          </a:xfrm>
          <a:prstGeom prst="roundRect">
            <a:avLst/>
          </a:prstGeom>
          <a:solidFill>
            <a:srgbClr val="7F7F7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50" b="1" dirty="0">
                <a:solidFill>
                  <a:schemeClr val="bg1"/>
                </a:solidFill>
              </a:rPr>
              <a:t>우리반</a:t>
            </a:r>
          </a:p>
        </p:txBody>
      </p:sp>
      <p:sp>
        <p:nvSpPr>
          <p:cNvPr id="1977" name="사각형: 둥근 모서리 1976">
            <a:extLst>
              <a:ext uri="{FF2B5EF4-FFF2-40B4-BE49-F238E27FC236}">
                <a16:creationId xmlns:a16="http://schemas.microsoft.com/office/drawing/2014/main" id="{ACF3EFA6-C1C7-AE6A-9C0A-C44E9E59311F}"/>
              </a:ext>
            </a:extLst>
          </p:cNvPr>
          <p:cNvSpPr/>
          <p:nvPr/>
        </p:nvSpPr>
        <p:spPr>
          <a:xfrm>
            <a:off x="-744025" y="1535398"/>
            <a:ext cx="396937" cy="351244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2000" b="1" dirty="0">
                <a:solidFill>
                  <a:schemeClr val="tx1"/>
                </a:solidFill>
              </a:rPr>
              <a:t>+</a:t>
            </a:r>
            <a:endParaRPr lang="ko-KR" altLang="en-US" sz="2000" b="1" dirty="0">
              <a:solidFill>
                <a:schemeClr val="tx1"/>
              </a:solidFill>
            </a:endParaRPr>
          </a:p>
        </p:txBody>
      </p:sp>
      <p:sp>
        <p:nvSpPr>
          <p:cNvPr id="1987" name="TextBox 1986">
            <a:extLst>
              <a:ext uri="{FF2B5EF4-FFF2-40B4-BE49-F238E27FC236}">
                <a16:creationId xmlns:a16="http://schemas.microsoft.com/office/drawing/2014/main" id="{B82AC2EC-9EF2-CE7F-C59C-DD18A741CEE1}"/>
              </a:ext>
            </a:extLst>
          </p:cNvPr>
          <p:cNvSpPr txBox="1"/>
          <p:nvPr/>
        </p:nvSpPr>
        <p:spPr>
          <a:xfrm>
            <a:off x="-8729417" y="6246442"/>
            <a:ext cx="859210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1000" dirty="0">
                <a:solidFill>
                  <a:prstClr val="black"/>
                </a:solidFill>
              </a:rPr>
              <a:t>전체 학생 목록</a:t>
            </a:r>
          </a:p>
        </p:txBody>
      </p:sp>
      <p:grpSp>
        <p:nvGrpSpPr>
          <p:cNvPr id="1988" name="그룹 1987">
            <a:extLst>
              <a:ext uri="{FF2B5EF4-FFF2-40B4-BE49-F238E27FC236}">
                <a16:creationId xmlns:a16="http://schemas.microsoft.com/office/drawing/2014/main" id="{A334ED1C-1D32-9C0F-1781-E9E44E4C0293}"/>
              </a:ext>
            </a:extLst>
          </p:cNvPr>
          <p:cNvGrpSpPr/>
          <p:nvPr/>
        </p:nvGrpSpPr>
        <p:grpSpPr>
          <a:xfrm>
            <a:off x="-1990029" y="6237260"/>
            <a:ext cx="1681464" cy="216000"/>
            <a:chOff x="6664374" y="-513412"/>
            <a:chExt cx="1681464" cy="216000"/>
          </a:xfrm>
        </p:grpSpPr>
        <p:sp>
          <p:nvSpPr>
            <p:cNvPr id="1989" name="직사각형 134">
              <a:extLst>
                <a:ext uri="{FF2B5EF4-FFF2-40B4-BE49-F238E27FC236}">
                  <a16:creationId xmlns:a16="http://schemas.microsoft.com/office/drawing/2014/main" id="{A654CB4C-AD73-0EBA-63B6-78C0DD47FF4F}"/>
                </a:ext>
              </a:extLst>
            </p:cNvPr>
            <p:cNvSpPr/>
            <p:nvPr/>
          </p:nvSpPr>
          <p:spPr>
            <a:xfrm>
              <a:off x="6664374" y="-513412"/>
              <a:ext cx="1681464" cy="216000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54000" rIns="54000"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atinLnBrk="0">
                <a:defRPr/>
              </a:pPr>
              <a:r>
                <a:rPr lang="ko-KR" altLang="en-US" sz="700" kern="0" dirty="0">
                  <a:solidFill>
                    <a:schemeClr val="bg1">
                      <a:lumMod val="75000"/>
                    </a:schemeClr>
                  </a:solidFill>
                </a:rPr>
                <a:t>이름을 검색하세요</a:t>
              </a:r>
              <a:r>
                <a:rPr lang="en-US" altLang="ko-KR" sz="700" kern="0" dirty="0">
                  <a:solidFill>
                    <a:schemeClr val="bg1">
                      <a:lumMod val="75000"/>
                    </a:schemeClr>
                  </a:solidFill>
                </a:rPr>
                <a:t>.</a:t>
              </a:r>
            </a:p>
          </p:txBody>
        </p:sp>
        <p:pic>
          <p:nvPicPr>
            <p:cNvPr id="1990" name="그래픽 145" descr="돋보기 단색으로 채워진">
              <a:extLst>
                <a:ext uri="{FF2B5EF4-FFF2-40B4-BE49-F238E27FC236}">
                  <a16:creationId xmlns:a16="http://schemas.microsoft.com/office/drawing/2014/main" id="{2876352B-06D6-ED4E-FD4B-690AA4E208CA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8138428" y="-467873"/>
              <a:ext cx="150108" cy="150108"/>
            </a:xfrm>
            <a:prstGeom prst="rect">
              <a:avLst/>
            </a:prstGeom>
          </p:spPr>
        </p:pic>
      </p:grpSp>
      <p:sp>
        <p:nvSpPr>
          <p:cNvPr id="1991" name="직사각형 209">
            <a:extLst>
              <a:ext uri="{FF2B5EF4-FFF2-40B4-BE49-F238E27FC236}">
                <a16:creationId xmlns:a16="http://schemas.microsoft.com/office/drawing/2014/main" id="{53BB4F5D-BC1B-CAA2-86A3-5E3C75CA83CF}"/>
              </a:ext>
            </a:extLst>
          </p:cNvPr>
          <p:cNvSpPr/>
          <p:nvPr/>
        </p:nvSpPr>
        <p:spPr>
          <a:xfrm>
            <a:off x="-2951871" y="6233234"/>
            <a:ext cx="900168" cy="21600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rIns="3600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atinLnBrk="0">
              <a:defRPr/>
            </a:pPr>
            <a:r>
              <a:rPr lang="ko-KR" altLang="en-US" sz="700" kern="0" dirty="0" err="1"/>
              <a:t>정답률</a:t>
            </a:r>
            <a:r>
              <a:rPr lang="ko-KR" altLang="en-US" sz="700" kern="0" dirty="0"/>
              <a:t> 낮은 순   </a:t>
            </a:r>
            <a:r>
              <a:rPr lang="en-US" altLang="ko-KR" sz="500" kern="0" dirty="0"/>
              <a:t>▼</a:t>
            </a:r>
            <a:endParaRPr lang="en-US" altLang="ko-KR" sz="700" kern="0" dirty="0"/>
          </a:p>
        </p:txBody>
      </p:sp>
      <p:sp>
        <p:nvSpPr>
          <p:cNvPr id="1992" name="직사각형 1991">
            <a:extLst>
              <a:ext uri="{FF2B5EF4-FFF2-40B4-BE49-F238E27FC236}">
                <a16:creationId xmlns:a16="http://schemas.microsoft.com/office/drawing/2014/main" id="{376D8673-EDF1-3498-ED9D-593954AC41EF}"/>
              </a:ext>
            </a:extLst>
          </p:cNvPr>
          <p:cNvSpPr/>
          <p:nvPr/>
        </p:nvSpPr>
        <p:spPr>
          <a:xfrm>
            <a:off x="-8775780" y="6494773"/>
            <a:ext cx="8559411" cy="2177023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993" name="TextBox 1992">
            <a:extLst>
              <a:ext uri="{FF2B5EF4-FFF2-40B4-BE49-F238E27FC236}">
                <a16:creationId xmlns:a16="http://schemas.microsoft.com/office/drawing/2014/main" id="{C2A0C89E-141F-BFD1-EA58-42105813BFE4}"/>
              </a:ext>
            </a:extLst>
          </p:cNvPr>
          <p:cNvSpPr txBox="1"/>
          <p:nvPr/>
        </p:nvSpPr>
        <p:spPr>
          <a:xfrm>
            <a:off x="-5446948" y="7204864"/>
            <a:ext cx="1991251" cy="2732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900" b="1" dirty="0">
                <a:solidFill>
                  <a:prstClr val="black"/>
                </a:solidFill>
              </a:rPr>
              <a:t>아직 과목을 듣는 학생이 없습니다</a:t>
            </a:r>
            <a:r>
              <a:rPr lang="en-US" altLang="ko-KR" sz="900" b="1" dirty="0">
                <a:solidFill>
                  <a:prstClr val="black"/>
                </a:solidFill>
              </a:rPr>
              <a:t>.</a:t>
            </a:r>
          </a:p>
        </p:txBody>
      </p:sp>
      <p:sp>
        <p:nvSpPr>
          <p:cNvPr id="13" name="Rounded Rectangle">
            <a:extLst>
              <a:ext uri="{FF2B5EF4-FFF2-40B4-BE49-F238E27FC236}">
                <a16:creationId xmlns:a16="http://schemas.microsoft.com/office/drawing/2014/main" id="{74821702-96FE-01D9-D8E0-F8BE669A6C47}"/>
              </a:ext>
            </a:extLst>
          </p:cNvPr>
          <p:cNvSpPr/>
          <p:nvPr/>
        </p:nvSpPr>
        <p:spPr>
          <a:xfrm>
            <a:off x="-5412335" y="7108158"/>
            <a:ext cx="222454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4-1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6" name="Circle">
            <a:extLst>
              <a:ext uri="{FF2B5EF4-FFF2-40B4-BE49-F238E27FC236}">
                <a16:creationId xmlns:a16="http://schemas.microsoft.com/office/drawing/2014/main" id="{B40610AB-7791-871F-BCB7-EA4188CFFB4D}"/>
              </a:ext>
            </a:extLst>
          </p:cNvPr>
          <p:cNvSpPr/>
          <p:nvPr/>
        </p:nvSpPr>
        <p:spPr>
          <a:xfrm>
            <a:off x="218616" y="5914964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3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CC9CFBA-A04C-240E-A493-71C70EA2AFC7}"/>
              </a:ext>
            </a:extLst>
          </p:cNvPr>
          <p:cNvSpPr txBox="1"/>
          <p:nvPr/>
        </p:nvSpPr>
        <p:spPr>
          <a:xfrm>
            <a:off x="318792" y="6024423"/>
            <a:ext cx="859210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1000" dirty="0">
                <a:solidFill>
                  <a:prstClr val="black"/>
                </a:solidFill>
              </a:rPr>
              <a:t>전체 학생 목록</a:t>
            </a:r>
          </a:p>
        </p:txBody>
      </p: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A8EB1627-13C0-B10E-C336-9BA2420DFB01}"/>
              </a:ext>
            </a:extLst>
          </p:cNvPr>
          <p:cNvGrpSpPr/>
          <p:nvPr/>
        </p:nvGrpSpPr>
        <p:grpSpPr>
          <a:xfrm>
            <a:off x="7058180" y="6015241"/>
            <a:ext cx="1681464" cy="216000"/>
            <a:chOff x="6664374" y="-513412"/>
            <a:chExt cx="1681464" cy="216000"/>
          </a:xfrm>
        </p:grpSpPr>
        <p:sp>
          <p:nvSpPr>
            <p:cNvPr id="20" name="직사각형 134">
              <a:extLst>
                <a:ext uri="{FF2B5EF4-FFF2-40B4-BE49-F238E27FC236}">
                  <a16:creationId xmlns:a16="http://schemas.microsoft.com/office/drawing/2014/main" id="{BC3C2273-6A99-F606-16CA-0D43BDCFAEE1}"/>
                </a:ext>
              </a:extLst>
            </p:cNvPr>
            <p:cNvSpPr/>
            <p:nvPr/>
          </p:nvSpPr>
          <p:spPr>
            <a:xfrm>
              <a:off x="6664374" y="-513412"/>
              <a:ext cx="1681464" cy="216000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54000" rIns="54000"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atinLnBrk="0">
                <a:defRPr/>
              </a:pPr>
              <a:r>
                <a:rPr lang="ko-KR" altLang="en-US" sz="700" kern="0" dirty="0">
                  <a:solidFill>
                    <a:schemeClr val="bg1">
                      <a:lumMod val="75000"/>
                    </a:schemeClr>
                  </a:solidFill>
                </a:rPr>
                <a:t>이름을 검색하세요</a:t>
              </a:r>
              <a:r>
                <a:rPr lang="en-US" altLang="ko-KR" sz="700" kern="0" dirty="0">
                  <a:solidFill>
                    <a:schemeClr val="bg1">
                      <a:lumMod val="75000"/>
                    </a:schemeClr>
                  </a:solidFill>
                </a:rPr>
                <a:t>.</a:t>
              </a:r>
            </a:p>
          </p:txBody>
        </p:sp>
        <p:pic>
          <p:nvPicPr>
            <p:cNvPr id="21" name="그래픽 145" descr="돋보기 단색으로 채워진">
              <a:extLst>
                <a:ext uri="{FF2B5EF4-FFF2-40B4-BE49-F238E27FC236}">
                  <a16:creationId xmlns:a16="http://schemas.microsoft.com/office/drawing/2014/main" id="{35877703-79F8-0971-D0EE-CD0A4B2292E9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8138428" y="-467873"/>
              <a:ext cx="150108" cy="150108"/>
            </a:xfrm>
            <a:prstGeom prst="rect">
              <a:avLst/>
            </a:prstGeom>
          </p:spPr>
        </p:pic>
      </p:grpSp>
      <p:sp>
        <p:nvSpPr>
          <p:cNvPr id="22" name="직사각형 209">
            <a:extLst>
              <a:ext uri="{FF2B5EF4-FFF2-40B4-BE49-F238E27FC236}">
                <a16:creationId xmlns:a16="http://schemas.microsoft.com/office/drawing/2014/main" id="{94D6A6C4-9863-52DC-FD1C-109055B0EC72}"/>
              </a:ext>
            </a:extLst>
          </p:cNvPr>
          <p:cNvSpPr/>
          <p:nvPr/>
        </p:nvSpPr>
        <p:spPr>
          <a:xfrm>
            <a:off x="6096338" y="6011215"/>
            <a:ext cx="900168" cy="21600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rIns="3600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atinLnBrk="0">
              <a:defRPr/>
            </a:pPr>
            <a:r>
              <a:rPr lang="ko-KR" altLang="en-US" sz="700" kern="0" dirty="0" err="1"/>
              <a:t>정답률</a:t>
            </a:r>
            <a:r>
              <a:rPr lang="ko-KR" altLang="en-US" sz="700" kern="0" dirty="0"/>
              <a:t> 낮은 순   </a:t>
            </a:r>
            <a:r>
              <a:rPr lang="en-US" altLang="ko-KR" sz="500" kern="0" dirty="0"/>
              <a:t>▼</a:t>
            </a:r>
            <a:endParaRPr lang="en-US" altLang="ko-KR" sz="700" kern="0" dirty="0"/>
          </a:p>
        </p:txBody>
      </p:sp>
      <p:graphicFrame>
        <p:nvGraphicFramePr>
          <p:cNvPr id="23" name="표 35">
            <a:extLst>
              <a:ext uri="{FF2B5EF4-FFF2-40B4-BE49-F238E27FC236}">
                <a16:creationId xmlns:a16="http://schemas.microsoft.com/office/drawing/2014/main" id="{25115D4F-4D8E-D065-E08E-0D9E3ABDA2B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91427703"/>
              </p:ext>
            </p:extLst>
          </p:nvPr>
        </p:nvGraphicFramePr>
        <p:xfrm>
          <a:off x="313249" y="6310012"/>
          <a:ext cx="8423324" cy="305889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98172">
                  <a:extLst>
                    <a:ext uri="{9D8B030D-6E8A-4147-A177-3AD203B41FA5}">
                      <a16:colId xmlns:a16="http://schemas.microsoft.com/office/drawing/2014/main" val="3591020648"/>
                    </a:ext>
                  </a:extLst>
                </a:gridCol>
                <a:gridCol w="1497996">
                  <a:extLst>
                    <a:ext uri="{9D8B030D-6E8A-4147-A177-3AD203B41FA5}">
                      <a16:colId xmlns:a16="http://schemas.microsoft.com/office/drawing/2014/main" val="1906216331"/>
                    </a:ext>
                  </a:extLst>
                </a:gridCol>
                <a:gridCol w="2963578">
                  <a:extLst>
                    <a:ext uri="{9D8B030D-6E8A-4147-A177-3AD203B41FA5}">
                      <a16:colId xmlns:a16="http://schemas.microsoft.com/office/drawing/2014/main" val="2581620136"/>
                    </a:ext>
                  </a:extLst>
                </a:gridCol>
                <a:gridCol w="2963578">
                  <a:extLst>
                    <a:ext uri="{9D8B030D-6E8A-4147-A177-3AD203B41FA5}">
                      <a16:colId xmlns:a16="http://schemas.microsoft.com/office/drawing/2014/main" val="2439303282"/>
                    </a:ext>
                  </a:extLst>
                </a:gridCol>
              </a:tblGrid>
              <a:tr h="225013"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6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학년</a:t>
                      </a:r>
                      <a:r>
                        <a:rPr lang="en-US" altLang="ko-KR" sz="6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6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반</a:t>
                      </a:r>
                      <a:r>
                        <a:rPr lang="en-US" altLang="ko-KR" sz="6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-</a:t>
                      </a:r>
                      <a:r>
                        <a:rPr lang="x-none" altLang="en-US" sz="6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번호 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x-none" altLang="en-US" sz="6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이름 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x-none" altLang="en-US" sz="600" b="1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문제풀이 </a:t>
                      </a:r>
                      <a:r>
                        <a:rPr lang="ko-KR" altLang="en-US" sz="600" b="1" dirty="0" err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정답률</a:t>
                      </a:r>
                      <a:endParaRPr lang="x-none" altLang="en-US" sz="6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b="1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문제풀이 학습량</a:t>
                      </a:r>
                      <a:endParaRPr lang="x-none" altLang="en-US" sz="6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85356648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x-none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1-1-1</a:t>
                      </a:r>
                      <a:endParaRPr kumimoji="0" lang="x-none" alt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강예빈</a:t>
                      </a:r>
                      <a:endParaRPr lang="x-none" altLang="en-US" sz="700" dirty="0"/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0%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0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개 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kumimoji="0" lang="en-US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0%)</a:t>
                      </a:r>
                      <a:endParaRPr kumimoji="0" lang="x-none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0307807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x-none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1-1-2</a:t>
                      </a:r>
                      <a:endParaRPr kumimoji="0" lang="x-none" alt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김가연</a:t>
                      </a:r>
                      <a:endParaRPr lang="x-none" altLang="en-US" sz="700" dirty="0"/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0%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0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개 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kumimoji="0" lang="en-US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0%)</a:t>
                      </a:r>
                      <a:endParaRPr kumimoji="0" lang="x-none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8655066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x-none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1-1-3</a:t>
                      </a:r>
                      <a:endParaRPr kumimoji="0" lang="x-none" alt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김아현</a:t>
                      </a:r>
                      <a:endParaRPr lang="x-none" altLang="en-US" sz="700" dirty="0"/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0%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0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개 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kumimoji="0" lang="en-US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0%)</a:t>
                      </a:r>
                      <a:endParaRPr kumimoji="0" lang="x-none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2026742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x-none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1-1-4</a:t>
                      </a:r>
                      <a:endParaRPr kumimoji="0" lang="x-none" alt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김영현</a:t>
                      </a:r>
                      <a:endParaRPr lang="x-none" altLang="en-US" sz="700" dirty="0"/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0%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0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개 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kumimoji="0" lang="en-US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0%)</a:t>
                      </a:r>
                      <a:endParaRPr kumimoji="0" lang="x-none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90350460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x-none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1-1-5</a:t>
                      </a:r>
                      <a:endParaRPr kumimoji="0" lang="x-none" alt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나서희</a:t>
                      </a:r>
                      <a:endParaRPr lang="x-none" altLang="en-US" sz="700" dirty="0"/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0%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0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개 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kumimoji="0" lang="en-US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0%)</a:t>
                      </a:r>
                      <a:endParaRPr kumimoji="0" lang="x-none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52789837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x-none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1-1-6</a:t>
                      </a:r>
                      <a:endParaRPr kumimoji="0" lang="x-none" alt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류창우</a:t>
                      </a:r>
                      <a:endParaRPr lang="x-none" altLang="en-US" sz="700" dirty="0"/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0%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0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개 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kumimoji="0" lang="en-US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0%)</a:t>
                      </a:r>
                      <a:endParaRPr kumimoji="0" lang="x-none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2482526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x-none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1-1-17</a:t>
                      </a:r>
                      <a:endParaRPr kumimoji="0" lang="x-none" alt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 err="1"/>
                        <a:t>박혜린</a:t>
                      </a:r>
                      <a:endParaRPr lang="x-none" altLang="en-US" sz="700" dirty="0"/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0%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0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개 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kumimoji="0" lang="en-US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0%)</a:t>
                      </a:r>
                      <a:endParaRPr kumimoji="0" lang="x-none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8196423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x-none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1-1-18</a:t>
                      </a:r>
                      <a:endParaRPr kumimoji="0" lang="x-none" alt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 err="1"/>
                        <a:t>유홍재</a:t>
                      </a:r>
                      <a:endParaRPr lang="x-none" altLang="en-US" sz="700" dirty="0"/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0%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0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개 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kumimoji="0" lang="en-US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0%)</a:t>
                      </a:r>
                      <a:endParaRPr kumimoji="0" lang="x-none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4894807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x-none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1-1-19</a:t>
                      </a:r>
                      <a:endParaRPr kumimoji="0" lang="x-none" alt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한성준</a:t>
                      </a:r>
                      <a:endParaRPr lang="x-none" altLang="en-US" sz="700" dirty="0"/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0%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0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개 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kumimoji="0" lang="en-US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0%)</a:t>
                      </a:r>
                      <a:endParaRPr kumimoji="0" lang="x-none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05011236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x-none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1-1-20</a:t>
                      </a:r>
                      <a:endParaRPr kumimoji="0" lang="x-none" alt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전학생</a:t>
                      </a:r>
                      <a:endParaRPr lang="x-none" altLang="en-US" sz="700" dirty="0"/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0%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0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개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kumimoji="0" lang="en-US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0%)</a:t>
                      </a:r>
                      <a:endParaRPr kumimoji="0" lang="x-none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3076365"/>
                  </a:ext>
                </a:extLst>
              </a:tr>
            </a:tbl>
          </a:graphicData>
        </a:graphic>
      </p:graphicFrame>
      <p:grpSp>
        <p:nvGrpSpPr>
          <p:cNvPr id="24" name="그룹 44">
            <a:extLst>
              <a:ext uri="{FF2B5EF4-FFF2-40B4-BE49-F238E27FC236}">
                <a16:creationId xmlns:a16="http://schemas.microsoft.com/office/drawing/2014/main" id="{E49F9049-215C-7BAC-803A-9B18415ED1C5}"/>
              </a:ext>
            </a:extLst>
          </p:cNvPr>
          <p:cNvGrpSpPr/>
          <p:nvPr/>
        </p:nvGrpSpPr>
        <p:grpSpPr>
          <a:xfrm>
            <a:off x="321799" y="8170251"/>
            <a:ext cx="8414774" cy="119658"/>
            <a:chOff x="2009175" y="6352763"/>
            <a:chExt cx="5451131" cy="84019"/>
          </a:xfrm>
        </p:grpSpPr>
        <p:grpSp>
          <p:nvGrpSpPr>
            <p:cNvPr id="25" name="Cutout">
              <a:extLst>
                <a:ext uri="{FF2B5EF4-FFF2-40B4-BE49-F238E27FC236}">
                  <a16:creationId xmlns:a16="http://schemas.microsoft.com/office/drawing/2014/main" id="{05364289-B43E-7442-2187-08FADF6B3184}"/>
                </a:ext>
              </a:extLst>
            </p:cNvPr>
            <p:cNvGrpSpPr/>
            <p:nvPr/>
          </p:nvGrpSpPr>
          <p:grpSpPr>
            <a:xfrm rot="16200000">
              <a:off x="2420869" y="5941070"/>
              <a:ext cx="84018" cy="907406"/>
              <a:chOff x="6402388" y="1584325"/>
              <a:chExt cx="239713" cy="933450"/>
            </a:xfrm>
            <a:solidFill>
              <a:srgbClr val="FFFFFF"/>
            </a:solidFill>
          </p:grpSpPr>
          <p:sp>
            <p:nvSpPr>
              <p:cNvPr id="44" name="Fill">
                <a:extLst>
                  <a:ext uri="{FF2B5EF4-FFF2-40B4-BE49-F238E27FC236}">
                    <a16:creationId xmlns:a16="http://schemas.microsoft.com/office/drawing/2014/main" id="{E7C2CE91-F5A3-D669-CFDD-20CDF6291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2388" y="1584325"/>
                <a:ext cx="239713" cy="933450"/>
              </a:xfrm>
              <a:custGeom>
                <a:avLst/>
                <a:gdLst>
                  <a:gd name="T0" fmla="*/ 74 w 151"/>
                  <a:gd name="T1" fmla="*/ 588 h 588"/>
                  <a:gd name="T2" fmla="*/ 151 w 151"/>
                  <a:gd name="T3" fmla="*/ 518 h 588"/>
                  <a:gd name="T4" fmla="*/ 74 w 151"/>
                  <a:gd name="T5" fmla="*/ 441 h 588"/>
                  <a:gd name="T6" fmla="*/ 151 w 151"/>
                  <a:gd name="T7" fmla="*/ 375 h 588"/>
                  <a:gd name="T8" fmla="*/ 74 w 151"/>
                  <a:gd name="T9" fmla="*/ 294 h 588"/>
                  <a:gd name="T10" fmla="*/ 151 w 151"/>
                  <a:gd name="T11" fmla="*/ 231 h 588"/>
                  <a:gd name="T12" fmla="*/ 74 w 151"/>
                  <a:gd name="T13" fmla="*/ 147 h 588"/>
                  <a:gd name="T14" fmla="*/ 151 w 151"/>
                  <a:gd name="T15" fmla="*/ 88 h 588"/>
                  <a:gd name="T16" fmla="*/ 74 w 151"/>
                  <a:gd name="T17" fmla="*/ 0 h 588"/>
                  <a:gd name="T18" fmla="*/ 0 w 151"/>
                  <a:gd name="T19" fmla="*/ 0 h 588"/>
                  <a:gd name="T20" fmla="*/ 78 w 151"/>
                  <a:gd name="T21" fmla="*/ 88 h 588"/>
                  <a:gd name="T22" fmla="*/ 0 w 151"/>
                  <a:gd name="T23" fmla="*/ 147 h 588"/>
                  <a:gd name="T24" fmla="*/ 78 w 151"/>
                  <a:gd name="T25" fmla="*/ 231 h 588"/>
                  <a:gd name="T26" fmla="*/ 0 w 151"/>
                  <a:gd name="T27" fmla="*/ 294 h 588"/>
                  <a:gd name="T28" fmla="*/ 78 w 151"/>
                  <a:gd name="T29" fmla="*/ 375 h 588"/>
                  <a:gd name="T30" fmla="*/ 0 w 151"/>
                  <a:gd name="T31" fmla="*/ 441 h 588"/>
                  <a:gd name="T32" fmla="*/ 78 w 151"/>
                  <a:gd name="T33" fmla="*/ 518 h 588"/>
                  <a:gd name="T34" fmla="*/ 0 w 151"/>
                  <a:gd name="T35" fmla="*/ 588 h 588"/>
                  <a:gd name="T36" fmla="*/ 74 w 151"/>
                  <a:gd name="T3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1" h="588">
                    <a:moveTo>
                      <a:pt x="74" y="588"/>
                    </a:moveTo>
                    <a:lnTo>
                      <a:pt x="151" y="518"/>
                    </a:lnTo>
                    <a:lnTo>
                      <a:pt x="74" y="441"/>
                    </a:lnTo>
                    <a:lnTo>
                      <a:pt x="151" y="375"/>
                    </a:lnTo>
                    <a:lnTo>
                      <a:pt x="74" y="294"/>
                    </a:lnTo>
                    <a:lnTo>
                      <a:pt x="151" y="231"/>
                    </a:lnTo>
                    <a:lnTo>
                      <a:pt x="74" y="147"/>
                    </a:lnTo>
                    <a:lnTo>
                      <a:pt x="151" y="88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78" y="88"/>
                    </a:lnTo>
                    <a:lnTo>
                      <a:pt x="0" y="147"/>
                    </a:lnTo>
                    <a:lnTo>
                      <a:pt x="78" y="231"/>
                    </a:lnTo>
                    <a:lnTo>
                      <a:pt x="0" y="294"/>
                    </a:lnTo>
                    <a:lnTo>
                      <a:pt x="78" y="375"/>
                    </a:lnTo>
                    <a:lnTo>
                      <a:pt x="0" y="441"/>
                    </a:lnTo>
                    <a:lnTo>
                      <a:pt x="78" y="518"/>
                    </a:lnTo>
                    <a:lnTo>
                      <a:pt x="0" y="588"/>
                    </a:lnTo>
                    <a:lnTo>
                      <a:pt x="74" y="588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800">
                  <a:solidFill>
                    <a:srgbClr val="5F5F5F"/>
                  </a:solidFill>
                  <a:latin typeface="Calibri" panose="020F0502020204030204" pitchFamily="34" charset="0"/>
                  <a:ea typeface="맑은 고딕" panose="020B0503020000020004" pitchFamily="50" charset="-127"/>
                  <a:cs typeface="Calibri" panose="020F0502020204030204" pitchFamily="34" charset="0"/>
                </a:endParaRPr>
              </a:p>
            </p:txBody>
          </p:sp>
          <p:sp>
            <p:nvSpPr>
              <p:cNvPr id="45" name="Border">
                <a:extLst>
                  <a:ext uri="{FF2B5EF4-FFF2-40B4-BE49-F238E27FC236}">
                    <a16:creationId xmlns:a16="http://schemas.microsoft.com/office/drawing/2014/main" id="{C76AC518-063F-F324-C89D-2298326ACB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02388" y="1584325"/>
                <a:ext cx="239713" cy="933450"/>
              </a:xfrm>
              <a:custGeom>
                <a:avLst/>
                <a:gdLst>
                  <a:gd name="T0" fmla="*/ 0 w 909"/>
                  <a:gd name="T1" fmla="*/ 0 h 3585"/>
                  <a:gd name="T2" fmla="*/ 467 w 909"/>
                  <a:gd name="T3" fmla="*/ 535 h 3585"/>
                  <a:gd name="T4" fmla="*/ 0 w 909"/>
                  <a:gd name="T5" fmla="*/ 896 h 3585"/>
                  <a:gd name="T6" fmla="*/ 467 w 909"/>
                  <a:gd name="T7" fmla="*/ 1409 h 3585"/>
                  <a:gd name="T8" fmla="*/ 0 w 909"/>
                  <a:gd name="T9" fmla="*/ 1793 h 3585"/>
                  <a:gd name="T10" fmla="*/ 467 w 909"/>
                  <a:gd name="T11" fmla="*/ 2284 h 3585"/>
                  <a:gd name="T12" fmla="*/ 0 w 909"/>
                  <a:gd name="T13" fmla="*/ 2689 h 3585"/>
                  <a:gd name="T14" fmla="*/ 467 w 909"/>
                  <a:gd name="T15" fmla="*/ 3158 h 3585"/>
                  <a:gd name="T16" fmla="*/ 0 w 909"/>
                  <a:gd name="T17" fmla="*/ 3585 h 3585"/>
                  <a:gd name="T18" fmla="*/ 442 w 909"/>
                  <a:gd name="T19" fmla="*/ 3585 h 3585"/>
                  <a:gd name="T20" fmla="*/ 909 w 909"/>
                  <a:gd name="T21" fmla="*/ 3158 h 3585"/>
                  <a:gd name="T22" fmla="*/ 442 w 909"/>
                  <a:gd name="T23" fmla="*/ 2689 h 3585"/>
                  <a:gd name="T24" fmla="*/ 909 w 909"/>
                  <a:gd name="T25" fmla="*/ 2284 h 3585"/>
                  <a:gd name="T26" fmla="*/ 442 w 909"/>
                  <a:gd name="T27" fmla="*/ 1793 h 3585"/>
                  <a:gd name="T28" fmla="*/ 909 w 909"/>
                  <a:gd name="T29" fmla="*/ 1409 h 3585"/>
                  <a:gd name="T30" fmla="*/ 442 w 909"/>
                  <a:gd name="T31" fmla="*/ 896 h 3585"/>
                  <a:gd name="T32" fmla="*/ 909 w 909"/>
                  <a:gd name="T33" fmla="*/ 535 h 3585"/>
                  <a:gd name="T34" fmla="*/ 442 w 909"/>
                  <a:gd name="T35" fmla="*/ 0 h 3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9" h="3585">
                    <a:moveTo>
                      <a:pt x="0" y="0"/>
                    </a:moveTo>
                    <a:lnTo>
                      <a:pt x="467" y="535"/>
                    </a:lnTo>
                    <a:lnTo>
                      <a:pt x="0" y="896"/>
                    </a:lnTo>
                    <a:lnTo>
                      <a:pt x="467" y="1409"/>
                    </a:lnTo>
                    <a:lnTo>
                      <a:pt x="0" y="1793"/>
                    </a:lnTo>
                    <a:lnTo>
                      <a:pt x="467" y="2284"/>
                    </a:lnTo>
                    <a:lnTo>
                      <a:pt x="0" y="2689"/>
                    </a:lnTo>
                    <a:lnTo>
                      <a:pt x="467" y="3158"/>
                    </a:lnTo>
                    <a:lnTo>
                      <a:pt x="0" y="3585"/>
                    </a:lnTo>
                    <a:moveTo>
                      <a:pt x="442" y="3585"/>
                    </a:moveTo>
                    <a:lnTo>
                      <a:pt x="909" y="3158"/>
                    </a:lnTo>
                    <a:lnTo>
                      <a:pt x="442" y="2689"/>
                    </a:lnTo>
                    <a:lnTo>
                      <a:pt x="909" y="2284"/>
                    </a:lnTo>
                    <a:lnTo>
                      <a:pt x="442" y="1793"/>
                    </a:lnTo>
                    <a:lnTo>
                      <a:pt x="909" y="1409"/>
                    </a:lnTo>
                    <a:lnTo>
                      <a:pt x="442" y="896"/>
                    </a:lnTo>
                    <a:lnTo>
                      <a:pt x="909" y="535"/>
                    </a:lnTo>
                    <a:lnTo>
                      <a:pt x="442" y="0"/>
                    </a:lnTo>
                  </a:path>
                </a:pathLst>
              </a:custGeom>
              <a:noFill/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800">
                  <a:solidFill>
                    <a:srgbClr val="5F5F5F"/>
                  </a:solidFill>
                  <a:latin typeface="Calibri" panose="020F0502020204030204" pitchFamily="34" charset="0"/>
                  <a:ea typeface="맑은 고딕" panose="020B0503020000020004" pitchFamily="50" charset="-127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27" name="그룹 72">
              <a:extLst>
                <a:ext uri="{FF2B5EF4-FFF2-40B4-BE49-F238E27FC236}">
                  <a16:creationId xmlns:a16="http://schemas.microsoft.com/office/drawing/2014/main" id="{47D01A3B-11F8-F24D-69F3-A68ECD85BFA3}"/>
                </a:ext>
              </a:extLst>
            </p:cNvPr>
            <p:cNvGrpSpPr/>
            <p:nvPr/>
          </p:nvGrpSpPr>
          <p:grpSpPr>
            <a:xfrm>
              <a:off x="2916581" y="6352763"/>
              <a:ext cx="2726990" cy="84019"/>
              <a:chOff x="260328" y="6132794"/>
              <a:chExt cx="5598660" cy="84019"/>
            </a:xfrm>
          </p:grpSpPr>
          <p:grpSp>
            <p:nvGrpSpPr>
              <p:cNvPr id="35" name="Cutout">
                <a:extLst>
                  <a:ext uri="{FF2B5EF4-FFF2-40B4-BE49-F238E27FC236}">
                    <a16:creationId xmlns:a16="http://schemas.microsoft.com/office/drawing/2014/main" id="{BC4CA7CC-F66D-7730-95CA-5487A7475C2D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42" name="Fill">
                  <a:extLst>
                    <a:ext uri="{FF2B5EF4-FFF2-40B4-BE49-F238E27FC236}">
                      <a16:creationId xmlns:a16="http://schemas.microsoft.com/office/drawing/2014/main" id="{667E4A21-A31A-6A2D-E595-DF7880B0C8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3" name="Border">
                  <a:extLst>
                    <a:ext uri="{FF2B5EF4-FFF2-40B4-BE49-F238E27FC236}">
                      <a16:creationId xmlns:a16="http://schemas.microsoft.com/office/drawing/2014/main" id="{EBEA6482-E45D-D344-6370-CDE6C0D753E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36" name="Cutout">
                <a:extLst>
                  <a:ext uri="{FF2B5EF4-FFF2-40B4-BE49-F238E27FC236}">
                    <a16:creationId xmlns:a16="http://schemas.microsoft.com/office/drawing/2014/main" id="{21F0EEE0-3A60-9FF2-38BE-CBD2DDFB1F1E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40" name="Fill">
                  <a:extLst>
                    <a:ext uri="{FF2B5EF4-FFF2-40B4-BE49-F238E27FC236}">
                      <a16:creationId xmlns:a16="http://schemas.microsoft.com/office/drawing/2014/main" id="{5B5725B3-C037-6A22-B93D-DA2700F37D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1" name="Border">
                  <a:extLst>
                    <a:ext uri="{FF2B5EF4-FFF2-40B4-BE49-F238E27FC236}">
                      <a16:creationId xmlns:a16="http://schemas.microsoft.com/office/drawing/2014/main" id="{4E250D1C-A480-490A-D24C-9BAB7C0A636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37" name="Cutout">
                <a:extLst>
                  <a:ext uri="{FF2B5EF4-FFF2-40B4-BE49-F238E27FC236}">
                    <a16:creationId xmlns:a16="http://schemas.microsoft.com/office/drawing/2014/main" id="{4CFE2445-9733-EC45-9A21-4D4D4F65F1C1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38" name="Fill">
                  <a:extLst>
                    <a:ext uri="{FF2B5EF4-FFF2-40B4-BE49-F238E27FC236}">
                      <a16:creationId xmlns:a16="http://schemas.microsoft.com/office/drawing/2014/main" id="{5AF8C436-602D-2AE4-FDF3-00FFC79ECD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9" name="Border">
                  <a:extLst>
                    <a:ext uri="{FF2B5EF4-FFF2-40B4-BE49-F238E27FC236}">
                      <a16:creationId xmlns:a16="http://schemas.microsoft.com/office/drawing/2014/main" id="{E6B1847C-D562-C457-DD68-01D44BC22A8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28" name="그룹 75">
              <a:extLst>
                <a:ext uri="{FF2B5EF4-FFF2-40B4-BE49-F238E27FC236}">
                  <a16:creationId xmlns:a16="http://schemas.microsoft.com/office/drawing/2014/main" id="{8EA22731-53AF-C10C-BC55-6B16EEDE8783}"/>
                </a:ext>
              </a:extLst>
            </p:cNvPr>
            <p:cNvGrpSpPr/>
            <p:nvPr/>
          </p:nvGrpSpPr>
          <p:grpSpPr>
            <a:xfrm>
              <a:off x="5643572" y="6352763"/>
              <a:ext cx="1816734" cy="84018"/>
              <a:chOff x="260328" y="6132794"/>
              <a:chExt cx="3729854" cy="84018"/>
            </a:xfrm>
          </p:grpSpPr>
          <p:grpSp>
            <p:nvGrpSpPr>
              <p:cNvPr id="29" name="Cutout">
                <a:extLst>
                  <a:ext uri="{FF2B5EF4-FFF2-40B4-BE49-F238E27FC236}">
                    <a16:creationId xmlns:a16="http://schemas.microsoft.com/office/drawing/2014/main" id="{C72B05F4-A2E0-E841-126A-E5B285D4A030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33" name="Fill">
                  <a:extLst>
                    <a:ext uri="{FF2B5EF4-FFF2-40B4-BE49-F238E27FC236}">
                      <a16:creationId xmlns:a16="http://schemas.microsoft.com/office/drawing/2014/main" id="{9B2D9765-3CE9-D036-B892-B3CE12CA0F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4" name="Border">
                  <a:extLst>
                    <a:ext uri="{FF2B5EF4-FFF2-40B4-BE49-F238E27FC236}">
                      <a16:creationId xmlns:a16="http://schemas.microsoft.com/office/drawing/2014/main" id="{81B3BD11-DA39-91F3-56D0-6CB9B616762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30" name="Cutout">
                <a:extLst>
                  <a:ext uri="{FF2B5EF4-FFF2-40B4-BE49-F238E27FC236}">
                    <a16:creationId xmlns:a16="http://schemas.microsoft.com/office/drawing/2014/main" id="{D978C074-3227-83F5-EEC8-1FFBB3CF9055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31" name="Fill">
                  <a:extLst>
                    <a:ext uri="{FF2B5EF4-FFF2-40B4-BE49-F238E27FC236}">
                      <a16:creationId xmlns:a16="http://schemas.microsoft.com/office/drawing/2014/main" id="{2D5B9CF2-BC56-A916-56CF-48B7FB63BD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2" name="Border">
                  <a:extLst>
                    <a:ext uri="{FF2B5EF4-FFF2-40B4-BE49-F238E27FC236}">
                      <a16:creationId xmlns:a16="http://schemas.microsoft.com/office/drawing/2014/main" id="{37B49386-4F3D-F15B-A135-019021DF382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</p:grpSp>
      <p:sp>
        <p:nvSpPr>
          <p:cNvPr id="46" name="TextBox 45">
            <a:extLst>
              <a:ext uri="{FF2B5EF4-FFF2-40B4-BE49-F238E27FC236}">
                <a16:creationId xmlns:a16="http://schemas.microsoft.com/office/drawing/2014/main" id="{20C1F432-7C50-4CBE-7F42-53418FA825F4}"/>
              </a:ext>
            </a:extLst>
          </p:cNvPr>
          <p:cNvSpPr txBox="1"/>
          <p:nvPr/>
        </p:nvSpPr>
        <p:spPr>
          <a:xfrm>
            <a:off x="337073" y="4439683"/>
            <a:ext cx="68608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dirty="0">
                <a:solidFill>
                  <a:prstClr val="black"/>
                </a:solidFill>
              </a:rPr>
              <a:t>피드백 목록</a:t>
            </a:r>
            <a:endParaRPr kumimoji="1" lang="x-none" altLang="en-US" sz="1000" dirty="0">
              <a:solidFill>
                <a:prstClr val="black"/>
              </a:solidFill>
            </a:endParaRPr>
          </a:p>
        </p:txBody>
      </p:sp>
      <p:graphicFrame>
        <p:nvGraphicFramePr>
          <p:cNvPr id="47" name="표 46">
            <a:extLst>
              <a:ext uri="{FF2B5EF4-FFF2-40B4-BE49-F238E27FC236}">
                <a16:creationId xmlns:a16="http://schemas.microsoft.com/office/drawing/2014/main" id="{61F51822-A565-E909-5166-56677CE41A2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19880637"/>
              </p:ext>
            </p:extLst>
          </p:nvPr>
        </p:nvGraphicFramePr>
        <p:xfrm>
          <a:off x="334334" y="4658863"/>
          <a:ext cx="8434773" cy="101780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91813">
                  <a:extLst>
                    <a:ext uri="{9D8B030D-6E8A-4147-A177-3AD203B41FA5}">
                      <a16:colId xmlns:a16="http://schemas.microsoft.com/office/drawing/2014/main" val="215189545"/>
                    </a:ext>
                  </a:extLst>
                </a:gridCol>
                <a:gridCol w="5222329">
                  <a:extLst>
                    <a:ext uri="{9D8B030D-6E8A-4147-A177-3AD203B41FA5}">
                      <a16:colId xmlns:a16="http://schemas.microsoft.com/office/drawing/2014/main" val="3099027226"/>
                    </a:ext>
                  </a:extLst>
                </a:gridCol>
                <a:gridCol w="923925">
                  <a:extLst>
                    <a:ext uri="{9D8B030D-6E8A-4147-A177-3AD203B41FA5}">
                      <a16:colId xmlns:a16="http://schemas.microsoft.com/office/drawing/2014/main" val="2491692572"/>
                    </a:ext>
                  </a:extLst>
                </a:gridCol>
                <a:gridCol w="996706">
                  <a:extLst>
                    <a:ext uri="{9D8B030D-6E8A-4147-A177-3AD203B41FA5}">
                      <a16:colId xmlns:a16="http://schemas.microsoft.com/office/drawing/2014/main" val="398148853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5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그룹 이름</a:t>
                      </a:r>
                      <a:endParaRPr lang="x-none" altLang="en-US" sz="500" b="1" kern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5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보낸 메시지</a:t>
                      </a:r>
                      <a:endParaRPr lang="x-none" altLang="en-US" sz="500" b="1" kern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500" b="1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발송 날짜</a:t>
                      </a:r>
                      <a:endParaRPr lang="x-none" altLang="en-US" sz="5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x-none" altLang="en-US" sz="5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63669389"/>
                  </a:ext>
                </a:extLst>
              </a:tr>
              <a:tr h="850164"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아직 보낸 메시지가 없습니다</a:t>
                      </a:r>
                      <a:r>
                        <a:rPr kumimoji="0" lang="en-US" altLang="ko-KR" sz="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. </a:t>
                      </a:r>
                      <a:endParaRPr kumimoji="0" lang="x-none" altLang="en-US" sz="6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x-none" altLang="en-US" sz="600" dirty="0"/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x-none" altLang="en-US" sz="6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x-none" altLang="en-US" sz="5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79958561"/>
                  </a:ext>
                </a:extLst>
              </a:tr>
            </a:tbl>
          </a:graphicData>
        </a:graphic>
      </p:graphicFrame>
      <p:sp>
        <p:nvSpPr>
          <p:cNvPr id="48" name="TextBox 47">
            <a:extLst>
              <a:ext uri="{FF2B5EF4-FFF2-40B4-BE49-F238E27FC236}">
                <a16:creationId xmlns:a16="http://schemas.microsoft.com/office/drawing/2014/main" id="{647B8DC2-2440-5209-DB00-D382A321F768}"/>
              </a:ext>
            </a:extLst>
          </p:cNvPr>
          <p:cNvSpPr txBox="1"/>
          <p:nvPr/>
        </p:nvSpPr>
        <p:spPr>
          <a:xfrm>
            <a:off x="3047256" y="5693587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endParaRPr lang="en-US" altLang="ko-KR" sz="800" dirty="0">
              <a:solidFill>
                <a:srgbClr val="000000"/>
              </a:solidFill>
            </a:endParaRPr>
          </a:p>
        </p:txBody>
      </p:sp>
      <p:sp>
        <p:nvSpPr>
          <p:cNvPr id="49" name="Circle">
            <a:extLst>
              <a:ext uri="{FF2B5EF4-FFF2-40B4-BE49-F238E27FC236}">
                <a16:creationId xmlns:a16="http://schemas.microsoft.com/office/drawing/2014/main" id="{45EB5281-3AAE-D568-00B0-DDA53A456FEE}"/>
              </a:ext>
            </a:extLst>
          </p:cNvPr>
          <p:cNvSpPr/>
          <p:nvPr/>
        </p:nvSpPr>
        <p:spPr>
          <a:xfrm>
            <a:off x="200561" y="4398467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9838D7CC-2D12-26DF-2681-91A7A69226FD}"/>
              </a:ext>
            </a:extLst>
          </p:cNvPr>
          <p:cNvSpPr txBox="1"/>
          <p:nvPr/>
        </p:nvSpPr>
        <p:spPr>
          <a:xfrm>
            <a:off x="-8779122" y="4647227"/>
            <a:ext cx="68608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dirty="0">
                <a:solidFill>
                  <a:prstClr val="black"/>
                </a:solidFill>
              </a:rPr>
              <a:t>피드백 목록</a:t>
            </a:r>
            <a:endParaRPr kumimoji="1" lang="x-none" altLang="en-US" sz="1000" dirty="0">
              <a:solidFill>
                <a:prstClr val="black"/>
              </a:solidFill>
            </a:endParaRPr>
          </a:p>
        </p:txBody>
      </p:sp>
      <p:graphicFrame>
        <p:nvGraphicFramePr>
          <p:cNvPr id="52" name="표 51">
            <a:extLst>
              <a:ext uri="{FF2B5EF4-FFF2-40B4-BE49-F238E27FC236}">
                <a16:creationId xmlns:a16="http://schemas.microsoft.com/office/drawing/2014/main" id="{1DEEF0C5-F5B6-88F9-4515-48D2D3C61AD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56068161"/>
              </p:ext>
            </p:extLst>
          </p:nvPr>
        </p:nvGraphicFramePr>
        <p:xfrm>
          <a:off x="-8781861" y="4866407"/>
          <a:ext cx="8434773" cy="101780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91813">
                  <a:extLst>
                    <a:ext uri="{9D8B030D-6E8A-4147-A177-3AD203B41FA5}">
                      <a16:colId xmlns:a16="http://schemas.microsoft.com/office/drawing/2014/main" val="215189545"/>
                    </a:ext>
                  </a:extLst>
                </a:gridCol>
                <a:gridCol w="5222329">
                  <a:extLst>
                    <a:ext uri="{9D8B030D-6E8A-4147-A177-3AD203B41FA5}">
                      <a16:colId xmlns:a16="http://schemas.microsoft.com/office/drawing/2014/main" val="3099027226"/>
                    </a:ext>
                  </a:extLst>
                </a:gridCol>
                <a:gridCol w="923925">
                  <a:extLst>
                    <a:ext uri="{9D8B030D-6E8A-4147-A177-3AD203B41FA5}">
                      <a16:colId xmlns:a16="http://schemas.microsoft.com/office/drawing/2014/main" val="2491692572"/>
                    </a:ext>
                  </a:extLst>
                </a:gridCol>
                <a:gridCol w="996706">
                  <a:extLst>
                    <a:ext uri="{9D8B030D-6E8A-4147-A177-3AD203B41FA5}">
                      <a16:colId xmlns:a16="http://schemas.microsoft.com/office/drawing/2014/main" val="398148853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5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그룹 이름</a:t>
                      </a:r>
                      <a:endParaRPr lang="x-none" altLang="en-US" sz="500" b="1" kern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5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보낸 메시지</a:t>
                      </a:r>
                      <a:endParaRPr lang="x-none" altLang="en-US" sz="500" b="1" kern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500" b="1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발송 날짜</a:t>
                      </a:r>
                      <a:endParaRPr lang="x-none" altLang="en-US" sz="5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x-none" altLang="en-US" sz="5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63669389"/>
                  </a:ext>
                </a:extLst>
              </a:tr>
              <a:tr h="850164"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아직 보낸 메시지가 없습니다</a:t>
                      </a:r>
                      <a:r>
                        <a:rPr kumimoji="0" lang="en-US" altLang="ko-KR" sz="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. </a:t>
                      </a:r>
                      <a:endParaRPr kumimoji="0" lang="x-none" altLang="en-US" sz="6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x-none" altLang="en-US" sz="600" dirty="0"/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x-none" altLang="en-US" sz="6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x-none" altLang="en-US" sz="5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79958561"/>
                  </a:ext>
                </a:extLst>
              </a:tr>
            </a:tbl>
          </a:graphicData>
        </a:graphic>
      </p:graphicFrame>
      <p:sp>
        <p:nvSpPr>
          <p:cNvPr id="53" name="TextBox 52">
            <a:extLst>
              <a:ext uri="{FF2B5EF4-FFF2-40B4-BE49-F238E27FC236}">
                <a16:creationId xmlns:a16="http://schemas.microsoft.com/office/drawing/2014/main" id="{FD179CCC-68AA-0B58-1192-6FFC49FB3E1B}"/>
              </a:ext>
            </a:extLst>
          </p:cNvPr>
          <p:cNvSpPr txBox="1"/>
          <p:nvPr/>
        </p:nvSpPr>
        <p:spPr>
          <a:xfrm>
            <a:off x="-6068939" y="5901131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endParaRPr lang="en-US" altLang="ko-KR" sz="800" dirty="0">
              <a:solidFill>
                <a:srgbClr val="000000"/>
              </a:solidFill>
            </a:endParaRPr>
          </a:p>
        </p:txBody>
      </p:sp>
      <p:sp>
        <p:nvSpPr>
          <p:cNvPr id="1426" name="Rectangle 4">
            <a:extLst>
              <a:ext uri="{FF2B5EF4-FFF2-40B4-BE49-F238E27FC236}">
                <a16:creationId xmlns:a16="http://schemas.microsoft.com/office/drawing/2014/main" id="{1F549305-04C1-33B6-E95B-2DEB3519D4A3}"/>
              </a:ext>
            </a:extLst>
          </p:cNvPr>
          <p:cNvSpPr/>
          <p:nvPr/>
        </p:nvSpPr>
        <p:spPr>
          <a:xfrm>
            <a:off x="132408" y="1712218"/>
            <a:ext cx="8695205" cy="2644544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grpSp>
        <p:nvGrpSpPr>
          <p:cNvPr id="8" name="그룹 7">
            <a:extLst>
              <a:ext uri="{FF2B5EF4-FFF2-40B4-BE49-F238E27FC236}">
                <a16:creationId xmlns:a16="http://schemas.microsoft.com/office/drawing/2014/main" id="{DCFCF1B7-4E7E-9102-A2FC-6834992DA4CB}"/>
              </a:ext>
            </a:extLst>
          </p:cNvPr>
          <p:cNvGrpSpPr/>
          <p:nvPr/>
        </p:nvGrpSpPr>
        <p:grpSpPr>
          <a:xfrm>
            <a:off x="7554143" y="922446"/>
            <a:ext cx="1123678" cy="195246"/>
            <a:chOff x="3386022" y="1238010"/>
            <a:chExt cx="1123678" cy="195246"/>
          </a:xfrm>
        </p:grpSpPr>
        <p:sp>
          <p:nvSpPr>
            <p:cNvPr id="9" name="2020년 6월 09일">
              <a:extLst>
                <a:ext uri="{FF2B5EF4-FFF2-40B4-BE49-F238E27FC236}">
                  <a16:creationId xmlns:a16="http://schemas.microsoft.com/office/drawing/2014/main" id="{72869FB2-45DB-CE45-A820-1E960BBD0CC3}"/>
                </a:ext>
              </a:extLst>
            </p:cNvPr>
            <p:cNvSpPr txBox="1"/>
            <p:nvPr/>
          </p:nvSpPr>
          <p:spPr>
            <a:xfrm>
              <a:off x="3684153" y="1238010"/>
              <a:ext cx="825547" cy="195246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="" xmlns:ma14="http://schemas.microsoft.com/office/mac/drawingml/2011/main" xmlns:a14="http://schemas.microsoft.com/office/drawing/2010/main" xmlns:m="http://schemas.openxmlformats.org/officeDocument/2006/math" val="1"/>
              </a:ext>
            </a:extLst>
          </p:spPr>
          <p:txBody>
            <a:bodyPr wrap="none" lIns="35719" tIns="35719" rIns="35719" bIns="35719" anchor="ctr">
              <a:spAutoFit/>
            </a:bodyPr>
            <a:lstStyle>
              <a:lvl1pPr>
                <a:defRPr sz="1300">
                  <a:solidFill>
                    <a:srgbClr val="343434"/>
                  </a:solidFill>
                  <a:latin typeface="Apple SD 산돌고딕 Neo 볼드체"/>
                  <a:ea typeface="Apple SD 산돌고딕 Neo 볼드체"/>
                  <a:cs typeface="Apple SD 산돌고딕 Neo 볼드체"/>
                  <a:sym typeface="Apple SD 산돌고딕 Neo 볼드체"/>
                </a:defRPr>
              </a:lvl1pPr>
            </a:lstStyle>
            <a:p>
              <a:pPr algn="ctr"/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2024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년 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3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~</a:t>
              </a:r>
              <a:r>
                <a:rPr lang="en-US" altLang="ko-KR" sz="800" b="1" dirty="0">
                  <a:solidFill>
                    <a:srgbClr val="7E44FB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6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endParaRPr sz="800" dirty="0">
                <a:solidFill>
                  <a:prstClr val="black">
                    <a:lumMod val="50000"/>
                    <a:lumOff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10" name="꺽쇠.png" descr="꺽쇠.png">
              <a:extLst>
                <a:ext uri="{FF2B5EF4-FFF2-40B4-BE49-F238E27FC236}">
                  <a16:creationId xmlns:a16="http://schemas.microsoft.com/office/drawing/2014/main" id="{98D7E753-E757-0041-7F84-92F9EDFD9A2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 flipH="1">
              <a:off x="3386022" y="1299227"/>
              <a:ext cx="98011" cy="98011"/>
            </a:xfrm>
            <a:prstGeom prst="rect">
              <a:avLst/>
            </a:prstGeom>
            <a:ln w="12700">
              <a:miter lim="400000"/>
            </a:ln>
          </p:spPr>
        </p:pic>
      </p:grpSp>
      <p:grpSp>
        <p:nvGrpSpPr>
          <p:cNvPr id="11" name="그룹 10">
            <a:extLst>
              <a:ext uri="{FF2B5EF4-FFF2-40B4-BE49-F238E27FC236}">
                <a16:creationId xmlns:a16="http://schemas.microsoft.com/office/drawing/2014/main" id="{AEEAFFC2-5BB0-9E53-9A00-EAE2C2338582}"/>
              </a:ext>
            </a:extLst>
          </p:cNvPr>
          <p:cNvGrpSpPr/>
          <p:nvPr/>
        </p:nvGrpSpPr>
        <p:grpSpPr>
          <a:xfrm>
            <a:off x="7786883" y="2711508"/>
            <a:ext cx="158242" cy="156747"/>
            <a:chOff x="7787348" y="2558945"/>
            <a:chExt cx="158242" cy="156747"/>
          </a:xfrm>
        </p:grpSpPr>
        <p:sp>
          <p:nvSpPr>
            <p:cNvPr id="12" name="타원 11">
              <a:extLst>
                <a:ext uri="{FF2B5EF4-FFF2-40B4-BE49-F238E27FC236}">
                  <a16:creationId xmlns:a16="http://schemas.microsoft.com/office/drawing/2014/main" id="{3EFB3957-5B6C-5615-05C5-A9738988F23C}"/>
                </a:ext>
              </a:extLst>
            </p:cNvPr>
            <p:cNvSpPr/>
            <p:nvPr/>
          </p:nvSpPr>
          <p:spPr>
            <a:xfrm>
              <a:off x="7787348" y="2558945"/>
              <a:ext cx="142134" cy="152026"/>
            </a:xfrm>
            <a:prstGeom prst="ellipse">
              <a:avLst/>
            </a:prstGeom>
            <a:solidFill>
              <a:schemeClr val="bg1"/>
            </a:solidFill>
            <a:ln w="3175" cap="flat">
              <a:solidFill>
                <a:schemeClr val="tx1"/>
              </a:solidFill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pic>
          <p:nvPicPr>
            <p:cNvPr id="15" name="그래픽 14" descr="위쪽 캐럿 단색으로 채워진">
              <a:extLst>
                <a:ext uri="{FF2B5EF4-FFF2-40B4-BE49-F238E27FC236}">
                  <a16:creationId xmlns:a16="http://schemas.microsoft.com/office/drawing/2014/main" id="{93B4A972-F29B-BE5D-2410-EFF389BF7D73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 rot="5400000">
              <a:off x="7793461" y="2563563"/>
              <a:ext cx="152129" cy="152129"/>
            </a:xfrm>
            <a:prstGeom prst="rect">
              <a:avLst/>
            </a:prstGeom>
          </p:spPr>
        </p:pic>
      </p:grpSp>
      <p:grpSp>
        <p:nvGrpSpPr>
          <p:cNvPr id="17" name="그룹 16">
            <a:extLst>
              <a:ext uri="{FF2B5EF4-FFF2-40B4-BE49-F238E27FC236}">
                <a16:creationId xmlns:a16="http://schemas.microsoft.com/office/drawing/2014/main" id="{2C1E0940-7381-F3AF-161B-FF030709C15B}"/>
              </a:ext>
            </a:extLst>
          </p:cNvPr>
          <p:cNvGrpSpPr/>
          <p:nvPr/>
        </p:nvGrpSpPr>
        <p:grpSpPr>
          <a:xfrm>
            <a:off x="6394183" y="2713957"/>
            <a:ext cx="151729" cy="156311"/>
            <a:chOff x="6349434" y="2591580"/>
            <a:chExt cx="151729" cy="156311"/>
          </a:xfrm>
        </p:grpSpPr>
        <p:sp>
          <p:nvSpPr>
            <p:cNvPr id="55" name="타원 54">
              <a:extLst>
                <a:ext uri="{FF2B5EF4-FFF2-40B4-BE49-F238E27FC236}">
                  <a16:creationId xmlns:a16="http://schemas.microsoft.com/office/drawing/2014/main" id="{45F50569-DCB8-B072-4BBD-4A9CEA1C58B3}"/>
                </a:ext>
              </a:extLst>
            </p:cNvPr>
            <p:cNvSpPr/>
            <p:nvPr/>
          </p:nvSpPr>
          <p:spPr>
            <a:xfrm>
              <a:off x="6359029" y="2591580"/>
              <a:ext cx="142134" cy="152026"/>
            </a:xfrm>
            <a:prstGeom prst="ellipse">
              <a:avLst/>
            </a:prstGeom>
            <a:solidFill>
              <a:schemeClr val="bg1"/>
            </a:solidFill>
            <a:ln w="3175" cap="flat">
              <a:solidFill>
                <a:schemeClr val="bg2"/>
              </a:solidFill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pic>
          <p:nvPicPr>
            <p:cNvPr id="56" name="그래픽 55" descr="위쪽 캐럿 단색으로 채워진">
              <a:extLst>
                <a:ext uri="{FF2B5EF4-FFF2-40B4-BE49-F238E27FC236}">
                  <a16:creationId xmlns:a16="http://schemas.microsoft.com/office/drawing/2014/main" id="{D6FBF8B4-E9FD-CEC2-223B-1DA089C33A1D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 rot="5400000" flipV="1">
              <a:off x="6347914" y="2597282"/>
              <a:ext cx="152129" cy="149089"/>
            </a:xfrm>
            <a:prstGeom prst="rect">
              <a:avLst/>
            </a:prstGeom>
          </p:spPr>
        </p:pic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C3755CCF-0344-6498-D657-AEC97FA28642}"/>
              </a:ext>
            </a:extLst>
          </p:cNvPr>
          <p:cNvSpPr txBox="1"/>
          <p:nvPr/>
        </p:nvSpPr>
        <p:spPr>
          <a:xfrm>
            <a:off x="5470204" y="1901048"/>
            <a:ext cx="55784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>
                <a:solidFill>
                  <a:prstClr val="black"/>
                </a:solidFill>
              </a:rPr>
              <a:t>레드 그룹</a:t>
            </a:r>
            <a:endParaRPr kumimoji="1" lang="x-none" altLang="en-US" sz="1000" dirty="0">
              <a:solidFill>
                <a:prstClr val="black"/>
              </a:solidFill>
            </a:endParaRPr>
          </a:p>
        </p:txBody>
      </p:sp>
      <p:sp>
        <p:nvSpPr>
          <p:cNvPr id="59" name="사각형: 둥근 모서리 58">
            <a:extLst>
              <a:ext uri="{FF2B5EF4-FFF2-40B4-BE49-F238E27FC236}">
                <a16:creationId xmlns:a16="http://schemas.microsoft.com/office/drawing/2014/main" id="{0D2533B5-1AC1-2850-31BD-F32B3E2B9E10}"/>
              </a:ext>
            </a:extLst>
          </p:cNvPr>
          <p:cNvSpPr/>
          <p:nvPr/>
        </p:nvSpPr>
        <p:spPr>
          <a:xfrm>
            <a:off x="5494619" y="3640599"/>
            <a:ext cx="3251704" cy="394113"/>
          </a:xfrm>
          <a:prstGeom prst="roundRect">
            <a:avLst>
              <a:gd name="adj" fmla="val 0"/>
            </a:avLst>
          </a:prstGeom>
          <a:noFill/>
          <a:ln w="6350" cap="flat">
            <a:solidFill>
              <a:schemeClr val="bg1">
                <a:lumMod val="7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0" name="사각형: 둥근 모서리 59">
            <a:extLst>
              <a:ext uri="{FF2B5EF4-FFF2-40B4-BE49-F238E27FC236}">
                <a16:creationId xmlns:a16="http://schemas.microsoft.com/office/drawing/2014/main" id="{FE872788-131B-3638-F2DA-7BF6CEFA45B1}"/>
              </a:ext>
            </a:extLst>
          </p:cNvPr>
          <p:cNvSpPr/>
          <p:nvPr/>
        </p:nvSpPr>
        <p:spPr>
          <a:xfrm>
            <a:off x="6546422" y="4130440"/>
            <a:ext cx="1244587" cy="184664"/>
          </a:xfrm>
          <a:prstGeom prst="roundRect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8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피드백 보내기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39806E29-1A14-A268-BC9F-82E82FF406D7}"/>
              </a:ext>
            </a:extLst>
          </p:cNvPr>
          <p:cNvSpPr txBox="1"/>
          <p:nvPr/>
        </p:nvSpPr>
        <p:spPr>
          <a:xfrm>
            <a:off x="5501761" y="3698575"/>
            <a:ext cx="3198781" cy="10772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ko-KR" altLang="en-US" sz="700" dirty="0">
                <a:solidFill>
                  <a:schemeClr val="bg2">
                    <a:lumMod val="10000"/>
                  </a:schemeClr>
                </a:solidFill>
              </a:rPr>
              <a:t>학습하다 어려운 점이 있다면 언제든지 선생님한테 알려주세요</a:t>
            </a:r>
            <a:r>
              <a:rPr kumimoji="1" lang="en-US" altLang="ko-KR" sz="700" dirty="0">
                <a:solidFill>
                  <a:schemeClr val="bg2">
                    <a:lumMod val="10000"/>
                  </a:schemeClr>
                </a:solidFill>
              </a:rPr>
              <a:t>.</a:t>
            </a:r>
          </a:p>
        </p:txBody>
      </p:sp>
      <p:grpSp>
        <p:nvGrpSpPr>
          <p:cNvPr id="62" name="그룹 61">
            <a:extLst>
              <a:ext uri="{FF2B5EF4-FFF2-40B4-BE49-F238E27FC236}">
                <a16:creationId xmlns:a16="http://schemas.microsoft.com/office/drawing/2014/main" id="{88764125-579C-9F04-434C-40B4196F43E7}"/>
              </a:ext>
            </a:extLst>
          </p:cNvPr>
          <p:cNvGrpSpPr/>
          <p:nvPr/>
        </p:nvGrpSpPr>
        <p:grpSpPr>
          <a:xfrm>
            <a:off x="6627107" y="2198742"/>
            <a:ext cx="1057122" cy="382964"/>
            <a:chOff x="6629894" y="2126601"/>
            <a:chExt cx="1057122" cy="382964"/>
          </a:xfrm>
        </p:grpSpPr>
        <p:grpSp>
          <p:nvGrpSpPr>
            <p:cNvPr id="63" name="그룹 62">
              <a:extLst>
                <a:ext uri="{FF2B5EF4-FFF2-40B4-BE49-F238E27FC236}">
                  <a16:creationId xmlns:a16="http://schemas.microsoft.com/office/drawing/2014/main" id="{AACEFDAD-3CAA-6F71-71F0-8CE4E2FAA0DC}"/>
                </a:ext>
              </a:extLst>
            </p:cNvPr>
            <p:cNvGrpSpPr/>
            <p:nvPr/>
          </p:nvGrpSpPr>
          <p:grpSpPr>
            <a:xfrm>
              <a:off x="6629894" y="2133836"/>
              <a:ext cx="299981" cy="279782"/>
              <a:chOff x="6271971" y="1276089"/>
              <a:chExt cx="1683320" cy="1683320"/>
            </a:xfrm>
          </p:grpSpPr>
          <p:sp>
            <p:nvSpPr>
              <p:cNvPr id="1417" name="타원 1416">
                <a:extLst>
                  <a:ext uri="{FF2B5EF4-FFF2-40B4-BE49-F238E27FC236}">
                    <a16:creationId xmlns:a16="http://schemas.microsoft.com/office/drawing/2014/main" id="{2651245E-365D-FA31-5745-93F329B14D15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1418" name="그래픽 1417" descr="남자 옆모습 단색으로 채워진">
                <a:extLst>
                  <a:ext uri="{FF2B5EF4-FFF2-40B4-BE49-F238E27FC236}">
                    <a16:creationId xmlns:a16="http://schemas.microsoft.com/office/drawing/2014/main" id="{8D36697B-2BF2-89A0-14B2-969A8AD07FB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96DAC541-7B7A-43D3-8B79-37D633B846F1}">
                    <asvg:svgBlip xmlns:asvg="http://schemas.microsoft.com/office/drawing/2016/SVG/main" r:embed="rId13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grpSp>
          <p:nvGrpSpPr>
            <p:cNvPr id="1408" name="그룹 1407">
              <a:extLst>
                <a:ext uri="{FF2B5EF4-FFF2-40B4-BE49-F238E27FC236}">
                  <a16:creationId xmlns:a16="http://schemas.microsoft.com/office/drawing/2014/main" id="{DED2BD8B-964E-8068-AB02-57067B273F55}"/>
                </a:ext>
              </a:extLst>
            </p:cNvPr>
            <p:cNvGrpSpPr/>
            <p:nvPr/>
          </p:nvGrpSpPr>
          <p:grpSpPr>
            <a:xfrm>
              <a:off x="7007830" y="2127533"/>
              <a:ext cx="299981" cy="279782"/>
              <a:chOff x="6271971" y="1276089"/>
              <a:chExt cx="1683320" cy="1683320"/>
            </a:xfrm>
          </p:grpSpPr>
          <p:sp>
            <p:nvSpPr>
              <p:cNvPr id="1415" name="타원 1414">
                <a:extLst>
                  <a:ext uri="{FF2B5EF4-FFF2-40B4-BE49-F238E27FC236}">
                    <a16:creationId xmlns:a16="http://schemas.microsoft.com/office/drawing/2014/main" id="{2DB69B60-4CDC-1754-3AC0-7BF2B21DDE12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1416" name="그래픽 1415" descr="남자 옆모습 단색으로 채워진">
                <a:extLst>
                  <a:ext uri="{FF2B5EF4-FFF2-40B4-BE49-F238E27FC236}">
                    <a16:creationId xmlns:a16="http://schemas.microsoft.com/office/drawing/2014/main" id="{14B7F5B6-0876-508E-9E04-12F131CCE7F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96DAC541-7B7A-43D3-8B79-37D633B846F1}">
                    <asvg:svgBlip xmlns:asvg="http://schemas.microsoft.com/office/drawing/2016/SVG/main" r:embed="rId13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grpSp>
          <p:nvGrpSpPr>
            <p:cNvPr id="1409" name="그룹 1408">
              <a:extLst>
                <a:ext uri="{FF2B5EF4-FFF2-40B4-BE49-F238E27FC236}">
                  <a16:creationId xmlns:a16="http://schemas.microsoft.com/office/drawing/2014/main" id="{2CC1010B-1844-2620-AAD8-8C08D742EA8B}"/>
                </a:ext>
              </a:extLst>
            </p:cNvPr>
            <p:cNvGrpSpPr/>
            <p:nvPr/>
          </p:nvGrpSpPr>
          <p:grpSpPr>
            <a:xfrm>
              <a:off x="7387035" y="2126601"/>
              <a:ext cx="299981" cy="279782"/>
              <a:chOff x="6271971" y="1276089"/>
              <a:chExt cx="1683320" cy="1683320"/>
            </a:xfrm>
          </p:grpSpPr>
          <p:sp>
            <p:nvSpPr>
              <p:cNvPr id="1413" name="타원 1412">
                <a:extLst>
                  <a:ext uri="{FF2B5EF4-FFF2-40B4-BE49-F238E27FC236}">
                    <a16:creationId xmlns:a16="http://schemas.microsoft.com/office/drawing/2014/main" id="{8563D498-57C4-50E3-5A72-EA0F3DBE4947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1414" name="그래픽 1413" descr="남자 옆모습 단색으로 채워진">
                <a:extLst>
                  <a:ext uri="{FF2B5EF4-FFF2-40B4-BE49-F238E27FC236}">
                    <a16:creationId xmlns:a16="http://schemas.microsoft.com/office/drawing/2014/main" id="{DA91FBAA-E52C-DB23-125F-11828723D59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96DAC541-7B7A-43D3-8B79-37D633B846F1}">
                    <asvg:svgBlip xmlns:asvg="http://schemas.microsoft.com/office/drawing/2016/SVG/main" r:embed="rId13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sp>
          <p:nvSpPr>
            <p:cNvPr id="1410" name="TextBox 1409">
              <a:extLst>
                <a:ext uri="{FF2B5EF4-FFF2-40B4-BE49-F238E27FC236}">
                  <a16:creationId xmlns:a16="http://schemas.microsoft.com/office/drawing/2014/main" id="{0BE8840F-5C14-56A8-A2D0-9EE75CC46509}"/>
                </a:ext>
              </a:extLst>
            </p:cNvPr>
            <p:cNvSpPr txBox="1"/>
            <p:nvPr/>
          </p:nvSpPr>
          <p:spPr>
            <a:xfrm>
              <a:off x="6700702" y="2448010"/>
              <a:ext cx="153888" cy="6155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400" dirty="0" err="1">
                  <a:solidFill>
                    <a:prstClr val="black"/>
                  </a:solidFill>
                </a:rPr>
                <a:t>김다연</a:t>
              </a:r>
              <a:endParaRPr kumimoji="1" lang="x-none" altLang="en-US" sz="400" dirty="0">
                <a:solidFill>
                  <a:prstClr val="black"/>
                </a:solidFill>
              </a:endParaRPr>
            </a:p>
          </p:txBody>
        </p:sp>
        <p:sp>
          <p:nvSpPr>
            <p:cNvPr id="1411" name="TextBox 1410">
              <a:extLst>
                <a:ext uri="{FF2B5EF4-FFF2-40B4-BE49-F238E27FC236}">
                  <a16:creationId xmlns:a16="http://schemas.microsoft.com/office/drawing/2014/main" id="{BCDA4370-F3BD-56C1-DBC5-FD7A970BB92A}"/>
                </a:ext>
              </a:extLst>
            </p:cNvPr>
            <p:cNvSpPr txBox="1"/>
            <p:nvPr/>
          </p:nvSpPr>
          <p:spPr>
            <a:xfrm>
              <a:off x="7080876" y="2447514"/>
              <a:ext cx="153888" cy="6155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400" dirty="0" err="1">
                  <a:solidFill>
                    <a:prstClr val="black"/>
                  </a:solidFill>
                </a:rPr>
                <a:t>백혜림</a:t>
              </a:r>
              <a:endParaRPr kumimoji="1" lang="x-none" altLang="en-US" sz="400" dirty="0">
                <a:solidFill>
                  <a:prstClr val="black"/>
                </a:solidFill>
              </a:endParaRPr>
            </a:p>
          </p:txBody>
        </p:sp>
        <p:sp>
          <p:nvSpPr>
            <p:cNvPr id="1412" name="TextBox 1411">
              <a:extLst>
                <a:ext uri="{FF2B5EF4-FFF2-40B4-BE49-F238E27FC236}">
                  <a16:creationId xmlns:a16="http://schemas.microsoft.com/office/drawing/2014/main" id="{FDC4D73D-F2FD-137E-76AD-F0F86E344BCC}"/>
                </a:ext>
              </a:extLst>
            </p:cNvPr>
            <p:cNvSpPr txBox="1"/>
            <p:nvPr/>
          </p:nvSpPr>
          <p:spPr>
            <a:xfrm>
              <a:off x="7464573" y="2442275"/>
              <a:ext cx="153888" cy="6155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400" dirty="0">
                  <a:solidFill>
                    <a:prstClr val="black"/>
                  </a:solidFill>
                </a:rPr>
                <a:t>박재호</a:t>
              </a:r>
              <a:endParaRPr kumimoji="1" lang="x-none" altLang="en-US" sz="40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419" name="그룹 1418">
            <a:extLst>
              <a:ext uri="{FF2B5EF4-FFF2-40B4-BE49-F238E27FC236}">
                <a16:creationId xmlns:a16="http://schemas.microsoft.com/office/drawing/2014/main" id="{D22B5CDD-8552-8923-46DB-1B4FB51F142F}"/>
              </a:ext>
            </a:extLst>
          </p:cNvPr>
          <p:cNvGrpSpPr/>
          <p:nvPr/>
        </p:nvGrpSpPr>
        <p:grpSpPr>
          <a:xfrm>
            <a:off x="6627107" y="2600630"/>
            <a:ext cx="1057122" cy="382964"/>
            <a:chOff x="6629894" y="2126601"/>
            <a:chExt cx="1057122" cy="382964"/>
          </a:xfrm>
        </p:grpSpPr>
        <p:grpSp>
          <p:nvGrpSpPr>
            <p:cNvPr id="1420" name="그룹 1419">
              <a:extLst>
                <a:ext uri="{FF2B5EF4-FFF2-40B4-BE49-F238E27FC236}">
                  <a16:creationId xmlns:a16="http://schemas.microsoft.com/office/drawing/2014/main" id="{9A541854-98DD-902C-2341-B2DEFB16498B}"/>
                </a:ext>
              </a:extLst>
            </p:cNvPr>
            <p:cNvGrpSpPr/>
            <p:nvPr/>
          </p:nvGrpSpPr>
          <p:grpSpPr>
            <a:xfrm>
              <a:off x="6629894" y="2133836"/>
              <a:ext cx="299981" cy="279782"/>
              <a:chOff x="6271971" y="1276089"/>
              <a:chExt cx="1683320" cy="1683320"/>
            </a:xfrm>
          </p:grpSpPr>
          <p:sp>
            <p:nvSpPr>
              <p:cNvPr id="1435" name="타원 1434">
                <a:extLst>
                  <a:ext uri="{FF2B5EF4-FFF2-40B4-BE49-F238E27FC236}">
                    <a16:creationId xmlns:a16="http://schemas.microsoft.com/office/drawing/2014/main" id="{9A2374E6-9B7F-07CC-C78E-F6D6E824AADB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1436" name="그래픽 1435" descr="남자 옆모습 단색으로 채워진">
                <a:extLst>
                  <a:ext uri="{FF2B5EF4-FFF2-40B4-BE49-F238E27FC236}">
                    <a16:creationId xmlns:a16="http://schemas.microsoft.com/office/drawing/2014/main" id="{AD18B1C1-F13F-8D38-FEAA-96877447FD1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96DAC541-7B7A-43D3-8B79-37D633B846F1}">
                    <asvg:svgBlip xmlns:asvg="http://schemas.microsoft.com/office/drawing/2016/SVG/main" r:embed="rId13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grpSp>
          <p:nvGrpSpPr>
            <p:cNvPr id="1421" name="그룹 1420">
              <a:extLst>
                <a:ext uri="{FF2B5EF4-FFF2-40B4-BE49-F238E27FC236}">
                  <a16:creationId xmlns:a16="http://schemas.microsoft.com/office/drawing/2014/main" id="{E8A54969-8075-FB0C-7A1E-67103C1B7740}"/>
                </a:ext>
              </a:extLst>
            </p:cNvPr>
            <p:cNvGrpSpPr/>
            <p:nvPr/>
          </p:nvGrpSpPr>
          <p:grpSpPr>
            <a:xfrm>
              <a:off x="7007830" y="2127533"/>
              <a:ext cx="299981" cy="279782"/>
              <a:chOff x="6271971" y="1276089"/>
              <a:chExt cx="1683320" cy="1683320"/>
            </a:xfrm>
          </p:grpSpPr>
          <p:sp>
            <p:nvSpPr>
              <p:cNvPr id="1433" name="타원 1432">
                <a:extLst>
                  <a:ext uri="{FF2B5EF4-FFF2-40B4-BE49-F238E27FC236}">
                    <a16:creationId xmlns:a16="http://schemas.microsoft.com/office/drawing/2014/main" id="{48B56B10-B58F-FDDA-79C9-F3D113119B1C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1434" name="그래픽 1433" descr="남자 옆모습 단색으로 채워진">
                <a:extLst>
                  <a:ext uri="{FF2B5EF4-FFF2-40B4-BE49-F238E27FC236}">
                    <a16:creationId xmlns:a16="http://schemas.microsoft.com/office/drawing/2014/main" id="{785DBA04-73DF-DA02-78D9-DC8CA53EECA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96DAC541-7B7A-43D3-8B79-37D633B846F1}">
                    <asvg:svgBlip xmlns:asvg="http://schemas.microsoft.com/office/drawing/2016/SVG/main" r:embed="rId13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grpSp>
          <p:nvGrpSpPr>
            <p:cNvPr id="1422" name="그룹 1421">
              <a:extLst>
                <a:ext uri="{FF2B5EF4-FFF2-40B4-BE49-F238E27FC236}">
                  <a16:creationId xmlns:a16="http://schemas.microsoft.com/office/drawing/2014/main" id="{1F8903B3-178E-3E2A-CA58-509429EE1F43}"/>
                </a:ext>
              </a:extLst>
            </p:cNvPr>
            <p:cNvGrpSpPr/>
            <p:nvPr/>
          </p:nvGrpSpPr>
          <p:grpSpPr>
            <a:xfrm>
              <a:off x="7387035" y="2126601"/>
              <a:ext cx="299981" cy="279782"/>
              <a:chOff x="6271971" y="1276089"/>
              <a:chExt cx="1683320" cy="1683320"/>
            </a:xfrm>
          </p:grpSpPr>
          <p:sp>
            <p:nvSpPr>
              <p:cNvPr id="1431" name="타원 1430">
                <a:extLst>
                  <a:ext uri="{FF2B5EF4-FFF2-40B4-BE49-F238E27FC236}">
                    <a16:creationId xmlns:a16="http://schemas.microsoft.com/office/drawing/2014/main" id="{B217E8F9-CD18-AFA8-CF56-F677A1922AD3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1432" name="그래픽 1431" descr="남자 옆모습 단색으로 채워진">
                <a:extLst>
                  <a:ext uri="{FF2B5EF4-FFF2-40B4-BE49-F238E27FC236}">
                    <a16:creationId xmlns:a16="http://schemas.microsoft.com/office/drawing/2014/main" id="{8A2084DC-C15F-E52A-805B-B8AB0072668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96DAC541-7B7A-43D3-8B79-37D633B846F1}">
                    <asvg:svgBlip xmlns:asvg="http://schemas.microsoft.com/office/drawing/2016/SVG/main" r:embed="rId13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sp>
          <p:nvSpPr>
            <p:cNvPr id="1423" name="TextBox 1422">
              <a:extLst>
                <a:ext uri="{FF2B5EF4-FFF2-40B4-BE49-F238E27FC236}">
                  <a16:creationId xmlns:a16="http://schemas.microsoft.com/office/drawing/2014/main" id="{F99B6E7D-F337-E631-3F76-1C8CC832E155}"/>
                </a:ext>
              </a:extLst>
            </p:cNvPr>
            <p:cNvSpPr txBox="1"/>
            <p:nvPr/>
          </p:nvSpPr>
          <p:spPr>
            <a:xfrm>
              <a:off x="6700702" y="2448010"/>
              <a:ext cx="153888" cy="6155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400" dirty="0">
                  <a:solidFill>
                    <a:prstClr val="black"/>
                  </a:solidFill>
                </a:rPr>
                <a:t>신예은</a:t>
              </a:r>
              <a:endParaRPr kumimoji="1" lang="x-none" altLang="en-US" sz="400" dirty="0">
                <a:solidFill>
                  <a:prstClr val="black"/>
                </a:solidFill>
              </a:endParaRPr>
            </a:p>
          </p:txBody>
        </p:sp>
        <p:sp>
          <p:nvSpPr>
            <p:cNvPr id="1425" name="TextBox 1424">
              <a:extLst>
                <a:ext uri="{FF2B5EF4-FFF2-40B4-BE49-F238E27FC236}">
                  <a16:creationId xmlns:a16="http://schemas.microsoft.com/office/drawing/2014/main" id="{41279F29-D767-F316-091D-510EBD71CE08}"/>
                </a:ext>
              </a:extLst>
            </p:cNvPr>
            <p:cNvSpPr txBox="1"/>
            <p:nvPr/>
          </p:nvSpPr>
          <p:spPr>
            <a:xfrm>
              <a:off x="7080876" y="2447514"/>
              <a:ext cx="153888" cy="6155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400" dirty="0">
                  <a:solidFill>
                    <a:prstClr val="black"/>
                  </a:solidFill>
                </a:rPr>
                <a:t>안재민</a:t>
              </a:r>
              <a:endParaRPr kumimoji="1" lang="x-none" altLang="en-US" sz="400" dirty="0">
                <a:solidFill>
                  <a:prstClr val="black"/>
                </a:solidFill>
              </a:endParaRPr>
            </a:p>
          </p:txBody>
        </p:sp>
        <p:sp>
          <p:nvSpPr>
            <p:cNvPr id="1430" name="TextBox 1429">
              <a:extLst>
                <a:ext uri="{FF2B5EF4-FFF2-40B4-BE49-F238E27FC236}">
                  <a16:creationId xmlns:a16="http://schemas.microsoft.com/office/drawing/2014/main" id="{7CDF1A44-964B-6B2E-52FE-A4D94E44337A}"/>
                </a:ext>
              </a:extLst>
            </p:cNvPr>
            <p:cNvSpPr txBox="1"/>
            <p:nvPr/>
          </p:nvSpPr>
          <p:spPr>
            <a:xfrm>
              <a:off x="7464573" y="2442275"/>
              <a:ext cx="153888" cy="6155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400" dirty="0" err="1">
                  <a:solidFill>
                    <a:prstClr val="black"/>
                  </a:solidFill>
                </a:rPr>
                <a:t>임동건</a:t>
              </a:r>
              <a:endParaRPr kumimoji="1" lang="x-none" altLang="en-US" sz="40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437" name="그룹 1436">
            <a:extLst>
              <a:ext uri="{FF2B5EF4-FFF2-40B4-BE49-F238E27FC236}">
                <a16:creationId xmlns:a16="http://schemas.microsoft.com/office/drawing/2014/main" id="{84BC9573-9E64-0E4E-03A5-271C3CFBC8CD}"/>
              </a:ext>
            </a:extLst>
          </p:cNvPr>
          <p:cNvGrpSpPr/>
          <p:nvPr/>
        </p:nvGrpSpPr>
        <p:grpSpPr>
          <a:xfrm>
            <a:off x="6627107" y="3002518"/>
            <a:ext cx="1057122" cy="382964"/>
            <a:chOff x="6629894" y="2126601"/>
            <a:chExt cx="1057122" cy="382964"/>
          </a:xfrm>
        </p:grpSpPr>
        <p:grpSp>
          <p:nvGrpSpPr>
            <p:cNvPr id="1438" name="그룹 1437">
              <a:extLst>
                <a:ext uri="{FF2B5EF4-FFF2-40B4-BE49-F238E27FC236}">
                  <a16:creationId xmlns:a16="http://schemas.microsoft.com/office/drawing/2014/main" id="{939AE12E-B224-048B-657D-01FC60A41D2A}"/>
                </a:ext>
              </a:extLst>
            </p:cNvPr>
            <p:cNvGrpSpPr/>
            <p:nvPr/>
          </p:nvGrpSpPr>
          <p:grpSpPr>
            <a:xfrm>
              <a:off x="6629894" y="2133836"/>
              <a:ext cx="299981" cy="279782"/>
              <a:chOff x="6271971" y="1276089"/>
              <a:chExt cx="1683320" cy="1683320"/>
            </a:xfrm>
          </p:grpSpPr>
          <p:sp>
            <p:nvSpPr>
              <p:cNvPr id="1448" name="타원 1447">
                <a:extLst>
                  <a:ext uri="{FF2B5EF4-FFF2-40B4-BE49-F238E27FC236}">
                    <a16:creationId xmlns:a16="http://schemas.microsoft.com/office/drawing/2014/main" id="{89EF5B6A-4773-CCC6-360C-FA1DB953ADE0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1449" name="그래픽 1448" descr="남자 옆모습 단색으로 채워진">
                <a:extLst>
                  <a:ext uri="{FF2B5EF4-FFF2-40B4-BE49-F238E27FC236}">
                    <a16:creationId xmlns:a16="http://schemas.microsoft.com/office/drawing/2014/main" id="{0ABA11F0-CBB0-B566-3A80-4B68040549B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96DAC541-7B7A-43D3-8B79-37D633B846F1}">
                    <asvg:svgBlip xmlns:asvg="http://schemas.microsoft.com/office/drawing/2016/SVG/main" r:embed="rId13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grpSp>
          <p:nvGrpSpPr>
            <p:cNvPr id="1439" name="그룹 1438">
              <a:extLst>
                <a:ext uri="{FF2B5EF4-FFF2-40B4-BE49-F238E27FC236}">
                  <a16:creationId xmlns:a16="http://schemas.microsoft.com/office/drawing/2014/main" id="{06656168-ED3B-E5F7-30C5-0443D9DB0A83}"/>
                </a:ext>
              </a:extLst>
            </p:cNvPr>
            <p:cNvGrpSpPr/>
            <p:nvPr/>
          </p:nvGrpSpPr>
          <p:grpSpPr>
            <a:xfrm>
              <a:off x="7007830" y="2127533"/>
              <a:ext cx="299981" cy="279782"/>
              <a:chOff x="6271971" y="1276089"/>
              <a:chExt cx="1683320" cy="1683320"/>
            </a:xfrm>
          </p:grpSpPr>
          <p:sp>
            <p:nvSpPr>
              <p:cNvPr id="1446" name="타원 1445">
                <a:extLst>
                  <a:ext uri="{FF2B5EF4-FFF2-40B4-BE49-F238E27FC236}">
                    <a16:creationId xmlns:a16="http://schemas.microsoft.com/office/drawing/2014/main" id="{9FEEAD26-DB1C-893B-EF19-09E98E1ACAF8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1447" name="그래픽 1446" descr="남자 옆모습 단색으로 채워진">
                <a:extLst>
                  <a:ext uri="{FF2B5EF4-FFF2-40B4-BE49-F238E27FC236}">
                    <a16:creationId xmlns:a16="http://schemas.microsoft.com/office/drawing/2014/main" id="{CF0E1656-D4BE-C9FF-B391-283832E44A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96DAC541-7B7A-43D3-8B79-37D633B846F1}">
                    <asvg:svgBlip xmlns:asvg="http://schemas.microsoft.com/office/drawing/2016/SVG/main" r:embed="rId13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grpSp>
          <p:nvGrpSpPr>
            <p:cNvPr id="1440" name="그룹 1439">
              <a:extLst>
                <a:ext uri="{FF2B5EF4-FFF2-40B4-BE49-F238E27FC236}">
                  <a16:creationId xmlns:a16="http://schemas.microsoft.com/office/drawing/2014/main" id="{F4DA2BB6-A91E-7660-9F57-46EC00879A36}"/>
                </a:ext>
              </a:extLst>
            </p:cNvPr>
            <p:cNvGrpSpPr/>
            <p:nvPr/>
          </p:nvGrpSpPr>
          <p:grpSpPr>
            <a:xfrm>
              <a:off x="7387035" y="2126601"/>
              <a:ext cx="299981" cy="279782"/>
              <a:chOff x="6271971" y="1276089"/>
              <a:chExt cx="1683320" cy="1683320"/>
            </a:xfrm>
          </p:grpSpPr>
          <p:sp>
            <p:nvSpPr>
              <p:cNvPr id="1444" name="타원 1443">
                <a:extLst>
                  <a:ext uri="{FF2B5EF4-FFF2-40B4-BE49-F238E27FC236}">
                    <a16:creationId xmlns:a16="http://schemas.microsoft.com/office/drawing/2014/main" id="{B0CBE8A6-0D27-A23B-706C-AACDEE365291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1445" name="그래픽 1444" descr="남자 옆모습 단색으로 채워진">
                <a:extLst>
                  <a:ext uri="{FF2B5EF4-FFF2-40B4-BE49-F238E27FC236}">
                    <a16:creationId xmlns:a16="http://schemas.microsoft.com/office/drawing/2014/main" id="{A68656F4-AABD-6120-A047-444022EBFA8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96DAC541-7B7A-43D3-8B79-37D633B846F1}">
                    <asvg:svgBlip xmlns:asvg="http://schemas.microsoft.com/office/drawing/2016/SVG/main" r:embed="rId13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sp>
          <p:nvSpPr>
            <p:cNvPr id="1441" name="TextBox 1440">
              <a:extLst>
                <a:ext uri="{FF2B5EF4-FFF2-40B4-BE49-F238E27FC236}">
                  <a16:creationId xmlns:a16="http://schemas.microsoft.com/office/drawing/2014/main" id="{DB91D9E3-8471-50B7-62E4-97406FB5F8B6}"/>
                </a:ext>
              </a:extLst>
            </p:cNvPr>
            <p:cNvSpPr txBox="1"/>
            <p:nvPr/>
          </p:nvSpPr>
          <p:spPr>
            <a:xfrm>
              <a:off x="6700702" y="2448010"/>
              <a:ext cx="153888" cy="6155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400" dirty="0" err="1">
                  <a:solidFill>
                    <a:prstClr val="black"/>
                  </a:solidFill>
                </a:rPr>
                <a:t>장혜린</a:t>
              </a:r>
              <a:endParaRPr kumimoji="1" lang="x-none" altLang="en-US" sz="400" dirty="0">
                <a:solidFill>
                  <a:prstClr val="black"/>
                </a:solidFill>
              </a:endParaRPr>
            </a:p>
          </p:txBody>
        </p:sp>
        <p:sp>
          <p:nvSpPr>
            <p:cNvPr id="1442" name="TextBox 1441">
              <a:extLst>
                <a:ext uri="{FF2B5EF4-FFF2-40B4-BE49-F238E27FC236}">
                  <a16:creationId xmlns:a16="http://schemas.microsoft.com/office/drawing/2014/main" id="{63823FB8-6AE7-294C-38CC-7798FE2AD484}"/>
                </a:ext>
              </a:extLst>
            </p:cNvPr>
            <p:cNvSpPr txBox="1"/>
            <p:nvPr/>
          </p:nvSpPr>
          <p:spPr>
            <a:xfrm>
              <a:off x="7080876" y="2447514"/>
              <a:ext cx="153888" cy="6155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400" dirty="0" err="1">
                  <a:solidFill>
                    <a:prstClr val="black"/>
                  </a:solidFill>
                </a:rPr>
                <a:t>황승우</a:t>
              </a:r>
              <a:endParaRPr kumimoji="1" lang="x-none" altLang="en-US" sz="400" dirty="0">
                <a:solidFill>
                  <a:prstClr val="black"/>
                </a:solidFill>
              </a:endParaRPr>
            </a:p>
          </p:txBody>
        </p:sp>
        <p:sp>
          <p:nvSpPr>
            <p:cNvPr id="1443" name="TextBox 1442">
              <a:extLst>
                <a:ext uri="{FF2B5EF4-FFF2-40B4-BE49-F238E27FC236}">
                  <a16:creationId xmlns:a16="http://schemas.microsoft.com/office/drawing/2014/main" id="{DDBAE308-8D17-96B6-0D01-F8D38FDEE9EE}"/>
                </a:ext>
              </a:extLst>
            </p:cNvPr>
            <p:cNvSpPr txBox="1"/>
            <p:nvPr/>
          </p:nvSpPr>
          <p:spPr>
            <a:xfrm>
              <a:off x="7464573" y="2442275"/>
              <a:ext cx="153888" cy="6155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400" dirty="0" err="1">
                  <a:solidFill>
                    <a:prstClr val="black"/>
                  </a:solidFill>
                </a:rPr>
                <a:t>홍은별</a:t>
              </a:r>
              <a:endParaRPr kumimoji="1" lang="x-none" altLang="en-US" sz="400" dirty="0">
                <a:solidFill>
                  <a:prstClr val="black"/>
                </a:solidFill>
              </a:endParaRPr>
            </a:p>
          </p:txBody>
        </p:sp>
      </p:grpSp>
      <p:sp>
        <p:nvSpPr>
          <p:cNvPr id="1452" name="타원 1451">
            <a:extLst>
              <a:ext uri="{FF2B5EF4-FFF2-40B4-BE49-F238E27FC236}">
                <a16:creationId xmlns:a16="http://schemas.microsoft.com/office/drawing/2014/main" id="{3F99EC50-20D5-6361-F1DF-E143D8701F46}"/>
              </a:ext>
            </a:extLst>
          </p:cNvPr>
          <p:cNvSpPr/>
          <p:nvPr/>
        </p:nvSpPr>
        <p:spPr>
          <a:xfrm>
            <a:off x="7202570" y="3449079"/>
            <a:ext cx="52641" cy="52641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453" name="타원 1452">
            <a:extLst>
              <a:ext uri="{FF2B5EF4-FFF2-40B4-BE49-F238E27FC236}">
                <a16:creationId xmlns:a16="http://schemas.microsoft.com/office/drawing/2014/main" id="{593A1357-47C4-292F-756B-D4FBE28973C8}"/>
              </a:ext>
            </a:extLst>
          </p:cNvPr>
          <p:cNvSpPr/>
          <p:nvPr/>
        </p:nvSpPr>
        <p:spPr>
          <a:xfrm>
            <a:off x="7299667" y="3450992"/>
            <a:ext cx="52641" cy="52641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454" name="타원 1453">
            <a:extLst>
              <a:ext uri="{FF2B5EF4-FFF2-40B4-BE49-F238E27FC236}">
                <a16:creationId xmlns:a16="http://schemas.microsoft.com/office/drawing/2014/main" id="{975A1F7C-2705-32A6-DF82-687F0E381660}"/>
              </a:ext>
            </a:extLst>
          </p:cNvPr>
          <p:cNvSpPr/>
          <p:nvPr/>
        </p:nvSpPr>
        <p:spPr>
          <a:xfrm>
            <a:off x="7398031" y="3449546"/>
            <a:ext cx="52641" cy="52641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455" name="모서리가 둥근 직사각형 1041">
            <a:extLst>
              <a:ext uri="{FF2B5EF4-FFF2-40B4-BE49-F238E27FC236}">
                <a16:creationId xmlns:a16="http://schemas.microsoft.com/office/drawing/2014/main" id="{FCFADC77-7DC2-FB8D-F4BA-07A01CB0004D}"/>
              </a:ext>
            </a:extLst>
          </p:cNvPr>
          <p:cNvSpPr/>
          <p:nvPr/>
        </p:nvSpPr>
        <p:spPr>
          <a:xfrm>
            <a:off x="6972953" y="3447166"/>
            <a:ext cx="185161" cy="52641"/>
          </a:xfrm>
          <a:prstGeom prst="roundRect">
            <a:avLst>
              <a:gd name="adj" fmla="val 50000"/>
            </a:avLst>
          </a:prstGeom>
          <a:solidFill>
            <a:srgbClr val="7063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467" name="TextBox 1466">
            <a:extLst>
              <a:ext uri="{FF2B5EF4-FFF2-40B4-BE49-F238E27FC236}">
                <a16:creationId xmlns:a16="http://schemas.microsoft.com/office/drawing/2014/main" id="{05C5196A-6732-7A66-E4F4-6A5640495384}"/>
              </a:ext>
            </a:extLst>
          </p:cNvPr>
          <p:cNvSpPr txBox="1"/>
          <p:nvPr/>
        </p:nvSpPr>
        <p:spPr>
          <a:xfrm>
            <a:off x="-3587616" y="2194426"/>
            <a:ext cx="55784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>
                <a:solidFill>
                  <a:prstClr val="black"/>
                </a:solidFill>
              </a:rPr>
              <a:t>레드 그룹</a:t>
            </a:r>
            <a:endParaRPr kumimoji="1" lang="x-none" altLang="en-US" sz="1000" dirty="0">
              <a:solidFill>
                <a:prstClr val="black"/>
              </a:solidFill>
            </a:endParaRPr>
          </a:p>
        </p:txBody>
      </p:sp>
      <p:sp>
        <p:nvSpPr>
          <p:cNvPr id="1457" name="TextBox 1456">
            <a:extLst>
              <a:ext uri="{FF2B5EF4-FFF2-40B4-BE49-F238E27FC236}">
                <a16:creationId xmlns:a16="http://schemas.microsoft.com/office/drawing/2014/main" id="{75138480-8992-E3A8-E836-E97AD1AAA06B}"/>
              </a:ext>
            </a:extLst>
          </p:cNvPr>
          <p:cNvSpPr txBox="1"/>
          <p:nvPr/>
        </p:nvSpPr>
        <p:spPr>
          <a:xfrm>
            <a:off x="-3160412" y="3194964"/>
            <a:ext cx="2703484" cy="10772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 algn="ctr"/>
            <a:r>
              <a:rPr kumimoji="1" lang="ko-KR" altLang="en-US" sz="700" b="1" dirty="0">
                <a:solidFill>
                  <a:schemeClr val="bg2">
                    <a:lumMod val="10000"/>
                  </a:schemeClr>
                </a:solidFill>
              </a:rPr>
              <a:t>선택하신 그룹에 아직 아무도 없습니다</a:t>
            </a:r>
            <a:r>
              <a:rPr kumimoji="1" lang="en-US" altLang="ko-KR" sz="700" b="1" dirty="0">
                <a:solidFill>
                  <a:schemeClr val="bg2">
                    <a:lumMod val="10000"/>
                  </a:schemeClr>
                </a:solidFill>
              </a:rPr>
              <a:t>.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12AFEF2-C26B-6724-FF0E-42AC8AE89F03}"/>
              </a:ext>
            </a:extLst>
          </p:cNvPr>
          <p:cNvSpPr txBox="1"/>
          <p:nvPr/>
        </p:nvSpPr>
        <p:spPr>
          <a:xfrm>
            <a:off x="362139" y="1790215"/>
            <a:ext cx="68608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dirty="0">
                <a:solidFill>
                  <a:prstClr val="black"/>
                </a:solidFill>
              </a:rPr>
              <a:t>학생 분포도</a:t>
            </a:r>
            <a:endParaRPr kumimoji="1" lang="x-none" altLang="en-US" sz="1000" dirty="0">
              <a:solidFill>
                <a:prstClr val="black"/>
              </a:solidFill>
            </a:endParaRPr>
          </a:p>
        </p:txBody>
      </p:sp>
      <p:sp>
        <p:nvSpPr>
          <p:cNvPr id="1424" name="TextBox 1423">
            <a:extLst>
              <a:ext uri="{FF2B5EF4-FFF2-40B4-BE49-F238E27FC236}">
                <a16:creationId xmlns:a16="http://schemas.microsoft.com/office/drawing/2014/main" id="{0183FB8E-BE50-6C78-D33F-8192634596E4}"/>
              </a:ext>
            </a:extLst>
          </p:cNvPr>
          <p:cNvSpPr txBox="1"/>
          <p:nvPr/>
        </p:nvSpPr>
        <p:spPr>
          <a:xfrm>
            <a:off x="4432268" y="4210418"/>
            <a:ext cx="822341" cy="107722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700" dirty="0">
                <a:solidFill>
                  <a:schemeClr val="bg2">
                    <a:lumMod val="10000"/>
                  </a:schemeClr>
                </a:solidFill>
              </a:rPr>
              <a:t>문제풀이 학습량 </a:t>
            </a:r>
            <a:r>
              <a:rPr kumimoji="1" lang="en-US" altLang="ko-KR" sz="700" dirty="0">
                <a:solidFill>
                  <a:schemeClr val="bg2">
                    <a:lumMod val="10000"/>
                  </a:schemeClr>
                </a:solidFill>
              </a:rPr>
              <a:t>(%)</a:t>
            </a:r>
            <a:endParaRPr kumimoji="1" lang="x-none" altLang="en-US" sz="700" dirty="0">
              <a:solidFill>
                <a:schemeClr val="bg2">
                  <a:lumMod val="10000"/>
                </a:schemeClr>
              </a:solidFill>
            </a:endParaRPr>
          </a:p>
        </p:txBody>
      </p:sp>
      <p:sp>
        <p:nvSpPr>
          <p:cNvPr id="1427" name="TextBox 1426">
            <a:extLst>
              <a:ext uri="{FF2B5EF4-FFF2-40B4-BE49-F238E27FC236}">
                <a16:creationId xmlns:a16="http://schemas.microsoft.com/office/drawing/2014/main" id="{AB41B6EC-181F-2177-C986-3A02CAC0EFCE}"/>
              </a:ext>
            </a:extLst>
          </p:cNvPr>
          <p:cNvSpPr txBox="1"/>
          <p:nvPr/>
        </p:nvSpPr>
        <p:spPr>
          <a:xfrm>
            <a:off x="538852" y="4066727"/>
            <a:ext cx="35266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456" name="TextBox 1455">
            <a:extLst>
              <a:ext uri="{FF2B5EF4-FFF2-40B4-BE49-F238E27FC236}">
                <a16:creationId xmlns:a16="http://schemas.microsoft.com/office/drawing/2014/main" id="{6270366E-B1A3-C9D2-DEE5-238DBA45B0E3}"/>
              </a:ext>
            </a:extLst>
          </p:cNvPr>
          <p:cNvSpPr txBox="1"/>
          <p:nvPr/>
        </p:nvSpPr>
        <p:spPr>
          <a:xfrm>
            <a:off x="1691156" y="4066727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25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458" name="TextBox 1457">
            <a:extLst>
              <a:ext uri="{FF2B5EF4-FFF2-40B4-BE49-F238E27FC236}">
                <a16:creationId xmlns:a16="http://schemas.microsoft.com/office/drawing/2014/main" id="{3103A80A-ADCA-F941-8FC9-54DF2D961432}"/>
              </a:ext>
            </a:extLst>
          </p:cNvPr>
          <p:cNvSpPr txBox="1"/>
          <p:nvPr/>
        </p:nvSpPr>
        <p:spPr>
          <a:xfrm rot="16200000">
            <a:off x="44394" y="2110507"/>
            <a:ext cx="431208" cy="107722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700" dirty="0" err="1">
                <a:solidFill>
                  <a:prstClr val="black"/>
                </a:solidFill>
              </a:rPr>
              <a:t>정답률</a:t>
            </a:r>
            <a:r>
              <a:rPr kumimoji="1" lang="ko-KR" altLang="en-US" sz="700" dirty="0">
                <a:solidFill>
                  <a:prstClr val="black"/>
                </a:solidFill>
              </a:rPr>
              <a:t> </a:t>
            </a:r>
            <a:r>
              <a:rPr kumimoji="1" lang="en-US" altLang="ko-KR" sz="700" dirty="0">
                <a:solidFill>
                  <a:prstClr val="black"/>
                </a:solidFill>
              </a:rPr>
              <a:t>(%)</a:t>
            </a:r>
            <a:endParaRPr kumimoji="1" lang="x-none" altLang="en-US" sz="700" dirty="0">
              <a:solidFill>
                <a:prstClr val="black"/>
              </a:solidFill>
            </a:endParaRPr>
          </a:p>
        </p:txBody>
      </p:sp>
      <p:sp>
        <p:nvSpPr>
          <p:cNvPr id="1459" name="TextBox 1458">
            <a:extLst>
              <a:ext uri="{FF2B5EF4-FFF2-40B4-BE49-F238E27FC236}">
                <a16:creationId xmlns:a16="http://schemas.microsoft.com/office/drawing/2014/main" id="{994C140F-B3CD-8DCE-8023-A1E842AFFFF9}"/>
              </a:ext>
            </a:extLst>
          </p:cNvPr>
          <p:cNvSpPr txBox="1"/>
          <p:nvPr/>
        </p:nvSpPr>
        <p:spPr>
          <a:xfrm>
            <a:off x="437394" y="4020788"/>
            <a:ext cx="35266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460" name="TextBox 1459">
            <a:extLst>
              <a:ext uri="{FF2B5EF4-FFF2-40B4-BE49-F238E27FC236}">
                <a16:creationId xmlns:a16="http://schemas.microsoft.com/office/drawing/2014/main" id="{EB17D896-8E92-3846-971C-9D8A8E96D227}"/>
              </a:ext>
            </a:extLst>
          </p:cNvPr>
          <p:cNvSpPr txBox="1"/>
          <p:nvPr/>
        </p:nvSpPr>
        <p:spPr>
          <a:xfrm>
            <a:off x="419702" y="2481967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75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461" name="TextBox 1460">
            <a:extLst>
              <a:ext uri="{FF2B5EF4-FFF2-40B4-BE49-F238E27FC236}">
                <a16:creationId xmlns:a16="http://schemas.microsoft.com/office/drawing/2014/main" id="{D554311C-04B9-238C-2AF2-4BA127EF2B5C}"/>
              </a:ext>
            </a:extLst>
          </p:cNvPr>
          <p:cNvSpPr txBox="1"/>
          <p:nvPr/>
        </p:nvSpPr>
        <p:spPr>
          <a:xfrm>
            <a:off x="381317" y="1997752"/>
            <a:ext cx="105798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100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462" name="TextBox 1461">
            <a:extLst>
              <a:ext uri="{FF2B5EF4-FFF2-40B4-BE49-F238E27FC236}">
                <a16:creationId xmlns:a16="http://schemas.microsoft.com/office/drawing/2014/main" id="{57193CBC-4B46-B225-3EFD-469CB2FEF424}"/>
              </a:ext>
            </a:extLst>
          </p:cNvPr>
          <p:cNvSpPr txBox="1"/>
          <p:nvPr/>
        </p:nvSpPr>
        <p:spPr>
          <a:xfrm>
            <a:off x="415247" y="3519946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25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463" name="TextBox 1462">
            <a:extLst>
              <a:ext uri="{FF2B5EF4-FFF2-40B4-BE49-F238E27FC236}">
                <a16:creationId xmlns:a16="http://schemas.microsoft.com/office/drawing/2014/main" id="{7B7FA499-C93B-5FC1-E4DE-A722397553AA}"/>
              </a:ext>
            </a:extLst>
          </p:cNvPr>
          <p:cNvSpPr txBox="1"/>
          <p:nvPr/>
        </p:nvSpPr>
        <p:spPr>
          <a:xfrm>
            <a:off x="419494" y="3012563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50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464" name="TextBox 1463">
            <a:extLst>
              <a:ext uri="{FF2B5EF4-FFF2-40B4-BE49-F238E27FC236}">
                <a16:creationId xmlns:a16="http://schemas.microsoft.com/office/drawing/2014/main" id="{CCCB4AED-02C6-71BF-9A5E-92F3A7ECC8EB}"/>
              </a:ext>
            </a:extLst>
          </p:cNvPr>
          <p:cNvSpPr txBox="1"/>
          <p:nvPr/>
        </p:nvSpPr>
        <p:spPr>
          <a:xfrm>
            <a:off x="2861957" y="4066727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50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465" name="TextBox 1464">
            <a:extLst>
              <a:ext uri="{FF2B5EF4-FFF2-40B4-BE49-F238E27FC236}">
                <a16:creationId xmlns:a16="http://schemas.microsoft.com/office/drawing/2014/main" id="{45255084-6103-1117-C366-98E9223B694E}"/>
              </a:ext>
            </a:extLst>
          </p:cNvPr>
          <p:cNvSpPr txBox="1"/>
          <p:nvPr/>
        </p:nvSpPr>
        <p:spPr>
          <a:xfrm>
            <a:off x="4036719" y="4066727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75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466" name="TextBox 1465">
            <a:extLst>
              <a:ext uri="{FF2B5EF4-FFF2-40B4-BE49-F238E27FC236}">
                <a16:creationId xmlns:a16="http://schemas.microsoft.com/office/drawing/2014/main" id="{D3EE4474-EEBB-2940-2E0C-5BF5E3DBCAD6}"/>
              </a:ext>
            </a:extLst>
          </p:cNvPr>
          <p:cNvSpPr txBox="1"/>
          <p:nvPr/>
        </p:nvSpPr>
        <p:spPr>
          <a:xfrm>
            <a:off x="5162903" y="4066727"/>
            <a:ext cx="105798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100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graphicFrame>
        <p:nvGraphicFramePr>
          <p:cNvPr id="1468" name="표 752">
            <a:extLst>
              <a:ext uri="{FF2B5EF4-FFF2-40B4-BE49-F238E27FC236}">
                <a16:creationId xmlns:a16="http://schemas.microsoft.com/office/drawing/2014/main" id="{A6A0F413-FA6A-AA14-D104-9D1D3812506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42318538"/>
              </p:ext>
            </p:extLst>
          </p:nvPr>
        </p:nvGraphicFramePr>
        <p:xfrm>
          <a:off x="553336" y="1976826"/>
          <a:ext cx="4676568" cy="205900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169142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169142">
                  <a:extLst>
                    <a:ext uri="{9D8B030D-6E8A-4147-A177-3AD203B41FA5}">
                      <a16:colId xmlns:a16="http://schemas.microsoft.com/office/drawing/2014/main" val="2816591719"/>
                    </a:ext>
                  </a:extLst>
                </a:gridCol>
                <a:gridCol w="1169142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169142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</a:tblGrid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5892381"/>
                  </a:ext>
                </a:extLst>
              </a:tr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85490342"/>
                  </a:ext>
                </a:extLst>
              </a:tr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sp>
        <p:nvSpPr>
          <p:cNvPr id="1469" name="직사각형 1468">
            <a:extLst>
              <a:ext uri="{FF2B5EF4-FFF2-40B4-BE49-F238E27FC236}">
                <a16:creationId xmlns:a16="http://schemas.microsoft.com/office/drawing/2014/main" id="{BB4565E5-95A9-EC27-8138-6232DCC87F88}"/>
              </a:ext>
            </a:extLst>
          </p:cNvPr>
          <p:cNvSpPr/>
          <p:nvPr/>
        </p:nvSpPr>
        <p:spPr>
          <a:xfrm>
            <a:off x="548011" y="1963016"/>
            <a:ext cx="2353859" cy="1030634"/>
          </a:xfrm>
          <a:prstGeom prst="rect">
            <a:avLst/>
          </a:prstGeom>
          <a:solidFill>
            <a:schemeClr val="accent5">
              <a:lumMod val="20000"/>
              <a:lumOff val="80000"/>
              <a:alpha val="5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470" name="직사각형 1469">
            <a:extLst>
              <a:ext uri="{FF2B5EF4-FFF2-40B4-BE49-F238E27FC236}">
                <a16:creationId xmlns:a16="http://schemas.microsoft.com/office/drawing/2014/main" id="{3B769202-6326-2816-36E7-714F5FC7B5EC}"/>
              </a:ext>
            </a:extLst>
          </p:cNvPr>
          <p:cNvSpPr/>
          <p:nvPr/>
        </p:nvSpPr>
        <p:spPr>
          <a:xfrm>
            <a:off x="543364" y="2995550"/>
            <a:ext cx="2353859" cy="1030634"/>
          </a:xfrm>
          <a:prstGeom prst="rect">
            <a:avLst/>
          </a:prstGeom>
          <a:solidFill>
            <a:srgbClr val="FED5D6">
              <a:alpha val="65000"/>
            </a:srgbClr>
          </a:solidFill>
          <a:ln w="12700" cap="flat">
            <a:solidFill>
              <a:srgbClr val="FF414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471" name="직사각형 1470">
            <a:extLst>
              <a:ext uri="{FF2B5EF4-FFF2-40B4-BE49-F238E27FC236}">
                <a16:creationId xmlns:a16="http://schemas.microsoft.com/office/drawing/2014/main" id="{F226D92C-B0E9-9465-AD73-855C9F2AC101}"/>
              </a:ext>
            </a:extLst>
          </p:cNvPr>
          <p:cNvSpPr/>
          <p:nvPr/>
        </p:nvSpPr>
        <p:spPr>
          <a:xfrm>
            <a:off x="2901871" y="3014423"/>
            <a:ext cx="2338006" cy="1030634"/>
          </a:xfrm>
          <a:prstGeom prst="rect">
            <a:avLst/>
          </a:prstGeom>
          <a:solidFill>
            <a:srgbClr val="FEEEE6">
              <a:alpha val="55000"/>
            </a:srgb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856" name="직사각형 1855">
            <a:extLst>
              <a:ext uri="{FF2B5EF4-FFF2-40B4-BE49-F238E27FC236}">
                <a16:creationId xmlns:a16="http://schemas.microsoft.com/office/drawing/2014/main" id="{B1DDE05E-8C62-0C88-1BB3-C8D10B4EE2CA}"/>
              </a:ext>
            </a:extLst>
          </p:cNvPr>
          <p:cNvSpPr/>
          <p:nvPr/>
        </p:nvSpPr>
        <p:spPr>
          <a:xfrm>
            <a:off x="2889555" y="1986569"/>
            <a:ext cx="2352222" cy="1030634"/>
          </a:xfrm>
          <a:prstGeom prst="rect">
            <a:avLst/>
          </a:prstGeom>
          <a:solidFill>
            <a:srgbClr val="F7FBF5">
              <a:alpha val="55000"/>
            </a:srgb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878" name="타원 1877">
            <a:extLst>
              <a:ext uri="{FF2B5EF4-FFF2-40B4-BE49-F238E27FC236}">
                <a16:creationId xmlns:a16="http://schemas.microsoft.com/office/drawing/2014/main" id="{9E83C14A-091C-17CF-CDC5-7F018E65FB48}"/>
              </a:ext>
            </a:extLst>
          </p:cNvPr>
          <p:cNvSpPr/>
          <p:nvPr/>
        </p:nvSpPr>
        <p:spPr>
          <a:xfrm>
            <a:off x="500431" y="3956023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grpSp>
        <p:nvGrpSpPr>
          <p:cNvPr id="1879" name="그룹 1878">
            <a:extLst>
              <a:ext uri="{FF2B5EF4-FFF2-40B4-BE49-F238E27FC236}">
                <a16:creationId xmlns:a16="http://schemas.microsoft.com/office/drawing/2014/main" id="{EB402C8E-D997-A5BC-A243-0794676C06F2}"/>
              </a:ext>
            </a:extLst>
          </p:cNvPr>
          <p:cNvGrpSpPr/>
          <p:nvPr/>
        </p:nvGrpSpPr>
        <p:grpSpPr>
          <a:xfrm>
            <a:off x="567981" y="2501886"/>
            <a:ext cx="1338658" cy="1455181"/>
            <a:chOff x="9139024" y="4556034"/>
            <a:chExt cx="1338658" cy="1455181"/>
          </a:xfrm>
        </p:grpSpPr>
        <p:sp>
          <p:nvSpPr>
            <p:cNvPr id="1880" name="사각형: 둥근 모서리 1879">
              <a:extLst>
                <a:ext uri="{FF2B5EF4-FFF2-40B4-BE49-F238E27FC236}">
                  <a16:creationId xmlns:a16="http://schemas.microsoft.com/office/drawing/2014/main" id="{92F410C1-5976-9049-6F73-E3CADB72DA53}"/>
                </a:ext>
              </a:extLst>
            </p:cNvPr>
            <p:cNvSpPr/>
            <p:nvPr/>
          </p:nvSpPr>
          <p:spPr>
            <a:xfrm>
              <a:off x="9139024" y="4556034"/>
              <a:ext cx="1283150" cy="1455181"/>
            </a:xfrm>
            <a:prstGeom prst="roundRect">
              <a:avLst>
                <a:gd name="adj" fmla="val 3694"/>
              </a:avLst>
            </a:prstGeom>
            <a:solidFill>
              <a:schemeClr val="bg1">
                <a:alpha val="85000"/>
              </a:schemeClr>
            </a:solidFill>
            <a:ln w="6350" cap="flat">
              <a:solidFill>
                <a:schemeClr val="tx1"/>
              </a:solidFill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grpSp>
          <p:nvGrpSpPr>
            <p:cNvPr id="1886" name="그룹 1885">
              <a:extLst>
                <a:ext uri="{FF2B5EF4-FFF2-40B4-BE49-F238E27FC236}">
                  <a16:creationId xmlns:a16="http://schemas.microsoft.com/office/drawing/2014/main" id="{104F010D-64DC-9794-96E3-90FC46A296B2}"/>
                </a:ext>
              </a:extLst>
            </p:cNvPr>
            <p:cNvGrpSpPr/>
            <p:nvPr/>
          </p:nvGrpSpPr>
          <p:grpSpPr>
            <a:xfrm>
              <a:off x="9168979" y="4586517"/>
              <a:ext cx="203360" cy="189668"/>
              <a:chOff x="6271971" y="1276089"/>
              <a:chExt cx="1683320" cy="1683320"/>
            </a:xfrm>
          </p:grpSpPr>
          <p:sp>
            <p:nvSpPr>
              <p:cNvPr id="1916" name="타원 1915">
                <a:extLst>
                  <a:ext uri="{FF2B5EF4-FFF2-40B4-BE49-F238E27FC236}">
                    <a16:creationId xmlns:a16="http://schemas.microsoft.com/office/drawing/2014/main" id="{0E9E1107-9EB4-058F-2EE8-BE489CF6B881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1917" name="그래픽 1916" descr="남자 옆모습 단색으로 채워진">
                <a:extLst>
                  <a:ext uri="{FF2B5EF4-FFF2-40B4-BE49-F238E27FC236}">
                    <a16:creationId xmlns:a16="http://schemas.microsoft.com/office/drawing/2014/main" id="{5C327A42-A0A1-28B4-BC61-689E1FB3F51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96DAC541-7B7A-43D3-8B79-37D633B846F1}">
                    <asvg:svgBlip xmlns:asvg="http://schemas.microsoft.com/office/drawing/2016/SVG/main" r:embed="rId13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sp>
          <p:nvSpPr>
            <p:cNvPr id="1887" name="TextBox 1886">
              <a:extLst>
                <a:ext uri="{FF2B5EF4-FFF2-40B4-BE49-F238E27FC236}">
                  <a16:creationId xmlns:a16="http://schemas.microsoft.com/office/drawing/2014/main" id="{4893BADE-F660-B06A-2514-E2C626E05CC4}"/>
                </a:ext>
              </a:extLst>
            </p:cNvPr>
            <p:cNvSpPr txBox="1"/>
            <p:nvPr/>
          </p:nvSpPr>
          <p:spPr>
            <a:xfrm>
              <a:off x="9419788" y="4638391"/>
              <a:ext cx="230832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600" b="1" dirty="0">
                  <a:solidFill>
                    <a:schemeClr val="bg2">
                      <a:lumMod val="10000"/>
                    </a:schemeClr>
                  </a:solidFill>
                </a:rPr>
                <a:t>강예빈</a:t>
              </a:r>
              <a:endParaRPr kumimoji="1" lang="x-none" altLang="en-US" sz="700" b="1" dirty="0">
                <a:solidFill>
                  <a:schemeClr val="bg2">
                    <a:lumMod val="10000"/>
                  </a:schemeClr>
                </a:solidFill>
              </a:endParaRPr>
            </a:p>
          </p:txBody>
        </p:sp>
        <p:grpSp>
          <p:nvGrpSpPr>
            <p:cNvPr id="1888" name="그룹 1887">
              <a:extLst>
                <a:ext uri="{FF2B5EF4-FFF2-40B4-BE49-F238E27FC236}">
                  <a16:creationId xmlns:a16="http://schemas.microsoft.com/office/drawing/2014/main" id="{89FF196B-509F-7846-9F78-E484C28531C5}"/>
                </a:ext>
              </a:extLst>
            </p:cNvPr>
            <p:cNvGrpSpPr/>
            <p:nvPr/>
          </p:nvGrpSpPr>
          <p:grpSpPr>
            <a:xfrm>
              <a:off x="9165752" y="4808845"/>
              <a:ext cx="203360" cy="189668"/>
              <a:chOff x="6271971" y="1276089"/>
              <a:chExt cx="1683320" cy="1683320"/>
            </a:xfrm>
          </p:grpSpPr>
          <p:sp>
            <p:nvSpPr>
              <p:cNvPr id="1914" name="타원 1913">
                <a:extLst>
                  <a:ext uri="{FF2B5EF4-FFF2-40B4-BE49-F238E27FC236}">
                    <a16:creationId xmlns:a16="http://schemas.microsoft.com/office/drawing/2014/main" id="{E499D85E-BAA6-78E0-6036-13D00FE60D71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1915" name="그래픽 1914" descr="남자 옆모습 단색으로 채워진">
                <a:extLst>
                  <a:ext uri="{FF2B5EF4-FFF2-40B4-BE49-F238E27FC236}">
                    <a16:creationId xmlns:a16="http://schemas.microsoft.com/office/drawing/2014/main" id="{D443BE6E-0E12-B878-FA79-420C14E0BF4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96DAC541-7B7A-43D3-8B79-37D633B846F1}">
                    <asvg:svgBlip xmlns:asvg="http://schemas.microsoft.com/office/drawing/2016/SVG/main" r:embed="rId13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sp>
          <p:nvSpPr>
            <p:cNvPr id="1889" name="TextBox 1888">
              <a:extLst>
                <a:ext uri="{FF2B5EF4-FFF2-40B4-BE49-F238E27FC236}">
                  <a16:creationId xmlns:a16="http://schemas.microsoft.com/office/drawing/2014/main" id="{83195442-7CB7-7024-2FB7-2FA7C5329328}"/>
                </a:ext>
              </a:extLst>
            </p:cNvPr>
            <p:cNvSpPr txBox="1"/>
            <p:nvPr/>
          </p:nvSpPr>
          <p:spPr>
            <a:xfrm>
              <a:off x="9416561" y="4860719"/>
              <a:ext cx="230832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600" b="1" dirty="0">
                  <a:solidFill>
                    <a:schemeClr val="bg2">
                      <a:lumMod val="10000"/>
                    </a:schemeClr>
                  </a:solidFill>
                </a:rPr>
                <a:t>김가연</a:t>
              </a:r>
              <a:endParaRPr kumimoji="1" lang="x-none" altLang="en-US" sz="700" b="1" dirty="0">
                <a:solidFill>
                  <a:schemeClr val="bg2">
                    <a:lumMod val="10000"/>
                  </a:schemeClr>
                </a:solidFill>
              </a:endParaRPr>
            </a:p>
          </p:txBody>
        </p:sp>
        <p:grpSp>
          <p:nvGrpSpPr>
            <p:cNvPr id="1890" name="그룹 1889">
              <a:extLst>
                <a:ext uri="{FF2B5EF4-FFF2-40B4-BE49-F238E27FC236}">
                  <a16:creationId xmlns:a16="http://schemas.microsoft.com/office/drawing/2014/main" id="{23BA4A63-D0A0-7800-1D1A-9DE3821004FE}"/>
                </a:ext>
              </a:extLst>
            </p:cNvPr>
            <p:cNvGrpSpPr/>
            <p:nvPr/>
          </p:nvGrpSpPr>
          <p:grpSpPr>
            <a:xfrm>
              <a:off x="9173909" y="5045965"/>
              <a:ext cx="203360" cy="189668"/>
              <a:chOff x="6271971" y="1276089"/>
              <a:chExt cx="1683320" cy="1683320"/>
            </a:xfrm>
          </p:grpSpPr>
          <p:sp>
            <p:nvSpPr>
              <p:cNvPr id="1912" name="타원 1911">
                <a:extLst>
                  <a:ext uri="{FF2B5EF4-FFF2-40B4-BE49-F238E27FC236}">
                    <a16:creationId xmlns:a16="http://schemas.microsoft.com/office/drawing/2014/main" id="{527A97B6-F45F-39C4-AF46-08C9526726FD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1913" name="그래픽 1912" descr="남자 옆모습 단색으로 채워진">
                <a:extLst>
                  <a:ext uri="{FF2B5EF4-FFF2-40B4-BE49-F238E27FC236}">
                    <a16:creationId xmlns:a16="http://schemas.microsoft.com/office/drawing/2014/main" id="{E1D3E129-F17E-F4B2-2A34-FEC946A33A9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96DAC541-7B7A-43D3-8B79-37D633B846F1}">
                    <asvg:svgBlip xmlns:asvg="http://schemas.microsoft.com/office/drawing/2016/SVG/main" r:embed="rId13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sp>
          <p:nvSpPr>
            <p:cNvPr id="1891" name="TextBox 1890">
              <a:extLst>
                <a:ext uri="{FF2B5EF4-FFF2-40B4-BE49-F238E27FC236}">
                  <a16:creationId xmlns:a16="http://schemas.microsoft.com/office/drawing/2014/main" id="{48E03E87-5D16-1114-3553-ADB14D90541E}"/>
                </a:ext>
              </a:extLst>
            </p:cNvPr>
            <p:cNvSpPr txBox="1"/>
            <p:nvPr/>
          </p:nvSpPr>
          <p:spPr>
            <a:xfrm>
              <a:off x="9424718" y="5097839"/>
              <a:ext cx="230832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600" b="1" dirty="0">
                  <a:solidFill>
                    <a:schemeClr val="bg2">
                      <a:lumMod val="10000"/>
                    </a:schemeClr>
                  </a:solidFill>
                </a:rPr>
                <a:t>나서희</a:t>
              </a:r>
              <a:endParaRPr kumimoji="1" lang="x-none" altLang="en-US" sz="700" b="1" dirty="0">
                <a:solidFill>
                  <a:schemeClr val="bg2">
                    <a:lumMod val="10000"/>
                  </a:schemeClr>
                </a:solidFill>
              </a:endParaRPr>
            </a:p>
          </p:txBody>
        </p:sp>
        <p:grpSp>
          <p:nvGrpSpPr>
            <p:cNvPr id="1892" name="그룹 1891">
              <a:extLst>
                <a:ext uri="{FF2B5EF4-FFF2-40B4-BE49-F238E27FC236}">
                  <a16:creationId xmlns:a16="http://schemas.microsoft.com/office/drawing/2014/main" id="{E08D6452-AD09-419E-8284-DF25E0E4BA20}"/>
                </a:ext>
              </a:extLst>
            </p:cNvPr>
            <p:cNvGrpSpPr/>
            <p:nvPr/>
          </p:nvGrpSpPr>
          <p:grpSpPr>
            <a:xfrm>
              <a:off x="9176374" y="5328326"/>
              <a:ext cx="203360" cy="189668"/>
              <a:chOff x="6271971" y="1276089"/>
              <a:chExt cx="1683320" cy="1683320"/>
            </a:xfrm>
          </p:grpSpPr>
          <p:sp>
            <p:nvSpPr>
              <p:cNvPr id="1910" name="타원 1909">
                <a:extLst>
                  <a:ext uri="{FF2B5EF4-FFF2-40B4-BE49-F238E27FC236}">
                    <a16:creationId xmlns:a16="http://schemas.microsoft.com/office/drawing/2014/main" id="{66841C88-5E52-1D2F-EADF-4BBBD6D6F042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1911" name="그래픽 1910" descr="남자 옆모습 단색으로 채워진">
                <a:extLst>
                  <a:ext uri="{FF2B5EF4-FFF2-40B4-BE49-F238E27FC236}">
                    <a16:creationId xmlns:a16="http://schemas.microsoft.com/office/drawing/2014/main" id="{5916D22F-0BE0-6D40-E5A6-A9CC5EDCC9A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96DAC541-7B7A-43D3-8B79-37D633B846F1}">
                    <asvg:svgBlip xmlns:asvg="http://schemas.microsoft.com/office/drawing/2016/SVG/main" r:embed="rId13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sp>
          <p:nvSpPr>
            <p:cNvPr id="1893" name="TextBox 1892">
              <a:extLst>
                <a:ext uri="{FF2B5EF4-FFF2-40B4-BE49-F238E27FC236}">
                  <a16:creationId xmlns:a16="http://schemas.microsoft.com/office/drawing/2014/main" id="{DA422326-7A1F-52A4-F7F3-7DF1FE39B3B6}"/>
                </a:ext>
              </a:extLst>
            </p:cNvPr>
            <p:cNvSpPr txBox="1"/>
            <p:nvPr/>
          </p:nvSpPr>
          <p:spPr>
            <a:xfrm>
              <a:off x="9427183" y="5380200"/>
              <a:ext cx="230832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600" b="1" dirty="0" err="1">
                  <a:solidFill>
                    <a:schemeClr val="bg2">
                      <a:lumMod val="10000"/>
                    </a:schemeClr>
                  </a:solidFill>
                </a:rPr>
                <a:t>박혜린</a:t>
              </a:r>
              <a:endParaRPr kumimoji="1" lang="x-none" altLang="en-US" sz="700" b="1" dirty="0">
                <a:solidFill>
                  <a:schemeClr val="bg2">
                    <a:lumMod val="10000"/>
                  </a:schemeClr>
                </a:solidFill>
              </a:endParaRPr>
            </a:p>
          </p:txBody>
        </p:sp>
        <p:grpSp>
          <p:nvGrpSpPr>
            <p:cNvPr id="1894" name="그룹 1893">
              <a:extLst>
                <a:ext uri="{FF2B5EF4-FFF2-40B4-BE49-F238E27FC236}">
                  <a16:creationId xmlns:a16="http://schemas.microsoft.com/office/drawing/2014/main" id="{F66B2067-9B21-6BF9-098A-0E8B8A9172FD}"/>
                </a:ext>
              </a:extLst>
            </p:cNvPr>
            <p:cNvGrpSpPr/>
            <p:nvPr/>
          </p:nvGrpSpPr>
          <p:grpSpPr>
            <a:xfrm>
              <a:off x="9178839" y="5565446"/>
              <a:ext cx="203360" cy="189668"/>
              <a:chOff x="6271971" y="1276089"/>
              <a:chExt cx="1683320" cy="1683320"/>
            </a:xfrm>
          </p:grpSpPr>
          <p:sp>
            <p:nvSpPr>
              <p:cNvPr id="1908" name="타원 1907">
                <a:extLst>
                  <a:ext uri="{FF2B5EF4-FFF2-40B4-BE49-F238E27FC236}">
                    <a16:creationId xmlns:a16="http://schemas.microsoft.com/office/drawing/2014/main" id="{597303CB-A1FD-CC00-9A95-4A5A13322B47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1909" name="그래픽 1908" descr="남자 옆모습 단색으로 채워진">
                <a:extLst>
                  <a:ext uri="{FF2B5EF4-FFF2-40B4-BE49-F238E27FC236}">
                    <a16:creationId xmlns:a16="http://schemas.microsoft.com/office/drawing/2014/main" id="{4D870BFE-BA58-72E5-C986-250BE623B19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96DAC541-7B7A-43D3-8B79-37D633B846F1}">
                    <asvg:svgBlip xmlns:asvg="http://schemas.microsoft.com/office/drawing/2016/SVG/main" r:embed="rId13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sp>
          <p:nvSpPr>
            <p:cNvPr id="1895" name="TextBox 1894">
              <a:extLst>
                <a:ext uri="{FF2B5EF4-FFF2-40B4-BE49-F238E27FC236}">
                  <a16:creationId xmlns:a16="http://schemas.microsoft.com/office/drawing/2014/main" id="{9270DC7B-357F-FA41-FD57-19D924602762}"/>
                </a:ext>
              </a:extLst>
            </p:cNvPr>
            <p:cNvSpPr txBox="1"/>
            <p:nvPr/>
          </p:nvSpPr>
          <p:spPr>
            <a:xfrm>
              <a:off x="9429648" y="5617320"/>
              <a:ext cx="230832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600" b="1" dirty="0" err="1">
                  <a:solidFill>
                    <a:schemeClr val="bg2">
                      <a:lumMod val="10000"/>
                    </a:schemeClr>
                  </a:solidFill>
                </a:rPr>
                <a:t>유홍재</a:t>
              </a:r>
              <a:endParaRPr kumimoji="1" lang="x-none" altLang="en-US" sz="700" b="1" dirty="0">
                <a:solidFill>
                  <a:schemeClr val="bg2">
                    <a:lumMod val="10000"/>
                  </a:schemeClr>
                </a:solidFill>
              </a:endParaRPr>
            </a:p>
          </p:txBody>
        </p:sp>
        <p:grpSp>
          <p:nvGrpSpPr>
            <p:cNvPr id="1896" name="그룹 1895">
              <a:extLst>
                <a:ext uri="{FF2B5EF4-FFF2-40B4-BE49-F238E27FC236}">
                  <a16:creationId xmlns:a16="http://schemas.microsoft.com/office/drawing/2014/main" id="{29A9F37B-559E-BBDF-2423-B828E503A72E}"/>
                </a:ext>
              </a:extLst>
            </p:cNvPr>
            <p:cNvGrpSpPr/>
            <p:nvPr/>
          </p:nvGrpSpPr>
          <p:grpSpPr>
            <a:xfrm>
              <a:off x="9176374" y="5802565"/>
              <a:ext cx="203360" cy="189668"/>
              <a:chOff x="6271971" y="1276089"/>
              <a:chExt cx="1683320" cy="1683320"/>
            </a:xfrm>
          </p:grpSpPr>
          <p:sp>
            <p:nvSpPr>
              <p:cNvPr id="1906" name="타원 1905">
                <a:extLst>
                  <a:ext uri="{FF2B5EF4-FFF2-40B4-BE49-F238E27FC236}">
                    <a16:creationId xmlns:a16="http://schemas.microsoft.com/office/drawing/2014/main" id="{F651D4FE-1FC8-B66A-0E1E-216CAA9759EB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1907" name="그래픽 1906" descr="남자 옆모습 단색으로 채워진">
                <a:extLst>
                  <a:ext uri="{FF2B5EF4-FFF2-40B4-BE49-F238E27FC236}">
                    <a16:creationId xmlns:a16="http://schemas.microsoft.com/office/drawing/2014/main" id="{A8E8F364-2B83-1C76-CD65-1E23581E5F5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96DAC541-7B7A-43D3-8B79-37D633B846F1}">
                    <asvg:svgBlip xmlns:asvg="http://schemas.microsoft.com/office/drawing/2016/SVG/main" r:embed="rId13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sp>
          <p:nvSpPr>
            <p:cNvPr id="1897" name="TextBox 1896">
              <a:extLst>
                <a:ext uri="{FF2B5EF4-FFF2-40B4-BE49-F238E27FC236}">
                  <a16:creationId xmlns:a16="http://schemas.microsoft.com/office/drawing/2014/main" id="{03D508A1-8859-F817-FC62-BE01AA296736}"/>
                </a:ext>
              </a:extLst>
            </p:cNvPr>
            <p:cNvSpPr txBox="1"/>
            <p:nvPr/>
          </p:nvSpPr>
          <p:spPr>
            <a:xfrm>
              <a:off x="9427183" y="5854439"/>
              <a:ext cx="230832" cy="9233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600" b="1" dirty="0">
                  <a:solidFill>
                    <a:schemeClr val="bg2">
                      <a:lumMod val="10000"/>
                    </a:schemeClr>
                  </a:solidFill>
                </a:rPr>
                <a:t>한성준</a:t>
              </a:r>
              <a:endParaRPr kumimoji="1" lang="x-none" altLang="en-US" sz="700" b="1" dirty="0">
                <a:solidFill>
                  <a:schemeClr val="bg2">
                    <a:lumMod val="10000"/>
                  </a:schemeClr>
                </a:solidFill>
              </a:endParaRPr>
            </a:p>
          </p:txBody>
        </p:sp>
        <p:sp>
          <p:nvSpPr>
            <p:cNvPr id="1898" name="Border">
              <a:extLst>
                <a:ext uri="{FF2B5EF4-FFF2-40B4-BE49-F238E27FC236}">
                  <a16:creationId xmlns:a16="http://schemas.microsoft.com/office/drawing/2014/main" id="{C5FE3BD0-ECDB-11B0-8B1B-2494415D5D7C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>
              <a:off x="9745960" y="4630485"/>
              <a:ext cx="69278" cy="1283150"/>
            </a:xfrm>
            <a:custGeom>
              <a:avLst/>
              <a:gdLst>
                <a:gd name="T0" fmla="*/ 0 w 909"/>
                <a:gd name="T1" fmla="*/ 0 h 3585"/>
                <a:gd name="T2" fmla="*/ 467 w 909"/>
                <a:gd name="T3" fmla="*/ 535 h 3585"/>
                <a:gd name="T4" fmla="*/ 0 w 909"/>
                <a:gd name="T5" fmla="*/ 896 h 3585"/>
                <a:gd name="T6" fmla="*/ 467 w 909"/>
                <a:gd name="T7" fmla="*/ 1409 h 3585"/>
                <a:gd name="T8" fmla="*/ 0 w 909"/>
                <a:gd name="T9" fmla="*/ 1793 h 3585"/>
                <a:gd name="T10" fmla="*/ 467 w 909"/>
                <a:gd name="T11" fmla="*/ 2284 h 3585"/>
                <a:gd name="T12" fmla="*/ 0 w 909"/>
                <a:gd name="T13" fmla="*/ 2689 h 3585"/>
                <a:gd name="T14" fmla="*/ 467 w 909"/>
                <a:gd name="T15" fmla="*/ 3158 h 3585"/>
                <a:gd name="T16" fmla="*/ 0 w 909"/>
                <a:gd name="T17" fmla="*/ 3585 h 3585"/>
                <a:gd name="T18" fmla="*/ 442 w 909"/>
                <a:gd name="T19" fmla="*/ 3585 h 3585"/>
                <a:gd name="T20" fmla="*/ 909 w 909"/>
                <a:gd name="T21" fmla="*/ 3158 h 3585"/>
                <a:gd name="T22" fmla="*/ 442 w 909"/>
                <a:gd name="T23" fmla="*/ 2689 h 3585"/>
                <a:gd name="T24" fmla="*/ 909 w 909"/>
                <a:gd name="T25" fmla="*/ 2284 h 3585"/>
                <a:gd name="T26" fmla="*/ 442 w 909"/>
                <a:gd name="T27" fmla="*/ 1793 h 3585"/>
                <a:gd name="T28" fmla="*/ 909 w 909"/>
                <a:gd name="T29" fmla="*/ 1409 h 3585"/>
                <a:gd name="T30" fmla="*/ 442 w 909"/>
                <a:gd name="T31" fmla="*/ 896 h 3585"/>
                <a:gd name="T32" fmla="*/ 909 w 909"/>
                <a:gd name="T33" fmla="*/ 535 h 3585"/>
                <a:gd name="T34" fmla="*/ 442 w 909"/>
                <a:gd name="T35" fmla="*/ 0 h 3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09" h="3585">
                  <a:moveTo>
                    <a:pt x="0" y="0"/>
                  </a:moveTo>
                  <a:lnTo>
                    <a:pt x="467" y="535"/>
                  </a:lnTo>
                  <a:lnTo>
                    <a:pt x="0" y="896"/>
                  </a:lnTo>
                  <a:lnTo>
                    <a:pt x="467" y="1409"/>
                  </a:lnTo>
                  <a:lnTo>
                    <a:pt x="0" y="1793"/>
                  </a:lnTo>
                  <a:lnTo>
                    <a:pt x="467" y="2284"/>
                  </a:lnTo>
                  <a:lnTo>
                    <a:pt x="0" y="2689"/>
                  </a:lnTo>
                  <a:lnTo>
                    <a:pt x="467" y="3158"/>
                  </a:lnTo>
                  <a:lnTo>
                    <a:pt x="0" y="3585"/>
                  </a:lnTo>
                  <a:moveTo>
                    <a:pt x="442" y="3585"/>
                  </a:moveTo>
                  <a:lnTo>
                    <a:pt x="909" y="3158"/>
                  </a:lnTo>
                  <a:lnTo>
                    <a:pt x="442" y="2689"/>
                  </a:lnTo>
                  <a:lnTo>
                    <a:pt x="909" y="2284"/>
                  </a:lnTo>
                  <a:lnTo>
                    <a:pt x="442" y="1793"/>
                  </a:lnTo>
                  <a:lnTo>
                    <a:pt x="909" y="1409"/>
                  </a:lnTo>
                  <a:lnTo>
                    <a:pt x="442" y="896"/>
                  </a:lnTo>
                  <a:lnTo>
                    <a:pt x="909" y="535"/>
                  </a:lnTo>
                  <a:lnTo>
                    <a:pt x="442" y="0"/>
                  </a:lnTo>
                </a:path>
              </a:pathLst>
            </a:custGeom>
            <a:no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800">
                <a:solidFill>
                  <a:srgbClr val="5F5F5F"/>
                </a:solidFill>
                <a:latin typeface="Calibri" panose="020F0502020204030204" pitchFamily="34" charset="0"/>
                <a:ea typeface="맑은 고딕" panose="020B0503020000020004" pitchFamily="50" charset="-127"/>
                <a:cs typeface="Calibri" panose="020F0502020204030204" pitchFamily="34" charset="0"/>
              </a:endParaRPr>
            </a:p>
          </p:txBody>
        </p:sp>
        <p:sp>
          <p:nvSpPr>
            <p:cNvPr id="1899" name="TextBox 1898">
              <a:extLst>
                <a:ext uri="{FF2B5EF4-FFF2-40B4-BE49-F238E27FC236}">
                  <a16:creationId xmlns:a16="http://schemas.microsoft.com/office/drawing/2014/main" id="{B5676D4C-4AE8-5219-0BD2-499AF0F1AE83}"/>
                </a:ext>
              </a:extLst>
            </p:cNvPr>
            <p:cNvSpPr txBox="1"/>
            <p:nvPr/>
          </p:nvSpPr>
          <p:spPr>
            <a:xfrm>
              <a:off x="9698069" y="4636082"/>
              <a:ext cx="779613" cy="90538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ko-KR" altLang="en-US" sz="450" dirty="0"/>
                <a:t>문제 풀이 </a:t>
              </a:r>
              <a:r>
                <a:rPr kumimoji="1" lang="en-US" altLang="ko-KR" sz="450" b="1" dirty="0"/>
                <a:t>0</a:t>
              </a:r>
              <a:r>
                <a:rPr kumimoji="1" lang="ko-KR" altLang="en-US" sz="450" b="1" dirty="0"/>
                <a:t>개</a:t>
              </a:r>
              <a:r>
                <a:rPr kumimoji="1" lang="ko-KR" altLang="en-US" sz="450" dirty="0"/>
                <a:t>   </a:t>
              </a:r>
              <a:r>
                <a:rPr kumimoji="1" lang="ko-KR" altLang="en-US" sz="450" dirty="0" err="1"/>
                <a:t>정답률</a:t>
              </a:r>
              <a:r>
                <a:rPr kumimoji="1" lang="ko-KR" altLang="en-US" sz="450" dirty="0"/>
                <a:t> </a:t>
              </a:r>
              <a:r>
                <a:rPr kumimoji="1" lang="en-US" altLang="ko-KR" sz="450" b="1" dirty="0"/>
                <a:t>0%</a:t>
              </a:r>
            </a:p>
          </p:txBody>
        </p:sp>
        <p:sp>
          <p:nvSpPr>
            <p:cNvPr id="1900" name="TextBox 1899">
              <a:extLst>
                <a:ext uri="{FF2B5EF4-FFF2-40B4-BE49-F238E27FC236}">
                  <a16:creationId xmlns:a16="http://schemas.microsoft.com/office/drawing/2014/main" id="{185EE669-A19B-D488-8D49-1B67ED09F7F4}"/>
                </a:ext>
              </a:extLst>
            </p:cNvPr>
            <p:cNvSpPr txBox="1"/>
            <p:nvPr/>
          </p:nvSpPr>
          <p:spPr>
            <a:xfrm>
              <a:off x="9694842" y="4850594"/>
              <a:ext cx="779613" cy="90538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ko-KR" altLang="en-US" sz="450" dirty="0"/>
                <a:t>문제 풀이 </a:t>
              </a:r>
              <a:r>
                <a:rPr kumimoji="1" lang="en-US" altLang="ko-KR" sz="450" b="1" dirty="0"/>
                <a:t>0</a:t>
              </a:r>
              <a:r>
                <a:rPr kumimoji="1" lang="ko-KR" altLang="en-US" sz="450" b="1" dirty="0"/>
                <a:t>개</a:t>
              </a:r>
              <a:r>
                <a:rPr kumimoji="1" lang="ko-KR" altLang="en-US" sz="450" dirty="0"/>
                <a:t>   </a:t>
              </a:r>
              <a:r>
                <a:rPr kumimoji="1" lang="ko-KR" altLang="en-US" sz="450" dirty="0" err="1"/>
                <a:t>정답률</a:t>
              </a:r>
              <a:r>
                <a:rPr kumimoji="1" lang="ko-KR" altLang="en-US" sz="450" dirty="0"/>
                <a:t> </a:t>
              </a:r>
              <a:r>
                <a:rPr kumimoji="1" lang="en-US" altLang="ko-KR" sz="450" b="1" dirty="0"/>
                <a:t>0%</a:t>
              </a:r>
            </a:p>
          </p:txBody>
        </p:sp>
        <p:sp>
          <p:nvSpPr>
            <p:cNvPr id="1901" name="TextBox 1900">
              <a:extLst>
                <a:ext uri="{FF2B5EF4-FFF2-40B4-BE49-F238E27FC236}">
                  <a16:creationId xmlns:a16="http://schemas.microsoft.com/office/drawing/2014/main" id="{F246636A-E38D-3E2F-515F-1DD5BC9FA958}"/>
                </a:ext>
              </a:extLst>
            </p:cNvPr>
            <p:cNvSpPr txBox="1"/>
            <p:nvPr/>
          </p:nvSpPr>
          <p:spPr>
            <a:xfrm>
              <a:off x="9690010" y="5088700"/>
              <a:ext cx="779613" cy="90538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ko-KR" altLang="en-US" sz="450" dirty="0"/>
                <a:t>문제 풀이 </a:t>
              </a:r>
              <a:r>
                <a:rPr kumimoji="1" lang="en-US" altLang="ko-KR" sz="450" b="1" dirty="0"/>
                <a:t>0</a:t>
              </a:r>
              <a:r>
                <a:rPr kumimoji="1" lang="ko-KR" altLang="en-US" sz="450" b="1" dirty="0"/>
                <a:t>개</a:t>
              </a:r>
              <a:r>
                <a:rPr kumimoji="1" lang="ko-KR" altLang="en-US" sz="450" dirty="0"/>
                <a:t>   </a:t>
              </a:r>
              <a:r>
                <a:rPr kumimoji="1" lang="ko-KR" altLang="en-US" sz="450" dirty="0" err="1"/>
                <a:t>정답률</a:t>
              </a:r>
              <a:r>
                <a:rPr kumimoji="1" lang="ko-KR" altLang="en-US" sz="450" dirty="0"/>
                <a:t> </a:t>
              </a:r>
              <a:r>
                <a:rPr kumimoji="1" lang="en-US" altLang="ko-KR" sz="450" b="1" dirty="0"/>
                <a:t>0%</a:t>
              </a:r>
            </a:p>
          </p:txBody>
        </p:sp>
        <p:sp>
          <p:nvSpPr>
            <p:cNvPr id="1903" name="TextBox 1902">
              <a:extLst>
                <a:ext uri="{FF2B5EF4-FFF2-40B4-BE49-F238E27FC236}">
                  <a16:creationId xmlns:a16="http://schemas.microsoft.com/office/drawing/2014/main" id="{7953B741-85B2-1753-CA0A-B8FF4E9296AA}"/>
                </a:ext>
              </a:extLst>
            </p:cNvPr>
            <p:cNvSpPr txBox="1"/>
            <p:nvPr/>
          </p:nvSpPr>
          <p:spPr>
            <a:xfrm>
              <a:off x="9698068" y="5377891"/>
              <a:ext cx="779613" cy="90538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ko-KR" altLang="en-US" sz="450" dirty="0"/>
                <a:t>문제 풀이 </a:t>
              </a:r>
              <a:r>
                <a:rPr kumimoji="1" lang="en-US" altLang="ko-KR" sz="450" b="1" dirty="0"/>
                <a:t>0</a:t>
              </a:r>
              <a:r>
                <a:rPr kumimoji="1" lang="ko-KR" altLang="en-US" sz="450" b="1" dirty="0"/>
                <a:t>개</a:t>
              </a:r>
              <a:r>
                <a:rPr kumimoji="1" lang="ko-KR" altLang="en-US" sz="450" dirty="0"/>
                <a:t>   </a:t>
              </a:r>
              <a:r>
                <a:rPr kumimoji="1" lang="ko-KR" altLang="en-US" sz="450" dirty="0" err="1"/>
                <a:t>정답률</a:t>
              </a:r>
              <a:r>
                <a:rPr kumimoji="1" lang="ko-KR" altLang="en-US" sz="450" dirty="0"/>
                <a:t> </a:t>
              </a:r>
              <a:r>
                <a:rPr kumimoji="1" lang="en-US" altLang="ko-KR" sz="450" b="1" dirty="0"/>
                <a:t>0%</a:t>
              </a:r>
            </a:p>
          </p:txBody>
        </p:sp>
        <p:sp>
          <p:nvSpPr>
            <p:cNvPr id="1904" name="TextBox 1903">
              <a:extLst>
                <a:ext uri="{FF2B5EF4-FFF2-40B4-BE49-F238E27FC236}">
                  <a16:creationId xmlns:a16="http://schemas.microsoft.com/office/drawing/2014/main" id="{17F3677B-5E55-60AD-110A-229F288A2761}"/>
                </a:ext>
              </a:extLst>
            </p:cNvPr>
            <p:cNvSpPr txBox="1"/>
            <p:nvPr/>
          </p:nvSpPr>
          <p:spPr>
            <a:xfrm>
              <a:off x="9691055" y="5606232"/>
              <a:ext cx="779613" cy="90538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ko-KR" altLang="en-US" sz="450" dirty="0"/>
                <a:t>문제 풀이 </a:t>
              </a:r>
              <a:r>
                <a:rPr kumimoji="1" lang="en-US" altLang="ko-KR" sz="450" b="1" dirty="0"/>
                <a:t>0</a:t>
              </a:r>
              <a:r>
                <a:rPr kumimoji="1" lang="ko-KR" altLang="en-US" sz="450" b="1" dirty="0"/>
                <a:t>개</a:t>
              </a:r>
              <a:r>
                <a:rPr kumimoji="1" lang="ko-KR" altLang="en-US" sz="450" dirty="0"/>
                <a:t>   </a:t>
              </a:r>
              <a:r>
                <a:rPr kumimoji="1" lang="ko-KR" altLang="en-US" sz="450" dirty="0" err="1"/>
                <a:t>정답률</a:t>
              </a:r>
              <a:r>
                <a:rPr kumimoji="1" lang="ko-KR" altLang="en-US" sz="450" dirty="0"/>
                <a:t> </a:t>
              </a:r>
              <a:r>
                <a:rPr kumimoji="1" lang="en-US" altLang="ko-KR" sz="450" b="1" dirty="0"/>
                <a:t>0%</a:t>
              </a:r>
            </a:p>
          </p:txBody>
        </p:sp>
        <p:sp>
          <p:nvSpPr>
            <p:cNvPr id="1905" name="TextBox 1904">
              <a:extLst>
                <a:ext uri="{FF2B5EF4-FFF2-40B4-BE49-F238E27FC236}">
                  <a16:creationId xmlns:a16="http://schemas.microsoft.com/office/drawing/2014/main" id="{AF05B56F-CDC1-FE6F-AC1F-012FDCF5805F}"/>
                </a:ext>
              </a:extLst>
            </p:cNvPr>
            <p:cNvSpPr txBox="1"/>
            <p:nvPr/>
          </p:nvSpPr>
          <p:spPr>
            <a:xfrm>
              <a:off x="9690010" y="5846997"/>
              <a:ext cx="779613" cy="90538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ko-KR" altLang="en-US" sz="450" dirty="0"/>
                <a:t>문제 풀이 </a:t>
              </a:r>
              <a:r>
                <a:rPr kumimoji="1" lang="en-US" altLang="ko-KR" sz="450" b="1" dirty="0"/>
                <a:t>0</a:t>
              </a:r>
              <a:r>
                <a:rPr kumimoji="1" lang="ko-KR" altLang="en-US" sz="450" b="1" dirty="0"/>
                <a:t>개</a:t>
              </a:r>
              <a:r>
                <a:rPr kumimoji="1" lang="ko-KR" altLang="en-US" sz="450" dirty="0"/>
                <a:t>   </a:t>
              </a:r>
              <a:r>
                <a:rPr kumimoji="1" lang="ko-KR" altLang="en-US" sz="450" dirty="0" err="1"/>
                <a:t>정답률</a:t>
              </a:r>
              <a:r>
                <a:rPr kumimoji="1" lang="ko-KR" altLang="en-US" sz="450" dirty="0"/>
                <a:t> </a:t>
              </a:r>
              <a:r>
                <a:rPr kumimoji="1" lang="en-US" altLang="ko-KR" sz="450" b="1" dirty="0"/>
                <a:t>0%</a:t>
              </a:r>
            </a:p>
          </p:txBody>
        </p:sp>
      </p:grpSp>
      <p:sp>
        <p:nvSpPr>
          <p:cNvPr id="1919" name="TextBox 1918">
            <a:extLst>
              <a:ext uri="{FF2B5EF4-FFF2-40B4-BE49-F238E27FC236}">
                <a16:creationId xmlns:a16="http://schemas.microsoft.com/office/drawing/2014/main" id="{20B75C24-3521-30D4-72D2-9A5CE347923F}"/>
              </a:ext>
            </a:extLst>
          </p:cNvPr>
          <p:cNvSpPr txBox="1"/>
          <p:nvPr/>
        </p:nvSpPr>
        <p:spPr>
          <a:xfrm>
            <a:off x="-8724833" y="2054795"/>
            <a:ext cx="68608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dirty="0">
                <a:solidFill>
                  <a:prstClr val="black"/>
                </a:solidFill>
              </a:rPr>
              <a:t>학생 분포도</a:t>
            </a:r>
            <a:endParaRPr kumimoji="1" lang="x-none" altLang="en-US" sz="1000" dirty="0">
              <a:solidFill>
                <a:prstClr val="black"/>
              </a:solidFill>
            </a:endParaRPr>
          </a:p>
        </p:txBody>
      </p:sp>
      <p:sp>
        <p:nvSpPr>
          <p:cNvPr id="1920" name="TextBox 1919">
            <a:extLst>
              <a:ext uri="{FF2B5EF4-FFF2-40B4-BE49-F238E27FC236}">
                <a16:creationId xmlns:a16="http://schemas.microsoft.com/office/drawing/2014/main" id="{AC75CE3D-ADDE-1984-91EF-039FBBD01550}"/>
              </a:ext>
            </a:extLst>
          </p:cNvPr>
          <p:cNvSpPr txBox="1"/>
          <p:nvPr/>
        </p:nvSpPr>
        <p:spPr>
          <a:xfrm>
            <a:off x="-4654704" y="4474998"/>
            <a:ext cx="822341" cy="107722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700" dirty="0">
                <a:solidFill>
                  <a:schemeClr val="bg2">
                    <a:lumMod val="10000"/>
                  </a:schemeClr>
                </a:solidFill>
              </a:rPr>
              <a:t>문제풀이 학습량 </a:t>
            </a:r>
            <a:r>
              <a:rPr kumimoji="1" lang="en-US" altLang="ko-KR" sz="700" dirty="0">
                <a:solidFill>
                  <a:schemeClr val="bg2">
                    <a:lumMod val="10000"/>
                  </a:schemeClr>
                </a:solidFill>
              </a:rPr>
              <a:t>(%)</a:t>
            </a:r>
            <a:endParaRPr kumimoji="1" lang="x-none" altLang="en-US" sz="700" dirty="0">
              <a:solidFill>
                <a:schemeClr val="bg2">
                  <a:lumMod val="10000"/>
                </a:schemeClr>
              </a:solidFill>
            </a:endParaRPr>
          </a:p>
        </p:txBody>
      </p:sp>
      <p:sp>
        <p:nvSpPr>
          <p:cNvPr id="1921" name="TextBox 1920">
            <a:extLst>
              <a:ext uri="{FF2B5EF4-FFF2-40B4-BE49-F238E27FC236}">
                <a16:creationId xmlns:a16="http://schemas.microsoft.com/office/drawing/2014/main" id="{2D2983CF-2B2F-3202-69B2-DA91DB90B77A}"/>
              </a:ext>
            </a:extLst>
          </p:cNvPr>
          <p:cNvSpPr txBox="1"/>
          <p:nvPr/>
        </p:nvSpPr>
        <p:spPr>
          <a:xfrm>
            <a:off x="-8548120" y="4331307"/>
            <a:ext cx="35266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922" name="TextBox 1921">
            <a:extLst>
              <a:ext uri="{FF2B5EF4-FFF2-40B4-BE49-F238E27FC236}">
                <a16:creationId xmlns:a16="http://schemas.microsoft.com/office/drawing/2014/main" id="{DFA406A3-13C4-851C-A9C4-A154CFB53C4F}"/>
              </a:ext>
            </a:extLst>
          </p:cNvPr>
          <p:cNvSpPr txBox="1"/>
          <p:nvPr/>
        </p:nvSpPr>
        <p:spPr>
          <a:xfrm>
            <a:off x="-7395816" y="4331307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25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923" name="TextBox 1922">
            <a:extLst>
              <a:ext uri="{FF2B5EF4-FFF2-40B4-BE49-F238E27FC236}">
                <a16:creationId xmlns:a16="http://schemas.microsoft.com/office/drawing/2014/main" id="{FD67BAD3-8DE1-6725-F294-D6E2D5029D85}"/>
              </a:ext>
            </a:extLst>
          </p:cNvPr>
          <p:cNvSpPr txBox="1"/>
          <p:nvPr/>
        </p:nvSpPr>
        <p:spPr>
          <a:xfrm rot="16200000">
            <a:off x="-9042578" y="2375087"/>
            <a:ext cx="431208" cy="107722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700" dirty="0" err="1">
                <a:solidFill>
                  <a:prstClr val="black"/>
                </a:solidFill>
              </a:rPr>
              <a:t>정답률</a:t>
            </a:r>
            <a:r>
              <a:rPr kumimoji="1" lang="ko-KR" altLang="en-US" sz="700" dirty="0">
                <a:solidFill>
                  <a:prstClr val="black"/>
                </a:solidFill>
              </a:rPr>
              <a:t> </a:t>
            </a:r>
            <a:r>
              <a:rPr kumimoji="1" lang="en-US" altLang="ko-KR" sz="700" dirty="0">
                <a:solidFill>
                  <a:prstClr val="black"/>
                </a:solidFill>
              </a:rPr>
              <a:t>(%)</a:t>
            </a:r>
            <a:endParaRPr kumimoji="1" lang="x-none" altLang="en-US" sz="700" dirty="0">
              <a:solidFill>
                <a:prstClr val="black"/>
              </a:solidFill>
            </a:endParaRPr>
          </a:p>
        </p:txBody>
      </p:sp>
      <p:sp>
        <p:nvSpPr>
          <p:cNvPr id="1924" name="TextBox 1923">
            <a:extLst>
              <a:ext uri="{FF2B5EF4-FFF2-40B4-BE49-F238E27FC236}">
                <a16:creationId xmlns:a16="http://schemas.microsoft.com/office/drawing/2014/main" id="{FA8DE06D-BFFF-FC73-5661-C763BF70E4AB}"/>
              </a:ext>
            </a:extLst>
          </p:cNvPr>
          <p:cNvSpPr txBox="1"/>
          <p:nvPr/>
        </p:nvSpPr>
        <p:spPr>
          <a:xfrm>
            <a:off x="-8649578" y="4285368"/>
            <a:ext cx="35266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925" name="TextBox 1924">
            <a:extLst>
              <a:ext uri="{FF2B5EF4-FFF2-40B4-BE49-F238E27FC236}">
                <a16:creationId xmlns:a16="http://schemas.microsoft.com/office/drawing/2014/main" id="{35DF9447-414D-F6F7-D318-72B8002869D2}"/>
              </a:ext>
            </a:extLst>
          </p:cNvPr>
          <p:cNvSpPr txBox="1"/>
          <p:nvPr/>
        </p:nvSpPr>
        <p:spPr>
          <a:xfrm>
            <a:off x="-8667270" y="2746547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75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926" name="TextBox 1925">
            <a:extLst>
              <a:ext uri="{FF2B5EF4-FFF2-40B4-BE49-F238E27FC236}">
                <a16:creationId xmlns:a16="http://schemas.microsoft.com/office/drawing/2014/main" id="{0AFF741C-D0DB-188B-9EBE-C61B83991FE6}"/>
              </a:ext>
            </a:extLst>
          </p:cNvPr>
          <p:cNvSpPr txBox="1"/>
          <p:nvPr/>
        </p:nvSpPr>
        <p:spPr>
          <a:xfrm>
            <a:off x="-8705655" y="2262332"/>
            <a:ext cx="105798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100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927" name="TextBox 1926">
            <a:extLst>
              <a:ext uri="{FF2B5EF4-FFF2-40B4-BE49-F238E27FC236}">
                <a16:creationId xmlns:a16="http://schemas.microsoft.com/office/drawing/2014/main" id="{0926064B-16BD-687E-B75C-5B20C53E7B55}"/>
              </a:ext>
            </a:extLst>
          </p:cNvPr>
          <p:cNvSpPr txBox="1"/>
          <p:nvPr/>
        </p:nvSpPr>
        <p:spPr>
          <a:xfrm>
            <a:off x="-8671725" y="3784526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25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928" name="TextBox 1927">
            <a:extLst>
              <a:ext uri="{FF2B5EF4-FFF2-40B4-BE49-F238E27FC236}">
                <a16:creationId xmlns:a16="http://schemas.microsoft.com/office/drawing/2014/main" id="{F439988F-2D01-5AD3-14F1-400505B9310C}"/>
              </a:ext>
            </a:extLst>
          </p:cNvPr>
          <p:cNvSpPr txBox="1"/>
          <p:nvPr/>
        </p:nvSpPr>
        <p:spPr>
          <a:xfrm>
            <a:off x="-8667478" y="3277143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50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929" name="TextBox 1928">
            <a:extLst>
              <a:ext uri="{FF2B5EF4-FFF2-40B4-BE49-F238E27FC236}">
                <a16:creationId xmlns:a16="http://schemas.microsoft.com/office/drawing/2014/main" id="{DE58E00A-4D4A-760B-A4DA-F48A552F2D9A}"/>
              </a:ext>
            </a:extLst>
          </p:cNvPr>
          <p:cNvSpPr txBox="1"/>
          <p:nvPr/>
        </p:nvSpPr>
        <p:spPr>
          <a:xfrm>
            <a:off x="-6225015" y="4331307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50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930" name="TextBox 1929">
            <a:extLst>
              <a:ext uri="{FF2B5EF4-FFF2-40B4-BE49-F238E27FC236}">
                <a16:creationId xmlns:a16="http://schemas.microsoft.com/office/drawing/2014/main" id="{C54100D0-7545-7731-6D93-FE68F0F64C37}"/>
              </a:ext>
            </a:extLst>
          </p:cNvPr>
          <p:cNvSpPr txBox="1"/>
          <p:nvPr/>
        </p:nvSpPr>
        <p:spPr>
          <a:xfrm>
            <a:off x="-5050253" y="4331307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75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931" name="TextBox 1930">
            <a:extLst>
              <a:ext uri="{FF2B5EF4-FFF2-40B4-BE49-F238E27FC236}">
                <a16:creationId xmlns:a16="http://schemas.microsoft.com/office/drawing/2014/main" id="{4AAA9F57-5106-AD56-72C9-0DAAB90D475A}"/>
              </a:ext>
            </a:extLst>
          </p:cNvPr>
          <p:cNvSpPr txBox="1"/>
          <p:nvPr/>
        </p:nvSpPr>
        <p:spPr>
          <a:xfrm>
            <a:off x="-3924069" y="4331307"/>
            <a:ext cx="105798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100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graphicFrame>
        <p:nvGraphicFramePr>
          <p:cNvPr id="1932" name="표 752">
            <a:extLst>
              <a:ext uri="{FF2B5EF4-FFF2-40B4-BE49-F238E27FC236}">
                <a16:creationId xmlns:a16="http://schemas.microsoft.com/office/drawing/2014/main" id="{326E1DCA-D0CD-8771-6717-906810E9617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06091192"/>
              </p:ext>
            </p:extLst>
          </p:nvPr>
        </p:nvGraphicFramePr>
        <p:xfrm>
          <a:off x="-8533636" y="2241406"/>
          <a:ext cx="4676568" cy="205900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169142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169142">
                  <a:extLst>
                    <a:ext uri="{9D8B030D-6E8A-4147-A177-3AD203B41FA5}">
                      <a16:colId xmlns:a16="http://schemas.microsoft.com/office/drawing/2014/main" val="2816591719"/>
                    </a:ext>
                  </a:extLst>
                </a:gridCol>
                <a:gridCol w="1169142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169142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</a:tblGrid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5892381"/>
                  </a:ext>
                </a:extLst>
              </a:tr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85490342"/>
                  </a:ext>
                </a:extLst>
              </a:tr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sp>
        <p:nvSpPr>
          <p:cNvPr id="1933" name="직사각형 1932">
            <a:extLst>
              <a:ext uri="{FF2B5EF4-FFF2-40B4-BE49-F238E27FC236}">
                <a16:creationId xmlns:a16="http://schemas.microsoft.com/office/drawing/2014/main" id="{37AC2C82-5AE6-3751-6869-31543D646DDC}"/>
              </a:ext>
            </a:extLst>
          </p:cNvPr>
          <p:cNvSpPr/>
          <p:nvPr/>
        </p:nvSpPr>
        <p:spPr>
          <a:xfrm>
            <a:off x="-8538961" y="2227596"/>
            <a:ext cx="2353859" cy="1030634"/>
          </a:xfrm>
          <a:prstGeom prst="rect">
            <a:avLst/>
          </a:prstGeom>
          <a:solidFill>
            <a:schemeClr val="accent5">
              <a:lumMod val="20000"/>
              <a:lumOff val="80000"/>
              <a:alpha val="5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934" name="직사각형 1933">
            <a:extLst>
              <a:ext uri="{FF2B5EF4-FFF2-40B4-BE49-F238E27FC236}">
                <a16:creationId xmlns:a16="http://schemas.microsoft.com/office/drawing/2014/main" id="{E5FB1999-0C83-A737-4386-D548794969B7}"/>
              </a:ext>
            </a:extLst>
          </p:cNvPr>
          <p:cNvSpPr/>
          <p:nvPr/>
        </p:nvSpPr>
        <p:spPr>
          <a:xfrm>
            <a:off x="-8543608" y="3260130"/>
            <a:ext cx="2353859" cy="1030634"/>
          </a:xfrm>
          <a:prstGeom prst="rect">
            <a:avLst/>
          </a:prstGeom>
          <a:solidFill>
            <a:srgbClr val="FED5D6">
              <a:alpha val="65000"/>
            </a:srgbClr>
          </a:solidFill>
          <a:ln w="12700" cap="flat">
            <a:solidFill>
              <a:srgbClr val="FF414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935" name="직사각형 1934">
            <a:extLst>
              <a:ext uri="{FF2B5EF4-FFF2-40B4-BE49-F238E27FC236}">
                <a16:creationId xmlns:a16="http://schemas.microsoft.com/office/drawing/2014/main" id="{4DED29F5-1C43-130A-222C-C1FA60BFCC49}"/>
              </a:ext>
            </a:extLst>
          </p:cNvPr>
          <p:cNvSpPr/>
          <p:nvPr/>
        </p:nvSpPr>
        <p:spPr>
          <a:xfrm>
            <a:off x="-6185101" y="3279003"/>
            <a:ext cx="2338006" cy="1030634"/>
          </a:xfrm>
          <a:prstGeom prst="rect">
            <a:avLst/>
          </a:prstGeom>
          <a:solidFill>
            <a:srgbClr val="FEEEE6">
              <a:alpha val="55000"/>
            </a:srgb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936" name="직사각형 1935">
            <a:extLst>
              <a:ext uri="{FF2B5EF4-FFF2-40B4-BE49-F238E27FC236}">
                <a16:creationId xmlns:a16="http://schemas.microsoft.com/office/drawing/2014/main" id="{A3EA0536-0A81-5EC3-109A-94936F67885E}"/>
              </a:ext>
            </a:extLst>
          </p:cNvPr>
          <p:cNvSpPr/>
          <p:nvPr/>
        </p:nvSpPr>
        <p:spPr>
          <a:xfrm>
            <a:off x="-6197417" y="2251149"/>
            <a:ext cx="2352222" cy="1030634"/>
          </a:xfrm>
          <a:prstGeom prst="rect">
            <a:avLst/>
          </a:prstGeom>
          <a:solidFill>
            <a:srgbClr val="F7FBF5">
              <a:alpha val="55000"/>
            </a:srgb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CBD865C-B12D-F29E-A6DB-440FC7B6C4E0}"/>
              </a:ext>
            </a:extLst>
          </p:cNvPr>
          <p:cNvSpPr txBox="1"/>
          <p:nvPr/>
        </p:nvSpPr>
        <p:spPr>
          <a:xfrm>
            <a:off x="8342874" y="3889920"/>
            <a:ext cx="392898" cy="107722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en-US" altLang="ko-KR" sz="700" dirty="0">
                <a:solidFill>
                  <a:srgbClr val="A665FB"/>
                </a:solidFill>
              </a:rPr>
              <a:t>33</a:t>
            </a:r>
            <a:r>
              <a:rPr kumimoji="1" lang="en-US" altLang="ko-KR" sz="700" dirty="0"/>
              <a:t> / 100</a:t>
            </a:r>
            <a:endParaRPr kumimoji="1" lang="ko-KR" altLang="en-US" sz="700" dirty="0"/>
          </a:p>
        </p:txBody>
      </p:sp>
    </p:spTree>
    <p:extLst>
      <p:ext uri="{BB962C8B-B14F-4D97-AF65-F5344CB8AC3E}">
        <p14:creationId xmlns:p14="http://schemas.microsoft.com/office/powerpoint/2010/main" val="3645004510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" name="직사각형 1463">
            <a:extLst>
              <a:ext uri="{FF2B5EF4-FFF2-40B4-BE49-F238E27FC236}">
                <a16:creationId xmlns:a16="http://schemas.microsoft.com/office/drawing/2014/main" id="{1D1859FA-EB4A-B633-16C1-047603EE594D}"/>
              </a:ext>
            </a:extLst>
          </p:cNvPr>
          <p:cNvSpPr/>
          <p:nvPr/>
        </p:nvSpPr>
        <p:spPr>
          <a:xfrm>
            <a:off x="139156" y="9187501"/>
            <a:ext cx="8799104" cy="692040"/>
          </a:xfrm>
          <a:prstGeom prst="rect">
            <a:avLst/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465" name="TextBox 1464">
            <a:extLst>
              <a:ext uri="{FF2B5EF4-FFF2-40B4-BE49-F238E27FC236}">
                <a16:creationId xmlns:a16="http://schemas.microsoft.com/office/drawing/2014/main" id="{9D18EEAE-CAAF-45B5-13D7-52C740387311}"/>
              </a:ext>
            </a:extLst>
          </p:cNvPr>
          <p:cNvSpPr txBox="1"/>
          <p:nvPr/>
        </p:nvSpPr>
        <p:spPr>
          <a:xfrm>
            <a:off x="3027168" y="9498101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dirty="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 dirty="0">
                <a:solidFill>
                  <a:srgbClr val="000000"/>
                </a:solidFill>
              </a:rPr>
              <a:t>   </a:t>
            </a:r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r>
              <a:rPr lang="en-US" altLang="ko-KR" sz="800" dirty="0">
                <a:solidFill>
                  <a:srgbClr val="000000"/>
                </a:solidFill>
              </a:rPr>
              <a:t>   2   3 &gt;  &gt;&gt;</a:t>
            </a:r>
          </a:p>
        </p:txBody>
      </p:sp>
      <p:graphicFrame>
        <p:nvGraphicFramePr>
          <p:cNvPr id="2" name="표 1">
            <a:extLst>
              <a:ext uri="{FF2B5EF4-FFF2-40B4-BE49-F238E27FC236}">
                <a16:creationId xmlns:a16="http://schemas.microsoft.com/office/drawing/2014/main" id="{564BCF45-2A87-8CE1-9D55-3375491D661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17983521"/>
              </p:ext>
            </p:extLst>
          </p:nvPr>
        </p:nvGraphicFramePr>
        <p:xfrm>
          <a:off x="9042400" y="111727"/>
          <a:ext cx="3047760" cy="9216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74667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 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1474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TEA-AIR-PER-013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552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과목교사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</a:t>
                      </a: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학생 리포트</a:t>
                      </a: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데이터 없음</a:t>
                      </a:r>
                      <a:endParaRPr lang="ko-KR" altLang="en-US" b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01" name="모서리가 둥근 직사각형 1100">
            <a:extLst>
              <a:ext uri="{FF2B5EF4-FFF2-40B4-BE49-F238E27FC236}">
                <a16:creationId xmlns:a16="http://schemas.microsoft.com/office/drawing/2014/main" id="{ED758054-0471-5E4A-2405-340768B83F56}"/>
              </a:ext>
            </a:extLst>
          </p:cNvPr>
          <p:cNvSpPr/>
          <p:nvPr/>
        </p:nvSpPr>
        <p:spPr>
          <a:xfrm>
            <a:off x="8817767" y="1186295"/>
            <a:ext cx="45719" cy="832716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cxnSp>
        <p:nvCxnSpPr>
          <p:cNvPr id="1267" name="직선 연결선[R] 1266">
            <a:extLst>
              <a:ext uri="{FF2B5EF4-FFF2-40B4-BE49-F238E27FC236}">
                <a16:creationId xmlns:a16="http://schemas.microsoft.com/office/drawing/2014/main" id="{4A20F7B3-60E4-0212-2480-DA5FA5097B0B}"/>
              </a:ext>
            </a:extLst>
          </p:cNvPr>
          <p:cNvCxnSpPr/>
          <p:nvPr/>
        </p:nvCxnSpPr>
        <p:spPr>
          <a:xfrm>
            <a:off x="3659954" y="796779"/>
            <a:ext cx="751562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Box 3">
            <a:extLst>
              <a:ext uri="{FF2B5EF4-FFF2-40B4-BE49-F238E27FC236}">
                <a16:creationId xmlns:a16="http://schemas.microsoft.com/office/drawing/2014/main" id="{24E5DEC3-292B-F33A-A38F-B2B7EBC1669F}"/>
              </a:ext>
            </a:extLst>
          </p:cNvPr>
          <p:cNvSpPr txBox="1"/>
          <p:nvPr/>
        </p:nvSpPr>
        <p:spPr>
          <a:xfrm>
            <a:off x="-9223492" y="471100"/>
            <a:ext cx="10759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b="1">
                <a:solidFill>
                  <a:srgbClr val="0070C0"/>
                </a:solidFill>
              </a:rPr>
              <a:t>&lt;</a:t>
            </a:r>
            <a:r>
              <a:rPr lang="x-none" sz="1200" b="1">
                <a:solidFill>
                  <a:srgbClr val="0070C0"/>
                </a:solidFill>
              </a:rPr>
              <a:t>최초 </a:t>
            </a:r>
            <a:r>
              <a:rPr lang="ko-KR" altLang="en-US" sz="1200" b="1">
                <a:solidFill>
                  <a:srgbClr val="0070C0"/>
                </a:solidFill>
              </a:rPr>
              <a:t>진입</a:t>
            </a:r>
            <a:r>
              <a:rPr lang="en-US" altLang="ko-KR" sz="1200" b="1">
                <a:solidFill>
                  <a:srgbClr val="0070C0"/>
                </a:solidFill>
              </a:rPr>
              <a:t>&gt;</a:t>
            </a:r>
            <a:endParaRPr lang="x-none" sz="1200" b="1">
              <a:solidFill>
                <a:srgbClr val="0070C0"/>
              </a:solidFill>
            </a:endParaRPr>
          </a:p>
        </p:txBody>
      </p:sp>
      <p:sp>
        <p:nvSpPr>
          <p:cNvPr id="13" name="직사각형 12">
            <a:extLst>
              <a:ext uri="{FF2B5EF4-FFF2-40B4-BE49-F238E27FC236}">
                <a16:creationId xmlns:a16="http://schemas.microsoft.com/office/drawing/2014/main" id="{7F6FF102-8241-3409-5F2E-C0F329E80D5D}"/>
              </a:ext>
            </a:extLst>
          </p:cNvPr>
          <p:cNvSpPr/>
          <p:nvPr/>
        </p:nvSpPr>
        <p:spPr>
          <a:xfrm>
            <a:off x="-9208233" y="881764"/>
            <a:ext cx="9198501" cy="534545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11A8249E-0CBD-8A03-94B7-26FD01E57AAE}"/>
              </a:ext>
            </a:extLst>
          </p:cNvPr>
          <p:cNvSpPr txBox="1"/>
          <p:nvPr/>
        </p:nvSpPr>
        <p:spPr>
          <a:xfrm>
            <a:off x="-8759420" y="1139861"/>
            <a:ext cx="2687613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x-none" altLang="en-US" sz="1100" b="1" dirty="0"/>
              <a:t>학생 </a:t>
            </a:r>
            <a:r>
              <a:rPr lang="ko-KR" altLang="en-US" sz="1100" b="1" dirty="0"/>
              <a:t>리포트</a:t>
            </a:r>
            <a:endParaRPr lang="en-US" altLang="ko-KR" sz="1050" b="1" dirty="0"/>
          </a:p>
        </p:txBody>
      </p:sp>
      <p:pic>
        <p:nvPicPr>
          <p:cNvPr id="27" name="Graphic 11">
            <a:extLst>
              <a:ext uri="{FF2B5EF4-FFF2-40B4-BE49-F238E27FC236}">
                <a16:creationId xmlns:a16="http://schemas.microsoft.com/office/drawing/2014/main" id="{0229EADD-C64B-7302-AA16-6F3EEE4C55D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-7849679" y="1143703"/>
            <a:ext cx="155002" cy="155002"/>
          </a:xfrm>
          <a:prstGeom prst="rect">
            <a:avLst/>
          </a:prstGeom>
        </p:spPr>
      </p:pic>
      <p:grpSp>
        <p:nvGrpSpPr>
          <p:cNvPr id="38" name="그룹 37">
            <a:extLst>
              <a:ext uri="{FF2B5EF4-FFF2-40B4-BE49-F238E27FC236}">
                <a16:creationId xmlns:a16="http://schemas.microsoft.com/office/drawing/2014/main" id="{B2DEB153-7382-B038-22BF-CDACDBF4DE0B}"/>
              </a:ext>
            </a:extLst>
          </p:cNvPr>
          <p:cNvGrpSpPr/>
          <p:nvPr/>
        </p:nvGrpSpPr>
        <p:grpSpPr>
          <a:xfrm>
            <a:off x="-1439483" y="1139861"/>
            <a:ext cx="1123678" cy="195246"/>
            <a:chOff x="3386022" y="1238010"/>
            <a:chExt cx="1123678" cy="195246"/>
          </a:xfrm>
        </p:grpSpPr>
        <p:sp>
          <p:nvSpPr>
            <p:cNvPr id="39" name="2020년 6월 09일">
              <a:extLst>
                <a:ext uri="{FF2B5EF4-FFF2-40B4-BE49-F238E27FC236}">
                  <a16:creationId xmlns:a16="http://schemas.microsoft.com/office/drawing/2014/main" id="{303A4B70-1134-B595-09C0-FD916D31272F}"/>
                </a:ext>
              </a:extLst>
            </p:cNvPr>
            <p:cNvSpPr txBox="1"/>
            <p:nvPr/>
          </p:nvSpPr>
          <p:spPr>
            <a:xfrm>
              <a:off x="3684153" y="1238010"/>
              <a:ext cx="825547" cy="195246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="" xmlns:ma14="http://schemas.microsoft.com/office/mac/drawingml/2011/main" xmlns:a14="http://schemas.microsoft.com/office/drawing/2010/main" xmlns:m="http://schemas.openxmlformats.org/officeDocument/2006/math" val="1"/>
              </a:ext>
            </a:extLst>
          </p:spPr>
          <p:txBody>
            <a:bodyPr wrap="none" lIns="35719" tIns="35719" rIns="35719" bIns="35719" anchor="ctr">
              <a:spAutoFit/>
            </a:bodyPr>
            <a:lstStyle>
              <a:lvl1pPr>
                <a:defRPr sz="1300">
                  <a:solidFill>
                    <a:srgbClr val="343434"/>
                  </a:solidFill>
                  <a:latin typeface="Apple SD 산돌고딕 Neo 볼드체"/>
                  <a:ea typeface="Apple SD 산돌고딕 Neo 볼드체"/>
                  <a:cs typeface="Apple SD 산돌고딕 Neo 볼드체"/>
                  <a:sym typeface="Apple SD 산돌고딕 Neo 볼드체"/>
                </a:defRPr>
              </a:lvl1pPr>
            </a:lstStyle>
            <a:p>
              <a:pPr algn="ctr"/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2024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년 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3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~</a:t>
              </a:r>
              <a:r>
                <a:rPr lang="en-US" altLang="ko-KR" sz="800" b="1" dirty="0">
                  <a:solidFill>
                    <a:srgbClr val="7E44FB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6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endParaRPr sz="800" dirty="0">
                <a:solidFill>
                  <a:prstClr val="black">
                    <a:lumMod val="50000"/>
                    <a:lumOff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46" name="꺽쇠.png" descr="꺽쇠.png">
              <a:extLst>
                <a:ext uri="{FF2B5EF4-FFF2-40B4-BE49-F238E27FC236}">
                  <a16:creationId xmlns:a16="http://schemas.microsoft.com/office/drawing/2014/main" id="{C455D92E-839D-B976-70A9-2D7861B18977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 flipH="1">
              <a:off x="3386022" y="1299227"/>
              <a:ext cx="98011" cy="98011"/>
            </a:xfrm>
            <a:prstGeom prst="rect">
              <a:avLst/>
            </a:prstGeom>
            <a:ln w="12700">
              <a:miter lim="400000"/>
            </a:ln>
          </p:spPr>
        </p:pic>
      </p:grpSp>
      <p:cxnSp>
        <p:nvCxnSpPr>
          <p:cNvPr id="47" name="직선 연결선 46">
            <a:extLst>
              <a:ext uri="{FF2B5EF4-FFF2-40B4-BE49-F238E27FC236}">
                <a16:creationId xmlns:a16="http://schemas.microsoft.com/office/drawing/2014/main" id="{5490ACA7-331A-1C0F-02F8-6BFDFE4367CA}"/>
              </a:ext>
            </a:extLst>
          </p:cNvPr>
          <p:cNvCxnSpPr/>
          <p:nvPr/>
        </p:nvCxnSpPr>
        <p:spPr>
          <a:xfrm>
            <a:off x="-3740358" y="2126475"/>
            <a:ext cx="0" cy="2238809"/>
          </a:xfrm>
          <a:prstGeom prst="line">
            <a:avLst/>
          </a:prstGeom>
          <a:ln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2275BF4B-0A9F-0E16-D2B9-EFAF3F3FF708}"/>
              </a:ext>
            </a:extLst>
          </p:cNvPr>
          <p:cNvSpPr txBox="1"/>
          <p:nvPr/>
        </p:nvSpPr>
        <p:spPr>
          <a:xfrm>
            <a:off x="-8775780" y="1927715"/>
            <a:ext cx="68608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dirty="0">
                <a:solidFill>
                  <a:prstClr val="black"/>
                </a:solidFill>
              </a:rPr>
              <a:t>학생 분포도</a:t>
            </a:r>
            <a:endParaRPr kumimoji="1" lang="x-none" altLang="en-US" sz="1000" dirty="0">
              <a:solidFill>
                <a:prstClr val="black"/>
              </a:solidFill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C65BAC8F-B37D-715B-E5DC-F254991A647A}"/>
              </a:ext>
            </a:extLst>
          </p:cNvPr>
          <p:cNvSpPr txBox="1"/>
          <p:nvPr/>
        </p:nvSpPr>
        <p:spPr>
          <a:xfrm>
            <a:off x="-6802159" y="4316096"/>
            <a:ext cx="836768" cy="107722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700" dirty="0">
                <a:solidFill>
                  <a:schemeClr val="bg2">
                    <a:lumMod val="10000"/>
                  </a:schemeClr>
                </a:solidFill>
              </a:rPr>
              <a:t>학습량 </a:t>
            </a:r>
            <a:r>
              <a:rPr kumimoji="1" lang="en-US" altLang="ko-KR" sz="700" dirty="0">
                <a:solidFill>
                  <a:schemeClr val="bg2">
                    <a:lumMod val="10000"/>
                  </a:schemeClr>
                </a:solidFill>
              </a:rPr>
              <a:t>(</a:t>
            </a:r>
            <a:r>
              <a:rPr kumimoji="1" lang="ko-KR" altLang="en-US" sz="700" dirty="0">
                <a:solidFill>
                  <a:schemeClr val="bg2">
                    <a:lumMod val="10000"/>
                  </a:schemeClr>
                </a:solidFill>
              </a:rPr>
              <a:t>문제풀이</a:t>
            </a:r>
            <a:r>
              <a:rPr kumimoji="1" lang="en-US" altLang="ko-KR" sz="700" dirty="0">
                <a:solidFill>
                  <a:schemeClr val="bg2">
                    <a:lumMod val="10000"/>
                  </a:schemeClr>
                </a:solidFill>
              </a:rPr>
              <a:t> </a:t>
            </a:r>
            <a:r>
              <a:rPr kumimoji="1" lang="ko-KR" altLang="en-US" sz="700" dirty="0">
                <a:solidFill>
                  <a:schemeClr val="bg2">
                    <a:lumMod val="10000"/>
                  </a:schemeClr>
                </a:solidFill>
              </a:rPr>
              <a:t>수</a:t>
            </a:r>
            <a:r>
              <a:rPr kumimoji="1" lang="en-US" altLang="ko-KR" sz="700" dirty="0">
                <a:solidFill>
                  <a:schemeClr val="bg2">
                    <a:lumMod val="10000"/>
                  </a:schemeClr>
                </a:solidFill>
              </a:rPr>
              <a:t>)</a:t>
            </a:r>
            <a:endParaRPr kumimoji="1" lang="x-none" altLang="en-US" sz="700" dirty="0">
              <a:solidFill>
                <a:schemeClr val="bg2">
                  <a:lumMod val="10000"/>
                </a:schemeClr>
              </a:solidFill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D50183F8-CC9F-6655-6D37-3A378A3F7573}"/>
              </a:ext>
            </a:extLst>
          </p:cNvPr>
          <p:cNvSpPr txBox="1"/>
          <p:nvPr/>
        </p:nvSpPr>
        <p:spPr>
          <a:xfrm>
            <a:off x="-7118140" y="4212110"/>
            <a:ext cx="105798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100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408" name="TextBox 1407">
            <a:extLst>
              <a:ext uri="{FF2B5EF4-FFF2-40B4-BE49-F238E27FC236}">
                <a16:creationId xmlns:a16="http://schemas.microsoft.com/office/drawing/2014/main" id="{8706FB83-5C8A-902F-7B1D-4CB36A38D1BC}"/>
              </a:ext>
            </a:extLst>
          </p:cNvPr>
          <p:cNvSpPr txBox="1"/>
          <p:nvPr/>
        </p:nvSpPr>
        <p:spPr>
          <a:xfrm>
            <a:off x="-8626294" y="4214191"/>
            <a:ext cx="35266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graphicFrame>
        <p:nvGraphicFramePr>
          <p:cNvPr id="1409" name="표 752">
            <a:extLst>
              <a:ext uri="{FF2B5EF4-FFF2-40B4-BE49-F238E27FC236}">
                <a16:creationId xmlns:a16="http://schemas.microsoft.com/office/drawing/2014/main" id="{1654EF52-39AA-402C-B3B3-28B709784022}"/>
              </a:ext>
            </a:extLst>
          </p:cNvPr>
          <p:cNvGraphicFramePr>
            <a:graphicFrameLocks noGrp="1"/>
          </p:cNvGraphicFramePr>
          <p:nvPr/>
        </p:nvGraphicFramePr>
        <p:xfrm>
          <a:off x="-8621330" y="2154139"/>
          <a:ext cx="4697544" cy="205900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87193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587193">
                  <a:extLst>
                    <a:ext uri="{9D8B030D-6E8A-4147-A177-3AD203B41FA5}">
                      <a16:colId xmlns:a16="http://schemas.microsoft.com/office/drawing/2014/main" val="2816591719"/>
                    </a:ext>
                  </a:extLst>
                </a:gridCol>
                <a:gridCol w="587193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587193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587193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587193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  <a:gridCol w="587193">
                  <a:extLst>
                    <a:ext uri="{9D8B030D-6E8A-4147-A177-3AD203B41FA5}">
                      <a16:colId xmlns:a16="http://schemas.microsoft.com/office/drawing/2014/main" val="2164781368"/>
                    </a:ext>
                  </a:extLst>
                </a:gridCol>
                <a:gridCol w="587193">
                  <a:extLst>
                    <a:ext uri="{9D8B030D-6E8A-4147-A177-3AD203B41FA5}">
                      <a16:colId xmlns:a16="http://schemas.microsoft.com/office/drawing/2014/main" val="363298019"/>
                    </a:ext>
                  </a:extLst>
                </a:gridCol>
              </a:tblGrid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5892381"/>
                  </a:ext>
                </a:extLst>
              </a:tr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85490342"/>
                  </a:ext>
                </a:extLst>
              </a:tr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sp>
        <p:nvSpPr>
          <p:cNvPr id="1410" name="직사각형 1409">
            <a:extLst>
              <a:ext uri="{FF2B5EF4-FFF2-40B4-BE49-F238E27FC236}">
                <a16:creationId xmlns:a16="http://schemas.microsoft.com/office/drawing/2014/main" id="{9E399DEB-B74F-36DC-B71C-C24A24E63E99}"/>
              </a:ext>
            </a:extLst>
          </p:cNvPr>
          <p:cNvSpPr/>
          <p:nvPr/>
        </p:nvSpPr>
        <p:spPr>
          <a:xfrm>
            <a:off x="-8626891" y="2154758"/>
            <a:ext cx="2353859" cy="1030634"/>
          </a:xfrm>
          <a:prstGeom prst="rect">
            <a:avLst/>
          </a:prstGeom>
          <a:solidFill>
            <a:srgbClr val="F0F7ED">
              <a:alpha val="65000"/>
            </a:srgb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411" name="TextBox 1410">
            <a:extLst>
              <a:ext uri="{FF2B5EF4-FFF2-40B4-BE49-F238E27FC236}">
                <a16:creationId xmlns:a16="http://schemas.microsoft.com/office/drawing/2014/main" id="{0DA3F8F3-C34D-6754-9123-38DACE43C059}"/>
              </a:ext>
            </a:extLst>
          </p:cNvPr>
          <p:cNvSpPr txBox="1"/>
          <p:nvPr/>
        </p:nvSpPr>
        <p:spPr>
          <a:xfrm>
            <a:off x="-7875083" y="4216959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50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412" name="TextBox 1411">
            <a:extLst>
              <a:ext uri="{FF2B5EF4-FFF2-40B4-BE49-F238E27FC236}">
                <a16:creationId xmlns:a16="http://schemas.microsoft.com/office/drawing/2014/main" id="{C81C31FD-83B2-B2DE-7CEC-2681F172978B}"/>
              </a:ext>
            </a:extLst>
          </p:cNvPr>
          <p:cNvSpPr txBox="1"/>
          <p:nvPr/>
        </p:nvSpPr>
        <p:spPr>
          <a:xfrm rot="16200000">
            <a:off x="-9054112" y="3080632"/>
            <a:ext cx="431208" cy="107722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700" dirty="0" err="1">
                <a:solidFill>
                  <a:prstClr val="black"/>
                </a:solidFill>
              </a:rPr>
              <a:t>정답률</a:t>
            </a:r>
            <a:r>
              <a:rPr kumimoji="1" lang="ko-KR" altLang="en-US" sz="700" dirty="0">
                <a:solidFill>
                  <a:prstClr val="black"/>
                </a:solidFill>
              </a:rPr>
              <a:t> </a:t>
            </a:r>
            <a:r>
              <a:rPr kumimoji="1" lang="en-US" altLang="ko-KR" sz="700" dirty="0">
                <a:solidFill>
                  <a:prstClr val="black"/>
                </a:solidFill>
              </a:rPr>
              <a:t>(%)</a:t>
            </a:r>
            <a:endParaRPr kumimoji="1" lang="x-none" altLang="en-US" sz="700" dirty="0">
              <a:solidFill>
                <a:prstClr val="black"/>
              </a:solidFill>
            </a:endParaRPr>
          </a:p>
        </p:txBody>
      </p:sp>
      <p:sp>
        <p:nvSpPr>
          <p:cNvPr id="1413" name="TextBox 1412">
            <a:extLst>
              <a:ext uri="{FF2B5EF4-FFF2-40B4-BE49-F238E27FC236}">
                <a16:creationId xmlns:a16="http://schemas.microsoft.com/office/drawing/2014/main" id="{ACFD7AF2-21A1-0542-AFB7-5447E2C82BE2}"/>
              </a:ext>
            </a:extLst>
          </p:cNvPr>
          <p:cNvSpPr txBox="1"/>
          <p:nvPr/>
        </p:nvSpPr>
        <p:spPr>
          <a:xfrm>
            <a:off x="-8700525" y="4158288"/>
            <a:ext cx="35266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414" name="TextBox 1413">
            <a:extLst>
              <a:ext uri="{FF2B5EF4-FFF2-40B4-BE49-F238E27FC236}">
                <a16:creationId xmlns:a16="http://schemas.microsoft.com/office/drawing/2014/main" id="{C629C390-54D2-FE55-F264-AC12BD9B8F09}"/>
              </a:ext>
            </a:extLst>
          </p:cNvPr>
          <p:cNvSpPr txBox="1"/>
          <p:nvPr/>
        </p:nvSpPr>
        <p:spPr>
          <a:xfrm>
            <a:off x="-8718217" y="2619467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75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415" name="TextBox 1414">
            <a:extLst>
              <a:ext uri="{FF2B5EF4-FFF2-40B4-BE49-F238E27FC236}">
                <a16:creationId xmlns:a16="http://schemas.microsoft.com/office/drawing/2014/main" id="{E65ED4A1-62E0-DF84-357B-5C6B5657B177}"/>
              </a:ext>
            </a:extLst>
          </p:cNvPr>
          <p:cNvSpPr txBox="1"/>
          <p:nvPr/>
        </p:nvSpPr>
        <p:spPr>
          <a:xfrm>
            <a:off x="-8756602" y="2135252"/>
            <a:ext cx="105798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100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416" name="직사각형 1415">
            <a:extLst>
              <a:ext uri="{FF2B5EF4-FFF2-40B4-BE49-F238E27FC236}">
                <a16:creationId xmlns:a16="http://schemas.microsoft.com/office/drawing/2014/main" id="{2180CC53-79B9-8B7C-5964-D6B7E8267F96}"/>
              </a:ext>
            </a:extLst>
          </p:cNvPr>
          <p:cNvSpPr/>
          <p:nvPr/>
        </p:nvSpPr>
        <p:spPr>
          <a:xfrm>
            <a:off x="-8628659" y="3188676"/>
            <a:ext cx="2353859" cy="1030634"/>
          </a:xfrm>
          <a:prstGeom prst="rect">
            <a:avLst/>
          </a:prstGeom>
          <a:solidFill>
            <a:srgbClr val="FED5D6">
              <a:alpha val="65000"/>
            </a:srgb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417" name="TextBox 1416">
            <a:extLst>
              <a:ext uri="{FF2B5EF4-FFF2-40B4-BE49-F238E27FC236}">
                <a16:creationId xmlns:a16="http://schemas.microsoft.com/office/drawing/2014/main" id="{51128938-82E9-B06C-C96C-3864A78A7654}"/>
              </a:ext>
            </a:extLst>
          </p:cNvPr>
          <p:cNvSpPr txBox="1"/>
          <p:nvPr/>
        </p:nvSpPr>
        <p:spPr>
          <a:xfrm>
            <a:off x="-8722672" y="3657446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25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418" name="TextBox 1417">
            <a:extLst>
              <a:ext uri="{FF2B5EF4-FFF2-40B4-BE49-F238E27FC236}">
                <a16:creationId xmlns:a16="http://schemas.microsoft.com/office/drawing/2014/main" id="{E8187F5D-4B75-C3DB-44E9-9AC53EBC6A2F}"/>
              </a:ext>
            </a:extLst>
          </p:cNvPr>
          <p:cNvSpPr txBox="1"/>
          <p:nvPr/>
        </p:nvSpPr>
        <p:spPr>
          <a:xfrm>
            <a:off x="-8718425" y="3150063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50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419" name="직사각형 1418">
            <a:extLst>
              <a:ext uri="{FF2B5EF4-FFF2-40B4-BE49-F238E27FC236}">
                <a16:creationId xmlns:a16="http://schemas.microsoft.com/office/drawing/2014/main" id="{0089F07F-5BC3-3FF3-C0AB-C77CEABB70EC}"/>
              </a:ext>
            </a:extLst>
          </p:cNvPr>
          <p:cNvSpPr/>
          <p:nvPr/>
        </p:nvSpPr>
        <p:spPr>
          <a:xfrm>
            <a:off x="-6262676" y="3180601"/>
            <a:ext cx="2353859" cy="1030634"/>
          </a:xfrm>
          <a:prstGeom prst="rect">
            <a:avLst/>
          </a:prstGeom>
          <a:solidFill>
            <a:srgbClr val="FEEEE6">
              <a:alpha val="65000"/>
            </a:srgb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420" name="TextBox 1419">
            <a:extLst>
              <a:ext uri="{FF2B5EF4-FFF2-40B4-BE49-F238E27FC236}">
                <a16:creationId xmlns:a16="http://schemas.microsoft.com/office/drawing/2014/main" id="{DB95A8EF-04FE-91A2-F922-1788147D55AB}"/>
              </a:ext>
            </a:extLst>
          </p:cNvPr>
          <p:cNvSpPr txBox="1"/>
          <p:nvPr/>
        </p:nvSpPr>
        <p:spPr>
          <a:xfrm>
            <a:off x="-6325931" y="4205835"/>
            <a:ext cx="105798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150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421" name="TextBox 1420">
            <a:extLst>
              <a:ext uri="{FF2B5EF4-FFF2-40B4-BE49-F238E27FC236}">
                <a16:creationId xmlns:a16="http://schemas.microsoft.com/office/drawing/2014/main" id="{0B35BD94-2B5F-3858-6FC6-74F6D1C0B03E}"/>
              </a:ext>
            </a:extLst>
          </p:cNvPr>
          <p:cNvSpPr txBox="1"/>
          <p:nvPr/>
        </p:nvSpPr>
        <p:spPr>
          <a:xfrm>
            <a:off x="-5545057" y="4207000"/>
            <a:ext cx="105798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200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422" name="TextBox 1421">
            <a:extLst>
              <a:ext uri="{FF2B5EF4-FFF2-40B4-BE49-F238E27FC236}">
                <a16:creationId xmlns:a16="http://schemas.microsoft.com/office/drawing/2014/main" id="{3A0231AD-FFBA-9CCA-CC68-9B7E2F656E9A}"/>
              </a:ext>
            </a:extLst>
          </p:cNvPr>
          <p:cNvSpPr txBox="1"/>
          <p:nvPr/>
        </p:nvSpPr>
        <p:spPr>
          <a:xfrm>
            <a:off x="-4765388" y="4213142"/>
            <a:ext cx="105798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250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423" name="TextBox 1422">
            <a:extLst>
              <a:ext uri="{FF2B5EF4-FFF2-40B4-BE49-F238E27FC236}">
                <a16:creationId xmlns:a16="http://schemas.microsoft.com/office/drawing/2014/main" id="{29FC085A-B8D4-8BEE-7CC9-E67A261F55F1}"/>
              </a:ext>
            </a:extLst>
          </p:cNvPr>
          <p:cNvSpPr txBox="1"/>
          <p:nvPr/>
        </p:nvSpPr>
        <p:spPr>
          <a:xfrm>
            <a:off x="-4013807" y="4212110"/>
            <a:ext cx="105798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300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424" name="직사각형 1423">
            <a:extLst>
              <a:ext uri="{FF2B5EF4-FFF2-40B4-BE49-F238E27FC236}">
                <a16:creationId xmlns:a16="http://schemas.microsoft.com/office/drawing/2014/main" id="{C3A2B29E-9031-64A7-BB67-F61F379FC34C}"/>
              </a:ext>
            </a:extLst>
          </p:cNvPr>
          <p:cNvSpPr/>
          <p:nvPr/>
        </p:nvSpPr>
        <p:spPr>
          <a:xfrm>
            <a:off x="-6270447" y="2157192"/>
            <a:ext cx="2352222" cy="1030634"/>
          </a:xfrm>
          <a:prstGeom prst="rect">
            <a:avLst/>
          </a:prstGeom>
          <a:solidFill>
            <a:srgbClr val="D5E7F5">
              <a:alpha val="65000"/>
            </a:srgb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426" name="사각형: 둥근 모서리 1425">
            <a:extLst>
              <a:ext uri="{FF2B5EF4-FFF2-40B4-BE49-F238E27FC236}">
                <a16:creationId xmlns:a16="http://schemas.microsoft.com/office/drawing/2014/main" id="{21F28095-9245-EBB4-91EF-F0B9832C152D}"/>
              </a:ext>
            </a:extLst>
          </p:cNvPr>
          <p:cNvSpPr/>
          <p:nvPr/>
        </p:nvSpPr>
        <p:spPr>
          <a:xfrm>
            <a:off x="-744025" y="1535398"/>
            <a:ext cx="396937" cy="351244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2000" b="1" dirty="0">
                <a:solidFill>
                  <a:schemeClr val="tx1"/>
                </a:solidFill>
              </a:rPr>
              <a:t>+</a:t>
            </a:r>
            <a:endParaRPr lang="ko-KR" altLang="en-US" sz="2000" b="1" dirty="0">
              <a:solidFill>
                <a:schemeClr val="tx1"/>
              </a:solidFill>
            </a:endParaRPr>
          </a:p>
        </p:txBody>
      </p:sp>
      <p:sp>
        <p:nvSpPr>
          <p:cNvPr id="1427" name="TextBox 1426">
            <a:extLst>
              <a:ext uri="{FF2B5EF4-FFF2-40B4-BE49-F238E27FC236}">
                <a16:creationId xmlns:a16="http://schemas.microsoft.com/office/drawing/2014/main" id="{7A5554F0-9DED-75FB-4010-1C6804B0AF7E}"/>
              </a:ext>
            </a:extLst>
          </p:cNvPr>
          <p:cNvSpPr txBox="1"/>
          <p:nvPr/>
        </p:nvSpPr>
        <p:spPr>
          <a:xfrm>
            <a:off x="-3646912" y="2144713"/>
            <a:ext cx="1405834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>
                <a:solidFill>
                  <a:prstClr val="black"/>
                </a:solidFill>
              </a:rPr>
              <a:t>선택된 그룹이 없습니다</a:t>
            </a:r>
            <a:r>
              <a:rPr kumimoji="1" lang="en-US" altLang="ko-KR" sz="1000" b="1" dirty="0">
                <a:solidFill>
                  <a:prstClr val="black"/>
                </a:solidFill>
              </a:rPr>
              <a:t>.</a:t>
            </a:r>
            <a:endParaRPr kumimoji="1" lang="x-none" altLang="en-US" sz="1000" dirty="0">
              <a:solidFill>
                <a:prstClr val="black"/>
              </a:solidFill>
            </a:endParaRPr>
          </a:p>
        </p:txBody>
      </p:sp>
      <p:sp>
        <p:nvSpPr>
          <p:cNvPr id="1432" name="직사각형 1431">
            <a:extLst>
              <a:ext uri="{FF2B5EF4-FFF2-40B4-BE49-F238E27FC236}">
                <a16:creationId xmlns:a16="http://schemas.microsoft.com/office/drawing/2014/main" id="{24B13B65-A4B6-48E4-0C8F-96AE2444A796}"/>
              </a:ext>
            </a:extLst>
          </p:cNvPr>
          <p:cNvSpPr/>
          <p:nvPr/>
        </p:nvSpPr>
        <p:spPr>
          <a:xfrm>
            <a:off x="-8886228" y="1935667"/>
            <a:ext cx="8570423" cy="2567445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grpSp>
        <p:nvGrpSpPr>
          <p:cNvPr id="1444" name="Group 22">
            <a:extLst>
              <a:ext uri="{FF2B5EF4-FFF2-40B4-BE49-F238E27FC236}">
                <a16:creationId xmlns:a16="http://schemas.microsoft.com/office/drawing/2014/main" id="{BC25B8D5-4184-8ACD-005B-326CF4D15B9B}"/>
              </a:ext>
            </a:extLst>
          </p:cNvPr>
          <p:cNvGrpSpPr/>
          <p:nvPr/>
        </p:nvGrpSpPr>
        <p:grpSpPr>
          <a:xfrm>
            <a:off x="-5574858" y="2442847"/>
            <a:ext cx="2303837" cy="790705"/>
            <a:chOff x="4873381" y="-1893849"/>
            <a:chExt cx="2303837" cy="790705"/>
          </a:xfrm>
        </p:grpSpPr>
        <p:sp>
          <p:nvSpPr>
            <p:cNvPr id="1445" name="TextBox 1444">
              <a:extLst>
                <a:ext uri="{FF2B5EF4-FFF2-40B4-BE49-F238E27FC236}">
                  <a16:creationId xmlns:a16="http://schemas.microsoft.com/office/drawing/2014/main" id="{6EBE16E9-A70D-5101-7B41-8D2EA6B6FF56}"/>
                </a:ext>
              </a:extLst>
            </p:cNvPr>
            <p:cNvSpPr txBox="1"/>
            <p:nvPr/>
          </p:nvSpPr>
          <p:spPr>
            <a:xfrm>
              <a:off x="4873381" y="-1893849"/>
              <a:ext cx="230383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900" b="1" dirty="0">
                  <a:solidFill>
                    <a:prstClr val="black"/>
                  </a:solidFill>
                </a:rPr>
                <a:t>아직 개설된 과목이 없습니다</a:t>
              </a:r>
              <a:r>
                <a:rPr lang="en-US" altLang="ko-KR" sz="900" b="1" dirty="0">
                  <a:solidFill>
                    <a:prstClr val="black"/>
                  </a:solidFill>
                </a:rPr>
                <a:t>.</a:t>
              </a:r>
            </a:p>
            <a:p>
              <a:pPr algn="ctr"/>
              <a:r>
                <a:rPr lang="ko-KR" altLang="en-US" sz="900" b="1" dirty="0">
                  <a:solidFill>
                    <a:prstClr val="black"/>
                  </a:solidFill>
                </a:rPr>
                <a:t>과목을 개설하고 리포트를 확인해보세요</a:t>
              </a:r>
              <a:r>
                <a:rPr lang="en-US" altLang="ko-KR" sz="900" b="1" dirty="0">
                  <a:solidFill>
                    <a:prstClr val="black"/>
                  </a:solidFill>
                </a:rPr>
                <a:t>!</a:t>
              </a:r>
            </a:p>
          </p:txBody>
        </p:sp>
        <p:sp>
          <p:nvSpPr>
            <p:cNvPr id="1446" name="모서리가 둥근 직사각형 18">
              <a:extLst>
                <a:ext uri="{FF2B5EF4-FFF2-40B4-BE49-F238E27FC236}">
                  <a16:creationId xmlns:a16="http://schemas.microsoft.com/office/drawing/2014/main" id="{782FC7CE-E58C-FD2A-499F-591964C7B2EE}"/>
                </a:ext>
              </a:extLst>
            </p:cNvPr>
            <p:cNvSpPr/>
            <p:nvPr/>
          </p:nvSpPr>
          <p:spPr>
            <a:xfrm>
              <a:off x="5302889" y="-1413195"/>
              <a:ext cx="1388258" cy="310051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12700" cap="flat">
              <a:solidFill>
                <a:schemeClr val="tx1">
                  <a:lumMod val="75000"/>
                  <a:lumOff val="25000"/>
                </a:schemeClr>
              </a:solidFill>
              <a:miter lim="400000"/>
            </a:ln>
            <a:effectLst/>
          </p:spPr>
          <p:txBody>
            <a:bodyPr wrap="square" lIns="0" tIns="0" rIns="0" bIns="0" numCol="1" rtlCol="0" anchor="ctr" anchorCtr="0">
              <a:noAutofit/>
            </a:bodyPr>
            <a:lstStyle/>
            <a:p>
              <a:pPr algn="ctr" defTabSz="914309"/>
              <a:r>
                <a:rPr kumimoji="1" lang="ko-KR" altLang="en-US" sz="900"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과목 개설하기</a:t>
              </a:r>
              <a:endParaRPr kumimoji="1" lang="x-none" altLang="en-US" sz="90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</p:grpSp>
      <p:cxnSp>
        <p:nvCxnSpPr>
          <p:cNvPr id="1447" name="직선 연결선 1446">
            <a:extLst>
              <a:ext uri="{FF2B5EF4-FFF2-40B4-BE49-F238E27FC236}">
                <a16:creationId xmlns:a16="http://schemas.microsoft.com/office/drawing/2014/main" id="{64D155A7-E041-6EE0-934A-C734E8F56E92}"/>
              </a:ext>
            </a:extLst>
          </p:cNvPr>
          <p:cNvCxnSpPr/>
          <p:nvPr/>
        </p:nvCxnSpPr>
        <p:spPr>
          <a:xfrm>
            <a:off x="5375837" y="1933206"/>
            <a:ext cx="0" cy="2238809"/>
          </a:xfrm>
          <a:prstGeom prst="line">
            <a:avLst/>
          </a:prstGeom>
          <a:ln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448" name="모서리가 둥근 직사각형 1100">
            <a:extLst>
              <a:ext uri="{FF2B5EF4-FFF2-40B4-BE49-F238E27FC236}">
                <a16:creationId xmlns:a16="http://schemas.microsoft.com/office/drawing/2014/main" id="{B3217CC4-6EB8-79A3-572B-437E2702D268}"/>
              </a:ext>
            </a:extLst>
          </p:cNvPr>
          <p:cNvSpPr/>
          <p:nvPr/>
        </p:nvSpPr>
        <p:spPr>
          <a:xfrm>
            <a:off x="8817767" y="1198995"/>
            <a:ext cx="45719" cy="832716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sp>
        <p:nvSpPr>
          <p:cNvPr id="1453" name="TextBox 1452">
            <a:extLst>
              <a:ext uri="{FF2B5EF4-FFF2-40B4-BE49-F238E27FC236}">
                <a16:creationId xmlns:a16="http://schemas.microsoft.com/office/drawing/2014/main" id="{6751FE25-6482-D375-B29B-6A6162C2B47D}"/>
              </a:ext>
            </a:extLst>
          </p:cNvPr>
          <p:cNvSpPr txBox="1"/>
          <p:nvPr/>
        </p:nvSpPr>
        <p:spPr>
          <a:xfrm>
            <a:off x="313249" y="935431"/>
            <a:ext cx="938651" cy="16793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x-none" altLang="en-US" sz="1100" b="1" dirty="0"/>
              <a:t>학생 </a:t>
            </a:r>
            <a:r>
              <a:rPr lang="ko-KR" altLang="en-US" sz="1100" b="1" dirty="0"/>
              <a:t>리포트</a:t>
            </a:r>
            <a:endParaRPr lang="en-US" altLang="ko-KR" sz="1050" b="1" dirty="0"/>
          </a:p>
        </p:txBody>
      </p:sp>
      <p:pic>
        <p:nvPicPr>
          <p:cNvPr id="1454" name="Graphic 11">
            <a:extLst>
              <a:ext uri="{FF2B5EF4-FFF2-40B4-BE49-F238E27FC236}">
                <a16:creationId xmlns:a16="http://schemas.microsoft.com/office/drawing/2014/main" id="{761D3A04-3F1B-9472-38D8-D7870F5B96F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04668" y="940359"/>
            <a:ext cx="155002" cy="155002"/>
          </a:xfrm>
          <a:prstGeom prst="rect">
            <a:avLst/>
          </a:prstGeom>
        </p:spPr>
      </p:pic>
      <p:sp>
        <p:nvSpPr>
          <p:cNvPr id="991" name="사각형: 둥근 모서리 990">
            <a:extLst>
              <a:ext uri="{FF2B5EF4-FFF2-40B4-BE49-F238E27FC236}">
                <a16:creationId xmlns:a16="http://schemas.microsoft.com/office/drawing/2014/main" id="{59230E66-A257-6A90-28E5-F318CA05DE1B}"/>
              </a:ext>
            </a:extLst>
          </p:cNvPr>
          <p:cNvSpPr/>
          <p:nvPr/>
        </p:nvSpPr>
        <p:spPr>
          <a:xfrm>
            <a:off x="8372170" y="1342129"/>
            <a:ext cx="396937" cy="351244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2000" b="1" dirty="0">
                <a:solidFill>
                  <a:schemeClr val="tx1"/>
                </a:solidFill>
              </a:rPr>
              <a:t>+</a:t>
            </a:r>
            <a:endParaRPr lang="ko-KR" altLang="en-US" sz="2000" b="1" dirty="0">
              <a:solidFill>
                <a:schemeClr val="tx1"/>
              </a:solidFill>
            </a:endParaRPr>
          </a:p>
        </p:txBody>
      </p:sp>
      <p:sp>
        <p:nvSpPr>
          <p:cNvPr id="999" name="사각형: 둥근 모서리 998">
            <a:extLst>
              <a:ext uri="{FF2B5EF4-FFF2-40B4-BE49-F238E27FC236}">
                <a16:creationId xmlns:a16="http://schemas.microsoft.com/office/drawing/2014/main" id="{B0C25CD1-5F33-624E-A2C3-62AB1873283F}"/>
              </a:ext>
            </a:extLst>
          </p:cNvPr>
          <p:cNvSpPr/>
          <p:nvPr/>
        </p:nvSpPr>
        <p:spPr>
          <a:xfrm>
            <a:off x="270365" y="1339194"/>
            <a:ext cx="1821623" cy="313047"/>
          </a:xfrm>
          <a:prstGeom prst="roundRect">
            <a:avLst/>
          </a:prstGeom>
          <a:solidFill>
            <a:srgbClr val="7F7F7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50" b="1" dirty="0">
                <a:solidFill>
                  <a:schemeClr val="bg1"/>
                </a:solidFill>
              </a:rPr>
              <a:t>생활과 윤리 </a:t>
            </a:r>
            <a:r>
              <a:rPr lang="ko-KR" altLang="en-US" sz="1050" b="1" dirty="0" err="1">
                <a:solidFill>
                  <a:schemeClr val="bg1"/>
                </a:solidFill>
              </a:rPr>
              <a:t>보충반</a:t>
            </a:r>
            <a:endParaRPr lang="ko-KR" altLang="en-US" sz="1050" b="1" dirty="0">
              <a:solidFill>
                <a:schemeClr val="bg1"/>
              </a:solidFill>
            </a:endParaRPr>
          </a:p>
        </p:txBody>
      </p:sp>
      <p:sp>
        <p:nvSpPr>
          <p:cNvPr id="1000" name="사각형: 둥근 모서리 999">
            <a:extLst>
              <a:ext uri="{FF2B5EF4-FFF2-40B4-BE49-F238E27FC236}">
                <a16:creationId xmlns:a16="http://schemas.microsoft.com/office/drawing/2014/main" id="{AC28D42A-28A6-2F12-30F4-D4EA8CEAD6F1}"/>
              </a:ext>
            </a:extLst>
          </p:cNvPr>
          <p:cNvSpPr/>
          <p:nvPr/>
        </p:nvSpPr>
        <p:spPr>
          <a:xfrm>
            <a:off x="2167941" y="1329887"/>
            <a:ext cx="1719180" cy="32912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50" b="1" dirty="0">
                <a:solidFill>
                  <a:schemeClr val="tx1"/>
                </a:solidFill>
              </a:rPr>
              <a:t>생활과 윤리 </a:t>
            </a:r>
            <a:r>
              <a:rPr lang="ko-KR" altLang="en-US" sz="1050" b="1" dirty="0" err="1">
                <a:solidFill>
                  <a:schemeClr val="tx1"/>
                </a:solidFill>
              </a:rPr>
              <a:t>심화반</a:t>
            </a:r>
            <a:endParaRPr lang="ko-KR" altLang="en-US" sz="1050" b="1" dirty="0">
              <a:solidFill>
                <a:schemeClr val="tx1"/>
              </a:solidFill>
            </a:endParaRPr>
          </a:p>
        </p:txBody>
      </p:sp>
      <p:graphicFrame>
        <p:nvGraphicFramePr>
          <p:cNvPr id="3" name="Google Shape;912;p23">
            <a:extLst>
              <a:ext uri="{FF2B5EF4-FFF2-40B4-BE49-F238E27FC236}">
                <a16:creationId xmlns:a16="http://schemas.microsoft.com/office/drawing/2014/main" id="{BFC217A4-B2AF-2D28-7E06-E31E8062930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79153584"/>
              </p:ext>
            </p:extLst>
          </p:nvPr>
        </p:nvGraphicFramePr>
        <p:xfrm>
          <a:off x="9042400" y="1311015"/>
          <a:ext cx="3037052" cy="19948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9602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피드백 목록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보낸 이력이 없거나 이력 모두 삭제한 경우 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아직 보낸 메시지가 없습니다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문구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58535927"/>
                  </a:ext>
                </a:extLst>
              </a:tr>
              <a:tr h="19024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전체 학생 목록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모든 학생의 학습 이력이 없을 경우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학습량 모두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50%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미만으로 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사분면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(2C)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색상으로 표시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정렬 기준 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그룹별 고정 상태로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오름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내림 차순 정렬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동일한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정답률인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학생인 경우 번호가 빠른 순으로 정렬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51621555"/>
                  </a:ext>
                </a:extLst>
              </a:tr>
              <a:tr h="190240">
                <a:tc rowSpan="2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 리포트 최초 진입 데이터 없음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아직 개설된 과목이 없습니다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! 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과목을 개설하고 리포트를 확인해보세요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!”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문구와 과목 개설하기 버튼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6248594"/>
                  </a:ext>
                </a:extLst>
              </a:tr>
              <a:tr h="19024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4-1 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과목 개설하기 이동 버튼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개설하기 버튼 클릭 시 </a:t>
                      </a:r>
                      <a:r>
                        <a:rPr lang="en-US" altLang="ko-KR" sz="700" b="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02.myclass </a:t>
                      </a:r>
                      <a:r>
                        <a:rPr lang="ko-KR" altLang="en-US" sz="700" b="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개설</a:t>
                      </a:r>
                      <a:r>
                        <a:rPr lang="ko-KR" altLang="en-US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[TEA-NON-Open-001]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화면 이동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8156278"/>
                  </a:ext>
                </a:extLst>
              </a:tr>
            </a:tbl>
          </a:graphicData>
        </a:graphic>
      </p:graphicFrame>
      <p:sp>
        <p:nvSpPr>
          <p:cNvPr id="12" name="Rectangle 4">
            <a:extLst>
              <a:ext uri="{FF2B5EF4-FFF2-40B4-BE49-F238E27FC236}">
                <a16:creationId xmlns:a16="http://schemas.microsoft.com/office/drawing/2014/main" id="{FE553A53-91FB-D99B-9A56-587B7D94071E}"/>
              </a:ext>
            </a:extLst>
          </p:cNvPr>
          <p:cNvSpPr/>
          <p:nvPr/>
        </p:nvSpPr>
        <p:spPr>
          <a:xfrm>
            <a:off x="-9248683" y="842541"/>
            <a:ext cx="9266371" cy="5544359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15" name="Circle">
            <a:extLst>
              <a:ext uri="{FF2B5EF4-FFF2-40B4-BE49-F238E27FC236}">
                <a16:creationId xmlns:a16="http://schemas.microsoft.com/office/drawing/2014/main" id="{76E6472A-8D36-0EAE-CA28-62E2667A6BD6}"/>
              </a:ext>
            </a:extLst>
          </p:cNvPr>
          <p:cNvSpPr/>
          <p:nvPr/>
        </p:nvSpPr>
        <p:spPr>
          <a:xfrm>
            <a:off x="-9271233" y="761676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6" name="Rounded Rectangle">
            <a:extLst>
              <a:ext uri="{FF2B5EF4-FFF2-40B4-BE49-F238E27FC236}">
                <a16:creationId xmlns:a16="http://schemas.microsoft.com/office/drawing/2014/main" id="{6DBA06E5-7B80-5E92-97AC-58EE28AC0E45}"/>
              </a:ext>
            </a:extLst>
          </p:cNvPr>
          <p:cNvSpPr/>
          <p:nvPr/>
        </p:nvSpPr>
        <p:spPr>
          <a:xfrm>
            <a:off x="-5157474" y="2946142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4-1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7" name="Circle">
            <a:extLst>
              <a:ext uri="{FF2B5EF4-FFF2-40B4-BE49-F238E27FC236}">
                <a16:creationId xmlns:a16="http://schemas.microsoft.com/office/drawing/2014/main" id="{A40662A4-6BA3-BBD7-BB8C-A2CDA86FA1DF}"/>
              </a:ext>
            </a:extLst>
          </p:cNvPr>
          <p:cNvSpPr/>
          <p:nvPr/>
        </p:nvSpPr>
        <p:spPr>
          <a:xfrm>
            <a:off x="218616" y="5914964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3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20" name="직사각형 19">
            <a:extLst>
              <a:ext uri="{FF2B5EF4-FFF2-40B4-BE49-F238E27FC236}">
                <a16:creationId xmlns:a16="http://schemas.microsoft.com/office/drawing/2014/main" id="{DB01CF06-C4BC-8033-A146-D7A95F0B758F}"/>
              </a:ext>
            </a:extLst>
          </p:cNvPr>
          <p:cNvSpPr/>
          <p:nvPr/>
        </p:nvSpPr>
        <p:spPr>
          <a:xfrm>
            <a:off x="153091" y="6432469"/>
            <a:ext cx="8879297" cy="1510470"/>
          </a:xfrm>
          <a:prstGeom prst="rect">
            <a:avLst/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1" name="직사각형 20">
            <a:extLst>
              <a:ext uri="{FF2B5EF4-FFF2-40B4-BE49-F238E27FC236}">
                <a16:creationId xmlns:a16="http://schemas.microsoft.com/office/drawing/2014/main" id="{CCEC1771-EFD8-1A4F-46AF-294F8FDFE89B}"/>
              </a:ext>
            </a:extLst>
          </p:cNvPr>
          <p:cNvSpPr/>
          <p:nvPr/>
        </p:nvSpPr>
        <p:spPr>
          <a:xfrm>
            <a:off x="143343" y="6748941"/>
            <a:ext cx="8794918" cy="2698735"/>
          </a:xfrm>
          <a:prstGeom prst="rect">
            <a:avLst/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FE557C7-3794-2DC7-EFAD-86687A172354}"/>
              </a:ext>
            </a:extLst>
          </p:cNvPr>
          <p:cNvSpPr txBox="1"/>
          <p:nvPr/>
        </p:nvSpPr>
        <p:spPr>
          <a:xfrm>
            <a:off x="318792" y="6024423"/>
            <a:ext cx="859210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1000" dirty="0">
                <a:solidFill>
                  <a:prstClr val="black"/>
                </a:solidFill>
              </a:rPr>
              <a:t>전체 학생 목록</a:t>
            </a:r>
          </a:p>
        </p:txBody>
      </p:sp>
      <p:grpSp>
        <p:nvGrpSpPr>
          <p:cNvPr id="23" name="그룹 22">
            <a:extLst>
              <a:ext uri="{FF2B5EF4-FFF2-40B4-BE49-F238E27FC236}">
                <a16:creationId xmlns:a16="http://schemas.microsoft.com/office/drawing/2014/main" id="{4CEF9DAE-9A35-4A4E-4F82-E01A03E65BC5}"/>
              </a:ext>
            </a:extLst>
          </p:cNvPr>
          <p:cNvGrpSpPr/>
          <p:nvPr/>
        </p:nvGrpSpPr>
        <p:grpSpPr>
          <a:xfrm>
            <a:off x="7058180" y="6015241"/>
            <a:ext cx="1681464" cy="216000"/>
            <a:chOff x="6664374" y="-513412"/>
            <a:chExt cx="1681464" cy="216000"/>
          </a:xfrm>
        </p:grpSpPr>
        <p:sp>
          <p:nvSpPr>
            <p:cNvPr id="24" name="직사각형 134">
              <a:extLst>
                <a:ext uri="{FF2B5EF4-FFF2-40B4-BE49-F238E27FC236}">
                  <a16:creationId xmlns:a16="http://schemas.microsoft.com/office/drawing/2014/main" id="{3815D838-3893-8A82-5D6C-8AE2874A2F42}"/>
                </a:ext>
              </a:extLst>
            </p:cNvPr>
            <p:cNvSpPr/>
            <p:nvPr/>
          </p:nvSpPr>
          <p:spPr>
            <a:xfrm>
              <a:off x="6664374" y="-513412"/>
              <a:ext cx="1681464" cy="216000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54000" rIns="54000"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atinLnBrk="0">
                <a:defRPr/>
              </a:pPr>
              <a:r>
                <a:rPr lang="ko-KR" altLang="en-US" sz="700" kern="0" dirty="0">
                  <a:solidFill>
                    <a:schemeClr val="bg1">
                      <a:lumMod val="75000"/>
                    </a:schemeClr>
                  </a:solidFill>
                </a:rPr>
                <a:t>이름을 검색하세요</a:t>
              </a:r>
              <a:r>
                <a:rPr lang="en-US" altLang="ko-KR" sz="700" kern="0" dirty="0">
                  <a:solidFill>
                    <a:schemeClr val="bg1">
                      <a:lumMod val="75000"/>
                    </a:schemeClr>
                  </a:solidFill>
                </a:rPr>
                <a:t>.</a:t>
              </a:r>
            </a:p>
          </p:txBody>
        </p:sp>
        <p:pic>
          <p:nvPicPr>
            <p:cNvPr id="25" name="그래픽 145" descr="돋보기 단색으로 채워진">
              <a:extLst>
                <a:ext uri="{FF2B5EF4-FFF2-40B4-BE49-F238E27FC236}">
                  <a16:creationId xmlns:a16="http://schemas.microsoft.com/office/drawing/2014/main" id="{30C0A8EF-8135-C8D0-78B4-D4D9F02D26E5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8138428" y="-467873"/>
              <a:ext cx="150108" cy="150108"/>
            </a:xfrm>
            <a:prstGeom prst="rect">
              <a:avLst/>
            </a:prstGeom>
          </p:spPr>
        </p:pic>
      </p:grpSp>
      <p:sp>
        <p:nvSpPr>
          <p:cNvPr id="26" name="직사각형 209">
            <a:extLst>
              <a:ext uri="{FF2B5EF4-FFF2-40B4-BE49-F238E27FC236}">
                <a16:creationId xmlns:a16="http://schemas.microsoft.com/office/drawing/2014/main" id="{ACDB502F-3032-4A7B-3F22-7FCE5EE90DE3}"/>
              </a:ext>
            </a:extLst>
          </p:cNvPr>
          <p:cNvSpPr/>
          <p:nvPr/>
        </p:nvSpPr>
        <p:spPr>
          <a:xfrm>
            <a:off x="6096338" y="6011215"/>
            <a:ext cx="900168" cy="21600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rIns="3600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atinLnBrk="0">
              <a:defRPr/>
            </a:pPr>
            <a:r>
              <a:rPr lang="ko-KR" altLang="en-US" sz="700" kern="0" dirty="0" err="1"/>
              <a:t>정답률</a:t>
            </a:r>
            <a:r>
              <a:rPr lang="ko-KR" altLang="en-US" sz="700" kern="0" dirty="0"/>
              <a:t> 낮은 순   </a:t>
            </a:r>
            <a:r>
              <a:rPr lang="en-US" altLang="ko-KR" sz="500" kern="0" dirty="0"/>
              <a:t>▼</a:t>
            </a:r>
            <a:endParaRPr lang="en-US" altLang="ko-KR" sz="700" kern="0" dirty="0"/>
          </a:p>
        </p:txBody>
      </p:sp>
      <p:graphicFrame>
        <p:nvGraphicFramePr>
          <p:cNvPr id="28" name="표 35">
            <a:extLst>
              <a:ext uri="{FF2B5EF4-FFF2-40B4-BE49-F238E27FC236}">
                <a16:creationId xmlns:a16="http://schemas.microsoft.com/office/drawing/2014/main" id="{4E275CF9-AE5D-0722-26BD-97D99FD77BE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44963341"/>
              </p:ext>
            </p:extLst>
          </p:nvPr>
        </p:nvGraphicFramePr>
        <p:xfrm>
          <a:off x="313249" y="6310012"/>
          <a:ext cx="8423324" cy="305889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98172">
                  <a:extLst>
                    <a:ext uri="{9D8B030D-6E8A-4147-A177-3AD203B41FA5}">
                      <a16:colId xmlns:a16="http://schemas.microsoft.com/office/drawing/2014/main" val="3591020648"/>
                    </a:ext>
                  </a:extLst>
                </a:gridCol>
                <a:gridCol w="1497996">
                  <a:extLst>
                    <a:ext uri="{9D8B030D-6E8A-4147-A177-3AD203B41FA5}">
                      <a16:colId xmlns:a16="http://schemas.microsoft.com/office/drawing/2014/main" val="1906216331"/>
                    </a:ext>
                  </a:extLst>
                </a:gridCol>
                <a:gridCol w="2963578">
                  <a:extLst>
                    <a:ext uri="{9D8B030D-6E8A-4147-A177-3AD203B41FA5}">
                      <a16:colId xmlns:a16="http://schemas.microsoft.com/office/drawing/2014/main" val="2581620136"/>
                    </a:ext>
                  </a:extLst>
                </a:gridCol>
                <a:gridCol w="2963578">
                  <a:extLst>
                    <a:ext uri="{9D8B030D-6E8A-4147-A177-3AD203B41FA5}">
                      <a16:colId xmlns:a16="http://schemas.microsoft.com/office/drawing/2014/main" val="2439303282"/>
                    </a:ext>
                  </a:extLst>
                </a:gridCol>
              </a:tblGrid>
              <a:tr h="225013"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6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학년</a:t>
                      </a:r>
                      <a:r>
                        <a:rPr lang="en-US" altLang="ko-KR" sz="6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6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반</a:t>
                      </a:r>
                      <a:r>
                        <a:rPr lang="en-US" altLang="ko-KR" sz="6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-</a:t>
                      </a:r>
                      <a:r>
                        <a:rPr lang="x-none" altLang="en-US" sz="6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번호 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x-none" altLang="en-US" sz="6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이름 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x-none" altLang="en-US" sz="600" b="1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문제풀이 </a:t>
                      </a:r>
                      <a:r>
                        <a:rPr lang="ko-KR" altLang="en-US" sz="600" b="1" dirty="0" err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정답률</a:t>
                      </a:r>
                      <a:endParaRPr lang="x-none" altLang="en-US" sz="6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b="1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문제풀이 학습량</a:t>
                      </a:r>
                      <a:endParaRPr lang="x-none" altLang="en-US" sz="6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85356648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x-none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1-1-1</a:t>
                      </a:r>
                      <a:endParaRPr kumimoji="0" lang="x-none" alt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강예빈</a:t>
                      </a:r>
                      <a:endParaRPr lang="x-none" altLang="en-US" sz="700" dirty="0"/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0%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0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개 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kumimoji="0" lang="en-US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0%)</a:t>
                      </a:r>
                      <a:endParaRPr kumimoji="0" lang="x-none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0307807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x-none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1-1-2</a:t>
                      </a:r>
                      <a:endParaRPr kumimoji="0" lang="x-none" alt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김가연</a:t>
                      </a:r>
                      <a:endParaRPr lang="x-none" altLang="en-US" sz="700" dirty="0"/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0%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0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개 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kumimoji="0" lang="en-US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0%)</a:t>
                      </a:r>
                      <a:endParaRPr kumimoji="0" lang="x-none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8655066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x-none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1-1-3</a:t>
                      </a:r>
                      <a:endParaRPr kumimoji="0" lang="x-none" alt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김아현</a:t>
                      </a:r>
                      <a:endParaRPr lang="x-none" altLang="en-US" sz="700" dirty="0"/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0%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0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개 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kumimoji="0" lang="en-US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0%)</a:t>
                      </a:r>
                      <a:endParaRPr kumimoji="0" lang="x-none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2026742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x-none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1-1-4</a:t>
                      </a:r>
                      <a:endParaRPr kumimoji="0" lang="x-none" alt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김영현</a:t>
                      </a:r>
                      <a:endParaRPr lang="x-none" altLang="en-US" sz="700" dirty="0"/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0%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0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개 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kumimoji="0" lang="en-US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0%)</a:t>
                      </a:r>
                      <a:endParaRPr kumimoji="0" lang="x-none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90350460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x-none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1-1-5</a:t>
                      </a:r>
                      <a:endParaRPr kumimoji="0" lang="x-none" alt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나서희</a:t>
                      </a:r>
                      <a:endParaRPr lang="x-none" altLang="en-US" sz="700" dirty="0"/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0%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0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개 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kumimoji="0" lang="en-US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0%)</a:t>
                      </a:r>
                      <a:endParaRPr kumimoji="0" lang="x-none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52789837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x-none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1-1-6</a:t>
                      </a:r>
                      <a:endParaRPr kumimoji="0" lang="x-none" alt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류창우</a:t>
                      </a:r>
                      <a:endParaRPr lang="x-none" altLang="en-US" sz="700" dirty="0"/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0%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0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개 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kumimoji="0" lang="en-US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0%)</a:t>
                      </a:r>
                      <a:endParaRPr kumimoji="0" lang="x-none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2482526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x-none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1-1-17</a:t>
                      </a:r>
                      <a:endParaRPr kumimoji="0" lang="x-none" alt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 err="1"/>
                        <a:t>박혜린</a:t>
                      </a:r>
                      <a:endParaRPr lang="x-none" altLang="en-US" sz="700" dirty="0"/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0%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0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개 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kumimoji="0" lang="en-US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0%)</a:t>
                      </a:r>
                      <a:endParaRPr kumimoji="0" lang="x-none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8196423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x-none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1-1-18</a:t>
                      </a:r>
                      <a:endParaRPr kumimoji="0" lang="x-none" alt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 err="1"/>
                        <a:t>유홍재</a:t>
                      </a:r>
                      <a:endParaRPr lang="x-none" altLang="en-US" sz="700" dirty="0"/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0%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0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개 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kumimoji="0" lang="en-US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0%)</a:t>
                      </a:r>
                      <a:endParaRPr kumimoji="0" lang="x-none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4894807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x-none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1-1-19</a:t>
                      </a:r>
                      <a:endParaRPr kumimoji="0" lang="x-none" alt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한성준</a:t>
                      </a:r>
                      <a:endParaRPr lang="x-none" altLang="en-US" sz="700" dirty="0"/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0%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0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개 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kumimoji="0" lang="en-US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0%)</a:t>
                      </a:r>
                      <a:endParaRPr kumimoji="0" lang="x-none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05011236"/>
                  </a:ext>
                </a:extLst>
              </a:tr>
              <a:tr h="283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x-none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1-1-20</a:t>
                      </a:r>
                      <a:endParaRPr kumimoji="0" lang="x-none" altLang="en-US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전학생</a:t>
                      </a:r>
                      <a:endParaRPr lang="x-none" altLang="en-US" sz="700" dirty="0"/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0%</a:t>
                      </a:r>
                      <a:endParaRPr lang="x-none" altLang="en-US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0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개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(</a:t>
                      </a:r>
                      <a:r>
                        <a:rPr kumimoji="0" lang="en-US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0%)</a:t>
                      </a:r>
                      <a:endParaRPr kumimoji="0" lang="x-none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E4E4">
                        <a:alpha val="6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3076365"/>
                  </a:ext>
                </a:extLst>
              </a:tr>
            </a:tbl>
          </a:graphicData>
        </a:graphic>
      </p:graphicFrame>
      <p:grpSp>
        <p:nvGrpSpPr>
          <p:cNvPr id="29" name="그룹 44">
            <a:extLst>
              <a:ext uri="{FF2B5EF4-FFF2-40B4-BE49-F238E27FC236}">
                <a16:creationId xmlns:a16="http://schemas.microsoft.com/office/drawing/2014/main" id="{F6B887D4-5034-CD28-D04C-7CF4D965C05B}"/>
              </a:ext>
            </a:extLst>
          </p:cNvPr>
          <p:cNvGrpSpPr/>
          <p:nvPr/>
        </p:nvGrpSpPr>
        <p:grpSpPr>
          <a:xfrm>
            <a:off x="321799" y="8170251"/>
            <a:ext cx="8414774" cy="119658"/>
            <a:chOff x="2009175" y="6352763"/>
            <a:chExt cx="5451131" cy="84019"/>
          </a:xfrm>
        </p:grpSpPr>
        <p:grpSp>
          <p:nvGrpSpPr>
            <p:cNvPr id="30" name="Cutout">
              <a:extLst>
                <a:ext uri="{FF2B5EF4-FFF2-40B4-BE49-F238E27FC236}">
                  <a16:creationId xmlns:a16="http://schemas.microsoft.com/office/drawing/2014/main" id="{77EB254E-9EA0-8FF3-392B-A93F2CE36FF5}"/>
                </a:ext>
              </a:extLst>
            </p:cNvPr>
            <p:cNvGrpSpPr/>
            <p:nvPr/>
          </p:nvGrpSpPr>
          <p:grpSpPr>
            <a:xfrm rot="16200000">
              <a:off x="2420869" y="5941070"/>
              <a:ext cx="84018" cy="907406"/>
              <a:chOff x="6402388" y="1584325"/>
              <a:chExt cx="239713" cy="933450"/>
            </a:xfrm>
            <a:solidFill>
              <a:srgbClr val="FFFFFF"/>
            </a:solidFill>
          </p:grpSpPr>
          <p:sp>
            <p:nvSpPr>
              <p:cNvPr id="55" name="Fill">
                <a:extLst>
                  <a:ext uri="{FF2B5EF4-FFF2-40B4-BE49-F238E27FC236}">
                    <a16:creationId xmlns:a16="http://schemas.microsoft.com/office/drawing/2014/main" id="{AD7DAF27-BB9F-33CB-57CD-8CBF32731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2388" y="1584325"/>
                <a:ext cx="239713" cy="933450"/>
              </a:xfrm>
              <a:custGeom>
                <a:avLst/>
                <a:gdLst>
                  <a:gd name="T0" fmla="*/ 74 w 151"/>
                  <a:gd name="T1" fmla="*/ 588 h 588"/>
                  <a:gd name="T2" fmla="*/ 151 w 151"/>
                  <a:gd name="T3" fmla="*/ 518 h 588"/>
                  <a:gd name="T4" fmla="*/ 74 w 151"/>
                  <a:gd name="T5" fmla="*/ 441 h 588"/>
                  <a:gd name="T6" fmla="*/ 151 w 151"/>
                  <a:gd name="T7" fmla="*/ 375 h 588"/>
                  <a:gd name="T8" fmla="*/ 74 w 151"/>
                  <a:gd name="T9" fmla="*/ 294 h 588"/>
                  <a:gd name="T10" fmla="*/ 151 w 151"/>
                  <a:gd name="T11" fmla="*/ 231 h 588"/>
                  <a:gd name="T12" fmla="*/ 74 w 151"/>
                  <a:gd name="T13" fmla="*/ 147 h 588"/>
                  <a:gd name="T14" fmla="*/ 151 w 151"/>
                  <a:gd name="T15" fmla="*/ 88 h 588"/>
                  <a:gd name="T16" fmla="*/ 74 w 151"/>
                  <a:gd name="T17" fmla="*/ 0 h 588"/>
                  <a:gd name="T18" fmla="*/ 0 w 151"/>
                  <a:gd name="T19" fmla="*/ 0 h 588"/>
                  <a:gd name="T20" fmla="*/ 78 w 151"/>
                  <a:gd name="T21" fmla="*/ 88 h 588"/>
                  <a:gd name="T22" fmla="*/ 0 w 151"/>
                  <a:gd name="T23" fmla="*/ 147 h 588"/>
                  <a:gd name="T24" fmla="*/ 78 w 151"/>
                  <a:gd name="T25" fmla="*/ 231 h 588"/>
                  <a:gd name="T26" fmla="*/ 0 w 151"/>
                  <a:gd name="T27" fmla="*/ 294 h 588"/>
                  <a:gd name="T28" fmla="*/ 78 w 151"/>
                  <a:gd name="T29" fmla="*/ 375 h 588"/>
                  <a:gd name="T30" fmla="*/ 0 w 151"/>
                  <a:gd name="T31" fmla="*/ 441 h 588"/>
                  <a:gd name="T32" fmla="*/ 78 w 151"/>
                  <a:gd name="T33" fmla="*/ 518 h 588"/>
                  <a:gd name="T34" fmla="*/ 0 w 151"/>
                  <a:gd name="T35" fmla="*/ 588 h 588"/>
                  <a:gd name="T36" fmla="*/ 74 w 151"/>
                  <a:gd name="T3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1" h="588">
                    <a:moveTo>
                      <a:pt x="74" y="588"/>
                    </a:moveTo>
                    <a:lnTo>
                      <a:pt x="151" y="518"/>
                    </a:lnTo>
                    <a:lnTo>
                      <a:pt x="74" y="441"/>
                    </a:lnTo>
                    <a:lnTo>
                      <a:pt x="151" y="375"/>
                    </a:lnTo>
                    <a:lnTo>
                      <a:pt x="74" y="294"/>
                    </a:lnTo>
                    <a:lnTo>
                      <a:pt x="151" y="231"/>
                    </a:lnTo>
                    <a:lnTo>
                      <a:pt x="74" y="147"/>
                    </a:lnTo>
                    <a:lnTo>
                      <a:pt x="151" y="88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78" y="88"/>
                    </a:lnTo>
                    <a:lnTo>
                      <a:pt x="0" y="147"/>
                    </a:lnTo>
                    <a:lnTo>
                      <a:pt x="78" y="231"/>
                    </a:lnTo>
                    <a:lnTo>
                      <a:pt x="0" y="294"/>
                    </a:lnTo>
                    <a:lnTo>
                      <a:pt x="78" y="375"/>
                    </a:lnTo>
                    <a:lnTo>
                      <a:pt x="0" y="441"/>
                    </a:lnTo>
                    <a:lnTo>
                      <a:pt x="78" y="518"/>
                    </a:lnTo>
                    <a:lnTo>
                      <a:pt x="0" y="588"/>
                    </a:lnTo>
                    <a:lnTo>
                      <a:pt x="74" y="588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800">
                  <a:solidFill>
                    <a:srgbClr val="5F5F5F"/>
                  </a:solidFill>
                  <a:latin typeface="Calibri" panose="020F0502020204030204" pitchFamily="34" charset="0"/>
                  <a:ea typeface="맑은 고딕" panose="020B0503020000020004" pitchFamily="50" charset="-127"/>
                  <a:cs typeface="Calibri" panose="020F0502020204030204" pitchFamily="34" charset="0"/>
                </a:endParaRPr>
              </a:p>
            </p:txBody>
          </p:sp>
          <p:sp>
            <p:nvSpPr>
              <p:cNvPr id="56" name="Border">
                <a:extLst>
                  <a:ext uri="{FF2B5EF4-FFF2-40B4-BE49-F238E27FC236}">
                    <a16:creationId xmlns:a16="http://schemas.microsoft.com/office/drawing/2014/main" id="{802CA3BB-4E28-86C8-AD2F-6C0FAAF65D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02388" y="1584325"/>
                <a:ext cx="239713" cy="933450"/>
              </a:xfrm>
              <a:custGeom>
                <a:avLst/>
                <a:gdLst>
                  <a:gd name="T0" fmla="*/ 0 w 909"/>
                  <a:gd name="T1" fmla="*/ 0 h 3585"/>
                  <a:gd name="T2" fmla="*/ 467 w 909"/>
                  <a:gd name="T3" fmla="*/ 535 h 3585"/>
                  <a:gd name="T4" fmla="*/ 0 w 909"/>
                  <a:gd name="T5" fmla="*/ 896 h 3585"/>
                  <a:gd name="T6" fmla="*/ 467 w 909"/>
                  <a:gd name="T7" fmla="*/ 1409 h 3585"/>
                  <a:gd name="T8" fmla="*/ 0 w 909"/>
                  <a:gd name="T9" fmla="*/ 1793 h 3585"/>
                  <a:gd name="T10" fmla="*/ 467 w 909"/>
                  <a:gd name="T11" fmla="*/ 2284 h 3585"/>
                  <a:gd name="T12" fmla="*/ 0 w 909"/>
                  <a:gd name="T13" fmla="*/ 2689 h 3585"/>
                  <a:gd name="T14" fmla="*/ 467 w 909"/>
                  <a:gd name="T15" fmla="*/ 3158 h 3585"/>
                  <a:gd name="T16" fmla="*/ 0 w 909"/>
                  <a:gd name="T17" fmla="*/ 3585 h 3585"/>
                  <a:gd name="T18" fmla="*/ 442 w 909"/>
                  <a:gd name="T19" fmla="*/ 3585 h 3585"/>
                  <a:gd name="T20" fmla="*/ 909 w 909"/>
                  <a:gd name="T21" fmla="*/ 3158 h 3585"/>
                  <a:gd name="T22" fmla="*/ 442 w 909"/>
                  <a:gd name="T23" fmla="*/ 2689 h 3585"/>
                  <a:gd name="T24" fmla="*/ 909 w 909"/>
                  <a:gd name="T25" fmla="*/ 2284 h 3585"/>
                  <a:gd name="T26" fmla="*/ 442 w 909"/>
                  <a:gd name="T27" fmla="*/ 1793 h 3585"/>
                  <a:gd name="T28" fmla="*/ 909 w 909"/>
                  <a:gd name="T29" fmla="*/ 1409 h 3585"/>
                  <a:gd name="T30" fmla="*/ 442 w 909"/>
                  <a:gd name="T31" fmla="*/ 896 h 3585"/>
                  <a:gd name="T32" fmla="*/ 909 w 909"/>
                  <a:gd name="T33" fmla="*/ 535 h 3585"/>
                  <a:gd name="T34" fmla="*/ 442 w 909"/>
                  <a:gd name="T35" fmla="*/ 0 h 3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9" h="3585">
                    <a:moveTo>
                      <a:pt x="0" y="0"/>
                    </a:moveTo>
                    <a:lnTo>
                      <a:pt x="467" y="535"/>
                    </a:lnTo>
                    <a:lnTo>
                      <a:pt x="0" y="896"/>
                    </a:lnTo>
                    <a:lnTo>
                      <a:pt x="467" y="1409"/>
                    </a:lnTo>
                    <a:lnTo>
                      <a:pt x="0" y="1793"/>
                    </a:lnTo>
                    <a:lnTo>
                      <a:pt x="467" y="2284"/>
                    </a:lnTo>
                    <a:lnTo>
                      <a:pt x="0" y="2689"/>
                    </a:lnTo>
                    <a:lnTo>
                      <a:pt x="467" y="3158"/>
                    </a:lnTo>
                    <a:lnTo>
                      <a:pt x="0" y="3585"/>
                    </a:lnTo>
                    <a:moveTo>
                      <a:pt x="442" y="3585"/>
                    </a:moveTo>
                    <a:lnTo>
                      <a:pt x="909" y="3158"/>
                    </a:lnTo>
                    <a:lnTo>
                      <a:pt x="442" y="2689"/>
                    </a:lnTo>
                    <a:lnTo>
                      <a:pt x="909" y="2284"/>
                    </a:lnTo>
                    <a:lnTo>
                      <a:pt x="442" y="1793"/>
                    </a:lnTo>
                    <a:lnTo>
                      <a:pt x="909" y="1409"/>
                    </a:lnTo>
                    <a:lnTo>
                      <a:pt x="442" y="896"/>
                    </a:lnTo>
                    <a:lnTo>
                      <a:pt x="909" y="535"/>
                    </a:lnTo>
                    <a:lnTo>
                      <a:pt x="442" y="0"/>
                    </a:lnTo>
                  </a:path>
                </a:pathLst>
              </a:custGeom>
              <a:noFill/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800">
                  <a:solidFill>
                    <a:srgbClr val="5F5F5F"/>
                  </a:solidFill>
                  <a:latin typeface="Calibri" panose="020F0502020204030204" pitchFamily="34" charset="0"/>
                  <a:ea typeface="맑은 고딕" panose="020B0503020000020004" pitchFamily="50" charset="-127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31" name="그룹 72">
              <a:extLst>
                <a:ext uri="{FF2B5EF4-FFF2-40B4-BE49-F238E27FC236}">
                  <a16:creationId xmlns:a16="http://schemas.microsoft.com/office/drawing/2014/main" id="{7AB46519-AD67-CB73-98F2-151F081F2728}"/>
                </a:ext>
              </a:extLst>
            </p:cNvPr>
            <p:cNvGrpSpPr/>
            <p:nvPr/>
          </p:nvGrpSpPr>
          <p:grpSpPr>
            <a:xfrm>
              <a:off x="2916581" y="6352763"/>
              <a:ext cx="2726990" cy="84019"/>
              <a:chOff x="260328" y="6132794"/>
              <a:chExt cx="5598660" cy="84019"/>
            </a:xfrm>
          </p:grpSpPr>
          <p:grpSp>
            <p:nvGrpSpPr>
              <p:cNvPr id="41" name="Cutout">
                <a:extLst>
                  <a:ext uri="{FF2B5EF4-FFF2-40B4-BE49-F238E27FC236}">
                    <a16:creationId xmlns:a16="http://schemas.microsoft.com/office/drawing/2014/main" id="{3D2496AA-5CC0-36E6-5176-EDBD687704D0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52" name="Fill">
                  <a:extLst>
                    <a:ext uri="{FF2B5EF4-FFF2-40B4-BE49-F238E27FC236}">
                      <a16:creationId xmlns:a16="http://schemas.microsoft.com/office/drawing/2014/main" id="{BF30E967-636E-D6C0-5BF7-70123685C1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4" name="Border">
                  <a:extLst>
                    <a:ext uri="{FF2B5EF4-FFF2-40B4-BE49-F238E27FC236}">
                      <a16:creationId xmlns:a16="http://schemas.microsoft.com/office/drawing/2014/main" id="{4FB00E8B-FD43-384F-E6A4-2D97022BA8C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42" name="Cutout">
                <a:extLst>
                  <a:ext uri="{FF2B5EF4-FFF2-40B4-BE49-F238E27FC236}">
                    <a16:creationId xmlns:a16="http://schemas.microsoft.com/office/drawing/2014/main" id="{E80BC499-3229-3F0B-54B8-AB977658DDD7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49" name="Fill">
                  <a:extLst>
                    <a:ext uri="{FF2B5EF4-FFF2-40B4-BE49-F238E27FC236}">
                      <a16:creationId xmlns:a16="http://schemas.microsoft.com/office/drawing/2014/main" id="{66604E12-29CA-F7F4-4421-6E95EFDF68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1" name="Border">
                  <a:extLst>
                    <a:ext uri="{FF2B5EF4-FFF2-40B4-BE49-F238E27FC236}">
                      <a16:creationId xmlns:a16="http://schemas.microsoft.com/office/drawing/2014/main" id="{7D95871C-D64B-568C-32D7-E992D6A2731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43" name="Cutout">
                <a:extLst>
                  <a:ext uri="{FF2B5EF4-FFF2-40B4-BE49-F238E27FC236}">
                    <a16:creationId xmlns:a16="http://schemas.microsoft.com/office/drawing/2014/main" id="{28A69AD2-E7F9-5926-72ED-C0E4F6EF9201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44" name="Fill">
                  <a:extLst>
                    <a:ext uri="{FF2B5EF4-FFF2-40B4-BE49-F238E27FC236}">
                      <a16:creationId xmlns:a16="http://schemas.microsoft.com/office/drawing/2014/main" id="{F2B10813-3F0F-06D4-9865-9DDEC827D2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5" name="Border">
                  <a:extLst>
                    <a:ext uri="{FF2B5EF4-FFF2-40B4-BE49-F238E27FC236}">
                      <a16:creationId xmlns:a16="http://schemas.microsoft.com/office/drawing/2014/main" id="{45911B05-E554-81B8-36FE-D526AEFB7D4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32" name="그룹 75">
              <a:extLst>
                <a:ext uri="{FF2B5EF4-FFF2-40B4-BE49-F238E27FC236}">
                  <a16:creationId xmlns:a16="http://schemas.microsoft.com/office/drawing/2014/main" id="{8C521EE0-AE32-01D7-DA2D-3581B305F7BC}"/>
                </a:ext>
              </a:extLst>
            </p:cNvPr>
            <p:cNvGrpSpPr/>
            <p:nvPr/>
          </p:nvGrpSpPr>
          <p:grpSpPr>
            <a:xfrm>
              <a:off x="5643572" y="6352763"/>
              <a:ext cx="1816734" cy="84018"/>
              <a:chOff x="260328" y="6132794"/>
              <a:chExt cx="3729854" cy="84018"/>
            </a:xfrm>
          </p:grpSpPr>
          <p:grpSp>
            <p:nvGrpSpPr>
              <p:cNvPr id="33" name="Cutout">
                <a:extLst>
                  <a:ext uri="{FF2B5EF4-FFF2-40B4-BE49-F238E27FC236}">
                    <a16:creationId xmlns:a16="http://schemas.microsoft.com/office/drawing/2014/main" id="{5D9704BD-102B-6D26-22EF-EA82417EC2F4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37" name="Fill">
                  <a:extLst>
                    <a:ext uri="{FF2B5EF4-FFF2-40B4-BE49-F238E27FC236}">
                      <a16:creationId xmlns:a16="http://schemas.microsoft.com/office/drawing/2014/main" id="{83387BA1-9439-16E3-1BCC-89383429AE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0" name="Border">
                  <a:extLst>
                    <a:ext uri="{FF2B5EF4-FFF2-40B4-BE49-F238E27FC236}">
                      <a16:creationId xmlns:a16="http://schemas.microsoft.com/office/drawing/2014/main" id="{BD42004F-C82D-CAE5-E094-A94B0AE7451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34" name="Cutout">
                <a:extLst>
                  <a:ext uri="{FF2B5EF4-FFF2-40B4-BE49-F238E27FC236}">
                    <a16:creationId xmlns:a16="http://schemas.microsoft.com/office/drawing/2014/main" id="{92A2FFC3-69CC-E437-4C6F-A1B7FA03E7E3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35" name="Fill">
                  <a:extLst>
                    <a:ext uri="{FF2B5EF4-FFF2-40B4-BE49-F238E27FC236}">
                      <a16:creationId xmlns:a16="http://schemas.microsoft.com/office/drawing/2014/main" id="{43E2D9C6-D218-7E45-E416-1082C4BD30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6" name="Border">
                  <a:extLst>
                    <a:ext uri="{FF2B5EF4-FFF2-40B4-BE49-F238E27FC236}">
                      <a16:creationId xmlns:a16="http://schemas.microsoft.com/office/drawing/2014/main" id="{B02A856B-64CF-9414-DF98-C889DABB65D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3DA31C48-B441-2378-4929-9BFFF1416597}"/>
              </a:ext>
            </a:extLst>
          </p:cNvPr>
          <p:cNvSpPr txBox="1"/>
          <p:nvPr/>
        </p:nvSpPr>
        <p:spPr>
          <a:xfrm>
            <a:off x="337073" y="4439683"/>
            <a:ext cx="68608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dirty="0">
                <a:solidFill>
                  <a:prstClr val="black"/>
                </a:solidFill>
              </a:rPr>
              <a:t>피드백 목록</a:t>
            </a:r>
            <a:endParaRPr kumimoji="1" lang="x-none" altLang="en-US" sz="1000" dirty="0">
              <a:solidFill>
                <a:prstClr val="black"/>
              </a:solidFill>
            </a:endParaRPr>
          </a:p>
        </p:txBody>
      </p:sp>
      <p:graphicFrame>
        <p:nvGraphicFramePr>
          <p:cNvPr id="58" name="표 57">
            <a:extLst>
              <a:ext uri="{FF2B5EF4-FFF2-40B4-BE49-F238E27FC236}">
                <a16:creationId xmlns:a16="http://schemas.microsoft.com/office/drawing/2014/main" id="{5FC644D7-9B33-C723-29D9-284AEBF464B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71310722"/>
              </p:ext>
            </p:extLst>
          </p:nvPr>
        </p:nvGraphicFramePr>
        <p:xfrm>
          <a:off x="334334" y="4658863"/>
          <a:ext cx="8434773" cy="101780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91813">
                  <a:extLst>
                    <a:ext uri="{9D8B030D-6E8A-4147-A177-3AD203B41FA5}">
                      <a16:colId xmlns:a16="http://schemas.microsoft.com/office/drawing/2014/main" val="215189545"/>
                    </a:ext>
                  </a:extLst>
                </a:gridCol>
                <a:gridCol w="5222329">
                  <a:extLst>
                    <a:ext uri="{9D8B030D-6E8A-4147-A177-3AD203B41FA5}">
                      <a16:colId xmlns:a16="http://schemas.microsoft.com/office/drawing/2014/main" val="3099027226"/>
                    </a:ext>
                  </a:extLst>
                </a:gridCol>
                <a:gridCol w="923925">
                  <a:extLst>
                    <a:ext uri="{9D8B030D-6E8A-4147-A177-3AD203B41FA5}">
                      <a16:colId xmlns:a16="http://schemas.microsoft.com/office/drawing/2014/main" val="2491692572"/>
                    </a:ext>
                  </a:extLst>
                </a:gridCol>
                <a:gridCol w="996706">
                  <a:extLst>
                    <a:ext uri="{9D8B030D-6E8A-4147-A177-3AD203B41FA5}">
                      <a16:colId xmlns:a16="http://schemas.microsoft.com/office/drawing/2014/main" val="398148853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5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그룹 이름</a:t>
                      </a:r>
                      <a:endParaRPr lang="x-none" altLang="en-US" sz="500" b="1" kern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5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보낸 메시지</a:t>
                      </a:r>
                      <a:endParaRPr lang="x-none" altLang="en-US" sz="500" b="1" kern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500" b="1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발송 날짜</a:t>
                      </a:r>
                      <a:endParaRPr lang="x-none" altLang="en-US" sz="5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x-none" altLang="en-US" sz="5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63669389"/>
                  </a:ext>
                </a:extLst>
              </a:tr>
              <a:tr h="850164"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아직 보낸 메시지가 없습니다</a:t>
                      </a:r>
                      <a:r>
                        <a:rPr kumimoji="0" lang="en-US" altLang="ko-KR" sz="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. </a:t>
                      </a:r>
                      <a:endParaRPr kumimoji="0" lang="x-none" altLang="en-US" sz="6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x-none" altLang="en-US" sz="600" dirty="0"/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x-none" altLang="en-US" sz="6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x-none" altLang="en-US" sz="5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79958561"/>
                  </a:ext>
                </a:extLst>
              </a:tr>
            </a:tbl>
          </a:graphicData>
        </a:graphic>
      </p:graphicFrame>
      <p:sp>
        <p:nvSpPr>
          <p:cNvPr id="1425" name="TextBox 1424">
            <a:extLst>
              <a:ext uri="{FF2B5EF4-FFF2-40B4-BE49-F238E27FC236}">
                <a16:creationId xmlns:a16="http://schemas.microsoft.com/office/drawing/2014/main" id="{288DCC53-1E43-0048-D9E5-65218F39B142}"/>
              </a:ext>
            </a:extLst>
          </p:cNvPr>
          <p:cNvSpPr txBox="1"/>
          <p:nvPr/>
        </p:nvSpPr>
        <p:spPr>
          <a:xfrm>
            <a:off x="3047256" y="5693587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endParaRPr lang="en-US" altLang="ko-KR" sz="800" dirty="0">
              <a:solidFill>
                <a:srgbClr val="000000"/>
              </a:solidFill>
            </a:endParaRPr>
          </a:p>
        </p:txBody>
      </p:sp>
      <p:sp>
        <p:nvSpPr>
          <p:cNvPr id="1436" name="TextBox 1435">
            <a:extLst>
              <a:ext uri="{FF2B5EF4-FFF2-40B4-BE49-F238E27FC236}">
                <a16:creationId xmlns:a16="http://schemas.microsoft.com/office/drawing/2014/main" id="{41F01245-768B-BF03-740B-5647F1E6E4F9}"/>
              </a:ext>
            </a:extLst>
          </p:cNvPr>
          <p:cNvSpPr txBox="1"/>
          <p:nvPr/>
        </p:nvSpPr>
        <p:spPr>
          <a:xfrm>
            <a:off x="-3917156" y="4588103"/>
            <a:ext cx="10739436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none" altLang="en-US" sz="8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맑은 고딕" panose="020F0502020204030204"/>
              <a:ea typeface="+mn-ea"/>
              <a:cs typeface="+mn-cs"/>
            </a:endParaRPr>
          </a:p>
        </p:txBody>
      </p:sp>
      <p:sp>
        <p:nvSpPr>
          <p:cNvPr id="1466" name="TextBox 1465">
            <a:extLst>
              <a:ext uri="{FF2B5EF4-FFF2-40B4-BE49-F238E27FC236}">
                <a16:creationId xmlns:a16="http://schemas.microsoft.com/office/drawing/2014/main" id="{17B78D7C-6532-0B85-F951-27AE630A7E84}"/>
              </a:ext>
            </a:extLst>
          </p:cNvPr>
          <p:cNvSpPr txBox="1"/>
          <p:nvPr/>
        </p:nvSpPr>
        <p:spPr>
          <a:xfrm>
            <a:off x="-8874238" y="4582863"/>
            <a:ext cx="68608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dirty="0">
                <a:solidFill>
                  <a:prstClr val="black"/>
                </a:solidFill>
              </a:rPr>
              <a:t>피드백 목록</a:t>
            </a:r>
            <a:endParaRPr kumimoji="1" lang="x-none" altLang="en-US" sz="1000" dirty="0">
              <a:solidFill>
                <a:prstClr val="black"/>
              </a:solidFill>
            </a:endParaRPr>
          </a:p>
        </p:txBody>
      </p:sp>
      <p:graphicFrame>
        <p:nvGraphicFramePr>
          <p:cNvPr id="990" name="표 989">
            <a:extLst>
              <a:ext uri="{FF2B5EF4-FFF2-40B4-BE49-F238E27FC236}">
                <a16:creationId xmlns:a16="http://schemas.microsoft.com/office/drawing/2014/main" id="{403C2C25-49EE-261D-43D2-752628A3BEF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62038251"/>
              </p:ext>
            </p:extLst>
          </p:nvPr>
        </p:nvGraphicFramePr>
        <p:xfrm>
          <a:off x="-8876977" y="4802043"/>
          <a:ext cx="8434773" cy="101780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91813">
                  <a:extLst>
                    <a:ext uri="{9D8B030D-6E8A-4147-A177-3AD203B41FA5}">
                      <a16:colId xmlns:a16="http://schemas.microsoft.com/office/drawing/2014/main" val="215189545"/>
                    </a:ext>
                  </a:extLst>
                </a:gridCol>
                <a:gridCol w="5222329">
                  <a:extLst>
                    <a:ext uri="{9D8B030D-6E8A-4147-A177-3AD203B41FA5}">
                      <a16:colId xmlns:a16="http://schemas.microsoft.com/office/drawing/2014/main" val="3099027226"/>
                    </a:ext>
                  </a:extLst>
                </a:gridCol>
                <a:gridCol w="923925">
                  <a:extLst>
                    <a:ext uri="{9D8B030D-6E8A-4147-A177-3AD203B41FA5}">
                      <a16:colId xmlns:a16="http://schemas.microsoft.com/office/drawing/2014/main" val="2491692572"/>
                    </a:ext>
                  </a:extLst>
                </a:gridCol>
                <a:gridCol w="996706">
                  <a:extLst>
                    <a:ext uri="{9D8B030D-6E8A-4147-A177-3AD203B41FA5}">
                      <a16:colId xmlns:a16="http://schemas.microsoft.com/office/drawing/2014/main" val="398148853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5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그룹 이름</a:t>
                      </a:r>
                      <a:endParaRPr lang="x-none" altLang="en-US" sz="500" b="1" kern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5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보낸 메시지</a:t>
                      </a:r>
                      <a:endParaRPr lang="x-none" altLang="en-US" sz="500" b="1" kern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500" b="1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발송 날짜</a:t>
                      </a:r>
                      <a:endParaRPr lang="x-none" altLang="en-US" sz="5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x-none" altLang="en-US" sz="5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63669389"/>
                  </a:ext>
                </a:extLst>
              </a:tr>
              <a:tr h="850164"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아직 보낸 메시지가 없습니다</a:t>
                      </a:r>
                      <a:r>
                        <a:rPr kumimoji="0" lang="en-US" altLang="ko-KR" sz="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. </a:t>
                      </a:r>
                      <a:endParaRPr kumimoji="0" lang="x-none" altLang="en-US" sz="6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x-none" altLang="en-US" sz="600" dirty="0"/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x-none" altLang="en-US" sz="6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x-none" altLang="en-US" sz="5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79958561"/>
                  </a:ext>
                </a:extLst>
              </a:tr>
            </a:tbl>
          </a:graphicData>
        </a:graphic>
      </p:graphicFrame>
      <p:sp>
        <p:nvSpPr>
          <p:cNvPr id="997" name="TextBox 996">
            <a:extLst>
              <a:ext uri="{FF2B5EF4-FFF2-40B4-BE49-F238E27FC236}">
                <a16:creationId xmlns:a16="http://schemas.microsoft.com/office/drawing/2014/main" id="{E76F3F0F-C48E-6302-D546-080C6AA166E6}"/>
              </a:ext>
            </a:extLst>
          </p:cNvPr>
          <p:cNvSpPr txBox="1"/>
          <p:nvPr/>
        </p:nvSpPr>
        <p:spPr>
          <a:xfrm>
            <a:off x="-6164055" y="5836767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 b="1" u="sng" dirty="0">
                <a:solidFill>
                  <a:srgbClr val="000000"/>
                </a:solidFill>
              </a:rPr>
              <a:t>1</a:t>
            </a:r>
            <a:endParaRPr lang="en-US" altLang="ko-KR" sz="800" dirty="0">
              <a:solidFill>
                <a:srgbClr val="000000"/>
              </a:solidFill>
            </a:endParaRPr>
          </a:p>
        </p:txBody>
      </p:sp>
      <p:sp>
        <p:nvSpPr>
          <p:cNvPr id="998" name="Circle">
            <a:extLst>
              <a:ext uri="{FF2B5EF4-FFF2-40B4-BE49-F238E27FC236}">
                <a16:creationId xmlns:a16="http://schemas.microsoft.com/office/drawing/2014/main" id="{706F65F8-C91A-63BD-6F00-0B918441858F}"/>
              </a:ext>
            </a:extLst>
          </p:cNvPr>
          <p:cNvSpPr/>
          <p:nvPr/>
        </p:nvSpPr>
        <p:spPr>
          <a:xfrm>
            <a:off x="200561" y="4398467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</a:t>
            </a:r>
            <a:endParaRPr sz="700" dirty="0">
              <a:solidFill>
                <a:schemeClr val="bg1"/>
              </a:solidFill>
            </a:endParaRPr>
          </a:p>
        </p:txBody>
      </p:sp>
      <p:grpSp>
        <p:nvGrpSpPr>
          <p:cNvPr id="7" name="그룹 6">
            <a:extLst>
              <a:ext uri="{FF2B5EF4-FFF2-40B4-BE49-F238E27FC236}">
                <a16:creationId xmlns:a16="http://schemas.microsoft.com/office/drawing/2014/main" id="{C2E4AA60-145F-7CDE-1987-AC9E126495E0}"/>
              </a:ext>
            </a:extLst>
          </p:cNvPr>
          <p:cNvGrpSpPr/>
          <p:nvPr/>
        </p:nvGrpSpPr>
        <p:grpSpPr>
          <a:xfrm>
            <a:off x="7554143" y="922446"/>
            <a:ext cx="1123678" cy="195246"/>
            <a:chOff x="3386022" y="1238010"/>
            <a:chExt cx="1123678" cy="195246"/>
          </a:xfrm>
        </p:grpSpPr>
        <p:sp>
          <p:nvSpPr>
            <p:cNvPr id="8" name="2020년 6월 09일">
              <a:extLst>
                <a:ext uri="{FF2B5EF4-FFF2-40B4-BE49-F238E27FC236}">
                  <a16:creationId xmlns:a16="http://schemas.microsoft.com/office/drawing/2014/main" id="{FED4C73D-0154-3F4E-971C-E018C4C400CD}"/>
                </a:ext>
              </a:extLst>
            </p:cNvPr>
            <p:cNvSpPr txBox="1"/>
            <p:nvPr/>
          </p:nvSpPr>
          <p:spPr>
            <a:xfrm>
              <a:off x="3684153" y="1238010"/>
              <a:ext cx="825547" cy="195246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="" xmlns:ma14="http://schemas.microsoft.com/office/mac/drawingml/2011/main" xmlns:a14="http://schemas.microsoft.com/office/drawing/2010/main" xmlns:m="http://schemas.openxmlformats.org/officeDocument/2006/math" val="1"/>
              </a:ext>
            </a:extLst>
          </p:spPr>
          <p:txBody>
            <a:bodyPr wrap="none" lIns="35719" tIns="35719" rIns="35719" bIns="35719" anchor="ctr">
              <a:spAutoFit/>
            </a:bodyPr>
            <a:lstStyle>
              <a:lvl1pPr>
                <a:defRPr sz="1300">
                  <a:solidFill>
                    <a:srgbClr val="343434"/>
                  </a:solidFill>
                  <a:latin typeface="Apple SD 산돌고딕 Neo 볼드체"/>
                  <a:ea typeface="Apple SD 산돌고딕 Neo 볼드체"/>
                  <a:cs typeface="Apple SD 산돌고딕 Neo 볼드체"/>
                  <a:sym typeface="Apple SD 산돌고딕 Neo 볼드체"/>
                </a:defRPr>
              </a:lvl1pPr>
            </a:lstStyle>
            <a:p>
              <a:pPr algn="ctr"/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2024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년 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3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~</a:t>
              </a:r>
              <a:r>
                <a:rPr lang="en-US" altLang="ko-KR" sz="800" b="1" dirty="0">
                  <a:solidFill>
                    <a:srgbClr val="7E44FB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6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endParaRPr sz="800" dirty="0">
                <a:solidFill>
                  <a:prstClr val="black">
                    <a:lumMod val="50000"/>
                    <a:lumOff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10" name="꺽쇠.png" descr="꺽쇠.png">
              <a:extLst>
                <a:ext uri="{FF2B5EF4-FFF2-40B4-BE49-F238E27FC236}">
                  <a16:creationId xmlns:a16="http://schemas.microsoft.com/office/drawing/2014/main" id="{B7F47AC9-3180-F1F8-3B0C-5EF65C3123E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 flipH="1">
              <a:off x="3386022" y="1299227"/>
              <a:ext cx="98011" cy="98011"/>
            </a:xfrm>
            <a:prstGeom prst="rect">
              <a:avLst/>
            </a:prstGeom>
            <a:ln w="12700">
              <a:miter lim="400000"/>
            </a:ln>
          </p:spPr>
        </p:pic>
      </p:grpSp>
      <p:grpSp>
        <p:nvGrpSpPr>
          <p:cNvPr id="59" name="그룹 58">
            <a:extLst>
              <a:ext uri="{FF2B5EF4-FFF2-40B4-BE49-F238E27FC236}">
                <a16:creationId xmlns:a16="http://schemas.microsoft.com/office/drawing/2014/main" id="{AE786693-F216-CCAB-9859-3587F24DC8B5}"/>
              </a:ext>
            </a:extLst>
          </p:cNvPr>
          <p:cNvGrpSpPr/>
          <p:nvPr/>
        </p:nvGrpSpPr>
        <p:grpSpPr>
          <a:xfrm>
            <a:off x="7786883" y="2711508"/>
            <a:ext cx="158242" cy="156747"/>
            <a:chOff x="7787348" y="2558945"/>
            <a:chExt cx="158242" cy="156747"/>
          </a:xfrm>
        </p:grpSpPr>
        <p:sp>
          <p:nvSpPr>
            <p:cNvPr id="60" name="타원 59">
              <a:extLst>
                <a:ext uri="{FF2B5EF4-FFF2-40B4-BE49-F238E27FC236}">
                  <a16:creationId xmlns:a16="http://schemas.microsoft.com/office/drawing/2014/main" id="{9CC36009-3F6A-8198-3D10-91E60B4ECE23}"/>
                </a:ext>
              </a:extLst>
            </p:cNvPr>
            <p:cNvSpPr/>
            <p:nvPr/>
          </p:nvSpPr>
          <p:spPr>
            <a:xfrm>
              <a:off x="7787348" y="2558945"/>
              <a:ext cx="142134" cy="152026"/>
            </a:xfrm>
            <a:prstGeom prst="ellipse">
              <a:avLst/>
            </a:prstGeom>
            <a:solidFill>
              <a:schemeClr val="bg1"/>
            </a:solidFill>
            <a:ln w="3175" cap="flat">
              <a:solidFill>
                <a:schemeClr val="tx1"/>
              </a:solidFill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pic>
          <p:nvPicPr>
            <p:cNvPr id="63" name="그래픽 62" descr="위쪽 캐럿 단색으로 채워진">
              <a:extLst>
                <a:ext uri="{FF2B5EF4-FFF2-40B4-BE49-F238E27FC236}">
                  <a16:creationId xmlns:a16="http://schemas.microsoft.com/office/drawing/2014/main" id="{C23ACDDC-7F77-5824-0C3D-C77CD483EF32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 rot="5400000">
              <a:off x="7793461" y="2563563"/>
              <a:ext cx="152129" cy="152129"/>
            </a:xfrm>
            <a:prstGeom prst="rect">
              <a:avLst/>
            </a:prstGeom>
          </p:spPr>
        </p:pic>
      </p:grpSp>
      <p:grpSp>
        <p:nvGrpSpPr>
          <p:cNvPr id="1428" name="그룹 1427">
            <a:extLst>
              <a:ext uri="{FF2B5EF4-FFF2-40B4-BE49-F238E27FC236}">
                <a16:creationId xmlns:a16="http://schemas.microsoft.com/office/drawing/2014/main" id="{55B27E9E-00C9-64EC-4E6E-D0DEB922601F}"/>
              </a:ext>
            </a:extLst>
          </p:cNvPr>
          <p:cNvGrpSpPr/>
          <p:nvPr/>
        </p:nvGrpSpPr>
        <p:grpSpPr>
          <a:xfrm>
            <a:off x="6394183" y="2713957"/>
            <a:ext cx="151729" cy="156311"/>
            <a:chOff x="6349434" y="2591580"/>
            <a:chExt cx="151729" cy="156311"/>
          </a:xfrm>
        </p:grpSpPr>
        <p:sp>
          <p:nvSpPr>
            <p:cNvPr id="1433" name="타원 1432">
              <a:extLst>
                <a:ext uri="{FF2B5EF4-FFF2-40B4-BE49-F238E27FC236}">
                  <a16:creationId xmlns:a16="http://schemas.microsoft.com/office/drawing/2014/main" id="{D9958254-B4BE-293A-A6C0-01E7FDE40511}"/>
                </a:ext>
              </a:extLst>
            </p:cNvPr>
            <p:cNvSpPr/>
            <p:nvPr/>
          </p:nvSpPr>
          <p:spPr>
            <a:xfrm>
              <a:off x="6359029" y="2591580"/>
              <a:ext cx="142134" cy="152026"/>
            </a:xfrm>
            <a:prstGeom prst="ellipse">
              <a:avLst/>
            </a:prstGeom>
            <a:solidFill>
              <a:schemeClr val="bg1"/>
            </a:solidFill>
            <a:ln w="3175" cap="flat">
              <a:solidFill>
                <a:schemeClr val="bg2"/>
              </a:solidFill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pic>
          <p:nvPicPr>
            <p:cNvPr id="1434" name="그래픽 1433" descr="위쪽 캐럿 단색으로 채워진">
              <a:extLst>
                <a:ext uri="{FF2B5EF4-FFF2-40B4-BE49-F238E27FC236}">
                  <a16:creationId xmlns:a16="http://schemas.microsoft.com/office/drawing/2014/main" id="{B4C03403-BA26-5B82-C4C5-DB0AD1CF96D0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 rot="5400000" flipV="1">
              <a:off x="6347914" y="2597282"/>
              <a:ext cx="152129" cy="149089"/>
            </a:xfrm>
            <a:prstGeom prst="rect">
              <a:avLst/>
            </a:prstGeom>
          </p:spPr>
        </p:pic>
      </p:grpSp>
      <p:sp>
        <p:nvSpPr>
          <p:cNvPr id="1435" name="TextBox 1434">
            <a:extLst>
              <a:ext uri="{FF2B5EF4-FFF2-40B4-BE49-F238E27FC236}">
                <a16:creationId xmlns:a16="http://schemas.microsoft.com/office/drawing/2014/main" id="{5826C80E-D38A-8936-8F11-C17759208ACD}"/>
              </a:ext>
            </a:extLst>
          </p:cNvPr>
          <p:cNvSpPr txBox="1"/>
          <p:nvPr/>
        </p:nvSpPr>
        <p:spPr>
          <a:xfrm>
            <a:off x="5470204" y="1901048"/>
            <a:ext cx="55784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>
                <a:solidFill>
                  <a:prstClr val="black"/>
                </a:solidFill>
              </a:rPr>
              <a:t>레드 그룹</a:t>
            </a:r>
            <a:endParaRPr kumimoji="1" lang="x-none" altLang="en-US" sz="1000" dirty="0">
              <a:solidFill>
                <a:prstClr val="black"/>
              </a:solidFill>
            </a:endParaRPr>
          </a:p>
        </p:txBody>
      </p:sp>
      <p:sp>
        <p:nvSpPr>
          <p:cNvPr id="1449" name="사각형: 둥근 모서리 1448">
            <a:extLst>
              <a:ext uri="{FF2B5EF4-FFF2-40B4-BE49-F238E27FC236}">
                <a16:creationId xmlns:a16="http://schemas.microsoft.com/office/drawing/2014/main" id="{70D0AE4B-9B5C-F103-9258-717FBC0DBE5F}"/>
              </a:ext>
            </a:extLst>
          </p:cNvPr>
          <p:cNvSpPr/>
          <p:nvPr/>
        </p:nvSpPr>
        <p:spPr>
          <a:xfrm>
            <a:off x="5494619" y="3640599"/>
            <a:ext cx="3251704" cy="394113"/>
          </a:xfrm>
          <a:prstGeom prst="roundRect">
            <a:avLst>
              <a:gd name="adj" fmla="val 0"/>
            </a:avLst>
          </a:prstGeom>
          <a:noFill/>
          <a:ln w="6350" cap="flat">
            <a:solidFill>
              <a:schemeClr val="bg1">
                <a:lumMod val="7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450" name="사각형: 둥근 모서리 1449">
            <a:extLst>
              <a:ext uri="{FF2B5EF4-FFF2-40B4-BE49-F238E27FC236}">
                <a16:creationId xmlns:a16="http://schemas.microsoft.com/office/drawing/2014/main" id="{7CB9350A-9FED-3597-8379-3E2E12FB9EB3}"/>
              </a:ext>
            </a:extLst>
          </p:cNvPr>
          <p:cNvSpPr/>
          <p:nvPr/>
        </p:nvSpPr>
        <p:spPr>
          <a:xfrm>
            <a:off x="6546422" y="4130440"/>
            <a:ext cx="1244587" cy="184664"/>
          </a:xfrm>
          <a:prstGeom prst="roundRect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8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피드백 보내기</a:t>
            </a:r>
          </a:p>
        </p:txBody>
      </p:sp>
      <p:sp>
        <p:nvSpPr>
          <p:cNvPr id="1451" name="TextBox 1450">
            <a:extLst>
              <a:ext uri="{FF2B5EF4-FFF2-40B4-BE49-F238E27FC236}">
                <a16:creationId xmlns:a16="http://schemas.microsoft.com/office/drawing/2014/main" id="{7274E973-2787-D256-6B28-8EE7ACAF063F}"/>
              </a:ext>
            </a:extLst>
          </p:cNvPr>
          <p:cNvSpPr txBox="1"/>
          <p:nvPr/>
        </p:nvSpPr>
        <p:spPr>
          <a:xfrm>
            <a:off x="5522969" y="3688692"/>
            <a:ext cx="3198781" cy="10772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ko-KR" altLang="en-US" sz="700" dirty="0">
                <a:solidFill>
                  <a:schemeClr val="bg2">
                    <a:lumMod val="10000"/>
                  </a:schemeClr>
                </a:solidFill>
              </a:rPr>
              <a:t>학습하다 어려운 점이 있다면 언제든지 선생님한테 알려주세요</a:t>
            </a:r>
            <a:r>
              <a:rPr kumimoji="1" lang="en-US" altLang="ko-KR" sz="700" dirty="0">
                <a:solidFill>
                  <a:schemeClr val="bg2">
                    <a:lumMod val="10000"/>
                  </a:schemeClr>
                </a:solidFill>
              </a:rPr>
              <a:t>.</a:t>
            </a:r>
          </a:p>
        </p:txBody>
      </p:sp>
      <p:grpSp>
        <p:nvGrpSpPr>
          <p:cNvPr id="1452" name="그룹 1451">
            <a:extLst>
              <a:ext uri="{FF2B5EF4-FFF2-40B4-BE49-F238E27FC236}">
                <a16:creationId xmlns:a16="http://schemas.microsoft.com/office/drawing/2014/main" id="{D219A74D-2361-D25E-A19C-580D057429F0}"/>
              </a:ext>
            </a:extLst>
          </p:cNvPr>
          <p:cNvGrpSpPr/>
          <p:nvPr/>
        </p:nvGrpSpPr>
        <p:grpSpPr>
          <a:xfrm>
            <a:off x="6627107" y="2198742"/>
            <a:ext cx="1057122" cy="382964"/>
            <a:chOff x="6629894" y="2126601"/>
            <a:chExt cx="1057122" cy="382964"/>
          </a:xfrm>
        </p:grpSpPr>
        <p:grpSp>
          <p:nvGrpSpPr>
            <p:cNvPr id="1456" name="그룹 1455">
              <a:extLst>
                <a:ext uri="{FF2B5EF4-FFF2-40B4-BE49-F238E27FC236}">
                  <a16:creationId xmlns:a16="http://schemas.microsoft.com/office/drawing/2014/main" id="{D9D774ED-850C-7267-452B-B40F21393DC9}"/>
                </a:ext>
              </a:extLst>
            </p:cNvPr>
            <p:cNvGrpSpPr/>
            <p:nvPr/>
          </p:nvGrpSpPr>
          <p:grpSpPr>
            <a:xfrm>
              <a:off x="6629894" y="2133836"/>
              <a:ext cx="299981" cy="279782"/>
              <a:chOff x="6271971" y="1276089"/>
              <a:chExt cx="1683320" cy="1683320"/>
            </a:xfrm>
          </p:grpSpPr>
          <p:sp>
            <p:nvSpPr>
              <p:cNvPr id="977" name="타원 976">
                <a:extLst>
                  <a:ext uri="{FF2B5EF4-FFF2-40B4-BE49-F238E27FC236}">
                    <a16:creationId xmlns:a16="http://schemas.microsoft.com/office/drawing/2014/main" id="{D5B5F72B-AD47-14A1-40D3-6A8309B69937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978" name="그래픽 977" descr="남자 옆모습 단색으로 채워진">
                <a:extLst>
                  <a:ext uri="{FF2B5EF4-FFF2-40B4-BE49-F238E27FC236}">
                    <a16:creationId xmlns:a16="http://schemas.microsoft.com/office/drawing/2014/main" id="{164F05AB-1E37-6F71-1EF2-D7B4FA671EB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96DAC541-7B7A-43D3-8B79-37D633B846F1}">
                    <asvg:svgBlip xmlns:asvg="http://schemas.microsoft.com/office/drawing/2016/SVG/main" r:embed="rId13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grpSp>
          <p:nvGrpSpPr>
            <p:cNvPr id="1463" name="그룹 1462">
              <a:extLst>
                <a:ext uri="{FF2B5EF4-FFF2-40B4-BE49-F238E27FC236}">
                  <a16:creationId xmlns:a16="http://schemas.microsoft.com/office/drawing/2014/main" id="{58941309-F6AA-B5B5-5A2A-E540B57F182D}"/>
                </a:ext>
              </a:extLst>
            </p:cNvPr>
            <p:cNvGrpSpPr/>
            <p:nvPr/>
          </p:nvGrpSpPr>
          <p:grpSpPr>
            <a:xfrm>
              <a:off x="7007830" y="2127533"/>
              <a:ext cx="299981" cy="279782"/>
              <a:chOff x="6271971" y="1276089"/>
              <a:chExt cx="1683320" cy="1683320"/>
            </a:xfrm>
          </p:grpSpPr>
          <p:sp>
            <p:nvSpPr>
              <p:cNvPr id="975" name="타원 974">
                <a:extLst>
                  <a:ext uri="{FF2B5EF4-FFF2-40B4-BE49-F238E27FC236}">
                    <a16:creationId xmlns:a16="http://schemas.microsoft.com/office/drawing/2014/main" id="{1D76A6EB-068F-D14F-F2BB-8C93AA8353EC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976" name="그래픽 975" descr="남자 옆모습 단색으로 채워진">
                <a:extLst>
                  <a:ext uri="{FF2B5EF4-FFF2-40B4-BE49-F238E27FC236}">
                    <a16:creationId xmlns:a16="http://schemas.microsoft.com/office/drawing/2014/main" id="{C608EDC5-0FFF-035B-6B2B-A1865618C90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96DAC541-7B7A-43D3-8B79-37D633B846F1}">
                    <asvg:svgBlip xmlns:asvg="http://schemas.microsoft.com/office/drawing/2016/SVG/main" r:embed="rId13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grpSp>
          <p:nvGrpSpPr>
            <p:cNvPr id="969" name="그룹 968">
              <a:extLst>
                <a:ext uri="{FF2B5EF4-FFF2-40B4-BE49-F238E27FC236}">
                  <a16:creationId xmlns:a16="http://schemas.microsoft.com/office/drawing/2014/main" id="{64EE1E19-90D6-5989-C80A-70F481C6F127}"/>
                </a:ext>
              </a:extLst>
            </p:cNvPr>
            <p:cNvGrpSpPr/>
            <p:nvPr/>
          </p:nvGrpSpPr>
          <p:grpSpPr>
            <a:xfrm>
              <a:off x="7387035" y="2126601"/>
              <a:ext cx="299981" cy="279782"/>
              <a:chOff x="6271971" y="1276089"/>
              <a:chExt cx="1683320" cy="1683320"/>
            </a:xfrm>
          </p:grpSpPr>
          <p:sp>
            <p:nvSpPr>
              <p:cNvPr id="973" name="타원 972">
                <a:extLst>
                  <a:ext uri="{FF2B5EF4-FFF2-40B4-BE49-F238E27FC236}">
                    <a16:creationId xmlns:a16="http://schemas.microsoft.com/office/drawing/2014/main" id="{491F5B5A-ED14-5312-29AE-D1CB5753E035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974" name="그래픽 973" descr="남자 옆모습 단색으로 채워진">
                <a:extLst>
                  <a:ext uri="{FF2B5EF4-FFF2-40B4-BE49-F238E27FC236}">
                    <a16:creationId xmlns:a16="http://schemas.microsoft.com/office/drawing/2014/main" id="{7A95AA2A-3058-21C0-E471-498554D80F6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96DAC541-7B7A-43D3-8B79-37D633B846F1}">
                    <asvg:svgBlip xmlns:asvg="http://schemas.microsoft.com/office/drawing/2016/SVG/main" r:embed="rId13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sp>
          <p:nvSpPr>
            <p:cNvPr id="970" name="TextBox 969">
              <a:extLst>
                <a:ext uri="{FF2B5EF4-FFF2-40B4-BE49-F238E27FC236}">
                  <a16:creationId xmlns:a16="http://schemas.microsoft.com/office/drawing/2014/main" id="{0DBE55EE-FDBE-52EA-3E18-868F5AA481F6}"/>
                </a:ext>
              </a:extLst>
            </p:cNvPr>
            <p:cNvSpPr txBox="1"/>
            <p:nvPr/>
          </p:nvSpPr>
          <p:spPr>
            <a:xfrm>
              <a:off x="6700702" y="2448010"/>
              <a:ext cx="153888" cy="6155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400" dirty="0" err="1">
                  <a:solidFill>
                    <a:prstClr val="black"/>
                  </a:solidFill>
                </a:rPr>
                <a:t>김다연</a:t>
              </a:r>
              <a:endParaRPr kumimoji="1" lang="x-none" altLang="en-US" sz="400" dirty="0">
                <a:solidFill>
                  <a:prstClr val="black"/>
                </a:solidFill>
              </a:endParaRPr>
            </a:p>
          </p:txBody>
        </p:sp>
        <p:sp>
          <p:nvSpPr>
            <p:cNvPr id="971" name="TextBox 970">
              <a:extLst>
                <a:ext uri="{FF2B5EF4-FFF2-40B4-BE49-F238E27FC236}">
                  <a16:creationId xmlns:a16="http://schemas.microsoft.com/office/drawing/2014/main" id="{52BA3A5B-87E2-3884-42AB-76E11CE4D187}"/>
                </a:ext>
              </a:extLst>
            </p:cNvPr>
            <p:cNvSpPr txBox="1"/>
            <p:nvPr/>
          </p:nvSpPr>
          <p:spPr>
            <a:xfrm>
              <a:off x="7080876" y="2447514"/>
              <a:ext cx="153888" cy="6155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400" dirty="0" err="1">
                  <a:solidFill>
                    <a:prstClr val="black"/>
                  </a:solidFill>
                </a:rPr>
                <a:t>백혜림</a:t>
              </a:r>
              <a:endParaRPr kumimoji="1" lang="x-none" altLang="en-US" sz="400" dirty="0">
                <a:solidFill>
                  <a:prstClr val="black"/>
                </a:solidFill>
              </a:endParaRPr>
            </a:p>
          </p:txBody>
        </p:sp>
        <p:sp>
          <p:nvSpPr>
            <p:cNvPr id="972" name="TextBox 971">
              <a:extLst>
                <a:ext uri="{FF2B5EF4-FFF2-40B4-BE49-F238E27FC236}">
                  <a16:creationId xmlns:a16="http://schemas.microsoft.com/office/drawing/2014/main" id="{9BD77EA4-2B89-6834-3367-97377DECEE07}"/>
                </a:ext>
              </a:extLst>
            </p:cNvPr>
            <p:cNvSpPr txBox="1"/>
            <p:nvPr/>
          </p:nvSpPr>
          <p:spPr>
            <a:xfrm>
              <a:off x="7464573" y="2442275"/>
              <a:ext cx="153888" cy="6155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400" dirty="0">
                  <a:solidFill>
                    <a:prstClr val="black"/>
                  </a:solidFill>
                </a:rPr>
                <a:t>박재호</a:t>
              </a:r>
              <a:endParaRPr kumimoji="1" lang="x-none" altLang="en-US" sz="40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979" name="그룹 978">
            <a:extLst>
              <a:ext uri="{FF2B5EF4-FFF2-40B4-BE49-F238E27FC236}">
                <a16:creationId xmlns:a16="http://schemas.microsoft.com/office/drawing/2014/main" id="{19F4EC4E-963B-2427-F985-2338A9ED88C6}"/>
              </a:ext>
            </a:extLst>
          </p:cNvPr>
          <p:cNvGrpSpPr/>
          <p:nvPr/>
        </p:nvGrpSpPr>
        <p:grpSpPr>
          <a:xfrm>
            <a:off x="6627107" y="2600630"/>
            <a:ext cx="1057122" cy="382964"/>
            <a:chOff x="6629894" y="2126601"/>
            <a:chExt cx="1057122" cy="382964"/>
          </a:xfrm>
        </p:grpSpPr>
        <p:grpSp>
          <p:nvGrpSpPr>
            <p:cNvPr id="980" name="그룹 979">
              <a:extLst>
                <a:ext uri="{FF2B5EF4-FFF2-40B4-BE49-F238E27FC236}">
                  <a16:creationId xmlns:a16="http://schemas.microsoft.com/office/drawing/2014/main" id="{566ABC55-467A-3955-9D49-2DB6DB928896}"/>
                </a:ext>
              </a:extLst>
            </p:cNvPr>
            <p:cNvGrpSpPr/>
            <p:nvPr/>
          </p:nvGrpSpPr>
          <p:grpSpPr>
            <a:xfrm>
              <a:off x="6629894" y="2133836"/>
              <a:ext cx="299981" cy="279782"/>
              <a:chOff x="6271971" y="1276089"/>
              <a:chExt cx="1683320" cy="1683320"/>
            </a:xfrm>
          </p:grpSpPr>
          <p:sp>
            <p:nvSpPr>
              <p:cNvPr id="993" name="타원 992">
                <a:extLst>
                  <a:ext uri="{FF2B5EF4-FFF2-40B4-BE49-F238E27FC236}">
                    <a16:creationId xmlns:a16="http://schemas.microsoft.com/office/drawing/2014/main" id="{1134061F-A2FD-9B47-6A82-77BE7ABDDCF0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1001" name="그래픽 1000" descr="남자 옆모습 단색으로 채워진">
                <a:extLst>
                  <a:ext uri="{FF2B5EF4-FFF2-40B4-BE49-F238E27FC236}">
                    <a16:creationId xmlns:a16="http://schemas.microsoft.com/office/drawing/2014/main" id="{00AB6CEC-780F-0259-0FB1-B13A7A1BF6C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96DAC541-7B7A-43D3-8B79-37D633B846F1}">
                    <asvg:svgBlip xmlns:asvg="http://schemas.microsoft.com/office/drawing/2016/SVG/main" r:embed="rId13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grpSp>
          <p:nvGrpSpPr>
            <p:cNvPr id="981" name="그룹 980">
              <a:extLst>
                <a:ext uri="{FF2B5EF4-FFF2-40B4-BE49-F238E27FC236}">
                  <a16:creationId xmlns:a16="http://schemas.microsoft.com/office/drawing/2014/main" id="{9BBBB116-C747-92B2-9964-9F3E908F7774}"/>
                </a:ext>
              </a:extLst>
            </p:cNvPr>
            <p:cNvGrpSpPr/>
            <p:nvPr/>
          </p:nvGrpSpPr>
          <p:grpSpPr>
            <a:xfrm>
              <a:off x="7007830" y="2127533"/>
              <a:ext cx="299981" cy="279782"/>
              <a:chOff x="6271971" y="1276089"/>
              <a:chExt cx="1683320" cy="1683320"/>
            </a:xfrm>
          </p:grpSpPr>
          <p:sp>
            <p:nvSpPr>
              <p:cNvPr id="988" name="타원 987">
                <a:extLst>
                  <a:ext uri="{FF2B5EF4-FFF2-40B4-BE49-F238E27FC236}">
                    <a16:creationId xmlns:a16="http://schemas.microsoft.com/office/drawing/2014/main" id="{D0E33B35-A394-52CD-851B-3E02256C5778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989" name="그래픽 988" descr="남자 옆모습 단색으로 채워진">
                <a:extLst>
                  <a:ext uri="{FF2B5EF4-FFF2-40B4-BE49-F238E27FC236}">
                    <a16:creationId xmlns:a16="http://schemas.microsoft.com/office/drawing/2014/main" id="{5734468E-3095-2183-EA78-8E7623924C8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96DAC541-7B7A-43D3-8B79-37D633B846F1}">
                    <asvg:svgBlip xmlns:asvg="http://schemas.microsoft.com/office/drawing/2016/SVG/main" r:embed="rId13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grpSp>
          <p:nvGrpSpPr>
            <p:cNvPr id="982" name="그룹 981">
              <a:extLst>
                <a:ext uri="{FF2B5EF4-FFF2-40B4-BE49-F238E27FC236}">
                  <a16:creationId xmlns:a16="http://schemas.microsoft.com/office/drawing/2014/main" id="{B9770E23-28DA-7BFF-DC61-49B6874BE7F1}"/>
                </a:ext>
              </a:extLst>
            </p:cNvPr>
            <p:cNvGrpSpPr/>
            <p:nvPr/>
          </p:nvGrpSpPr>
          <p:grpSpPr>
            <a:xfrm>
              <a:off x="7387035" y="2126601"/>
              <a:ext cx="299981" cy="279782"/>
              <a:chOff x="6271971" y="1276089"/>
              <a:chExt cx="1683320" cy="1683320"/>
            </a:xfrm>
          </p:grpSpPr>
          <p:sp>
            <p:nvSpPr>
              <p:cNvPr id="986" name="타원 985">
                <a:extLst>
                  <a:ext uri="{FF2B5EF4-FFF2-40B4-BE49-F238E27FC236}">
                    <a16:creationId xmlns:a16="http://schemas.microsoft.com/office/drawing/2014/main" id="{531BBF4A-3DB4-C8B8-19DB-6F390BA21533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987" name="그래픽 986" descr="남자 옆모습 단색으로 채워진">
                <a:extLst>
                  <a:ext uri="{FF2B5EF4-FFF2-40B4-BE49-F238E27FC236}">
                    <a16:creationId xmlns:a16="http://schemas.microsoft.com/office/drawing/2014/main" id="{EAAEAEDE-2B57-6AD1-EAC7-0F48D444B5D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96DAC541-7B7A-43D3-8B79-37D633B846F1}">
                    <asvg:svgBlip xmlns:asvg="http://schemas.microsoft.com/office/drawing/2016/SVG/main" r:embed="rId13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sp>
          <p:nvSpPr>
            <p:cNvPr id="983" name="TextBox 982">
              <a:extLst>
                <a:ext uri="{FF2B5EF4-FFF2-40B4-BE49-F238E27FC236}">
                  <a16:creationId xmlns:a16="http://schemas.microsoft.com/office/drawing/2014/main" id="{5E76F9DD-FB88-8636-D4A0-DE1FF2E79C5F}"/>
                </a:ext>
              </a:extLst>
            </p:cNvPr>
            <p:cNvSpPr txBox="1"/>
            <p:nvPr/>
          </p:nvSpPr>
          <p:spPr>
            <a:xfrm>
              <a:off x="6700702" y="2448010"/>
              <a:ext cx="153888" cy="6155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400" dirty="0">
                  <a:solidFill>
                    <a:prstClr val="black"/>
                  </a:solidFill>
                </a:rPr>
                <a:t>신예은</a:t>
              </a:r>
              <a:endParaRPr kumimoji="1" lang="x-none" altLang="en-US" sz="400" dirty="0">
                <a:solidFill>
                  <a:prstClr val="black"/>
                </a:solidFill>
              </a:endParaRPr>
            </a:p>
          </p:txBody>
        </p:sp>
        <p:sp>
          <p:nvSpPr>
            <p:cNvPr id="984" name="TextBox 983">
              <a:extLst>
                <a:ext uri="{FF2B5EF4-FFF2-40B4-BE49-F238E27FC236}">
                  <a16:creationId xmlns:a16="http://schemas.microsoft.com/office/drawing/2014/main" id="{433128B1-1118-87C2-B0B3-118A50F5FFC9}"/>
                </a:ext>
              </a:extLst>
            </p:cNvPr>
            <p:cNvSpPr txBox="1"/>
            <p:nvPr/>
          </p:nvSpPr>
          <p:spPr>
            <a:xfrm>
              <a:off x="7080876" y="2447514"/>
              <a:ext cx="153888" cy="6155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400" dirty="0">
                  <a:solidFill>
                    <a:prstClr val="black"/>
                  </a:solidFill>
                </a:rPr>
                <a:t>안재민</a:t>
              </a:r>
              <a:endParaRPr kumimoji="1" lang="x-none" altLang="en-US" sz="400" dirty="0">
                <a:solidFill>
                  <a:prstClr val="black"/>
                </a:solidFill>
              </a:endParaRPr>
            </a:p>
          </p:txBody>
        </p:sp>
        <p:sp>
          <p:nvSpPr>
            <p:cNvPr id="985" name="TextBox 984">
              <a:extLst>
                <a:ext uri="{FF2B5EF4-FFF2-40B4-BE49-F238E27FC236}">
                  <a16:creationId xmlns:a16="http://schemas.microsoft.com/office/drawing/2014/main" id="{FAABF15B-9041-2206-9476-25571DCA0FA8}"/>
                </a:ext>
              </a:extLst>
            </p:cNvPr>
            <p:cNvSpPr txBox="1"/>
            <p:nvPr/>
          </p:nvSpPr>
          <p:spPr>
            <a:xfrm>
              <a:off x="7464573" y="2442275"/>
              <a:ext cx="153888" cy="6155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400" dirty="0" err="1">
                  <a:solidFill>
                    <a:prstClr val="black"/>
                  </a:solidFill>
                </a:rPr>
                <a:t>임동건</a:t>
              </a:r>
              <a:endParaRPr kumimoji="1" lang="x-none" altLang="en-US" sz="40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002" name="그룹 1001">
            <a:extLst>
              <a:ext uri="{FF2B5EF4-FFF2-40B4-BE49-F238E27FC236}">
                <a16:creationId xmlns:a16="http://schemas.microsoft.com/office/drawing/2014/main" id="{67177673-3F44-4500-5754-7F2F139CB0E3}"/>
              </a:ext>
            </a:extLst>
          </p:cNvPr>
          <p:cNvGrpSpPr/>
          <p:nvPr/>
        </p:nvGrpSpPr>
        <p:grpSpPr>
          <a:xfrm>
            <a:off x="6627107" y="3002518"/>
            <a:ext cx="1057122" cy="382964"/>
            <a:chOff x="6629894" y="2126601"/>
            <a:chExt cx="1057122" cy="382964"/>
          </a:xfrm>
        </p:grpSpPr>
        <p:grpSp>
          <p:nvGrpSpPr>
            <p:cNvPr id="1003" name="그룹 1002">
              <a:extLst>
                <a:ext uri="{FF2B5EF4-FFF2-40B4-BE49-F238E27FC236}">
                  <a16:creationId xmlns:a16="http://schemas.microsoft.com/office/drawing/2014/main" id="{D19B73B1-FBCE-423F-94EB-6D7157EA13E3}"/>
                </a:ext>
              </a:extLst>
            </p:cNvPr>
            <p:cNvGrpSpPr/>
            <p:nvPr/>
          </p:nvGrpSpPr>
          <p:grpSpPr>
            <a:xfrm>
              <a:off x="6629894" y="2133836"/>
              <a:ext cx="299981" cy="279782"/>
              <a:chOff x="6271971" y="1276089"/>
              <a:chExt cx="1683320" cy="1683320"/>
            </a:xfrm>
          </p:grpSpPr>
          <p:sp>
            <p:nvSpPr>
              <p:cNvPr id="1014" name="타원 1013">
                <a:extLst>
                  <a:ext uri="{FF2B5EF4-FFF2-40B4-BE49-F238E27FC236}">
                    <a16:creationId xmlns:a16="http://schemas.microsoft.com/office/drawing/2014/main" id="{2EBDF2CA-E01C-DA4B-C652-1A262ADA803D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1015" name="그래픽 1014" descr="남자 옆모습 단색으로 채워진">
                <a:extLst>
                  <a:ext uri="{FF2B5EF4-FFF2-40B4-BE49-F238E27FC236}">
                    <a16:creationId xmlns:a16="http://schemas.microsoft.com/office/drawing/2014/main" id="{00B8C50D-E02C-CF5A-F26C-D2EFF8BB7A8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96DAC541-7B7A-43D3-8B79-37D633B846F1}">
                    <asvg:svgBlip xmlns:asvg="http://schemas.microsoft.com/office/drawing/2016/SVG/main" r:embed="rId13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grpSp>
          <p:nvGrpSpPr>
            <p:cNvPr id="1005" name="그룹 1004">
              <a:extLst>
                <a:ext uri="{FF2B5EF4-FFF2-40B4-BE49-F238E27FC236}">
                  <a16:creationId xmlns:a16="http://schemas.microsoft.com/office/drawing/2014/main" id="{D2744083-9E79-F19D-E87B-10999CC5D923}"/>
                </a:ext>
              </a:extLst>
            </p:cNvPr>
            <p:cNvGrpSpPr/>
            <p:nvPr/>
          </p:nvGrpSpPr>
          <p:grpSpPr>
            <a:xfrm>
              <a:off x="7007830" y="2127533"/>
              <a:ext cx="299981" cy="279782"/>
              <a:chOff x="6271971" y="1276089"/>
              <a:chExt cx="1683320" cy="1683320"/>
            </a:xfrm>
          </p:grpSpPr>
          <p:sp>
            <p:nvSpPr>
              <p:cNvPr id="1012" name="타원 1011">
                <a:extLst>
                  <a:ext uri="{FF2B5EF4-FFF2-40B4-BE49-F238E27FC236}">
                    <a16:creationId xmlns:a16="http://schemas.microsoft.com/office/drawing/2014/main" id="{B5D9264A-281C-79C4-8DEE-BC7AD4F017ED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1013" name="그래픽 1012" descr="남자 옆모습 단색으로 채워진">
                <a:extLst>
                  <a:ext uri="{FF2B5EF4-FFF2-40B4-BE49-F238E27FC236}">
                    <a16:creationId xmlns:a16="http://schemas.microsoft.com/office/drawing/2014/main" id="{FA5B4EFC-53B7-E889-00B5-AB81A5F393A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96DAC541-7B7A-43D3-8B79-37D633B846F1}">
                    <asvg:svgBlip xmlns:asvg="http://schemas.microsoft.com/office/drawing/2016/SVG/main" r:embed="rId13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grpSp>
          <p:nvGrpSpPr>
            <p:cNvPr id="1006" name="그룹 1005">
              <a:extLst>
                <a:ext uri="{FF2B5EF4-FFF2-40B4-BE49-F238E27FC236}">
                  <a16:creationId xmlns:a16="http://schemas.microsoft.com/office/drawing/2014/main" id="{BF3AF07B-3E2A-0A44-A0F9-07EC34C97CD6}"/>
                </a:ext>
              </a:extLst>
            </p:cNvPr>
            <p:cNvGrpSpPr/>
            <p:nvPr/>
          </p:nvGrpSpPr>
          <p:grpSpPr>
            <a:xfrm>
              <a:off x="7387035" y="2126601"/>
              <a:ext cx="299981" cy="279782"/>
              <a:chOff x="6271971" y="1276089"/>
              <a:chExt cx="1683320" cy="1683320"/>
            </a:xfrm>
          </p:grpSpPr>
          <p:sp>
            <p:nvSpPr>
              <p:cNvPr id="1010" name="타원 1009">
                <a:extLst>
                  <a:ext uri="{FF2B5EF4-FFF2-40B4-BE49-F238E27FC236}">
                    <a16:creationId xmlns:a16="http://schemas.microsoft.com/office/drawing/2014/main" id="{059A2499-757E-AD0C-0DD4-85573EEBB26B}"/>
                  </a:ext>
                </a:extLst>
              </p:cNvPr>
              <p:cNvSpPr/>
              <p:nvPr/>
            </p:nvSpPr>
            <p:spPr>
              <a:xfrm>
                <a:off x="6271971" y="1276089"/>
                <a:ext cx="1683320" cy="168332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 sz="1400" b="1" dirty="0"/>
              </a:p>
            </p:txBody>
          </p:sp>
          <p:pic>
            <p:nvPicPr>
              <p:cNvPr id="1011" name="그래픽 1010" descr="남자 옆모습 단색으로 채워진">
                <a:extLst>
                  <a:ext uri="{FF2B5EF4-FFF2-40B4-BE49-F238E27FC236}">
                    <a16:creationId xmlns:a16="http://schemas.microsoft.com/office/drawing/2014/main" id="{39C23C16-2C12-233B-DD5A-1634490E203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96DAC541-7B7A-43D3-8B79-37D633B846F1}">
                    <asvg:svgBlip xmlns:asvg="http://schemas.microsoft.com/office/drawing/2016/SVG/main" r:embed="rId13"/>
                  </a:ext>
                </a:extLst>
              </a:blip>
              <a:stretch>
                <a:fillRect/>
              </a:stretch>
            </p:blipFill>
            <p:spPr>
              <a:xfrm>
                <a:off x="6356929" y="1406158"/>
                <a:ext cx="1480104" cy="1480104"/>
              </a:xfrm>
              <a:prstGeom prst="rect">
                <a:avLst/>
              </a:prstGeom>
            </p:spPr>
          </p:pic>
        </p:grpSp>
        <p:sp>
          <p:nvSpPr>
            <p:cNvPr id="1007" name="TextBox 1006">
              <a:extLst>
                <a:ext uri="{FF2B5EF4-FFF2-40B4-BE49-F238E27FC236}">
                  <a16:creationId xmlns:a16="http://schemas.microsoft.com/office/drawing/2014/main" id="{F3817E90-1D03-AB86-5F0B-8F3B8DC42267}"/>
                </a:ext>
              </a:extLst>
            </p:cNvPr>
            <p:cNvSpPr txBox="1"/>
            <p:nvPr/>
          </p:nvSpPr>
          <p:spPr>
            <a:xfrm>
              <a:off x="6700702" y="2448010"/>
              <a:ext cx="153888" cy="6155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400" dirty="0" err="1">
                  <a:solidFill>
                    <a:prstClr val="black"/>
                  </a:solidFill>
                </a:rPr>
                <a:t>장혜린</a:t>
              </a:r>
              <a:endParaRPr kumimoji="1" lang="x-none" altLang="en-US" sz="400" dirty="0">
                <a:solidFill>
                  <a:prstClr val="black"/>
                </a:solidFill>
              </a:endParaRPr>
            </a:p>
          </p:txBody>
        </p:sp>
        <p:sp>
          <p:nvSpPr>
            <p:cNvPr id="1008" name="TextBox 1007">
              <a:extLst>
                <a:ext uri="{FF2B5EF4-FFF2-40B4-BE49-F238E27FC236}">
                  <a16:creationId xmlns:a16="http://schemas.microsoft.com/office/drawing/2014/main" id="{A8566C2A-2A85-E596-A769-C0AB0AC960A5}"/>
                </a:ext>
              </a:extLst>
            </p:cNvPr>
            <p:cNvSpPr txBox="1"/>
            <p:nvPr/>
          </p:nvSpPr>
          <p:spPr>
            <a:xfrm>
              <a:off x="7080876" y="2447514"/>
              <a:ext cx="153888" cy="6155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400" dirty="0" err="1">
                  <a:solidFill>
                    <a:prstClr val="black"/>
                  </a:solidFill>
                </a:rPr>
                <a:t>황승우</a:t>
              </a:r>
              <a:endParaRPr kumimoji="1" lang="x-none" altLang="en-US" sz="400" dirty="0">
                <a:solidFill>
                  <a:prstClr val="black"/>
                </a:solidFill>
              </a:endParaRPr>
            </a:p>
          </p:txBody>
        </p:sp>
        <p:sp>
          <p:nvSpPr>
            <p:cNvPr id="1009" name="TextBox 1008">
              <a:extLst>
                <a:ext uri="{FF2B5EF4-FFF2-40B4-BE49-F238E27FC236}">
                  <a16:creationId xmlns:a16="http://schemas.microsoft.com/office/drawing/2014/main" id="{5F903D93-DADC-606E-26EA-9DBB7DA83984}"/>
                </a:ext>
              </a:extLst>
            </p:cNvPr>
            <p:cNvSpPr txBox="1"/>
            <p:nvPr/>
          </p:nvSpPr>
          <p:spPr>
            <a:xfrm>
              <a:off x="7464573" y="2442275"/>
              <a:ext cx="153888" cy="6155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400" dirty="0" err="1">
                  <a:solidFill>
                    <a:prstClr val="black"/>
                  </a:solidFill>
                </a:rPr>
                <a:t>홍은별</a:t>
              </a:r>
              <a:endParaRPr kumimoji="1" lang="x-none" altLang="en-US" sz="400" dirty="0">
                <a:solidFill>
                  <a:prstClr val="black"/>
                </a:solidFill>
              </a:endParaRPr>
            </a:p>
          </p:txBody>
        </p:sp>
      </p:grpSp>
      <p:sp>
        <p:nvSpPr>
          <p:cNvPr id="1016" name="타원 1015">
            <a:extLst>
              <a:ext uri="{FF2B5EF4-FFF2-40B4-BE49-F238E27FC236}">
                <a16:creationId xmlns:a16="http://schemas.microsoft.com/office/drawing/2014/main" id="{54B4A00F-B280-AEAC-6F09-9B14F435CF5E}"/>
              </a:ext>
            </a:extLst>
          </p:cNvPr>
          <p:cNvSpPr/>
          <p:nvPr/>
        </p:nvSpPr>
        <p:spPr>
          <a:xfrm>
            <a:off x="7202570" y="3449079"/>
            <a:ext cx="52641" cy="52641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017" name="타원 1016">
            <a:extLst>
              <a:ext uri="{FF2B5EF4-FFF2-40B4-BE49-F238E27FC236}">
                <a16:creationId xmlns:a16="http://schemas.microsoft.com/office/drawing/2014/main" id="{A692EAC3-3823-137B-B44C-7D4091E0BDE5}"/>
              </a:ext>
            </a:extLst>
          </p:cNvPr>
          <p:cNvSpPr/>
          <p:nvPr/>
        </p:nvSpPr>
        <p:spPr>
          <a:xfrm>
            <a:off x="7299667" y="3450992"/>
            <a:ext cx="52641" cy="52641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018" name="타원 1017">
            <a:extLst>
              <a:ext uri="{FF2B5EF4-FFF2-40B4-BE49-F238E27FC236}">
                <a16:creationId xmlns:a16="http://schemas.microsoft.com/office/drawing/2014/main" id="{7129919A-4B3A-1CED-F395-C25F4ECD5D8A}"/>
              </a:ext>
            </a:extLst>
          </p:cNvPr>
          <p:cNvSpPr/>
          <p:nvPr/>
        </p:nvSpPr>
        <p:spPr>
          <a:xfrm>
            <a:off x="7398031" y="3449546"/>
            <a:ext cx="52641" cy="52641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019" name="모서리가 둥근 직사각형 1041">
            <a:extLst>
              <a:ext uri="{FF2B5EF4-FFF2-40B4-BE49-F238E27FC236}">
                <a16:creationId xmlns:a16="http://schemas.microsoft.com/office/drawing/2014/main" id="{FCBE1A58-7DD0-1FE2-F2CC-32DC7F939E23}"/>
              </a:ext>
            </a:extLst>
          </p:cNvPr>
          <p:cNvSpPr/>
          <p:nvPr/>
        </p:nvSpPr>
        <p:spPr>
          <a:xfrm>
            <a:off x="6972953" y="3447166"/>
            <a:ext cx="185161" cy="52641"/>
          </a:xfrm>
          <a:prstGeom prst="roundRect">
            <a:avLst>
              <a:gd name="adj" fmla="val 50000"/>
            </a:avLst>
          </a:prstGeom>
          <a:solidFill>
            <a:srgbClr val="7063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0538589-31E6-FCD4-85F7-4427E5509670}"/>
              </a:ext>
            </a:extLst>
          </p:cNvPr>
          <p:cNvSpPr txBox="1"/>
          <p:nvPr/>
        </p:nvSpPr>
        <p:spPr>
          <a:xfrm>
            <a:off x="362139" y="1790215"/>
            <a:ext cx="68608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dirty="0">
                <a:solidFill>
                  <a:prstClr val="black"/>
                </a:solidFill>
              </a:rPr>
              <a:t>학생 분포도</a:t>
            </a:r>
            <a:endParaRPr kumimoji="1" lang="x-none" altLang="en-US" sz="1000" dirty="0">
              <a:solidFill>
                <a:prstClr val="black"/>
              </a:solidFill>
            </a:endParaRPr>
          </a:p>
        </p:txBody>
      </p:sp>
      <p:sp>
        <p:nvSpPr>
          <p:cNvPr id="1429" name="TextBox 1428">
            <a:extLst>
              <a:ext uri="{FF2B5EF4-FFF2-40B4-BE49-F238E27FC236}">
                <a16:creationId xmlns:a16="http://schemas.microsoft.com/office/drawing/2014/main" id="{25F000EB-6300-9EE4-1E2D-5DEF2B395F03}"/>
              </a:ext>
            </a:extLst>
          </p:cNvPr>
          <p:cNvSpPr txBox="1"/>
          <p:nvPr/>
        </p:nvSpPr>
        <p:spPr>
          <a:xfrm>
            <a:off x="4432268" y="4210418"/>
            <a:ext cx="822341" cy="107722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700" dirty="0">
                <a:solidFill>
                  <a:schemeClr val="bg2">
                    <a:lumMod val="10000"/>
                  </a:schemeClr>
                </a:solidFill>
              </a:rPr>
              <a:t>문제풀이 학습량 </a:t>
            </a:r>
            <a:r>
              <a:rPr kumimoji="1" lang="en-US" altLang="ko-KR" sz="700" dirty="0">
                <a:solidFill>
                  <a:schemeClr val="bg2">
                    <a:lumMod val="10000"/>
                  </a:schemeClr>
                </a:solidFill>
              </a:rPr>
              <a:t>(%)</a:t>
            </a:r>
            <a:endParaRPr kumimoji="1" lang="x-none" altLang="en-US" sz="700" dirty="0">
              <a:solidFill>
                <a:schemeClr val="bg2">
                  <a:lumMod val="10000"/>
                </a:schemeClr>
              </a:solidFill>
            </a:endParaRPr>
          </a:p>
        </p:txBody>
      </p:sp>
      <p:sp>
        <p:nvSpPr>
          <p:cNvPr id="1430" name="TextBox 1429">
            <a:extLst>
              <a:ext uri="{FF2B5EF4-FFF2-40B4-BE49-F238E27FC236}">
                <a16:creationId xmlns:a16="http://schemas.microsoft.com/office/drawing/2014/main" id="{DC2C9AD5-8F33-3E52-C2D1-36617263B0CC}"/>
              </a:ext>
            </a:extLst>
          </p:cNvPr>
          <p:cNvSpPr txBox="1"/>
          <p:nvPr/>
        </p:nvSpPr>
        <p:spPr>
          <a:xfrm>
            <a:off x="538852" y="4066727"/>
            <a:ext cx="35266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431" name="TextBox 1430">
            <a:extLst>
              <a:ext uri="{FF2B5EF4-FFF2-40B4-BE49-F238E27FC236}">
                <a16:creationId xmlns:a16="http://schemas.microsoft.com/office/drawing/2014/main" id="{4CD362BF-88FC-B039-1AC1-70643E8B11A8}"/>
              </a:ext>
            </a:extLst>
          </p:cNvPr>
          <p:cNvSpPr txBox="1"/>
          <p:nvPr/>
        </p:nvSpPr>
        <p:spPr>
          <a:xfrm>
            <a:off x="1691156" y="4066727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25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461" name="TextBox 1460">
            <a:extLst>
              <a:ext uri="{FF2B5EF4-FFF2-40B4-BE49-F238E27FC236}">
                <a16:creationId xmlns:a16="http://schemas.microsoft.com/office/drawing/2014/main" id="{3E597147-3058-4ED6-D6B3-EC923C2E0AC4}"/>
              </a:ext>
            </a:extLst>
          </p:cNvPr>
          <p:cNvSpPr txBox="1"/>
          <p:nvPr/>
        </p:nvSpPr>
        <p:spPr>
          <a:xfrm rot="16200000">
            <a:off x="44394" y="2110507"/>
            <a:ext cx="431208" cy="107722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700" dirty="0" err="1">
                <a:solidFill>
                  <a:prstClr val="black"/>
                </a:solidFill>
              </a:rPr>
              <a:t>정답률</a:t>
            </a:r>
            <a:r>
              <a:rPr kumimoji="1" lang="ko-KR" altLang="en-US" sz="700" dirty="0">
                <a:solidFill>
                  <a:prstClr val="black"/>
                </a:solidFill>
              </a:rPr>
              <a:t> </a:t>
            </a:r>
            <a:r>
              <a:rPr kumimoji="1" lang="en-US" altLang="ko-KR" sz="700" dirty="0">
                <a:solidFill>
                  <a:prstClr val="black"/>
                </a:solidFill>
              </a:rPr>
              <a:t>(%)</a:t>
            </a:r>
            <a:endParaRPr kumimoji="1" lang="x-none" altLang="en-US" sz="700" dirty="0">
              <a:solidFill>
                <a:prstClr val="black"/>
              </a:solidFill>
            </a:endParaRPr>
          </a:p>
        </p:txBody>
      </p:sp>
      <p:sp>
        <p:nvSpPr>
          <p:cNvPr id="1467" name="TextBox 1466">
            <a:extLst>
              <a:ext uri="{FF2B5EF4-FFF2-40B4-BE49-F238E27FC236}">
                <a16:creationId xmlns:a16="http://schemas.microsoft.com/office/drawing/2014/main" id="{39DD6D13-BA87-E806-44F8-9DA1551985F4}"/>
              </a:ext>
            </a:extLst>
          </p:cNvPr>
          <p:cNvSpPr txBox="1"/>
          <p:nvPr/>
        </p:nvSpPr>
        <p:spPr>
          <a:xfrm>
            <a:off x="437394" y="4020788"/>
            <a:ext cx="35266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968" name="TextBox 967">
            <a:extLst>
              <a:ext uri="{FF2B5EF4-FFF2-40B4-BE49-F238E27FC236}">
                <a16:creationId xmlns:a16="http://schemas.microsoft.com/office/drawing/2014/main" id="{5E61670D-FB0C-5809-8525-67120FD10984}"/>
              </a:ext>
            </a:extLst>
          </p:cNvPr>
          <p:cNvSpPr txBox="1"/>
          <p:nvPr/>
        </p:nvSpPr>
        <p:spPr>
          <a:xfrm>
            <a:off x="419702" y="2481967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75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992" name="TextBox 991">
            <a:extLst>
              <a:ext uri="{FF2B5EF4-FFF2-40B4-BE49-F238E27FC236}">
                <a16:creationId xmlns:a16="http://schemas.microsoft.com/office/drawing/2014/main" id="{67B5CB49-8FB0-4C43-3FD4-FA4A97108774}"/>
              </a:ext>
            </a:extLst>
          </p:cNvPr>
          <p:cNvSpPr txBox="1"/>
          <p:nvPr/>
        </p:nvSpPr>
        <p:spPr>
          <a:xfrm>
            <a:off x="381317" y="1997752"/>
            <a:ext cx="105798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100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994" name="TextBox 993">
            <a:extLst>
              <a:ext uri="{FF2B5EF4-FFF2-40B4-BE49-F238E27FC236}">
                <a16:creationId xmlns:a16="http://schemas.microsoft.com/office/drawing/2014/main" id="{F8A851C2-C891-AFAF-ED29-9F6FA553FC70}"/>
              </a:ext>
            </a:extLst>
          </p:cNvPr>
          <p:cNvSpPr txBox="1"/>
          <p:nvPr/>
        </p:nvSpPr>
        <p:spPr>
          <a:xfrm>
            <a:off x="415247" y="3519946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25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995" name="TextBox 994">
            <a:extLst>
              <a:ext uri="{FF2B5EF4-FFF2-40B4-BE49-F238E27FC236}">
                <a16:creationId xmlns:a16="http://schemas.microsoft.com/office/drawing/2014/main" id="{2F30F5E4-FBB1-0E8A-DD2F-0C4B43BEC1F6}"/>
              </a:ext>
            </a:extLst>
          </p:cNvPr>
          <p:cNvSpPr txBox="1"/>
          <p:nvPr/>
        </p:nvSpPr>
        <p:spPr>
          <a:xfrm>
            <a:off x="419494" y="3012563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50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996" name="TextBox 995">
            <a:extLst>
              <a:ext uri="{FF2B5EF4-FFF2-40B4-BE49-F238E27FC236}">
                <a16:creationId xmlns:a16="http://schemas.microsoft.com/office/drawing/2014/main" id="{633B731B-0898-6F74-03D8-530E051A2C94}"/>
              </a:ext>
            </a:extLst>
          </p:cNvPr>
          <p:cNvSpPr txBox="1"/>
          <p:nvPr/>
        </p:nvSpPr>
        <p:spPr>
          <a:xfrm>
            <a:off x="2861957" y="4066727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50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020" name="TextBox 1019">
            <a:extLst>
              <a:ext uri="{FF2B5EF4-FFF2-40B4-BE49-F238E27FC236}">
                <a16:creationId xmlns:a16="http://schemas.microsoft.com/office/drawing/2014/main" id="{70CA589D-FF7C-5FE3-9B91-61E899B52A23}"/>
              </a:ext>
            </a:extLst>
          </p:cNvPr>
          <p:cNvSpPr txBox="1"/>
          <p:nvPr/>
        </p:nvSpPr>
        <p:spPr>
          <a:xfrm>
            <a:off x="4036719" y="4066727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75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1021" name="TextBox 1020">
            <a:extLst>
              <a:ext uri="{FF2B5EF4-FFF2-40B4-BE49-F238E27FC236}">
                <a16:creationId xmlns:a16="http://schemas.microsoft.com/office/drawing/2014/main" id="{2565A2DF-3647-2E39-4C08-3154E5A7ECA5}"/>
              </a:ext>
            </a:extLst>
          </p:cNvPr>
          <p:cNvSpPr txBox="1"/>
          <p:nvPr/>
        </p:nvSpPr>
        <p:spPr>
          <a:xfrm>
            <a:off x="5162903" y="4066727"/>
            <a:ext cx="105798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100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graphicFrame>
        <p:nvGraphicFramePr>
          <p:cNvPr id="1022" name="표 752">
            <a:extLst>
              <a:ext uri="{FF2B5EF4-FFF2-40B4-BE49-F238E27FC236}">
                <a16:creationId xmlns:a16="http://schemas.microsoft.com/office/drawing/2014/main" id="{B5794C14-197C-5A7A-FC12-CA70223315F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37764980"/>
              </p:ext>
            </p:extLst>
          </p:nvPr>
        </p:nvGraphicFramePr>
        <p:xfrm>
          <a:off x="553336" y="1976826"/>
          <a:ext cx="4676568" cy="205900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169142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169142">
                  <a:extLst>
                    <a:ext uri="{9D8B030D-6E8A-4147-A177-3AD203B41FA5}">
                      <a16:colId xmlns:a16="http://schemas.microsoft.com/office/drawing/2014/main" val="2816591719"/>
                    </a:ext>
                  </a:extLst>
                </a:gridCol>
                <a:gridCol w="1169142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169142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</a:tblGrid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5892381"/>
                  </a:ext>
                </a:extLst>
              </a:tr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85490342"/>
                  </a:ext>
                </a:extLst>
              </a:tr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sp>
        <p:nvSpPr>
          <p:cNvPr id="1023" name="직사각형 1022">
            <a:extLst>
              <a:ext uri="{FF2B5EF4-FFF2-40B4-BE49-F238E27FC236}">
                <a16:creationId xmlns:a16="http://schemas.microsoft.com/office/drawing/2014/main" id="{DB9460B4-FAEF-9CCE-9A01-272489B0C787}"/>
              </a:ext>
            </a:extLst>
          </p:cNvPr>
          <p:cNvSpPr/>
          <p:nvPr/>
        </p:nvSpPr>
        <p:spPr>
          <a:xfrm>
            <a:off x="548011" y="1963016"/>
            <a:ext cx="2353859" cy="1030634"/>
          </a:xfrm>
          <a:prstGeom prst="rect">
            <a:avLst/>
          </a:prstGeom>
          <a:solidFill>
            <a:schemeClr val="accent5">
              <a:lumMod val="20000"/>
              <a:lumOff val="80000"/>
              <a:alpha val="5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088" name="직사각형 1087">
            <a:extLst>
              <a:ext uri="{FF2B5EF4-FFF2-40B4-BE49-F238E27FC236}">
                <a16:creationId xmlns:a16="http://schemas.microsoft.com/office/drawing/2014/main" id="{94DB0212-1D97-4BCB-F6F1-84FEEAB9CBFD}"/>
              </a:ext>
            </a:extLst>
          </p:cNvPr>
          <p:cNvSpPr/>
          <p:nvPr/>
        </p:nvSpPr>
        <p:spPr>
          <a:xfrm>
            <a:off x="543364" y="2995550"/>
            <a:ext cx="2353859" cy="1030634"/>
          </a:xfrm>
          <a:prstGeom prst="rect">
            <a:avLst/>
          </a:prstGeom>
          <a:solidFill>
            <a:srgbClr val="FED5D6">
              <a:alpha val="65000"/>
            </a:srgbClr>
          </a:solidFill>
          <a:ln w="12700" cap="flat">
            <a:solidFill>
              <a:srgbClr val="FF414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089" name="직사각형 1088">
            <a:extLst>
              <a:ext uri="{FF2B5EF4-FFF2-40B4-BE49-F238E27FC236}">
                <a16:creationId xmlns:a16="http://schemas.microsoft.com/office/drawing/2014/main" id="{7F08CCCA-C06C-5304-7B85-C225F0F54288}"/>
              </a:ext>
            </a:extLst>
          </p:cNvPr>
          <p:cNvSpPr/>
          <p:nvPr/>
        </p:nvSpPr>
        <p:spPr>
          <a:xfrm>
            <a:off x="2901871" y="3014423"/>
            <a:ext cx="2338006" cy="1030634"/>
          </a:xfrm>
          <a:prstGeom prst="rect">
            <a:avLst/>
          </a:prstGeom>
          <a:solidFill>
            <a:srgbClr val="FEEEE6">
              <a:alpha val="55000"/>
            </a:srgb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090" name="직사각형 1089">
            <a:extLst>
              <a:ext uri="{FF2B5EF4-FFF2-40B4-BE49-F238E27FC236}">
                <a16:creationId xmlns:a16="http://schemas.microsoft.com/office/drawing/2014/main" id="{F5034ED1-85BA-5CD0-20B1-00D40E4DC8C3}"/>
              </a:ext>
            </a:extLst>
          </p:cNvPr>
          <p:cNvSpPr/>
          <p:nvPr/>
        </p:nvSpPr>
        <p:spPr>
          <a:xfrm>
            <a:off x="2889555" y="1986569"/>
            <a:ext cx="2352222" cy="1030634"/>
          </a:xfrm>
          <a:prstGeom prst="rect">
            <a:avLst/>
          </a:prstGeom>
          <a:solidFill>
            <a:srgbClr val="F7FBF5">
              <a:alpha val="55000"/>
            </a:srgb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091" name="타원 1090">
            <a:extLst>
              <a:ext uri="{FF2B5EF4-FFF2-40B4-BE49-F238E27FC236}">
                <a16:creationId xmlns:a16="http://schemas.microsoft.com/office/drawing/2014/main" id="{AE232E44-4EB4-B989-3550-9D33908BF932}"/>
              </a:ext>
            </a:extLst>
          </p:cNvPr>
          <p:cNvSpPr/>
          <p:nvPr/>
        </p:nvSpPr>
        <p:spPr>
          <a:xfrm>
            <a:off x="500431" y="3956023"/>
            <a:ext cx="87335" cy="85870"/>
          </a:xfrm>
          <a:prstGeom prst="ellipse">
            <a:avLst/>
          </a:prstGeom>
          <a:solidFill>
            <a:srgbClr val="7063F4"/>
          </a:solidFill>
          <a:ln w="3175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7C83D9B-68E8-DDD5-15D7-DA520C9A1FBF}"/>
              </a:ext>
            </a:extLst>
          </p:cNvPr>
          <p:cNvSpPr txBox="1"/>
          <p:nvPr/>
        </p:nvSpPr>
        <p:spPr>
          <a:xfrm>
            <a:off x="8342874" y="3889920"/>
            <a:ext cx="392898" cy="107722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en-US" altLang="ko-KR" sz="700" dirty="0">
                <a:solidFill>
                  <a:srgbClr val="A665FB"/>
                </a:solidFill>
              </a:rPr>
              <a:t>33</a:t>
            </a:r>
            <a:r>
              <a:rPr kumimoji="1" lang="en-US" altLang="ko-KR" sz="700" dirty="0"/>
              <a:t> / 100</a:t>
            </a:r>
            <a:endParaRPr kumimoji="1" lang="ko-KR" altLang="en-US" sz="700" dirty="0"/>
          </a:p>
        </p:txBody>
      </p:sp>
    </p:spTree>
    <p:extLst>
      <p:ext uri="{BB962C8B-B14F-4D97-AF65-F5344CB8AC3E}">
        <p14:creationId xmlns:p14="http://schemas.microsoft.com/office/powerpoint/2010/main" val="2850166293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" name="TextBox 154">
            <a:extLst>
              <a:ext uri="{FF2B5EF4-FFF2-40B4-BE49-F238E27FC236}">
                <a16:creationId xmlns:a16="http://schemas.microsoft.com/office/drawing/2014/main" id="{068961F8-D43B-6329-71F8-E59C9725D2C2}"/>
              </a:ext>
            </a:extLst>
          </p:cNvPr>
          <p:cNvSpPr txBox="1"/>
          <p:nvPr/>
        </p:nvSpPr>
        <p:spPr>
          <a:xfrm>
            <a:off x="313249" y="935431"/>
            <a:ext cx="2687613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x-none" altLang="en-US" sz="1100" b="1" dirty="0"/>
              <a:t>학생 </a:t>
            </a:r>
            <a:r>
              <a:rPr lang="ko-KR" altLang="en-US" sz="1100" b="1" dirty="0"/>
              <a:t>리포트</a:t>
            </a:r>
            <a:endParaRPr lang="en-US" altLang="ko-KR" sz="1050" b="1" dirty="0"/>
          </a:p>
        </p:txBody>
      </p:sp>
      <p:cxnSp>
        <p:nvCxnSpPr>
          <p:cNvPr id="166" name="직선 연결선[R] 1266">
            <a:extLst>
              <a:ext uri="{FF2B5EF4-FFF2-40B4-BE49-F238E27FC236}">
                <a16:creationId xmlns:a16="http://schemas.microsoft.com/office/drawing/2014/main" id="{3CDBE8AF-4A4D-EE73-1B20-B17935573F2E}"/>
              </a:ext>
            </a:extLst>
          </p:cNvPr>
          <p:cNvCxnSpPr/>
          <p:nvPr/>
        </p:nvCxnSpPr>
        <p:spPr>
          <a:xfrm>
            <a:off x="3659954" y="796779"/>
            <a:ext cx="751562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60" name="Graphic 11">
            <a:extLst>
              <a:ext uri="{FF2B5EF4-FFF2-40B4-BE49-F238E27FC236}">
                <a16:creationId xmlns:a16="http://schemas.microsoft.com/office/drawing/2014/main" id="{C9F5503A-6346-2D92-189E-FDA9D857602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233361" y="930343"/>
            <a:ext cx="155002" cy="155002"/>
          </a:xfrm>
          <a:prstGeom prst="rect">
            <a:avLst/>
          </a:prstGeom>
        </p:spPr>
      </p:pic>
      <p:graphicFrame>
        <p:nvGraphicFramePr>
          <p:cNvPr id="267" name="표 266">
            <a:extLst>
              <a:ext uri="{FF2B5EF4-FFF2-40B4-BE49-F238E27FC236}">
                <a16:creationId xmlns:a16="http://schemas.microsoft.com/office/drawing/2014/main" id="{C1164C84-1DC1-D022-B2F1-EE7E79560695}"/>
              </a:ext>
            </a:extLst>
          </p:cNvPr>
          <p:cNvGraphicFramePr>
            <a:graphicFrameLocks noGrp="1"/>
          </p:cNvGraphicFramePr>
          <p:nvPr/>
        </p:nvGraphicFramePr>
        <p:xfrm>
          <a:off x="9042400" y="111727"/>
          <a:ext cx="3047760" cy="921201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 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TEA-AIR-PER-014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담임교사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</a:t>
                      </a: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학생 리포트</a:t>
                      </a:r>
                      <a:endParaRPr lang="en-US" altLang="ko-KR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</a:t>
                      </a: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정규과정 외 학급 </a:t>
                      </a: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case)</a:t>
                      </a:r>
                      <a:endParaRPr lang="ko-KR" altLang="en-US" b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268" name="Google Shape;912;p23">
            <a:extLst>
              <a:ext uri="{FF2B5EF4-FFF2-40B4-BE49-F238E27FC236}">
                <a16:creationId xmlns:a16="http://schemas.microsoft.com/office/drawing/2014/main" id="{B9018C50-F5A1-46E1-91C6-120B9DC01F7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90272654"/>
              </p:ext>
            </p:extLst>
          </p:nvPr>
        </p:nvGraphicFramePr>
        <p:xfrm>
          <a:off x="9042400" y="1315767"/>
          <a:ext cx="3037052" cy="13174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1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 리포트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Case 1.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정규과정 외에 학급을 배정 받은 담임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정규과정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1~6 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1~3 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고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1~3)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이외 학급에 속한 학생 대상   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예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중학교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학년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고등학교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학년 등등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..)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Case2.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초등학교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1/2/3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학년 담임 교사인 경우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 탭 선택 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현재 담당하고 있는 학급은 학생 리포트 서비스를 제공하지 않습니다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.”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문구 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61821673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1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 리포트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1/2/3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탭 선택 시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1/2/3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선택 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초등학교 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1/2/3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학년으로 개설한 과목은 학생 리포트 서비스를 제공하지 않습니다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문구 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51991092"/>
                  </a:ext>
                </a:extLst>
              </a:tr>
            </a:tbl>
          </a:graphicData>
        </a:graphic>
      </p:graphicFrame>
      <p:cxnSp>
        <p:nvCxnSpPr>
          <p:cNvPr id="247" name="직선 연결선 246">
            <a:extLst>
              <a:ext uri="{FF2B5EF4-FFF2-40B4-BE49-F238E27FC236}">
                <a16:creationId xmlns:a16="http://schemas.microsoft.com/office/drawing/2014/main" id="{B58BC9AD-2F41-7A9D-C9DC-D140DCB8E97D}"/>
              </a:ext>
            </a:extLst>
          </p:cNvPr>
          <p:cNvCxnSpPr/>
          <p:nvPr/>
        </p:nvCxnSpPr>
        <p:spPr>
          <a:xfrm>
            <a:off x="5375837" y="1933206"/>
            <a:ext cx="0" cy="2238809"/>
          </a:xfrm>
          <a:prstGeom prst="line">
            <a:avLst/>
          </a:prstGeom>
          <a:ln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256" name="TextBox 255">
            <a:extLst>
              <a:ext uri="{FF2B5EF4-FFF2-40B4-BE49-F238E27FC236}">
                <a16:creationId xmlns:a16="http://schemas.microsoft.com/office/drawing/2014/main" id="{6B3FCCB2-5F3A-A9AE-9367-50E4598D93D6}"/>
              </a:ext>
            </a:extLst>
          </p:cNvPr>
          <p:cNvSpPr txBox="1"/>
          <p:nvPr/>
        </p:nvSpPr>
        <p:spPr>
          <a:xfrm>
            <a:off x="337091" y="5861003"/>
            <a:ext cx="859210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1000" dirty="0">
                <a:solidFill>
                  <a:prstClr val="black"/>
                </a:solidFill>
              </a:rPr>
              <a:t>전체 학생 목록</a:t>
            </a:r>
          </a:p>
        </p:txBody>
      </p:sp>
      <p:grpSp>
        <p:nvGrpSpPr>
          <p:cNvPr id="257" name="그룹 256">
            <a:extLst>
              <a:ext uri="{FF2B5EF4-FFF2-40B4-BE49-F238E27FC236}">
                <a16:creationId xmlns:a16="http://schemas.microsoft.com/office/drawing/2014/main" id="{AF193E66-3B64-E4C0-FF32-7BAA4794749E}"/>
              </a:ext>
            </a:extLst>
          </p:cNvPr>
          <p:cNvGrpSpPr/>
          <p:nvPr/>
        </p:nvGrpSpPr>
        <p:grpSpPr>
          <a:xfrm>
            <a:off x="7076479" y="5851821"/>
            <a:ext cx="1681464" cy="216000"/>
            <a:chOff x="6664374" y="-513412"/>
            <a:chExt cx="1681464" cy="216000"/>
          </a:xfrm>
        </p:grpSpPr>
        <p:sp>
          <p:nvSpPr>
            <p:cNvPr id="258" name="직사각형 134">
              <a:extLst>
                <a:ext uri="{FF2B5EF4-FFF2-40B4-BE49-F238E27FC236}">
                  <a16:creationId xmlns:a16="http://schemas.microsoft.com/office/drawing/2014/main" id="{F800524F-CBB1-18A1-D2E7-32B8E51A6934}"/>
                </a:ext>
              </a:extLst>
            </p:cNvPr>
            <p:cNvSpPr/>
            <p:nvPr/>
          </p:nvSpPr>
          <p:spPr>
            <a:xfrm>
              <a:off x="6664374" y="-513412"/>
              <a:ext cx="1681464" cy="216000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54000" rIns="54000"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atinLnBrk="0">
                <a:defRPr/>
              </a:pPr>
              <a:r>
                <a:rPr lang="ko-KR" altLang="en-US" sz="700" kern="0" dirty="0">
                  <a:solidFill>
                    <a:schemeClr val="bg1">
                      <a:lumMod val="75000"/>
                    </a:schemeClr>
                  </a:solidFill>
                </a:rPr>
                <a:t>이름을 검색하세요</a:t>
              </a:r>
              <a:r>
                <a:rPr lang="en-US" altLang="ko-KR" sz="700" kern="0" dirty="0">
                  <a:solidFill>
                    <a:schemeClr val="bg1">
                      <a:lumMod val="75000"/>
                    </a:schemeClr>
                  </a:solidFill>
                </a:rPr>
                <a:t>.</a:t>
              </a:r>
            </a:p>
          </p:txBody>
        </p:sp>
        <p:pic>
          <p:nvPicPr>
            <p:cNvPr id="266" name="그래픽 145" descr="돋보기 단색으로 채워진">
              <a:extLst>
                <a:ext uri="{FF2B5EF4-FFF2-40B4-BE49-F238E27FC236}">
                  <a16:creationId xmlns:a16="http://schemas.microsoft.com/office/drawing/2014/main" id="{A8BD99C8-21BD-22E6-3CE6-05B7D3DF10F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8138428" y="-467873"/>
              <a:ext cx="150108" cy="150108"/>
            </a:xfrm>
            <a:prstGeom prst="rect">
              <a:avLst/>
            </a:prstGeom>
          </p:spPr>
        </p:pic>
      </p:grpSp>
      <p:sp>
        <p:nvSpPr>
          <p:cNvPr id="273" name="TextBox 272">
            <a:extLst>
              <a:ext uri="{FF2B5EF4-FFF2-40B4-BE49-F238E27FC236}">
                <a16:creationId xmlns:a16="http://schemas.microsoft.com/office/drawing/2014/main" id="{EC3A6B8F-3F0F-1408-BE3C-8FA0B918E839}"/>
              </a:ext>
            </a:extLst>
          </p:cNvPr>
          <p:cNvSpPr txBox="1"/>
          <p:nvPr/>
        </p:nvSpPr>
        <p:spPr>
          <a:xfrm>
            <a:off x="340415" y="1734446"/>
            <a:ext cx="68608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dirty="0">
                <a:solidFill>
                  <a:prstClr val="black"/>
                </a:solidFill>
              </a:rPr>
              <a:t>학생 분포도</a:t>
            </a:r>
            <a:endParaRPr kumimoji="1" lang="x-none" altLang="en-US" sz="1000" dirty="0">
              <a:solidFill>
                <a:prstClr val="black"/>
              </a:solidFill>
            </a:endParaRPr>
          </a:p>
        </p:txBody>
      </p:sp>
      <p:sp>
        <p:nvSpPr>
          <p:cNvPr id="274" name="직사각형 209">
            <a:extLst>
              <a:ext uri="{FF2B5EF4-FFF2-40B4-BE49-F238E27FC236}">
                <a16:creationId xmlns:a16="http://schemas.microsoft.com/office/drawing/2014/main" id="{DBC05A40-DC8F-3667-44C1-449CFCD22752}"/>
              </a:ext>
            </a:extLst>
          </p:cNvPr>
          <p:cNvSpPr/>
          <p:nvPr/>
        </p:nvSpPr>
        <p:spPr>
          <a:xfrm>
            <a:off x="6114637" y="5847795"/>
            <a:ext cx="900168" cy="21600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rIns="3600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atinLnBrk="0">
              <a:defRPr/>
            </a:pPr>
            <a:r>
              <a:rPr lang="ko-KR" altLang="en-US" sz="700" kern="0" dirty="0" err="1"/>
              <a:t>정답률</a:t>
            </a:r>
            <a:r>
              <a:rPr lang="ko-KR" altLang="en-US" sz="700" kern="0" dirty="0"/>
              <a:t> 낮은 순   </a:t>
            </a:r>
            <a:r>
              <a:rPr lang="en-US" altLang="ko-KR" sz="500" kern="0" dirty="0"/>
              <a:t>▼</a:t>
            </a:r>
            <a:endParaRPr lang="en-US" altLang="ko-KR" sz="700" kern="0" dirty="0"/>
          </a:p>
        </p:txBody>
      </p:sp>
      <p:sp>
        <p:nvSpPr>
          <p:cNvPr id="275" name="TextBox 274">
            <a:extLst>
              <a:ext uri="{FF2B5EF4-FFF2-40B4-BE49-F238E27FC236}">
                <a16:creationId xmlns:a16="http://schemas.microsoft.com/office/drawing/2014/main" id="{E1CEB041-8F87-3702-1E80-17C593C9EDED}"/>
              </a:ext>
            </a:extLst>
          </p:cNvPr>
          <p:cNvSpPr txBox="1"/>
          <p:nvPr/>
        </p:nvSpPr>
        <p:spPr>
          <a:xfrm>
            <a:off x="2314036" y="4122827"/>
            <a:ext cx="836768" cy="107722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700" dirty="0">
                <a:solidFill>
                  <a:schemeClr val="bg2">
                    <a:lumMod val="10000"/>
                  </a:schemeClr>
                </a:solidFill>
              </a:rPr>
              <a:t>학습량 </a:t>
            </a:r>
            <a:r>
              <a:rPr kumimoji="1" lang="en-US" altLang="ko-KR" sz="700" dirty="0">
                <a:solidFill>
                  <a:schemeClr val="bg2">
                    <a:lumMod val="10000"/>
                  </a:schemeClr>
                </a:solidFill>
              </a:rPr>
              <a:t>(</a:t>
            </a:r>
            <a:r>
              <a:rPr kumimoji="1" lang="ko-KR" altLang="en-US" sz="700" dirty="0">
                <a:solidFill>
                  <a:schemeClr val="bg2">
                    <a:lumMod val="10000"/>
                  </a:schemeClr>
                </a:solidFill>
              </a:rPr>
              <a:t>문제풀이</a:t>
            </a:r>
            <a:r>
              <a:rPr kumimoji="1" lang="en-US" altLang="ko-KR" sz="700" dirty="0">
                <a:solidFill>
                  <a:schemeClr val="bg2">
                    <a:lumMod val="10000"/>
                  </a:schemeClr>
                </a:solidFill>
              </a:rPr>
              <a:t> </a:t>
            </a:r>
            <a:r>
              <a:rPr kumimoji="1" lang="ko-KR" altLang="en-US" sz="700" dirty="0">
                <a:solidFill>
                  <a:schemeClr val="bg2">
                    <a:lumMod val="10000"/>
                  </a:schemeClr>
                </a:solidFill>
              </a:rPr>
              <a:t>수</a:t>
            </a:r>
            <a:r>
              <a:rPr kumimoji="1" lang="en-US" altLang="ko-KR" sz="700" dirty="0">
                <a:solidFill>
                  <a:schemeClr val="bg2">
                    <a:lumMod val="10000"/>
                  </a:schemeClr>
                </a:solidFill>
              </a:rPr>
              <a:t>)</a:t>
            </a:r>
            <a:endParaRPr kumimoji="1" lang="x-none" altLang="en-US" sz="700" dirty="0">
              <a:solidFill>
                <a:schemeClr val="bg2">
                  <a:lumMod val="10000"/>
                </a:schemeClr>
              </a:solidFill>
            </a:endParaRPr>
          </a:p>
        </p:txBody>
      </p:sp>
      <p:sp>
        <p:nvSpPr>
          <p:cNvPr id="276" name="TextBox 275">
            <a:extLst>
              <a:ext uri="{FF2B5EF4-FFF2-40B4-BE49-F238E27FC236}">
                <a16:creationId xmlns:a16="http://schemas.microsoft.com/office/drawing/2014/main" id="{2DD0466B-3EFE-C2A1-0561-49B6A6B86184}"/>
              </a:ext>
            </a:extLst>
          </p:cNvPr>
          <p:cNvSpPr txBox="1"/>
          <p:nvPr/>
        </p:nvSpPr>
        <p:spPr>
          <a:xfrm>
            <a:off x="1998055" y="4018841"/>
            <a:ext cx="105798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100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277" name="TextBox 276">
            <a:extLst>
              <a:ext uri="{FF2B5EF4-FFF2-40B4-BE49-F238E27FC236}">
                <a16:creationId xmlns:a16="http://schemas.microsoft.com/office/drawing/2014/main" id="{E075D177-37F1-E725-A989-A04D7D72559D}"/>
              </a:ext>
            </a:extLst>
          </p:cNvPr>
          <p:cNvSpPr txBox="1"/>
          <p:nvPr/>
        </p:nvSpPr>
        <p:spPr>
          <a:xfrm>
            <a:off x="489901" y="4020922"/>
            <a:ext cx="35266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graphicFrame>
        <p:nvGraphicFramePr>
          <p:cNvPr id="278" name="표 752">
            <a:extLst>
              <a:ext uri="{FF2B5EF4-FFF2-40B4-BE49-F238E27FC236}">
                <a16:creationId xmlns:a16="http://schemas.microsoft.com/office/drawing/2014/main" id="{9EC4B4A5-A1B2-07AF-E731-7C6DC0E0249D}"/>
              </a:ext>
            </a:extLst>
          </p:cNvPr>
          <p:cNvGraphicFramePr>
            <a:graphicFrameLocks noGrp="1"/>
          </p:cNvGraphicFramePr>
          <p:nvPr/>
        </p:nvGraphicFramePr>
        <p:xfrm>
          <a:off x="494865" y="1960870"/>
          <a:ext cx="4697544" cy="205900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87193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587193">
                  <a:extLst>
                    <a:ext uri="{9D8B030D-6E8A-4147-A177-3AD203B41FA5}">
                      <a16:colId xmlns:a16="http://schemas.microsoft.com/office/drawing/2014/main" val="2816591719"/>
                    </a:ext>
                  </a:extLst>
                </a:gridCol>
                <a:gridCol w="587193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587193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587193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587193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  <a:gridCol w="587193">
                  <a:extLst>
                    <a:ext uri="{9D8B030D-6E8A-4147-A177-3AD203B41FA5}">
                      <a16:colId xmlns:a16="http://schemas.microsoft.com/office/drawing/2014/main" val="2164781368"/>
                    </a:ext>
                  </a:extLst>
                </a:gridCol>
                <a:gridCol w="587193">
                  <a:extLst>
                    <a:ext uri="{9D8B030D-6E8A-4147-A177-3AD203B41FA5}">
                      <a16:colId xmlns:a16="http://schemas.microsoft.com/office/drawing/2014/main" val="363298019"/>
                    </a:ext>
                  </a:extLst>
                </a:gridCol>
              </a:tblGrid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5892381"/>
                  </a:ext>
                </a:extLst>
              </a:tr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85490342"/>
                  </a:ext>
                </a:extLst>
              </a:tr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sp>
        <p:nvSpPr>
          <p:cNvPr id="279" name="직사각형 278">
            <a:extLst>
              <a:ext uri="{FF2B5EF4-FFF2-40B4-BE49-F238E27FC236}">
                <a16:creationId xmlns:a16="http://schemas.microsoft.com/office/drawing/2014/main" id="{E4232CFE-149F-0806-3FD7-BFA3DD680FE1}"/>
              </a:ext>
            </a:extLst>
          </p:cNvPr>
          <p:cNvSpPr/>
          <p:nvPr/>
        </p:nvSpPr>
        <p:spPr>
          <a:xfrm>
            <a:off x="489304" y="1961489"/>
            <a:ext cx="2353859" cy="1030634"/>
          </a:xfrm>
          <a:prstGeom prst="rect">
            <a:avLst/>
          </a:prstGeom>
          <a:solidFill>
            <a:srgbClr val="F0F7ED">
              <a:alpha val="65000"/>
            </a:srgb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AC1AF5A4-28CD-8B46-A45C-D532E29263E0}"/>
              </a:ext>
            </a:extLst>
          </p:cNvPr>
          <p:cNvSpPr txBox="1"/>
          <p:nvPr/>
        </p:nvSpPr>
        <p:spPr>
          <a:xfrm>
            <a:off x="1241112" y="4023690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50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graphicFrame>
        <p:nvGraphicFramePr>
          <p:cNvPr id="281" name="표 35">
            <a:extLst>
              <a:ext uri="{FF2B5EF4-FFF2-40B4-BE49-F238E27FC236}">
                <a16:creationId xmlns:a16="http://schemas.microsoft.com/office/drawing/2014/main" id="{BF5237AB-B1AE-6D21-2A07-E912C7A1706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86993633"/>
              </p:ext>
            </p:extLst>
          </p:nvPr>
        </p:nvGraphicFramePr>
        <p:xfrm>
          <a:off x="331548" y="6146592"/>
          <a:ext cx="8423324" cy="22501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98172">
                  <a:extLst>
                    <a:ext uri="{9D8B030D-6E8A-4147-A177-3AD203B41FA5}">
                      <a16:colId xmlns:a16="http://schemas.microsoft.com/office/drawing/2014/main" val="3591020648"/>
                    </a:ext>
                  </a:extLst>
                </a:gridCol>
                <a:gridCol w="1497996">
                  <a:extLst>
                    <a:ext uri="{9D8B030D-6E8A-4147-A177-3AD203B41FA5}">
                      <a16:colId xmlns:a16="http://schemas.microsoft.com/office/drawing/2014/main" val="1906216331"/>
                    </a:ext>
                  </a:extLst>
                </a:gridCol>
                <a:gridCol w="2963578">
                  <a:extLst>
                    <a:ext uri="{9D8B030D-6E8A-4147-A177-3AD203B41FA5}">
                      <a16:colId xmlns:a16="http://schemas.microsoft.com/office/drawing/2014/main" val="2581620136"/>
                    </a:ext>
                  </a:extLst>
                </a:gridCol>
                <a:gridCol w="2963578">
                  <a:extLst>
                    <a:ext uri="{9D8B030D-6E8A-4147-A177-3AD203B41FA5}">
                      <a16:colId xmlns:a16="http://schemas.microsoft.com/office/drawing/2014/main" val="2439303282"/>
                    </a:ext>
                  </a:extLst>
                </a:gridCol>
              </a:tblGrid>
              <a:tr h="225013"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6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학년</a:t>
                      </a:r>
                      <a:r>
                        <a:rPr lang="en-US" altLang="ko-KR" sz="6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6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반</a:t>
                      </a:r>
                      <a:r>
                        <a:rPr lang="en-US" altLang="ko-KR" sz="6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-</a:t>
                      </a:r>
                      <a:r>
                        <a:rPr lang="x-none" altLang="en-US" sz="6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번호 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x-none" altLang="en-US" sz="6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이름 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x-none" altLang="en-US" sz="600" b="1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문제풀이 </a:t>
                      </a:r>
                      <a:r>
                        <a:rPr lang="ko-KR" altLang="en-US" sz="600" b="1" dirty="0" err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정답률</a:t>
                      </a:r>
                      <a:endParaRPr lang="x-none" altLang="en-US" sz="6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b="1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문제풀이 학습량</a:t>
                      </a:r>
                      <a:endParaRPr lang="x-none" altLang="en-US" sz="6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85356648"/>
                  </a:ext>
                </a:extLst>
              </a:tr>
            </a:tbl>
          </a:graphicData>
        </a:graphic>
      </p:graphicFrame>
      <p:sp>
        <p:nvSpPr>
          <p:cNvPr id="282" name="TextBox 281">
            <a:extLst>
              <a:ext uri="{FF2B5EF4-FFF2-40B4-BE49-F238E27FC236}">
                <a16:creationId xmlns:a16="http://schemas.microsoft.com/office/drawing/2014/main" id="{5FB30476-596B-3046-F77B-AC00CA6C23EA}"/>
              </a:ext>
            </a:extLst>
          </p:cNvPr>
          <p:cNvSpPr txBox="1"/>
          <p:nvPr/>
        </p:nvSpPr>
        <p:spPr>
          <a:xfrm rot="16200000">
            <a:off x="62083" y="2887363"/>
            <a:ext cx="431208" cy="107722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700" dirty="0" err="1">
                <a:solidFill>
                  <a:prstClr val="black"/>
                </a:solidFill>
              </a:rPr>
              <a:t>정답률</a:t>
            </a:r>
            <a:r>
              <a:rPr kumimoji="1" lang="ko-KR" altLang="en-US" sz="700" dirty="0">
                <a:solidFill>
                  <a:prstClr val="black"/>
                </a:solidFill>
              </a:rPr>
              <a:t> </a:t>
            </a:r>
            <a:r>
              <a:rPr kumimoji="1" lang="en-US" altLang="ko-KR" sz="700" dirty="0">
                <a:solidFill>
                  <a:prstClr val="black"/>
                </a:solidFill>
              </a:rPr>
              <a:t>(%)</a:t>
            </a:r>
            <a:endParaRPr kumimoji="1" lang="x-none" altLang="en-US" sz="700" dirty="0">
              <a:solidFill>
                <a:prstClr val="black"/>
              </a:solidFill>
            </a:endParaRPr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id="{D5639152-6ABB-0D5A-0973-769615AF44EE}"/>
              </a:ext>
            </a:extLst>
          </p:cNvPr>
          <p:cNvSpPr txBox="1"/>
          <p:nvPr/>
        </p:nvSpPr>
        <p:spPr>
          <a:xfrm>
            <a:off x="415670" y="3965019"/>
            <a:ext cx="35266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284" name="TextBox 283">
            <a:extLst>
              <a:ext uri="{FF2B5EF4-FFF2-40B4-BE49-F238E27FC236}">
                <a16:creationId xmlns:a16="http://schemas.microsoft.com/office/drawing/2014/main" id="{3A040804-CF1E-4CA2-0681-B703B133EBFF}"/>
              </a:ext>
            </a:extLst>
          </p:cNvPr>
          <p:cNvSpPr txBox="1"/>
          <p:nvPr/>
        </p:nvSpPr>
        <p:spPr>
          <a:xfrm>
            <a:off x="397978" y="2426198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75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285" name="TextBox 284">
            <a:extLst>
              <a:ext uri="{FF2B5EF4-FFF2-40B4-BE49-F238E27FC236}">
                <a16:creationId xmlns:a16="http://schemas.microsoft.com/office/drawing/2014/main" id="{0E8DCB91-E722-E1F2-BC15-4DAAE70B00C7}"/>
              </a:ext>
            </a:extLst>
          </p:cNvPr>
          <p:cNvSpPr txBox="1"/>
          <p:nvPr/>
        </p:nvSpPr>
        <p:spPr>
          <a:xfrm>
            <a:off x="359593" y="1941983"/>
            <a:ext cx="105798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100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286" name="직사각형 285">
            <a:extLst>
              <a:ext uri="{FF2B5EF4-FFF2-40B4-BE49-F238E27FC236}">
                <a16:creationId xmlns:a16="http://schemas.microsoft.com/office/drawing/2014/main" id="{96EA239D-3D9A-AC96-FAB0-5F65DCD10081}"/>
              </a:ext>
            </a:extLst>
          </p:cNvPr>
          <p:cNvSpPr/>
          <p:nvPr/>
        </p:nvSpPr>
        <p:spPr>
          <a:xfrm>
            <a:off x="487536" y="2995407"/>
            <a:ext cx="2353859" cy="1030634"/>
          </a:xfrm>
          <a:prstGeom prst="rect">
            <a:avLst/>
          </a:prstGeom>
          <a:solidFill>
            <a:srgbClr val="FED5D6">
              <a:alpha val="65000"/>
            </a:srgb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87" name="TextBox 286">
            <a:extLst>
              <a:ext uri="{FF2B5EF4-FFF2-40B4-BE49-F238E27FC236}">
                <a16:creationId xmlns:a16="http://schemas.microsoft.com/office/drawing/2014/main" id="{A80D8403-6D3F-1FE4-7A5C-E18CDEE627F1}"/>
              </a:ext>
            </a:extLst>
          </p:cNvPr>
          <p:cNvSpPr txBox="1"/>
          <p:nvPr/>
        </p:nvSpPr>
        <p:spPr>
          <a:xfrm>
            <a:off x="393523" y="3464177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25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288" name="TextBox 287">
            <a:extLst>
              <a:ext uri="{FF2B5EF4-FFF2-40B4-BE49-F238E27FC236}">
                <a16:creationId xmlns:a16="http://schemas.microsoft.com/office/drawing/2014/main" id="{484666BE-15A8-073A-8130-C06AC2FA3871}"/>
              </a:ext>
            </a:extLst>
          </p:cNvPr>
          <p:cNvSpPr txBox="1"/>
          <p:nvPr/>
        </p:nvSpPr>
        <p:spPr>
          <a:xfrm>
            <a:off x="397770" y="2956794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50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289" name="직사각형 288">
            <a:extLst>
              <a:ext uri="{FF2B5EF4-FFF2-40B4-BE49-F238E27FC236}">
                <a16:creationId xmlns:a16="http://schemas.microsoft.com/office/drawing/2014/main" id="{8F06D12C-0F2B-3BC4-B0B5-085F82D8D4FB}"/>
              </a:ext>
            </a:extLst>
          </p:cNvPr>
          <p:cNvSpPr/>
          <p:nvPr/>
        </p:nvSpPr>
        <p:spPr>
          <a:xfrm>
            <a:off x="2853519" y="2987332"/>
            <a:ext cx="2353859" cy="1030634"/>
          </a:xfrm>
          <a:prstGeom prst="rect">
            <a:avLst/>
          </a:prstGeom>
          <a:solidFill>
            <a:srgbClr val="FEEEE6">
              <a:alpha val="65000"/>
            </a:srgb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90" name="TextBox 289">
            <a:extLst>
              <a:ext uri="{FF2B5EF4-FFF2-40B4-BE49-F238E27FC236}">
                <a16:creationId xmlns:a16="http://schemas.microsoft.com/office/drawing/2014/main" id="{DB00F96B-3635-9CFE-6646-808F7CC65D76}"/>
              </a:ext>
            </a:extLst>
          </p:cNvPr>
          <p:cNvSpPr txBox="1"/>
          <p:nvPr/>
        </p:nvSpPr>
        <p:spPr>
          <a:xfrm>
            <a:off x="2790264" y="4012566"/>
            <a:ext cx="105798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150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291" name="TextBox 290">
            <a:extLst>
              <a:ext uri="{FF2B5EF4-FFF2-40B4-BE49-F238E27FC236}">
                <a16:creationId xmlns:a16="http://schemas.microsoft.com/office/drawing/2014/main" id="{823A2299-7550-DC6D-0078-CF2CC9AEA583}"/>
              </a:ext>
            </a:extLst>
          </p:cNvPr>
          <p:cNvSpPr txBox="1"/>
          <p:nvPr/>
        </p:nvSpPr>
        <p:spPr>
          <a:xfrm>
            <a:off x="3571138" y="4013731"/>
            <a:ext cx="105798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200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292" name="TextBox 291">
            <a:extLst>
              <a:ext uri="{FF2B5EF4-FFF2-40B4-BE49-F238E27FC236}">
                <a16:creationId xmlns:a16="http://schemas.microsoft.com/office/drawing/2014/main" id="{59308B66-1A50-1E72-8C8A-5BADA8C80ED3}"/>
              </a:ext>
            </a:extLst>
          </p:cNvPr>
          <p:cNvSpPr txBox="1"/>
          <p:nvPr/>
        </p:nvSpPr>
        <p:spPr>
          <a:xfrm>
            <a:off x="4350807" y="4019873"/>
            <a:ext cx="105798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250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293" name="TextBox 292">
            <a:extLst>
              <a:ext uri="{FF2B5EF4-FFF2-40B4-BE49-F238E27FC236}">
                <a16:creationId xmlns:a16="http://schemas.microsoft.com/office/drawing/2014/main" id="{A63C1554-E27D-BEB5-242D-08D96529269F}"/>
              </a:ext>
            </a:extLst>
          </p:cNvPr>
          <p:cNvSpPr txBox="1"/>
          <p:nvPr/>
        </p:nvSpPr>
        <p:spPr>
          <a:xfrm>
            <a:off x="5102388" y="4018841"/>
            <a:ext cx="105798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300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294" name="직사각형 293">
            <a:extLst>
              <a:ext uri="{FF2B5EF4-FFF2-40B4-BE49-F238E27FC236}">
                <a16:creationId xmlns:a16="http://schemas.microsoft.com/office/drawing/2014/main" id="{F365BFD9-D480-34B9-6154-78A6AD5D0FCB}"/>
              </a:ext>
            </a:extLst>
          </p:cNvPr>
          <p:cNvSpPr/>
          <p:nvPr/>
        </p:nvSpPr>
        <p:spPr>
          <a:xfrm>
            <a:off x="2845748" y="1963923"/>
            <a:ext cx="2352222" cy="1030634"/>
          </a:xfrm>
          <a:prstGeom prst="rect">
            <a:avLst/>
          </a:prstGeom>
          <a:solidFill>
            <a:srgbClr val="D5E7F5">
              <a:alpha val="65000"/>
            </a:srgb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316" name="사각형: 둥근 모서리 315">
            <a:extLst>
              <a:ext uri="{FF2B5EF4-FFF2-40B4-BE49-F238E27FC236}">
                <a16:creationId xmlns:a16="http://schemas.microsoft.com/office/drawing/2014/main" id="{08F82FE1-ADBC-3BC2-B73D-AB626E5477D0}"/>
              </a:ext>
            </a:extLst>
          </p:cNvPr>
          <p:cNvSpPr/>
          <p:nvPr/>
        </p:nvSpPr>
        <p:spPr>
          <a:xfrm>
            <a:off x="270365" y="1339194"/>
            <a:ext cx="1821623" cy="313047"/>
          </a:xfrm>
          <a:prstGeom prst="roundRect">
            <a:avLst/>
          </a:prstGeom>
          <a:solidFill>
            <a:srgbClr val="7F7F7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50" b="1" dirty="0">
                <a:solidFill>
                  <a:schemeClr val="bg1"/>
                </a:solidFill>
              </a:rPr>
              <a:t>우리반</a:t>
            </a:r>
          </a:p>
        </p:txBody>
      </p:sp>
      <p:sp>
        <p:nvSpPr>
          <p:cNvPr id="317" name="사각형: 둥근 모서리 316">
            <a:extLst>
              <a:ext uri="{FF2B5EF4-FFF2-40B4-BE49-F238E27FC236}">
                <a16:creationId xmlns:a16="http://schemas.microsoft.com/office/drawing/2014/main" id="{E75FB28C-5FA2-6F95-D3FA-0B210940B904}"/>
              </a:ext>
            </a:extLst>
          </p:cNvPr>
          <p:cNvSpPr/>
          <p:nvPr/>
        </p:nvSpPr>
        <p:spPr>
          <a:xfrm>
            <a:off x="8372170" y="1342129"/>
            <a:ext cx="396937" cy="351244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2000" b="1" dirty="0">
                <a:solidFill>
                  <a:schemeClr val="tx1"/>
                </a:solidFill>
              </a:rPr>
              <a:t>+</a:t>
            </a:r>
            <a:endParaRPr lang="ko-KR" altLang="en-US" sz="2000" b="1" dirty="0">
              <a:solidFill>
                <a:schemeClr val="tx1"/>
              </a:solidFill>
            </a:endParaRPr>
          </a:p>
        </p:txBody>
      </p:sp>
      <p:sp>
        <p:nvSpPr>
          <p:cNvPr id="318" name="TextBox 317">
            <a:extLst>
              <a:ext uri="{FF2B5EF4-FFF2-40B4-BE49-F238E27FC236}">
                <a16:creationId xmlns:a16="http://schemas.microsoft.com/office/drawing/2014/main" id="{164B56C1-D3F7-9808-D9B1-6A8B71A07C63}"/>
              </a:ext>
            </a:extLst>
          </p:cNvPr>
          <p:cNvSpPr txBox="1"/>
          <p:nvPr/>
        </p:nvSpPr>
        <p:spPr>
          <a:xfrm>
            <a:off x="5469283" y="1951444"/>
            <a:ext cx="1405834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>
                <a:solidFill>
                  <a:prstClr val="black"/>
                </a:solidFill>
              </a:rPr>
              <a:t>선택된 그룹이 없습니다</a:t>
            </a:r>
            <a:r>
              <a:rPr kumimoji="1" lang="en-US" altLang="ko-KR" sz="1000" b="1" dirty="0">
                <a:solidFill>
                  <a:prstClr val="black"/>
                </a:solidFill>
              </a:rPr>
              <a:t>.</a:t>
            </a:r>
            <a:endParaRPr kumimoji="1" lang="x-none" altLang="en-US" sz="1000" dirty="0">
              <a:solidFill>
                <a:prstClr val="black"/>
              </a:solidFill>
            </a:endParaRPr>
          </a:p>
        </p:txBody>
      </p:sp>
      <p:grpSp>
        <p:nvGrpSpPr>
          <p:cNvPr id="320" name="그룹 319">
            <a:extLst>
              <a:ext uri="{FF2B5EF4-FFF2-40B4-BE49-F238E27FC236}">
                <a16:creationId xmlns:a16="http://schemas.microsoft.com/office/drawing/2014/main" id="{F3E9B322-FDB0-57FF-58C3-0C770358F450}"/>
              </a:ext>
            </a:extLst>
          </p:cNvPr>
          <p:cNvGrpSpPr/>
          <p:nvPr/>
        </p:nvGrpSpPr>
        <p:grpSpPr>
          <a:xfrm>
            <a:off x="5458305" y="3255332"/>
            <a:ext cx="3251704" cy="850396"/>
            <a:chOff x="-3546085" y="2355706"/>
            <a:chExt cx="3251704" cy="850396"/>
          </a:xfrm>
        </p:grpSpPr>
        <p:sp>
          <p:nvSpPr>
            <p:cNvPr id="321" name="TextBox 320">
              <a:extLst>
                <a:ext uri="{FF2B5EF4-FFF2-40B4-BE49-F238E27FC236}">
                  <a16:creationId xmlns:a16="http://schemas.microsoft.com/office/drawing/2014/main" id="{4DB6FB32-56F8-76B6-5C9B-28F2BA95537A}"/>
                </a:ext>
              </a:extLst>
            </p:cNvPr>
            <p:cNvSpPr txBox="1"/>
            <p:nvPr/>
          </p:nvSpPr>
          <p:spPr>
            <a:xfrm>
              <a:off x="-3531945" y="2703729"/>
              <a:ext cx="3198781" cy="10772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r>
                <a:rPr kumimoji="1" lang="ko-KR" altLang="en-US" sz="700" dirty="0">
                  <a:solidFill>
                    <a:schemeClr val="bg2">
                      <a:lumMod val="10000"/>
                    </a:schemeClr>
                  </a:solidFill>
                </a:rPr>
                <a:t>그래프의 영역을 선택하여 학생들에게 칭찬 및 격려 메시지를 보내주세요</a:t>
              </a:r>
              <a:r>
                <a:rPr kumimoji="1" lang="en-US" altLang="ko-KR" sz="700" dirty="0">
                  <a:solidFill>
                    <a:schemeClr val="bg2">
                      <a:lumMod val="10000"/>
                    </a:schemeClr>
                  </a:solidFill>
                </a:rPr>
                <a:t>!</a:t>
              </a:r>
              <a:endParaRPr kumimoji="1" lang="x-none" altLang="en-US" sz="700" dirty="0">
                <a:solidFill>
                  <a:schemeClr val="bg2">
                    <a:lumMod val="10000"/>
                  </a:schemeClr>
                </a:solidFill>
              </a:endParaRPr>
            </a:p>
          </p:txBody>
        </p:sp>
        <p:sp>
          <p:nvSpPr>
            <p:cNvPr id="322" name="사각형: 둥근 모서리 321">
              <a:extLst>
                <a:ext uri="{FF2B5EF4-FFF2-40B4-BE49-F238E27FC236}">
                  <a16:creationId xmlns:a16="http://schemas.microsoft.com/office/drawing/2014/main" id="{9D2760E4-03AF-1405-6420-CEA8AD06D562}"/>
                </a:ext>
              </a:extLst>
            </p:cNvPr>
            <p:cNvSpPr/>
            <p:nvPr/>
          </p:nvSpPr>
          <p:spPr>
            <a:xfrm>
              <a:off x="-3546085" y="2355706"/>
              <a:ext cx="3251704" cy="850396"/>
            </a:xfrm>
            <a:prstGeom prst="roundRect">
              <a:avLst>
                <a:gd name="adj" fmla="val 6049"/>
              </a:avLst>
            </a:prstGeom>
            <a:noFill/>
            <a:ln w="6350" cap="flat">
              <a:solidFill>
                <a:schemeClr val="bg1">
                  <a:lumMod val="75000"/>
                </a:schemeClr>
              </a:solidFill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</p:grpSp>
      <p:sp>
        <p:nvSpPr>
          <p:cNvPr id="330" name="직사각형 329">
            <a:extLst>
              <a:ext uri="{FF2B5EF4-FFF2-40B4-BE49-F238E27FC236}">
                <a16:creationId xmlns:a16="http://schemas.microsoft.com/office/drawing/2014/main" id="{BEEE3F4E-41C3-6E86-77A3-66EFB64D1C9E}"/>
              </a:ext>
            </a:extLst>
          </p:cNvPr>
          <p:cNvSpPr/>
          <p:nvPr/>
        </p:nvSpPr>
        <p:spPr>
          <a:xfrm>
            <a:off x="-9283168" y="621480"/>
            <a:ext cx="9198501" cy="618066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331" name="TextBox 330">
            <a:extLst>
              <a:ext uri="{FF2B5EF4-FFF2-40B4-BE49-F238E27FC236}">
                <a16:creationId xmlns:a16="http://schemas.microsoft.com/office/drawing/2014/main" id="{6C182529-6D2D-20A4-8E07-847C8F00ADEB}"/>
              </a:ext>
            </a:extLst>
          </p:cNvPr>
          <p:cNvSpPr txBox="1"/>
          <p:nvPr/>
        </p:nvSpPr>
        <p:spPr>
          <a:xfrm>
            <a:off x="-9353146" y="214049"/>
            <a:ext cx="380745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b="1" dirty="0">
                <a:solidFill>
                  <a:srgbClr val="0070C0"/>
                </a:solidFill>
              </a:rPr>
              <a:t>&lt;</a:t>
            </a:r>
            <a:r>
              <a:rPr lang="ko-KR" altLang="en-US" sz="1200" b="1" dirty="0">
                <a:solidFill>
                  <a:srgbClr val="0070C0"/>
                </a:solidFill>
              </a:rPr>
              <a:t>초등학교 </a:t>
            </a:r>
            <a:r>
              <a:rPr lang="en-US" altLang="ko-KR" sz="1200" b="1" dirty="0">
                <a:solidFill>
                  <a:srgbClr val="0070C0"/>
                </a:solidFill>
              </a:rPr>
              <a:t>1/2/3 </a:t>
            </a:r>
            <a:r>
              <a:rPr lang="ko-KR" altLang="en-US" sz="1200" b="1" dirty="0">
                <a:solidFill>
                  <a:srgbClr val="0070C0"/>
                </a:solidFill>
              </a:rPr>
              <a:t>학년으로 개설한 과목 탭 선택 시</a:t>
            </a:r>
            <a:r>
              <a:rPr lang="en-US" altLang="ko-KR" sz="1200" b="1" dirty="0">
                <a:solidFill>
                  <a:srgbClr val="0070C0"/>
                </a:solidFill>
              </a:rPr>
              <a:t>&gt;</a:t>
            </a:r>
            <a:endParaRPr lang="x-none" sz="1200" b="1" dirty="0">
              <a:solidFill>
                <a:srgbClr val="0070C0"/>
              </a:solidFill>
            </a:endParaRPr>
          </a:p>
        </p:txBody>
      </p:sp>
      <p:sp>
        <p:nvSpPr>
          <p:cNvPr id="332" name="직사각형 331">
            <a:extLst>
              <a:ext uri="{FF2B5EF4-FFF2-40B4-BE49-F238E27FC236}">
                <a16:creationId xmlns:a16="http://schemas.microsoft.com/office/drawing/2014/main" id="{C42AA517-76B4-A318-A274-E37DA34DE3FC}"/>
              </a:ext>
            </a:extLst>
          </p:cNvPr>
          <p:cNvSpPr/>
          <p:nvPr/>
        </p:nvSpPr>
        <p:spPr>
          <a:xfrm>
            <a:off x="-9294424" y="475079"/>
            <a:ext cx="9198501" cy="618066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333" name="TextBox 332">
            <a:extLst>
              <a:ext uri="{FF2B5EF4-FFF2-40B4-BE49-F238E27FC236}">
                <a16:creationId xmlns:a16="http://schemas.microsoft.com/office/drawing/2014/main" id="{D20261F2-BE0A-E973-01D5-8B4D72F9FF19}"/>
              </a:ext>
            </a:extLst>
          </p:cNvPr>
          <p:cNvSpPr txBox="1"/>
          <p:nvPr/>
        </p:nvSpPr>
        <p:spPr>
          <a:xfrm>
            <a:off x="-8885644" y="943400"/>
            <a:ext cx="2687613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x-none" altLang="en-US" sz="1100" b="1"/>
              <a:t>학생별 </a:t>
            </a:r>
            <a:r>
              <a:rPr lang="ko-KR" altLang="en-US" sz="1100" b="1"/>
              <a:t>리포트</a:t>
            </a:r>
            <a:endParaRPr lang="en-US" altLang="ko-KR" sz="1050" b="1"/>
          </a:p>
        </p:txBody>
      </p:sp>
      <p:pic>
        <p:nvPicPr>
          <p:cNvPr id="334" name="Graphic 11">
            <a:extLst>
              <a:ext uri="{FF2B5EF4-FFF2-40B4-BE49-F238E27FC236}">
                <a16:creationId xmlns:a16="http://schemas.microsoft.com/office/drawing/2014/main" id="{C745AC55-B6CF-CEDA-3E67-1148564B24B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-7975903" y="947242"/>
            <a:ext cx="155002" cy="155002"/>
          </a:xfrm>
          <a:prstGeom prst="rect">
            <a:avLst/>
          </a:prstGeom>
        </p:spPr>
      </p:pic>
      <p:cxnSp>
        <p:nvCxnSpPr>
          <p:cNvPr id="338" name="직선 연결선 337">
            <a:extLst>
              <a:ext uri="{FF2B5EF4-FFF2-40B4-BE49-F238E27FC236}">
                <a16:creationId xmlns:a16="http://schemas.microsoft.com/office/drawing/2014/main" id="{7C437C2E-D50F-9CF3-8A28-7C5337981BFC}"/>
              </a:ext>
            </a:extLst>
          </p:cNvPr>
          <p:cNvCxnSpPr/>
          <p:nvPr/>
        </p:nvCxnSpPr>
        <p:spPr>
          <a:xfrm>
            <a:off x="-3846792" y="2065826"/>
            <a:ext cx="0" cy="2238809"/>
          </a:xfrm>
          <a:prstGeom prst="line">
            <a:avLst/>
          </a:prstGeom>
          <a:ln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339" name="TextBox 338">
            <a:extLst>
              <a:ext uri="{FF2B5EF4-FFF2-40B4-BE49-F238E27FC236}">
                <a16:creationId xmlns:a16="http://schemas.microsoft.com/office/drawing/2014/main" id="{47A3C2E5-61E2-D8BA-5715-69F545259548}"/>
              </a:ext>
            </a:extLst>
          </p:cNvPr>
          <p:cNvSpPr txBox="1"/>
          <p:nvPr/>
        </p:nvSpPr>
        <p:spPr>
          <a:xfrm>
            <a:off x="-8882214" y="1867066"/>
            <a:ext cx="68608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dirty="0">
                <a:solidFill>
                  <a:prstClr val="black"/>
                </a:solidFill>
              </a:rPr>
              <a:t>학생 분포도</a:t>
            </a:r>
            <a:endParaRPr kumimoji="1" lang="x-none" altLang="en-US" sz="1000" dirty="0">
              <a:solidFill>
                <a:prstClr val="black"/>
              </a:solidFill>
            </a:endParaRPr>
          </a:p>
        </p:txBody>
      </p:sp>
      <p:sp>
        <p:nvSpPr>
          <p:cNvPr id="340" name="TextBox 339">
            <a:extLst>
              <a:ext uri="{FF2B5EF4-FFF2-40B4-BE49-F238E27FC236}">
                <a16:creationId xmlns:a16="http://schemas.microsoft.com/office/drawing/2014/main" id="{96CB53BB-3F84-580B-CD13-1EA33538BAD6}"/>
              </a:ext>
            </a:extLst>
          </p:cNvPr>
          <p:cNvSpPr txBox="1"/>
          <p:nvPr/>
        </p:nvSpPr>
        <p:spPr>
          <a:xfrm>
            <a:off x="-6908593" y="4255447"/>
            <a:ext cx="836768" cy="107722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700" dirty="0">
                <a:solidFill>
                  <a:schemeClr val="bg2">
                    <a:lumMod val="10000"/>
                  </a:schemeClr>
                </a:solidFill>
              </a:rPr>
              <a:t>학습량 </a:t>
            </a:r>
            <a:r>
              <a:rPr kumimoji="1" lang="en-US" altLang="ko-KR" sz="700" dirty="0">
                <a:solidFill>
                  <a:schemeClr val="bg2">
                    <a:lumMod val="10000"/>
                  </a:schemeClr>
                </a:solidFill>
              </a:rPr>
              <a:t>(</a:t>
            </a:r>
            <a:r>
              <a:rPr kumimoji="1" lang="ko-KR" altLang="en-US" sz="700" dirty="0">
                <a:solidFill>
                  <a:schemeClr val="bg2">
                    <a:lumMod val="10000"/>
                  </a:schemeClr>
                </a:solidFill>
              </a:rPr>
              <a:t>문제풀이</a:t>
            </a:r>
            <a:r>
              <a:rPr kumimoji="1" lang="en-US" altLang="ko-KR" sz="700" dirty="0">
                <a:solidFill>
                  <a:schemeClr val="bg2">
                    <a:lumMod val="10000"/>
                  </a:schemeClr>
                </a:solidFill>
              </a:rPr>
              <a:t> </a:t>
            </a:r>
            <a:r>
              <a:rPr kumimoji="1" lang="ko-KR" altLang="en-US" sz="700" dirty="0">
                <a:solidFill>
                  <a:schemeClr val="bg2">
                    <a:lumMod val="10000"/>
                  </a:schemeClr>
                </a:solidFill>
              </a:rPr>
              <a:t>수</a:t>
            </a:r>
            <a:r>
              <a:rPr kumimoji="1" lang="en-US" altLang="ko-KR" sz="700" dirty="0">
                <a:solidFill>
                  <a:schemeClr val="bg2">
                    <a:lumMod val="10000"/>
                  </a:schemeClr>
                </a:solidFill>
              </a:rPr>
              <a:t>)</a:t>
            </a:r>
            <a:endParaRPr kumimoji="1" lang="x-none" altLang="en-US" sz="700" dirty="0">
              <a:solidFill>
                <a:schemeClr val="bg2">
                  <a:lumMod val="10000"/>
                </a:schemeClr>
              </a:solidFill>
            </a:endParaRPr>
          </a:p>
        </p:txBody>
      </p:sp>
      <p:sp>
        <p:nvSpPr>
          <p:cNvPr id="341" name="TextBox 340">
            <a:extLst>
              <a:ext uri="{FF2B5EF4-FFF2-40B4-BE49-F238E27FC236}">
                <a16:creationId xmlns:a16="http://schemas.microsoft.com/office/drawing/2014/main" id="{61169CE5-E385-A2BF-0C9A-0DEE249C7EC4}"/>
              </a:ext>
            </a:extLst>
          </p:cNvPr>
          <p:cNvSpPr txBox="1"/>
          <p:nvPr/>
        </p:nvSpPr>
        <p:spPr>
          <a:xfrm>
            <a:off x="-7224574" y="4151461"/>
            <a:ext cx="105798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100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342" name="TextBox 341">
            <a:extLst>
              <a:ext uri="{FF2B5EF4-FFF2-40B4-BE49-F238E27FC236}">
                <a16:creationId xmlns:a16="http://schemas.microsoft.com/office/drawing/2014/main" id="{2BEA1BE1-D19B-5FA0-5063-176513DA4C9F}"/>
              </a:ext>
            </a:extLst>
          </p:cNvPr>
          <p:cNvSpPr txBox="1"/>
          <p:nvPr/>
        </p:nvSpPr>
        <p:spPr>
          <a:xfrm>
            <a:off x="-8732728" y="4153542"/>
            <a:ext cx="35266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graphicFrame>
        <p:nvGraphicFramePr>
          <p:cNvPr id="343" name="표 752">
            <a:extLst>
              <a:ext uri="{FF2B5EF4-FFF2-40B4-BE49-F238E27FC236}">
                <a16:creationId xmlns:a16="http://schemas.microsoft.com/office/drawing/2014/main" id="{C40AD74C-8E1A-1C80-B018-3106544D5ACB}"/>
              </a:ext>
            </a:extLst>
          </p:cNvPr>
          <p:cNvGraphicFramePr>
            <a:graphicFrameLocks noGrp="1"/>
          </p:cNvGraphicFramePr>
          <p:nvPr/>
        </p:nvGraphicFramePr>
        <p:xfrm>
          <a:off x="-8727764" y="2093490"/>
          <a:ext cx="4697544" cy="205900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87193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587193">
                  <a:extLst>
                    <a:ext uri="{9D8B030D-6E8A-4147-A177-3AD203B41FA5}">
                      <a16:colId xmlns:a16="http://schemas.microsoft.com/office/drawing/2014/main" val="2816591719"/>
                    </a:ext>
                  </a:extLst>
                </a:gridCol>
                <a:gridCol w="587193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587193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587193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587193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  <a:gridCol w="587193">
                  <a:extLst>
                    <a:ext uri="{9D8B030D-6E8A-4147-A177-3AD203B41FA5}">
                      <a16:colId xmlns:a16="http://schemas.microsoft.com/office/drawing/2014/main" val="2164781368"/>
                    </a:ext>
                  </a:extLst>
                </a:gridCol>
                <a:gridCol w="587193">
                  <a:extLst>
                    <a:ext uri="{9D8B030D-6E8A-4147-A177-3AD203B41FA5}">
                      <a16:colId xmlns:a16="http://schemas.microsoft.com/office/drawing/2014/main" val="363298019"/>
                    </a:ext>
                  </a:extLst>
                </a:gridCol>
              </a:tblGrid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8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05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5892381"/>
                  </a:ext>
                </a:extLst>
              </a:tr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85490342"/>
                  </a:ext>
                </a:extLst>
              </a:tr>
              <a:tr h="514751"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6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sp>
        <p:nvSpPr>
          <p:cNvPr id="344" name="직사각형 343">
            <a:extLst>
              <a:ext uri="{FF2B5EF4-FFF2-40B4-BE49-F238E27FC236}">
                <a16:creationId xmlns:a16="http://schemas.microsoft.com/office/drawing/2014/main" id="{3E575D83-4965-BA4D-E39A-935BB04A665E}"/>
              </a:ext>
            </a:extLst>
          </p:cNvPr>
          <p:cNvSpPr/>
          <p:nvPr/>
        </p:nvSpPr>
        <p:spPr>
          <a:xfrm>
            <a:off x="-8733325" y="2094109"/>
            <a:ext cx="2353859" cy="1030634"/>
          </a:xfrm>
          <a:prstGeom prst="rect">
            <a:avLst/>
          </a:prstGeom>
          <a:solidFill>
            <a:srgbClr val="F0F7ED">
              <a:alpha val="65000"/>
            </a:srgb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345" name="TextBox 344">
            <a:extLst>
              <a:ext uri="{FF2B5EF4-FFF2-40B4-BE49-F238E27FC236}">
                <a16:creationId xmlns:a16="http://schemas.microsoft.com/office/drawing/2014/main" id="{0CB3C450-50C4-39FE-00E6-423845275611}"/>
              </a:ext>
            </a:extLst>
          </p:cNvPr>
          <p:cNvSpPr txBox="1"/>
          <p:nvPr/>
        </p:nvSpPr>
        <p:spPr>
          <a:xfrm>
            <a:off x="-7981517" y="4156310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50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346" name="TextBox 345">
            <a:extLst>
              <a:ext uri="{FF2B5EF4-FFF2-40B4-BE49-F238E27FC236}">
                <a16:creationId xmlns:a16="http://schemas.microsoft.com/office/drawing/2014/main" id="{F866BECF-1329-88A6-3318-ED19C12A5525}"/>
              </a:ext>
            </a:extLst>
          </p:cNvPr>
          <p:cNvSpPr txBox="1"/>
          <p:nvPr/>
        </p:nvSpPr>
        <p:spPr>
          <a:xfrm rot="16200000">
            <a:off x="-9160546" y="3019983"/>
            <a:ext cx="431208" cy="107722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700" dirty="0" err="1">
                <a:solidFill>
                  <a:prstClr val="black"/>
                </a:solidFill>
              </a:rPr>
              <a:t>정답률</a:t>
            </a:r>
            <a:r>
              <a:rPr kumimoji="1" lang="ko-KR" altLang="en-US" sz="700" dirty="0">
                <a:solidFill>
                  <a:prstClr val="black"/>
                </a:solidFill>
              </a:rPr>
              <a:t> </a:t>
            </a:r>
            <a:r>
              <a:rPr kumimoji="1" lang="en-US" altLang="ko-KR" sz="700" dirty="0">
                <a:solidFill>
                  <a:prstClr val="black"/>
                </a:solidFill>
              </a:rPr>
              <a:t>(%)</a:t>
            </a:r>
            <a:endParaRPr kumimoji="1" lang="x-none" altLang="en-US" sz="700" dirty="0">
              <a:solidFill>
                <a:prstClr val="black"/>
              </a:solidFill>
            </a:endParaRPr>
          </a:p>
        </p:txBody>
      </p:sp>
      <p:sp>
        <p:nvSpPr>
          <p:cNvPr id="347" name="TextBox 346">
            <a:extLst>
              <a:ext uri="{FF2B5EF4-FFF2-40B4-BE49-F238E27FC236}">
                <a16:creationId xmlns:a16="http://schemas.microsoft.com/office/drawing/2014/main" id="{646B1BBD-0D8A-09C1-E716-038A268E2E1D}"/>
              </a:ext>
            </a:extLst>
          </p:cNvPr>
          <p:cNvSpPr txBox="1"/>
          <p:nvPr/>
        </p:nvSpPr>
        <p:spPr>
          <a:xfrm>
            <a:off x="-8806959" y="4097639"/>
            <a:ext cx="35266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348" name="TextBox 347">
            <a:extLst>
              <a:ext uri="{FF2B5EF4-FFF2-40B4-BE49-F238E27FC236}">
                <a16:creationId xmlns:a16="http://schemas.microsoft.com/office/drawing/2014/main" id="{AC387C5B-B8CF-C871-F714-AE1290D0629D}"/>
              </a:ext>
            </a:extLst>
          </p:cNvPr>
          <p:cNvSpPr txBox="1"/>
          <p:nvPr/>
        </p:nvSpPr>
        <p:spPr>
          <a:xfrm>
            <a:off x="-8824651" y="2558818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75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349" name="TextBox 348">
            <a:extLst>
              <a:ext uri="{FF2B5EF4-FFF2-40B4-BE49-F238E27FC236}">
                <a16:creationId xmlns:a16="http://schemas.microsoft.com/office/drawing/2014/main" id="{CDE5AD47-2192-BF74-CEF3-1B978620171C}"/>
              </a:ext>
            </a:extLst>
          </p:cNvPr>
          <p:cNvSpPr txBox="1"/>
          <p:nvPr/>
        </p:nvSpPr>
        <p:spPr>
          <a:xfrm>
            <a:off x="-8863036" y="2074603"/>
            <a:ext cx="105798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100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350" name="직사각형 349">
            <a:extLst>
              <a:ext uri="{FF2B5EF4-FFF2-40B4-BE49-F238E27FC236}">
                <a16:creationId xmlns:a16="http://schemas.microsoft.com/office/drawing/2014/main" id="{6135FF41-772E-CC2F-7497-733E82CD4E91}"/>
              </a:ext>
            </a:extLst>
          </p:cNvPr>
          <p:cNvSpPr/>
          <p:nvPr/>
        </p:nvSpPr>
        <p:spPr>
          <a:xfrm>
            <a:off x="-8735093" y="3128027"/>
            <a:ext cx="2353859" cy="1030634"/>
          </a:xfrm>
          <a:prstGeom prst="rect">
            <a:avLst/>
          </a:prstGeom>
          <a:solidFill>
            <a:srgbClr val="FED5D6">
              <a:alpha val="65000"/>
            </a:srgb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351" name="TextBox 350">
            <a:extLst>
              <a:ext uri="{FF2B5EF4-FFF2-40B4-BE49-F238E27FC236}">
                <a16:creationId xmlns:a16="http://schemas.microsoft.com/office/drawing/2014/main" id="{B9784278-44CE-C4B1-79B1-9CE21F0E6553}"/>
              </a:ext>
            </a:extLst>
          </p:cNvPr>
          <p:cNvSpPr txBox="1"/>
          <p:nvPr/>
        </p:nvSpPr>
        <p:spPr>
          <a:xfrm>
            <a:off x="-8829106" y="3596797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25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352" name="TextBox 351">
            <a:extLst>
              <a:ext uri="{FF2B5EF4-FFF2-40B4-BE49-F238E27FC236}">
                <a16:creationId xmlns:a16="http://schemas.microsoft.com/office/drawing/2014/main" id="{6A38032F-A4B3-FCB7-0F34-7A530F81CC1F}"/>
              </a:ext>
            </a:extLst>
          </p:cNvPr>
          <p:cNvSpPr txBox="1"/>
          <p:nvPr/>
        </p:nvSpPr>
        <p:spPr>
          <a:xfrm>
            <a:off x="-8824859" y="3089414"/>
            <a:ext cx="70532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50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353" name="직사각형 352">
            <a:extLst>
              <a:ext uri="{FF2B5EF4-FFF2-40B4-BE49-F238E27FC236}">
                <a16:creationId xmlns:a16="http://schemas.microsoft.com/office/drawing/2014/main" id="{1CEF801A-A7D1-15B8-2A8A-D6325753897D}"/>
              </a:ext>
            </a:extLst>
          </p:cNvPr>
          <p:cNvSpPr/>
          <p:nvPr/>
        </p:nvSpPr>
        <p:spPr>
          <a:xfrm>
            <a:off x="-6369110" y="3119952"/>
            <a:ext cx="2353859" cy="1030634"/>
          </a:xfrm>
          <a:prstGeom prst="rect">
            <a:avLst/>
          </a:prstGeom>
          <a:solidFill>
            <a:srgbClr val="FEEEE6">
              <a:alpha val="65000"/>
            </a:srgb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354" name="TextBox 353">
            <a:extLst>
              <a:ext uri="{FF2B5EF4-FFF2-40B4-BE49-F238E27FC236}">
                <a16:creationId xmlns:a16="http://schemas.microsoft.com/office/drawing/2014/main" id="{994BD2D0-8C38-EA1B-1E00-E33AE9330B83}"/>
              </a:ext>
            </a:extLst>
          </p:cNvPr>
          <p:cNvSpPr txBox="1"/>
          <p:nvPr/>
        </p:nvSpPr>
        <p:spPr>
          <a:xfrm>
            <a:off x="-6432365" y="4145186"/>
            <a:ext cx="105798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150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355" name="TextBox 354">
            <a:extLst>
              <a:ext uri="{FF2B5EF4-FFF2-40B4-BE49-F238E27FC236}">
                <a16:creationId xmlns:a16="http://schemas.microsoft.com/office/drawing/2014/main" id="{8E3990B6-F094-C160-2CD5-E9546A8F6C78}"/>
              </a:ext>
            </a:extLst>
          </p:cNvPr>
          <p:cNvSpPr txBox="1"/>
          <p:nvPr/>
        </p:nvSpPr>
        <p:spPr>
          <a:xfrm>
            <a:off x="-5651491" y="4146351"/>
            <a:ext cx="105798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200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356" name="TextBox 355">
            <a:extLst>
              <a:ext uri="{FF2B5EF4-FFF2-40B4-BE49-F238E27FC236}">
                <a16:creationId xmlns:a16="http://schemas.microsoft.com/office/drawing/2014/main" id="{C90FF4D2-B697-F4DF-B97D-4FBCB6356596}"/>
              </a:ext>
            </a:extLst>
          </p:cNvPr>
          <p:cNvSpPr txBox="1"/>
          <p:nvPr/>
        </p:nvSpPr>
        <p:spPr>
          <a:xfrm>
            <a:off x="-4871822" y="4152493"/>
            <a:ext cx="105798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250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357" name="TextBox 356">
            <a:extLst>
              <a:ext uri="{FF2B5EF4-FFF2-40B4-BE49-F238E27FC236}">
                <a16:creationId xmlns:a16="http://schemas.microsoft.com/office/drawing/2014/main" id="{7AEAA98F-9ABA-8AE2-7B54-CCA28EF9186A}"/>
              </a:ext>
            </a:extLst>
          </p:cNvPr>
          <p:cNvSpPr txBox="1"/>
          <p:nvPr/>
        </p:nvSpPr>
        <p:spPr>
          <a:xfrm>
            <a:off x="-4120241" y="4151461"/>
            <a:ext cx="105798" cy="7694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500" dirty="0">
                <a:solidFill>
                  <a:prstClr val="black"/>
                </a:solidFill>
              </a:rPr>
              <a:t>300</a:t>
            </a:r>
            <a:endParaRPr kumimoji="1" lang="x-none" altLang="en-US" sz="500" dirty="0">
              <a:solidFill>
                <a:prstClr val="black"/>
              </a:solidFill>
            </a:endParaRPr>
          </a:p>
        </p:txBody>
      </p:sp>
      <p:sp>
        <p:nvSpPr>
          <p:cNvPr id="358" name="직사각형 357">
            <a:extLst>
              <a:ext uri="{FF2B5EF4-FFF2-40B4-BE49-F238E27FC236}">
                <a16:creationId xmlns:a16="http://schemas.microsoft.com/office/drawing/2014/main" id="{80EE4151-2D44-6597-803F-6C58298F6E2C}"/>
              </a:ext>
            </a:extLst>
          </p:cNvPr>
          <p:cNvSpPr/>
          <p:nvPr/>
        </p:nvSpPr>
        <p:spPr>
          <a:xfrm>
            <a:off x="-6376881" y="2096543"/>
            <a:ext cx="2352222" cy="1030634"/>
          </a:xfrm>
          <a:prstGeom prst="rect">
            <a:avLst/>
          </a:prstGeom>
          <a:solidFill>
            <a:srgbClr val="D5E7F5">
              <a:alpha val="65000"/>
            </a:srgb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359" name="사각형: 둥근 모서리 358">
            <a:extLst>
              <a:ext uri="{FF2B5EF4-FFF2-40B4-BE49-F238E27FC236}">
                <a16:creationId xmlns:a16="http://schemas.microsoft.com/office/drawing/2014/main" id="{25EE9CAC-7B57-2DB4-78A6-FADF45233872}"/>
              </a:ext>
            </a:extLst>
          </p:cNvPr>
          <p:cNvSpPr/>
          <p:nvPr/>
        </p:nvSpPr>
        <p:spPr>
          <a:xfrm>
            <a:off x="-870249" y="1338937"/>
            <a:ext cx="396937" cy="351244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2000" b="1" dirty="0">
                <a:solidFill>
                  <a:schemeClr val="tx1"/>
                </a:solidFill>
              </a:rPr>
              <a:t>+</a:t>
            </a:r>
            <a:endParaRPr lang="ko-KR" altLang="en-US" sz="2000" b="1" dirty="0">
              <a:solidFill>
                <a:schemeClr val="tx1"/>
              </a:solidFill>
            </a:endParaRPr>
          </a:p>
        </p:txBody>
      </p:sp>
      <p:sp>
        <p:nvSpPr>
          <p:cNvPr id="360" name="TextBox 359">
            <a:extLst>
              <a:ext uri="{FF2B5EF4-FFF2-40B4-BE49-F238E27FC236}">
                <a16:creationId xmlns:a16="http://schemas.microsoft.com/office/drawing/2014/main" id="{11A4FAB2-9C81-6D75-B60C-A0004608824A}"/>
              </a:ext>
            </a:extLst>
          </p:cNvPr>
          <p:cNvSpPr txBox="1"/>
          <p:nvPr/>
        </p:nvSpPr>
        <p:spPr>
          <a:xfrm>
            <a:off x="-3753346" y="2084064"/>
            <a:ext cx="1405834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>
                <a:solidFill>
                  <a:prstClr val="black"/>
                </a:solidFill>
              </a:rPr>
              <a:t>선택된 그룹이 없습니다</a:t>
            </a:r>
            <a:r>
              <a:rPr kumimoji="1" lang="en-US" altLang="ko-KR" sz="1000" b="1" dirty="0">
                <a:solidFill>
                  <a:prstClr val="black"/>
                </a:solidFill>
              </a:rPr>
              <a:t>.</a:t>
            </a:r>
            <a:endParaRPr kumimoji="1" lang="x-none" altLang="en-US" sz="1000" dirty="0">
              <a:solidFill>
                <a:prstClr val="black"/>
              </a:solidFill>
            </a:endParaRPr>
          </a:p>
        </p:txBody>
      </p:sp>
      <p:grpSp>
        <p:nvGrpSpPr>
          <p:cNvPr id="362" name="그룹 361">
            <a:extLst>
              <a:ext uri="{FF2B5EF4-FFF2-40B4-BE49-F238E27FC236}">
                <a16:creationId xmlns:a16="http://schemas.microsoft.com/office/drawing/2014/main" id="{CDE73123-DC6F-115D-A1EF-C2E8A937A440}"/>
              </a:ext>
            </a:extLst>
          </p:cNvPr>
          <p:cNvGrpSpPr/>
          <p:nvPr/>
        </p:nvGrpSpPr>
        <p:grpSpPr>
          <a:xfrm>
            <a:off x="-3764324" y="3387952"/>
            <a:ext cx="3251704" cy="850396"/>
            <a:chOff x="-3546085" y="2355706"/>
            <a:chExt cx="3251704" cy="850396"/>
          </a:xfrm>
        </p:grpSpPr>
        <p:sp>
          <p:nvSpPr>
            <p:cNvPr id="363" name="TextBox 362">
              <a:extLst>
                <a:ext uri="{FF2B5EF4-FFF2-40B4-BE49-F238E27FC236}">
                  <a16:creationId xmlns:a16="http://schemas.microsoft.com/office/drawing/2014/main" id="{A4A72802-101E-1616-A366-38CB667142AD}"/>
                </a:ext>
              </a:extLst>
            </p:cNvPr>
            <p:cNvSpPr txBox="1"/>
            <p:nvPr/>
          </p:nvSpPr>
          <p:spPr>
            <a:xfrm>
              <a:off x="-3531945" y="2703729"/>
              <a:ext cx="3198781" cy="10772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r>
                <a:rPr kumimoji="1" lang="ko-KR" altLang="en-US" sz="700" dirty="0">
                  <a:solidFill>
                    <a:schemeClr val="bg2">
                      <a:lumMod val="10000"/>
                    </a:schemeClr>
                  </a:solidFill>
                </a:rPr>
                <a:t>그래프의 영역을 선택하여 학생들에게 칭찬 및 격려 메시지를 보내주세요</a:t>
              </a:r>
              <a:r>
                <a:rPr kumimoji="1" lang="en-US" altLang="ko-KR" sz="700" dirty="0">
                  <a:solidFill>
                    <a:schemeClr val="bg2">
                      <a:lumMod val="10000"/>
                    </a:schemeClr>
                  </a:solidFill>
                </a:rPr>
                <a:t>!</a:t>
              </a:r>
              <a:endParaRPr kumimoji="1" lang="x-none" altLang="en-US" sz="700" dirty="0">
                <a:solidFill>
                  <a:schemeClr val="bg2">
                    <a:lumMod val="10000"/>
                  </a:schemeClr>
                </a:solidFill>
              </a:endParaRPr>
            </a:p>
          </p:txBody>
        </p:sp>
        <p:sp>
          <p:nvSpPr>
            <p:cNvPr id="364" name="사각형: 둥근 모서리 363">
              <a:extLst>
                <a:ext uri="{FF2B5EF4-FFF2-40B4-BE49-F238E27FC236}">
                  <a16:creationId xmlns:a16="http://schemas.microsoft.com/office/drawing/2014/main" id="{0ED61024-B09C-4DD8-5DE0-A44A8A7F6FB2}"/>
                </a:ext>
              </a:extLst>
            </p:cNvPr>
            <p:cNvSpPr/>
            <p:nvPr/>
          </p:nvSpPr>
          <p:spPr>
            <a:xfrm>
              <a:off x="-3546085" y="2355706"/>
              <a:ext cx="3251704" cy="850396"/>
            </a:xfrm>
            <a:prstGeom prst="roundRect">
              <a:avLst>
                <a:gd name="adj" fmla="val 6049"/>
              </a:avLst>
            </a:prstGeom>
            <a:noFill/>
            <a:ln w="6350" cap="flat">
              <a:solidFill>
                <a:schemeClr val="bg1">
                  <a:lumMod val="75000"/>
                </a:schemeClr>
              </a:solidFill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</p:grpSp>
      <p:sp>
        <p:nvSpPr>
          <p:cNvPr id="377" name="사각형: 둥근 모서리 376">
            <a:extLst>
              <a:ext uri="{FF2B5EF4-FFF2-40B4-BE49-F238E27FC236}">
                <a16:creationId xmlns:a16="http://schemas.microsoft.com/office/drawing/2014/main" id="{42C2584F-6908-88AC-6BBF-1399CF7EED7D}"/>
              </a:ext>
            </a:extLst>
          </p:cNvPr>
          <p:cNvSpPr/>
          <p:nvPr/>
        </p:nvSpPr>
        <p:spPr>
          <a:xfrm>
            <a:off x="-7116927" y="1288140"/>
            <a:ext cx="1729909" cy="313047"/>
          </a:xfrm>
          <a:prstGeom prst="roundRect">
            <a:avLst/>
          </a:prstGeom>
          <a:solidFill>
            <a:srgbClr val="7F7F7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50" b="1" dirty="0">
                <a:solidFill>
                  <a:schemeClr val="bg1"/>
                </a:solidFill>
              </a:rPr>
              <a:t>초</a:t>
            </a:r>
            <a:r>
              <a:rPr lang="en-US" altLang="ko-KR" sz="1050" b="1" dirty="0">
                <a:solidFill>
                  <a:schemeClr val="bg1"/>
                </a:solidFill>
              </a:rPr>
              <a:t>3 </a:t>
            </a:r>
            <a:r>
              <a:rPr lang="ko-KR" altLang="en-US" sz="1050" b="1" dirty="0">
                <a:solidFill>
                  <a:schemeClr val="bg1"/>
                </a:solidFill>
              </a:rPr>
              <a:t>국어 </a:t>
            </a:r>
            <a:r>
              <a:rPr lang="ko-KR" altLang="en-US" sz="1050" b="1" dirty="0" err="1">
                <a:solidFill>
                  <a:schemeClr val="bg1"/>
                </a:solidFill>
              </a:rPr>
              <a:t>보충반</a:t>
            </a:r>
            <a:endParaRPr lang="ko-KR" altLang="en-US" sz="1050" b="1" dirty="0">
              <a:solidFill>
                <a:schemeClr val="bg1"/>
              </a:solidFill>
            </a:endParaRPr>
          </a:p>
        </p:txBody>
      </p:sp>
      <p:sp>
        <p:nvSpPr>
          <p:cNvPr id="378" name="사각형: 둥근 모서리 377">
            <a:extLst>
              <a:ext uri="{FF2B5EF4-FFF2-40B4-BE49-F238E27FC236}">
                <a16:creationId xmlns:a16="http://schemas.microsoft.com/office/drawing/2014/main" id="{A5C3F3A2-75B4-4891-8F70-1FCA2112675C}"/>
              </a:ext>
            </a:extLst>
          </p:cNvPr>
          <p:cNvSpPr/>
          <p:nvPr/>
        </p:nvSpPr>
        <p:spPr>
          <a:xfrm>
            <a:off x="-8890855" y="1272067"/>
            <a:ext cx="1719180" cy="32912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50" b="1" dirty="0">
                <a:solidFill>
                  <a:schemeClr val="tx1"/>
                </a:solidFill>
              </a:rPr>
              <a:t>우리반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69303B5-5B93-A6E7-1A76-6AB04C708EC7}"/>
              </a:ext>
            </a:extLst>
          </p:cNvPr>
          <p:cNvSpPr txBox="1"/>
          <p:nvPr/>
        </p:nvSpPr>
        <p:spPr>
          <a:xfrm>
            <a:off x="337073" y="4439683"/>
            <a:ext cx="68608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dirty="0">
                <a:solidFill>
                  <a:prstClr val="black"/>
                </a:solidFill>
              </a:rPr>
              <a:t>피드백 목록</a:t>
            </a:r>
            <a:endParaRPr kumimoji="1" lang="x-none" altLang="en-US" sz="1000" dirty="0">
              <a:solidFill>
                <a:prstClr val="black"/>
              </a:solidFill>
            </a:endParaRPr>
          </a:p>
        </p:txBody>
      </p:sp>
      <p:graphicFrame>
        <p:nvGraphicFramePr>
          <p:cNvPr id="4" name="표 3">
            <a:extLst>
              <a:ext uri="{FF2B5EF4-FFF2-40B4-BE49-F238E27FC236}">
                <a16:creationId xmlns:a16="http://schemas.microsoft.com/office/drawing/2014/main" id="{DD7C48F7-21BA-5222-BA47-B9F48B48DA3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9829326"/>
              </p:ext>
            </p:extLst>
          </p:nvPr>
        </p:nvGraphicFramePr>
        <p:xfrm>
          <a:off x="334334" y="4658863"/>
          <a:ext cx="8434773" cy="101780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91813">
                  <a:extLst>
                    <a:ext uri="{9D8B030D-6E8A-4147-A177-3AD203B41FA5}">
                      <a16:colId xmlns:a16="http://schemas.microsoft.com/office/drawing/2014/main" val="215189545"/>
                    </a:ext>
                  </a:extLst>
                </a:gridCol>
                <a:gridCol w="5222329">
                  <a:extLst>
                    <a:ext uri="{9D8B030D-6E8A-4147-A177-3AD203B41FA5}">
                      <a16:colId xmlns:a16="http://schemas.microsoft.com/office/drawing/2014/main" val="3099027226"/>
                    </a:ext>
                  </a:extLst>
                </a:gridCol>
                <a:gridCol w="923925">
                  <a:extLst>
                    <a:ext uri="{9D8B030D-6E8A-4147-A177-3AD203B41FA5}">
                      <a16:colId xmlns:a16="http://schemas.microsoft.com/office/drawing/2014/main" val="2491692572"/>
                    </a:ext>
                  </a:extLst>
                </a:gridCol>
                <a:gridCol w="996706">
                  <a:extLst>
                    <a:ext uri="{9D8B030D-6E8A-4147-A177-3AD203B41FA5}">
                      <a16:colId xmlns:a16="http://schemas.microsoft.com/office/drawing/2014/main" val="398148853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5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그룹 이름</a:t>
                      </a:r>
                      <a:endParaRPr lang="x-none" altLang="en-US" sz="500" b="1" kern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5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보낸 메시지</a:t>
                      </a:r>
                      <a:endParaRPr lang="x-none" altLang="en-US" sz="500" b="1" kern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500" b="1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발송 날짜</a:t>
                      </a:r>
                      <a:endParaRPr lang="x-none" altLang="en-US" sz="5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x-none" altLang="en-US" sz="5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63669389"/>
                  </a:ext>
                </a:extLst>
              </a:tr>
              <a:tr h="850164"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아직 보낸 메시지가 없습니다</a:t>
                      </a:r>
                      <a:r>
                        <a:rPr kumimoji="0" lang="en-US" altLang="ko-KR" sz="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. </a:t>
                      </a:r>
                      <a:endParaRPr kumimoji="0" lang="x-none" altLang="en-US" sz="6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x-none" altLang="en-US" sz="600" dirty="0"/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x-none" altLang="en-US" sz="6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x-none" altLang="en-US" sz="5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79958561"/>
                  </a:ext>
                </a:extLst>
              </a:tr>
            </a:tbl>
          </a:graphicData>
        </a:graphic>
      </p:graphicFrame>
      <p:sp>
        <p:nvSpPr>
          <p:cNvPr id="5" name="직사각형 4">
            <a:extLst>
              <a:ext uri="{FF2B5EF4-FFF2-40B4-BE49-F238E27FC236}">
                <a16:creationId xmlns:a16="http://schemas.microsoft.com/office/drawing/2014/main" id="{D4A2FF60-DD9A-409F-0456-99B82DEBFC35}"/>
              </a:ext>
            </a:extLst>
          </p:cNvPr>
          <p:cNvSpPr/>
          <p:nvPr/>
        </p:nvSpPr>
        <p:spPr>
          <a:xfrm>
            <a:off x="159197" y="1719234"/>
            <a:ext cx="8609910" cy="4910165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0395D32-0459-5E41-7AD1-DD4AAD607C52}"/>
              </a:ext>
            </a:extLst>
          </p:cNvPr>
          <p:cNvSpPr txBox="1"/>
          <p:nvPr/>
        </p:nvSpPr>
        <p:spPr>
          <a:xfrm>
            <a:off x="2591114" y="3443244"/>
            <a:ext cx="3767378" cy="2732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900" b="1" dirty="0">
                <a:solidFill>
                  <a:prstClr val="black"/>
                </a:solidFill>
              </a:rPr>
              <a:t>현재 담당하고 있는 학급은 학생 리포트</a:t>
            </a:r>
            <a:r>
              <a:rPr lang="en-US" altLang="ko-KR" sz="900" b="1" dirty="0">
                <a:solidFill>
                  <a:prstClr val="black"/>
                </a:solidFill>
              </a:rPr>
              <a:t> </a:t>
            </a:r>
            <a:r>
              <a:rPr lang="ko-KR" altLang="en-US" sz="900" b="1" dirty="0">
                <a:solidFill>
                  <a:prstClr val="black"/>
                </a:solidFill>
              </a:rPr>
              <a:t>서비스를 제공하지 않습니다</a:t>
            </a:r>
            <a:r>
              <a:rPr lang="en-US" altLang="ko-KR" sz="900" b="1" dirty="0">
                <a:solidFill>
                  <a:prstClr val="black"/>
                </a:solidFill>
              </a:rPr>
              <a:t>.</a:t>
            </a:r>
          </a:p>
        </p:txBody>
      </p:sp>
      <p:sp>
        <p:nvSpPr>
          <p:cNvPr id="7" name="Circle">
            <a:extLst>
              <a:ext uri="{FF2B5EF4-FFF2-40B4-BE49-F238E27FC236}">
                <a16:creationId xmlns:a16="http://schemas.microsoft.com/office/drawing/2014/main" id="{41F18BE5-4382-B067-5000-7EC8BED36F55}"/>
              </a:ext>
            </a:extLst>
          </p:cNvPr>
          <p:cNvSpPr/>
          <p:nvPr/>
        </p:nvSpPr>
        <p:spPr>
          <a:xfrm>
            <a:off x="2582987" y="3390971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924E6AC9-D5C4-3996-ED68-28786E76E74F}"/>
              </a:ext>
            </a:extLst>
          </p:cNvPr>
          <p:cNvSpPr txBox="1"/>
          <p:nvPr/>
        </p:nvSpPr>
        <p:spPr>
          <a:xfrm>
            <a:off x="-8885538" y="5859619"/>
            <a:ext cx="859210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1000" dirty="0">
                <a:solidFill>
                  <a:prstClr val="black"/>
                </a:solidFill>
              </a:rPr>
              <a:t>전체 학생 목록</a:t>
            </a:r>
          </a:p>
        </p:txBody>
      </p:sp>
      <p:grpSp>
        <p:nvGrpSpPr>
          <p:cNvPr id="9" name="그룹 8">
            <a:extLst>
              <a:ext uri="{FF2B5EF4-FFF2-40B4-BE49-F238E27FC236}">
                <a16:creationId xmlns:a16="http://schemas.microsoft.com/office/drawing/2014/main" id="{21B1634E-6C36-3841-27A1-B593DE179FD7}"/>
              </a:ext>
            </a:extLst>
          </p:cNvPr>
          <p:cNvGrpSpPr/>
          <p:nvPr/>
        </p:nvGrpSpPr>
        <p:grpSpPr>
          <a:xfrm>
            <a:off x="-2146150" y="5850437"/>
            <a:ext cx="1681464" cy="216000"/>
            <a:chOff x="6664374" y="-513412"/>
            <a:chExt cx="1681464" cy="216000"/>
          </a:xfrm>
        </p:grpSpPr>
        <p:sp>
          <p:nvSpPr>
            <p:cNvPr id="10" name="직사각형 134">
              <a:extLst>
                <a:ext uri="{FF2B5EF4-FFF2-40B4-BE49-F238E27FC236}">
                  <a16:creationId xmlns:a16="http://schemas.microsoft.com/office/drawing/2014/main" id="{5150C695-AF63-C576-74DD-75BABD3D5637}"/>
                </a:ext>
              </a:extLst>
            </p:cNvPr>
            <p:cNvSpPr/>
            <p:nvPr/>
          </p:nvSpPr>
          <p:spPr>
            <a:xfrm>
              <a:off x="6664374" y="-513412"/>
              <a:ext cx="1681464" cy="216000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54000" rIns="54000"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atinLnBrk="0">
                <a:defRPr/>
              </a:pPr>
              <a:r>
                <a:rPr lang="ko-KR" altLang="en-US" sz="700" kern="0" dirty="0">
                  <a:solidFill>
                    <a:schemeClr val="bg1">
                      <a:lumMod val="75000"/>
                    </a:schemeClr>
                  </a:solidFill>
                </a:rPr>
                <a:t>이름을 검색하세요</a:t>
              </a:r>
              <a:r>
                <a:rPr lang="en-US" altLang="ko-KR" sz="700" kern="0" dirty="0">
                  <a:solidFill>
                    <a:schemeClr val="bg1">
                      <a:lumMod val="75000"/>
                    </a:schemeClr>
                  </a:solidFill>
                </a:rPr>
                <a:t>.</a:t>
              </a:r>
            </a:p>
          </p:txBody>
        </p:sp>
        <p:pic>
          <p:nvPicPr>
            <p:cNvPr id="11" name="그래픽 145" descr="돋보기 단색으로 채워진">
              <a:extLst>
                <a:ext uri="{FF2B5EF4-FFF2-40B4-BE49-F238E27FC236}">
                  <a16:creationId xmlns:a16="http://schemas.microsoft.com/office/drawing/2014/main" id="{CE4EFD55-ACBB-FA70-7963-5FF082B2A28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8138428" y="-467873"/>
              <a:ext cx="150108" cy="150108"/>
            </a:xfrm>
            <a:prstGeom prst="rect">
              <a:avLst/>
            </a:prstGeom>
          </p:spPr>
        </p:pic>
      </p:grpSp>
      <p:sp>
        <p:nvSpPr>
          <p:cNvPr id="12" name="직사각형 209">
            <a:extLst>
              <a:ext uri="{FF2B5EF4-FFF2-40B4-BE49-F238E27FC236}">
                <a16:creationId xmlns:a16="http://schemas.microsoft.com/office/drawing/2014/main" id="{1E0CABA3-6592-4D38-313E-B789A4D47ED3}"/>
              </a:ext>
            </a:extLst>
          </p:cNvPr>
          <p:cNvSpPr/>
          <p:nvPr/>
        </p:nvSpPr>
        <p:spPr>
          <a:xfrm>
            <a:off x="-3107992" y="5846411"/>
            <a:ext cx="900168" cy="21600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rIns="3600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atinLnBrk="0">
              <a:defRPr/>
            </a:pPr>
            <a:r>
              <a:rPr lang="ko-KR" altLang="en-US" sz="700" kern="0" dirty="0" err="1"/>
              <a:t>정답률</a:t>
            </a:r>
            <a:r>
              <a:rPr lang="ko-KR" altLang="en-US" sz="700" kern="0" dirty="0"/>
              <a:t> 낮은 순   </a:t>
            </a:r>
            <a:r>
              <a:rPr lang="en-US" altLang="ko-KR" sz="500" kern="0" dirty="0"/>
              <a:t>▼</a:t>
            </a:r>
            <a:endParaRPr lang="en-US" altLang="ko-KR" sz="700" kern="0" dirty="0"/>
          </a:p>
        </p:txBody>
      </p:sp>
      <p:graphicFrame>
        <p:nvGraphicFramePr>
          <p:cNvPr id="13" name="표 35">
            <a:extLst>
              <a:ext uri="{FF2B5EF4-FFF2-40B4-BE49-F238E27FC236}">
                <a16:creationId xmlns:a16="http://schemas.microsoft.com/office/drawing/2014/main" id="{8FB5857F-B51F-EC60-36B7-7FEE0647952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64775982"/>
              </p:ext>
            </p:extLst>
          </p:nvPr>
        </p:nvGraphicFramePr>
        <p:xfrm>
          <a:off x="-8891081" y="6145208"/>
          <a:ext cx="8423324" cy="22501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98172">
                  <a:extLst>
                    <a:ext uri="{9D8B030D-6E8A-4147-A177-3AD203B41FA5}">
                      <a16:colId xmlns:a16="http://schemas.microsoft.com/office/drawing/2014/main" val="3591020648"/>
                    </a:ext>
                  </a:extLst>
                </a:gridCol>
                <a:gridCol w="1497996">
                  <a:extLst>
                    <a:ext uri="{9D8B030D-6E8A-4147-A177-3AD203B41FA5}">
                      <a16:colId xmlns:a16="http://schemas.microsoft.com/office/drawing/2014/main" val="1906216331"/>
                    </a:ext>
                  </a:extLst>
                </a:gridCol>
                <a:gridCol w="2963578">
                  <a:extLst>
                    <a:ext uri="{9D8B030D-6E8A-4147-A177-3AD203B41FA5}">
                      <a16:colId xmlns:a16="http://schemas.microsoft.com/office/drawing/2014/main" val="2581620136"/>
                    </a:ext>
                  </a:extLst>
                </a:gridCol>
                <a:gridCol w="2963578">
                  <a:extLst>
                    <a:ext uri="{9D8B030D-6E8A-4147-A177-3AD203B41FA5}">
                      <a16:colId xmlns:a16="http://schemas.microsoft.com/office/drawing/2014/main" val="2439303282"/>
                    </a:ext>
                  </a:extLst>
                </a:gridCol>
              </a:tblGrid>
              <a:tr h="225013"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6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학년</a:t>
                      </a:r>
                      <a:r>
                        <a:rPr lang="en-US" altLang="ko-KR" sz="6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6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반</a:t>
                      </a:r>
                      <a:r>
                        <a:rPr lang="en-US" altLang="ko-KR" sz="6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-</a:t>
                      </a:r>
                      <a:r>
                        <a:rPr lang="x-none" altLang="en-US" sz="6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번호 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x-none" altLang="en-US" sz="6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이름 </a:t>
                      </a: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x-none" altLang="en-US" sz="600" b="1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문제풀이 </a:t>
                      </a:r>
                      <a:r>
                        <a:rPr lang="ko-KR" altLang="en-US" sz="600" b="1" dirty="0" err="1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정답률</a:t>
                      </a:r>
                      <a:endParaRPr lang="x-none" altLang="en-US" sz="6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b="1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문제풀이 학습량</a:t>
                      </a:r>
                      <a:endParaRPr lang="x-none" altLang="en-US" sz="6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85356648"/>
                  </a:ext>
                </a:extLst>
              </a:tr>
            </a:tbl>
          </a:graphicData>
        </a:graphic>
      </p:graphicFrame>
      <p:sp>
        <p:nvSpPr>
          <p:cNvPr id="14" name="TextBox 13">
            <a:extLst>
              <a:ext uri="{FF2B5EF4-FFF2-40B4-BE49-F238E27FC236}">
                <a16:creationId xmlns:a16="http://schemas.microsoft.com/office/drawing/2014/main" id="{24140941-01B0-4AE6-3688-C062CAF7044B}"/>
              </a:ext>
            </a:extLst>
          </p:cNvPr>
          <p:cNvSpPr txBox="1"/>
          <p:nvPr/>
        </p:nvSpPr>
        <p:spPr>
          <a:xfrm>
            <a:off x="-8885556" y="4438299"/>
            <a:ext cx="686085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dirty="0">
                <a:solidFill>
                  <a:prstClr val="black"/>
                </a:solidFill>
              </a:rPr>
              <a:t>피드백 목록</a:t>
            </a:r>
            <a:endParaRPr kumimoji="1" lang="x-none" altLang="en-US" sz="1000" dirty="0">
              <a:solidFill>
                <a:prstClr val="black"/>
              </a:solidFill>
            </a:endParaRPr>
          </a:p>
        </p:txBody>
      </p:sp>
      <p:graphicFrame>
        <p:nvGraphicFramePr>
          <p:cNvPr id="15" name="표 14">
            <a:extLst>
              <a:ext uri="{FF2B5EF4-FFF2-40B4-BE49-F238E27FC236}">
                <a16:creationId xmlns:a16="http://schemas.microsoft.com/office/drawing/2014/main" id="{B5B3CA02-058C-A892-F57F-A8FB8F12C96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85059573"/>
              </p:ext>
            </p:extLst>
          </p:nvPr>
        </p:nvGraphicFramePr>
        <p:xfrm>
          <a:off x="-8888295" y="4657479"/>
          <a:ext cx="8434773" cy="101780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91813">
                  <a:extLst>
                    <a:ext uri="{9D8B030D-6E8A-4147-A177-3AD203B41FA5}">
                      <a16:colId xmlns:a16="http://schemas.microsoft.com/office/drawing/2014/main" val="215189545"/>
                    </a:ext>
                  </a:extLst>
                </a:gridCol>
                <a:gridCol w="5222329">
                  <a:extLst>
                    <a:ext uri="{9D8B030D-6E8A-4147-A177-3AD203B41FA5}">
                      <a16:colId xmlns:a16="http://schemas.microsoft.com/office/drawing/2014/main" val="3099027226"/>
                    </a:ext>
                  </a:extLst>
                </a:gridCol>
                <a:gridCol w="923925">
                  <a:extLst>
                    <a:ext uri="{9D8B030D-6E8A-4147-A177-3AD203B41FA5}">
                      <a16:colId xmlns:a16="http://schemas.microsoft.com/office/drawing/2014/main" val="2491692572"/>
                    </a:ext>
                  </a:extLst>
                </a:gridCol>
                <a:gridCol w="996706">
                  <a:extLst>
                    <a:ext uri="{9D8B030D-6E8A-4147-A177-3AD203B41FA5}">
                      <a16:colId xmlns:a16="http://schemas.microsoft.com/office/drawing/2014/main" val="398148853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5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그룹 이름</a:t>
                      </a:r>
                      <a:endParaRPr lang="x-none" altLang="en-US" sz="500" b="1" kern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5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보낸 메시지</a:t>
                      </a:r>
                      <a:endParaRPr lang="x-none" altLang="en-US" sz="500" b="1" kern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500" b="1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발송 날짜</a:t>
                      </a:r>
                      <a:endParaRPr lang="x-none" altLang="en-US" sz="5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x-none" altLang="en-US" sz="500" b="1" dirty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63669389"/>
                  </a:ext>
                </a:extLst>
              </a:tr>
              <a:tr h="850164"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아직 보낸 메시지가 없습니다</a:t>
                      </a:r>
                      <a:r>
                        <a:rPr kumimoji="0" lang="en-US" altLang="ko-KR" sz="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50000"/>
                              <a:lumOff val="50000"/>
                            </a:prstClr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+mn-ea"/>
                          <a:cs typeface="+mn-cs"/>
                        </a:rPr>
                        <a:t>. </a:t>
                      </a:r>
                      <a:endParaRPr kumimoji="0" lang="x-none" altLang="en-US" sz="6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50000"/>
                            <a:lumOff val="50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x-none" altLang="en-US" sz="600" dirty="0"/>
                    </a:p>
                  </a:txBody>
                  <a:tcPr marL="0" marR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x-none" altLang="en-US" sz="6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x-none" altLang="en-US" sz="5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79958561"/>
                  </a:ext>
                </a:extLst>
              </a:tr>
            </a:tbl>
          </a:graphicData>
        </a:graphic>
      </p:graphicFrame>
      <p:sp>
        <p:nvSpPr>
          <p:cNvPr id="16" name="직사각형 15">
            <a:extLst>
              <a:ext uri="{FF2B5EF4-FFF2-40B4-BE49-F238E27FC236}">
                <a16:creationId xmlns:a16="http://schemas.microsoft.com/office/drawing/2014/main" id="{C4C80511-1C2A-E5EE-866E-101A9213D0A7}"/>
              </a:ext>
            </a:extLst>
          </p:cNvPr>
          <p:cNvSpPr/>
          <p:nvPr/>
        </p:nvSpPr>
        <p:spPr>
          <a:xfrm>
            <a:off x="-8992662" y="1875018"/>
            <a:ext cx="8516642" cy="4927129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C80D12D-1F36-15C7-05E5-5E71D5C8BBD4}"/>
              </a:ext>
            </a:extLst>
          </p:cNvPr>
          <p:cNvSpPr txBox="1"/>
          <p:nvPr/>
        </p:nvSpPr>
        <p:spPr>
          <a:xfrm>
            <a:off x="-7106437" y="3569223"/>
            <a:ext cx="4387740" cy="2732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900" b="1" dirty="0">
                <a:solidFill>
                  <a:prstClr val="black"/>
                </a:solidFill>
              </a:rPr>
              <a:t>초등학교 </a:t>
            </a:r>
            <a:r>
              <a:rPr lang="en-US" altLang="ko-KR" sz="900" b="1" dirty="0">
                <a:solidFill>
                  <a:prstClr val="black"/>
                </a:solidFill>
              </a:rPr>
              <a:t>1/2/3</a:t>
            </a:r>
            <a:r>
              <a:rPr lang="ko-KR" altLang="en-US" sz="900" b="1" dirty="0">
                <a:solidFill>
                  <a:prstClr val="black"/>
                </a:solidFill>
              </a:rPr>
              <a:t>학년으로 개설한 과목은 학생 리포트 서비스를 제공하지 않습니다</a:t>
            </a:r>
            <a:endParaRPr lang="en-US" altLang="ko-KR" sz="900" b="1" dirty="0">
              <a:solidFill>
                <a:prstClr val="black"/>
              </a:solidFill>
            </a:endParaRPr>
          </a:p>
        </p:txBody>
      </p:sp>
      <p:sp>
        <p:nvSpPr>
          <p:cNvPr id="18" name="Circle">
            <a:extLst>
              <a:ext uri="{FF2B5EF4-FFF2-40B4-BE49-F238E27FC236}">
                <a16:creationId xmlns:a16="http://schemas.microsoft.com/office/drawing/2014/main" id="{F1CBE2C9-64AE-3DB9-80EC-20E0D8B521BF}"/>
              </a:ext>
            </a:extLst>
          </p:cNvPr>
          <p:cNvSpPr/>
          <p:nvPr/>
        </p:nvSpPr>
        <p:spPr>
          <a:xfrm>
            <a:off x="-7108206" y="3537588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</a:t>
            </a:r>
            <a:endParaRPr sz="700" dirty="0">
              <a:solidFill>
                <a:schemeClr val="bg1"/>
              </a:solidFill>
            </a:endParaRPr>
          </a:p>
        </p:txBody>
      </p: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779CB668-6956-8C1F-7530-FC1CEB1BAE79}"/>
              </a:ext>
            </a:extLst>
          </p:cNvPr>
          <p:cNvGrpSpPr/>
          <p:nvPr/>
        </p:nvGrpSpPr>
        <p:grpSpPr>
          <a:xfrm>
            <a:off x="7554143" y="922446"/>
            <a:ext cx="1123678" cy="195246"/>
            <a:chOff x="3386022" y="1238010"/>
            <a:chExt cx="1123678" cy="195246"/>
          </a:xfrm>
        </p:grpSpPr>
        <p:sp>
          <p:nvSpPr>
            <p:cNvPr id="20" name="2020년 6월 09일">
              <a:extLst>
                <a:ext uri="{FF2B5EF4-FFF2-40B4-BE49-F238E27FC236}">
                  <a16:creationId xmlns:a16="http://schemas.microsoft.com/office/drawing/2014/main" id="{CC89F460-461F-83C8-20FE-1E53A8B87973}"/>
                </a:ext>
              </a:extLst>
            </p:cNvPr>
            <p:cNvSpPr txBox="1"/>
            <p:nvPr/>
          </p:nvSpPr>
          <p:spPr>
            <a:xfrm>
              <a:off x="3684153" y="1238010"/>
              <a:ext cx="825547" cy="195246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="" xmlns:ma14="http://schemas.microsoft.com/office/mac/drawingml/2011/main" xmlns:a14="http://schemas.microsoft.com/office/drawing/2010/main" xmlns:m="http://schemas.openxmlformats.org/officeDocument/2006/math" val="1"/>
              </a:ext>
            </a:extLst>
          </p:spPr>
          <p:txBody>
            <a:bodyPr wrap="none" lIns="35719" tIns="35719" rIns="35719" bIns="35719" anchor="ctr">
              <a:spAutoFit/>
            </a:bodyPr>
            <a:lstStyle>
              <a:lvl1pPr>
                <a:defRPr sz="1300">
                  <a:solidFill>
                    <a:srgbClr val="343434"/>
                  </a:solidFill>
                  <a:latin typeface="Apple SD 산돌고딕 Neo 볼드체"/>
                  <a:ea typeface="Apple SD 산돌고딕 Neo 볼드체"/>
                  <a:cs typeface="Apple SD 산돌고딕 Neo 볼드체"/>
                  <a:sym typeface="Apple SD 산돌고딕 Neo 볼드체"/>
                </a:defRPr>
              </a:lvl1pPr>
            </a:lstStyle>
            <a:p>
              <a:pPr algn="ctr"/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2024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년 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3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~</a:t>
              </a:r>
              <a:r>
                <a:rPr lang="en-US" altLang="ko-KR" sz="800" b="1" dirty="0">
                  <a:solidFill>
                    <a:srgbClr val="7E44FB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6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endParaRPr sz="800" dirty="0">
                <a:solidFill>
                  <a:prstClr val="black">
                    <a:lumMod val="50000"/>
                    <a:lumOff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21" name="꺽쇠.png" descr="꺽쇠.png">
              <a:extLst>
                <a:ext uri="{FF2B5EF4-FFF2-40B4-BE49-F238E27FC236}">
                  <a16:creationId xmlns:a16="http://schemas.microsoft.com/office/drawing/2014/main" id="{7EC9B444-F8B9-E5F1-765F-315D2F6CE753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 flipH="1">
              <a:off x="3386022" y="1299227"/>
              <a:ext cx="98011" cy="98011"/>
            </a:xfrm>
            <a:prstGeom prst="rect">
              <a:avLst/>
            </a:prstGeom>
            <a:ln w="12700">
              <a:miter lim="400000"/>
            </a:ln>
          </p:spPr>
        </p:pic>
      </p:grpSp>
      <p:grpSp>
        <p:nvGrpSpPr>
          <p:cNvPr id="22" name="그룹 21">
            <a:extLst>
              <a:ext uri="{FF2B5EF4-FFF2-40B4-BE49-F238E27FC236}">
                <a16:creationId xmlns:a16="http://schemas.microsoft.com/office/drawing/2014/main" id="{CE41DB94-E92F-C26C-7A5C-B28C5A731C92}"/>
              </a:ext>
            </a:extLst>
          </p:cNvPr>
          <p:cNvGrpSpPr/>
          <p:nvPr/>
        </p:nvGrpSpPr>
        <p:grpSpPr>
          <a:xfrm>
            <a:off x="-1570621" y="922446"/>
            <a:ext cx="1123678" cy="195246"/>
            <a:chOff x="3386022" y="1238010"/>
            <a:chExt cx="1123678" cy="195246"/>
          </a:xfrm>
        </p:grpSpPr>
        <p:sp>
          <p:nvSpPr>
            <p:cNvPr id="23" name="2020년 6월 09일">
              <a:extLst>
                <a:ext uri="{FF2B5EF4-FFF2-40B4-BE49-F238E27FC236}">
                  <a16:creationId xmlns:a16="http://schemas.microsoft.com/office/drawing/2014/main" id="{C7AC3AB8-DFFD-4C27-1AB0-2EADFAC035AD}"/>
                </a:ext>
              </a:extLst>
            </p:cNvPr>
            <p:cNvSpPr txBox="1"/>
            <p:nvPr/>
          </p:nvSpPr>
          <p:spPr>
            <a:xfrm>
              <a:off x="3684153" y="1238010"/>
              <a:ext cx="825547" cy="195246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="" xmlns:ma14="http://schemas.microsoft.com/office/mac/drawingml/2011/main" xmlns:a14="http://schemas.microsoft.com/office/drawing/2010/main" xmlns:m="http://schemas.openxmlformats.org/officeDocument/2006/math" val="1"/>
              </a:ext>
            </a:extLst>
          </p:spPr>
          <p:txBody>
            <a:bodyPr wrap="none" lIns="35719" tIns="35719" rIns="35719" bIns="35719" anchor="ctr">
              <a:spAutoFit/>
            </a:bodyPr>
            <a:lstStyle>
              <a:lvl1pPr>
                <a:defRPr sz="1300">
                  <a:solidFill>
                    <a:srgbClr val="343434"/>
                  </a:solidFill>
                  <a:latin typeface="Apple SD 산돌고딕 Neo 볼드체"/>
                  <a:ea typeface="Apple SD 산돌고딕 Neo 볼드체"/>
                  <a:cs typeface="Apple SD 산돌고딕 Neo 볼드체"/>
                  <a:sym typeface="Apple SD 산돌고딕 Neo 볼드체"/>
                </a:defRPr>
              </a:lvl1pPr>
            </a:lstStyle>
            <a:p>
              <a:pPr algn="ctr"/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2024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년 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3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~</a:t>
              </a:r>
              <a:r>
                <a:rPr lang="en-US" altLang="ko-KR" sz="800" b="1" dirty="0">
                  <a:solidFill>
                    <a:srgbClr val="7E44FB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6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endParaRPr sz="800" dirty="0">
                <a:solidFill>
                  <a:prstClr val="black">
                    <a:lumMod val="50000"/>
                    <a:lumOff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24" name="꺽쇠.png" descr="꺽쇠.png">
              <a:extLst>
                <a:ext uri="{FF2B5EF4-FFF2-40B4-BE49-F238E27FC236}">
                  <a16:creationId xmlns:a16="http://schemas.microsoft.com/office/drawing/2014/main" id="{685401D0-C8B1-10A1-0A51-301C7DDAFA8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 flipH="1">
              <a:off x="3386022" y="1299227"/>
              <a:ext cx="98011" cy="98011"/>
            </a:xfrm>
            <a:prstGeom prst="rect">
              <a:avLst/>
            </a:prstGeom>
            <a:ln w="12700">
              <a:miter lim="400000"/>
            </a:ln>
          </p:spPr>
        </p:pic>
      </p:grpSp>
    </p:spTree>
    <p:extLst>
      <p:ext uri="{BB962C8B-B14F-4D97-AF65-F5344CB8AC3E}">
        <p14:creationId xmlns:p14="http://schemas.microsoft.com/office/powerpoint/2010/main" val="1922886937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모서리가 둥근 직사각형 268">
            <a:extLst>
              <a:ext uri="{FF2B5EF4-FFF2-40B4-BE49-F238E27FC236}">
                <a16:creationId xmlns:a16="http://schemas.microsoft.com/office/drawing/2014/main" id="{8D07E5E7-EF27-7FC9-1BB4-C30C2E728A34}"/>
              </a:ext>
            </a:extLst>
          </p:cNvPr>
          <p:cNvSpPr/>
          <p:nvPr/>
        </p:nvSpPr>
        <p:spPr>
          <a:xfrm>
            <a:off x="323776" y="3701142"/>
            <a:ext cx="4114902" cy="1777335"/>
          </a:xfrm>
          <a:prstGeom prst="roundRect">
            <a:avLst>
              <a:gd name="adj" fmla="val 1663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aphicFrame>
        <p:nvGraphicFramePr>
          <p:cNvPr id="93" name="표 92">
            <a:extLst>
              <a:ext uri="{FF2B5EF4-FFF2-40B4-BE49-F238E27FC236}">
                <a16:creationId xmlns:a16="http://schemas.microsoft.com/office/drawing/2014/main" id="{E30FF292-3C44-FE68-4470-83852401A6CC}"/>
              </a:ext>
            </a:extLst>
          </p:cNvPr>
          <p:cNvGraphicFramePr>
            <a:graphicFrameLocks noGrp="1"/>
          </p:cNvGraphicFramePr>
          <p:nvPr/>
        </p:nvGraphicFramePr>
        <p:xfrm>
          <a:off x="9042400" y="111727"/>
          <a:ext cx="3064806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2905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리포트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TEA-AIR-SYN-006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교사</a:t>
                      </a:r>
                      <a:r>
                        <a:rPr lang="en-US" altLang="ko-KR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</a:t>
                      </a:r>
                      <a:r>
                        <a:rPr lang="ko-KR" altLang="en-US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ko-KR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</a:t>
                      </a:r>
                      <a:r>
                        <a:rPr lang="ko-KR" altLang="en-US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  <a:r>
                        <a:rPr lang="en-US" altLang="ko-KR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종합리포트</a:t>
                      </a:r>
                      <a:r>
                        <a:rPr lang="en-US" altLang="ko-KR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데이터 없음</a:t>
                      </a:r>
                      <a:endParaRPr lang="ko-KR" altLang="en-US" b="0" spc="0" baseline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3" name="TextBox 2">
            <a:extLst>
              <a:ext uri="{FF2B5EF4-FFF2-40B4-BE49-F238E27FC236}">
                <a16:creationId xmlns:a16="http://schemas.microsoft.com/office/drawing/2014/main" id="{36359797-5F7C-D699-40A2-F8FCD2023020}"/>
              </a:ext>
            </a:extLst>
          </p:cNvPr>
          <p:cNvSpPr txBox="1"/>
          <p:nvPr/>
        </p:nvSpPr>
        <p:spPr>
          <a:xfrm>
            <a:off x="313249" y="935431"/>
            <a:ext cx="755015" cy="1692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100" b="1"/>
              <a:t>종합 리포트</a:t>
            </a:r>
            <a:endParaRPr lang="en-US" altLang="ko-KR" sz="1050" b="1"/>
          </a:p>
        </p:txBody>
      </p:sp>
      <p:sp>
        <p:nvSpPr>
          <p:cNvPr id="19" name="양쪽 모서리가 둥근 사각형 18">
            <a:extLst>
              <a:ext uri="{FF2B5EF4-FFF2-40B4-BE49-F238E27FC236}">
                <a16:creationId xmlns:a16="http://schemas.microsoft.com/office/drawing/2014/main" id="{F1C7E435-A0D4-F338-3626-8724FB81F9E7}"/>
              </a:ext>
            </a:extLst>
          </p:cNvPr>
          <p:cNvSpPr/>
          <p:nvPr/>
        </p:nvSpPr>
        <p:spPr>
          <a:xfrm>
            <a:off x="313249" y="1200730"/>
            <a:ext cx="229958" cy="213360"/>
          </a:xfrm>
          <a:prstGeom prst="round2SameRect">
            <a:avLst/>
          </a:prstGeom>
          <a:solidFill>
            <a:schemeClr val="tx1">
              <a:lumMod val="50000"/>
              <a:lumOff val="50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 altLang="en-US" sz="800" b="1">
              <a:solidFill>
                <a:prstClr val="white"/>
              </a:solidFill>
            </a:endParaRPr>
          </a:p>
        </p:txBody>
      </p:sp>
      <p:sp>
        <p:nvSpPr>
          <p:cNvPr id="196" name="모서리가 둥근 직사각형 268">
            <a:extLst>
              <a:ext uri="{FF2B5EF4-FFF2-40B4-BE49-F238E27FC236}">
                <a16:creationId xmlns:a16="http://schemas.microsoft.com/office/drawing/2014/main" id="{6D3B2A27-36A4-0B5C-EF24-F42611027707}"/>
              </a:ext>
            </a:extLst>
          </p:cNvPr>
          <p:cNvSpPr/>
          <p:nvPr/>
        </p:nvSpPr>
        <p:spPr>
          <a:xfrm>
            <a:off x="340286" y="1513552"/>
            <a:ext cx="8342683" cy="1759463"/>
          </a:xfrm>
          <a:prstGeom prst="roundRect">
            <a:avLst>
              <a:gd name="adj" fmla="val 1663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aphicFrame>
        <p:nvGraphicFramePr>
          <p:cNvPr id="197" name="표 752">
            <a:extLst>
              <a:ext uri="{FF2B5EF4-FFF2-40B4-BE49-F238E27FC236}">
                <a16:creationId xmlns:a16="http://schemas.microsoft.com/office/drawing/2014/main" id="{684D3638-D2B2-80CE-C504-AD7BDD325308}"/>
              </a:ext>
            </a:extLst>
          </p:cNvPr>
          <p:cNvGraphicFramePr>
            <a:graphicFrameLocks noGrp="1"/>
          </p:cNvGraphicFramePr>
          <p:nvPr/>
        </p:nvGraphicFramePr>
        <p:xfrm>
          <a:off x="735030" y="1875523"/>
          <a:ext cx="7737597" cy="11627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59733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859733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859733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859733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859733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  <a:gridCol w="859733">
                  <a:extLst>
                    <a:ext uri="{9D8B030D-6E8A-4147-A177-3AD203B41FA5}">
                      <a16:colId xmlns:a16="http://schemas.microsoft.com/office/drawing/2014/main" val="1086584260"/>
                    </a:ext>
                  </a:extLst>
                </a:gridCol>
                <a:gridCol w="859733">
                  <a:extLst>
                    <a:ext uri="{9D8B030D-6E8A-4147-A177-3AD203B41FA5}">
                      <a16:colId xmlns:a16="http://schemas.microsoft.com/office/drawing/2014/main" val="44713406"/>
                    </a:ext>
                  </a:extLst>
                </a:gridCol>
                <a:gridCol w="859733">
                  <a:extLst>
                    <a:ext uri="{9D8B030D-6E8A-4147-A177-3AD203B41FA5}">
                      <a16:colId xmlns:a16="http://schemas.microsoft.com/office/drawing/2014/main" val="1259404437"/>
                    </a:ext>
                  </a:extLst>
                </a:gridCol>
                <a:gridCol w="859733">
                  <a:extLst>
                    <a:ext uri="{9D8B030D-6E8A-4147-A177-3AD203B41FA5}">
                      <a16:colId xmlns:a16="http://schemas.microsoft.com/office/drawing/2014/main" val="3368121125"/>
                    </a:ext>
                  </a:extLst>
                </a:gridCol>
              </a:tblGrid>
              <a:tr h="232559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232559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232559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232559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  <a:tr h="232559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37541461"/>
                  </a:ext>
                </a:extLst>
              </a:tr>
            </a:tbl>
          </a:graphicData>
        </a:graphic>
      </p:graphicFrame>
      <p:sp>
        <p:nvSpPr>
          <p:cNvPr id="199" name="TextBox 198">
            <a:extLst>
              <a:ext uri="{FF2B5EF4-FFF2-40B4-BE49-F238E27FC236}">
                <a16:creationId xmlns:a16="http://schemas.microsoft.com/office/drawing/2014/main" id="{71BCC69F-91CD-F74D-C11E-BB68AD284C07}"/>
              </a:ext>
            </a:extLst>
          </p:cNvPr>
          <p:cNvSpPr txBox="1"/>
          <p:nvPr/>
        </p:nvSpPr>
        <p:spPr>
          <a:xfrm>
            <a:off x="337347" y="3512645"/>
            <a:ext cx="79188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>
                <a:solidFill>
                  <a:prstClr val="black"/>
                </a:solidFill>
              </a:rPr>
              <a:t>우리반 학습 수준</a:t>
            </a:r>
            <a:endParaRPr kumimoji="1" lang="x-none" altLang="en-US" sz="800" b="1">
              <a:solidFill>
                <a:prstClr val="black"/>
              </a:solidFill>
            </a:endParaRP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EEE9D309-0B2B-AD1D-9CF0-F66D4C3D99C1}"/>
              </a:ext>
            </a:extLst>
          </p:cNvPr>
          <p:cNvSpPr txBox="1"/>
          <p:nvPr/>
        </p:nvSpPr>
        <p:spPr>
          <a:xfrm>
            <a:off x="442288" y="1596416"/>
            <a:ext cx="124713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b="1">
                <a:solidFill>
                  <a:prstClr val="black"/>
                </a:solidFill>
              </a:rPr>
              <a:t>누적 진단 결과 </a:t>
            </a:r>
            <a:r>
              <a:rPr kumimoji="1" lang="en-US" altLang="x-none" sz="800" b="1">
                <a:solidFill>
                  <a:prstClr val="black"/>
                </a:solidFill>
              </a:rPr>
              <a:t>(</a:t>
            </a:r>
            <a:r>
              <a:rPr kumimoji="1" lang="x-none" altLang="en-US" sz="800" b="1">
                <a:solidFill>
                  <a:prstClr val="black"/>
                </a:solidFill>
              </a:rPr>
              <a:t>과목 종합</a:t>
            </a:r>
            <a:r>
              <a:rPr kumimoji="1" lang="en-US" altLang="x-none" sz="800" b="1">
                <a:solidFill>
                  <a:prstClr val="black"/>
                </a:solidFill>
              </a:rPr>
              <a:t>)</a:t>
            </a:r>
            <a:endParaRPr kumimoji="1" lang="x-none" altLang="en-US" sz="800" b="1">
              <a:solidFill>
                <a:prstClr val="black"/>
              </a:solidFill>
            </a:endParaRP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016708C6-1E10-4E3E-525E-C2C32193E1A9}"/>
              </a:ext>
            </a:extLst>
          </p:cNvPr>
          <p:cNvSpPr txBox="1"/>
          <p:nvPr/>
        </p:nvSpPr>
        <p:spPr>
          <a:xfrm>
            <a:off x="453091" y="1901540"/>
            <a:ext cx="153888" cy="184666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600">
                <a:solidFill>
                  <a:prstClr val="black"/>
                </a:solidFill>
              </a:rPr>
              <a:t>매우</a:t>
            </a:r>
            <a:endParaRPr kumimoji="1" lang="en-US" altLang="x-none" sz="600">
              <a:solidFill>
                <a:prstClr val="black"/>
              </a:solidFill>
            </a:endParaRPr>
          </a:p>
          <a:p>
            <a:r>
              <a:rPr kumimoji="1" lang="x-none" altLang="en-US" sz="600">
                <a:solidFill>
                  <a:prstClr val="black"/>
                </a:solidFill>
              </a:rPr>
              <a:t>우수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14DCBB7C-004D-BE07-5CD3-07644827C817}"/>
              </a:ext>
            </a:extLst>
          </p:cNvPr>
          <p:cNvSpPr txBox="1"/>
          <p:nvPr/>
        </p:nvSpPr>
        <p:spPr>
          <a:xfrm>
            <a:off x="453091" y="2190087"/>
            <a:ext cx="153888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600">
                <a:solidFill>
                  <a:prstClr val="black"/>
                </a:solidFill>
              </a:rPr>
              <a:t>우수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07290AF0-6680-9C5A-DBB1-592F221607B6}"/>
              </a:ext>
            </a:extLst>
          </p:cNvPr>
          <p:cNvSpPr txBox="1"/>
          <p:nvPr/>
        </p:nvSpPr>
        <p:spPr>
          <a:xfrm>
            <a:off x="453091" y="2423754"/>
            <a:ext cx="153888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600">
                <a:solidFill>
                  <a:prstClr val="black"/>
                </a:solidFill>
              </a:rPr>
              <a:t>보통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05F944B3-1860-2D2D-F79A-5196E1508A1D}"/>
              </a:ext>
            </a:extLst>
          </p:cNvPr>
          <p:cNvSpPr txBox="1"/>
          <p:nvPr/>
        </p:nvSpPr>
        <p:spPr>
          <a:xfrm>
            <a:off x="453091" y="2611255"/>
            <a:ext cx="153888" cy="184666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600">
                <a:solidFill>
                  <a:prstClr val="black"/>
                </a:solidFill>
              </a:rPr>
              <a:t>다소</a:t>
            </a:r>
            <a:endParaRPr kumimoji="1" lang="en-US" altLang="en-US" sz="600">
              <a:solidFill>
                <a:prstClr val="black"/>
              </a:solidFill>
            </a:endParaRPr>
          </a:p>
          <a:p>
            <a:r>
              <a:rPr kumimoji="1" lang="x-none" altLang="en-US" sz="600">
                <a:solidFill>
                  <a:prstClr val="black"/>
                </a:solidFill>
              </a:rPr>
              <a:t>미흡</a:t>
            </a:r>
          </a:p>
        </p:txBody>
      </p:sp>
      <p:sp>
        <p:nvSpPr>
          <p:cNvPr id="227" name="TextBox 226">
            <a:extLst>
              <a:ext uri="{FF2B5EF4-FFF2-40B4-BE49-F238E27FC236}">
                <a16:creationId xmlns:a16="http://schemas.microsoft.com/office/drawing/2014/main" id="{450F3C2C-441C-5B7C-4C42-31926AF908B5}"/>
              </a:ext>
            </a:extLst>
          </p:cNvPr>
          <p:cNvSpPr txBox="1"/>
          <p:nvPr/>
        </p:nvSpPr>
        <p:spPr>
          <a:xfrm>
            <a:off x="453091" y="2942134"/>
            <a:ext cx="153888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600">
                <a:solidFill>
                  <a:prstClr val="black"/>
                </a:solidFill>
              </a:rPr>
              <a:t>미흡</a:t>
            </a:r>
          </a:p>
        </p:txBody>
      </p:sp>
      <p:sp>
        <p:nvSpPr>
          <p:cNvPr id="228" name="TextBox 227">
            <a:extLst>
              <a:ext uri="{FF2B5EF4-FFF2-40B4-BE49-F238E27FC236}">
                <a16:creationId xmlns:a16="http://schemas.microsoft.com/office/drawing/2014/main" id="{48F87749-7293-40E9-9200-800520B24C4E}"/>
              </a:ext>
            </a:extLst>
          </p:cNvPr>
          <p:cNvSpPr txBox="1"/>
          <p:nvPr/>
        </p:nvSpPr>
        <p:spPr>
          <a:xfrm>
            <a:off x="3241924" y="3091851"/>
            <a:ext cx="118622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>
                <a:solidFill>
                  <a:prstClr val="black"/>
                </a:solidFill>
              </a:rPr>
              <a:t>6</a:t>
            </a:r>
            <a:r>
              <a:rPr kumimoji="1" lang="ko-KR" altLang="en-US" sz="600">
                <a:solidFill>
                  <a:prstClr val="black"/>
                </a:solidFill>
              </a:rPr>
              <a:t>월</a:t>
            </a:r>
            <a:endParaRPr kumimoji="1" lang="x-none" altLang="en-US" sz="600">
              <a:solidFill>
                <a:prstClr val="black"/>
              </a:solidFill>
            </a:endParaRPr>
          </a:p>
        </p:txBody>
      </p:sp>
      <p:sp>
        <p:nvSpPr>
          <p:cNvPr id="229" name="TextBox 228">
            <a:extLst>
              <a:ext uri="{FF2B5EF4-FFF2-40B4-BE49-F238E27FC236}">
                <a16:creationId xmlns:a16="http://schemas.microsoft.com/office/drawing/2014/main" id="{6D7B32B6-491D-26C4-6C4A-CF522660A652}"/>
              </a:ext>
            </a:extLst>
          </p:cNvPr>
          <p:cNvSpPr txBox="1"/>
          <p:nvPr/>
        </p:nvSpPr>
        <p:spPr>
          <a:xfrm>
            <a:off x="694278" y="3091851"/>
            <a:ext cx="118622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>
                <a:solidFill>
                  <a:prstClr val="black"/>
                </a:solidFill>
              </a:rPr>
              <a:t>3</a:t>
            </a:r>
            <a:r>
              <a:rPr kumimoji="1" lang="ko-KR" altLang="en-US" sz="600">
                <a:solidFill>
                  <a:prstClr val="black"/>
                </a:solidFill>
              </a:rPr>
              <a:t>월</a:t>
            </a:r>
            <a:endParaRPr kumimoji="1" lang="x-none" altLang="en-US" sz="600">
              <a:solidFill>
                <a:prstClr val="black"/>
              </a:solidFill>
            </a:endParaRP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E295A8DD-671F-E5A5-A824-0D2E3B1C3451}"/>
              </a:ext>
            </a:extLst>
          </p:cNvPr>
          <p:cNvSpPr txBox="1"/>
          <p:nvPr/>
        </p:nvSpPr>
        <p:spPr>
          <a:xfrm>
            <a:off x="1565340" y="3091851"/>
            <a:ext cx="118622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>
                <a:solidFill>
                  <a:prstClr val="black"/>
                </a:solidFill>
              </a:rPr>
              <a:t>4</a:t>
            </a:r>
            <a:r>
              <a:rPr kumimoji="1" lang="ko-KR" altLang="en-US" sz="600">
                <a:solidFill>
                  <a:prstClr val="black"/>
                </a:solidFill>
              </a:rPr>
              <a:t>월</a:t>
            </a:r>
            <a:endParaRPr kumimoji="1" lang="x-none" altLang="en-US" sz="600">
              <a:solidFill>
                <a:prstClr val="black"/>
              </a:solidFill>
            </a:endParaRP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FD6705E0-6EB3-934F-6568-82D923A8245C}"/>
              </a:ext>
            </a:extLst>
          </p:cNvPr>
          <p:cNvSpPr txBox="1"/>
          <p:nvPr/>
        </p:nvSpPr>
        <p:spPr>
          <a:xfrm>
            <a:off x="2403632" y="3091851"/>
            <a:ext cx="118622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>
                <a:solidFill>
                  <a:prstClr val="black"/>
                </a:solidFill>
              </a:rPr>
              <a:t>5</a:t>
            </a:r>
            <a:r>
              <a:rPr kumimoji="1" lang="ko-KR" altLang="en-US" sz="600">
                <a:solidFill>
                  <a:prstClr val="black"/>
                </a:solidFill>
              </a:rPr>
              <a:t>월</a:t>
            </a:r>
            <a:endParaRPr kumimoji="1" lang="x-none" altLang="en-US" sz="600">
              <a:solidFill>
                <a:prstClr val="black"/>
              </a:solidFill>
            </a:endParaRPr>
          </a:p>
        </p:txBody>
      </p:sp>
      <p:grpSp>
        <p:nvGrpSpPr>
          <p:cNvPr id="232" name="그룹 231">
            <a:extLst>
              <a:ext uri="{FF2B5EF4-FFF2-40B4-BE49-F238E27FC236}">
                <a16:creationId xmlns:a16="http://schemas.microsoft.com/office/drawing/2014/main" id="{E0685FFC-26C1-E8AA-E016-742B7011AB21}"/>
              </a:ext>
            </a:extLst>
          </p:cNvPr>
          <p:cNvGrpSpPr/>
          <p:nvPr/>
        </p:nvGrpSpPr>
        <p:grpSpPr>
          <a:xfrm>
            <a:off x="7678119" y="1753115"/>
            <a:ext cx="788352" cy="76944"/>
            <a:chOff x="7073095" y="3004273"/>
            <a:chExt cx="788352" cy="76944"/>
          </a:xfrm>
        </p:grpSpPr>
        <p:grpSp>
          <p:nvGrpSpPr>
            <p:cNvPr id="233" name="그룹 232">
              <a:extLst>
                <a:ext uri="{FF2B5EF4-FFF2-40B4-BE49-F238E27FC236}">
                  <a16:creationId xmlns:a16="http://schemas.microsoft.com/office/drawing/2014/main" id="{317E1BF1-6065-C485-096D-2040AF3A2ACB}"/>
                </a:ext>
              </a:extLst>
            </p:cNvPr>
            <p:cNvGrpSpPr/>
            <p:nvPr/>
          </p:nvGrpSpPr>
          <p:grpSpPr>
            <a:xfrm>
              <a:off x="7073095" y="3004273"/>
              <a:ext cx="271904" cy="76944"/>
              <a:chOff x="7073095" y="1341271"/>
              <a:chExt cx="271904" cy="76944"/>
            </a:xfrm>
          </p:grpSpPr>
          <p:sp>
            <p:nvSpPr>
              <p:cNvPr id="237" name="TextBox 236">
                <a:extLst>
                  <a:ext uri="{FF2B5EF4-FFF2-40B4-BE49-F238E27FC236}">
                    <a16:creationId xmlns:a16="http://schemas.microsoft.com/office/drawing/2014/main" id="{70FCD2CB-0586-D0F1-815F-D8191D7AEDE8}"/>
                  </a:ext>
                </a:extLst>
              </p:cNvPr>
              <p:cNvSpPr txBox="1"/>
              <p:nvPr/>
            </p:nvSpPr>
            <p:spPr>
              <a:xfrm>
                <a:off x="7183095" y="1341271"/>
                <a:ext cx="161904" cy="76944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altLang="ko-KR" sz="500"/>
                  <a:t>3-1 </a:t>
                </a:r>
                <a:r>
                  <a:rPr lang="ko-KR" altLang="en-US" sz="500"/>
                  <a:t>반</a:t>
                </a:r>
                <a:endParaRPr lang="en-US" altLang="ko-KR" sz="500"/>
              </a:p>
            </p:txBody>
          </p:sp>
          <p:sp>
            <p:nvSpPr>
              <p:cNvPr id="238" name="직사각형 237">
                <a:extLst>
                  <a:ext uri="{FF2B5EF4-FFF2-40B4-BE49-F238E27FC236}">
                    <a16:creationId xmlns:a16="http://schemas.microsoft.com/office/drawing/2014/main" id="{33FE0C66-10D0-FAFB-384C-29E619A7003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073095" y="1343743"/>
                <a:ext cx="72787" cy="72000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kumimoji="1" lang="ko-KR" altLang="en-US" sz="1100"/>
              </a:p>
            </p:txBody>
          </p:sp>
        </p:grpSp>
        <p:grpSp>
          <p:nvGrpSpPr>
            <p:cNvPr id="234" name="그룹 233">
              <a:extLst>
                <a:ext uri="{FF2B5EF4-FFF2-40B4-BE49-F238E27FC236}">
                  <a16:creationId xmlns:a16="http://schemas.microsoft.com/office/drawing/2014/main" id="{E5730EED-85BB-4F34-D880-EEFF6587DE01}"/>
                </a:ext>
              </a:extLst>
            </p:cNvPr>
            <p:cNvGrpSpPr/>
            <p:nvPr/>
          </p:nvGrpSpPr>
          <p:grpSpPr>
            <a:xfrm>
              <a:off x="7476396" y="3004273"/>
              <a:ext cx="385051" cy="76944"/>
              <a:chOff x="7489230" y="1341271"/>
              <a:chExt cx="385051" cy="76944"/>
            </a:xfrm>
          </p:grpSpPr>
          <p:sp>
            <p:nvSpPr>
              <p:cNvPr id="235" name="TextBox 53">
                <a:extLst>
                  <a:ext uri="{FF2B5EF4-FFF2-40B4-BE49-F238E27FC236}">
                    <a16:creationId xmlns:a16="http://schemas.microsoft.com/office/drawing/2014/main" id="{0C354726-9BB2-DFE1-5D99-2AB789934257}"/>
                  </a:ext>
                </a:extLst>
              </p:cNvPr>
              <p:cNvSpPr txBox="1"/>
              <p:nvPr/>
            </p:nvSpPr>
            <p:spPr>
              <a:xfrm>
                <a:off x="7595358" y="1341271"/>
                <a:ext cx="278923" cy="76944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ko-KR" altLang="en-US" sz="500"/>
                  <a:t>과목 평균</a:t>
                </a:r>
                <a:endParaRPr lang="en-US" altLang="ko-KR" sz="500"/>
              </a:p>
            </p:txBody>
          </p:sp>
          <p:sp>
            <p:nvSpPr>
              <p:cNvPr id="236" name="직사각형 235">
                <a:extLst>
                  <a:ext uri="{FF2B5EF4-FFF2-40B4-BE49-F238E27FC236}">
                    <a16:creationId xmlns:a16="http://schemas.microsoft.com/office/drawing/2014/main" id="{7D9C8CE2-63E5-DA7D-E27E-43279949E73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489230" y="1343743"/>
                <a:ext cx="72787" cy="72000"/>
              </a:xfrm>
              <a:prstGeom prst="rect">
                <a:avLst/>
              </a:prstGeom>
              <a:solidFill>
                <a:srgbClr val="FF7E7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kumimoji="1" lang="ko-KR" altLang="en-US" sz="1100"/>
              </a:p>
            </p:txBody>
          </p:sp>
        </p:grpSp>
      </p:grpSp>
      <p:grpSp>
        <p:nvGrpSpPr>
          <p:cNvPr id="239" name="그룹 238">
            <a:extLst>
              <a:ext uri="{FF2B5EF4-FFF2-40B4-BE49-F238E27FC236}">
                <a16:creationId xmlns:a16="http://schemas.microsoft.com/office/drawing/2014/main" id="{31B0D25C-6E51-BE54-A337-83E17CECC381}"/>
              </a:ext>
            </a:extLst>
          </p:cNvPr>
          <p:cNvGrpSpPr/>
          <p:nvPr/>
        </p:nvGrpSpPr>
        <p:grpSpPr>
          <a:xfrm>
            <a:off x="733005" y="2453784"/>
            <a:ext cx="3148675" cy="336500"/>
            <a:chOff x="3700801" y="3981629"/>
            <a:chExt cx="3148675" cy="336500"/>
          </a:xfrm>
        </p:grpSpPr>
        <p:sp>
          <p:nvSpPr>
            <p:cNvPr id="240" name="자유형 239">
              <a:extLst>
                <a:ext uri="{FF2B5EF4-FFF2-40B4-BE49-F238E27FC236}">
                  <a16:creationId xmlns:a16="http://schemas.microsoft.com/office/drawing/2014/main" id="{0668C803-0B86-5A60-6D69-1CE913007627}"/>
                </a:ext>
              </a:extLst>
            </p:cNvPr>
            <p:cNvSpPr/>
            <p:nvPr/>
          </p:nvSpPr>
          <p:spPr>
            <a:xfrm>
              <a:off x="3721976" y="4013551"/>
              <a:ext cx="3098919" cy="274427"/>
            </a:xfrm>
            <a:custGeom>
              <a:avLst/>
              <a:gdLst>
                <a:gd name="connsiteX0" fmla="*/ 0 w 3804558"/>
                <a:gd name="connsiteY0" fmla="*/ 449036 h 473529"/>
                <a:gd name="connsiteX1" fmla="*/ 775608 w 3804558"/>
                <a:gd name="connsiteY1" fmla="*/ 212272 h 473529"/>
                <a:gd name="connsiteX2" fmla="*/ 1526722 w 3804558"/>
                <a:gd name="connsiteY2" fmla="*/ 457200 h 473529"/>
                <a:gd name="connsiteX3" fmla="*/ 2269672 w 3804558"/>
                <a:gd name="connsiteY3" fmla="*/ 0 h 473529"/>
                <a:gd name="connsiteX4" fmla="*/ 3028950 w 3804558"/>
                <a:gd name="connsiteY4" fmla="*/ 473529 h 473529"/>
                <a:gd name="connsiteX5" fmla="*/ 3804558 w 3804558"/>
                <a:gd name="connsiteY5" fmla="*/ 0 h 473529"/>
                <a:gd name="connsiteX0" fmla="*/ 0 w 3804558"/>
                <a:gd name="connsiteY0" fmla="*/ 449036 h 473529"/>
                <a:gd name="connsiteX1" fmla="*/ 775608 w 3804558"/>
                <a:gd name="connsiteY1" fmla="*/ 212272 h 473529"/>
                <a:gd name="connsiteX2" fmla="*/ 1526722 w 3804558"/>
                <a:gd name="connsiteY2" fmla="*/ 457200 h 473529"/>
                <a:gd name="connsiteX3" fmla="*/ 2253344 w 3804558"/>
                <a:gd name="connsiteY3" fmla="*/ 212271 h 473529"/>
                <a:gd name="connsiteX4" fmla="*/ 3028950 w 3804558"/>
                <a:gd name="connsiteY4" fmla="*/ 473529 h 473529"/>
                <a:gd name="connsiteX5" fmla="*/ 3804558 w 3804558"/>
                <a:gd name="connsiteY5" fmla="*/ 0 h 473529"/>
                <a:gd name="connsiteX0" fmla="*/ 0 w 3028950"/>
                <a:gd name="connsiteY0" fmla="*/ 236765 h 261258"/>
                <a:gd name="connsiteX1" fmla="*/ 775608 w 3028950"/>
                <a:gd name="connsiteY1" fmla="*/ 1 h 261258"/>
                <a:gd name="connsiteX2" fmla="*/ 1526722 w 3028950"/>
                <a:gd name="connsiteY2" fmla="*/ 244929 h 261258"/>
                <a:gd name="connsiteX3" fmla="*/ 2253344 w 3028950"/>
                <a:gd name="connsiteY3" fmla="*/ 0 h 261258"/>
                <a:gd name="connsiteX4" fmla="*/ 3028950 w 3028950"/>
                <a:gd name="connsiteY4" fmla="*/ 261258 h 261258"/>
                <a:gd name="connsiteX0" fmla="*/ 0 w 2868356"/>
                <a:gd name="connsiteY0" fmla="*/ 236765 h 251426"/>
                <a:gd name="connsiteX1" fmla="*/ 775608 w 2868356"/>
                <a:gd name="connsiteY1" fmla="*/ 1 h 251426"/>
                <a:gd name="connsiteX2" fmla="*/ 1526722 w 2868356"/>
                <a:gd name="connsiteY2" fmla="*/ 244929 h 251426"/>
                <a:gd name="connsiteX3" fmla="*/ 2253344 w 2868356"/>
                <a:gd name="connsiteY3" fmla="*/ 0 h 251426"/>
                <a:gd name="connsiteX4" fmla="*/ 2868356 w 2868356"/>
                <a:gd name="connsiteY4" fmla="*/ 251426 h 251426"/>
                <a:gd name="connsiteX0" fmla="*/ 0 w 2838859"/>
                <a:gd name="connsiteY0" fmla="*/ 236765 h 251426"/>
                <a:gd name="connsiteX1" fmla="*/ 775608 w 2838859"/>
                <a:gd name="connsiteY1" fmla="*/ 1 h 251426"/>
                <a:gd name="connsiteX2" fmla="*/ 1526722 w 2838859"/>
                <a:gd name="connsiteY2" fmla="*/ 244929 h 251426"/>
                <a:gd name="connsiteX3" fmla="*/ 2253344 w 2838859"/>
                <a:gd name="connsiteY3" fmla="*/ 0 h 251426"/>
                <a:gd name="connsiteX4" fmla="*/ 2838859 w 2838859"/>
                <a:gd name="connsiteY4" fmla="*/ 251426 h 251426"/>
                <a:gd name="connsiteX0" fmla="*/ 0 w 3101053"/>
                <a:gd name="connsiteY0" fmla="*/ 249875 h 251426"/>
                <a:gd name="connsiteX1" fmla="*/ 1037802 w 3101053"/>
                <a:gd name="connsiteY1" fmla="*/ 1 h 251426"/>
                <a:gd name="connsiteX2" fmla="*/ 1788916 w 3101053"/>
                <a:gd name="connsiteY2" fmla="*/ 244929 h 251426"/>
                <a:gd name="connsiteX3" fmla="*/ 2515538 w 3101053"/>
                <a:gd name="connsiteY3" fmla="*/ 0 h 251426"/>
                <a:gd name="connsiteX4" fmla="*/ 3101053 w 3101053"/>
                <a:gd name="connsiteY4" fmla="*/ 251426 h 251426"/>
                <a:gd name="connsiteX0" fmla="*/ 0 w 3101053"/>
                <a:gd name="connsiteY0" fmla="*/ 249875 h 271149"/>
                <a:gd name="connsiteX1" fmla="*/ 1037802 w 3101053"/>
                <a:gd name="connsiteY1" fmla="*/ 1 h 271149"/>
                <a:gd name="connsiteX2" fmla="*/ 2034723 w 3101053"/>
                <a:gd name="connsiteY2" fmla="*/ 271149 h 271149"/>
                <a:gd name="connsiteX3" fmla="*/ 2515538 w 3101053"/>
                <a:gd name="connsiteY3" fmla="*/ 0 h 271149"/>
                <a:gd name="connsiteX4" fmla="*/ 3101053 w 3101053"/>
                <a:gd name="connsiteY4" fmla="*/ 251426 h 271149"/>
                <a:gd name="connsiteX0" fmla="*/ 0 w 2515538"/>
                <a:gd name="connsiteY0" fmla="*/ 249875 h 271149"/>
                <a:gd name="connsiteX1" fmla="*/ 1037802 w 2515538"/>
                <a:gd name="connsiteY1" fmla="*/ 1 h 271149"/>
                <a:gd name="connsiteX2" fmla="*/ 2034723 w 2515538"/>
                <a:gd name="connsiteY2" fmla="*/ 271149 h 271149"/>
                <a:gd name="connsiteX3" fmla="*/ 2515538 w 2515538"/>
                <a:gd name="connsiteY3" fmla="*/ 0 h 271149"/>
                <a:gd name="connsiteX0" fmla="*/ 0 w 3098919"/>
                <a:gd name="connsiteY0" fmla="*/ 253153 h 274427"/>
                <a:gd name="connsiteX1" fmla="*/ 1037802 w 3098919"/>
                <a:gd name="connsiteY1" fmla="*/ 3279 h 274427"/>
                <a:gd name="connsiteX2" fmla="*/ 2034723 w 3098919"/>
                <a:gd name="connsiteY2" fmla="*/ 274427 h 274427"/>
                <a:gd name="connsiteX3" fmla="*/ 3098919 w 3098919"/>
                <a:gd name="connsiteY3" fmla="*/ 0 h 274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98919" h="274427">
                  <a:moveTo>
                    <a:pt x="0" y="253153"/>
                  </a:moveTo>
                  <a:lnTo>
                    <a:pt x="1037802" y="3279"/>
                  </a:lnTo>
                  <a:lnTo>
                    <a:pt x="2034723" y="274427"/>
                  </a:lnTo>
                  <a:lnTo>
                    <a:pt x="3098919" y="0"/>
                  </a:lnTo>
                </a:path>
              </a:pathLst>
            </a:custGeom>
            <a:ln w="19050">
              <a:solidFill>
                <a:srgbClr val="FF7E79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241" name="타원 240">
              <a:extLst>
                <a:ext uri="{FF2B5EF4-FFF2-40B4-BE49-F238E27FC236}">
                  <a16:creationId xmlns:a16="http://schemas.microsoft.com/office/drawing/2014/main" id="{5852FBB7-9A2D-40CF-7787-FF2CBE0B76BC}"/>
                </a:ext>
              </a:extLst>
            </p:cNvPr>
            <p:cNvSpPr/>
            <p:nvPr/>
          </p:nvSpPr>
          <p:spPr>
            <a:xfrm rot="20466054">
              <a:off x="3700801" y="4227541"/>
              <a:ext cx="69407" cy="69407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FF7E7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242" name="타원 241">
              <a:extLst>
                <a:ext uri="{FF2B5EF4-FFF2-40B4-BE49-F238E27FC236}">
                  <a16:creationId xmlns:a16="http://schemas.microsoft.com/office/drawing/2014/main" id="{7C3C9B21-F970-66A3-B5D3-4B2063C50FEB}"/>
                </a:ext>
              </a:extLst>
            </p:cNvPr>
            <p:cNvSpPr/>
            <p:nvPr/>
          </p:nvSpPr>
          <p:spPr>
            <a:xfrm rot="20466054">
              <a:off x="4715310" y="3990776"/>
              <a:ext cx="69407" cy="69407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FF7E7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243" name="타원 242">
              <a:extLst>
                <a:ext uri="{FF2B5EF4-FFF2-40B4-BE49-F238E27FC236}">
                  <a16:creationId xmlns:a16="http://schemas.microsoft.com/office/drawing/2014/main" id="{8AD6E77A-0CB1-2E24-D214-628AB2459C9F}"/>
                </a:ext>
              </a:extLst>
            </p:cNvPr>
            <p:cNvSpPr/>
            <p:nvPr/>
          </p:nvSpPr>
          <p:spPr>
            <a:xfrm rot="20466054">
              <a:off x="5726201" y="4248722"/>
              <a:ext cx="69407" cy="69407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FF7E7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244" name="타원 243">
              <a:extLst>
                <a:ext uri="{FF2B5EF4-FFF2-40B4-BE49-F238E27FC236}">
                  <a16:creationId xmlns:a16="http://schemas.microsoft.com/office/drawing/2014/main" id="{6850EEE3-B19F-FD46-2B33-F770694DF3DF}"/>
                </a:ext>
              </a:extLst>
            </p:cNvPr>
            <p:cNvSpPr/>
            <p:nvPr/>
          </p:nvSpPr>
          <p:spPr>
            <a:xfrm rot="20466054">
              <a:off x="6780069" y="3981629"/>
              <a:ext cx="69407" cy="69407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FF7E7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</p:grpSp>
      <p:grpSp>
        <p:nvGrpSpPr>
          <p:cNvPr id="245" name="그룹 244">
            <a:extLst>
              <a:ext uri="{FF2B5EF4-FFF2-40B4-BE49-F238E27FC236}">
                <a16:creationId xmlns:a16="http://schemas.microsoft.com/office/drawing/2014/main" id="{38D5140C-59DE-4AB3-7058-C958A92A631C}"/>
              </a:ext>
            </a:extLst>
          </p:cNvPr>
          <p:cNvGrpSpPr/>
          <p:nvPr/>
        </p:nvGrpSpPr>
        <p:grpSpPr>
          <a:xfrm>
            <a:off x="742296" y="2453686"/>
            <a:ext cx="3136779" cy="355153"/>
            <a:chOff x="3709039" y="3941794"/>
            <a:chExt cx="3136779" cy="355153"/>
          </a:xfrm>
        </p:grpSpPr>
        <p:sp>
          <p:nvSpPr>
            <p:cNvPr id="246" name="자유형 245">
              <a:extLst>
                <a:ext uri="{FF2B5EF4-FFF2-40B4-BE49-F238E27FC236}">
                  <a16:creationId xmlns:a16="http://schemas.microsoft.com/office/drawing/2014/main" id="{01BAA386-0013-3D11-37A5-4909D608D867}"/>
                </a:ext>
              </a:extLst>
            </p:cNvPr>
            <p:cNvSpPr/>
            <p:nvPr/>
          </p:nvSpPr>
          <p:spPr>
            <a:xfrm>
              <a:off x="3731867" y="3982619"/>
              <a:ext cx="3079136" cy="275859"/>
            </a:xfrm>
            <a:custGeom>
              <a:avLst/>
              <a:gdLst>
                <a:gd name="connsiteX0" fmla="*/ 0 w 3804558"/>
                <a:gd name="connsiteY0" fmla="*/ 449036 h 473529"/>
                <a:gd name="connsiteX1" fmla="*/ 775608 w 3804558"/>
                <a:gd name="connsiteY1" fmla="*/ 212272 h 473529"/>
                <a:gd name="connsiteX2" fmla="*/ 1526722 w 3804558"/>
                <a:gd name="connsiteY2" fmla="*/ 457200 h 473529"/>
                <a:gd name="connsiteX3" fmla="*/ 2269672 w 3804558"/>
                <a:gd name="connsiteY3" fmla="*/ 0 h 473529"/>
                <a:gd name="connsiteX4" fmla="*/ 3028950 w 3804558"/>
                <a:gd name="connsiteY4" fmla="*/ 473529 h 473529"/>
                <a:gd name="connsiteX5" fmla="*/ 3804558 w 3804558"/>
                <a:gd name="connsiteY5" fmla="*/ 0 h 473529"/>
                <a:gd name="connsiteX0" fmla="*/ 0 w 3804558"/>
                <a:gd name="connsiteY0" fmla="*/ 449036 h 473529"/>
                <a:gd name="connsiteX1" fmla="*/ 775608 w 3804558"/>
                <a:gd name="connsiteY1" fmla="*/ 212272 h 473529"/>
                <a:gd name="connsiteX2" fmla="*/ 1526722 w 3804558"/>
                <a:gd name="connsiteY2" fmla="*/ 457200 h 473529"/>
                <a:gd name="connsiteX3" fmla="*/ 2253344 w 3804558"/>
                <a:gd name="connsiteY3" fmla="*/ 212271 h 473529"/>
                <a:gd name="connsiteX4" fmla="*/ 3028950 w 3804558"/>
                <a:gd name="connsiteY4" fmla="*/ 473529 h 473529"/>
                <a:gd name="connsiteX5" fmla="*/ 3804558 w 3804558"/>
                <a:gd name="connsiteY5" fmla="*/ 0 h 473529"/>
                <a:gd name="connsiteX0" fmla="*/ 0 w 3820887"/>
                <a:gd name="connsiteY0" fmla="*/ 302078 h 473529"/>
                <a:gd name="connsiteX1" fmla="*/ 791937 w 3820887"/>
                <a:gd name="connsiteY1" fmla="*/ 212272 h 473529"/>
                <a:gd name="connsiteX2" fmla="*/ 1543051 w 3820887"/>
                <a:gd name="connsiteY2" fmla="*/ 457200 h 473529"/>
                <a:gd name="connsiteX3" fmla="*/ 2269673 w 3820887"/>
                <a:gd name="connsiteY3" fmla="*/ 212271 h 473529"/>
                <a:gd name="connsiteX4" fmla="*/ 3045279 w 3820887"/>
                <a:gd name="connsiteY4" fmla="*/ 473529 h 473529"/>
                <a:gd name="connsiteX5" fmla="*/ 3820887 w 3820887"/>
                <a:gd name="connsiteY5" fmla="*/ 0 h 473529"/>
                <a:gd name="connsiteX0" fmla="*/ 0 w 3820887"/>
                <a:gd name="connsiteY0" fmla="*/ 302078 h 473529"/>
                <a:gd name="connsiteX1" fmla="*/ 783772 w 3820887"/>
                <a:gd name="connsiteY1" fmla="*/ 269422 h 473529"/>
                <a:gd name="connsiteX2" fmla="*/ 1543051 w 3820887"/>
                <a:gd name="connsiteY2" fmla="*/ 457200 h 473529"/>
                <a:gd name="connsiteX3" fmla="*/ 2269673 w 3820887"/>
                <a:gd name="connsiteY3" fmla="*/ 212271 h 473529"/>
                <a:gd name="connsiteX4" fmla="*/ 3045279 w 3820887"/>
                <a:gd name="connsiteY4" fmla="*/ 473529 h 473529"/>
                <a:gd name="connsiteX5" fmla="*/ 3820887 w 3820887"/>
                <a:gd name="connsiteY5" fmla="*/ 0 h 473529"/>
                <a:gd name="connsiteX0" fmla="*/ 0 w 3820887"/>
                <a:gd name="connsiteY0" fmla="*/ 302078 h 473529"/>
                <a:gd name="connsiteX1" fmla="*/ 783772 w 3820887"/>
                <a:gd name="connsiteY1" fmla="*/ 269422 h 473529"/>
                <a:gd name="connsiteX2" fmla="*/ 1543051 w 3820887"/>
                <a:gd name="connsiteY2" fmla="*/ 457200 h 473529"/>
                <a:gd name="connsiteX3" fmla="*/ 2286001 w 3820887"/>
                <a:gd name="connsiteY3" fmla="*/ 155121 h 473529"/>
                <a:gd name="connsiteX4" fmla="*/ 3045279 w 3820887"/>
                <a:gd name="connsiteY4" fmla="*/ 473529 h 473529"/>
                <a:gd name="connsiteX5" fmla="*/ 3820887 w 3820887"/>
                <a:gd name="connsiteY5" fmla="*/ 0 h 473529"/>
                <a:gd name="connsiteX0" fmla="*/ 0 w 3820887"/>
                <a:gd name="connsiteY0" fmla="*/ 302078 h 457200"/>
                <a:gd name="connsiteX1" fmla="*/ 783772 w 3820887"/>
                <a:gd name="connsiteY1" fmla="*/ 269422 h 457200"/>
                <a:gd name="connsiteX2" fmla="*/ 1543051 w 3820887"/>
                <a:gd name="connsiteY2" fmla="*/ 457200 h 457200"/>
                <a:gd name="connsiteX3" fmla="*/ 2286001 w 3820887"/>
                <a:gd name="connsiteY3" fmla="*/ 155121 h 457200"/>
                <a:gd name="connsiteX4" fmla="*/ 3061608 w 3820887"/>
                <a:gd name="connsiteY4" fmla="*/ 187779 h 457200"/>
                <a:gd name="connsiteX5" fmla="*/ 3820887 w 3820887"/>
                <a:gd name="connsiteY5" fmla="*/ 0 h 457200"/>
                <a:gd name="connsiteX0" fmla="*/ 0 w 3804558"/>
                <a:gd name="connsiteY0" fmla="*/ 612321 h 767443"/>
                <a:gd name="connsiteX1" fmla="*/ 783772 w 3804558"/>
                <a:gd name="connsiteY1" fmla="*/ 579665 h 767443"/>
                <a:gd name="connsiteX2" fmla="*/ 1543051 w 3804558"/>
                <a:gd name="connsiteY2" fmla="*/ 767443 h 767443"/>
                <a:gd name="connsiteX3" fmla="*/ 2286001 w 3804558"/>
                <a:gd name="connsiteY3" fmla="*/ 465364 h 767443"/>
                <a:gd name="connsiteX4" fmla="*/ 3061608 w 3804558"/>
                <a:gd name="connsiteY4" fmla="*/ 498022 h 767443"/>
                <a:gd name="connsiteX5" fmla="*/ 3804558 w 3804558"/>
                <a:gd name="connsiteY5" fmla="*/ 0 h 767443"/>
                <a:gd name="connsiteX0" fmla="*/ 0 w 3061608"/>
                <a:gd name="connsiteY0" fmla="*/ 146957 h 302079"/>
                <a:gd name="connsiteX1" fmla="*/ 783772 w 3061608"/>
                <a:gd name="connsiteY1" fmla="*/ 114301 h 302079"/>
                <a:gd name="connsiteX2" fmla="*/ 1543051 w 3061608"/>
                <a:gd name="connsiteY2" fmla="*/ 302079 h 302079"/>
                <a:gd name="connsiteX3" fmla="*/ 2286001 w 3061608"/>
                <a:gd name="connsiteY3" fmla="*/ 0 h 302079"/>
                <a:gd name="connsiteX4" fmla="*/ 3061608 w 3061608"/>
                <a:gd name="connsiteY4" fmla="*/ 32658 h 302079"/>
                <a:gd name="connsiteX0" fmla="*/ 0 w 2832189"/>
                <a:gd name="connsiteY0" fmla="*/ 146957 h 302079"/>
                <a:gd name="connsiteX1" fmla="*/ 783772 w 2832189"/>
                <a:gd name="connsiteY1" fmla="*/ 114301 h 302079"/>
                <a:gd name="connsiteX2" fmla="*/ 1543051 w 2832189"/>
                <a:gd name="connsiteY2" fmla="*/ 302079 h 302079"/>
                <a:gd name="connsiteX3" fmla="*/ 2286001 w 2832189"/>
                <a:gd name="connsiteY3" fmla="*/ 0 h 302079"/>
                <a:gd name="connsiteX4" fmla="*/ 2832189 w 2832189"/>
                <a:gd name="connsiteY4" fmla="*/ 19548 h 302079"/>
                <a:gd name="connsiteX0" fmla="*/ 0 w 2855131"/>
                <a:gd name="connsiteY0" fmla="*/ 146957 h 302079"/>
                <a:gd name="connsiteX1" fmla="*/ 783772 w 2855131"/>
                <a:gd name="connsiteY1" fmla="*/ 114301 h 302079"/>
                <a:gd name="connsiteX2" fmla="*/ 1543051 w 2855131"/>
                <a:gd name="connsiteY2" fmla="*/ 302079 h 302079"/>
                <a:gd name="connsiteX3" fmla="*/ 2286001 w 2855131"/>
                <a:gd name="connsiteY3" fmla="*/ 0 h 302079"/>
                <a:gd name="connsiteX4" fmla="*/ 2855131 w 2855131"/>
                <a:gd name="connsiteY4" fmla="*/ 19548 h 302079"/>
                <a:gd name="connsiteX0" fmla="*/ 0 w 3091105"/>
                <a:gd name="connsiteY0" fmla="*/ 150235 h 302079"/>
                <a:gd name="connsiteX1" fmla="*/ 1019746 w 3091105"/>
                <a:gd name="connsiteY1" fmla="*/ 114301 h 302079"/>
                <a:gd name="connsiteX2" fmla="*/ 1779025 w 3091105"/>
                <a:gd name="connsiteY2" fmla="*/ 302079 h 302079"/>
                <a:gd name="connsiteX3" fmla="*/ 2521975 w 3091105"/>
                <a:gd name="connsiteY3" fmla="*/ 0 h 302079"/>
                <a:gd name="connsiteX4" fmla="*/ 3091105 w 3091105"/>
                <a:gd name="connsiteY4" fmla="*/ 19548 h 302079"/>
                <a:gd name="connsiteX0" fmla="*/ 0 w 3091105"/>
                <a:gd name="connsiteY0" fmla="*/ 150235 h 305356"/>
                <a:gd name="connsiteX1" fmla="*/ 1019746 w 3091105"/>
                <a:gd name="connsiteY1" fmla="*/ 114301 h 305356"/>
                <a:gd name="connsiteX2" fmla="*/ 2090379 w 3091105"/>
                <a:gd name="connsiteY2" fmla="*/ 305356 h 305356"/>
                <a:gd name="connsiteX3" fmla="*/ 2521975 w 3091105"/>
                <a:gd name="connsiteY3" fmla="*/ 0 h 305356"/>
                <a:gd name="connsiteX4" fmla="*/ 3091105 w 3091105"/>
                <a:gd name="connsiteY4" fmla="*/ 19548 h 305356"/>
                <a:gd name="connsiteX0" fmla="*/ 0 w 3091105"/>
                <a:gd name="connsiteY0" fmla="*/ 150235 h 305356"/>
                <a:gd name="connsiteX1" fmla="*/ 1019746 w 3091105"/>
                <a:gd name="connsiteY1" fmla="*/ 114301 h 305356"/>
                <a:gd name="connsiteX2" fmla="*/ 2060882 w 3091105"/>
                <a:gd name="connsiteY2" fmla="*/ 305356 h 305356"/>
                <a:gd name="connsiteX3" fmla="*/ 2521975 w 3091105"/>
                <a:gd name="connsiteY3" fmla="*/ 0 h 305356"/>
                <a:gd name="connsiteX4" fmla="*/ 3091105 w 3091105"/>
                <a:gd name="connsiteY4" fmla="*/ 19548 h 305356"/>
                <a:gd name="connsiteX0" fmla="*/ 0 w 3091105"/>
                <a:gd name="connsiteY0" fmla="*/ 150235 h 298801"/>
                <a:gd name="connsiteX1" fmla="*/ 1019746 w 3091105"/>
                <a:gd name="connsiteY1" fmla="*/ 114301 h 298801"/>
                <a:gd name="connsiteX2" fmla="*/ 2041218 w 3091105"/>
                <a:gd name="connsiteY2" fmla="*/ 298801 h 298801"/>
                <a:gd name="connsiteX3" fmla="*/ 2521975 w 3091105"/>
                <a:gd name="connsiteY3" fmla="*/ 0 h 298801"/>
                <a:gd name="connsiteX4" fmla="*/ 3091105 w 3091105"/>
                <a:gd name="connsiteY4" fmla="*/ 19548 h 298801"/>
                <a:gd name="connsiteX0" fmla="*/ 0 w 2521975"/>
                <a:gd name="connsiteY0" fmla="*/ 150235 h 298801"/>
                <a:gd name="connsiteX1" fmla="*/ 1019746 w 2521975"/>
                <a:gd name="connsiteY1" fmla="*/ 114301 h 298801"/>
                <a:gd name="connsiteX2" fmla="*/ 2041218 w 2521975"/>
                <a:gd name="connsiteY2" fmla="*/ 298801 h 298801"/>
                <a:gd name="connsiteX3" fmla="*/ 2521975 w 2521975"/>
                <a:gd name="connsiteY3" fmla="*/ 0 h 298801"/>
                <a:gd name="connsiteX0" fmla="*/ 0 w 3079136"/>
                <a:gd name="connsiteY0" fmla="*/ 127293 h 275859"/>
                <a:gd name="connsiteX1" fmla="*/ 1019746 w 3079136"/>
                <a:gd name="connsiteY1" fmla="*/ 91359 h 275859"/>
                <a:gd name="connsiteX2" fmla="*/ 2041218 w 3079136"/>
                <a:gd name="connsiteY2" fmla="*/ 275859 h 275859"/>
                <a:gd name="connsiteX3" fmla="*/ 3079136 w 3079136"/>
                <a:gd name="connsiteY3" fmla="*/ 0 h 275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79136" h="275859">
                  <a:moveTo>
                    <a:pt x="0" y="127293"/>
                  </a:moveTo>
                  <a:lnTo>
                    <a:pt x="1019746" y="91359"/>
                  </a:lnTo>
                  <a:lnTo>
                    <a:pt x="2041218" y="275859"/>
                  </a:lnTo>
                  <a:lnTo>
                    <a:pt x="3079136" y="0"/>
                  </a:lnTo>
                </a:path>
              </a:pathLst>
            </a:cu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247" name="타원 246">
              <a:extLst>
                <a:ext uri="{FF2B5EF4-FFF2-40B4-BE49-F238E27FC236}">
                  <a16:creationId xmlns:a16="http://schemas.microsoft.com/office/drawing/2014/main" id="{4F31B648-D44D-1EEA-47BA-ABD5C6A7422F}"/>
                </a:ext>
              </a:extLst>
            </p:cNvPr>
            <p:cNvSpPr/>
            <p:nvPr/>
          </p:nvSpPr>
          <p:spPr>
            <a:xfrm rot="20466054">
              <a:off x="3709039" y="4088749"/>
              <a:ext cx="69407" cy="694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248" name="타원 247">
              <a:extLst>
                <a:ext uri="{FF2B5EF4-FFF2-40B4-BE49-F238E27FC236}">
                  <a16:creationId xmlns:a16="http://schemas.microsoft.com/office/drawing/2014/main" id="{BB36EBFC-7600-64F7-F5F4-FAA91E64A4F6}"/>
                </a:ext>
              </a:extLst>
            </p:cNvPr>
            <p:cNvSpPr/>
            <p:nvPr/>
          </p:nvSpPr>
          <p:spPr>
            <a:xfrm rot="20466054">
              <a:off x="4715310" y="4047926"/>
              <a:ext cx="69407" cy="694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249" name="타원 248">
              <a:extLst>
                <a:ext uri="{FF2B5EF4-FFF2-40B4-BE49-F238E27FC236}">
                  <a16:creationId xmlns:a16="http://schemas.microsoft.com/office/drawing/2014/main" id="{115B0985-32B2-3059-1AC6-5F0104B543A1}"/>
                </a:ext>
              </a:extLst>
            </p:cNvPr>
            <p:cNvSpPr/>
            <p:nvPr/>
          </p:nvSpPr>
          <p:spPr>
            <a:xfrm rot="20466054">
              <a:off x="5733789" y="4227540"/>
              <a:ext cx="69407" cy="694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250" name="타원 249">
              <a:extLst>
                <a:ext uri="{FF2B5EF4-FFF2-40B4-BE49-F238E27FC236}">
                  <a16:creationId xmlns:a16="http://schemas.microsoft.com/office/drawing/2014/main" id="{5578D7EA-37BE-2962-B410-0EB8FB189D45}"/>
                </a:ext>
              </a:extLst>
            </p:cNvPr>
            <p:cNvSpPr/>
            <p:nvPr/>
          </p:nvSpPr>
          <p:spPr>
            <a:xfrm rot="20466054">
              <a:off x="6776411" y="3941794"/>
              <a:ext cx="69407" cy="694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</p:grpSp>
      <p:sp>
        <p:nvSpPr>
          <p:cNvPr id="252" name="TextBox 251">
            <a:extLst>
              <a:ext uri="{FF2B5EF4-FFF2-40B4-BE49-F238E27FC236}">
                <a16:creationId xmlns:a16="http://schemas.microsoft.com/office/drawing/2014/main" id="{D7AA1835-12E6-0238-7646-045A487DE81F}"/>
              </a:ext>
            </a:extLst>
          </p:cNvPr>
          <p:cNvSpPr txBox="1"/>
          <p:nvPr/>
        </p:nvSpPr>
        <p:spPr>
          <a:xfrm>
            <a:off x="3307464" y="1931838"/>
            <a:ext cx="2620909" cy="3329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1000" b="1"/>
              <a:t>학습상태 </a:t>
            </a:r>
            <a:r>
              <a:rPr lang="ko-KR" altLang="en-US" sz="2000" b="1"/>
              <a:t>우수</a:t>
            </a:r>
            <a:r>
              <a:rPr lang="ko-KR" altLang="en-US" sz="1000" b="1"/>
              <a:t>를 유지하고 있습니다</a:t>
            </a:r>
            <a:r>
              <a:rPr lang="en-US" altLang="ko-KR" sz="1000" b="1"/>
              <a:t>.</a:t>
            </a:r>
            <a:r>
              <a:rPr lang="ko-KR" altLang="en-US" sz="1000" b="1"/>
              <a:t> </a:t>
            </a:r>
            <a:endParaRPr lang="en-US" altLang="ko-KR" sz="900"/>
          </a:p>
        </p:txBody>
      </p:sp>
      <p:sp>
        <p:nvSpPr>
          <p:cNvPr id="253" name="TextBox 252">
            <a:extLst>
              <a:ext uri="{FF2B5EF4-FFF2-40B4-BE49-F238E27FC236}">
                <a16:creationId xmlns:a16="http://schemas.microsoft.com/office/drawing/2014/main" id="{B6FA2C2F-4318-9E80-E8F8-6193C944762B}"/>
              </a:ext>
            </a:extLst>
          </p:cNvPr>
          <p:cNvSpPr txBox="1"/>
          <p:nvPr/>
        </p:nvSpPr>
        <p:spPr>
          <a:xfrm>
            <a:off x="4080216" y="3091851"/>
            <a:ext cx="118622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>
                <a:solidFill>
                  <a:prstClr val="black"/>
                </a:solidFill>
              </a:rPr>
              <a:t>7</a:t>
            </a:r>
            <a:r>
              <a:rPr kumimoji="1" lang="ko-KR" altLang="en-US" sz="600">
                <a:solidFill>
                  <a:prstClr val="black"/>
                </a:solidFill>
              </a:rPr>
              <a:t>월</a:t>
            </a:r>
            <a:endParaRPr kumimoji="1" lang="x-none" altLang="en-US" sz="600">
              <a:solidFill>
                <a:prstClr val="black"/>
              </a:solidFill>
            </a:endParaRPr>
          </a:p>
        </p:txBody>
      </p:sp>
      <p:graphicFrame>
        <p:nvGraphicFramePr>
          <p:cNvPr id="266" name="표 3">
            <a:extLst>
              <a:ext uri="{FF2B5EF4-FFF2-40B4-BE49-F238E27FC236}">
                <a16:creationId xmlns:a16="http://schemas.microsoft.com/office/drawing/2014/main" id="{7BDF50B1-B07F-CDBB-2B20-D5E653B1E11C}"/>
              </a:ext>
            </a:extLst>
          </p:cNvPr>
          <p:cNvGraphicFramePr>
            <a:graphicFrameLocks noGrp="1"/>
          </p:cNvGraphicFramePr>
          <p:nvPr/>
        </p:nvGraphicFramePr>
        <p:xfrm>
          <a:off x="316976" y="6069780"/>
          <a:ext cx="8406845" cy="213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681369">
                  <a:extLst>
                    <a:ext uri="{9D8B030D-6E8A-4147-A177-3AD203B41FA5}">
                      <a16:colId xmlns:a16="http://schemas.microsoft.com/office/drawing/2014/main" val="3999106734"/>
                    </a:ext>
                  </a:extLst>
                </a:gridCol>
                <a:gridCol w="1681369">
                  <a:extLst>
                    <a:ext uri="{9D8B030D-6E8A-4147-A177-3AD203B41FA5}">
                      <a16:colId xmlns:a16="http://schemas.microsoft.com/office/drawing/2014/main" val="2204489821"/>
                    </a:ext>
                  </a:extLst>
                </a:gridCol>
                <a:gridCol w="1681369">
                  <a:extLst>
                    <a:ext uri="{9D8B030D-6E8A-4147-A177-3AD203B41FA5}">
                      <a16:colId xmlns:a16="http://schemas.microsoft.com/office/drawing/2014/main" val="3829473967"/>
                    </a:ext>
                  </a:extLst>
                </a:gridCol>
                <a:gridCol w="1681369">
                  <a:extLst>
                    <a:ext uri="{9D8B030D-6E8A-4147-A177-3AD203B41FA5}">
                      <a16:colId xmlns:a16="http://schemas.microsoft.com/office/drawing/2014/main" val="3517660192"/>
                    </a:ext>
                  </a:extLst>
                </a:gridCol>
                <a:gridCol w="1681369">
                  <a:extLst>
                    <a:ext uri="{9D8B030D-6E8A-4147-A177-3AD203B41FA5}">
                      <a16:colId xmlns:a16="http://schemas.microsoft.com/office/drawing/2014/main" val="4006723050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800" b="0" kern="120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국어</a:t>
                      </a:r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</a:rPr>
                        <a:t>영어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800" b="0" kern="120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수학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1">
                          <a:solidFill>
                            <a:schemeClr val="bg1"/>
                          </a:solidFill>
                        </a:rPr>
                        <a:t>사회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과학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</a:tbl>
          </a:graphicData>
        </a:graphic>
      </p:graphicFrame>
      <p:sp>
        <p:nvSpPr>
          <p:cNvPr id="291" name="TextBox 290">
            <a:extLst>
              <a:ext uri="{FF2B5EF4-FFF2-40B4-BE49-F238E27FC236}">
                <a16:creationId xmlns:a16="http://schemas.microsoft.com/office/drawing/2014/main" id="{38337DAF-D9CF-93AA-F156-2DBED7B485F6}"/>
              </a:ext>
            </a:extLst>
          </p:cNvPr>
          <p:cNvSpPr txBox="1"/>
          <p:nvPr/>
        </p:nvSpPr>
        <p:spPr>
          <a:xfrm>
            <a:off x="415150" y="5787699"/>
            <a:ext cx="894476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x-none"/>
            </a:defPPr>
            <a:lvl1pPr>
              <a:defRPr sz="800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x-none" altLang="en-US"/>
              <a:t>과목별 리포트 보기</a:t>
            </a:r>
            <a:endParaRPr lang="en-US" altLang="ko-KR"/>
          </a:p>
        </p:txBody>
      </p:sp>
      <p:cxnSp>
        <p:nvCxnSpPr>
          <p:cNvPr id="371" name="직선 연결선[R] 93">
            <a:extLst>
              <a:ext uri="{FF2B5EF4-FFF2-40B4-BE49-F238E27FC236}">
                <a16:creationId xmlns:a16="http://schemas.microsoft.com/office/drawing/2014/main" id="{AA89234E-4A78-D23E-9F0F-049249D1C149}"/>
              </a:ext>
            </a:extLst>
          </p:cNvPr>
          <p:cNvCxnSpPr>
            <a:cxnSpLocks/>
          </p:cNvCxnSpPr>
          <p:nvPr/>
        </p:nvCxnSpPr>
        <p:spPr>
          <a:xfrm>
            <a:off x="431841" y="5990086"/>
            <a:ext cx="829198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38" name="그룹 437">
            <a:extLst>
              <a:ext uri="{FF2B5EF4-FFF2-40B4-BE49-F238E27FC236}">
                <a16:creationId xmlns:a16="http://schemas.microsoft.com/office/drawing/2014/main" id="{254A98DD-A803-60C2-2078-9DB54E6AE312}"/>
              </a:ext>
            </a:extLst>
          </p:cNvPr>
          <p:cNvGrpSpPr/>
          <p:nvPr/>
        </p:nvGrpSpPr>
        <p:grpSpPr>
          <a:xfrm>
            <a:off x="7310984" y="931733"/>
            <a:ext cx="1418792" cy="195246"/>
            <a:chOff x="3386022" y="1238010"/>
            <a:chExt cx="1418792" cy="195246"/>
          </a:xfrm>
        </p:grpSpPr>
        <p:sp>
          <p:nvSpPr>
            <p:cNvPr id="439" name="2020년 6월 09일">
              <a:extLst>
                <a:ext uri="{FF2B5EF4-FFF2-40B4-BE49-F238E27FC236}">
                  <a16:creationId xmlns:a16="http://schemas.microsoft.com/office/drawing/2014/main" id="{443092F0-952E-C63D-9B26-2B312C9BB17F}"/>
                </a:ext>
              </a:extLst>
            </p:cNvPr>
            <p:cNvSpPr txBox="1"/>
            <p:nvPr/>
          </p:nvSpPr>
          <p:spPr>
            <a:xfrm>
              <a:off x="3725028" y="1238010"/>
              <a:ext cx="743794" cy="195246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:ma14="http://schemas.microsoft.com/office/mac/drawingml/2011/main" xmlns:a14="http://schemas.microsoft.com/office/drawing/2010/main" xmlns:m="http://schemas.openxmlformats.org/officeDocument/2006/math" xmlns="" val="1"/>
              </a:ext>
            </a:extLst>
          </p:spPr>
          <p:txBody>
            <a:bodyPr wrap="none" lIns="35719" tIns="35719" rIns="35719" bIns="35719" anchor="ctr">
              <a:spAutoFit/>
            </a:bodyPr>
            <a:lstStyle>
              <a:lvl1pPr>
                <a:defRPr sz="1300">
                  <a:solidFill>
                    <a:srgbClr val="343434"/>
                  </a:solidFill>
                  <a:latin typeface="Apple SD 산돌고딕 Neo 볼드체"/>
                  <a:ea typeface="Apple SD 산돌고딕 Neo 볼드체"/>
                  <a:cs typeface="Apple SD 산돌고딕 Neo 볼드체"/>
                  <a:sym typeface="Apple SD 산돌고딕 Neo 볼드체"/>
                </a:defRPr>
              </a:lvl1pPr>
            </a:lstStyle>
            <a:p>
              <a:pPr algn="ctr"/>
              <a:r>
                <a:rPr lang="en-US" altLang="ko-KR" sz="80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2023</a:t>
              </a:r>
              <a:r>
                <a:rPr lang="ko-KR" altLang="en-US" sz="80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년 학년도</a:t>
              </a:r>
              <a:endParaRPr sz="800">
                <a:solidFill>
                  <a:prstClr val="black">
                    <a:lumMod val="50000"/>
                    <a:lumOff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440" name="꺽쇠.png" descr="꺽쇠.png">
              <a:extLst>
                <a:ext uri="{FF2B5EF4-FFF2-40B4-BE49-F238E27FC236}">
                  <a16:creationId xmlns:a16="http://schemas.microsoft.com/office/drawing/2014/main" id="{624D7CCB-2B78-6711-5AEC-C0F9B5DE288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 flipH="1">
              <a:off x="3386022" y="1299227"/>
              <a:ext cx="98011" cy="98011"/>
            </a:xfrm>
            <a:prstGeom prst="rect">
              <a:avLst/>
            </a:prstGeom>
            <a:ln w="12700">
              <a:miter lim="400000"/>
            </a:ln>
          </p:spPr>
        </p:pic>
        <p:pic>
          <p:nvPicPr>
            <p:cNvPr id="441" name="꺽쇠.png" descr="꺽쇠.png">
              <a:extLst>
                <a:ext uri="{FF2B5EF4-FFF2-40B4-BE49-F238E27FC236}">
                  <a16:creationId xmlns:a16="http://schemas.microsoft.com/office/drawing/2014/main" id="{42686E08-44E6-2A84-E439-F0E173CC908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4706803" y="1299227"/>
              <a:ext cx="98011" cy="98011"/>
            </a:xfrm>
            <a:prstGeom prst="rect">
              <a:avLst/>
            </a:prstGeom>
            <a:ln w="12700">
              <a:miter lim="400000"/>
            </a:ln>
          </p:spPr>
        </p:pic>
      </p:grpSp>
      <p:sp>
        <p:nvSpPr>
          <p:cNvPr id="44" name="TextBox 43">
            <a:extLst>
              <a:ext uri="{FF2B5EF4-FFF2-40B4-BE49-F238E27FC236}">
                <a16:creationId xmlns:a16="http://schemas.microsoft.com/office/drawing/2014/main" id="{3295116D-3B47-1EA6-6235-ECE87EB97813}"/>
              </a:ext>
            </a:extLst>
          </p:cNvPr>
          <p:cNvSpPr txBox="1"/>
          <p:nvPr/>
        </p:nvSpPr>
        <p:spPr>
          <a:xfrm>
            <a:off x="4918508" y="3091851"/>
            <a:ext cx="118622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>
                <a:solidFill>
                  <a:prstClr val="black"/>
                </a:solidFill>
              </a:rPr>
              <a:t>8</a:t>
            </a:r>
            <a:r>
              <a:rPr kumimoji="1" lang="ko-KR" altLang="en-US" sz="600">
                <a:solidFill>
                  <a:prstClr val="black"/>
                </a:solidFill>
              </a:rPr>
              <a:t>월</a:t>
            </a:r>
            <a:endParaRPr kumimoji="1" lang="x-none" altLang="en-US" sz="600">
              <a:solidFill>
                <a:prstClr val="black"/>
              </a:solidFill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76C8C72-79ED-96D9-8AEC-746E45371065}"/>
              </a:ext>
            </a:extLst>
          </p:cNvPr>
          <p:cNvSpPr txBox="1"/>
          <p:nvPr/>
        </p:nvSpPr>
        <p:spPr>
          <a:xfrm>
            <a:off x="5756800" y="3091851"/>
            <a:ext cx="118622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>
                <a:solidFill>
                  <a:prstClr val="black"/>
                </a:solidFill>
              </a:rPr>
              <a:t>9</a:t>
            </a:r>
            <a:r>
              <a:rPr kumimoji="1" lang="ko-KR" altLang="en-US" sz="600">
                <a:solidFill>
                  <a:prstClr val="black"/>
                </a:solidFill>
              </a:rPr>
              <a:t>월</a:t>
            </a:r>
            <a:endParaRPr kumimoji="1" lang="x-none" altLang="en-US" sz="600">
              <a:solidFill>
                <a:prstClr val="black"/>
              </a:solidFill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FD6A32F7-0256-CD0D-EE88-D924F8B325AB}"/>
              </a:ext>
            </a:extLst>
          </p:cNvPr>
          <p:cNvSpPr txBox="1"/>
          <p:nvPr/>
        </p:nvSpPr>
        <p:spPr>
          <a:xfrm>
            <a:off x="6595092" y="3091851"/>
            <a:ext cx="160300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>
                <a:solidFill>
                  <a:prstClr val="black"/>
                </a:solidFill>
              </a:rPr>
              <a:t>10</a:t>
            </a:r>
            <a:r>
              <a:rPr kumimoji="1" lang="ko-KR" altLang="en-US" sz="600">
                <a:solidFill>
                  <a:prstClr val="black"/>
                </a:solidFill>
              </a:rPr>
              <a:t>월</a:t>
            </a:r>
            <a:endParaRPr kumimoji="1" lang="x-none" altLang="en-US" sz="600">
              <a:solidFill>
                <a:prstClr val="black"/>
              </a:solidFill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37CB63FB-F516-788C-BE1D-11A1033CA6C1}"/>
              </a:ext>
            </a:extLst>
          </p:cNvPr>
          <p:cNvSpPr txBox="1"/>
          <p:nvPr/>
        </p:nvSpPr>
        <p:spPr>
          <a:xfrm>
            <a:off x="7475062" y="3091851"/>
            <a:ext cx="160300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>
                <a:solidFill>
                  <a:prstClr val="black"/>
                </a:solidFill>
              </a:rPr>
              <a:t>11</a:t>
            </a:r>
            <a:r>
              <a:rPr kumimoji="1" lang="ko-KR" altLang="en-US" sz="600">
                <a:solidFill>
                  <a:prstClr val="black"/>
                </a:solidFill>
              </a:rPr>
              <a:t>월</a:t>
            </a:r>
            <a:endParaRPr kumimoji="1" lang="x-none" altLang="en-US" sz="600">
              <a:solidFill>
                <a:prstClr val="black"/>
              </a:solidFill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E74C6AB6-4162-76D6-FC63-0AE08280940E}"/>
              </a:ext>
            </a:extLst>
          </p:cNvPr>
          <p:cNvSpPr txBox="1"/>
          <p:nvPr/>
        </p:nvSpPr>
        <p:spPr>
          <a:xfrm>
            <a:off x="8355035" y="3091851"/>
            <a:ext cx="160300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>
                <a:solidFill>
                  <a:prstClr val="black"/>
                </a:solidFill>
              </a:rPr>
              <a:t>12</a:t>
            </a:r>
            <a:r>
              <a:rPr kumimoji="1" lang="ko-KR" altLang="en-US" sz="600">
                <a:solidFill>
                  <a:prstClr val="black"/>
                </a:solidFill>
              </a:rPr>
              <a:t>월</a:t>
            </a:r>
            <a:endParaRPr kumimoji="1" lang="x-none" altLang="en-US" sz="600">
              <a:solidFill>
                <a:prstClr val="black"/>
              </a:solidFill>
            </a:endParaRPr>
          </a:p>
        </p:txBody>
      </p:sp>
      <p:grpSp>
        <p:nvGrpSpPr>
          <p:cNvPr id="60" name="그룹 59">
            <a:extLst>
              <a:ext uri="{FF2B5EF4-FFF2-40B4-BE49-F238E27FC236}">
                <a16:creationId xmlns:a16="http://schemas.microsoft.com/office/drawing/2014/main" id="{74915524-9280-6094-2D83-7E07EDA476FD}"/>
              </a:ext>
            </a:extLst>
          </p:cNvPr>
          <p:cNvGrpSpPr/>
          <p:nvPr/>
        </p:nvGrpSpPr>
        <p:grpSpPr>
          <a:xfrm>
            <a:off x="4758425" y="3678631"/>
            <a:ext cx="1273326" cy="1799847"/>
            <a:chOff x="311257" y="1555829"/>
            <a:chExt cx="1273326" cy="1799847"/>
          </a:xfrm>
        </p:grpSpPr>
        <p:grpSp>
          <p:nvGrpSpPr>
            <p:cNvPr id="61" name="그룹 60">
              <a:extLst>
                <a:ext uri="{FF2B5EF4-FFF2-40B4-BE49-F238E27FC236}">
                  <a16:creationId xmlns:a16="http://schemas.microsoft.com/office/drawing/2014/main" id="{52B0C32E-FD72-2770-5BDE-C197116D6153}"/>
                </a:ext>
              </a:extLst>
            </p:cNvPr>
            <p:cNvGrpSpPr/>
            <p:nvPr/>
          </p:nvGrpSpPr>
          <p:grpSpPr>
            <a:xfrm>
              <a:off x="311257" y="1555829"/>
              <a:ext cx="1273326" cy="1799847"/>
              <a:chOff x="311257" y="1555829"/>
              <a:chExt cx="1273326" cy="1799847"/>
            </a:xfrm>
          </p:grpSpPr>
          <p:sp>
            <p:nvSpPr>
              <p:cNvPr id="105" name="모서리가 둥근 직사각형 268">
                <a:extLst>
                  <a:ext uri="{FF2B5EF4-FFF2-40B4-BE49-F238E27FC236}">
                    <a16:creationId xmlns:a16="http://schemas.microsoft.com/office/drawing/2014/main" id="{1B5C48B5-34CD-E0C8-D392-08153089EC6F}"/>
                  </a:ext>
                </a:extLst>
              </p:cNvPr>
              <p:cNvSpPr/>
              <p:nvPr/>
            </p:nvSpPr>
            <p:spPr>
              <a:xfrm>
                <a:off x="311257" y="1555829"/>
                <a:ext cx="1273326" cy="1799847"/>
              </a:xfrm>
              <a:prstGeom prst="roundRect">
                <a:avLst>
                  <a:gd name="adj" fmla="val 1663"/>
                </a:avLst>
              </a:prstGeom>
              <a:solidFill>
                <a:schemeClr val="bg1"/>
              </a:solidFill>
              <a:ln w="3175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TextBox 53">
                <a:extLst>
                  <a:ext uri="{FF2B5EF4-FFF2-40B4-BE49-F238E27FC236}">
                    <a16:creationId xmlns:a16="http://schemas.microsoft.com/office/drawing/2014/main" id="{51A57AD8-42E6-521A-0141-6892375441E3}"/>
                  </a:ext>
                </a:extLst>
              </p:cNvPr>
              <p:cNvSpPr txBox="1"/>
              <p:nvPr/>
            </p:nvSpPr>
            <p:spPr>
              <a:xfrm>
                <a:off x="371916" y="3067085"/>
                <a:ext cx="30458" cy="6155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altLang="ko-KR" sz="400" b="1"/>
                  <a:t>0</a:t>
                </a:r>
              </a:p>
            </p:txBody>
          </p:sp>
          <p:sp>
            <p:nvSpPr>
              <p:cNvPr id="107" name="TextBox 53">
                <a:extLst>
                  <a:ext uri="{FF2B5EF4-FFF2-40B4-BE49-F238E27FC236}">
                    <a16:creationId xmlns:a16="http://schemas.microsoft.com/office/drawing/2014/main" id="{92C28657-DB95-C1C3-A1A0-63E0B9AB66C4}"/>
                  </a:ext>
                </a:extLst>
              </p:cNvPr>
              <p:cNvSpPr txBox="1"/>
              <p:nvPr/>
            </p:nvSpPr>
            <p:spPr>
              <a:xfrm>
                <a:off x="357489" y="2698918"/>
                <a:ext cx="60914" cy="6155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altLang="ko-KR" sz="400" b="1"/>
                  <a:t>50</a:t>
                </a:r>
              </a:p>
            </p:txBody>
          </p:sp>
          <p:sp>
            <p:nvSpPr>
              <p:cNvPr id="108" name="TextBox 53">
                <a:extLst>
                  <a:ext uri="{FF2B5EF4-FFF2-40B4-BE49-F238E27FC236}">
                    <a16:creationId xmlns:a16="http://schemas.microsoft.com/office/drawing/2014/main" id="{DB3FD135-72BB-702D-BE03-E37366810B03}"/>
                  </a:ext>
                </a:extLst>
              </p:cNvPr>
              <p:cNvSpPr txBox="1"/>
              <p:nvPr/>
            </p:nvSpPr>
            <p:spPr>
              <a:xfrm>
                <a:off x="343062" y="2330751"/>
                <a:ext cx="91372" cy="6155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altLang="ko-KR" sz="400" b="1"/>
                  <a:t>100</a:t>
                </a:r>
              </a:p>
            </p:txBody>
          </p:sp>
        </p:grpSp>
        <p:grpSp>
          <p:nvGrpSpPr>
            <p:cNvPr id="62" name="그룹 61">
              <a:extLst>
                <a:ext uri="{FF2B5EF4-FFF2-40B4-BE49-F238E27FC236}">
                  <a16:creationId xmlns:a16="http://schemas.microsoft.com/office/drawing/2014/main" id="{8386552B-46F3-16CD-B173-F8896EC9AA27}"/>
                </a:ext>
              </a:extLst>
            </p:cNvPr>
            <p:cNvGrpSpPr/>
            <p:nvPr/>
          </p:nvGrpSpPr>
          <p:grpSpPr>
            <a:xfrm>
              <a:off x="391019" y="1640958"/>
              <a:ext cx="1135348" cy="528489"/>
              <a:chOff x="391019" y="1640958"/>
              <a:chExt cx="1135348" cy="528489"/>
            </a:xfrm>
          </p:grpSpPr>
          <p:sp>
            <p:nvSpPr>
              <p:cNvPr id="91" name="텍스트 상자 68">
                <a:extLst>
                  <a:ext uri="{FF2B5EF4-FFF2-40B4-BE49-F238E27FC236}">
                    <a16:creationId xmlns:a16="http://schemas.microsoft.com/office/drawing/2014/main" id="{B91AAA01-A7F1-3F1E-EBD9-E373BECFA5E9}"/>
                  </a:ext>
                </a:extLst>
              </p:cNvPr>
              <p:cNvSpPr txBox="1"/>
              <p:nvPr/>
            </p:nvSpPr>
            <p:spPr>
              <a:xfrm>
                <a:off x="657602" y="1644983"/>
                <a:ext cx="384721" cy="15388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kumimoji="1" lang="ko-KR" altLang="en-US" sz="1000" b="1"/>
                  <a:t>김윤아</a:t>
                </a:r>
                <a:endParaRPr kumimoji="1" lang="ko-KR" altLang="en-US" sz="1050" b="1"/>
              </a:p>
            </p:txBody>
          </p:sp>
          <p:grpSp>
            <p:nvGrpSpPr>
              <p:cNvPr id="92" name="그룹 91">
                <a:extLst>
                  <a:ext uri="{FF2B5EF4-FFF2-40B4-BE49-F238E27FC236}">
                    <a16:creationId xmlns:a16="http://schemas.microsoft.com/office/drawing/2014/main" id="{0E80D48C-1CD5-E3BA-E6DE-36A24D8A7F25}"/>
                  </a:ext>
                </a:extLst>
              </p:cNvPr>
              <p:cNvGrpSpPr/>
              <p:nvPr/>
            </p:nvGrpSpPr>
            <p:grpSpPr>
              <a:xfrm>
                <a:off x="391019" y="1644983"/>
                <a:ext cx="226079" cy="234216"/>
                <a:chOff x="4249387" y="2869128"/>
                <a:chExt cx="226079" cy="234216"/>
              </a:xfrm>
            </p:grpSpPr>
            <p:sp>
              <p:nvSpPr>
                <p:cNvPr id="103" name="타원 102">
                  <a:extLst>
                    <a:ext uri="{FF2B5EF4-FFF2-40B4-BE49-F238E27FC236}">
                      <a16:creationId xmlns:a16="http://schemas.microsoft.com/office/drawing/2014/main" id="{3DC4D456-50DC-3045-82E0-993F107F96B3}"/>
                    </a:ext>
                  </a:extLst>
                </p:cNvPr>
                <p:cNvSpPr/>
                <p:nvPr/>
              </p:nvSpPr>
              <p:spPr>
                <a:xfrm>
                  <a:off x="4264232" y="2869128"/>
                  <a:ext cx="199841" cy="19938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none" lIns="0" tIns="0" rIns="0" bIns="0" rtlCol="0" anchor="ctr"/>
                <a:lstStyle/>
                <a:p>
                  <a:pPr algn="ctr"/>
                  <a:endParaRPr lang="x-none" altLang="en-US" sz="400" b="1">
                    <a:latin typeface="Malgun Gothic" panose="020B0503020000020004" pitchFamily="34" charset="-127"/>
                    <a:ea typeface="Malgun Gothic" panose="020B0503020000020004" pitchFamily="34" charset="-127"/>
                  </a:endParaRPr>
                </a:p>
              </p:txBody>
            </p:sp>
            <p:pic>
              <p:nvPicPr>
                <p:cNvPr id="104" name="그래픽 103" descr="사용자 단색으로 채워진">
                  <a:extLst>
                    <a:ext uri="{FF2B5EF4-FFF2-40B4-BE49-F238E27FC236}">
                      <a16:creationId xmlns:a16="http://schemas.microsoft.com/office/drawing/2014/main" id="{28D7323F-F4F7-82CE-E228-85EEB6DA7BD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249387" y="2877265"/>
                  <a:ext cx="226079" cy="226079"/>
                </a:xfrm>
                <a:prstGeom prst="rect">
                  <a:avLst/>
                </a:prstGeom>
              </p:spPr>
            </p:pic>
          </p:grpSp>
          <p:pic>
            <p:nvPicPr>
              <p:cNvPr id="95" name="그래픽 94" descr="위쪽 캐럿 단색으로 채워진">
                <a:extLst>
                  <a:ext uri="{FF2B5EF4-FFF2-40B4-BE49-F238E27FC236}">
                    <a16:creationId xmlns:a16="http://schemas.microsoft.com/office/drawing/2014/main" id="{304F50A0-01D0-C8D5-D224-13916ABE38B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96DAC541-7B7A-43D3-8B79-37D633B846F1}">
                    <asvg:svgBlip xmlns:asvg="http://schemas.microsoft.com/office/drawing/2016/SVG/main" r:embed="rId7"/>
                  </a:ext>
                </a:extLst>
              </a:blip>
              <a:stretch>
                <a:fillRect/>
              </a:stretch>
            </p:blipFill>
            <p:spPr>
              <a:xfrm rot="5400000">
                <a:off x="1374238" y="1640958"/>
                <a:ext cx="152129" cy="152129"/>
              </a:xfrm>
              <a:prstGeom prst="rect">
                <a:avLst/>
              </a:prstGeom>
            </p:spPr>
          </p:pic>
          <p:grpSp>
            <p:nvGrpSpPr>
              <p:cNvPr id="96" name="그룹 95">
                <a:extLst>
                  <a:ext uri="{FF2B5EF4-FFF2-40B4-BE49-F238E27FC236}">
                    <a16:creationId xmlns:a16="http://schemas.microsoft.com/office/drawing/2014/main" id="{B1206E6F-175F-EBAD-1B63-F9DF686893E3}"/>
                  </a:ext>
                </a:extLst>
              </p:cNvPr>
              <p:cNvGrpSpPr/>
              <p:nvPr/>
            </p:nvGrpSpPr>
            <p:grpSpPr>
              <a:xfrm>
                <a:off x="402284" y="2089101"/>
                <a:ext cx="1067260" cy="80346"/>
                <a:chOff x="402284" y="2089101"/>
                <a:chExt cx="1067260" cy="80346"/>
              </a:xfrm>
            </p:grpSpPr>
            <p:sp>
              <p:nvSpPr>
                <p:cNvPr id="97" name="TextBox 53">
                  <a:extLst>
                    <a:ext uri="{FF2B5EF4-FFF2-40B4-BE49-F238E27FC236}">
                      <a16:creationId xmlns:a16="http://schemas.microsoft.com/office/drawing/2014/main" id="{92CE5928-CB9C-D27E-4A04-3A14A26B28BA}"/>
                    </a:ext>
                  </a:extLst>
                </p:cNvPr>
                <p:cNvSpPr txBox="1"/>
                <p:nvPr/>
              </p:nvSpPr>
              <p:spPr>
                <a:xfrm>
                  <a:off x="508413" y="2092503"/>
                  <a:ext cx="192360" cy="76944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r>
                    <a:rPr lang="ko-KR" altLang="en-US" sz="500"/>
                    <a:t>지난달</a:t>
                  </a:r>
                  <a:endParaRPr lang="en-US" altLang="ko-KR" sz="500"/>
                </a:p>
              </p:txBody>
            </p:sp>
            <p:sp>
              <p:nvSpPr>
                <p:cNvPr id="98" name="TextBox 53">
                  <a:extLst>
                    <a:ext uri="{FF2B5EF4-FFF2-40B4-BE49-F238E27FC236}">
                      <a16:creationId xmlns:a16="http://schemas.microsoft.com/office/drawing/2014/main" id="{59F05A2F-5DC0-D4F2-9A45-E1EB3135C4D1}"/>
                    </a:ext>
                  </a:extLst>
                </p:cNvPr>
                <p:cNvSpPr txBox="1"/>
                <p:nvPr/>
              </p:nvSpPr>
              <p:spPr>
                <a:xfrm>
                  <a:off x="869914" y="2092503"/>
                  <a:ext cx="192360" cy="76944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r>
                    <a:rPr lang="ko-KR" altLang="en-US" sz="500" err="1"/>
                    <a:t>이번달</a:t>
                  </a:r>
                  <a:endParaRPr lang="en-US" altLang="ko-KR" sz="500"/>
                </a:p>
              </p:txBody>
            </p:sp>
            <p:sp>
              <p:nvSpPr>
                <p:cNvPr id="99" name="직사각형 98">
                  <a:extLst>
                    <a:ext uri="{FF2B5EF4-FFF2-40B4-BE49-F238E27FC236}">
                      <a16:creationId xmlns:a16="http://schemas.microsoft.com/office/drawing/2014/main" id="{EC4D8FD5-3CA0-2723-9BC8-D789862C203A}"/>
                    </a:ext>
                  </a:extLst>
                </p:cNvPr>
                <p:cNvSpPr/>
                <p:nvPr/>
              </p:nvSpPr>
              <p:spPr>
                <a:xfrm>
                  <a:off x="402284" y="2094975"/>
                  <a:ext cx="72787" cy="72000"/>
                </a:xfrm>
                <a:prstGeom prst="rect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/>
                <a:p>
                  <a:pPr algn="ctr"/>
                  <a:endParaRPr kumimoji="1" lang="ko-KR" altLang="en-US" sz="1100"/>
                </a:p>
              </p:txBody>
            </p:sp>
            <p:sp>
              <p:nvSpPr>
                <p:cNvPr id="100" name="직사각형 99">
                  <a:extLst>
                    <a:ext uri="{FF2B5EF4-FFF2-40B4-BE49-F238E27FC236}">
                      <a16:creationId xmlns:a16="http://schemas.microsoft.com/office/drawing/2014/main" id="{10EE9B3F-A316-FEB6-3DC6-C19AA71CFC98}"/>
                    </a:ext>
                  </a:extLst>
                </p:cNvPr>
                <p:cNvSpPr/>
                <p:nvPr/>
              </p:nvSpPr>
              <p:spPr>
                <a:xfrm>
                  <a:off x="763786" y="2094975"/>
                  <a:ext cx="72787" cy="720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/>
                <a:p>
                  <a:pPr algn="ctr"/>
                  <a:endParaRPr kumimoji="1" lang="ko-KR" altLang="en-US" sz="1100"/>
                </a:p>
              </p:txBody>
            </p:sp>
            <p:cxnSp>
              <p:nvCxnSpPr>
                <p:cNvPr id="101" name="직선 연결선[R] 100">
                  <a:extLst>
                    <a:ext uri="{FF2B5EF4-FFF2-40B4-BE49-F238E27FC236}">
                      <a16:creationId xmlns:a16="http://schemas.microsoft.com/office/drawing/2014/main" id="{70BAE17F-874C-F2AE-60C7-4212C72E169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86780" y="2129684"/>
                  <a:ext cx="72000" cy="0"/>
                </a:xfrm>
                <a:prstGeom prst="line">
                  <a:avLst/>
                </a:prstGeom>
                <a:ln>
                  <a:solidFill>
                    <a:srgbClr val="FF7174"/>
                  </a:solidFill>
                  <a:prstDash val="sys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02" name="TextBox 53">
                  <a:extLst>
                    <a:ext uri="{FF2B5EF4-FFF2-40B4-BE49-F238E27FC236}">
                      <a16:creationId xmlns:a16="http://schemas.microsoft.com/office/drawing/2014/main" id="{77AC0616-1A2F-34BE-843E-20ABE2E8A0DE}"/>
                    </a:ext>
                  </a:extLst>
                </p:cNvPr>
                <p:cNvSpPr txBox="1"/>
                <p:nvPr/>
              </p:nvSpPr>
              <p:spPr>
                <a:xfrm>
                  <a:off x="1190621" y="2089101"/>
                  <a:ext cx="278923" cy="76944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r>
                    <a:rPr lang="ko-KR" altLang="en-US" sz="500"/>
                    <a:t>과목 평균</a:t>
                  </a:r>
                  <a:endParaRPr lang="en-US" altLang="ko-KR" sz="500"/>
                </a:p>
              </p:txBody>
            </p:sp>
          </p:grpSp>
        </p:grpSp>
        <p:grpSp>
          <p:nvGrpSpPr>
            <p:cNvPr id="63" name="그룹 62">
              <a:extLst>
                <a:ext uri="{FF2B5EF4-FFF2-40B4-BE49-F238E27FC236}">
                  <a16:creationId xmlns:a16="http://schemas.microsoft.com/office/drawing/2014/main" id="{5F13F787-E005-D2EB-4019-6652760644C8}"/>
                </a:ext>
              </a:extLst>
            </p:cNvPr>
            <p:cNvGrpSpPr/>
            <p:nvPr/>
          </p:nvGrpSpPr>
          <p:grpSpPr>
            <a:xfrm>
              <a:off x="440917" y="2406344"/>
              <a:ext cx="317831" cy="808924"/>
              <a:chOff x="440917" y="2406344"/>
              <a:chExt cx="317831" cy="808924"/>
            </a:xfrm>
          </p:grpSpPr>
          <p:sp>
            <p:nvSpPr>
              <p:cNvPr id="76" name="TextBox 53">
                <a:extLst>
                  <a:ext uri="{FF2B5EF4-FFF2-40B4-BE49-F238E27FC236}">
                    <a16:creationId xmlns:a16="http://schemas.microsoft.com/office/drawing/2014/main" id="{02810B81-0ACD-91FC-CF05-4694952EC44F}"/>
                  </a:ext>
                </a:extLst>
              </p:cNvPr>
              <p:cNvSpPr txBox="1"/>
              <p:nvPr/>
            </p:nvSpPr>
            <p:spPr>
              <a:xfrm>
                <a:off x="446745" y="3153713"/>
                <a:ext cx="306174" cy="6155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algn="ctr"/>
                <a:r>
                  <a:rPr lang="ko-KR" altLang="en-US" sz="400"/>
                  <a:t>과목 평균</a:t>
                </a:r>
                <a:r>
                  <a:rPr lang="en-US" altLang="ko-KR" sz="400"/>
                  <a:t>(</a:t>
                </a:r>
                <a:r>
                  <a:rPr lang="ko-KR" altLang="en-US" sz="400"/>
                  <a:t>점</a:t>
                </a:r>
                <a:r>
                  <a:rPr lang="en-US" altLang="ko-KR" sz="400"/>
                  <a:t>)</a:t>
                </a:r>
              </a:p>
            </p:txBody>
          </p:sp>
          <p:sp>
            <p:nvSpPr>
              <p:cNvPr id="77" name="직사각형 76">
                <a:extLst>
                  <a:ext uri="{FF2B5EF4-FFF2-40B4-BE49-F238E27FC236}">
                    <a16:creationId xmlns:a16="http://schemas.microsoft.com/office/drawing/2014/main" id="{E59C12CE-A7FB-4CF4-52B3-B914C59A0401}"/>
                  </a:ext>
                </a:extLst>
              </p:cNvPr>
              <p:cNvSpPr/>
              <p:nvPr/>
            </p:nvSpPr>
            <p:spPr>
              <a:xfrm>
                <a:off x="611018" y="2406344"/>
                <a:ext cx="115200" cy="699147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kumimoji="1" lang="ko-KR" altLang="en-US" sz="1100"/>
              </a:p>
            </p:txBody>
          </p:sp>
          <p:sp>
            <p:nvSpPr>
              <p:cNvPr id="88" name="직사각형 87">
                <a:extLst>
                  <a:ext uri="{FF2B5EF4-FFF2-40B4-BE49-F238E27FC236}">
                    <a16:creationId xmlns:a16="http://schemas.microsoft.com/office/drawing/2014/main" id="{96F52838-4981-3931-36DD-DD11DBB68178}"/>
                  </a:ext>
                </a:extLst>
              </p:cNvPr>
              <p:cNvSpPr/>
              <p:nvPr/>
            </p:nvSpPr>
            <p:spPr>
              <a:xfrm>
                <a:off x="473447" y="2494104"/>
                <a:ext cx="90000" cy="61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kumimoji="1" lang="ko-KR" altLang="en-US" sz="1100"/>
              </a:p>
            </p:txBody>
          </p:sp>
          <p:cxnSp>
            <p:nvCxnSpPr>
              <p:cNvPr id="90" name="직선 연결선 196">
                <a:extLst>
                  <a:ext uri="{FF2B5EF4-FFF2-40B4-BE49-F238E27FC236}">
                    <a16:creationId xmlns:a16="http://schemas.microsoft.com/office/drawing/2014/main" id="{AE138956-2634-F305-074D-44018D44D6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0917" y="3105749"/>
                <a:ext cx="317831" cy="0"/>
              </a:xfrm>
              <a:prstGeom prst="line">
                <a:avLst/>
              </a:prstGeom>
              <a:ln w="12700">
                <a:solidFill>
                  <a:schemeClr val="bg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4" name="그룹 63">
              <a:extLst>
                <a:ext uri="{FF2B5EF4-FFF2-40B4-BE49-F238E27FC236}">
                  <a16:creationId xmlns:a16="http://schemas.microsoft.com/office/drawing/2014/main" id="{6DE5065D-3F30-F147-09EC-D8D8791E2A1A}"/>
                </a:ext>
              </a:extLst>
            </p:cNvPr>
            <p:cNvGrpSpPr/>
            <p:nvPr/>
          </p:nvGrpSpPr>
          <p:grpSpPr>
            <a:xfrm>
              <a:off x="803807" y="2495573"/>
              <a:ext cx="317831" cy="719695"/>
              <a:chOff x="440917" y="2495573"/>
              <a:chExt cx="317831" cy="719695"/>
            </a:xfrm>
          </p:grpSpPr>
          <p:sp>
            <p:nvSpPr>
              <p:cNvPr id="71" name="TextBox 53">
                <a:extLst>
                  <a:ext uri="{FF2B5EF4-FFF2-40B4-BE49-F238E27FC236}">
                    <a16:creationId xmlns:a16="http://schemas.microsoft.com/office/drawing/2014/main" id="{43867E47-0931-969E-6C69-7ABE331EEE25}"/>
                  </a:ext>
                </a:extLst>
              </p:cNvPr>
              <p:cNvSpPr txBox="1"/>
              <p:nvPr/>
            </p:nvSpPr>
            <p:spPr>
              <a:xfrm>
                <a:off x="485217" y="3153713"/>
                <a:ext cx="229230" cy="6155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algn="ctr"/>
                <a:r>
                  <a:rPr lang="ko-KR" altLang="en-US" sz="400"/>
                  <a:t>학습량</a:t>
                </a:r>
                <a:r>
                  <a:rPr lang="en-US" altLang="ko-KR" sz="400"/>
                  <a:t>(%)</a:t>
                </a:r>
              </a:p>
            </p:txBody>
          </p:sp>
          <p:sp>
            <p:nvSpPr>
              <p:cNvPr id="72" name="직사각형 71">
                <a:extLst>
                  <a:ext uri="{FF2B5EF4-FFF2-40B4-BE49-F238E27FC236}">
                    <a16:creationId xmlns:a16="http://schemas.microsoft.com/office/drawing/2014/main" id="{A8D94F72-821C-2E8A-EB21-C9677DE73303}"/>
                  </a:ext>
                </a:extLst>
              </p:cNvPr>
              <p:cNvSpPr/>
              <p:nvPr/>
            </p:nvSpPr>
            <p:spPr>
              <a:xfrm>
                <a:off x="611018" y="2508156"/>
                <a:ext cx="115200" cy="597335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kumimoji="1" lang="ko-KR" altLang="en-US" sz="1100"/>
              </a:p>
            </p:txBody>
          </p:sp>
          <p:sp>
            <p:nvSpPr>
              <p:cNvPr id="73" name="직사각형 72">
                <a:extLst>
                  <a:ext uri="{FF2B5EF4-FFF2-40B4-BE49-F238E27FC236}">
                    <a16:creationId xmlns:a16="http://schemas.microsoft.com/office/drawing/2014/main" id="{CBF8480D-057D-A1CA-31B1-C1044AA8AB23}"/>
                  </a:ext>
                </a:extLst>
              </p:cNvPr>
              <p:cNvSpPr/>
              <p:nvPr/>
            </p:nvSpPr>
            <p:spPr>
              <a:xfrm>
                <a:off x="473447" y="2495573"/>
                <a:ext cx="90000" cy="61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kumimoji="1" lang="ko-KR" altLang="en-US" sz="1100"/>
              </a:p>
            </p:txBody>
          </p:sp>
          <p:cxnSp>
            <p:nvCxnSpPr>
              <p:cNvPr id="75" name="직선 연결선 196">
                <a:extLst>
                  <a:ext uri="{FF2B5EF4-FFF2-40B4-BE49-F238E27FC236}">
                    <a16:creationId xmlns:a16="http://schemas.microsoft.com/office/drawing/2014/main" id="{7581F56C-68A3-648D-1C26-6FB63D3B830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0917" y="3105749"/>
                <a:ext cx="317831" cy="0"/>
              </a:xfrm>
              <a:prstGeom prst="line">
                <a:avLst/>
              </a:prstGeom>
              <a:ln w="12700">
                <a:solidFill>
                  <a:schemeClr val="bg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5" name="그룹 64">
              <a:extLst>
                <a:ext uri="{FF2B5EF4-FFF2-40B4-BE49-F238E27FC236}">
                  <a16:creationId xmlns:a16="http://schemas.microsoft.com/office/drawing/2014/main" id="{460D2993-E996-52A1-C25D-99DD18FCA106}"/>
                </a:ext>
              </a:extLst>
            </p:cNvPr>
            <p:cNvGrpSpPr/>
            <p:nvPr/>
          </p:nvGrpSpPr>
          <p:grpSpPr>
            <a:xfrm>
              <a:off x="1166697" y="2406344"/>
              <a:ext cx="317831" cy="808924"/>
              <a:chOff x="440917" y="2406344"/>
              <a:chExt cx="317831" cy="808924"/>
            </a:xfrm>
          </p:grpSpPr>
          <p:sp>
            <p:nvSpPr>
              <p:cNvPr id="66" name="TextBox 53">
                <a:extLst>
                  <a:ext uri="{FF2B5EF4-FFF2-40B4-BE49-F238E27FC236}">
                    <a16:creationId xmlns:a16="http://schemas.microsoft.com/office/drawing/2014/main" id="{0E23FC93-4669-F8CB-0005-24C2497DE431}"/>
                  </a:ext>
                </a:extLst>
              </p:cNvPr>
              <p:cNvSpPr txBox="1"/>
              <p:nvPr/>
            </p:nvSpPr>
            <p:spPr>
              <a:xfrm>
                <a:off x="481210" y="3153713"/>
                <a:ext cx="237245" cy="6155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algn="ctr"/>
                <a:r>
                  <a:rPr lang="ko-KR" altLang="en-US" sz="400" err="1"/>
                  <a:t>정답률</a:t>
                </a:r>
                <a:r>
                  <a:rPr lang="en-US" altLang="ko-KR" sz="400"/>
                  <a:t>(%)</a:t>
                </a:r>
              </a:p>
            </p:txBody>
          </p:sp>
          <p:sp>
            <p:nvSpPr>
              <p:cNvPr id="67" name="직사각형 66">
                <a:extLst>
                  <a:ext uri="{FF2B5EF4-FFF2-40B4-BE49-F238E27FC236}">
                    <a16:creationId xmlns:a16="http://schemas.microsoft.com/office/drawing/2014/main" id="{9EBFEFF1-1365-9B69-B114-FBE31FAEE815}"/>
                  </a:ext>
                </a:extLst>
              </p:cNvPr>
              <p:cNvSpPr/>
              <p:nvPr/>
            </p:nvSpPr>
            <p:spPr>
              <a:xfrm>
                <a:off x="611018" y="2406344"/>
                <a:ext cx="115200" cy="699147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kumimoji="1" lang="ko-KR" altLang="en-US" sz="1100"/>
              </a:p>
            </p:txBody>
          </p:sp>
          <p:sp>
            <p:nvSpPr>
              <p:cNvPr id="68" name="직사각형 67">
                <a:extLst>
                  <a:ext uri="{FF2B5EF4-FFF2-40B4-BE49-F238E27FC236}">
                    <a16:creationId xmlns:a16="http://schemas.microsoft.com/office/drawing/2014/main" id="{3BC1015B-FC77-3F71-60DE-42AABD0C8D18}"/>
                  </a:ext>
                </a:extLst>
              </p:cNvPr>
              <p:cNvSpPr/>
              <p:nvPr/>
            </p:nvSpPr>
            <p:spPr>
              <a:xfrm>
                <a:off x="473447" y="2421041"/>
                <a:ext cx="90000" cy="684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kumimoji="1" lang="ko-KR" altLang="en-US" sz="1100"/>
              </a:p>
            </p:txBody>
          </p:sp>
          <p:cxnSp>
            <p:nvCxnSpPr>
              <p:cNvPr id="70" name="직선 연결선 196">
                <a:extLst>
                  <a:ext uri="{FF2B5EF4-FFF2-40B4-BE49-F238E27FC236}">
                    <a16:creationId xmlns:a16="http://schemas.microsoft.com/office/drawing/2014/main" id="{10FB248D-8EA7-8719-2F17-B63D3702564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0917" y="3105749"/>
                <a:ext cx="317831" cy="0"/>
              </a:xfrm>
              <a:prstGeom prst="line">
                <a:avLst/>
              </a:prstGeom>
              <a:ln w="12700">
                <a:solidFill>
                  <a:schemeClr val="bg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09" name="TextBox 108">
            <a:extLst>
              <a:ext uri="{FF2B5EF4-FFF2-40B4-BE49-F238E27FC236}">
                <a16:creationId xmlns:a16="http://schemas.microsoft.com/office/drawing/2014/main" id="{8B9DB7D6-F52C-1098-BCE9-B4F28E4D520F}"/>
              </a:ext>
            </a:extLst>
          </p:cNvPr>
          <p:cNvSpPr txBox="1"/>
          <p:nvPr/>
        </p:nvSpPr>
        <p:spPr>
          <a:xfrm>
            <a:off x="4760417" y="3451090"/>
            <a:ext cx="89447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>
                <a:solidFill>
                  <a:prstClr val="black"/>
                </a:solidFill>
              </a:rPr>
              <a:t>칭찬이 필요한 학생</a:t>
            </a:r>
            <a:endParaRPr kumimoji="1" lang="x-none" altLang="en-US" sz="800" b="1">
              <a:solidFill>
                <a:prstClr val="black"/>
              </a:solidFill>
            </a:endParaRPr>
          </a:p>
        </p:txBody>
      </p:sp>
      <p:grpSp>
        <p:nvGrpSpPr>
          <p:cNvPr id="110" name="그룹 109">
            <a:extLst>
              <a:ext uri="{FF2B5EF4-FFF2-40B4-BE49-F238E27FC236}">
                <a16:creationId xmlns:a16="http://schemas.microsoft.com/office/drawing/2014/main" id="{845ED922-1663-DC8D-6495-B193E0286156}"/>
              </a:ext>
            </a:extLst>
          </p:cNvPr>
          <p:cNvGrpSpPr/>
          <p:nvPr/>
        </p:nvGrpSpPr>
        <p:grpSpPr>
          <a:xfrm>
            <a:off x="4905183" y="3678631"/>
            <a:ext cx="2452178" cy="1799847"/>
            <a:chOff x="-867595" y="1555829"/>
            <a:chExt cx="2452178" cy="1799847"/>
          </a:xfrm>
        </p:grpSpPr>
        <p:grpSp>
          <p:nvGrpSpPr>
            <p:cNvPr id="111" name="그룹 110">
              <a:extLst>
                <a:ext uri="{FF2B5EF4-FFF2-40B4-BE49-F238E27FC236}">
                  <a16:creationId xmlns:a16="http://schemas.microsoft.com/office/drawing/2014/main" id="{EBFC0EFE-6A99-1D81-70D0-492F0FFD7814}"/>
                </a:ext>
              </a:extLst>
            </p:cNvPr>
            <p:cNvGrpSpPr/>
            <p:nvPr/>
          </p:nvGrpSpPr>
          <p:grpSpPr>
            <a:xfrm>
              <a:off x="311257" y="1555829"/>
              <a:ext cx="1273326" cy="1799847"/>
              <a:chOff x="311257" y="1555829"/>
              <a:chExt cx="1273326" cy="1799847"/>
            </a:xfrm>
          </p:grpSpPr>
          <p:sp>
            <p:nvSpPr>
              <p:cNvPr id="158" name="모서리가 둥근 직사각형 268">
                <a:extLst>
                  <a:ext uri="{FF2B5EF4-FFF2-40B4-BE49-F238E27FC236}">
                    <a16:creationId xmlns:a16="http://schemas.microsoft.com/office/drawing/2014/main" id="{E2EACD96-208C-D886-3094-C7F70AFED19C}"/>
                  </a:ext>
                </a:extLst>
              </p:cNvPr>
              <p:cNvSpPr/>
              <p:nvPr/>
            </p:nvSpPr>
            <p:spPr>
              <a:xfrm>
                <a:off x="311257" y="1555829"/>
                <a:ext cx="1273326" cy="1799847"/>
              </a:xfrm>
              <a:prstGeom prst="roundRect">
                <a:avLst>
                  <a:gd name="adj" fmla="val 1663"/>
                </a:avLst>
              </a:prstGeom>
              <a:solidFill>
                <a:schemeClr val="bg1"/>
              </a:solidFill>
              <a:ln w="3175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59" name="TextBox 53">
                <a:extLst>
                  <a:ext uri="{FF2B5EF4-FFF2-40B4-BE49-F238E27FC236}">
                    <a16:creationId xmlns:a16="http://schemas.microsoft.com/office/drawing/2014/main" id="{A0992EC7-DB58-562A-A6A7-F2C02EB6ED80}"/>
                  </a:ext>
                </a:extLst>
              </p:cNvPr>
              <p:cNvSpPr txBox="1"/>
              <p:nvPr/>
            </p:nvSpPr>
            <p:spPr>
              <a:xfrm>
                <a:off x="371916" y="3067085"/>
                <a:ext cx="30458" cy="6155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altLang="ko-KR" sz="400" b="1"/>
                  <a:t>0</a:t>
                </a:r>
              </a:p>
            </p:txBody>
          </p:sp>
          <p:sp>
            <p:nvSpPr>
              <p:cNvPr id="160" name="TextBox 53">
                <a:extLst>
                  <a:ext uri="{FF2B5EF4-FFF2-40B4-BE49-F238E27FC236}">
                    <a16:creationId xmlns:a16="http://schemas.microsoft.com/office/drawing/2014/main" id="{1E982320-ED64-B671-F40E-6A658E0013CE}"/>
                  </a:ext>
                </a:extLst>
              </p:cNvPr>
              <p:cNvSpPr txBox="1"/>
              <p:nvPr/>
            </p:nvSpPr>
            <p:spPr>
              <a:xfrm>
                <a:off x="357489" y="2698918"/>
                <a:ext cx="60914" cy="6155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altLang="ko-KR" sz="400" b="1"/>
                  <a:t>50</a:t>
                </a:r>
              </a:p>
            </p:txBody>
          </p:sp>
          <p:sp>
            <p:nvSpPr>
              <p:cNvPr id="161" name="TextBox 53">
                <a:extLst>
                  <a:ext uri="{FF2B5EF4-FFF2-40B4-BE49-F238E27FC236}">
                    <a16:creationId xmlns:a16="http://schemas.microsoft.com/office/drawing/2014/main" id="{439922E0-E112-EAF6-CAFD-CEBA23BBB4AA}"/>
                  </a:ext>
                </a:extLst>
              </p:cNvPr>
              <p:cNvSpPr txBox="1"/>
              <p:nvPr/>
            </p:nvSpPr>
            <p:spPr>
              <a:xfrm>
                <a:off x="343062" y="2330751"/>
                <a:ext cx="91372" cy="6155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altLang="ko-KR" sz="400" b="1"/>
                  <a:t>100</a:t>
                </a:r>
              </a:p>
            </p:txBody>
          </p:sp>
        </p:grpSp>
        <p:grpSp>
          <p:nvGrpSpPr>
            <p:cNvPr id="112" name="그룹 111">
              <a:extLst>
                <a:ext uri="{FF2B5EF4-FFF2-40B4-BE49-F238E27FC236}">
                  <a16:creationId xmlns:a16="http://schemas.microsoft.com/office/drawing/2014/main" id="{E35511D9-0452-B359-3B4D-BBE969711E19}"/>
                </a:ext>
              </a:extLst>
            </p:cNvPr>
            <p:cNvGrpSpPr/>
            <p:nvPr/>
          </p:nvGrpSpPr>
          <p:grpSpPr>
            <a:xfrm>
              <a:off x="391019" y="1640958"/>
              <a:ext cx="1135348" cy="528489"/>
              <a:chOff x="391019" y="1640958"/>
              <a:chExt cx="1135348" cy="528489"/>
            </a:xfrm>
          </p:grpSpPr>
          <p:sp>
            <p:nvSpPr>
              <p:cNvPr id="145" name="텍스트 상자 68">
                <a:extLst>
                  <a:ext uri="{FF2B5EF4-FFF2-40B4-BE49-F238E27FC236}">
                    <a16:creationId xmlns:a16="http://schemas.microsoft.com/office/drawing/2014/main" id="{D4F3B0BE-2BFA-8B70-34DA-045D714C8E66}"/>
                  </a:ext>
                </a:extLst>
              </p:cNvPr>
              <p:cNvSpPr txBox="1"/>
              <p:nvPr/>
            </p:nvSpPr>
            <p:spPr>
              <a:xfrm>
                <a:off x="657602" y="1644983"/>
                <a:ext cx="384721" cy="15388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kumimoji="1" lang="ko-KR" altLang="en-US" sz="1000" b="1"/>
                  <a:t>강동윤</a:t>
                </a:r>
                <a:endParaRPr kumimoji="1" lang="ko-KR" altLang="en-US" sz="1050" b="1"/>
              </a:p>
            </p:txBody>
          </p:sp>
          <p:grpSp>
            <p:nvGrpSpPr>
              <p:cNvPr id="146" name="그룹 145">
                <a:extLst>
                  <a:ext uri="{FF2B5EF4-FFF2-40B4-BE49-F238E27FC236}">
                    <a16:creationId xmlns:a16="http://schemas.microsoft.com/office/drawing/2014/main" id="{C1D623BE-DAA1-D3C5-ECB7-D3D63766A3BB}"/>
                  </a:ext>
                </a:extLst>
              </p:cNvPr>
              <p:cNvGrpSpPr/>
              <p:nvPr/>
            </p:nvGrpSpPr>
            <p:grpSpPr>
              <a:xfrm>
                <a:off x="391019" y="1644983"/>
                <a:ext cx="226079" cy="234216"/>
                <a:chOff x="4249387" y="2869128"/>
                <a:chExt cx="226079" cy="234216"/>
              </a:xfrm>
            </p:grpSpPr>
            <p:sp>
              <p:nvSpPr>
                <p:cNvPr id="156" name="타원 155">
                  <a:extLst>
                    <a:ext uri="{FF2B5EF4-FFF2-40B4-BE49-F238E27FC236}">
                      <a16:creationId xmlns:a16="http://schemas.microsoft.com/office/drawing/2014/main" id="{3DA2E6C0-8719-9E5D-1F8E-E59C87535092}"/>
                    </a:ext>
                  </a:extLst>
                </p:cNvPr>
                <p:cNvSpPr/>
                <p:nvPr/>
              </p:nvSpPr>
              <p:spPr>
                <a:xfrm>
                  <a:off x="4264232" y="2869128"/>
                  <a:ext cx="199841" cy="19938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none" lIns="0" tIns="0" rIns="0" bIns="0" rtlCol="0" anchor="ctr"/>
                <a:lstStyle/>
                <a:p>
                  <a:pPr algn="ctr"/>
                  <a:endParaRPr lang="x-none" altLang="en-US" sz="400" b="1">
                    <a:latin typeface="Malgun Gothic" panose="020B0503020000020004" pitchFamily="34" charset="-127"/>
                    <a:ea typeface="Malgun Gothic" panose="020B0503020000020004" pitchFamily="34" charset="-127"/>
                  </a:endParaRPr>
                </a:p>
              </p:txBody>
            </p:sp>
            <p:pic>
              <p:nvPicPr>
                <p:cNvPr id="157" name="그래픽 156" descr="사용자 단색으로 채워진">
                  <a:extLst>
                    <a:ext uri="{FF2B5EF4-FFF2-40B4-BE49-F238E27FC236}">
                      <a16:creationId xmlns:a16="http://schemas.microsoft.com/office/drawing/2014/main" id="{E5BC2CD9-89E0-26DD-EEEC-74606A29E89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249387" y="2877265"/>
                  <a:ext cx="226079" cy="226079"/>
                </a:xfrm>
                <a:prstGeom prst="rect">
                  <a:avLst/>
                </a:prstGeom>
              </p:spPr>
            </p:pic>
          </p:grpSp>
          <p:pic>
            <p:nvPicPr>
              <p:cNvPr id="147" name="그래픽 146" descr="위쪽 캐럿 단색으로 채워진">
                <a:extLst>
                  <a:ext uri="{FF2B5EF4-FFF2-40B4-BE49-F238E27FC236}">
                    <a16:creationId xmlns:a16="http://schemas.microsoft.com/office/drawing/2014/main" id="{FC96FAF1-6B60-9936-8EB6-7BD351A1682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96DAC541-7B7A-43D3-8B79-37D633B846F1}">
                    <asvg:svgBlip xmlns:asvg="http://schemas.microsoft.com/office/drawing/2016/SVG/main" r:embed="rId7"/>
                  </a:ext>
                </a:extLst>
              </a:blip>
              <a:stretch>
                <a:fillRect/>
              </a:stretch>
            </p:blipFill>
            <p:spPr>
              <a:xfrm rot="5400000">
                <a:off x="1374238" y="1640958"/>
                <a:ext cx="152129" cy="152129"/>
              </a:xfrm>
              <a:prstGeom prst="rect">
                <a:avLst/>
              </a:prstGeom>
            </p:spPr>
          </p:pic>
          <p:grpSp>
            <p:nvGrpSpPr>
              <p:cNvPr id="149" name="그룹 148">
                <a:extLst>
                  <a:ext uri="{FF2B5EF4-FFF2-40B4-BE49-F238E27FC236}">
                    <a16:creationId xmlns:a16="http://schemas.microsoft.com/office/drawing/2014/main" id="{AA123D6E-B4A2-F16D-D934-6DE5DA77C5EB}"/>
                  </a:ext>
                </a:extLst>
              </p:cNvPr>
              <p:cNvGrpSpPr/>
              <p:nvPr/>
            </p:nvGrpSpPr>
            <p:grpSpPr>
              <a:xfrm>
                <a:off x="402284" y="2089101"/>
                <a:ext cx="1067260" cy="80346"/>
                <a:chOff x="402284" y="2089101"/>
                <a:chExt cx="1067260" cy="80346"/>
              </a:xfrm>
            </p:grpSpPr>
            <p:sp>
              <p:nvSpPr>
                <p:cNvPr id="150" name="TextBox 53">
                  <a:extLst>
                    <a:ext uri="{FF2B5EF4-FFF2-40B4-BE49-F238E27FC236}">
                      <a16:creationId xmlns:a16="http://schemas.microsoft.com/office/drawing/2014/main" id="{AFBCC3C7-A08D-4ED6-07B0-D0FCA5CA4D5E}"/>
                    </a:ext>
                  </a:extLst>
                </p:cNvPr>
                <p:cNvSpPr txBox="1"/>
                <p:nvPr/>
              </p:nvSpPr>
              <p:spPr>
                <a:xfrm>
                  <a:off x="508413" y="2092503"/>
                  <a:ext cx="192360" cy="76944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r>
                    <a:rPr lang="ko-KR" altLang="en-US" sz="500"/>
                    <a:t>지난달</a:t>
                  </a:r>
                  <a:endParaRPr lang="en-US" altLang="ko-KR" sz="500"/>
                </a:p>
              </p:txBody>
            </p:sp>
            <p:sp>
              <p:nvSpPr>
                <p:cNvPr id="151" name="TextBox 53">
                  <a:extLst>
                    <a:ext uri="{FF2B5EF4-FFF2-40B4-BE49-F238E27FC236}">
                      <a16:creationId xmlns:a16="http://schemas.microsoft.com/office/drawing/2014/main" id="{FCBCB972-3681-C962-3B8B-551069BA35B4}"/>
                    </a:ext>
                  </a:extLst>
                </p:cNvPr>
                <p:cNvSpPr txBox="1"/>
                <p:nvPr/>
              </p:nvSpPr>
              <p:spPr>
                <a:xfrm>
                  <a:off x="869914" y="2092503"/>
                  <a:ext cx="192360" cy="76944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r>
                    <a:rPr lang="ko-KR" altLang="en-US" sz="500" err="1"/>
                    <a:t>이번달</a:t>
                  </a:r>
                  <a:endParaRPr lang="en-US" altLang="ko-KR" sz="500"/>
                </a:p>
              </p:txBody>
            </p:sp>
            <p:sp>
              <p:nvSpPr>
                <p:cNvPr id="152" name="직사각형 151">
                  <a:extLst>
                    <a:ext uri="{FF2B5EF4-FFF2-40B4-BE49-F238E27FC236}">
                      <a16:creationId xmlns:a16="http://schemas.microsoft.com/office/drawing/2014/main" id="{B35018B7-B8DF-F6BC-1751-7416BFE2687B}"/>
                    </a:ext>
                  </a:extLst>
                </p:cNvPr>
                <p:cNvSpPr/>
                <p:nvPr/>
              </p:nvSpPr>
              <p:spPr>
                <a:xfrm>
                  <a:off x="402284" y="2094975"/>
                  <a:ext cx="72787" cy="72000"/>
                </a:xfrm>
                <a:prstGeom prst="rect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/>
                <a:p>
                  <a:pPr algn="ctr"/>
                  <a:endParaRPr kumimoji="1" lang="ko-KR" altLang="en-US" sz="1100"/>
                </a:p>
              </p:txBody>
            </p:sp>
            <p:sp>
              <p:nvSpPr>
                <p:cNvPr id="153" name="직사각형 152">
                  <a:extLst>
                    <a:ext uri="{FF2B5EF4-FFF2-40B4-BE49-F238E27FC236}">
                      <a16:creationId xmlns:a16="http://schemas.microsoft.com/office/drawing/2014/main" id="{C3C187CA-D813-B4B8-B3DB-EA60D0A3582D}"/>
                    </a:ext>
                  </a:extLst>
                </p:cNvPr>
                <p:cNvSpPr/>
                <p:nvPr/>
              </p:nvSpPr>
              <p:spPr>
                <a:xfrm>
                  <a:off x="763786" y="2094975"/>
                  <a:ext cx="72787" cy="720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/>
                <a:p>
                  <a:pPr algn="ctr"/>
                  <a:endParaRPr kumimoji="1" lang="ko-KR" altLang="en-US" sz="1100"/>
                </a:p>
              </p:txBody>
            </p:sp>
            <p:cxnSp>
              <p:nvCxnSpPr>
                <p:cNvPr id="154" name="직선 연결선[R] 153">
                  <a:extLst>
                    <a:ext uri="{FF2B5EF4-FFF2-40B4-BE49-F238E27FC236}">
                      <a16:creationId xmlns:a16="http://schemas.microsoft.com/office/drawing/2014/main" id="{64B6B627-9F3E-414B-9174-7EB89C0361A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86780" y="2129684"/>
                  <a:ext cx="72000" cy="0"/>
                </a:xfrm>
                <a:prstGeom prst="line">
                  <a:avLst/>
                </a:prstGeom>
                <a:ln>
                  <a:solidFill>
                    <a:srgbClr val="FF7174"/>
                  </a:solidFill>
                  <a:prstDash val="sys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55" name="TextBox 53">
                  <a:extLst>
                    <a:ext uri="{FF2B5EF4-FFF2-40B4-BE49-F238E27FC236}">
                      <a16:creationId xmlns:a16="http://schemas.microsoft.com/office/drawing/2014/main" id="{33B23CB6-3D71-1965-D7A6-020E984F83AB}"/>
                    </a:ext>
                  </a:extLst>
                </p:cNvPr>
                <p:cNvSpPr txBox="1"/>
                <p:nvPr/>
              </p:nvSpPr>
              <p:spPr>
                <a:xfrm>
                  <a:off x="1190621" y="2089101"/>
                  <a:ext cx="278923" cy="76944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r>
                    <a:rPr lang="ko-KR" altLang="en-US" sz="500"/>
                    <a:t>과목 평균</a:t>
                  </a:r>
                  <a:endParaRPr lang="en-US" altLang="ko-KR" sz="500"/>
                </a:p>
              </p:txBody>
            </p:sp>
          </p:grpSp>
        </p:grpSp>
        <p:grpSp>
          <p:nvGrpSpPr>
            <p:cNvPr id="113" name="그룹 112">
              <a:extLst>
                <a:ext uri="{FF2B5EF4-FFF2-40B4-BE49-F238E27FC236}">
                  <a16:creationId xmlns:a16="http://schemas.microsoft.com/office/drawing/2014/main" id="{A546FDD2-A7CB-CECD-344A-3C9B8C262071}"/>
                </a:ext>
              </a:extLst>
            </p:cNvPr>
            <p:cNvGrpSpPr/>
            <p:nvPr/>
          </p:nvGrpSpPr>
          <p:grpSpPr>
            <a:xfrm>
              <a:off x="-867595" y="2406344"/>
              <a:ext cx="1626343" cy="808924"/>
              <a:chOff x="-867595" y="2406344"/>
              <a:chExt cx="1626343" cy="808924"/>
            </a:xfrm>
          </p:grpSpPr>
          <p:sp>
            <p:nvSpPr>
              <p:cNvPr id="134" name="TextBox 53">
                <a:extLst>
                  <a:ext uri="{FF2B5EF4-FFF2-40B4-BE49-F238E27FC236}">
                    <a16:creationId xmlns:a16="http://schemas.microsoft.com/office/drawing/2014/main" id="{B5E345B3-0A03-9E4C-8395-DB1B422654CD}"/>
                  </a:ext>
                </a:extLst>
              </p:cNvPr>
              <p:cNvSpPr txBox="1"/>
              <p:nvPr/>
            </p:nvSpPr>
            <p:spPr>
              <a:xfrm>
                <a:off x="446745" y="3153713"/>
                <a:ext cx="306174" cy="6155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algn="ctr"/>
                <a:r>
                  <a:rPr lang="ko-KR" altLang="en-US" sz="400"/>
                  <a:t>과목 평균</a:t>
                </a:r>
                <a:r>
                  <a:rPr lang="en-US" altLang="ko-KR" sz="400"/>
                  <a:t>(</a:t>
                </a:r>
                <a:r>
                  <a:rPr lang="ko-KR" altLang="en-US" sz="400"/>
                  <a:t>점</a:t>
                </a:r>
                <a:r>
                  <a:rPr lang="en-US" altLang="ko-KR" sz="400"/>
                  <a:t>)</a:t>
                </a:r>
              </a:p>
            </p:txBody>
          </p:sp>
          <p:sp>
            <p:nvSpPr>
              <p:cNvPr id="135" name="직사각형 134">
                <a:extLst>
                  <a:ext uri="{FF2B5EF4-FFF2-40B4-BE49-F238E27FC236}">
                    <a16:creationId xmlns:a16="http://schemas.microsoft.com/office/drawing/2014/main" id="{81DB42FB-6E21-E9CE-4DD1-19E32291226B}"/>
                  </a:ext>
                </a:extLst>
              </p:cNvPr>
              <p:cNvSpPr/>
              <p:nvPr/>
            </p:nvSpPr>
            <p:spPr>
              <a:xfrm>
                <a:off x="611018" y="2406344"/>
                <a:ext cx="115200" cy="699147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kumimoji="1" lang="ko-KR" altLang="en-US" sz="1100"/>
              </a:p>
            </p:txBody>
          </p:sp>
          <p:sp>
            <p:nvSpPr>
              <p:cNvPr id="136" name="직사각형 135">
                <a:extLst>
                  <a:ext uri="{FF2B5EF4-FFF2-40B4-BE49-F238E27FC236}">
                    <a16:creationId xmlns:a16="http://schemas.microsoft.com/office/drawing/2014/main" id="{226983B3-23DF-8E24-F693-B4D21D3029C2}"/>
                  </a:ext>
                </a:extLst>
              </p:cNvPr>
              <p:cNvSpPr/>
              <p:nvPr/>
            </p:nvSpPr>
            <p:spPr>
              <a:xfrm>
                <a:off x="473447" y="2458786"/>
                <a:ext cx="90000" cy="648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kumimoji="1" lang="ko-KR" altLang="en-US" sz="1100"/>
              </a:p>
            </p:txBody>
          </p:sp>
          <p:cxnSp>
            <p:nvCxnSpPr>
              <p:cNvPr id="143" name="직선 연결선[R] 142">
                <a:extLst>
                  <a:ext uri="{FF2B5EF4-FFF2-40B4-BE49-F238E27FC236}">
                    <a16:creationId xmlns:a16="http://schemas.microsoft.com/office/drawing/2014/main" id="{B876B0A8-5859-DCB7-0D32-0FF49245EDE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6254" y="2548807"/>
                <a:ext cx="307156" cy="0"/>
              </a:xfrm>
              <a:prstGeom prst="line">
                <a:avLst/>
              </a:prstGeom>
              <a:ln>
                <a:solidFill>
                  <a:srgbClr val="FF7174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4" name="직선 연결선 196">
                <a:extLst>
                  <a:ext uri="{FF2B5EF4-FFF2-40B4-BE49-F238E27FC236}">
                    <a16:creationId xmlns:a16="http://schemas.microsoft.com/office/drawing/2014/main" id="{7AA9B70D-8F87-0CF1-D21A-B519E9E382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0917" y="3105749"/>
                <a:ext cx="317831" cy="0"/>
              </a:xfrm>
              <a:prstGeom prst="line">
                <a:avLst/>
              </a:prstGeom>
              <a:ln w="12700">
                <a:solidFill>
                  <a:schemeClr val="bg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5" name="직선 연결선[R] 294">
                <a:extLst>
                  <a:ext uri="{FF2B5EF4-FFF2-40B4-BE49-F238E27FC236}">
                    <a16:creationId xmlns:a16="http://schemas.microsoft.com/office/drawing/2014/main" id="{5FFE2BDA-EF45-BD55-6F17-E7EFC68A947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-867595" y="2548807"/>
                <a:ext cx="307156" cy="0"/>
              </a:xfrm>
              <a:prstGeom prst="line">
                <a:avLst/>
              </a:prstGeom>
              <a:ln>
                <a:solidFill>
                  <a:srgbClr val="FF7174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4" name="그룹 113">
              <a:extLst>
                <a:ext uri="{FF2B5EF4-FFF2-40B4-BE49-F238E27FC236}">
                  <a16:creationId xmlns:a16="http://schemas.microsoft.com/office/drawing/2014/main" id="{EBE89409-A498-DBE4-7C3D-C2EE4EF7CA20}"/>
                </a:ext>
              </a:extLst>
            </p:cNvPr>
            <p:cNvGrpSpPr/>
            <p:nvPr/>
          </p:nvGrpSpPr>
          <p:grpSpPr>
            <a:xfrm>
              <a:off x="-504705" y="2422910"/>
              <a:ext cx="1626343" cy="792358"/>
              <a:chOff x="-867595" y="2422910"/>
              <a:chExt cx="1626343" cy="792358"/>
            </a:xfrm>
          </p:grpSpPr>
          <p:sp>
            <p:nvSpPr>
              <p:cNvPr id="121" name="TextBox 53">
                <a:extLst>
                  <a:ext uri="{FF2B5EF4-FFF2-40B4-BE49-F238E27FC236}">
                    <a16:creationId xmlns:a16="http://schemas.microsoft.com/office/drawing/2014/main" id="{62B0D78E-9FFA-D649-155A-5234A9FFB1ED}"/>
                  </a:ext>
                </a:extLst>
              </p:cNvPr>
              <p:cNvSpPr txBox="1"/>
              <p:nvPr/>
            </p:nvSpPr>
            <p:spPr>
              <a:xfrm>
                <a:off x="485217" y="3153713"/>
                <a:ext cx="229230" cy="6155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algn="ctr"/>
                <a:r>
                  <a:rPr lang="ko-KR" altLang="en-US" sz="400"/>
                  <a:t>학습량</a:t>
                </a:r>
                <a:r>
                  <a:rPr lang="en-US" altLang="ko-KR" sz="400"/>
                  <a:t>(%)</a:t>
                </a:r>
              </a:p>
            </p:txBody>
          </p:sp>
          <p:sp>
            <p:nvSpPr>
              <p:cNvPr id="122" name="직사각형 121">
                <a:extLst>
                  <a:ext uri="{FF2B5EF4-FFF2-40B4-BE49-F238E27FC236}">
                    <a16:creationId xmlns:a16="http://schemas.microsoft.com/office/drawing/2014/main" id="{C9F8F666-2AD3-7EE9-F4A1-F6EDAF970AD1}"/>
                  </a:ext>
                </a:extLst>
              </p:cNvPr>
              <p:cNvSpPr/>
              <p:nvPr/>
            </p:nvSpPr>
            <p:spPr>
              <a:xfrm>
                <a:off x="611018" y="2422910"/>
                <a:ext cx="115200" cy="684000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kumimoji="1" lang="ko-KR" altLang="en-US" sz="1100"/>
              </a:p>
            </p:txBody>
          </p:sp>
          <p:sp>
            <p:nvSpPr>
              <p:cNvPr id="123" name="직사각형 122">
                <a:extLst>
                  <a:ext uri="{FF2B5EF4-FFF2-40B4-BE49-F238E27FC236}">
                    <a16:creationId xmlns:a16="http://schemas.microsoft.com/office/drawing/2014/main" id="{702CB5D1-8A67-1AAB-8597-2A43FEAD1EB6}"/>
                  </a:ext>
                </a:extLst>
              </p:cNvPr>
              <p:cNvSpPr/>
              <p:nvPr/>
            </p:nvSpPr>
            <p:spPr>
              <a:xfrm>
                <a:off x="473447" y="2495573"/>
                <a:ext cx="90000" cy="61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kumimoji="1" lang="ko-KR" altLang="en-US" sz="1100"/>
              </a:p>
            </p:txBody>
          </p:sp>
          <p:cxnSp>
            <p:nvCxnSpPr>
              <p:cNvPr id="124" name="직선 연결선[R] 123">
                <a:extLst>
                  <a:ext uri="{FF2B5EF4-FFF2-40B4-BE49-F238E27FC236}">
                    <a16:creationId xmlns:a16="http://schemas.microsoft.com/office/drawing/2014/main" id="{0C9E12E9-F924-2BE4-A630-2F18DE5059E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6254" y="2568796"/>
                <a:ext cx="307156" cy="0"/>
              </a:xfrm>
              <a:prstGeom prst="line">
                <a:avLst/>
              </a:prstGeom>
              <a:ln>
                <a:solidFill>
                  <a:srgbClr val="FF7174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5" name="직선 연결선 196">
                <a:extLst>
                  <a:ext uri="{FF2B5EF4-FFF2-40B4-BE49-F238E27FC236}">
                    <a16:creationId xmlns:a16="http://schemas.microsoft.com/office/drawing/2014/main" id="{39531703-FFE8-1BA5-ED0F-1D80A2C0BF4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0917" y="3105749"/>
                <a:ext cx="317831" cy="0"/>
              </a:xfrm>
              <a:prstGeom prst="line">
                <a:avLst/>
              </a:prstGeom>
              <a:ln w="12700">
                <a:solidFill>
                  <a:schemeClr val="bg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" name="직선 연결선[R] 295">
                <a:extLst>
                  <a:ext uri="{FF2B5EF4-FFF2-40B4-BE49-F238E27FC236}">
                    <a16:creationId xmlns:a16="http://schemas.microsoft.com/office/drawing/2014/main" id="{534A1417-25F2-92B2-5EC7-0FFE5834055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-867595" y="2568796"/>
                <a:ext cx="307156" cy="0"/>
              </a:xfrm>
              <a:prstGeom prst="line">
                <a:avLst/>
              </a:prstGeom>
              <a:ln>
                <a:solidFill>
                  <a:srgbClr val="FF7174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5" name="그룹 114">
              <a:extLst>
                <a:ext uri="{FF2B5EF4-FFF2-40B4-BE49-F238E27FC236}">
                  <a16:creationId xmlns:a16="http://schemas.microsoft.com/office/drawing/2014/main" id="{5EA67B22-4920-BEDB-EE2D-19B6B4274224}"/>
                </a:ext>
              </a:extLst>
            </p:cNvPr>
            <p:cNvGrpSpPr/>
            <p:nvPr/>
          </p:nvGrpSpPr>
          <p:grpSpPr>
            <a:xfrm>
              <a:off x="-141815" y="2406344"/>
              <a:ext cx="1626343" cy="808924"/>
              <a:chOff x="-867595" y="2406344"/>
              <a:chExt cx="1626343" cy="808924"/>
            </a:xfrm>
          </p:grpSpPr>
          <p:sp>
            <p:nvSpPr>
              <p:cNvPr id="116" name="TextBox 53">
                <a:extLst>
                  <a:ext uri="{FF2B5EF4-FFF2-40B4-BE49-F238E27FC236}">
                    <a16:creationId xmlns:a16="http://schemas.microsoft.com/office/drawing/2014/main" id="{31E27BB0-8639-1B0A-EF03-D2C9A563B3E4}"/>
                  </a:ext>
                </a:extLst>
              </p:cNvPr>
              <p:cNvSpPr txBox="1"/>
              <p:nvPr/>
            </p:nvSpPr>
            <p:spPr>
              <a:xfrm>
                <a:off x="481210" y="3153713"/>
                <a:ext cx="237245" cy="6155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algn="ctr"/>
                <a:r>
                  <a:rPr lang="ko-KR" altLang="en-US" sz="400" err="1"/>
                  <a:t>정답률</a:t>
                </a:r>
                <a:r>
                  <a:rPr lang="en-US" altLang="ko-KR" sz="400"/>
                  <a:t>(%)</a:t>
                </a:r>
              </a:p>
            </p:txBody>
          </p:sp>
          <p:sp>
            <p:nvSpPr>
              <p:cNvPr id="117" name="직사각형 116">
                <a:extLst>
                  <a:ext uri="{FF2B5EF4-FFF2-40B4-BE49-F238E27FC236}">
                    <a16:creationId xmlns:a16="http://schemas.microsoft.com/office/drawing/2014/main" id="{0FB4DFD0-1957-CC54-762E-DCA71967FC40}"/>
                  </a:ext>
                </a:extLst>
              </p:cNvPr>
              <p:cNvSpPr/>
              <p:nvPr/>
            </p:nvSpPr>
            <p:spPr>
              <a:xfrm>
                <a:off x="611018" y="2406344"/>
                <a:ext cx="115200" cy="699147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kumimoji="1" lang="ko-KR" altLang="en-US" sz="1100"/>
              </a:p>
            </p:txBody>
          </p:sp>
          <p:sp>
            <p:nvSpPr>
              <p:cNvPr id="118" name="직사각형 117">
                <a:extLst>
                  <a:ext uri="{FF2B5EF4-FFF2-40B4-BE49-F238E27FC236}">
                    <a16:creationId xmlns:a16="http://schemas.microsoft.com/office/drawing/2014/main" id="{90CBE87E-1A79-5B2E-B35D-103093AD6D13}"/>
                  </a:ext>
                </a:extLst>
              </p:cNvPr>
              <p:cNvSpPr/>
              <p:nvPr/>
            </p:nvSpPr>
            <p:spPr>
              <a:xfrm>
                <a:off x="473447" y="2529491"/>
                <a:ext cx="90000" cy="576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kumimoji="1" lang="ko-KR" altLang="en-US" sz="1100"/>
              </a:p>
            </p:txBody>
          </p:sp>
          <p:cxnSp>
            <p:nvCxnSpPr>
              <p:cNvPr id="119" name="직선 연결선[R] 118">
                <a:extLst>
                  <a:ext uri="{FF2B5EF4-FFF2-40B4-BE49-F238E27FC236}">
                    <a16:creationId xmlns:a16="http://schemas.microsoft.com/office/drawing/2014/main" id="{B71F44EB-EA8F-9F1D-F146-B1959EBA99E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6254" y="2500839"/>
                <a:ext cx="307156" cy="0"/>
              </a:xfrm>
              <a:prstGeom prst="line">
                <a:avLst/>
              </a:prstGeom>
              <a:ln>
                <a:solidFill>
                  <a:srgbClr val="FF7174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0" name="직선 연결선 196">
                <a:extLst>
                  <a:ext uri="{FF2B5EF4-FFF2-40B4-BE49-F238E27FC236}">
                    <a16:creationId xmlns:a16="http://schemas.microsoft.com/office/drawing/2014/main" id="{35FFFE88-BBE8-BE42-0CCD-F9063CE11F0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0917" y="3105749"/>
                <a:ext cx="317831" cy="0"/>
              </a:xfrm>
              <a:prstGeom prst="line">
                <a:avLst/>
              </a:prstGeom>
              <a:ln w="12700">
                <a:solidFill>
                  <a:schemeClr val="bg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" name="직선 연결선[R] 296">
                <a:extLst>
                  <a:ext uri="{FF2B5EF4-FFF2-40B4-BE49-F238E27FC236}">
                    <a16:creationId xmlns:a16="http://schemas.microsoft.com/office/drawing/2014/main" id="{16ECECA8-C30F-3AE9-225C-DF1784E42E2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-867595" y="2500839"/>
                <a:ext cx="307156" cy="0"/>
              </a:xfrm>
              <a:prstGeom prst="line">
                <a:avLst/>
              </a:prstGeom>
              <a:ln>
                <a:solidFill>
                  <a:srgbClr val="FF7174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62" name="그룹 161">
            <a:extLst>
              <a:ext uri="{FF2B5EF4-FFF2-40B4-BE49-F238E27FC236}">
                <a16:creationId xmlns:a16="http://schemas.microsoft.com/office/drawing/2014/main" id="{C18C69A6-27D4-6A56-00EB-C3425E72D43F}"/>
              </a:ext>
            </a:extLst>
          </p:cNvPr>
          <p:cNvGrpSpPr/>
          <p:nvPr/>
        </p:nvGrpSpPr>
        <p:grpSpPr>
          <a:xfrm>
            <a:off x="7409644" y="3678631"/>
            <a:ext cx="1273326" cy="1799847"/>
            <a:chOff x="311257" y="1555829"/>
            <a:chExt cx="1273326" cy="1799847"/>
          </a:xfrm>
        </p:grpSpPr>
        <p:grpSp>
          <p:nvGrpSpPr>
            <p:cNvPr id="163" name="그룹 162">
              <a:extLst>
                <a:ext uri="{FF2B5EF4-FFF2-40B4-BE49-F238E27FC236}">
                  <a16:creationId xmlns:a16="http://schemas.microsoft.com/office/drawing/2014/main" id="{C000B734-A643-758E-1F77-2DCBA0118869}"/>
                </a:ext>
              </a:extLst>
            </p:cNvPr>
            <p:cNvGrpSpPr/>
            <p:nvPr/>
          </p:nvGrpSpPr>
          <p:grpSpPr>
            <a:xfrm>
              <a:off x="311257" y="1555829"/>
              <a:ext cx="1273326" cy="1799847"/>
              <a:chOff x="311257" y="1555829"/>
              <a:chExt cx="1273326" cy="1799847"/>
            </a:xfrm>
          </p:grpSpPr>
          <p:sp>
            <p:nvSpPr>
              <p:cNvPr id="281" name="모서리가 둥근 직사각형 268">
                <a:extLst>
                  <a:ext uri="{FF2B5EF4-FFF2-40B4-BE49-F238E27FC236}">
                    <a16:creationId xmlns:a16="http://schemas.microsoft.com/office/drawing/2014/main" id="{88647B93-4C6A-9289-40FE-9AF9BC1BB30A}"/>
                  </a:ext>
                </a:extLst>
              </p:cNvPr>
              <p:cNvSpPr/>
              <p:nvPr/>
            </p:nvSpPr>
            <p:spPr>
              <a:xfrm>
                <a:off x="311257" y="1555829"/>
                <a:ext cx="1273326" cy="1799847"/>
              </a:xfrm>
              <a:prstGeom prst="roundRect">
                <a:avLst>
                  <a:gd name="adj" fmla="val 1663"/>
                </a:avLst>
              </a:prstGeom>
              <a:solidFill>
                <a:schemeClr val="bg1"/>
              </a:solidFill>
              <a:ln w="3175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82" name="TextBox 53">
                <a:extLst>
                  <a:ext uri="{FF2B5EF4-FFF2-40B4-BE49-F238E27FC236}">
                    <a16:creationId xmlns:a16="http://schemas.microsoft.com/office/drawing/2014/main" id="{8EAD40D2-92C5-B30D-227A-A954292B48E1}"/>
                  </a:ext>
                </a:extLst>
              </p:cNvPr>
              <p:cNvSpPr txBox="1"/>
              <p:nvPr/>
            </p:nvSpPr>
            <p:spPr>
              <a:xfrm>
                <a:off x="371916" y="3067085"/>
                <a:ext cx="30458" cy="6155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altLang="ko-KR" sz="400" b="1"/>
                  <a:t>0</a:t>
                </a:r>
              </a:p>
            </p:txBody>
          </p:sp>
          <p:sp>
            <p:nvSpPr>
              <p:cNvPr id="283" name="TextBox 53">
                <a:extLst>
                  <a:ext uri="{FF2B5EF4-FFF2-40B4-BE49-F238E27FC236}">
                    <a16:creationId xmlns:a16="http://schemas.microsoft.com/office/drawing/2014/main" id="{7B6A79B6-54EA-6A81-CCB4-AD39CC2AB106}"/>
                  </a:ext>
                </a:extLst>
              </p:cNvPr>
              <p:cNvSpPr txBox="1"/>
              <p:nvPr/>
            </p:nvSpPr>
            <p:spPr>
              <a:xfrm>
                <a:off x="357489" y="2698918"/>
                <a:ext cx="60914" cy="6155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altLang="ko-KR" sz="400" b="1"/>
                  <a:t>50</a:t>
                </a:r>
              </a:p>
            </p:txBody>
          </p:sp>
          <p:sp>
            <p:nvSpPr>
              <p:cNvPr id="284" name="TextBox 53">
                <a:extLst>
                  <a:ext uri="{FF2B5EF4-FFF2-40B4-BE49-F238E27FC236}">
                    <a16:creationId xmlns:a16="http://schemas.microsoft.com/office/drawing/2014/main" id="{550A00B8-422D-28FD-C570-047CEBEA8A82}"/>
                  </a:ext>
                </a:extLst>
              </p:cNvPr>
              <p:cNvSpPr txBox="1"/>
              <p:nvPr/>
            </p:nvSpPr>
            <p:spPr>
              <a:xfrm>
                <a:off x="343062" y="2330751"/>
                <a:ext cx="91372" cy="6155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altLang="ko-KR" sz="400" b="1"/>
                  <a:t>100</a:t>
                </a:r>
              </a:p>
            </p:txBody>
          </p:sp>
        </p:grpSp>
        <p:grpSp>
          <p:nvGrpSpPr>
            <p:cNvPr id="164" name="그룹 163">
              <a:extLst>
                <a:ext uri="{FF2B5EF4-FFF2-40B4-BE49-F238E27FC236}">
                  <a16:creationId xmlns:a16="http://schemas.microsoft.com/office/drawing/2014/main" id="{8D4721BC-1BA5-60D3-BF1E-9FAC6AA7CF0D}"/>
                </a:ext>
              </a:extLst>
            </p:cNvPr>
            <p:cNvGrpSpPr/>
            <p:nvPr/>
          </p:nvGrpSpPr>
          <p:grpSpPr>
            <a:xfrm>
              <a:off x="391019" y="1640958"/>
              <a:ext cx="1135348" cy="528489"/>
              <a:chOff x="391019" y="1640958"/>
              <a:chExt cx="1135348" cy="528489"/>
            </a:xfrm>
          </p:grpSpPr>
          <p:sp>
            <p:nvSpPr>
              <p:cNvPr id="269" name="텍스트 상자 68">
                <a:extLst>
                  <a:ext uri="{FF2B5EF4-FFF2-40B4-BE49-F238E27FC236}">
                    <a16:creationId xmlns:a16="http://schemas.microsoft.com/office/drawing/2014/main" id="{EB90E115-68C5-5685-C510-8AB2D9EF9309}"/>
                  </a:ext>
                </a:extLst>
              </p:cNvPr>
              <p:cNvSpPr txBox="1"/>
              <p:nvPr/>
            </p:nvSpPr>
            <p:spPr>
              <a:xfrm>
                <a:off x="657602" y="1644983"/>
                <a:ext cx="384721" cy="15388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kumimoji="1" lang="ko-KR" altLang="en-US" sz="1000" b="1"/>
                  <a:t>하도현</a:t>
                </a:r>
                <a:endParaRPr kumimoji="1" lang="ko-KR" altLang="en-US" sz="1050" b="1"/>
              </a:p>
            </p:txBody>
          </p:sp>
          <p:grpSp>
            <p:nvGrpSpPr>
              <p:cNvPr id="270" name="그룹 269">
                <a:extLst>
                  <a:ext uri="{FF2B5EF4-FFF2-40B4-BE49-F238E27FC236}">
                    <a16:creationId xmlns:a16="http://schemas.microsoft.com/office/drawing/2014/main" id="{861BA701-4B73-2332-ED68-6F1B43EF57C2}"/>
                  </a:ext>
                </a:extLst>
              </p:cNvPr>
              <p:cNvGrpSpPr/>
              <p:nvPr/>
            </p:nvGrpSpPr>
            <p:grpSpPr>
              <a:xfrm>
                <a:off x="391019" y="1644983"/>
                <a:ext cx="226079" cy="234216"/>
                <a:chOff x="4249387" y="2869128"/>
                <a:chExt cx="226079" cy="234216"/>
              </a:xfrm>
            </p:grpSpPr>
            <p:sp>
              <p:nvSpPr>
                <p:cNvPr id="279" name="타원 278">
                  <a:extLst>
                    <a:ext uri="{FF2B5EF4-FFF2-40B4-BE49-F238E27FC236}">
                      <a16:creationId xmlns:a16="http://schemas.microsoft.com/office/drawing/2014/main" id="{11B4A3E2-BD58-144F-52AA-3D64DD5C5A08}"/>
                    </a:ext>
                  </a:extLst>
                </p:cNvPr>
                <p:cNvSpPr/>
                <p:nvPr/>
              </p:nvSpPr>
              <p:spPr>
                <a:xfrm>
                  <a:off x="4264232" y="2869128"/>
                  <a:ext cx="199841" cy="19938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none" lIns="0" tIns="0" rIns="0" bIns="0" rtlCol="0" anchor="ctr"/>
                <a:lstStyle/>
                <a:p>
                  <a:pPr algn="ctr"/>
                  <a:endParaRPr lang="x-none" altLang="en-US" sz="400" b="1">
                    <a:latin typeface="Malgun Gothic" panose="020B0503020000020004" pitchFamily="34" charset="-127"/>
                    <a:ea typeface="Malgun Gothic" panose="020B0503020000020004" pitchFamily="34" charset="-127"/>
                  </a:endParaRPr>
                </a:p>
              </p:txBody>
            </p:sp>
            <p:pic>
              <p:nvPicPr>
                <p:cNvPr id="280" name="그래픽 279" descr="사용자 단색으로 채워진">
                  <a:extLst>
                    <a:ext uri="{FF2B5EF4-FFF2-40B4-BE49-F238E27FC236}">
                      <a16:creationId xmlns:a16="http://schemas.microsoft.com/office/drawing/2014/main" id="{AF9FD8C9-1AA3-F98B-92E5-1A0A40D22962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249387" y="2877265"/>
                  <a:ext cx="226079" cy="226079"/>
                </a:xfrm>
                <a:prstGeom prst="rect">
                  <a:avLst/>
                </a:prstGeom>
              </p:spPr>
            </p:pic>
          </p:grpSp>
          <p:pic>
            <p:nvPicPr>
              <p:cNvPr id="271" name="그래픽 270" descr="위쪽 캐럿 단색으로 채워진">
                <a:extLst>
                  <a:ext uri="{FF2B5EF4-FFF2-40B4-BE49-F238E27FC236}">
                    <a16:creationId xmlns:a16="http://schemas.microsoft.com/office/drawing/2014/main" id="{7CE7BC97-71EC-F19D-FC79-6DE266842F3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96DAC541-7B7A-43D3-8B79-37D633B846F1}">
                    <asvg:svgBlip xmlns:asvg="http://schemas.microsoft.com/office/drawing/2016/SVG/main" r:embed="rId7"/>
                  </a:ext>
                </a:extLst>
              </a:blip>
              <a:stretch>
                <a:fillRect/>
              </a:stretch>
            </p:blipFill>
            <p:spPr>
              <a:xfrm rot="5400000">
                <a:off x="1374238" y="1640958"/>
                <a:ext cx="152129" cy="152129"/>
              </a:xfrm>
              <a:prstGeom prst="rect">
                <a:avLst/>
              </a:prstGeom>
            </p:spPr>
          </p:pic>
          <p:grpSp>
            <p:nvGrpSpPr>
              <p:cNvPr id="272" name="그룹 271">
                <a:extLst>
                  <a:ext uri="{FF2B5EF4-FFF2-40B4-BE49-F238E27FC236}">
                    <a16:creationId xmlns:a16="http://schemas.microsoft.com/office/drawing/2014/main" id="{0E69EA88-A970-73A0-CC1A-B18F25325E2B}"/>
                  </a:ext>
                </a:extLst>
              </p:cNvPr>
              <p:cNvGrpSpPr/>
              <p:nvPr/>
            </p:nvGrpSpPr>
            <p:grpSpPr>
              <a:xfrm>
                <a:off x="402284" y="2089101"/>
                <a:ext cx="1067260" cy="80346"/>
                <a:chOff x="402284" y="2089101"/>
                <a:chExt cx="1067260" cy="80346"/>
              </a:xfrm>
            </p:grpSpPr>
            <p:sp>
              <p:nvSpPr>
                <p:cNvPr id="273" name="TextBox 53">
                  <a:extLst>
                    <a:ext uri="{FF2B5EF4-FFF2-40B4-BE49-F238E27FC236}">
                      <a16:creationId xmlns:a16="http://schemas.microsoft.com/office/drawing/2014/main" id="{5033A574-2676-8A42-BC12-C430A7380442}"/>
                    </a:ext>
                  </a:extLst>
                </p:cNvPr>
                <p:cNvSpPr txBox="1"/>
                <p:nvPr/>
              </p:nvSpPr>
              <p:spPr>
                <a:xfrm>
                  <a:off x="508413" y="2092503"/>
                  <a:ext cx="192360" cy="76944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r>
                    <a:rPr lang="ko-KR" altLang="en-US" sz="500"/>
                    <a:t>지난달</a:t>
                  </a:r>
                  <a:endParaRPr lang="en-US" altLang="ko-KR" sz="500"/>
                </a:p>
              </p:txBody>
            </p:sp>
            <p:sp>
              <p:nvSpPr>
                <p:cNvPr id="274" name="TextBox 53">
                  <a:extLst>
                    <a:ext uri="{FF2B5EF4-FFF2-40B4-BE49-F238E27FC236}">
                      <a16:creationId xmlns:a16="http://schemas.microsoft.com/office/drawing/2014/main" id="{D7321D89-F813-6290-BBE2-E0C4F7F9AC89}"/>
                    </a:ext>
                  </a:extLst>
                </p:cNvPr>
                <p:cNvSpPr txBox="1"/>
                <p:nvPr/>
              </p:nvSpPr>
              <p:spPr>
                <a:xfrm>
                  <a:off x="869914" y="2092503"/>
                  <a:ext cx="192360" cy="76944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r>
                    <a:rPr lang="ko-KR" altLang="en-US" sz="500" err="1"/>
                    <a:t>이번달</a:t>
                  </a:r>
                  <a:endParaRPr lang="en-US" altLang="ko-KR" sz="500"/>
                </a:p>
              </p:txBody>
            </p:sp>
            <p:sp>
              <p:nvSpPr>
                <p:cNvPr id="275" name="직사각형 274">
                  <a:extLst>
                    <a:ext uri="{FF2B5EF4-FFF2-40B4-BE49-F238E27FC236}">
                      <a16:creationId xmlns:a16="http://schemas.microsoft.com/office/drawing/2014/main" id="{A5984C49-984B-E2E1-E2BC-C146827F0411}"/>
                    </a:ext>
                  </a:extLst>
                </p:cNvPr>
                <p:cNvSpPr/>
                <p:nvPr/>
              </p:nvSpPr>
              <p:spPr>
                <a:xfrm>
                  <a:off x="402284" y="2094975"/>
                  <a:ext cx="72787" cy="72000"/>
                </a:xfrm>
                <a:prstGeom prst="rect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/>
                <a:p>
                  <a:pPr algn="ctr"/>
                  <a:endParaRPr kumimoji="1" lang="ko-KR" altLang="en-US" sz="1100"/>
                </a:p>
              </p:txBody>
            </p:sp>
            <p:sp>
              <p:nvSpPr>
                <p:cNvPr id="276" name="직사각형 275">
                  <a:extLst>
                    <a:ext uri="{FF2B5EF4-FFF2-40B4-BE49-F238E27FC236}">
                      <a16:creationId xmlns:a16="http://schemas.microsoft.com/office/drawing/2014/main" id="{B3541D33-11D6-5E74-5B79-F0DD0BD2012A}"/>
                    </a:ext>
                  </a:extLst>
                </p:cNvPr>
                <p:cNvSpPr/>
                <p:nvPr/>
              </p:nvSpPr>
              <p:spPr>
                <a:xfrm>
                  <a:off x="763786" y="2094975"/>
                  <a:ext cx="72787" cy="720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/>
                <a:p>
                  <a:pPr algn="ctr"/>
                  <a:endParaRPr kumimoji="1" lang="ko-KR" altLang="en-US" sz="1100"/>
                </a:p>
              </p:txBody>
            </p:sp>
            <p:cxnSp>
              <p:nvCxnSpPr>
                <p:cNvPr id="277" name="직선 연결선[R] 276">
                  <a:extLst>
                    <a:ext uri="{FF2B5EF4-FFF2-40B4-BE49-F238E27FC236}">
                      <a16:creationId xmlns:a16="http://schemas.microsoft.com/office/drawing/2014/main" id="{84EC651A-4D44-BBCA-F92F-DCF242D0C04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86780" y="2129684"/>
                  <a:ext cx="72000" cy="0"/>
                </a:xfrm>
                <a:prstGeom prst="line">
                  <a:avLst/>
                </a:prstGeom>
                <a:ln>
                  <a:solidFill>
                    <a:srgbClr val="FF7174"/>
                  </a:solidFill>
                  <a:prstDash val="sys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78" name="TextBox 53">
                  <a:extLst>
                    <a:ext uri="{FF2B5EF4-FFF2-40B4-BE49-F238E27FC236}">
                      <a16:creationId xmlns:a16="http://schemas.microsoft.com/office/drawing/2014/main" id="{9C49936C-76AE-963F-9DF9-1B6B36E79DCF}"/>
                    </a:ext>
                  </a:extLst>
                </p:cNvPr>
                <p:cNvSpPr txBox="1"/>
                <p:nvPr/>
              </p:nvSpPr>
              <p:spPr>
                <a:xfrm>
                  <a:off x="1190621" y="2089101"/>
                  <a:ext cx="278923" cy="76944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r>
                    <a:rPr lang="ko-KR" altLang="en-US" sz="500"/>
                    <a:t>과목 평균</a:t>
                  </a:r>
                  <a:endParaRPr lang="en-US" altLang="ko-KR" sz="500"/>
                </a:p>
              </p:txBody>
            </p:sp>
          </p:grpSp>
        </p:grpSp>
        <p:grpSp>
          <p:nvGrpSpPr>
            <p:cNvPr id="165" name="그룹 164">
              <a:extLst>
                <a:ext uri="{FF2B5EF4-FFF2-40B4-BE49-F238E27FC236}">
                  <a16:creationId xmlns:a16="http://schemas.microsoft.com/office/drawing/2014/main" id="{73A6A1BA-60A4-948E-43AE-D907012B5AD7}"/>
                </a:ext>
              </a:extLst>
            </p:cNvPr>
            <p:cNvGrpSpPr/>
            <p:nvPr/>
          </p:nvGrpSpPr>
          <p:grpSpPr>
            <a:xfrm>
              <a:off x="440917" y="2406344"/>
              <a:ext cx="317831" cy="808924"/>
              <a:chOff x="440917" y="2406344"/>
              <a:chExt cx="317831" cy="808924"/>
            </a:xfrm>
          </p:grpSpPr>
          <p:sp>
            <p:nvSpPr>
              <p:cNvPr id="221" name="TextBox 53">
                <a:extLst>
                  <a:ext uri="{FF2B5EF4-FFF2-40B4-BE49-F238E27FC236}">
                    <a16:creationId xmlns:a16="http://schemas.microsoft.com/office/drawing/2014/main" id="{A9B203B5-84A9-F96B-31DE-5FD15618AB72}"/>
                  </a:ext>
                </a:extLst>
              </p:cNvPr>
              <p:cNvSpPr txBox="1"/>
              <p:nvPr/>
            </p:nvSpPr>
            <p:spPr>
              <a:xfrm>
                <a:off x="446745" y="3153713"/>
                <a:ext cx="306174" cy="6155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algn="ctr"/>
                <a:r>
                  <a:rPr lang="ko-KR" altLang="en-US" sz="400"/>
                  <a:t>과목 평균</a:t>
                </a:r>
                <a:r>
                  <a:rPr lang="en-US" altLang="ko-KR" sz="400"/>
                  <a:t>(</a:t>
                </a:r>
                <a:r>
                  <a:rPr lang="ko-KR" altLang="en-US" sz="400"/>
                  <a:t>점</a:t>
                </a:r>
                <a:r>
                  <a:rPr lang="en-US" altLang="ko-KR" sz="400"/>
                  <a:t>)</a:t>
                </a:r>
              </a:p>
            </p:txBody>
          </p:sp>
          <p:sp>
            <p:nvSpPr>
              <p:cNvPr id="251" name="직사각형 250">
                <a:extLst>
                  <a:ext uri="{FF2B5EF4-FFF2-40B4-BE49-F238E27FC236}">
                    <a16:creationId xmlns:a16="http://schemas.microsoft.com/office/drawing/2014/main" id="{0F14652D-4969-6460-B0CF-E29790D8C160}"/>
                  </a:ext>
                </a:extLst>
              </p:cNvPr>
              <p:cNvSpPr/>
              <p:nvPr/>
            </p:nvSpPr>
            <p:spPr>
              <a:xfrm>
                <a:off x="611018" y="2406344"/>
                <a:ext cx="115200" cy="699147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kumimoji="1" lang="ko-KR" altLang="en-US" sz="1100"/>
              </a:p>
            </p:txBody>
          </p:sp>
          <p:sp>
            <p:nvSpPr>
              <p:cNvPr id="258" name="직사각형 257">
                <a:extLst>
                  <a:ext uri="{FF2B5EF4-FFF2-40B4-BE49-F238E27FC236}">
                    <a16:creationId xmlns:a16="http://schemas.microsoft.com/office/drawing/2014/main" id="{CEEED00D-294E-5525-A414-9903764027C9}"/>
                  </a:ext>
                </a:extLst>
              </p:cNvPr>
              <p:cNvSpPr/>
              <p:nvPr/>
            </p:nvSpPr>
            <p:spPr>
              <a:xfrm>
                <a:off x="473447" y="2565491"/>
                <a:ext cx="90000" cy="540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kumimoji="1" lang="ko-KR" altLang="en-US" sz="1100"/>
              </a:p>
            </p:txBody>
          </p:sp>
          <p:cxnSp>
            <p:nvCxnSpPr>
              <p:cNvPr id="267" name="직선 연결선[R] 266">
                <a:extLst>
                  <a:ext uri="{FF2B5EF4-FFF2-40B4-BE49-F238E27FC236}">
                    <a16:creationId xmlns:a16="http://schemas.microsoft.com/office/drawing/2014/main" id="{EF46120D-F812-5C93-1682-5D3171645D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6254" y="2548807"/>
                <a:ext cx="307156" cy="0"/>
              </a:xfrm>
              <a:prstGeom prst="line">
                <a:avLst/>
              </a:prstGeom>
              <a:ln>
                <a:solidFill>
                  <a:srgbClr val="FF7174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직선 연결선 196">
                <a:extLst>
                  <a:ext uri="{FF2B5EF4-FFF2-40B4-BE49-F238E27FC236}">
                    <a16:creationId xmlns:a16="http://schemas.microsoft.com/office/drawing/2014/main" id="{53D46048-5A82-0F5A-4F17-0C427AAA4E9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0917" y="3105749"/>
                <a:ext cx="317831" cy="0"/>
              </a:xfrm>
              <a:prstGeom prst="line">
                <a:avLst/>
              </a:prstGeom>
              <a:ln w="12700">
                <a:solidFill>
                  <a:schemeClr val="bg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6" name="그룹 165">
              <a:extLst>
                <a:ext uri="{FF2B5EF4-FFF2-40B4-BE49-F238E27FC236}">
                  <a16:creationId xmlns:a16="http://schemas.microsoft.com/office/drawing/2014/main" id="{C71C1CA4-F393-5CA7-1CFC-71B4F198BBAC}"/>
                </a:ext>
              </a:extLst>
            </p:cNvPr>
            <p:cNvGrpSpPr/>
            <p:nvPr/>
          </p:nvGrpSpPr>
          <p:grpSpPr>
            <a:xfrm>
              <a:off x="803807" y="2457491"/>
              <a:ext cx="317831" cy="757777"/>
              <a:chOff x="440917" y="2457491"/>
              <a:chExt cx="317831" cy="757777"/>
            </a:xfrm>
          </p:grpSpPr>
          <p:sp>
            <p:nvSpPr>
              <p:cNvPr id="173" name="TextBox 53">
                <a:extLst>
                  <a:ext uri="{FF2B5EF4-FFF2-40B4-BE49-F238E27FC236}">
                    <a16:creationId xmlns:a16="http://schemas.microsoft.com/office/drawing/2014/main" id="{E3A6FECC-8F4A-1AC1-0727-65019ABD9B35}"/>
                  </a:ext>
                </a:extLst>
              </p:cNvPr>
              <p:cNvSpPr txBox="1"/>
              <p:nvPr/>
            </p:nvSpPr>
            <p:spPr>
              <a:xfrm>
                <a:off x="485217" y="3153713"/>
                <a:ext cx="229230" cy="6155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algn="ctr"/>
                <a:r>
                  <a:rPr lang="ko-KR" altLang="en-US" sz="400"/>
                  <a:t>학습량</a:t>
                </a:r>
                <a:r>
                  <a:rPr lang="en-US" altLang="ko-KR" sz="400"/>
                  <a:t>(%)</a:t>
                </a:r>
              </a:p>
            </p:txBody>
          </p:sp>
          <p:sp>
            <p:nvSpPr>
              <p:cNvPr id="174" name="직사각형 173">
                <a:extLst>
                  <a:ext uri="{FF2B5EF4-FFF2-40B4-BE49-F238E27FC236}">
                    <a16:creationId xmlns:a16="http://schemas.microsoft.com/office/drawing/2014/main" id="{8AB03500-DDA9-0759-347A-C25D94A6104C}"/>
                  </a:ext>
                </a:extLst>
              </p:cNvPr>
              <p:cNvSpPr/>
              <p:nvPr/>
            </p:nvSpPr>
            <p:spPr>
              <a:xfrm>
                <a:off x="611018" y="2508156"/>
                <a:ext cx="115200" cy="597335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kumimoji="1" lang="ko-KR" altLang="en-US" sz="1100"/>
              </a:p>
            </p:txBody>
          </p:sp>
          <p:sp>
            <p:nvSpPr>
              <p:cNvPr id="218" name="직사각형 217">
                <a:extLst>
                  <a:ext uri="{FF2B5EF4-FFF2-40B4-BE49-F238E27FC236}">
                    <a16:creationId xmlns:a16="http://schemas.microsoft.com/office/drawing/2014/main" id="{EA2CDE98-8AAA-6BFE-49B0-FFFF85E995DF}"/>
                  </a:ext>
                </a:extLst>
              </p:cNvPr>
              <p:cNvSpPr/>
              <p:nvPr/>
            </p:nvSpPr>
            <p:spPr>
              <a:xfrm>
                <a:off x="473447" y="2457491"/>
                <a:ext cx="90000" cy="648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kumimoji="1" lang="ko-KR" altLang="en-US" sz="1100"/>
              </a:p>
            </p:txBody>
          </p:sp>
          <p:cxnSp>
            <p:nvCxnSpPr>
              <p:cNvPr id="219" name="직선 연결선[R] 218">
                <a:extLst>
                  <a:ext uri="{FF2B5EF4-FFF2-40B4-BE49-F238E27FC236}">
                    <a16:creationId xmlns:a16="http://schemas.microsoft.com/office/drawing/2014/main" id="{AB9B1ACD-191B-2F0F-8C31-52C6B13D443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6254" y="2568796"/>
                <a:ext cx="307156" cy="0"/>
              </a:xfrm>
              <a:prstGeom prst="line">
                <a:avLst/>
              </a:prstGeom>
              <a:ln>
                <a:solidFill>
                  <a:srgbClr val="FF7174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0" name="직선 연결선 196">
                <a:extLst>
                  <a:ext uri="{FF2B5EF4-FFF2-40B4-BE49-F238E27FC236}">
                    <a16:creationId xmlns:a16="http://schemas.microsoft.com/office/drawing/2014/main" id="{5DFB74F4-5042-5E05-9982-323AF2F49BE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0917" y="3105749"/>
                <a:ext cx="317831" cy="0"/>
              </a:xfrm>
              <a:prstGeom prst="line">
                <a:avLst/>
              </a:prstGeom>
              <a:ln w="12700">
                <a:solidFill>
                  <a:schemeClr val="bg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7" name="그룹 166">
              <a:extLst>
                <a:ext uri="{FF2B5EF4-FFF2-40B4-BE49-F238E27FC236}">
                  <a16:creationId xmlns:a16="http://schemas.microsoft.com/office/drawing/2014/main" id="{D4AE3241-0D52-A76E-F8A3-1BE47D5DFEF9}"/>
                </a:ext>
              </a:extLst>
            </p:cNvPr>
            <p:cNvGrpSpPr/>
            <p:nvPr/>
          </p:nvGrpSpPr>
          <p:grpSpPr>
            <a:xfrm>
              <a:off x="1166697" y="2406344"/>
              <a:ext cx="317831" cy="808924"/>
              <a:chOff x="440917" y="2406344"/>
              <a:chExt cx="317831" cy="808924"/>
            </a:xfrm>
          </p:grpSpPr>
          <p:sp>
            <p:nvSpPr>
              <p:cNvPr id="168" name="TextBox 53">
                <a:extLst>
                  <a:ext uri="{FF2B5EF4-FFF2-40B4-BE49-F238E27FC236}">
                    <a16:creationId xmlns:a16="http://schemas.microsoft.com/office/drawing/2014/main" id="{A387DD41-3BBE-5CDB-4742-1BFA6835D905}"/>
                  </a:ext>
                </a:extLst>
              </p:cNvPr>
              <p:cNvSpPr txBox="1"/>
              <p:nvPr/>
            </p:nvSpPr>
            <p:spPr>
              <a:xfrm>
                <a:off x="481210" y="3153713"/>
                <a:ext cx="237245" cy="6155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algn="ctr"/>
                <a:r>
                  <a:rPr lang="ko-KR" altLang="en-US" sz="400" err="1"/>
                  <a:t>정답률</a:t>
                </a:r>
                <a:r>
                  <a:rPr lang="en-US" altLang="ko-KR" sz="400"/>
                  <a:t>(%)</a:t>
                </a:r>
              </a:p>
            </p:txBody>
          </p:sp>
          <p:sp>
            <p:nvSpPr>
              <p:cNvPr id="169" name="직사각형 168">
                <a:extLst>
                  <a:ext uri="{FF2B5EF4-FFF2-40B4-BE49-F238E27FC236}">
                    <a16:creationId xmlns:a16="http://schemas.microsoft.com/office/drawing/2014/main" id="{1BA42616-A889-CDFB-7011-0B4116277ADC}"/>
                  </a:ext>
                </a:extLst>
              </p:cNvPr>
              <p:cNvSpPr/>
              <p:nvPr/>
            </p:nvSpPr>
            <p:spPr>
              <a:xfrm>
                <a:off x="611018" y="2406344"/>
                <a:ext cx="115200" cy="699147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kumimoji="1" lang="ko-KR" altLang="en-US" sz="1100"/>
              </a:p>
            </p:txBody>
          </p:sp>
          <p:sp>
            <p:nvSpPr>
              <p:cNvPr id="170" name="직사각형 169">
                <a:extLst>
                  <a:ext uri="{FF2B5EF4-FFF2-40B4-BE49-F238E27FC236}">
                    <a16:creationId xmlns:a16="http://schemas.microsoft.com/office/drawing/2014/main" id="{CB202B95-EB07-AEBE-A783-86B630D89B74}"/>
                  </a:ext>
                </a:extLst>
              </p:cNvPr>
              <p:cNvSpPr/>
              <p:nvPr/>
            </p:nvSpPr>
            <p:spPr>
              <a:xfrm>
                <a:off x="473447" y="2493491"/>
                <a:ext cx="90000" cy="61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kumimoji="1" lang="ko-KR" altLang="en-US" sz="1100"/>
              </a:p>
            </p:txBody>
          </p:sp>
          <p:cxnSp>
            <p:nvCxnSpPr>
              <p:cNvPr id="171" name="직선 연결선[R] 170">
                <a:extLst>
                  <a:ext uri="{FF2B5EF4-FFF2-40B4-BE49-F238E27FC236}">
                    <a16:creationId xmlns:a16="http://schemas.microsoft.com/office/drawing/2014/main" id="{33BC6527-00FC-C96D-6BB6-FDAAEB721FF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6254" y="2500839"/>
                <a:ext cx="307156" cy="0"/>
              </a:xfrm>
              <a:prstGeom prst="line">
                <a:avLst/>
              </a:prstGeom>
              <a:ln>
                <a:solidFill>
                  <a:srgbClr val="FF7174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직선 연결선 196">
                <a:extLst>
                  <a:ext uri="{FF2B5EF4-FFF2-40B4-BE49-F238E27FC236}">
                    <a16:creationId xmlns:a16="http://schemas.microsoft.com/office/drawing/2014/main" id="{B944B249-B7FC-F4BF-53E9-7D672F676C6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0917" y="3105749"/>
                <a:ext cx="317831" cy="0"/>
              </a:xfrm>
              <a:prstGeom prst="line">
                <a:avLst/>
              </a:prstGeom>
              <a:ln w="12700">
                <a:solidFill>
                  <a:schemeClr val="bg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7" name="타원 6">
            <a:extLst>
              <a:ext uri="{FF2B5EF4-FFF2-40B4-BE49-F238E27FC236}">
                <a16:creationId xmlns:a16="http://schemas.microsoft.com/office/drawing/2014/main" id="{AF1B260D-A717-3D3A-8489-DD513A414336}"/>
              </a:ext>
            </a:extLst>
          </p:cNvPr>
          <p:cNvSpPr/>
          <p:nvPr/>
        </p:nvSpPr>
        <p:spPr>
          <a:xfrm>
            <a:off x="1667205" y="2344334"/>
            <a:ext cx="316751" cy="316751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8" name="타원 7">
            <a:extLst>
              <a:ext uri="{FF2B5EF4-FFF2-40B4-BE49-F238E27FC236}">
                <a16:creationId xmlns:a16="http://schemas.microsoft.com/office/drawing/2014/main" id="{FA991AD9-0D4C-005C-2F30-77F681632B41}"/>
              </a:ext>
            </a:extLst>
          </p:cNvPr>
          <p:cNvSpPr/>
          <p:nvPr/>
        </p:nvSpPr>
        <p:spPr>
          <a:xfrm>
            <a:off x="640510" y="2601007"/>
            <a:ext cx="316751" cy="316751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0" name="타원 9">
            <a:extLst>
              <a:ext uri="{FF2B5EF4-FFF2-40B4-BE49-F238E27FC236}">
                <a16:creationId xmlns:a16="http://schemas.microsoft.com/office/drawing/2014/main" id="{0AAC4DD2-FAFC-D6CD-31C8-C65702AFF629}"/>
              </a:ext>
            </a:extLst>
          </p:cNvPr>
          <p:cNvSpPr/>
          <p:nvPr/>
        </p:nvSpPr>
        <p:spPr>
          <a:xfrm>
            <a:off x="2661815" y="2547534"/>
            <a:ext cx="316751" cy="316751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1" name="타원 10">
            <a:extLst>
              <a:ext uri="{FF2B5EF4-FFF2-40B4-BE49-F238E27FC236}">
                <a16:creationId xmlns:a16="http://schemas.microsoft.com/office/drawing/2014/main" id="{CF56B704-556C-EAB0-F5AA-C2DD6190C2F1}"/>
              </a:ext>
            </a:extLst>
          </p:cNvPr>
          <p:cNvSpPr/>
          <p:nvPr/>
        </p:nvSpPr>
        <p:spPr>
          <a:xfrm>
            <a:off x="3736636" y="2248082"/>
            <a:ext cx="316751" cy="316751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grpSp>
        <p:nvGrpSpPr>
          <p:cNvPr id="325" name="그룹 324">
            <a:extLst>
              <a:ext uri="{FF2B5EF4-FFF2-40B4-BE49-F238E27FC236}">
                <a16:creationId xmlns:a16="http://schemas.microsoft.com/office/drawing/2014/main" id="{54C5726B-86BE-CC1A-77C6-3BD5064D4EB1}"/>
              </a:ext>
            </a:extLst>
          </p:cNvPr>
          <p:cNvGrpSpPr/>
          <p:nvPr/>
        </p:nvGrpSpPr>
        <p:grpSpPr>
          <a:xfrm>
            <a:off x="434862" y="4091411"/>
            <a:ext cx="2226947" cy="659826"/>
            <a:chOff x="352617" y="4399258"/>
            <a:chExt cx="2226947" cy="659826"/>
          </a:xfrm>
        </p:grpSpPr>
        <p:grpSp>
          <p:nvGrpSpPr>
            <p:cNvPr id="292" name="그룹 31">
              <a:extLst>
                <a:ext uri="{FF2B5EF4-FFF2-40B4-BE49-F238E27FC236}">
                  <a16:creationId xmlns:a16="http://schemas.microsoft.com/office/drawing/2014/main" id="{1F07E6DF-6306-4EDA-3991-689EB383370B}"/>
                </a:ext>
              </a:extLst>
            </p:cNvPr>
            <p:cNvGrpSpPr/>
            <p:nvPr/>
          </p:nvGrpSpPr>
          <p:grpSpPr>
            <a:xfrm>
              <a:off x="1108231" y="4399260"/>
              <a:ext cx="715719" cy="659824"/>
              <a:chOff x="6687990" y="1483112"/>
              <a:chExt cx="602633" cy="555570"/>
            </a:xfrm>
          </p:grpSpPr>
          <p:sp>
            <p:nvSpPr>
              <p:cNvPr id="293" name="모서리가 둥근 직사각형">
                <a:extLst>
                  <a:ext uri="{FF2B5EF4-FFF2-40B4-BE49-F238E27FC236}">
                    <a16:creationId xmlns:a16="http://schemas.microsoft.com/office/drawing/2014/main" id="{3E0DED9C-F980-0139-00B7-CFEC65F1AB9D}"/>
                  </a:ext>
                </a:extLst>
              </p:cNvPr>
              <p:cNvSpPr/>
              <p:nvPr/>
            </p:nvSpPr>
            <p:spPr>
              <a:xfrm>
                <a:off x="6687990" y="1483112"/>
                <a:ext cx="599750" cy="555570"/>
              </a:xfrm>
              <a:prstGeom prst="roundRect">
                <a:avLst>
                  <a:gd name="adj" fmla="val 0"/>
                </a:avLst>
              </a:prstGeom>
              <a:noFill/>
              <a:ln w="6350" cap="flat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miter lim="400000"/>
              </a:ln>
              <a:effectLst/>
            </p:spPr>
            <p:txBody>
              <a:bodyPr wrap="square" lIns="35719" tIns="35719" rIns="35719" bIns="35719" numCol="1" anchor="ctr">
                <a:noAutofit/>
              </a:bodyPr>
              <a:lstStyle/>
              <a:p>
                <a:pPr>
                  <a:defRPr sz="3200">
                    <a:solidFill>
                      <a:srgbClr val="FFFFFF"/>
                    </a:solidFill>
                  </a:defRPr>
                </a:pPr>
                <a:endParaRPr sz="3200" b="1">
                  <a:solidFill>
                    <a:srgbClr val="FFFFFF"/>
                  </a:solidFill>
                  <a:ea typeface="맑은 고딕" panose="020B0503020000020004" pitchFamily="50" charset="-127"/>
                </a:endParaRPr>
              </a:p>
            </p:txBody>
          </p:sp>
          <p:sp>
            <p:nvSpPr>
              <p:cNvPr id="298" name="오늘">
                <a:extLst>
                  <a:ext uri="{FF2B5EF4-FFF2-40B4-BE49-F238E27FC236}">
                    <a16:creationId xmlns:a16="http://schemas.microsoft.com/office/drawing/2014/main" id="{37E36DFD-1B3F-B2C3-15F0-FD352A1D89B8}"/>
                  </a:ext>
                </a:extLst>
              </p:cNvPr>
              <p:cNvSpPr txBox="1"/>
              <p:nvPr/>
            </p:nvSpPr>
            <p:spPr>
              <a:xfrm>
                <a:off x="6779215" y="1518624"/>
                <a:ext cx="417299" cy="17672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="http://schemas.openxmlformats.org/officeDocument/2006/math" xmlns:a14="http://schemas.microsoft.com/office/drawing/2010/main" xmlns:ma14="http://schemas.microsoft.com/office/mac/drawingml/2011/main" xmlns="" val="1"/>
                </a:ext>
              </a:extLst>
            </p:spPr>
            <p:txBody>
              <a:bodyPr wrap="square" lIns="35719" tIns="35719" rIns="35719" bIns="35719" numCol="1" anchor="ctr">
                <a:spAutoFit/>
              </a:bodyPr>
              <a:lstStyle>
                <a:lvl1pPr>
                  <a:defRPr sz="1300"/>
                </a:lvl1pPr>
              </a:lstStyle>
              <a:p>
                <a:pPr algn="ctr"/>
                <a:r>
                  <a:rPr lang="ko-KR" altLang="en-US" sz="500" b="1">
                    <a:solidFill>
                      <a:prstClr val="black">
                        <a:lumMod val="65000"/>
                        <a:lumOff val="35000"/>
                      </a:prstClr>
                    </a:solidFill>
                  </a:rPr>
                  <a:t>사회</a:t>
                </a:r>
                <a:endParaRPr lang="en-US" altLang="ko-KR" sz="500" b="1">
                  <a:solidFill>
                    <a:prstClr val="black">
                      <a:lumMod val="65000"/>
                      <a:lumOff val="35000"/>
                    </a:prstClr>
                  </a:solidFill>
                </a:endParaRPr>
              </a:p>
            </p:txBody>
          </p:sp>
          <p:sp>
            <p:nvSpPr>
              <p:cNvPr id="299" name="오늘">
                <a:extLst>
                  <a:ext uri="{FF2B5EF4-FFF2-40B4-BE49-F238E27FC236}">
                    <a16:creationId xmlns:a16="http://schemas.microsoft.com/office/drawing/2014/main" id="{79CB0AA6-74BD-E59E-A5FE-72981088F364}"/>
                  </a:ext>
                </a:extLst>
              </p:cNvPr>
              <p:cNvSpPr txBox="1"/>
              <p:nvPr/>
            </p:nvSpPr>
            <p:spPr>
              <a:xfrm>
                <a:off x="6688420" y="1742717"/>
                <a:ext cx="602203" cy="190312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="http://schemas.openxmlformats.org/officeDocument/2006/math" xmlns:a14="http://schemas.microsoft.com/office/drawing/2010/main" xmlns:ma14="http://schemas.microsoft.com/office/mac/drawingml/2011/main" xmlns="" val="1"/>
                </a:ext>
              </a:extLst>
            </p:spPr>
            <p:txBody>
              <a:bodyPr wrap="square" lIns="35719" tIns="35719" rIns="35719" bIns="35719" numCol="1" anchor="ctr">
                <a:spAutoFit/>
              </a:bodyPr>
              <a:lstStyle>
                <a:lvl1pPr>
                  <a:defRPr sz="1300"/>
                </a:lvl1pPr>
              </a:lstStyle>
              <a:p>
                <a:pPr algn="ctr"/>
                <a:r>
                  <a:rPr lang="ko-KR" altLang="en-US" sz="1000" b="1">
                    <a:solidFill>
                      <a:prstClr val="black">
                        <a:lumMod val="95000"/>
                        <a:lumOff val="5000"/>
                      </a:prstClr>
                    </a:solidFill>
                    <a:ea typeface="맑은 고딕" panose="020B0503020000020004" pitchFamily="50" charset="-127"/>
                  </a:rPr>
                  <a:t>우수</a:t>
                </a:r>
                <a:endParaRPr sz="200" b="1">
                  <a:solidFill>
                    <a:prstClr val="black">
                      <a:lumMod val="65000"/>
                      <a:lumOff val="35000"/>
                    </a:prstClr>
                  </a:solidFill>
                  <a:ea typeface="맑은 고딕" panose="020B0503020000020004" pitchFamily="50" charset="-127"/>
                </a:endParaRPr>
              </a:p>
            </p:txBody>
          </p:sp>
        </p:grpSp>
        <p:grpSp>
          <p:nvGrpSpPr>
            <p:cNvPr id="300" name="그룹 32">
              <a:extLst>
                <a:ext uri="{FF2B5EF4-FFF2-40B4-BE49-F238E27FC236}">
                  <a16:creationId xmlns:a16="http://schemas.microsoft.com/office/drawing/2014/main" id="{E3CDF8FA-917F-8A6C-16B2-8D352E77FF0D}"/>
                </a:ext>
              </a:extLst>
            </p:cNvPr>
            <p:cNvGrpSpPr/>
            <p:nvPr/>
          </p:nvGrpSpPr>
          <p:grpSpPr>
            <a:xfrm>
              <a:off x="352617" y="4399258"/>
              <a:ext cx="712293" cy="659825"/>
              <a:chOff x="6687990" y="1483112"/>
              <a:chExt cx="599750" cy="555572"/>
            </a:xfrm>
          </p:grpSpPr>
          <p:sp>
            <p:nvSpPr>
              <p:cNvPr id="301" name="모서리가 둥근 직사각형">
                <a:extLst>
                  <a:ext uri="{FF2B5EF4-FFF2-40B4-BE49-F238E27FC236}">
                    <a16:creationId xmlns:a16="http://schemas.microsoft.com/office/drawing/2014/main" id="{9ADE74BE-266F-9A17-B17A-092DD1189F5D}"/>
                  </a:ext>
                </a:extLst>
              </p:cNvPr>
              <p:cNvSpPr/>
              <p:nvPr/>
            </p:nvSpPr>
            <p:spPr>
              <a:xfrm>
                <a:off x="6687990" y="1483112"/>
                <a:ext cx="599750" cy="555572"/>
              </a:xfrm>
              <a:prstGeom prst="roundRect">
                <a:avLst>
                  <a:gd name="adj" fmla="val 0"/>
                </a:avLst>
              </a:prstGeom>
              <a:noFill/>
              <a:ln w="6350" cap="flat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miter lim="400000"/>
              </a:ln>
              <a:effectLst/>
            </p:spPr>
            <p:txBody>
              <a:bodyPr wrap="square" lIns="35719" tIns="35719" rIns="35719" bIns="35719" numCol="1" anchor="ctr">
                <a:noAutofit/>
              </a:bodyPr>
              <a:lstStyle/>
              <a:p>
                <a:pPr>
                  <a:defRPr sz="3200">
                    <a:solidFill>
                      <a:srgbClr val="FFFFFF"/>
                    </a:solidFill>
                  </a:defRPr>
                </a:pPr>
                <a:endParaRPr sz="3200" b="1">
                  <a:solidFill>
                    <a:srgbClr val="FFFFFF"/>
                  </a:solidFill>
                  <a:ea typeface="맑은 고딕" panose="020B0503020000020004" pitchFamily="50" charset="-127"/>
                </a:endParaRPr>
              </a:p>
            </p:txBody>
          </p:sp>
          <p:sp>
            <p:nvSpPr>
              <p:cNvPr id="302" name="오늘">
                <a:extLst>
                  <a:ext uri="{FF2B5EF4-FFF2-40B4-BE49-F238E27FC236}">
                    <a16:creationId xmlns:a16="http://schemas.microsoft.com/office/drawing/2014/main" id="{698AF3CA-2FD4-93DA-A54D-FB5503023109}"/>
                  </a:ext>
                </a:extLst>
              </p:cNvPr>
              <p:cNvSpPr txBox="1"/>
              <p:nvPr/>
            </p:nvSpPr>
            <p:spPr>
              <a:xfrm>
                <a:off x="6779216" y="1518624"/>
                <a:ext cx="458240" cy="17672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="http://schemas.openxmlformats.org/officeDocument/2006/math" xmlns:a14="http://schemas.microsoft.com/office/drawing/2010/main" xmlns:ma14="http://schemas.microsoft.com/office/mac/drawingml/2011/main" xmlns="" val="1"/>
                </a:ext>
              </a:extLst>
            </p:spPr>
            <p:txBody>
              <a:bodyPr wrap="square" lIns="35719" tIns="35719" rIns="35719" bIns="35719" numCol="1" anchor="ctr">
                <a:spAutoFit/>
              </a:bodyPr>
              <a:lstStyle>
                <a:lvl1pPr>
                  <a:defRPr sz="1300"/>
                </a:lvl1pPr>
              </a:lstStyle>
              <a:p>
                <a:pPr algn="ctr"/>
                <a:r>
                  <a:rPr lang="ko-KR" altLang="en-US" sz="500" b="1">
                    <a:solidFill>
                      <a:prstClr val="black">
                        <a:lumMod val="65000"/>
                        <a:lumOff val="35000"/>
                      </a:prstClr>
                    </a:solidFill>
                  </a:rPr>
                  <a:t>국어</a:t>
                </a:r>
                <a:endParaRPr lang="en-US" altLang="ko-KR" sz="500" b="1">
                  <a:solidFill>
                    <a:prstClr val="black">
                      <a:lumMod val="65000"/>
                      <a:lumOff val="35000"/>
                    </a:prstClr>
                  </a:solidFill>
                </a:endParaRPr>
              </a:p>
            </p:txBody>
          </p:sp>
          <p:sp>
            <p:nvSpPr>
              <p:cNvPr id="303" name="오늘">
                <a:extLst>
                  <a:ext uri="{FF2B5EF4-FFF2-40B4-BE49-F238E27FC236}">
                    <a16:creationId xmlns:a16="http://schemas.microsoft.com/office/drawing/2014/main" id="{5958FD33-8947-9216-6FCC-A0EEBEB92689}"/>
                  </a:ext>
                </a:extLst>
              </p:cNvPr>
              <p:cNvSpPr txBox="1"/>
              <p:nvPr/>
            </p:nvSpPr>
            <p:spPr>
              <a:xfrm>
                <a:off x="6695518" y="1735598"/>
                <a:ext cx="585570" cy="190312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="http://schemas.openxmlformats.org/officeDocument/2006/math" xmlns:a14="http://schemas.microsoft.com/office/drawing/2010/main" xmlns:ma14="http://schemas.microsoft.com/office/mac/drawingml/2011/main" xmlns="" val="1"/>
                </a:ext>
              </a:extLst>
            </p:spPr>
            <p:txBody>
              <a:bodyPr wrap="square" lIns="35719" tIns="35719" rIns="35719" bIns="35719" numCol="1" anchor="ctr">
                <a:spAutoFit/>
              </a:bodyPr>
              <a:lstStyle>
                <a:lvl1pPr>
                  <a:defRPr sz="1300"/>
                </a:lvl1pPr>
              </a:lstStyle>
              <a:p>
                <a:pPr algn="ctr"/>
                <a:r>
                  <a:rPr lang="ko-KR" altLang="en-US" sz="1000" b="1">
                    <a:solidFill>
                      <a:prstClr val="black">
                        <a:lumMod val="95000"/>
                        <a:lumOff val="5000"/>
                      </a:prstClr>
                    </a:solidFill>
                    <a:ea typeface="맑은 고딕" panose="020B0503020000020004" pitchFamily="50" charset="-127"/>
                  </a:rPr>
                  <a:t>매우 우수</a:t>
                </a:r>
                <a:endParaRPr sz="200" b="1">
                  <a:solidFill>
                    <a:prstClr val="black">
                      <a:lumMod val="65000"/>
                      <a:lumOff val="35000"/>
                    </a:prstClr>
                  </a:solidFill>
                  <a:ea typeface="맑은 고딕" panose="020B0503020000020004" pitchFamily="50" charset="-127"/>
                </a:endParaRPr>
              </a:p>
            </p:txBody>
          </p:sp>
        </p:grpSp>
        <p:grpSp>
          <p:nvGrpSpPr>
            <p:cNvPr id="304" name="그룹 33">
              <a:extLst>
                <a:ext uri="{FF2B5EF4-FFF2-40B4-BE49-F238E27FC236}">
                  <a16:creationId xmlns:a16="http://schemas.microsoft.com/office/drawing/2014/main" id="{AA681083-8A14-08FD-0787-96D162104EA2}"/>
                </a:ext>
              </a:extLst>
            </p:cNvPr>
            <p:cNvGrpSpPr/>
            <p:nvPr/>
          </p:nvGrpSpPr>
          <p:grpSpPr>
            <a:xfrm>
              <a:off x="1867271" y="4399260"/>
              <a:ext cx="712293" cy="659824"/>
              <a:chOff x="6687990" y="1483112"/>
              <a:chExt cx="599750" cy="555570"/>
            </a:xfrm>
          </p:grpSpPr>
          <p:sp>
            <p:nvSpPr>
              <p:cNvPr id="305" name="모서리가 둥근 직사각형">
                <a:extLst>
                  <a:ext uri="{FF2B5EF4-FFF2-40B4-BE49-F238E27FC236}">
                    <a16:creationId xmlns:a16="http://schemas.microsoft.com/office/drawing/2014/main" id="{91EC76CD-A5BC-9622-0EA1-284C6A4DC369}"/>
                  </a:ext>
                </a:extLst>
              </p:cNvPr>
              <p:cNvSpPr/>
              <p:nvPr/>
            </p:nvSpPr>
            <p:spPr>
              <a:xfrm>
                <a:off x="6687990" y="1483112"/>
                <a:ext cx="599750" cy="555570"/>
              </a:xfrm>
              <a:prstGeom prst="roundRect">
                <a:avLst>
                  <a:gd name="adj" fmla="val 0"/>
                </a:avLst>
              </a:prstGeom>
              <a:noFill/>
              <a:ln w="6350" cap="flat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miter lim="400000"/>
              </a:ln>
              <a:effectLst/>
            </p:spPr>
            <p:txBody>
              <a:bodyPr wrap="square" lIns="35719" tIns="35719" rIns="35719" bIns="35719" numCol="1" anchor="ctr">
                <a:noAutofit/>
              </a:bodyPr>
              <a:lstStyle/>
              <a:p>
                <a:pPr>
                  <a:defRPr sz="3200">
                    <a:solidFill>
                      <a:srgbClr val="FFFFFF"/>
                    </a:solidFill>
                  </a:defRPr>
                </a:pPr>
                <a:endParaRPr sz="3200" b="1">
                  <a:solidFill>
                    <a:srgbClr val="FFFFFF"/>
                  </a:solidFill>
                  <a:ea typeface="맑은 고딕" panose="020B0503020000020004" pitchFamily="50" charset="-127"/>
                </a:endParaRPr>
              </a:p>
            </p:txBody>
          </p:sp>
          <p:sp>
            <p:nvSpPr>
              <p:cNvPr id="306" name="오늘">
                <a:extLst>
                  <a:ext uri="{FF2B5EF4-FFF2-40B4-BE49-F238E27FC236}">
                    <a16:creationId xmlns:a16="http://schemas.microsoft.com/office/drawing/2014/main" id="{EC915E87-0863-28AF-E05C-255322245346}"/>
                  </a:ext>
                </a:extLst>
              </p:cNvPr>
              <p:cNvSpPr txBox="1"/>
              <p:nvPr/>
            </p:nvSpPr>
            <p:spPr>
              <a:xfrm>
                <a:off x="6779216" y="1518624"/>
                <a:ext cx="417299" cy="17672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="http://schemas.openxmlformats.org/officeDocument/2006/math" xmlns:a14="http://schemas.microsoft.com/office/drawing/2010/main" xmlns:ma14="http://schemas.microsoft.com/office/mac/drawingml/2011/main" xmlns="" val="1"/>
                </a:ext>
              </a:extLst>
            </p:spPr>
            <p:txBody>
              <a:bodyPr wrap="square" lIns="35719" tIns="35719" rIns="35719" bIns="35719" numCol="1" anchor="ctr">
                <a:spAutoFit/>
              </a:bodyPr>
              <a:lstStyle>
                <a:lvl1pPr>
                  <a:defRPr sz="1300"/>
                </a:lvl1pPr>
              </a:lstStyle>
              <a:p>
                <a:pPr algn="ctr"/>
                <a:r>
                  <a:rPr lang="ko-KR" altLang="en-US" sz="500" b="1">
                    <a:solidFill>
                      <a:prstClr val="black">
                        <a:lumMod val="65000"/>
                        <a:lumOff val="35000"/>
                      </a:prstClr>
                    </a:solidFill>
                  </a:rPr>
                  <a:t>과학</a:t>
                </a:r>
                <a:endParaRPr lang="en-US" altLang="ko-KR" sz="500" b="1">
                  <a:solidFill>
                    <a:prstClr val="black">
                      <a:lumMod val="65000"/>
                      <a:lumOff val="35000"/>
                    </a:prstClr>
                  </a:solidFill>
                </a:endParaRPr>
              </a:p>
            </p:txBody>
          </p:sp>
          <p:sp>
            <p:nvSpPr>
              <p:cNvPr id="307" name="오늘">
                <a:extLst>
                  <a:ext uri="{FF2B5EF4-FFF2-40B4-BE49-F238E27FC236}">
                    <a16:creationId xmlns:a16="http://schemas.microsoft.com/office/drawing/2014/main" id="{B9E37818-D41A-7E4B-CB5B-ED56C4B7CC79}"/>
                  </a:ext>
                </a:extLst>
              </p:cNvPr>
              <p:cNvSpPr txBox="1"/>
              <p:nvPr/>
            </p:nvSpPr>
            <p:spPr>
              <a:xfrm>
                <a:off x="6779216" y="1732032"/>
                <a:ext cx="417299" cy="190312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:m="http://schemas.openxmlformats.org/officeDocument/2006/math" xmlns:a14="http://schemas.microsoft.com/office/drawing/2010/main" xmlns:ma14="http://schemas.microsoft.com/office/mac/drawingml/2011/main" xmlns="" val="1"/>
                </a:ext>
              </a:extLst>
            </p:spPr>
            <p:txBody>
              <a:bodyPr wrap="square" lIns="35719" tIns="35719" rIns="35719" bIns="35719" numCol="1" anchor="ctr">
                <a:spAutoFit/>
              </a:bodyPr>
              <a:lstStyle>
                <a:lvl1pPr>
                  <a:defRPr sz="1300"/>
                </a:lvl1pPr>
              </a:lstStyle>
              <a:p>
                <a:pPr algn="ctr"/>
                <a:r>
                  <a:rPr lang="ko-KR" altLang="en-US" sz="1000" b="1">
                    <a:solidFill>
                      <a:prstClr val="black">
                        <a:lumMod val="95000"/>
                        <a:lumOff val="5000"/>
                      </a:prstClr>
                    </a:solidFill>
                    <a:ea typeface="맑은 고딕" panose="020B0503020000020004" pitchFamily="50" charset="-127"/>
                  </a:rPr>
                  <a:t>보통</a:t>
                </a:r>
                <a:endParaRPr sz="200" b="1">
                  <a:solidFill>
                    <a:prstClr val="black">
                      <a:lumMod val="65000"/>
                      <a:lumOff val="35000"/>
                    </a:prstClr>
                  </a:solidFill>
                  <a:ea typeface="맑은 고딕" panose="020B0503020000020004" pitchFamily="50" charset="-127"/>
                </a:endParaRPr>
              </a:p>
            </p:txBody>
          </p:sp>
        </p:grpSp>
      </p:grpSp>
      <p:grpSp>
        <p:nvGrpSpPr>
          <p:cNvPr id="308" name="그룹 43">
            <a:extLst>
              <a:ext uri="{FF2B5EF4-FFF2-40B4-BE49-F238E27FC236}">
                <a16:creationId xmlns:a16="http://schemas.microsoft.com/office/drawing/2014/main" id="{19DC0E15-FAC7-C0CB-30A9-A48B00012025}"/>
              </a:ext>
            </a:extLst>
          </p:cNvPr>
          <p:cNvGrpSpPr/>
          <p:nvPr/>
        </p:nvGrpSpPr>
        <p:grpSpPr>
          <a:xfrm>
            <a:off x="2864704" y="4019149"/>
            <a:ext cx="1356777" cy="1068855"/>
            <a:chOff x="540590" y="2074634"/>
            <a:chExt cx="2873511" cy="2355930"/>
          </a:xfrm>
        </p:grpSpPr>
        <p:sp>
          <p:nvSpPr>
            <p:cNvPr id="309" name="TextBox 53">
              <a:extLst>
                <a:ext uri="{FF2B5EF4-FFF2-40B4-BE49-F238E27FC236}">
                  <a16:creationId xmlns:a16="http://schemas.microsoft.com/office/drawing/2014/main" id="{F2829C05-9B68-976E-696C-45A73CCDB70F}"/>
                </a:ext>
              </a:extLst>
            </p:cNvPr>
            <p:cNvSpPr txBox="1"/>
            <p:nvPr/>
          </p:nvSpPr>
          <p:spPr>
            <a:xfrm>
              <a:off x="1717142" y="2074634"/>
              <a:ext cx="717022" cy="40703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600" b="1"/>
                <a:t>국어</a:t>
              </a:r>
              <a:endParaRPr lang="en-US" altLang="ko-KR" sz="600" b="1"/>
            </a:p>
          </p:txBody>
        </p:sp>
        <p:sp>
          <p:nvSpPr>
            <p:cNvPr id="310" name="TextBox 53">
              <a:extLst>
                <a:ext uri="{FF2B5EF4-FFF2-40B4-BE49-F238E27FC236}">
                  <a16:creationId xmlns:a16="http://schemas.microsoft.com/office/drawing/2014/main" id="{E3BA94D4-5F13-E5BD-B963-8F28B92FD624}"/>
                </a:ext>
              </a:extLst>
            </p:cNvPr>
            <p:cNvSpPr txBox="1"/>
            <p:nvPr/>
          </p:nvSpPr>
          <p:spPr>
            <a:xfrm>
              <a:off x="540590" y="2859785"/>
              <a:ext cx="717022" cy="40703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600" b="1"/>
                <a:t>수학</a:t>
              </a:r>
              <a:endParaRPr lang="en-US" altLang="ko-KR" sz="600" b="1"/>
            </a:p>
          </p:txBody>
        </p:sp>
        <p:sp>
          <p:nvSpPr>
            <p:cNvPr id="311" name="TextBox 53">
              <a:extLst>
                <a:ext uri="{FF2B5EF4-FFF2-40B4-BE49-F238E27FC236}">
                  <a16:creationId xmlns:a16="http://schemas.microsoft.com/office/drawing/2014/main" id="{905A1555-1E63-CEB3-E055-C0ACA8E1C25E}"/>
                </a:ext>
              </a:extLst>
            </p:cNvPr>
            <p:cNvSpPr txBox="1"/>
            <p:nvPr/>
          </p:nvSpPr>
          <p:spPr>
            <a:xfrm>
              <a:off x="1066224" y="4010018"/>
              <a:ext cx="717022" cy="40703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600" b="1"/>
                <a:t>사회</a:t>
              </a:r>
              <a:endParaRPr lang="en-US" altLang="ko-KR" sz="600" b="1"/>
            </a:p>
          </p:txBody>
        </p:sp>
        <p:sp>
          <p:nvSpPr>
            <p:cNvPr id="312" name="TextBox 53">
              <a:extLst>
                <a:ext uri="{FF2B5EF4-FFF2-40B4-BE49-F238E27FC236}">
                  <a16:creationId xmlns:a16="http://schemas.microsoft.com/office/drawing/2014/main" id="{8EEFDF8E-B537-AB4D-C015-26D329712F14}"/>
                </a:ext>
              </a:extLst>
            </p:cNvPr>
            <p:cNvSpPr txBox="1"/>
            <p:nvPr/>
          </p:nvSpPr>
          <p:spPr>
            <a:xfrm>
              <a:off x="2356464" y="4023530"/>
              <a:ext cx="717022" cy="40703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600" b="1"/>
                <a:t>과학</a:t>
              </a:r>
              <a:endParaRPr lang="en-US" altLang="ko-KR" sz="600" b="1"/>
            </a:p>
          </p:txBody>
        </p:sp>
        <p:sp>
          <p:nvSpPr>
            <p:cNvPr id="313" name="TextBox 53">
              <a:extLst>
                <a:ext uri="{FF2B5EF4-FFF2-40B4-BE49-F238E27FC236}">
                  <a16:creationId xmlns:a16="http://schemas.microsoft.com/office/drawing/2014/main" id="{9C56DC69-007E-9919-8C43-A8FFB6CAF127}"/>
                </a:ext>
              </a:extLst>
            </p:cNvPr>
            <p:cNvSpPr txBox="1"/>
            <p:nvPr/>
          </p:nvSpPr>
          <p:spPr>
            <a:xfrm>
              <a:off x="2697079" y="2834069"/>
              <a:ext cx="717022" cy="40703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600" b="1"/>
                <a:t>영어</a:t>
              </a:r>
              <a:endParaRPr lang="en-US" altLang="ko-KR" sz="600" b="1"/>
            </a:p>
          </p:txBody>
        </p:sp>
        <p:sp>
          <p:nvSpPr>
            <p:cNvPr id="314" name="정오각형[R] 145">
              <a:extLst>
                <a:ext uri="{FF2B5EF4-FFF2-40B4-BE49-F238E27FC236}">
                  <a16:creationId xmlns:a16="http://schemas.microsoft.com/office/drawing/2014/main" id="{238FB258-5C07-6ABE-9881-BF7E921D43C7}"/>
                </a:ext>
              </a:extLst>
            </p:cNvPr>
            <p:cNvSpPr/>
            <p:nvPr/>
          </p:nvSpPr>
          <p:spPr>
            <a:xfrm>
              <a:off x="1139479" y="2345594"/>
              <a:ext cx="1676659" cy="1664422"/>
            </a:xfrm>
            <a:prstGeom prst="pentagon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ko-KR" altLang="en-US" sz="1050"/>
            </a:p>
          </p:txBody>
        </p:sp>
        <p:sp>
          <p:nvSpPr>
            <p:cNvPr id="315" name="정오각형[R] 3">
              <a:extLst>
                <a:ext uri="{FF2B5EF4-FFF2-40B4-BE49-F238E27FC236}">
                  <a16:creationId xmlns:a16="http://schemas.microsoft.com/office/drawing/2014/main" id="{9ABF1BAF-FA7F-C4C2-B995-4A34153F4782}"/>
                </a:ext>
              </a:extLst>
            </p:cNvPr>
            <p:cNvSpPr/>
            <p:nvPr/>
          </p:nvSpPr>
          <p:spPr>
            <a:xfrm>
              <a:off x="1409671" y="2372429"/>
              <a:ext cx="916704" cy="1482543"/>
            </a:xfrm>
            <a:custGeom>
              <a:avLst/>
              <a:gdLst>
                <a:gd name="connsiteX0" fmla="*/ 2 w 1499607"/>
                <a:gd name="connsiteY0" fmla="*/ 587300 h 1537575"/>
                <a:gd name="connsiteX1" fmla="*/ 749804 w 1499607"/>
                <a:gd name="connsiteY1" fmla="*/ 0 h 1537575"/>
                <a:gd name="connsiteX2" fmla="*/ 1499605 w 1499607"/>
                <a:gd name="connsiteY2" fmla="*/ 587300 h 1537575"/>
                <a:gd name="connsiteX3" fmla="*/ 1213207 w 1499607"/>
                <a:gd name="connsiteY3" fmla="*/ 1537571 h 1537575"/>
                <a:gd name="connsiteX4" fmla="*/ 286400 w 1499607"/>
                <a:gd name="connsiteY4" fmla="*/ 1537571 h 1537575"/>
                <a:gd name="connsiteX5" fmla="*/ 2 w 1499607"/>
                <a:gd name="connsiteY5" fmla="*/ 587300 h 1537575"/>
                <a:gd name="connsiteX0" fmla="*/ 0 w 1276238"/>
                <a:gd name="connsiteY0" fmla="*/ 754824 h 1537571"/>
                <a:gd name="connsiteX1" fmla="*/ 526437 w 1276238"/>
                <a:gd name="connsiteY1" fmla="*/ 0 h 1537571"/>
                <a:gd name="connsiteX2" fmla="*/ 1276238 w 1276238"/>
                <a:gd name="connsiteY2" fmla="*/ 587300 h 1537571"/>
                <a:gd name="connsiteX3" fmla="*/ 989840 w 1276238"/>
                <a:gd name="connsiteY3" fmla="*/ 1537571 h 1537571"/>
                <a:gd name="connsiteX4" fmla="*/ 63033 w 1276238"/>
                <a:gd name="connsiteY4" fmla="*/ 1537571 h 1537571"/>
                <a:gd name="connsiteX5" fmla="*/ 0 w 1276238"/>
                <a:gd name="connsiteY5" fmla="*/ 754824 h 1537571"/>
                <a:gd name="connsiteX0" fmla="*/ 0 w 1276238"/>
                <a:gd name="connsiteY0" fmla="*/ 915367 h 1698114"/>
                <a:gd name="connsiteX1" fmla="*/ 491537 w 1276238"/>
                <a:gd name="connsiteY1" fmla="*/ 0 h 1698114"/>
                <a:gd name="connsiteX2" fmla="*/ 1276238 w 1276238"/>
                <a:gd name="connsiteY2" fmla="*/ 747843 h 1698114"/>
                <a:gd name="connsiteX3" fmla="*/ 989840 w 1276238"/>
                <a:gd name="connsiteY3" fmla="*/ 1698114 h 1698114"/>
                <a:gd name="connsiteX4" fmla="*/ 63033 w 1276238"/>
                <a:gd name="connsiteY4" fmla="*/ 1698114 h 1698114"/>
                <a:gd name="connsiteX5" fmla="*/ 0 w 1276238"/>
                <a:gd name="connsiteY5" fmla="*/ 915367 h 1698114"/>
                <a:gd name="connsiteX0" fmla="*/ 0 w 989840"/>
                <a:gd name="connsiteY0" fmla="*/ 915367 h 1698114"/>
                <a:gd name="connsiteX1" fmla="*/ 491537 w 989840"/>
                <a:gd name="connsiteY1" fmla="*/ 0 h 1698114"/>
                <a:gd name="connsiteX2" fmla="*/ 836489 w 989840"/>
                <a:gd name="connsiteY2" fmla="*/ 894426 h 1698114"/>
                <a:gd name="connsiteX3" fmla="*/ 989840 w 989840"/>
                <a:gd name="connsiteY3" fmla="*/ 1698114 h 1698114"/>
                <a:gd name="connsiteX4" fmla="*/ 63033 w 989840"/>
                <a:gd name="connsiteY4" fmla="*/ 1698114 h 1698114"/>
                <a:gd name="connsiteX5" fmla="*/ 0 w 989840"/>
                <a:gd name="connsiteY5" fmla="*/ 915367 h 1698114"/>
                <a:gd name="connsiteX0" fmla="*/ 76570 w 1066410"/>
                <a:gd name="connsiteY0" fmla="*/ 915367 h 1879598"/>
                <a:gd name="connsiteX1" fmla="*/ 568107 w 1066410"/>
                <a:gd name="connsiteY1" fmla="*/ 0 h 1879598"/>
                <a:gd name="connsiteX2" fmla="*/ 913059 w 1066410"/>
                <a:gd name="connsiteY2" fmla="*/ 894426 h 1879598"/>
                <a:gd name="connsiteX3" fmla="*/ 1066410 w 1066410"/>
                <a:gd name="connsiteY3" fmla="*/ 1698114 h 1879598"/>
                <a:gd name="connsiteX4" fmla="*/ 0 w 1066410"/>
                <a:gd name="connsiteY4" fmla="*/ 1879598 h 1879598"/>
                <a:gd name="connsiteX5" fmla="*/ 76570 w 1066410"/>
                <a:gd name="connsiteY5" fmla="*/ 915367 h 1879598"/>
                <a:gd name="connsiteX0" fmla="*/ 76570 w 975668"/>
                <a:gd name="connsiteY0" fmla="*/ 915367 h 1879598"/>
                <a:gd name="connsiteX1" fmla="*/ 568107 w 975668"/>
                <a:gd name="connsiteY1" fmla="*/ 0 h 1879598"/>
                <a:gd name="connsiteX2" fmla="*/ 913059 w 975668"/>
                <a:gd name="connsiteY2" fmla="*/ 894426 h 1879598"/>
                <a:gd name="connsiteX3" fmla="*/ 975668 w 975668"/>
                <a:gd name="connsiteY3" fmla="*/ 1516630 h 1879598"/>
                <a:gd name="connsiteX4" fmla="*/ 0 w 975668"/>
                <a:gd name="connsiteY4" fmla="*/ 1879598 h 1879598"/>
                <a:gd name="connsiteX5" fmla="*/ 76570 w 975668"/>
                <a:gd name="connsiteY5" fmla="*/ 915367 h 1879598"/>
                <a:gd name="connsiteX0" fmla="*/ 0 w 899098"/>
                <a:gd name="connsiteY0" fmla="*/ 915367 h 1691134"/>
                <a:gd name="connsiteX1" fmla="*/ 491537 w 899098"/>
                <a:gd name="connsiteY1" fmla="*/ 0 h 1691134"/>
                <a:gd name="connsiteX2" fmla="*/ 836489 w 899098"/>
                <a:gd name="connsiteY2" fmla="*/ 894426 h 1691134"/>
                <a:gd name="connsiteX3" fmla="*/ 899098 w 899098"/>
                <a:gd name="connsiteY3" fmla="*/ 1516630 h 1691134"/>
                <a:gd name="connsiteX4" fmla="*/ 56053 w 899098"/>
                <a:gd name="connsiteY4" fmla="*/ 1691134 h 1691134"/>
                <a:gd name="connsiteX5" fmla="*/ 0 w 899098"/>
                <a:gd name="connsiteY5" fmla="*/ 915367 h 1691134"/>
                <a:gd name="connsiteX0" fmla="*/ 0 w 961919"/>
                <a:gd name="connsiteY0" fmla="*/ 838586 h 1691134"/>
                <a:gd name="connsiteX1" fmla="*/ 554358 w 961919"/>
                <a:gd name="connsiteY1" fmla="*/ 0 h 1691134"/>
                <a:gd name="connsiteX2" fmla="*/ 899310 w 961919"/>
                <a:gd name="connsiteY2" fmla="*/ 894426 h 1691134"/>
                <a:gd name="connsiteX3" fmla="*/ 961919 w 961919"/>
                <a:gd name="connsiteY3" fmla="*/ 1516630 h 1691134"/>
                <a:gd name="connsiteX4" fmla="*/ 118874 w 961919"/>
                <a:gd name="connsiteY4" fmla="*/ 1691134 h 1691134"/>
                <a:gd name="connsiteX5" fmla="*/ 0 w 961919"/>
                <a:gd name="connsiteY5" fmla="*/ 838586 h 1691134"/>
                <a:gd name="connsiteX0" fmla="*/ 0 w 961919"/>
                <a:gd name="connsiteY0" fmla="*/ 838586 h 1691134"/>
                <a:gd name="connsiteX1" fmla="*/ 554358 w 961919"/>
                <a:gd name="connsiteY1" fmla="*/ 0 h 1691134"/>
                <a:gd name="connsiteX2" fmla="*/ 955151 w 961919"/>
                <a:gd name="connsiteY2" fmla="*/ 866505 h 1691134"/>
                <a:gd name="connsiteX3" fmla="*/ 961919 w 961919"/>
                <a:gd name="connsiteY3" fmla="*/ 1516630 h 1691134"/>
                <a:gd name="connsiteX4" fmla="*/ 118874 w 961919"/>
                <a:gd name="connsiteY4" fmla="*/ 1691134 h 1691134"/>
                <a:gd name="connsiteX5" fmla="*/ 0 w 961919"/>
                <a:gd name="connsiteY5" fmla="*/ 838586 h 1691134"/>
                <a:gd name="connsiteX0" fmla="*/ 0 w 1045681"/>
                <a:gd name="connsiteY0" fmla="*/ 824626 h 1691134"/>
                <a:gd name="connsiteX1" fmla="*/ 638120 w 1045681"/>
                <a:gd name="connsiteY1" fmla="*/ 0 h 1691134"/>
                <a:gd name="connsiteX2" fmla="*/ 1038913 w 1045681"/>
                <a:gd name="connsiteY2" fmla="*/ 866505 h 1691134"/>
                <a:gd name="connsiteX3" fmla="*/ 1045681 w 1045681"/>
                <a:gd name="connsiteY3" fmla="*/ 1516630 h 1691134"/>
                <a:gd name="connsiteX4" fmla="*/ 202636 w 1045681"/>
                <a:gd name="connsiteY4" fmla="*/ 1691134 h 1691134"/>
                <a:gd name="connsiteX5" fmla="*/ 0 w 1045681"/>
                <a:gd name="connsiteY5" fmla="*/ 824626 h 1691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5681" h="1691134">
                  <a:moveTo>
                    <a:pt x="0" y="824626"/>
                  </a:moveTo>
                  <a:lnTo>
                    <a:pt x="638120" y="0"/>
                  </a:lnTo>
                  <a:lnTo>
                    <a:pt x="1038913" y="866505"/>
                  </a:lnTo>
                  <a:lnTo>
                    <a:pt x="1045681" y="1516630"/>
                  </a:lnTo>
                  <a:lnTo>
                    <a:pt x="202636" y="1691134"/>
                  </a:lnTo>
                  <a:lnTo>
                    <a:pt x="0" y="824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ko-KR" altLang="en-US" sz="1050"/>
            </a:p>
          </p:txBody>
        </p:sp>
        <p:sp>
          <p:nvSpPr>
            <p:cNvPr id="316" name="정오각형[R] 181">
              <a:extLst>
                <a:ext uri="{FF2B5EF4-FFF2-40B4-BE49-F238E27FC236}">
                  <a16:creationId xmlns:a16="http://schemas.microsoft.com/office/drawing/2014/main" id="{6BBD862E-1A7A-FC57-2A41-03F8E48C7EF3}"/>
                </a:ext>
              </a:extLst>
            </p:cNvPr>
            <p:cNvSpPr/>
            <p:nvPr/>
          </p:nvSpPr>
          <p:spPr>
            <a:xfrm>
              <a:off x="1237225" y="2464543"/>
              <a:ext cx="1478744" cy="1467951"/>
            </a:xfrm>
            <a:prstGeom prst="pentagon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ko-KR" altLang="en-US" sz="1050"/>
            </a:p>
          </p:txBody>
        </p:sp>
        <p:sp>
          <p:nvSpPr>
            <p:cNvPr id="317" name="정오각형[R] 182">
              <a:extLst>
                <a:ext uri="{FF2B5EF4-FFF2-40B4-BE49-F238E27FC236}">
                  <a16:creationId xmlns:a16="http://schemas.microsoft.com/office/drawing/2014/main" id="{267846ED-97C1-6A55-A8DE-F8D805A8D04A}"/>
                </a:ext>
              </a:extLst>
            </p:cNvPr>
            <p:cNvSpPr/>
            <p:nvPr/>
          </p:nvSpPr>
          <p:spPr>
            <a:xfrm>
              <a:off x="1346190" y="2582873"/>
              <a:ext cx="1253408" cy="1244258"/>
            </a:xfrm>
            <a:prstGeom prst="pentagon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ko-KR" altLang="en-US" sz="1050"/>
            </a:p>
          </p:txBody>
        </p:sp>
        <p:sp>
          <p:nvSpPr>
            <p:cNvPr id="318" name="정오각형[R] 3">
              <a:extLst>
                <a:ext uri="{FF2B5EF4-FFF2-40B4-BE49-F238E27FC236}">
                  <a16:creationId xmlns:a16="http://schemas.microsoft.com/office/drawing/2014/main" id="{2B7D6430-18DE-1255-6B4A-CDD6D64B4E48}"/>
                </a:ext>
              </a:extLst>
            </p:cNvPr>
            <p:cNvSpPr/>
            <p:nvPr/>
          </p:nvSpPr>
          <p:spPr>
            <a:xfrm>
              <a:off x="1155256" y="2589916"/>
              <a:ext cx="1321587" cy="1230172"/>
            </a:xfrm>
            <a:custGeom>
              <a:avLst/>
              <a:gdLst>
                <a:gd name="connsiteX0" fmla="*/ 2 w 1499607"/>
                <a:gd name="connsiteY0" fmla="*/ 587300 h 1537575"/>
                <a:gd name="connsiteX1" fmla="*/ 749804 w 1499607"/>
                <a:gd name="connsiteY1" fmla="*/ 0 h 1537575"/>
                <a:gd name="connsiteX2" fmla="*/ 1499605 w 1499607"/>
                <a:gd name="connsiteY2" fmla="*/ 587300 h 1537575"/>
                <a:gd name="connsiteX3" fmla="*/ 1213207 w 1499607"/>
                <a:gd name="connsiteY3" fmla="*/ 1537571 h 1537575"/>
                <a:gd name="connsiteX4" fmla="*/ 286400 w 1499607"/>
                <a:gd name="connsiteY4" fmla="*/ 1537571 h 1537575"/>
                <a:gd name="connsiteX5" fmla="*/ 2 w 1499607"/>
                <a:gd name="connsiteY5" fmla="*/ 587300 h 1537575"/>
                <a:gd name="connsiteX0" fmla="*/ 0 w 1276238"/>
                <a:gd name="connsiteY0" fmla="*/ 754824 h 1537571"/>
                <a:gd name="connsiteX1" fmla="*/ 526437 w 1276238"/>
                <a:gd name="connsiteY1" fmla="*/ 0 h 1537571"/>
                <a:gd name="connsiteX2" fmla="*/ 1276238 w 1276238"/>
                <a:gd name="connsiteY2" fmla="*/ 587300 h 1537571"/>
                <a:gd name="connsiteX3" fmla="*/ 989840 w 1276238"/>
                <a:gd name="connsiteY3" fmla="*/ 1537571 h 1537571"/>
                <a:gd name="connsiteX4" fmla="*/ 63033 w 1276238"/>
                <a:gd name="connsiteY4" fmla="*/ 1537571 h 1537571"/>
                <a:gd name="connsiteX5" fmla="*/ 0 w 1276238"/>
                <a:gd name="connsiteY5" fmla="*/ 754824 h 1537571"/>
                <a:gd name="connsiteX0" fmla="*/ 0 w 1276238"/>
                <a:gd name="connsiteY0" fmla="*/ 915367 h 1698114"/>
                <a:gd name="connsiteX1" fmla="*/ 491537 w 1276238"/>
                <a:gd name="connsiteY1" fmla="*/ 0 h 1698114"/>
                <a:gd name="connsiteX2" fmla="*/ 1276238 w 1276238"/>
                <a:gd name="connsiteY2" fmla="*/ 747843 h 1698114"/>
                <a:gd name="connsiteX3" fmla="*/ 989840 w 1276238"/>
                <a:gd name="connsiteY3" fmla="*/ 1698114 h 1698114"/>
                <a:gd name="connsiteX4" fmla="*/ 63033 w 1276238"/>
                <a:gd name="connsiteY4" fmla="*/ 1698114 h 1698114"/>
                <a:gd name="connsiteX5" fmla="*/ 0 w 1276238"/>
                <a:gd name="connsiteY5" fmla="*/ 915367 h 1698114"/>
                <a:gd name="connsiteX0" fmla="*/ 0 w 989840"/>
                <a:gd name="connsiteY0" fmla="*/ 915367 h 1698114"/>
                <a:gd name="connsiteX1" fmla="*/ 491537 w 989840"/>
                <a:gd name="connsiteY1" fmla="*/ 0 h 1698114"/>
                <a:gd name="connsiteX2" fmla="*/ 836489 w 989840"/>
                <a:gd name="connsiteY2" fmla="*/ 894426 h 1698114"/>
                <a:gd name="connsiteX3" fmla="*/ 989840 w 989840"/>
                <a:gd name="connsiteY3" fmla="*/ 1698114 h 1698114"/>
                <a:gd name="connsiteX4" fmla="*/ 63033 w 989840"/>
                <a:gd name="connsiteY4" fmla="*/ 1698114 h 1698114"/>
                <a:gd name="connsiteX5" fmla="*/ 0 w 989840"/>
                <a:gd name="connsiteY5" fmla="*/ 915367 h 1698114"/>
                <a:gd name="connsiteX0" fmla="*/ 76570 w 1066410"/>
                <a:gd name="connsiteY0" fmla="*/ 915367 h 1879598"/>
                <a:gd name="connsiteX1" fmla="*/ 568107 w 1066410"/>
                <a:gd name="connsiteY1" fmla="*/ 0 h 1879598"/>
                <a:gd name="connsiteX2" fmla="*/ 913059 w 1066410"/>
                <a:gd name="connsiteY2" fmla="*/ 894426 h 1879598"/>
                <a:gd name="connsiteX3" fmla="*/ 1066410 w 1066410"/>
                <a:gd name="connsiteY3" fmla="*/ 1698114 h 1879598"/>
                <a:gd name="connsiteX4" fmla="*/ 0 w 1066410"/>
                <a:gd name="connsiteY4" fmla="*/ 1879598 h 1879598"/>
                <a:gd name="connsiteX5" fmla="*/ 76570 w 1066410"/>
                <a:gd name="connsiteY5" fmla="*/ 915367 h 1879598"/>
                <a:gd name="connsiteX0" fmla="*/ 76570 w 975668"/>
                <a:gd name="connsiteY0" fmla="*/ 915367 h 1879598"/>
                <a:gd name="connsiteX1" fmla="*/ 568107 w 975668"/>
                <a:gd name="connsiteY1" fmla="*/ 0 h 1879598"/>
                <a:gd name="connsiteX2" fmla="*/ 913059 w 975668"/>
                <a:gd name="connsiteY2" fmla="*/ 894426 h 1879598"/>
                <a:gd name="connsiteX3" fmla="*/ 975668 w 975668"/>
                <a:gd name="connsiteY3" fmla="*/ 1516630 h 1879598"/>
                <a:gd name="connsiteX4" fmla="*/ 0 w 975668"/>
                <a:gd name="connsiteY4" fmla="*/ 1879598 h 1879598"/>
                <a:gd name="connsiteX5" fmla="*/ 76570 w 975668"/>
                <a:gd name="connsiteY5" fmla="*/ 915367 h 1879598"/>
                <a:gd name="connsiteX0" fmla="*/ 0 w 899098"/>
                <a:gd name="connsiteY0" fmla="*/ 915367 h 1691134"/>
                <a:gd name="connsiteX1" fmla="*/ 491537 w 899098"/>
                <a:gd name="connsiteY1" fmla="*/ 0 h 1691134"/>
                <a:gd name="connsiteX2" fmla="*/ 836489 w 899098"/>
                <a:gd name="connsiteY2" fmla="*/ 894426 h 1691134"/>
                <a:gd name="connsiteX3" fmla="*/ 899098 w 899098"/>
                <a:gd name="connsiteY3" fmla="*/ 1516630 h 1691134"/>
                <a:gd name="connsiteX4" fmla="*/ 56053 w 899098"/>
                <a:gd name="connsiteY4" fmla="*/ 1691134 h 1691134"/>
                <a:gd name="connsiteX5" fmla="*/ 0 w 899098"/>
                <a:gd name="connsiteY5" fmla="*/ 915367 h 1691134"/>
                <a:gd name="connsiteX0" fmla="*/ 0 w 961919"/>
                <a:gd name="connsiteY0" fmla="*/ 838586 h 1691134"/>
                <a:gd name="connsiteX1" fmla="*/ 554358 w 961919"/>
                <a:gd name="connsiteY1" fmla="*/ 0 h 1691134"/>
                <a:gd name="connsiteX2" fmla="*/ 899310 w 961919"/>
                <a:gd name="connsiteY2" fmla="*/ 894426 h 1691134"/>
                <a:gd name="connsiteX3" fmla="*/ 961919 w 961919"/>
                <a:gd name="connsiteY3" fmla="*/ 1516630 h 1691134"/>
                <a:gd name="connsiteX4" fmla="*/ 118874 w 961919"/>
                <a:gd name="connsiteY4" fmla="*/ 1691134 h 1691134"/>
                <a:gd name="connsiteX5" fmla="*/ 0 w 961919"/>
                <a:gd name="connsiteY5" fmla="*/ 838586 h 1691134"/>
                <a:gd name="connsiteX0" fmla="*/ 0 w 961919"/>
                <a:gd name="connsiteY0" fmla="*/ 838586 h 1691134"/>
                <a:gd name="connsiteX1" fmla="*/ 554358 w 961919"/>
                <a:gd name="connsiteY1" fmla="*/ 0 h 1691134"/>
                <a:gd name="connsiteX2" fmla="*/ 955151 w 961919"/>
                <a:gd name="connsiteY2" fmla="*/ 866505 h 1691134"/>
                <a:gd name="connsiteX3" fmla="*/ 961919 w 961919"/>
                <a:gd name="connsiteY3" fmla="*/ 1516630 h 1691134"/>
                <a:gd name="connsiteX4" fmla="*/ 118874 w 961919"/>
                <a:gd name="connsiteY4" fmla="*/ 1691134 h 1691134"/>
                <a:gd name="connsiteX5" fmla="*/ 0 w 961919"/>
                <a:gd name="connsiteY5" fmla="*/ 838586 h 1691134"/>
                <a:gd name="connsiteX0" fmla="*/ 0 w 1045681"/>
                <a:gd name="connsiteY0" fmla="*/ 824626 h 1691134"/>
                <a:gd name="connsiteX1" fmla="*/ 638120 w 1045681"/>
                <a:gd name="connsiteY1" fmla="*/ 0 h 1691134"/>
                <a:gd name="connsiteX2" fmla="*/ 1038913 w 1045681"/>
                <a:gd name="connsiteY2" fmla="*/ 866505 h 1691134"/>
                <a:gd name="connsiteX3" fmla="*/ 1045681 w 1045681"/>
                <a:gd name="connsiteY3" fmla="*/ 1516630 h 1691134"/>
                <a:gd name="connsiteX4" fmla="*/ 202636 w 1045681"/>
                <a:gd name="connsiteY4" fmla="*/ 1691134 h 1691134"/>
                <a:gd name="connsiteX5" fmla="*/ 0 w 1045681"/>
                <a:gd name="connsiteY5" fmla="*/ 824626 h 1691134"/>
                <a:gd name="connsiteX0" fmla="*/ 0 w 1045681"/>
                <a:gd name="connsiteY0" fmla="*/ 597875 h 1464383"/>
                <a:gd name="connsiteX1" fmla="*/ 660795 w 1045681"/>
                <a:gd name="connsiteY1" fmla="*/ 0 h 1464383"/>
                <a:gd name="connsiteX2" fmla="*/ 1038913 w 1045681"/>
                <a:gd name="connsiteY2" fmla="*/ 639754 h 1464383"/>
                <a:gd name="connsiteX3" fmla="*/ 1045681 w 1045681"/>
                <a:gd name="connsiteY3" fmla="*/ 1289879 h 1464383"/>
                <a:gd name="connsiteX4" fmla="*/ 202636 w 1045681"/>
                <a:gd name="connsiteY4" fmla="*/ 1464383 h 1464383"/>
                <a:gd name="connsiteX5" fmla="*/ 0 w 1045681"/>
                <a:gd name="connsiteY5" fmla="*/ 597875 h 1464383"/>
                <a:gd name="connsiteX0" fmla="*/ 0 w 1227872"/>
                <a:gd name="connsiteY0" fmla="*/ 597875 h 1464383"/>
                <a:gd name="connsiteX1" fmla="*/ 660795 w 1227872"/>
                <a:gd name="connsiteY1" fmla="*/ 0 h 1464383"/>
                <a:gd name="connsiteX2" fmla="*/ 1227872 w 1227872"/>
                <a:gd name="connsiteY2" fmla="*/ 579287 h 1464383"/>
                <a:gd name="connsiteX3" fmla="*/ 1045681 w 1227872"/>
                <a:gd name="connsiteY3" fmla="*/ 1289879 h 1464383"/>
                <a:gd name="connsiteX4" fmla="*/ 202636 w 1227872"/>
                <a:gd name="connsiteY4" fmla="*/ 1464383 h 1464383"/>
                <a:gd name="connsiteX5" fmla="*/ 0 w 1227872"/>
                <a:gd name="connsiteY5" fmla="*/ 597875 h 1464383"/>
                <a:gd name="connsiteX0" fmla="*/ 0 w 1227872"/>
                <a:gd name="connsiteY0" fmla="*/ 597875 h 1464383"/>
                <a:gd name="connsiteX1" fmla="*/ 660795 w 1227872"/>
                <a:gd name="connsiteY1" fmla="*/ 0 h 1464383"/>
                <a:gd name="connsiteX2" fmla="*/ 1227872 w 1227872"/>
                <a:gd name="connsiteY2" fmla="*/ 579287 h 1464383"/>
                <a:gd name="connsiteX3" fmla="*/ 1106147 w 1227872"/>
                <a:gd name="connsiteY3" fmla="*/ 1403254 h 1464383"/>
                <a:gd name="connsiteX4" fmla="*/ 202636 w 1227872"/>
                <a:gd name="connsiteY4" fmla="*/ 1464383 h 1464383"/>
                <a:gd name="connsiteX5" fmla="*/ 0 w 1227872"/>
                <a:gd name="connsiteY5" fmla="*/ 597875 h 1464383"/>
                <a:gd name="connsiteX0" fmla="*/ 0 w 1507531"/>
                <a:gd name="connsiteY0" fmla="*/ 424033 h 1464383"/>
                <a:gd name="connsiteX1" fmla="*/ 940454 w 1507531"/>
                <a:gd name="connsiteY1" fmla="*/ 0 h 1464383"/>
                <a:gd name="connsiteX2" fmla="*/ 1507531 w 1507531"/>
                <a:gd name="connsiteY2" fmla="*/ 579287 h 1464383"/>
                <a:gd name="connsiteX3" fmla="*/ 1385806 w 1507531"/>
                <a:gd name="connsiteY3" fmla="*/ 1403254 h 1464383"/>
                <a:gd name="connsiteX4" fmla="*/ 482295 w 1507531"/>
                <a:gd name="connsiteY4" fmla="*/ 1464383 h 1464383"/>
                <a:gd name="connsiteX5" fmla="*/ 0 w 1507531"/>
                <a:gd name="connsiteY5" fmla="*/ 424033 h 1464383"/>
                <a:gd name="connsiteX0" fmla="*/ 0 w 1507531"/>
                <a:gd name="connsiteY0" fmla="*/ 424033 h 1403254"/>
                <a:gd name="connsiteX1" fmla="*/ 940454 w 1507531"/>
                <a:gd name="connsiteY1" fmla="*/ 0 h 1403254"/>
                <a:gd name="connsiteX2" fmla="*/ 1507531 w 1507531"/>
                <a:gd name="connsiteY2" fmla="*/ 579287 h 1403254"/>
                <a:gd name="connsiteX3" fmla="*/ 1385806 w 1507531"/>
                <a:gd name="connsiteY3" fmla="*/ 1403254 h 1403254"/>
                <a:gd name="connsiteX4" fmla="*/ 572995 w 1507531"/>
                <a:gd name="connsiteY4" fmla="*/ 1237632 h 1403254"/>
                <a:gd name="connsiteX5" fmla="*/ 0 w 1507531"/>
                <a:gd name="connsiteY5" fmla="*/ 424033 h 140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7531" h="1403254">
                  <a:moveTo>
                    <a:pt x="0" y="424033"/>
                  </a:moveTo>
                  <a:lnTo>
                    <a:pt x="940454" y="0"/>
                  </a:lnTo>
                  <a:lnTo>
                    <a:pt x="1507531" y="579287"/>
                  </a:lnTo>
                  <a:lnTo>
                    <a:pt x="1385806" y="1403254"/>
                  </a:lnTo>
                  <a:lnTo>
                    <a:pt x="572995" y="1237632"/>
                  </a:lnTo>
                  <a:lnTo>
                    <a:pt x="0" y="424033"/>
                  </a:lnTo>
                  <a:close/>
                </a:path>
              </a:pathLst>
            </a:custGeom>
            <a:noFill/>
            <a:ln w="19050">
              <a:solidFill>
                <a:srgbClr val="FF7174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ko-KR" altLang="en-US" sz="1050"/>
            </a:p>
          </p:txBody>
        </p:sp>
      </p:grpSp>
      <p:sp>
        <p:nvSpPr>
          <p:cNvPr id="319" name="TextBox 53">
            <a:extLst>
              <a:ext uri="{FF2B5EF4-FFF2-40B4-BE49-F238E27FC236}">
                <a16:creationId xmlns:a16="http://schemas.microsoft.com/office/drawing/2014/main" id="{86F5B186-23F1-79F8-8018-2875D9FE12BC}"/>
              </a:ext>
            </a:extLst>
          </p:cNvPr>
          <p:cNvSpPr txBox="1"/>
          <p:nvPr/>
        </p:nvSpPr>
        <p:spPr>
          <a:xfrm>
            <a:off x="2085670" y="5000378"/>
            <a:ext cx="470714" cy="7788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ko-KR" altLang="en-US" sz="500"/>
              <a:t>나의 수준 </a:t>
            </a:r>
            <a:endParaRPr lang="en-US" altLang="ko-KR" sz="500"/>
          </a:p>
        </p:txBody>
      </p:sp>
      <p:sp>
        <p:nvSpPr>
          <p:cNvPr id="320" name="TextBox 53">
            <a:extLst>
              <a:ext uri="{FF2B5EF4-FFF2-40B4-BE49-F238E27FC236}">
                <a16:creationId xmlns:a16="http://schemas.microsoft.com/office/drawing/2014/main" id="{98692237-8BD1-FBF2-4EA3-B76E0E85C7BD}"/>
              </a:ext>
            </a:extLst>
          </p:cNvPr>
          <p:cNvSpPr txBox="1"/>
          <p:nvPr/>
        </p:nvSpPr>
        <p:spPr>
          <a:xfrm>
            <a:off x="2085669" y="5106457"/>
            <a:ext cx="470715" cy="7788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ko-KR" altLang="en-US" sz="500"/>
              <a:t>과목 평균</a:t>
            </a:r>
            <a:endParaRPr lang="en-US" altLang="ko-KR" sz="500"/>
          </a:p>
        </p:txBody>
      </p:sp>
      <p:sp>
        <p:nvSpPr>
          <p:cNvPr id="321" name="직사각형 511">
            <a:extLst>
              <a:ext uri="{FF2B5EF4-FFF2-40B4-BE49-F238E27FC236}">
                <a16:creationId xmlns:a16="http://schemas.microsoft.com/office/drawing/2014/main" id="{B20911DB-7E62-401F-8732-4762A296CEFF}"/>
              </a:ext>
            </a:extLst>
          </p:cNvPr>
          <p:cNvSpPr/>
          <p:nvPr/>
        </p:nvSpPr>
        <p:spPr>
          <a:xfrm>
            <a:off x="2582530" y="5004112"/>
            <a:ext cx="72787" cy="63851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r"/>
            <a:endParaRPr kumimoji="1" lang="ko-KR" altLang="en-US" sz="1100"/>
          </a:p>
        </p:txBody>
      </p:sp>
      <p:sp>
        <p:nvSpPr>
          <p:cNvPr id="322" name="직사각형 512">
            <a:extLst>
              <a:ext uri="{FF2B5EF4-FFF2-40B4-BE49-F238E27FC236}">
                <a16:creationId xmlns:a16="http://schemas.microsoft.com/office/drawing/2014/main" id="{909B4626-6C38-2C99-69EE-7FC46FEFD43A}"/>
              </a:ext>
            </a:extLst>
          </p:cNvPr>
          <p:cNvSpPr/>
          <p:nvPr/>
        </p:nvSpPr>
        <p:spPr>
          <a:xfrm>
            <a:off x="2582531" y="5116183"/>
            <a:ext cx="72787" cy="63851"/>
          </a:xfrm>
          <a:prstGeom prst="rect">
            <a:avLst/>
          </a:prstGeom>
          <a:solidFill>
            <a:srgbClr val="FF71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r"/>
            <a:endParaRPr kumimoji="1" lang="ko-KR" altLang="en-US" sz="1100"/>
          </a:p>
        </p:txBody>
      </p:sp>
      <p:cxnSp>
        <p:nvCxnSpPr>
          <p:cNvPr id="323" name="직선 연결선[R] 309">
            <a:extLst>
              <a:ext uri="{FF2B5EF4-FFF2-40B4-BE49-F238E27FC236}">
                <a16:creationId xmlns:a16="http://schemas.microsoft.com/office/drawing/2014/main" id="{A647FC75-C937-899E-7BEE-8125FFEC9115}"/>
              </a:ext>
            </a:extLst>
          </p:cNvPr>
          <p:cNvCxnSpPr>
            <a:cxnSpLocks/>
          </p:cNvCxnSpPr>
          <p:nvPr/>
        </p:nvCxnSpPr>
        <p:spPr>
          <a:xfrm>
            <a:off x="4810526" y="4170837"/>
            <a:ext cx="0" cy="846118"/>
          </a:xfrm>
          <a:prstGeom prst="line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2" name="직사각형 11">
            <a:extLst>
              <a:ext uri="{FF2B5EF4-FFF2-40B4-BE49-F238E27FC236}">
                <a16:creationId xmlns:a16="http://schemas.microsoft.com/office/drawing/2014/main" id="{3A82136D-5237-6E14-7CF7-541D3783B0BF}"/>
              </a:ext>
            </a:extLst>
          </p:cNvPr>
          <p:cNvSpPr/>
          <p:nvPr/>
        </p:nvSpPr>
        <p:spPr>
          <a:xfrm>
            <a:off x="322434" y="1508719"/>
            <a:ext cx="8401387" cy="4236318"/>
          </a:xfrm>
          <a:prstGeom prst="rect">
            <a:avLst/>
          </a:prstGeom>
          <a:solidFill>
            <a:schemeClr val="bg1">
              <a:alpha val="7025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F3515A0-E080-A1BB-AC19-210D48A94576}"/>
              </a:ext>
            </a:extLst>
          </p:cNvPr>
          <p:cNvSpPr txBox="1"/>
          <p:nvPr/>
        </p:nvSpPr>
        <p:spPr>
          <a:xfrm>
            <a:off x="2771711" y="3046084"/>
            <a:ext cx="3502882" cy="4810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900" b="1">
                <a:solidFill>
                  <a:prstClr val="black"/>
                </a:solidFill>
              </a:rPr>
              <a:t>선택된 과목이 없습니다</a:t>
            </a:r>
            <a:r>
              <a:rPr lang="en-US" altLang="ko-KR" sz="900" b="1">
                <a:solidFill>
                  <a:prstClr val="black"/>
                </a:solidFill>
              </a:rPr>
              <a:t>.</a:t>
            </a:r>
            <a:r>
              <a:rPr lang="ko-KR" altLang="en-US" sz="900" b="1">
                <a:solidFill>
                  <a:prstClr val="black"/>
                </a:solidFill>
              </a:rPr>
              <a:t> </a:t>
            </a:r>
            <a:endParaRPr lang="en-US" altLang="ko-KR" sz="900" b="1">
              <a:solidFill>
                <a:prstClr val="black"/>
              </a:solidFill>
            </a:endParaRPr>
          </a:p>
          <a:p>
            <a:pPr algn="ctr">
              <a:lnSpc>
                <a:spcPct val="150000"/>
              </a:lnSpc>
            </a:pPr>
            <a:r>
              <a:rPr lang="ko-KR" altLang="en-US" sz="900" b="1">
                <a:solidFill>
                  <a:prstClr val="black"/>
                </a:solidFill>
              </a:rPr>
              <a:t>개설된 과목 중 하나를 선택하고 학생들의 리포트를 받아보세요</a:t>
            </a:r>
            <a:r>
              <a:rPr lang="en-US" altLang="ko-KR" sz="900" b="1">
                <a:solidFill>
                  <a:prstClr val="black"/>
                </a:solidFill>
              </a:rPr>
              <a:t>!</a:t>
            </a:r>
          </a:p>
        </p:txBody>
      </p:sp>
      <p:pic>
        <p:nvPicPr>
          <p:cNvPr id="435" name="그래픽 434" descr="추가 단색으로 채워진">
            <a:extLst>
              <a:ext uri="{FF2B5EF4-FFF2-40B4-BE49-F238E27FC236}">
                <a16:creationId xmlns:a16="http://schemas.microsoft.com/office/drawing/2014/main" id="{4A28A67F-A105-19C6-6F91-456EF465207A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361628" y="1241215"/>
            <a:ext cx="133200" cy="133200"/>
          </a:xfrm>
          <a:prstGeom prst="rect">
            <a:avLst/>
          </a:prstGeom>
        </p:spPr>
      </p:pic>
      <p:sp>
        <p:nvSpPr>
          <p:cNvPr id="2" name="Rectangle 4">
            <a:extLst>
              <a:ext uri="{FF2B5EF4-FFF2-40B4-BE49-F238E27FC236}">
                <a16:creationId xmlns:a16="http://schemas.microsoft.com/office/drawing/2014/main" id="{CC4FF5BA-96A5-5CBF-F3D7-34205A12D56E}"/>
              </a:ext>
            </a:extLst>
          </p:cNvPr>
          <p:cNvSpPr/>
          <p:nvPr/>
        </p:nvSpPr>
        <p:spPr>
          <a:xfrm>
            <a:off x="337347" y="1506007"/>
            <a:ext cx="8516486" cy="4080061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4" name="Circle">
            <a:extLst>
              <a:ext uri="{FF2B5EF4-FFF2-40B4-BE49-F238E27FC236}">
                <a16:creationId xmlns:a16="http://schemas.microsoft.com/office/drawing/2014/main" id="{E69D72C3-E999-1EF2-A29D-7081A37D16F9}"/>
              </a:ext>
            </a:extLst>
          </p:cNvPr>
          <p:cNvSpPr/>
          <p:nvPr/>
        </p:nvSpPr>
        <p:spPr>
          <a:xfrm>
            <a:off x="239616" y="1159157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5" name="Circle">
            <a:extLst>
              <a:ext uri="{FF2B5EF4-FFF2-40B4-BE49-F238E27FC236}">
                <a16:creationId xmlns:a16="http://schemas.microsoft.com/office/drawing/2014/main" id="{1990B211-D0E8-EE55-F266-89C2802B20AB}"/>
              </a:ext>
            </a:extLst>
          </p:cNvPr>
          <p:cNvSpPr/>
          <p:nvPr/>
        </p:nvSpPr>
        <p:spPr>
          <a:xfrm>
            <a:off x="245833" y="1461786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2</a:t>
            </a:r>
            <a:endParaRPr sz="700">
              <a:solidFill>
                <a:schemeClr val="bg1"/>
              </a:solidFill>
            </a:endParaRPr>
          </a:p>
        </p:txBody>
      </p:sp>
      <p:graphicFrame>
        <p:nvGraphicFramePr>
          <p:cNvPr id="6" name="Google Shape;912;p23">
            <a:extLst>
              <a:ext uri="{FF2B5EF4-FFF2-40B4-BE49-F238E27FC236}">
                <a16:creationId xmlns:a16="http://schemas.microsoft.com/office/drawing/2014/main" id="{69D3F9E0-091A-CCDF-0C8D-A3D8555E5113}"/>
              </a:ext>
            </a:extLst>
          </p:cNvPr>
          <p:cNvGraphicFramePr/>
          <p:nvPr/>
        </p:nvGraphicFramePr>
        <p:xfrm>
          <a:off x="9042400" y="1311015"/>
          <a:ext cx="3037052" cy="7840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9602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리포트 기준 선택 영역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교사 최초 진입 시 개설 과목 추가 탭 버튼 노출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개설 과목 추가 시 리포트 결과 제공</a:t>
                      </a:r>
                      <a:b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err="1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ClIck</a:t>
                      </a:r>
                      <a:r>
                        <a:rPr lang="en-US" altLang="ko-KR" sz="700" b="0" u="none" strike="noStrike" cap="none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b="0" u="none" strike="noStrike" cap="none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과목 목록 불러오기 영역 노출</a:t>
                      </a:r>
                      <a:endParaRPr lang="en-US" altLang="ko-KR" sz="700" b="0" u="none" strike="noStrike" cap="none">
                        <a:solidFill>
                          <a:srgbClr val="C0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024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종합 리포트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과목 미 </a:t>
                      </a:r>
                      <a:r>
                        <a:rPr lang="ko-KR" altLang="en-US" sz="700" b="0" u="none" strike="noStrike" cap="none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선택시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개설된 과목 선택 권장 문구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51621555"/>
                  </a:ext>
                </a:extLst>
              </a:tr>
            </a:tbl>
          </a:graphicData>
        </a:graphic>
      </p:graphicFrame>
      <p:pic>
        <p:nvPicPr>
          <p:cNvPr id="15" name="Graphic 11">
            <a:extLst>
              <a:ext uri="{FF2B5EF4-FFF2-40B4-BE49-F238E27FC236}">
                <a16:creationId xmlns:a16="http://schemas.microsoft.com/office/drawing/2014/main" id="{4D1471AC-375A-AC9C-32A3-D55AE9CB2A2B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1109753" y="950956"/>
            <a:ext cx="155002" cy="1550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5312099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74DD15D-27FA-4CDB-EAEA-DD06B6137FD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2" name="직선 연결선 8">
            <a:extLst>
              <a:ext uri="{FF2B5EF4-FFF2-40B4-BE49-F238E27FC236}">
                <a16:creationId xmlns:a16="http://schemas.microsoft.com/office/drawing/2014/main" id="{BAF3119D-D81E-07FA-9595-1A09FF8711F0}"/>
              </a:ext>
            </a:extLst>
          </p:cNvPr>
          <p:cNvCxnSpPr/>
          <p:nvPr/>
        </p:nvCxnSpPr>
        <p:spPr>
          <a:xfrm flipH="1">
            <a:off x="112548" y="3206441"/>
            <a:ext cx="8804679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제목 10">
            <a:extLst>
              <a:ext uri="{FF2B5EF4-FFF2-40B4-BE49-F238E27FC236}">
                <a16:creationId xmlns:a16="http://schemas.microsoft.com/office/drawing/2014/main" id="{D1192E2B-280F-EF09-4831-3C5858784CAB}"/>
              </a:ext>
            </a:extLst>
          </p:cNvPr>
          <p:cNvSpPr txBox="1">
            <a:spLocks/>
          </p:cNvSpPr>
          <p:nvPr/>
        </p:nvSpPr>
        <p:spPr>
          <a:xfrm>
            <a:off x="329771" y="2556854"/>
            <a:ext cx="2125582" cy="169277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1100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경기도교육청 </a:t>
            </a:r>
            <a:r>
              <a:rPr lang="en-US" altLang="ko-KR" sz="1100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AI</a:t>
            </a:r>
            <a:r>
              <a:rPr lang="ko-KR" altLang="en-US" sz="1100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미래교육</a:t>
            </a:r>
            <a:r>
              <a:rPr lang="en-US" altLang="ko-KR" sz="1100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 </a:t>
            </a:r>
            <a:r>
              <a:rPr lang="ko-KR" altLang="en-US" sz="1100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플랫폼 </a:t>
            </a:r>
            <a:endParaRPr lang="en-US" altLang="ko-KR" sz="1100" b="0" kern="0" spc="0">
              <a:solidFill>
                <a:schemeClr val="bg2">
                  <a:lumMod val="25000"/>
                </a:schemeClr>
              </a:solidFill>
              <a:latin typeface="+mj-ea"/>
              <a:ea typeface="+mj-ea"/>
            </a:endParaRPr>
          </a:p>
        </p:txBody>
      </p:sp>
      <p:cxnSp>
        <p:nvCxnSpPr>
          <p:cNvPr id="75" name="직선 연결선[R] 74">
            <a:extLst>
              <a:ext uri="{FF2B5EF4-FFF2-40B4-BE49-F238E27FC236}">
                <a16:creationId xmlns:a16="http://schemas.microsoft.com/office/drawing/2014/main" id="{935D9D80-60E2-8279-BF55-371384727200}"/>
              </a:ext>
            </a:extLst>
          </p:cNvPr>
          <p:cNvCxnSpPr/>
          <p:nvPr/>
        </p:nvCxnSpPr>
        <p:spPr>
          <a:xfrm flipV="1">
            <a:off x="122377" y="2753691"/>
            <a:ext cx="8796791" cy="16799"/>
          </a:xfrm>
          <a:prstGeom prst="line">
            <a:avLst/>
          </a:prstGeom>
          <a:ln>
            <a:solidFill>
              <a:schemeClr val="bg2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직사각형 79">
            <a:extLst>
              <a:ext uri="{FF2B5EF4-FFF2-40B4-BE49-F238E27FC236}">
                <a16:creationId xmlns:a16="http://schemas.microsoft.com/office/drawing/2014/main" id="{F30DD376-1BCA-3DE4-481A-D374DFE80032}"/>
              </a:ext>
            </a:extLst>
          </p:cNvPr>
          <p:cNvSpPr/>
          <p:nvPr/>
        </p:nvSpPr>
        <p:spPr>
          <a:xfrm>
            <a:off x="112548" y="2503266"/>
            <a:ext cx="8804679" cy="2145554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cxnSp>
        <p:nvCxnSpPr>
          <p:cNvPr id="89" name="직선 연결선[R] 88">
            <a:extLst>
              <a:ext uri="{FF2B5EF4-FFF2-40B4-BE49-F238E27FC236}">
                <a16:creationId xmlns:a16="http://schemas.microsoft.com/office/drawing/2014/main" id="{23879EDB-39CE-F3C9-FAE4-17F420D845CE}"/>
              </a:ext>
            </a:extLst>
          </p:cNvPr>
          <p:cNvCxnSpPr>
            <a:cxnSpLocks/>
          </p:cNvCxnSpPr>
          <p:nvPr/>
        </p:nvCxnSpPr>
        <p:spPr>
          <a:xfrm>
            <a:off x="118997" y="3191348"/>
            <a:ext cx="879953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직선 연결선 8">
            <a:extLst>
              <a:ext uri="{FF2B5EF4-FFF2-40B4-BE49-F238E27FC236}">
                <a16:creationId xmlns:a16="http://schemas.microsoft.com/office/drawing/2014/main" id="{1191E551-BEC8-5FF1-FF1A-E20EB56E9579}"/>
              </a:ext>
            </a:extLst>
          </p:cNvPr>
          <p:cNvCxnSpPr/>
          <p:nvPr/>
        </p:nvCxnSpPr>
        <p:spPr>
          <a:xfrm flipH="1">
            <a:off x="112548" y="833974"/>
            <a:ext cx="8804679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제목 10">
            <a:extLst>
              <a:ext uri="{FF2B5EF4-FFF2-40B4-BE49-F238E27FC236}">
                <a16:creationId xmlns:a16="http://schemas.microsoft.com/office/drawing/2014/main" id="{A7D75195-9540-4341-7437-ACDF3DD5C798}"/>
              </a:ext>
            </a:extLst>
          </p:cNvPr>
          <p:cNvSpPr txBox="1">
            <a:spLocks/>
          </p:cNvSpPr>
          <p:nvPr/>
        </p:nvSpPr>
        <p:spPr>
          <a:xfrm>
            <a:off x="329771" y="184387"/>
            <a:ext cx="2125582" cy="169277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1100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경기도교육청 </a:t>
            </a:r>
            <a:r>
              <a:rPr lang="en-US" altLang="ko-KR" sz="1100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AI</a:t>
            </a:r>
            <a:r>
              <a:rPr lang="ko-KR" altLang="en-US" sz="1100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미래교육</a:t>
            </a:r>
            <a:r>
              <a:rPr lang="en-US" altLang="ko-KR" sz="1100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 </a:t>
            </a:r>
            <a:r>
              <a:rPr lang="ko-KR" altLang="en-US" sz="1100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플랫폼 </a:t>
            </a:r>
            <a:endParaRPr lang="en-US" altLang="ko-KR" sz="1100" b="0" kern="0" spc="0">
              <a:solidFill>
                <a:schemeClr val="bg2">
                  <a:lumMod val="25000"/>
                </a:schemeClr>
              </a:solidFill>
              <a:latin typeface="+mj-ea"/>
              <a:ea typeface="+mj-ea"/>
            </a:endParaRPr>
          </a:p>
        </p:txBody>
      </p:sp>
      <p:cxnSp>
        <p:nvCxnSpPr>
          <p:cNvPr id="121" name="직선 연결선[R] 120">
            <a:extLst>
              <a:ext uri="{FF2B5EF4-FFF2-40B4-BE49-F238E27FC236}">
                <a16:creationId xmlns:a16="http://schemas.microsoft.com/office/drawing/2014/main" id="{D1C5F489-5BE1-D57D-AA0E-3B69D9CAEA1D}"/>
              </a:ext>
            </a:extLst>
          </p:cNvPr>
          <p:cNvCxnSpPr/>
          <p:nvPr/>
        </p:nvCxnSpPr>
        <p:spPr>
          <a:xfrm flipV="1">
            <a:off x="122377" y="381224"/>
            <a:ext cx="8796791" cy="16799"/>
          </a:xfrm>
          <a:prstGeom prst="line">
            <a:avLst/>
          </a:prstGeom>
          <a:ln>
            <a:solidFill>
              <a:schemeClr val="bg2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53">
            <a:extLst>
              <a:ext uri="{FF2B5EF4-FFF2-40B4-BE49-F238E27FC236}">
                <a16:creationId xmlns:a16="http://schemas.microsoft.com/office/drawing/2014/main" id="{D9D8C8E6-F86B-B9D1-216F-04B733001C41}"/>
              </a:ext>
            </a:extLst>
          </p:cNvPr>
          <p:cNvSpPr txBox="1"/>
          <p:nvPr/>
        </p:nvSpPr>
        <p:spPr>
          <a:xfrm>
            <a:off x="2480249" y="502488"/>
            <a:ext cx="80182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>
                <a:solidFill>
                  <a:schemeClr val="tx1"/>
                </a:solidFill>
              </a:rPr>
              <a:t>학습 콘텐츠</a:t>
            </a:r>
            <a:endParaRPr lang="en-US" altLang="ko-KR" sz="900">
              <a:solidFill>
                <a:schemeClr val="tx1"/>
              </a:solidFill>
            </a:endParaRPr>
          </a:p>
        </p:txBody>
      </p:sp>
      <p:sp>
        <p:nvSpPr>
          <p:cNvPr id="123" name="TextBox 53">
            <a:extLst>
              <a:ext uri="{FF2B5EF4-FFF2-40B4-BE49-F238E27FC236}">
                <a16:creationId xmlns:a16="http://schemas.microsoft.com/office/drawing/2014/main" id="{5D0B2C97-F23D-9E6B-5F61-C143D29EF20B}"/>
              </a:ext>
            </a:extLst>
          </p:cNvPr>
          <p:cNvSpPr txBox="1"/>
          <p:nvPr/>
        </p:nvSpPr>
        <p:spPr>
          <a:xfrm>
            <a:off x="251279" y="501091"/>
            <a:ext cx="6864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>
                <a:solidFill>
                  <a:schemeClr val="tx1"/>
                </a:solidFill>
              </a:rPr>
              <a:t>나의 </a:t>
            </a:r>
            <a:r>
              <a:rPr lang="ko-KR" altLang="en-US" sz="900"/>
              <a:t>학교</a:t>
            </a:r>
            <a:endParaRPr lang="en-US" altLang="ko-KR" sz="900">
              <a:solidFill>
                <a:schemeClr val="tx1"/>
              </a:solidFill>
            </a:endParaRPr>
          </a:p>
        </p:txBody>
      </p:sp>
      <p:sp>
        <p:nvSpPr>
          <p:cNvPr id="124" name="TextBox 53">
            <a:extLst>
              <a:ext uri="{FF2B5EF4-FFF2-40B4-BE49-F238E27FC236}">
                <a16:creationId xmlns:a16="http://schemas.microsoft.com/office/drawing/2014/main" id="{E2116D72-8A90-D8A5-CB10-81024CF271D3}"/>
              </a:ext>
            </a:extLst>
          </p:cNvPr>
          <p:cNvSpPr txBox="1"/>
          <p:nvPr/>
        </p:nvSpPr>
        <p:spPr>
          <a:xfrm>
            <a:off x="1365764" y="501091"/>
            <a:ext cx="6864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>
                <a:solidFill>
                  <a:schemeClr val="tx1"/>
                </a:solidFill>
              </a:rPr>
              <a:t>학습</a:t>
            </a:r>
            <a:r>
              <a:rPr lang="en-US" altLang="ko-KR" sz="900">
                <a:solidFill>
                  <a:schemeClr val="tx1"/>
                </a:solidFill>
              </a:rPr>
              <a:t> </a:t>
            </a:r>
            <a:r>
              <a:rPr lang="ko-KR" altLang="en-US" sz="900">
                <a:solidFill>
                  <a:schemeClr val="tx1"/>
                </a:solidFill>
              </a:rPr>
              <a:t>진단</a:t>
            </a:r>
            <a:endParaRPr lang="en-US" altLang="ko-KR" sz="900">
              <a:solidFill>
                <a:schemeClr val="tx1"/>
              </a:solidFill>
            </a:endParaRPr>
          </a:p>
        </p:txBody>
      </p:sp>
      <p:sp>
        <p:nvSpPr>
          <p:cNvPr id="125" name="TextBox 53">
            <a:extLst>
              <a:ext uri="{FF2B5EF4-FFF2-40B4-BE49-F238E27FC236}">
                <a16:creationId xmlns:a16="http://schemas.microsoft.com/office/drawing/2014/main" id="{B45B35A3-D20E-1F72-30DB-CE8F65BCA185}"/>
              </a:ext>
            </a:extLst>
          </p:cNvPr>
          <p:cNvSpPr txBox="1"/>
          <p:nvPr/>
        </p:nvSpPr>
        <p:spPr>
          <a:xfrm>
            <a:off x="3718793" y="502488"/>
            <a:ext cx="67678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>
                <a:solidFill>
                  <a:schemeClr val="tx1"/>
                </a:solidFill>
              </a:rPr>
              <a:t>AI </a:t>
            </a:r>
            <a:r>
              <a:rPr lang="ko-KR" altLang="en-US" sz="900">
                <a:solidFill>
                  <a:schemeClr val="tx1"/>
                </a:solidFill>
              </a:rPr>
              <a:t>리포트</a:t>
            </a:r>
            <a:endParaRPr lang="en-US" altLang="ko-KR" sz="900">
              <a:solidFill>
                <a:schemeClr val="tx1"/>
              </a:solidFill>
            </a:endParaRPr>
          </a:p>
        </p:txBody>
      </p:sp>
      <p:sp>
        <p:nvSpPr>
          <p:cNvPr id="126" name="직사각형 125">
            <a:extLst>
              <a:ext uri="{FF2B5EF4-FFF2-40B4-BE49-F238E27FC236}">
                <a16:creationId xmlns:a16="http://schemas.microsoft.com/office/drawing/2014/main" id="{2B1BF884-1B94-719B-C67A-F84B0D933811}"/>
              </a:ext>
            </a:extLst>
          </p:cNvPr>
          <p:cNvSpPr/>
          <p:nvPr/>
        </p:nvSpPr>
        <p:spPr>
          <a:xfrm>
            <a:off x="112548" y="130799"/>
            <a:ext cx="8804679" cy="2145554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grpSp>
        <p:nvGrpSpPr>
          <p:cNvPr id="128" name="그룹 127">
            <a:extLst>
              <a:ext uri="{FF2B5EF4-FFF2-40B4-BE49-F238E27FC236}">
                <a16:creationId xmlns:a16="http://schemas.microsoft.com/office/drawing/2014/main" id="{ED3CDB72-20B7-E561-A3C9-2794EDD51E4A}"/>
              </a:ext>
            </a:extLst>
          </p:cNvPr>
          <p:cNvGrpSpPr/>
          <p:nvPr/>
        </p:nvGrpSpPr>
        <p:grpSpPr>
          <a:xfrm>
            <a:off x="118997" y="833731"/>
            <a:ext cx="8799536" cy="926168"/>
            <a:chOff x="118997" y="805366"/>
            <a:chExt cx="8799536" cy="926168"/>
          </a:xfrm>
        </p:grpSpPr>
        <p:sp>
          <p:nvSpPr>
            <p:cNvPr id="138" name="직사각형 137">
              <a:extLst>
                <a:ext uri="{FF2B5EF4-FFF2-40B4-BE49-F238E27FC236}">
                  <a16:creationId xmlns:a16="http://schemas.microsoft.com/office/drawing/2014/main" id="{ACCE2807-A161-2219-6FA3-95F48CC8C6E3}"/>
                </a:ext>
              </a:extLst>
            </p:cNvPr>
            <p:cNvSpPr/>
            <p:nvPr/>
          </p:nvSpPr>
          <p:spPr>
            <a:xfrm>
              <a:off x="4903725" y="805366"/>
              <a:ext cx="4014808" cy="926167"/>
            </a:xfrm>
            <a:prstGeom prst="rect">
              <a:avLst/>
            </a:prstGeom>
            <a:solidFill>
              <a:srgbClr val="D1CFC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pic>
          <p:nvPicPr>
            <p:cNvPr id="139" name="그림 138">
              <a:extLst>
                <a:ext uri="{FF2B5EF4-FFF2-40B4-BE49-F238E27FC236}">
                  <a16:creationId xmlns:a16="http://schemas.microsoft.com/office/drawing/2014/main" id="{F2943AAB-BA2E-95CA-137B-92070E18BFE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duotone>
                <a:schemeClr val="bg2">
                  <a:shade val="45000"/>
                  <a:satMod val="135000"/>
                </a:schemeClr>
                <a:prstClr val="white"/>
              </a:duotone>
              <a:alphaModFix amt="51000"/>
            </a:blip>
            <a:stretch>
              <a:fillRect/>
            </a:stretch>
          </p:blipFill>
          <p:spPr>
            <a:xfrm>
              <a:off x="118997" y="805366"/>
              <a:ext cx="4784728" cy="926168"/>
            </a:xfrm>
            <a:prstGeom prst="rect">
              <a:avLst/>
            </a:prstGeom>
          </p:spPr>
        </p:pic>
      </p:grpSp>
      <p:sp>
        <p:nvSpPr>
          <p:cNvPr id="129" name="직사각형 128">
            <a:extLst>
              <a:ext uri="{FF2B5EF4-FFF2-40B4-BE49-F238E27FC236}">
                <a16:creationId xmlns:a16="http://schemas.microsoft.com/office/drawing/2014/main" id="{D6027CB2-39A6-F37B-A5C4-EBA16D84CBF0}"/>
              </a:ext>
            </a:extLst>
          </p:cNvPr>
          <p:cNvSpPr/>
          <p:nvPr/>
        </p:nvSpPr>
        <p:spPr>
          <a:xfrm>
            <a:off x="125348" y="833730"/>
            <a:ext cx="8784000" cy="109278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30" name="텍스트 상자 68">
            <a:extLst>
              <a:ext uri="{FF2B5EF4-FFF2-40B4-BE49-F238E27FC236}">
                <a16:creationId xmlns:a16="http://schemas.microsoft.com/office/drawing/2014/main" id="{6C594117-D27E-15A3-E49C-67F79BA3897F}"/>
              </a:ext>
            </a:extLst>
          </p:cNvPr>
          <p:cNvSpPr txBox="1"/>
          <p:nvPr/>
        </p:nvSpPr>
        <p:spPr>
          <a:xfrm>
            <a:off x="322991" y="943605"/>
            <a:ext cx="897764" cy="8343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kumimoji="1" lang="ko-KR" altLang="en-US" sz="900"/>
              <a:t>나의 교실</a:t>
            </a:r>
            <a:endParaRPr kumimoji="1" lang="en-US" altLang="ko-KR" sz="900"/>
          </a:p>
          <a:p>
            <a:pPr>
              <a:lnSpc>
                <a:spcPct val="150000"/>
              </a:lnSpc>
            </a:pPr>
            <a:r>
              <a:rPr kumimoji="1" lang="ko-KR" altLang="en-US" sz="900"/>
              <a:t>나의 수업</a:t>
            </a:r>
            <a:endParaRPr kumimoji="1" lang="en-US" altLang="ko-KR" sz="900"/>
          </a:p>
          <a:p>
            <a:pPr>
              <a:lnSpc>
                <a:spcPct val="150000"/>
              </a:lnSpc>
            </a:pPr>
            <a:r>
              <a:rPr kumimoji="1" lang="ko-KR" altLang="en-US" sz="900"/>
              <a:t>수업 시간표</a:t>
            </a:r>
            <a:endParaRPr kumimoji="1" lang="en-US" altLang="ko-KR" sz="900"/>
          </a:p>
          <a:p>
            <a:pPr>
              <a:lnSpc>
                <a:spcPct val="150000"/>
              </a:lnSpc>
            </a:pPr>
            <a:r>
              <a:rPr kumimoji="1" lang="ko-KR" altLang="en-US" sz="900"/>
              <a:t>우리반 게시판</a:t>
            </a:r>
            <a:endParaRPr kumimoji="1" lang="en-US" altLang="ko-KR" sz="1050"/>
          </a:p>
        </p:txBody>
      </p:sp>
      <p:sp>
        <p:nvSpPr>
          <p:cNvPr id="131" name="텍스트 상자 68">
            <a:extLst>
              <a:ext uri="{FF2B5EF4-FFF2-40B4-BE49-F238E27FC236}">
                <a16:creationId xmlns:a16="http://schemas.microsoft.com/office/drawing/2014/main" id="{CF45BC6F-30A8-A599-2E02-5DAD93E77A3C}"/>
              </a:ext>
            </a:extLst>
          </p:cNvPr>
          <p:cNvSpPr txBox="1"/>
          <p:nvPr/>
        </p:nvSpPr>
        <p:spPr>
          <a:xfrm>
            <a:off x="1450970" y="924485"/>
            <a:ext cx="859787" cy="1407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kumimoji="1" lang="en-US" altLang="ko-KR" sz="700"/>
              <a:t>AI</a:t>
            </a:r>
            <a:r>
              <a:rPr kumimoji="1" lang="ko-KR" altLang="en-US" sz="700"/>
              <a:t> 학습 진단</a:t>
            </a:r>
            <a:endParaRPr kumimoji="1" lang="en-US" altLang="ko-KR" sz="700"/>
          </a:p>
        </p:txBody>
      </p:sp>
      <p:sp>
        <p:nvSpPr>
          <p:cNvPr id="132" name="텍스트 상자 68">
            <a:extLst>
              <a:ext uri="{FF2B5EF4-FFF2-40B4-BE49-F238E27FC236}">
                <a16:creationId xmlns:a16="http://schemas.microsoft.com/office/drawing/2014/main" id="{1B2A83DC-5A0E-BD03-F17B-52E6B7AC2525}"/>
              </a:ext>
            </a:extLst>
          </p:cNvPr>
          <p:cNvSpPr txBox="1"/>
          <p:nvPr/>
        </p:nvSpPr>
        <p:spPr>
          <a:xfrm>
            <a:off x="2581303" y="924485"/>
            <a:ext cx="897764" cy="62549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kumimoji="1" lang="en-US" altLang="ko-KR" sz="700"/>
              <a:t>AI </a:t>
            </a:r>
            <a:r>
              <a:rPr kumimoji="1" lang="ko-KR" altLang="en-US" sz="700"/>
              <a:t>추천 콘텐츠</a:t>
            </a:r>
            <a:endParaRPr kumimoji="1" lang="en-US" altLang="ko-KR" sz="700"/>
          </a:p>
          <a:p>
            <a:pPr>
              <a:lnSpc>
                <a:spcPct val="150000"/>
              </a:lnSpc>
            </a:pPr>
            <a:r>
              <a:rPr kumimoji="1" lang="ko-KR" altLang="en-US" sz="700"/>
              <a:t>영상</a:t>
            </a:r>
            <a:endParaRPr kumimoji="1" lang="en-US" altLang="ko-KR" sz="700"/>
          </a:p>
          <a:p>
            <a:pPr>
              <a:lnSpc>
                <a:spcPct val="150000"/>
              </a:lnSpc>
            </a:pPr>
            <a:r>
              <a:rPr kumimoji="1" lang="ko-KR" altLang="en-US" sz="700"/>
              <a:t>교재</a:t>
            </a:r>
            <a:endParaRPr kumimoji="1" lang="en-US" altLang="ko-KR" sz="700"/>
          </a:p>
          <a:p>
            <a:pPr>
              <a:lnSpc>
                <a:spcPct val="150000"/>
              </a:lnSpc>
            </a:pPr>
            <a:r>
              <a:rPr kumimoji="1" lang="ko-KR" altLang="en-US" sz="700"/>
              <a:t>문제집</a:t>
            </a:r>
            <a:endParaRPr kumimoji="1" lang="en-US" altLang="ko-KR" sz="700"/>
          </a:p>
        </p:txBody>
      </p:sp>
      <p:sp>
        <p:nvSpPr>
          <p:cNvPr id="133" name="텍스트 상자 68">
            <a:extLst>
              <a:ext uri="{FF2B5EF4-FFF2-40B4-BE49-F238E27FC236}">
                <a16:creationId xmlns:a16="http://schemas.microsoft.com/office/drawing/2014/main" id="{0A1E8354-4E39-C948-E3EB-725F4C2C1D32}"/>
              </a:ext>
            </a:extLst>
          </p:cNvPr>
          <p:cNvSpPr txBox="1"/>
          <p:nvPr/>
        </p:nvSpPr>
        <p:spPr>
          <a:xfrm>
            <a:off x="3801883" y="924485"/>
            <a:ext cx="897764" cy="4639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kumimoji="1" lang="ko-KR" altLang="en-US" sz="700" dirty="0"/>
              <a:t>과목 리포트</a:t>
            </a:r>
            <a:endParaRPr kumimoji="1" lang="en-US" altLang="ko-KR" sz="700" dirty="0"/>
          </a:p>
          <a:p>
            <a:pPr>
              <a:lnSpc>
                <a:spcPct val="150000"/>
              </a:lnSpc>
            </a:pPr>
            <a:r>
              <a:rPr kumimoji="1" lang="ko-KR" altLang="en-US" sz="700" dirty="0"/>
              <a:t>학생 리포트</a:t>
            </a:r>
            <a:endParaRPr kumimoji="1" lang="en-US" altLang="ko-KR" sz="700" dirty="0"/>
          </a:p>
          <a:p>
            <a:pPr>
              <a:lnSpc>
                <a:spcPct val="150000"/>
              </a:lnSpc>
            </a:pPr>
            <a:r>
              <a:rPr kumimoji="1" lang="ko-KR" altLang="en-US" sz="700" dirty="0"/>
              <a:t>종합 리포트</a:t>
            </a:r>
            <a:endParaRPr kumimoji="1" lang="en-US" altLang="ko-KR" sz="700" dirty="0"/>
          </a:p>
        </p:txBody>
      </p:sp>
      <p:cxnSp>
        <p:nvCxnSpPr>
          <p:cNvPr id="134" name="직선 연결선[R] 133">
            <a:extLst>
              <a:ext uri="{FF2B5EF4-FFF2-40B4-BE49-F238E27FC236}">
                <a16:creationId xmlns:a16="http://schemas.microsoft.com/office/drawing/2014/main" id="{10ACC2A0-2579-AB05-F3FC-85434B4BFF9B}"/>
              </a:ext>
            </a:extLst>
          </p:cNvPr>
          <p:cNvCxnSpPr>
            <a:cxnSpLocks/>
          </p:cNvCxnSpPr>
          <p:nvPr/>
        </p:nvCxnSpPr>
        <p:spPr>
          <a:xfrm>
            <a:off x="118997" y="1941365"/>
            <a:ext cx="879953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직선 연결선[R] 134">
            <a:extLst>
              <a:ext uri="{FF2B5EF4-FFF2-40B4-BE49-F238E27FC236}">
                <a16:creationId xmlns:a16="http://schemas.microsoft.com/office/drawing/2014/main" id="{2B0ECE90-8080-ED33-F9F9-7950FEE44D42}"/>
              </a:ext>
            </a:extLst>
          </p:cNvPr>
          <p:cNvCxnSpPr>
            <a:cxnSpLocks/>
          </p:cNvCxnSpPr>
          <p:nvPr/>
        </p:nvCxnSpPr>
        <p:spPr>
          <a:xfrm>
            <a:off x="118997" y="818881"/>
            <a:ext cx="879953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직선 연결선[R] 135">
            <a:extLst>
              <a:ext uri="{FF2B5EF4-FFF2-40B4-BE49-F238E27FC236}">
                <a16:creationId xmlns:a16="http://schemas.microsoft.com/office/drawing/2014/main" id="{596EF1BE-F226-EDF2-048A-374A239CA4F2}"/>
              </a:ext>
            </a:extLst>
          </p:cNvPr>
          <p:cNvCxnSpPr/>
          <p:nvPr/>
        </p:nvCxnSpPr>
        <p:spPr>
          <a:xfrm>
            <a:off x="231732" y="818881"/>
            <a:ext cx="751562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2" name="텍스트 상자 47">
            <a:extLst>
              <a:ext uri="{FF2B5EF4-FFF2-40B4-BE49-F238E27FC236}">
                <a16:creationId xmlns:a16="http://schemas.microsoft.com/office/drawing/2014/main" id="{0E91744A-7377-943D-E9C4-3CD64EC0D446}"/>
              </a:ext>
            </a:extLst>
          </p:cNvPr>
          <p:cNvSpPr txBox="1"/>
          <p:nvPr/>
        </p:nvSpPr>
        <p:spPr>
          <a:xfrm>
            <a:off x="8301079" y="152000"/>
            <a:ext cx="59503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kumimoji="1" lang="ko-KR" altLang="en-US" sz="800"/>
              <a:t>로그아웃</a:t>
            </a:r>
          </a:p>
        </p:txBody>
      </p:sp>
      <p:graphicFrame>
        <p:nvGraphicFramePr>
          <p:cNvPr id="32" name="Google Shape;912;p23">
            <a:extLst>
              <a:ext uri="{FF2B5EF4-FFF2-40B4-BE49-F238E27FC236}">
                <a16:creationId xmlns:a16="http://schemas.microsoft.com/office/drawing/2014/main" id="{3C00DC3F-30D8-7A51-2966-F1F7CD7665F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36001743"/>
              </p:ext>
            </p:extLst>
          </p:nvPr>
        </p:nvGraphicFramePr>
        <p:xfrm>
          <a:off x="9042400" y="1315767"/>
          <a:ext cx="3037052" cy="403284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4679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복수담임 </a:t>
                      </a: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GNB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메뉴</a:t>
                      </a:r>
                      <a:endParaRPr lang="en-US" altLang="ko-KR" sz="700" b="1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  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담당 학급이 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이상인 교사 </a:t>
                      </a:r>
                      <a:endParaRPr lang="en-US" altLang="ko-KR" sz="700" b="0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   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over: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하위 메뉴 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2depth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전체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노출</a:t>
                      </a:r>
                      <a:endParaRPr lang="en-US" altLang="ko-KR" sz="700" b="0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click: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해당 메뉴 페이지로 이동</a:t>
                      </a:r>
                      <a:endParaRPr lang="en-US" altLang="ko-KR" sz="700" b="0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1-1. </a:t>
                      </a:r>
                      <a:r>
                        <a:rPr lang="ko-KR" altLang="en-US" sz="7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담당 학급 선택 드롭다운 메뉴</a:t>
                      </a:r>
                      <a:endParaRPr lang="en-US" altLang="ko-KR" sz="700" b="1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상단에 위치한 드롭다운 메뉴에서 학급을 선택 가능</a:t>
                      </a:r>
                      <a:endParaRPr lang="en-US" altLang="ko-KR" sz="700" b="0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학급 선택 시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선택한 학급 데이터로 전체 화면 전환</a:t>
                      </a:r>
                      <a:endParaRPr lang="en-US" altLang="ko-KR" sz="700" b="0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36297938"/>
                  </a:ext>
                </a:extLst>
              </a:tr>
              <a:tr h="322318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학급경영도구 이동 시 </a:t>
                      </a: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GNB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메뉴</a:t>
                      </a:r>
                      <a:endParaRPr lang="en-US" altLang="ko-KR" sz="700" b="0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Over: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각 아이콘 위에 마우스를 올리면 해당 아이콘의 메뉴 명이 툴팁 형식으로 노출</a:t>
                      </a:r>
                      <a:endParaRPr lang="en-US" altLang="ko-KR" sz="700" b="0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2-1 </a:t>
                      </a:r>
                      <a:r>
                        <a:rPr lang="ko-KR" altLang="en-US" sz="7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선택 상태</a:t>
                      </a:r>
                      <a:endParaRPr lang="en-US" altLang="ko-KR" sz="700" b="1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Click: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아래 선택한 아이콘 메뉴 명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고정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노출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85394619"/>
                  </a:ext>
                </a:extLst>
              </a:tr>
              <a:tr h="322318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학부모 </a:t>
                      </a: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GNB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메뉴</a:t>
                      </a:r>
                      <a:endParaRPr lang="en-US" altLang="ko-KR" sz="700" b="1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학부모 로그인 시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sng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나의 학교</a:t>
                      </a:r>
                      <a:r>
                        <a:rPr lang="en-US" altLang="ko-KR" sz="700" b="0" u="sng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AI </a:t>
                      </a:r>
                      <a:r>
                        <a:rPr lang="ko-KR" altLang="en-US" sz="700" b="0" u="sng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리포트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개의 메뉴 제공</a:t>
                      </a:r>
                      <a:endParaRPr lang="en-US" altLang="ko-KR" sz="700" b="0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over: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하위 메뉴 </a:t>
                      </a: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2depth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전체 노출</a:t>
                      </a:r>
                      <a:endParaRPr lang="en-US" altLang="ko-KR" sz="700" b="0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click: 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해당 메뉴 페이지로 이동</a:t>
                      </a:r>
                      <a:endParaRPr lang="en-US" altLang="ko-KR" sz="700" b="0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69048326"/>
                  </a:ext>
                </a:extLst>
              </a:tr>
              <a:tr h="223268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AI 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서∙논술형 평가 버튼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로그인 전 </a:t>
                      </a: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 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후 관계없이 항시 노출</a:t>
                      </a:r>
                      <a:endParaRPr lang="en-US" altLang="ko-KR" sz="700" b="0" u="none" strike="noStrike" kern="1200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GNB 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영역</a:t>
                      </a: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내 버튼 제공</a:t>
                      </a:r>
                      <a:endParaRPr lang="en-US" altLang="ko-KR" sz="700" b="0" u="none" strike="noStrike" kern="1200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r>
                        <a:rPr lang="ko-KR" altLang="en-US" sz="700" b="1"/>
                        <a:t>비로그인 상태에서 버튼 선택 시</a:t>
                      </a:r>
                      <a:endParaRPr lang="en-US" altLang="ko-KR" sz="700" b="1"/>
                    </a:p>
                    <a:p>
                      <a:r>
                        <a:rPr lang="en-US" altLang="ko-KR" sz="700" b="1"/>
                        <a:t>-   </a:t>
                      </a:r>
                      <a:r>
                        <a:rPr lang="en-US" altLang="ko-KR" sz="700"/>
                        <a:t> </a:t>
                      </a:r>
                      <a:r>
                        <a:rPr lang="en-US" altLang="ko-KR" sz="700" u="sng"/>
                        <a:t>“</a:t>
                      </a:r>
                      <a:r>
                        <a:rPr lang="ko-KR" altLang="en-US" sz="700" u="sng"/>
                        <a:t>로그인 후 이용하실 수 있습니다</a:t>
                      </a:r>
                      <a:r>
                        <a:rPr lang="en-US" altLang="ko-KR" sz="700" u="sng"/>
                        <a:t>.”</a:t>
                      </a:r>
                      <a:r>
                        <a:rPr lang="en-US" altLang="ko-KR" sz="700"/>
                        <a:t> </a:t>
                      </a:r>
                      <a:r>
                        <a:rPr lang="ko-KR" altLang="en-US" sz="700"/>
                        <a:t>팝업 제공</a:t>
                      </a:r>
                      <a:endParaRPr lang="en-US" altLang="ko-KR" sz="700" b="0" u="none" strike="noStrike" kern="1200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r>
                        <a:rPr lang="ko-KR" altLang="en-US" sz="700" b="1"/>
                        <a:t>복수 교사 로그인 상태에서 버튼 선택 시</a:t>
                      </a:r>
                      <a:endParaRPr lang="ko-KR" altLang="en-US" sz="700"/>
                    </a:p>
                    <a:p>
                      <a:pPr marL="171450" indent="-171450"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/>
                        <a:t>서논술형 평가 서비스 페이지 새 창으로 오픈</a:t>
                      </a:r>
                      <a:endParaRPr lang="en-US" altLang="ko-KR" sz="700" b="0"/>
                    </a:p>
                    <a:p>
                      <a:r>
                        <a:rPr lang="ko-KR" altLang="en-US" sz="700" b="1"/>
                        <a:t>학생</a:t>
                      </a:r>
                      <a:r>
                        <a:rPr lang="en-US" altLang="ko-KR" sz="700" b="1"/>
                        <a:t>/</a:t>
                      </a:r>
                      <a:r>
                        <a:rPr lang="ko-KR" altLang="en-US" sz="700" b="1"/>
                        <a:t>학부모 로그인 상태에서 버튼 선택 시</a:t>
                      </a:r>
                      <a:endParaRPr lang="en-US" altLang="ko-KR" sz="700" b="1"/>
                    </a:p>
                    <a:p>
                      <a:r>
                        <a:rPr lang="en-US" altLang="ko-KR" sz="700" b="1"/>
                        <a:t>-    </a:t>
                      </a:r>
                      <a:r>
                        <a:rPr lang="en-US" altLang="ko-KR" sz="700" u="sng"/>
                        <a:t>“</a:t>
                      </a:r>
                      <a:r>
                        <a:rPr lang="ko-KR" altLang="en-US" sz="700" u="sng"/>
                        <a:t>서비스 준비중입니다</a:t>
                      </a:r>
                      <a:r>
                        <a:rPr lang="en-US" altLang="ko-KR" sz="700" u="sng"/>
                        <a:t>.”</a:t>
                      </a:r>
                      <a:r>
                        <a:rPr lang="en-US" altLang="ko-KR" sz="700"/>
                        <a:t>  </a:t>
                      </a:r>
                      <a:r>
                        <a:rPr lang="ko-KR" altLang="en-US" sz="700"/>
                        <a:t>팝업 제공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66562041"/>
                  </a:ext>
                </a:extLst>
              </a:tr>
              <a:tr h="223268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AI 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디지털교과서 버튼</a:t>
                      </a:r>
                      <a:endParaRPr lang="en-US" altLang="ko-KR" sz="700" b="0" u="none" strike="noStrike" kern="1200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로그인 전 </a:t>
                      </a: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 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후 관계없이 항시 노출</a:t>
                      </a:r>
                      <a:endParaRPr lang="en-US" altLang="ko-KR" sz="700" b="0" u="none" strike="noStrike" kern="1200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GNB 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영역</a:t>
                      </a: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플로팅 버튼 내 </a:t>
                      </a: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AI 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디지털교과서 버튼 제공</a:t>
                      </a:r>
                      <a:endParaRPr lang="en-US" altLang="ko-KR" sz="700" b="0" u="none" strike="noStrike" kern="1200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>
                          <a:latin typeface="+mn-ea"/>
                          <a:ea typeface="+mn-ea"/>
                        </a:rPr>
                        <a:t>버튼 선택 시</a:t>
                      </a:r>
                      <a:r>
                        <a:rPr lang="en-US" altLang="ko-KR" sz="700"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>
                          <a:latin typeface="+mn-ea"/>
                          <a:ea typeface="+mn-ea"/>
                        </a:rPr>
                        <a:t>로그인 및 교육디지털원패스 연동 상태에 따라 </a:t>
                      </a:r>
                      <a:r>
                        <a:rPr lang="en-US" altLang="ko-KR" sz="700">
                          <a:latin typeface="+mn-ea"/>
                          <a:ea typeface="+mn-ea"/>
                        </a:rPr>
                        <a:t>AI </a:t>
                      </a:r>
                      <a:r>
                        <a:rPr lang="ko-KR" altLang="en-US" sz="700">
                          <a:latin typeface="+mn-ea"/>
                          <a:ea typeface="+mn-ea"/>
                        </a:rPr>
                        <a:t>디지털교과서 사이트로 이동 또는 연동 안내 팝업 제공</a:t>
                      </a:r>
                      <a:endParaRPr lang="en-US" altLang="ko-KR" sz="700"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en-US" altLang="ko-KR" sz="700" b="0" u="sng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‘</a:t>
                      </a:r>
                      <a:r>
                        <a:rPr lang="ko-KR" altLang="en-US" sz="700" b="0" u="sng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학습경영도구</a:t>
                      </a: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’ 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진입 시 미제공</a:t>
                      </a:r>
                      <a:endParaRPr lang="en-US" altLang="ko-KR" sz="700" b="0" u="none" strike="noStrike" kern="1200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6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5-1. AI </a:t>
                      </a:r>
                      <a:r>
                        <a:rPr lang="ko-KR" altLang="en-US" sz="6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디지털교과서 버튼</a:t>
                      </a:r>
                      <a:r>
                        <a:rPr lang="en-US" altLang="ko-KR" sz="6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6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학부모</a:t>
                      </a:r>
                      <a:r>
                        <a:rPr lang="en-US" altLang="ko-KR" sz="6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6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로그인 전후 관계없이</a:t>
                      </a:r>
                      <a:r>
                        <a:rPr lang="en-US" altLang="ko-KR" sz="6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600">
                          <a:latin typeface="+mn-ea"/>
                          <a:ea typeface="+mn-ea"/>
                        </a:rPr>
                        <a:t>버튼 선택 시</a:t>
                      </a:r>
                      <a:r>
                        <a:rPr lang="en-US" altLang="ko-KR" sz="600">
                          <a:latin typeface="+mn-ea"/>
                          <a:ea typeface="+mn-ea"/>
                        </a:rPr>
                        <a:t>, [AI</a:t>
                      </a:r>
                      <a:r>
                        <a:rPr lang="ko-KR" altLang="en-US" sz="600">
                          <a:latin typeface="+mn-ea"/>
                          <a:ea typeface="+mn-ea"/>
                        </a:rPr>
                        <a:t>디지털 교과서</a:t>
                      </a:r>
                      <a:r>
                        <a:rPr lang="en-US" altLang="ko-KR" sz="600">
                          <a:latin typeface="+mn-ea"/>
                          <a:ea typeface="+mn-ea"/>
                        </a:rPr>
                        <a:t>] </a:t>
                      </a:r>
                      <a:r>
                        <a:rPr lang="ko-KR" altLang="en-US" sz="600">
                          <a:latin typeface="+mn-ea"/>
                          <a:ea typeface="+mn-ea"/>
                        </a:rPr>
                        <a:t>홈페이지 이동</a:t>
                      </a:r>
                      <a:endParaRPr lang="en-US" altLang="ko-KR" sz="600"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ko-KR" altLang="en-US" sz="6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브라우저 기준</a:t>
                      </a:r>
                      <a:r>
                        <a:rPr lang="en-US" altLang="ko-KR" sz="6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6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해당 사이트 </a:t>
                      </a:r>
                      <a:r>
                        <a:rPr lang="en-US" altLang="ko-KR" sz="6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hlinkClick r:id="rId4"/>
                        </a:rPr>
                        <a:t>https://www.aidtbook.kr/index.do</a:t>
                      </a:r>
                      <a:r>
                        <a:rPr lang="en-US" altLang="ko-KR" sz="6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6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비로그인 상태로 새 창에서제공</a:t>
                      </a:r>
                      <a:endParaRPr lang="en-US" altLang="ko-KR" sz="600" b="0" u="none" strike="noStrike" kern="1200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0426710"/>
                  </a:ext>
                </a:extLst>
              </a:tr>
            </a:tbl>
          </a:graphicData>
        </a:graphic>
      </p:graphicFrame>
      <p:sp>
        <p:nvSpPr>
          <p:cNvPr id="47" name="직사각형 46">
            <a:extLst>
              <a:ext uri="{FF2B5EF4-FFF2-40B4-BE49-F238E27FC236}">
                <a16:creationId xmlns:a16="http://schemas.microsoft.com/office/drawing/2014/main" id="{AA4C05B1-600A-3718-1416-E3F2D153AD12}"/>
              </a:ext>
            </a:extLst>
          </p:cNvPr>
          <p:cNvSpPr/>
          <p:nvPr/>
        </p:nvSpPr>
        <p:spPr>
          <a:xfrm>
            <a:off x="8241476" y="1945375"/>
            <a:ext cx="680671" cy="251884"/>
          </a:xfrm>
          <a:prstGeom prst="rect">
            <a:avLst/>
          </a:prstGeom>
          <a:solidFill>
            <a:srgbClr val="FFD2B3"/>
          </a:solidFill>
          <a:ln w="6350" cap="flat" cmpd="sng" algn="ctr">
            <a:noFill/>
            <a:prstDash val="solid"/>
          </a:ln>
          <a:effectLst/>
        </p:spPr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ko-KR" altLang="en-US" sz="900" b="1" kern="0">
                <a:solidFill>
                  <a:schemeClr val="tx1"/>
                </a:solidFill>
              </a:rPr>
              <a:t>복수담임</a:t>
            </a:r>
            <a:endParaRPr lang="en-US" altLang="ko-KR" sz="900" b="1" kern="0">
              <a:solidFill>
                <a:schemeClr val="tx1"/>
              </a:solidFill>
            </a:endParaRPr>
          </a:p>
        </p:txBody>
      </p:sp>
      <p:sp>
        <p:nvSpPr>
          <p:cNvPr id="48" name="직사각형 47">
            <a:extLst>
              <a:ext uri="{FF2B5EF4-FFF2-40B4-BE49-F238E27FC236}">
                <a16:creationId xmlns:a16="http://schemas.microsoft.com/office/drawing/2014/main" id="{3F8DCB09-492F-3B12-76D3-D786304C8880}"/>
              </a:ext>
            </a:extLst>
          </p:cNvPr>
          <p:cNvSpPr/>
          <p:nvPr/>
        </p:nvSpPr>
        <p:spPr>
          <a:xfrm>
            <a:off x="8037367" y="4319491"/>
            <a:ext cx="884781" cy="251884"/>
          </a:xfrm>
          <a:prstGeom prst="rect">
            <a:avLst/>
          </a:prstGeom>
          <a:solidFill>
            <a:srgbClr val="595959"/>
          </a:solidFill>
          <a:ln w="6350" cap="flat" cmpd="sng" algn="ctr">
            <a:solidFill>
              <a:schemeClr val="bg1">
                <a:lumMod val="85000"/>
              </a:schemeClr>
            </a:solidFill>
            <a:prstDash val="solid"/>
          </a:ln>
          <a:effectLst/>
        </p:spPr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ko-KR" altLang="en-US" sz="900" b="1" kern="0">
                <a:solidFill>
                  <a:srgbClr val="5B9BD5">
                    <a:lumMod val="20000"/>
                    <a:lumOff val="80000"/>
                  </a:srgbClr>
                </a:solidFill>
              </a:rPr>
              <a:t>학습경영도구</a:t>
            </a:r>
            <a:endParaRPr lang="en-US" altLang="ko-KR" sz="900" b="1" kern="0">
              <a:solidFill>
                <a:srgbClr val="5B9BD5">
                  <a:lumMod val="20000"/>
                  <a:lumOff val="80000"/>
                </a:srgbClr>
              </a:solidFill>
            </a:endParaRPr>
          </a:p>
        </p:txBody>
      </p:sp>
      <p:sp>
        <p:nvSpPr>
          <p:cNvPr id="53" name="Circle">
            <a:extLst>
              <a:ext uri="{FF2B5EF4-FFF2-40B4-BE49-F238E27FC236}">
                <a16:creationId xmlns:a16="http://schemas.microsoft.com/office/drawing/2014/main" id="{657F916B-BEEF-8AA9-23E2-3F7B2CF2A053}"/>
              </a:ext>
            </a:extLst>
          </p:cNvPr>
          <p:cNvSpPr/>
          <p:nvPr/>
        </p:nvSpPr>
        <p:spPr>
          <a:xfrm>
            <a:off x="26228" y="2764009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>
                <a:solidFill>
                  <a:schemeClr val="bg1"/>
                </a:solidFill>
              </a:rPr>
              <a:t>2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56" name="Rectangle 4">
            <a:extLst>
              <a:ext uri="{FF2B5EF4-FFF2-40B4-BE49-F238E27FC236}">
                <a16:creationId xmlns:a16="http://schemas.microsoft.com/office/drawing/2014/main" id="{E0FDEAFF-A21D-CB0E-BDD3-F83EB657CEF1}"/>
              </a:ext>
            </a:extLst>
          </p:cNvPr>
          <p:cNvSpPr/>
          <p:nvPr/>
        </p:nvSpPr>
        <p:spPr>
          <a:xfrm>
            <a:off x="86464" y="115707"/>
            <a:ext cx="8816236" cy="1854833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57" name="Circle">
            <a:extLst>
              <a:ext uri="{FF2B5EF4-FFF2-40B4-BE49-F238E27FC236}">
                <a16:creationId xmlns:a16="http://schemas.microsoft.com/office/drawing/2014/main" id="{8E016D10-B9FD-4BDD-92ED-5158886733BC}"/>
              </a:ext>
            </a:extLst>
          </p:cNvPr>
          <p:cNvSpPr/>
          <p:nvPr/>
        </p:nvSpPr>
        <p:spPr>
          <a:xfrm>
            <a:off x="26228" y="86533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>
                <a:solidFill>
                  <a:schemeClr val="bg1"/>
                </a:solidFill>
              </a:rPr>
              <a:t>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59" name="제목 32">
            <a:extLst>
              <a:ext uri="{FF2B5EF4-FFF2-40B4-BE49-F238E27FC236}">
                <a16:creationId xmlns:a16="http://schemas.microsoft.com/office/drawing/2014/main" id="{83B8F236-2252-B2B0-A20F-CA105AEA208D}"/>
              </a:ext>
            </a:extLst>
          </p:cNvPr>
          <p:cNvSpPr txBox="1">
            <a:spLocks/>
          </p:cNvSpPr>
          <p:nvPr/>
        </p:nvSpPr>
        <p:spPr>
          <a:xfrm>
            <a:off x="9611833" y="712033"/>
            <a:ext cx="1722474" cy="29980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ko-KR" sz="800" err="1"/>
              <a:t>GNB_type</a:t>
            </a:r>
            <a:r>
              <a:rPr lang="en-US" altLang="ko-KR" sz="800"/>
              <a:t> 1</a:t>
            </a:r>
            <a:endParaRPr lang="ko-KR" altLang="en-US" sz="800"/>
          </a:p>
        </p:txBody>
      </p:sp>
      <p:sp>
        <p:nvSpPr>
          <p:cNvPr id="60" name="제목 32">
            <a:extLst>
              <a:ext uri="{FF2B5EF4-FFF2-40B4-BE49-F238E27FC236}">
                <a16:creationId xmlns:a16="http://schemas.microsoft.com/office/drawing/2014/main" id="{513CF2E2-4514-679C-8741-1AB8D369B4C1}"/>
              </a:ext>
            </a:extLst>
          </p:cNvPr>
          <p:cNvSpPr txBox="1">
            <a:spLocks/>
          </p:cNvSpPr>
          <p:nvPr/>
        </p:nvSpPr>
        <p:spPr>
          <a:xfrm>
            <a:off x="9611833" y="407013"/>
            <a:ext cx="1722474" cy="29980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ko-KR" sz="800" kern="120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ALL-</a:t>
            </a:r>
            <a:r>
              <a:rPr lang="en-US" altLang="ko-KR" sz="800">
                <a:latin typeface="+mn-lt"/>
                <a:ea typeface="+mn-ea"/>
                <a:cs typeface="+mn-cs"/>
              </a:rPr>
              <a:t>G</a:t>
            </a:r>
            <a:r>
              <a:rPr lang="en-US" altLang="ko-KR" sz="800" kern="120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NB-001</a:t>
            </a:r>
          </a:p>
        </p:txBody>
      </p:sp>
      <p:sp>
        <p:nvSpPr>
          <p:cNvPr id="6" name="텍스트 상자 19">
            <a:extLst>
              <a:ext uri="{FF2B5EF4-FFF2-40B4-BE49-F238E27FC236}">
                <a16:creationId xmlns:a16="http://schemas.microsoft.com/office/drawing/2014/main" id="{4D815C22-CF4A-C5EB-1402-F0F74273DFD0}"/>
              </a:ext>
            </a:extLst>
          </p:cNvPr>
          <p:cNvSpPr txBox="1"/>
          <p:nvPr/>
        </p:nvSpPr>
        <p:spPr>
          <a:xfrm>
            <a:off x="5824504" y="158356"/>
            <a:ext cx="160499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ko-KR" altLang="en-US" sz="800"/>
              <a:t>이미연 선생님 </a:t>
            </a:r>
            <a:r>
              <a:rPr kumimoji="1" lang="en-US" altLang="ko-KR" sz="800"/>
              <a:t>(</a:t>
            </a:r>
            <a:r>
              <a:rPr kumimoji="1" lang="ko-KR" altLang="en-US" sz="800"/>
              <a:t>한국고등학교</a:t>
            </a:r>
            <a:r>
              <a:rPr kumimoji="1" lang="en-US" altLang="ko-KR" sz="800"/>
              <a:t>)</a:t>
            </a:r>
            <a:endParaRPr kumimoji="1" lang="ko-KR" altLang="en-US" sz="800"/>
          </a:p>
        </p:txBody>
      </p:sp>
      <p:sp>
        <p:nvSpPr>
          <p:cNvPr id="26" name="타원 25">
            <a:extLst>
              <a:ext uri="{FF2B5EF4-FFF2-40B4-BE49-F238E27FC236}">
                <a16:creationId xmlns:a16="http://schemas.microsoft.com/office/drawing/2014/main" id="{6A9EC2EF-AE3E-8C24-1CD9-B982C97B01F7}"/>
              </a:ext>
            </a:extLst>
          </p:cNvPr>
          <p:cNvSpPr/>
          <p:nvPr/>
        </p:nvSpPr>
        <p:spPr>
          <a:xfrm>
            <a:off x="5729089" y="188025"/>
            <a:ext cx="139700" cy="1397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pic>
        <p:nvPicPr>
          <p:cNvPr id="29" name="그림 28">
            <a:extLst>
              <a:ext uri="{FF2B5EF4-FFF2-40B4-BE49-F238E27FC236}">
                <a16:creationId xmlns:a16="http://schemas.microsoft.com/office/drawing/2014/main" id="{EAAC51E6-3366-9791-841B-26800645574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299448" y="173887"/>
            <a:ext cx="138697" cy="164937"/>
          </a:xfrm>
          <a:prstGeom prst="rect">
            <a:avLst/>
          </a:prstGeom>
        </p:spPr>
      </p:pic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9D4E287C-A2C5-0AD0-2C6C-48CC8A2C1373}"/>
              </a:ext>
            </a:extLst>
          </p:cNvPr>
          <p:cNvSpPr/>
          <p:nvPr/>
        </p:nvSpPr>
        <p:spPr>
          <a:xfrm>
            <a:off x="7750175" y="524437"/>
            <a:ext cx="1046305" cy="207550"/>
          </a:xfrm>
          <a:prstGeom prst="roundRect">
            <a:avLst>
              <a:gd name="adj" fmla="val 45350"/>
            </a:avLst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none" lIns="36000" tIns="36000" rIns="36000" bIns="45718" numCol="1" rtlCol="0" anchor="ctr">
            <a:noAutofit/>
          </a:bodyPr>
          <a:lstStyle/>
          <a:p>
            <a:pPr algn="ctr" defTabSz="914309"/>
            <a:r>
              <a:rPr kumimoji="1" lang="en-US" altLang="ko-KR" sz="800" b="1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AI </a:t>
            </a:r>
            <a:r>
              <a:rPr kumimoji="1" lang="ko-KR" altLang="en-US" sz="80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디지털 교과서 </a:t>
            </a:r>
            <a:endParaRPr kumimoji="1" lang="ko-KR" altLang="en-US" sz="800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1" name="Circle">
            <a:extLst>
              <a:ext uri="{FF2B5EF4-FFF2-40B4-BE49-F238E27FC236}">
                <a16:creationId xmlns:a16="http://schemas.microsoft.com/office/drawing/2014/main" id="{916F2777-41D9-D5CA-6BD1-5BA3594DD6F9}"/>
              </a:ext>
            </a:extLst>
          </p:cNvPr>
          <p:cNvSpPr/>
          <p:nvPr/>
        </p:nvSpPr>
        <p:spPr>
          <a:xfrm>
            <a:off x="8697110" y="561225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>
                <a:solidFill>
                  <a:schemeClr val="bg1"/>
                </a:solidFill>
              </a:rPr>
              <a:t>5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64" name="모서리가 둥근 직사각형 172">
            <a:extLst>
              <a:ext uri="{FF2B5EF4-FFF2-40B4-BE49-F238E27FC236}">
                <a16:creationId xmlns:a16="http://schemas.microsoft.com/office/drawing/2014/main" id="{3F1DB56A-2054-D9BA-315C-997C27E047D7}"/>
              </a:ext>
            </a:extLst>
          </p:cNvPr>
          <p:cNvSpPr/>
          <p:nvPr/>
        </p:nvSpPr>
        <p:spPr>
          <a:xfrm>
            <a:off x="1318897" y="3618821"/>
            <a:ext cx="5835649" cy="557877"/>
          </a:xfrm>
          <a:prstGeom prst="roundRect">
            <a:avLst>
              <a:gd name="adj" fmla="val 31621"/>
            </a:avLst>
          </a:prstGeom>
          <a:solidFill>
            <a:schemeClr val="bg1"/>
          </a:solidFill>
          <a:ln w="6350" cap="flat" cmpd="sng" algn="ctr">
            <a:solidFill>
              <a:schemeClr val="bg1">
                <a:lumMod val="75000"/>
              </a:schemeClr>
            </a:solidFill>
            <a:prstDash val="solid"/>
          </a:ln>
          <a:effectLst/>
        </p:spPr>
        <p:txBody>
          <a:bodyPr rtlCol="0" anchor="ctr"/>
          <a:lstStyle/>
          <a:p>
            <a:pPr algn="ctr" latinLnBrk="0"/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cs typeface="Malgun Gothic" charset="-127"/>
              </a:rPr>
              <a:t>      </a:t>
            </a:r>
            <a:endParaRPr lang="ko-KR" altLang="en-US" sz="100" kern="0" dirty="0">
              <a:solidFill>
                <a:schemeClr val="tx1">
                  <a:lumMod val="50000"/>
                  <a:lumOff val="50000"/>
                </a:schemeClr>
              </a:solidFill>
              <a:cs typeface="Malgun Gothic" charset="-127"/>
            </a:endParaRPr>
          </a:p>
        </p:txBody>
      </p:sp>
      <p:sp>
        <p:nvSpPr>
          <p:cNvPr id="74" name="사각형: 둥근 모서리 73">
            <a:extLst>
              <a:ext uri="{FF2B5EF4-FFF2-40B4-BE49-F238E27FC236}">
                <a16:creationId xmlns:a16="http://schemas.microsoft.com/office/drawing/2014/main" id="{68A93D78-F037-6ABE-C6BD-5E9F559FEECE}"/>
              </a:ext>
            </a:extLst>
          </p:cNvPr>
          <p:cNvSpPr/>
          <p:nvPr/>
        </p:nvSpPr>
        <p:spPr>
          <a:xfrm>
            <a:off x="3789061" y="3716946"/>
            <a:ext cx="354284" cy="938921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noFill/>
          </a:ln>
          <a:effectLst>
            <a:outerShdw blurRad="50800" dist="25400" dir="9000000" sx="101000" sy="101000" algn="ctr" rotWithShape="0">
              <a:srgbClr val="000000">
                <a:alpha val="28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1100"/>
          </a:p>
          <a:p>
            <a:pPr algn="ctr"/>
            <a:endParaRPr lang="en-US" altLang="ko-KR" sz="1100"/>
          </a:p>
          <a:p>
            <a:pPr algn="ctr"/>
            <a:r>
              <a:rPr lang="ko-KR" altLang="en-US" sz="1100"/>
              <a:t>집중벨</a:t>
            </a:r>
          </a:p>
        </p:txBody>
      </p:sp>
      <p:pic>
        <p:nvPicPr>
          <p:cNvPr id="91" name="그림 90">
            <a:extLst>
              <a:ext uri="{FF2B5EF4-FFF2-40B4-BE49-F238E27FC236}">
                <a16:creationId xmlns:a16="http://schemas.microsoft.com/office/drawing/2014/main" id="{247B47AA-144B-F2A3-FA8B-201FB50CF3E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45869" y="3791233"/>
            <a:ext cx="216857" cy="216857"/>
          </a:xfrm>
          <a:prstGeom prst="rect">
            <a:avLst/>
          </a:prstGeom>
        </p:spPr>
      </p:pic>
      <p:sp>
        <p:nvSpPr>
          <p:cNvPr id="95" name="타원 94">
            <a:extLst>
              <a:ext uri="{FF2B5EF4-FFF2-40B4-BE49-F238E27FC236}">
                <a16:creationId xmlns:a16="http://schemas.microsoft.com/office/drawing/2014/main" id="{464D861F-31BB-E2A3-CED7-981A4A888977}"/>
              </a:ext>
            </a:extLst>
          </p:cNvPr>
          <p:cNvSpPr/>
          <p:nvPr/>
        </p:nvSpPr>
        <p:spPr>
          <a:xfrm>
            <a:off x="4516273" y="3720688"/>
            <a:ext cx="354284" cy="1062512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noFill/>
          </a:ln>
          <a:effectLst>
            <a:outerShdw blurRad="50800" dist="25400" dir="9000000" sx="101000" sy="101000" algn="ctr" rotWithShape="0">
              <a:srgbClr val="000000">
                <a:alpha val="28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1100"/>
          </a:p>
          <a:p>
            <a:pPr algn="ctr"/>
            <a:r>
              <a:rPr lang="ko-KR" altLang="en-US" sz="1100"/>
              <a:t>학생뽑기</a:t>
            </a:r>
          </a:p>
        </p:txBody>
      </p:sp>
      <p:pic>
        <p:nvPicPr>
          <p:cNvPr id="96" name="그림 95">
            <a:extLst>
              <a:ext uri="{FF2B5EF4-FFF2-40B4-BE49-F238E27FC236}">
                <a16:creationId xmlns:a16="http://schemas.microsoft.com/office/drawing/2014/main" id="{2B35D9DE-D64C-35F0-180A-A443899C93B4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88690" y="3794887"/>
            <a:ext cx="205746" cy="205746"/>
          </a:xfrm>
          <a:prstGeom prst="roundRect">
            <a:avLst/>
          </a:prstGeom>
        </p:spPr>
      </p:pic>
      <p:sp>
        <p:nvSpPr>
          <p:cNvPr id="115" name="직사각형 114">
            <a:extLst>
              <a:ext uri="{FF2B5EF4-FFF2-40B4-BE49-F238E27FC236}">
                <a16:creationId xmlns:a16="http://schemas.microsoft.com/office/drawing/2014/main" id="{1697BF0C-59E2-1458-11DC-84965DCE0CF9}"/>
              </a:ext>
            </a:extLst>
          </p:cNvPr>
          <p:cNvSpPr/>
          <p:nvPr/>
        </p:nvSpPr>
        <p:spPr>
          <a:xfrm>
            <a:off x="1462237" y="3682335"/>
            <a:ext cx="449117" cy="410908"/>
          </a:xfrm>
          <a:prstGeom prst="rect">
            <a:avLst/>
          </a:prstGeom>
          <a:noFill/>
          <a:ln w="6350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16" name="직선 연결선 115">
            <a:extLst>
              <a:ext uri="{FF2B5EF4-FFF2-40B4-BE49-F238E27FC236}">
                <a16:creationId xmlns:a16="http://schemas.microsoft.com/office/drawing/2014/main" id="{E47927B7-9744-AC82-185C-19E7C069FC30}"/>
              </a:ext>
            </a:extLst>
          </p:cNvPr>
          <p:cNvCxnSpPr>
            <a:cxnSpLocks/>
          </p:cNvCxnSpPr>
          <p:nvPr/>
        </p:nvCxnSpPr>
        <p:spPr>
          <a:xfrm>
            <a:off x="3621862" y="3704416"/>
            <a:ext cx="0" cy="36101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직선 연결선 119">
            <a:extLst>
              <a:ext uri="{FF2B5EF4-FFF2-40B4-BE49-F238E27FC236}">
                <a16:creationId xmlns:a16="http://schemas.microsoft.com/office/drawing/2014/main" id="{99510694-C1BD-9307-E39F-8AA7B10D27C2}"/>
              </a:ext>
            </a:extLst>
          </p:cNvPr>
          <p:cNvCxnSpPr>
            <a:cxnSpLocks/>
          </p:cNvCxnSpPr>
          <p:nvPr/>
        </p:nvCxnSpPr>
        <p:spPr>
          <a:xfrm>
            <a:off x="4290997" y="3713208"/>
            <a:ext cx="0" cy="36101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사각형: 둥근 모서리 97">
            <a:extLst>
              <a:ext uri="{FF2B5EF4-FFF2-40B4-BE49-F238E27FC236}">
                <a16:creationId xmlns:a16="http://schemas.microsoft.com/office/drawing/2014/main" id="{B80E8887-8D6F-3C4B-139B-6C06352F08B1}"/>
              </a:ext>
            </a:extLst>
          </p:cNvPr>
          <p:cNvSpPr/>
          <p:nvPr/>
        </p:nvSpPr>
        <p:spPr>
          <a:xfrm>
            <a:off x="2585176" y="3713955"/>
            <a:ext cx="354284" cy="727383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noFill/>
          </a:ln>
          <a:effectLst>
            <a:outerShdw blurRad="50800" dist="25400" dir="9000000" sx="101000" sy="101000" algn="ctr" rotWithShape="0">
              <a:srgbClr val="000000">
                <a:alpha val="28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100"/>
              <a:t>\</a:t>
            </a:r>
          </a:p>
          <a:p>
            <a:pPr algn="ctr"/>
            <a:r>
              <a:rPr lang="en-US" altLang="ko-KR" sz="1100"/>
              <a:t> </a:t>
            </a:r>
            <a:r>
              <a:rPr lang="ko-KR" altLang="en-US" sz="1100"/>
              <a:t>알림</a:t>
            </a:r>
          </a:p>
        </p:txBody>
      </p:sp>
      <p:pic>
        <p:nvPicPr>
          <p:cNvPr id="144" name="그림 143">
            <a:extLst>
              <a:ext uri="{FF2B5EF4-FFF2-40B4-BE49-F238E27FC236}">
                <a16:creationId xmlns:a16="http://schemas.microsoft.com/office/drawing/2014/main" id="{858949FE-60C1-8A89-CEEA-465CE32A3141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66997" y="3795777"/>
            <a:ext cx="190642" cy="190642"/>
          </a:xfrm>
          <a:prstGeom prst="rect">
            <a:avLst/>
          </a:prstGeom>
        </p:spPr>
      </p:pic>
      <p:sp>
        <p:nvSpPr>
          <p:cNvPr id="69" name="사각형: 둥근 모서리 68">
            <a:extLst>
              <a:ext uri="{FF2B5EF4-FFF2-40B4-BE49-F238E27FC236}">
                <a16:creationId xmlns:a16="http://schemas.microsoft.com/office/drawing/2014/main" id="{6AC3575B-7BDD-76C6-54AA-4C5EA3301C60}"/>
              </a:ext>
            </a:extLst>
          </p:cNvPr>
          <p:cNvSpPr/>
          <p:nvPr/>
        </p:nvSpPr>
        <p:spPr>
          <a:xfrm>
            <a:off x="2053002" y="3711147"/>
            <a:ext cx="354284" cy="860227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noFill/>
          </a:ln>
          <a:effectLst>
            <a:outerShdw blurRad="50800" dist="25400" dir="9000000" sx="101000" sy="101000" algn="ctr" rotWithShape="0">
              <a:srgbClr val="000000">
                <a:alpha val="28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1100"/>
          </a:p>
          <a:p>
            <a:pPr algn="ctr"/>
            <a:endParaRPr lang="en-US" altLang="ko-KR" sz="1100"/>
          </a:p>
          <a:p>
            <a:pPr algn="ctr"/>
            <a:r>
              <a:rPr lang="ko-KR" altLang="en-US" sz="1100"/>
              <a:t>타</a:t>
            </a:r>
            <a:endParaRPr lang="en-US" altLang="ko-KR" sz="1100"/>
          </a:p>
          <a:p>
            <a:pPr algn="ctr"/>
            <a:r>
              <a:rPr lang="ko-KR" altLang="en-US" sz="1100"/>
              <a:t>이머</a:t>
            </a:r>
          </a:p>
        </p:txBody>
      </p:sp>
      <p:cxnSp>
        <p:nvCxnSpPr>
          <p:cNvPr id="117" name="직선 연결선 116">
            <a:extLst>
              <a:ext uri="{FF2B5EF4-FFF2-40B4-BE49-F238E27FC236}">
                <a16:creationId xmlns:a16="http://schemas.microsoft.com/office/drawing/2014/main" id="{A3D07E9F-95CF-BF45-D722-E714DAD5A107}"/>
              </a:ext>
            </a:extLst>
          </p:cNvPr>
          <p:cNvCxnSpPr>
            <a:cxnSpLocks/>
          </p:cNvCxnSpPr>
          <p:nvPr/>
        </p:nvCxnSpPr>
        <p:spPr>
          <a:xfrm flipH="1">
            <a:off x="2093819" y="3750698"/>
            <a:ext cx="272650" cy="275185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7" name="그래픽 146" descr="모래가 다 떨어진 모래 시계 단색으로 채워진">
            <a:extLst>
              <a:ext uri="{FF2B5EF4-FFF2-40B4-BE49-F238E27FC236}">
                <a16:creationId xmlns:a16="http://schemas.microsoft.com/office/drawing/2014/main" id="{3D5C1AA4-F6FD-CA05-BF33-6B50611058F6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2117496" y="3775642"/>
            <a:ext cx="225297" cy="225297"/>
          </a:xfrm>
          <a:prstGeom prst="rect">
            <a:avLst/>
          </a:prstGeom>
        </p:spPr>
      </p:pic>
      <p:grpSp>
        <p:nvGrpSpPr>
          <p:cNvPr id="155" name="그룹 154">
            <a:extLst>
              <a:ext uri="{FF2B5EF4-FFF2-40B4-BE49-F238E27FC236}">
                <a16:creationId xmlns:a16="http://schemas.microsoft.com/office/drawing/2014/main" id="{75336C21-207D-CE81-AECE-32DDAB403572}"/>
              </a:ext>
            </a:extLst>
          </p:cNvPr>
          <p:cNvGrpSpPr/>
          <p:nvPr/>
        </p:nvGrpSpPr>
        <p:grpSpPr>
          <a:xfrm>
            <a:off x="3117350" y="3719192"/>
            <a:ext cx="354284" cy="860227"/>
            <a:chOff x="3152532" y="4154654"/>
            <a:chExt cx="354284" cy="860227"/>
          </a:xfrm>
        </p:grpSpPr>
        <p:sp>
          <p:nvSpPr>
            <p:cNvPr id="101" name="사각형: 둥근 모서리 100">
              <a:extLst>
                <a:ext uri="{FF2B5EF4-FFF2-40B4-BE49-F238E27FC236}">
                  <a16:creationId xmlns:a16="http://schemas.microsoft.com/office/drawing/2014/main" id="{E56C7D22-FE6F-9E88-7F7C-42BE5AA71F55}"/>
                </a:ext>
              </a:extLst>
            </p:cNvPr>
            <p:cNvSpPr/>
            <p:nvPr/>
          </p:nvSpPr>
          <p:spPr>
            <a:xfrm>
              <a:off x="3152532" y="4154654"/>
              <a:ext cx="354284" cy="860227"/>
            </a:xfrm>
            <a:prstGeom prst="round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  <a:effectLst>
              <a:outerShdw blurRad="50800" dist="25400" dir="9000000" sx="101000" sy="101000" algn="ctr" rotWithShape="0">
                <a:srgbClr val="000000">
                  <a:alpha val="28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altLang="ko-KR" sz="1100"/>
            </a:p>
            <a:p>
              <a:pPr algn="ctr"/>
              <a:r>
                <a:rPr lang="ko-KR" altLang="en-US" sz="1100"/>
                <a:t> 초시계</a:t>
              </a:r>
            </a:p>
          </p:txBody>
        </p:sp>
        <p:pic>
          <p:nvPicPr>
            <p:cNvPr id="150" name="그래픽 149" descr="스톱워치 단색으로 채워진">
              <a:extLst>
                <a:ext uri="{FF2B5EF4-FFF2-40B4-BE49-F238E27FC236}">
                  <a16:creationId xmlns:a16="http://schemas.microsoft.com/office/drawing/2014/main" id="{31BD1E93-9F6B-1965-8D0C-BB752CFF7B42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3184586" y="4186708"/>
              <a:ext cx="290176" cy="290176"/>
            </a:xfrm>
            <a:prstGeom prst="rect">
              <a:avLst/>
            </a:prstGeom>
          </p:spPr>
        </p:pic>
      </p:grpSp>
      <p:sp>
        <p:nvSpPr>
          <p:cNvPr id="157" name="사각형: 둥근 모서리 156">
            <a:extLst>
              <a:ext uri="{FF2B5EF4-FFF2-40B4-BE49-F238E27FC236}">
                <a16:creationId xmlns:a16="http://schemas.microsoft.com/office/drawing/2014/main" id="{BFC0C15F-BF1B-D620-0FDF-675AD543F18D}"/>
              </a:ext>
            </a:extLst>
          </p:cNvPr>
          <p:cNvSpPr/>
          <p:nvPr/>
        </p:nvSpPr>
        <p:spPr>
          <a:xfrm>
            <a:off x="5009830" y="3711148"/>
            <a:ext cx="354284" cy="1072052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noFill/>
          </a:ln>
          <a:effectLst>
            <a:outerShdw blurRad="50800" dist="25400" dir="9000000" sx="101000" sy="101000" algn="ctr" rotWithShape="0">
              <a:srgbClr val="000000">
                <a:alpha val="28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100"/>
              <a:t> 학생섞기</a:t>
            </a:r>
          </a:p>
        </p:txBody>
      </p:sp>
      <p:pic>
        <p:nvPicPr>
          <p:cNvPr id="158" name="그래픽 157" descr="섞기 윤곽선">
            <a:extLst>
              <a:ext uri="{FF2B5EF4-FFF2-40B4-BE49-F238E27FC236}">
                <a16:creationId xmlns:a16="http://schemas.microsoft.com/office/drawing/2014/main" id="{C55A5A72-1B32-E60C-D028-9594E578DBD7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rcRect/>
          <a:stretch/>
        </p:blipFill>
        <p:spPr>
          <a:xfrm>
            <a:off x="5073348" y="3774666"/>
            <a:ext cx="227249" cy="227249"/>
          </a:xfrm>
          <a:prstGeom prst="rect">
            <a:avLst/>
          </a:prstGeom>
        </p:spPr>
      </p:pic>
      <p:sp>
        <p:nvSpPr>
          <p:cNvPr id="160" name="사각형: 둥근 모서리 159">
            <a:extLst>
              <a:ext uri="{FF2B5EF4-FFF2-40B4-BE49-F238E27FC236}">
                <a16:creationId xmlns:a16="http://schemas.microsoft.com/office/drawing/2014/main" id="{DA05F036-BCA2-3DFD-D06F-A8A20DDAECC4}"/>
              </a:ext>
            </a:extLst>
          </p:cNvPr>
          <p:cNvSpPr/>
          <p:nvPr/>
        </p:nvSpPr>
        <p:spPr>
          <a:xfrm>
            <a:off x="5503388" y="3719191"/>
            <a:ext cx="354284" cy="860228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noFill/>
          </a:ln>
          <a:effectLst>
            <a:outerShdw blurRad="50800" dist="25400" dir="9000000" sx="101000" sy="101000" algn="ctr" rotWithShape="0">
              <a:srgbClr val="000000">
                <a:alpha val="28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1100"/>
          </a:p>
          <a:p>
            <a:pPr algn="ctr"/>
            <a:r>
              <a:rPr lang="ko-KR" altLang="en-US" sz="1100"/>
              <a:t>룰렛</a:t>
            </a:r>
          </a:p>
        </p:txBody>
      </p:sp>
      <p:pic>
        <p:nvPicPr>
          <p:cNvPr id="161" name="그래픽 160" descr="하비 공 25% 단색으로 채워진">
            <a:extLst>
              <a:ext uri="{FF2B5EF4-FFF2-40B4-BE49-F238E27FC236}">
                <a16:creationId xmlns:a16="http://schemas.microsoft.com/office/drawing/2014/main" id="{03AFD24D-9C5C-A000-BBE9-254C3A149812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rcRect/>
          <a:stretch/>
        </p:blipFill>
        <p:spPr>
          <a:xfrm>
            <a:off x="5535442" y="3751246"/>
            <a:ext cx="290176" cy="290176"/>
          </a:xfrm>
          <a:prstGeom prst="rect">
            <a:avLst/>
          </a:prstGeom>
        </p:spPr>
      </p:pic>
      <p:sp>
        <p:nvSpPr>
          <p:cNvPr id="170" name="사각형: 둥근 모서리 169">
            <a:extLst>
              <a:ext uri="{FF2B5EF4-FFF2-40B4-BE49-F238E27FC236}">
                <a16:creationId xmlns:a16="http://schemas.microsoft.com/office/drawing/2014/main" id="{9C191EFF-3A47-E2F8-F6D5-DE5C8E1F40C6}"/>
              </a:ext>
            </a:extLst>
          </p:cNvPr>
          <p:cNvSpPr/>
          <p:nvPr/>
        </p:nvSpPr>
        <p:spPr>
          <a:xfrm>
            <a:off x="5996946" y="3719191"/>
            <a:ext cx="354284" cy="1350487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noFill/>
          </a:ln>
          <a:effectLst>
            <a:outerShdw blurRad="50800" dist="25400" dir="9000000" sx="101000" sy="101000" algn="ctr" rotWithShape="0">
              <a:srgbClr val="000000">
                <a:alpha val="28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100"/>
              <a:t> 사다리타기</a:t>
            </a:r>
          </a:p>
        </p:txBody>
      </p:sp>
      <p:pic>
        <p:nvPicPr>
          <p:cNvPr id="171" name="그래픽 170" descr="선로 단색으로 채워진">
            <a:extLst>
              <a:ext uri="{FF2B5EF4-FFF2-40B4-BE49-F238E27FC236}">
                <a16:creationId xmlns:a16="http://schemas.microsoft.com/office/drawing/2014/main" id="{76727C83-2AAE-2547-E026-ADC828A15018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96DAC541-7B7A-43D3-8B79-37D633B846F1}">
                <asvg:svgBlip xmlns:asvg="http://schemas.microsoft.com/office/drawing/2016/SVG/main" r:embed="rId18"/>
              </a:ext>
            </a:extLst>
          </a:blip>
          <a:srcRect/>
          <a:stretch/>
        </p:blipFill>
        <p:spPr>
          <a:xfrm>
            <a:off x="6029000" y="3751246"/>
            <a:ext cx="290176" cy="290176"/>
          </a:xfrm>
          <a:prstGeom prst="rect">
            <a:avLst/>
          </a:prstGeom>
        </p:spPr>
      </p:pic>
      <p:sp>
        <p:nvSpPr>
          <p:cNvPr id="173" name="사각형: 둥근 모서리 172">
            <a:extLst>
              <a:ext uri="{FF2B5EF4-FFF2-40B4-BE49-F238E27FC236}">
                <a16:creationId xmlns:a16="http://schemas.microsoft.com/office/drawing/2014/main" id="{1D81C21D-1979-C559-8280-9532222DAF75}"/>
              </a:ext>
            </a:extLst>
          </p:cNvPr>
          <p:cNvSpPr/>
          <p:nvPr/>
        </p:nvSpPr>
        <p:spPr>
          <a:xfrm>
            <a:off x="6490503" y="3719192"/>
            <a:ext cx="354284" cy="1023486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noFill/>
          </a:ln>
          <a:effectLst>
            <a:outerShdw blurRad="50800" dist="25400" dir="9000000" sx="101000" sy="101000" algn="ctr" rotWithShape="0">
              <a:srgbClr val="000000">
                <a:alpha val="28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1100"/>
          </a:p>
          <a:p>
            <a:pPr algn="ctr"/>
            <a:endParaRPr lang="en-US" altLang="ko-KR" sz="1100"/>
          </a:p>
          <a:p>
            <a:pPr algn="ctr"/>
            <a:r>
              <a:rPr lang="ko-KR" altLang="en-US" sz="1100"/>
              <a:t>자리배치</a:t>
            </a:r>
          </a:p>
        </p:txBody>
      </p:sp>
      <p:pic>
        <p:nvPicPr>
          <p:cNvPr id="174" name="그래픽 173" descr="사무실 의자 단색으로 채워진">
            <a:extLst>
              <a:ext uri="{FF2B5EF4-FFF2-40B4-BE49-F238E27FC236}">
                <a16:creationId xmlns:a16="http://schemas.microsoft.com/office/drawing/2014/main" id="{52904A82-6E47-EE8A-598D-955CEBD6D004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96DAC541-7B7A-43D3-8B79-37D633B846F1}">
                <asvg:svgBlip xmlns:asvg="http://schemas.microsoft.com/office/drawing/2016/SVG/main" r:embed="rId20"/>
              </a:ext>
            </a:extLst>
          </a:blip>
          <a:srcRect/>
          <a:stretch/>
        </p:blipFill>
        <p:spPr>
          <a:xfrm>
            <a:off x="6522557" y="3751246"/>
            <a:ext cx="290176" cy="290176"/>
          </a:xfrm>
          <a:prstGeom prst="rect">
            <a:avLst/>
          </a:prstGeom>
        </p:spPr>
      </p:pic>
      <p:sp>
        <p:nvSpPr>
          <p:cNvPr id="175" name="타원 174">
            <a:extLst>
              <a:ext uri="{FF2B5EF4-FFF2-40B4-BE49-F238E27FC236}">
                <a16:creationId xmlns:a16="http://schemas.microsoft.com/office/drawing/2014/main" id="{9A77EA04-C9F2-5384-17D8-31175AC72B0B}"/>
              </a:ext>
            </a:extLst>
          </p:cNvPr>
          <p:cNvSpPr/>
          <p:nvPr/>
        </p:nvSpPr>
        <p:spPr>
          <a:xfrm>
            <a:off x="1522312" y="3708524"/>
            <a:ext cx="352800" cy="352800"/>
          </a:xfrm>
          <a:prstGeom prst="ellipse">
            <a:avLst/>
          </a:prstGeom>
          <a:solidFill>
            <a:srgbClr val="8AD0CE"/>
          </a:solidFill>
          <a:ln>
            <a:noFill/>
          </a:ln>
          <a:effectLst>
            <a:outerShdw blurRad="50800" dist="25400" dir="9000000" sx="101000" sy="101000" algn="ctr" rotWithShape="0">
              <a:srgbClr val="000000">
                <a:alpha val="28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>
                <a:solidFill>
                  <a:schemeClr val="lt1"/>
                </a:solidFill>
                <a:sym typeface="Malgun Gothic"/>
              </a:rPr>
              <a:t>P</a:t>
            </a:r>
            <a:endParaRPr lang="ko-KR" altLang="en-US" dirty="0">
              <a:solidFill>
                <a:schemeClr val="lt1"/>
              </a:solidFill>
              <a:sym typeface="Malgun Gothic"/>
            </a:endParaRPr>
          </a:p>
        </p:txBody>
      </p:sp>
      <p:sp>
        <p:nvSpPr>
          <p:cNvPr id="177" name="TextBox 53">
            <a:extLst>
              <a:ext uri="{FF2B5EF4-FFF2-40B4-BE49-F238E27FC236}">
                <a16:creationId xmlns:a16="http://schemas.microsoft.com/office/drawing/2014/main" id="{35CCE1D3-08B4-2A01-1D3D-2EF0CDA73A6A}"/>
              </a:ext>
            </a:extLst>
          </p:cNvPr>
          <p:cNvSpPr txBox="1"/>
          <p:nvPr/>
        </p:nvSpPr>
        <p:spPr>
          <a:xfrm>
            <a:off x="251279" y="2875667"/>
            <a:ext cx="130356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>
                <a:solidFill>
                  <a:schemeClr val="tx1"/>
                </a:solidFill>
              </a:rPr>
              <a:t>우리반 포인트와 랭킹</a:t>
            </a:r>
            <a:endParaRPr lang="en-US" altLang="ko-KR" sz="900">
              <a:solidFill>
                <a:schemeClr val="tx1"/>
              </a:solidFill>
            </a:endParaRPr>
          </a:p>
        </p:txBody>
      </p:sp>
      <p:sp>
        <p:nvSpPr>
          <p:cNvPr id="178" name="Rectangle 4">
            <a:extLst>
              <a:ext uri="{FF2B5EF4-FFF2-40B4-BE49-F238E27FC236}">
                <a16:creationId xmlns:a16="http://schemas.microsoft.com/office/drawing/2014/main" id="{DBFEB323-3711-DD9E-BCF8-6F06C88B2777}"/>
              </a:ext>
            </a:extLst>
          </p:cNvPr>
          <p:cNvSpPr/>
          <p:nvPr/>
        </p:nvSpPr>
        <p:spPr>
          <a:xfrm>
            <a:off x="107627" y="2779719"/>
            <a:ext cx="7321873" cy="2452195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180" name="텍스트 상자 19">
            <a:extLst>
              <a:ext uri="{FF2B5EF4-FFF2-40B4-BE49-F238E27FC236}">
                <a16:creationId xmlns:a16="http://schemas.microsoft.com/office/drawing/2014/main" id="{4CD65AC1-1788-9489-65E3-7E25DBDFB2A5}"/>
              </a:ext>
            </a:extLst>
          </p:cNvPr>
          <p:cNvSpPr txBox="1"/>
          <p:nvPr/>
        </p:nvSpPr>
        <p:spPr>
          <a:xfrm>
            <a:off x="6195861" y="2515559"/>
            <a:ext cx="160499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ko-KR" altLang="en-US" sz="800"/>
              <a:t>이미연 선생님 </a:t>
            </a:r>
            <a:r>
              <a:rPr kumimoji="1" lang="en-US" altLang="ko-KR" sz="800"/>
              <a:t>(</a:t>
            </a:r>
            <a:r>
              <a:rPr kumimoji="1" lang="ko-KR" altLang="en-US" sz="800"/>
              <a:t>한국고등학교</a:t>
            </a:r>
            <a:r>
              <a:rPr kumimoji="1" lang="en-US" altLang="ko-KR" sz="800"/>
              <a:t>)</a:t>
            </a:r>
            <a:endParaRPr kumimoji="1" lang="ko-KR" altLang="en-US" sz="800"/>
          </a:p>
        </p:txBody>
      </p:sp>
      <p:sp>
        <p:nvSpPr>
          <p:cNvPr id="181" name="타원 180">
            <a:extLst>
              <a:ext uri="{FF2B5EF4-FFF2-40B4-BE49-F238E27FC236}">
                <a16:creationId xmlns:a16="http://schemas.microsoft.com/office/drawing/2014/main" id="{5B5ACB41-6CCD-C31B-69C3-AF06D6D77FEF}"/>
              </a:ext>
            </a:extLst>
          </p:cNvPr>
          <p:cNvSpPr/>
          <p:nvPr/>
        </p:nvSpPr>
        <p:spPr>
          <a:xfrm>
            <a:off x="6100446" y="2542712"/>
            <a:ext cx="139700" cy="1397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graphicFrame>
        <p:nvGraphicFramePr>
          <p:cNvPr id="182" name="표 181">
            <a:extLst>
              <a:ext uri="{FF2B5EF4-FFF2-40B4-BE49-F238E27FC236}">
                <a16:creationId xmlns:a16="http://schemas.microsoft.com/office/drawing/2014/main" id="{F3F247C6-0F78-55A1-5E6D-1D94C27CCC1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83942261"/>
              </p:ext>
            </p:extLst>
          </p:nvPr>
        </p:nvGraphicFramePr>
        <p:xfrm>
          <a:off x="7505196" y="165828"/>
          <a:ext cx="693844" cy="182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384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24440"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600" b="0">
                          <a:solidFill>
                            <a:schemeClr val="tx1"/>
                          </a:solidFill>
                          <a:latin typeface="+mn-lt"/>
                        </a:rPr>
                        <a:t> 2-3</a:t>
                      </a:r>
                      <a:r>
                        <a:rPr lang="ko-KR" altLang="en-US" sz="600" b="0">
                          <a:solidFill>
                            <a:schemeClr val="tx1"/>
                          </a:solidFill>
                          <a:latin typeface="+mn-lt"/>
                        </a:rPr>
                        <a:t>           </a:t>
                      </a:r>
                      <a:r>
                        <a:rPr lang="ko-KR" altLang="en-US" sz="400" b="0">
                          <a:solidFill>
                            <a:schemeClr val="tx1"/>
                          </a:solidFill>
                          <a:latin typeface="+mn-lt"/>
                        </a:rPr>
                        <a:t>▼</a:t>
                      </a:r>
                      <a:endParaRPr lang="ko-KR" altLang="en-US" sz="5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5459715"/>
                  </a:ext>
                </a:extLst>
              </a:tr>
            </a:tbl>
          </a:graphicData>
        </a:graphic>
      </p:graphicFrame>
      <p:graphicFrame>
        <p:nvGraphicFramePr>
          <p:cNvPr id="183" name="표 182">
            <a:extLst>
              <a:ext uri="{FF2B5EF4-FFF2-40B4-BE49-F238E27FC236}">
                <a16:creationId xmlns:a16="http://schemas.microsoft.com/office/drawing/2014/main" id="{AC4483B1-DA38-8FB0-58DD-44927D85801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14135288"/>
              </p:ext>
            </p:extLst>
          </p:nvPr>
        </p:nvGraphicFramePr>
        <p:xfrm>
          <a:off x="7505196" y="899582"/>
          <a:ext cx="693844" cy="88622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9384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244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  <a:latin typeface="+mn-lt"/>
                        </a:rPr>
                        <a:t>  2-3</a:t>
                      </a:r>
                      <a:r>
                        <a:rPr lang="en-US" altLang="ko-KR" sz="600" b="0">
                          <a:solidFill>
                            <a:schemeClr val="tx1"/>
                          </a:solidFill>
                          <a:latin typeface="+mn-lt"/>
                        </a:rPr>
                        <a:t>  </a:t>
                      </a:r>
                      <a:r>
                        <a:rPr lang="ko-KR" altLang="en-US" sz="600" b="0">
                          <a:solidFill>
                            <a:schemeClr val="tx1"/>
                          </a:solidFill>
                          <a:latin typeface="+mn-lt"/>
                        </a:rPr>
                        <a:t>      </a:t>
                      </a:r>
                      <a:r>
                        <a:rPr lang="ko-KR" altLang="en-US" sz="400" b="0" dirty="0">
                          <a:solidFill>
                            <a:schemeClr val="tx1"/>
                          </a:solidFill>
                          <a:latin typeface="+mn-lt"/>
                        </a:rPr>
                        <a:t>▲</a:t>
                      </a:r>
                      <a:endParaRPr lang="ko-KR" altLang="en-US" sz="5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5459715"/>
                  </a:ext>
                </a:extLst>
              </a:tr>
              <a:tr h="33643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  <a:latin typeface="+mn-lt"/>
                        </a:rPr>
                        <a:t>2-3</a:t>
                      </a:r>
                      <a:endParaRPr lang="ko-KR" altLang="en-US" sz="7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643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  <a:latin typeface="+mn-lt"/>
                        </a:rPr>
                        <a:t>3-1</a:t>
                      </a:r>
                      <a:endParaRPr lang="ko-KR" altLang="en-US" sz="7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84" name="Circle">
            <a:extLst>
              <a:ext uri="{FF2B5EF4-FFF2-40B4-BE49-F238E27FC236}">
                <a16:creationId xmlns:a16="http://schemas.microsoft.com/office/drawing/2014/main" id="{982B051F-D51D-491E-61FF-D0702616B2AE}"/>
              </a:ext>
            </a:extLst>
          </p:cNvPr>
          <p:cNvSpPr/>
          <p:nvPr/>
        </p:nvSpPr>
        <p:spPr>
          <a:xfrm>
            <a:off x="7412079" y="846797"/>
            <a:ext cx="157915" cy="125999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>
                <a:solidFill>
                  <a:schemeClr val="bg1"/>
                </a:solidFill>
              </a:rPr>
              <a:t>1-1</a:t>
            </a:r>
            <a:endParaRPr sz="700">
              <a:solidFill>
                <a:schemeClr val="bg1"/>
              </a:solidFill>
            </a:endParaRPr>
          </a:p>
        </p:txBody>
      </p:sp>
      <p:graphicFrame>
        <p:nvGraphicFramePr>
          <p:cNvPr id="186" name="Google Shape;548;p12">
            <a:extLst>
              <a:ext uri="{FF2B5EF4-FFF2-40B4-BE49-F238E27FC236}">
                <a16:creationId xmlns:a16="http://schemas.microsoft.com/office/drawing/2014/main" id="{ECE72AE7-5310-EA32-4AD2-30838CC50EE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60892751"/>
              </p:ext>
            </p:extLst>
          </p:nvPr>
        </p:nvGraphicFramePr>
        <p:xfrm>
          <a:off x="12192000" y="-21939"/>
          <a:ext cx="1887100" cy="86712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3.0.19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GNB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업데이트</a:t>
                      </a: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: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 복수담임</a:t>
                      </a: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학급경영도구 이동시 </a:t>
                      </a: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case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0106112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3.0.20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GNB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업데이트</a:t>
                      </a: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: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 학부모 </a:t>
                      </a: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case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추가</a:t>
                      </a:r>
                      <a:endParaRPr kumimoji="1" lang="en-US" altLang="ko-KR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415729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3.1.4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GNB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업데이트</a:t>
                      </a: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: ‘AI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서∙논술형 평가</a:t>
                      </a: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’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 버튼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45861620"/>
                  </a:ext>
                </a:extLst>
              </a:tr>
            </a:tbl>
          </a:graphicData>
        </a:graphic>
      </p:graphicFrame>
      <p:sp>
        <p:nvSpPr>
          <p:cNvPr id="187" name="Circle">
            <a:extLst>
              <a:ext uri="{FF2B5EF4-FFF2-40B4-BE49-F238E27FC236}">
                <a16:creationId xmlns:a16="http://schemas.microsoft.com/office/drawing/2014/main" id="{8F2B49D6-9FCA-FC7D-02FC-4B6397BB5419}"/>
              </a:ext>
            </a:extLst>
          </p:cNvPr>
          <p:cNvSpPr/>
          <p:nvPr/>
        </p:nvSpPr>
        <p:spPr>
          <a:xfrm>
            <a:off x="1459512" y="2888493"/>
            <a:ext cx="157915" cy="125999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>
                <a:solidFill>
                  <a:schemeClr val="bg1"/>
                </a:solidFill>
              </a:rPr>
              <a:t>2-1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188" name="Circle">
            <a:extLst>
              <a:ext uri="{FF2B5EF4-FFF2-40B4-BE49-F238E27FC236}">
                <a16:creationId xmlns:a16="http://schemas.microsoft.com/office/drawing/2014/main" id="{744B7C65-C6C3-EBBA-D522-94ABC8853729}"/>
              </a:ext>
            </a:extLst>
          </p:cNvPr>
          <p:cNvSpPr/>
          <p:nvPr/>
        </p:nvSpPr>
        <p:spPr>
          <a:xfrm>
            <a:off x="1396926" y="3636967"/>
            <a:ext cx="157915" cy="125999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>
                <a:solidFill>
                  <a:schemeClr val="bg1"/>
                </a:solidFill>
              </a:rPr>
              <a:t>2-1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137" name="사각형: 둥근 모서리 136">
            <a:extLst>
              <a:ext uri="{FF2B5EF4-FFF2-40B4-BE49-F238E27FC236}">
                <a16:creationId xmlns:a16="http://schemas.microsoft.com/office/drawing/2014/main" id="{9A32E09B-78EE-35FE-46D2-4BF00BE5EC5B}"/>
              </a:ext>
            </a:extLst>
          </p:cNvPr>
          <p:cNvSpPr/>
          <p:nvPr/>
        </p:nvSpPr>
        <p:spPr>
          <a:xfrm>
            <a:off x="7750175" y="5976189"/>
            <a:ext cx="1046305" cy="207550"/>
          </a:xfrm>
          <a:prstGeom prst="roundRect">
            <a:avLst>
              <a:gd name="adj" fmla="val 45350"/>
            </a:avLst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none" lIns="36000" tIns="36000" rIns="36000" bIns="45718" numCol="1" rtlCol="0" anchor="ctr">
            <a:noAutofit/>
          </a:bodyPr>
          <a:lstStyle/>
          <a:p>
            <a:pPr algn="ctr" defTabSz="914309"/>
            <a:r>
              <a:rPr kumimoji="1" lang="en-US" altLang="ko-KR" sz="800" b="1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AI </a:t>
            </a:r>
            <a:r>
              <a:rPr kumimoji="1" lang="ko-KR" altLang="en-US" sz="80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디지털 교과서 </a:t>
            </a:r>
            <a:endParaRPr kumimoji="1" lang="ko-KR" altLang="en-US" sz="800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cxnSp>
        <p:nvCxnSpPr>
          <p:cNvPr id="140" name="직선 연결선 8">
            <a:extLst>
              <a:ext uri="{FF2B5EF4-FFF2-40B4-BE49-F238E27FC236}">
                <a16:creationId xmlns:a16="http://schemas.microsoft.com/office/drawing/2014/main" id="{B2DFADA0-79F3-7F44-6ED4-1CF59B1197E3}"/>
              </a:ext>
            </a:extLst>
          </p:cNvPr>
          <p:cNvCxnSpPr/>
          <p:nvPr/>
        </p:nvCxnSpPr>
        <p:spPr>
          <a:xfrm flipH="1">
            <a:off x="112548" y="6298962"/>
            <a:ext cx="8804679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직사각형 147">
            <a:extLst>
              <a:ext uri="{FF2B5EF4-FFF2-40B4-BE49-F238E27FC236}">
                <a16:creationId xmlns:a16="http://schemas.microsoft.com/office/drawing/2014/main" id="{3142DA25-613F-9A10-7D59-FB85B3084FB4}"/>
              </a:ext>
            </a:extLst>
          </p:cNvPr>
          <p:cNvSpPr/>
          <p:nvPr/>
        </p:nvSpPr>
        <p:spPr>
          <a:xfrm>
            <a:off x="0" y="6771052"/>
            <a:ext cx="12192000" cy="128583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49" name="텍스트 상자 68">
            <a:extLst>
              <a:ext uri="{FF2B5EF4-FFF2-40B4-BE49-F238E27FC236}">
                <a16:creationId xmlns:a16="http://schemas.microsoft.com/office/drawing/2014/main" id="{F7D2EC04-DCB3-D3D8-D819-CC1AB5B268EF}"/>
              </a:ext>
            </a:extLst>
          </p:cNvPr>
          <p:cNvSpPr txBox="1"/>
          <p:nvPr/>
        </p:nvSpPr>
        <p:spPr>
          <a:xfrm>
            <a:off x="322991" y="6408593"/>
            <a:ext cx="897764" cy="8041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kumimoji="1" lang="ko-KR" altLang="en-US" sz="900"/>
              <a:t>나의 교실</a:t>
            </a:r>
            <a:endParaRPr kumimoji="1" lang="en-US" altLang="ko-KR" sz="900"/>
          </a:p>
          <a:p>
            <a:pPr>
              <a:lnSpc>
                <a:spcPct val="150000"/>
              </a:lnSpc>
            </a:pPr>
            <a:r>
              <a:rPr kumimoji="1" lang="ko-KR" altLang="en-US" sz="900"/>
              <a:t>나의 수업</a:t>
            </a:r>
            <a:endParaRPr kumimoji="1" lang="en-US" altLang="ko-KR" sz="900"/>
          </a:p>
          <a:p>
            <a:pPr>
              <a:lnSpc>
                <a:spcPct val="150000"/>
              </a:lnSpc>
            </a:pPr>
            <a:r>
              <a:rPr kumimoji="1" lang="ko-KR" altLang="en-US" sz="900"/>
              <a:t>수업 시간표</a:t>
            </a:r>
            <a:endParaRPr kumimoji="1" lang="en-US" altLang="ko-KR" sz="900"/>
          </a:p>
          <a:p>
            <a:pPr>
              <a:lnSpc>
                <a:spcPct val="150000"/>
              </a:lnSpc>
            </a:pPr>
            <a:r>
              <a:rPr kumimoji="1" lang="ko-KR" altLang="en-US" sz="900"/>
              <a:t>우리반 게시판</a:t>
            </a:r>
            <a:endParaRPr kumimoji="1" lang="en-US" altLang="ko-KR" sz="900"/>
          </a:p>
        </p:txBody>
      </p:sp>
      <p:sp>
        <p:nvSpPr>
          <p:cNvPr id="151" name="텍스트 상자 68">
            <a:extLst>
              <a:ext uri="{FF2B5EF4-FFF2-40B4-BE49-F238E27FC236}">
                <a16:creationId xmlns:a16="http://schemas.microsoft.com/office/drawing/2014/main" id="{59D8B39A-7317-7105-FD6B-0FA6E6E02D88}"/>
              </a:ext>
            </a:extLst>
          </p:cNvPr>
          <p:cNvSpPr txBox="1"/>
          <p:nvPr/>
        </p:nvSpPr>
        <p:spPr>
          <a:xfrm>
            <a:off x="1351725" y="6389473"/>
            <a:ext cx="897764" cy="30232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kumimoji="1" lang="ko-KR" altLang="en-US" sz="700" dirty="0"/>
              <a:t>과목 리포트</a:t>
            </a:r>
            <a:endParaRPr kumimoji="1" lang="en-US" altLang="ko-KR" sz="700" dirty="0"/>
          </a:p>
          <a:p>
            <a:pPr>
              <a:lnSpc>
                <a:spcPct val="150000"/>
              </a:lnSpc>
            </a:pPr>
            <a:r>
              <a:rPr kumimoji="1" lang="ko-KR" altLang="en-US" sz="700"/>
              <a:t>종합 리포트</a:t>
            </a:r>
            <a:endParaRPr kumimoji="1" lang="en-US" altLang="ko-KR" sz="700"/>
          </a:p>
        </p:txBody>
      </p:sp>
      <p:cxnSp>
        <p:nvCxnSpPr>
          <p:cNvPr id="152" name="직선 연결선[R] 21">
            <a:extLst>
              <a:ext uri="{FF2B5EF4-FFF2-40B4-BE49-F238E27FC236}">
                <a16:creationId xmlns:a16="http://schemas.microsoft.com/office/drawing/2014/main" id="{1A11D7F4-CB1E-82D5-8475-88CC29266E8E}"/>
              </a:ext>
            </a:extLst>
          </p:cNvPr>
          <p:cNvCxnSpPr>
            <a:cxnSpLocks/>
          </p:cNvCxnSpPr>
          <p:nvPr/>
        </p:nvCxnSpPr>
        <p:spPr>
          <a:xfrm>
            <a:off x="118997" y="7406353"/>
            <a:ext cx="879953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3" name="직선 연결선[R] 22">
            <a:extLst>
              <a:ext uri="{FF2B5EF4-FFF2-40B4-BE49-F238E27FC236}">
                <a16:creationId xmlns:a16="http://schemas.microsoft.com/office/drawing/2014/main" id="{79C62AC9-648C-458B-9C2B-6DC01BA78E54}"/>
              </a:ext>
            </a:extLst>
          </p:cNvPr>
          <p:cNvCxnSpPr>
            <a:cxnSpLocks/>
          </p:cNvCxnSpPr>
          <p:nvPr/>
        </p:nvCxnSpPr>
        <p:spPr>
          <a:xfrm>
            <a:off x="125348" y="6238480"/>
            <a:ext cx="879953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4" name="직선 연결선[R] 23">
            <a:extLst>
              <a:ext uri="{FF2B5EF4-FFF2-40B4-BE49-F238E27FC236}">
                <a16:creationId xmlns:a16="http://schemas.microsoft.com/office/drawing/2014/main" id="{B9B58C9D-9FA5-40B3-653B-DC0537ACB57B}"/>
              </a:ext>
            </a:extLst>
          </p:cNvPr>
          <p:cNvCxnSpPr/>
          <p:nvPr/>
        </p:nvCxnSpPr>
        <p:spPr>
          <a:xfrm>
            <a:off x="186123" y="6283869"/>
            <a:ext cx="751562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Rectangle 4">
            <a:extLst>
              <a:ext uri="{FF2B5EF4-FFF2-40B4-BE49-F238E27FC236}">
                <a16:creationId xmlns:a16="http://schemas.microsoft.com/office/drawing/2014/main" id="{76FED19F-9668-23AB-4F17-B69B1AC50AF1}"/>
              </a:ext>
            </a:extLst>
          </p:cNvPr>
          <p:cNvSpPr/>
          <p:nvPr/>
        </p:nvSpPr>
        <p:spPr>
          <a:xfrm>
            <a:off x="86464" y="5594373"/>
            <a:ext cx="8799535" cy="2184996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176" name="직사각형 175">
            <a:extLst>
              <a:ext uri="{FF2B5EF4-FFF2-40B4-BE49-F238E27FC236}">
                <a16:creationId xmlns:a16="http://schemas.microsoft.com/office/drawing/2014/main" id="{D9949C6C-24B8-3FDE-DB69-5DFC99B327CA}"/>
              </a:ext>
            </a:extLst>
          </p:cNvPr>
          <p:cNvSpPr/>
          <p:nvPr/>
        </p:nvSpPr>
        <p:spPr>
          <a:xfrm>
            <a:off x="8241476" y="7409951"/>
            <a:ext cx="680671" cy="251884"/>
          </a:xfrm>
          <a:prstGeom prst="rect">
            <a:avLst/>
          </a:prstGeom>
          <a:solidFill>
            <a:srgbClr val="595959"/>
          </a:solidFill>
          <a:ln w="6350" cap="flat" cmpd="sng" algn="ctr">
            <a:solidFill>
              <a:schemeClr val="bg1">
                <a:lumMod val="85000"/>
              </a:schemeClr>
            </a:solidFill>
            <a:prstDash val="solid"/>
          </a:ln>
          <a:effectLst/>
        </p:spPr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ko-KR" altLang="en-US" sz="900" b="1" kern="0">
                <a:solidFill>
                  <a:srgbClr val="5B9BD5">
                    <a:lumMod val="20000"/>
                    <a:lumOff val="80000"/>
                  </a:srgbClr>
                </a:solidFill>
              </a:rPr>
              <a:t>학부모</a:t>
            </a:r>
            <a:endParaRPr lang="en-US" altLang="ko-KR" sz="900" b="1" kern="0">
              <a:solidFill>
                <a:srgbClr val="5B9BD5">
                  <a:lumMod val="20000"/>
                  <a:lumOff val="80000"/>
                </a:srgbClr>
              </a:solidFill>
            </a:endParaRPr>
          </a:p>
        </p:txBody>
      </p:sp>
      <p:sp>
        <p:nvSpPr>
          <p:cNvPr id="192" name="TextBox 53">
            <a:extLst>
              <a:ext uri="{FF2B5EF4-FFF2-40B4-BE49-F238E27FC236}">
                <a16:creationId xmlns:a16="http://schemas.microsoft.com/office/drawing/2014/main" id="{25F0B77C-965C-E03E-2C2E-4976A894284E}"/>
              </a:ext>
            </a:extLst>
          </p:cNvPr>
          <p:cNvSpPr txBox="1"/>
          <p:nvPr/>
        </p:nvSpPr>
        <p:spPr>
          <a:xfrm>
            <a:off x="251279" y="5976785"/>
            <a:ext cx="6864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>
                <a:solidFill>
                  <a:schemeClr val="tx1"/>
                </a:solidFill>
              </a:rPr>
              <a:t>나의 </a:t>
            </a:r>
            <a:r>
              <a:rPr lang="ko-KR" altLang="en-US" sz="900"/>
              <a:t>학교</a:t>
            </a:r>
            <a:endParaRPr lang="en-US" altLang="ko-KR" sz="900">
              <a:solidFill>
                <a:schemeClr val="tx1"/>
              </a:solidFill>
            </a:endParaRPr>
          </a:p>
        </p:txBody>
      </p:sp>
      <p:sp>
        <p:nvSpPr>
          <p:cNvPr id="193" name="TextBox 53">
            <a:extLst>
              <a:ext uri="{FF2B5EF4-FFF2-40B4-BE49-F238E27FC236}">
                <a16:creationId xmlns:a16="http://schemas.microsoft.com/office/drawing/2014/main" id="{36E6DD9F-57AD-769B-B47C-EE79C8D22B61}"/>
              </a:ext>
            </a:extLst>
          </p:cNvPr>
          <p:cNvSpPr txBox="1"/>
          <p:nvPr/>
        </p:nvSpPr>
        <p:spPr>
          <a:xfrm>
            <a:off x="1299817" y="5978182"/>
            <a:ext cx="67678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>
                <a:solidFill>
                  <a:schemeClr val="tx1"/>
                </a:solidFill>
              </a:rPr>
              <a:t>AI </a:t>
            </a:r>
            <a:r>
              <a:rPr lang="ko-KR" altLang="en-US" sz="900">
                <a:solidFill>
                  <a:schemeClr val="tx1"/>
                </a:solidFill>
              </a:rPr>
              <a:t>리포트</a:t>
            </a:r>
            <a:endParaRPr lang="en-US" altLang="ko-KR" sz="900">
              <a:solidFill>
                <a:schemeClr val="tx1"/>
              </a:solidFill>
            </a:endParaRPr>
          </a:p>
        </p:txBody>
      </p:sp>
      <p:grpSp>
        <p:nvGrpSpPr>
          <p:cNvPr id="200" name="그룹 199">
            <a:extLst>
              <a:ext uri="{FF2B5EF4-FFF2-40B4-BE49-F238E27FC236}">
                <a16:creationId xmlns:a16="http://schemas.microsoft.com/office/drawing/2014/main" id="{E4BF322C-BDE5-AE7B-5D9E-51F77C1DEB2F}"/>
              </a:ext>
            </a:extLst>
          </p:cNvPr>
          <p:cNvGrpSpPr/>
          <p:nvPr/>
        </p:nvGrpSpPr>
        <p:grpSpPr>
          <a:xfrm>
            <a:off x="5817191" y="5670235"/>
            <a:ext cx="2904001" cy="215444"/>
            <a:chOff x="9440589" y="6085255"/>
            <a:chExt cx="2904001" cy="215444"/>
          </a:xfrm>
        </p:grpSpPr>
        <p:sp>
          <p:nvSpPr>
            <p:cNvPr id="194" name="텍스트 상자 47">
              <a:extLst>
                <a:ext uri="{FF2B5EF4-FFF2-40B4-BE49-F238E27FC236}">
                  <a16:creationId xmlns:a16="http://schemas.microsoft.com/office/drawing/2014/main" id="{80C41B63-3132-2AD3-BA6D-084E6F0D37A0}"/>
                </a:ext>
              </a:extLst>
            </p:cNvPr>
            <p:cNvSpPr txBox="1"/>
            <p:nvPr/>
          </p:nvSpPr>
          <p:spPr>
            <a:xfrm>
              <a:off x="11600307" y="6085255"/>
              <a:ext cx="744283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kumimoji="1" lang="ko-KR" altLang="en-US" sz="800"/>
                <a:t>로그아웃</a:t>
              </a:r>
            </a:p>
          </p:txBody>
        </p:sp>
        <p:sp>
          <p:nvSpPr>
            <p:cNvPr id="195" name="텍스트 상자 19">
              <a:extLst>
                <a:ext uri="{FF2B5EF4-FFF2-40B4-BE49-F238E27FC236}">
                  <a16:creationId xmlns:a16="http://schemas.microsoft.com/office/drawing/2014/main" id="{1E981E06-2B36-E3F5-9905-21CE4CD04712}"/>
                </a:ext>
              </a:extLst>
            </p:cNvPr>
            <p:cNvSpPr txBox="1"/>
            <p:nvPr/>
          </p:nvSpPr>
          <p:spPr>
            <a:xfrm>
              <a:off x="9536004" y="6085255"/>
              <a:ext cx="206839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kumimoji="1" lang="ko-KR" altLang="en-US" sz="800"/>
                <a:t>홍성일 학생 부모님</a:t>
              </a:r>
              <a:r>
                <a:rPr kumimoji="1" lang="en-US" altLang="ko-KR" sz="800"/>
                <a:t>(</a:t>
              </a:r>
              <a:r>
                <a:rPr kumimoji="1" lang="ko-KR" altLang="en-US" sz="800"/>
                <a:t>한국고등학교 </a:t>
              </a:r>
              <a:r>
                <a:rPr kumimoji="1" lang="en-US" altLang="ko-KR" sz="800"/>
                <a:t>1</a:t>
              </a:r>
              <a:r>
                <a:rPr kumimoji="1" lang="ko-KR" altLang="en-US" sz="800"/>
                <a:t>학년</a:t>
              </a:r>
              <a:r>
                <a:rPr kumimoji="1" lang="en-US" altLang="ko-KR" sz="800"/>
                <a:t>)</a:t>
              </a:r>
              <a:endParaRPr kumimoji="1" lang="ko-KR" altLang="en-US" sz="800"/>
            </a:p>
          </p:txBody>
        </p:sp>
        <p:sp>
          <p:nvSpPr>
            <p:cNvPr id="196" name="타원 195">
              <a:extLst>
                <a:ext uri="{FF2B5EF4-FFF2-40B4-BE49-F238E27FC236}">
                  <a16:creationId xmlns:a16="http://schemas.microsoft.com/office/drawing/2014/main" id="{C26401F8-B362-6666-3ABB-BF3FF735E198}"/>
                </a:ext>
              </a:extLst>
            </p:cNvPr>
            <p:cNvSpPr/>
            <p:nvPr/>
          </p:nvSpPr>
          <p:spPr>
            <a:xfrm>
              <a:off x="9440589" y="6123127"/>
              <a:ext cx="139700" cy="13970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pic>
          <p:nvPicPr>
            <p:cNvPr id="197" name="그림 196">
              <a:extLst>
                <a:ext uri="{FF2B5EF4-FFF2-40B4-BE49-F238E27FC236}">
                  <a16:creationId xmlns:a16="http://schemas.microsoft.com/office/drawing/2014/main" id="{A3713D5E-15AF-0D90-1480-4DD55A845B0E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11485842" y="6110509"/>
              <a:ext cx="138697" cy="164937"/>
            </a:xfrm>
            <a:prstGeom prst="rect">
              <a:avLst/>
            </a:prstGeom>
          </p:spPr>
        </p:pic>
      </p:grpSp>
      <p:sp>
        <p:nvSpPr>
          <p:cNvPr id="198" name="제목 10">
            <a:extLst>
              <a:ext uri="{FF2B5EF4-FFF2-40B4-BE49-F238E27FC236}">
                <a16:creationId xmlns:a16="http://schemas.microsoft.com/office/drawing/2014/main" id="{6A58C224-E6CB-21D5-E869-86EEC28DB29A}"/>
              </a:ext>
            </a:extLst>
          </p:cNvPr>
          <p:cNvSpPr txBox="1">
            <a:spLocks/>
          </p:cNvSpPr>
          <p:nvPr/>
        </p:nvSpPr>
        <p:spPr>
          <a:xfrm>
            <a:off x="329771" y="5694553"/>
            <a:ext cx="2125582" cy="169277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1100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경기도교육청 </a:t>
            </a:r>
            <a:r>
              <a:rPr lang="en-US" altLang="ko-KR" sz="1100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AI</a:t>
            </a:r>
            <a:r>
              <a:rPr lang="ko-KR" altLang="en-US" sz="1100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미래교육</a:t>
            </a:r>
            <a:r>
              <a:rPr lang="en-US" altLang="ko-KR" sz="1100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 </a:t>
            </a:r>
            <a:r>
              <a:rPr lang="ko-KR" altLang="en-US" sz="1100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플랫폼 </a:t>
            </a:r>
            <a:endParaRPr lang="en-US" altLang="ko-KR" sz="1100" b="0" kern="0" spc="0">
              <a:solidFill>
                <a:schemeClr val="bg2">
                  <a:lumMod val="2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141" name="직사각형 140">
            <a:extLst>
              <a:ext uri="{FF2B5EF4-FFF2-40B4-BE49-F238E27FC236}">
                <a16:creationId xmlns:a16="http://schemas.microsoft.com/office/drawing/2014/main" id="{A521E551-F38B-9890-03AE-CEA722306842}"/>
              </a:ext>
            </a:extLst>
          </p:cNvPr>
          <p:cNvSpPr/>
          <p:nvPr/>
        </p:nvSpPr>
        <p:spPr>
          <a:xfrm>
            <a:off x="112548" y="5595786"/>
            <a:ext cx="8804679" cy="2147413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cxnSp>
        <p:nvCxnSpPr>
          <p:cNvPr id="199" name="직선 연결선[R] 74">
            <a:extLst>
              <a:ext uri="{FF2B5EF4-FFF2-40B4-BE49-F238E27FC236}">
                <a16:creationId xmlns:a16="http://schemas.microsoft.com/office/drawing/2014/main" id="{A5D7D7A5-D40E-F3EB-C353-953552621E3B}"/>
              </a:ext>
            </a:extLst>
          </p:cNvPr>
          <p:cNvCxnSpPr/>
          <p:nvPr/>
        </p:nvCxnSpPr>
        <p:spPr>
          <a:xfrm flipV="1">
            <a:off x="122377" y="5920823"/>
            <a:ext cx="8796791" cy="16799"/>
          </a:xfrm>
          <a:prstGeom prst="line">
            <a:avLst/>
          </a:prstGeom>
          <a:ln>
            <a:solidFill>
              <a:schemeClr val="bg2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5" name="Circle">
            <a:extLst>
              <a:ext uri="{FF2B5EF4-FFF2-40B4-BE49-F238E27FC236}">
                <a16:creationId xmlns:a16="http://schemas.microsoft.com/office/drawing/2014/main" id="{9FD73309-55E5-F405-E72C-321E9C951879}"/>
              </a:ext>
            </a:extLst>
          </p:cNvPr>
          <p:cNvSpPr/>
          <p:nvPr/>
        </p:nvSpPr>
        <p:spPr>
          <a:xfrm>
            <a:off x="44627" y="5551554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>
                <a:solidFill>
                  <a:schemeClr val="bg1"/>
                </a:solidFill>
              </a:rPr>
              <a:t>3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201" name="Circle">
            <a:extLst>
              <a:ext uri="{FF2B5EF4-FFF2-40B4-BE49-F238E27FC236}">
                <a16:creationId xmlns:a16="http://schemas.microsoft.com/office/drawing/2014/main" id="{E8C75CCA-31B9-3950-74E0-AA1289FDA0B3}"/>
              </a:ext>
            </a:extLst>
          </p:cNvPr>
          <p:cNvSpPr/>
          <p:nvPr/>
        </p:nvSpPr>
        <p:spPr>
          <a:xfrm>
            <a:off x="4717563" y="3636967"/>
            <a:ext cx="157915" cy="125999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>
                <a:solidFill>
                  <a:schemeClr val="bg1"/>
                </a:solidFill>
              </a:rPr>
              <a:t>2-1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202" name="Circle">
            <a:extLst>
              <a:ext uri="{FF2B5EF4-FFF2-40B4-BE49-F238E27FC236}">
                <a16:creationId xmlns:a16="http://schemas.microsoft.com/office/drawing/2014/main" id="{61AC36D1-3930-FF5A-DA4B-D3FFD691136D}"/>
              </a:ext>
            </a:extLst>
          </p:cNvPr>
          <p:cNvSpPr/>
          <p:nvPr/>
        </p:nvSpPr>
        <p:spPr>
          <a:xfrm>
            <a:off x="8697110" y="5928734"/>
            <a:ext cx="157915" cy="125999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>
                <a:solidFill>
                  <a:schemeClr val="bg1"/>
                </a:solidFill>
              </a:rPr>
              <a:t>5-1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5" name="사각형: 둥근 모서리 4">
            <a:extLst>
              <a:ext uri="{FF2B5EF4-FFF2-40B4-BE49-F238E27FC236}">
                <a16:creationId xmlns:a16="http://schemas.microsoft.com/office/drawing/2014/main" id="{507BD9C4-70D3-5143-FDD9-E472A4249E13}"/>
              </a:ext>
            </a:extLst>
          </p:cNvPr>
          <p:cNvSpPr/>
          <p:nvPr/>
        </p:nvSpPr>
        <p:spPr>
          <a:xfrm>
            <a:off x="6626225" y="524437"/>
            <a:ext cx="1046305" cy="207550"/>
          </a:xfrm>
          <a:prstGeom prst="roundRect">
            <a:avLst>
              <a:gd name="adj" fmla="val 45350"/>
            </a:avLst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none" lIns="36000" tIns="36000" rIns="36000" bIns="45718" numCol="1" rtlCol="0" anchor="ctr">
            <a:noAutofit/>
          </a:bodyPr>
          <a:lstStyle/>
          <a:p>
            <a:pPr algn="ctr" defTabSz="914309"/>
            <a:r>
              <a:rPr kumimoji="1" lang="en-US" altLang="ko-KR" sz="800" b="1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AI </a:t>
            </a:r>
            <a:r>
              <a:rPr kumimoji="1" lang="ko-KR" altLang="en-US" sz="800" b="1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서∙논술형 평가</a:t>
            </a:r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0FF376EC-4D62-839F-25DC-5B4672F622CA}"/>
              </a:ext>
            </a:extLst>
          </p:cNvPr>
          <p:cNvSpPr/>
          <p:nvPr/>
        </p:nvSpPr>
        <p:spPr>
          <a:xfrm>
            <a:off x="6626225" y="5976189"/>
            <a:ext cx="1046305" cy="207550"/>
          </a:xfrm>
          <a:prstGeom prst="roundRect">
            <a:avLst>
              <a:gd name="adj" fmla="val 45350"/>
            </a:avLst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none" lIns="36000" tIns="36000" rIns="36000" bIns="45718" numCol="1" rtlCol="0" anchor="ctr">
            <a:noAutofit/>
          </a:bodyPr>
          <a:lstStyle/>
          <a:p>
            <a:pPr algn="ctr" defTabSz="914309"/>
            <a:r>
              <a:rPr kumimoji="1" lang="en-US" altLang="ko-KR" sz="800" b="1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AI </a:t>
            </a:r>
            <a:r>
              <a:rPr kumimoji="1" lang="ko-KR" altLang="en-US" sz="800" b="1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서∙논술형 평가</a:t>
            </a:r>
          </a:p>
        </p:txBody>
      </p:sp>
      <p:sp>
        <p:nvSpPr>
          <p:cNvPr id="10" name="Circle">
            <a:extLst>
              <a:ext uri="{FF2B5EF4-FFF2-40B4-BE49-F238E27FC236}">
                <a16:creationId xmlns:a16="http://schemas.microsoft.com/office/drawing/2014/main" id="{25F750B5-8B2B-3034-7446-18E2580BAD13}"/>
              </a:ext>
            </a:extLst>
          </p:cNvPr>
          <p:cNvSpPr/>
          <p:nvPr/>
        </p:nvSpPr>
        <p:spPr>
          <a:xfrm>
            <a:off x="6527549" y="542445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>
                <a:solidFill>
                  <a:schemeClr val="bg1"/>
                </a:solidFill>
              </a:rPr>
              <a:t>4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11" name="Circle">
            <a:extLst>
              <a:ext uri="{FF2B5EF4-FFF2-40B4-BE49-F238E27FC236}">
                <a16:creationId xmlns:a16="http://schemas.microsoft.com/office/drawing/2014/main" id="{AF812232-2137-3942-26EC-8CE14DF37FC1}"/>
              </a:ext>
            </a:extLst>
          </p:cNvPr>
          <p:cNvSpPr/>
          <p:nvPr/>
        </p:nvSpPr>
        <p:spPr>
          <a:xfrm>
            <a:off x="6527549" y="5982587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>
                <a:solidFill>
                  <a:schemeClr val="bg1"/>
                </a:solidFill>
              </a:rPr>
              <a:t>4</a:t>
            </a:r>
            <a:endParaRPr sz="7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7584896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" name="직사각형 426">
            <a:extLst>
              <a:ext uri="{FF2B5EF4-FFF2-40B4-BE49-F238E27FC236}">
                <a16:creationId xmlns:a16="http://schemas.microsoft.com/office/drawing/2014/main" id="{55897050-333A-2E76-9939-2C03824902DC}"/>
              </a:ext>
            </a:extLst>
          </p:cNvPr>
          <p:cNvSpPr/>
          <p:nvPr/>
        </p:nvSpPr>
        <p:spPr>
          <a:xfrm>
            <a:off x="-9136830" y="677333"/>
            <a:ext cx="8903367" cy="618066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428" name="TextBox 427">
            <a:extLst>
              <a:ext uri="{FF2B5EF4-FFF2-40B4-BE49-F238E27FC236}">
                <a16:creationId xmlns:a16="http://schemas.microsoft.com/office/drawing/2014/main" id="{323342E9-F5CB-9455-5796-F0C443036823}"/>
              </a:ext>
            </a:extLst>
          </p:cNvPr>
          <p:cNvSpPr txBox="1"/>
          <p:nvPr/>
        </p:nvSpPr>
        <p:spPr>
          <a:xfrm>
            <a:off x="-9240353" y="266670"/>
            <a:ext cx="10759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b="1">
                <a:solidFill>
                  <a:srgbClr val="0070C0"/>
                </a:solidFill>
              </a:rPr>
              <a:t>&lt;</a:t>
            </a:r>
            <a:r>
              <a:rPr lang="x-none" sz="1200" b="1">
                <a:solidFill>
                  <a:srgbClr val="0070C0"/>
                </a:solidFill>
              </a:rPr>
              <a:t>최초 </a:t>
            </a:r>
            <a:r>
              <a:rPr lang="ko-KR" altLang="en-US" sz="1200" b="1">
                <a:solidFill>
                  <a:srgbClr val="0070C0"/>
                </a:solidFill>
              </a:rPr>
              <a:t>진입</a:t>
            </a:r>
            <a:r>
              <a:rPr lang="en-US" altLang="ko-KR" sz="1200" b="1">
                <a:solidFill>
                  <a:srgbClr val="0070C0"/>
                </a:solidFill>
              </a:rPr>
              <a:t>&gt;</a:t>
            </a:r>
            <a:endParaRPr lang="x-none" sz="1200" b="1">
              <a:solidFill>
                <a:srgbClr val="0070C0"/>
              </a:solidFill>
            </a:endParaRPr>
          </a:p>
        </p:txBody>
      </p:sp>
      <p:graphicFrame>
        <p:nvGraphicFramePr>
          <p:cNvPr id="93" name="표 92">
            <a:extLst>
              <a:ext uri="{FF2B5EF4-FFF2-40B4-BE49-F238E27FC236}">
                <a16:creationId xmlns:a16="http://schemas.microsoft.com/office/drawing/2014/main" id="{E30FF292-3C44-FE68-4470-83852401A6CC}"/>
              </a:ext>
            </a:extLst>
          </p:cNvPr>
          <p:cNvGraphicFramePr>
            <a:graphicFrameLocks noGrp="1"/>
          </p:cNvGraphicFramePr>
          <p:nvPr/>
        </p:nvGraphicFramePr>
        <p:xfrm>
          <a:off x="9042400" y="111727"/>
          <a:ext cx="3064806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2905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리포트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TEA-AIR-SYN-007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담임교사</a:t>
                      </a:r>
                      <a:r>
                        <a:rPr lang="en-US" altLang="ko-KR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</a:t>
                      </a:r>
                      <a:r>
                        <a:rPr lang="ko-KR" altLang="en-US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ko-KR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</a:t>
                      </a:r>
                      <a:r>
                        <a:rPr lang="ko-KR" altLang="en-US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  <a:r>
                        <a:rPr lang="en-US" altLang="ko-KR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종합리포트</a:t>
                      </a:r>
                      <a:r>
                        <a:rPr lang="en-US" altLang="ko-KR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(1/3)_</a:t>
                      </a:r>
                      <a:r>
                        <a:rPr lang="ko-KR" altLang="en-US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데이터 없음</a:t>
                      </a:r>
                      <a:endParaRPr lang="ko-KR" altLang="en-US" b="0" spc="0" baseline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0" name="양쪽 모서리가 둥근 사각형 19">
            <a:extLst>
              <a:ext uri="{FF2B5EF4-FFF2-40B4-BE49-F238E27FC236}">
                <a16:creationId xmlns:a16="http://schemas.microsoft.com/office/drawing/2014/main" id="{E74DE113-F962-F17E-EECD-92C8A97E41EA}"/>
              </a:ext>
            </a:extLst>
          </p:cNvPr>
          <p:cNvSpPr/>
          <p:nvPr/>
        </p:nvSpPr>
        <p:spPr>
          <a:xfrm>
            <a:off x="1488431" y="1200730"/>
            <a:ext cx="1176186" cy="213360"/>
          </a:xfrm>
          <a:prstGeom prst="round2SameRect">
            <a:avLst/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>
                    <a:lumMod val="75000"/>
                    <a:lumOff val="25000"/>
                  </a:schemeClr>
                </a:solidFill>
              </a:rPr>
              <a:t>생활과 윤리 </a:t>
            </a:r>
            <a:r>
              <a:rPr lang="ko-KR" altLang="en-US" sz="800" b="1" err="1">
                <a:solidFill>
                  <a:schemeClr val="tx1">
                    <a:lumMod val="75000"/>
                    <a:lumOff val="25000"/>
                  </a:schemeClr>
                </a:solidFill>
              </a:rPr>
              <a:t>보충반</a:t>
            </a:r>
            <a:r>
              <a:rPr lang="en-US" altLang="ko-KR" sz="800" b="1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x-none" altLang="en-US" sz="800" b="1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6359797-5F7C-D699-40A2-F8FCD2023020}"/>
              </a:ext>
            </a:extLst>
          </p:cNvPr>
          <p:cNvSpPr txBox="1"/>
          <p:nvPr/>
        </p:nvSpPr>
        <p:spPr>
          <a:xfrm>
            <a:off x="313249" y="935431"/>
            <a:ext cx="755015" cy="1692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100" b="1"/>
              <a:t>종합 리포트</a:t>
            </a:r>
            <a:endParaRPr lang="en-US" altLang="ko-KR" sz="1050" b="1"/>
          </a:p>
        </p:txBody>
      </p:sp>
      <p:sp>
        <p:nvSpPr>
          <p:cNvPr id="19" name="양쪽 모서리가 둥근 사각형 18">
            <a:extLst>
              <a:ext uri="{FF2B5EF4-FFF2-40B4-BE49-F238E27FC236}">
                <a16:creationId xmlns:a16="http://schemas.microsoft.com/office/drawing/2014/main" id="{F1C7E435-A0D4-F338-3626-8724FB81F9E7}"/>
              </a:ext>
            </a:extLst>
          </p:cNvPr>
          <p:cNvSpPr/>
          <p:nvPr/>
        </p:nvSpPr>
        <p:spPr>
          <a:xfrm>
            <a:off x="313249" y="1200730"/>
            <a:ext cx="1176186" cy="213360"/>
          </a:xfrm>
          <a:prstGeom prst="round2SameRect">
            <a:avLst/>
          </a:prstGeom>
          <a:solidFill>
            <a:schemeClr val="tx1">
              <a:lumMod val="50000"/>
              <a:lumOff val="50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x-none" altLang="en-US" sz="800" b="1">
                <a:solidFill>
                  <a:prstClr val="white"/>
                </a:solidFill>
              </a:rPr>
              <a:t>우리반</a:t>
            </a:r>
          </a:p>
        </p:txBody>
      </p:sp>
      <p:pic>
        <p:nvPicPr>
          <p:cNvPr id="23" name="그래픽 22" descr="추가 단색으로 채워진">
            <a:extLst>
              <a:ext uri="{FF2B5EF4-FFF2-40B4-BE49-F238E27FC236}">
                <a16:creationId xmlns:a16="http://schemas.microsoft.com/office/drawing/2014/main" id="{A47D46E3-64A1-17F6-8B2C-32E845E6095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929811" y="1241215"/>
            <a:ext cx="133200" cy="133200"/>
          </a:xfrm>
          <a:prstGeom prst="rect">
            <a:avLst/>
          </a:prstGeom>
        </p:spPr>
      </p:pic>
      <p:sp>
        <p:nvSpPr>
          <p:cNvPr id="6" name="양쪽 모서리가 둥근 사각형 5">
            <a:extLst>
              <a:ext uri="{FF2B5EF4-FFF2-40B4-BE49-F238E27FC236}">
                <a16:creationId xmlns:a16="http://schemas.microsoft.com/office/drawing/2014/main" id="{5EAAAA42-A0FC-6024-5CAF-195CC9C8CBB9}"/>
              </a:ext>
            </a:extLst>
          </p:cNvPr>
          <p:cNvSpPr/>
          <p:nvPr/>
        </p:nvSpPr>
        <p:spPr>
          <a:xfrm>
            <a:off x="2664617" y="1200730"/>
            <a:ext cx="1176186" cy="213360"/>
          </a:xfrm>
          <a:prstGeom prst="round2SameRect">
            <a:avLst/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>
                    <a:lumMod val="75000"/>
                    <a:lumOff val="25000"/>
                  </a:schemeClr>
                </a:solidFill>
              </a:rPr>
              <a:t>윤리와 사상 정규</a:t>
            </a:r>
            <a:endParaRPr lang="x-none" altLang="en-US" sz="800" b="1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pic>
        <p:nvPicPr>
          <p:cNvPr id="85" name="그래픽 84" descr="추가 단색으로 채워진">
            <a:extLst>
              <a:ext uri="{FF2B5EF4-FFF2-40B4-BE49-F238E27FC236}">
                <a16:creationId xmlns:a16="http://schemas.microsoft.com/office/drawing/2014/main" id="{651FD65A-3F1D-5BAE-5975-A7B94FDF5DF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2700000">
            <a:off x="2538484" y="1265889"/>
            <a:ext cx="96149" cy="96149"/>
          </a:xfrm>
          <a:prstGeom prst="rect">
            <a:avLst/>
          </a:prstGeom>
        </p:spPr>
      </p:pic>
      <p:pic>
        <p:nvPicPr>
          <p:cNvPr id="86" name="그래픽 85" descr="추가 단색으로 채워진">
            <a:extLst>
              <a:ext uri="{FF2B5EF4-FFF2-40B4-BE49-F238E27FC236}">
                <a16:creationId xmlns:a16="http://schemas.microsoft.com/office/drawing/2014/main" id="{67BB7E9E-D67A-2B34-4283-9E29C322481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2700000">
            <a:off x="3692118" y="1265889"/>
            <a:ext cx="96149" cy="96149"/>
          </a:xfrm>
          <a:prstGeom prst="rect">
            <a:avLst/>
          </a:prstGeom>
        </p:spPr>
      </p:pic>
      <p:graphicFrame>
        <p:nvGraphicFramePr>
          <p:cNvPr id="46" name="Google Shape;912;p23">
            <a:extLst>
              <a:ext uri="{FF2B5EF4-FFF2-40B4-BE49-F238E27FC236}">
                <a16:creationId xmlns:a16="http://schemas.microsoft.com/office/drawing/2014/main" id="{9D1F8B28-9595-49C1-3751-2A29A7806E8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07259456"/>
              </p:ext>
            </p:extLst>
          </p:nvPr>
        </p:nvGraphicFramePr>
        <p:xfrm>
          <a:off x="9042400" y="1305480"/>
          <a:ext cx="3037052" cy="7840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9602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종합 리포트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최초진입 시 학습 방법 소개하기 이동 권장 문구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 학생 미 구성 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우리반 학생 구성하기 안내 화면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2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리포트 공유하기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 클릭 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아직 공유할 리포트가 준비되지 않았어요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 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학습 결과가 집계되면 다시 시도해 주세요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.” alert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27073211"/>
                  </a:ext>
                </a:extLst>
              </a:tr>
            </a:tbl>
          </a:graphicData>
        </a:graphic>
      </p:graphicFrame>
      <p:pic>
        <p:nvPicPr>
          <p:cNvPr id="5" name="Graphic 11">
            <a:extLst>
              <a:ext uri="{FF2B5EF4-FFF2-40B4-BE49-F238E27FC236}">
                <a16:creationId xmlns:a16="http://schemas.microsoft.com/office/drawing/2014/main" id="{C4E88246-F678-2490-CB7A-72716ED2A8E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96590" y="950956"/>
            <a:ext cx="155002" cy="155002"/>
          </a:xfrm>
          <a:prstGeom prst="rect">
            <a:avLst/>
          </a:prstGeom>
        </p:spPr>
      </p:pic>
      <p:sp>
        <p:nvSpPr>
          <p:cNvPr id="2" name="사각형: 둥근 모서리 1">
            <a:extLst>
              <a:ext uri="{FF2B5EF4-FFF2-40B4-BE49-F238E27FC236}">
                <a16:creationId xmlns:a16="http://schemas.microsoft.com/office/drawing/2014/main" id="{532941E1-6768-01EF-7200-E1A26406420A}"/>
              </a:ext>
            </a:extLst>
          </p:cNvPr>
          <p:cNvSpPr/>
          <p:nvPr/>
        </p:nvSpPr>
        <p:spPr>
          <a:xfrm>
            <a:off x="7753329" y="981552"/>
            <a:ext cx="929640" cy="194582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/>
              <a:t>리포트 공유하기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3C6C870-D45F-8CC4-032B-F5CC2B39768C}"/>
              </a:ext>
            </a:extLst>
          </p:cNvPr>
          <p:cNvSpPr txBox="1"/>
          <p:nvPr/>
        </p:nvSpPr>
        <p:spPr>
          <a:xfrm>
            <a:off x="4802053" y="1605275"/>
            <a:ext cx="79188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>
                <a:solidFill>
                  <a:prstClr val="black"/>
                </a:solidFill>
              </a:rPr>
              <a:t>우리반 학습 수준</a:t>
            </a:r>
            <a:endParaRPr kumimoji="1" lang="x-none" altLang="en-US" sz="800" b="1" dirty="0">
              <a:solidFill>
                <a:prstClr val="black"/>
              </a:solidFill>
            </a:endParaRPr>
          </a:p>
        </p:txBody>
      </p:sp>
      <p:sp>
        <p:nvSpPr>
          <p:cNvPr id="9" name="TextBox 53">
            <a:extLst>
              <a:ext uri="{FF2B5EF4-FFF2-40B4-BE49-F238E27FC236}">
                <a16:creationId xmlns:a16="http://schemas.microsoft.com/office/drawing/2014/main" id="{8E4A6B39-6325-E8D5-F474-C327EC503721}"/>
              </a:ext>
            </a:extLst>
          </p:cNvPr>
          <p:cNvSpPr txBox="1"/>
          <p:nvPr/>
        </p:nvSpPr>
        <p:spPr>
          <a:xfrm>
            <a:off x="7922253" y="1611267"/>
            <a:ext cx="470714" cy="7788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ko-KR" altLang="en-US" sz="500" dirty="0"/>
              <a:t>우리반</a:t>
            </a:r>
            <a:endParaRPr lang="en-US" altLang="ko-KR" sz="500" dirty="0"/>
          </a:p>
        </p:txBody>
      </p:sp>
      <p:sp>
        <p:nvSpPr>
          <p:cNvPr id="14" name="TextBox 53">
            <a:extLst>
              <a:ext uri="{FF2B5EF4-FFF2-40B4-BE49-F238E27FC236}">
                <a16:creationId xmlns:a16="http://schemas.microsoft.com/office/drawing/2014/main" id="{398436A2-E710-8402-E96A-DBD1FF6A663D}"/>
              </a:ext>
            </a:extLst>
          </p:cNvPr>
          <p:cNvSpPr txBox="1"/>
          <p:nvPr/>
        </p:nvSpPr>
        <p:spPr>
          <a:xfrm>
            <a:off x="7546243" y="1605275"/>
            <a:ext cx="470715" cy="7788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ko-KR" altLang="en-US" sz="500" dirty="0"/>
              <a:t>과목 평균</a:t>
            </a:r>
            <a:endParaRPr lang="en-US" altLang="ko-KR" sz="500" dirty="0"/>
          </a:p>
        </p:txBody>
      </p:sp>
      <p:sp>
        <p:nvSpPr>
          <p:cNvPr id="43" name="직사각형 511">
            <a:extLst>
              <a:ext uri="{FF2B5EF4-FFF2-40B4-BE49-F238E27FC236}">
                <a16:creationId xmlns:a16="http://schemas.microsoft.com/office/drawing/2014/main" id="{CB7592D0-AF65-9E6F-31BC-73B13E0DD4AD}"/>
              </a:ext>
            </a:extLst>
          </p:cNvPr>
          <p:cNvSpPr/>
          <p:nvPr/>
        </p:nvSpPr>
        <p:spPr>
          <a:xfrm>
            <a:off x="8419113" y="1615001"/>
            <a:ext cx="72787" cy="63851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r"/>
            <a:endParaRPr kumimoji="1" lang="ko-KR" altLang="en-US" sz="1100"/>
          </a:p>
        </p:txBody>
      </p:sp>
      <p:sp>
        <p:nvSpPr>
          <p:cNvPr id="45" name="직사각형 512">
            <a:extLst>
              <a:ext uri="{FF2B5EF4-FFF2-40B4-BE49-F238E27FC236}">
                <a16:creationId xmlns:a16="http://schemas.microsoft.com/office/drawing/2014/main" id="{0CB0472F-81C0-8169-645A-B6A1459916BD}"/>
              </a:ext>
            </a:extLst>
          </p:cNvPr>
          <p:cNvSpPr/>
          <p:nvPr/>
        </p:nvSpPr>
        <p:spPr>
          <a:xfrm>
            <a:off x="8043105" y="1615001"/>
            <a:ext cx="72787" cy="63851"/>
          </a:xfrm>
          <a:prstGeom prst="rect">
            <a:avLst/>
          </a:prstGeom>
          <a:solidFill>
            <a:srgbClr val="FF71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r"/>
            <a:endParaRPr kumimoji="1" lang="ko-KR" altLang="en-US" sz="1100"/>
          </a:p>
        </p:txBody>
      </p:sp>
      <p:sp>
        <p:nvSpPr>
          <p:cNvPr id="57" name="직사각형 56">
            <a:extLst>
              <a:ext uri="{FF2B5EF4-FFF2-40B4-BE49-F238E27FC236}">
                <a16:creationId xmlns:a16="http://schemas.microsoft.com/office/drawing/2014/main" id="{7E226F0E-ED7D-1339-1B1F-530323645A44}"/>
              </a:ext>
            </a:extLst>
          </p:cNvPr>
          <p:cNvSpPr/>
          <p:nvPr/>
        </p:nvSpPr>
        <p:spPr>
          <a:xfrm>
            <a:off x="260080" y="1470801"/>
            <a:ext cx="4344335" cy="2384282"/>
          </a:xfrm>
          <a:prstGeom prst="rect">
            <a:avLst/>
          </a:prstGeom>
          <a:noFill/>
          <a:ln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80" name="직선 연결선 79">
            <a:extLst>
              <a:ext uri="{FF2B5EF4-FFF2-40B4-BE49-F238E27FC236}">
                <a16:creationId xmlns:a16="http://schemas.microsoft.com/office/drawing/2014/main" id="{450300A4-7A5B-5390-41AA-61E013D0626F}"/>
              </a:ext>
            </a:extLst>
          </p:cNvPr>
          <p:cNvCxnSpPr>
            <a:cxnSpLocks/>
          </p:cNvCxnSpPr>
          <p:nvPr/>
        </p:nvCxnSpPr>
        <p:spPr>
          <a:xfrm flipV="1">
            <a:off x="283330" y="3451090"/>
            <a:ext cx="3257589" cy="9710"/>
          </a:xfrm>
          <a:prstGeom prst="line">
            <a:avLst/>
          </a:prstGeom>
          <a:ln>
            <a:solidFill>
              <a:schemeClr val="accent3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1" name="TextBox 80">
            <a:extLst>
              <a:ext uri="{FF2B5EF4-FFF2-40B4-BE49-F238E27FC236}">
                <a16:creationId xmlns:a16="http://schemas.microsoft.com/office/drawing/2014/main" id="{B3CAA1C1-E0D1-10EA-5257-B11CE2F10BBA}"/>
              </a:ext>
            </a:extLst>
          </p:cNvPr>
          <p:cNvSpPr txBox="1"/>
          <p:nvPr/>
        </p:nvSpPr>
        <p:spPr>
          <a:xfrm>
            <a:off x="2317810" y="3540076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6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2B5B1AB3-4B07-41DB-0B4D-D0E2E8773BEA}"/>
              </a:ext>
            </a:extLst>
          </p:cNvPr>
          <p:cNvSpPr txBox="1"/>
          <p:nvPr/>
        </p:nvSpPr>
        <p:spPr>
          <a:xfrm>
            <a:off x="487747" y="3541189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3</a:t>
            </a:r>
            <a:r>
              <a:rPr kumimoji="1" lang="ko-KR" altLang="en-US" sz="800" dirty="0">
                <a:solidFill>
                  <a:prstClr val="black"/>
                </a:solidFill>
              </a:rPr>
              <a:t>월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D05EC82F-4D91-5066-F8CE-AAFE77FBE4AA}"/>
              </a:ext>
            </a:extLst>
          </p:cNvPr>
          <p:cNvSpPr txBox="1"/>
          <p:nvPr/>
        </p:nvSpPr>
        <p:spPr>
          <a:xfrm>
            <a:off x="1097768" y="3543442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4</a:t>
            </a:r>
            <a:r>
              <a:rPr kumimoji="1" lang="ko-KR" altLang="en-US" sz="800" dirty="0">
                <a:solidFill>
                  <a:prstClr val="black"/>
                </a:solidFill>
              </a:rPr>
              <a:t>월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992FFFAB-98DD-D956-E2B2-7589A0BB305F}"/>
              </a:ext>
            </a:extLst>
          </p:cNvPr>
          <p:cNvSpPr txBox="1"/>
          <p:nvPr/>
        </p:nvSpPr>
        <p:spPr>
          <a:xfrm>
            <a:off x="1707789" y="3541759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5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DAB3EA8-82C5-0867-29E5-4CC6BD687149}"/>
              </a:ext>
            </a:extLst>
          </p:cNvPr>
          <p:cNvSpPr txBox="1"/>
          <p:nvPr/>
        </p:nvSpPr>
        <p:spPr>
          <a:xfrm>
            <a:off x="2927832" y="3540076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7</a:t>
            </a:r>
            <a:r>
              <a:rPr kumimoji="1" lang="ko-KR" altLang="en-US" sz="800" dirty="0">
                <a:solidFill>
                  <a:prstClr val="black"/>
                </a:solidFill>
              </a:rPr>
              <a:t>월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FF3D7E63-71DC-129E-2B2B-59C143C2704E}"/>
              </a:ext>
            </a:extLst>
          </p:cNvPr>
          <p:cNvSpPr txBox="1"/>
          <p:nvPr/>
        </p:nvSpPr>
        <p:spPr>
          <a:xfrm>
            <a:off x="3209795" y="3550342"/>
            <a:ext cx="7373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b="1" dirty="0">
                <a:solidFill>
                  <a:prstClr val="black"/>
                </a:solidFill>
              </a:rPr>
              <a:t>&gt;</a:t>
            </a:r>
            <a:endParaRPr kumimoji="1" lang="x-none" altLang="en-US" sz="800" b="1" dirty="0">
              <a:solidFill>
                <a:prstClr val="black"/>
              </a:solidFill>
            </a:endParaRPr>
          </a:p>
        </p:txBody>
      </p:sp>
      <p:sp>
        <p:nvSpPr>
          <p:cNvPr id="95" name="자유형: 도형 94">
            <a:extLst>
              <a:ext uri="{FF2B5EF4-FFF2-40B4-BE49-F238E27FC236}">
                <a16:creationId xmlns:a16="http://schemas.microsoft.com/office/drawing/2014/main" id="{F5500D19-BF5F-2FA5-3A2C-24F110897435}"/>
              </a:ext>
            </a:extLst>
          </p:cNvPr>
          <p:cNvSpPr/>
          <p:nvPr/>
        </p:nvSpPr>
        <p:spPr>
          <a:xfrm>
            <a:off x="578269" y="2341882"/>
            <a:ext cx="2765006" cy="750762"/>
          </a:xfrm>
          <a:custGeom>
            <a:avLst/>
            <a:gdLst>
              <a:gd name="connsiteX0" fmla="*/ 0 w 1940011"/>
              <a:gd name="connsiteY0" fmla="*/ 562233 h 750762"/>
              <a:gd name="connsiteX1" fmla="*/ 383059 w 1940011"/>
              <a:gd name="connsiteY1" fmla="*/ 339811 h 750762"/>
              <a:gd name="connsiteX2" fmla="*/ 790832 w 1940011"/>
              <a:gd name="connsiteY2" fmla="*/ 741406 h 750762"/>
              <a:gd name="connsiteX3" fmla="*/ 1180070 w 1940011"/>
              <a:gd name="connsiteY3" fmla="*/ 580768 h 750762"/>
              <a:gd name="connsiteX4" fmla="*/ 1501346 w 1940011"/>
              <a:gd name="connsiteY4" fmla="*/ 111211 h 750762"/>
              <a:gd name="connsiteX5" fmla="*/ 1940011 w 1940011"/>
              <a:gd name="connsiteY5" fmla="*/ 0 h 750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40011" h="750762">
                <a:moveTo>
                  <a:pt x="0" y="562233"/>
                </a:moveTo>
                <a:cubicBezTo>
                  <a:pt x="125627" y="436091"/>
                  <a:pt x="251254" y="309949"/>
                  <a:pt x="383059" y="339811"/>
                </a:cubicBezTo>
                <a:cubicBezTo>
                  <a:pt x="514864" y="369673"/>
                  <a:pt x="657997" y="701246"/>
                  <a:pt x="790832" y="741406"/>
                </a:cubicBezTo>
                <a:cubicBezTo>
                  <a:pt x="923667" y="781566"/>
                  <a:pt x="1061651" y="685801"/>
                  <a:pt x="1180070" y="580768"/>
                </a:cubicBezTo>
                <a:cubicBezTo>
                  <a:pt x="1298489" y="475735"/>
                  <a:pt x="1374689" y="208006"/>
                  <a:pt x="1501346" y="111211"/>
                </a:cubicBezTo>
                <a:cubicBezTo>
                  <a:pt x="1628003" y="14416"/>
                  <a:pt x="1877198" y="20594"/>
                  <a:pt x="1940011" y="0"/>
                </a:cubicBezTo>
              </a:path>
            </a:pathLst>
          </a:cu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3" name="타원 132">
            <a:extLst>
              <a:ext uri="{FF2B5EF4-FFF2-40B4-BE49-F238E27FC236}">
                <a16:creationId xmlns:a16="http://schemas.microsoft.com/office/drawing/2014/main" id="{AB277722-CB7D-FBC2-E0DA-8E33FF92A047}"/>
              </a:ext>
            </a:extLst>
          </p:cNvPr>
          <p:cNvSpPr/>
          <p:nvPr/>
        </p:nvSpPr>
        <p:spPr>
          <a:xfrm>
            <a:off x="509788" y="2883986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137" name="자유형: 도형 136">
            <a:extLst>
              <a:ext uri="{FF2B5EF4-FFF2-40B4-BE49-F238E27FC236}">
                <a16:creationId xmlns:a16="http://schemas.microsoft.com/office/drawing/2014/main" id="{E2233D69-A9BA-BD46-B17A-411F85EB8141}"/>
              </a:ext>
            </a:extLst>
          </p:cNvPr>
          <p:cNvSpPr/>
          <p:nvPr/>
        </p:nvSpPr>
        <p:spPr>
          <a:xfrm>
            <a:off x="561115" y="2522921"/>
            <a:ext cx="2794066" cy="750762"/>
          </a:xfrm>
          <a:custGeom>
            <a:avLst/>
            <a:gdLst>
              <a:gd name="connsiteX0" fmla="*/ 0 w 1940011"/>
              <a:gd name="connsiteY0" fmla="*/ 562233 h 750762"/>
              <a:gd name="connsiteX1" fmla="*/ 383059 w 1940011"/>
              <a:gd name="connsiteY1" fmla="*/ 339811 h 750762"/>
              <a:gd name="connsiteX2" fmla="*/ 790832 w 1940011"/>
              <a:gd name="connsiteY2" fmla="*/ 741406 h 750762"/>
              <a:gd name="connsiteX3" fmla="*/ 1180070 w 1940011"/>
              <a:gd name="connsiteY3" fmla="*/ 580768 h 750762"/>
              <a:gd name="connsiteX4" fmla="*/ 1501346 w 1940011"/>
              <a:gd name="connsiteY4" fmla="*/ 111211 h 750762"/>
              <a:gd name="connsiteX5" fmla="*/ 1940011 w 1940011"/>
              <a:gd name="connsiteY5" fmla="*/ 0 h 750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40011" h="750762">
                <a:moveTo>
                  <a:pt x="0" y="562233"/>
                </a:moveTo>
                <a:cubicBezTo>
                  <a:pt x="125627" y="436091"/>
                  <a:pt x="251254" y="309949"/>
                  <a:pt x="383059" y="339811"/>
                </a:cubicBezTo>
                <a:cubicBezTo>
                  <a:pt x="514864" y="369673"/>
                  <a:pt x="657997" y="701246"/>
                  <a:pt x="790832" y="741406"/>
                </a:cubicBezTo>
                <a:cubicBezTo>
                  <a:pt x="923667" y="781566"/>
                  <a:pt x="1061651" y="685801"/>
                  <a:pt x="1180070" y="580768"/>
                </a:cubicBezTo>
                <a:cubicBezTo>
                  <a:pt x="1298489" y="475735"/>
                  <a:pt x="1374689" y="208006"/>
                  <a:pt x="1501346" y="111211"/>
                </a:cubicBezTo>
                <a:cubicBezTo>
                  <a:pt x="1628003" y="14416"/>
                  <a:pt x="1877198" y="20594"/>
                  <a:pt x="1940011" y="0"/>
                </a:cubicBezTo>
              </a:path>
            </a:pathLst>
          </a:custGeom>
          <a:noFill/>
          <a:ln>
            <a:solidFill>
              <a:srgbClr val="00B0F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8" name="자유형: 도형 137">
            <a:extLst>
              <a:ext uri="{FF2B5EF4-FFF2-40B4-BE49-F238E27FC236}">
                <a16:creationId xmlns:a16="http://schemas.microsoft.com/office/drawing/2014/main" id="{6461BF35-0979-E77B-DAA0-3C857B2525A1}"/>
              </a:ext>
            </a:extLst>
          </p:cNvPr>
          <p:cNvSpPr/>
          <p:nvPr/>
        </p:nvSpPr>
        <p:spPr>
          <a:xfrm>
            <a:off x="530224" y="2507659"/>
            <a:ext cx="2810669" cy="953142"/>
          </a:xfrm>
          <a:custGeom>
            <a:avLst/>
            <a:gdLst>
              <a:gd name="connsiteX0" fmla="*/ 6178 w 1983259"/>
              <a:gd name="connsiteY0" fmla="*/ 988540 h 994718"/>
              <a:gd name="connsiteX1" fmla="*/ 0 w 1983259"/>
              <a:gd name="connsiteY1" fmla="*/ 611659 h 994718"/>
              <a:gd name="connsiteX2" fmla="*/ 389238 w 1983259"/>
              <a:gd name="connsiteY2" fmla="*/ 327454 h 994718"/>
              <a:gd name="connsiteX3" fmla="*/ 827903 w 1983259"/>
              <a:gd name="connsiteY3" fmla="*/ 778475 h 994718"/>
              <a:gd name="connsiteX4" fmla="*/ 1241854 w 1983259"/>
              <a:gd name="connsiteY4" fmla="*/ 642551 h 994718"/>
              <a:gd name="connsiteX5" fmla="*/ 1587843 w 1983259"/>
              <a:gd name="connsiteY5" fmla="*/ 92675 h 994718"/>
              <a:gd name="connsiteX6" fmla="*/ 1983259 w 1983259"/>
              <a:gd name="connsiteY6" fmla="*/ 0 h 994718"/>
              <a:gd name="connsiteX7" fmla="*/ 1964724 w 1983259"/>
              <a:gd name="connsiteY7" fmla="*/ 994718 h 994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83259" h="994718">
                <a:moveTo>
                  <a:pt x="6178" y="988540"/>
                </a:moveTo>
                <a:lnTo>
                  <a:pt x="0" y="611659"/>
                </a:lnTo>
                <a:lnTo>
                  <a:pt x="389238" y="327454"/>
                </a:lnTo>
                <a:lnTo>
                  <a:pt x="827903" y="778475"/>
                </a:lnTo>
                <a:lnTo>
                  <a:pt x="1241854" y="642551"/>
                </a:lnTo>
                <a:lnTo>
                  <a:pt x="1587843" y="92675"/>
                </a:lnTo>
                <a:lnTo>
                  <a:pt x="1983259" y="0"/>
                </a:lnTo>
                <a:lnTo>
                  <a:pt x="1964724" y="994718"/>
                </a:lnTo>
              </a:path>
            </a:pathLst>
          </a:custGeom>
          <a:solidFill>
            <a:srgbClr val="00B0F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39" name="Picture 2">
            <a:extLst>
              <a:ext uri="{FF2B5EF4-FFF2-40B4-BE49-F238E27FC236}">
                <a16:creationId xmlns:a16="http://schemas.microsoft.com/office/drawing/2014/main" id="{21DD52D2-2874-C026-A3CE-C473A0EC659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0965" y="2338810"/>
            <a:ext cx="814968" cy="11219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40" name="그룹 139">
            <a:extLst>
              <a:ext uri="{FF2B5EF4-FFF2-40B4-BE49-F238E27FC236}">
                <a16:creationId xmlns:a16="http://schemas.microsoft.com/office/drawing/2014/main" id="{538BAE4E-E093-35BA-F259-69856C74EB61}"/>
              </a:ext>
            </a:extLst>
          </p:cNvPr>
          <p:cNvGrpSpPr/>
          <p:nvPr/>
        </p:nvGrpSpPr>
        <p:grpSpPr>
          <a:xfrm>
            <a:off x="263132" y="1724094"/>
            <a:ext cx="3257287" cy="220368"/>
            <a:chOff x="-5682317" y="40724"/>
            <a:chExt cx="3257287" cy="220368"/>
          </a:xfrm>
        </p:grpSpPr>
        <p:sp>
          <p:nvSpPr>
            <p:cNvPr id="141" name="TextBox 140">
              <a:extLst>
                <a:ext uri="{FF2B5EF4-FFF2-40B4-BE49-F238E27FC236}">
                  <a16:creationId xmlns:a16="http://schemas.microsoft.com/office/drawing/2014/main" id="{7E3C241F-63F8-0CC2-8FCD-748C03C21915}"/>
                </a:ext>
              </a:extLst>
            </p:cNvPr>
            <p:cNvSpPr txBox="1"/>
            <p:nvPr/>
          </p:nvSpPr>
          <p:spPr>
            <a:xfrm>
              <a:off x="-5682317" y="79177"/>
              <a:ext cx="3257287" cy="14978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ko-KR" altLang="en-US" sz="900" b="1" dirty="0"/>
                <a:t>학습 수준은              하고</a:t>
              </a:r>
              <a:r>
                <a:rPr lang="en-US" altLang="ko-KR" sz="900" b="1" dirty="0"/>
                <a:t>,</a:t>
              </a:r>
              <a:r>
                <a:rPr lang="ko-KR" altLang="en-US" sz="900" b="1" dirty="0"/>
                <a:t> 학습량은            인편입니다</a:t>
              </a:r>
              <a:r>
                <a:rPr lang="en-US" altLang="ko-KR" sz="900" b="1" dirty="0"/>
                <a:t>.</a:t>
              </a:r>
              <a:r>
                <a:rPr lang="ko-KR" altLang="en-US" sz="900" b="1" dirty="0"/>
                <a:t> </a:t>
              </a:r>
              <a:endParaRPr lang="en-US" altLang="ko-KR" sz="800" dirty="0"/>
            </a:p>
          </p:txBody>
        </p:sp>
        <p:sp>
          <p:nvSpPr>
            <p:cNvPr id="147" name="사각형: 둥근 모서리 146">
              <a:extLst>
                <a:ext uri="{FF2B5EF4-FFF2-40B4-BE49-F238E27FC236}">
                  <a16:creationId xmlns:a16="http://schemas.microsoft.com/office/drawing/2014/main" id="{6FB86AA9-4421-F10D-153C-7E5550527AD5}"/>
                </a:ext>
              </a:extLst>
            </p:cNvPr>
            <p:cNvSpPr/>
            <p:nvPr/>
          </p:nvSpPr>
          <p:spPr>
            <a:xfrm>
              <a:off x="-4832474" y="43894"/>
              <a:ext cx="379549" cy="217198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ctr" anchorCtr="0">
              <a:noAutofit/>
            </a:bodyPr>
            <a:lstStyle/>
            <a:p>
              <a:pPr algn="ctr" defTabSz="914309"/>
              <a:r>
                <a:rPr kumimoji="1" lang="ko-KR" altLang="en-US" sz="700" b="1" dirty="0">
                  <a:solidFill>
                    <a:srgbClr val="FFFFFF"/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우수</a:t>
              </a:r>
            </a:p>
          </p:txBody>
        </p:sp>
        <p:sp>
          <p:nvSpPr>
            <p:cNvPr id="148" name="사각형: 둥근 모서리 147">
              <a:extLst>
                <a:ext uri="{FF2B5EF4-FFF2-40B4-BE49-F238E27FC236}">
                  <a16:creationId xmlns:a16="http://schemas.microsoft.com/office/drawing/2014/main" id="{59903B6A-EACD-7E00-0FC1-38CB10EBAA48}"/>
                </a:ext>
              </a:extLst>
            </p:cNvPr>
            <p:cNvSpPr/>
            <p:nvPr/>
          </p:nvSpPr>
          <p:spPr>
            <a:xfrm>
              <a:off x="-3564741" y="40724"/>
              <a:ext cx="359443" cy="217198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ctr" anchorCtr="0">
              <a:noAutofit/>
            </a:bodyPr>
            <a:lstStyle/>
            <a:p>
              <a:pPr algn="ctr" defTabSz="914309"/>
              <a:r>
                <a:rPr kumimoji="1" lang="ko-KR" altLang="en-US" sz="700" b="1" dirty="0">
                  <a:solidFill>
                    <a:srgbClr val="FFFFFF"/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보통</a:t>
              </a:r>
            </a:p>
          </p:txBody>
        </p:sp>
      </p:grpSp>
      <p:sp>
        <p:nvSpPr>
          <p:cNvPr id="204" name="타원 203">
            <a:extLst>
              <a:ext uri="{FF2B5EF4-FFF2-40B4-BE49-F238E27FC236}">
                <a16:creationId xmlns:a16="http://schemas.microsoft.com/office/drawing/2014/main" id="{266F3A6D-8A5F-22F7-9A80-29B3BF6024AC}"/>
              </a:ext>
            </a:extLst>
          </p:cNvPr>
          <p:cNvSpPr/>
          <p:nvPr/>
        </p:nvSpPr>
        <p:spPr>
          <a:xfrm>
            <a:off x="1155461" y="2662942"/>
            <a:ext cx="70030" cy="81935"/>
          </a:xfrm>
          <a:prstGeom prst="ellipse">
            <a:avLst/>
          </a:prstGeom>
          <a:solidFill>
            <a:schemeClr val="bg1"/>
          </a:solidFill>
          <a:ln w="63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254" name="타원 253">
            <a:extLst>
              <a:ext uri="{FF2B5EF4-FFF2-40B4-BE49-F238E27FC236}">
                <a16:creationId xmlns:a16="http://schemas.microsoft.com/office/drawing/2014/main" id="{B9B5B6CC-222F-AA32-306B-802833124DEA}"/>
              </a:ext>
            </a:extLst>
          </p:cNvPr>
          <p:cNvSpPr/>
          <p:nvPr/>
        </p:nvSpPr>
        <p:spPr>
          <a:xfrm>
            <a:off x="1752123" y="3056807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271" name="타원 270">
            <a:extLst>
              <a:ext uri="{FF2B5EF4-FFF2-40B4-BE49-F238E27FC236}">
                <a16:creationId xmlns:a16="http://schemas.microsoft.com/office/drawing/2014/main" id="{23F030A5-C260-4EA8-E53E-0566AF53A694}"/>
              </a:ext>
            </a:extLst>
          </p:cNvPr>
          <p:cNvSpPr/>
          <p:nvPr/>
        </p:nvSpPr>
        <p:spPr>
          <a:xfrm>
            <a:off x="2358436" y="2737496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285" name="타원 284">
            <a:extLst>
              <a:ext uri="{FF2B5EF4-FFF2-40B4-BE49-F238E27FC236}">
                <a16:creationId xmlns:a16="http://schemas.microsoft.com/office/drawing/2014/main" id="{38484E3B-9708-3BA0-1D83-68A7D0496989}"/>
              </a:ext>
            </a:extLst>
          </p:cNvPr>
          <p:cNvSpPr/>
          <p:nvPr/>
        </p:nvSpPr>
        <p:spPr>
          <a:xfrm>
            <a:off x="3011439" y="2332513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286" name="타원 285">
            <a:extLst>
              <a:ext uri="{FF2B5EF4-FFF2-40B4-BE49-F238E27FC236}">
                <a16:creationId xmlns:a16="http://schemas.microsoft.com/office/drawing/2014/main" id="{171F505D-0CD8-F7C0-6687-78D5F89909F0}"/>
              </a:ext>
            </a:extLst>
          </p:cNvPr>
          <p:cNvSpPr/>
          <p:nvPr/>
        </p:nvSpPr>
        <p:spPr>
          <a:xfrm>
            <a:off x="497882" y="3054873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324" name="타원 323">
            <a:extLst>
              <a:ext uri="{FF2B5EF4-FFF2-40B4-BE49-F238E27FC236}">
                <a16:creationId xmlns:a16="http://schemas.microsoft.com/office/drawing/2014/main" id="{CCB3BFE5-3299-D998-45C0-340714A97E6E}"/>
              </a:ext>
            </a:extLst>
          </p:cNvPr>
          <p:cNvSpPr/>
          <p:nvPr/>
        </p:nvSpPr>
        <p:spPr>
          <a:xfrm>
            <a:off x="1142102" y="2862631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338" name="타원 337">
            <a:extLst>
              <a:ext uri="{FF2B5EF4-FFF2-40B4-BE49-F238E27FC236}">
                <a16:creationId xmlns:a16="http://schemas.microsoft.com/office/drawing/2014/main" id="{98055F01-97D6-4E1F-4F8E-E0C3911FB857}"/>
              </a:ext>
            </a:extLst>
          </p:cNvPr>
          <p:cNvSpPr/>
          <p:nvPr/>
        </p:nvSpPr>
        <p:spPr>
          <a:xfrm>
            <a:off x="1751511" y="3248360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373" name="타원 372">
            <a:extLst>
              <a:ext uri="{FF2B5EF4-FFF2-40B4-BE49-F238E27FC236}">
                <a16:creationId xmlns:a16="http://schemas.microsoft.com/office/drawing/2014/main" id="{61B53067-70BA-3906-0980-BE3444C71652}"/>
              </a:ext>
            </a:extLst>
          </p:cNvPr>
          <p:cNvSpPr/>
          <p:nvPr/>
        </p:nvSpPr>
        <p:spPr>
          <a:xfrm>
            <a:off x="2358436" y="2971232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377" name="타원 376">
            <a:extLst>
              <a:ext uri="{FF2B5EF4-FFF2-40B4-BE49-F238E27FC236}">
                <a16:creationId xmlns:a16="http://schemas.microsoft.com/office/drawing/2014/main" id="{54243696-65DA-4DDA-20E7-F6ABE51CFE4B}"/>
              </a:ext>
            </a:extLst>
          </p:cNvPr>
          <p:cNvSpPr/>
          <p:nvPr/>
        </p:nvSpPr>
        <p:spPr>
          <a:xfrm>
            <a:off x="3011439" y="2522120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grpSp>
        <p:nvGrpSpPr>
          <p:cNvPr id="429" name="그룹 428">
            <a:extLst>
              <a:ext uri="{FF2B5EF4-FFF2-40B4-BE49-F238E27FC236}">
                <a16:creationId xmlns:a16="http://schemas.microsoft.com/office/drawing/2014/main" id="{40FD44CA-C550-0030-CCAE-A498FB52DB46}"/>
              </a:ext>
            </a:extLst>
          </p:cNvPr>
          <p:cNvGrpSpPr/>
          <p:nvPr/>
        </p:nvGrpSpPr>
        <p:grpSpPr>
          <a:xfrm>
            <a:off x="1257832" y="2073004"/>
            <a:ext cx="1275847" cy="212167"/>
            <a:chOff x="1257832" y="2073004"/>
            <a:chExt cx="1275847" cy="212167"/>
          </a:xfrm>
        </p:grpSpPr>
        <p:sp>
          <p:nvSpPr>
            <p:cNvPr id="430" name="TextBox 429">
              <a:extLst>
                <a:ext uri="{FF2B5EF4-FFF2-40B4-BE49-F238E27FC236}">
                  <a16:creationId xmlns:a16="http://schemas.microsoft.com/office/drawing/2014/main" id="{D0AF3763-EC23-D294-1E26-3ABAA8546A92}"/>
                </a:ext>
              </a:extLst>
            </p:cNvPr>
            <p:cNvSpPr txBox="1"/>
            <p:nvPr/>
          </p:nvSpPr>
          <p:spPr>
            <a:xfrm>
              <a:off x="1400054" y="2073004"/>
              <a:ext cx="37510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altLang="ko-KR" sz="500" dirty="0"/>
                <a:t>2-1 </a:t>
              </a:r>
              <a:r>
                <a:rPr lang="ko-KR" altLang="en-US" sz="500" dirty="0"/>
                <a:t>누적진단</a:t>
              </a:r>
              <a:endParaRPr lang="en-US" altLang="ko-KR" sz="500" dirty="0"/>
            </a:p>
          </p:txBody>
        </p:sp>
        <p:sp>
          <p:nvSpPr>
            <p:cNvPr id="431" name="타원 430">
              <a:extLst>
                <a:ext uri="{FF2B5EF4-FFF2-40B4-BE49-F238E27FC236}">
                  <a16:creationId xmlns:a16="http://schemas.microsoft.com/office/drawing/2014/main" id="{AFE03A65-2B32-3882-C53F-34AE456F62B8}"/>
                </a:ext>
              </a:extLst>
            </p:cNvPr>
            <p:cNvSpPr/>
            <p:nvPr/>
          </p:nvSpPr>
          <p:spPr>
            <a:xfrm>
              <a:off x="1257832" y="2078524"/>
              <a:ext cx="70030" cy="7003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432" name="타원 431">
              <a:extLst>
                <a:ext uri="{FF2B5EF4-FFF2-40B4-BE49-F238E27FC236}">
                  <a16:creationId xmlns:a16="http://schemas.microsoft.com/office/drawing/2014/main" id="{B5E37354-48B8-5B7A-8E38-D6D3B93CBFAF}"/>
                </a:ext>
              </a:extLst>
            </p:cNvPr>
            <p:cNvSpPr/>
            <p:nvPr/>
          </p:nvSpPr>
          <p:spPr>
            <a:xfrm>
              <a:off x="1839028" y="2074379"/>
              <a:ext cx="70030" cy="7003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433" name="TextBox 432">
              <a:extLst>
                <a:ext uri="{FF2B5EF4-FFF2-40B4-BE49-F238E27FC236}">
                  <a16:creationId xmlns:a16="http://schemas.microsoft.com/office/drawing/2014/main" id="{D8A354BF-10E5-952F-78DB-B94EBE49344D}"/>
                </a:ext>
              </a:extLst>
            </p:cNvPr>
            <p:cNvSpPr txBox="1"/>
            <p:nvPr/>
          </p:nvSpPr>
          <p:spPr>
            <a:xfrm>
              <a:off x="1953392" y="2076835"/>
              <a:ext cx="580287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/>
                <a:t>과목 평균 누적 진단</a:t>
              </a:r>
              <a:endParaRPr lang="en-US" altLang="ko-KR" sz="500" dirty="0"/>
            </a:p>
          </p:txBody>
        </p:sp>
        <p:sp>
          <p:nvSpPr>
            <p:cNvPr id="434" name="TextBox 433">
              <a:extLst>
                <a:ext uri="{FF2B5EF4-FFF2-40B4-BE49-F238E27FC236}">
                  <a16:creationId xmlns:a16="http://schemas.microsoft.com/office/drawing/2014/main" id="{0B4F5201-B4A2-28AA-1DF1-6B1222B27AFE}"/>
                </a:ext>
              </a:extLst>
            </p:cNvPr>
            <p:cNvSpPr txBox="1"/>
            <p:nvPr/>
          </p:nvSpPr>
          <p:spPr>
            <a:xfrm>
              <a:off x="1400054" y="2204396"/>
              <a:ext cx="461665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altLang="ko-KR" sz="500" dirty="0">
                  <a:solidFill>
                    <a:schemeClr val="bg1">
                      <a:lumMod val="75000"/>
                    </a:schemeClr>
                  </a:solidFill>
                </a:rPr>
                <a:t>2-1 </a:t>
              </a:r>
              <a:r>
                <a:rPr lang="ko-KR" altLang="en-US" sz="500" dirty="0">
                  <a:solidFill>
                    <a:schemeClr val="bg1">
                      <a:lumMod val="75000"/>
                    </a:schemeClr>
                  </a:solidFill>
                </a:rPr>
                <a:t>누적 학습량</a:t>
              </a:r>
              <a:endParaRPr lang="en-US" altLang="ko-KR" sz="500" dirty="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35" name="타원 434">
              <a:extLst>
                <a:ext uri="{FF2B5EF4-FFF2-40B4-BE49-F238E27FC236}">
                  <a16:creationId xmlns:a16="http://schemas.microsoft.com/office/drawing/2014/main" id="{CA7F2CDB-2BC2-DCB8-73EF-557C0FE97557}"/>
                </a:ext>
              </a:extLst>
            </p:cNvPr>
            <p:cNvSpPr/>
            <p:nvPr/>
          </p:nvSpPr>
          <p:spPr>
            <a:xfrm>
              <a:off x="1257832" y="2209916"/>
              <a:ext cx="70030" cy="7003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rgbClr val="74DFD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436" name="타원 435">
              <a:extLst>
                <a:ext uri="{FF2B5EF4-FFF2-40B4-BE49-F238E27FC236}">
                  <a16:creationId xmlns:a16="http://schemas.microsoft.com/office/drawing/2014/main" id="{47C2673E-107D-0F97-F3C5-CD7CC42203FA}"/>
                </a:ext>
              </a:extLst>
            </p:cNvPr>
            <p:cNvSpPr/>
            <p:nvPr/>
          </p:nvSpPr>
          <p:spPr>
            <a:xfrm>
              <a:off x="1899040" y="2205771"/>
              <a:ext cx="70030" cy="7003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rgbClr val="ED7D3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437" name="TextBox 436">
              <a:extLst>
                <a:ext uri="{FF2B5EF4-FFF2-40B4-BE49-F238E27FC236}">
                  <a16:creationId xmlns:a16="http://schemas.microsoft.com/office/drawing/2014/main" id="{1045B59B-B8BE-53CC-6A76-049B19626D56}"/>
                </a:ext>
              </a:extLst>
            </p:cNvPr>
            <p:cNvSpPr txBox="1"/>
            <p:nvPr/>
          </p:nvSpPr>
          <p:spPr>
            <a:xfrm>
              <a:off x="2013404" y="2208227"/>
              <a:ext cx="493725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>
                  <a:solidFill>
                    <a:schemeClr val="bg1">
                      <a:lumMod val="75000"/>
                    </a:schemeClr>
                  </a:solidFill>
                </a:rPr>
                <a:t>과목 평균 학습량</a:t>
              </a:r>
              <a:endParaRPr lang="en-US" altLang="ko-KR" sz="500" dirty="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42" name="타원 441">
              <a:extLst>
                <a:ext uri="{FF2B5EF4-FFF2-40B4-BE49-F238E27FC236}">
                  <a16:creationId xmlns:a16="http://schemas.microsoft.com/office/drawing/2014/main" id="{06CC84CD-74FA-FA4D-C629-3CF7F335DC6D}"/>
                </a:ext>
              </a:extLst>
            </p:cNvPr>
            <p:cNvSpPr/>
            <p:nvPr/>
          </p:nvSpPr>
          <p:spPr>
            <a:xfrm>
              <a:off x="1257832" y="2210326"/>
              <a:ext cx="70030" cy="70030"/>
            </a:xfrm>
            <a:prstGeom prst="ellipse">
              <a:avLst/>
            </a:prstGeom>
            <a:solidFill>
              <a:schemeClr val="bg1">
                <a:alpha val="75000"/>
              </a:schemeClr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443" name="타원 442">
              <a:extLst>
                <a:ext uri="{FF2B5EF4-FFF2-40B4-BE49-F238E27FC236}">
                  <a16:creationId xmlns:a16="http://schemas.microsoft.com/office/drawing/2014/main" id="{29E2CC3F-B5E6-3108-8E27-77F79846B3C9}"/>
                </a:ext>
              </a:extLst>
            </p:cNvPr>
            <p:cNvSpPr/>
            <p:nvPr/>
          </p:nvSpPr>
          <p:spPr>
            <a:xfrm>
              <a:off x="1899040" y="2206409"/>
              <a:ext cx="70030" cy="70030"/>
            </a:xfrm>
            <a:prstGeom prst="ellipse">
              <a:avLst/>
            </a:prstGeom>
            <a:solidFill>
              <a:schemeClr val="bg1">
                <a:alpha val="75000"/>
              </a:schemeClr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</p:grpSp>
      <p:sp>
        <p:nvSpPr>
          <p:cNvPr id="444" name="TextBox 443">
            <a:extLst>
              <a:ext uri="{FF2B5EF4-FFF2-40B4-BE49-F238E27FC236}">
                <a16:creationId xmlns:a16="http://schemas.microsoft.com/office/drawing/2014/main" id="{5DDE0558-9EA9-5C52-993C-60F28219E17C}"/>
              </a:ext>
            </a:extLst>
          </p:cNvPr>
          <p:cNvSpPr txBox="1"/>
          <p:nvPr/>
        </p:nvSpPr>
        <p:spPr>
          <a:xfrm>
            <a:off x="313249" y="1538537"/>
            <a:ext cx="10708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전 과목 누적 진단 결과</a:t>
            </a:r>
            <a:endParaRPr kumimoji="1" lang="x-none" altLang="en-US" sz="800" b="1" dirty="0"/>
          </a:p>
        </p:txBody>
      </p:sp>
      <p:pic>
        <p:nvPicPr>
          <p:cNvPr id="445" name="Graphic 11">
            <a:extLst>
              <a:ext uri="{FF2B5EF4-FFF2-40B4-BE49-F238E27FC236}">
                <a16:creationId xmlns:a16="http://schemas.microsoft.com/office/drawing/2014/main" id="{260EC05D-8186-DB92-FACA-9F4498BC877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398452" y="1518582"/>
            <a:ext cx="155002" cy="155002"/>
          </a:xfrm>
          <a:prstGeom prst="rect">
            <a:avLst/>
          </a:prstGeom>
        </p:spPr>
      </p:pic>
      <p:sp>
        <p:nvSpPr>
          <p:cNvPr id="446" name="직사각형 445">
            <a:extLst>
              <a:ext uri="{FF2B5EF4-FFF2-40B4-BE49-F238E27FC236}">
                <a16:creationId xmlns:a16="http://schemas.microsoft.com/office/drawing/2014/main" id="{A149BDD7-30A5-1291-AE02-04DDED654B35}"/>
              </a:ext>
            </a:extLst>
          </p:cNvPr>
          <p:cNvSpPr/>
          <p:nvPr/>
        </p:nvSpPr>
        <p:spPr>
          <a:xfrm>
            <a:off x="4663728" y="1470801"/>
            <a:ext cx="4019242" cy="2384282"/>
          </a:xfrm>
          <a:prstGeom prst="rect">
            <a:avLst/>
          </a:prstGeom>
          <a:noFill/>
          <a:ln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447" name="그룹 43">
            <a:extLst>
              <a:ext uri="{FF2B5EF4-FFF2-40B4-BE49-F238E27FC236}">
                <a16:creationId xmlns:a16="http://schemas.microsoft.com/office/drawing/2014/main" id="{63501A00-A23D-FF1F-F9C3-CA01D8DD4FB9}"/>
              </a:ext>
            </a:extLst>
          </p:cNvPr>
          <p:cNvGrpSpPr/>
          <p:nvPr/>
        </p:nvGrpSpPr>
        <p:grpSpPr>
          <a:xfrm>
            <a:off x="5728145" y="1918320"/>
            <a:ext cx="1890410" cy="1489246"/>
            <a:chOff x="540590" y="2074634"/>
            <a:chExt cx="2873511" cy="2355930"/>
          </a:xfrm>
        </p:grpSpPr>
        <p:sp>
          <p:nvSpPr>
            <p:cNvPr id="448" name="TextBox 53">
              <a:extLst>
                <a:ext uri="{FF2B5EF4-FFF2-40B4-BE49-F238E27FC236}">
                  <a16:creationId xmlns:a16="http://schemas.microsoft.com/office/drawing/2014/main" id="{945A1A53-927A-0299-5E22-B5AFFF44CD95}"/>
                </a:ext>
              </a:extLst>
            </p:cNvPr>
            <p:cNvSpPr txBox="1"/>
            <p:nvPr/>
          </p:nvSpPr>
          <p:spPr>
            <a:xfrm>
              <a:off x="1717142" y="2074634"/>
              <a:ext cx="717022" cy="40703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600" b="1"/>
                <a:t>국어</a:t>
              </a:r>
              <a:endParaRPr lang="en-US" altLang="ko-KR" sz="600" b="1"/>
            </a:p>
          </p:txBody>
        </p:sp>
        <p:sp>
          <p:nvSpPr>
            <p:cNvPr id="449" name="TextBox 53">
              <a:extLst>
                <a:ext uri="{FF2B5EF4-FFF2-40B4-BE49-F238E27FC236}">
                  <a16:creationId xmlns:a16="http://schemas.microsoft.com/office/drawing/2014/main" id="{1B384EBD-2F1A-8B2C-B29E-F0CD84A8E092}"/>
                </a:ext>
              </a:extLst>
            </p:cNvPr>
            <p:cNvSpPr txBox="1"/>
            <p:nvPr/>
          </p:nvSpPr>
          <p:spPr>
            <a:xfrm>
              <a:off x="540590" y="2859785"/>
              <a:ext cx="717022" cy="40703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600" b="1"/>
                <a:t>수학</a:t>
              </a:r>
              <a:endParaRPr lang="en-US" altLang="ko-KR" sz="600" b="1"/>
            </a:p>
          </p:txBody>
        </p:sp>
        <p:sp>
          <p:nvSpPr>
            <p:cNvPr id="450" name="TextBox 53">
              <a:extLst>
                <a:ext uri="{FF2B5EF4-FFF2-40B4-BE49-F238E27FC236}">
                  <a16:creationId xmlns:a16="http://schemas.microsoft.com/office/drawing/2014/main" id="{BF6D7347-9B4C-2475-AC50-0DB84A2650B5}"/>
                </a:ext>
              </a:extLst>
            </p:cNvPr>
            <p:cNvSpPr txBox="1"/>
            <p:nvPr/>
          </p:nvSpPr>
          <p:spPr>
            <a:xfrm>
              <a:off x="1066224" y="4010018"/>
              <a:ext cx="717022" cy="40703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600" b="1"/>
                <a:t>사회</a:t>
              </a:r>
              <a:endParaRPr lang="en-US" altLang="ko-KR" sz="600" b="1"/>
            </a:p>
          </p:txBody>
        </p:sp>
        <p:sp>
          <p:nvSpPr>
            <p:cNvPr id="451" name="TextBox 53">
              <a:extLst>
                <a:ext uri="{FF2B5EF4-FFF2-40B4-BE49-F238E27FC236}">
                  <a16:creationId xmlns:a16="http://schemas.microsoft.com/office/drawing/2014/main" id="{F115FE8B-9F04-C5F0-B7D7-61E317BE6195}"/>
                </a:ext>
              </a:extLst>
            </p:cNvPr>
            <p:cNvSpPr txBox="1"/>
            <p:nvPr/>
          </p:nvSpPr>
          <p:spPr>
            <a:xfrm>
              <a:off x="2356464" y="4023530"/>
              <a:ext cx="717022" cy="40703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600" b="1"/>
                <a:t>과학</a:t>
              </a:r>
              <a:endParaRPr lang="en-US" altLang="ko-KR" sz="600" b="1"/>
            </a:p>
          </p:txBody>
        </p:sp>
        <p:sp>
          <p:nvSpPr>
            <p:cNvPr id="452" name="TextBox 53">
              <a:extLst>
                <a:ext uri="{FF2B5EF4-FFF2-40B4-BE49-F238E27FC236}">
                  <a16:creationId xmlns:a16="http://schemas.microsoft.com/office/drawing/2014/main" id="{77B04E43-49B1-A7AB-1E27-48C35B34FB98}"/>
                </a:ext>
              </a:extLst>
            </p:cNvPr>
            <p:cNvSpPr txBox="1"/>
            <p:nvPr/>
          </p:nvSpPr>
          <p:spPr>
            <a:xfrm>
              <a:off x="2697079" y="2834069"/>
              <a:ext cx="717022" cy="40703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600" b="1"/>
                <a:t>영어</a:t>
              </a:r>
              <a:endParaRPr lang="en-US" altLang="ko-KR" sz="600" b="1"/>
            </a:p>
          </p:txBody>
        </p:sp>
        <p:sp>
          <p:nvSpPr>
            <p:cNvPr id="453" name="정오각형[R] 145">
              <a:extLst>
                <a:ext uri="{FF2B5EF4-FFF2-40B4-BE49-F238E27FC236}">
                  <a16:creationId xmlns:a16="http://schemas.microsoft.com/office/drawing/2014/main" id="{EE17737E-DB3F-1922-8EF1-07A8748D4C96}"/>
                </a:ext>
              </a:extLst>
            </p:cNvPr>
            <p:cNvSpPr/>
            <p:nvPr/>
          </p:nvSpPr>
          <p:spPr>
            <a:xfrm>
              <a:off x="1139479" y="2345594"/>
              <a:ext cx="1676659" cy="1664422"/>
            </a:xfrm>
            <a:prstGeom prst="pentagon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ko-KR" altLang="en-US" sz="1050"/>
            </a:p>
          </p:txBody>
        </p:sp>
        <p:sp>
          <p:nvSpPr>
            <p:cNvPr id="454" name="정오각형[R] 3">
              <a:extLst>
                <a:ext uri="{FF2B5EF4-FFF2-40B4-BE49-F238E27FC236}">
                  <a16:creationId xmlns:a16="http://schemas.microsoft.com/office/drawing/2014/main" id="{BF01332E-D0A5-6C5A-EF76-14F0360CD658}"/>
                </a:ext>
              </a:extLst>
            </p:cNvPr>
            <p:cNvSpPr/>
            <p:nvPr/>
          </p:nvSpPr>
          <p:spPr>
            <a:xfrm>
              <a:off x="1409671" y="2372429"/>
              <a:ext cx="916704" cy="1482543"/>
            </a:xfrm>
            <a:custGeom>
              <a:avLst/>
              <a:gdLst>
                <a:gd name="connsiteX0" fmla="*/ 2 w 1499607"/>
                <a:gd name="connsiteY0" fmla="*/ 587300 h 1537575"/>
                <a:gd name="connsiteX1" fmla="*/ 749804 w 1499607"/>
                <a:gd name="connsiteY1" fmla="*/ 0 h 1537575"/>
                <a:gd name="connsiteX2" fmla="*/ 1499605 w 1499607"/>
                <a:gd name="connsiteY2" fmla="*/ 587300 h 1537575"/>
                <a:gd name="connsiteX3" fmla="*/ 1213207 w 1499607"/>
                <a:gd name="connsiteY3" fmla="*/ 1537571 h 1537575"/>
                <a:gd name="connsiteX4" fmla="*/ 286400 w 1499607"/>
                <a:gd name="connsiteY4" fmla="*/ 1537571 h 1537575"/>
                <a:gd name="connsiteX5" fmla="*/ 2 w 1499607"/>
                <a:gd name="connsiteY5" fmla="*/ 587300 h 1537575"/>
                <a:gd name="connsiteX0" fmla="*/ 0 w 1276238"/>
                <a:gd name="connsiteY0" fmla="*/ 754824 h 1537571"/>
                <a:gd name="connsiteX1" fmla="*/ 526437 w 1276238"/>
                <a:gd name="connsiteY1" fmla="*/ 0 h 1537571"/>
                <a:gd name="connsiteX2" fmla="*/ 1276238 w 1276238"/>
                <a:gd name="connsiteY2" fmla="*/ 587300 h 1537571"/>
                <a:gd name="connsiteX3" fmla="*/ 989840 w 1276238"/>
                <a:gd name="connsiteY3" fmla="*/ 1537571 h 1537571"/>
                <a:gd name="connsiteX4" fmla="*/ 63033 w 1276238"/>
                <a:gd name="connsiteY4" fmla="*/ 1537571 h 1537571"/>
                <a:gd name="connsiteX5" fmla="*/ 0 w 1276238"/>
                <a:gd name="connsiteY5" fmla="*/ 754824 h 1537571"/>
                <a:gd name="connsiteX0" fmla="*/ 0 w 1276238"/>
                <a:gd name="connsiteY0" fmla="*/ 915367 h 1698114"/>
                <a:gd name="connsiteX1" fmla="*/ 491537 w 1276238"/>
                <a:gd name="connsiteY1" fmla="*/ 0 h 1698114"/>
                <a:gd name="connsiteX2" fmla="*/ 1276238 w 1276238"/>
                <a:gd name="connsiteY2" fmla="*/ 747843 h 1698114"/>
                <a:gd name="connsiteX3" fmla="*/ 989840 w 1276238"/>
                <a:gd name="connsiteY3" fmla="*/ 1698114 h 1698114"/>
                <a:gd name="connsiteX4" fmla="*/ 63033 w 1276238"/>
                <a:gd name="connsiteY4" fmla="*/ 1698114 h 1698114"/>
                <a:gd name="connsiteX5" fmla="*/ 0 w 1276238"/>
                <a:gd name="connsiteY5" fmla="*/ 915367 h 1698114"/>
                <a:gd name="connsiteX0" fmla="*/ 0 w 989840"/>
                <a:gd name="connsiteY0" fmla="*/ 915367 h 1698114"/>
                <a:gd name="connsiteX1" fmla="*/ 491537 w 989840"/>
                <a:gd name="connsiteY1" fmla="*/ 0 h 1698114"/>
                <a:gd name="connsiteX2" fmla="*/ 836489 w 989840"/>
                <a:gd name="connsiteY2" fmla="*/ 894426 h 1698114"/>
                <a:gd name="connsiteX3" fmla="*/ 989840 w 989840"/>
                <a:gd name="connsiteY3" fmla="*/ 1698114 h 1698114"/>
                <a:gd name="connsiteX4" fmla="*/ 63033 w 989840"/>
                <a:gd name="connsiteY4" fmla="*/ 1698114 h 1698114"/>
                <a:gd name="connsiteX5" fmla="*/ 0 w 989840"/>
                <a:gd name="connsiteY5" fmla="*/ 915367 h 1698114"/>
                <a:gd name="connsiteX0" fmla="*/ 76570 w 1066410"/>
                <a:gd name="connsiteY0" fmla="*/ 915367 h 1879598"/>
                <a:gd name="connsiteX1" fmla="*/ 568107 w 1066410"/>
                <a:gd name="connsiteY1" fmla="*/ 0 h 1879598"/>
                <a:gd name="connsiteX2" fmla="*/ 913059 w 1066410"/>
                <a:gd name="connsiteY2" fmla="*/ 894426 h 1879598"/>
                <a:gd name="connsiteX3" fmla="*/ 1066410 w 1066410"/>
                <a:gd name="connsiteY3" fmla="*/ 1698114 h 1879598"/>
                <a:gd name="connsiteX4" fmla="*/ 0 w 1066410"/>
                <a:gd name="connsiteY4" fmla="*/ 1879598 h 1879598"/>
                <a:gd name="connsiteX5" fmla="*/ 76570 w 1066410"/>
                <a:gd name="connsiteY5" fmla="*/ 915367 h 1879598"/>
                <a:gd name="connsiteX0" fmla="*/ 76570 w 975668"/>
                <a:gd name="connsiteY0" fmla="*/ 915367 h 1879598"/>
                <a:gd name="connsiteX1" fmla="*/ 568107 w 975668"/>
                <a:gd name="connsiteY1" fmla="*/ 0 h 1879598"/>
                <a:gd name="connsiteX2" fmla="*/ 913059 w 975668"/>
                <a:gd name="connsiteY2" fmla="*/ 894426 h 1879598"/>
                <a:gd name="connsiteX3" fmla="*/ 975668 w 975668"/>
                <a:gd name="connsiteY3" fmla="*/ 1516630 h 1879598"/>
                <a:gd name="connsiteX4" fmla="*/ 0 w 975668"/>
                <a:gd name="connsiteY4" fmla="*/ 1879598 h 1879598"/>
                <a:gd name="connsiteX5" fmla="*/ 76570 w 975668"/>
                <a:gd name="connsiteY5" fmla="*/ 915367 h 1879598"/>
                <a:gd name="connsiteX0" fmla="*/ 0 w 899098"/>
                <a:gd name="connsiteY0" fmla="*/ 915367 h 1691134"/>
                <a:gd name="connsiteX1" fmla="*/ 491537 w 899098"/>
                <a:gd name="connsiteY1" fmla="*/ 0 h 1691134"/>
                <a:gd name="connsiteX2" fmla="*/ 836489 w 899098"/>
                <a:gd name="connsiteY2" fmla="*/ 894426 h 1691134"/>
                <a:gd name="connsiteX3" fmla="*/ 899098 w 899098"/>
                <a:gd name="connsiteY3" fmla="*/ 1516630 h 1691134"/>
                <a:gd name="connsiteX4" fmla="*/ 56053 w 899098"/>
                <a:gd name="connsiteY4" fmla="*/ 1691134 h 1691134"/>
                <a:gd name="connsiteX5" fmla="*/ 0 w 899098"/>
                <a:gd name="connsiteY5" fmla="*/ 915367 h 1691134"/>
                <a:gd name="connsiteX0" fmla="*/ 0 w 961919"/>
                <a:gd name="connsiteY0" fmla="*/ 838586 h 1691134"/>
                <a:gd name="connsiteX1" fmla="*/ 554358 w 961919"/>
                <a:gd name="connsiteY1" fmla="*/ 0 h 1691134"/>
                <a:gd name="connsiteX2" fmla="*/ 899310 w 961919"/>
                <a:gd name="connsiteY2" fmla="*/ 894426 h 1691134"/>
                <a:gd name="connsiteX3" fmla="*/ 961919 w 961919"/>
                <a:gd name="connsiteY3" fmla="*/ 1516630 h 1691134"/>
                <a:gd name="connsiteX4" fmla="*/ 118874 w 961919"/>
                <a:gd name="connsiteY4" fmla="*/ 1691134 h 1691134"/>
                <a:gd name="connsiteX5" fmla="*/ 0 w 961919"/>
                <a:gd name="connsiteY5" fmla="*/ 838586 h 1691134"/>
                <a:gd name="connsiteX0" fmla="*/ 0 w 961919"/>
                <a:gd name="connsiteY0" fmla="*/ 838586 h 1691134"/>
                <a:gd name="connsiteX1" fmla="*/ 554358 w 961919"/>
                <a:gd name="connsiteY1" fmla="*/ 0 h 1691134"/>
                <a:gd name="connsiteX2" fmla="*/ 955151 w 961919"/>
                <a:gd name="connsiteY2" fmla="*/ 866505 h 1691134"/>
                <a:gd name="connsiteX3" fmla="*/ 961919 w 961919"/>
                <a:gd name="connsiteY3" fmla="*/ 1516630 h 1691134"/>
                <a:gd name="connsiteX4" fmla="*/ 118874 w 961919"/>
                <a:gd name="connsiteY4" fmla="*/ 1691134 h 1691134"/>
                <a:gd name="connsiteX5" fmla="*/ 0 w 961919"/>
                <a:gd name="connsiteY5" fmla="*/ 838586 h 1691134"/>
                <a:gd name="connsiteX0" fmla="*/ 0 w 1045681"/>
                <a:gd name="connsiteY0" fmla="*/ 824626 h 1691134"/>
                <a:gd name="connsiteX1" fmla="*/ 638120 w 1045681"/>
                <a:gd name="connsiteY1" fmla="*/ 0 h 1691134"/>
                <a:gd name="connsiteX2" fmla="*/ 1038913 w 1045681"/>
                <a:gd name="connsiteY2" fmla="*/ 866505 h 1691134"/>
                <a:gd name="connsiteX3" fmla="*/ 1045681 w 1045681"/>
                <a:gd name="connsiteY3" fmla="*/ 1516630 h 1691134"/>
                <a:gd name="connsiteX4" fmla="*/ 202636 w 1045681"/>
                <a:gd name="connsiteY4" fmla="*/ 1691134 h 1691134"/>
                <a:gd name="connsiteX5" fmla="*/ 0 w 1045681"/>
                <a:gd name="connsiteY5" fmla="*/ 824626 h 1691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5681" h="1691134">
                  <a:moveTo>
                    <a:pt x="0" y="824626"/>
                  </a:moveTo>
                  <a:lnTo>
                    <a:pt x="638120" y="0"/>
                  </a:lnTo>
                  <a:lnTo>
                    <a:pt x="1038913" y="866505"/>
                  </a:lnTo>
                  <a:lnTo>
                    <a:pt x="1045681" y="1516630"/>
                  </a:lnTo>
                  <a:lnTo>
                    <a:pt x="202636" y="1691134"/>
                  </a:lnTo>
                  <a:lnTo>
                    <a:pt x="0" y="824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ko-KR" altLang="en-US" sz="1050"/>
            </a:p>
          </p:txBody>
        </p:sp>
        <p:sp>
          <p:nvSpPr>
            <p:cNvPr id="455" name="정오각형[R] 181">
              <a:extLst>
                <a:ext uri="{FF2B5EF4-FFF2-40B4-BE49-F238E27FC236}">
                  <a16:creationId xmlns:a16="http://schemas.microsoft.com/office/drawing/2014/main" id="{6B4933B2-1AB3-139A-2910-8AD7A0AB1A8B}"/>
                </a:ext>
              </a:extLst>
            </p:cNvPr>
            <p:cNvSpPr/>
            <p:nvPr/>
          </p:nvSpPr>
          <p:spPr>
            <a:xfrm>
              <a:off x="1237225" y="2464543"/>
              <a:ext cx="1478744" cy="1467951"/>
            </a:xfrm>
            <a:prstGeom prst="pentagon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ko-KR" altLang="en-US" sz="1050"/>
            </a:p>
          </p:txBody>
        </p:sp>
        <p:sp>
          <p:nvSpPr>
            <p:cNvPr id="456" name="정오각형[R] 182">
              <a:extLst>
                <a:ext uri="{FF2B5EF4-FFF2-40B4-BE49-F238E27FC236}">
                  <a16:creationId xmlns:a16="http://schemas.microsoft.com/office/drawing/2014/main" id="{6EF2E33B-8760-6D15-737C-F699F2454657}"/>
                </a:ext>
              </a:extLst>
            </p:cNvPr>
            <p:cNvSpPr/>
            <p:nvPr/>
          </p:nvSpPr>
          <p:spPr>
            <a:xfrm>
              <a:off x="1346190" y="2582873"/>
              <a:ext cx="1253408" cy="1244258"/>
            </a:xfrm>
            <a:prstGeom prst="pentagon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ko-KR" altLang="en-US" sz="1050"/>
            </a:p>
          </p:txBody>
        </p:sp>
        <p:sp>
          <p:nvSpPr>
            <p:cNvPr id="457" name="정오각형[R] 3">
              <a:extLst>
                <a:ext uri="{FF2B5EF4-FFF2-40B4-BE49-F238E27FC236}">
                  <a16:creationId xmlns:a16="http://schemas.microsoft.com/office/drawing/2014/main" id="{95D8D20D-CC6C-97AA-6577-CA86DB5B153B}"/>
                </a:ext>
              </a:extLst>
            </p:cNvPr>
            <p:cNvSpPr/>
            <p:nvPr/>
          </p:nvSpPr>
          <p:spPr>
            <a:xfrm>
              <a:off x="1155256" y="2589916"/>
              <a:ext cx="1321587" cy="1230172"/>
            </a:xfrm>
            <a:custGeom>
              <a:avLst/>
              <a:gdLst>
                <a:gd name="connsiteX0" fmla="*/ 2 w 1499607"/>
                <a:gd name="connsiteY0" fmla="*/ 587300 h 1537575"/>
                <a:gd name="connsiteX1" fmla="*/ 749804 w 1499607"/>
                <a:gd name="connsiteY1" fmla="*/ 0 h 1537575"/>
                <a:gd name="connsiteX2" fmla="*/ 1499605 w 1499607"/>
                <a:gd name="connsiteY2" fmla="*/ 587300 h 1537575"/>
                <a:gd name="connsiteX3" fmla="*/ 1213207 w 1499607"/>
                <a:gd name="connsiteY3" fmla="*/ 1537571 h 1537575"/>
                <a:gd name="connsiteX4" fmla="*/ 286400 w 1499607"/>
                <a:gd name="connsiteY4" fmla="*/ 1537571 h 1537575"/>
                <a:gd name="connsiteX5" fmla="*/ 2 w 1499607"/>
                <a:gd name="connsiteY5" fmla="*/ 587300 h 1537575"/>
                <a:gd name="connsiteX0" fmla="*/ 0 w 1276238"/>
                <a:gd name="connsiteY0" fmla="*/ 754824 h 1537571"/>
                <a:gd name="connsiteX1" fmla="*/ 526437 w 1276238"/>
                <a:gd name="connsiteY1" fmla="*/ 0 h 1537571"/>
                <a:gd name="connsiteX2" fmla="*/ 1276238 w 1276238"/>
                <a:gd name="connsiteY2" fmla="*/ 587300 h 1537571"/>
                <a:gd name="connsiteX3" fmla="*/ 989840 w 1276238"/>
                <a:gd name="connsiteY3" fmla="*/ 1537571 h 1537571"/>
                <a:gd name="connsiteX4" fmla="*/ 63033 w 1276238"/>
                <a:gd name="connsiteY4" fmla="*/ 1537571 h 1537571"/>
                <a:gd name="connsiteX5" fmla="*/ 0 w 1276238"/>
                <a:gd name="connsiteY5" fmla="*/ 754824 h 1537571"/>
                <a:gd name="connsiteX0" fmla="*/ 0 w 1276238"/>
                <a:gd name="connsiteY0" fmla="*/ 915367 h 1698114"/>
                <a:gd name="connsiteX1" fmla="*/ 491537 w 1276238"/>
                <a:gd name="connsiteY1" fmla="*/ 0 h 1698114"/>
                <a:gd name="connsiteX2" fmla="*/ 1276238 w 1276238"/>
                <a:gd name="connsiteY2" fmla="*/ 747843 h 1698114"/>
                <a:gd name="connsiteX3" fmla="*/ 989840 w 1276238"/>
                <a:gd name="connsiteY3" fmla="*/ 1698114 h 1698114"/>
                <a:gd name="connsiteX4" fmla="*/ 63033 w 1276238"/>
                <a:gd name="connsiteY4" fmla="*/ 1698114 h 1698114"/>
                <a:gd name="connsiteX5" fmla="*/ 0 w 1276238"/>
                <a:gd name="connsiteY5" fmla="*/ 915367 h 1698114"/>
                <a:gd name="connsiteX0" fmla="*/ 0 w 989840"/>
                <a:gd name="connsiteY0" fmla="*/ 915367 h 1698114"/>
                <a:gd name="connsiteX1" fmla="*/ 491537 w 989840"/>
                <a:gd name="connsiteY1" fmla="*/ 0 h 1698114"/>
                <a:gd name="connsiteX2" fmla="*/ 836489 w 989840"/>
                <a:gd name="connsiteY2" fmla="*/ 894426 h 1698114"/>
                <a:gd name="connsiteX3" fmla="*/ 989840 w 989840"/>
                <a:gd name="connsiteY3" fmla="*/ 1698114 h 1698114"/>
                <a:gd name="connsiteX4" fmla="*/ 63033 w 989840"/>
                <a:gd name="connsiteY4" fmla="*/ 1698114 h 1698114"/>
                <a:gd name="connsiteX5" fmla="*/ 0 w 989840"/>
                <a:gd name="connsiteY5" fmla="*/ 915367 h 1698114"/>
                <a:gd name="connsiteX0" fmla="*/ 76570 w 1066410"/>
                <a:gd name="connsiteY0" fmla="*/ 915367 h 1879598"/>
                <a:gd name="connsiteX1" fmla="*/ 568107 w 1066410"/>
                <a:gd name="connsiteY1" fmla="*/ 0 h 1879598"/>
                <a:gd name="connsiteX2" fmla="*/ 913059 w 1066410"/>
                <a:gd name="connsiteY2" fmla="*/ 894426 h 1879598"/>
                <a:gd name="connsiteX3" fmla="*/ 1066410 w 1066410"/>
                <a:gd name="connsiteY3" fmla="*/ 1698114 h 1879598"/>
                <a:gd name="connsiteX4" fmla="*/ 0 w 1066410"/>
                <a:gd name="connsiteY4" fmla="*/ 1879598 h 1879598"/>
                <a:gd name="connsiteX5" fmla="*/ 76570 w 1066410"/>
                <a:gd name="connsiteY5" fmla="*/ 915367 h 1879598"/>
                <a:gd name="connsiteX0" fmla="*/ 76570 w 975668"/>
                <a:gd name="connsiteY0" fmla="*/ 915367 h 1879598"/>
                <a:gd name="connsiteX1" fmla="*/ 568107 w 975668"/>
                <a:gd name="connsiteY1" fmla="*/ 0 h 1879598"/>
                <a:gd name="connsiteX2" fmla="*/ 913059 w 975668"/>
                <a:gd name="connsiteY2" fmla="*/ 894426 h 1879598"/>
                <a:gd name="connsiteX3" fmla="*/ 975668 w 975668"/>
                <a:gd name="connsiteY3" fmla="*/ 1516630 h 1879598"/>
                <a:gd name="connsiteX4" fmla="*/ 0 w 975668"/>
                <a:gd name="connsiteY4" fmla="*/ 1879598 h 1879598"/>
                <a:gd name="connsiteX5" fmla="*/ 76570 w 975668"/>
                <a:gd name="connsiteY5" fmla="*/ 915367 h 1879598"/>
                <a:gd name="connsiteX0" fmla="*/ 0 w 899098"/>
                <a:gd name="connsiteY0" fmla="*/ 915367 h 1691134"/>
                <a:gd name="connsiteX1" fmla="*/ 491537 w 899098"/>
                <a:gd name="connsiteY1" fmla="*/ 0 h 1691134"/>
                <a:gd name="connsiteX2" fmla="*/ 836489 w 899098"/>
                <a:gd name="connsiteY2" fmla="*/ 894426 h 1691134"/>
                <a:gd name="connsiteX3" fmla="*/ 899098 w 899098"/>
                <a:gd name="connsiteY3" fmla="*/ 1516630 h 1691134"/>
                <a:gd name="connsiteX4" fmla="*/ 56053 w 899098"/>
                <a:gd name="connsiteY4" fmla="*/ 1691134 h 1691134"/>
                <a:gd name="connsiteX5" fmla="*/ 0 w 899098"/>
                <a:gd name="connsiteY5" fmla="*/ 915367 h 1691134"/>
                <a:gd name="connsiteX0" fmla="*/ 0 w 961919"/>
                <a:gd name="connsiteY0" fmla="*/ 838586 h 1691134"/>
                <a:gd name="connsiteX1" fmla="*/ 554358 w 961919"/>
                <a:gd name="connsiteY1" fmla="*/ 0 h 1691134"/>
                <a:gd name="connsiteX2" fmla="*/ 899310 w 961919"/>
                <a:gd name="connsiteY2" fmla="*/ 894426 h 1691134"/>
                <a:gd name="connsiteX3" fmla="*/ 961919 w 961919"/>
                <a:gd name="connsiteY3" fmla="*/ 1516630 h 1691134"/>
                <a:gd name="connsiteX4" fmla="*/ 118874 w 961919"/>
                <a:gd name="connsiteY4" fmla="*/ 1691134 h 1691134"/>
                <a:gd name="connsiteX5" fmla="*/ 0 w 961919"/>
                <a:gd name="connsiteY5" fmla="*/ 838586 h 1691134"/>
                <a:gd name="connsiteX0" fmla="*/ 0 w 961919"/>
                <a:gd name="connsiteY0" fmla="*/ 838586 h 1691134"/>
                <a:gd name="connsiteX1" fmla="*/ 554358 w 961919"/>
                <a:gd name="connsiteY1" fmla="*/ 0 h 1691134"/>
                <a:gd name="connsiteX2" fmla="*/ 955151 w 961919"/>
                <a:gd name="connsiteY2" fmla="*/ 866505 h 1691134"/>
                <a:gd name="connsiteX3" fmla="*/ 961919 w 961919"/>
                <a:gd name="connsiteY3" fmla="*/ 1516630 h 1691134"/>
                <a:gd name="connsiteX4" fmla="*/ 118874 w 961919"/>
                <a:gd name="connsiteY4" fmla="*/ 1691134 h 1691134"/>
                <a:gd name="connsiteX5" fmla="*/ 0 w 961919"/>
                <a:gd name="connsiteY5" fmla="*/ 838586 h 1691134"/>
                <a:gd name="connsiteX0" fmla="*/ 0 w 1045681"/>
                <a:gd name="connsiteY0" fmla="*/ 824626 h 1691134"/>
                <a:gd name="connsiteX1" fmla="*/ 638120 w 1045681"/>
                <a:gd name="connsiteY1" fmla="*/ 0 h 1691134"/>
                <a:gd name="connsiteX2" fmla="*/ 1038913 w 1045681"/>
                <a:gd name="connsiteY2" fmla="*/ 866505 h 1691134"/>
                <a:gd name="connsiteX3" fmla="*/ 1045681 w 1045681"/>
                <a:gd name="connsiteY3" fmla="*/ 1516630 h 1691134"/>
                <a:gd name="connsiteX4" fmla="*/ 202636 w 1045681"/>
                <a:gd name="connsiteY4" fmla="*/ 1691134 h 1691134"/>
                <a:gd name="connsiteX5" fmla="*/ 0 w 1045681"/>
                <a:gd name="connsiteY5" fmla="*/ 824626 h 1691134"/>
                <a:gd name="connsiteX0" fmla="*/ 0 w 1045681"/>
                <a:gd name="connsiteY0" fmla="*/ 597875 h 1464383"/>
                <a:gd name="connsiteX1" fmla="*/ 660795 w 1045681"/>
                <a:gd name="connsiteY1" fmla="*/ 0 h 1464383"/>
                <a:gd name="connsiteX2" fmla="*/ 1038913 w 1045681"/>
                <a:gd name="connsiteY2" fmla="*/ 639754 h 1464383"/>
                <a:gd name="connsiteX3" fmla="*/ 1045681 w 1045681"/>
                <a:gd name="connsiteY3" fmla="*/ 1289879 h 1464383"/>
                <a:gd name="connsiteX4" fmla="*/ 202636 w 1045681"/>
                <a:gd name="connsiteY4" fmla="*/ 1464383 h 1464383"/>
                <a:gd name="connsiteX5" fmla="*/ 0 w 1045681"/>
                <a:gd name="connsiteY5" fmla="*/ 597875 h 1464383"/>
                <a:gd name="connsiteX0" fmla="*/ 0 w 1227872"/>
                <a:gd name="connsiteY0" fmla="*/ 597875 h 1464383"/>
                <a:gd name="connsiteX1" fmla="*/ 660795 w 1227872"/>
                <a:gd name="connsiteY1" fmla="*/ 0 h 1464383"/>
                <a:gd name="connsiteX2" fmla="*/ 1227872 w 1227872"/>
                <a:gd name="connsiteY2" fmla="*/ 579287 h 1464383"/>
                <a:gd name="connsiteX3" fmla="*/ 1045681 w 1227872"/>
                <a:gd name="connsiteY3" fmla="*/ 1289879 h 1464383"/>
                <a:gd name="connsiteX4" fmla="*/ 202636 w 1227872"/>
                <a:gd name="connsiteY4" fmla="*/ 1464383 h 1464383"/>
                <a:gd name="connsiteX5" fmla="*/ 0 w 1227872"/>
                <a:gd name="connsiteY5" fmla="*/ 597875 h 1464383"/>
                <a:gd name="connsiteX0" fmla="*/ 0 w 1227872"/>
                <a:gd name="connsiteY0" fmla="*/ 597875 h 1464383"/>
                <a:gd name="connsiteX1" fmla="*/ 660795 w 1227872"/>
                <a:gd name="connsiteY1" fmla="*/ 0 h 1464383"/>
                <a:gd name="connsiteX2" fmla="*/ 1227872 w 1227872"/>
                <a:gd name="connsiteY2" fmla="*/ 579287 h 1464383"/>
                <a:gd name="connsiteX3" fmla="*/ 1106147 w 1227872"/>
                <a:gd name="connsiteY3" fmla="*/ 1403254 h 1464383"/>
                <a:gd name="connsiteX4" fmla="*/ 202636 w 1227872"/>
                <a:gd name="connsiteY4" fmla="*/ 1464383 h 1464383"/>
                <a:gd name="connsiteX5" fmla="*/ 0 w 1227872"/>
                <a:gd name="connsiteY5" fmla="*/ 597875 h 1464383"/>
                <a:gd name="connsiteX0" fmla="*/ 0 w 1507531"/>
                <a:gd name="connsiteY0" fmla="*/ 424033 h 1464383"/>
                <a:gd name="connsiteX1" fmla="*/ 940454 w 1507531"/>
                <a:gd name="connsiteY1" fmla="*/ 0 h 1464383"/>
                <a:gd name="connsiteX2" fmla="*/ 1507531 w 1507531"/>
                <a:gd name="connsiteY2" fmla="*/ 579287 h 1464383"/>
                <a:gd name="connsiteX3" fmla="*/ 1385806 w 1507531"/>
                <a:gd name="connsiteY3" fmla="*/ 1403254 h 1464383"/>
                <a:gd name="connsiteX4" fmla="*/ 482295 w 1507531"/>
                <a:gd name="connsiteY4" fmla="*/ 1464383 h 1464383"/>
                <a:gd name="connsiteX5" fmla="*/ 0 w 1507531"/>
                <a:gd name="connsiteY5" fmla="*/ 424033 h 1464383"/>
                <a:gd name="connsiteX0" fmla="*/ 0 w 1507531"/>
                <a:gd name="connsiteY0" fmla="*/ 424033 h 1403254"/>
                <a:gd name="connsiteX1" fmla="*/ 940454 w 1507531"/>
                <a:gd name="connsiteY1" fmla="*/ 0 h 1403254"/>
                <a:gd name="connsiteX2" fmla="*/ 1507531 w 1507531"/>
                <a:gd name="connsiteY2" fmla="*/ 579287 h 1403254"/>
                <a:gd name="connsiteX3" fmla="*/ 1385806 w 1507531"/>
                <a:gd name="connsiteY3" fmla="*/ 1403254 h 1403254"/>
                <a:gd name="connsiteX4" fmla="*/ 572995 w 1507531"/>
                <a:gd name="connsiteY4" fmla="*/ 1237632 h 1403254"/>
                <a:gd name="connsiteX5" fmla="*/ 0 w 1507531"/>
                <a:gd name="connsiteY5" fmla="*/ 424033 h 140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7531" h="1403254">
                  <a:moveTo>
                    <a:pt x="0" y="424033"/>
                  </a:moveTo>
                  <a:lnTo>
                    <a:pt x="940454" y="0"/>
                  </a:lnTo>
                  <a:lnTo>
                    <a:pt x="1507531" y="579287"/>
                  </a:lnTo>
                  <a:lnTo>
                    <a:pt x="1385806" y="1403254"/>
                  </a:lnTo>
                  <a:lnTo>
                    <a:pt x="572995" y="1237632"/>
                  </a:lnTo>
                  <a:lnTo>
                    <a:pt x="0" y="424033"/>
                  </a:lnTo>
                  <a:close/>
                </a:path>
              </a:pathLst>
            </a:custGeom>
            <a:noFill/>
            <a:ln w="19050">
              <a:solidFill>
                <a:srgbClr val="FF7174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ko-KR" altLang="en-US" sz="1050"/>
            </a:p>
          </p:txBody>
        </p:sp>
      </p:grpSp>
      <p:sp>
        <p:nvSpPr>
          <p:cNvPr id="458" name="TextBox 457">
            <a:extLst>
              <a:ext uri="{FF2B5EF4-FFF2-40B4-BE49-F238E27FC236}">
                <a16:creationId xmlns:a16="http://schemas.microsoft.com/office/drawing/2014/main" id="{0874DA1D-CA47-C3A6-07C2-AB6AF7525D46}"/>
              </a:ext>
            </a:extLst>
          </p:cNvPr>
          <p:cNvSpPr txBox="1"/>
          <p:nvPr/>
        </p:nvSpPr>
        <p:spPr>
          <a:xfrm>
            <a:off x="5475318" y="3441614"/>
            <a:ext cx="2318015" cy="2662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1600" b="1" dirty="0" err="1">
                <a:solidFill>
                  <a:srgbClr val="B845FF"/>
                </a:solidFill>
              </a:rPr>
              <a:t>국어</a:t>
            </a:r>
            <a:r>
              <a:rPr lang="ko-KR" altLang="en-US" sz="900" b="1" dirty="0" err="1"/>
              <a:t>을</a:t>
            </a:r>
            <a:r>
              <a:rPr lang="en-US" altLang="ko-KR" sz="900" b="1" dirty="0"/>
              <a:t>(</a:t>
            </a:r>
            <a:r>
              <a:rPr lang="ko-KR" altLang="en-US" sz="900" b="1" dirty="0"/>
              <a:t>를</a:t>
            </a:r>
            <a:r>
              <a:rPr lang="en-US" altLang="ko-KR" sz="900" b="1" dirty="0"/>
              <a:t>) </a:t>
            </a:r>
            <a:r>
              <a:rPr lang="ko-KR" altLang="en-US" sz="900" b="1" dirty="0"/>
              <a:t>특히 잘하는 편입니다</a:t>
            </a:r>
            <a:r>
              <a:rPr lang="en-US" altLang="ko-KR" sz="900" b="1" dirty="0"/>
              <a:t>.</a:t>
            </a:r>
            <a:endParaRPr lang="en-US" altLang="ko-KR" sz="800" dirty="0"/>
          </a:p>
        </p:txBody>
      </p:sp>
      <p:sp>
        <p:nvSpPr>
          <p:cNvPr id="459" name="모서리가 둥근 직사각형 268">
            <a:extLst>
              <a:ext uri="{FF2B5EF4-FFF2-40B4-BE49-F238E27FC236}">
                <a16:creationId xmlns:a16="http://schemas.microsoft.com/office/drawing/2014/main" id="{C8780F37-BA6E-5AE1-F1BE-8CB2329035F5}"/>
              </a:ext>
            </a:extLst>
          </p:cNvPr>
          <p:cNvSpPr/>
          <p:nvPr/>
        </p:nvSpPr>
        <p:spPr>
          <a:xfrm>
            <a:off x="300982" y="4325803"/>
            <a:ext cx="2626850" cy="2322314"/>
          </a:xfrm>
          <a:prstGeom prst="roundRect">
            <a:avLst>
              <a:gd name="adj" fmla="val 5732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460" name="TextBox 459">
            <a:extLst>
              <a:ext uri="{FF2B5EF4-FFF2-40B4-BE49-F238E27FC236}">
                <a16:creationId xmlns:a16="http://schemas.microsoft.com/office/drawing/2014/main" id="{6768E6BA-5D77-3907-2978-424CF499CE68}"/>
              </a:ext>
            </a:extLst>
          </p:cNvPr>
          <p:cNvSpPr txBox="1"/>
          <p:nvPr/>
        </p:nvSpPr>
        <p:spPr>
          <a:xfrm>
            <a:off x="313249" y="3990237"/>
            <a:ext cx="117820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칭찬이 필요한 </a:t>
            </a:r>
            <a:r>
              <a:rPr kumimoji="1" lang="en-US" altLang="ko-KR" sz="800" b="1" dirty="0"/>
              <a:t>Top3 </a:t>
            </a:r>
            <a:r>
              <a:rPr kumimoji="1" lang="ko-KR" altLang="en-US" sz="800" b="1" dirty="0"/>
              <a:t>학생</a:t>
            </a:r>
            <a:endParaRPr kumimoji="1" lang="x-none" altLang="en-US" sz="800" b="1" dirty="0"/>
          </a:p>
        </p:txBody>
      </p:sp>
      <p:pic>
        <p:nvPicPr>
          <p:cNvPr id="461" name="Graphic 11">
            <a:extLst>
              <a:ext uri="{FF2B5EF4-FFF2-40B4-BE49-F238E27FC236}">
                <a16:creationId xmlns:a16="http://schemas.microsoft.com/office/drawing/2014/main" id="{252CE83B-4283-84CF-A7EC-92C52196313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561668" y="3966257"/>
            <a:ext cx="155002" cy="155002"/>
          </a:xfrm>
          <a:prstGeom prst="rect">
            <a:avLst/>
          </a:prstGeom>
        </p:spPr>
      </p:pic>
      <p:sp>
        <p:nvSpPr>
          <p:cNvPr id="462" name="모서리가 둥근 직사각형 268">
            <a:extLst>
              <a:ext uri="{FF2B5EF4-FFF2-40B4-BE49-F238E27FC236}">
                <a16:creationId xmlns:a16="http://schemas.microsoft.com/office/drawing/2014/main" id="{736A88E4-5BEA-CD7C-8A8F-1463BCF1BC2D}"/>
              </a:ext>
            </a:extLst>
          </p:cNvPr>
          <p:cNvSpPr/>
          <p:nvPr/>
        </p:nvSpPr>
        <p:spPr>
          <a:xfrm>
            <a:off x="298964" y="4306812"/>
            <a:ext cx="2628868" cy="766121"/>
          </a:xfrm>
          <a:prstGeom prst="roundRect">
            <a:avLst>
              <a:gd name="adj" fmla="val 5732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grpSp>
        <p:nvGrpSpPr>
          <p:cNvPr id="463" name="그룹 462">
            <a:extLst>
              <a:ext uri="{FF2B5EF4-FFF2-40B4-BE49-F238E27FC236}">
                <a16:creationId xmlns:a16="http://schemas.microsoft.com/office/drawing/2014/main" id="{711C2308-A635-C175-1023-56E4E2FD0B71}"/>
              </a:ext>
            </a:extLst>
          </p:cNvPr>
          <p:cNvGrpSpPr/>
          <p:nvPr/>
        </p:nvGrpSpPr>
        <p:grpSpPr>
          <a:xfrm>
            <a:off x="520722" y="4419052"/>
            <a:ext cx="540914" cy="535632"/>
            <a:chOff x="463138" y="4367201"/>
            <a:chExt cx="736868" cy="729673"/>
          </a:xfrm>
        </p:grpSpPr>
        <p:sp>
          <p:nvSpPr>
            <p:cNvPr id="464" name="타원 557">
              <a:extLst>
                <a:ext uri="{FF2B5EF4-FFF2-40B4-BE49-F238E27FC236}">
                  <a16:creationId xmlns:a16="http://schemas.microsoft.com/office/drawing/2014/main" id="{7F84BAF4-CE58-65FF-390E-A3CD2450629E}"/>
                </a:ext>
              </a:extLst>
            </p:cNvPr>
            <p:cNvSpPr/>
            <p:nvPr/>
          </p:nvSpPr>
          <p:spPr>
            <a:xfrm>
              <a:off x="511523" y="4367201"/>
              <a:ext cx="651349" cy="621149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rtlCol="0" anchor="ctr"/>
            <a:lstStyle/>
            <a:p>
              <a:pPr algn="ctr"/>
              <a:endParaRPr lang="x-none" altLang="en-US" sz="400" b="1">
                <a:latin typeface="Malgun Gothic" panose="020B0503020000020004" pitchFamily="34" charset="-127"/>
                <a:ea typeface="Malgun Gothic" panose="020B0503020000020004" pitchFamily="34" charset="-127"/>
              </a:endParaRPr>
            </a:p>
          </p:txBody>
        </p:sp>
        <p:pic>
          <p:nvPicPr>
            <p:cNvPr id="465" name="그래픽 558" descr="사용자 단색으로 채워진">
              <a:extLst>
                <a:ext uri="{FF2B5EF4-FFF2-40B4-BE49-F238E27FC236}">
                  <a16:creationId xmlns:a16="http://schemas.microsoft.com/office/drawing/2014/main" id="{28C6C18B-DBC7-04B5-330C-3D56C8456D21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463138" y="4392551"/>
              <a:ext cx="736868" cy="704323"/>
            </a:xfrm>
            <a:prstGeom prst="rect">
              <a:avLst/>
            </a:prstGeom>
          </p:spPr>
        </p:pic>
      </p:grpSp>
      <p:sp>
        <p:nvSpPr>
          <p:cNvPr id="466" name="TextBox 465">
            <a:extLst>
              <a:ext uri="{FF2B5EF4-FFF2-40B4-BE49-F238E27FC236}">
                <a16:creationId xmlns:a16="http://schemas.microsoft.com/office/drawing/2014/main" id="{A91FBE3E-1397-6459-FB12-FD0E8FCDFA70}"/>
              </a:ext>
            </a:extLst>
          </p:cNvPr>
          <p:cNvSpPr txBox="1"/>
          <p:nvPr/>
        </p:nvSpPr>
        <p:spPr>
          <a:xfrm>
            <a:off x="1217606" y="4449229"/>
            <a:ext cx="648881" cy="354456"/>
          </a:xfrm>
          <a:prstGeom prst="rect">
            <a:avLst/>
          </a:prstGeom>
          <a:noFill/>
        </p:spPr>
        <p:txBody>
          <a:bodyPr wrap="square" lIns="36000" spcCol="36000" rtlCol="0" anchor="ctr" anchorCtr="0">
            <a:spAutoFit/>
          </a:bodyPr>
          <a:lstStyle/>
          <a:p>
            <a:pPr marL="3600">
              <a:lnSpc>
                <a:spcPct val="150000"/>
              </a:lnSpc>
            </a:pPr>
            <a:r>
              <a:rPr lang="ko-KR" altLang="en-US" sz="700" b="1" dirty="0"/>
              <a:t>김윤아</a:t>
            </a:r>
            <a:r>
              <a:rPr lang="ko-KR" altLang="en-US" sz="600" b="1" dirty="0"/>
              <a:t> </a:t>
            </a:r>
            <a:r>
              <a:rPr lang="ko-KR" altLang="en-US" sz="500" dirty="0"/>
              <a:t>학생</a:t>
            </a:r>
            <a:endParaRPr lang="en-US" altLang="ko-KR" sz="500" dirty="0"/>
          </a:p>
          <a:p>
            <a:pPr marL="3600">
              <a:lnSpc>
                <a:spcPct val="150000"/>
              </a:lnSpc>
            </a:pPr>
            <a:r>
              <a:rPr lang="en-US" altLang="ko-KR" sz="500" dirty="0"/>
              <a:t>2</a:t>
            </a:r>
            <a:r>
              <a:rPr lang="ko-KR" altLang="en-US" sz="500" dirty="0"/>
              <a:t>학년 </a:t>
            </a:r>
            <a:r>
              <a:rPr lang="en-US" altLang="ko-KR" sz="500" dirty="0"/>
              <a:t>1</a:t>
            </a:r>
            <a:r>
              <a:rPr lang="ko-KR" altLang="en-US" sz="500" dirty="0"/>
              <a:t>반</a:t>
            </a:r>
            <a:endParaRPr lang="ko-KR" altLang="en-US" sz="600" dirty="0"/>
          </a:p>
        </p:txBody>
      </p:sp>
      <p:graphicFrame>
        <p:nvGraphicFramePr>
          <p:cNvPr id="467" name="표 466">
            <a:extLst>
              <a:ext uri="{FF2B5EF4-FFF2-40B4-BE49-F238E27FC236}">
                <a16:creationId xmlns:a16="http://schemas.microsoft.com/office/drawing/2014/main" id="{63152A6A-0AD7-EBA6-3286-4B3B917CAB5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63888591"/>
              </p:ext>
            </p:extLst>
          </p:nvPr>
        </p:nvGraphicFramePr>
        <p:xfrm>
          <a:off x="657965" y="5269259"/>
          <a:ext cx="2128098" cy="116011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09366">
                  <a:extLst>
                    <a:ext uri="{9D8B030D-6E8A-4147-A177-3AD203B41FA5}">
                      <a16:colId xmlns:a16="http://schemas.microsoft.com/office/drawing/2014/main" val="2848402764"/>
                    </a:ext>
                  </a:extLst>
                </a:gridCol>
                <a:gridCol w="709366">
                  <a:extLst>
                    <a:ext uri="{9D8B030D-6E8A-4147-A177-3AD203B41FA5}">
                      <a16:colId xmlns:a16="http://schemas.microsoft.com/office/drawing/2014/main" val="171682641"/>
                    </a:ext>
                  </a:extLst>
                </a:gridCol>
                <a:gridCol w="709366">
                  <a:extLst>
                    <a:ext uri="{9D8B030D-6E8A-4147-A177-3AD203B41FA5}">
                      <a16:colId xmlns:a16="http://schemas.microsoft.com/office/drawing/2014/main" val="351329903"/>
                    </a:ext>
                  </a:extLst>
                </a:gridCol>
              </a:tblGrid>
              <a:tr h="580058"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2896901"/>
                  </a:ext>
                </a:extLst>
              </a:tr>
              <a:tr h="580058"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4858679"/>
                  </a:ext>
                </a:extLst>
              </a:tr>
            </a:tbl>
          </a:graphicData>
        </a:graphic>
      </p:graphicFrame>
      <p:sp>
        <p:nvSpPr>
          <p:cNvPr id="468" name="TextBox 53">
            <a:extLst>
              <a:ext uri="{FF2B5EF4-FFF2-40B4-BE49-F238E27FC236}">
                <a16:creationId xmlns:a16="http://schemas.microsoft.com/office/drawing/2014/main" id="{5D559580-AC19-C372-9768-716C6F9AE9D4}"/>
              </a:ext>
            </a:extLst>
          </p:cNvPr>
          <p:cNvSpPr txBox="1"/>
          <p:nvPr/>
        </p:nvSpPr>
        <p:spPr>
          <a:xfrm>
            <a:off x="487747" y="6364272"/>
            <a:ext cx="41678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0</a:t>
            </a:r>
          </a:p>
        </p:txBody>
      </p:sp>
      <p:sp>
        <p:nvSpPr>
          <p:cNvPr id="469" name="TextBox 53">
            <a:extLst>
              <a:ext uri="{FF2B5EF4-FFF2-40B4-BE49-F238E27FC236}">
                <a16:creationId xmlns:a16="http://schemas.microsoft.com/office/drawing/2014/main" id="{F72C12BF-3E56-30D2-DD97-7738442513B9}"/>
              </a:ext>
            </a:extLst>
          </p:cNvPr>
          <p:cNvSpPr txBox="1"/>
          <p:nvPr/>
        </p:nvSpPr>
        <p:spPr>
          <a:xfrm>
            <a:off x="455945" y="5812495"/>
            <a:ext cx="83356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50</a:t>
            </a:r>
          </a:p>
        </p:txBody>
      </p:sp>
      <p:sp>
        <p:nvSpPr>
          <p:cNvPr id="470" name="TextBox 53">
            <a:extLst>
              <a:ext uri="{FF2B5EF4-FFF2-40B4-BE49-F238E27FC236}">
                <a16:creationId xmlns:a16="http://schemas.microsoft.com/office/drawing/2014/main" id="{31E081BD-6483-85C5-5690-0AAD6A746767}"/>
              </a:ext>
            </a:extLst>
          </p:cNvPr>
          <p:cNvSpPr txBox="1"/>
          <p:nvPr/>
        </p:nvSpPr>
        <p:spPr>
          <a:xfrm>
            <a:off x="393097" y="5222101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100</a:t>
            </a:r>
          </a:p>
        </p:txBody>
      </p:sp>
      <p:sp>
        <p:nvSpPr>
          <p:cNvPr id="471" name="TextBox 53">
            <a:extLst>
              <a:ext uri="{FF2B5EF4-FFF2-40B4-BE49-F238E27FC236}">
                <a16:creationId xmlns:a16="http://schemas.microsoft.com/office/drawing/2014/main" id="{07643997-2D27-DC48-351B-2EBE9599D23C}"/>
              </a:ext>
            </a:extLst>
          </p:cNvPr>
          <p:cNvSpPr txBox="1"/>
          <p:nvPr/>
        </p:nvSpPr>
        <p:spPr>
          <a:xfrm>
            <a:off x="690756" y="6477858"/>
            <a:ext cx="381516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500" dirty="0"/>
              <a:t>과목 평균</a:t>
            </a:r>
            <a:r>
              <a:rPr lang="en-US" altLang="ko-KR" sz="500" dirty="0"/>
              <a:t>(</a:t>
            </a:r>
            <a:r>
              <a:rPr lang="ko-KR" altLang="en-US" sz="500" dirty="0"/>
              <a:t>점</a:t>
            </a:r>
            <a:r>
              <a:rPr lang="en-US" altLang="ko-KR" sz="500" dirty="0"/>
              <a:t>)</a:t>
            </a:r>
          </a:p>
        </p:txBody>
      </p:sp>
      <p:sp>
        <p:nvSpPr>
          <p:cNvPr id="472" name="TextBox 53">
            <a:extLst>
              <a:ext uri="{FF2B5EF4-FFF2-40B4-BE49-F238E27FC236}">
                <a16:creationId xmlns:a16="http://schemas.microsoft.com/office/drawing/2014/main" id="{AFA8CF2B-4E0E-9ECA-E84F-3331EE8609F9}"/>
              </a:ext>
            </a:extLst>
          </p:cNvPr>
          <p:cNvSpPr txBox="1"/>
          <p:nvPr/>
        </p:nvSpPr>
        <p:spPr>
          <a:xfrm>
            <a:off x="1672640" y="6487383"/>
            <a:ext cx="283732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500" dirty="0"/>
              <a:t>학습량</a:t>
            </a:r>
            <a:r>
              <a:rPr lang="en-US" altLang="ko-KR" sz="500" dirty="0"/>
              <a:t>(%)</a:t>
            </a:r>
          </a:p>
        </p:txBody>
      </p:sp>
      <p:sp>
        <p:nvSpPr>
          <p:cNvPr id="473" name="TextBox 53">
            <a:extLst>
              <a:ext uri="{FF2B5EF4-FFF2-40B4-BE49-F238E27FC236}">
                <a16:creationId xmlns:a16="http://schemas.microsoft.com/office/drawing/2014/main" id="{2545C746-EDC1-E254-DDCE-5859A1C127D9}"/>
              </a:ext>
            </a:extLst>
          </p:cNvPr>
          <p:cNvSpPr txBox="1"/>
          <p:nvPr/>
        </p:nvSpPr>
        <p:spPr>
          <a:xfrm>
            <a:off x="2556739" y="6484208"/>
            <a:ext cx="283732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500" dirty="0" err="1"/>
              <a:t>정답률</a:t>
            </a:r>
            <a:r>
              <a:rPr lang="en-US" altLang="ko-KR" sz="500" dirty="0"/>
              <a:t>(%)</a:t>
            </a:r>
          </a:p>
        </p:txBody>
      </p:sp>
      <p:sp>
        <p:nvSpPr>
          <p:cNvPr id="474" name="사각형: 둥근 모서리 473">
            <a:extLst>
              <a:ext uri="{FF2B5EF4-FFF2-40B4-BE49-F238E27FC236}">
                <a16:creationId xmlns:a16="http://schemas.microsoft.com/office/drawing/2014/main" id="{E57F245E-C09A-D6C6-593C-5D01FDCB198E}"/>
              </a:ext>
            </a:extLst>
          </p:cNvPr>
          <p:cNvSpPr/>
          <p:nvPr/>
        </p:nvSpPr>
        <p:spPr>
          <a:xfrm>
            <a:off x="1839429" y="5843588"/>
            <a:ext cx="148247" cy="585788"/>
          </a:xfrm>
          <a:prstGeom prst="roundRect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75" name="자유형: 도형 474">
            <a:extLst>
              <a:ext uri="{FF2B5EF4-FFF2-40B4-BE49-F238E27FC236}">
                <a16:creationId xmlns:a16="http://schemas.microsoft.com/office/drawing/2014/main" id="{CC1E776F-2515-0A32-CF77-11842401737C}"/>
              </a:ext>
            </a:extLst>
          </p:cNvPr>
          <p:cNvSpPr/>
          <p:nvPr/>
        </p:nvSpPr>
        <p:spPr>
          <a:xfrm>
            <a:off x="863242" y="6384133"/>
            <a:ext cx="76200" cy="45243"/>
          </a:xfrm>
          <a:custGeom>
            <a:avLst/>
            <a:gdLst>
              <a:gd name="connsiteX0" fmla="*/ 38100 w 76200"/>
              <a:gd name="connsiteY0" fmla="*/ 0 h 45243"/>
              <a:gd name="connsiteX1" fmla="*/ 76200 w 76200"/>
              <a:gd name="connsiteY1" fmla="*/ 44908 h 45243"/>
              <a:gd name="connsiteX2" fmla="*/ 76082 w 76200"/>
              <a:gd name="connsiteY2" fmla="*/ 45243 h 45243"/>
              <a:gd name="connsiteX3" fmla="*/ 118 w 76200"/>
              <a:gd name="connsiteY3" fmla="*/ 45243 h 45243"/>
              <a:gd name="connsiteX4" fmla="*/ 0 w 76200"/>
              <a:gd name="connsiteY4" fmla="*/ 44908 h 45243"/>
              <a:gd name="connsiteX5" fmla="*/ 38100 w 76200"/>
              <a:gd name="connsiteY5" fmla="*/ 0 h 45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200" h="45243">
                <a:moveTo>
                  <a:pt x="38100" y="0"/>
                </a:moveTo>
                <a:cubicBezTo>
                  <a:pt x="59142" y="0"/>
                  <a:pt x="76200" y="20106"/>
                  <a:pt x="76200" y="44908"/>
                </a:cubicBezTo>
                <a:lnTo>
                  <a:pt x="76082" y="45243"/>
                </a:lnTo>
                <a:lnTo>
                  <a:pt x="118" y="45243"/>
                </a:lnTo>
                <a:lnTo>
                  <a:pt x="0" y="44908"/>
                </a:lnTo>
                <a:cubicBezTo>
                  <a:pt x="0" y="20106"/>
                  <a:pt x="17058" y="0"/>
                  <a:pt x="38100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76" name="모서리가 둥근 직사각형 268">
            <a:extLst>
              <a:ext uri="{FF2B5EF4-FFF2-40B4-BE49-F238E27FC236}">
                <a16:creationId xmlns:a16="http://schemas.microsoft.com/office/drawing/2014/main" id="{E5A55DB0-8BDB-3FE2-D02E-B9051B56B5E6}"/>
              </a:ext>
            </a:extLst>
          </p:cNvPr>
          <p:cNvSpPr/>
          <p:nvPr/>
        </p:nvSpPr>
        <p:spPr>
          <a:xfrm>
            <a:off x="3196441" y="4328160"/>
            <a:ext cx="2626850" cy="2319956"/>
          </a:xfrm>
          <a:prstGeom prst="roundRect">
            <a:avLst>
              <a:gd name="adj" fmla="val 5732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477" name="모서리가 둥근 직사각형 268">
            <a:extLst>
              <a:ext uri="{FF2B5EF4-FFF2-40B4-BE49-F238E27FC236}">
                <a16:creationId xmlns:a16="http://schemas.microsoft.com/office/drawing/2014/main" id="{5B7ABCBA-4391-B3DE-7910-8D3194145AE4}"/>
              </a:ext>
            </a:extLst>
          </p:cNvPr>
          <p:cNvSpPr/>
          <p:nvPr/>
        </p:nvSpPr>
        <p:spPr>
          <a:xfrm>
            <a:off x="3194423" y="4312920"/>
            <a:ext cx="2628868" cy="760013"/>
          </a:xfrm>
          <a:prstGeom prst="roundRect">
            <a:avLst>
              <a:gd name="adj" fmla="val 5732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grpSp>
        <p:nvGrpSpPr>
          <p:cNvPr id="478" name="그룹 477">
            <a:extLst>
              <a:ext uri="{FF2B5EF4-FFF2-40B4-BE49-F238E27FC236}">
                <a16:creationId xmlns:a16="http://schemas.microsoft.com/office/drawing/2014/main" id="{93C91357-2346-4A1A-1F55-B5C566B8B5D7}"/>
              </a:ext>
            </a:extLst>
          </p:cNvPr>
          <p:cNvGrpSpPr/>
          <p:nvPr/>
        </p:nvGrpSpPr>
        <p:grpSpPr>
          <a:xfrm>
            <a:off x="3416181" y="4419052"/>
            <a:ext cx="540914" cy="535632"/>
            <a:chOff x="463138" y="4367201"/>
            <a:chExt cx="736868" cy="729673"/>
          </a:xfrm>
        </p:grpSpPr>
        <p:sp>
          <p:nvSpPr>
            <p:cNvPr id="479" name="타원 557">
              <a:extLst>
                <a:ext uri="{FF2B5EF4-FFF2-40B4-BE49-F238E27FC236}">
                  <a16:creationId xmlns:a16="http://schemas.microsoft.com/office/drawing/2014/main" id="{AD272AEE-1530-C2A9-365F-345DD5D1F053}"/>
                </a:ext>
              </a:extLst>
            </p:cNvPr>
            <p:cNvSpPr/>
            <p:nvPr/>
          </p:nvSpPr>
          <p:spPr>
            <a:xfrm>
              <a:off x="511523" y="4367201"/>
              <a:ext cx="651349" cy="621149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rtlCol="0" anchor="ctr"/>
            <a:lstStyle/>
            <a:p>
              <a:pPr algn="ctr"/>
              <a:endParaRPr lang="x-none" altLang="en-US" sz="400" b="1">
                <a:latin typeface="Malgun Gothic" panose="020B0503020000020004" pitchFamily="34" charset="-127"/>
                <a:ea typeface="Malgun Gothic" panose="020B0503020000020004" pitchFamily="34" charset="-127"/>
              </a:endParaRPr>
            </a:p>
          </p:txBody>
        </p:sp>
        <p:pic>
          <p:nvPicPr>
            <p:cNvPr id="480" name="그래픽 558" descr="사용자 단색으로 채워진">
              <a:extLst>
                <a:ext uri="{FF2B5EF4-FFF2-40B4-BE49-F238E27FC236}">
                  <a16:creationId xmlns:a16="http://schemas.microsoft.com/office/drawing/2014/main" id="{8201C0B9-4B90-7608-E620-CAE56961549C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463138" y="4392551"/>
              <a:ext cx="736868" cy="704323"/>
            </a:xfrm>
            <a:prstGeom prst="rect">
              <a:avLst/>
            </a:prstGeom>
          </p:spPr>
        </p:pic>
      </p:grpSp>
      <p:sp>
        <p:nvSpPr>
          <p:cNvPr id="481" name="TextBox 480">
            <a:extLst>
              <a:ext uri="{FF2B5EF4-FFF2-40B4-BE49-F238E27FC236}">
                <a16:creationId xmlns:a16="http://schemas.microsoft.com/office/drawing/2014/main" id="{7916F0D7-B1A3-DC0A-C750-C6FA5CA9D2C6}"/>
              </a:ext>
            </a:extLst>
          </p:cNvPr>
          <p:cNvSpPr txBox="1"/>
          <p:nvPr/>
        </p:nvSpPr>
        <p:spPr>
          <a:xfrm>
            <a:off x="4113065" y="4449229"/>
            <a:ext cx="648881" cy="354456"/>
          </a:xfrm>
          <a:prstGeom prst="rect">
            <a:avLst/>
          </a:prstGeom>
          <a:noFill/>
        </p:spPr>
        <p:txBody>
          <a:bodyPr wrap="square" lIns="36000" spcCol="36000" rtlCol="0" anchor="ctr" anchorCtr="0">
            <a:spAutoFit/>
          </a:bodyPr>
          <a:lstStyle/>
          <a:p>
            <a:pPr marL="3600">
              <a:lnSpc>
                <a:spcPct val="150000"/>
              </a:lnSpc>
            </a:pPr>
            <a:r>
              <a:rPr lang="ko-KR" altLang="en-US" sz="700" b="1" dirty="0"/>
              <a:t>강동윤</a:t>
            </a:r>
            <a:r>
              <a:rPr lang="ko-KR" altLang="en-US" sz="600" b="1" dirty="0"/>
              <a:t> </a:t>
            </a:r>
            <a:r>
              <a:rPr lang="ko-KR" altLang="en-US" sz="500" dirty="0"/>
              <a:t>학생</a:t>
            </a:r>
            <a:endParaRPr lang="en-US" altLang="ko-KR" sz="500" dirty="0"/>
          </a:p>
          <a:p>
            <a:pPr marL="3600">
              <a:lnSpc>
                <a:spcPct val="150000"/>
              </a:lnSpc>
            </a:pPr>
            <a:r>
              <a:rPr lang="en-US" altLang="ko-KR" sz="500" dirty="0"/>
              <a:t>2</a:t>
            </a:r>
            <a:r>
              <a:rPr lang="ko-KR" altLang="en-US" sz="500" dirty="0"/>
              <a:t>학년 </a:t>
            </a:r>
            <a:r>
              <a:rPr lang="en-US" altLang="ko-KR" sz="500" dirty="0"/>
              <a:t>1</a:t>
            </a:r>
            <a:r>
              <a:rPr lang="ko-KR" altLang="en-US" sz="500" dirty="0"/>
              <a:t>반</a:t>
            </a:r>
            <a:endParaRPr lang="ko-KR" altLang="en-US" sz="600" dirty="0"/>
          </a:p>
        </p:txBody>
      </p:sp>
      <p:graphicFrame>
        <p:nvGraphicFramePr>
          <p:cNvPr id="482" name="표 481">
            <a:extLst>
              <a:ext uri="{FF2B5EF4-FFF2-40B4-BE49-F238E27FC236}">
                <a16:creationId xmlns:a16="http://schemas.microsoft.com/office/drawing/2014/main" id="{2DFF5E6B-B8BF-B70C-8AAA-1610A933D2B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39201734"/>
              </p:ext>
            </p:extLst>
          </p:nvPr>
        </p:nvGraphicFramePr>
        <p:xfrm>
          <a:off x="3553424" y="5269259"/>
          <a:ext cx="2128098" cy="116011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09366">
                  <a:extLst>
                    <a:ext uri="{9D8B030D-6E8A-4147-A177-3AD203B41FA5}">
                      <a16:colId xmlns:a16="http://schemas.microsoft.com/office/drawing/2014/main" val="2848402764"/>
                    </a:ext>
                  </a:extLst>
                </a:gridCol>
                <a:gridCol w="709366">
                  <a:extLst>
                    <a:ext uri="{9D8B030D-6E8A-4147-A177-3AD203B41FA5}">
                      <a16:colId xmlns:a16="http://schemas.microsoft.com/office/drawing/2014/main" val="171682641"/>
                    </a:ext>
                  </a:extLst>
                </a:gridCol>
                <a:gridCol w="709366">
                  <a:extLst>
                    <a:ext uri="{9D8B030D-6E8A-4147-A177-3AD203B41FA5}">
                      <a16:colId xmlns:a16="http://schemas.microsoft.com/office/drawing/2014/main" val="351329903"/>
                    </a:ext>
                  </a:extLst>
                </a:gridCol>
              </a:tblGrid>
              <a:tr h="580058"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2896901"/>
                  </a:ext>
                </a:extLst>
              </a:tr>
              <a:tr h="580058"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4858679"/>
                  </a:ext>
                </a:extLst>
              </a:tr>
            </a:tbl>
          </a:graphicData>
        </a:graphic>
      </p:graphicFrame>
      <p:sp>
        <p:nvSpPr>
          <p:cNvPr id="483" name="TextBox 53">
            <a:extLst>
              <a:ext uri="{FF2B5EF4-FFF2-40B4-BE49-F238E27FC236}">
                <a16:creationId xmlns:a16="http://schemas.microsoft.com/office/drawing/2014/main" id="{F12B1EEB-8E44-B269-2A5E-5D10378CFC86}"/>
              </a:ext>
            </a:extLst>
          </p:cNvPr>
          <p:cNvSpPr txBox="1"/>
          <p:nvPr/>
        </p:nvSpPr>
        <p:spPr>
          <a:xfrm>
            <a:off x="3383206" y="6364272"/>
            <a:ext cx="41678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0</a:t>
            </a:r>
          </a:p>
        </p:txBody>
      </p:sp>
      <p:sp>
        <p:nvSpPr>
          <p:cNvPr id="484" name="TextBox 53">
            <a:extLst>
              <a:ext uri="{FF2B5EF4-FFF2-40B4-BE49-F238E27FC236}">
                <a16:creationId xmlns:a16="http://schemas.microsoft.com/office/drawing/2014/main" id="{16546E13-2C96-9A81-21A4-D790A79C1514}"/>
              </a:ext>
            </a:extLst>
          </p:cNvPr>
          <p:cNvSpPr txBox="1"/>
          <p:nvPr/>
        </p:nvSpPr>
        <p:spPr>
          <a:xfrm>
            <a:off x="3351404" y="5812495"/>
            <a:ext cx="83356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50</a:t>
            </a:r>
          </a:p>
        </p:txBody>
      </p:sp>
      <p:sp>
        <p:nvSpPr>
          <p:cNvPr id="485" name="TextBox 53">
            <a:extLst>
              <a:ext uri="{FF2B5EF4-FFF2-40B4-BE49-F238E27FC236}">
                <a16:creationId xmlns:a16="http://schemas.microsoft.com/office/drawing/2014/main" id="{CA484C1D-8ADF-2106-7F59-A046334875E2}"/>
              </a:ext>
            </a:extLst>
          </p:cNvPr>
          <p:cNvSpPr txBox="1"/>
          <p:nvPr/>
        </p:nvSpPr>
        <p:spPr>
          <a:xfrm>
            <a:off x="3288556" y="5222101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100</a:t>
            </a:r>
          </a:p>
        </p:txBody>
      </p:sp>
      <p:sp>
        <p:nvSpPr>
          <p:cNvPr id="486" name="TextBox 53">
            <a:extLst>
              <a:ext uri="{FF2B5EF4-FFF2-40B4-BE49-F238E27FC236}">
                <a16:creationId xmlns:a16="http://schemas.microsoft.com/office/drawing/2014/main" id="{A02B95C2-BE30-3F5A-C549-95A2165640A7}"/>
              </a:ext>
            </a:extLst>
          </p:cNvPr>
          <p:cNvSpPr txBox="1"/>
          <p:nvPr/>
        </p:nvSpPr>
        <p:spPr>
          <a:xfrm>
            <a:off x="3586215" y="6477858"/>
            <a:ext cx="381516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500" dirty="0"/>
              <a:t>과목 평균</a:t>
            </a:r>
            <a:r>
              <a:rPr lang="en-US" altLang="ko-KR" sz="500" dirty="0"/>
              <a:t>(</a:t>
            </a:r>
            <a:r>
              <a:rPr lang="ko-KR" altLang="en-US" sz="500" dirty="0"/>
              <a:t>점</a:t>
            </a:r>
            <a:r>
              <a:rPr lang="en-US" altLang="ko-KR" sz="500" dirty="0"/>
              <a:t>)</a:t>
            </a:r>
          </a:p>
        </p:txBody>
      </p:sp>
      <p:sp>
        <p:nvSpPr>
          <p:cNvPr id="487" name="TextBox 53">
            <a:extLst>
              <a:ext uri="{FF2B5EF4-FFF2-40B4-BE49-F238E27FC236}">
                <a16:creationId xmlns:a16="http://schemas.microsoft.com/office/drawing/2014/main" id="{F42D9F3F-895F-D41E-FB54-0A2AC1232EB6}"/>
              </a:ext>
            </a:extLst>
          </p:cNvPr>
          <p:cNvSpPr txBox="1"/>
          <p:nvPr/>
        </p:nvSpPr>
        <p:spPr>
          <a:xfrm>
            <a:off x="4568099" y="6487383"/>
            <a:ext cx="283732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500" dirty="0"/>
              <a:t>학습량</a:t>
            </a:r>
            <a:r>
              <a:rPr lang="en-US" altLang="ko-KR" sz="500" dirty="0"/>
              <a:t>(%)</a:t>
            </a:r>
          </a:p>
        </p:txBody>
      </p:sp>
      <p:sp>
        <p:nvSpPr>
          <p:cNvPr id="488" name="TextBox 53">
            <a:extLst>
              <a:ext uri="{FF2B5EF4-FFF2-40B4-BE49-F238E27FC236}">
                <a16:creationId xmlns:a16="http://schemas.microsoft.com/office/drawing/2014/main" id="{B23FA3AE-A572-BA37-45A7-358E9426C7A0}"/>
              </a:ext>
            </a:extLst>
          </p:cNvPr>
          <p:cNvSpPr txBox="1"/>
          <p:nvPr/>
        </p:nvSpPr>
        <p:spPr>
          <a:xfrm>
            <a:off x="5452198" y="6484208"/>
            <a:ext cx="283732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500" dirty="0" err="1"/>
              <a:t>정답률</a:t>
            </a:r>
            <a:r>
              <a:rPr lang="en-US" altLang="ko-KR" sz="500" dirty="0"/>
              <a:t>(%)</a:t>
            </a:r>
          </a:p>
        </p:txBody>
      </p:sp>
      <p:sp>
        <p:nvSpPr>
          <p:cNvPr id="489" name="사각형: 둥근 모서리 488">
            <a:extLst>
              <a:ext uri="{FF2B5EF4-FFF2-40B4-BE49-F238E27FC236}">
                <a16:creationId xmlns:a16="http://schemas.microsoft.com/office/drawing/2014/main" id="{235DEA1B-C5D4-70BD-0904-33A4D806787E}"/>
              </a:ext>
            </a:extLst>
          </p:cNvPr>
          <p:cNvSpPr/>
          <p:nvPr/>
        </p:nvSpPr>
        <p:spPr>
          <a:xfrm>
            <a:off x="4633649" y="5848350"/>
            <a:ext cx="178594" cy="585788"/>
          </a:xfrm>
          <a:prstGeom prst="roundRect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90" name="타원 489">
            <a:extLst>
              <a:ext uri="{FF2B5EF4-FFF2-40B4-BE49-F238E27FC236}">
                <a16:creationId xmlns:a16="http://schemas.microsoft.com/office/drawing/2014/main" id="{4A18C6ED-1284-87C5-383D-3F7CC5072FBD}"/>
              </a:ext>
            </a:extLst>
          </p:cNvPr>
          <p:cNvSpPr/>
          <p:nvPr/>
        </p:nvSpPr>
        <p:spPr>
          <a:xfrm>
            <a:off x="4529097" y="5815013"/>
            <a:ext cx="76200" cy="89815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91" name="자유형: 도형 490">
            <a:extLst>
              <a:ext uri="{FF2B5EF4-FFF2-40B4-BE49-F238E27FC236}">
                <a16:creationId xmlns:a16="http://schemas.microsoft.com/office/drawing/2014/main" id="{3D16BC16-90D6-F3BA-4AF1-B0B5BAF5559E}"/>
              </a:ext>
            </a:extLst>
          </p:cNvPr>
          <p:cNvSpPr/>
          <p:nvPr/>
        </p:nvSpPr>
        <p:spPr>
          <a:xfrm>
            <a:off x="5517864" y="6391277"/>
            <a:ext cx="76200" cy="45243"/>
          </a:xfrm>
          <a:custGeom>
            <a:avLst/>
            <a:gdLst>
              <a:gd name="connsiteX0" fmla="*/ 38100 w 76200"/>
              <a:gd name="connsiteY0" fmla="*/ 0 h 45243"/>
              <a:gd name="connsiteX1" fmla="*/ 76200 w 76200"/>
              <a:gd name="connsiteY1" fmla="*/ 44908 h 45243"/>
              <a:gd name="connsiteX2" fmla="*/ 76082 w 76200"/>
              <a:gd name="connsiteY2" fmla="*/ 45243 h 45243"/>
              <a:gd name="connsiteX3" fmla="*/ 118 w 76200"/>
              <a:gd name="connsiteY3" fmla="*/ 45243 h 45243"/>
              <a:gd name="connsiteX4" fmla="*/ 0 w 76200"/>
              <a:gd name="connsiteY4" fmla="*/ 44908 h 45243"/>
              <a:gd name="connsiteX5" fmla="*/ 38100 w 76200"/>
              <a:gd name="connsiteY5" fmla="*/ 0 h 45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200" h="45243">
                <a:moveTo>
                  <a:pt x="38100" y="0"/>
                </a:moveTo>
                <a:cubicBezTo>
                  <a:pt x="59142" y="0"/>
                  <a:pt x="76200" y="20106"/>
                  <a:pt x="76200" y="44908"/>
                </a:cubicBezTo>
                <a:lnTo>
                  <a:pt x="76082" y="45243"/>
                </a:lnTo>
                <a:lnTo>
                  <a:pt x="118" y="45243"/>
                </a:lnTo>
                <a:lnTo>
                  <a:pt x="0" y="44908"/>
                </a:lnTo>
                <a:cubicBezTo>
                  <a:pt x="0" y="20106"/>
                  <a:pt x="17058" y="0"/>
                  <a:pt x="38100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92" name="자유형: 도형 491">
            <a:extLst>
              <a:ext uri="{FF2B5EF4-FFF2-40B4-BE49-F238E27FC236}">
                <a16:creationId xmlns:a16="http://schemas.microsoft.com/office/drawing/2014/main" id="{D4C7BBCE-E443-D14A-92FC-587422B3672B}"/>
              </a:ext>
            </a:extLst>
          </p:cNvPr>
          <p:cNvSpPr/>
          <p:nvPr/>
        </p:nvSpPr>
        <p:spPr>
          <a:xfrm>
            <a:off x="3758701" y="6384133"/>
            <a:ext cx="76200" cy="45243"/>
          </a:xfrm>
          <a:custGeom>
            <a:avLst/>
            <a:gdLst>
              <a:gd name="connsiteX0" fmla="*/ 38100 w 76200"/>
              <a:gd name="connsiteY0" fmla="*/ 0 h 45243"/>
              <a:gd name="connsiteX1" fmla="*/ 76200 w 76200"/>
              <a:gd name="connsiteY1" fmla="*/ 44908 h 45243"/>
              <a:gd name="connsiteX2" fmla="*/ 76082 w 76200"/>
              <a:gd name="connsiteY2" fmla="*/ 45243 h 45243"/>
              <a:gd name="connsiteX3" fmla="*/ 118 w 76200"/>
              <a:gd name="connsiteY3" fmla="*/ 45243 h 45243"/>
              <a:gd name="connsiteX4" fmla="*/ 0 w 76200"/>
              <a:gd name="connsiteY4" fmla="*/ 44908 h 45243"/>
              <a:gd name="connsiteX5" fmla="*/ 38100 w 76200"/>
              <a:gd name="connsiteY5" fmla="*/ 0 h 45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200" h="45243">
                <a:moveTo>
                  <a:pt x="38100" y="0"/>
                </a:moveTo>
                <a:cubicBezTo>
                  <a:pt x="59142" y="0"/>
                  <a:pt x="76200" y="20106"/>
                  <a:pt x="76200" y="44908"/>
                </a:cubicBezTo>
                <a:lnTo>
                  <a:pt x="76082" y="45243"/>
                </a:lnTo>
                <a:lnTo>
                  <a:pt x="118" y="45243"/>
                </a:lnTo>
                <a:lnTo>
                  <a:pt x="0" y="44908"/>
                </a:lnTo>
                <a:cubicBezTo>
                  <a:pt x="0" y="20106"/>
                  <a:pt x="17058" y="0"/>
                  <a:pt x="38100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93" name="모서리가 둥근 직사각형 268">
            <a:extLst>
              <a:ext uri="{FF2B5EF4-FFF2-40B4-BE49-F238E27FC236}">
                <a16:creationId xmlns:a16="http://schemas.microsoft.com/office/drawing/2014/main" id="{A3390F39-4B1C-20F5-3DC2-B16C30F044F9}"/>
              </a:ext>
            </a:extLst>
          </p:cNvPr>
          <p:cNvSpPr/>
          <p:nvPr/>
        </p:nvSpPr>
        <p:spPr>
          <a:xfrm>
            <a:off x="6091900" y="4328160"/>
            <a:ext cx="2626850" cy="2319956"/>
          </a:xfrm>
          <a:prstGeom prst="roundRect">
            <a:avLst>
              <a:gd name="adj" fmla="val 5732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494" name="모서리가 둥근 직사각형 268">
            <a:extLst>
              <a:ext uri="{FF2B5EF4-FFF2-40B4-BE49-F238E27FC236}">
                <a16:creationId xmlns:a16="http://schemas.microsoft.com/office/drawing/2014/main" id="{7DBC77DE-5EA7-DB16-4FB2-565762BCDE21}"/>
              </a:ext>
            </a:extLst>
          </p:cNvPr>
          <p:cNvSpPr/>
          <p:nvPr/>
        </p:nvSpPr>
        <p:spPr>
          <a:xfrm>
            <a:off x="6089882" y="4312920"/>
            <a:ext cx="2628868" cy="760013"/>
          </a:xfrm>
          <a:prstGeom prst="roundRect">
            <a:avLst>
              <a:gd name="adj" fmla="val 5732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grpSp>
        <p:nvGrpSpPr>
          <p:cNvPr id="495" name="그룹 494">
            <a:extLst>
              <a:ext uri="{FF2B5EF4-FFF2-40B4-BE49-F238E27FC236}">
                <a16:creationId xmlns:a16="http://schemas.microsoft.com/office/drawing/2014/main" id="{263BC5C4-7A7D-7197-EF13-1A384B5963ED}"/>
              </a:ext>
            </a:extLst>
          </p:cNvPr>
          <p:cNvGrpSpPr/>
          <p:nvPr/>
        </p:nvGrpSpPr>
        <p:grpSpPr>
          <a:xfrm>
            <a:off x="6311640" y="4419052"/>
            <a:ext cx="540914" cy="535632"/>
            <a:chOff x="463138" y="4367201"/>
            <a:chExt cx="736868" cy="729673"/>
          </a:xfrm>
        </p:grpSpPr>
        <p:sp>
          <p:nvSpPr>
            <p:cNvPr id="496" name="타원 557">
              <a:extLst>
                <a:ext uri="{FF2B5EF4-FFF2-40B4-BE49-F238E27FC236}">
                  <a16:creationId xmlns:a16="http://schemas.microsoft.com/office/drawing/2014/main" id="{0AFC8DD7-6125-6AB3-FC2B-5A1B1617B196}"/>
                </a:ext>
              </a:extLst>
            </p:cNvPr>
            <p:cNvSpPr/>
            <p:nvPr/>
          </p:nvSpPr>
          <p:spPr>
            <a:xfrm>
              <a:off x="511523" y="4367201"/>
              <a:ext cx="651349" cy="621149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rtlCol="0" anchor="ctr"/>
            <a:lstStyle/>
            <a:p>
              <a:pPr algn="ctr"/>
              <a:endParaRPr lang="x-none" altLang="en-US" sz="400" b="1">
                <a:latin typeface="Malgun Gothic" panose="020B0503020000020004" pitchFamily="34" charset="-127"/>
                <a:ea typeface="Malgun Gothic" panose="020B0503020000020004" pitchFamily="34" charset="-127"/>
              </a:endParaRPr>
            </a:p>
          </p:txBody>
        </p:sp>
        <p:pic>
          <p:nvPicPr>
            <p:cNvPr id="497" name="그래픽 558" descr="사용자 단색으로 채워진">
              <a:extLst>
                <a:ext uri="{FF2B5EF4-FFF2-40B4-BE49-F238E27FC236}">
                  <a16:creationId xmlns:a16="http://schemas.microsoft.com/office/drawing/2014/main" id="{C939D2E1-F7F9-EAF6-4611-905A2444107E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463138" y="4392551"/>
              <a:ext cx="736868" cy="704323"/>
            </a:xfrm>
            <a:prstGeom prst="rect">
              <a:avLst/>
            </a:prstGeom>
          </p:spPr>
        </p:pic>
      </p:grpSp>
      <p:sp>
        <p:nvSpPr>
          <p:cNvPr id="498" name="TextBox 497">
            <a:extLst>
              <a:ext uri="{FF2B5EF4-FFF2-40B4-BE49-F238E27FC236}">
                <a16:creationId xmlns:a16="http://schemas.microsoft.com/office/drawing/2014/main" id="{56052F34-1989-6D54-E295-4EB085B56488}"/>
              </a:ext>
            </a:extLst>
          </p:cNvPr>
          <p:cNvSpPr txBox="1"/>
          <p:nvPr/>
        </p:nvSpPr>
        <p:spPr>
          <a:xfrm>
            <a:off x="7008524" y="4449229"/>
            <a:ext cx="648881" cy="354456"/>
          </a:xfrm>
          <a:prstGeom prst="rect">
            <a:avLst/>
          </a:prstGeom>
          <a:noFill/>
        </p:spPr>
        <p:txBody>
          <a:bodyPr wrap="square" lIns="36000" spcCol="36000" rtlCol="0" anchor="ctr" anchorCtr="0">
            <a:spAutoFit/>
          </a:bodyPr>
          <a:lstStyle/>
          <a:p>
            <a:pPr marL="3600">
              <a:lnSpc>
                <a:spcPct val="150000"/>
              </a:lnSpc>
            </a:pPr>
            <a:r>
              <a:rPr lang="ko-KR" altLang="en-US" sz="700" b="1" dirty="0"/>
              <a:t>하도현</a:t>
            </a:r>
            <a:r>
              <a:rPr lang="ko-KR" altLang="en-US" sz="600" b="1" dirty="0"/>
              <a:t> </a:t>
            </a:r>
            <a:r>
              <a:rPr lang="ko-KR" altLang="en-US" sz="500" dirty="0"/>
              <a:t>학생</a:t>
            </a:r>
            <a:endParaRPr lang="en-US" altLang="ko-KR" sz="500" dirty="0"/>
          </a:p>
          <a:p>
            <a:pPr marL="3600">
              <a:lnSpc>
                <a:spcPct val="150000"/>
              </a:lnSpc>
            </a:pPr>
            <a:r>
              <a:rPr lang="en-US" altLang="ko-KR" sz="500" dirty="0"/>
              <a:t>2</a:t>
            </a:r>
            <a:r>
              <a:rPr lang="ko-KR" altLang="en-US" sz="500" dirty="0"/>
              <a:t>학년 </a:t>
            </a:r>
            <a:r>
              <a:rPr lang="en-US" altLang="ko-KR" sz="500" dirty="0"/>
              <a:t>1</a:t>
            </a:r>
            <a:r>
              <a:rPr lang="ko-KR" altLang="en-US" sz="500" dirty="0"/>
              <a:t>반</a:t>
            </a:r>
            <a:endParaRPr lang="ko-KR" altLang="en-US" sz="600" dirty="0"/>
          </a:p>
        </p:txBody>
      </p:sp>
      <p:graphicFrame>
        <p:nvGraphicFramePr>
          <p:cNvPr id="499" name="표 498">
            <a:extLst>
              <a:ext uri="{FF2B5EF4-FFF2-40B4-BE49-F238E27FC236}">
                <a16:creationId xmlns:a16="http://schemas.microsoft.com/office/drawing/2014/main" id="{0E46E657-9EFD-9102-87B1-825021B0D5D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04415918"/>
              </p:ext>
            </p:extLst>
          </p:nvPr>
        </p:nvGraphicFramePr>
        <p:xfrm>
          <a:off x="6448883" y="5269259"/>
          <a:ext cx="2128098" cy="116011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09366">
                  <a:extLst>
                    <a:ext uri="{9D8B030D-6E8A-4147-A177-3AD203B41FA5}">
                      <a16:colId xmlns:a16="http://schemas.microsoft.com/office/drawing/2014/main" val="2848402764"/>
                    </a:ext>
                  </a:extLst>
                </a:gridCol>
                <a:gridCol w="709366">
                  <a:extLst>
                    <a:ext uri="{9D8B030D-6E8A-4147-A177-3AD203B41FA5}">
                      <a16:colId xmlns:a16="http://schemas.microsoft.com/office/drawing/2014/main" val="171682641"/>
                    </a:ext>
                  </a:extLst>
                </a:gridCol>
                <a:gridCol w="709366">
                  <a:extLst>
                    <a:ext uri="{9D8B030D-6E8A-4147-A177-3AD203B41FA5}">
                      <a16:colId xmlns:a16="http://schemas.microsoft.com/office/drawing/2014/main" val="351329903"/>
                    </a:ext>
                  </a:extLst>
                </a:gridCol>
              </a:tblGrid>
              <a:tr h="580058"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2896901"/>
                  </a:ext>
                </a:extLst>
              </a:tr>
              <a:tr h="580058"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4858679"/>
                  </a:ext>
                </a:extLst>
              </a:tr>
            </a:tbl>
          </a:graphicData>
        </a:graphic>
      </p:graphicFrame>
      <p:sp>
        <p:nvSpPr>
          <p:cNvPr id="500" name="TextBox 53">
            <a:extLst>
              <a:ext uri="{FF2B5EF4-FFF2-40B4-BE49-F238E27FC236}">
                <a16:creationId xmlns:a16="http://schemas.microsoft.com/office/drawing/2014/main" id="{658424DF-CF9C-79F9-1644-3440EAD6572C}"/>
              </a:ext>
            </a:extLst>
          </p:cNvPr>
          <p:cNvSpPr txBox="1"/>
          <p:nvPr/>
        </p:nvSpPr>
        <p:spPr>
          <a:xfrm>
            <a:off x="6278665" y="6364272"/>
            <a:ext cx="41678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0</a:t>
            </a:r>
          </a:p>
        </p:txBody>
      </p:sp>
      <p:sp>
        <p:nvSpPr>
          <p:cNvPr id="501" name="TextBox 53">
            <a:extLst>
              <a:ext uri="{FF2B5EF4-FFF2-40B4-BE49-F238E27FC236}">
                <a16:creationId xmlns:a16="http://schemas.microsoft.com/office/drawing/2014/main" id="{2F9E30B5-3A73-4767-85C8-BAFB0224A01D}"/>
              </a:ext>
            </a:extLst>
          </p:cNvPr>
          <p:cNvSpPr txBox="1"/>
          <p:nvPr/>
        </p:nvSpPr>
        <p:spPr>
          <a:xfrm>
            <a:off x="6246863" y="5812495"/>
            <a:ext cx="83356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50</a:t>
            </a:r>
          </a:p>
        </p:txBody>
      </p:sp>
      <p:sp>
        <p:nvSpPr>
          <p:cNvPr id="502" name="TextBox 53">
            <a:extLst>
              <a:ext uri="{FF2B5EF4-FFF2-40B4-BE49-F238E27FC236}">
                <a16:creationId xmlns:a16="http://schemas.microsoft.com/office/drawing/2014/main" id="{176B1725-EF8F-0EB9-B8BE-A8B89261BBF1}"/>
              </a:ext>
            </a:extLst>
          </p:cNvPr>
          <p:cNvSpPr txBox="1"/>
          <p:nvPr/>
        </p:nvSpPr>
        <p:spPr>
          <a:xfrm>
            <a:off x="6184015" y="5222101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100</a:t>
            </a:r>
          </a:p>
        </p:txBody>
      </p:sp>
      <p:sp>
        <p:nvSpPr>
          <p:cNvPr id="503" name="TextBox 53">
            <a:extLst>
              <a:ext uri="{FF2B5EF4-FFF2-40B4-BE49-F238E27FC236}">
                <a16:creationId xmlns:a16="http://schemas.microsoft.com/office/drawing/2014/main" id="{B68128C5-46BA-B740-55D7-8DD311EA17CF}"/>
              </a:ext>
            </a:extLst>
          </p:cNvPr>
          <p:cNvSpPr txBox="1"/>
          <p:nvPr/>
        </p:nvSpPr>
        <p:spPr>
          <a:xfrm>
            <a:off x="6481674" y="6477858"/>
            <a:ext cx="381516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500" dirty="0"/>
              <a:t>과목 평균</a:t>
            </a:r>
            <a:r>
              <a:rPr lang="en-US" altLang="ko-KR" sz="500" dirty="0"/>
              <a:t>(</a:t>
            </a:r>
            <a:r>
              <a:rPr lang="ko-KR" altLang="en-US" sz="500" dirty="0"/>
              <a:t>점</a:t>
            </a:r>
            <a:r>
              <a:rPr lang="en-US" altLang="ko-KR" sz="500" dirty="0"/>
              <a:t>)</a:t>
            </a:r>
          </a:p>
        </p:txBody>
      </p:sp>
      <p:sp>
        <p:nvSpPr>
          <p:cNvPr id="504" name="TextBox 53">
            <a:extLst>
              <a:ext uri="{FF2B5EF4-FFF2-40B4-BE49-F238E27FC236}">
                <a16:creationId xmlns:a16="http://schemas.microsoft.com/office/drawing/2014/main" id="{60F371A4-DBF9-C5B4-426D-9EA3FB05651A}"/>
              </a:ext>
            </a:extLst>
          </p:cNvPr>
          <p:cNvSpPr txBox="1"/>
          <p:nvPr/>
        </p:nvSpPr>
        <p:spPr>
          <a:xfrm>
            <a:off x="7463558" y="6487383"/>
            <a:ext cx="283732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500" dirty="0"/>
              <a:t>학습량</a:t>
            </a:r>
            <a:r>
              <a:rPr lang="en-US" altLang="ko-KR" sz="500" dirty="0"/>
              <a:t>(%)</a:t>
            </a:r>
          </a:p>
        </p:txBody>
      </p:sp>
      <p:sp>
        <p:nvSpPr>
          <p:cNvPr id="505" name="TextBox 53">
            <a:extLst>
              <a:ext uri="{FF2B5EF4-FFF2-40B4-BE49-F238E27FC236}">
                <a16:creationId xmlns:a16="http://schemas.microsoft.com/office/drawing/2014/main" id="{57CE2DEA-AB8C-B9D1-4907-53F7964A2D4C}"/>
              </a:ext>
            </a:extLst>
          </p:cNvPr>
          <p:cNvSpPr txBox="1"/>
          <p:nvPr/>
        </p:nvSpPr>
        <p:spPr>
          <a:xfrm>
            <a:off x="8347657" y="6484208"/>
            <a:ext cx="283732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500" dirty="0" err="1"/>
              <a:t>정답률</a:t>
            </a:r>
            <a:r>
              <a:rPr lang="en-US" altLang="ko-KR" sz="500" dirty="0"/>
              <a:t>(%)</a:t>
            </a:r>
          </a:p>
        </p:txBody>
      </p:sp>
      <p:sp>
        <p:nvSpPr>
          <p:cNvPr id="506" name="사각형: 둥근 모서리 505">
            <a:extLst>
              <a:ext uri="{FF2B5EF4-FFF2-40B4-BE49-F238E27FC236}">
                <a16:creationId xmlns:a16="http://schemas.microsoft.com/office/drawing/2014/main" id="{B289BFEA-D409-3835-99B2-65E946015404}"/>
              </a:ext>
            </a:extLst>
          </p:cNvPr>
          <p:cNvSpPr/>
          <p:nvPr/>
        </p:nvSpPr>
        <p:spPr>
          <a:xfrm>
            <a:off x="7529108" y="5848350"/>
            <a:ext cx="178594" cy="585788"/>
          </a:xfrm>
          <a:prstGeom prst="roundRect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07" name="타원 506">
            <a:extLst>
              <a:ext uri="{FF2B5EF4-FFF2-40B4-BE49-F238E27FC236}">
                <a16:creationId xmlns:a16="http://schemas.microsoft.com/office/drawing/2014/main" id="{0D09C127-1812-6124-461D-7FAD3E63AA73}"/>
              </a:ext>
            </a:extLst>
          </p:cNvPr>
          <p:cNvSpPr/>
          <p:nvPr/>
        </p:nvSpPr>
        <p:spPr>
          <a:xfrm>
            <a:off x="7424556" y="5815013"/>
            <a:ext cx="76200" cy="89815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08" name="자유형: 도형 507">
            <a:extLst>
              <a:ext uri="{FF2B5EF4-FFF2-40B4-BE49-F238E27FC236}">
                <a16:creationId xmlns:a16="http://schemas.microsoft.com/office/drawing/2014/main" id="{383E02AF-E7D8-90DB-0B3D-741D648DEED3}"/>
              </a:ext>
            </a:extLst>
          </p:cNvPr>
          <p:cNvSpPr/>
          <p:nvPr/>
        </p:nvSpPr>
        <p:spPr>
          <a:xfrm>
            <a:off x="8413323" y="6391277"/>
            <a:ext cx="76200" cy="45243"/>
          </a:xfrm>
          <a:custGeom>
            <a:avLst/>
            <a:gdLst>
              <a:gd name="connsiteX0" fmla="*/ 38100 w 76200"/>
              <a:gd name="connsiteY0" fmla="*/ 0 h 45243"/>
              <a:gd name="connsiteX1" fmla="*/ 76200 w 76200"/>
              <a:gd name="connsiteY1" fmla="*/ 44908 h 45243"/>
              <a:gd name="connsiteX2" fmla="*/ 76082 w 76200"/>
              <a:gd name="connsiteY2" fmla="*/ 45243 h 45243"/>
              <a:gd name="connsiteX3" fmla="*/ 118 w 76200"/>
              <a:gd name="connsiteY3" fmla="*/ 45243 h 45243"/>
              <a:gd name="connsiteX4" fmla="*/ 0 w 76200"/>
              <a:gd name="connsiteY4" fmla="*/ 44908 h 45243"/>
              <a:gd name="connsiteX5" fmla="*/ 38100 w 76200"/>
              <a:gd name="connsiteY5" fmla="*/ 0 h 45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200" h="45243">
                <a:moveTo>
                  <a:pt x="38100" y="0"/>
                </a:moveTo>
                <a:cubicBezTo>
                  <a:pt x="59142" y="0"/>
                  <a:pt x="76200" y="20106"/>
                  <a:pt x="76200" y="44908"/>
                </a:cubicBezTo>
                <a:lnTo>
                  <a:pt x="76082" y="45243"/>
                </a:lnTo>
                <a:lnTo>
                  <a:pt x="118" y="45243"/>
                </a:lnTo>
                <a:lnTo>
                  <a:pt x="0" y="44908"/>
                </a:lnTo>
                <a:cubicBezTo>
                  <a:pt x="0" y="20106"/>
                  <a:pt x="17058" y="0"/>
                  <a:pt x="38100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09" name="자유형: 도형 508">
            <a:extLst>
              <a:ext uri="{FF2B5EF4-FFF2-40B4-BE49-F238E27FC236}">
                <a16:creationId xmlns:a16="http://schemas.microsoft.com/office/drawing/2014/main" id="{362F0B04-2FB3-7651-BA6C-5AB867D730B5}"/>
              </a:ext>
            </a:extLst>
          </p:cNvPr>
          <p:cNvSpPr/>
          <p:nvPr/>
        </p:nvSpPr>
        <p:spPr>
          <a:xfrm>
            <a:off x="6654160" y="6384133"/>
            <a:ext cx="76200" cy="45243"/>
          </a:xfrm>
          <a:custGeom>
            <a:avLst/>
            <a:gdLst>
              <a:gd name="connsiteX0" fmla="*/ 38100 w 76200"/>
              <a:gd name="connsiteY0" fmla="*/ 0 h 45243"/>
              <a:gd name="connsiteX1" fmla="*/ 76200 w 76200"/>
              <a:gd name="connsiteY1" fmla="*/ 44908 h 45243"/>
              <a:gd name="connsiteX2" fmla="*/ 76082 w 76200"/>
              <a:gd name="connsiteY2" fmla="*/ 45243 h 45243"/>
              <a:gd name="connsiteX3" fmla="*/ 118 w 76200"/>
              <a:gd name="connsiteY3" fmla="*/ 45243 h 45243"/>
              <a:gd name="connsiteX4" fmla="*/ 0 w 76200"/>
              <a:gd name="connsiteY4" fmla="*/ 44908 h 45243"/>
              <a:gd name="connsiteX5" fmla="*/ 38100 w 76200"/>
              <a:gd name="connsiteY5" fmla="*/ 0 h 45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200" h="45243">
                <a:moveTo>
                  <a:pt x="38100" y="0"/>
                </a:moveTo>
                <a:cubicBezTo>
                  <a:pt x="59142" y="0"/>
                  <a:pt x="76200" y="20106"/>
                  <a:pt x="76200" y="44908"/>
                </a:cubicBezTo>
                <a:lnTo>
                  <a:pt x="76082" y="45243"/>
                </a:lnTo>
                <a:lnTo>
                  <a:pt x="118" y="45243"/>
                </a:lnTo>
                <a:lnTo>
                  <a:pt x="0" y="44908"/>
                </a:lnTo>
                <a:cubicBezTo>
                  <a:pt x="0" y="20106"/>
                  <a:pt x="17058" y="0"/>
                  <a:pt x="38100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14" name="타원 513">
            <a:extLst>
              <a:ext uri="{FF2B5EF4-FFF2-40B4-BE49-F238E27FC236}">
                <a16:creationId xmlns:a16="http://schemas.microsoft.com/office/drawing/2014/main" id="{116523BC-604E-DCB1-DFA4-3F1D38336E66}"/>
              </a:ext>
            </a:extLst>
          </p:cNvPr>
          <p:cNvSpPr/>
          <p:nvPr/>
        </p:nvSpPr>
        <p:spPr>
          <a:xfrm>
            <a:off x="7456060" y="4018896"/>
            <a:ext cx="76200" cy="89815"/>
          </a:xfrm>
          <a:prstGeom prst="ellipse">
            <a:avLst/>
          </a:prstGeom>
          <a:solidFill>
            <a:schemeClr val="bg1">
              <a:lumMod val="8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15" name="TextBox 53">
            <a:extLst>
              <a:ext uri="{FF2B5EF4-FFF2-40B4-BE49-F238E27FC236}">
                <a16:creationId xmlns:a16="http://schemas.microsoft.com/office/drawing/2014/main" id="{A8DF59F0-0FA1-E3BB-CFB0-A9A8B75BBFCA}"/>
              </a:ext>
            </a:extLst>
          </p:cNvPr>
          <p:cNvSpPr txBox="1"/>
          <p:nvPr/>
        </p:nvSpPr>
        <p:spPr>
          <a:xfrm>
            <a:off x="7594084" y="4028421"/>
            <a:ext cx="216328" cy="7788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500"/>
              <a:t>지난달</a:t>
            </a:r>
            <a:endParaRPr lang="en-US" altLang="ko-KR" sz="500" dirty="0"/>
          </a:p>
        </p:txBody>
      </p:sp>
      <p:sp>
        <p:nvSpPr>
          <p:cNvPr id="516" name="타원 515">
            <a:extLst>
              <a:ext uri="{FF2B5EF4-FFF2-40B4-BE49-F238E27FC236}">
                <a16:creationId xmlns:a16="http://schemas.microsoft.com/office/drawing/2014/main" id="{BD34BBC5-6C28-0130-0781-606015073E56}"/>
              </a:ext>
            </a:extLst>
          </p:cNvPr>
          <p:cNvSpPr/>
          <p:nvPr/>
        </p:nvSpPr>
        <p:spPr>
          <a:xfrm>
            <a:off x="7871941" y="4021278"/>
            <a:ext cx="76200" cy="89815"/>
          </a:xfrm>
          <a:prstGeom prst="ellipse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17" name="TextBox 53">
            <a:extLst>
              <a:ext uri="{FF2B5EF4-FFF2-40B4-BE49-F238E27FC236}">
                <a16:creationId xmlns:a16="http://schemas.microsoft.com/office/drawing/2014/main" id="{864D4E39-3147-8878-388E-1CD6E9E31F74}"/>
              </a:ext>
            </a:extLst>
          </p:cNvPr>
          <p:cNvSpPr txBox="1"/>
          <p:nvPr/>
        </p:nvSpPr>
        <p:spPr>
          <a:xfrm>
            <a:off x="8009965" y="4030803"/>
            <a:ext cx="216328" cy="7788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500" dirty="0" err="1"/>
              <a:t>이번달</a:t>
            </a:r>
            <a:endParaRPr lang="en-US" altLang="ko-KR" sz="500" dirty="0"/>
          </a:p>
        </p:txBody>
      </p:sp>
      <p:sp>
        <p:nvSpPr>
          <p:cNvPr id="518" name="타원 517">
            <a:extLst>
              <a:ext uri="{FF2B5EF4-FFF2-40B4-BE49-F238E27FC236}">
                <a16:creationId xmlns:a16="http://schemas.microsoft.com/office/drawing/2014/main" id="{69CFC48E-0AD8-4E3A-1E2B-2CE9150943BE}"/>
              </a:ext>
            </a:extLst>
          </p:cNvPr>
          <p:cNvSpPr/>
          <p:nvPr/>
        </p:nvSpPr>
        <p:spPr>
          <a:xfrm>
            <a:off x="8287822" y="4023660"/>
            <a:ext cx="76200" cy="89815"/>
          </a:xfrm>
          <a:prstGeom prst="ellipse">
            <a:avLst/>
          </a:prstGeom>
          <a:solidFill>
            <a:schemeClr val="bg1">
              <a:lumMod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19" name="TextBox 53">
            <a:extLst>
              <a:ext uri="{FF2B5EF4-FFF2-40B4-BE49-F238E27FC236}">
                <a16:creationId xmlns:a16="http://schemas.microsoft.com/office/drawing/2014/main" id="{94243021-D707-6836-CC93-3C95ACA910A3}"/>
              </a:ext>
            </a:extLst>
          </p:cNvPr>
          <p:cNvSpPr txBox="1"/>
          <p:nvPr/>
        </p:nvSpPr>
        <p:spPr>
          <a:xfrm>
            <a:off x="8425846" y="4033185"/>
            <a:ext cx="297978" cy="769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500"/>
              <a:t>과목 평균</a:t>
            </a:r>
            <a:endParaRPr lang="en-US" altLang="ko-KR" sz="500" dirty="0"/>
          </a:p>
        </p:txBody>
      </p:sp>
      <p:grpSp>
        <p:nvGrpSpPr>
          <p:cNvPr id="521" name="그룹 520">
            <a:extLst>
              <a:ext uri="{FF2B5EF4-FFF2-40B4-BE49-F238E27FC236}">
                <a16:creationId xmlns:a16="http://schemas.microsoft.com/office/drawing/2014/main" id="{B83D392B-D222-FF01-DC7B-62A846EB0AF0}"/>
              </a:ext>
            </a:extLst>
          </p:cNvPr>
          <p:cNvGrpSpPr/>
          <p:nvPr/>
        </p:nvGrpSpPr>
        <p:grpSpPr>
          <a:xfrm>
            <a:off x="940046" y="4133222"/>
            <a:ext cx="1488420" cy="173590"/>
            <a:chOff x="5046735" y="1072385"/>
            <a:chExt cx="1488420" cy="173590"/>
          </a:xfrm>
        </p:grpSpPr>
        <p:sp>
          <p:nvSpPr>
            <p:cNvPr id="522" name="자유형: 도형 521">
              <a:extLst>
                <a:ext uri="{FF2B5EF4-FFF2-40B4-BE49-F238E27FC236}">
                  <a16:creationId xmlns:a16="http://schemas.microsoft.com/office/drawing/2014/main" id="{97D1C2A7-7FD1-11ED-76D6-8A71E16FED1F}"/>
                </a:ext>
              </a:extLst>
            </p:cNvPr>
            <p:cNvSpPr/>
            <p:nvPr/>
          </p:nvSpPr>
          <p:spPr>
            <a:xfrm>
              <a:off x="5046735" y="1072385"/>
              <a:ext cx="1445556" cy="173590"/>
            </a:xfrm>
            <a:custGeom>
              <a:avLst/>
              <a:gdLst>
                <a:gd name="connsiteX0" fmla="*/ 1264203 w 2643835"/>
                <a:gd name="connsiteY0" fmla="*/ 0 h 360099"/>
                <a:gd name="connsiteX1" fmla="*/ 1305207 w 2643835"/>
                <a:gd name="connsiteY1" fmla="*/ 60652 h 360099"/>
                <a:gd name="connsiteX2" fmla="*/ 2593926 w 2643835"/>
                <a:gd name="connsiteY2" fmla="*/ 60652 h 360099"/>
                <a:gd name="connsiteX3" fmla="*/ 2643835 w 2643835"/>
                <a:gd name="connsiteY3" fmla="*/ 110561 h 360099"/>
                <a:gd name="connsiteX4" fmla="*/ 2643835 w 2643835"/>
                <a:gd name="connsiteY4" fmla="*/ 310190 h 360099"/>
                <a:gd name="connsiteX5" fmla="*/ 2593926 w 2643835"/>
                <a:gd name="connsiteY5" fmla="*/ 360099 h 360099"/>
                <a:gd name="connsiteX6" fmla="*/ 49909 w 2643835"/>
                <a:gd name="connsiteY6" fmla="*/ 360099 h 360099"/>
                <a:gd name="connsiteX7" fmla="*/ 0 w 2643835"/>
                <a:gd name="connsiteY7" fmla="*/ 310190 h 360099"/>
                <a:gd name="connsiteX8" fmla="*/ 0 w 2643835"/>
                <a:gd name="connsiteY8" fmla="*/ 110561 h 360099"/>
                <a:gd name="connsiteX9" fmla="*/ 49909 w 2643835"/>
                <a:gd name="connsiteY9" fmla="*/ 60652 h 360099"/>
                <a:gd name="connsiteX10" fmla="*/ 1223199 w 2643835"/>
                <a:gd name="connsiteY10" fmla="*/ 60652 h 360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43835" h="360099">
                  <a:moveTo>
                    <a:pt x="1264203" y="0"/>
                  </a:moveTo>
                  <a:lnTo>
                    <a:pt x="1305207" y="60652"/>
                  </a:lnTo>
                  <a:lnTo>
                    <a:pt x="2593926" y="60652"/>
                  </a:lnTo>
                  <a:cubicBezTo>
                    <a:pt x="2621490" y="60652"/>
                    <a:pt x="2643835" y="82997"/>
                    <a:pt x="2643835" y="110561"/>
                  </a:cubicBezTo>
                  <a:lnTo>
                    <a:pt x="2643835" y="310190"/>
                  </a:lnTo>
                  <a:cubicBezTo>
                    <a:pt x="2643835" y="337754"/>
                    <a:pt x="2621490" y="360099"/>
                    <a:pt x="2593926" y="360099"/>
                  </a:cubicBezTo>
                  <a:lnTo>
                    <a:pt x="49909" y="360099"/>
                  </a:lnTo>
                  <a:cubicBezTo>
                    <a:pt x="22345" y="360099"/>
                    <a:pt x="0" y="337754"/>
                    <a:pt x="0" y="310190"/>
                  </a:cubicBezTo>
                  <a:lnTo>
                    <a:pt x="0" y="110561"/>
                  </a:lnTo>
                  <a:cubicBezTo>
                    <a:pt x="0" y="82997"/>
                    <a:pt x="22345" y="60652"/>
                    <a:pt x="49909" y="60652"/>
                  </a:cubicBezTo>
                  <a:lnTo>
                    <a:pt x="1223199" y="60652"/>
                  </a:lnTo>
                  <a:close/>
                </a:path>
              </a:pathLst>
            </a:custGeom>
            <a:solidFill>
              <a:srgbClr val="313131">
                <a:alpha val="8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523" name="TextBox 522">
              <a:extLst>
                <a:ext uri="{FF2B5EF4-FFF2-40B4-BE49-F238E27FC236}">
                  <a16:creationId xmlns:a16="http://schemas.microsoft.com/office/drawing/2014/main" id="{944152D7-B1B9-4126-3F80-792280168992}"/>
                </a:ext>
              </a:extLst>
            </p:cNvPr>
            <p:cNvSpPr txBox="1"/>
            <p:nvPr/>
          </p:nvSpPr>
          <p:spPr>
            <a:xfrm>
              <a:off x="5073819" y="1144458"/>
              <a:ext cx="1461336" cy="69250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spAutoFit/>
            </a:bodyPr>
            <a:lstStyle/>
            <a:p>
              <a:r>
                <a:rPr kumimoji="1" lang="ko-KR" altLang="en-US" sz="450" dirty="0">
                  <a:solidFill>
                    <a:schemeClr val="bg1"/>
                  </a:solidFill>
                </a:rPr>
                <a:t>누적 진단 결과와 학습량을 종합 분석한 그래프입니다</a:t>
              </a:r>
              <a:r>
                <a:rPr kumimoji="1" lang="en-US" altLang="ko-KR" sz="450" dirty="0">
                  <a:solidFill>
                    <a:schemeClr val="bg1"/>
                  </a:solidFill>
                </a:rPr>
                <a:t>.</a:t>
              </a:r>
            </a:p>
          </p:txBody>
        </p:sp>
      </p:grpSp>
      <p:sp>
        <p:nvSpPr>
          <p:cNvPr id="529" name="사각형: 둥근 모서리 528">
            <a:extLst>
              <a:ext uri="{FF2B5EF4-FFF2-40B4-BE49-F238E27FC236}">
                <a16:creationId xmlns:a16="http://schemas.microsoft.com/office/drawing/2014/main" id="{A21B7C7F-5DF5-1643-94F3-8813EA94A808}"/>
              </a:ext>
            </a:extLst>
          </p:cNvPr>
          <p:cNvSpPr/>
          <p:nvPr/>
        </p:nvSpPr>
        <p:spPr>
          <a:xfrm>
            <a:off x="1619526" y="5843588"/>
            <a:ext cx="128540" cy="585788"/>
          </a:xfrm>
          <a:prstGeom prst="roundRect">
            <a:avLst/>
          </a:prstGeom>
          <a:solidFill>
            <a:srgbClr val="D9D9D9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30" name="타원 529">
            <a:extLst>
              <a:ext uri="{FF2B5EF4-FFF2-40B4-BE49-F238E27FC236}">
                <a16:creationId xmlns:a16="http://schemas.microsoft.com/office/drawing/2014/main" id="{03332F8C-4000-AF7F-FC5B-786F2945F9E4}"/>
              </a:ext>
            </a:extLst>
          </p:cNvPr>
          <p:cNvSpPr/>
          <p:nvPr/>
        </p:nvSpPr>
        <p:spPr>
          <a:xfrm>
            <a:off x="1763229" y="5866270"/>
            <a:ext cx="76200" cy="89815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31" name="사각형: 둥근 모서리 530">
            <a:extLst>
              <a:ext uri="{FF2B5EF4-FFF2-40B4-BE49-F238E27FC236}">
                <a16:creationId xmlns:a16="http://schemas.microsoft.com/office/drawing/2014/main" id="{DF94D32F-363F-121D-74E5-97A5DAA3D3FA}"/>
              </a:ext>
            </a:extLst>
          </p:cNvPr>
          <p:cNvSpPr/>
          <p:nvPr/>
        </p:nvSpPr>
        <p:spPr>
          <a:xfrm>
            <a:off x="2680552" y="6103144"/>
            <a:ext cx="148247" cy="326232"/>
          </a:xfrm>
          <a:prstGeom prst="roundRect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32" name="타원 531">
            <a:extLst>
              <a:ext uri="{FF2B5EF4-FFF2-40B4-BE49-F238E27FC236}">
                <a16:creationId xmlns:a16="http://schemas.microsoft.com/office/drawing/2014/main" id="{4C03B42B-751F-F184-07CD-C720A722B7CA}"/>
              </a:ext>
            </a:extLst>
          </p:cNvPr>
          <p:cNvSpPr/>
          <p:nvPr/>
        </p:nvSpPr>
        <p:spPr>
          <a:xfrm>
            <a:off x="2618229" y="6091574"/>
            <a:ext cx="76200" cy="89815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33" name="직사각형 532">
            <a:extLst>
              <a:ext uri="{FF2B5EF4-FFF2-40B4-BE49-F238E27FC236}">
                <a16:creationId xmlns:a16="http://schemas.microsoft.com/office/drawing/2014/main" id="{3A82136D-5237-6E14-7CF7-541D3783B0BF}"/>
              </a:ext>
            </a:extLst>
          </p:cNvPr>
          <p:cNvSpPr/>
          <p:nvPr/>
        </p:nvSpPr>
        <p:spPr>
          <a:xfrm>
            <a:off x="248216" y="1481996"/>
            <a:ext cx="8561762" cy="5278525"/>
          </a:xfrm>
          <a:prstGeom prst="rect">
            <a:avLst/>
          </a:prstGeom>
          <a:solidFill>
            <a:schemeClr val="bg1">
              <a:alpha val="7025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534" name="TextBox 533">
            <a:extLst>
              <a:ext uri="{FF2B5EF4-FFF2-40B4-BE49-F238E27FC236}">
                <a16:creationId xmlns:a16="http://schemas.microsoft.com/office/drawing/2014/main" id="{2F3515A0-E080-A1BB-AC19-210D48A94576}"/>
              </a:ext>
            </a:extLst>
          </p:cNvPr>
          <p:cNvSpPr txBox="1"/>
          <p:nvPr/>
        </p:nvSpPr>
        <p:spPr>
          <a:xfrm>
            <a:off x="3583928" y="3881774"/>
            <a:ext cx="1729962" cy="2732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ore-KR" altLang="en-US" sz="900" b="1" dirty="0">
                <a:solidFill>
                  <a:prstClr val="black"/>
                </a:solidFill>
              </a:rPr>
              <a:t>학습이 충분히 되지 않았어요</a:t>
            </a:r>
            <a:r>
              <a:rPr lang="en-US" altLang="ko-Kore-KR" sz="900" b="1" dirty="0">
                <a:solidFill>
                  <a:prstClr val="black"/>
                </a:solidFill>
              </a:rPr>
              <a:t>.</a:t>
            </a:r>
            <a:endParaRPr lang="en-US" altLang="ko-KR" sz="900" b="1" dirty="0">
              <a:solidFill>
                <a:prstClr val="black"/>
              </a:solidFill>
            </a:endParaRPr>
          </a:p>
        </p:txBody>
      </p:sp>
      <p:sp>
        <p:nvSpPr>
          <p:cNvPr id="535" name="양쪽 모서리가 둥근 사각형 19">
            <a:extLst>
              <a:ext uri="{FF2B5EF4-FFF2-40B4-BE49-F238E27FC236}">
                <a16:creationId xmlns:a16="http://schemas.microsoft.com/office/drawing/2014/main" id="{9A3322E5-7686-E861-BAA7-5478A8CCB621}"/>
              </a:ext>
            </a:extLst>
          </p:cNvPr>
          <p:cNvSpPr/>
          <p:nvPr/>
        </p:nvSpPr>
        <p:spPr>
          <a:xfrm>
            <a:off x="-7671259" y="1161055"/>
            <a:ext cx="1176186" cy="213360"/>
          </a:xfrm>
          <a:prstGeom prst="round2SameRect">
            <a:avLst/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>
                    <a:lumMod val="75000"/>
                    <a:lumOff val="25000"/>
                  </a:schemeClr>
                </a:solidFill>
              </a:rPr>
              <a:t>생활과 윤리 </a:t>
            </a:r>
            <a:r>
              <a:rPr lang="ko-KR" altLang="en-US" sz="800" b="1" err="1">
                <a:solidFill>
                  <a:schemeClr val="tx1">
                    <a:lumMod val="75000"/>
                    <a:lumOff val="25000"/>
                  </a:schemeClr>
                </a:solidFill>
              </a:rPr>
              <a:t>보충반</a:t>
            </a:r>
            <a:r>
              <a:rPr lang="en-US" altLang="ko-KR" sz="800" b="1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x-none" altLang="en-US" sz="800" b="1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36" name="TextBox 535">
            <a:extLst>
              <a:ext uri="{FF2B5EF4-FFF2-40B4-BE49-F238E27FC236}">
                <a16:creationId xmlns:a16="http://schemas.microsoft.com/office/drawing/2014/main" id="{764CB20E-C093-3F10-16E3-37BF2635E7FC}"/>
              </a:ext>
            </a:extLst>
          </p:cNvPr>
          <p:cNvSpPr txBox="1"/>
          <p:nvPr/>
        </p:nvSpPr>
        <p:spPr>
          <a:xfrm>
            <a:off x="-8846441" y="895756"/>
            <a:ext cx="755015" cy="1692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100" b="1"/>
              <a:t>종합 리포트</a:t>
            </a:r>
            <a:endParaRPr lang="en-US" altLang="ko-KR" sz="1050" b="1"/>
          </a:p>
        </p:txBody>
      </p:sp>
      <p:sp>
        <p:nvSpPr>
          <p:cNvPr id="537" name="양쪽 모서리가 둥근 사각형 18">
            <a:extLst>
              <a:ext uri="{FF2B5EF4-FFF2-40B4-BE49-F238E27FC236}">
                <a16:creationId xmlns:a16="http://schemas.microsoft.com/office/drawing/2014/main" id="{9C580402-AD6B-411A-27B1-980167A2EBD2}"/>
              </a:ext>
            </a:extLst>
          </p:cNvPr>
          <p:cNvSpPr/>
          <p:nvPr/>
        </p:nvSpPr>
        <p:spPr>
          <a:xfrm>
            <a:off x="-8846441" y="1161055"/>
            <a:ext cx="1176186" cy="213360"/>
          </a:xfrm>
          <a:prstGeom prst="round2SameRect">
            <a:avLst/>
          </a:prstGeom>
          <a:solidFill>
            <a:schemeClr val="tx1">
              <a:lumMod val="50000"/>
              <a:lumOff val="50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x-none" altLang="en-US" sz="800" b="1">
                <a:solidFill>
                  <a:prstClr val="white"/>
                </a:solidFill>
              </a:rPr>
              <a:t>우리반</a:t>
            </a:r>
          </a:p>
        </p:txBody>
      </p:sp>
      <p:pic>
        <p:nvPicPr>
          <p:cNvPr id="538" name="그래픽 537" descr="추가 단색으로 채워진">
            <a:extLst>
              <a:ext uri="{FF2B5EF4-FFF2-40B4-BE49-F238E27FC236}">
                <a16:creationId xmlns:a16="http://schemas.microsoft.com/office/drawing/2014/main" id="{F6FC6CF0-BF5A-D7BA-6103-A75B002B59F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-5229879" y="1201540"/>
            <a:ext cx="133200" cy="133200"/>
          </a:xfrm>
          <a:prstGeom prst="rect">
            <a:avLst/>
          </a:prstGeom>
        </p:spPr>
      </p:pic>
      <p:sp>
        <p:nvSpPr>
          <p:cNvPr id="539" name="양쪽 모서리가 둥근 사각형 5">
            <a:extLst>
              <a:ext uri="{FF2B5EF4-FFF2-40B4-BE49-F238E27FC236}">
                <a16:creationId xmlns:a16="http://schemas.microsoft.com/office/drawing/2014/main" id="{A39A60CC-0DB7-5AF5-A552-42892D24E781}"/>
              </a:ext>
            </a:extLst>
          </p:cNvPr>
          <p:cNvSpPr/>
          <p:nvPr/>
        </p:nvSpPr>
        <p:spPr>
          <a:xfrm>
            <a:off x="-6495073" y="1161055"/>
            <a:ext cx="1176186" cy="213360"/>
          </a:xfrm>
          <a:prstGeom prst="round2SameRect">
            <a:avLst/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>
                    <a:lumMod val="75000"/>
                    <a:lumOff val="25000"/>
                  </a:schemeClr>
                </a:solidFill>
              </a:rPr>
              <a:t>윤리와 사상 정규</a:t>
            </a:r>
            <a:endParaRPr lang="x-none" altLang="en-US" sz="800" b="1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pic>
        <p:nvPicPr>
          <p:cNvPr id="540" name="그래픽 539" descr="추가 단색으로 채워진">
            <a:extLst>
              <a:ext uri="{FF2B5EF4-FFF2-40B4-BE49-F238E27FC236}">
                <a16:creationId xmlns:a16="http://schemas.microsoft.com/office/drawing/2014/main" id="{F56AC10C-7821-F78C-1745-37C4AE98188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2700000">
            <a:off x="-6621206" y="1226214"/>
            <a:ext cx="96149" cy="96149"/>
          </a:xfrm>
          <a:prstGeom prst="rect">
            <a:avLst/>
          </a:prstGeom>
        </p:spPr>
      </p:pic>
      <p:pic>
        <p:nvPicPr>
          <p:cNvPr id="541" name="그래픽 540" descr="추가 단색으로 채워진">
            <a:extLst>
              <a:ext uri="{FF2B5EF4-FFF2-40B4-BE49-F238E27FC236}">
                <a16:creationId xmlns:a16="http://schemas.microsoft.com/office/drawing/2014/main" id="{60B27FF3-F208-8C8F-1343-752746CE18A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2700000">
            <a:off x="-5467572" y="1226214"/>
            <a:ext cx="96149" cy="96149"/>
          </a:xfrm>
          <a:prstGeom prst="rect">
            <a:avLst/>
          </a:prstGeom>
        </p:spPr>
      </p:pic>
      <p:pic>
        <p:nvPicPr>
          <p:cNvPr id="542" name="Graphic 11">
            <a:extLst>
              <a:ext uri="{FF2B5EF4-FFF2-40B4-BE49-F238E27FC236}">
                <a16:creationId xmlns:a16="http://schemas.microsoft.com/office/drawing/2014/main" id="{C9CB6C99-0625-C823-0A95-8BDB789383F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-8063100" y="911281"/>
            <a:ext cx="155002" cy="155002"/>
          </a:xfrm>
          <a:prstGeom prst="rect">
            <a:avLst/>
          </a:prstGeom>
        </p:spPr>
      </p:pic>
      <p:sp>
        <p:nvSpPr>
          <p:cNvPr id="543" name="사각형: 둥근 모서리 542">
            <a:extLst>
              <a:ext uri="{FF2B5EF4-FFF2-40B4-BE49-F238E27FC236}">
                <a16:creationId xmlns:a16="http://schemas.microsoft.com/office/drawing/2014/main" id="{C8C5616E-B65D-C53F-2DDC-4EC0902060C3}"/>
              </a:ext>
            </a:extLst>
          </p:cNvPr>
          <p:cNvSpPr/>
          <p:nvPr/>
        </p:nvSpPr>
        <p:spPr>
          <a:xfrm>
            <a:off x="-1406361" y="941877"/>
            <a:ext cx="929640" cy="194582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/>
              <a:t>리포트 공유하기</a:t>
            </a:r>
          </a:p>
        </p:txBody>
      </p:sp>
      <p:sp>
        <p:nvSpPr>
          <p:cNvPr id="544" name="TextBox 543">
            <a:extLst>
              <a:ext uri="{FF2B5EF4-FFF2-40B4-BE49-F238E27FC236}">
                <a16:creationId xmlns:a16="http://schemas.microsoft.com/office/drawing/2014/main" id="{0A64A407-87CB-A2F0-5218-E941A99F035A}"/>
              </a:ext>
            </a:extLst>
          </p:cNvPr>
          <p:cNvSpPr txBox="1"/>
          <p:nvPr/>
        </p:nvSpPr>
        <p:spPr>
          <a:xfrm>
            <a:off x="-4357637" y="1565600"/>
            <a:ext cx="79188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>
                <a:solidFill>
                  <a:prstClr val="black"/>
                </a:solidFill>
              </a:rPr>
              <a:t>우리반 학습 수준</a:t>
            </a:r>
            <a:endParaRPr kumimoji="1" lang="x-none" altLang="en-US" sz="800" b="1" dirty="0">
              <a:solidFill>
                <a:prstClr val="black"/>
              </a:solidFill>
            </a:endParaRPr>
          </a:p>
        </p:txBody>
      </p:sp>
      <p:sp>
        <p:nvSpPr>
          <p:cNvPr id="545" name="TextBox 53">
            <a:extLst>
              <a:ext uri="{FF2B5EF4-FFF2-40B4-BE49-F238E27FC236}">
                <a16:creationId xmlns:a16="http://schemas.microsoft.com/office/drawing/2014/main" id="{E224E805-97EB-80E1-81EA-C2A2E4C8010F}"/>
              </a:ext>
            </a:extLst>
          </p:cNvPr>
          <p:cNvSpPr txBox="1"/>
          <p:nvPr/>
        </p:nvSpPr>
        <p:spPr>
          <a:xfrm>
            <a:off x="-1237437" y="1571592"/>
            <a:ext cx="470714" cy="7788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ko-KR" altLang="en-US" sz="500" dirty="0"/>
              <a:t>우리반</a:t>
            </a:r>
            <a:endParaRPr lang="en-US" altLang="ko-KR" sz="500" dirty="0"/>
          </a:p>
        </p:txBody>
      </p:sp>
      <p:sp>
        <p:nvSpPr>
          <p:cNvPr id="546" name="TextBox 53">
            <a:extLst>
              <a:ext uri="{FF2B5EF4-FFF2-40B4-BE49-F238E27FC236}">
                <a16:creationId xmlns:a16="http://schemas.microsoft.com/office/drawing/2014/main" id="{4572F3DD-FEA0-2F03-3F5B-4D8D698B28E8}"/>
              </a:ext>
            </a:extLst>
          </p:cNvPr>
          <p:cNvSpPr txBox="1"/>
          <p:nvPr/>
        </p:nvSpPr>
        <p:spPr>
          <a:xfrm>
            <a:off x="-1613447" y="1565600"/>
            <a:ext cx="470715" cy="7788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ko-KR" altLang="en-US" sz="500" dirty="0"/>
              <a:t>과목 평균</a:t>
            </a:r>
            <a:endParaRPr lang="en-US" altLang="ko-KR" sz="500" dirty="0"/>
          </a:p>
        </p:txBody>
      </p:sp>
      <p:sp>
        <p:nvSpPr>
          <p:cNvPr id="547" name="직사각형 511">
            <a:extLst>
              <a:ext uri="{FF2B5EF4-FFF2-40B4-BE49-F238E27FC236}">
                <a16:creationId xmlns:a16="http://schemas.microsoft.com/office/drawing/2014/main" id="{F3D1B7DE-4D15-07DA-6D85-326A9584DE00}"/>
              </a:ext>
            </a:extLst>
          </p:cNvPr>
          <p:cNvSpPr/>
          <p:nvPr/>
        </p:nvSpPr>
        <p:spPr>
          <a:xfrm>
            <a:off x="-740577" y="1575326"/>
            <a:ext cx="72787" cy="63851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r"/>
            <a:endParaRPr kumimoji="1" lang="ko-KR" altLang="en-US" sz="1100"/>
          </a:p>
        </p:txBody>
      </p:sp>
      <p:sp>
        <p:nvSpPr>
          <p:cNvPr id="548" name="직사각형 512">
            <a:extLst>
              <a:ext uri="{FF2B5EF4-FFF2-40B4-BE49-F238E27FC236}">
                <a16:creationId xmlns:a16="http://schemas.microsoft.com/office/drawing/2014/main" id="{39A55AA5-5EC0-0AD8-832B-FB85741DF040}"/>
              </a:ext>
            </a:extLst>
          </p:cNvPr>
          <p:cNvSpPr/>
          <p:nvPr/>
        </p:nvSpPr>
        <p:spPr>
          <a:xfrm>
            <a:off x="-1116585" y="1575326"/>
            <a:ext cx="72787" cy="63851"/>
          </a:xfrm>
          <a:prstGeom prst="rect">
            <a:avLst/>
          </a:prstGeom>
          <a:solidFill>
            <a:srgbClr val="FF71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r"/>
            <a:endParaRPr kumimoji="1" lang="ko-KR" altLang="en-US" sz="1100"/>
          </a:p>
        </p:txBody>
      </p:sp>
      <p:sp>
        <p:nvSpPr>
          <p:cNvPr id="549" name="직사각형 548">
            <a:extLst>
              <a:ext uri="{FF2B5EF4-FFF2-40B4-BE49-F238E27FC236}">
                <a16:creationId xmlns:a16="http://schemas.microsoft.com/office/drawing/2014/main" id="{962C9030-36AC-78E8-7F26-21B18343766A}"/>
              </a:ext>
            </a:extLst>
          </p:cNvPr>
          <p:cNvSpPr/>
          <p:nvPr/>
        </p:nvSpPr>
        <p:spPr>
          <a:xfrm>
            <a:off x="-8899610" y="1431126"/>
            <a:ext cx="4344335" cy="2384282"/>
          </a:xfrm>
          <a:prstGeom prst="rect">
            <a:avLst/>
          </a:prstGeom>
          <a:noFill/>
          <a:ln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550" name="직선 연결선 549">
            <a:extLst>
              <a:ext uri="{FF2B5EF4-FFF2-40B4-BE49-F238E27FC236}">
                <a16:creationId xmlns:a16="http://schemas.microsoft.com/office/drawing/2014/main" id="{C71C63D5-B069-DEB3-5703-86EDB8FB5033}"/>
              </a:ext>
            </a:extLst>
          </p:cNvPr>
          <p:cNvCxnSpPr>
            <a:cxnSpLocks/>
          </p:cNvCxnSpPr>
          <p:nvPr/>
        </p:nvCxnSpPr>
        <p:spPr>
          <a:xfrm flipV="1">
            <a:off x="-8876360" y="3411415"/>
            <a:ext cx="3257589" cy="9710"/>
          </a:xfrm>
          <a:prstGeom prst="line">
            <a:avLst/>
          </a:prstGeom>
          <a:ln>
            <a:solidFill>
              <a:schemeClr val="accent3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1" name="TextBox 550">
            <a:extLst>
              <a:ext uri="{FF2B5EF4-FFF2-40B4-BE49-F238E27FC236}">
                <a16:creationId xmlns:a16="http://schemas.microsoft.com/office/drawing/2014/main" id="{CD195C3A-6A94-8B3A-C53A-F8312B598E2B}"/>
              </a:ext>
            </a:extLst>
          </p:cNvPr>
          <p:cNvSpPr txBox="1"/>
          <p:nvPr/>
        </p:nvSpPr>
        <p:spPr>
          <a:xfrm>
            <a:off x="-6841880" y="3500401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6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552" name="TextBox 551">
            <a:extLst>
              <a:ext uri="{FF2B5EF4-FFF2-40B4-BE49-F238E27FC236}">
                <a16:creationId xmlns:a16="http://schemas.microsoft.com/office/drawing/2014/main" id="{A4A6450B-7EA7-C1BF-1D53-2DB4752DF37E}"/>
              </a:ext>
            </a:extLst>
          </p:cNvPr>
          <p:cNvSpPr txBox="1"/>
          <p:nvPr/>
        </p:nvSpPr>
        <p:spPr>
          <a:xfrm>
            <a:off x="-8671943" y="3501514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3</a:t>
            </a:r>
            <a:r>
              <a:rPr kumimoji="1" lang="ko-KR" altLang="en-US" sz="800" dirty="0">
                <a:solidFill>
                  <a:prstClr val="black"/>
                </a:solidFill>
              </a:rPr>
              <a:t>월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553" name="TextBox 552">
            <a:extLst>
              <a:ext uri="{FF2B5EF4-FFF2-40B4-BE49-F238E27FC236}">
                <a16:creationId xmlns:a16="http://schemas.microsoft.com/office/drawing/2014/main" id="{692805B9-82E5-5F57-BB5E-1DAF74F581F6}"/>
              </a:ext>
            </a:extLst>
          </p:cNvPr>
          <p:cNvSpPr txBox="1"/>
          <p:nvPr/>
        </p:nvSpPr>
        <p:spPr>
          <a:xfrm>
            <a:off x="-8061922" y="3503767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4</a:t>
            </a:r>
            <a:r>
              <a:rPr kumimoji="1" lang="ko-KR" altLang="en-US" sz="800" dirty="0">
                <a:solidFill>
                  <a:prstClr val="black"/>
                </a:solidFill>
              </a:rPr>
              <a:t>월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554" name="TextBox 553">
            <a:extLst>
              <a:ext uri="{FF2B5EF4-FFF2-40B4-BE49-F238E27FC236}">
                <a16:creationId xmlns:a16="http://schemas.microsoft.com/office/drawing/2014/main" id="{5461F58B-A15E-6E4A-8384-107182188607}"/>
              </a:ext>
            </a:extLst>
          </p:cNvPr>
          <p:cNvSpPr txBox="1"/>
          <p:nvPr/>
        </p:nvSpPr>
        <p:spPr>
          <a:xfrm>
            <a:off x="-7451901" y="3502084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5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555" name="TextBox 554">
            <a:extLst>
              <a:ext uri="{FF2B5EF4-FFF2-40B4-BE49-F238E27FC236}">
                <a16:creationId xmlns:a16="http://schemas.microsoft.com/office/drawing/2014/main" id="{023D4F4F-547D-85AC-2D7C-4D3725BB0C9B}"/>
              </a:ext>
            </a:extLst>
          </p:cNvPr>
          <p:cNvSpPr txBox="1"/>
          <p:nvPr/>
        </p:nvSpPr>
        <p:spPr>
          <a:xfrm>
            <a:off x="-6231858" y="3500401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7</a:t>
            </a:r>
            <a:r>
              <a:rPr kumimoji="1" lang="ko-KR" altLang="en-US" sz="800" dirty="0">
                <a:solidFill>
                  <a:prstClr val="black"/>
                </a:solidFill>
              </a:rPr>
              <a:t>월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556" name="TextBox 555">
            <a:extLst>
              <a:ext uri="{FF2B5EF4-FFF2-40B4-BE49-F238E27FC236}">
                <a16:creationId xmlns:a16="http://schemas.microsoft.com/office/drawing/2014/main" id="{FE660431-1524-F93E-9737-E9CC87D95CED}"/>
              </a:ext>
            </a:extLst>
          </p:cNvPr>
          <p:cNvSpPr txBox="1"/>
          <p:nvPr/>
        </p:nvSpPr>
        <p:spPr>
          <a:xfrm>
            <a:off x="-5949895" y="3510667"/>
            <a:ext cx="7373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b="1" dirty="0">
                <a:solidFill>
                  <a:prstClr val="black"/>
                </a:solidFill>
              </a:rPr>
              <a:t>&gt;</a:t>
            </a:r>
            <a:endParaRPr kumimoji="1" lang="x-none" altLang="en-US" sz="800" b="1" dirty="0">
              <a:solidFill>
                <a:prstClr val="black"/>
              </a:solidFill>
            </a:endParaRPr>
          </a:p>
        </p:txBody>
      </p:sp>
      <p:sp>
        <p:nvSpPr>
          <p:cNvPr id="557" name="자유형: 도형 556">
            <a:extLst>
              <a:ext uri="{FF2B5EF4-FFF2-40B4-BE49-F238E27FC236}">
                <a16:creationId xmlns:a16="http://schemas.microsoft.com/office/drawing/2014/main" id="{3FD4F3CF-EC83-A0D9-94BB-E98DA4FF3875}"/>
              </a:ext>
            </a:extLst>
          </p:cNvPr>
          <p:cNvSpPr/>
          <p:nvPr/>
        </p:nvSpPr>
        <p:spPr>
          <a:xfrm>
            <a:off x="-8581421" y="2302207"/>
            <a:ext cx="2765006" cy="750762"/>
          </a:xfrm>
          <a:custGeom>
            <a:avLst/>
            <a:gdLst>
              <a:gd name="connsiteX0" fmla="*/ 0 w 1940011"/>
              <a:gd name="connsiteY0" fmla="*/ 562233 h 750762"/>
              <a:gd name="connsiteX1" fmla="*/ 383059 w 1940011"/>
              <a:gd name="connsiteY1" fmla="*/ 339811 h 750762"/>
              <a:gd name="connsiteX2" fmla="*/ 790832 w 1940011"/>
              <a:gd name="connsiteY2" fmla="*/ 741406 h 750762"/>
              <a:gd name="connsiteX3" fmla="*/ 1180070 w 1940011"/>
              <a:gd name="connsiteY3" fmla="*/ 580768 h 750762"/>
              <a:gd name="connsiteX4" fmla="*/ 1501346 w 1940011"/>
              <a:gd name="connsiteY4" fmla="*/ 111211 h 750762"/>
              <a:gd name="connsiteX5" fmla="*/ 1940011 w 1940011"/>
              <a:gd name="connsiteY5" fmla="*/ 0 h 750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40011" h="750762">
                <a:moveTo>
                  <a:pt x="0" y="562233"/>
                </a:moveTo>
                <a:cubicBezTo>
                  <a:pt x="125627" y="436091"/>
                  <a:pt x="251254" y="309949"/>
                  <a:pt x="383059" y="339811"/>
                </a:cubicBezTo>
                <a:cubicBezTo>
                  <a:pt x="514864" y="369673"/>
                  <a:pt x="657997" y="701246"/>
                  <a:pt x="790832" y="741406"/>
                </a:cubicBezTo>
                <a:cubicBezTo>
                  <a:pt x="923667" y="781566"/>
                  <a:pt x="1061651" y="685801"/>
                  <a:pt x="1180070" y="580768"/>
                </a:cubicBezTo>
                <a:cubicBezTo>
                  <a:pt x="1298489" y="475735"/>
                  <a:pt x="1374689" y="208006"/>
                  <a:pt x="1501346" y="111211"/>
                </a:cubicBezTo>
                <a:cubicBezTo>
                  <a:pt x="1628003" y="14416"/>
                  <a:pt x="1877198" y="20594"/>
                  <a:pt x="1940011" y="0"/>
                </a:cubicBezTo>
              </a:path>
            </a:pathLst>
          </a:cu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8" name="타원 557">
            <a:extLst>
              <a:ext uri="{FF2B5EF4-FFF2-40B4-BE49-F238E27FC236}">
                <a16:creationId xmlns:a16="http://schemas.microsoft.com/office/drawing/2014/main" id="{F296D0ED-3BE6-E64E-6A36-89626519B389}"/>
              </a:ext>
            </a:extLst>
          </p:cNvPr>
          <p:cNvSpPr/>
          <p:nvPr/>
        </p:nvSpPr>
        <p:spPr>
          <a:xfrm>
            <a:off x="-8649902" y="2844311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559" name="자유형: 도형 558">
            <a:extLst>
              <a:ext uri="{FF2B5EF4-FFF2-40B4-BE49-F238E27FC236}">
                <a16:creationId xmlns:a16="http://schemas.microsoft.com/office/drawing/2014/main" id="{7E598F3B-DB74-ACF3-7105-0EFB664BE1E8}"/>
              </a:ext>
            </a:extLst>
          </p:cNvPr>
          <p:cNvSpPr/>
          <p:nvPr/>
        </p:nvSpPr>
        <p:spPr>
          <a:xfrm>
            <a:off x="-8598575" y="2483246"/>
            <a:ext cx="2794066" cy="750762"/>
          </a:xfrm>
          <a:custGeom>
            <a:avLst/>
            <a:gdLst>
              <a:gd name="connsiteX0" fmla="*/ 0 w 1940011"/>
              <a:gd name="connsiteY0" fmla="*/ 562233 h 750762"/>
              <a:gd name="connsiteX1" fmla="*/ 383059 w 1940011"/>
              <a:gd name="connsiteY1" fmla="*/ 339811 h 750762"/>
              <a:gd name="connsiteX2" fmla="*/ 790832 w 1940011"/>
              <a:gd name="connsiteY2" fmla="*/ 741406 h 750762"/>
              <a:gd name="connsiteX3" fmla="*/ 1180070 w 1940011"/>
              <a:gd name="connsiteY3" fmla="*/ 580768 h 750762"/>
              <a:gd name="connsiteX4" fmla="*/ 1501346 w 1940011"/>
              <a:gd name="connsiteY4" fmla="*/ 111211 h 750762"/>
              <a:gd name="connsiteX5" fmla="*/ 1940011 w 1940011"/>
              <a:gd name="connsiteY5" fmla="*/ 0 h 750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40011" h="750762">
                <a:moveTo>
                  <a:pt x="0" y="562233"/>
                </a:moveTo>
                <a:cubicBezTo>
                  <a:pt x="125627" y="436091"/>
                  <a:pt x="251254" y="309949"/>
                  <a:pt x="383059" y="339811"/>
                </a:cubicBezTo>
                <a:cubicBezTo>
                  <a:pt x="514864" y="369673"/>
                  <a:pt x="657997" y="701246"/>
                  <a:pt x="790832" y="741406"/>
                </a:cubicBezTo>
                <a:cubicBezTo>
                  <a:pt x="923667" y="781566"/>
                  <a:pt x="1061651" y="685801"/>
                  <a:pt x="1180070" y="580768"/>
                </a:cubicBezTo>
                <a:cubicBezTo>
                  <a:pt x="1298489" y="475735"/>
                  <a:pt x="1374689" y="208006"/>
                  <a:pt x="1501346" y="111211"/>
                </a:cubicBezTo>
                <a:cubicBezTo>
                  <a:pt x="1628003" y="14416"/>
                  <a:pt x="1877198" y="20594"/>
                  <a:pt x="1940011" y="0"/>
                </a:cubicBezTo>
              </a:path>
            </a:pathLst>
          </a:custGeom>
          <a:noFill/>
          <a:ln>
            <a:solidFill>
              <a:srgbClr val="00B0F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0" name="자유형: 도형 559">
            <a:extLst>
              <a:ext uri="{FF2B5EF4-FFF2-40B4-BE49-F238E27FC236}">
                <a16:creationId xmlns:a16="http://schemas.microsoft.com/office/drawing/2014/main" id="{D887B532-9D21-6C1D-0D01-6B675DDFFC96}"/>
              </a:ext>
            </a:extLst>
          </p:cNvPr>
          <p:cNvSpPr/>
          <p:nvPr/>
        </p:nvSpPr>
        <p:spPr>
          <a:xfrm>
            <a:off x="-8629466" y="2467984"/>
            <a:ext cx="2810669" cy="953142"/>
          </a:xfrm>
          <a:custGeom>
            <a:avLst/>
            <a:gdLst>
              <a:gd name="connsiteX0" fmla="*/ 6178 w 1983259"/>
              <a:gd name="connsiteY0" fmla="*/ 988540 h 994718"/>
              <a:gd name="connsiteX1" fmla="*/ 0 w 1983259"/>
              <a:gd name="connsiteY1" fmla="*/ 611659 h 994718"/>
              <a:gd name="connsiteX2" fmla="*/ 389238 w 1983259"/>
              <a:gd name="connsiteY2" fmla="*/ 327454 h 994718"/>
              <a:gd name="connsiteX3" fmla="*/ 827903 w 1983259"/>
              <a:gd name="connsiteY3" fmla="*/ 778475 h 994718"/>
              <a:gd name="connsiteX4" fmla="*/ 1241854 w 1983259"/>
              <a:gd name="connsiteY4" fmla="*/ 642551 h 994718"/>
              <a:gd name="connsiteX5" fmla="*/ 1587843 w 1983259"/>
              <a:gd name="connsiteY5" fmla="*/ 92675 h 994718"/>
              <a:gd name="connsiteX6" fmla="*/ 1983259 w 1983259"/>
              <a:gd name="connsiteY6" fmla="*/ 0 h 994718"/>
              <a:gd name="connsiteX7" fmla="*/ 1964724 w 1983259"/>
              <a:gd name="connsiteY7" fmla="*/ 994718 h 994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83259" h="994718">
                <a:moveTo>
                  <a:pt x="6178" y="988540"/>
                </a:moveTo>
                <a:lnTo>
                  <a:pt x="0" y="611659"/>
                </a:lnTo>
                <a:lnTo>
                  <a:pt x="389238" y="327454"/>
                </a:lnTo>
                <a:lnTo>
                  <a:pt x="827903" y="778475"/>
                </a:lnTo>
                <a:lnTo>
                  <a:pt x="1241854" y="642551"/>
                </a:lnTo>
                <a:lnTo>
                  <a:pt x="1587843" y="92675"/>
                </a:lnTo>
                <a:lnTo>
                  <a:pt x="1983259" y="0"/>
                </a:lnTo>
                <a:lnTo>
                  <a:pt x="1964724" y="994718"/>
                </a:lnTo>
              </a:path>
            </a:pathLst>
          </a:custGeom>
          <a:solidFill>
            <a:srgbClr val="00B0F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561" name="Picture 2">
            <a:extLst>
              <a:ext uri="{FF2B5EF4-FFF2-40B4-BE49-F238E27FC236}">
                <a16:creationId xmlns:a16="http://schemas.microsoft.com/office/drawing/2014/main" id="{AD220422-5BBE-BF6B-3557-69911A295AF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668725" y="2299135"/>
            <a:ext cx="814968" cy="11219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62" name="그룹 561">
            <a:extLst>
              <a:ext uri="{FF2B5EF4-FFF2-40B4-BE49-F238E27FC236}">
                <a16:creationId xmlns:a16="http://schemas.microsoft.com/office/drawing/2014/main" id="{59041A10-2EC5-32A3-9821-20DE6D9308E6}"/>
              </a:ext>
            </a:extLst>
          </p:cNvPr>
          <p:cNvGrpSpPr/>
          <p:nvPr/>
        </p:nvGrpSpPr>
        <p:grpSpPr>
          <a:xfrm>
            <a:off x="-8896558" y="1684419"/>
            <a:ext cx="3257287" cy="220368"/>
            <a:chOff x="-5682317" y="40724"/>
            <a:chExt cx="3257287" cy="220368"/>
          </a:xfrm>
        </p:grpSpPr>
        <p:sp>
          <p:nvSpPr>
            <p:cNvPr id="563" name="TextBox 562">
              <a:extLst>
                <a:ext uri="{FF2B5EF4-FFF2-40B4-BE49-F238E27FC236}">
                  <a16:creationId xmlns:a16="http://schemas.microsoft.com/office/drawing/2014/main" id="{854C3904-0874-DA49-580B-26FB8717C215}"/>
                </a:ext>
              </a:extLst>
            </p:cNvPr>
            <p:cNvSpPr txBox="1"/>
            <p:nvPr/>
          </p:nvSpPr>
          <p:spPr>
            <a:xfrm>
              <a:off x="-5682317" y="79177"/>
              <a:ext cx="3257287" cy="14978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ko-KR" altLang="en-US" sz="900" b="1" dirty="0"/>
                <a:t>학습 수준은              하고</a:t>
              </a:r>
              <a:r>
                <a:rPr lang="en-US" altLang="ko-KR" sz="900" b="1" dirty="0"/>
                <a:t>,</a:t>
              </a:r>
              <a:r>
                <a:rPr lang="ko-KR" altLang="en-US" sz="900" b="1" dirty="0"/>
                <a:t> 학습량은            인편입니다</a:t>
              </a:r>
              <a:r>
                <a:rPr lang="en-US" altLang="ko-KR" sz="900" b="1" dirty="0"/>
                <a:t>.</a:t>
              </a:r>
              <a:r>
                <a:rPr lang="ko-KR" altLang="en-US" sz="900" b="1" dirty="0"/>
                <a:t> </a:t>
              </a:r>
              <a:endParaRPr lang="en-US" altLang="ko-KR" sz="800" dirty="0"/>
            </a:p>
          </p:txBody>
        </p:sp>
        <p:sp>
          <p:nvSpPr>
            <p:cNvPr id="564" name="사각형: 둥근 모서리 563">
              <a:extLst>
                <a:ext uri="{FF2B5EF4-FFF2-40B4-BE49-F238E27FC236}">
                  <a16:creationId xmlns:a16="http://schemas.microsoft.com/office/drawing/2014/main" id="{D80C4E9B-9E57-602D-31A3-A521811FE85C}"/>
                </a:ext>
              </a:extLst>
            </p:cNvPr>
            <p:cNvSpPr/>
            <p:nvPr/>
          </p:nvSpPr>
          <p:spPr>
            <a:xfrm>
              <a:off x="-4832474" y="43894"/>
              <a:ext cx="379549" cy="217198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ctr" anchorCtr="0">
              <a:noAutofit/>
            </a:bodyPr>
            <a:lstStyle/>
            <a:p>
              <a:pPr algn="ctr" defTabSz="914309"/>
              <a:r>
                <a:rPr kumimoji="1" lang="ko-KR" altLang="en-US" sz="700" b="1" dirty="0">
                  <a:solidFill>
                    <a:srgbClr val="FFFFFF"/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우수</a:t>
              </a:r>
            </a:p>
          </p:txBody>
        </p:sp>
        <p:sp>
          <p:nvSpPr>
            <p:cNvPr id="565" name="사각형: 둥근 모서리 564">
              <a:extLst>
                <a:ext uri="{FF2B5EF4-FFF2-40B4-BE49-F238E27FC236}">
                  <a16:creationId xmlns:a16="http://schemas.microsoft.com/office/drawing/2014/main" id="{AE97F581-2E0E-71AC-77EA-D400E67E5992}"/>
                </a:ext>
              </a:extLst>
            </p:cNvPr>
            <p:cNvSpPr/>
            <p:nvPr/>
          </p:nvSpPr>
          <p:spPr>
            <a:xfrm>
              <a:off x="-3564741" y="40724"/>
              <a:ext cx="359443" cy="217198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ctr" anchorCtr="0">
              <a:noAutofit/>
            </a:bodyPr>
            <a:lstStyle/>
            <a:p>
              <a:pPr algn="ctr" defTabSz="914309"/>
              <a:r>
                <a:rPr kumimoji="1" lang="ko-KR" altLang="en-US" sz="700" b="1" dirty="0">
                  <a:solidFill>
                    <a:srgbClr val="FFFFFF"/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보통</a:t>
              </a:r>
            </a:p>
          </p:txBody>
        </p:sp>
      </p:grpSp>
      <p:sp>
        <p:nvSpPr>
          <p:cNvPr id="566" name="타원 565">
            <a:extLst>
              <a:ext uri="{FF2B5EF4-FFF2-40B4-BE49-F238E27FC236}">
                <a16:creationId xmlns:a16="http://schemas.microsoft.com/office/drawing/2014/main" id="{4DAFC668-7766-EF95-594F-F1E32A93D65C}"/>
              </a:ext>
            </a:extLst>
          </p:cNvPr>
          <p:cNvSpPr/>
          <p:nvPr/>
        </p:nvSpPr>
        <p:spPr>
          <a:xfrm>
            <a:off x="-8004229" y="2623267"/>
            <a:ext cx="70030" cy="81935"/>
          </a:xfrm>
          <a:prstGeom prst="ellipse">
            <a:avLst/>
          </a:prstGeom>
          <a:solidFill>
            <a:schemeClr val="bg1"/>
          </a:solidFill>
          <a:ln w="63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567" name="타원 566">
            <a:extLst>
              <a:ext uri="{FF2B5EF4-FFF2-40B4-BE49-F238E27FC236}">
                <a16:creationId xmlns:a16="http://schemas.microsoft.com/office/drawing/2014/main" id="{16034ED2-1062-3F17-606B-AEA8EDE3C785}"/>
              </a:ext>
            </a:extLst>
          </p:cNvPr>
          <p:cNvSpPr/>
          <p:nvPr/>
        </p:nvSpPr>
        <p:spPr>
          <a:xfrm>
            <a:off x="-7407567" y="3017132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568" name="타원 567">
            <a:extLst>
              <a:ext uri="{FF2B5EF4-FFF2-40B4-BE49-F238E27FC236}">
                <a16:creationId xmlns:a16="http://schemas.microsoft.com/office/drawing/2014/main" id="{EFAE7205-FBC5-CA77-4CC9-55DDB68BFA80}"/>
              </a:ext>
            </a:extLst>
          </p:cNvPr>
          <p:cNvSpPr/>
          <p:nvPr/>
        </p:nvSpPr>
        <p:spPr>
          <a:xfrm>
            <a:off x="-6801254" y="2697821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569" name="타원 568">
            <a:extLst>
              <a:ext uri="{FF2B5EF4-FFF2-40B4-BE49-F238E27FC236}">
                <a16:creationId xmlns:a16="http://schemas.microsoft.com/office/drawing/2014/main" id="{FFE3ACA3-9ECA-CE48-8756-79E14F9F82BA}"/>
              </a:ext>
            </a:extLst>
          </p:cNvPr>
          <p:cNvSpPr/>
          <p:nvPr/>
        </p:nvSpPr>
        <p:spPr>
          <a:xfrm>
            <a:off x="-6148251" y="2292838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570" name="타원 569">
            <a:extLst>
              <a:ext uri="{FF2B5EF4-FFF2-40B4-BE49-F238E27FC236}">
                <a16:creationId xmlns:a16="http://schemas.microsoft.com/office/drawing/2014/main" id="{B8821934-B95D-8C17-A190-DEDFCEA380E1}"/>
              </a:ext>
            </a:extLst>
          </p:cNvPr>
          <p:cNvSpPr/>
          <p:nvPr/>
        </p:nvSpPr>
        <p:spPr>
          <a:xfrm>
            <a:off x="-8661808" y="3015198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571" name="타원 570">
            <a:extLst>
              <a:ext uri="{FF2B5EF4-FFF2-40B4-BE49-F238E27FC236}">
                <a16:creationId xmlns:a16="http://schemas.microsoft.com/office/drawing/2014/main" id="{9E63E629-A89E-38C1-27FA-0A63AAF88AED}"/>
              </a:ext>
            </a:extLst>
          </p:cNvPr>
          <p:cNvSpPr/>
          <p:nvPr/>
        </p:nvSpPr>
        <p:spPr>
          <a:xfrm>
            <a:off x="-8017588" y="2822956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572" name="타원 571">
            <a:extLst>
              <a:ext uri="{FF2B5EF4-FFF2-40B4-BE49-F238E27FC236}">
                <a16:creationId xmlns:a16="http://schemas.microsoft.com/office/drawing/2014/main" id="{FC493621-F8B5-FE25-CBF8-B65CB730EF56}"/>
              </a:ext>
            </a:extLst>
          </p:cNvPr>
          <p:cNvSpPr/>
          <p:nvPr/>
        </p:nvSpPr>
        <p:spPr>
          <a:xfrm>
            <a:off x="-7408179" y="3208685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573" name="타원 572">
            <a:extLst>
              <a:ext uri="{FF2B5EF4-FFF2-40B4-BE49-F238E27FC236}">
                <a16:creationId xmlns:a16="http://schemas.microsoft.com/office/drawing/2014/main" id="{B026E8D9-286C-DAF7-91AA-C018773ED549}"/>
              </a:ext>
            </a:extLst>
          </p:cNvPr>
          <p:cNvSpPr/>
          <p:nvPr/>
        </p:nvSpPr>
        <p:spPr>
          <a:xfrm>
            <a:off x="-6801254" y="2931557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574" name="타원 573">
            <a:extLst>
              <a:ext uri="{FF2B5EF4-FFF2-40B4-BE49-F238E27FC236}">
                <a16:creationId xmlns:a16="http://schemas.microsoft.com/office/drawing/2014/main" id="{8B7E27E1-AFEA-8219-9440-85D095709A20}"/>
              </a:ext>
            </a:extLst>
          </p:cNvPr>
          <p:cNvSpPr/>
          <p:nvPr/>
        </p:nvSpPr>
        <p:spPr>
          <a:xfrm>
            <a:off x="-6148251" y="2482445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grpSp>
        <p:nvGrpSpPr>
          <p:cNvPr id="575" name="그룹 574">
            <a:extLst>
              <a:ext uri="{FF2B5EF4-FFF2-40B4-BE49-F238E27FC236}">
                <a16:creationId xmlns:a16="http://schemas.microsoft.com/office/drawing/2014/main" id="{0FE1AF25-2193-E4BC-65E5-C1363FC15539}"/>
              </a:ext>
            </a:extLst>
          </p:cNvPr>
          <p:cNvGrpSpPr/>
          <p:nvPr/>
        </p:nvGrpSpPr>
        <p:grpSpPr>
          <a:xfrm>
            <a:off x="-7901858" y="2033329"/>
            <a:ext cx="1275847" cy="212167"/>
            <a:chOff x="1257832" y="2073004"/>
            <a:chExt cx="1275847" cy="212167"/>
          </a:xfrm>
        </p:grpSpPr>
        <p:sp>
          <p:nvSpPr>
            <p:cNvPr id="576" name="TextBox 575">
              <a:extLst>
                <a:ext uri="{FF2B5EF4-FFF2-40B4-BE49-F238E27FC236}">
                  <a16:creationId xmlns:a16="http://schemas.microsoft.com/office/drawing/2014/main" id="{564A0999-0726-E5C1-B54B-2AF591FD4265}"/>
                </a:ext>
              </a:extLst>
            </p:cNvPr>
            <p:cNvSpPr txBox="1"/>
            <p:nvPr/>
          </p:nvSpPr>
          <p:spPr>
            <a:xfrm>
              <a:off x="1400054" y="2073004"/>
              <a:ext cx="37510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altLang="ko-KR" sz="500" dirty="0"/>
                <a:t>2-1 </a:t>
              </a:r>
              <a:r>
                <a:rPr lang="ko-KR" altLang="en-US" sz="500" dirty="0"/>
                <a:t>누적진단</a:t>
              </a:r>
              <a:endParaRPr lang="en-US" altLang="ko-KR" sz="500" dirty="0"/>
            </a:p>
          </p:txBody>
        </p:sp>
        <p:sp>
          <p:nvSpPr>
            <p:cNvPr id="577" name="타원 576">
              <a:extLst>
                <a:ext uri="{FF2B5EF4-FFF2-40B4-BE49-F238E27FC236}">
                  <a16:creationId xmlns:a16="http://schemas.microsoft.com/office/drawing/2014/main" id="{838A0F31-1AA8-22CA-6EF7-A24DDC379F27}"/>
                </a:ext>
              </a:extLst>
            </p:cNvPr>
            <p:cNvSpPr/>
            <p:nvPr/>
          </p:nvSpPr>
          <p:spPr>
            <a:xfrm>
              <a:off x="1257832" y="2078524"/>
              <a:ext cx="70030" cy="7003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578" name="타원 577">
              <a:extLst>
                <a:ext uri="{FF2B5EF4-FFF2-40B4-BE49-F238E27FC236}">
                  <a16:creationId xmlns:a16="http://schemas.microsoft.com/office/drawing/2014/main" id="{0EE20DBA-2155-1CB4-B5E4-7CF625A25C1D}"/>
                </a:ext>
              </a:extLst>
            </p:cNvPr>
            <p:cNvSpPr/>
            <p:nvPr/>
          </p:nvSpPr>
          <p:spPr>
            <a:xfrm>
              <a:off x="1839028" y="2074379"/>
              <a:ext cx="70030" cy="7003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579" name="TextBox 578">
              <a:extLst>
                <a:ext uri="{FF2B5EF4-FFF2-40B4-BE49-F238E27FC236}">
                  <a16:creationId xmlns:a16="http://schemas.microsoft.com/office/drawing/2014/main" id="{DEAB7E62-A306-52EB-B9CD-83DBF45FA097}"/>
                </a:ext>
              </a:extLst>
            </p:cNvPr>
            <p:cNvSpPr txBox="1"/>
            <p:nvPr/>
          </p:nvSpPr>
          <p:spPr>
            <a:xfrm>
              <a:off x="1953392" y="2076835"/>
              <a:ext cx="580287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/>
                <a:t>과목 평균 누적 진단</a:t>
              </a:r>
              <a:endParaRPr lang="en-US" altLang="ko-KR" sz="500" dirty="0"/>
            </a:p>
          </p:txBody>
        </p:sp>
        <p:sp>
          <p:nvSpPr>
            <p:cNvPr id="580" name="TextBox 579">
              <a:extLst>
                <a:ext uri="{FF2B5EF4-FFF2-40B4-BE49-F238E27FC236}">
                  <a16:creationId xmlns:a16="http://schemas.microsoft.com/office/drawing/2014/main" id="{7BB42ED9-2D24-757A-C4C8-2A7124E2F806}"/>
                </a:ext>
              </a:extLst>
            </p:cNvPr>
            <p:cNvSpPr txBox="1"/>
            <p:nvPr/>
          </p:nvSpPr>
          <p:spPr>
            <a:xfrm>
              <a:off x="1400054" y="2204396"/>
              <a:ext cx="461665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altLang="ko-KR" sz="500" dirty="0">
                  <a:solidFill>
                    <a:schemeClr val="bg1">
                      <a:lumMod val="75000"/>
                    </a:schemeClr>
                  </a:solidFill>
                </a:rPr>
                <a:t>2-1 </a:t>
              </a:r>
              <a:r>
                <a:rPr lang="ko-KR" altLang="en-US" sz="500" dirty="0">
                  <a:solidFill>
                    <a:schemeClr val="bg1">
                      <a:lumMod val="75000"/>
                    </a:schemeClr>
                  </a:solidFill>
                </a:rPr>
                <a:t>누적 학습량</a:t>
              </a:r>
              <a:endParaRPr lang="en-US" altLang="ko-KR" sz="500" dirty="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581" name="타원 580">
              <a:extLst>
                <a:ext uri="{FF2B5EF4-FFF2-40B4-BE49-F238E27FC236}">
                  <a16:creationId xmlns:a16="http://schemas.microsoft.com/office/drawing/2014/main" id="{8A535C35-EC57-EAA8-685A-D9151536D6AA}"/>
                </a:ext>
              </a:extLst>
            </p:cNvPr>
            <p:cNvSpPr/>
            <p:nvPr/>
          </p:nvSpPr>
          <p:spPr>
            <a:xfrm>
              <a:off x="1257832" y="2209916"/>
              <a:ext cx="70030" cy="7003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rgbClr val="74DFD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582" name="타원 581">
              <a:extLst>
                <a:ext uri="{FF2B5EF4-FFF2-40B4-BE49-F238E27FC236}">
                  <a16:creationId xmlns:a16="http://schemas.microsoft.com/office/drawing/2014/main" id="{6061C768-B5AF-75BC-31CE-048F0C401CC2}"/>
                </a:ext>
              </a:extLst>
            </p:cNvPr>
            <p:cNvSpPr/>
            <p:nvPr/>
          </p:nvSpPr>
          <p:spPr>
            <a:xfrm>
              <a:off x="1899040" y="2205771"/>
              <a:ext cx="70030" cy="7003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rgbClr val="ED7D3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583" name="TextBox 582">
              <a:extLst>
                <a:ext uri="{FF2B5EF4-FFF2-40B4-BE49-F238E27FC236}">
                  <a16:creationId xmlns:a16="http://schemas.microsoft.com/office/drawing/2014/main" id="{195B3D2D-F53E-D1EE-AFDD-C2FE52FFC390}"/>
                </a:ext>
              </a:extLst>
            </p:cNvPr>
            <p:cNvSpPr txBox="1"/>
            <p:nvPr/>
          </p:nvSpPr>
          <p:spPr>
            <a:xfrm>
              <a:off x="2013404" y="2208227"/>
              <a:ext cx="493725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>
                  <a:solidFill>
                    <a:schemeClr val="bg1">
                      <a:lumMod val="75000"/>
                    </a:schemeClr>
                  </a:solidFill>
                </a:rPr>
                <a:t>과목 평균 학습량</a:t>
              </a:r>
              <a:endParaRPr lang="en-US" altLang="ko-KR" sz="500" dirty="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584" name="타원 583">
              <a:extLst>
                <a:ext uri="{FF2B5EF4-FFF2-40B4-BE49-F238E27FC236}">
                  <a16:creationId xmlns:a16="http://schemas.microsoft.com/office/drawing/2014/main" id="{D4700125-7513-C43D-FF71-4B2475742FC0}"/>
                </a:ext>
              </a:extLst>
            </p:cNvPr>
            <p:cNvSpPr/>
            <p:nvPr/>
          </p:nvSpPr>
          <p:spPr>
            <a:xfrm>
              <a:off x="1257832" y="2210326"/>
              <a:ext cx="70030" cy="70030"/>
            </a:xfrm>
            <a:prstGeom prst="ellipse">
              <a:avLst/>
            </a:prstGeom>
            <a:solidFill>
              <a:schemeClr val="bg1">
                <a:alpha val="75000"/>
              </a:schemeClr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585" name="타원 584">
              <a:extLst>
                <a:ext uri="{FF2B5EF4-FFF2-40B4-BE49-F238E27FC236}">
                  <a16:creationId xmlns:a16="http://schemas.microsoft.com/office/drawing/2014/main" id="{A98F06A3-AD70-EEAB-5378-B49E2B72D58B}"/>
                </a:ext>
              </a:extLst>
            </p:cNvPr>
            <p:cNvSpPr/>
            <p:nvPr/>
          </p:nvSpPr>
          <p:spPr>
            <a:xfrm>
              <a:off x="1899040" y="2206409"/>
              <a:ext cx="70030" cy="70030"/>
            </a:xfrm>
            <a:prstGeom prst="ellipse">
              <a:avLst/>
            </a:prstGeom>
            <a:solidFill>
              <a:schemeClr val="bg1">
                <a:alpha val="75000"/>
              </a:schemeClr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</p:grpSp>
      <p:sp>
        <p:nvSpPr>
          <p:cNvPr id="586" name="TextBox 585">
            <a:extLst>
              <a:ext uri="{FF2B5EF4-FFF2-40B4-BE49-F238E27FC236}">
                <a16:creationId xmlns:a16="http://schemas.microsoft.com/office/drawing/2014/main" id="{B2D6D244-BFA3-7508-5E11-8C3C408AA73E}"/>
              </a:ext>
            </a:extLst>
          </p:cNvPr>
          <p:cNvSpPr txBox="1"/>
          <p:nvPr/>
        </p:nvSpPr>
        <p:spPr>
          <a:xfrm>
            <a:off x="-8846441" y="1498862"/>
            <a:ext cx="10708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전 과목 누적 진단 결과</a:t>
            </a:r>
            <a:endParaRPr kumimoji="1" lang="x-none" altLang="en-US" sz="800" b="1" dirty="0"/>
          </a:p>
        </p:txBody>
      </p:sp>
      <p:pic>
        <p:nvPicPr>
          <p:cNvPr id="587" name="Graphic 11">
            <a:extLst>
              <a:ext uri="{FF2B5EF4-FFF2-40B4-BE49-F238E27FC236}">
                <a16:creationId xmlns:a16="http://schemas.microsoft.com/office/drawing/2014/main" id="{9ACB5CB8-DC06-8CE0-B76F-3EFB4C5FF63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-7761238" y="1478907"/>
            <a:ext cx="155002" cy="155002"/>
          </a:xfrm>
          <a:prstGeom prst="rect">
            <a:avLst/>
          </a:prstGeom>
        </p:spPr>
      </p:pic>
      <p:sp>
        <p:nvSpPr>
          <p:cNvPr id="588" name="직사각형 587">
            <a:extLst>
              <a:ext uri="{FF2B5EF4-FFF2-40B4-BE49-F238E27FC236}">
                <a16:creationId xmlns:a16="http://schemas.microsoft.com/office/drawing/2014/main" id="{7D880C2D-BF22-5569-6E80-7A7500EE2316}"/>
              </a:ext>
            </a:extLst>
          </p:cNvPr>
          <p:cNvSpPr/>
          <p:nvPr/>
        </p:nvSpPr>
        <p:spPr>
          <a:xfrm>
            <a:off x="-4495962" y="1431126"/>
            <a:ext cx="4019242" cy="2384282"/>
          </a:xfrm>
          <a:prstGeom prst="rect">
            <a:avLst/>
          </a:prstGeom>
          <a:noFill/>
          <a:ln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89" name="그룹 43">
            <a:extLst>
              <a:ext uri="{FF2B5EF4-FFF2-40B4-BE49-F238E27FC236}">
                <a16:creationId xmlns:a16="http://schemas.microsoft.com/office/drawing/2014/main" id="{A845815E-7B17-0062-74A4-78EBA4547713}"/>
              </a:ext>
            </a:extLst>
          </p:cNvPr>
          <p:cNvGrpSpPr/>
          <p:nvPr/>
        </p:nvGrpSpPr>
        <p:grpSpPr>
          <a:xfrm>
            <a:off x="-3431545" y="1878645"/>
            <a:ext cx="1890410" cy="1489246"/>
            <a:chOff x="540590" y="2074634"/>
            <a:chExt cx="2873511" cy="2355930"/>
          </a:xfrm>
        </p:grpSpPr>
        <p:sp>
          <p:nvSpPr>
            <p:cNvPr id="590" name="TextBox 53">
              <a:extLst>
                <a:ext uri="{FF2B5EF4-FFF2-40B4-BE49-F238E27FC236}">
                  <a16:creationId xmlns:a16="http://schemas.microsoft.com/office/drawing/2014/main" id="{00109A27-D38E-0B13-2A7F-3E0EF4A84823}"/>
                </a:ext>
              </a:extLst>
            </p:cNvPr>
            <p:cNvSpPr txBox="1"/>
            <p:nvPr/>
          </p:nvSpPr>
          <p:spPr>
            <a:xfrm>
              <a:off x="1717142" y="2074634"/>
              <a:ext cx="717022" cy="40703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600" b="1"/>
                <a:t>국어</a:t>
              </a:r>
              <a:endParaRPr lang="en-US" altLang="ko-KR" sz="600" b="1"/>
            </a:p>
          </p:txBody>
        </p:sp>
        <p:sp>
          <p:nvSpPr>
            <p:cNvPr id="591" name="TextBox 53">
              <a:extLst>
                <a:ext uri="{FF2B5EF4-FFF2-40B4-BE49-F238E27FC236}">
                  <a16:creationId xmlns:a16="http://schemas.microsoft.com/office/drawing/2014/main" id="{8264F511-E3A8-5260-AF9A-111456CFA653}"/>
                </a:ext>
              </a:extLst>
            </p:cNvPr>
            <p:cNvSpPr txBox="1"/>
            <p:nvPr/>
          </p:nvSpPr>
          <p:spPr>
            <a:xfrm>
              <a:off x="540590" y="2859785"/>
              <a:ext cx="717022" cy="40703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600" b="1"/>
                <a:t>수학</a:t>
              </a:r>
              <a:endParaRPr lang="en-US" altLang="ko-KR" sz="600" b="1"/>
            </a:p>
          </p:txBody>
        </p:sp>
        <p:sp>
          <p:nvSpPr>
            <p:cNvPr id="592" name="TextBox 53">
              <a:extLst>
                <a:ext uri="{FF2B5EF4-FFF2-40B4-BE49-F238E27FC236}">
                  <a16:creationId xmlns:a16="http://schemas.microsoft.com/office/drawing/2014/main" id="{56F3D9CE-D13B-9BDF-7AF1-99251FE30BBE}"/>
                </a:ext>
              </a:extLst>
            </p:cNvPr>
            <p:cNvSpPr txBox="1"/>
            <p:nvPr/>
          </p:nvSpPr>
          <p:spPr>
            <a:xfrm>
              <a:off x="1066224" y="4010018"/>
              <a:ext cx="717022" cy="40703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600" b="1"/>
                <a:t>사회</a:t>
              </a:r>
              <a:endParaRPr lang="en-US" altLang="ko-KR" sz="600" b="1"/>
            </a:p>
          </p:txBody>
        </p:sp>
        <p:sp>
          <p:nvSpPr>
            <p:cNvPr id="593" name="TextBox 53">
              <a:extLst>
                <a:ext uri="{FF2B5EF4-FFF2-40B4-BE49-F238E27FC236}">
                  <a16:creationId xmlns:a16="http://schemas.microsoft.com/office/drawing/2014/main" id="{EBC11796-A146-C269-0B2D-D86D211735AC}"/>
                </a:ext>
              </a:extLst>
            </p:cNvPr>
            <p:cNvSpPr txBox="1"/>
            <p:nvPr/>
          </p:nvSpPr>
          <p:spPr>
            <a:xfrm>
              <a:off x="2356464" y="4023530"/>
              <a:ext cx="717022" cy="40703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600" b="1"/>
                <a:t>과학</a:t>
              </a:r>
              <a:endParaRPr lang="en-US" altLang="ko-KR" sz="600" b="1"/>
            </a:p>
          </p:txBody>
        </p:sp>
        <p:sp>
          <p:nvSpPr>
            <p:cNvPr id="594" name="TextBox 53">
              <a:extLst>
                <a:ext uri="{FF2B5EF4-FFF2-40B4-BE49-F238E27FC236}">
                  <a16:creationId xmlns:a16="http://schemas.microsoft.com/office/drawing/2014/main" id="{68FFBB92-8D4C-93C1-B11C-D55962022A3D}"/>
                </a:ext>
              </a:extLst>
            </p:cNvPr>
            <p:cNvSpPr txBox="1"/>
            <p:nvPr/>
          </p:nvSpPr>
          <p:spPr>
            <a:xfrm>
              <a:off x="2697079" y="2834069"/>
              <a:ext cx="717022" cy="40703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600" b="1"/>
                <a:t>영어</a:t>
              </a:r>
              <a:endParaRPr lang="en-US" altLang="ko-KR" sz="600" b="1"/>
            </a:p>
          </p:txBody>
        </p:sp>
        <p:sp>
          <p:nvSpPr>
            <p:cNvPr id="595" name="정오각형[R] 145">
              <a:extLst>
                <a:ext uri="{FF2B5EF4-FFF2-40B4-BE49-F238E27FC236}">
                  <a16:creationId xmlns:a16="http://schemas.microsoft.com/office/drawing/2014/main" id="{910B41CB-872C-4512-BB96-0D0DE02F1945}"/>
                </a:ext>
              </a:extLst>
            </p:cNvPr>
            <p:cNvSpPr/>
            <p:nvPr/>
          </p:nvSpPr>
          <p:spPr>
            <a:xfrm>
              <a:off x="1139479" y="2345594"/>
              <a:ext cx="1676659" cy="1664422"/>
            </a:xfrm>
            <a:prstGeom prst="pentagon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ko-KR" altLang="en-US" sz="1050"/>
            </a:p>
          </p:txBody>
        </p:sp>
        <p:sp>
          <p:nvSpPr>
            <p:cNvPr id="596" name="정오각형[R] 3">
              <a:extLst>
                <a:ext uri="{FF2B5EF4-FFF2-40B4-BE49-F238E27FC236}">
                  <a16:creationId xmlns:a16="http://schemas.microsoft.com/office/drawing/2014/main" id="{FCACDFBF-F785-E1D5-E1B7-8861776F0EC6}"/>
                </a:ext>
              </a:extLst>
            </p:cNvPr>
            <p:cNvSpPr/>
            <p:nvPr/>
          </p:nvSpPr>
          <p:spPr>
            <a:xfrm>
              <a:off x="1409671" y="2372429"/>
              <a:ext cx="916704" cy="1482543"/>
            </a:xfrm>
            <a:custGeom>
              <a:avLst/>
              <a:gdLst>
                <a:gd name="connsiteX0" fmla="*/ 2 w 1499607"/>
                <a:gd name="connsiteY0" fmla="*/ 587300 h 1537575"/>
                <a:gd name="connsiteX1" fmla="*/ 749804 w 1499607"/>
                <a:gd name="connsiteY1" fmla="*/ 0 h 1537575"/>
                <a:gd name="connsiteX2" fmla="*/ 1499605 w 1499607"/>
                <a:gd name="connsiteY2" fmla="*/ 587300 h 1537575"/>
                <a:gd name="connsiteX3" fmla="*/ 1213207 w 1499607"/>
                <a:gd name="connsiteY3" fmla="*/ 1537571 h 1537575"/>
                <a:gd name="connsiteX4" fmla="*/ 286400 w 1499607"/>
                <a:gd name="connsiteY4" fmla="*/ 1537571 h 1537575"/>
                <a:gd name="connsiteX5" fmla="*/ 2 w 1499607"/>
                <a:gd name="connsiteY5" fmla="*/ 587300 h 1537575"/>
                <a:gd name="connsiteX0" fmla="*/ 0 w 1276238"/>
                <a:gd name="connsiteY0" fmla="*/ 754824 h 1537571"/>
                <a:gd name="connsiteX1" fmla="*/ 526437 w 1276238"/>
                <a:gd name="connsiteY1" fmla="*/ 0 h 1537571"/>
                <a:gd name="connsiteX2" fmla="*/ 1276238 w 1276238"/>
                <a:gd name="connsiteY2" fmla="*/ 587300 h 1537571"/>
                <a:gd name="connsiteX3" fmla="*/ 989840 w 1276238"/>
                <a:gd name="connsiteY3" fmla="*/ 1537571 h 1537571"/>
                <a:gd name="connsiteX4" fmla="*/ 63033 w 1276238"/>
                <a:gd name="connsiteY4" fmla="*/ 1537571 h 1537571"/>
                <a:gd name="connsiteX5" fmla="*/ 0 w 1276238"/>
                <a:gd name="connsiteY5" fmla="*/ 754824 h 1537571"/>
                <a:gd name="connsiteX0" fmla="*/ 0 w 1276238"/>
                <a:gd name="connsiteY0" fmla="*/ 915367 h 1698114"/>
                <a:gd name="connsiteX1" fmla="*/ 491537 w 1276238"/>
                <a:gd name="connsiteY1" fmla="*/ 0 h 1698114"/>
                <a:gd name="connsiteX2" fmla="*/ 1276238 w 1276238"/>
                <a:gd name="connsiteY2" fmla="*/ 747843 h 1698114"/>
                <a:gd name="connsiteX3" fmla="*/ 989840 w 1276238"/>
                <a:gd name="connsiteY3" fmla="*/ 1698114 h 1698114"/>
                <a:gd name="connsiteX4" fmla="*/ 63033 w 1276238"/>
                <a:gd name="connsiteY4" fmla="*/ 1698114 h 1698114"/>
                <a:gd name="connsiteX5" fmla="*/ 0 w 1276238"/>
                <a:gd name="connsiteY5" fmla="*/ 915367 h 1698114"/>
                <a:gd name="connsiteX0" fmla="*/ 0 w 989840"/>
                <a:gd name="connsiteY0" fmla="*/ 915367 h 1698114"/>
                <a:gd name="connsiteX1" fmla="*/ 491537 w 989840"/>
                <a:gd name="connsiteY1" fmla="*/ 0 h 1698114"/>
                <a:gd name="connsiteX2" fmla="*/ 836489 w 989840"/>
                <a:gd name="connsiteY2" fmla="*/ 894426 h 1698114"/>
                <a:gd name="connsiteX3" fmla="*/ 989840 w 989840"/>
                <a:gd name="connsiteY3" fmla="*/ 1698114 h 1698114"/>
                <a:gd name="connsiteX4" fmla="*/ 63033 w 989840"/>
                <a:gd name="connsiteY4" fmla="*/ 1698114 h 1698114"/>
                <a:gd name="connsiteX5" fmla="*/ 0 w 989840"/>
                <a:gd name="connsiteY5" fmla="*/ 915367 h 1698114"/>
                <a:gd name="connsiteX0" fmla="*/ 76570 w 1066410"/>
                <a:gd name="connsiteY0" fmla="*/ 915367 h 1879598"/>
                <a:gd name="connsiteX1" fmla="*/ 568107 w 1066410"/>
                <a:gd name="connsiteY1" fmla="*/ 0 h 1879598"/>
                <a:gd name="connsiteX2" fmla="*/ 913059 w 1066410"/>
                <a:gd name="connsiteY2" fmla="*/ 894426 h 1879598"/>
                <a:gd name="connsiteX3" fmla="*/ 1066410 w 1066410"/>
                <a:gd name="connsiteY3" fmla="*/ 1698114 h 1879598"/>
                <a:gd name="connsiteX4" fmla="*/ 0 w 1066410"/>
                <a:gd name="connsiteY4" fmla="*/ 1879598 h 1879598"/>
                <a:gd name="connsiteX5" fmla="*/ 76570 w 1066410"/>
                <a:gd name="connsiteY5" fmla="*/ 915367 h 1879598"/>
                <a:gd name="connsiteX0" fmla="*/ 76570 w 975668"/>
                <a:gd name="connsiteY0" fmla="*/ 915367 h 1879598"/>
                <a:gd name="connsiteX1" fmla="*/ 568107 w 975668"/>
                <a:gd name="connsiteY1" fmla="*/ 0 h 1879598"/>
                <a:gd name="connsiteX2" fmla="*/ 913059 w 975668"/>
                <a:gd name="connsiteY2" fmla="*/ 894426 h 1879598"/>
                <a:gd name="connsiteX3" fmla="*/ 975668 w 975668"/>
                <a:gd name="connsiteY3" fmla="*/ 1516630 h 1879598"/>
                <a:gd name="connsiteX4" fmla="*/ 0 w 975668"/>
                <a:gd name="connsiteY4" fmla="*/ 1879598 h 1879598"/>
                <a:gd name="connsiteX5" fmla="*/ 76570 w 975668"/>
                <a:gd name="connsiteY5" fmla="*/ 915367 h 1879598"/>
                <a:gd name="connsiteX0" fmla="*/ 0 w 899098"/>
                <a:gd name="connsiteY0" fmla="*/ 915367 h 1691134"/>
                <a:gd name="connsiteX1" fmla="*/ 491537 w 899098"/>
                <a:gd name="connsiteY1" fmla="*/ 0 h 1691134"/>
                <a:gd name="connsiteX2" fmla="*/ 836489 w 899098"/>
                <a:gd name="connsiteY2" fmla="*/ 894426 h 1691134"/>
                <a:gd name="connsiteX3" fmla="*/ 899098 w 899098"/>
                <a:gd name="connsiteY3" fmla="*/ 1516630 h 1691134"/>
                <a:gd name="connsiteX4" fmla="*/ 56053 w 899098"/>
                <a:gd name="connsiteY4" fmla="*/ 1691134 h 1691134"/>
                <a:gd name="connsiteX5" fmla="*/ 0 w 899098"/>
                <a:gd name="connsiteY5" fmla="*/ 915367 h 1691134"/>
                <a:gd name="connsiteX0" fmla="*/ 0 w 961919"/>
                <a:gd name="connsiteY0" fmla="*/ 838586 h 1691134"/>
                <a:gd name="connsiteX1" fmla="*/ 554358 w 961919"/>
                <a:gd name="connsiteY1" fmla="*/ 0 h 1691134"/>
                <a:gd name="connsiteX2" fmla="*/ 899310 w 961919"/>
                <a:gd name="connsiteY2" fmla="*/ 894426 h 1691134"/>
                <a:gd name="connsiteX3" fmla="*/ 961919 w 961919"/>
                <a:gd name="connsiteY3" fmla="*/ 1516630 h 1691134"/>
                <a:gd name="connsiteX4" fmla="*/ 118874 w 961919"/>
                <a:gd name="connsiteY4" fmla="*/ 1691134 h 1691134"/>
                <a:gd name="connsiteX5" fmla="*/ 0 w 961919"/>
                <a:gd name="connsiteY5" fmla="*/ 838586 h 1691134"/>
                <a:gd name="connsiteX0" fmla="*/ 0 w 961919"/>
                <a:gd name="connsiteY0" fmla="*/ 838586 h 1691134"/>
                <a:gd name="connsiteX1" fmla="*/ 554358 w 961919"/>
                <a:gd name="connsiteY1" fmla="*/ 0 h 1691134"/>
                <a:gd name="connsiteX2" fmla="*/ 955151 w 961919"/>
                <a:gd name="connsiteY2" fmla="*/ 866505 h 1691134"/>
                <a:gd name="connsiteX3" fmla="*/ 961919 w 961919"/>
                <a:gd name="connsiteY3" fmla="*/ 1516630 h 1691134"/>
                <a:gd name="connsiteX4" fmla="*/ 118874 w 961919"/>
                <a:gd name="connsiteY4" fmla="*/ 1691134 h 1691134"/>
                <a:gd name="connsiteX5" fmla="*/ 0 w 961919"/>
                <a:gd name="connsiteY5" fmla="*/ 838586 h 1691134"/>
                <a:gd name="connsiteX0" fmla="*/ 0 w 1045681"/>
                <a:gd name="connsiteY0" fmla="*/ 824626 h 1691134"/>
                <a:gd name="connsiteX1" fmla="*/ 638120 w 1045681"/>
                <a:gd name="connsiteY1" fmla="*/ 0 h 1691134"/>
                <a:gd name="connsiteX2" fmla="*/ 1038913 w 1045681"/>
                <a:gd name="connsiteY2" fmla="*/ 866505 h 1691134"/>
                <a:gd name="connsiteX3" fmla="*/ 1045681 w 1045681"/>
                <a:gd name="connsiteY3" fmla="*/ 1516630 h 1691134"/>
                <a:gd name="connsiteX4" fmla="*/ 202636 w 1045681"/>
                <a:gd name="connsiteY4" fmla="*/ 1691134 h 1691134"/>
                <a:gd name="connsiteX5" fmla="*/ 0 w 1045681"/>
                <a:gd name="connsiteY5" fmla="*/ 824626 h 1691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5681" h="1691134">
                  <a:moveTo>
                    <a:pt x="0" y="824626"/>
                  </a:moveTo>
                  <a:lnTo>
                    <a:pt x="638120" y="0"/>
                  </a:lnTo>
                  <a:lnTo>
                    <a:pt x="1038913" y="866505"/>
                  </a:lnTo>
                  <a:lnTo>
                    <a:pt x="1045681" y="1516630"/>
                  </a:lnTo>
                  <a:lnTo>
                    <a:pt x="202636" y="1691134"/>
                  </a:lnTo>
                  <a:lnTo>
                    <a:pt x="0" y="824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ko-KR" altLang="en-US" sz="1050"/>
            </a:p>
          </p:txBody>
        </p:sp>
        <p:sp>
          <p:nvSpPr>
            <p:cNvPr id="597" name="정오각형[R] 181">
              <a:extLst>
                <a:ext uri="{FF2B5EF4-FFF2-40B4-BE49-F238E27FC236}">
                  <a16:creationId xmlns:a16="http://schemas.microsoft.com/office/drawing/2014/main" id="{B595EA92-EE3D-D32A-247A-D519CB40E48B}"/>
                </a:ext>
              </a:extLst>
            </p:cNvPr>
            <p:cNvSpPr/>
            <p:nvPr/>
          </p:nvSpPr>
          <p:spPr>
            <a:xfrm>
              <a:off x="1237225" y="2464543"/>
              <a:ext cx="1478744" cy="1467951"/>
            </a:xfrm>
            <a:prstGeom prst="pentagon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ko-KR" altLang="en-US" sz="1050"/>
            </a:p>
          </p:txBody>
        </p:sp>
        <p:sp>
          <p:nvSpPr>
            <p:cNvPr id="598" name="정오각형[R] 182">
              <a:extLst>
                <a:ext uri="{FF2B5EF4-FFF2-40B4-BE49-F238E27FC236}">
                  <a16:creationId xmlns:a16="http://schemas.microsoft.com/office/drawing/2014/main" id="{E1E42E60-21CE-F206-8FCA-DBEA825AA912}"/>
                </a:ext>
              </a:extLst>
            </p:cNvPr>
            <p:cNvSpPr/>
            <p:nvPr/>
          </p:nvSpPr>
          <p:spPr>
            <a:xfrm>
              <a:off x="1346190" y="2582873"/>
              <a:ext cx="1253408" cy="1244258"/>
            </a:xfrm>
            <a:prstGeom prst="pentagon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ko-KR" altLang="en-US" sz="1050"/>
            </a:p>
          </p:txBody>
        </p:sp>
        <p:sp>
          <p:nvSpPr>
            <p:cNvPr id="599" name="정오각형[R] 3">
              <a:extLst>
                <a:ext uri="{FF2B5EF4-FFF2-40B4-BE49-F238E27FC236}">
                  <a16:creationId xmlns:a16="http://schemas.microsoft.com/office/drawing/2014/main" id="{397F8894-30A1-24D3-11B4-033169622718}"/>
                </a:ext>
              </a:extLst>
            </p:cNvPr>
            <p:cNvSpPr/>
            <p:nvPr/>
          </p:nvSpPr>
          <p:spPr>
            <a:xfrm>
              <a:off x="1155256" y="2589916"/>
              <a:ext cx="1321587" cy="1230172"/>
            </a:xfrm>
            <a:custGeom>
              <a:avLst/>
              <a:gdLst>
                <a:gd name="connsiteX0" fmla="*/ 2 w 1499607"/>
                <a:gd name="connsiteY0" fmla="*/ 587300 h 1537575"/>
                <a:gd name="connsiteX1" fmla="*/ 749804 w 1499607"/>
                <a:gd name="connsiteY1" fmla="*/ 0 h 1537575"/>
                <a:gd name="connsiteX2" fmla="*/ 1499605 w 1499607"/>
                <a:gd name="connsiteY2" fmla="*/ 587300 h 1537575"/>
                <a:gd name="connsiteX3" fmla="*/ 1213207 w 1499607"/>
                <a:gd name="connsiteY3" fmla="*/ 1537571 h 1537575"/>
                <a:gd name="connsiteX4" fmla="*/ 286400 w 1499607"/>
                <a:gd name="connsiteY4" fmla="*/ 1537571 h 1537575"/>
                <a:gd name="connsiteX5" fmla="*/ 2 w 1499607"/>
                <a:gd name="connsiteY5" fmla="*/ 587300 h 1537575"/>
                <a:gd name="connsiteX0" fmla="*/ 0 w 1276238"/>
                <a:gd name="connsiteY0" fmla="*/ 754824 h 1537571"/>
                <a:gd name="connsiteX1" fmla="*/ 526437 w 1276238"/>
                <a:gd name="connsiteY1" fmla="*/ 0 h 1537571"/>
                <a:gd name="connsiteX2" fmla="*/ 1276238 w 1276238"/>
                <a:gd name="connsiteY2" fmla="*/ 587300 h 1537571"/>
                <a:gd name="connsiteX3" fmla="*/ 989840 w 1276238"/>
                <a:gd name="connsiteY3" fmla="*/ 1537571 h 1537571"/>
                <a:gd name="connsiteX4" fmla="*/ 63033 w 1276238"/>
                <a:gd name="connsiteY4" fmla="*/ 1537571 h 1537571"/>
                <a:gd name="connsiteX5" fmla="*/ 0 w 1276238"/>
                <a:gd name="connsiteY5" fmla="*/ 754824 h 1537571"/>
                <a:gd name="connsiteX0" fmla="*/ 0 w 1276238"/>
                <a:gd name="connsiteY0" fmla="*/ 915367 h 1698114"/>
                <a:gd name="connsiteX1" fmla="*/ 491537 w 1276238"/>
                <a:gd name="connsiteY1" fmla="*/ 0 h 1698114"/>
                <a:gd name="connsiteX2" fmla="*/ 1276238 w 1276238"/>
                <a:gd name="connsiteY2" fmla="*/ 747843 h 1698114"/>
                <a:gd name="connsiteX3" fmla="*/ 989840 w 1276238"/>
                <a:gd name="connsiteY3" fmla="*/ 1698114 h 1698114"/>
                <a:gd name="connsiteX4" fmla="*/ 63033 w 1276238"/>
                <a:gd name="connsiteY4" fmla="*/ 1698114 h 1698114"/>
                <a:gd name="connsiteX5" fmla="*/ 0 w 1276238"/>
                <a:gd name="connsiteY5" fmla="*/ 915367 h 1698114"/>
                <a:gd name="connsiteX0" fmla="*/ 0 w 989840"/>
                <a:gd name="connsiteY0" fmla="*/ 915367 h 1698114"/>
                <a:gd name="connsiteX1" fmla="*/ 491537 w 989840"/>
                <a:gd name="connsiteY1" fmla="*/ 0 h 1698114"/>
                <a:gd name="connsiteX2" fmla="*/ 836489 w 989840"/>
                <a:gd name="connsiteY2" fmla="*/ 894426 h 1698114"/>
                <a:gd name="connsiteX3" fmla="*/ 989840 w 989840"/>
                <a:gd name="connsiteY3" fmla="*/ 1698114 h 1698114"/>
                <a:gd name="connsiteX4" fmla="*/ 63033 w 989840"/>
                <a:gd name="connsiteY4" fmla="*/ 1698114 h 1698114"/>
                <a:gd name="connsiteX5" fmla="*/ 0 w 989840"/>
                <a:gd name="connsiteY5" fmla="*/ 915367 h 1698114"/>
                <a:gd name="connsiteX0" fmla="*/ 76570 w 1066410"/>
                <a:gd name="connsiteY0" fmla="*/ 915367 h 1879598"/>
                <a:gd name="connsiteX1" fmla="*/ 568107 w 1066410"/>
                <a:gd name="connsiteY1" fmla="*/ 0 h 1879598"/>
                <a:gd name="connsiteX2" fmla="*/ 913059 w 1066410"/>
                <a:gd name="connsiteY2" fmla="*/ 894426 h 1879598"/>
                <a:gd name="connsiteX3" fmla="*/ 1066410 w 1066410"/>
                <a:gd name="connsiteY3" fmla="*/ 1698114 h 1879598"/>
                <a:gd name="connsiteX4" fmla="*/ 0 w 1066410"/>
                <a:gd name="connsiteY4" fmla="*/ 1879598 h 1879598"/>
                <a:gd name="connsiteX5" fmla="*/ 76570 w 1066410"/>
                <a:gd name="connsiteY5" fmla="*/ 915367 h 1879598"/>
                <a:gd name="connsiteX0" fmla="*/ 76570 w 975668"/>
                <a:gd name="connsiteY0" fmla="*/ 915367 h 1879598"/>
                <a:gd name="connsiteX1" fmla="*/ 568107 w 975668"/>
                <a:gd name="connsiteY1" fmla="*/ 0 h 1879598"/>
                <a:gd name="connsiteX2" fmla="*/ 913059 w 975668"/>
                <a:gd name="connsiteY2" fmla="*/ 894426 h 1879598"/>
                <a:gd name="connsiteX3" fmla="*/ 975668 w 975668"/>
                <a:gd name="connsiteY3" fmla="*/ 1516630 h 1879598"/>
                <a:gd name="connsiteX4" fmla="*/ 0 w 975668"/>
                <a:gd name="connsiteY4" fmla="*/ 1879598 h 1879598"/>
                <a:gd name="connsiteX5" fmla="*/ 76570 w 975668"/>
                <a:gd name="connsiteY5" fmla="*/ 915367 h 1879598"/>
                <a:gd name="connsiteX0" fmla="*/ 0 w 899098"/>
                <a:gd name="connsiteY0" fmla="*/ 915367 h 1691134"/>
                <a:gd name="connsiteX1" fmla="*/ 491537 w 899098"/>
                <a:gd name="connsiteY1" fmla="*/ 0 h 1691134"/>
                <a:gd name="connsiteX2" fmla="*/ 836489 w 899098"/>
                <a:gd name="connsiteY2" fmla="*/ 894426 h 1691134"/>
                <a:gd name="connsiteX3" fmla="*/ 899098 w 899098"/>
                <a:gd name="connsiteY3" fmla="*/ 1516630 h 1691134"/>
                <a:gd name="connsiteX4" fmla="*/ 56053 w 899098"/>
                <a:gd name="connsiteY4" fmla="*/ 1691134 h 1691134"/>
                <a:gd name="connsiteX5" fmla="*/ 0 w 899098"/>
                <a:gd name="connsiteY5" fmla="*/ 915367 h 1691134"/>
                <a:gd name="connsiteX0" fmla="*/ 0 w 961919"/>
                <a:gd name="connsiteY0" fmla="*/ 838586 h 1691134"/>
                <a:gd name="connsiteX1" fmla="*/ 554358 w 961919"/>
                <a:gd name="connsiteY1" fmla="*/ 0 h 1691134"/>
                <a:gd name="connsiteX2" fmla="*/ 899310 w 961919"/>
                <a:gd name="connsiteY2" fmla="*/ 894426 h 1691134"/>
                <a:gd name="connsiteX3" fmla="*/ 961919 w 961919"/>
                <a:gd name="connsiteY3" fmla="*/ 1516630 h 1691134"/>
                <a:gd name="connsiteX4" fmla="*/ 118874 w 961919"/>
                <a:gd name="connsiteY4" fmla="*/ 1691134 h 1691134"/>
                <a:gd name="connsiteX5" fmla="*/ 0 w 961919"/>
                <a:gd name="connsiteY5" fmla="*/ 838586 h 1691134"/>
                <a:gd name="connsiteX0" fmla="*/ 0 w 961919"/>
                <a:gd name="connsiteY0" fmla="*/ 838586 h 1691134"/>
                <a:gd name="connsiteX1" fmla="*/ 554358 w 961919"/>
                <a:gd name="connsiteY1" fmla="*/ 0 h 1691134"/>
                <a:gd name="connsiteX2" fmla="*/ 955151 w 961919"/>
                <a:gd name="connsiteY2" fmla="*/ 866505 h 1691134"/>
                <a:gd name="connsiteX3" fmla="*/ 961919 w 961919"/>
                <a:gd name="connsiteY3" fmla="*/ 1516630 h 1691134"/>
                <a:gd name="connsiteX4" fmla="*/ 118874 w 961919"/>
                <a:gd name="connsiteY4" fmla="*/ 1691134 h 1691134"/>
                <a:gd name="connsiteX5" fmla="*/ 0 w 961919"/>
                <a:gd name="connsiteY5" fmla="*/ 838586 h 1691134"/>
                <a:gd name="connsiteX0" fmla="*/ 0 w 1045681"/>
                <a:gd name="connsiteY0" fmla="*/ 824626 h 1691134"/>
                <a:gd name="connsiteX1" fmla="*/ 638120 w 1045681"/>
                <a:gd name="connsiteY1" fmla="*/ 0 h 1691134"/>
                <a:gd name="connsiteX2" fmla="*/ 1038913 w 1045681"/>
                <a:gd name="connsiteY2" fmla="*/ 866505 h 1691134"/>
                <a:gd name="connsiteX3" fmla="*/ 1045681 w 1045681"/>
                <a:gd name="connsiteY3" fmla="*/ 1516630 h 1691134"/>
                <a:gd name="connsiteX4" fmla="*/ 202636 w 1045681"/>
                <a:gd name="connsiteY4" fmla="*/ 1691134 h 1691134"/>
                <a:gd name="connsiteX5" fmla="*/ 0 w 1045681"/>
                <a:gd name="connsiteY5" fmla="*/ 824626 h 1691134"/>
                <a:gd name="connsiteX0" fmla="*/ 0 w 1045681"/>
                <a:gd name="connsiteY0" fmla="*/ 597875 h 1464383"/>
                <a:gd name="connsiteX1" fmla="*/ 660795 w 1045681"/>
                <a:gd name="connsiteY1" fmla="*/ 0 h 1464383"/>
                <a:gd name="connsiteX2" fmla="*/ 1038913 w 1045681"/>
                <a:gd name="connsiteY2" fmla="*/ 639754 h 1464383"/>
                <a:gd name="connsiteX3" fmla="*/ 1045681 w 1045681"/>
                <a:gd name="connsiteY3" fmla="*/ 1289879 h 1464383"/>
                <a:gd name="connsiteX4" fmla="*/ 202636 w 1045681"/>
                <a:gd name="connsiteY4" fmla="*/ 1464383 h 1464383"/>
                <a:gd name="connsiteX5" fmla="*/ 0 w 1045681"/>
                <a:gd name="connsiteY5" fmla="*/ 597875 h 1464383"/>
                <a:gd name="connsiteX0" fmla="*/ 0 w 1227872"/>
                <a:gd name="connsiteY0" fmla="*/ 597875 h 1464383"/>
                <a:gd name="connsiteX1" fmla="*/ 660795 w 1227872"/>
                <a:gd name="connsiteY1" fmla="*/ 0 h 1464383"/>
                <a:gd name="connsiteX2" fmla="*/ 1227872 w 1227872"/>
                <a:gd name="connsiteY2" fmla="*/ 579287 h 1464383"/>
                <a:gd name="connsiteX3" fmla="*/ 1045681 w 1227872"/>
                <a:gd name="connsiteY3" fmla="*/ 1289879 h 1464383"/>
                <a:gd name="connsiteX4" fmla="*/ 202636 w 1227872"/>
                <a:gd name="connsiteY4" fmla="*/ 1464383 h 1464383"/>
                <a:gd name="connsiteX5" fmla="*/ 0 w 1227872"/>
                <a:gd name="connsiteY5" fmla="*/ 597875 h 1464383"/>
                <a:gd name="connsiteX0" fmla="*/ 0 w 1227872"/>
                <a:gd name="connsiteY0" fmla="*/ 597875 h 1464383"/>
                <a:gd name="connsiteX1" fmla="*/ 660795 w 1227872"/>
                <a:gd name="connsiteY1" fmla="*/ 0 h 1464383"/>
                <a:gd name="connsiteX2" fmla="*/ 1227872 w 1227872"/>
                <a:gd name="connsiteY2" fmla="*/ 579287 h 1464383"/>
                <a:gd name="connsiteX3" fmla="*/ 1106147 w 1227872"/>
                <a:gd name="connsiteY3" fmla="*/ 1403254 h 1464383"/>
                <a:gd name="connsiteX4" fmla="*/ 202636 w 1227872"/>
                <a:gd name="connsiteY4" fmla="*/ 1464383 h 1464383"/>
                <a:gd name="connsiteX5" fmla="*/ 0 w 1227872"/>
                <a:gd name="connsiteY5" fmla="*/ 597875 h 1464383"/>
                <a:gd name="connsiteX0" fmla="*/ 0 w 1507531"/>
                <a:gd name="connsiteY0" fmla="*/ 424033 h 1464383"/>
                <a:gd name="connsiteX1" fmla="*/ 940454 w 1507531"/>
                <a:gd name="connsiteY1" fmla="*/ 0 h 1464383"/>
                <a:gd name="connsiteX2" fmla="*/ 1507531 w 1507531"/>
                <a:gd name="connsiteY2" fmla="*/ 579287 h 1464383"/>
                <a:gd name="connsiteX3" fmla="*/ 1385806 w 1507531"/>
                <a:gd name="connsiteY3" fmla="*/ 1403254 h 1464383"/>
                <a:gd name="connsiteX4" fmla="*/ 482295 w 1507531"/>
                <a:gd name="connsiteY4" fmla="*/ 1464383 h 1464383"/>
                <a:gd name="connsiteX5" fmla="*/ 0 w 1507531"/>
                <a:gd name="connsiteY5" fmla="*/ 424033 h 1464383"/>
                <a:gd name="connsiteX0" fmla="*/ 0 w 1507531"/>
                <a:gd name="connsiteY0" fmla="*/ 424033 h 1403254"/>
                <a:gd name="connsiteX1" fmla="*/ 940454 w 1507531"/>
                <a:gd name="connsiteY1" fmla="*/ 0 h 1403254"/>
                <a:gd name="connsiteX2" fmla="*/ 1507531 w 1507531"/>
                <a:gd name="connsiteY2" fmla="*/ 579287 h 1403254"/>
                <a:gd name="connsiteX3" fmla="*/ 1385806 w 1507531"/>
                <a:gd name="connsiteY3" fmla="*/ 1403254 h 1403254"/>
                <a:gd name="connsiteX4" fmla="*/ 572995 w 1507531"/>
                <a:gd name="connsiteY4" fmla="*/ 1237632 h 1403254"/>
                <a:gd name="connsiteX5" fmla="*/ 0 w 1507531"/>
                <a:gd name="connsiteY5" fmla="*/ 424033 h 140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7531" h="1403254">
                  <a:moveTo>
                    <a:pt x="0" y="424033"/>
                  </a:moveTo>
                  <a:lnTo>
                    <a:pt x="940454" y="0"/>
                  </a:lnTo>
                  <a:lnTo>
                    <a:pt x="1507531" y="579287"/>
                  </a:lnTo>
                  <a:lnTo>
                    <a:pt x="1385806" y="1403254"/>
                  </a:lnTo>
                  <a:lnTo>
                    <a:pt x="572995" y="1237632"/>
                  </a:lnTo>
                  <a:lnTo>
                    <a:pt x="0" y="424033"/>
                  </a:lnTo>
                  <a:close/>
                </a:path>
              </a:pathLst>
            </a:custGeom>
            <a:noFill/>
            <a:ln w="19050">
              <a:solidFill>
                <a:srgbClr val="FF7174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ko-KR" altLang="en-US" sz="1050"/>
            </a:p>
          </p:txBody>
        </p:sp>
      </p:grpSp>
      <p:sp>
        <p:nvSpPr>
          <p:cNvPr id="600" name="TextBox 599">
            <a:extLst>
              <a:ext uri="{FF2B5EF4-FFF2-40B4-BE49-F238E27FC236}">
                <a16:creationId xmlns:a16="http://schemas.microsoft.com/office/drawing/2014/main" id="{33AF4996-1882-93FD-3780-19B2979431F9}"/>
              </a:ext>
            </a:extLst>
          </p:cNvPr>
          <p:cNvSpPr txBox="1"/>
          <p:nvPr/>
        </p:nvSpPr>
        <p:spPr>
          <a:xfrm>
            <a:off x="-3684372" y="3401939"/>
            <a:ext cx="2318015" cy="2662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1600" b="1" dirty="0" err="1">
                <a:solidFill>
                  <a:srgbClr val="B845FF"/>
                </a:solidFill>
              </a:rPr>
              <a:t>국어</a:t>
            </a:r>
            <a:r>
              <a:rPr lang="ko-KR" altLang="en-US" sz="900" b="1" dirty="0" err="1"/>
              <a:t>을</a:t>
            </a:r>
            <a:r>
              <a:rPr lang="en-US" altLang="ko-KR" sz="900" b="1" dirty="0"/>
              <a:t>(</a:t>
            </a:r>
            <a:r>
              <a:rPr lang="ko-KR" altLang="en-US" sz="900" b="1" dirty="0"/>
              <a:t>를</a:t>
            </a:r>
            <a:r>
              <a:rPr lang="en-US" altLang="ko-KR" sz="900" b="1" dirty="0"/>
              <a:t>) </a:t>
            </a:r>
            <a:r>
              <a:rPr lang="ko-KR" altLang="en-US" sz="900" b="1" dirty="0"/>
              <a:t>특히 잘하는 편입니다</a:t>
            </a:r>
            <a:r>
              <a:rPr lang="en-US" altLang="ko-KR" sz="900" b="1" dirty="0"/>
              <a:t>.</a:t>
            </a:r>
            <a:endParaRPr lang="en-US" altLang="ko-KR" sz="800" dirty="0"/>
          </a:p>
        </p:txBody>
      </p:sp>
      <p:sp>
        <p:nvSpPr>
          <p:cNvPr id="601" name="모서리가 둥근 직사각형 268">
            <a:extLst>
              <a:ext uri="{FF2B5EF4-FFF2-40B4-BE49-F238E27FC236}">
                <a16:creationId xmlns:a16="http://schemas.microsoft.com/office/drawing/2014/main" id="{5E3CC368-0AD1-AA49-CF9B-551BE126C529}"/>
              </a:ext>
            </a:extLst>
          </p:cNvPr>
          <p:cNvSpPr/>
          <p:nvPr/>
        </p:nvSpPr>
        <p:spPr>
          <a:xfrm>
            <a:off x="-8858708" y="4286128"/>
            <a:ext cx="2626850" cy="2322314"/>
          </a:xfrm>
          <a:prstGeom prst="roundRect">
            <a:avLst>
              <a:gd name="adj" fmla="val 5732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602" name="TextBox 601">
            <a:extLst>
              <a:ext uri="{FF2B5EF4-FFF2-40B4-BE49-F238E27FC236}">
                <a16:creationId xmlns:a16="http://schemas.microsoft.com/office/drawing/2014/main" id="{54259AC3-BAF4-821F-ADFC-BA526C98F7B2}"/>
              </a:ext>
            </a:extLst>
          </p:cNvPr>
          <p:cNvSpPr txBox="1"/>
          <p:nvPr/>
        </p:nvSpPr>
        <p:spPr>
          <a:xfrm>
            <a:off x="-8846441" y="3950562"/>
            <a:ext cx="117820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칭찬이 필요한 </a:t>
            </a:r>
            <a:r>
              <a:rPr kumimoji="1" lang="en-US" altLang="ko-KR" sz="800" b="1" dirty="0"/>
              <a:t>Top3 </a:t>
            </a:r>
            <a:r>
              <a:rPr kumimoji="1" lang="ko-KR" altLang="en-US" sz="800" b="1" dirty="0"/>
              <a:t>학생</a:t>
            </a:r>
            <a:endParaRPr kumimoji="1" lang="x-none" altLang="en-US" sz="800" b="1" dirty="0"/>
          </a:p>
        </p:txBody>
      </p:sp>
      <p:pic>
        <p:nvPicPr>
          <p:cNvPr id="603" name="Graphic 11">
            <a:extLst>
              <a:ext uri="{FF2B5EF4-FFF2-40B4-BE49-F238E27FC236}">
                <a16:creationId xmlns:a16="http://schemas.microsoft.com/office/drawing/2014/main" id="{810F0C37-8CF1-3812-4347-928C36FF481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-7598022" y="3926582"/>
            <a:ext cx="155002" cy="155002"/>
          </a:xfrm>
          <a:prstGeom prst="rect">
            <a:avLst/>
          </a:prstGeom>
        </p:spPr>
      </p:pic>
      <p:sp>
        <p:nvSpPr>
          <p:cNvPr id="604" name="모서리가 둥근 직사각형 268">
            <a:extLst>
              <a:ext uri="{FF2B5EF4-FFF2-40B4-BE49-F238E27FC236}">
                <a16:creationId xmlns:a16="http://schemas.microsoft.com/office/drawing/2014/main" id="{E95D1884-6DFB-55D0-3197-3C6456C1E877}"/>
              </a:ext>
            </a:extLst>
          </p:cNvPr>
          <p:cNvSpPr/>
          <p:nvPr/>
        </p:nvSpPr>
        <p:spPr>
          <a:xfrm>
            <a:off x="-8860726" y="4267137"/>
            <a:ext cx="2628868" cy="766121"/>
          </a:xfrm>
          <a:prstGeom prst="roundRect">
            <a:avLst>
              <a:gd name="adj" fmla="val 5732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grpSp>
        <p:nvGrpSpPr>
          <p:cNvPr id="605" name="그룹 604">
            <a:extLst>
              <a:ext uri="{FF2B5EF4-FFF2-40B4-BE49-F238E27FC236}">
                <a16:creationId xmlns:a16="http://schemas.microsoft.com/office/drawing/2014/main" id="{71ABDFB1-BF20-F79A-CD40-64D13B53216D}"/>
              </a:ext>
            </a:extLst>
          </p:cNvPr>
          <p:cNvGrpSpPr/>
          <p:nvPr/>
        </p:nvGrpSpPr>
        <p:grpSpPr>
          <a:xfrm>
            <a:off x="-8638968" y="4379377"/>
            <a:ext cx="540914" cy="535632"/>
            <a:chOff x="463138" y="4367201"/>
            <a:chExt cx="736868" cy="729673"/>
          </a:xfrm>
        </p:grpSpPr>
        <p:sp>
          <p:nvSpPr>
            <p:cNvPr id="606" name="타원 557">
              <a:extLst>
                <a:ext uri="{FF2B5EF4-FFF2-40B4-BE49-F238E27FC236}">
                  <a16:creationId xmlns:a16="http://schemas.microsoft.com/office/drawing/2014/main" id="{8BE0DD15-026A-CF28-A95D-FFF7EE1B3F1C}"/>
                </a:ext>
              </a:extLst>
            </p:cNvPr>
            <p:cNvSpPr/>
            <p:nvPr/>
          </p:nvSpPr>
          <p:spPr>
            <a:xfrm>
              <a:off x="511523" y="4367201"/>
              <a:ext cx="651349" cy="621149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rtlCol="0" anchor="ctr"/>
            <a:lstStyle/>
            <a:p>
              <a:pPr algn="ctr"/>
              <a:endParaRPr lang="x-none" altLang="en-US" sz="400" b="1">
                <a:latin typeface="Malgun Gothic" panose="020B0503020000020004" pitchFamily="34" charset="-127"/>
                <a:ea typeface="Malgun Gothic" panose="020B0503020000020004" pitchFamily="34" charset="-127"/>
              </a:endParaRPr>
            </a:p>
          </p:txBody>
        </p:sp>
        <p:pic>
          <p:nvPicPr>
            <p:cNvPr id="607" name="그래픽 558" descr="사용자 단색으로 채워진">
              <a:extLst>
                <a:ext uri="{FF2B5EF4-FFF2-40B4-BE49-F238E27FC236}">
                  <a16:creationId xmlns:a16="http://schemas.microsoft.com/office/drawing/2014/main" id="{5FCC2945-53E6-9924-9627-2B44627A6C7B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463138" y="4392551"/>
              <a:ext cx="736868" cy="704323"/>
            </a:xfrm>
            <a:prstGeom prst="rect">
              <a:avLst/>
            </a:prstGeom>
          </p:spPr>
        </p:pic>
      </p:grpSp>
      <p:sp>
        <p:nvSpPr>
          <p:cNvPr id="608" name="TextBox 607">
            <a:extLst>
              <a:ext uri="{FF2B5EF4-FFF2-40B4-BE49-F238E27FC236}">
                <a16:creationId xmlns:a16="http://schemas.microsoft.com/office/drawing/2014/main" id="{A54B90F9-AE9E-700F-8398-7CBA71283FA4}"/>
              </a:ext>
            </a:extLst>
          </p:cNvPr>
          <p:cNvSpPr txBox="1"/>
          <p:nvPr/>
        </p:nvSpPr>
        <p:spPr>
          <a:xfrm>
            <a:off x="-7942084" y="4409554"/>
            <a:ext cx="648881" cy="354456"/>
          </a:xfrm>
          <a:prstGeom prst="rect">
            <a:avLst/>
          </a:prstGeom>
          <a:noFill/>
        </p:spPr>
        <p:txBody>
          <a:bodyPr wrap="square" lIns="36000" spcCol="36000" rtlCol="0" anchor="ctr" anchorCtr="0">
            <a:spAutoFit/>
          </a:bodyPr>
          <a:lstStyle/>
          <a:p>
            <a:pPr marL="3600">
              <a:lnSpc>
                <a:spcPct val="150000"/>
              </a:lnSpc>
            </a:pPr>
            <a:r>
              <a:rPr lang="ko-KR" altLang="en-US" sz="700" b="1" dirty="0"/>
              <a:t>김윤아</a:t>
            </a:r>
            <a:r>
              <a:rPr lang="ko-KR" altLang="en-US" sz="600" b="1" dirty="0"/>
              <a:t> </a:t>
            </a:r>
            <a:r>
              <a:rPr lang="ko-KR" altLang="en-US" sz="500" dirty="0"/>
              <a:t>학생</a:t>
            </a:r>
            <a:endParaRPr lang="en-US" altLang="ko-KR" sz="500" dirty="0"/>
          </a:p>
          <a:p>
            <a:pPr marL="3600">
              <a:lnSpc>
                <a:spcPct val="150000"/>
              </a:lnSpc>
            </a:pPr>
            <a:r>
              <a:rPr lang="en-US" altLang="ko-KR" sz="500" dirty="0"/>
              <a:t>2</a:t>
            </a:r>
            <a:r>
              <a:rPr lang="ko-KR" altLang="en-US" sz="500" dirty="0"/>
              <a:t>학년 </a:t>
            </a:r>
            <a:r>
              <a:rPr lang="en-US" altLang="ko-KR" sz="500" dirty="0"/>
              <a:t>1</a:t>
            </a:r>
            <a:r>
              <a:rPr lang="ko-KR" altLang="en-US" sz="500" dirty="0"/>
              <a:t>반</a:t>
            </a:r>
            <a:endParaRPr lang="ko-KR" altLang="en-US" sz="600" dirty="0"/>
          </a:p>
        </p:txBody>
      </p:sp>
      <p:graphicFrame>
        <p:nvGraphicFramePr>
          <p:cNvPr id="609" name="표 608">
            <a:extLst>
              <a:ext uri="{FF2B5EF4-FFF2-40B4-BE49-F238E27FC236}">
                <a16:creationId xmlns:a16="http://schemas.microsoft.com/office/drawing/2014/main" id="{64ED54FC-E3C8-A516-0EEA-DF328D1BA05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733069"/>
              </p:ext>
            </p:extLst>
          </p:nvPr>
        </p:nvGraphicFramePr>
        <p:xfrm>
          <a:off x="-8501725" y="5229584"/>
          <a:ext cx="2128098" cy="116011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09366">
                  <a:extLst>
                    <a:ext uri="{9D8B030D-6E8A-4147-A177-3AD203B41FA5}">
                      <a16:colId xmlns:a16="http://schemas.microsoft.com/office/drawing/2014/main" val="2848402764"/>
                    </a:ext>
                  </a:extLst>
                </a:gridCol>
                <a:gridCol w="709366">
                  <a:extLst>
                    <a:ext uri="{9D8B030D-6E8A-4147-A177-3AD203B41FA5}">
                      <a16:colId xmlns:a16="http://schemas.microsoft.com/office/drawing/2014/main" val="171682641"/>
                    </a:ext>
                  </a:extLst>
                </a:gridCol>
                <a:gridCol w="709366">
                  <a:extLst>
                    <a:ext uri="{9D8B030D-6E8A-4147-A177-3AD203B41FA5}">
                      <a16:colId xmlns:a16="http://schemas.microsoft.com/office/drawing/2014/main" val="351329903"/>
                    </a:ext>
                  </a:extLst>
                </a:gridCol>
              </a:tblGrid>
              <a:tr h="580058"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2896901"/>
                  </a:ext>
                </a:extLst>
              </a:tr>
              <a:tr h="580058"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4858679"/>
                  </a:ext>
                </a:extLst>
              </a:tr>
            </a:tbl>
          </a:graphicData>
        </a:graphic>
      </p:graphicFrame>
      <p:sp>
        <p:nvSpPr>
          <p:cNvPr id="610" name="TextBox 53">
            <a:extLst>
              <a:ext uri="{FF2B5EF4-FFF2-40B4-BE49-F238E27FC236}">
                <a16:creationId xmlns:a16="http://schemas.microsoft.com/office/drawing/2014/main" id="{2481B9F0-C600-1E0A-B837-8F713373AE53}"/>
              </a:ext>
            </a:extLst>
          </p:cNvPr>
          <p:cNvSpPr txBox="1"/>
          <p:nvPr/>
        </p:nvSpPr>
        <p:spPr>
          <a:xfrm>
            <a:off x="-8671943" y="6324597"/>
            <a:ext cx="41678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0</a:t>
            </a:r>
          </a:p>
        </p:txBody>
      </p:sp>
      <p:sp>
        <p:nvSpPr>
          <p:cNvPr id="611" name="TextBox 53">
            <a:extLst>
              <a:ext uri="{FF2B5EF4-FFF2-40B4-BE49-F238E27FC236}">
                <a16:creationId xmlns:a16="http://schemas.microsoft.com/office/drawing/2014/main" id="{D1866188-3E70-FA97-8782-9EE130059187}"/>
              </a:ext>
            </a:extLst>
          </p:cNvPr>
          <p:cNvSpPr txBox="1"/>
          <p:nvPr/>
        </p:nvSpPr>
        <p:spPr>
          <a:xfrm>
            <a:off x="-8703745" y="5772820"/>
            <a:ext cx="83356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50</a:t>
            </a:r>
          </a:p>
        </p:txBody>
      </p:sp>
      <p:sp>
        <p:nvSpPr>
          <p:cNvPr id="612" name="TextBox 53">
            <a:extLst>
              <a:ext uri="{FF2B5EF4-FFF2-40B4-BE49-F238E27FC236}">
                <a16:creationId xmlns:a16="http://schemas.microsoft.com/office/drawing/2014/main" id="{943815B5-8618-F92F-D6D6-266854665622}"/>
              </a:ext>
            </a:extLst>
          </p:cNvPr>
          <p:cNvSpPr txBox="1"/>
          <p:nvPr/>
        </p:nvSpPr>
        <p:spPr>
          <a:xfrm>
            <a:off x="-8766593" y="5182426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100</a:t>
            </a:r>
          </a:p>
        </p:txBody>
      </p:sp>
      <p:sp>
        <p:nvSpPr>
          <p:cNvPr id="613" name="TextBox 53">
            <a:extLst>
              <a:ext uri="{FF2B5EF4-FFF2-40B4-BE49-F238E27FC236}">
                <a16:creationId xmlns:a16="http://schemas.microsoft.com/office/drawing/2014/main" id="{DCAE067C-8A95-8F84-4CA5-F11A8C1A9163}"/>
              </a:ext>
            </a:extLst>
          </p:cNvPr>
          <p:cNvSpPr txBox="1"/>
          <p:nvPr/>
        </p:nvSpPr>
        <p:spPr>
          <a:xfrm>
            <a:off x="-8468934" y="6438183"/>
            <a:ext cx="381516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500" dirty="0"/>
              <a:t>과목 평균</a:t>
            </a:r>
            <a:r>
              <a:rPr lang="en-US" altLang="ko-KR" sz="500" dirty="0"/>
              <a:t>(</a:t>
            </a:r>
            <a:r>
              <a:rPr lang="ko-KR" altLang="en-US" sz="500" dirty="0"/>
              <a:t>점</a:t>
            </a:r>
            <a:r>
              <a:rPr lang="en-US" altLang="ko-KR" sz="500" dirty="0"/>
              <a:t>)</a:t>
            </a:r>
          </a:p>
        </p:txBody>
      </p:sp>
      <p:sp>
        <p:nvSpPr>
          <p:cNvPr id="614" name="TextBox 53">
            <a:extLst>
              <a:ext uri="{FF2B5EF4-FFF2-40B4-BE49-F238E27FC236}">
                <a16:creationId xmlns:a16="http://schemas.microsoft.com/office/drawing/2014/main" id="{31BE3141-3233-DB68-EA1C-DF40FF43AF84}"/>
              </a:ext>
            </a:extLst>
          </p:cNvPr>
          <p:cNvSpPr txBox="1"/>
          <p:nvPr/>
        </p:nvSpPr>
        <p:spPr>
          <a:xfrm>
            <a:off x="-7487050" y="6447708"/>
            <a:ext cx="283732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500" dirty="0"/>
              <a:t>학습량</a:t>
            </a:r>
            <a:r>
              <a:rPr lang="en-US" altLang="ko-KR" sz="500" dirty="0"/>
              <a:t>(%)</a:t>
            </a:r>
          </a:p>
        </p:txBody>
      </p:sp>
      <p:sp>
        <p:nvSpPr>
          <p:cNvPr id="615" name="TextBox 53">
            <a:extLst>
              <a:ext uri="{FF2B5EF4-FFF2-40B4-BE49-F238E27FC236}">
                <a16:creationId xmlns:a16="http://schemas.microsoft.com/office/drawing/2014/main" id="{3D2CBA11-EA5D-084F-4030-1B71E88B9B8C}"/>
              </a:ext>
            </a:extLst>
          </p:cNvPr>
          <p:cNvSpPr txBox="1"/>
          <p:nvPr/>
        </p:nvSpPr>
        <p:spPr>
          <a:xfrm>
            <a:off x="-6602951" y="6444533"/>
            <a:ext cx="283732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500" dirty="0" err="1"/>
              <a:t>정답률</a:t>
            </a:r>
            <a:r>
              <a:rPr lang="en-US" altLang="ko-KR" sz="500" dirty="0"/>
              <a:t>(%)</a:t>
            </a:r>
          </a:p>
        </p:txBody>
      </p:sp>
      <p:sp>
        <p:nvSpPr>
          <p:cNvPr id="616" name="사각형: 둥근 모서리 615">
            <a:extLst>
              <a:ext uri="{FF2B5EF4-FFF2-40B4-BE49-F238E27FC236}">
                <a16:creationId xmlns:a16="http://schemas.microsoft.com/office/drawing/2014/main" id="{C0BC4185-D13B-13D6-AE5F-16D6212A7F3C}"/>
              </a:ext>
            </a:extLst>
          </p:cNvPr>
          <p:cNvSpPr/>
          <p:nvPr/>
        </p:nvSpPr>
        <p:spPr>
          <a:xfrm>
            <a:off x="-7320261" y="5803913"/>
            <a:ext cx="148247" cy="585788"/>
          </a:xfrm>
          <a:prstGeom prst="roundRect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17" name="자유형: 도형 616">
            <a:extLst>
              <a:ext uri="{FF2B5EF4-FFF2-40B4-BE49-F238E27FC236}">
                <a16:creationId xmlns:a16="http://schemas.microsoft.com/office/drawing/2014/main" id="{2060EF54-2B5B-2082-9C6D-A86EABDFA1A7}"/>
              </a:ext>
            </a:extLst>
          </p:cNvPr>
          <p:cNvSpPr/>
          <p:nvPr/>
        </p:nvSpPr>
        <p:spPr>
          <a:xfrm>
            <a:off x="-8296448" y="6344458"/>
            <a:ext cx="76200" cy="45243"/>
          </a:xfrm>
          <a:custGeom>
            <a:avLst/>
            <a:gdLst>
              <a:gd name="connsiteX0" fmla="*/ 38100 w 76200"/>
              <a:gd name="connsiteY0" fmla="*/ 0 h 45243"/>
              <a:gd name="connsiteX1" fmla="*/ 76200 w 76200"/>
              <a:gd name="connsiteY1" fmla="*/ 44908 h 45243"/>
              <a:gd name="connsiteX2" fmla="*/ 76082 w 76200"/>
              <a:gd name="connsiteY2" fmla="*/ 45243 h 45243"/>
              <a:gd name="connsiteX3" fmla="*/ 118 w 76200"/>
              <a:gd name="connsiteY3" fmla="*/ 45243 h 45243"/>
              <a:gd name="connsiteX4" fmla="*/ 0 w 76200"/>
              <a:gd name="connsiteY4" fmla="*/ 44908 h 45243"/>
              <a:gd name="connsiteX5" fmla="*/ 38100 w 76200"/>
              <a:gd name="connsiteY5" fmla="*/ 0 h 45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200" h="45243">
                <a:moveTo>
                  <a:pt x="38100" y="0"/>
                </a:moveTo>
                <a:cubicBezTo>
                  <a:pt x="59142" y="0"/>
                  <a:pt x="76200" y="20106"/>
                  <a:pt x="76200" y="44908"/>
                </a:cubicBezTo>
                <a:lnTo>
                  <a:pt x="76082" y="45243"/>
                </a:lnTo>
                <a:lnTo>
                  <a:pt x="118" y="45243"/>
                </a:lnTo>
                <a:lnTo>
                  <a:pt x="0" y="44908"/>
                </a:lnTo>
                <a:cubicBezTo>
                  <a:pt x="0" y="20106"/>
                  <a:pt x="17058" y="0"/>
                  <a:pt x="38100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18" name="모서리가 둥근 직사각형 268">
            <a:extLst>
              <a:ext uri="{FF2B5EF4-FFF2-40B4-BE49-F238E27FC236}">
                <a16:creationId xmlns:a16="http://schemas.microsoft.com/office/drawing/2014/main" id="{44EF47C2-A175-0409-B2A5-9C1600C3510E}"/>
              </a:ext>
            </a:extLst>
          </p:cNvPr>
          <p:cNvSpPr/>
          <p:nvPr/>
        </p:nvSpPr>
        <p:spPr>
          <a:xfrm>
            <a:off x="-5963249" y="4288485"/>
            <a:ext cx="2626850" cy="2319956"/>
          </a:xfrm>
          <a:prstGeom prst="roundRect">
            <a:avLst>
              <a:gd name="adj" fmla="val 5732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619" name="모서리가 둥근 직사각형 268">
            <a:extLst>
              <a:ext uri="{FF2B5EF4-FFF2-40B4-BE49-F238E27FC236}">
                <a16:creationId xmlns:a16="http://schemas.microsoft.com/office/drawing/2014/main" id="{8B4180DE-7CF9-60A4-23D5-94341D68C008}"/>
              </a:ext>
            </a:extLst>
          </p:cNvPr>
          <p:cNvSpPr/>
          <p:nvPr/>
        </p:nvSpPr>
        <p:spPr>
          <a:xfrm>
            <a:off x="-5965267" y="4273245"/>
            <a:ext cx="2628868" cy="760013"/>
          </a:xfrm>
          <a:prstGeom prst="roundRect">
            <a:avLst>
              <a:gd name="adj" fmla="val 5732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grpSp>
        <p:nvGrpSpPr>
          <p:cNvPr id="620" name="그룹 619">
            <a:extLst>
              <a:ext uri="{FF2B5EF4-FFF2-40B4-BE49-F238E27FC236}">
                <a16:creationId xmlns:a16="http://schemas.microsoft.com/office/drawing/2014/main" id="{141BD5BC-3B8B-671E-DF55-05B9D2021B6E}"/>
              </a:ext>
            </a:extLst>
          </p:cNvPr>
          <p:cNvGrpSpPr/>
          <p:nvPr/>
        </p:nvGrpSpPr>
        <p:grpSpPr>
          <a:xfrm>
            <a:off x="-5743509" y="4379377"/>
            <a:ext cx="540914" cy="535632"/>
            <a:chOff x="463138" y="4367201"/>
            <a:chExt cx="736868" cy="729673"/>
          </a:xfrm>
        </p:grpSpPr>
        <p:sp>
          <p:nvSpPr>
            <p:cNvPr id="621" name="타원 557">
              <a:extLst>
                <a:ext uri="{FF2B5EF4-FFF2-40B4-BE49-F238E27FC236}">
                  <a16:creationId xmlns:a16="http://schemas.microsoft.com/office/drawing/2014/main" id="{4D7BC5F7-BCE3-4492-9DF3-A5512C4BE91F}"/>
                </a:ext>
              </a:extLst>
            </p:cNvPr>
            <p:cNvSpPr/>
            <p:nvPr/>
          </p:nvSpPr>
          <p:spPr>
            <a:xfrm>
              <a:off x="511523" y="4367201"/>
              <a:ext cx="651349" cy="621149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rtlCol="0" anchor="ctr"/>
            <a:lstStyle/>
            <a:p>
              <a:pPr algn="ctr"/>
              <a:endParaRPr lang="x-none" altLang="en-US" sz="400" b="1">
                <a:latin typeface="Malgun Gothic" panose="020B0503020000020004" pitchFamily="34" charset="-127"/>
                <a:ea typeface="Malgun Gothic" panose="020B0503020000020004" pitchFamily="34" charset="-127"/>
              </a:endParaRPr>
            </a:p>
          </p:txBody>
        </p:sp>
        <p:pic>
          <p:nvPicPr>
            <p:cNvPr id="622" name="그래픽 558" descr="사용자 단색으로 채워진">
              <a:extLst>
                <a:ext uri="{FF2B5EF4-FFF2-40B4-BE49-F238E27FC236}">
                  <a16:creationId xmlns:a16="http://schemas.microsoft.com/office/drawing/2014/main" id="{C327B777-083A-722E-9429-601CBDDF33F0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463138" y="4392551"/>
              <a:ext cx="736868" cy="704323"/>
            </a:xfrm>
            <a:prstGeom prst="rect">
              <a:avLst/>
            </a:prstGeom>
          </p:spPr>
        </p:pic>
      </p:grpSp>
      <p:sp>
        <p:nvSpPr>
          <p:cNvPr id="623" name="TextBox 622">
            <a:extLst>
              <a:ext uri="{FF2B5EF4-FFF2-40B4-BE49-F238E27FC236}">
                <a16:creationId xmlns:a16="http://schemas.microsoft.com/office/drawing/2014/main" id="{71BCD155-AC7B-B3F5-2549-94CABB7F3CD0}"/>
              </a:ext>
            </a:extLst>
          </p:cNvPr>
          <p:cNvSpPr txBox="1"/>
          <p:nvPr/>
        </p:nvSpPr>
        <p:spPr>
          <a:xfrm>
            <a:off x="-5046625" y="4409554"/>
            <a:ext cx="648881" cy="354456"/>
          </a:xfrm>
          <a:prstGeom prst="rect">
            <a:avLst/>
          </a:prstGeom>
          <a:noFill/>
        </p:spPr>
        <p:txBody>
          <a:bodyPr wrap="square" lIns="36000" spcCol="36000" rtlCol="0" anchor="ctr" anchorCtr="0">
            <a:spAutoFit/>
          </a:bodyPr>
          <a:lstStyle/>
          <a:p>
            <a:pPr marL="3600">
              <a:lnSpc>
                <a:spcPct val="150000"/>
              </a:lnSpc>
            </a:pPr>
            <a:r>
              <a:rPr lang="ko-KR" altLang="en-US" sz="700" b="1" dirty="0"/>
              <a:t>강동윤</a:t>
            </a:r>
            <a:r>
              <a:rPr lang="ko-KR" altLang="en-US" sz="600" b="1" dirty="0"/>
              <a:t> </a:t>
            </a:r>
            <a:r>
              <a:rPr lang="ko-KR" altLang="en-US" sz="500" dirty="0"/>
              <a:t>학생</a:t>
            </a:r>
            <a:endParaRPr lang="en-US" altLang="ko-KR" sz="500" dirty="0"/>
          </a:p>
          <a:p>
            <a:pPr marL="3600">
              <a:lnSpc>
                <a:spcPct val="150000"/>
              </a:lnSpc>
            </a:pPr>
            <a:r>
              <a:rPr lang="en-US" altLang="ko-KR" sz="500" dirty="0"/>
              <a:t>2</a:t>
            </a:r>
            <a:r>
              <a:rPr lang="ko-KR" altLang="en-US" sz="500" dirty="0"/>
              <a:t>학년 </a:t>
            </a:r>
            <a:r>
              <a:rPr lang="en-US" altLang="ko-KR" sz="500" dirty="0"/>
              <a:t>1</a:t>
            </a:r>
            <a:r>
              <a:rPr lang="ko-KR" altLang="en-US" sz="500" dirty="0"/>
              <a:t>반</a:t>
            </a:r>
            <a:endParaRPr lang="ko-KR" altLang="en-US" sz="600" dirty="0"/>
          </a:p>
        </p:txBody>
      </p:sp>
      <p:graphicFrame>
        <p:nvGraphicFramePr>
          <p:cNvPr id="624" name="표 623">
            <a:extLst>
              <a:ext uri="{FF2B5EF4-FFF2-40B4-BE49-F238E27FC236}">
                <a16:creationId xmlns:a16="http://schemas.microsoft.com/office/drawing/2014/main" id="{57C4A23C-E761-4209-9D92-8D0C3947E50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16363776"/>
              </p:ext>
            </p:extLst>
          </p:nvPr>
        </p:nvGraphicFramePr>
        <p:xfrm>
          <a:off x="-5606266" y="5229584"/>
          <a:ext cx="2128098" cy="116011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09366">
                  <a:extLst>
                    <a:ext uri="{9D8B030D-6E8A-4147-A177-3AD203B41FA5}">
                      <a16:colId xmlns:a16="http://schemas.microsoft.com/office/drawing/2014/main" val="2848402764"/>
                    </a:ext>
                  </a:extLst>
                </a:gridCol>
                <a:gridCol w="709366">
                  <a:extLst>
                    <a:ext uri="{9D8B030D-6E8A-4147-A177-3AD203B41FA5}">
                      <a16:colId xmlns:a16="http://schemas.microsoft.com/office/drawing/2014/main" val="171682641"/>
                    </a:ext>
                  </a:extLst>
                </a:gridCol>
                <a:gridCol w="709366">
                  <a:extLst>
                    <a:ext uri="{9D8B030D-6E8A-4147-A177-3AD203B41FA5}">
                      <a16:colId xmlns:a16="http://schemas.microsoft.com/office/drawing/2014/main" val="351329903"/>
                    </a:ext>
                  </a:extLst>
                </a:gridCol>
              </a:tblGrid>
              <a:tr h="580058"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2896901"/>
                  </a:ext>
                </a:extLst>
              </a:tr>
              <a:tr h="580058"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4858679"/>
                  </a:ext>
                </a:extLst>
              </a:tr>
            </a:tbl>
          </a:graphicData>
        </a:graphic>
      </p:graphicFrame>
      <p:sp>
        <p:nvSpPr>
          <p:cNvPr id="625" name="TextBox 53">
            <a:extLst>
              <a:ext uri="{FF2B5EF4-FFF2-40B4-BE49-F238E27FC236}">
                <a16:creationId xmlns:a16="http://schemas.microsoft.com/office/drawing/2014/main" id="{3381D1AB-E155-6889-C434-9D11B95F1791}"/>
              </a:ext>
            </a:extLst>
          </p:cNvPr>
          <p:cNvSpPr txBox="1"/>
          <p:nvPr/>
        </p:nvSpPr>
        <p:spPr>
          <a:xfrm>
            <a:off x="-5776484" y="6324597"/>
            <a:ext cx="41678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0</a:t>
            </a:r>
          </a:p>
        </p:txBody>
      </p:sp>
      <p:sp>
        <p:nvSpPr>
          <p:cNvPr id="626" name="TextBox 53">
            <a:extLst>
              <a:ext uri="{FF2B5EF4-FFF2-40B4-BE49-F238E27FC236}">
                <a16:creationId xmlns:a16="http://schemas.microsoft.com/office/drawing/2014/main" id="{B231B800-A2C8-23DD-A1C8-8BAD24BAD90F}"/>
              </a:ext>
            </a:extLst>
          </p:cNvPr>
          <p:cNvSpPr txBox="1"/>
          <p:nvPr/>
        </p:nvSpPr>
        <p:spPr>
          <a:xfrm>
            <a:off x="-5808286" y="5772820"/>
            <a:ext cx="83356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50</a:t>
            </a:r>
          </a:p>
        </p:txBody>
      </p:sp>
      <p:sp>
        <p:nvSpPr>
          <p:cNvPr id="627" name="TextBox 53">
            <a:extLst>
              <a:ext uri="{FF2B5EF4-FFF2-40B4-BE49-F238E27FC236}">
                <a16:creationId xmlns:a16="http://schemas.microsoft.com/office/drawing/2014/main" id="{92B56E29-5C8C-4DE6-F2F8-8CB5BC8E5568}"/>
              </a:ext>
            </a:extLst>
          </p:cNvPr>
          <p:cNvSpPr txBox="1"/>
          <p:nvPr/>
        </p:nvSpPr>
        <p:spPr>
          <a:xfrm>
            <a:off x="-5871134" y="5182426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100</a:t>
            </a:r>
          </a:p>
        </p:txBody>
      </p:sp>
      <p:sp>
        <p:nvSpPr>
          <p:cNvPr id="628" name="TextBox 53">
            <a:extLst>
              <a:ext uri="{FF2B5EF4-FFF2-40B4-BE49-F238E27FC236}">
                <a16:creationId xmlns:a16="http://schemas.microsoft.com/office/drawing/2014/main" id="{32E01E14-1CC9-CCC9-FF11-BD4DA391E702}"/>
              </a:ext>
            </a:extLst>
          </p:cNvPr>
          <p:cNvSpPr txBox="1"/>
          <p:nvPr/>
        </p:nvSpPr>
        <p:spPr>
          <a:xfrm>
            <a:off x="-5573475" y="6438183"/>
            <a:ext cx="381516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500" dirty="0"/>
              <a:t>과목 평균</a:t>
            </a:r>
            <a:r>
              <a:rPr lang="en-US" altLang="ko-KR" sz="500" dirty="0"/>
              <a:t>(</a:t>
            </a:r>
            <a:r>
              <a:rPr lang="ko-KR" altLang="en-US" sz="500" dirty="0"/>
              <a:t>점</a:t>
            </a:r>
            <a:r>
              <a:rPr lang="en-US" altLang="ko-KR" sz="500" dirty="0"/>
              <a:t>)</a:t>
            </a:r>
          </a:p>
        </p:txBody>
      </p:sp>
      <p:sp>
        <p:nvSpPr>
          <p:cNvPr id="629" name="TextBox 53">
            <a:extLst>
              <a:ext uri="{FF2B5EF4-FFF2-40B4-BE49-F238E27FC236}">
                <a16:creationId xmlns:a16="http://schemas.microsoft.com/office/drawing/2014/main" id="{A91FA43E-A1CD-8BC6-16C6-4B07E2FBF1DA}"/>
              </a:ext>
            </a:extLst>
          </p:cNvPr>
          <p:cNvSpPr txBox="1"/>
          <p:nvPr/>
        </p:nvSpPr>
        <p:spPr>
          <a:xfrm>
            <a:off x="-4591591" y="6447708"/>
            <a:ext cx="283732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500" dirty="0"/>
              <a:t>학습량</a:t>
            </a:r>
            <a:r>
              <a:rPr lang="en-US" altLang="ko-KR" sz="500" dirty="0"/>
              <a:t>(%)</a:t>
            </a:r>
          </a:p>
        </p:txBody>
      </p:sp>
      <p:sp>
        <p:nvSpPr>
          <p:cNvPr id="630" name="TextBox 53">
            <a:extLst>
              <a:ext uri="{FF2B5EF4-FFF2-40B4-BE49-F238E27FC236}">
                <a16:creationId xmlns:a16="http://schemas.microsoft.com/office/drawing/2014/main" id="{6ED01444-15DB-61C5-7A6F-A3524BB176A0}"/>
              </a:ext>
            </a:extLst>
          </p:cNvPr>
          <p:cNvSpPr txBox="1"/>
          <p:nvPr/>
        </p:nvSpPr>
        <p:spPr>
          <a:xfrm>
            <a:off x="-3707492" y="6444533"/>
            <a:ext cx="283732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500" dirty="0" err="1"/>
              <a:t>정답률</a:t>
            </a:r>
            <a:r>
              <a:rPr lang="en-US" altLang="ko-KR" sz="500" dirty="0"/>
              <a:t>(%)</a:t>
            </a:r>
          </a:p>
        </p:txBody>
      </p:sp>
      <p:sp>
        <p:nvSpPr>
          <p:cNvPr id="631" name="사각형: 둥근 모서리 630">
            <a:extLst>
              <a:ext uri="{FF2B5EF4-FFF2-40B4-BE49-F238E27FC236}">
                <a16:creationId xmlns:a16="http://schemas.microsoft.com/office/drawing/2014/main" id="{2C5A9DD7-4EFF-CD56-0EDC-D08E0279BADC}"/>
              </a:ext>
            </a:extLst>
          </p:cNvPr>
          <p:cNvSpPr/>
          <p:nvPr/>
        </p:nvSpPr>
        <p:spPr>
          <a:xfrm>
            <a:off x="-4526041" y="5808675"/>
            <a:ext cx="178594" cy="585788"/>
          </a:xfrm>
          <a:prstGeom prst="roundRect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32" name="타원 631">
            <a:extLst>
              <a:ext uri="{FF2B5EF4-FFF2-40B4-BE49-F238E27FC236}">
                <a16:creationId xmlns:a16="http://schemas.microsoft.com/office/drawing/2014/main" id="{9771D94D-4A6E-413D-C786-C0D71956D10B}"/>
              </a:ext>
            </a:extLst>
          </p:cNvPr>
          <p:cNvSpPr/>
          <p:nvPr/>
        </p:nvSpPr>
        <p:spPr>
          <a:xfrm>
            <a:off x="-4630593" y="5775338"/>
            <a:ext cx="76200" cy="89815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33" name="자유형: 도형 632">
            <a:extLst>
              <a:ext uri="{FF2B5EF4-FFF2-40B4-BE49-F238E27FC236}">
                <a16:creationId xmlns:a16="http://schemas.microsoft.com/office/drawing/2014/main" id="{36091856-BD47-611E-3703-A46DBBA8C50B}"/>
              </a:ext>
            </a:extLst>
          </p:cNvPr>
          <p:cNvSpPr/>
          <p:nvPr/>
        </p:nvSpPr>
        <p:spPr>
          <a:xfrm>
            <a:off x="-3641826" y="6351602"/>
            <a:ext cx="76200" cy="45243"/>
          </a:xfrm>
          <a:custGeom>
            <a:avLst/>
            <a:gdLst>
              <a:gd name="connsiteX0" fmla="*/ 38100 w 76200"/>
              <a:gd name="connsiteY0" fmla="*/ 0 h 45243"/>
              <a:gd name="connsiteX1" fmla="*/ 76200 w 76200"/>
              <a:gd name="connsiteY1" fmla="*/ 44908 h 45243"/>
              <a:gd name="connsiteX2" fmla="*/ 76082 w 76200"/>
              <a:gd name="connsiteY2" fmla="*/ 45243 h 45243"/>
              <a:gd name="connsiteX3" fmla="*/ 118 w 76200"/>
              <a:gd name="connsiteY3" fmla="*/ 45243 h 45243"/>
              <a:gd name="connsiteX4" fmla="*/ 0 w 76200"/>
              <a:gd name="connsiteY4" fmla="*/ 44908 h 45243"/>
              <a:gd name="connsiteX5" fmla="*/ 38100 w 76200"/>
              <a:gd name="connsiteY5" fmla="*/ 0 h 45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200" h="45243">
                <a:moveTo>
                  <a:pt x="38100" y="0"/>
                </a:moveTo>
                <a:cubicBezTo>
                  <a:pt x="59142" y="0"/>
                  <a:pt x="76200" y="20106"/>
                  <a:pt x="76200" y="44908"/>
                </a:cubicBezTo>
                <a:lnTo>
                  <a:pt x="76082" y="45243"/>
                </a:lnTo>
                <a:lnTo>
                  <a:pt x="118" y="45243"/>
                </a:lnTo>
                <a:lnTo>
                  <a:pt x="0" y="44908"/>
                </a:lnTo>
                <a:cubicBezTo>
                  <a:pt x="0" y="20106"/>
                  <a:pt x="17058" y="0"/>
                  <a:pt x="38100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34" name="자유형: 도형 633">
            <a:extLst>
              <a:ext uri="{FF2B5EF4-FFF2-40B4-BE49-F238E27FC236}">
                <a16:creationId xmlns:a16="http://schemas.microsoft.com/office/drawing/2014/main" id="{4563D95C-6EFA-2811-49E7-F5324730BD45}"/>
              </a:ext>
            </a:extLst>
          </p:cNvPr>
          <p:cNvSpPr/>
          <p:nvPr/>
        </p:nvSpPr>
        <p:spPr>
          <a:xfrm>
            <a:off x="-5400989" y="6344458"/>
            <a:ext cx="76200" cy="45243"/>
          </a:xfrm>
          <a:custGeom>
            <a:avLst/>
            <a:gdLst>
              <a:gd name="connsiteX0" fmla="*/ 38100 w 76200"/>
              <a:gd name="connsiteY0" fmla="*/ 0 h 45243"/>
              <a:gd name="connsiteX1" fmla="*/ 76200 w 76200"/>
              <a:gd name="connsiteY1" fmla="*/ 44908 h 45243"/>
              <a:gd name="connsiteX2" fmla="*/ 76082 w 76200"/>
              <a:gd name="connsiteY2" fmla="*/ 45243 h 45243"/>
              <a:gd name="connsiteX3" fmla="*/ 118 w 76200"/>
              <a:gd name="connsiteY3" fmla="*/ 45243 h 45243"/>
              <a:gd name="connsiteX4" fmla="*/ 0 w 76200"/>
              <a:gd name="connsiteY4" fmla="*/ 44908 h 45243"/>
              <a:gd name="connsiteX5" fmla="*/ 38100 w 76200"/>
              <a:gd name="connsiteY5" fmla="*/ 0 h 45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200" h="45243">
                <a:moveTo>
                  <a:pt x="38100" y="0"/>
                </a:moveTo>
                <a:cubicBezTo>
                  <a:pt x="59142" y="0"/>
                  <a:pt x="76200" y="20106"/>
                  <a:pt x="76200" y="44908"/>
                </a:cubicBezTo>
                <a:lnTo>
                  <a:pt x="76082" y="45243"/>
                </a:lnTo>
                <a:lnTo>
                  <a:pt x="118" y="45243"/>
                </a:lnTo>
                <a:lnTo>
                  <a:pt x="0" y="44908"/>
                </a:lnTo>
                <a:cubicBezTo>
                  <a:pt x="0" y="20106"/>
                  <a:pt x="17058" y="0"/>
                  <a:pt x="38100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35" name="모서리가 둥근 직사각형 268">
            <a:extLst>
              <a:ext uri="{FF2B5EF4-FFF2-40B4-BE49-F238E27FC236}">
                <a16:creationId xmlns:a16="http://schemas.microsoft.com/office/drawing/2014/main" id="{4A29936F-339F-37E8-08FF-67972170F44B}"/>
              </a:ext>
            </a:extLst>
          </p:cNvPr>
          <p:cNvSpPr/>
          <p:nvPr/>
        </p:nvSpPr>
        <p:spPr>
          <a:xfrm>
            <a:off x="-3067790" y="4288485"/>
            <a:ext cx="2626850" cy="2319956"/>
          </a:xfrm>
          <a:prstGeom prst="roundRect">
            <a:avLst>
              <a:gd name="adj" fmla="val 5732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636" name="모서리가 둥근 직사각형 268">
            <a:extLst>
              <a:ext uri="{FF2B5EF4-FFF2-40B4-BE49-F238E27FC236}">
                <a16:creationId xmlns:a16="http://schemas.microsoft.com/office/drawing/2014/main" id="{9EEBC169-341E-E6AE-16BE-2D2142FBC673}"/>
              </a:ext>
            </a:extLst>
          </p:cNvPr>
          <p:cNvSpPr/>
          <p:nvPr/>
        </p:nvSpPr>
        <p:spPr>
          <a:xfrm>
            <a:off x="-3069808" y="4273245"/>
            <a:ext cx="2628868" cy="760013"/>
          </a:xfrm>
          <a:prstGeom prst="roundRect">
            <a:avLst>
              <a:gd name="adj" fmla="val 5732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grpSp>
        <p:nvGrpSpPr>
          <p:cNvPr id="637" name="그룹 636">
            <a:extLst>
              <a:ext uri="{FF2B5EF4-FFF2-40B4-BE49-F238E27FC236}">
                <a16:creationId xmlns:a16="http://schemas.microsoft.com/office/drawing/2014/main" id="{A22A85F0-DE79-EA5E-8FB8-9BB63067EA8F}"/>
              </a:ext>
            </a:extLst>
          </p:cNvPr>
          <p:cNvGrpSpPr/>
          <p:nvPr/>
        </p:nvGrpSpPr>
        <p:grpSpPr>
          <a:xfrm>
            <a:off x="-2848050" y="4379377"/>
            <a:ext cx="540914" cy="535632"/>
            <a:chOff x="463138" y="4367201"/>
            <a:chExt cx="736868" cy="729673"/>
          </a:xfrm>
        </p:grpSpPr>
        <p:sp>
          <p:nvSpPr>
            <p:cNvPr id="638" name="타원 557">
              <a:extLst>
                <a:ext uri="{FF2B5EF4-FFF2-40B4-BE49-F238E27FC236}">
                  <a16:creationId xmlns:a16="http://schemas.microsoft.com/office/drawing/2014/main" id="{9B1EF50E-0A51-3038-3240-3A0794189323}"/>
                </a:ext>
              </a:extLst>
            </p:cNvPr>
            <p:cNvSpPr/>
            <p:nvPr/>
          </p:nvSpPr>
          <p:spPr>
            <a:xfrm>
              <a:off x="511523" y="4367201"/>
              <a:ext cx="651349" cy="621149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rtlCol="0" anchor="ctr"/>
            <a:lstStyle/>
            <a:p>
              <a:pPr algn="ctr"/>
              <a:endParaRPr lang="x-none" altLang="en-US" sz="400" b="1">
                <a:latin typeface="Malgun Gothic" panose="020B0503020000020004" pitchFamily="34" charset="-127"/>
                <a:ea typeface="Malgun Gothic" panose="020B0503020000020004" pitchFamily="34" charset="-127"/>
              </a:endParaRPr>
            </a:p>
          </p:txBody>
        </p:sp>
        <p:pic>
          <p:nvPicPr>
            <p:cNvPr id="639" name="그래픽 558" descr="사용자 단색으로 채워진">
              <a:extLst>
                <a:ext uri="{FF2B5EF4-FFF2-40B4-BE49-F238E27FC236}">
                  <a16:creationId xmlns:a16="http://schemas.microsoft.com/office/drawing/2014/main" id="{3C65A30F-A60D-A81D-3496-3CA13C94A94E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463138" y="4392551"/>
              <a:ext cx="736868" cy="704323"/>
            </a:xfrm>
            <a:prstGeom prst="rect">
              <a:avLst/>
            </a:prstGeom>
          </p:spPr>
        </p:pic>
      </p:grpSp>
      <p:sp>
        <p:nvSpPr>
          <p:cNvPr id="640" name="TextBox 639">
            <a:extLst>
              <a:ext uri="{FF2B5EF4-FFF2-40B4-BE49-F238E27FC236}">
                <a16:creationId xmlns:a16="http://schemas.microsoft.com/office/drawing/2014/main" id="{27ED96A5-B1AC-A43C-CA88-A727C30F0078}"/>
              </a:ext>
            </a:extLst>
          </p:cNvPr>
          <p:cNvSpPr txBox="1"/>
          <p:nvPr/>
        </p:nvSpPr>
        <p:spPr>
          <a:xfrm>
            <a:off x="-2151166" y="4409554"/>
            <a:ext cx="648881" cy="354456"/>
          </a:xfrm>
          <a:prstGeom prst="rect">
            <a:avLst/>
          </a:prstGeom>
          <a:noFill/>
        </p:spPr>
        <p:txBody>
          <a:bodyPr wrap="square" lIns="36000" spcCol="36000" rtlCol="0" anchor="ctr" anchorCtr="0">
            <a:spAutoFit/>
          </a:bodyPr>
          <a:lstStyle/>
          <a:p>
            <a:pPr marL="3600">
              <a:lnSpc>
                <a:spcPct val="150000"/>
              </a:lnSpc>
            </a:pPr>
            <a:r>
              <a:rPr lang="ko-KR" altLang="en-US" sz="700" b="1" dirty="0"/>
              <a:t>하도현</a:t>
            </a:r>
            <a:r>
              <a:rPr lang="ko-KR" altLang="en-US" sz="600" b="1" dirty="0"/>
              <a:t> </a:t>
            </a:r>
            <a:r>
              <a:rPr lang="ko-KR" altLang="en-US" sz="500" dirty="0"/>
              <a:t>학생</a:t>
            </a:r>
            <a:endParaRPr lang="en-US" altLang="ko-KR" sz="500" dirty="0"/>
          </a:p>
          <a:p>
            <a:pPr marL="3600">
              <a:lnSpc>
                <a:spcPct val="150000"/>
              </a:lnSpc>
            </a:pPr>
            <a:r>
              <a:rPr lang="en-US" altLang="ko-KR" sz="500" dirty="0"/>
              <a:t>2</a:t>
            </a:r>
            <a:r>
              <a:rPr lang="ko-KR" altLang="en-US" sz="500" dirty="0"/>
              <a:t>학년 </a:t>
            </a:r>
            <a:r>
              <a:rPr lang="en-US" altLang="ko-KR" sz="500" dirty="0"/>
              <a:t>1</a:t>
            </a:r>
            <a:r>
              <a:rPr lang="ko-KR" altLang="en-US" sz="500" dirty="0"/>
              <a:t>반</a:t>
            </a:r>
            <a:endParaRPr lang="ko-KR" altLang="en-US" sz="600" dirty="0"/>
          </a:p>
        </p:txBody>
      </p:sp>
      <p:graphicFrame>
        <p:nvGraphicFramePr>
          <p:cNvPr id="641" name="표 640">
            <a:extLst>
              <a:ext uri="{FF2B5EF4-FFF2-40B4-BE49-F238E27FC236}">
                <a16:creationId xmlns:a16="http://schemas.microsoft.com/office/drawing/2014/main" id="{EDE03714-E844-533A-ADD5-7BD478C97FD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60265905"/>
              </p:ext>
            </p:extLst>
          </p:nvPr>
        </p:nvGraphicFramePr>
        <p:xfrm>
          <a:off x="-2710807" y="5229584"/>
          <a:ext cx="2128098" cy="116011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09366">
                  <a:extLst>
                    <a:ext uri="{9D8B030D-6E8A-4147-A177-3AD203B41FA5}">
                      <a16:colId xmlns:a16="http://schemas.microsoft.com/office/drawing/2014/main" val="2848402764"/>
                    </a:ext>
                  </a:extLst>
                </a:gridCol>
                <a:gridCol w="709366">
                  <a:extLst>
                    <a:ext uri="{9D8B030D-6E8A-4147-A177-3AD203B41FA5}">
                      <a16:colId xmlns:a16="http://schemas.microsoft.com/office/drawing/2014/main" val="171682641"/>
                    </a:ext>
                  </a:extLst>
                </a:gridCol>
                <a:gridCol w="709366">
                  <a:extLst>
                    <a:ext uri="{9D8B030D-6E8A-4147-A177-3AD203B41FA5}">
                      <a16:colId xmlns:a16="http://schemas.microsoft.com/office/drawing/2014/main" val="351329903"/>
                    </a:ext>
                  </a:extLst>
                </a:gridCol>
              </a:tblGrid>
              <a:tr h="580058"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2896901"/>
                  </a:ext>
                </a:extLst>
              </a:tr>
              <a:tr h="580058"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4858679"/>
                  </a:ext>
                </a:extLst>
              </a:tr>
            </a:tbl>
          </a:graphicData>
        </a:graphic>
      </p:graphicFrame>
      <p:sp>
        <p:nvSpPr>
          <p:cNvPr id="642" name="TextBox 53">
            <a:extLst>
              <a:ext uri="{FF2B5EF4-FFF2-40B4-BE49-F238E27FC236}">
                <a16:creationId xmlns:a16="http://schemas.microsoft.com/office/drawing/2014/main" id="{43097106-6513-5244-673B-FDDDC627E6B9}"/>
              </a:ext>
            </a:extLst>
          </p:cNvPr>
          <p:cNvSpPr txBox="1"/>
          <p:nvPr/>
        </p:nvSpPr>
        <p:spPr>
          <a:xfrm>
            <a:off x="-2881025" y="6324597"/>
            <a:ext cx="41678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0</a:t>
            </a:r>
          </a:p>
        </p:txBody>
      </p:sp>
      <p:sp>
        <p:nvSpPr>
          <p:cNvPr id="643" name="TextBox 53">
            <a:extLst>
              <a:ext uri="{FF2B5EF4-FFF2-40B4-BE49-F238E27FC236}">
                <a16:creationId xmlns:a16="http://schemas.microsoft.com/office/drawing/2014/main" id="{BAED95F4-B19E-D304-0A18-4810A924FCE8}"/>
              </a:ext>
            </a:extLst>
          </p:cNvPr>
          <p:cNvSpPr txBox="1"/>
          <p:nvPr/>
        </p:nvSpPr>
        <p:spPr>
          <a:xfrm>
            <a:off x="-2912827" y="5772820"/>
            <a:ext cx="83356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50</a:t>
            </a:r>
          </a:p>
        </p:txBody>
      </p:sp>
      <p:sp>
        <p:nvSpPr>
          <p:cNvPr id="644" name="TextBox 53">
            <a:extLst>
              <a:ext uri="{FF2B5EF4-FFF2-40B4-BE49-F238E27FC236}">
                <a16:creationId xmlns:a16="http://schemas.microsoft.com/office/drawing/2014/main" id="{BA625C97-44F8-4045-5F42-0BEC4BCCF612}"/>
              </a:ext>
            </a:extLst>
          </p:cNvPr>
          <p:cNvSpPr txBox="1"/>
          <p:nvPr/>
        </p:nvSpPr>
        <p:spPr>
          <a:xfrm>
            <a:off x="-2975675" y="5182426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100</a:t>
            </a:r>
          </a:p>
        </p:txBody>
      </p:sp>
      <p:sp>
        <p:nvSpPr>
          <p:cNvPr id="645" name="TextBox 53">
            <a:extLst>
              <a:ext uri="{FF2B5EF4-FFF2-40B4-BE49-F238E27FC236}">
                <a16:creationId xmlns:a16="http://schemas.microsoft.com/office/drawing/2014/main" id="{C965D656-EEAF-F5DC-DD22-6D5102D8D779}"/>
              </a:ext>
            </a:extLst>
          </p:cNvPr>
          <p:cNvSpPr txBox="1"/>
          <p:nvPr/>
        </p:nvSpPr>
        <p:spPr>
          <a:xfrm>
            <a:off x="-2678016" y="6438183"/>
            <a:ext cx="381516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500" dirty="0"/>
              <a:t>과목 평균</a:t>
            </a:r>
            <a:r>
              <a:rPr lang="en-US" altLang="ko-KR" sz="500" dirty="0"/>
              <a:t>(</a:t>
            </a:r>
            <a:r>
              <a:rPr lang="ko-KR" altLang="en-US" sz="500" dirty="0"/>
              <a:t>점</a:t>
            </a:r>
            <a:r>
              <a:rPr lang="en-US" altLang="ko-KR" sz="500" dirty="0"/>
              <a:t>)</a:t>
            </a:r>
          </a:p>
        </p:txBody>
      </p:sp>
      <p:sp>
        <p:nvSpPr>
          <p:cNvPr id="646" name="TextBox 53">
            <a:extLst>
              <a:ext uri="{FF2B5EF4-FFF2-40B4-BE49-F238E27FC236}">
                <a16:creationId xmlns:a16="http://schemas.microsoft.com/office/drawing/2014/main" id="{31B2A943-770C-02A4-21C0-DD60BA7F6B9C}"/>
              </a:ext>
            </a:extLst>
          </p:cNvPr>
          <p:cNvSpPr txBox="1"/>
          <p:nvPr/>
        </p:nvSpPr>
        <p:spPr>
          <a:xfrm>
            <a:off x="-1696132" y="6447708"/>
            <a:ext cx="283732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500" dirty="0"/>
              <a:t>학습량</a:t>
            </a:r>
            <a:r>
              <a:rPr lang="en-US" altLang="ko-KR" sz="500" dirty="0"/>
              <a:t>(%)</a:t>
            </a:r>
          </a:p>
        </p:txBody>
      </p:sp>
      <p:sp>
        <p:nvSpPr>
          <p:cNvPr id="647" name="TextBox 53">
            <a:extLst>
              <a:ext uri="{FF2B5EF4-FFF2-40B4-BE49-F238E27FC236}">
                <a16:creationId xmlns:a16="http://schemas.microsoft.com/office/drawing/2014/main" id="{EA4213B2-ACAA-6549-9768-DAAB96A31F79}"/>
              </a:ext>
            </a:extLst>
          </p:cNvPr>
          <p:cNvSpPr txBox="1"/>
          <p:nvPr/>
        </p:nvSpPr>
        <p:spPr>
          <a:xfrm>
            <a:off x="-812033" y="6444533"/>
            <a:ext cx="283732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500" dirty="0" err="1"/>
              <a:t>정답률</a:t>
            </a:r>
            <a:r>
              <a:rPr lang="en-US" altLang="ko-KR" sz="500" dirty="0"/>
              <a:t>(%)</a:t>
            </a:r>
          </a:p>
        </p:txBody>
      </p:sp>
      <p:sp>
        <p:nvSpPr>
          <p:cNvPr id="648" name="사각형: 둥근 모서리 647">
            <a:extLst>
              <a:ext uri="{FF2B5EF4-FFF2-40B4-BE49-F238E27FC236}">
                <a16:creationId xmlns:a16="http://schemas.microsoft.com/office/drawing/2014/main" id="{710CE92B-006A-03F0-6604-87CED70D0A0C}"/>
              </a:ext>
            </a:extLst>
          </p:cNvPr>
          <p:cNvSpPr/>
          <p:nvPr/>
        </p:nvSpPr>
        <p:spPr>
          <a:xfrm>
            <a:off x="-1630582" y="5808675"/>
            <a:ext cx="178594" cy="585788"/>
          </a:xfrm>
          <a:prstGeom prst="roundRect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49" name="타원 648">
            <a:extLst>
              <a:ext uri="{FF2B5EF4-FFF2-40B4-BE49-F238E27FC236}">
                <a16:creationId xmlns:a16="http://schemas.microsoft.com/office/drawing/2014/main" id="{2EA3F97A-467E-B13C-285A-B839D9F3DC3F}"/>
              </a:ext>
            </a:extLst>
          </p:cNvPr>
          <p:cNvSpPr/>
          <p:nvPr/>
        </p:nvSpPr>
        <p:spPr>
          <a:xfrm>
            <a:off x="-1735134" y="5775338"/>
            <a:ext cx="76200" cy="89815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50" name="자유형: 도형 649">
            <a:extLst>
              <a:ext uri="{FF2B5EF4-FFF2-40B4-BE49-F238E27FC236}">
                <a16:creationId xmlns:a16="http://schemas.microsoft.com/office/drawing/2014/main" id="{935BBD11-0744-387C-6A24-81D927545CA6}"/>
              </a:ext>
            </a:extLst>
          </p:cNvPr>
          <p:cNvSpPr/>
          <p:nvPr/>
        </p:nvSpPr>
        <p:spPr>
          <a:xfrm>
            <a:off x="-746367" y="6351602"/>
            <a:ext cx="76200" cy="45243"/>
          </a:xfrm>
          <a:custGeom>
            <a:avLst/>
            <a:gdLst>
              <a:gd name="connsiteX0" fmla="*/ 38100 w 76200"/>
              <a:gd name="connsiteY0" fmla="*/ 0 h 45243"/>
              <a:gd name="connsiteX1" fmla="*/ 76200 w 76200"/>
              <a:gd name="connsiteY1" fmla="*/ 44908 h 45243"/>
              <a:gd name="connsiteX2" fmla="*/ 76082 w 76200"/>
              <a:gd name="connsiteY2" fmla="*/ 45243 h 45243"/>
              <a:gd name="connsiteX3" fmla="*/ 118 w 76200"/>
              <a:gd name="connsiteY3" fmla="*/ 45243 h 45243"/>
              <a:gd name="connsiteX4" fmla="*/ 0 w 76200"/>
              <a:gd name="connsiteY4" fmla="*/ 44908 h 45243"/>
              <a:gd name="connsiteX5" fmla="*/ 38100 w 76200"/>
              <a:gd name="connsiteY5" fmla="*/ 0 h 45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200" h="45243">
                <a:moveTo>
                  <a:pt x="38100" y="0"/>
                </a:moveTo>
                <a:cubicBezTo>
                  <a:pt x="59142" y="0"/>
                  <a:pt x="76200" y="20106"/>
                  <a:pt x="76200" y="44908"/>
                </a:cubicBezTo>
                <a:lnTo>
                  <a:pt x="76082" y="45243"/>
                </a:lnTo>
                <a:lnTo>
                  <a:pt x="118" y="45243"/>
                </a:lnTo>
                <a:lnTo>
                  <a:pt x="0" y="44908"/>
                </a:lnTo>
                <a:cubicBezTo>
                  <a:pt x="0" y="20106"/>
                  <a:pt x="17058" y="0"/>
                  <a:pt x="38100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51" name="자유형: 도형 650">
            <a:extLst>
              <a:ext uri="{FF2B5EF4-FFF2-40B4-BE49-F238E27FC236}">
                <a16:creationId xmlns:a16="http://schemas.microsoft.com/office/drawing/2014/main" id="{F77B1DB4-7126-041D-4F39-6CD1066F7A8E}"/>
              </a:ext>
            </a:extLst>
          </p:cNvPr>
          <p:cNvSpPr/>
          <p:nvPr/>
        </p:nvSpPr>
        <p:spPr>
          <a:xfrm>
            <a:off x="-2505530" y="6344458"/>
            <a:ext cx="76200" cy="45243"/>
          </a:xfrm>
          <a:custGeom>
            <a:avLst/>
            <a:gdLst>
              <a:gd name="connsiteX0" fmla="*/ 38100 w 76200"/>
              <a:gd name="connsiteY0" fmla="*/ 0 h 45243"/>
              <a:gd name="connsiteX1" fmla="*/ 76200 w 76200"/>
              <a:gd name="connsiteY1" fmla="*/ 44908 h 45243"/>
              <a:gd name="connsiteX2" fmla="*/ 76082 w 76200"/>
              <a:gd name="connsiteY2" fmla="*/ 45243 h 45243"/>
              <a:gd name="connsiteX3" fmla="*/ 118 w 76200"/>
              <a:gd name="connsiteY3" fmla="*/ 45243 h 45243"/>
              <a:gd name="connsiteX4" fmla="*/ 0 w 76200"/>
              <a:gd name="connsiteY4" fmla="*/ 44908 h 45243"/>
              <a:gd name="connsiteX5" fmla="*/ 38100 w 76200"/>
              <a:gd name="connsiteY5" fmla="*/ 0 h 45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200" h="45243">
                <a:moveTo>
                  <a:pt x="38100" y="0"/>
                </a:moveTo>
                <a:cubicBezTo>
                  <a:pt x="59142" y="0"/>
                  <a:pt x="76200" y="20106"/>
                  <a:pt x="76200" y="44908"/>
                </a:cubicBezTo>
                <a:lnTo>
                  <a:pt x="76082" y="45243"/>
                </a:lnTo>
                <a:lnTo>
                  <a:pt x="118" y="45243"/>
                </a:lnTo>
                <a:lnTo>
                  <a:pt x="0" y="44908"/>
                </a:lnTo>
                <a:cubicBezTo>
                  <a:pt x="0" y="20106"/>
                  <a:pt x="17058" y="0"/>
                  <a:pt x="38100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52" name="타원 651">
            <a:extLst>
              <a:ext uri="{FF2B5EF4-FFF2-40B4-BE49-F238E27FC236}">
                <a16:creationId xmlns:a16="http://schemas.microsoft.com/office/drawing/2014/main" id="{30823FED-5C02-4DA4-582B-2A284A913B3C}"/>
              </a:ext>
            </a:extLst>
          </p:cNvPr>
          <p:cNvSpPr/>
          <p:nvPr/>
        </p:nvSpPr>
        <p:spPr>
          <a:xfrm>
            <a:off x="-1703630" y="3979221"/>
            <a:ext cx="76200" cy="89815"/>
          </a:xfrm>
          <a:prstGeom prst="ellipse">
            <a:avLst/>
          </a:prstGeom>
          <a:solidFill>
            <a:schemeClr val="bg1">
              <a:lumMod val="8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53" name="TextBox 53">
            <a:extLst>
              <a:ext uri="{FF2B5EF4-FFF2-40B4-BE49-F238E27FC236}">
                <a16:creationId xmlns:a16="http://schemas.microsoft.com/office/drawing/2014/main" id="{5C89672F-CF9B-E162-51B0-AC5B1030F463}"/>
              </a:ext>
            </a:extLst>
          </p:cNvPr>
          <p:cNvSpPr txBox="1"/>
          <p:nvPr/>
        </p:nvSpPr>
        <p:spPr>
          <a:xfrm>
            <a:off x="-1565606" y="3988746"/>
            <a:ext cx="216328" cy="7788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500"/>
              <a:t>지난달</a:t>
            </a:r>
            <a:endParaRPr lang="en-US" altLang="ko-KR" sz="500" dirty="0"/>
          </a:p>
        </p:txBody>
      </p:sp>
      <p:sp>
        <p:nvSpPr>
          <p:cNvPr id="654" name="타원 653">
            <a:extLst>
              <a:ext uri="{FF2B5EF4-FFF2-40B4-BE49-F238E27FC236}">
                <a16:creationId xmlns:a16="http://schemas.microsoft.com/office/drawing/2014/main" id="{79E37A53-2F4A-9D25-0518-C44C711D9045}"/>
              </a:ext>
            </a:extLst>
          </p:cNvPr>
          <p:cNvSpPr/>
          <p:nvPr/>
        </p:nvSpPr>
        <p:spPr>
          <a:xfrm>
            <a:off x="-1287749" y="3981603"/>
            <a:ext cx="76200" cy="89815"/>
          </a:xfrm>
          <a:prstGeom prst="ellipse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55" name="TextBox 53">
            <a:extLst>
              <a:ext uri="{FF2B5EF4-FFF2-40B4-BE49-F238E27FC236}">
                <a16:creationId xmlns:a16="http://schemas.microsoft.com/office/drawing/2014/main" id="{929BFA6C-DFB9-2F3D-2FD0-041E5C84246D}"/>
              </a:ext>
            </a:extLst>
          </p:cNvPr>
          <p:cNvSpPr txBox="1"/>
          <p:nvPr/>
        </p:nvSpPr>
        <p:spPr>
          <a:xfrm>
            <a:off x="-1149725" y="3991128"/>
            <a:ext cx="216328" cy="7788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500" dirty="0" err="1"/>
              <a:t>이번달</a:t>
            </a:r>
            <a:endParaRPr lang="en-US" altLang="ko-KR" sz="500" dirty="0"/>
          </a:p>
        </p:txBody>
      </p:sp>
      <p:sp>
        <p:nvSpPr>
          <p:cNvPr id="656" name="타원 655">
            <a:extLst>
              <a:ext uri="{FF2B5EF4-FFF2-40B4-BE49-F238E27FC236}">
                <a16:creationId xmlns:a16="http://schemas.microsoft.com/office/drawing/2014/main" id="{90E8F336-A9AD-F601-1E89-9D39F6C0BB17}"/>
              </a:ext>
            </a:extLst>
          </p:cNvPr>
          <p:cNvSpPr/>
          <p:nvPr/>
        </p:nvSpPr>
        <p:spPr>
          <a:xfrm>
            <a:off x="-871868" y="3983985"/>
            <a:ext cx="76200" cy="89815"/>
          </a:xfrm>
          <a:prstGeom prst="ellipse">
            <a:avLst/>
          </a:prstGeom>
          <a:solidFill>
            <a:schemeClr val="bg1">
              <a:lumMod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57" name="TextBox 53">
            <a:extLst>
              <a:ext uri="{FF2B5EF4-FFF2-40B4-BE49-F238E27FC236}">
                <a16:creationId xmlns:a16="http://schemas.microsoft.com/office/drawing/2014/main" id="{ECEB9215-3C13-1B0F-8CA0-2A70A1E43188}"/>
              </a:ext>
            </a:extLst>
          </p:cNvPr>
          <p:cNvSpPr txBox="1"/>
          <p:nvPr/>
        </p:nvSpPr>
        <p:spPr>
          <a:xfrm>
            <a:off x="-733844" y="3993510"/>
            <a:ext cx="297978" cy="769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500"/>
              <a:t>과목 평균</a:t>
            </a:r>
            <a:endParaRPr lang="en-US" altLang="ko-KR" sz="500" dirty="0"/>
          </a:p>
        </p:txBody>
      </p:sp>
      <p:grpSp>
        <p:nvGrpSpPr>
          <p:cNvPr id="658" name="그룹 657">
            <a:extLst>
              <a:ext uri="{FF2B5EF4-FFF2-40B4-BE49-F238E27FC236}">
                <a16:creationId xmlns:a16="http://schemas.microsoft.com/office/drawing/2014/main" id="{89E09B56-A37F-4D55-8F43-51B2F742DC49}"/>
              </a:ext>
            </a:extLst>
          </p:cNvPr>
          <p:cNvGrpSpPr/>
          <p:nvPr/>
        </p:nvGrpSpPr>
        <p:grpSpPr>
          <a:xfrm>
            <a:off x="-8219644" y="4093547"/>
            <a:ext cx="1488420" cy="173590"/>
            <a:chOff x="5046735" y="1072385"/>
            <a:chExt cx="1488420" cy="173590"/>
          </a:xfrm>
        </p:grpSpPr>
        <p:sp>
          <p:nvSpPr>
            <p:cNvPr id="659" name="자유형: 도형 658">
              <a:extLst>
                <a:ext uri="{FF2B5EF4-FFF2-40B4-BE49-F238E27FC236}">
                  <a16:creationId xmlns:a16="http://schemas.microsoft.com/office/drawing/2014/main" id="{3D10A8F9-5E2C-9EF1-CBC5-38CCBF8DF9FE}"/>
                </a:ext>
              </a:extLst>
            </p:cNvPr>
            <p:cNvSpPr/>
            <p:nvPr/>
          </p:nvSpPr>
          <p:spPr>
            <a:xfrm>
              <a:off x="5046735" y="1072385"/>
              <a:ext cx="1445556" cy="173590"/>
            </a:xfrm>
            <a:custGeom>
              <a:avLst/>
              <a:gdLst>
                <a:gd name="connsiteX0" fmla="*/ 1264203 w 2643835"/>
                <a:gd name="connsiteY0" fmla="*/ 0 h 360099"/>
                <a:gd name="connsiteX1" fmla="*/ 1305207 w 2643835"/>
                <a:gd name="connsiteY1" fmla="*/ 60652 h 360099"/>
                <a:gd name="connsiteX2" fmla="*/ 2593926 w 2643835"/>
                <a:gd name="connsiteY2" fmla="*/ 60652 h 360099"/>
                <a:gd name="connsiteX3" fmla="*/ 2643835 w 2643835"/>
                <a:gd name="connsiteY3" fmla="*/ 110561 h 360099"/>
                <a:gd name="connsiteX4" fmla="*/ 2643835 w 2643835"/>
                <a:gd name="connsiteY4" fmla="*/ 310190 h 360099"/>
                <a:gd name="connsiteX5" fmla="*/ 2593926 w 2643835"/>
                <a:gd name="connsiteY5" fmla="*/ 360099 h 360099"/>
                <a:gd name="connsiteX6" fmla="*/ 49909 w 2643835"/>
                <a:gd name="connsiteY6" fmla="*/ 360099 h 360099"/>
                <a:gd name="connsiteX7" fmla="*/ 0 w 2643835"/>
                <a:gd name="connsiteY7" fmla="*/ 310190 h 360099"/>
                <a:gd name="connsiteX8" fmla="*/ 0 w 2643835"/>
                <a:gd name="connsiteY8" fmla="*/ 110561 h 360099"/>
                <a:gd name="connsiteX9" fmla="*/ 49909 w 2643835"/>
                <a:gd name="connsiteY9" fmla="*/ 60652 h 360099"/>
                <a:gd name="connsiteX10" fmla="*/ 1223199 w 2643835"/>
                <a:gd name="connsiteY10" fmla="*/ 60652 h 360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43835" h="360099">
                  <a:moveTo>
                    <a:pt x="1264203" y="0"/>
                  </a:moveTo>
                  <a:lnTo>
                    <a:pt x="1305207" y="60652"/>
                  </a:lnTo>
                  <a:lnTo>
                    <a:pt x="2593926" y="60652"/>
                  </a:lnTo>
                  <a:cubicBezTo>
                    <a:pt x="2621490" y="60652"/>
                    <a:pt x="2643835" y="82997"/>
                    <a:pt x="2643835" y="110561"/>
                  </a:cubicBezTo>
                  <a:lnTo>
                    <a:pt x="2643835" y="310190"/>
                  </a:lnTo>
                  <a:cubicBezTo>
                    <a:pt x="2643835" y="337754"/>
                    <a:pt x="2621490" y="360099"/>
                    <a:pt x="2593926" y="360099"/>
                  </a:cubicBezTo>
                  <a:lnTo>
                    <a:pt x="49909" y="360099"/>
                  </a:lnTo>
                  <a:cubicBezTo>
                    <a:pt x="22345" y="360099"/>
                    <a:pt x="0" y="337754"/>
                    <a:pt x="0" y="310190"/>
                  </a:cubicBezTo>
                  <a:lnTo>
                    <a:pt x="0" y="110561"/>
                  </a:lnTo>
                  <a:cubicBezTo>
                    <a:pt x="0" y="82997"/>
                    <a:pt x="22345" y="60652"/>
                    <a:pt x="49909" y="60652"/>
                  </a:cubicBezTo>
                  <a:lnTo>
                    <a:pt x="1223199" y="60652"/>
                  </a:lnTo>
                  <a:close/>
                </a:path>
              </a:pathLst>
            </a:custGeom>
            <a:solidFill>
              <a:srgbClr val="313131">
                <a:alpha val="8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660" name="TextBox 659">
              <a:extLst>
                <a:ext uri="{FF2B5EF4-FFF2-40B4-BE49-F238E27FC236}">
                  <a16:creationId xmlns:a16="http://schemas.microsoft.com/office/drawing/2014/main" id="{24EEFCB0-CE01-346B-BF16-FF5B29ED01FA}"/>
                </a:ext>
              </a:extLst>
            </p:cNvPr>
            <p:cNvSpPr txBox="1"/>
            <p:nvPr/>
          </p:nvSpPr>
          <p:spPr>
            <a:xfrm>
              <a:off x="5073819" y="1144458"/>
              <a:ext cx="1461336" cy="69250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spAutoFit/>
            </a:bodyPr>
            <a:lstStyle/>
            <a:p>
              <a:r>
                <a:rPr kumimoji="1" lang="ko-KR" altLang="en-US" sz="450" dirty="0">
                  <a:solidFill>
                    <a:schemeClr val="bg1"/>
                  </a:solidFill>
                </a:rPr>
                <a:t>누적 진단 결과와 학습량을 종합 분석한 그래프입니다</a:t>
              </a:r>
              <a:r>
                <a:rPr kumimoji="1" lang="en-US" altLang="ko-KR" sz="450" dirty="0">
                  <a:solidFill>
                    <a:schemeClr val="bg1"/>
                  </a:solidFill>
                </a:rPr>
                <a:t>.</a:t>
              </a:r>
            </a:p>
          </p:txBody>
        </p:sp>
      </p:grpSp>
      <p:sp>
        <p:nvSpPr>
          <p:cNvPr id="661" name="사각형: 둥근 모서리 660">
            <a:extLst>
              <a:ext uri="{FF2B5EF4-FFF2-40B4-BE49-F238E27FC236}">
                <a16:creationId xmlns:a16="http://schemas.microsoft.com/office/drawing/2014/main" id="{CFC39E82-D97F-819F-020B-7DC97D61F64A}"/>
              </a:ext>
            </a:extLst>
          </p:cNvPr>
          <p:cNvSpPr/>
          <p:nvPr/>
        </p:nvSpPr>
        <p:spPr>
          <a:xfrm>
            <a:off x="-7540164" y="5803913"/>
            <a:ext cx="128540" cy="585788"/>
          </a:xfrm>
          <a:prstGeom prst="roundRect">
            <a:avLst/>
          </a:prstGeom>
          <a:solidFill>
            <a:srgbClr val="D9D9D9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62" name="타원 661">
            <a:extLst>
              <a:ext uri="{FF2B5EF4-FFF2-40B4-BE49-F238E27FC236}">
                <a16:creationId xmlns:a16="http://schemas.microsoft.com/office/drawing/2014/main" id="{330F85DB-15D8-EDD5-E40F-86C7D859E77C}"/>
              </a:ext>
            </a:extLst>
          </p:cNvPr>
          <p:cNvSpPr/>
          <p:nvPr/>
        </p:nvSpPr>
        <p:spPr>
          <a:xfrm>
            <a:off x="-7396461" y="5826595"/>
            <a:ext cx="76200" cy="89815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63" name="사각형: 둥근 모서리 662">
            <a:extLst>
              <a:ext uri="{FF2B5EF4-FFF2-40B4-BE49-F238E27FC236}">
                <a16:creationId xmlns:a16="http://schemas.microsoft.com/office/drawing/2014/main" id="{58B36641-4D72-77B0-C306-69E46BF994CC}"/>
              </a:ext>
            </a:extLst>
          </p:cNvPr>
          <p:cNvSpPr/>
          <p:nvPr/>
        </p:nvSpPr>
        <p:spPr>
          <a:xfrm>
            <a:off x="-6479138" y="6063469"/>
            <a:ext cx="148247" cy="326232"/>
          </a:xfrm>
          <a:prstGeom prst="roundRect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64" name="타원 663">
            <a:extLst>
              <a:ext uri="{FF2B5EF4-FFF2-40B4-BE49-F238E27FC236}">
                <a16:creationId xmlns:a16="http://schemas.microsoft.com/office/drawing/2014/main" id="{C508CD76-DD66-1206-D582-CEE87EB80251}"/>
              </a:ext>
            </a:extLst>
          </p:cNvPr>
          <p:cNvSpPr/>
          <p:nvPr/>
        </p:nvSpPr>
        <p:spPr>
          <a:xfrm>
            <a:off x="-6541461" y="6051899"/>
            <a:ext cx="76200" cy="89815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65" name="직사각형 664">
            <a:extLst>
              <a:ext uri="{FF2B5EF4-FFF2-40B4-BE49-F238E27FC236}">
                <a16:creationId xmlns:a16="http://schemas.microsoft.com/office/drawing/2014/main" id="{E6822D10-F89F-8ABA-2747-6E5288A75888}"/>
              </a:ext>
            </a:extLst>
          </p:cNvPr>
          <p:cNvSpPr/>
          <p:nvPr/>
        </p:nvSpPr>
        <p:spPr>
          <a:xfrm>
            <a:off x="-8897256" y="1470801"/>
            <a:ext cx="8486384" cy="5177315"/>
          </a:xfrm>
          <a:prstGeom prst="rect">
            <a:avLst/>
          </a:prstGeom>
          <a:solidFill>
            <a:schemeClr val="bg1">
              <a:alpha val="7025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666" name="TextBox 665">
            <a:extLst>
              <a:ext uri="{FF2B5EF4-FFF2-40B4-BE49-F238E27FC236}">
                <a16:creationId xmlns:a16="http://schemas.microsoft.com/office/drawing/2014/main" id="{14188B29-EDDB-663A-BD71-BFDAAA85F3F5}"/>
              </a:ext>
            </a:extLst>
          </p:cNvPr>
          <p:cNvSpPr txBox="1"/>
          <p:nvPr/>
        </p:nvSpPr>
        <p:spPr>
          <a:xfrm>
            <a:off x="-5979123" y="3320396"/>
            <a:ext cx="2614818" cy="4810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900" b="1">
                <a:solidFill>
                  <a:prstClr val="black"/>
                </a:solidFill>
              </a:rPr>
              <a:t>아직 우리반 학생 구성이 되지 않았습니다</a:t>
            </a:r>
            <a:r>
              <a:rPr lang="en-US" altLang="ko-KR" sz="900" b="1">
                <a:solidFill>
                  <a:prstClr val="black"/>
                </a:solidFill>
              </a:rPr>
              <a:t>.</a:t>
            </a:r>
            <a:r>
              <a:rPr lang="ko-KR" altLang="en-US" sz="900" b="1">
                <a:solidFill>
                  <a:prstClr val="black"/>
                </a:solidFill>
              </a:rPr>
              <a:t> </a:t>
            </a:r>
            <a:endParaRPr lang="en-US" altLang="ko-KR" sz="900" b="1">
              <a:solidFill>
                <a:prstClr val="black"/>
              </a:solidFill>
            </a:endParaRPr>
          </a:p>
          <a:p>
            <a:pPr algn="ctr">
              <a:lnSpc>
                <a:spcPct val="150000"/>
              </a:lnSpc>
            </a:pPr>
            <a:r>
              <a:rPr lang="ko-KR" altLang="en-US" sz="900" b="1">
                <a:solidFill>
                  <a:prstClr val="black"/>
                </a:solidFill>
              </a:rPr>
              <a:t>우리반 학생을 구성하고 학습을 시작해 보세요</a:t>
            </a:r>
            <a:r>
              <a:rPr lang="en-US" altLang="ko-KR" sz="900" b="1">
                <a:solidFill>
                  <a:prstClr val="black"/>
                </a:solidFill>
              </a:rPr>
              <a:t>!</a:t>
            </a:r>
          </a:p>
        </p:txBody>
      </p:sp>
      <p:sp>
        <p:nvSpPr>
          <p:cNvPr id="667" name="모서리가 둥근 직사각형 425">
            <a:extLst>
              <a:ext uri="{FF2B5EF4-FFF2-40B4-BE49-F238E27FC236}">
                <a16:creationId xmlns:a16="http://schemas.microsoft.com/office/drawing/2014/main" id="{C9B145B9-87D6-471A-284B-DF4C67D91D2E}"/>
              </a:ext>
            </a:extLst>
          </p:cNvPr>
          <p:cNvSpPr/>
          <p:nvPr/>
        </p:nvSpPr>
        <p:spPr>
          <a:xfrm>
            <a:off x="-5365843" y="3912747"/>
            <a:ext cx="1388258" cy="310051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 cap="flat">
            <a:solidFill>
              <a:schemeClr val="tx1">
                <a:lumMod val="75000"/>
                <a:lumOff val="25000"/>
              </a:schemeClr>
            </a:solidFill>
            <a:miter lim="400000"/>
          </a:ln>
          <a:effectLst/>
        </p:spPr>
        <p:txBody>
          <a:bodyPr wrap="square" lIns="0" tIns="0" rIns="0" bIns="0" numCol="1" rtlCol="0" anchor="ctr" anchorCtr="0">
            <a:noAutofit/>
          </a:bodyPr>
          <a:lstStyle/>
          <a:p>
            <a:pPr algn="ctr" defTabSz="914309"/>
            <a:r>
              <a:rPr kumimoji="1" lang="x-none" altLang="en-US" sz="90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우리반 학생 구성하기</a:t>
            </a:r>
          </a:p>
        </p:txBody>
      </p:sp>
      <p:sp>
        <p:nvSpPr>
          <p:cNvPr id="668" name="Rectangle 4">
            <a:extLst>
              <a:ext uri="{FF2B5EF4-FFF2-40B4-BE49-F238E27FC236}">
                <a16:creationId xmlns:a16="http://schemas.microsoft.com/office/drawing/2014/main" id="{D5C00F19-9AFD-4247-9903-8EDB3C6914E4}"/>
              </a:ext>
            </a:extLst>
          </p:cNvPr>
          <p:cNvSpPr/>
          <p:nvPr/>
        </p:nvSpPr>
        <p:spPr>
          <a:xfrm>
            <a:off x="202264" y="1508863"/>
            <a:ext cx="8516486" cy="5349138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669" name="Circle">
            <a:extLst>
              <a:ext uri="{FF2B5EF4-FFF2-40B4-BE49-F238E27FC236}">
                <a16:creationId xmlns:a16="http://schemas.microsoft.com/office/drawing/2014/main" id="{B5DDA4CC-F745-8ECD-C3D9-B5E536534918}"/>
              </a:ext>
            </a:extLst>
          </p:cNvPr>
          <p:cNvSpPr/>
          <p:nvPr/>
        </p:nvSpPr>
        <p:spPr>
          <a:xfrm>
            <a:off x="137767" y="1455582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</a:t>
            </a:r>
            <a:endParaRPr sz="700">
              <a:solidFill>
                <a:schemeClr val="bg1"/>
              </a:solidFill>
            </a:endParaRPr>
          </a:p>
        </p:txBody>
      </p:sp>
      <p:graphicFrame>
        <p:nvGraphicFramePr>
          <p:cNvPr id="671" name="Google Shape;548;p12">
            <a:extLst>
              <a:ext uri="{FF2B5EF4-FFF2-40B4-BE49-F238E27FC236}">
                <a16:creationId xmlns:a16="http://schemas.microsoft.com/office/drawing/2014/main" id="{98F14B65-9E53-14A6-C922-1EA278BAD5F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32047246"/>
              </p:ext>
            </p:extLst>
          </p:nvPr>
        </p:nvGraphicFramePr>
        <p:xfrm>
          <a:off x="12192000" y="0"/>
          <a:ext cx="1887100" cy="70368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3.2.0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리포트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SMS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발송 버튼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화면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UI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현행화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11245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3.3.0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&lt;2&gt;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리포트 공유하기 </a:t>
                      </a:r>
                      <a:r>
                        <a:rPr kumimoji="1" lang="ko-KR" altLang="en-US" sz="600" dirty="0" err="1">
                          <a:solidFill>
                            <a:schemeClr val="tx1"/>
                          </a:solidFill>
                        </a:rPr>
                        <a:t>얼럿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 정의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05299899"/>
                  </a:ext>
                </a:extLst>
              </a:tr>
            </a:tbl>
          </a:graphicData>
        </a:graphic>
      </p:graphicFrame>
      <p:sp>
        <p:nvSpPr>
          <p:cNvPr id="7" name="Circle">
            <a:extLst>
              <a:ext uri="{FF2B5EF4-FFF2-40B4-BE49-F238E27FC236}">
                <a16:creationId xmlns:a16="http://schemas.microsoft.com/office/drawing/2014/main" id="{AC45B104-AFFC-E99E-5F9C-A690966F31EB}"/>
              </a:ext>
            </a:extLst>
          </p:cNvPr>
          <p:cNvSpPr/>
          <p:nvPr/>
        </p:nvSpPr>
        <p:spPr>
          <a:xfrm>
            <a:off x="7730333" y="934724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8" name="Circle">
            <a:extLst>
              <a:ext uri="{FF2B5EF4-FFF2-40B4-BE49-F238E27FC236}">
                <a16:creationId xmlns:a16="http://schemas.microsoft.com/office/drawing/2014/main" id="{7A6CD059-0833-FCB3-B008-AD7AEAF659AF}"/>
              </a:ext>
            </a:extLst>
          </p:cNvPr>
          <p:cNvSpPr/>
          <p:nvPr/>
        </p:nvSpPr>
        <p:spPr>
          <a:xfrm>
            <a:off x="-1439067" y="872431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</a:t>
            </a:r>
            <a:endParaRPr sz="7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2000034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6" name="표 752">
            <a:extLst>
              <a:ext uri="{FF2B5EF4-FFF2-40B4-BE49-F238E27FC236}">
                <a16:creationId xmlns:a16="http://schemas.microsoft.com/office/drawing/2014/main" id="{0375F92F-253D-4E65-B306-D9A3AD2CF1F0}"/>
              </a:ext>
            </a:extLst>
          </p:cNvPr>
          <p:cNvGraphicFramePr>
            <a:graphicFrameLocks noGrp="1"/>
          </p:cNvGraphicFramePr>
          <p:nvPr/>
        </p:nvGraphicFramePr>
        <p:xfrm>
          <a:off x="1097062" y="1971819"/>
          <a:ext cx="7386708" cy="204212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231118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231118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231118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1231118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1231118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  <a:gridCol w="1231118">
                  <a:extLst>
                    <a:ext uri="{9D8B030D-6E8A-4147-A177-3AD203B41FA5}">
                      <a16:colId xmlns:a16="http://schemas.microsoft.com/office/drawing/2014/main" val="2649803904"/>
                    </a:ext>
                  </a:extLst>
                </a:gridCol>
              </a:tblGrid>
              <a:tr h="510532"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510532"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510532"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510532"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grpSp>
        <p:nvGrpSpPr>
          <p:cNvPr id="102" name="그룹 101">
            <a:extLst>
              <a:ext uri="{FF2B5EF4-FFF2-40B4-BE49-F238E27FC236}">
                <a16:creationId xmlns:a16="http://schemas.microsoft.com/office/drawing/2014/main" id="{8C8A773D-903E-4FBB-E97C-5E66A47CF35F}"/>
              </a:ext>
            </a:extLst>
          </p:cNvPr>
          <p:cNvGrpSpPr/>
          <p:nvPr/>
        </p:nvGrpSpPr>
        <p:grpSpPr>
          <a:xfrm>
            <a:off x="968903" y="2043693"/>
            <a:ext cx="5330345" cy="1979436"/>
            <a:chOff x="968902" y="3350667"/>
            <a:chExt cx="6134601" cy="1979436"/>
          </a:xfrm>
        </p:grpSpPr>
        <p:sp>
          <p:nvSpPr>
            <p:cNvPr id="98" name="자유형 83">
              <a:extLst>
                <a:ext uri="{FF2B5EF4-FFF2-40B4-BE49-F238E27FC236}">
                  <a16:creationId xmlns:a16="http://schemas.microsoft.com/office/drawing/2014/main" id="{3249D2E1-1D15-93EB-F668-622618C74680}"/>
                </a:ext>
              </a:extLst>
            </p:cNvPr>
            <p:cNvSpPr/>
            <p:nvPr/>
          </p:nvSpPr>
          <p:spPr>
            <a:xfrm>
              <a:off x="1001999" y="3350667"/>
              <a:ext cx="6042498" cy="312194"/>
            </a:xfrm>
            <a:custGeom>
              <a:avLst/>
              <a:gdLst>
                <a:gd name="connsiteX0" fmla="*/ 0 w 9601200"/>
                <a:gd name="connsiteY0" fmla="*/ 458921 h 1299363"/>
                <a:gd name="connsiteX1" fmla="*/ 2023534 w 9601200"/>
                <a:gd name="connsiteY1" fmla="*/ 255721 h 1299363"/>
                <a:gd name="connsiteX2" fmla="*/ 3640667 w 9601200"/>
                <a:gd name="connsiteY2" fmla="*/ 856854 h 1299363"/>
                <a:gd name="connsiteX3" fmla="*/ 4910667 w 9601200"/>
                <a:gd name="connsiteY3" fmla="*/ 467388 h 1299363"/>
                <a:gd name="connsiteX4" fmla="*/ 5765800 w 9601200"/>
                <a:gd name="connsiteY4" fmla="*/ 729854 h 1299363"/>
                <a:gd name="connsiteX5" fmla="*/ 6510867 w 9601200"/>
                <a:gd name="connsiteY5" fmla="*/ 425054 h 1299363"/>
                <a:gd name="connsiteX6" fmla="*/ 7848600 w 9601200"/>
                <a:gd name="connsiteY6" fmla="*/ 1297121 h 1299363"/>
                <a:gd name="connsiteX7" fmla="*/ 8686800 w 9601200"/>
                <a:gd name="connsiteY7" fmla="*/ 120254 h 1299363"/>
                <a:gd name="connsiteX8" fmla="*/ 9601200 w 9601200"/>
                <a:gd name="connsiteY8" fmla="*/ 69454 h 1299363"/>
                <a:gd name="connsiteX0" fmla="*/ 0 w 9601200"/>
                <a:gd name="connsiteY0" fmla="*/ 458921 h 1299363"/>
                <a:gd name="connsiteX1" fmla="*/ 2023534 w 9601200"/>
                <a:gd name="connsiteY1" fmla="*/ 255721 h 1299363"/>
                <a:gd name="connsiteX2" fmla="*/ 3451956 w 9601200"/>
                <a:gd name="connsiteY2" fmla="*/ 899187 h 1299363"/>
                <a:gd name="connsiteX3" fmla="*/ 4910667 w 9601200"/>
                <a:gd name="connsiteY3" fmla="*/ 467388 h 1299363"/>
                <a:gd name="connsiteX4" fmla="*/ 5765800 w 9601200"/>
                <a:gd name="connsiteY4" fmla="*/ 729854 h 1299363"/>
                <a:gd name="connsiteX5" fmla="*/ 6510867 w 9601200"/>
                <a:gd name="connsiteY5" fmla="*/ 425054 h 1299363"/>
                <a:gd name="connsiteX6" fmla="*/ 7848600 w 9601200"/>
                <a:gd name="connsiteY6" fmla="*/ 1297121 h 1299363"/>
                <a:gd name="connsiteX7" fmla="*/ 8686800 w 9601200"/>
                <a:gd name="connsiteY7" fmla="*/ 120254 h 1299363"/>
                <a:gd name="connsiteX8" fmla="*/ 9601200 w 9601200"/>
                <a:gd name="connsiteY8" fmla="*/ 69454 h 1299363"/>
                <a:gd name="connsiteX0" fmla="*/ 0 w 9601200"/>
                <a:gd name="connsiteY0" fmla="*/ 458921 h 1299359"/>
                <a:gd name="connsiteX1" fmla="*/ 2023534 w 9601200"/>
                <a:gd name="connsiteY1" fmla="*/ 255721 h 1299359"/>
                <a:gd name="connsiteX2" fmla="*/ 3451956 w 9601200"/>
                <a:gd name="connsiteY2" fmla="*/ 899187 h 1299359"/>
                <a:gd name="connsiteX3" fmla="*/ 4910667 w 9601200"/>
                <a:gd name="connsiteY3" fmla="*/ 467388 h 1299359"/>
                <a:gd name="connsiteX4" fmla="*/ 5699197 w 9601200"/>
                <a:gd name="connsiteY4" fmla="*/ 738321 h 1299359"/>
                <a:gd name="connsiteX5" fmla="*/ 6510867 w 9601200"/>
                <a:gd name="connsiteY5" fmla="*/ 425054 h 1299359"/>
                <a:gd name="connsiteX6" fmla="*/ 7848600 w 9601200"/>
                <a:gd name="connsiteY6" fmla="*/ 1297121 h 1299359"/>
                <a:gd name="connsiteX7" fmla="*/ 8686800 w 9601200"/>
                <a:gd name="connsiteY7" fmla="*/ 120254 h 1299359"/>
                <a:gd name="connsiteX8" fmla="*/ 9601200 w 9601200"/>
                <a:gd name="connsiteY8" fmla="*/ 69454 h 1299359"/>
                <a:gd name="connsiteX0" fmla="*/ 0 w 9601200"/>
                <a:gd name="connsiteY0" fmla="*/ 458921 h 1299359"/>
                <a:gd name="connsiteX1" fmla="*/ 1945828 w 9601200"/>
                <a:gd name="connsiteY1" fmla="*/ 1271721 h 1299359"/>
                <a:gd name="connsiteX2" fmla="*/ 3451956 w 9601200"/>
                <a:gd name="connsiteY2" fmla="*/ 899187 h 1299359"/>
                <a:gd name="connsiteX3" fmla="*/ 4910667 w 9601200"/>
                <a:gd name="connsiteY3" fmla="*/ 467388 h 1299359"/>
                <a:gd name="connsiteX4" fmla="*/ 5699197 w 9601200"/>
                <a:gd name="connsiteY4" fmla="*/ 738321 h 1299359"/>
                <a:gd name="connsiteX5" fmla="*/ 6510867 w 9601200"/>
                <a:gd name="connsiteY5" fmla="*/ 425054 h 1299359"/>
                <a:gd name="connsiteX6" fmla="*/ 7848600 w 9601200"/>
                <a:gd name="connsiteY6" fmla="*/ 1297121 h 1299359"/>
                <a:gd name="connsiteX7" fmla="*/ 8686800 w 9601200"/>
                <a:gd name="connsiteY7" fmla="*/ 120254 h 1299359"/>
                <a:gd name="connsiteX8" fmla="*/ 9601200 w 9601200"/>
                <a:gd name="connsiteY8" fmla="*/ 69454 h 1299359"/>
                <a:gd name="connsiteX0" fmla="*/ 0 w 9601200"/>
                <a:gd name="connsiteY0" fmla="*/ 579311 h 1419749"/>
                <a:gd name="connsiteX1" fmla="*/ 1945828 w 9601200"/>
                <a:gd name="connsiteY1" fmla="*/ 1392111 h 1419749"/>
                <a:gd name="connsiteX2" fmla="*/ 3463057 w 9601200"/>
                <a:gd name="connsiteY2" fmla="*/ 20511 h 1419749"/>
                <a:gd name="connsiteX3" fmla="*/ 4910667 w 9601200"/>
                <a:gd name="connsiteY3" fmla="*/ 587778 h 1419749"/>
                <a:gd name="connsiteX4" fmla="*/ 5699197 w 9601200"/>
                <a:gd name="connsiteY4" fmla="*/ 858711 h 1419749"/>
                <a:gd name="connsiteX5" fmla="*/ 6510867 w 9601200"/>
                <a:gd name="connsiteY5" fmla="*/ 545444 h 1419749"/>
                <a:gd name="connsiteX6" fmla="*/ 7848600 w 9601200"/>
                <a:gd name="connsiteY6" fmla="*/ 1417511 h 1419749"/>
                <a:gd name="connsiteX7" fmla="*/ 8686800 w 9601200"/>
                <a:gd name="connsiteY7" fmla="*/ 240644 h 1419749"/>
                <a:gd name="connsiteX8" fmla="*/ 9601200 w 9601200"/>
                <a:gd name="connsiteY8" fmla="*/ 189844 h 1419749"/>
                <a:gd name="connsiteX0" fmla="*/ 0 w 9601200"/>
                <a:gd name="connsiteY0" fmla="*/ 558885 h 1399323"/>
                <a:gd name="connsiteX1" fmla="*/ 1945828 w 9601200"/>
                <a:gd name="connsiteY1" fmla="*/ 1371685 h 1399323"/>
                <a:gd name="connsiteX2" fmla="*/ 3463057 w 9601200"/>
                <a:gd name="connsiteY2" fmla="*/ 85 h 1399323"/>
                <a:gd name="connsiteX3" fmla="*/ 4910667 w 9601200"/>
                <a:gd name="connsiteY3" fmla="*/ 567352 h 1399323"/>
                <a:gd name="connsiteX4" fmla="*/ 5699197 w 9601200"/>
                <a:gd name="connsiteY4" fmla="*/ 838285 h 1399323"/>
                <a:gd name="connsiteX5" fmla="*/ 6510867 w 9601200"/>
                <a:gd name="connsiteY5" fmla="*/ 525018 h 1399323"/>
                <a:gd name="connsiteX6" fmla="*/ 7848600 w 9601200"/>
                <a:gd name="connsiteY6" fmla="*/ 1397085 h 1399323"/>
                <a:gd name="connsiteX7" fmla="*/ 8686800 w 9601200"/>
                <a:gd name="connsiteY7" fmla="*/ 220218 h 1399323"/>
                <a:gd name="connsiteX8" fmla="*/ 9601200 w 9601200"/>
                <a:gd name="connsiteY8" fmla="*/ 169418 h 1399323"/>
                <a:gd name="connsiteX0" fmla="*/ 0 w 9601200"/>
                <a:gd name="connsiteY0" fmla="*/ 607408 h 1447846"/>
                <a:gd name="connsiteX1" fmla="*/ 1945828 w 9601200"/>
                <a:gd name="connsiteY1" fmla="*/ 1420208 h 1447846"/>
                <a:gd name="connsiteX2" fmla="*/ 3463057 w 9601200"/>
                <a:gd name="connsiteY2" fmla="*/ 48608 h 1447846"/>
                <a:gd name="connsiteX3" fmla="*/ 4666452 w 9601200"/>
                <a:gd name="connsiteY3" fmla="*/ 361875 h 1447846"/>
                <a:gd name="connsiteX4" fmla="*/ 5699197 w 9601200"/>
                <a:gd name="connsiteY4" fmla="*/ 886808 h 1447846"/>
                <a:gd name="connsiteX5" fmla="*/ 6510867 w 9601200"/>
                <a:gd name="connsiteY5" fmla="*/ 573541 h 1447846"/>
                <a:gd name="connsiteX6" fmla="*/ 7848600 w 9601200"/>
                <a:gd name="connsiteY6" fmla="*/ 1445608 h 1447846"/>
                <a:gd name="connsiteX7" fmla="*/ 8686800 w 9601200"/>
                <a:gd name="connsiteY7" fmla="*/ 268741 h 1447846"/>
                <a:gd name="connsiteX8" fmla="*/ 9601200 w 9601200"/>
                <a:gd name="connsiteY8" fmla="*/ 217941 h 1447846"/>
                <a:gd name="connsiteX0" fmla="*/ 0 w 9601200"/>
                <a:gd name="connsiteY0" fmla="*/ 596390 h 1436828"/>
                <a:gd name="connsiteX1" fmla="*/ 1945828 w 9601200"/>
                <a:gd name="connsiteY1" fmla="*/ 1409190 h 1436828"/>
                <a:gd name="connsiteX2" fmla="*/ 3463057 w 9601200"/>
                <a:gd name="connsiteY2" fmla="*/ 37590 h 1436828"/>
                <a:gd name="connsiteX3" fmla="*/ 4666452 w 9601200"/>
                <a:gd name="connsiteY3" fmla="*/ 350857 h 1436828"/>
                <a:gd name="connsiteX4" fmla="*/ 5699197 w 9601200"/>
                <a:gd name="connsiteY4" fmla="*/ 875790 h 1436828"/>
                <a:gd name="connsiteX5" fmla="*/ 6510867 w 9601200"/>
                <a:gd name="connsiteY5" fmla="*/ 562523 h 1436828"/>
                <a:gd name="connsiteX6" fmla="*/ 7848600 w 9601200"/>
                <a:gd name="connsiteY6" fmla="*/ 1434590 h 1436828"/>
                <a:gd name="connsiteX7" fmla="*/ 8686800 w 9601200"/>
                <a:gd name="connsiteY7" fmla="*/ 257723 h 1436828"/>
                <a:gd name="connsiteX8" fmla="*/ 9601200 w 9601200"/>
                <a:gd name="connsiteY8" fmla="*/ 206923 h 1436828"/>
                <a:gd name="connsiteX0" fmla="*/ 0 w 9601200"/>
                <a:gd name="connsiteY0" fmla="*/ 607408 h 1447846"/>
                <a:gd name="connsiteX1" fmla="*/ 1945828 w 9601200"/>
                <a:gd name="connsiteY1" fmla="*/ 1420208 h 1447846"/>
                <a:gd name="connsiteX2" fmla="*/ 3463057 w 9601200"/>
                <a:gd name="connsiteY2" fmla="*/ 48608 h 1447846"/>
                <a:gd name="connsiteX3" fmla="*/ 4666452 w 9601200"/>
                <a:gd name="connsiteY3" fmla="*/ 361875 h 1447846"/>
                <a:gd name="connsiteX4" fmla="*/ 5887911 w 9601200"/>
                <a:gd name="connsiteY4" fmla="*/ 886808 h 1447846"/>
                <a:gd name="connsiteX5" fmla="*/ 6510867 w 9601200"/>
                <a:gd name="connsiteY5" fmla="*/ 573541 h 1447846"/>
                <a:gd name="connsiteX6" fmla="*/ 7848600 w 9601200"/>
                <a:gd name="connsiteY6" fmla="*/ 1445608 h 1447846"/>
                <a:gd name="connsiteX7" fmla="*/ 8686800 w 9601200"/>
                <a:gd name="connsiteY7" fmla="*/ 268741 h 1447846"/>
                <a:gd name="connsiteX8" fmla="*/ 9601200 w 9601200"/>
                <a:gd name="connsiteY8" fmla="*/ 217941 h 1447846"/>
                <a:gd name="connsiteX0" fmla="*/ 0 w 9601200"/>
                <a:gd name="connsiteY0" fmla="*/ 607408 h 1447989"/>
                <a:gd name="connsiteX1" fmla="*/ 1945828 w 9601200"/>
                <a:gd name="connsiteY1" fmla="*/ 1420208 h 1447989"/>
                <a:gd name="connsiteX2" fmla="*/ 3463057 w 9601200"/>
                <a:gd name="connsiteY2" fmla="*/ 48608 h 1447989"/>
                <a:gd name="connsiteX3" fmla="*/ 4666452 w 9601200"/>
                <a:gd name="connsiteY3" fmla="*/ 361875 h 1447989"/>
                <a:gd name="connsiteX4" fmla="*/ 5887911 w 9601200"/>
                <a:gd name="connsiteY4" fmla="*/ 886808 h 1447989"/>
                <a:gd name="connsiteX5" fmla="*/ 6755083 w 9601200"/>
                <a:gd name="connsiteY5" fmla="*/ 582007 h 1447989"/>
                <a:gd name="connsiteX6" fmla="*/ 7848600 w 9601200"/>
                <a:gd name="connsiteY6" fmla="*/ 1445608 h 1447989"/>
                <a:gd name="connsiteX7" fmla="*/ 8686800 w 9601200"/>
                <a:gd name="connsiteY7" fmla="*/ 268741 h 1447989"/>
                <a:gd name="connsiteX8" fmla="*/ 9601200 w 9601200"/>
                <a:gd name="connsiteY8" fmla="*/ 217941 h 1447989"/>
                <a:gd name="connsiteX0" fmla="*/ 0 w 9601200"/>
                <a:gd name="connsiteY0" fmla="*/ 607408 h 1447777"/>
                <a:gd name="connsiteX1" fmla="*/ 1945828 w 9601200"/>
                <a:gd name="connsiteY1" fmla="*/ 1420208 h 1447777"/>
                <a:gd name="connsiteX2" fmla="*/ 3463057 w 9601200"/>
                <a:gd name="connsiteY2" fmla="*/ 48608 h 1447777"/>
                <a:gd name="connsiteX3" fmla="*/ 4666452 w 9601200"/>
                <a:gd name="connsiteY3" fmla="*/ 361875 h 1447777"/>
                <a:gd name="connsiteX4" fmla="*/ 5887911 w 9601200"/>
                <a:gd name="connsiteY4" fmla="*/ 886808 h 1447777"/>
                <a:gd name="connsiteX5" fmla="*/ 6755083 w 9601200"/>
                <a:gd name="connsiteY5" fmla="*/ 582007 h 1447777"/>
                <a:gd name="connsiteX6" fmla="*/ 7848600 w 9601200"/>
                <a:gd name="connsiteY6" fmla="*/ 1445608 h 1447777"/>
                <a:gd name="connsiteX7" fmla="*/ 8686800 w 9601200"/>
                <a:gd name="connsiteY7" fmla="*/ 268741 h 1447777"/>
                <a:gd name="connsiteX8" fmla="*/ 9601200 w 9601200"/>
                <a:gd name="connsiteY8" fmla="*/ 217941 h 1447777"/>
                <a:gd name="connsiteX0" fmla="*/ 0 w 9601200"/>
                <a:gd name="connsiteY0" fmla="*/ 606063 h 1446432"/>
                <a:gd name="connsiteX1" fmla="*/ 1945828 w 9601200"/>
                <a:gd name="connsiteY1" fmla="*/ 1418863 h 1446432"/>
                <a:gd name="connsiteX2" fmla="*/ 3463057 w 9601200"/>
                <a:gd name="connsiteY2" fmla="*/ 47263 h 1446432"/>
                <a:gd name="connsiteX3" fmla="*/ 4699754 w 9601200"/>
                <a:gd name="connsiteY3" fmla="*/ 368997 h 1446432"/>
                <a:gd name="connsiteX4" fmla="*/ 5887911 w 9601200"/>
                <a:gd name="connsiteY4" fmla="*/ 885463 h 1446432"/>
                <a:gd name="connsiteX5" fmla="*/ 6755083 w 9601200"/>
                <a:gd name="connsiteY5" fmla="*/ 580662 h 1446432"/>
                <a:gd name="connsiteX6" fmla="*/ 7848600 w 9601200"/>
                <a:gd name="connsiteY6" fmla="*/ 1444263 h 1446432"/>
                <a:gd name="connsiteX7" fmla="*/ 8686800 w 9601200"/>
                <a:gd name="connsiteY7" fmla="*/ 267396 h 1446432"/>
                <a:gd name="connsiteX8" fmla="*/ 9601200 w 9601200"/>
                <a:gd name="connsiteY8" fmla="*/ 216596 h 1446432"/>
                <a:gd name="connsiteX0" fmla="*/ 0 w 9601200"/>
                <a:gd name="connsiteY0" fmla="*/ 591636 h 1432005"/>
                <a:gd name="connsiteX1" fmla="*/ 1945828 w 9601200"/>
                <a:gd name="connsiteY1" fmla="*/ 1404436 h 1432005"/>
                <a:gd name="connsiteX2" fmla="*/ 3463057 w 9601200"/>
                <a:gd name="connsiteY2" fmla="*/ 32836 h 1432005"/>
                <a:gd name="connsiteX3" fmla="*/ 4699754 w 9601200"/>
                <a:gd name="connsiteY3" fmla="*/ 354570 h 1432005"/>
                <a:gd name="connsiteX4" fmla="*/ 5887911 w 9601200"/>
                <a:gd name="connsiteY4" fmla="*/ 871036 h 1432005"/>
                <a:gd name="connsiteX5" fmla="*/ 6755083 w 9601200"/>
                <a:gd name="connsiteY5" fmla="*/ 566235 h 1432005"/>
                <a:gd name="connsiteX6" fmla="*/ 7848600 w 9601200"/>
                <a:gd name="connsiteY6" fmla="*/ 1429836 h 1432005"/>
                <a:gd name="connsiteX7" fmla="*/ 8686800 w 9601200"/>
                <a:gd name="connsiteY7" fmla="*/ 252969 h 1432005"/>
                <a:gd name="connsiteX8" fmla="*/ 9601200 w 9601200"/>
                <a:gd name="connsiteY8" fmla="*/ 202169 h 1432005"/>
                <a:gd name="connsiteX0" fmla="*/ 0 w 9601200"/>
                <a:gd name="connsiteY0" fmla="*/ 591636 h 1432005"/>
                <a:gd name="connsiteX1" fmla="*/ 1945828 w 9601200"/>
                <a:gd name="connsiteY1" fmla="*/ 1404436 h 1432005"/>
                <a:gd name="connsiteX2" fmla="*/ 3463057 w 9601200"/>
                <a:gd name="connsiteY2" fmla="*/ 32836 h 1432005"/>
                <a:gd name="connsiteX3" fmla="*/ 4699754 w 9601200"/>
                <a:gd name="connsiteY3" fmla="*/ 354570 h 1432005"/>
                <a:gd name="connsiteX4" fmla="*/ 5887911 w 9601200"/>
                <a:gd name="connsiteY4" fmla="*/ 871036 h 1432005"/>
                <a:gd name="connsiteX5" fmla="*/ 6755083 w 9601200"/>
                <a:gd name="connsiteY5" fmla="*/ 566235 h 1432005"/>
                <a:gd name="connsiteX6" fmla="*/ 7848600 w 9601200"/>
                <a:gd name="connsiteY6" fmla="*/ 1429836 h 1432005"/>
                <a:gd name="connsiteX7" fmla="*/ 8686800 w 9601200"/>
                <a:gd name="connsiteY7" fmla="*/ 252969 h 1432005"/>
                <a:gd name="connsiteX8" fmla="*/ 9601200 w 9601200"/>
                <a:gd name="connsiteY8" fmla="*/ 202169 h 1432005"/>
                <a:gd name="connsiteX0" fmla="*/ 0 w 9601200"/>
                <a:gd name="connsiteY0" fmla="*/ 591636 h 1432005"/>
                <a:gd name="connsiteX1" fmla="*/ 1945828 w 9601200"/>
                <a:gd name="connsiteY1" fmla="*/ 1404436 h 1432005"/>
                <a:gd name="connsiteX2" fmla="*/ 3463057 w 9601200"/>
                <a:gd name="connsiteY2" fmla="*/ 32836 h 1432005"/>
                <a:gd name="connsiteX3" fmla="*/ 4699754 w 9601200"/>
                <a:gd name="connsiteY3" fmla="*/ 354570 h 1432005"/>
                <a:gd name="connsiteX4" fmla="*/ 5887911 w 9601200"/>
                <a:gd name="connsiteY4" fmla="*/ 871036 h 1432005"/>
                <a:gd name="connsiteX5" fmla="*/ 6755083 w 9601200"/>
                <a:gd name="connsiteY5" fmla="*/ 566235 h 1432005"/>
                <a:gd name="connsiteX6" fmla="*/ 7848600 w 9601200"/>
                <a:gd name="connsiteY6" fmla="*/ 1429836 h 1432005"/>
                <a:gd name="connsiteX7" fmla="*/ 8686800 w 9601200"/>
                <a:gd name="connsiteY7" fmla="*/ 252969 h 1432005"/>
                <a:gd name="connsiteX8" fmla="*/ 9601200 w 9601200"/>
                <a:gd name="connsiteY8" fmla="*/ 202169 h 1432005"/>
                <a:gd name="connsiteX0" fmla="*/ 0 w 8686800"/>
                <a:gd name="connsiteY0" fmla="*/ 591636 h 1432005"/>
                <a:gd name="connsiteX1" fmla="*/ 1945828 w 8686800"/>
                <a:gd name="connsiteY1" fmla="*/ 1404436 h 1432005"/>
                <a:gd name="connsiteX2" fmla="*/ 3463057 w 8686800"/>
                <a:gd name="connsiteY2" fmla="*/ 32836 h 1432005"/>
                <a:gd name="connsiteX3" fmla="*/ 4699754 w 8686800"/>
                <a:gd name="connsiteY3" fmla="*/ 354570 h 1432005"/>
                <a:gd name="connsiteX4" fmla="*/ 5887911 w 8686800"/>
                <a:gd name="connsiteY4" fmla="*/ 871036 h 1432005"/>
                <a:gd name="connsiteX5" fmla="*/ 6755083 w 8686800"/>
                <a:gd name="connsiteY5" fmla="*/ 566235 h 1432005"/>
                <a:gd name="connsiteX6" fmla="*/ 7848600 w 8686800"/>
                <a:gd name="connsiteY6" fmla="*/ 1429836 h 1432005"/>
                <a:gd name="connsiteX7" fmla="*/ 8686800 w 8686800"/>
                <a:gd name="connsiteY7" fmla="*/ 252969 h 1432005"/>
                <a:gd name="connsiteX0" fmla="*/ 0 w 7848600"/>
                <a:gd name="connsiteY0" fmla="*/ 591636 h 1432005"/>
                <a:gd name="connsiteX1" fmla="*/ 1945828 w 7848600"/>
                <a:gd name="connsiteY1" fmla="*/ 1404436 h 1432005"/>
                <a:gd name="connsiteX2" fmla="*/ 3463057 w 7848600"/>
                <a:gd name="connsiteY2" fmla="*/ 32836 h 1432005"/>
                <a:gd name="connsiteX3" fmla="*/ 4699754 w 7848600"/>
                <a:gd name="connsiteY3" fmla="*/ 354570 h 1432005"/>
                <a:gd name="connsiteX4" fmla="*/ 5887911 w 7848600"/>
                <a:gd name="connsiteY4" fmla="*/ 871036 h 1432005"/>
                <a:gd name="connsiteX5" fmla="*/ 6755083 w 7848600"/>
                <a:gd name="connsiteY5" fmla="*/ 566235 h 1432005"/>
                <a:gd name="connsiteX6" fmla="*/ 7848600 w 7848600"/>
                <a:gd name="connsiteY6" fmla="*/ 1429836 h 1432005"/>
                <a:gd name="connsiteX0" fmla="*/ 0 w 7848600"/>
                <a:gd name="connsiteY0" fmla="*/ 591636 h 1432005"/>
                <a:gd name="connsiteX1" fmla="*/ 1945828 w 7848600"/>
                <a:gd name="connsiteY1" fmla="*/ 1404436 h 1432005"/>
                <a:gd name="connsiteX2" fmla="*/ 3463057 w 7848600"/>
                <a:gd name="connsiteY2" fmla="*/ 32836 h 1432005"/>
                <a:gd name="connsiteX3" fmla="*/ 4699754 w 7848600"/>
                <a:gd name="connsiteY3" fmla="*/ 354570 h 1432005"/>
                <a:gd name="connsiteX4" fmla="*/ 5887911 w 7848600"/>
                <a:gd name="connsiteY4" fmla="*/ 871036 h 1432005"/>
                <a:gd name="connsiteX5" fmla="*/ 6755083 w 7848600"/>
                <a:gd name="connsiteY5" fmla="*/ 566235 h 1432005"/>
                <a:gd name="connsiteX6" fmla="*/ 7848600 w 7848600"/>
                <a:gd name="connsiteY6" fmla="*/ 1429836 h 1432005"/>
                <a:gd name="connsiteX0" fmla="*/ 0 w 7848600"/>
                <a:gd name="connsiteY0" fmla="*/ 572845 h 1413214"/>
                <a:gd name="connsiteX1" fmla="*/ 1379692 w 7848600"/>
                <a:gd name="connsiteY1" fmla="*/ 962312 h 1413214"/>
                <a:gd name="connsiteX2" fmla="*/ 3463057 w 7848600"/>
                <a:gd name="connsiteY2" fmla="*/ 14045 h 1413214"/>
                <a:gd name="connsiteX3" fmla="*/ 4699754 w 7848600"/>
                <a:gd name="connsiteY3" fmla="*/ 335779 h 1413214"/>
                <a:gd name="connsiteX4" fmla="*/ 5887911 w 7848600"/>
                <a:gd name="connsiteY4" fmla="*/ 852245 h 1413214"/>
                <a:gd name="connsiteX5" fmla="*/ 6755083 w 7848600"/>
                <a:gd name="connsiteY5" fmla="*/ 547444 h 1413214"/>
                <a:gd name="connsiteX6" fmla="*/ 7848600 w 7848600"/>
                <a:gd name="connsiteY6" fmla="*/ 1411045 h 1413214"/>
                <a:gd name="connsiteX0" fmla="*/ 0 w 7848600"/>
                <a:gd name="connsiteY0" fmla="*/ 572845 h 1413214"/>
                <a:gd name="connsiteX1" fmla="*/ 1379692 w 7848600"/>
                <a:gd name="connsiteY1" fmla="*/ 962312 h 1413214"/>
                <a:gd name="connsiteX2" fmla="*/ 3463057 w 7848600"/>
                <a:gd name="connsiteY2" fmla="*/ 14045 h 1413214"/>
                <a:gd name="connsiteX3" fmla="*/ 4699754 w 7848600"/>
                <a:gd name="connsiteY3" fmla="*/ 335779 h 1413214"/>
                <a:gd name="connsiteX4" fmla="*/ 5887911 w 7848600"/>
                <a:gd name="connsiteY4" fmla="*/ 852245 h 1413214"/>
                <a:gd name="connsiteX5" fmla="*/ 6755083 w 7848600"/>
                <a:gd name="connsiteY5" fmla="*/ 547444 h 1413214"/>
                <a:gd name="connsiteX6" fmla="*/ 7848600 w 7848600"/>
                <a:gd name="connsiteY6" fmla="*/ 1411045 h 1413214"/>
                <a:gd name="connsiteX0" fmla="*/ 0 w 7848600"/>
                <a:gd name="connsiteY0" fmla="*/ 589269 h 1429638"/>
                <a:gd name="connsiteX1" fmla="*/ 1379692 w 7848600"/>
                <a:gd name="connsiteY1" fmla="*/ 978736 h 1429638"/>
                <a:gd name="connsiteX2" fmla="*/ 3096733 w 7848600"/>
                <a:gd name="connsiteY2" fmla="*/ 22002 h 1429638"/>
                <a:gd name="connsiteX3" fmla="*/ 4699754 w 7848600"/>
                <a:gd name="connsiteY3" fmla="*/ 352203 h 1429638"/>
                <a:gd name="connsiteX4" fmla="*/ 5887911 w 7848600"/>
                <a:gd name="connsiteY4" fmla="*/ 868669 h 1429638"/>
                <a:gd name="connsiteX5" fmla="*/ 6755083 w 7848600"/>
                <a:gd name="connsiteY5" fmla="*/ 563868 h 1429638"/>
                <a:gd name="connsiteX6" fmla="*/ 7848600 w 7848600"/>
                <a:gd name="connsiteY6" fmla="*/ 1427469 h 1429638"/>
                <a:gd name="connsiteX0" fmla="*/ 0 w 7848600"/>
                <a:gd name="connsiteY0" fmla="*/ 588820 h 1429189"/>
                <a:gd name="connsiteX1" fmla="*/ 1501799 w 7848600"/>
                <a:gd name="connsiteY1" fmla="*/ 969820 h 1429189"/>
                <a:gd name="connsiteX2" fmla="*/ 3096733 w 7848600"/>
                <a:gd name="connsiteY2" fmla="*/ 21553 h 1429189"/>
                <a:gd name="connsiteX3" fmla="*/ 4699754 w 7848600"/>
                <a:gd name="connsiteY3" fmla="*/ 351754 h 1429189"/>
                <a:gd name="connsiteX4" fmla="*/ 5887911 w 7848600"/>
                <a:gd name="connsiteY4" fmla="*/ 868220 h 1429189"/>
                <a:gd name="connsiteX5" fmla="*/ 6755083 w 7848600"/>
                <a:gd name="connsiteY5" fmla="*/ 563419 h 1429189"/>
                <a:gd name="connsiteX6" fmla="*/ 7848600 w 7848600"/>
                <a:gd name="connsiteY6" fmla="*/ 1427020 h 1429189"/>
                <a:gd name="connsiteX0" fmla="*/ 0 w 7848600"/>
                <a:gd name="connsiteY0" fmla="*/ 592851 h 1433220"/>
                <a:gd name="connsiteX1" fmla="*/ 1501799 w 7848600"/>
                <a:gd name="connsiteY1" fmla="*/ 973851 h 1433220"/>
                <a:gd name="connsiteX2" fmla="*/ 3096733 w 7848600"/>
                <a:gd name="connsiteY2" fmla="*/ 25584 h 1433220"/>
                <a:gd name="connsiteX3" fmla="*/ 4588747 w 7848600"/>
                <a:gd name="connsiteY3" fmla="*/ 321919 h 1433220"/>
                <a:gd name="connsiteX4" fmla="*/ 5887911 w 7848600"/>
                <a:gd name="connsiteY4" fmla="*/ 872251 h 1433220"/>
                <a:gd name="connsiteX5" fmla="*/ 6755083 w 7848600"/>
                <a:gd name="connsiteY5" fmla="*/ 567450 h 1433220"/>
                <a:gd name="connsiteX6" fmla="*/ 7848600 w 7848600"/>
                <a:gd name="connsiteY6" fmla="*/ 1431051 h 1433220"/>
                <a:gd name="connsiteX0" fmla="*/ 0 w 7848600"/>
                <a:gd name="connsiteY0" fmla="*/ 584516 h 1424885"/>
                <a:gd name="connsiteX1" fmla="*/ 1501799 w 7848600"/>
                <a:gd name="connsiteY1" fmla="*/ 965516 h 1424885"/>
                <a:gd name="connsiteX2" fmla="*/ 3096733 w 7848600"/>
                <a:gd name="connsiteY2" fmla="*/ 17249 h 1424885"/>
                <a:gd name="connsiteX3" fmla="*/ 4588747 w 7848600"/>
                <a:gd name="connsiteY3" fmla="*/ 313584 h 1424885"/>
                <a:gd name="connsiteX4" fmla="*/ 5887911 w 7848600"/>
                <a:gd name="connsiteY4" fmla="*/ 863916 h 1424885"/>
                <a:gd name="connsiteX5" fmla="*/ 6755083 w 7848600"/>
                <a:gd name="connsiteY5" fmla="*/ 559115 h 1424885"/>
                <a:gd name="connsiteX6" fmla="*/ 7848600 w 7848600"/>
                <a:gd name="connsiteY6" fmla="*/ 1422716 h 1424885"/>
                <a:gd name="connsiteX0" fmla="*/ 0 w 7848600"/>
                <a:gd name="connsiteY0" fmla="*/ 592384 h 1432984"/>
                <a:gd name="connsiteX1" fmla="*/ 1501799 w 7848600"/>
                <a:gd name="connsiteY1" fmla="*/ 973384 h 1432984"/>
                <a:gd name="connsiteX2" fmla="*/ 3096733 w 7848600"/>
                <a:gd name="connsiteY2" fmla="*/ 25117 h 1432984"/>
                <a:gd name="connsiteX3" fmla="*/ 4588747 w 7848600"/>
                <a:gd name="connsiteY3" fmla="*/ 321452 h 1432984"/>
                <a:gd name="connsiteX4" fmla="*/ 6098826 w 7848600"/>
                <a:gd name="connsiteY4" fmla="*/ 829451 h 1432984"/>
                <a:gd name="connsiteX5" fmla="*/ 6755083 w 7848600"/>
                <a:gd name="connsiteY5" fmla="*/ 566983 h 1432984"/>
                <a:gd name="connsiteX6" fmla="*/ 7848600 w 7848600"/>
                <a:gd name="connsiteY6" fmla="*/ 1430584 h 1432984"/>
                <a:gd name="connsiteX0" fmla="*/ 0 w 7848600"/>
                <a:gd name="connsiteY0" fmla="*/ 592384 h 1432984"/>
                <a:gd name="connsiteX1" fmla="*/ 1501799 w 7848600"/>
                <a:gd name="connsiteY1" fmla="*/ 973384 h 1432984"/>
                <a:gd name="connsiteX2" fmla="*/ 3096733 w 7848600"/>
                <a:gd name="connsiteY2" fmla="*/ 25117 h 1432984"/>
                <a:gd name="connsiteX3" fmla="*/ 4588747 w 7848600"/>
                <a:gd name="connsiteY3" fmla="*/ 321452 h 1432984"/>
                <a:gd name="connsiteX4" fmla="*/ 6098826 w 7848600"/>
                <a:gd name="connsiteY4" fmla="*/ 829451 h 1432984"/>
                <a:gd name="connsiteX5" fmla="*/ 6755083 w 7848600"/>
                <a:gd name="connsiteY5" fmla="*/ 566983 h 1432984"/>
                <a:gd name="connsiteX6" fmla="*/ 7848600 w 7848600"/>
                <a:gd name="connsiteY6" fmla="*/ 1430584 h 1432984"/>
                <a:gd name="connsiteX0" fmla="*/ 0 w 7848600"/>
                <a:gd name="connsiteY0" fmla="*/ 586377 h 1426977"/>
                <a:gd name="connsiteX1" fmla="*/ 1501799 w 7848600"/>
                <a:gd name="connsiteY1" fmla="*/ 967377 h 1426977"/>
                <a:gd name="connsiteX2" fmla="*/ 3096733 w 7848600"/>
                <a:gd name="connsiteY2" fmla="*/ 19110 h 1426977"/>
                <a:gd name="connsiteX3" fmla="*/ 4588747 w 7848600"/>
                <a:gd name="connsiteY3" fmla="*/ 315445 h 1426977"/>
                <a:gd name="connsiteX4" fmla="*/ 6098826 w 7848600"/>
                <a:gd name="connsiteY4" fmla="*/ 823444 h 1426977"/>
                <a:gd name="connsiteX5" fmla="*/ 6755083 w 7848600"/>
                <a:gd name="connsiteY5" fmla="*/ 560976 h 1426977"/>
                <a:gd name="connsiteX6" fmla="*/ 7848600 w 7848600"/>
                <a:gd name="connsiteY6" fmla="*/ 1424577 h 1426977"/>
                <a:gd name="connsiteX0" fmla="*/ 0 w 7848600"/>
                <a:gd name="connsiteY0" fmla="*/ 586377 h 1426455"/>
                <a:gd name="connsiteX1" fmla="*/ 1501799 w 7848600"/>
                <a:gd name="connsiteY1" fmla="*/ 967377 h 1426455"/>
                <a:gd name="connsiteX2" fmla="*/ 3096733 w 7848600"/>
                <a:gd name="connsiteY2" fmla="*/ 19110 h 1426455"/>
                <a:gd name="connsiteX3" fmla="*/ 4588747 w 7848600"/>
                <a:gd name="connsiteY3" fmla="*/ 315445 h 1426455"/>
                <a:gd name="connsiteX4" fmla="*/ 6098826 w 7848600"/>
                <a:gd name="connsiteY4" fmla="*/ 823444 h 1426455"/>
                <a:gd name="connsiteX5" fmla="*/ 7654240 w 7848600"/>
                <a:gd name="connsiteY5" fmla="*/ 323910 h 1426455"/>
                <a:gd name="connsiteX6" fmla="*/ 7848600 w 7848600"/>
                <a:gd name="connsiteY6" fmla="*/ 1424577 h 1426455"/>
                <a:gd name="connsiteX0" fmla="*/ 0 w 9524805"/>
                <a:gd name="connsiteY0" fmla="*/ 956734 h 1386915"/>
                <a:gd name="connsiteX1" fmla="*/ 1501799 w 9524805"/>
                <a:gd name="connsiteY1" fmla="*/ 1337734 h 1386915"/>
                <a:gd name="connsiteX2" fmla="*/ 3096733 w 9524805"/>
                <a:gd name="connsiteY2" fmla="*/ 389467 h 1386915"/>
                <a:gd name="connsiteX3" fmla="*/ 4588747 w 9524805"/>
                <a:gd name="connsiteY3" fmla="*/ 685802 h 1386915"/>
                <a:gd name="connsiteX4" fmla="*/ 6098826 w 9524805"/>
                <a:gd name="connsiteY4" fmla="*/ 1193801 h 1386915"/>
                <a:gd name="connsiteX5" fmla="*/ 7654240 w 9524805"/>
                <a:gd name="connsiteY5" fmla="*/ 694267 h 1386915"/>
                <a:gd name="connsiteX6" fmla="*/ 9524805 w 9524805"/>
                <a:gd name="connsiteY6" fmla="*/ 0 h 1386915"/>
                <a:gd name="connsiteX0" fmla="*/ 0 w 9524805"/>
                <a:gd name="connsiteY0" fmla="*/ 956734 h 1422404"/>
                <a:gd name="connsiteX1" fmla="*/ 1501799 w 9524805"/>
                <a:gd name="connsiteY1" fmla="*/ 1337734 h 1422404"/>
                <a:gd name="connsiteX2" fmla="*/ 3096733 w 9524805"/>
                <a:gd name="connsiteY2" fmla="*/ 389467 h 1422404"/>
                <a:gd name="connsiteX3" fmla="*/ 4588747 w 9524805"/>
                <a:gd name="connsiteY3" fmla="*/ 685802 h 1422404"/>
                <a:gd name="connsiteX4" fmla="*/ 6076624 w 9524805"/>
                <a:gd name="connsiteY4" fmla="*/ 1422401 h 1422404"/>
                <a:gd name="connsiteX5" fmla="*/ 7654240 w 9524805"/>
                <a:gd name="connsiteY5" fmla="*/ 694267 h 1422404"/>
                <a:gd name="connsiteX6" fmla="*/ 9524805 w 9524805"/>
                <a:gd name="connsiteY6" fmla="*/ 0 h 1422404"/>
                <a:gd name="connsiteX0" fmla="*/ 0 w 9524805"/>
                <a:gd name="connsiteY0" fmla="*/ 956734 h 1422403"/>
                <a:gd name="connsiteX1" fmla="*/ 1501799 w 9524805"/>
                <a:gd name="connsiteY1" fmla="*/ 1337734 h 1422403"/>
                <a:gd name="connsiteX2" fmla="*/ 3096733 w 9524805"/>
                <a:gd name="connsiteY2" fmla="*/ 389467 h 1422403"/>
                <a:gd name="connsiteX3" fmla="*/ 4588747 w 9524805"/>
                <a:gd name="connsiteY3" fmla="*/ 685802 h 1422403"/>
                <a:gd name="connsiteX4" fmla="*/ 6076624 w 9524805"/>
                <a:gd name="connsiteY4" fmla="*/ 1422401 h 1422403"/>
                <a:gd name="connsiteX5" fmla="*/ 7654240 w 9524805"/>
                <a:gd name="connsiteY5" fmla="*/ 694267 h 1422403"/>
                <a:gd name="connsiteX6" fmla="*/ 9524805 w 9524805"/>
                <a:gd name="connsiteY6" fmla="*/ 0 h 1422403"/>
                <a:gd name="connsiteX0" fmla="*/ 0 w 9524805"/>
                <a:gd name="connsiteY0" fmla="*/ 956734 h 1425164"/>
                <a:gd name="connsiteX1" fmla="*/ 1501799 w 9524805"/>
                <a:gd name="connsiteY1" fmla="*/ 1337734 h 1425164"/>
                <a:gd name="connsiteX2" fmla="*/ 3096733 w 9524805"/>
                <a:gd name="connsiteY2" fmla="*/ 389467 h 1425164"/>
                <a:gd name="connsiteX3" fmla="*/ 4566547 w 9524805"/>
                <a:gd name="connsiteY3" fmla="*/ 922869 h 1425164"/>
                <a:gd name="connsiteX4" fmla="*/ 6076624 w 9524805"/>
                <a:gd name="connsiteY4" fmla="*/ 1422401 h 1425164"/>
                <a:gd name="connsiteX5" fmla="*/ 7654240 w 9524805"/>
                <a:gd name="connsiteY5" fmla="*/ 694267 h 1425164"/>
                <a:gd name="connsiteX6" fmla="*/ 9524805 w 9524805"/>
                <a:gd name="connsiteY6" fmla="*/ 0 h 1425164"/>
                <a:gd name="connsiteX0" fmla="*/ 0 w 9524805"/>
                <a:gd name="connsiteY0" fmla="*/ 956734 h 1424315"/>
                <a:gd name="connsiteX1" fmla="*/ 1501799 w 9524805"/>
                <a:gd name="connsiteY1" fmla="*/ 1337734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01799 w 9524805"/>
                <a:gd name="connsiteY1" fmla="*/ 1337734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46201 w 9524805"/>
                <a:gd name="connsiteY1" fmla="*/ 1354667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46201 w 9524805"/>
                <a:gd name="connsiteY1" fmla="*/ 1354667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46201 w 9524805"/>
                <a:gd name="connsiteY1" fmla="*/ 1354667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766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766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877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877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877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30867"/>
                <a:gd name="connsiteX1" fmla="*/ 1546201 w 9524805"/>
                <a:gd name="connsiteY1" fmla="*/ 1354667 h 1430867"/>
                <a:gd name="connsiteX2" fmla="*/ 3096733 w 9524805"/>
                <a:gd name="connsiteY2" fmla="*/ 389467 h 1430867"/>
                <a:gd name="connsiteX3" fmla="*/ 4588748 w 9524805"/>
                <a:gd name="connsiteY3" fmla="*/ 694269 h 1430867"/>
                <a:gd name="connsiteX4" fmla="*/ 6132126 w 9524805"/>
                <a:gd name="connsiteY4" fmla="*/ 1430867 h 1430867"/>
                <a:gd name="connsiteX5" fmla="*/ 7654240 w 9524805"/>
                <a:gd name="connsiteY5" fmla="*/ 694267 h 1430867"/>
                <a:gd name="connsiteX6" fmla="*/ 9524805 w 9524805"/>
                <a:gd name="connsiteY6" fmla="*/ 0 h 1430867"/>
                <a:gd name="connsiteX0" fmla="*/ 0 w 9524805"/>
                <a:gd name="connsiteY0" fmla="*/ 678201 h 1431734"/>
                <a:gd name="connsiteX1" fmla="*/ 1546201 w 9524805"/>
                <a:gd name="connsiteY1" fmla="*/ 1355534 h 1431734"/>
                <a:gd name="connsiteX2" fmla="*/ 3096733 w 9524805"/>
                <a:gd name="connsiteY2" fmla="*/ 390334 h 1431734"/>
                <a:gd name="connsiteX3" fmla="*/ 4588748 w 9524805"/>
                <a:gd name="connsiteY3" fmla="*/ 695136 h 1431734"/>
                <a:gd name="connsiteX4" fmla="*/ 6132126 w 9524805"/>
                <a:gd name="connsiteY4" fmla="*/ 1431734 h 1431734"/>
                <a:gd name="connsiteX5" fmla="*/ 7654240 w 9524805"/>
                <a:gd name="connsiteY5" fmla="*/ 695134 h 1431734"/>
                <a:gd name="connsiteX6" fmla="*/ 9524805 w 9524805"/>
                <a:gd name="connsiteY6" fmla="*/ 867 h 1431734"/>
                <a:gd name="connsiteX0" fmla="*/ 0 w 9524805"/>
                <a:gd name="connsiteY0" fmla="*/ 677937 h 1431470"/>
                <a:gd name="connsiteX1" fmla="*/ 1546201 w 9524805"/>
                <a:gd name="connsiteY1" fmla="*/ 1355270 h 1431470"/>
                <a:gd name="connsiteX2" fmla="*/ 3096733 w 9524805"/>
                <a:gd name="connsiteY2" fmla="*/ 390070 h 1431470"/>
                <a:gd name="connsiteX3" fmla="*/ 4588748 w 9524805"/>
                <a:gd name="connsiteY3" fmla="*/ 694872 h 1431470"/>
                <a:gd name="connsiteX4" fmla="*/ 6132126 w 9524805"/>
                <a:gd name="connsiteY4" fmla="*/ 1431470 h 1431470"/>
                <a:gd name="connsiteX5" fmla="*/ 7654240 w 9524805"/>
                <a:gd name="connsiteY5" fmla="*/ 694870 h 1431470"/>
                <a:gd name="connsiteX6" fmla="*/ 9524805 w 9524805"/>
                <a:gd name="connsiteY6" fmla="*/ 603 h 1431470"/>
                <a:gd name="connsiteX0" fmla="*/ 0 w 9524805"/>
                <a:gd name="connsiteY0" fmla="*/ 677937 h 1431470"/>
                <a:gd name="connsiteX1" fmla="*/ 1546201 w 9524805"/>
                <a:gd name="connsiteY1" fmla="*/ 1355270 h 1431470"/>
                <a:gd name="connsiteX2" fmla="*/ 3096733 w 9524805"/>
                <a:gd name="connsiteY2" fmla="*/ 390070 h 1431470"/>
                <a:gd name="connsiteX3" fmla="*/ 4588748 w 9524805"/>
                <a:gd name="connsiteY3" fmla="*/ 694872 h 1431470"/>
                <a:gd name="connsiteX4" fmla="*/ 6132126 w 9524805"/>
                <a:gd name="connsiteY4" fmla="*/ 1431470 h 1431470"/>
                <a:gd name="connsiteX5" fmla="*/ 7654240 w 9524805"/>
                <a:gd name="connsiteY5" fmla="*/ 694870 h 1431470"/>
                <a:gd name="connsiteX6" fmla="*/ 9524805 w 9524805"/>
                <a:gd name="connsiteY6" fmla="*/ 603 h 1431470"/>
                <a:gd name="connsiteX0" fmla="*/ 0 w 9524805"/>
                <a:gd name="connsiteY0" fmla="*/ 677937 h 1431470"/>
                <a:gd name="connsiteX1" fmla="*/ 1546201 w 9524805"/>
                <a:gd name="connsiteY1" fmla="*/ 1355270 h 1431470"/>
                <a:gd name="connsiteX2" fmla="*/ 3096733 w 9524805"/>
                <a:gd name="connsiteY2" fmla="*/ 390070 h 1431470"/>
                <a:gd name="connsiteX3" fmla="*/ 4588748 w 9524805"/>
                <a:gd name="connsiteY3" fmla="*/ 694872 h 1431470"/>
                <a:gd name="connsiteX4" fmla="*/ 6132126 w 9524805"/>
                <a:gd name="connsiteY4" fmla="*/ 1431470 h 1431470"/>
                <a:gd name="connsiteX5" fmla="*/ 7654240 w 9524805"/>
                <a:gd name="connsiteY5" fmla="*/ 694870 h 1431470"/>
                <a:gd name="connsiteX6" fmla="*/ 9524805 w 9524805"/>
                <a:gd name="connsiteY6" fmla="*/ 603 h 1431470"/>
                <a:gd name="connsiteX0" fmla="*/ 0 w 9524805"/>
                <a:gd name="connsiteY0" fmla="*/ 677937 h 1431543"/>
                <a:gd name="connsiteX1" fmla="*/ 1546201 w 9524805"/>
                <a:gd name="connsiteY1" fmla="*/ 1355270 h 1431543"/>
                <a:gd name="connsiteX2" fmla="*/ 3096733 w 9524805"/>
                <a:gd name="connsiteY2" fmla="*/ 390070 h 1431543"/>
                <a:gd name="connsiteX3" fmla="*/ 4588748 w 9524805"/>
                <a:gd name="connsiteY3" fmla="*/ 694872 h 1431543"/>
                <a:gd name="connsiteX4" fmla="*/ 6132126 w 9524805"/>
                <a:gd name="connsiteY4" fmla="*/ 1431470 h 1431543"/>
                <a:gd name="connsiteX5" fmla="*/ 7654240 w 9524805"/>
                <a:gd name="connsiteY5" fmla="*/ 694870 h 1431543"/>
                <a:gd name="connsiteX6" fmla="*/ 9524805 w 9524805"/>
                <a:gd name="connsiteY6" fmla="*/ 603 h 1431543"/>
                <a:gd name="connsiteX0" fmla="*/ 0 w 9524805"/>
                <a:gd name="connsiteY0" fmla="*/ 677937 h 1431543"/>
                <a:gd name="connsiteX1" fmla="*/ 1546201 w 9524805"/>
                <a:gd name="connsiteY1" fmla="*/ 1355270 h 1431543"/>
                <a:gd name="connsiteX2" fmla="*/ 3096733 w 9524805"/>
                <a:gd name="connsiteY2" fmla="*/ 390070 h 1431543"/>
                <a:gd name="connsiteX3" fmla="*/ 4588748 w 9524805"/>
                <a:gd name="connsiteY3" fmla="*/ 694872 h 1431543"/>
                <a:gd name="connsiteX4" fmla="*/ 6132126 w 9524805"/>
                <a:gd name="connsiteY4" fmla="*/ 1431470 h 1431543"/>
                <a:gd name="connsiteX5" fmla="*/ 7654240 w 9524805"/>
                <a:gd name="connsiteY5" fmla="*/ 694870 h 1431543"/>
                <a:gd name="connsiteX6" fmla="*/ 9524805 w 9524805"/>
                <a:gd name="connsiteY6" fmla="*/ 603 h 1431543"/>
                <a:gd name="connsiteX0" fmla="*/ 0 w 9571866"/>
                <a:gd name="connsiteY0" fmla="*/ 715896 h 1469533"/>
                <a:gd name="connsiteX1" fmla="*/ 1546201 w 9571866"/>
                <a:gd name="connsiteY1" fmla="*/ 1393229 h 1469533"/>
                <a:gd name="connsiteX2" fmla="*/ 3096733 w 9571866"/>
                <a:gd name="connsiteY2" fmla="*/ 428029 h 1469533"/>
                <a:gd name="connsiteX3" fmla="*/ 4588748 w 9571866"/>
                <a:gd name="connsiteY3" fmla="*/ 732831 h 1469533"/>
                <a:gd name="connsiteX4" fmla="*/ 6132126 w 9571866"/>
                <a:gd name="connsiteY4" fmla="*/ 1469429 h 1469533"/>
                <a:gd name="connsiteX5" fmla="*/ 7654240 w 9571866"/>
                <a:gd name="connsiteY5" fmla="*/ 732829 h 1469533"/>
                <a:gd name="connsiteX6" fmla="*/ 9397441 w 9571866"/>
                <a:gd name="connsiteY6" fmla="*/ 55494 h 1469533"/>
                <a:gd name="connsiteX7" fmla="*/ 9524805 w 9571866"/>
                <a:gd name="connsiteY7" fmla="*/ 38562 h 1469533"/>
                <a:gd name="connsiteX0" fmla="*/ 0 w 9592311"/>
                <a:gd name="connsiteY0" fmla="*/ 665766 h 1681768"/>
                <a:gd name="connsiteX1" fmla="*/ 1546201 w 9592311"/>
                <a:gd name="connsiteY1" fmla="*/ 1343099 h 1681768"/>
                <a:gd name="connsiteX2" fmla="*/ 3096733 w 9592311"/>
                <a:gd name="connsiteY2" fmla="*/ 377899 h 1681768"/>
                <a:gd name="connsiteX3" fmla="*/ 4588748 w 9592311"/>
                <a:gd name="connsiteY3" fmla="*/ 682701 h 1681768"/>
                <a:gd name="connsiteX4" fmla="*/ 6132126 w 9592311"/>
                <a:gd name="connsiteY4" fmla="*/ 1419299 h 1681768"/>
                <a:gd name="connsiteX5" fmla="*/ 7654240 w 9592311"/>
                <a:gd name="connsiteY5" fmla="*/ 682699 h 1681768"/>
                <a:gd name="connsiteX6" fmla="*/ 9397441 w 9592311"/>
                <a:gd name="connsiteY6" fmla="*/ 5364 h 1681768"/>
                <a:gd name="connsiteX7" fmla="*/ 9569208 w 9592311"/>
                <a:gd name="connsiteY7" fmla="*/ 1681765 h 1681768"/>
                <a:gd name="connsiteX0" fmla="*/ 0 w 9569208"/>
                <a:gd name="connsiteY0" fmla="*/ 660402 h 1676401"/>
                <a:gd name="connsiteX1" fmla="*/ 1546201 w 9569208"/>
                <a:gd name="connsiteY1" fmla="*/ 1337735 h 1676401"/>
                <a:gd name="connsiteX2" fmla="*/ 3096733 w 9569208"/>
                <a:gd name="connsiteY2" fmla="*/ 372535 h 1676401"/>
                <a:gd name="connsiteX3" fmla="*/ 4588748 w 9569208"/>
                <a:gd name="connsiteY3" fmla="*/ 677337 h 1676401"/>
                <a:gd name="connsiteX4" fmla="*/ 6132126 w 9569208"/>
                <a:gd name="connsiteY4" fmla="*/ 1413935 h 1676401"/>
                <a:gd name="connsiteX5" fmla="*/ 7654240 w 9569208"/>
                <a:gd name="connsiteY5" fmla="*/ 677335 h 1676401"/>
                <a:gd name="connsiteX6" fmla="*/ 9397441 w 9569208"/>
                <a:gd name="connsiteY6" fmla="*/ 0 h 1676401"/>
                <a:gd name="connsiteX7" fmla="*/ 9569208 w 9569208"/>
                <a:gd name="connsiteY7" fmla="*/ 1676401 h 1676401"/>
                <a:gd name="connsiteX0" fmla="*/ 0 w 9569208"/>
                <a:gd name="connsiteY0" fmla="*/ 660402 h 1676401"/>
                <a:gd name="connsiteX1" fmla="*/ 1546201 w 9569208"/>
                <a:gd name="connsiteY1" fmla="*/ 1337735 h 1676401"/>
                <a:gd name="connsiteX2" fmla="*/ 3096733 w 9569208"/>
                <a:gd name="connsiteY2" fmla="*/ 372535 h 1676401"/>
                <a:gd name="connsiteX3" fmla="*/ 4588748 w 9569208"/>
                <a:gd name="connsiteY3" fmla="*/ 677337 h 1676401"/>
                <a:gd name="connsiteX4" fmla="*/ 6132126 w 9569208"/>
                <a:gd name="connsiteY4" fmla="*/ 1413935 h 1676401"/>
                <a:gd name="connsiteX5" fmla="*/ 7654240 w 9569208"/>
                <a:gd name="connsiteY5" fmla="*/ 677335 h 1676401"/>
                <a:gd name="connsiteX6" fmla="*/ 9530650 w 9569208"/>
                <a:gd name="connsiteY6" fmla="*/ 0 h 1676401"/>
                <a:gd name="connsiteX7" fmla="*/ 9569208 w 9569208"/>
                <a:gd name="connsiteY7" fmla="*/ 1676401 h 1676401"/>
                <a:gd name="connsiteX0" fmla="*/ 0 w 9569208"/>
                <a:gd name="connsiteY0" fmla="*/ 660609 h 1676608"/>
                <a:gd name="connsiteX1" fmla="*/ 1546201 w 9569208"/>
                <a:gd name="connsiteY1" fmla="*/ 1337942 h 1676608"/>
                <a:gd name="connsiteX2" fmla="*/ 3096733 w 9569208"/>
                <a:gd name="connsiteY2" fmla="*/ 372742 h 1676608"/>
                <a:gd name="connsiteX3" fmla="*/ 4588748 w 9569208"/>
                <a:gd name="connsiteY3" fmla="*/ 677544 h 1676608"/>
                <a:gd name="connsiteX4" fmla="*/ 6132126 w 9569208"/>
                <a:gd name="connsiteY4" fmla="*/ 1414142 h 1676608"/>
                <a:gd name="connsiteX5" fmla="*/ 7654240 w 9569208"/>
                <a:gd name="connsiteY5" fmla="*/ 677542 h 1676608"/>
                <a:gd name="connsiteX6" fmla="*/ 9530650 w 9569208"/>
                <a:gd name="connsiteY6" fmla="*/ 207 h 1676608"/>
                <a:gd name="connsiteX7" fmla="*/ 9569208 w 9569208"/>
                <a:gd name="connsiteY7" fmla="*/ 1676608 h 1676608"/>
                <a:gd name="connsiteX0" fmla="*/ 0 w 9558107"/>
                <a:gd name="connsiteY0" fmla="*/ 660609 h 1702008"/>
                <a:gd name="connsiteX1" fmla="*/ 1546201 w 9558107"/>
                <a:gd name="connsiteY1" fmla="*/ 1337942 h 1702008"/>
                <a:gd name="connsiteX2" fmla="*/ 3096733 w 9558107"/>
                <a:gd name="connsiteY2" fmla="*/ 372742 h 1702008"/>
                <a:gd name="connsiteX3" fmla="*/ 4588748 w 9558107"/>
                <a:gd name="connsiteY3" fmla="*/ 677544 h 1702008"/>
                <a:gd name="connsiteX4" fmla="*/ 6132126 w 9558107"/>
                <a:gd name="connsiteY4" fmla="*/ 1414142 h 1702008"/>
                <a:gd name="connsiteX5" fmla="*/ 7654240 w 9558107"/>
                <a:gd name="connsiteY5" fmla="*/ 677542 h 1702008"/>
                <a:gd name="connsiteX6" fmla="*/ 9530650 w 9558107"/>
                <a:gd name="connsiteY6" fmla="*/ 207 h 1702008"/>
                <a:gd name="connsiteX7" fmla="*/ 9558107 w 9558107"/>
                <a:gd name="connsiteY7" fmla="*/ 1702008 h 1702008"/>
                <a:gd name="connsiteX0" fmla="*/ 0 w 9857826"/>
                <a:gd name="connsiteY0" fmla="*/ 660609 h 1414246"/>
                <a:gd name="connsiteX1" fmla="*/ 1546201 w 9857826"/>
                <a:gd name="connsiteY1" fmla="*/ 1337942 h 1414246"/>
                <a:gd name="connsiteX2" fmla="*/ 3096733 w 9857826"/>
                <a:gd name="connsiteY2" fmla="*/ 372742 h 1414246"/>
                <a:gd name="connsiteX3" fmla="*/ 4588748 w 9857826"/>
                <a:gd name="connsiteY3" fmla="*/ 677544 h 1414246"/>
                <a:gd name="connsiteX4" fmla="*/ 6132126 w 9857826"/>
                <a:gd name="connsiteY4" fmla="*/ 1414142 h 1414246"/>
                <a:gd name="connsiteX5" fmla="*/ 7654240 w 9857826"/>
                <a:gd name="connsiteY5" fmla="*/ 677542 h 1414246"/>
                <a:gd name="connsiteX6" fmla="*/ 9530650 w 9857826"/>
                <a:gd name="connsiteY6" fmla="*/ 207 h 1414246"/>
                <a:gd name="connsiteX7" fmla="*/ 9857826 w 9857826"/>
                <a:gd name="connsiteY7" fmla="*/ 1371808 h 1414246"/>
                <a:gd name="connsiteX0" fmla="*/ 0 w 9624711"/>
                <a:gd name="connsiteY0" fmla="*/ 660609 h 2531741"/>
                <a:gd name="connsiteX1" fmla="*/ 1546201 w 9624711"/>
                <a:gd name="connsiteY1" fmla="*/ 1337942 h 2531741"/>
                <a:gd name="connsiteX2" fmla="*/ 3096733 w 9624711"/>
                <a:gd name="connsiteY2" fmla="*/ 372742 h 2531741"/>
                <a:gd name="connsiteX3" fmla="*/ 4588748 w 9624711"/>
                <a:gd name="connsiteY3" fmla="*/ 677544 h 2531741"/>
                <a:gd name="connsiteX4" fmla="*/ 6132126 w 9624711"/>
                <a:gd name="connsiteY4" fmla="*/ 1414142 h 2531741"/>
                <a:gd name="connsiteX5" fmla="*/ 7654240 w 9624711"/>
                <a:gd name="connsiteY5" fmla="*/ 677542 h 2531741"/>
                <a:gd name="connsiteX6" fmla="*/ 9530650 w 9624711"/>
                <a:gd name="connsiteY6" fmla="*/ 207 h 2531741"/>
                <a:gd name="connsiteX7" fmla="*/ 9624711 w 9624711"/>
                <a:gd name="connsiteY7" fmla="*/ 2531741 h 2531741"/>
                <a:gd name="connsiteX0" fmla="*/ 0 w 9624711"/>
                <a:gd name="connsiteY0" fmla="*/ 683231 h 2554363"/>
                <a:gd name="connsiteX1" fmla="*/ 1546201 w 9624711"/>
                <a:gd name="connsiteY1" fmla="*/ 1360564 h 2554363"/>
                <a:gd name="connsiteX2" fmla="*/ 3096733 w 9624711"/>
                <a:gd name="connsiteY2" fmla="*/ 395364 h 2554363"/>
                <a:gd name="connsiteX3" fmla="*/ 4588748 w 9624711"/>
                <a:gd name="connsiteY3" fmla="*/ 700166 h 2554363"/>
                <a:gd name="connsiteX4" fmla="*/ 6132126 w 9624711"/>
                <a:gd name="connsiteY4" fmla="*/ 1436764 h 2554363"/>
                <a:gd name="connsiteX5" fmla="*/ 7654240 w 9624711"/>
                <a:gd name="connsiteY5" fmla="*/ 700164 h 2554363"/>
                <a:gd name="connsiteX6" fmla="*/ 9530650 w 9624711"/>
                <a:gd name="connsiteY6" fmla="*/ 22829 h 2554363"/>
                <a:gd name="connsiteX7" fmla="*/ 9575053 w 9624711"/>
                <a:gd name="connsiteY7" fmla="*/ 1572229 h 2554363"/>
                <a:gd name="connsiteX8" fmla="*/ 9624711 w 9624711"/>
                <a:gd name="connsiteY8" fmla="*/ 2554363 h 2554363"/>
                <a:gd name="connsiteX0" fmla="*/ 0 w 9575053"/>
                <a:gd name="connsiteY0" fmla="*/ 683231 h 1707697"/>
                <a:gd name="connsiteX1" fmla="*/ 1546201 w 9575053"/>
                <a:gd name="connsiteY1" fmla="*/ 1360564 h 1707697"/>
                <a:gd name="connsiteX2" fmla="*/ 3096733 w 9575053"/>
                <a:gd name="connsiteY2" fmla="*/ 395364 h 1707697"/>
                <a:gd name="connsiteX3" fmla="*/ 4588748 w 9575053"/>
                <a:gd name="connsiteY3" fmla="*/ 700166 h 1707697"/>
                <a:gd name="connsiteX4" fmla="*/ 6132126 w 9575053"/>
                <a:gd name="connsiteY4" fmla="*/ 1436764 h 1707697"/>
                <a:gd name="connsiteX5" fmla="*/ 7654240 w 9575053"/>
                <a:gd name="connsiteY5" fmla="*/ 700164 h 1707697"/>
                <a:gd name="connsiteX6" fmla="*/ 9530650 w 9575053"/>
                <a:gd name="connsiteY6" fmla="*/ 22829 h 1707697"/>
                <a:gd name="connsiteX7" fmla="*/ 9575053 w 9575053"/>
                <a:gd name="connsiteY7" fmla="*/ 1572229 h 1707697"/>
                <a:gd name="connsiteX8" fmla="*/ 22602 w 9575053"/>
                <a:gd name="connsiteY8" fmla="*/ 1707697 h 1707697"/>
                <a:gd name="connsiteX0" fmla="*/ 0 w 9586154"/>
                <a:gd name="connsiteY0" fmla="*/ 683231 h 1707697"/>
                <a:gd name="connsiteX1" fmla="*/ 1546201 w 9586154"/>
                <a:gd name="connsiteY1" fmla="*/ 1360564 h 1707697"/>
                <a:gd name="connsiteX2" fmla="*/ 3096733 w 9586154"/>
                <a:gd name="connsiteY2" fmla="*/ 395364 h 1707697"/>
                <a:gd name="connsiteX3" fmla="*/ 4588748 w 9586154"/>
                <a:gd name="connsiteY3" fmla="*/ 700166 h 1707697"/>
                <a:gd name="connsiteX4" fmla="*/ 6132126 w 9586154"/>
                <a:gd name="connsiteY4" fmla="*/ 1436764 h 1707697"/>
                <a:gd name="connsiteX5" fmla="*/ 7654240 w 9586154"/>
                <a:gd name="connsiteY5" fmla="*/ 700164 h 1707697"/>
                <a:gd name="connsiteX6" fmla="*/ 9530650 w 9586154"/>
                <a:gd name="connsiteY6" fmla="*/ 22829 h 1707697"/>
                <a:gd name="connsiteX7" fmla="*/ 9586154 w 9586154"/>
                <a:gd name="connsiteY7" fmla="*/ 1707696 h 1707697"/>
                <a:gd name="connsiteX8" fmla="*/ 22602 w 9586154"/>
                <a:gd name="connsiteY8" fmla="*/ 1707697 h 1707697"/>
                <a:gd name="connsiteX0" fmla="*/ 0 w 9586154"/>
                <a:gd name="connsiteY0" fmla="*/ 683231 h 1707697"/>
                <a:gd name="connsiteX1" fmla="*/ 1546201 w 9586154"/>
                <a:gd name="connsiteY1" fmla="*/ 1360564 h 1707697"/>
                <a:gd name="connsiteX2" fmla="*/ 3096733 w 9586154"/>
                <a:gd name="connsiteY2" fmla="*/ 395364 h 1707697"/>
                <a:gd name="connsiteX3" fmla="*/ 4588748 w 9586154"/>
                <a:gd name="connsiteY3" fmla="*/ 700166 h 1707697"/>
                <a:gd name="connsiteX4" fmla="*/ 6132126 w 9586154"/>
                <a:gd name="connsiteY4" fmla="*/ 1436764 h 1707697"/>
                <a:gd name="connsiteX5" fmla="*/ 7654240 w 9586154"/>
                <a:gd name="connsiteY5" fmla="*/ 700164 h 1707697"/>
                <a:gd name="connsiteX6" fmla="*/ 9530650 w 9586154"/>
                <a:gd name="connsiteY6" fmla="*/ 22829 h 1707697"/>
                <a:gd name="connsiteX7" fmla="*/ 9586154 w 9586154"/>
                <a:gd name="connsiteY7" fmla="*/ 1707696 h 1707697"/>
                <a:gd name="connsiteX8" fmla="*/ 872102 w 9586154"/>
                <a:gd name="connsiteY8" fmla="*/ 1707696 h 1707697"/>
                <a:gd name="connsiteX9" fmla="*/ 22602 w 9586154"/>
                <a:gd name="connsiteY9" fmla="*/ 1707697 h 1707697"/>
                <a:gd name="connsiteX0" fmla="*/ 0 w 9586154"/>
                <a:gd name="connsiteY0" fmla="*/ 683231 h 1707696"/>
                <a:gd name="connsiteX1" fmla="*/ 1546201 w 9586154"/>
                <a:gd name="connsiteY1" fmla="*/ 1360564 h 1707696"/>
                <a:gd name="connsiteX2" fmla="*/ 3096733 w 9586154"/>
                <a:gd name="connsiteY2" fmla="*/ 395364 h 1707696"/>
                <a:gd name="connsiteX3" fmla="*/ 4588748 w 9586154"/>
                <a:gd name="connsiteY3" fmla="*/ 700166 h 1707696"/>
                <a:gd name="connsiteX4" fmla="*/ 6132126 w 9586154"/>
                <a:gd name="connsiteY4" fmla="*/ 1436764 h 1707696"/>
                <a:gd name="connsiteX5" fmla="*/ 7654240 w 9586154"/>
                <a:gd name="connsiteY5" fmla="*/ 700164 h 1707696"/>
                <a:gd name="connsiteX6" fmla="*/ 9530650 w 9586154"/>
                <a:gd name="connsiteY6" fmla="*/ 22829 h 1707696"/>
                <a:gd name="connsiteX7" fmla="*/ 9586154 w 9586154"/>
                <a:gd name="connsiteY7" fmla="*/ 1707696 h 1707696"/>
                <a:gd name="connsiteX8" fmla="*/ 872102 w 9586154"/>
                <a:gd name="connsiteY8" fmla="*/ 1707696 h 1707696"/>
                <a:gd name="connsiteX9" fmla="*/ 401 w 9586154"/>
                <a:gd name="connsiteY9" fmla="*/ 674763 h 1707696"/>
                <a:gd name="connsiteX0" fmla="*/ 0 w 9586154"/>
                <a:gd name="connsiteY0" fmla="*/ 683231 h 1716163"/>
                <a:gd name="connsiteX1" fmla="*/ 1546201 w 9586154"/>
                <a:gd name="connsiteY1" fmla="*/ 1360564 h 1716163"/>
                <a:gd name="connsiteX2" fmla="*/ 3096733 w 9586154"/>
                <a:gd name="connsiteY2" fmla="*/ 395364 h 1716163"/>
                <a:gd name="connsiteX3" fmla="*/ 4588748 w 9586154"/>
                <a:gd name="connsiteY3" fmla="*/ 700166 h 1716163"/>
                <a:gd name="connsiteX4" fmla="*/ 6132126 w 9586154"/>
                <a:gd name="connsiteY4" fmla="*/ 1436764 h 1716163"/>
                <a:gd name="connsiteX5" fmla="*/ 7654240 w 9586154"/>
                <a:gd name="connsiteY5" fmla="*/ 700164 h 1716163"/>
                <a:gd name="connsiteX6" fmla="*/ 9530650 w 9586154"/>
                <a:gd name="connsiteY6" fmla="*/ 22829 h 1716163"/>
                <a:gd name="connsiteX7" fmla="*/ 9586154 w 9586154"/>
                <a:gd name="connsiteY7" fmla="*/ 1707696 h 1716163"/>
                <a:gd name="connsiteX8" fmla="*/ 72852 w 9586154"/>
                <a:gd name="connsiteY8" fmla="*/ 1716163 h 1716163"/>
                <a:gd name="connsiteX9" fmla="*/ 401 w 9586154"/>
                <a:gd name="connsiteY9" fmla="*/ 674763 h 1716163"/>
                <a:gd name="connsiteX0" fmla="*/ 0 w 9586154"/>
                <a:gd name="connsiteY0" fmla="*/ 674998 h 1707930"/>
                <a:gd name="connsiteX1" fmla="*/ 1546201 w 9586154"/>
                <a:gd name="connsiteY1" fmla="*/ 1352331 h 1707930"/>
                <a:gd name="connsiteX2" fmla="*/ 3096733 w 9586154"/>
                <a:gd name="connsiteY2" fmla="*/ 387131 h 1707930"/>
                <a:gd name="connsiteX3" fmla="*/ 4588748 w 9586154"/>
                <a:gd name="connsiteY3" fmla="*/ 691933 h 1707930"/>
                <a:gd name="connsiteX4" fmla="*/ 6132126 w 9586154"/>
                <a:gd name="connsiteY4" fmla="*/ 1428531 h 1707930"/>
                <a:gd name="connsiteX5" fmla="*/ 7654240 w 9586154"/>
                <a:gd name="connsiteY5" fmla="*/ 691931 h 1707930"/>
                <a:gd name="connsiteX6" fmla="*/ 9575054 w 9586154"/>
                <a:gd name="connsiteY6" fmla="*/ 23063 h 1707930"/>
                <a:gd name="connsiteX7" fmla="*/ 9586154 w 9586154"/>
                <a:gd name="connsiteY7" fmla="*/ 1699463 h 1707930"/>
                <a:gd name="connsiteX8" fmla="*/ 72852 w 9586154"/>
                <a:gd name="connsiteY8" fmla="*/ 1707930 h 1707930"/>
                <a:gd name="connsiteX9" fmla="*/ 401 w 9586154"/>
                <a:gd name="connsiteY9" fmla="*/ 666530 h 1707930"/>
                <a:gd name="connsiteX0" fmla="*/ 4852 w 9591006"/>
                <a:gd name="connsiteY0" fmla="*/ 674998 h 1724863"/>
                <a:gd name="connsiteX1" fmla="*/ 1551053 w 9591006"/>
                <a:gd name="connsiteY1" fmla="*/ 1352331 h 1724863"/>
                <a:gd name="connsiteX2" fmla="*/ 3101585 w 9591006"/>
                <a:gd name="connsiteY2" fmla="*/ 387131 h 1724863"/>
                <a:gd name="connsiteX3" fmla="*/ 4593600 w 9591006"/>
                <a:gd name="connsiteY3" fmla="*/ 691933 h 1724863"/>
                <a:gd name="connsiteX4" fmla="*/ 6136978 w 9591006"/>
                <a:gd name="connsiteY4" fmla="*/ 1428531 h 1724863"/>
                <a:gd name="connsiteX5" fmla="*/ 7659092 w 9591006"/>
                <a:gd name="connsiteY5" fmla="*/ 691931 h 1724863"/>
                <a:gd name="connsiteX6" fmla="*/ 9579906 w 9591006"/>
                <a:gd name="connsiteY6" fmla="*/ 23063 h 1724863"/>
                <a:gd name="connsiteX7" fmla="*/ 9591006 w 9591006"/>
                <a:gd name="connsiteY7" fmla="*/ 1699463 h 1724863"/>
                <a:gd name="connsiteX8" fmla="*/ 0 w 9591006"/>
                <a:gd name="connsiteY8" fmla="*/ 1724863 h 1724863"/>
                <a:gd name="connsiteX9" fmla="*/ 5253 w 9591006"/>
                <a:gd name="connsiteY9" fmla="*/ 666530 h 1724863"/>
                <a:gd name="connsiteX0" fmla="*/ 0 w 9586154"/>
                <a:gd name="connsiteY0" fmla="*/ 674998 h 1707929"/>
                <a:gd name="connsiteX1" fmla="*/ 1546201 w 9586154"/>
                <a:gd name="connsiteY1" fmla="*/ 1352331 h 1707929"/>
                <a:gd name="connsiteX2" fmla="*/ 3096733 w 9586154"/>
                <a:gd name="connsiteY2" fmla="*/ 387131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096733 w 9586154"/>
                <a:gd name="connsiteY2" fmla="*/ 387131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185538 w 9586154"/>
                <a:gd name="connsiteY2" fmla="*/ 370197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185538 w 9586154"/>
                <a:gd name="connsiteY2" fmla="*/ 370197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821862 w 9586154"/>
                <a:gd name="connsiteY3" fmla="*/ 581866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821862 w 9586154"/>
                <a:gd name="connsiteY3" fmla="*/ 581866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821862 w 9586154"/>
                <a:gd name="connsiteY3" fmla="*/ 581866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5087 h 1708018"/>
                <a:gd name="connsiteX1" fmla="*/ 1579503 w 9586154"/>
                <a:gd name="connsiteY1" fmla="*/ 1369354 h 1708018"/>
                <a:gd name="connsiteX2" fmla="*/ 3229942 w 9586154"/>
                <a:gd name="connsiteY2" fmla="*/ 353352 h 1708018"/>
                <a:gd name="connsiteX3" fmla="*/ 4821862 w 9586154"/>
                <a:gd name="connsiteY3" fmla="*/ 581955 h 1708018"/>
                <a:gd name="connsiteX4" fmla="*/ 6387442 w 9586154"/>
                <a:gd name="connsiteY4" fmla="*/ 1445553 h 1708018"/>
                <a:gd name="connsiteX5" fmla="*/ 7654240 w 9586154"/>
                <a:gd name="connsiteY5" fmla="*/ 692020 h 1708018"/>
                <a:gd name="connsiteX6" fmla="*/ 9575054 w 9586154"/>
                <a:gd name="connsiteY6" fmla="*/ 23152 h 1708018"/>
                <a:gd name="connsiteX7" fmla="*/ 9586154 w 9586154"/>
                <a:gd name="connsiteY7" fmla="*/ 1699552 h 1708018"/>
                <a:gd name="connsiteX8" fmla="*/ 6249 w 9586154"/>
                <a:gd name="connsiteY8" fmla="*/ 1708018 h 1708018"/>
                <a:gd name="connsiteX9" fmla="*/ 401 w 9586154"/>
                <a:gd name="connsiteY9" fmla="*/ 666619 h 1708018"/>
                <a:gd name="connsiteX0" fmla="*/ 0 w 9586154"/>
                <a:gd name="connsiteY0" fmla="*/ 675087 h 1708018"/>
                <a:gd name="connsiteX1" fmla="*/ 1579503 w 9586154"/>
                <a:gd name="connsiteY1" fmla="*/ 1369354 h 1708018"/>
                <a:gd name="connsiteX2" fmla="*/ 3229942 w 9586154"/>
                <a:gd name="connsiteY2" fmla="*/ 353352 h 1708018"/>
                <a:gd name="connsiteX3" fmla="*/ 4821862 w 9586154"/>
                <a:gd name="connsiteY3" fmla="*/ 581955 h 1708018"/>
                <a:gd name="connsiteX4" fmla="*/ 6398543 w 9586154"/>
                <a:gd name="connsiteY4" fmla="*/ 1445553 h 1708018"/>
                <a:gd name="connsiteX5" fmla="*/ 7654240 w 9586154"/>
                <a:gd name="connsiteY5" fmla="*/ 692020 h 1708018"/>
                <a:gd name="connsiteX6" fmla="*/ 9575054 w 9586154"/>
                <a:gd name="connsiteY6" fmla="*/ 23152 h 1708018"/>
                <a:gd name="connsiteX7" fmla="*/ 9586154 w 9586154"/>
                <a:gd name="connsiteY7" fmla="*/ 1699552 h 1708018"/>
                <a:gd name="connsiteX8" fmla="*/ 6249 w 9586154"/>
                <a:gd name="connsiteY8" fmla="*/ 1708018 h 1708018"/>
                <a:gd name="connsiteX9" fmla="*/ 401 w 9586154"/>
                <a:gd name="connsiteY9" fmla="*/ 666619 h 1708018"/>
                <a:gd name="connsiteX0" fmla="*/ 0 w 9586154"/>
                <a:gd name="connsiteY0" fmla="*/ 653061 h 1685992"/>
                <a:gd name="connsiteX1" fmla="*/ 1579503 w 9586154"/>
                <a:gd name="connsiteY1" fmla="*/ 1347328 h 1685992"/>
                <a:gd name="connsiteX2" fmla="*/ 3229942 w 9586154"/>
                <a:gd name="connsiteY2" fmla="*/ 331326 h 1685992"/>
                <a:gd name="connsiteX3" fmla="*/ 4821862 w 9586154"/>
                <a:gd name="connsiteY3" fmla="*/ 559929 h 1685992"/>
                <a:gd name="connsiteX4" fmla="*/ 6398543 w 9586154"/>
                <a:gd name="connsiteY4" fmla="*/ 1423527 h 1685992"/>
                <a:gd name="connsiteX5" fmla="*/ 7654240 w 9586154"/>
                <a:gd name="connsiteY5" fmla="*/ 669994 h 1685992"/>
                <a:gd name="connsiteX6" fmla="*/ 9575054 w 9586154"/>
                <a:gd name="connsiteY6" fmla="*/ 1126 h 1685992"/>
                <a:gd name="connsiteX7" fmla="*/ 9586154 w 9586154"/>
                <a:gd name="connsiteY7" fmla="*/ 1677526 h 1685992"/>
                <a:gd name="connsiteX8" fmla="*/ 6249 w 9586154"/>
                <a:gd name="connsiteY8" fmla="*/ 1685992 h 1685992"/>
                <a:gd name="connsiteX9" fmla="*/ 401 w 9586154"/>
                <a:gd name="connsiteY9" fmla="*/ 644593 h 1685992"/>
                <a:gd name="connsiteX0" fmla="*/ 0 w 9586154"/>
                <a:gd name="connsiteY0" fmla="*/ 653123 h 1686054"/>
                <a:gd name="connsiteX1" fmla="*/ 1579503 w 9586154"/>
                <a:gd name="connsiteY1" fmla="*/ 1347390 h 1686054"/>
                <a:gd name="connsiteX2" fmla="*/ 3229942 w 9586154"/>
                <a:gd name="connsiteY2" fmla="*/ 331388 h 1686054"/>
                <a:gd name="connsiteX3" fmla="*/ 4821862 w 9586154"/>
                <a:gd name="connsiteY3" fmla="*/ 559991 h 1686054"/>
                <a:gd name="connsiteX4" fmla="*/ 6398543 w 9586154"/>
                <a:gd name="connsiteY4" fmla="*/ 1423589 h 1686054"/>
                <a:gd name="connsiteX5" fmla="*/ 8020564 w 9586154"/>
                <a:gd name="connsiteY5" fmla="*/ 644656 h 1686054"/>
                <a:gd name="connsiteX6" fmla="*/ 9575054 w 9586154"/>
                <a:gd name="connsiteY6" fmla="*/ 1188 h 1686054"/>
                <a:gd name="connsiteX7" fmla="*/ 9586154 w 9586154"/>
                <a:gd name="connsiteY7" fmla="*/ 1677588 h 1686054"/>
                <a:gd name="connsiteX8" fmla="*/ 6249 w 9586154"/>
                <a:gd name="connsiteY8" fmla="*/ 1686054 h 1686054"/>
                <a:gd name="connsiteX9" fmla="*/ 401 w 9586154"/>
                <a:gd name="connsiteY9" fmla="*/ 644655 h 1686054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229942 w 9586154"/>
                <a:gd name="connsiteY2" fmla="*/ 331004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229942 w 9586154"/>
                <a:gd name="connsiteY2" fmla="*/ 331004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5"/>
                <a:gd name="connsiteY0" fmla="*/ 440307 h 1473238"/>
                <a:gd name="connsiteX1" fmla="*/ 1579503 w 9586155"/>
                <a:gd name="connsiteY1" fmla="*/ 1134574 h 1473238"/>
                <a:gd name="connsiteX2" fmla="*/ 3174438 w 9586155"/>
                <a:gd name="connsiteY2" fmla="*/ 38 h 1473238"/>
                <a:gd name="connsiteX3" fmla="*/ 4821862 w 9586155"/>
                <a:gd name="connsiteY3" fmla="*/ 347175 h 1473238"/>
                <a:gd name="connsiteX4" fmla="*/ 6398543 w 9586155"/>
                <a:gd name="connsiteY4" fmla="*/ 1210773 h 1473238"/>
                <a:gd name="connsiteX5" fmla="*/ 8020564 w 9586155"/>
                <a:gd name="connsiteY5" fmla="*/ 431840 h 1473238"/>
                <a:gd name="connsiteX6" fmla="*/ 9586155 w 9586155"/>
                <a:gd name="connsiteY6" fmla="*/ 101638 h 1473238"/>
                <a:gd name="connsiteX7" fmla="*/ 9586154 w 9586155"/>
                <a:gd name="connsiteY7" fmla="*/ 1464772 h 1473238"/>
                <a:gd name="connsiteX8" fmla="*/ 6249 w 9586155"/>
                <a:gd name="connsiteY8" fmla="*/ 1473238 h 1473238"/>
                <a:gd name="connsiteX9" fmla="*/ 401 w 9586155"/>
                <a:gd name="connsiteY9" fmla="*/ 431839 h 1473238"/>
                <a:gd name="connsiteX0" fmla="*/ 0 w 9586155"/>
                <a:gd name="connsiteY0" fmla="*/ 440307 h 1473238"/>
                <a:gd name="connsiteX1" fmla="*/ 1579503 w 9586155"/>
                <a:gd name="connsiteY1" fmla="*/ 1134574 h 1473238"/>
                <a:gd name="connsiteX2" fmla="*/ 3174438 w 9586155"/>
                <a:gd name="connsiteY2" fmla="*/ 38 h 1473238"/>
                <a:gd name="connsiteX3" fmla="*/ 4821862 w 9586155"/>
                <a:gd name="connsiteY3" fmla="*/ 347175 h 1473238"/>
                <a:gd name="connsiteX4" fmla="*/ 6398543 w 9586155"/>
                <a:gd name="connsiteY4" fmla="*/ 1210773 h 1473238"/>
                <a:gd name="connsiteX5" fmla="*/ 7965059 w 9586155"/>
                <a:gd name="connsiteY5" fmla="*/ 440307 h 1473238"/>
                <a:gd name="connsiteX6" fmla="*/ 9586155 w 9586155"/>
                <a:gd name="connsiteY6" fmla="*/ 101638 h 1473238"/>
                <a:gd name="connsiteX7" fmla="*/ 9586154 w 9586155"/>
                <a:gd name="connsiteY7" fmla="*/ 1464772 h 1473238"/>
                <a:gd name="connsiteX8" fmla="*/ 6249 w 9586155"/>
                <a:gd name="connsiteY8" fmla="*/ 1473238 h 1473238"/>
                <a:gd name="connsiteX9" fmla="*/ 401 w 9586155"/>
                <a:gd name="connsiteY9" fmla="*/ 431839 h 1473238"/>
                <a:gd name="connsiteX0" fmla="*/ 0 w 9586155"/>
                <a:gd name="connsiteY0" fmla="*/ 440307 h 1473238"/>
                <a:gd name="connsiteX1" fmla="*/ 1579503 w 9586155"/>
                <a:gd name="connsiteY1" fmla="*/ 1134574 h 1473238"/>
                <a:gd name="connsiteX2" fmla="*/ 3174438 w 9586155"/>
                <a:gd name="connsiteY2" fmla="*/ 38 h 1473238"/>
                <a:gd name="connsiteX3" fmla="*/ 4821862 w 9586155"/>
                <a:gd name="connsiteY3" fmla="*/ 347175 h 1473238"/>
                <a:gd name="connsiteX4" fmla="*/ 6398543 w 9586155"/>
                <a:gd name="connsiteY4" fmla="*/ 1210773 h 1473238"/>
                <a:gd name="connsiteX5" fmla="*/ 7965059 w 9586155"/>
                <a:gd name="connsiteY5" fmla="*/ 440307 h 1473238"/>
                <a:gd name="connsiteX6" fmla="*/ 9586155 w 9586155"/>
                <a:gd name="connsiteY6" fmla="*/ 101638 h 1473238"/>
                <a:gd name="connsiteX7" fmla="*/ 9586154 w 9586155"/>
                <a:gd name="connsiteY7" fmla="*/ 1464772 h 1473238"/>
                <a:gd name="connsiteX8" fmla="*/ 6249 w 9586155"/>
                <a:gd name="connsiteY8" fmla="*/ 1473238 h 1473238"/>
                <a:gd name="connsiteX9" fmla="*/ 401 w 9586155"/>
                <a:gd name="connsiteY9" fmla="*/ 431839 h 1473238"/>
                <a:gd name="connsiteX0" fmla="*/ 0 w 9586155"/>
                <a:gd name="connsiteY0" fmla="*/ 440307 h 1473238"/>
                <a:gd name="connsiteX1" fmla="*/ 1579503 w 9586155"/>
                <a:gd name="connsiteY1" fmla="*/ 1134574 h 1473238"/>
                <a:gd name="connsiteX2" fmla="*/ 3174438 w 9586155"/>
                <a:gd name="connsiteY2" fmla="*/ 38 h 1473238"/>
                <a:gd name="connsiteX3" fmla="*/ 4821862 w 9586155"/>
                <a:gd name="connsiteY3" fmla="*/ 347175 h 1473238"/>
                <a:gd name="connsiteX4" fmla="*/ 6398543 w 9586155"/>
                <a:gd name="connsiteY4" fmla="*/ 1210773 h 1473238"/>
                <a:gd name="connsiteX5" fmla="*/ 7965059 w 9586155"/>
                <a:gd name="connsiteY5" fmla="*/ 440307 h 1473238"/>
                <a:gd name="connsiteX6" fmla="*/ 9586155 w 9586155"/>
                <a:gd name="connsiteY6" fmla="*/ 101638 h 1473238"/>
                <a:gd name="connsiteX7" fmla="*/ 9586154 w 9586155"/>
                <a:gd name="connsiteY7" fmla="*/ 1464772 h 1473238"/>
                <a:gd name="connsiteX8" fmla="*/ 6249 w 9586155"/>
                <a:gd name="connsiteY8" fmla="*/ 1473238 h 1473238"/>
                <a:gd name="connsiteX9" fmla="*/ 401 w 9586155"/>
                <a:gd name="connsiteY9" fmla="*/ 431839 h 1473238"/>
                <a:gd name="connsiteX10" fmla="*/ 0 w 9586155"/>
                <a:gd name="connsiteY10" fmla="*/ 440307 h 1473238"/>
                <a:gd name="connsiteX0" fmla="*/ 9586154 w 9706043"/>
                <a:gd name="connsiteY0" fmla="*/ 1464772 h 1556212"/>
                <a:gd name="connsiteX1" fmla="*/ 6249 w 9706043"/>
                <a:gd name="connsiteY1" fmla="*/ 1473238 h 1556212"/>
                <a:gd name="connsiteX2" fmla="*/ 401 w 9706043"/>
                <a:gd name="connsiteY2" fmla="*/ 431839 h 1556212"/>
                <a:gd name="connsiteX3" fmla="*/ 0 w 9706043"/>
                <a:gd name="connsiteY3" fmla="*/ 440307 h 1556212"/>
                <a:gd name="connsiteX4" fmla="*/ 1579503 w 9706043"/>
                <a:gd name="connsiteY4" fmla="*/ 1134574 h 1556212"/>
                <a:gd name="connsiteX5" fmla="*/ 3174438 w 9706043"/>
                <a:gd name="connsiteY5" fmla="*/ 38 h 1556212"/>
                <a:gd name="connsiteX6" fmla="*/ 4821862 w 9706043"/>
                <a:gd name="connsiteY6" fmla="*/ 347175 h 1556212"/>
                <a:gd name="connsiteX7" fmla="*/ 6398543 w 9706043"/>
                <a:gd name="connsiteY7" fmla="*/ 1210773 h 1556212"/>
                <a:gd name="connsiteX8" fmla="*/ 7965059 w 9706043"/>
                <a:gd name="connsiteY8" fmla="*/ 440307 h 1556212"/>
                <a:gd name="connsiteX9" fmla="*/ 9586155 w 9706043"/>
                <a:gd name="connsiteY9" fmla="*/ 101638 h 1556212"/>
                <a:gd name="connsiteX10" fmla="*/ 9706042 w 9706043"/>
                <a:gd name="connsiteY10" fmla="*/ 1556212 h 1556212"/>
                <a:gd name="connsiteX0" fmla="*/ 6249 w 9706042"/>
                <a:gd name="connsiteY0" fmla="*/ 1473238 h 1556212"/>
                <a:gd name="connsiteX1" fmla="*/ 401 w 9706042"/>
                <a:gd name="connsiteY1" fmla="*/ 431839 h 1556212"/>
                <a:gd name="connsiteX2" fmla="*/ 0 w 9706042"/>
                <a:gd name="connsiteY2" fmla="*/ 440307 h 1556212"/>
                <a:gd name="connsiteX3" fmla="*/ 1579503 w 9706042"/>
                <a:gd name="connsiteY3" fmla="*/ 1134574 h 1556212"/>
                <a:gd name="connsiteX4" fmla="*/ 3174438 w 9706042"/>
                <a:gd name="connsiteY4" fmla="*/ 38 h 1556212"/>
                <a:gd name="connsiteX5" fmla="*/ 4821862 w 9706042"/>
                <a:gd name="connsiteY5" fmla="*/ 347175 h 1556212"/>
                <a:gd name="connsiteX6" fmla="*/ 6398543 w 9706042"/>
                <a:gd name="connsiteY6" fmla="*/ 1210773 h 1556212"/>
                <a:gd name="connsiteX7" fmla="*/ 7965059 w 9706042"/>
                <a:gd name="connsiteY7" fmla="*/ 440307 h 1556212"/>
                <a:gd name="connsiteX8" fmla="*/ 9586155 w 9706042"/>
                <a:gd name="connsiteY8" fmla="*/ 101638 h 1556212"/>
                <a:gd name="connsiteX9" fmla="*/ 9706042 w 9706042"/>
                <a:gd name="connsiteY9" fmla="*/ 1556212 h 1556212"/>
                <a:gd name="connsiteX0" fmla="*/ 6249 w 9586154"/>
                <a:gd name="connsiteY0" fmla="*/ 1473238 h 1473238"/>
                <a:gd name="connsiteX1" fmla="*/ 401 w 9586154"/>
                <a:gd name="connsiteY1" fmla="*/ 431839 h 1473238"/>
                <a:gd name="connsiteX2" fmla="*/ 0 w 9586154"/>
                <a:gd name="connsiteY2" fmla="*/ 440307 h 1473238"/>
                <a:gd name="connsiteX3" fmla="*/ 1579503 w 9586154"/>
                <a:gd name="connsiteY3" fmla="*/ 1134574 h 1473238"/>
                <a:gd name="connsiteX4" fmla="*/ 3174438 w 9586154"/>
                <a:gd name="connsiteY4" fmla="*/ 38 h 1473238"/>
                <a:gd name="connsiteX5" fmla="*/ 4821862 w 9586154"/>
                <a:gd name="connsiteY5" fmla="*/ 347175 h 1473238"/>
                <a:gd name="connsiteX6" fmla="*/ 6398543 w 9586154"/>
                <a:gd name="connsiteY6" fmla="*/ 1210773 h 1473238"/>
                <a:gd name="connsiteX7" fmla="*/ 7965059 w 9586154"/>
                <a:gd name="connsiteY7" fmla="*/ 440307 h 1473238"/>
                <a:gd name="connsiteX8" fmla="*/ 9586155 w 9586154"/>
                <a:gd name="connsiteY8" fmla="*/ 101638 h 1473238"/>
                <a:gd name="connsiteX0" fmla="*/ 401 w 9586155"/>
                <a:gd name="connsiteY0" fmla="*/ 431839 h 1211001"/>
                <a:gd name="connsiteX1" fmla="*/ 0 w 9586155"/>
                <a:gd name="connsiteY1" fmla="*/ 440307 h 1211001"/>
                <a:gd name="connsiteX2" fmla="*/ 1579503 w 9586155"/>
                <a:gd name="connsiteY2" fmla="*/ 1134574 h 1211001"/>
                <a:gd name="connsiteX3" fmla="*/ 3174438 w 9586155"/>
                <a:gd name="connsiteY3" fmla="*/ 38 h 1211001"/>
                <a:gd name="connsiteX4" fmla="*/ 4821862 w 9586155"/>
                <a:gd name="connsiteY4" fmla="*/ 347175 h 1211001"/>
                <a:gd name="connsiteX5" fmla="*/ 6398543 w 9586155"/>
                <a:gd name="connsiteY5" fmla="*/ 1210773 h 1211001"/>
                <a:gd name="connsiteX6" fmla="*/ 7965059 w 9586155"/>
                <a:gd name="connsiteY6" fmla="*/ 440307 h 1211001"/>
                <a:gd name="connsiteX7" fmla="*/ 9586155 w 9586155"/>
                <a:gd name="connsiteY7" fmla="*/ 101638 h 1211001"/>
                <a:gd name="connsiteX0" fmla="*/ 401 w 9468367"/>
                <a:gd name="connsiteY0" fmla="*/ 431839 h 1211001"/>
                <a:gd name="connsiteX1" fmla="*/ 0 w 9468367"/>
                <a:gd name="connsiteY1" fmla="*/ 440307 h 1211001"/>
                <a:gd name="connsiteX2" fmla="*/ 1579503 w 9468367"/>
                <a:gd name="connsiteY2" fmla="*/ 1134574 h 1211001"/>
                <a:gd name="connsiteX3" fmla="*/ 3174438 w 9468367"/>
                <a:gd name="connsiteY3" fmla="*/ 38 h 1211001"/>
                <a:gd name="connsiteX4" fmla="*/ 4821862 w 9468367"/>
                <a:gd name="connsiteY4" fmla="*/ 347175 h 1211001"/>
                <a:gd name="connsiteX5" fmla="*/ 6398543 w 9468367"/>
                <a:gd name="connsiteY5" fmla="*/ 1210773 h 1211001"/>
                <a:gd name="connsiteX6" fmla="*/ 7965059 w 9468367"/>
                <a:gd name="connsiteY6" fmla="*/ 440307 h 1211001"/>
                <a:gd name="connsiteX7" fmla="*/ 9468367 w 9468367"/>
                <a:gd name="connsiteY7" fmla="*/ 126971 h 1211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68367" h="1211001">
                  <a:moveTo>
                    <a:pt x="401" y="431839"/>
                  </a:moveTo>
                  <a:cubicBezTo>
                    <a:pt x="267" y="434662"/>
                    <a:pt x="134" y="437484"/>
                    <a:pt x="0" y="440307"/>
                  </a:cubicBezTo>
                  <a:cubicBezTo>
                    <a:pt x="519666" y="915146"/>
                    <a:pt x="1050430" y="1207952"/>
                    <a:pt x="1579503" y="1134574"/>
                  </a:cubicBezTo>
                  <a:cubicBezTo>
                    <a:pt x="2108576" y="1061196"/>
                    <a:pt x="2456435" y="4271"/>
                    <a:pt x="3174438" y="38"/>
                  </a:cubicBezTo>
                  <a:cubicBezTo>
                    <a:pt x="3892441" y="-4195"/>
                    <a:pt x="3784979" y="348586"/>
                    <a:pt x="4821862" y="347175"/>
                  </a:cubicBezTo>
                  <a:cubicBezTo>
                    <a:pt x="5858745" y="345764"/>
                    <a:pt x="5874677" y="1195251"/>
                    <a:pt x="6398543" y="1210773"/>
                  </a:cubicBezTo>
                  <a:cubicBezTo>
                    <a:pt x="6922409" y="1226295"/>
                    <a:pt x="7289480" y="447363"/>
                    <a:pt x="7965059" y="440307"/>
                  </a:cubicBezTo>
                  <a:cubicBezTo>
                    <a:pt x="8640638" y="433251"/>
                    <a:pt x="8704206" y="100160"/>
                    <a:pt x="9468367" y="126971"/>
                  </a:cubicBezTo>
                </a:path>
              </a:pathLst>
            </a:custGeom>
            <a:noFill/>
            <a:ln w="190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84" name="자유형 83">
              <a:extLst>
                <a:ext uri="{FF2B5EF4-FFF2-40B4-BE49-F238E27FC236}">
                  <a16:creationId xmlns:a16="http://schemas.microsoft.com/office/drawing/2014/main" id="{3F583B23-B7B2-D771-E8D1-58574A573DCA}"/>
                </a:ext>
              </a:extLst>
            </p:cNvPr>
            <p:cNvSpPr/>
            <p:nvPr/>
          </p:nvSpPr>
          <p:spPr>
            <a:xfrm>
              <a:off x="1002000" y="3684380"/>
              <a:ext cx="6061604" cy="554133"/>
            </a:xfrm>
            <a:custGeom>
              <a:avLst/>
              <a:gdLst>
                <a:gd name="connsiteX0" fmla="*/ 0 w 9601200"/>
                <a:gd name="connsiteY0" fmla="*/ 458921 h 1299363"/>
                <a:gd name="connsiteX1" fmla="*/ 2023534 w 9601200"/>
                <a:gd name="connsiteY1" fmla="*/ 255721 h 1299363"/>
                <a:gd name="connsiteX2" fmla="*/ 3640667 w 9601200"/>
                <a:gd name="connsiteY2" fmla="*/ 856854 h 1299363"/>
                <a:gd name="connsiteX3" fmla="*/ 4910667 w 9601200"/>
                <a:gd name="connsiteY3" fmla="*/ 467388 h 1299363"/>
                <a:gd name="connsiteX4" fmla="*/ 5765800 w 9601200"/>
                <a:gd name="connsiteY4" fmla="*/ 729854 h 1299363"/>
                <a:gd name="connsiteX5" fmla="*/ 6510867 w 9601200"/>
                <a:gd name="connsiteY5" fmla="*/ 425054 h 1299363"/>
                <a:gd name="connsiteX6" fmla="*/ 7848600 w 9601200"/>
                <a:gd name="connsiteY6" fmla="*/ 1297121 h 1299363"/>
                <a:gd name="connsiteX7" fmla="*/ 8686800 w 9601200"/>
                <a:gd name="connsiteY7" fmla="*/ 120254 h 1299363"/>
                <a:gd name="connsiteX8" fmla="*/ 9601200 w 9601200"/>
                <a:gd name="connsiteY8" fmla="*/ 69454 h 1299363"/>
                <a:gd name="connsiteX0" fmla="*/ 0 w 9601200"/>
                <a:gd name="connsiteY0" fmla="*/ 458921 h 1299363"/>
                <a:gd name="connsiteX1" fmla="*/ 2023534 w 9601200"/>
                <a:gd name="connsiteY1" fmla="*/ 255721 h 1299363"/>
                <a:gd name="connsiteX2" fmla="*/ 3451956 w 9601200"/>
                <a:gd name="connsiteY2" fmla="*/ 899187 h 1299363"/>
                <a:gd name="connsiteX3" fmla="*/ 4910667 w 9601200"/>
                <a:gd name="connsiteY3" fmla="*/ 467388 h 1299363"/>
                <a:gd name="connsiteX4" fmla="*/ 5765800 w 9601200"/>
                <a:gd name="connsiteY4" fmla="*/ 729854 h 1299363"/>
                <a:gd name="connsiteX5" fmla="*/ 6510867 w 9601200"/>
                <a:gd name="connsiteY5" fmla="*/ 425054 h 1299363"/>
                <a:gd name="connsiteX6" fmla="*/ 7848600 w 9601200"/>
                <a:gd name="connsiteY6" fmla="*/ 1297121 h 1299363"/>
                <a:gd name="connsiteX7" fmla="*/ 8686800 w 9601200"/>
                <a:gd name="connsiteY7" fmla="*/ 120254 h 1299363"/>
                <a:gd name="connsiteX8" fmla="*/ 9601200 w 9601200"/>
                <a:gd name="connsiteY8" fmla="*/ 69454 h 1299363"/>
                <a:gd name="connsiteX0" fmla="*/ 0 w 9601200"/>
                <a:gd name="connsiteY0" fmla="*/ 458921 h 1299359"/>
                <a:gd name="connsiteX1" fmla="*/ 2023534 w 9601200"/>
                <a:gd name="connsiteY1" fmla="*/ 255721 h 1299359"/>
                <a:gd name="connsiteX2" fmla="*/ 3451956 w 9601200"/>
                <a:gd name="connsiteY2" fmla="*/ 899187 h 1299359"/>
                <a:gd name="connsiteX3" fmla="*/ 4910667 w 9601200"/>
                <a:gd name="connsiteY3" fmla="*/ 467388 h 1299359"/>
                <a:gd name="connsiteX4" fmla="*/ 5699197 w 9601200"/>
                <a:gd name="connsiteY4" fmla="*/ 738321 h 1299359"/>
                <a:gd name="connsiteX5" fmla="*/ 6510867 w 9601200"/>
                <a:gd name="connsiteY5" fmla="*/ 425054 h 1299359"/>
                <a:gd name="connsiteX6" fmla="*/ 7848600 w 9601200"/>
                <a:gd name="connsiteY6" fmla="*/ 1297121 h 1299359"/>
                <a:gd name="connsiteX7" fmla="*/ 8686800 w 9601200"/>
                <a:gd name="connsiteY7" fmla="*/ 120254 h 1299359"/>
                <a:gd name="connsiteX8" fmla="*/ 9601200 w 9601200"/>
                <a:gd name="connsiteY8" fmla="*/ 69454 h 1299359"/>
                <a:gd name="connsiteX0" fmla="*/ 0 w 9601200"/>
                <a:gd name="connsiteY0" fmla="*/ 458921 h 1299359"/>
                <a:gd name="connsiteX1" fmla="*/ 1945828 w 9601200"/>
                <a:gd name="connsiteY1" fmla="*/ 1271721 h 1299359"/>
                <a:gd name="connsiteX2" fmla="*/ 3451956 w 9601200"/>
                <a:gd name="connsiteY2" fmla="*/ 899187 h 1299359"/>
                <a:gd name="connsiteX3" fmla="*/ 4910667 w 9601200"/>
                <a:gd name="connsiteY3" fmla="*/ 467388 h 1299359"/>
                <a:gd name="connsiteX4" fmla="*/ 5699197 w 9601200"/>
                <a:gd name="connsiteY4" fmla="*/ 738321 h 1299359"/>
                <a:gd name="connsiteX5" fmla="*/ 6510867 w 9601200"/>
                <a:gd name="connsiteY5" fmla="*/ 425054 h 1299359"/>
                <a:gd name="connsiteX6" fmla="*/ 7848600 w 9601200"/>
                <a:gd name="connsiteY6" fmla="*/ 1297121 h 1299359"/>
                <a:gd name="connsiteX7" fmla="*/ 8686800 w 9601200"/>
                <a:gd name="connsiteY7" fmla="*/ 120254 h 1299359"/>
                <a:gd name="connsiteX8" fmla="*/ 9601200 w 9601200"/>
                <a:gd name="connsiteY8" fmla="*/ 69454 h 1299359"/>
                <a:gd name="connsiteX0" fmla="*/ 0 w 9601200"/>
                <a:gd name="connsiteY0" fmla="*/ 579311 h 1419749"/>
                <a:gd name="connsiteX1" fmla="*/ 1945828 w 9601200"/>
                <a:gd name="connsiteY1" fmla="*/ 1392111 h 1419749"/>
                <a:gd name="connsiteX2" fmla="*/ 3463057 w 9601200"/>
                <a:gd name="connsiteY2" fmla="*/ 20511 h 1419749"/>
                <a:gd name="connsiteX3" fmla="*/ 4910667 w 9601200"/>
                <a:gd name="connsiteY3" fmla="*/ 587778 h 1419749"/>
                <a:gd name="connsiteX4" fmla="*/ 5699197 w 9601200"/>
                <a:gd name="connsiteY4" fmla="*/ 858711 h 1419749"/>
                <a:gd name="connsiteX5" fmla="*/ 6510867 w 9601200"/>
                <a:gd name="connsiteY5" fmla="*/ 545444 h 1419749"/>
                <a:gd name="connsiteX6" fmla="*/ 7848600 w 9601200"/>
                <a:gd name="connsiteY6" fmla="*/ 1417511 h 1419749"/>
                <a:gd name="connsiteX7" fmla="*/ 8686800 w 9601200"/>
                <a:gd name="connsiteY7" fmla="*/ 240644 h 1419749"/>
                <a:gd name="connsiteX8" fmla="*/ 9601200 w 9601200"/>
                <a:gd name="connsiteY8" fmla="*/ 189844 h 1419749"/>
                <a:gd name="connsiteX0" fmla="*/ 0 w 9601200"/>
                <a:gd name="connsiteY0" fmla="*/ 558885 h 1399323"/>
                <a:gd name="connsiteX1" fmla="*/ 1945828 w 9601200"/>
                <a:gd name="connsiteY1" fmla="*/ 1371685 h 1399323"/>
                <a:gd name="connsiteX2" fmla="*/ 3463057 w 9601200"/>
                <a:gd name="connsiteY2" fmla="*/ 85 h 1399323"/>
                <a:gd name="connsiteX3" fmla="*/ 4910667 w 9601200"/>
                <a:gd name="connsiteY3" fmla="*/ 567352 h 1399323"/>
                <a:gd name="connsiteX4" fmla="*/ 5699197 w 9601200"/>
                <a:gd name="connsiteY4" fmla="*/ 838285 h 1399323"/>
                <a:gd name="connsiteX5" fmla="*/ 6510867 w 9601200"/>
                <a:gd name="connsiteY5" fmla="*/ 525018 h 1399323"/>
                <a:gd name="connsiteX6" fmla="*/ 7848600 w 9601200"/>
                <a:gd name="connsiteY6" fmla="*/ 1397085 h 1399323"/>
                <a:gd name="connsiteX7" fmla="*/ 8686800 w 9601200"/>
                <a:gd name="connsiteY7" fmla="*/ 220218 h 1399323"/>
                <a:gd name="connsiteX8" fmla="*/ 9601200 w 9601200"/>
                <a:gd name="connsiteY8" fmla="*/ 169418 h 1399323"/>
                <a:gd name="connsiteX0" fmla="*/ 0 w 9601200"/>
                <a:gd name="connsiteY0" fmla="*/ 607408 h 1447846"/>
                <a:gd name="connsiteX1" fmla="*/ 1945828 w 9601200"/>
                <a:gd name="connsiteY1" fmla="*/ 1420208 h 1447846"/>
                <a:gd name="connsiteX2" fmla="*/ 3463057 w 9601200"/>
                <a:gd name="connsiteY2" fmla="*/ 48608 h 1447846"/>
                <a:gd name="connsiteX3" fmla="*/ 4666452 w 9601200"/>
                <a:gd name="connsiteY3" fmla="*/ 361875 h 1447846"/>
                <a:gd name="connsiteX4" fmla="*/ 5699197 w 9601200"/>
                <a:gd name="connsiteY4" fmla="*/ 886808 h 1447846"/>
                <a:gd name="connsiteX5" fmla="*/ 6510867 w 9601200"/>
                <a:gd name="connsiteY5" fmla="*/ 573541 h 1447846"/>
                <a:gd name="connsiteX6" fmla="*/ 7848600 w 9601200"/>
                <a:gd name="connsiteY6" fmla="*/ 1445608 h 1447846"/>
                <a:gd name="connsiteX7" fmla="*/ 8686800 w 9601200"/>
                <a:gd name="connsiteY7" fmla="*/ 268741 h 1447846"/>
                <a:gd name="connsiteX8" fmla="*/ 9601200 w 9601200"/>
                <a:gd name="connsiteY8" fmla="*/ 217941 h 1447846"/>
                <a:gd name="connsiteX0" fmla="*/ 0 w 9601200"/>
                <a:gd name="connsiteY0" fmla="*/ 596390 h 1436828"/>
                <a:gd name="connsiteX1" fmla="*/ 1945828 w 9601200"/>
                <a:gd name="connsiteY1" fmla="*/ 1409190 h 1436828"/>
                <a:gd name="connsiteX2" fmla="*/ 3463057 w 9601200"/>
                <a:gd name="connsiteY2" fmla="*/ 37590 h 1436828"/>
                <a:gd name="connsiteX3" fmla="*/ 4666452 w 9601200"/>
                <a:gd name="connsiteY3" fmla="*/ 350857 h 1436828"/>
                <a:gd name="connsiteX4" fmla="*/ 5699197 w 9601200"/>
                <a:gd name="connsiteY4" fmla="*/ 875790 h 1436828"/>
                <a:gd name="connsiteX5" fmla="*/ 6510867 w 9601200"/>
                <a:gd name="connsiteY5" fmla="*/ 562523 h 1436828"/>
                <a:gd name="connsiteX6" fmla="*/ 7848600 w 9601200"/>
                <a:gd name="connsiteY6" fmla="*/ 1434590 h 1436828"/>
                <a:gd name="connsiteX7" fmla="*/ 8686800 w 9601200"/>
                <a:gd name="connsiteY7" fmla="*/ 257723 h 1436828"/>
                <a:gd name="connsiteX8" fmla="*/ 9601200 w 9601200"/>
                <a:gd name="connsiteY8" fmla="*/ 206923 h 1436828"/>
                <a:gd name="connsiteX0" fmla="*/ 0 w 9601200"/>
                <a:gd name="connsiteY0" fmla="*/ 607408 h 1447846"/>
                <a:gd name="connsiteX1" fmla="*/ 1945828 w 9601200"/>
                <a:gd name="connsiteY1" fmla="*/ 1420208 h 1447846"/>
                <a:gd name="connsiteX2" fmla="*/ 3463057 w 9601200"/>
                <a:gd name="connsiteY2" fmla="*/ 48608 h 1447846"/>
                <a:gd name="connsiteX3" fmla="*/ 4666452 w 9601200"/>
                <a:gd name="connsiteY3" fmla="*/ 361875 h 1447846"/>
                <a:gd name="connsiteX4" fmla="*/ 5887911 w 9601200"/>
                <a:gd name="connsiteY4" fmla="*/ 886808 h 1447846"/>
                <a:gd name="connsiteX5" fmla="*/ 6510867 w 9601200"/>
                <a:gd name="connsiteY5" fmla="*/ 573541 h 1447846"/>
                <a:gd name="connsiteX6" fmla="*/ 7848600 w 9601200"/>
                <a:gd name="connsiteY6" fmla="*/ 1445608 h 1447846"/>
                <a:gd name="connsiteX7" fmla="*/ 8686800 w 9601200"/>
                <a:gd name="connsiteY7" fmla="*/ 268741 h 1447846"/>
                <a:gd name="connsiteX8" fmla="*/ 9601200 w 9601200"/>
                <a:gd name="connsiteY8" fmla="*/ 217941 h 1447846"/>
                <a:gd name="connsiteX0" fmla="*/ 0 w 9601200"/>
                <a:gd name="connsiteY0" fmla="*/ 607408 h 1447989"/>
                <a:gd name="connsiteX1" fmla="*/ 1945828 w 9601200"/>
                <a:gd name="connsiteY1" fmla="*/ 1420208 h 1447989"/>
                <a:gd name="connsiteX2" fmla="*/ 3463057 w 9601200"/>
                <a:gd name="connsiteY2" fmla="*/ 48608 h 1447989"/>
                <a:gd name="connsiteX3" fmla="*/ 4666452 w 9601200"/>
                <a:gd name="connsiteY3" fmla="*/ 361875 h 1447989"/>
                <a:gd name="connsiteX4" fmla="*/ 5887911 w 9601200"/>
                <a:gd name="connsiteY4" fmla="*/ 886808 h 1447989"/>
                <a:gd name="connsiteX5" fmla="*/ 6755083 w 9601200"/>
                <a:gd name="connsiteY5" fmla="*/ 582007 h 1447989"/>
                <a:gd name="connsiteX6" fmla="*/ 7848600 w 9601200"/>
                <a:gd name="connsiteY6" fmla="*/ 1445608 h 1447989"/>
                <a:gd name="connsiteX7" fmla="*/ 8686800 w 9601200"/>
                <a:gd name="connsiteY7" fmla="*/ 268741 h 1447989"/>
                <a:gd name="connsiteX8" fmla="*/ 9601200 w 9601200"/>
                <a:gd name="connsiteY8" fmla="*/ 217941 h 1447989"/>
                <a:gd name="connsiteX0" fmla="*/ 0 w 9601200"/>
                <a:gd name="connsiteY0" fmla="*/ 607408 h 1447777"/>
                <a:gd name="connsiteX1" fmla="*/ 1945828 w 9601200"/>
                <a:gd name="connsiteY1" fmla="*/ 1420208 h 1447777"/>
                <a:gd name="connsiteX2" fmla="*/ 3463057 w 9601200"/>
                <a:gd name="connsiteY2" fmla="*/ 48608 h 1447777"/>
                <a:gd name="connsiteX3" fmla="*/ 4666452 w 9601200"/>
                <a:gd name="connsiteY3" fmla="*/ 361875 h 1447777"/>
                <a:gd name="connsiteX4" fmla="*/ 5887911 w 9601200"/>
                <a:gd name="connsiteY4" fmla="*/ 886808 h 1447777"/>
                <a:gd name="connsiteX5" fmla="*/ 6755083 w 9601200"/>
                <a:gd name="connsiteY5" fmla="*/ 582007 h 1447777"/>
                <a:gd name="connsiteX6" fmla="*/ 7848600 w 9601200"/>
                <a:gd name="connsiteY6" fmla="*/ 1445608 h 1447777"/>
                <a:gd name="connsiteX7" fmla="*/ 8686800 w 9601200"/>
                <a:gd name="connsiteY7" fmla="*/ 268741 h 1447777"/>
                <a:gd name="connsiteX8" fmla="*/ 9601200 w 9601200"/>
                <a:gd name="connsiteY8" fmla="*/ 217941 h 1447777"/>
                <a:gd name="connsiteX0" fmla="*/ 0 w 9601200"/>
                <a:gd name="connsiteY0" fmla="*/ 606063 h 1446432"/>
                <a:gd name="connsiteX1" fmla="*/ 1945828 w 9601200"/>
                <a:gd name="connsiteY1" fmla="*/ 1418863 h 1446432"/>
                <a:gd name="connsiteX2" fmla="*/ 3463057 w 9601200"/>
                <a:gd name="connsiteY2" fmla="*/ 47263 h 1446432"/>
                <a:gd name="connsiteX3" fmla="*/ 4699754 w 9601200"/>
                <a:gd name="connsiteY3" fmla="*/ 368997 h 1446432"/>
                <a:gd name="connsiteX4" fmla="*/ 5887911 w 9601200"/>
                <a:gd name="connsiteY4" fmla="*/ 885463 h 1446432"/>
                <a:gd name="connsiteX5" fmla="*/ 6755083 w 9601200"/>
                <a:gd name="connsiteY5" fmla="*/ 580662 h 1446432"/>
                <a:gd name="connsiteX6" fmla="*/ 7848600 w 9601200"/>
                <a:gd name="connsiteY6" fmla="*/ 1444263 h 1446432"/>
                <a:gd name="connsiteX7" fmla="*/ 8686800 w 9601200"/>
                <a:gd name="connsiteY7" fmla="*/ 267396 h 1446432"/>
                <a:gd name="connsiteX8" fmla="*/ 9601200 w 9601200"/>
                <a:gd name="connsiteY8" fmla="*/ 216596 h 1446432"/>
                <a:gd name="connsiteX0" fmla="*/ 0 w 9601200"/>
                <a:gd name="connsiteY0" fmla="*/ 591636 h 1432005"/>
                <a:gd name="connsiteX1" fmla="*/ 1945828 w 9601200"/>
                <a:gd name="connsiteY1" fmla="*/ 1404436 h 1432005"/>
                <a:gd name="connsiteX2" fmla="*/ 3463057 w 9601200"/>
                <a:gd name="connsiteY2" fmla="*/ 32836 h 1432005"/>
                <a:gd name="connsiteX3" fmla="*/ 4699754 w 9601200"/>
                <a:gd name="connsiteY3" fmla="*/ 354570 h 1432005"/>
                <a:gd name="connsiteX4" fmla="*/ 5887911 w 9601200"/>
                <a:gd name="connsiteY4" fmla="*/ 871036 h 1432005"/>
                <a:gd name="connsiteX5" fmla="*/ 6755083 w 9601200"/>
                <a:gd name="connsiteY5" fmla="*/ 566235 h 1432005"/>
                <a:gd name="connsiteX6" fmla="*/ 7848600 w 9601200"/>
                <a:gd name="connsiteY6" fmla="*/ 1429836 h 1432005"/>
                <a:gd name="connsiteX7" fmla="*/ 8686800 w 9601200"/>
                <a:gd name="connsiteY7" fmla="*/ 252969 h 1432005"/>
                <a:gd name="connsiteX8" fmla="*/ 9601200 w 9601200"/>
                <a:gd name="connsiteY8" fmla="*/ 202169 h 1432005"/>
                <a:gd name="connsiteX0" fmla="*/ 0 w 9601200"/>
                <a:gd name="connsiteY0" fmla="*/ 591636 h 1432005"/>
                <a:gd name="connsiteX1" fmla="*/ 1945828 w 9601200"/>
                <a:gd name="connsiteY1" fmla="*/ 1404436 h 1432005"/>
                <a:gd name="connsiteX2" fmla="*/ 3463057 w 9601200"/>
                <a:gd name="connsiteY2" fmla="*/ 32836 h 1432005"/>
                <a:gd name="connsiteX3" fmla="*/ 4699754 w 9601200"/>
                <a:gd name="connsiteY3" fmla="*/ 354570 h 1432005"/>
                <a:gd name="connsiteX4" fmla="*/ 5887911 w 9601200"/>
                <a:gd name="connsiteY4" fmla="*/ 871036 h 1432005"/>
                <a:gd name="connsiteX5" fmla="*/ 6755083 w 9601200"/>
                <a:gd name="connsiteY5" fmla="*/ 566235 h 1432005"/>
                <a:gd name="connsiteX6" fmla="*/ 7848600 w 9601200"/>
                <a:gd name="connsiteY6" fmla="*/ 1429836 h 1432005"/>
                <a:gd name="connsiteX7" fmla="*/ 8686800 w 9601200"/>
                <a:gd name="connsiteY7" fmla="*/ 252969 h 1432005"/>
                <a:gd name="connsiteX8" fmla="*/ 9601200 w 9601200"/>
                <a:gd name="connsiteY8" fmla="*/ 202169 h 1432005"/>
                <a:gd name="connsiteX0" fmla="*/ 0 w 9601200"/>
                <a:gd name="connsiteY0" fmla="*/ 591636 h 1432005"/>
                <a:gd name="connsiteX1" fmla="*/ 1945828 w 9601200"/>
                <a:gd name="connsiteY1" fmla="*/ 1404436 h 1432005"/>
                <a:gd name="connsiteX2" fmla="*/ 3463057 w 9601200"/>
                <a:gd name="connsiteY2" fmla="*/ 32836 h 1432005"/>
                <a:gd name="connsiteX3" fmla="*/ 4699754 w 9601200"/>
                <a:gd name="connsiteY3" fmla="*/ 354570 h 1432005"/>
                <a:gd name="connsiteX4" fmla="*/ 5887911 w 9601200"/>
                <a:gd name="connsiteY4" fmla="*/ 871036 h 1432005"/>
                <a:gd name="connsiteX5" fmla="*/ 6755083 w 9601200"/>
                <a:gd name="connsiteY5" fmla="*/ 566235 h 1432005"/>
                <a:gd name="connsiteX6" fmla="*/ 7848600 w 9601200"/>
                <a:gd name="connsiteY6" fmla="*/ 1429836 h 1432005"/>
                <a:gd name="connsiteX7" fmla="*/ 8686800 w 9601200"/>
                <a:gd name="connsiteY7" fmla="*/ 252969 h 1432005"/>
                <a:gd name="connsiteX8" fmla="*/ 9601200 w 9601200"/>
                <a:gd name="connsiteY8" fmla="*/ 202169 h 1432005"/>
                <a:gd name="connsiteX0" fmla="*/ 0 w 8686800"/>
                <a:gd name="connsiteY0" fmla="*/ 591636 h 1432005"/>
                <a:gd name="connsiteX1" fmla="*/ 1945828 w 8686800"/>
                <a:gd name="connsiteY1" fmla="*/ 1404436 h 1432005"/>
                <a:gd name="connsiteX2" fmla="*/ 3463057 w 8686800"/>
                <a:gd name="connsiteY2" fmla="*/ 32836 h 1432005"/>
                <a:gd name="connsiteX3" fmla="*/ 4699754 w 8686800"/>
                <a:gd name="connsiteY3" fmla="*/ 354570 h 1432005"/>
                <a:gd name="connsiteX4" fmla="*/ 5887911 w 8686800"/>
                <a:gd name="connsiteY4" fmla="*/ 871036 h 1432005"/>
                <a:gd name="connsiteX5" fmla="*/ 6755083 w 8686800"/>
                <a:gd name="connsiteY5" fmla="*/ 566235 h 1432005"/>
                <a:gd name="connsiteX6" fmla="*/ 7848600 w 8686800"/>
                <a:gd name="connsiteY6" fmla="*/ 1429836 h 1432005"/>
                <a:gd name="connsiteX7" fmla="*/ 8686800 w 8686800"/>
                <a:gd name="connsiteY7" fmla="*/ 252969 h 1432005"/>
                <a:gd name="connsiteX0" fmla="*/ 0 w 7848600"/>
                <a:gd name="connsiteY0" fmla="*/ 591636 h 1432005"/>
                <a:gd name="connsiteX1" fmla="*/ 1945828 w 7848600"/>
                <a:gd name="connsiteY1" fmla="*/ 1404436 h 1432005"/>
                <a:gd name="connsiteX2" fmla="*/ 3463057 w 7848600"/>
                <a:gd name="connsiteY2" fmla="*/ 32836 h 1432005"/>
                <a:gd name="connsiteX3" fmla="*/ 4699754 w 7848600"/>
                <a:gd name="connsiteY3" fmla="*/ 354570 h 1432005"/>
                <a:gd name="connsiteX4" fmla="*/ 5887911 w 7848600"/>
                <a:gd name="connsiteY4" fmla="*/ 871036 h 1432005"/>
                <a:gd name="connsiteX5" fmla="*/ 6755083 w 7848600"/>
                <a:gd name="connsiteY5" fmla="*/ 566235 h 1432005"/>
                <a:gd name="connsiteX6" fmla="*/ 7848600 w 7848600"/>
                <a:gd name="connsiteY6" fmla="*/ 1429836 h 1432005"/>
                <a:gd name="connsiteX0" fmla="*/ 0 w 7848600"/>
                <a:gd name="connsiteY0" fmla="*/ 591636 h 1432005"/>
                <a:gd name="connsiteX1" fmla="*/ 1945828 w 7848600"/>
                <a:gd name="connsiteY1" fmla="*/ 1404436 h 1432005"/>
                <a:gd name="connsiteX2" fmla="*/ 3463057 w 7848600"/>
                <a:gd name="connsiteY2" fmla="*/ 32836 h 1432005"/>
                <a:gd name="connsiteX3" fmla="*/ 4699754 w 7848600"/>
                <a:gd name="connsiteY3" fmla="*/ 354570 h 1432005"/>
                <a:gd name="connsiteX4" fmla="*/ 5887911 w 7848600"/>
                <a:gd name="connsiteY4" fmla="*/ 871036 h 1432005"/>
                <a:gd name="connsiteX5" fmla="*/ 6755083 w 7848600"/>
                <a:gd name="connsiteY5" fmla="*/ 566235 h 1432005"/>
                <a:gd name="connsiteX6" fmla="*/ 7848600 w 7848600"/>
                <a:gd name="connsiteY6" fmla="*/ 1429836 h 1432005"/>
                <a:gd name="connsiteX0" fmla="*/ 0 w 7848600"/>
                <a:gd name="connsiteY0" fmla="*/ 572845 h 1413214"/>
                <a:gd name="connsiteX1" fmla="*/ 1379692 w 7848600"/>
                <a:gd name="connsiteY1" fmla="*/ 962312 h 1413214"/>
                <a:gd name="connsiteX2" fmla="*/ 3463057 w 7848600"/>
                <a:gd name="connsiteY2" fmla="*/ 14045 h 1413214"/>
                <a:gd name="connsiteX3" fmla="*/ 4699754 w 7848600"/>
                <a:gd name="connsiteY3" fmla="*/ 335779 h 1413214"/>
                <a:gd name="connsiteX4" fmla="*/ 5887911 w 7848600"/>
                <a:gd name="connsiteY4" fmla="*/ 852245 h 1413214"/>
                <a:gd name="connsiteX5" fmla="*/ 6755083 w 7848600"/>
                <a:gd name="connsiteY5" fmla="*/ 547444 h 1413214"/>
                <a:gd name="connsiteX6" fmla="*/ 7848600 w 7848600"/>
                <a:gd name="connsiteY6" fmla="*/ 1411045 h 1413214"/>
                <a:gd name="connsiteX0" fmla="*/ 0 w 7848600"/>
                <a:gd name="connsiteY0" fmla="*/ 572845 h 1413214"/>
                <a:gd name="connsiteX1" fmla="*/ 1379692 w 7848600"/>
                <a:gd name="connsiteY1" fmla="*/ 962312 h 1413214"/>
                <a:gd name="connsiteX2" fmla="*/ 3463057 w 7848600"/>
                <a:gd name="connsiteY2" fmla="*/ 14045 h 1413214"/>
                <a:gd name="connsiteX3" fmla="*/ 4699754 w 7848600"/>
                <a:gd name="connsiteY3" fmla="*/ 335779 h 1413214"/>
                <a:gd name="connsiteX4" fmla="*/ 5887911 w 7848600"/>
                <a:gd name="connsiteY4" fmla="*/ 852245 h 1413214"/>
                <a:gd name="connsiteX5" fmla="*/ 6755083 w 7848600"/>
                <a:gd name="connsiteY5" fmla="*/ 547444 h 1413214"/>
                <a:gd name="connsiteX6" fmla="*/ 7848600 w 7848600"/>
                <a:gd name="connsiteY6" fmla="*/ 1411045 h 1413214"/>
                <a:gd name="connsiteX0" fmla="*/ 0 w 7848600"/>
                <a:gd name="connsiteY0" fmla="*/ 589269 h 1429638"/>
                <a:gd name="connsiteX1" fmla="*/ 1379692 w 7848600"/>
                <a:gd name="connsiteY1" fmla="*/ 978736 h 1429638"/>
                <a:gd name="connsiteX2" fmla="*/ 3096733 w 7848600"/>
                <a:gd name="connsiteY2" fmla="*/ 22002 h 1429638"/>
                <a:gd name="connsiteX3" fmla="*/ 4699754 w 7848600"/>
                <a:gd name="connsiteY3" fmla="*/ 352203 h 1429638"/>
                <a:gd name="connsiteX4" fmla="*/ 5887911 w 7848600"/>
                <a:gd name="connsiteY4" fmla="*/ 868669 h 1429638"/>
                <a:gd name="connsiteX5" fmla="*/ 6755083 w 7848600"/>
                <a:gd name="connsiteY5" fmla="*/ 563868 h 1429638"/>
                <a:gd name="connsiteX6" fmla="*/ 7848600 w 7848600"/>
                <a:gd name="connsiteY6" fmla="*/ 1427469 h 1429638"/>
                <a:gd name="connsiteX0" fmla="*/ 0 w 7848600"/>
                <a:gd name="connsiteY0" fmla="*/ 588820 h 1429189"/>
                <a:gd name="connsiteX1" fmla="*/ 1501799 w 7848600"/>
                <a:gd name="connsiteY1" fmla="*/ 969820 h 1429189"/>
                <a:gd name="connsiteX2" fmla="*/ 3096733 w 7848600"/>
                <a:gd name="connsiteY2" fmla="*/ 21553 h 1429189"/>
                <a:gd name="connsiteX3" fmla="*/ 4699754 w 7848600"/>
                <a:gd name="connsiteY3" fmla="*/ 351754 h 1429189"/>
                <a:gd name="connsiteX4" fmla="*/ 5887911 w 7848600"/>
                <a:gd name="connsiteY4" fmla="*/ 868220 h 1429189"/>
                <a:gd name="connsiteX5" fmla="*/ 6755083 w 7848600"/>
                <a:gd name="connsiteY5" fmla="*/ 563419 h 1429189"/>
                <a:gd name="connsiteX6" fmla="*/ 7848600 w 7848600"/>
                <a:gd name="connsiteY6" fmla="*/ 1427020 h 1429189"/>
                <a:gd name="connsiteX0" fmla="*/ 0 w 7848600"/>
                <a:gd name="connsiteY0" fmla="*/ 592851 h 1433220"/>
                <a:gd name="connsiteX1" fmla="*/ 1501799 w 7848600"/>
                <a:gd name="connsiteY1" fmla="*/ 973851 h 1433220"/>
                <a:gd name="connsiteX2" fmla="*/ 3096733 w 7848600"/>
                <a:gd name="connsiteY2" fmla="*/ 25584 h 1433220"/>
                <a:gd name="connsiteX3" fmla="*/ 4588747 w 7848600"/>
                <a:gd name="connsiteY3" fmla="*/ 321919 h 1433220"/>
                <a:gd name="connsiteX4" fmla="*/ 5887911 w 7848600"/>
                <a:gd name="connsiteY4" fmla="*/ 872251 h 1433220"/>
                <a:gd name="connsiteX5" fmla="*/ 6755083 w 7848600"/>
                <a:gd name="connsiteY5" fmla="*/ 567450 h 1433220"/>
                <a:gd name="connsiteX6" fmla="*/ 7848600 w 7848600"/>
                <a:gd name="connsiteY6" fmla="*/ 1431051 h 1433220"/>
                <a:gd name="connsiteX0" fmla="*/ 0 w 7848600"/>
                <a:gd name="connsiteY0" fmla="*/ 584516 h 1424885"/>
                <a:gd name="connsiteX1" fmla="*/ 1501799 w 7848600"/>
                <a:gd name="connsiteY1" fmla="*/ 965516 h 1424885"/>
                <a:gd name="connsiteX2" fmla="*/ 3096733 w 7848600"/>
                <a:gd name="connsiteY2" fmla="*/ 17249 h 1424885"/>
                <a:gd name="connsiteX3" fmla="*/ 4588747 w 7848600"/>
                <a:gd name="connsiteY3" fmla="*/ 313584 h 1424885"/>
                <a:gd name="connsiteX4" fmla="*/ 5887911 w 7848600"/>
                <a:gd name="connsiteY4" fmla="*/ 863916 h 1424885"/>
                <a:gd name="connsiteX5" fmla="*/ 6755083 w 7848600"/>
                <a:gd name="connsiteY5" fmla="*/ 559115 h 1424885"/>
                <a:gd name="connsiteX6" fmla="*/ 7848600 w 7848600"/>
                <a:gd name="connsiteY6" fmla="*/ 1422716 h 1424885"/>
                <a:gd name="connsiteX0" fmla="*/ 0 w 7848600"/>
                <a:gd name="connsiteY0" fmla="*/ 592384 h 1432984"/>
                <a:gd name="connsiteX1" fmla="*/ 1501799 w 7848600"/>
                <a:gd name="connsiteY1" fmla="*/ 973384 h 1432984"/>
                <a:gd name="connsiteX2" fmla="*/ 3096733 w 7848600"/>
                <a:gd name="connsiteY2" fmla="*/ 25117 h 1432984"/>
                <a:gd name="connsiteX3" fmla="*/ 4588747 w 7848600"/>
                <a:gd name="connsiteY3" fmla="*/ 321452 h 1432984"/>
                <a:gd name="connsiteX4" fmla="*/ 6098826 w 7848600"/>
                <a:gd name="connsiteY4" fmla="*/ 829451 h 1432984"/>
                <a:gd name="connsiteX5" fmla="*/ 6755083 w 7848600"/>
                <a:gd name="connsiteY5" fmla="*/ 566983 h 1432984"/>
                <a:gd name="connsiteX6" fmla="*/ 7848600 w 7848600"/>
                <a:gd name="connsiteY6" fmla="*/ 1430584 h 1432984"/>
                <a:gd name="connsiteX0" fmla="*/ 0 w 7848600"/>
                <a:gd name="connsiteY0" fmla="*/ 592384 h 1432984"/>
                <a:gd name="connsiteX1" fmla="*/ 1501799 w 7848600"/>
                <a:gd name="connsiteY1" fmla="*/ 973384 h 1432984"/>
                <a:gd name="connsiteX2" fmla="*/ 3096733 w 7848600"/>
                <a:gd name="connsiteY2" fmla="*/ 25117 h 1432984"/>
                <a:gd name="connsiteX3" fmla="*/ 4588747 w 7848600"/>
                <a:gd name="connsiteY3" fmla="*/ 321452 h 1432984"/>
                <a:gd name="connsiteX4" fmla="*/ 6098826 w 7848600"/>
                <a:gd name="connsiteY4" fmla="*/ 829451 h 1432984"/>
                <a:gd name="connsiteX5" fmla="*/ 6755083 w 7848600"/>
                <a:gd name="connsiteY5" fmla="*/ 566983 h 1432984"/>
                <a:gd name="connsiteX6" fmla="*/ 7848600 w 7848600"/>
                <a:gd name="connsiteY6" fmla="*/ 1430584 h 1432984"/>
                <a:gd name="connsiteX0" fmla="*/ 0 w 7848600"/>
                <a:gd name="connsiteY0" fmla="*/ 586377 h 1426977"/>
                <a:gd name="connsiteX1" fmla="*/ 1501799 w 7848600"/>
                <a:gd name="connsiteY1" fmla="*/ 967377 h 1426977"/>
                <a:gd name="connsiteX2" fmla="*/ 3096733 w 7848600"/>
                <a:gd name="connsiteY2" fmla="*/ 19110 h 1426977"/>
                <a:gd name="connsiteX3" fmla="*/ 4588747 w 7848600"/>
                <a:gd name="connsiteY3" fmla="*/ 315445 h 1426977"/>
                <a:gd name="connsiteX4" fmla="*/ 6098826 w 7848600"/>
                <a:gd name="connsiteY4" fmla="*/ 823444 h 1426977"/>
                <a:gd name="connsiteX5" fmla="*/ 6755083 w 7848600"/>
                <a:gd name="connsiteY5" fmla="*/ 560976 h 1426977"/>
                <a:gd name="connsiteX6" fmla="*/ 7848600 w 7848600"/>
                <a:gd name="connsiteY6" fmla="*/ 1424577 h 1426977"/>
                <a:gd name="connsiteX0" fmla="*/ 0 w 7848600"/>
                <a:gd name="connsiteY0" fmla="*/ 586377 h 1426455"/>
                <a:gd name="connsiteX1" fmla="*/ 1501799 w 7848600"/>
                <a:gd name="connsiteY1" fmla="*/ 967377 h 1426455"/>
                <a:gd name="connsiteX2" fmla="*/ 3096733 w 7848600"/>
                <a:gd name="connsiteY2" fmla="*/ 19110 h 1426455"/>
                <a:gd name="connsiteX3" fmla="*/ 4588747 w 7848600"/>
                <a:gd name="connsiteY3" fmla="*/ 315445 h 1426455"/>
                <a:gd name="connsiteX4" fmla="*/ 6098826 w 7848600"/>
                <a:gd name="connsiteY4" fmla="*/ 823444 h 1426455"/>
                <a:gd name="connsiteX5" fmla="*/ 7654240 w 7848600"/>
                <a:gd name="connsiteY5" fmla="*/ 323910 h 1426455"/>
                <a:gd name="connsiteX6" fmla="*/ 7848600 w 7848600"/>
                <a:gd name="connsiteY6" fmla="*/ 1424577 h 1426455"/>
                <a:gd name="connsiteX0" fmla="*/ 0 w 9524805"/>
                <a:gd name="connsiteY0" fmla="*/ 956734 h 1386915"/>
                <a:gd name="connsiteX1" fmla="*/ 1501799 w 9524805"/>
                <a:gd name="connsiteY1" fmla="*/ 1337734 h 1386915"/>
                <a:gd name="connsiteX2" fmla="*/ 3096733 w 9524805"/>
                <a:gd name="connsiteY2" fmla="*/ 389467 h 1386915"/>
                <a:gd name="connsiteX3" fmla="*/ 4588747 w 9524805"/>
                <a:gd name="connsiteY3" fmla="*/ 685802 h 1386915"/>
                <a:gd name="connsiteX4" fmla="*/ 6098826 w 9524805"/>
                <a:gd name="connsiteY4" fmla="*/ 1193801 h 1386915"/>
                <a:gd name="connsiteX5" fmla="*/ 7654240 w 9524805"/>
                <a:gd name="connsiteY5" fmla="*/ 694267 h 1386915"/>
                <a:gd name="connsiteX6" fmla="*/ 9524805 w 9524805"/>
                <a:gd name="connsiteY6" fmla="*/ 0 h 1386915"/>
                <a:gd name="connsiteX0" fmla="*/ 0 w 9524805"/>
                <a:gd name="connsiteY0" fmla="*/ 956734 h 1422404"/>
                <a:gd name="connsiteX1" fmla="*/ 1501799 w 9524805"/>
                <a:gd name="connsiteY1" fmla="*/ 1337734 h 1422404"/>
                <a:gd name="connsiteX2" fmla="*/ 3096733 w 9524805"/>
                <a:gd name="connsiteY2" fmla="*/ 389467 h 1422404"/>
                <a:gd name="connsiteX3" fmla="*/ 4588747 w 9524805"/>
                <a:gd name="connsiteY3" fmla="*/ 685802 h 1422404"/>
                <a:gd name="connsiteX4" fmla="*/ 6076624 w 9524805"/>
                <a:gd name="connsiteY4" fmla="*/ 1422401 h 1422404"/>
                <a:gd name="connsiteX5" fmla="*/ 7654240 w 9524805"/>
                <a:gd name="connsiteY5" fmla="*/ 694267 h 1422404"/>
                <a:gd name="connsiteX6" fmla="*/ 9524805 w 9524805"/>
                <a:gd name="connsiteY6" fmla="*/ 0 h 1422404"/>
                <a:gd name="connsiteX0" fmla="*/ 0 w 9524805"/>
                <a:gd name="connsiteY0" fmla="*/ 956734 h 1422403"/>
                <a:gd name="connsiteX1" fmla="*/ 1501799 w 9524805"/>
                <a:gd name="connsiteY1" fmla="*/ 1337734 h 1422403"/>
                <a:gd name="connsiteX2" fmla="*/ 3096733 w 9524805"/>
                <a:gd name="connsiteY2" fmla="*/ 389467 h 1422403"/>
                <a:gd name="connsiteX3" fmla="*/ 4588747 w 9524805"/>
                <a:gd name="connsiteY3" fmla="*/ 685802 h 1422403"/>
                <a:gd name="connsiteX4" fmla="*/ 6076624 w 9524805"/>
                <a:gd name="connsiteY4" fmla="*/ 1422401 h 1422403"/>
                <a:gd name="connsiteX5" fmla="*/ 7654240 w 9524805"/>
                <a:gd name="connsiteY5" fmla="*/ 694267 h 1422403"/>
                <a:gd name="connsiteX6" fmla="*/ 9524805 w 9524805"/>
                <a:gd name="connsiteY6" fmla="*/ 0 h 1422403"/>
                <a:gd name="connsiteX0" fmla="*/ 0 w 9524805"/>
                <a:gd name="connsiteY0" fmla="*/ 956734 h 1425164"/>
                <a:gd name="connsiteX1" fmla="*/ 1501799 w 9524805"/>
                <a:gd name="connsiteY1" fmla="*/ 1337734 h 1425164"/>
                <a:gd name="connsiteX2" fmla="*/ 3096733 w 9524805"/>
                <a:gd name="connsiteY2" fmla="*/ 389467 h 1425164"/>
                <a:gd name="connsiteX3" fmla="*/ 4566547 w 9524805"/>
                <a:gd name="connsiteY3" fmla="*/ 922869 h 1425164"/>
                <a:gd name="connsiteX4" fmla="*/ 6076624 w 9524805"/>
                <a:gd name="connsiteY4" fmla="*/ 1422401 h 1425164"/>
                <a:gd name="connsiteX5" fmla="*/ 7654240 w 9524805"/>
                <a:gd name="connsiteY5" fmla="*/ 694267 h 1425164"/>
                <a:gd name="connsiteX6" fmla="*/ 9524805 w 9524805"/>
                <a:gd name="connsiteY6" fmla="*/ 0 h 1425164"/>
                <a:gd name="connsiteX0" fmla="*/ 0 w 9524805"/>
                <a:gd name="connsiteY0" fmla="*/ 956734 h 1424315"/>
                <a:gd name="connsiteX1" fmla="*/ 1501799 w 9524805"/>
                <a:gd name="connsiteY1" fmla="*/ 1337734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01799 w 9524805"/>
                <a:gd name="connsiteY1" fmla="*/ 1337734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46201 w 9524805"/>
                <a:gd name="connsiteY1" fmla="*/ 1354667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46201 w 9524805"/>
                <a:gd name="connsiteY1" fmla="*/ 1354667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46201 w 9524805"/>
                <a:gd name="connsiteY1" fmla="*/ 1354667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766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766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877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877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877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30867"/>
                <a:gd name="connsiteX1" fmla="*/ 1546201 w 9524805"/>
                <a:gd name="connsiteY1" fmla="*/ 1354667 h 1430867"/>
                <a:gd name="connsiteX2" fmla="*/ 3096733 w 9524805"/>
                <a:gd name="connsiteY2" fmla="*/ 389467 h 1430867"/>
                <a:gd name="connsiteX3" fmla="*/ 4588748 w 9524805"/>
                <a:gd name="connsiteY3" fmla="*/ 694269 h 1430867"/>
                <a:gd name="connsiteX4" fmla="*/ 6132126 w 9524805"/>
                <a:gd name="connsiteY4" fmla="*/ 1430867 h 1430867"/>
                <a:gd name="connsiteX5" fmla="*/ 7654240 w 9524805"/>
                <a:gd name="connsiteY5" fmla="*/ 694267 h 1430867"/>
                <a:gd name="connsiteX6" fmla="*/ 9524805 w 9524805"/>
                <a:gd name="connsiteY6" fmla="*/ 0 h 1430867"/>
                <a:gd name="connsiteX0" fmla="*/ 0 w 9524805"/>
                <a:gd name="connsiteY0" fmla="*/ 678201 h 1431734"/>
                <a:gd name="connsiteX1" fmla="*/ 1546201 w 9524805"/>
                <a:gd name="connsiteY1" fmla="*/ 1355534 h 1431734"/>
                <a:gd name="connsiteX2" fmla="*/ 3096733 w 9524805"/>
                <a:gd name="connsiteY2" fmla="*/ 390334 h 1431734"/>
                <a:gd name="connsiteX3" fmla="*/ 4588748 w 9524805"/>
                <a:gd name="connsiteY3" fmla="*/ 695136 h 1431734"/>
                <a:gd name="connsiteX4" fmla="*/ 6132126 w 9524805"/>
                <a:gd name="connsiteY4" fmla="*/ 1431734 h 1431734"/>
                <a:gd name="connsiteX5" fmla="*/ 7654240 w 9524805"/>
                <a:gd name="connsiteY5" fmla="*/ 695134 h 1431734"/>
                <a:gd name="connsiteX6" fmla="*/ 9524805 w 9524805"/>
                <a:gd name="connsiteY6" fmla="*/ 867 h 1431734"/>
                <a:gd name="connsiteX0" fmla="*/ 0 w 9524805"/>
                <a:gd name="connsiteY0" fmla="*/ 677937 h 1431470"/>
                <a:gd name="connsiteX1" fmla="*/ 1546201 w 9524805"/>
                <a:gd name="connsiteY1" fmla="*/ 1355270 h 1431470"/>
                <a:gd name="connsiteX2" fmla="*/ 3096733 w 9524805"/>
                <a:gd name="connsiteY2" fmla="*/ 390070 h 1431470"/>
                <a:gd name="connsiteX3" fmla="*/ 4588748 w 9524805"/>
                <a:gd name="connsiteY3" fmla="*/ 694872 h 1431470"/>
                <a:gd name="connsiteX4" fmla="*/ 6132126 w 9524805"/>
                <a:gd name="connsiteY4" fmla="*/ 1431470 h 1431470"/>
                <a:gd name="connsiteX5" fmla="*/ 7654240 w 9524805"/>
                <a:gd name="connsiteY5" fmla="*/ 694870 h 1431470"/>
                <a:gd name="connsiteX6" fmla="*/ 9524805 w 9524805"/>
                <a:gd name="connsiteY6" fmla="*/ 603 h 1431470"/>
                <a:gd name="connsiteX0" fmla="*/ 0 w 9524805"/>
                <a:gd name="connsiteY0" fmla="*/ 677937 h 1431470"/>
                <a:gd name="connsiteX1" fmla="*/ 1546201 w 9524805"/>
                <a:gd name="connsiteY1" fmla="*/ 1355270 h 1431470"/>
                <a:gd name="connsiteX2" fmla="*/ 3096733 w 9524805"/>
                <a:gd name="connsiteY2" fmla="*/ 390070 h 1431470"/>
                <a:gd name="connsiteX3" fmla="*/ 4588748 w 9524805"/>
                <a:gd name="connsiteY3" fmla="*/ 694872 h 1431470"/>
                <a:gd name="connsiteX4" fmla="*/ 6132126 w 9524805"/>
                <a:gd name="connsiteY4" fmla="*/ 1431470 h 1431470"/>
                <a:gd name="connsiteX5" fmla="*/ 7654240 w 9524805"/>
                <a:gd name="connsiteY5" fmla="*/ 694870 h 1431470"/>
                <a:gd name="connsiteX6" fmla="*/ 9524805 w 9524805"/>
                <a:gd name="connsiteY6" fmla="*/ 603 h 1431470"/>
                <a:gd name="connsiteX0" fmla="*/ 0 w 9524805"/>
                <a:gd name="connsiteY0" fmla="*/ 677937 h 1431470"/>
                <a:gd name="connsiteX1" fmla="*/ 1546201 w 9524805"/>
                <a:gd name="connsiteY1" fmla="*/ 1355270 h 1431470"/>
                <a:gd name="connsiteX2" fmla="*/ 3096733 w 9524805"/>
                <a:gd name="connsiteY2" fmla="*/ 390070 h 1431470"/>
                <a:gd name="connsiteX3" fmla="*/ 4588748 w 9524805"/>
                <a:gd name="connsiteY3" fmla="*/ 694872 h 1431470"/>
                <a:gd name="connsiteX4" fmla="*/ 6132126 w 9524805"/>
                <a:gd name="connsiteY4" fmla="*/ 1431470 h 1431470"/>
                <a:gd name="connsiteX5" fmla="*/ 7654240 w 9524805"/>
                <a:gd name="connsiteY5" fmla="*/ 694870 h 1431470"/>
                <a:gd name="connsiteX6" fmla="*/ 9524805 w 9524805"/>
                <a:gd name="connsiteY6" fmla="*/ 603 h 1431470"/>
                <a:gd name="connsiteX0" fmla="*/ 0 w 9524805"/>
                <a:gd name="connsiteY0" fmla="*/ 677937 h 1431543"/>
                <a:gd name="connsiteX1" fmla="*/ 1546201 w 9524805"/>
                <a:gd name="connsiteY1" fmla="*/ 1355270 h 1431543"/>
                <a:gd name="connsiteX2" fmla="*/ 3096733 w 9524805"/>
                <a:gd name="connsiteY2" fmla="*/ 390070 h 1431543"/>
                <a:gd name="connsiteX3" fmla="*/ 4588748 w 9524805"/>
                <a:gd name="connsiteY3" fmla="*/ 694872 h 1431543"/>
                <a:gd name="connsiteX4" fmla="*/ 6132126 w 9524805"/>
                <a:gd name="connsiteY4" fmla="*/ 1431470 h 1431543"/>
                <a:gd name="connsiteX5" fmla="*/ 7654240 w 9524805"/>
                <a:gd name="connsiteY5" fmla="*/ 694870 h 1431543"/>
                <a:gd name="connsiteX6" fmla="*/ 9524805 w 9524805"/>
                <a:gd name="connsiteY6" fmla="*/ 603 h 1431543"/>
                <a:gd name="connsiteX0" fmla="*/ 0 w 9524805"/>
                <a:gd name="connsiteY0" fmla="*/ 677937 h 1431543"/>
                <a:gd name="connsiteX1" fmla="*/ 1546201 w 9524805"/>
                <a:gd name="connsiteY1" fmla="*/ 1355270 h 1431543"/>
                <a:gd name="connsiteX2" fmla="*/ 3096733 w 9524805"/>
                <a:gd name="connsiteY2" fmla="*/ 390070 h 1431543"/>
                <a:gd name="connsiteX3" fmla="*/ 4588748 w 9524805"/>
                <a:gd name="connsiteY3" fmla="*/ 694872 h 1431543"/>
                <a:gd name="connsiteX4" fmla="*/ 6132126 w 9524805"/>
                <a:gd name="connsiteY4" fmla="*/ 1431470 h 1431543"/>
                <a:gd name="connsiteX5" fmla="*/ 7654240 w 9524805"/>
                <a:gd name="connsiteY5" fmla="*/ 694870 h 1431543"/>
                <a:gd name="connsiteX6" fmla="*/ 9524805 w 9524805"/>
                <a:gd name="connsiteY6" fmla="*/ 603 h 1431543"/>
                <a:gd name="connsiteX0" fmla="*/ 0 w 9571866"/>
                <a:gd name="connsiteY0" fmla="*/ 715896 h 1469533"/>
                <a:gd name="connsiteX1" fmla="*/ 1546201 w 9571866"/>
                <a:gd name="connsiteY1" fmla="*/ 1393229 h 1469533"/>
                <a:gd name="connsiteX2" fmla="*/ 3096733 w 9571866"/>
                <a:gd name="connsiteY2" fmla="*/ 428029 h 1469533"/>
                <a:gd name="connsiteX3" fmla="*/ 4588748 w 9571866"/>
                <a:gd name="connsiteY3" fmla="*/ 732831 h 1469533"/>
                <a:gd name="connsiteX4" fmla="*/ 6132126 w 9571866"/>
                <a:gd name="connsiteY4" fmla="*/ 1469429 h 1469533"/>
                <a:gd name="connsiteX5" fmla="*/ 7654240 w 9571866"/>
                <a:gd name="connsiteY5" fmla="*/ 732829 h 1469533"/>
                <a:gd name="connsiteX6" fmla="*/ 9397441 w 9571866"/>
                <a:gd name="connsiteY6" fmla="*/ 55494 h 1469533"/>
                <a:gd name="connsiteX7" fmla="*/ 9524805 w 9571866"/>
                <a:gd name="connsiteY7" fmla="*/ 38562 h 1469533"/>
                <a:gd name="connsiteX0" fmla="*/ 0 w 9592311"/>
                <a:gd name="connsiteY0" fmla="*/ 665766 h 1681768"/>
                <a:gd name="connsiteX1" fmla="*/ 1546201 w 9592311"/>
                <a:gd name="connsiteY1" fmla="*/ 1343099 h 1681768"/>
                <a:gd name="connsiteX2" fmla="*/ 3096733 w 9592311"/>
                <a:gd name="connsiteY2" fmla="*/ 377899 h 1681768"/>
                <a:gd name="connsiteX3" fmla="*/ 4588748 w 9592311"/>
                <a:gd name="connsiteY3" fmla="*/ 682701 h 1681768"/>
                <a:gd name="connsiteX4" fmla="*/ 6132126 w 9592311"/>
                <a:gd name="connsiteY4" fmla="*/ 1419299 h 1681768"/>
                <a:gd name="connsiteX5" fmla="*/ 7654240 w 9592311"/>
                <a:gd name="connsiteY5" fmla="*/ 682699 h 1681768"/>
                <a:gd name="connsiteX6" fmla="*/ 9397441 w 9592311"/>
                <a:gd name="connsiteY6" fmla="*/ 5364 h 1681768"/>
                <a:gd name="connsiteX7" fmla="*/ 9569208 w 9592311"/>
                <a:gd name="connsiteY7" fmla="*/ 1681765 h 1681768"/>
                <a:gd name="connsiteX0" fmla="*/ 0 w 9569208"/>
                <a:gd name="connsiteY0" fmla="*/ 660402 h 1676401"/>
                <a:gd name="connsiteX1" fmla="*/ 1546201 w 9569208"/>
                <a:gd name="connsiteY1" fmla="*/ 1337735 h 1676401"/>
                <a:gd name="connsiteX2" fmla="*/ 3096733 w 9569208"/>
                <a:gd name="connsiteY2" fmla="*/ 372535 h 1676401"/>
                <a:gd name="connsiteX3" fmla="*/ 4588748 w 9569208"/>
                <a:gd name="connsiteY3" fmla="*/ 677337 h 1676401"/>
                <a:gd name="connsiteX4" fmla="*/ 6132126 w 9569208"/>
                <a:gd name="connsiteY4" fmla="*/ 1413935 h 1676401"/>
                <a:gd name="connsiteX5" fmla="*/ 7654240 w 9569208"/>
                <a:gd name="connsiteY5" fmla="*/ 677335 h 1676401"/>
                <a:gd name="connsiteX6" fmla="*/ 9397441 w 9569208"/>
                <a:gd name="connsiteY6" fmla="*/ 0 h 1676401"/>
                <a:gd name="connsiteX7" fmla="*/ 9569208 w 9569208"/>
                <a:gd name="connsiteY7" fmla="*/ 1676401 h 1676401"/>
                <a:gd name="connsiteX0" fmla="*/ 0 w 9569208"/>
                <a:gd name="connsiteY0" fmla="*/ 660402 h 1676401"/>
                <a:gd name="connsiteX1" fmla="*/ 1546201 w 9569208"/>
                <a:gd name="connsiteY1" fmla="*/ 1337735 h 1676401"/>
                <a:gd name="connsiteX2" fmla="*/ 3096733 w 9569208"/>
                <a:gd name="connsiteY2" fmla="*/ 372535 h 1676401"/>
                <a:gd name="connsiteX3" fmla="*/ 4588748 w 9569208"/>
                <a:gd name="connsiteY3" fmla="*/ 677337 h 1676401"/>
                <a:gd name="connsiteX4" fmla="*/ 6132126 w 9569208"/>
                <a:gd name="connsiteY4" fmla="*/ 1413935 h 1676401"/>
                <a:gd name="connsiteX5" fmla="*/ 7654240 w 9569208"/>
                <a:gd name="connsiteY5" fmla="*/ 677335 h 1676401"/>
                <a:gd name="connsiteX6" fmla="*/ 9530650 w 9569208"/>
                <a:gd name="connsiteY6" fmla="*/ 0 h 1676401"/>
                <a:gd name="connsiteX7" fmla="*/ 9569208 w 9569208"/>
                <a:gd name="connsiteY7" fmla="*/ 1676401 h 1676401"/>
                <a:gd name="connsiteX0" fmla="*/ 0 w 9569208"/>
                <a:gd name="connsiteY0" fmla="*/ 660609 h 1676608"/>
                <a:gd name="connsiteX1" fmla="*/ 1546201 w 9569208"/>
                <a:gd name="connsiteY1" fmla="*/ 1337942 h 1676608"/>
                <a:gd name="connsiteX2" fmla="*/ 3096733 w 9569208"/>
                <a:gd name="connsiteY2" fmla="*/ 372742 h 1676608"/>
                <a:gd name="connsiteX3" fmla="*/ 4588748 w 9569208"/>
                <a:gd name="connsiteY3" fmla="*/ 677544 h 1676608"/>
                <a:gd name="connsiteX4" fmla="*/ 6132126 w 9569208"/>
                <a:gd name="connsiteY4" fmla="*/ 1414142 h 1676608"/>
                <a:gd name="connsiteX5" fmla="*/ 7654240 w 9569208"/>
                <a:gd name="connsiteY5" fmla="*/ 677542 h 1676608"/>
                <a:gd name="connsiteX6" fmla="*/ 9530650 w 9569208"/>
                <a:gd name="connsiteY6" fmla="*/ 207 h 1676608"/>
                <a:gd name="connsiteX7" fmla="*/ 9569208 w 9569208"/>
                <a:gd name="connsiteY7" fmla="*/ 1676608 h 1676608"/>
                <a:gd name="connsiteX0" fmla="*/ 0 w 9558107"/>
                <a:gd name="connsiteY0" fmla="*/ 660609 h 1702008"/>
                <a:gd name="connsiteX1" fmla="*/ 1546201 w 9558107"/>
                <a:gd name="connsiteY1" fmla="*/ 1337942 h 1702008"/>
                <a:gd name="connsiteX2" fmla="*/ 3096733 w 9558107"/>
                <a:gd name="connsiteY2" fmla="*/ 372742 h 1702008"/>
                <a:gd name="connsiteX3" fmla="*/ 4588748 w 9558107"/>
                <a:gd name="connsiteY3" fmla="*/ 677544 h 1702008"/>
                <a:gd name="connsiteX4" fmla="*/ 6132126 w 9558107"/>
                <a:gd name="connsiteY4" fmla="*/ 1414142 h 1702008"/>
                <a:gd name="connsiteX5" fmla="*/ 7654240 w 9558107"/>
                <a:gd name="connsiteY5" fmla="*/ 677542 h 1702008"/>
                <a:gd name="connsiteX6" fmla="*/ 9530650 w 9558107"/>
                <a:gd name="connsiteY6" fmla="*/ 207 h 1702008"/>
                <a:gd name="connsiteX7" fmla="*/ 9558107 w 9558107"/>
                <a:gd name="connsiteY7" fmla="*/ 1702008 h 1702008"/>
                <a:gd name="connsiteX0" fmla="*/ 0 w 9857826"/>
                <a:gd name="connsiteY0" fmla="*/ 660609 h 1414246"/>
                <a:gd name="connsiteX1" fmla="*/ 1546201 w 9857826"/>
                <a:gd name="connsiteY1" fmla="*/ 1337942 h 1414246"/>
                <a:gd name="connsiteX2" fmla="*/ 3096733 w 9857826"/>
                <a:gd name="connsiteY2" fmla="*/ 372742 h 1414246"/>
                <a:gd name="connsiteX3" fmla="*/ 4588748 w 9857826"/>
                <a:gd name="connsiteY3" fmla="*/ 677544 h 1414246"/>
                <a:gd name="connsiteX4" fmla="*/ 6132126 w 9857826"/>
                <a:gd name="connsiteY4" fmla="*/ 1414142 h 1414246"/>
                <a:gd name="connsiteX5" fmla="*/ 7654240 w 9857826"/>
                <a:gd name="connsiteY5" fmla="*/ 677542 h 1414246"/>
                <a:gd name="connsiteX6" fmla="*/ 9530650 w 9857826"/>
                <a:gd name="connsiteY6" fmla="*/ 207 h 1414246"/>
                <a:gd name="connsiteX7" fmla="*/ 9857826 w 9857826"/>
                <a:gd name="connsiteY7" fmla="*/ 1371808 h 1414246"/>
                <a:gd name="connsiteX0" fmla="*/ 0 w 9624711"/>
                <a:gd name="connsiteY0" fmla="*/ 660609 h 2531741"/>
                <a:gd name="connsiteX1" fmla="*/ 1546201 w 9624711"/>
                <a:gd name="connsiteY1" fmla="*/ 1337942 h 2531741"/>
                <a:gd name="connsiteX2" fmla="*/ 3096733 w 9624711"/>
                <a:gd name="connsiteY2" fmla="*/ 372742 h 2531741"/>
                <a:gd name="connsiteX3" fmla="*/ 4588748 w 9624711"/>
                <a:gd name="connsiteY3" fmla="*/ 677544 h 2531741"/>
                <a:gd name="connsiteX4" fmla="*/ 6132126 w 9624711"/>
                <a:gd name="connsiteY4" fmla="*/ 1414142 h 2531741"/>
                <a:gd name="connsiteX5" fmla="*/ 7654240 w 9624711"/>
                <a:gd name="connsiteY5" fmla="*/ 677542 h 2531741"/>
                <a:gd name="connsiteX6" fmla="*/ 9530650 w 9624711"/>
                <a:gd name="connsiteY6" fmla="*/ 207 h 2531741"/>
                <a:gd name="connsiteX7" fmla="*/ 9624711 w 9624711"/>
                <a:gd name="connsiteY7" fmla="*/ 2531741 h 2531741"/>
                <a:gd name="connsiteX0" fmla="*/ 0 w 9624711"/>
                <a:gd name="connsiteY0" fmla="*/ 683231 h 2554363"/>
                <a:gd name="connsiteX1" fmla="*/ 1546201 w 9624711"/>
                <a:gd name="connsiteY1" fmla="*/ 1360564 h 2554363"/>
                <a:gd name="connsiteX2" fmla="*/ 3096733 w 9624711"/>
                <a:gd name="connsiteY2" fmla="*/ 395364 h 2554363"/>
                <a:gd name="connsiteX3" fmla="*/ 4588748 w 9624711"/>
                <a:gd name="connsiteY3" fmla="*/ 700166 h 2554363"/>
                <a:gd name="connsiteX4" fmla="*/ 6132126 w 9624711"/>
                <a:gd name="connsiteY4" fmla="*/ 1436764 h 2554363"/>
                <a:gd name="connsiteX5" fmla="*/ 7654240 w 9624711"/>
                <a:gd name="connsiteY5" fmla="*/ 700164 h 2554363"/>
                <a:gd name="connsiteX6" fmla="*/ 9530650 w 9624711"/>
                <a:gd name="connsiteY6" fmla="*/ 22829 h 2554363"/>
                <a:gd name="connsiteX7" fmla="*/ 9575053 w 9624711"/>
                <a:gd name="connsiteY7" fmla="*/ 1572229 h 2554363"/>
                <a:gd name="connsiteX8" fmla="*/ 9624711 w 9624711"/>
                <a:gd name="connsiteY8" fmla="*/ 2554363 h 2554363"/>
                <a:gd name="connsiteX0" fmla="*/ 0 w 9575053"/>
                <a:gd name="connsiteY0" fmla="*/ 683231 h 1707697"/>
                <a:gd name="connsiteX1" fmla="*/ 1546201 w 9575053"/>
                <a:gd name="connsiteY1" fmla="*/ 1360564 h 1707697"/>
                <a:gd name="connsiteX2" fmla="*/ 3096733 w 9575053"/>
                <a:gd name="connsiteY2" fmla="*/ 395364 h 1707697"/>
                <a:gd name="connsiteX3" fmla="*/ 4588748 w 9575053"/>
                <a:gd name="connsiteY3" fmla="*/ 700166 h 1707697"/>
                <a:gd name="connsiteX4" fmla="*/ 6132126 w 9575053"/>
                <a:gd name="connsiteY4" fmla="*/ 1436764 h 1707697"/>
                <a:gd name="connsiteX5" fmla="*/ 7654240 w 9575053"/>
                <a:gd name="connsiteY5" fmla="*/ 700164 h 1707697"/>
                <a:gd name="connsiteX6" fmla="*/ 9530650 w 9575053"/>
                <a:gd name="connsiteY6" fmla="*/ 22829 h 1707697"/>
                <a:gd name="connsiteX7" fmla="*/ 9575053 w 9575053"/>
                <a:gd name="connsiteY7" fmla="*/ 1572229 h 1707697"/>
                <a:gd name="connsiteX8" fmla="*/ 22602 w 9575053"/>
                <a:gd name="connsiteY8" fmla="*/ 1707697 h 1707697"/>
                <a:gd name="connsiteX0" fmla="*/ 0 w 9586154"/>
                <a:gd name="connsiteY0" fmla="*/ 683231 h 1707697"/>
                <a:gd name="connsiteX1" fmla="*/ 1546201 w 9586154"/>
                <a:gd name="connsiteY1" fmla="*/ 1360564 h 1707697"/>
                <a:gd name="connsiteX2" fmla="*/ 3096733 w 9586154"/>
                <a:gd name="connsiteY2" fmla="*/ 395364 h 1707697"/>
                <a:gd name="connsiteX3" fmla="*/ 4588748 w 9586154"/>
                <a:gd name="connsiteY3" fmla="*/ 700166 h 1707697"/>
                <a:gd name="connsiteX4" fmla="*/ 6132126 w 9586154"/>
                <a:gd name="connsiteY4" fmla="*/ 1436764 h 1707697"/>
                <a:gd name="connsiteX5" fmla="*/ 7654240 w 9586154"/>
                <a:gd name="connsiteY5" fmla="*/ 700164 h 1707697"/>
                <a:gd name="connsiteX6" fmla="*/ 9530650 w 9586154"/>
                <a:gd name="connsiteY6" fmla="*/ 22829 h 1707697"/>
                <a:gd name="connsiteX7" fmla="*/ 9586154 w 9586154"/>
                <a:gd name="connsiteY7" fmla="*/ 1707696 h 1707697"/>
                <a:gd name="connsiteX8" fmla="*/ 22602 w 9586154"/>
                <a:gd name="connsiteY8" fmla="*/ 1707697 h 1707697"/>
                <a:gd name="connsiteX0" fmla="*/ 0 w 9586154"/>
                <a:gd name="connsiteY0" fmla="*/ 683231 h 1707697"/>
                <a:gd name="connsiteX1" fmla="*/ 1546201 w 9586154"/>
                <a:gd name="connsiteY1" fmla="*/ 1360564 h 1707697"/>
                <a:gd name="connsiteX2" fmla="*/ 3096733 w 9586154"/>
                <a:gd name="connsiteY2" fmla="*/ 395364 h 1707697"/>
                <a:gd name="connsiteX3" fmla="*/ 4588748 w 9586154"/>
                <a:gd name="connsiteY3" fmla="*/ 700166 h 1707697"/>
                <a:gd name="connsiteX4" fmla="*/ 6132126 w 9586154"/>
                <a:gd name="connsiteY4" fmla="*/ 1436764 h 1707697"/>
                <a:gd name="connsiteX5" fmla="*/ 7654240 w 9586154"/>
                <a:gd name="connsiteY5" fmla="*/ 700164 h 1707697"/>
                <a:gd name="connsiteX6" fmla="*/ 9530650 w 9586154"/>
                <a:gd name="connsiteY6" fmla="*/ 22829 h 1707697"/>
                <a:gd name="connsiteX7" fmla="*/ 9586154 w 9586154"/>
                <a:gd name="connsiteY7" fmla="*/ 1707696 h 1707697"/>
                <a:gd name="connsiteX8" fmla="*/ 872102 w 9586154"/>
                <a:gd name="connsiteY8" fmla="*/ 1707696 h 1707697"/>
                <a:gd name="connsiteX9" fmla="*/ 22602 w 9586154"/>
                <a:gd name="connsiteY9" fmla="*/ 1707697 h 1707697"/>
                <a:gd name="connsiteX0" fmla="*/ 0 w 9586154"/>
                <a:gd name="connsiteY0" fmla="*/ 683231 h 1707696"/>
                <a:gd name="connsiteX1" fmla="*/ 1546201 w 9586154"/>
                <a:gd name="connsiteY1" fmla="*/ 1360564 h 1707696"/>
                <a:gd name="connsiteX2" fmla="*/ 3096733 w 9586154"/>
                <a:gd name="connsiteY2" fmla="*/ 395364 h 1707696"/>
                <a:gd name="connsiteX3" fmla="*/ 4588748 w 9586154"/>
                <a:gd name="connsiteY3" fmla="*/ 700166 h 1707696"/>
                <a:gd name="connsiteX4" fmla="*/ 6132126 w 9586154"/>
                <a:gd name="connsiteY4" fmla="*/ 1436764 h 1707696"/>
                <a:gd name="connsiteX5" fmla="*/ 7654240 w 9586154"/>
                <a:gd name="connsiteY5" fmla="*/ 700164 h 1707696"/>
                <a:gd name="connsiteX6" fmla="*/ 9530650 w 9586154"/>
                <a:gd name="connsiteY6" fmla="*/ 22829 h 1707696"/>
                <a:gd name="connsiteX7" fmla="*/ 9586154 w 9586154"/>
                <a:gd name="connsiteY7" fmla="*/ 1707696 h 1707696"/>
                <a:gd name="connsiteX8" fmla="*/ 872102 w 9586154"/>
                <a:gd name="connsiteY8" fmla="*/ 1707696 h 1707696"/>
                <a:gd name="connsiteX9" fmla="*/ 401 w 9586154"/>
                <a:gd name="connsiteY9" fmla="*/ 674763 h 1707696"/>
                <a:gd name="connsiteX0" fmla="*/ 0 w 9586154"/>
                <a:gd name="connsiteY0" fmla="*/ 683231 h 1716163"/>
                <a:gd name="connsiteX1" fmla="*/ 1546201 w 9586154"/>
                <a:gd name="connsiteY1" fmla="*/ 1360564 h 1716163"/>
                <a:gd name="connsiteX2" fmla="*/ 3096733 w 9586154"/>
                <a:gd name="connsiteY2" fmla="*/ 395364 h 1716163"/>
                <a:gd name="connsiteX3" fmla="*/ 4588748 w 9586154"/>
                <a:gd name="connsiteY3" fmla="*/ 700166 h 1716163"/>
                <a:gd name="connsiteX4" fmla="*/ 6132126 w 9586154"/>
                <a:gd name="connsiteY4" fmla="*/ 1436764 h 1716163"/>
                <a:gd name="connsiteX5" fmla="*/ 7654240 w 9586154"/>
                <a:gd name="connsiteY5" fmla="*/ 700164 h 1716163"/>
                <a:gd name="connsiteX6" fmla="*/ 9530650 w 9586154"/>
                <a:gd name="connsiteY6" fmla="*/ 22829 h 1716163"/>
                <a:gd name="connsiteX7" fmla="*/ 9586154 w 9586154"/>
                <a:gd name="connsiteY7" fmla="*/ 1707696 h 1716163"/>
                <a:gd name="connsiteX8" fmla="*/ 72852 w 9586154"/>
                <a:gd name="connsiteY8" fmla="*/ 1716163 h 1716163"/>
                <a:gd name="connsiteX9" fmla="*/ 401 w 9586154"/>
                <a:gd name="connsiteY9" fmla="*/ 674763 h 1716163"/>
                <a:gd name="connsiteX0" fmla="*/ 0 w 9586154"/>
                <a:gd name="connsiteY0" fmla="*/ 674998 h 1707930"/>
                <a:gd name="connsiteX1" fmla="*/ 1546201 w 9586154"/>
                <a:gd name="connsiteY1" fmla="*/ 1352331 h 1707930"/>
                <a:gd name="connsiteX2" fmla="*/ 3096733 w 9586154"/>
                <a:gd name="connsiteY2" fmla="*/ 387131 h 1707930"/>
                <a:gd name="connsiteX3" fmla="*/ 4588748 w 9586154"/>
                <a:gd name="connsiteY3" fmla="*/ 691933 h 1707930"/>
                <a:gd name="connsiteX4" fmla="*/ 6132126 w 9586154"/>
                <a:gd name="connsiteY4" fmla="*/ 1428531 h 1707930"/>
                <a:gd name="connsiteX5" fmla="*/ 7654240 w 9586154"/>
                <a:gd name="connsiteY5" fmla="*/ 691931 h 1707930"/>
                <a:gd name="connsiteX6" fmla="*/ 9575054 w 9586154"/>
                <a:gd name="connsiteY6" fmla="*/ 23063 h 1707930"/>
                <a:gd name="connsiteX7" fmla="*/ 9586154 w 9586154"/>
                <a:gd name="connsiteY7" fmla="*/ 1699463 h 1707930"/>
                <a:gd name="connsiteX8" fmla="*/ 72852 w 9586154"/>
                <a:gd name="connsiteY8" fmla="*/ 1707930 h 1707930"/>
                <a:gd name="connsiteX9" fmla="*/ 401 w 9586154"/>
                <a:gd name="connsiteY9" fmla="*/ 666530 h 1707930"/>
                <a:gd name="connsiteX0" fmla="*/ 4852 w 9591006"/>
                <a:gd name="connsiteY0" fmla="*/ 674998 h 1724863"/>
                <a:gd name="connsiteX1" fmla="*/ 1551053 w 9591006"/>
                <a:gd name="connsiteY1" fmla="*/ 1352331 h 1724863"/>
                <a:gd name="connsiteX2" fmla="*/ 3101585 w 9591006"/>
                <a:gd name="connsiteY2" fmla="*/ 387131 h 1724863"/>
                <a:gd name="connsiteX3" fmla="*/ 4593600 w 9591006"/>
                <a:gd name="connsiteY3" fmla="*/ 691933 h 1724863"/>
                <a:gd name="connsiteX4" fmla="*/ 6136978 w 9591006"/>
                <a:gd name="connsiteY4" fmla="*/ 1428531 h 1724863"/>
                <a:gd name="connsiteX5" fmla="*/ 7659092 w 9591006"/>
                <a:gd name="connsiteY5" fmla="*/ 691931 h 1724863"/>
                <a:gd name="connsiteX6" fmla="*/ 9579906 w 9591006"/>
                <a:gd name="connsiteY6" fmla="*/ 23063 h 1724863"/>
                <a:gd name="connsiteX7" fmla="*/ 9591006 w 9591006"/>
                <a:gd name="connsiteY7" fmla="*/ 1699463 h 1724863"/>
                <a:gd name="connsiteX8" fmla="*/ 0 w 9591006"/>
                <a:gd name="connsiteY8" fmla="*/ 1724863 h 1724863"/>
                <a:gd name="connsiteX9" fmla="*/ 5253 w 9591006"/>
                <a:gd name="connsiteY9" fmla="*/ 666530 h 1724863"/>
                <a:gd name="connsiteX0" fmla="*/ 0 w 9586154"/>
                <a:gd name="connsiteY0" fmla="*/ 674998 h 1707929"/>
                <a:gd name="connsiteX1" fmla="*/ 1546201 w 9586154"/>
                <a:gd name="connsiteY1" fmla="*/ 1352331 h 1707929"/>
                <a:gd name="connsiteX2" fmla="*/ 3096733 w 9586154"/>
                <a:gd name="connsiteY2" fmla="*/ 387131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096733 w 9586154"/>
                <a:gd name="connsiteY2" fmla="*/ 387131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185538 w 9586154"/>
                <a:gd name="connsiteY2" fmla="*/ 370197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185538 w 9586154"/>
                <a:gd name="connsiteY2" fmla="*/ 370197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821862 w 9586154"/>
                <a:gd name="connsiteY3" fmla="*/ 581866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821862 w 9586154"/>
                <a:gd name="connsiteY3" fmla="*/ 581866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821862 w 9586154"/>
                <a:gd name="connsiteY3" fmla="*/ 581866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5087 h 1708018"/>
                <a:gd name="connsiteX1" fmla="*/ 1579503 w 9586154"/>
                <a:gd name="connsiteY1" fmla="*/ 1369354 h 1708018"/>
                <a:gd name="connsiteX2" fmla="*/ 3229942 w 9586154"/>
                <a:gd name="connsiteY2" fmla="*/ 353352 h 1708018"/>
                <a:gd name="connsiteX3" fmla="*/ 4821862 w 9586154"/>
                <a:gd name="connsiteY3" fmla="*/ 581955 h 1708018"/>
                <a:gd name="connsiteX4" fmla="*/ 6387442 w 9586154"/>
                <a:gd name="connsiteY4" fmla="*/ 1445553 h 1708018"/>
                <a:gd name="connsiteX5" fmla="*/ 7654240 w 9586154"/>
                <a:gd name="connsiteY5" fmla="*/ 692020 h 1708018"/>
                <a:gd name="connsiteX6" fmla="*/ 9575054 w 9586154"/>
                <a:gd name="connsiteY6" fmla="*/ 23152 h 1708018"/>
                <a:gd name="connsiteX7" fmla="*/ 9586154 w 9586154"/>
                <a:gd name="connsiteY7" fmla="*/ 1699552 h 1708018"/>
                <a:gd name="connsiteX8" fmla="*/ 6249 w 9586154"/>
                <a:gd name="connsiteY8" fmla="*/ 1708018 h 1708018"/>
                <a:gd name="connsiteX9" fmla="*/ 401 w 9586154"/>
                <a:gd name="connsiteY9" fmla="*/ 666619 h 1708018"/>
                <a:gd name="connsiteX0" fmla="*/ 0 w 9586154"/>
                <a:gd name="connsiteY0" fmla="*/ 675087 h 1708018"/>
                <a:gd name="connsiteX1" fmla="*/ 1579503 w 9586154"/>
                <a:gd name="connsiteY1" fmla="*/ 1369354 h 1708018"/>
                <a:gd name="connsiteX2" fmla="*/ 3229942 w 9586154"/>
                <a:gd name="connsiteY2" fmla="*/ 353352 h 1708018"/>
                <a:gd name="connsiteX3" fmla="*/ 4821862 w 9586154"/>
                <a:gd name="connsiteY3" fmla="*/ 581955 h 1708018"/>
                <a:gd name="connsiteX4" fmla="*/ 6398543 w 9586154"/>
                <a:gd name="connsiteY4" fmla="*/ 1445553 h 1708018"/>
                <a:gd name="connsiteX5" fmla="*/ 7654240 w 9586154"/>
                <a:gd name="connsiteY5" fmla="*/ 692020 h 1708018"/>
                <a:gd name="connsiteX6" fmla="*/ 9575054 w 9586154"/>
                <a:gd name="connsiteY6" fmla="*/ 23152 h 1708018"/>
                <a:gd name="connsiteX7" fmla="*/ 9586154 w 9586154"/>
                <a:gd name="connsiteY7" fmla="*/ 1699552 h 1708018"/>
                <a:gd name="connsiteX8" fmla="*/ 6249 w 9586154"/>
                <a:gd name="connsiteY8" fmla="*/ 1708018 h 1708018"/>
                <a:gd name="connsiteX9" fmla="*/ 401 w 9586154"/>
                <a:gd name="connsiteY9" fmla="*/ 666619 h 1708018"/>
                <a:gd name="connsiteX0" fmla="*/ 0 w 9586154"/>
                <a:gd name="connsiteY0" fmla="*/ 653061 h 1685992"/>
                <a:gd name="connsiteX1" fmla="*/ 1579503 w 9586154"/>
                <a:gd name="connsiteY1" fmla="*/ 1347328 h 1685992"/>
                <a:gd name="connsiteX2" fmla="*/ 3229942 w 9586154"/>
                <a:gd name="connsiteY2" fmla="*/ 331326 h 1685992"/>
                <a:gd name="connsiteX3" fmla="*/ 4821862 w 9586154"/>
                <a:gd name="connsiteY3" fmla="*/ 559929 h 1685992"/>
                <a:gd name="connsiteX4" fmla="*/ 6398543 w 9586154"/>
                <a:gd name="connsiteY4" fmla="*/ 1423527 h 1685992"/>
                <a:gd name="connsiteX5" fmla="*/ 7654240 w 9586154"/>
                <a:gd name="connsiteY5" fmla="*/ 669994 h 1685992"/>
                <a:gd name="connsiteX6" fmla="*/ 9575054 w 9586154"/>
                <a:gd name="connsiteY6" fmla="*/ 1126 h 1685992"/>
                <a:gd name="connsiteX7" fmla="*/ 9586154 w 9586154"/>
                <a:gd name="connsiteY7" fmla="*/ 1677526 h 1685992"/>
                <a:gd name="connsiteX8" fmla="*/ 6249 w 9586154"/>
                <a:gd name="connsiteY8" fmla="*/ 1685992 h 1685992"/>
                <a:gd name="connsiteX9" fmla="*/ 401 w 9586154"/>
                <a:gd name="connsiteY9" fmla="*/ 644593 h 1685992"/>
                <a:gd name="connsiteX0" fmla="*/ 0 w 9586154"/>
                <a:gd name="connsiteY0" fmla="*/ 653123 h 1686054"/>
                <a:gd name="connsiteX1" fmla="*/ 1579503 w 9586154"/>
                <a:gd name="connsiteY1" fmla="*/ 1347390 h 1686054"/>
                <a:gd name="connsiteX2" fmla="*/ 3229942 w 9586154"/>
                <a:gd name="connsiteY2" fmla="*/ 331388 h 1686054"/>
                <a:gd name="connsiteX3" fmla="*/ 4821862 w 9586154"/>
                <a:gd name="connsiteY3" fmla="*/ 559991 h 1686054"/>
                <a:gd name="connsiteX4" fmla="*/ 6398543 w 9586154"/>
                <a:gd name="connsiteY4" fmla="*/ 1423589 h 1686054"/>
                <a:gd name="connsiteX5" fmla="*/ 8020564 w 9586154"/>
                <a:gd name="connsiteY5" fmla="*/ 644656 h 1686054"/>
                <a:gd name="connsiteX6" fmla="*/ 9575054 w 9586154"/>
                <a:gd name="connsiteY6" fmla="*/ 1188 h 1686054"/>
                <a:gd name="connsiteX7" fmla="*/ 9586154 w 9586154"/>
                <a:gd name="connsiteY7" fmla="*/ 1677588 h 1686054"/>
                <a:gd name="connsiteX8" fmla="*/ 6249 w 9586154"/>
                <a:gd name="connsiteY8" fmla="*/ 1686054 h 1686054"/>
                <a:gd name="connsiteX9" fmla="*/ 401 w 9586154"/>
                <a:gd name="connsiteY9" fmla="*/ 644655 h 1686054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229942 w 9586154"/>
                <a:gd name="connsiteY2" fmla="*/ 331004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229942 w 9586154"/>
                <a:gd name="connsiteY2" fmla="*/ 331004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5"/>
                <a:gd name="connsiteY0" fmla="*/ 440307 h 1473238"/>
                <a:gd name="connsiteX1" fmla="*/ 1579503 w 9586155"/>
                <a:gd name="connsiteY1" fmla="*/ 1134574 h 1473238"/>
                <a:gd name="connsiteX2" fmla="*/ 3174438 w 9586155"/>
                <a:gd name="connsiteY2" fmla="*/ 38 h 1473238"/>
                <a:gd name="connsiteX3" fmla="*/ 4821862 w 9586155"/>
                <a:gd name="connsiteY3" fmla="*/ 347175 h 1473238"/>
                <a:gd name="connsiteX4" fmla="*/ 6398543 w 9586155"/>
                <a:gd name="connsiteY4" fmla="*/ 1210773 h 1473238"/>
                <a:gd name="connsiteX5" fmla="*/ 8020564 w 9586155"/>
                <a:gd name="connsiteY5" fmla="*/ 431840 h 1473238"/>
                <a:gd name="connsiteX6" fmla="*/ 9586155 w 9586155"/>
                <a:gd name="connsiteY6" fmla="*/ 101638 h 1473238"/>
                <a:gd name="connsiteX7" fmla="*/ 9586154 w 9586155"/>
                <a:gd name="connsiteY7" fmla="*/ 1464772 h 1473238"/>
                <a:gd name="connsiteX8" fmla="*/ 6249 w 9586155"/>
                <a:gd name="connsiteY8" fmla="*/ 1473238 h 1473238"/>
                <a:gd name="connsiteX9" fmla="*/ 401 w 9586155"/>
                <a:gd name="connsiteY9" fmla="*/ 431839 h 1473238"/>
                <a:gd name="connsiteX0" fmla="*/ 0 w 9586155"/>
                <a:gd name="connsiteY0" fmla="*/ 440307 h 1473238"/>
                <a:gd name="connsiteX1" fmla="*/ 1579503 w 9586155"/>
                <a:gd name="connsiteY1" fmla="*/ 1134574 h 1473238"/>
                <a:gd name="connsiteX2" fmla="*/ 3174438 w 9586155"/>
                <a:gd name="connsiteY2" fmla="*/ 38 h 1473238"/>
                <a:gd name="connsiteX3" fmla="*/ 4821862 w 9586155"/>
                <a:gd name="connsiteY3" fmla="*/ 347175 h 1473238"/>
                <a:gd name="connsiteX4" fmla="*/ 6398543 w 9586155"/>
                <a:gd name="connsiteY4" fmla="*/ 1210773 h 1473238"/>
                <a:gd name="connsiteX5" fmla="*/ 7965059 w 9586155"/>
                <a:gd name="connsiteY5" fmla="*/ 440307 h 1473238"/>
                <a:gd name="connsiteX6" fmla="*/ 9586155 w 9586155"/>
                <a:gd name="connsiteY6" fmla="*/ 101638 h 1473238"/>
                <a:gd name="connsiteX7" fmla="*/ 9586154 w 9586155"/>
                <a:gd name="connsiteY7" fmla="*/ 1464772 h 1473238"/>
                <a:gd name="connsiteX8" fmla="*/ 6249 w 9586155"/>
                <a:gd name="connsiteY8" fmla="*/ 1473238 h 1473238"/>
                <a:gd name="connsiteX9" fmla="*/ 401 w 9586155"/>
                <a:gd name="connsiteY9" fmla="*/ 431839 h 1473238"/>
                <a:gd name="connsiteX0" fmla="*/ 0 w 9586155"/>
                <a:gd name="connsiteY0" fmla="*/ 440307 h 1473238"/>
                <a:gd name="connsiteX1" fmla="*/ 1579503 w 9586155"/>
                <a:gd name="connsiteY1" fmla="*/ 1134574 h 1473238"/>
                <a:gd name="connsiteX2" fmla="*/ 3174438 w 9586155"/>
                <a:gd name="connsiteY2" fmla="*/ 38 h 1473238"/>
                <a:gd name="connsiteX3" fmla="*/ 4821862 w 9586155"/>
                <a:gd name="connsiteY3" fmla="*/ 347175 h 1473238"/>
                <a:gd name="connsiteX4" fmla="*/ 6398543 w 9586155"/>
                <a:gd name="connsiteY4" fmla="*/ 1210773 h 1473238"/>
                <a:gd name="connsiteX5" fmla="*/ 7965059 w 9586155"/>
                <a:gd name="connsiteY5" fmla="*/ 440307 h 1473238"/>
                <a:gd name="connsiteX6" fmla="*/ 9586155 w 9586155"/>
                <a:gd name="connsiteY6" fmla="*/ 101638 h 1473238"/>
                <a:gd name="connsiteX7" fmla="*/ 9586154 w 9586155"/>
                <a:gd name="connsiteY7" fmla="*/ 1464772 h 1473238"/>
                <a:gd name="connsiteX8" fmla="*/ 6249 w 9586155"/>
                <a:gd name="connsiteY8" fmla="*/ 1473238 h 1473238"/>
                <a:gd name="connsiteX9" fmla="*/ 401 w 9586155"/>
                <a:gd name="connsiteY9" fmla="*/ 431839 h 1473238"/>
                <a:gd name="connsiteX0" fmla="*/ 0 w 9586155"/>
                <a:gd name="connsiteY0" fmla="*/ 440307 h 1473238"/>
                <a:gd name="connsiteX1" fmla="*/ 1579503 w 9586155"/>
                <a:gd name="connsiteY1" fmla="*/ 1134574 h 1473238"/>
                <a:gd name="connsiteX2" fmla="*/ 3174438 w 9586155"/>
                <a:gd name="connsiteY2" fmla="*/ 38 h 1473238"/>
                <a:gd name="connsiteX3" fmla="*/ 4821862 w 9586155"/>
                <a:gd name="connsiteY3" fmla="*/ 347175 h 1473238"/>
                <a:gd name="connsiteX4" fmla="*/ 6398543 w 9586155"/>
                <a:gd name="connsiteY4" fmla="*/ 1210773 h 1473238"/>
                <a:gd name="connsiteX5" fmla="*/ 7965059 w 9586155"/>
                <a:gd name="connsiteY5" fmla="*/ 440307 h 1473238"/>
                <a:gd name="connsiteX6" fmla="*/ 9586155 w 9586155"/>
                <a:gd name="connsiteY6" fmla="*/ 101638 h 1473238"/>
                <a:gd name="connsiteX7" fmla="*/ 9586154 w 9586155"/>
                <a:gd name="connsiteY7" fmla="*/ 1464772 h 1473238"/>
                <a:gd name="connsiteX8" fmla="*/ 6249 w 9586155"/>
                <a:gd name="connsiteY8" fmla="*/ 1473238 h 1473238"/>
                <a:gd name="connsiteX9" fmla="*/ 401 w 9586155"/>
                <a:gd name="connsiteY9" fmla="*/ 431839 h 1473238"/>
                <a:gd name="connsiteX10" fmla="*/ 0 w 9586155"/>
                <a:gd name="connsiteY10" fmla="*/ 440307 h 1473238"/>
                <a:gd name="connsiteX0" fmla="*/ 9586154 w 9706043"/>
                <a:gd name="connsiteY0" fmla="*/ 1464772 h 1556212"/>
                <a:gd name="connsiteX1" fmla="*/ 6249 w 9706043"/>
                <a:gd name="connsiteY1" fmla="*/ 1473238 h 1556212"/>
                <a:gd name="connsiteX2" fmla="*/ 401 w 9706043"/>
                <a:gd name="connsiteY2" fmla="*/ 431839 h 1556212"/>
                <a:gd name="connsiteX3" fmla="*/ 0 w 9706043"/>
                <a:gd name="connsiteY3" fmla="*/ 440307 h 1556212"/>
                <a:gd name="connsiteX4" fmla="*/ 1579503 w 9706043"/>
                <a:gd name="connsiteY4" fmla="*/ 1134574 h 1556212"/>
                <a:gd name="connsiteX5" fmla="*/ 3174438 w 9706043"/>
                <a:gd name="connsiteY5" fmla="*/ 38 h 1556212"/>
                <a:gd name="connsiteX6" fmla="*/ 4821862 w 9706043"/>
                <a:gd name="connsiteY6" fmla="*/ 347175 h 1556212"/>
                <a:gd name="connsiteX7" fmla="*/ 6398543 w 9706043"/>
                <a:gd name="connsiteY7" fmla="*/ 1210773 h 1556212"/>
                <a:gd name="connsiteX8" fmla="*/ 7965059 w 9706043"/>
                <a:gd name="connsiteY8" fmla="*/ 440307 h 1556212"/>
                <a:gd name="connsiteX9" fmla="*/ 9586155 w 9706043"/>
                <a:gd name="connsiteY9" fmla="*/ 101638 h 1556212"/>
                <a:gd name="connsiteX10" fmla="*/ 9706042 w 9706043"/>
                <a:gd name="connsiteY10" fmla="*/ 1556212 h 1556212"/>
                <a:gd name="connsiteX0" fmla="*/ 6249 w 9706042"/>
                <a:gd name="connsiteY0" fmla="*/ 1473238 h 1556212"/>
                <a:gd name="connsiteX1" fmla="*/ 401 w 9706042"/>
                <a:gd name="connsiteY1" fmla="*/ 431839 h 1556212"/>
                <a:gd name="connsiteX2" fmla="*/ 0 w 9706042"/>
                <a:gd name="connsiteY2" fmla="*/ 440307 h 1556212"/>
                <a:gd name="connsiteX3" fmla="*/ 1579503 w 9706042"/>
                <a:gd name="connsiteY3" fmla="*/ 1134574 h 1556212"/>
                <a:gd name="connsiteX4" fmla="*/ 3174438 w 9706042"/>
                <a:gd name="connsiteY4" fmla="*/ 38 h 1556212"/>
                <a:gd name="connsiteX5" fmla="*/ 4821862 w 9706042"/>
                <a:gd name="connsiteY5" fmla="*/ 347175 h 1556212"/>
                <a:gd name="connsiteX6" fmla="*/ 6398543 w 9706042"/>
                <a:gd name="connsiteY6" fmla="*/ 1210773 h 1556212"/>
                <a:gd name="connsiteX7" fmla="*/ 7965059 w 9706042"/>
                <a:gd name="connsiteY7" fmla="*/ 440307 h 1556212"/>
                <a:gd name="connsiteX8" fmla="*/ 9586155 w 9706042"/>
                <a:gd name="connsiteY8" fmla="*/ 101638 h 1556212"/>
                <a:gd name="connsiteX9" fmla="*/ 9706042 w 9706042"/>
                <a:gd name="connsiteY9" fmla="*/ 1556212 h 1556212"/>
                <a:gd name="connsiteX0" fmla="*/ 6249 w 9586154"/>
                <a:gd name="connsiteY0" fmla="*/ 1473238 h 1473238"/>
                <a:gd name="connsiteX1" fmla="*/ 401 w 9586154"/>
                <a:gd name="connsiteY1" fmla="*/ 431839 h 1473238"/>
                <a:gd name="connsiteX2" fmla="*/ 0 w 9586154"/>
                <a:gd name="connsiteY2" fmla="*/ 440307 h 1473238"/>
                <a:gd name="connsiteX3" fmla="*/ 1579503 w 9586154"/>
                <a:gd name="connsiteY3" fmla="*/ 1134574 h 1473238"/>
                <a:gd name="connsiteX4" fmla="*/ 3174438 w 9586154"/>
                <a:gd name="connsiteY4" fmla="*/ 38 h 1473238"/>
                <a:gd name="connsiteX5" fmla="*/ 4821862 w 9586154"/>
                <a:gd name="connsiteY5" fmla="*/ 347175 h 1473238"/>
                <a:gd name="connsiteX6" fmla="*/ 6398543 w 9586154"/>
                <a:gd name="connsiteY6" fmla="*/ 1210773 h 1473238"/>
                <a:gd name="connsiteX7" fmla="*/ 7965059 w 9586154"/>
                <a:gd name="connsiteY7" fmla="*/ 440307 h 1473238"/>
                <a:gd name="connsiteX8" fmla="*/ 9586155 w 9586154"/>
                <a:gd name="connsiteY8" fmla="*/ 101638 h 1473238"/>
                <a:gd name="connsiteX0" fmla="*/ 401 w 9586155"/>
                <a:gd name="connsiteY0" fmla="*/ 431839 h 1211001"/>
                <a:gd name="connsiteX1" fmla="*/ 0 w 9586155"/>
                <a:gd name="connsiteY1" fmla="*/ 440307 h 1211001"/>
                <a:gd name="connsiteX2" fmla="*/ 1579503 w 9586155"/>
                <a:gd name="connsiteY2" fmla="*/ 1134574 h 1211001"/>
                <a:gd name="connsiteX3" fmla="*/ 3174438 w 9586155"/>
                <a:gd name="connsiteY3" fmla="*/ 38 h 1211001"/>
                <a:gd name="connsiteX4" fmla="*/ 4821862 w 9586155"/>
                <a:gd name="connsiteY4" fmla="*/ 347175 h 1211001"/>
                <a:gd name="connsiteX5" fmla="*/ 6398543 w 9586155"/>
                <a:gd name="connsiteY5" fmla="*/ 1210773 h 1211001"/>
                <a:gd name="connsiteX6" fmla="*/ 7965059 w 9586155"/>
                <a:gd name="connsiteY6" fmla="*/ 440307 h 1211001"/>
                <a:gd name="connsiteX7" fmla="*/ 9586155 w 9586155"/>
                <a:gd name="connsiteY7" fmla="*/ 101638 h 1211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86155" h="1211001">
                  <a:moveTo>
                    <a:pt x="401" y="431839"/>
                  </a:moveTo>
                  <a:cubicBezTo>
                    <a:pt x="267" y="434662"/>
                    <a:pt x="134" y="437484"/>
                    <a:pt x="0" y="440307"/>
                  </a:cubicBezTo>
                  <a:cubicBezTo>
                    <a:pt x="519666" y="915146"/>
                    <a:pt x="1050430" y="1207952"/>
                    <a:pt x="1579503" y="1134574"/>
                  </a:cubicBezTo>
                  <a:cubicBezTo>
                    <a:pt x="2108576" y="1061196"/>
                    <a:pt x="2456435" y="4271"/>
                    <a:pt x="3174438" y="38"/>
                  </a:cubicBezTo>
                  <a:cubicBezTo>
                    <a:pt x="3892441" y="-4195"/>
                    <a:pt x="3784979" y="348586"/>
                    <a:pt x="4821862" y="347175"/>
                  </a:cubicBezTo>
                  <a:cubicBezTo>
                    <a:pt x="5858745" y="345764"/>
                    <a:pt x="5874677" y="1195251"/>
                    <a:pt x="6398543" y="1210773"/>
                  </a:cubicBezTo>
                  <a:cubicBezTo>
                    <a:pt x="6922409" y="1226295"/>
                    <a:pt x="7289480" y="447363"/>
                    <a:pt x="7965059" y="440307"/>
                  </a:cubicBezTo>
                  <a:cubicBezTo>
                    <a:pt x="8640638" y="433251"/>
                    <a:pt x="8821994" y="74827"/>
                    <a:pt x="9586155" y="101638"/>
                  </a:cubicBezTo>
                </a:path>
              </a:pathLst>
            </a:custGeom>
            <a:noFill/>
            <a:ln w="190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49" name="그룹 48">
              <a:extLst>
                <a:ext uri="{FF2B5EF4-FFF2-40B4-BE49-F238E27FC236}">
                  <a16:creationId xmlns:a16="http://schemas.microsoft.com/office/drawing/2014/main" id="{9EC639B3-B032-BCA1-FB9E-2F2CFD10D50A}"/>
                </a:ext>
              </a:extLst>
            </p:cNvPr>
            <p:cNvGrpSpPr/>
            <p:nvPr/>
          </p:nvGrpSpPr>
          <p:grpSpPr>
            <a:xfrm>
              <a:off x="968903" y="3848491"/>
              <a:ext cx="6117668" cy="1481612"/>
              <a:chOff x="968902" y="7787152"/>
              <a:chExt cx="7311499" cy="1481612"/>
            </a:xfrm>
          </p:grpSpPr>
          <p:sp>
            <p:nvSpPr>
              <p:cNvPr id="50" name="자유형 49">
                <a:extLst>
                  <a:ext uri="{FF2B5EF4-FFF2-40B4-BE49-F238E27FC236}">
                    <a16:creationId xmlns:a16="http://schemas.microsoft.com/office/drawing/2014/main" id="{E5221C99-25E7-C024-AD24-D88D11FF3896}"/>
                  </a:ext>
                </a:extLst>
              </p:cNvPr>
              <p:cNvSpPr/>
              <p:nvPr/>
            </p:nvSpPr>
            <p:spPr>
              <a:xfrm>
                <a:off x="968902" y="7795526"/>
                <a:ext cx="7311499" cy="1473238"/>
              </a:xfrm>
              <a:custGeom>
                <a:avLst/>
                <a:gdLst>
                  <a:gd name="connsiteX0" fmla="*/ 0 w 9601200"/>
                  <a:gd name="connsiteY0" fmla="*/ 458921 h 1299363"/>
                  <a:gd name="connsiteX1" fmla="*/ 2023534 w 9601200"/>
                  <a:gd name="connsiteY1" fmla="*/ 255721 h 1299363"/>
                  <a:gd name="connsiteX2" fmla="*/ 3640667 w 9601200"/>
                  <a:gd name="connsiteY2" fmla="*/ 856854 h 1299363"/>
                  <a:gd name="connsiteX3" fmla="*/ 4910667 w 9601200"/>
                  <a:gd name="connsiteY3" fmla="*/ 467388 h 1299363"/>
                  <a:gd name="connsiteX4" fmla="*/ 5765800 w 9601200"/>
                  <a:gd name="connsiteY4" fmla="*/ 729854 h 1299363"/>
                  <a:gd name="connsiteX5" fmla="*/ 6510867 w 9601200"/>
                  <a:gd name="connsiteY5" fmla="*/ 425054 h 1299363"/>
                  <a:gd name="connsiteX6" fmla="*/ 7848600 w 9601200"/>
                  <a:gd name="connsiteY6" fmla="*/ 1297121 h 1299363"/>
                  <a:gd name="connsiteX7" fmla="*/ 8686800 w 9601200"/>
                  <a:gd name="connsiteY7" fmla="*/ 120254 h 1299363"/>
                  <a:gd name="connsiteX8" fmla="*/ 9601200 w 9601200"/>
                  <a:gd name="connsiteY8" fmla="*/ 69454 h 1299363"/>
                  <a:gd name="connsiteX0" fmla="*/ 0 w 9601200"/>
                  <a:gd name="connsiteY0" fmla="*/ 458921 h 1299363"/>
                  <a:gd name="connsiteX1" fmla="*/ 2023534 w 9601200"/>
                  <a:gd name="connsiteY1" fmla="*/ 255721 h 1299363"/>
                  <a:gd name="connsiteX2" fmla="*/ 3451956 w 9601200"/>
                  <a:gd name="connsiteY2" fmla="*/ 899187 h 1299363"/>
                  <a:gd name="connsiteX3" fmla="*/ 4910667 w 9601200"/>
                  <a:gd name="connsiteY3" fmla="*/ 467388 h 1299363"/>
                  <a:gd name="connsiteX4" fmla="*/ 5765800 w 9601200"/>
                  <a:gd name="connsiteY4" fmla="*/ 729854 h 1299363"/>
                  <a:gd name="connsiteX5" fmla="*/ 6510867 w 9601200"/>
                  <a:gd name="connsiteY5" fmla="*/ 425054 h 1299363"/>
                  <a:gd name="connsiteX6" fmla="*/ 7848600 w 9601200"/>
                  <a:gd name="connsiteY6" fmla="*/ 1297121 h 1299363"/>
                  <a:gd name="connsiteX7" fmla="*/ 8686800 w 9601200"/>
                  <a:gd name="connsiteY7" fmla="*/ 120254 h 1299363"/>
                  <a:gd name="connsiteX8" fmla="*/ 9601200 w 9601200"/>
                  <a:gd name="connsiteY8" fmla="*/ 69454 h 1299363"/>
                  <a:gd name="connsiteX0" fmla="*/ 0 w 9601200"/>
                  <a:gd name="connsiteY0" fmla="*/ 458921 h 1299359"/>
                  <a:gd name="connsiteX1" fmla="*/ 2023534 w 9601200"/>
                  <a:gd name="connsiteY1" fmla="*/ 255721 h 1299359"/>
                  <a:gd name="connsiteX2" fmla="*/ 3451956 w 9601200"/>
                  <a:gd name="connsiteY2" fmla="*/ 899187 h 1299359"/>
                  <a:gd name="connsiteX3" fmla="*/ 4910667 w 9601200"/>
                  <a:gd name="connsiteY3" fmla="*/ 467388 h 1299359"/>
                  <a:gd name="connsiteX4" fmla="*/ 5699197 w 9601200"/>
                  <a:gd name="connsiteY4" fmla="*/ 738321 h 1299359"/>
                  <a:gd name="connsiteX5" fmla="*/ 6510867 w 9601200"/>
                  <a:gd name="connsiteY5" fmla="*/ 425054 h 1299359"/>
                  <a:gd name="connsiteX6" fmla="*/ 7848600 w 9601200"/>
                  <a:gd name="connsiteY6" fmla="*/ 1297121 h 1299359"/>
                  <a:gd name="connsiteX7" fmla="*/ 8686800 w 9601200"/>
                  <a:gd name="connsiteY7" fmla="*/ 120254 h 1299359"/>
                  <a:gd name="connsiteX8" fmla="*/ 9601200 w 9601200"/>
                  <a:gd name="connsiteY8" fmla="*/ 69454 h 1299359"/>
                  <a:gd name="connsiteX0" fmla="*/ 0 w 9601200"/>
                  <a:gd name="connsiteY0" fmla="*/ 458921 h 1299359"/>
                  <a:gd name="connsiteX1" fmla="*/ 1945828 w 9601200"/>
                  <a:gd name="connsiteY1" fmla="*/ 1271721 h 1299359"/>
                  <a:gd name="connsiteX2" fmla="*/ 3451956 w 9601200"/>
                  <a:gd name="connsiteY2" fmla="*/ 899187 h 1299359"/>
                  <a:gd name="connsiteX3" fmla="*/ 4910667 w 9601200"/>
                  <a:gd name="connsiteY3" fmla="*/ 467388 h 1299359"/>
                  <a:gd name="connsiteX4" fmla="*/ 5699197 w 9601200"/>
                  <a:gd name="connsiteY4" fmla="*/ 738321 h 1299359"/>
                  <a:gd name="connsiteX5" fmla="*/ 6510867 w 9601200"/>
                  <a:gd name="connsiteY5" fmla="*/ 425054 h 1299359"/>
                  <a:gd name="connsiteX6" fmla="*/ 7848600 w 9601200"/>
                  <a:gd name="connsiteY6" fmla="*/ 1297121 h 1299359"/>
                  <a:gd name="connsiteX7" fmla="*/ 8686800 w 9601200"/>
                  <a:gd name="connsiteY7" fmla="*/ 120254 h 1299359"/>
                  <a:gd name="connsiteX8" fmla="*/ 9601200 w 9601200"/>
                  <a:gd name="connsiteY8" fmla="*/ 69454 h 1299359"/>
                  <a:gd name="connsiteX0" fmla="*/ 0 w 9601200"/>
                  <a:gd name="connsiteY0" fmla="*/ 579311 h 1419749"/>
                  <a:gd name="connsiteX1" fmla="*/ 1945828 w 9601200"/>
                  <a:gd name="connsiteY1" fmla="*/ 1392111 h 1419749"/>
                  <a:gd name="connsiteX2" fmla="*/ 3463057 w 9601200"/>
                  <a:gd name="connsiteY2" fmla="*/ 20511 h 1419749"/>
                  <a:gd name="connsiteX3" fmla="*/ 4910667 w 9601200"/>
                  <a:gd name="connsiteY3" fmla="*/ 587778 h 1419749"/>
                  <a:gd name="connsiteX4" fmla="*/ 5699197 w 9601200"/>
                  <a:gd name="connsiteY4" fmla="*/ 858711 h 1419749"/>
                  <a:gd name="connsiteX5" fmla="*/ 6510867 w 9601200"/>
                  <a:gd name="connsiteY5" fmla="*/ 545444 h 1419749"/>
                  <a:gd name="connsiteX6" fmla="*/ 7848600 w 9601200"/>
                  <a:gd name="connsiteY6" fmla="*/ 1417511 h 1419749"/>
                  <a:gd name="connsiteX7" fmla="*/ 8686800 w 9601200"/>
                  <a:gd name="connsiteY7" fmla="*/ 240644 h 1419749"/>
                  <a:gd name="connsiteX8" fmla="*/ 9601200 w 9601200"/>
                  <a:gd name="connsiteY8" fmla="*/ 189844 h 1419749"/>
                  <a:gd name="connsiteX0" fmla="*/ 0 w 9601200"/>
                  <a:gd name="connsiteY0" fmla="*/ 558885 h 1399323"/>
                  <a:gd name="connsiteX1" fmla="*/ 1945828 w 9601200"/>
                  <a:gd name="connsiteY1" fmla="*/ 1371685 h 1399323"/>
                  <a:gd name="connsiteX2" fmla="*/ 3463057 w 9601200"/>
                  <a:gd name="connsiteY2" fmla="*/ 85 h 1399323"/>
                  <a:gd name="connsiteX3" fmla="*/ 4910667 w 9601200"/>
                  <a:gd name="connsiteY3" fmla="*/ 567352 h 1399323"/>
                  <a:gd name="connsiteX4" fmla="*/ 5699197 w 9601200"/>
                  <a:gd name="connsiteY4" fmla="*/ 838285 h 1399323"/>
                  <a:gd name="connsiteX5" fmla="*/ 6510867 w 9601200"/>
                  <a:gd name="connsiteY5" fmla="*/ 525018 h 1399323"/>
                  <a:gd name="connsiteX6" fmla="*/ 7848600 w 9601200"/>
                  <a:gd name="connsiteY6" fmla="*/ 1397085 h 1399323"/>
                  <a:gd name="connsiteX7" fmla="*/ 8686800 w 9601200"/>
                  <a:gd name="connsiteY7" fmla="*/ 220218 h 1399323"/>
                  <a:gd name="connsiteX8" fmla="*/ 9601200 w 9601200"/>
                  <a:gd name="connsiteY8" fmla="*/ 169418 h 1399323"/>
                  <a:gd name="connsiteX0" fmla="*/ 0 w 9601200"/>
                  <a:gd name="connsiteY0" fmla="*/ 607408 h 1447846"/>
                  <a:gd name="connsiteX1" fmla="*/ 1945828 w 9601200"/>
                  <a:gd name="connsiteY1" fmla="*/ 1420208 h 1447846"/>
                  <a:gd name="connsiteX2" fmla="*/ 3463057 w 9601200"/>
                  <a:gd name="connsiteY2" fmla="*/ 48608 h 1447846"/>
                  <a:gd name="connsiteX3" fmla="*/ 4666452 w 9601200"/>
                  <a:gd name="connsiteY3" fmla="*/ 361875 h 1447846"/>
                  <a:gd name="connsiteX4" fmla="*/ 5699197 w 9601200"/>
                  <a:gd name="connsiteY4" fmla="*/ 886808 h 1447846"/>
                  <a:gd name="connsiteX5" fmla="*/ 6510867 w 9601200"/>
                  <a:gd name="connsiteY5" fmla="*/ 573541 h 1447846"/>
                  <a:gd name="connsiteX6" fmla="*/ 7848600 w 9601200"/>
                  <a:gd name="connsiteY6" fmla="*/ 1445608 h 1447846"/>
                  <a:gd name="connsiteX7" fmla="*/ 8686800 w 9601200"/>
                  <a:gd name="connsiteY7" fmla="*/ 268741 h 1447846"/>
                  <a:gd name="connsiteX8" fmla="*/ 9601200 w 9601200"/>
                  <a:gd name="connsiteY8" fmla="*/ 217941 h 1447846"/>
                  <a:gd name="connsiteX0" fmla="*/ 0 w 9601200"/>
                  <a:gd name="connsiteY0" fmla="*/ 596390 h 1436828"/>
                  <a:gd name="connsiteX1" fmla="*/ 1945828 w 9601200"/>
                  <a:gd name="connsiteY1" fmla="*/ 1409190 h 1436828"/>
                  <a:gd name="connsiteX2" fmla="*/ 3463057 w 9601200"/>
                  <a:gd name="connsiteY2" fmla="*/ 37590 h 1436828"/>
                  <a:gd name="connsiteX3" fmla="*/ 4666452 w 9601200"/>
                  <a:gd name="connsiteY3" fmla="*/ 350857 h 1436828"/>
                  <a:gd name="connsiteX4" fmla="*/ 5699197 w 9601200"/>
                  <a:gd name="connsiteY4" fmla="*/ 875790 h 1436828"/>
                  <a:gd name="connsiteX5" fmla="*/ 6510867 w 9601200"/>
                  <a:gd name="connsiteY5" fmla="*/ 562523 h 1436828"/>
                  <a:gd name="connsiteX6" fmla="*/ 7848600 w 9601200"/>
                  <a:gd name="connsiteY6" fmla="*/ 1434590 h 1436828"/>
                  <a:gd name="connsiteX7" fmla="*/ 8686800 w 9601200"/>
                  <a:gd name="connsiteY7" fmla="*/ 257723 h 1436828"/>
                  <a:gd name="connsiteX8" fmla="*/ 9601200 w 9601200"/>
                  <a:gd name="connsiteY8" fmla="*/ 206923 h 1436828"/>
                  <a:gd name="connsiteX0" fmla="*/ 0 w 9601200"/>
                  <a:gd name="connsiteY0" fmla="*/ 607408 h 1447846"/>
                  <a:gd name="connsiteX1" fmla="*/ 1945828 w 9601200"/>
                  <a:gd name="connsiteY1" fmla="*/ 1420208 h 1447846"/>
                  <a:gd name="connsiteX2" fmla="*/ 3463057 w 9601200"/>
                  <a:gd name="connsiteY2" fmla="*/ 48608 h 1447846"/>
                  <a:gd name="connsiteX3" fmla="*/ 4666452 w 9601200"/>
                  <a:gd name="connsiteY3" fmla="*/ 361875 h 1447846"/>
                  <a:gd name="connsiteX4" fmla="*/ 5887911 w 9601200"/>
                  <a:gd name="connsiteY4" fmla="*/ 886808 h 1447846"/>
                  <a:gd name="connsiteX5" fmla="*/ 6510867 w 9601200"/>
                  <a:gd name="connsiteY5" fmla="*/ 573541 h 1447846"/>
                  <a:gd name="connsiteX6" fmla="*/ 7848600 w 9601200"/>
                  <a:gd name="connsiteY6" fmla="*/ 1445608 h 1447846"/>
                  <a:gd name="connsiteX7" fmla="*/ 8686800 w 9601200"/>
                  <a:gd name="connsiteY7" fmla="*/ 268741 h 1447846"/>
                  <a:gd name="connsiteX8" fmla="*/ 9601200 w 9601200"/>
                  <a:gd name="connsiteY8" fmla="*/ 217941 h 1447846"/>
                  <a:gd name="connsiteX0" fmla="*/ 0 w 9601200"/>
                  <a:gd name="connsiteY0" fmla="*/ 607408 h 1447989"/>
                  <a:gd name="connsiteX1" fmla="*/ 1945828 w 9601200"/>
                  <a:gd name="connsiteY1" fmla="*/ 1420208 h 1447989"/>
                  <a:gd name="connsiteX2" fmla="*/ 3463057 w 9601200"/>
                  <a:gd name="connsiteY2" fmla="*/ 48608 h 1447989"/>
                  <a:gd name="connsiteX3" fmla="*/ 4666452 w 9601200"/>
                  <a:gd name="connsiteY3" fmla="*/ 361875 h 1447989"/>
                  <a:gd name="connsiteX4" fmla="*/ 5887911 w 9601200"/>
                  <a:gd name="connsiteY4" fmla="*/ 886808 h 1447989"/>
                  <a:gd name="connsiteX5" fmla="*/ 6755083 w 9601200"/>
                  <a:gd name="connsiteY5" fmla="*/ 582007 h 1447989"/>
                  <a:gd name="connsiteX6" fmla="*/ 7848600 w 9601200"/>
                  <a:gd name="connsiteY6" fmla="*/ 1445608 h 1447989"/>
                  <a:gd name="connsiteX7" fmla="*/ 8686800 w 9601200"/>
                  <a:gd name="connsiteY7" fmla="*/ 268741 h 1447989"/>
                  <a:gd name="connsiteX8" fmla="*/ 9601200 w 9601200"/>
                  <a:gd name="connsiteY8" fmla="*/ 217941 h 1447989"/>
                  <a:gd name="connsiteX0" fmla="*/ 0 w 9601200"/>
                  <a:gd name="connsiteY0" fmla="*/ 607408 h 1447777"/>
                  <a:gd name="connsiteX1" fmla="*/ 1945828 w 9601200"/>
                  <a:gd name="connsiteY1" fmla="*/ 1420208 h 1447777"/>
                  <a:gd name="connsiteX2" fmla="*/ 3463057 w 9601200"/>
                  <a:gd name="connsiteY2" fmla="*/ 48608 h 1447777"/>
                  <a:gd name="connsiteX3" fmla="*/ 4666452 w 9601200"/>
                  <a:gd name="connsiteY3" fmla="*/ 361875 h 1447777"/>
                  <a:gd name="connsiteX4" fmla="*/ 5887911 w 9601200"/>
                  <a:gd name="connsiteY4" fmla="*/ 886808 h 1447777"/>
                  <a:gd name="connsiteX5" fmla="*/ 6755083 w 9601200"/>
                  <a:gd name="connsiteY5" fmla="*/ 582007 h 1447777"/>
                  <a:gd name="connsiteX6" fmla="*/ 7848600 w 9601200"/>
                  <a:gd name="connsiteY6" fmla="*/ 1445608 h 1447777"/>
                  <a:gd name="connsiteX7" fmla="*/ 8686800 w 9601200"/>
                  <a:gd name="connsiteY7" fmla="*/ 268741 h 1447777"/>
                  <a:gd name="connsiteX8" fmla="*/ 9601200 w 9601200"/>
                  <a:gd name="connsiteY8" fmla="*/ 217941 h 1447777"/>
                  <a:gd name="connsiteX0" fmla="*/ 0 w 9601200"/>
                  <a:gd name="connsiteY0" fmla="*/ 606063 h 1446432"/>
                  <a:gd name="connsiteX1" fmla="*/ 1945828 w 9601200"/>
                  <a:gd name="connsiteY1" fmla="*/ 1418863 h 1446432"/>
                  <a:gd name="connsiteX2" fmla="*/ 3463057 w 9601200"/>
                  <a:gd name="connsiteY2" fmla="*/ 47263 h 1446432"/>
                  <a:gd name="connsiteX3" fmla="*/ 4699754 w 9601200"/>
                  <a:gd name="connsiteY3" fmla="*/ 368997 h 1446432"/>
                  <a:gd name="connsiteX4" fmla="*/ 5887911 w 9601200"/>
                  <a:gd name="connsiteY4" fmla="*/ 885463 h 1446432"/>
                  <a:gd name="connsiteX5" fmla="*/ 6755083 w 9601200"/>
                  <a:gd name="connsiteY5" fmla="*/ 580662 h 1446432"/>
                  <a:gd name="connsiteX6" fmla="*/ 7848600 w 9601200"/>
                  <a:gd name="connsiteY6" fmla="*/ 1444263 h 1446432"/>
                  <a:gd name="connsiteX7" fmla="*/ 8686800 w 9601200"/>
                  <a:gd name="connsiteY7" fmla="*/ 267396 h 1446432"/>
                  <a:gd name="connsiteX8" fmla="*/ 9601200 w 9601200"/>
                  <a:gd name="connsiteY8" fmla="*/ 216596 h 1446432"/>
                  <a:gd name="connsiteX0" fmla="*/ 0 w 9601200"/>
                  <a:gd name="connsiteY0" fmla="*/ 591636 h 1432005"/>
                  <a:gd name="connsiteX1" fmla="*/ 1945828 w 9601200"/>
                  <a:gd name="connsiteY1" fmla="*/ 1404436 h 1432005"/>
                  <a:gd name="connsiteX2" fmla="*/ 3463057 w 9601200"/>
                  <a:gd name="connsiteY2" fmla="*/ 32836 h 1432005"/>
                  <a:gd name="connsiteX3" fmla="*/ 4699754 w 9601200"/>
                  <a:gd name="connsiteY3" fmla="*/ 354570 h 1432005"/>
                  <a:gd name="connsiteX4" fmla="*/ 5887911 w 9601200"/>
                  <a:gd name="connsiteY4" fmla="*/ 871036 h 1432005"/>
                  <a:gd name="connsiteX5" fmla="*/ 6755083 w 9601200"/>
                  <a:gd name="connsiteY5" fmla="*/ 566235 h 1432005"/>
                  <a:gd name="connsiteX6" fmla="*/ 7848600 w 9601200"/>
                  <a:gd name="connsiteY6" fmla="*/ 1429836 h 1432005"/>
                  <a:gd name="connsiteX7" fmla="*/ 8686800 w 9601200"/>
                  <a:gd name="connsiteY7" fmla="*/ 252969 h 1432005"/>
                  <a:gd name="connsiteX8" fmla="*/ 9601200 w 9601200"/>
                  <a:gd name="connsiteY8" fmla="*/ 202169 h 1432005"/>
                  <a:gd name="connsiteX0" fmla="*/ 0 w 9601200"/>
                  <a:gd name="connsiteY0" fmla="*/ 591636 h 1432005"/>
                  <a:gd name="connsiteX1" fmla="*/ 1945828 w 9601200"/>
                  <a:gd name="connsiteY1" fmla="*/ 1404436 h 1432005"/>
                  <a:gd name="connsiteX2" fmla="*/ 3463057 w 9601200"/>
                  <a:gd name="connsiteY2" fmla="*/ 32836 h 1432005"/>
                  <a:gd name="connsiteX3" fmla="*/ 4699754 w 9601200"/>
                  <a:gd name="connsiteY3" fmla="*/ 354570 h 1432005"/>
                  <a:gd name="connsiteX4" fmla="*/ 5887911 w 9601200"/>
                  <a:gd name="connsiteY4" fmla="*/ 871036 h 1432005"/>
                  <a:gd name="connsiteX5" fmla="*/ 6755083 w 9601200"/>
                  <a:gd name="connsiteY5" fmla="*/ 566235 h 1432005"/>
                  <a:gd name="connsiteX6" fmla="*/ 7848600 w 9601200"/>
                  <a:gd name="connsiteY6" fmla="*/ 1429836 h 1432005"/>
                  <a:gd name="connsiteX7" fmla="*/ 8686800 w 9601200"/>
                  <a:gd name="connsiteY7" fmla="*/ 252969 h 1432005"/>
                  <a:gd name="connsiteX8" fmla="*/ 9601200 w 9601200"/>
                  <a:gd name="connsiteY8" fmla="*/ 202169 h 1432005"/>
                  <a:gd name="connsiteX0" fmla="*/ 0 w 9601200"/>
                  <a:gd name="connsiteY0" fmla="*/ 591636 h 1432005"/>
                  <a:gd name="connsiteX1" fmla="*/ 1945828 w 9601200"/>
                  <a:gd name="connsiteY1" fmla="*/ 1404436 h 1432005"/>
                  <a:gd name="connsiteX2" fmla="*/ 3463057 w 9601200"/>
                  <a:gd name="connsiteY2" fmla="*/ 32836 h 1432005"/>
                  <a:gd name="connsiteX3" fmla="*/ 4699754 w 9601200"/>
                  <a:gd name="connsiteY3" fmla="*/ 354570 h 1432005"/>
                  <a:gd name="connsiteX4" fmla="*/ 5887911 w 9601200"/>
                  <a:gd name="connsiteY4" fmla="*/ 871036 h 1432005"/>
                  <a:gd name="connsiteX5" fmla="*/ 6755083 w 9601200"/>
                  <a:gd name="connsiteY5" fmla="*/ 566235 h 1432005"/>
                  <a:gd name="connsiteX6" fmla="*/ 7848600 w 9601200"/>
                  <a:gd name="connsiteY6" fmla="*/ 1429836 h 1432005"/>
                  <a:gd name="connsiteX7" fmla="*/ 8686800 w 9601200"/>
                  <a:gd name="connsiteY7" fmla="*/ 252969 h 1432005"/>
                  <a:gd name="connsiteX8" fmla="*/ 9601200 w 9601200"/>
                  <a:gd name="connsiteY8" fmla="*/ 202169 h 1432005"/>
                  <a:gd name="connsiteX0" fmla="*/ 0 w 8686800"/>
                  <a:gd name="connsiteY0" fmla="*/ 591636 h 1432005"/>
                  <a:gd name="connsiteX1" fmla="*/ 1945828 w 8686800"/>
                  <a:gd name="connsiteY1" fmla="*/ 1404436 h 1432005"/>
                  <a:gd name="connsiteX2" fmla="*/ 3463057 w 8686800"/>
                  <a:gd name="connsiteY2" fmla="*/ 32836 h 1432005"/>
                  <a:gd name="connsiteX3" fmla="*/ 4699754 w 8686800"/>
                  <a:gd name="connsiteY3" fmla="*/ 354570 h 1432005"/>
                  <a:gd name="connsiteX4" fmla="*/ 5887911 w 8686800"/>
                  <a:gd name="connsiteY4" fmla="*/ 871036 h 1432005"/>
                  <a:gd name="connsiteX5" fmla="*/ 6755083 w 8686800"/>
                  <a:gd name="connsiteY5" fmla="*/ 566235 h 1432005"/>
                  <a:gd name="connsiteX6" fmla="*/ 7848600 w 8686800"/>
                  <a:gd name="connsiteY6" fmla="*/ 1429836 h 1432005"/>
                  <a:gd name="connsiteX7" fmla="*/ 8686800 w 8686800"/>
                  <a:gd name="connsiteY7" fmla="*/ 252969 h 1432005"/>
                  <a:gd name="connsiteX0" fmla="*/ 0 w 7848600"/>
                  <a:gd name="connsiteY0" fmla="*/ 591636 h 1432005"/>
                  <a:gd name="connsiteX1" fmla="*/ 1945828 w 7848600"/>
                  <a:gd name="connsiteY1" fmla="*/ 1404436 h 1432005"/>
                  <a:gd name="connsiteX2" fmla="*/ 3463057 w 7848600"/>
                  <a:gd name="connsiteY2" fmla="*/ 32836 h 1432005"/>
                  <a:gd name="connsiteX3" fmla="*/ 4699754 w 7848600"/>
                  <a:gd name="connsiteY3" fmla="*/ 354570 h 1432005"/>
                  <a:gd name="connsiteX4" fmla="*/ 5887911 w 7848600"/>
                  <a:gd name="connsiteY4" fmla="*/ 871036 h 1432005"/>
                  <a:gd name="connsiteX5" fmla="*/ 6755083 w 7848600"/>
                  <a:gd name="connsiteY5" fmla="*/ 566235 h 1432005"/>
                  <a:gd name="connsiteX6" fmla="*/ 7848600 w 7848600"/>
                  <a:gd name="connsiteY6" fmla="*/ 1429836 h 1432005"/>
                  <a:gd name="connsiteX0" fmla="*/ 0 w 7848600"/>
                  <a:gd name="connsiteY0" fmla="*/ 591636 h 1432005"/>
                  <a:gd name="connsiteX1" fmla="*/ 1945828 w 7848600"/>
                  <a:gd name="connsiteY1" fmla="*/ 1404436 h 1432005"/>
                  <a:gd name="connsiteX2" fmla="*/ 3463057 w 7848600"/>
                  <a:gd name="connsiteY2" fmla="*/ 32836 h 1432005"/>
                  <a:gd name="connsiteX3" fmla="*/ 4699754 w 7848600"/>
                  <a:gd name="connsiteY3" fmla="*/ 354570 h 1432005"/>
                  <a:gd name="connsiteX4" fmla="*/ 5887911 w 7848600"/>
                  <a:gd name="connsiteY4" fmla="*/ 871036 h 1432005"/>
                  <a:gd name="connsiteX5" fmla="*/ 6755083 w 7848600"/>
                  <a:gd name="connsiteY5" fmla="*/ 566235 h 1432005"/>
                  <a:gd name="connsiteX6" fmla="*/ 7848600 w 7848600"/>
                  <a:gd name="connsiteY6" fmla="*/ 1429836 h 1432005"/>
                  <a:gd name="connsiteX0" fmla="*/ 0 w 7848600"/>
                  <a:gd name="connsiteY0" fmla="*/ 572845 h 1413214"/>
                  <a:gd name="connsiteX1" fmla="*/ 1379692 w 7848600"/>
                  <a:gd name="connsiteY1" fmla="*/ 962312 h 1413214"/>
                  <a:gd name="connsiteX2" fmla="*/ 3463057 w 7848600"/>
                  <a:gd name="connsiteY2" fmla="*/ 14045 h 1413214"/>
                  <a:gd name="connsiteX3" fmla="*/ 4699754 w 7848600"/>
                  <a:gd name="connsiteY3" fmla="*/ 335779 h 1413214"/>
                  <a:gd name="connsiteX4" fmla="*/ 5887911 w 7848600"/>
                  <a:gd name="connsiteY4" fmla="*/ 852245 h 1413214"/>
                  <a:gd name="connsiteX5" fmla="*/ 6755083 w 7848600"/>
                  <a:gd name="connsiteY5" fmla="*/ 547444 h 1413214"/>
                  <a:gd name="connsiteX6" fmla="*/ 7848600 w 7848600"/>
                  <a:gd name="connsiteY6" fmla="*/ 1411045 h 1413214"/>
                  <a:gd name="connsiteX0" fmla="*/ 0 w 7848600"/>
                  <a:gd name="connsiteY0" fmla="*/ 572845 h 1413214"/>
                  <a:gd name="connsiteX1" fmla="*/ 1379692 w 7848600"/>
                  <a:gd name="connsiteY1" fmla="*/ 962312 h 1413214"/>
                  <a:gd name="connsiteX2" fmla="*/ 3463057 w 7848600"/>
                  <a:gd name="connsiteY2" fmla="*/ 14045 h 1413214"/>
                  <a:gd name="connsiteX3" fmla="*/ 4699754 w 7848600"/>
                  <a:gd name="connsiteY3" fmla="*/ 335779 h 1413214"/>
                  <a:gd name="connsiteX4" fmla="*/ 5887911 w 7848600"/>
                  <a:gd name="connsiteY4" fmla="*/ 852245 h 1413214"/>
                  <a:gd name="connsiteX5" fmla="*/ 6755083 w 7848600"/>
                  <a:gd name="connsiteY5" fmla="*/ 547444 h 1413214"/>
                  <a:gd name="connsiteX6" fmla="*/ 7848600 w 7848600"/>
                  <a:gd name="connsiteY6" fmla="*/ 1411045 h 1413214"/>
                  <a:gd name="connsiteX0" fmla="*/ 0 w 7848600"/>
                  <a:gd name="connsiteY0" fmla="*/ 589269 h 1429638"/>
                  <a:gd name="connsiteX1" fmla="*/ 1379692 w 7848600"/>
                  <a:gd name="connsiteY1" fmla="*/ 978736 h 1429638"/>
                  <a:gd name="connsiteX2" fmla="*/ 3096733 w 7848600"/>
                  <a:gd name="connsiteY2" fmla="*/ 22002 h 1429638"/>
                  <a:gd name="connsiteX3" fmla="*/ 4699754 w 7848600"/>
                  <a:gd name="connsiteY3" fmla="*/ 352203 h 1429638"/>
                  <a:gd name="connsiteX4" fmla="*/ 5887911 w 7848600"/>
                  <a:gd name="connsiteY4" fmla="*/ 868669 h 1429638"/>
                  <a:gd name="connsiteX5" fmla="*/ 6755083 w 7848600"/>
                  <a:gd name="connsiteY5" fmla="*/ 563868 h 1429638"/>
                  <a:gd name="connsiteX6" fmla="*/ 7848600 w 7848600"/>
                  <a:gd name="connsiteY6" fmla="*/ 1427469 h 1429638"/>
                  <a:gd name="connsiteX0" fmla="*/ 0 w 7848600"/>
                  <a:gd name="connsiteY0" fmla="*/ 588820 h 1429189"/>
                  <a:gd name="connsiteX1" fmla="*/ 1501799 w 7848600"/>
                  <a:gd name="connsiteY1" fmla="*/ 969820 h 1429189"/>
                  <a:gd name="connsiteX2" fmla="*/ 3096733 w 7848600"/>
                  <a:gd name="connsiteY2" fmla="*/ 21553 h 1429189"/>
                  <a:gd name="connsiteX3" fmla="*/ 4699754 w 7848600"/>
                  <a:gd name="connsiteY3" fmla="*/ 351754 h 1429189"/>
                  <a:gd name="connsiteX4" fmla="*/ 5887911 w 7848600"/>
                  <a:gd name="connsiteY4" fmla="*/ 868220 h 1429189"/>
                  <a:gd name="connsiteX5" fmla="*/ 6755083 w 7848600"/>
                  <a:gd name="connsiteY5" fmla="*/ 563419 h 1429189"/>
                  <a:gd name="connsiteX6" fmla="*/ 7848600 w 7848600"/>
                  <a:gd name="connsiteY6" fmla="*/ 1427020 h 1429189"/>
                  <a:gd name="connsiteX0" fmla="*/ 0 w 7848600"/>
                  <a:gd name="connsiteY0" fmla="*/ 592851 h 1433220"/>
                  <a:gd name="connsiteX1" fmla="*/ 1501799 w 7848600"/>
                  <a:gd name="connsiteY1" fmla="*/ 973851 h 1433220"/>
                  <a:gd name="connsiteX2" fmla="*/ 3096733 w 7848600"/>
                  <a:gd name="connsiteY2" fmla="*/ 25584 h 1433220"/>
                  <a:gd name="connsiteX3" fmla="*/ 4588747 w 7848600"/>
                  <a:gd name="connsiteY3" fmla="*/ 321919 h 1433220"/>
                  <a:gd name="connsiteX4" fmla="*/ 5887911 w 7848600"/>
                  <a:gd name="connsiteY4" fmla="*/ 872251 h 1433220"/>
                  <a:gd name="connsiteX5" fmla="*/ 6755083 w 7848600"/>
                  <a:gd name="connsiteY5" fmla="*/ 567450 h 1433220"/>
                  <a:gd name="connsiteX6" fmla="*/ 7848600 w 7848600"/>
                  <a:gd name="connsiteY6" fmla="*/ 1431051 h 1433220"/>
                  <a:gd name="connsiteX0" fmla="*/ 0 w 7848600"/>
                  <a:gd name="connsiteY0" fmla="*/ 584516 h 1424885"/>
                  <a:gd name="connsiteX1" fmla="*/ 1501799 w 7848600"/>
                  <a:gd name="connsiteY1" fmla="*/ 965516 h 1424885"/>
                  <a:gd name="connsiteX2" fmla="*/ 3096733 w 7848600"/>
                  <a:gd name="connsiteY2" fmla="*/ 17249 h 1424885"/>
                  <a:gd name="connsiteX3" fmla="*/ 4588747 w 7848600"/>
                  <a:gd name="connsiteY3" fmla="*/ 313584 h 1424885"/>
                  <a:gd name="connsiteX4" fmla="*/ 5887911 w 7848600"/>
                  <a:gd name="connsiteY4" fmla="*/ 863916 h 1424885"/>
                  <a:gd name="connsiteX5" fmla="*/ 6755083 w 7848600"/>
                  <a:gd name="connsiteY5" fmla="*/ 559115 h 1424885"/>
                  <a:gd name="connsiteX6" fmla="*/ 7848600 w 7848600"/>
                  <a:gd name="connsiteY6" fmla="*/ 1422716 h 1424885"/>
                  <a:gd name="connsiteX0" fmla="*/ 0 w 7848600"/>
                  <a:gd name="connsiteY0" fmla="*/ 592384 h 1432984"/>
                  <a:gd name="connsiteX1" fmla="*/ 1501799 w 7848600"/>
                  <a:gd name="connsiteY1" fmla="*/ 973384 h 1432984"/>
                  <a:gd name="connsiteX2" fmla="*/ 3096733 w 7848600"/>
                  <a:gd name="connsiteY2" fmla="*/ 25117 h 1432984"/>
                  <a:gd name="connsiteX3" fmla="*/ 4588747 w 7848600"/>
                  <a:gd name="connsiteY3" fmla="*/ 321452 h 1432984"/>
                  <a:gd name="connsiteX4" fmla="*/ 6098826 w 7848600"/>
                  <a:gd name="connsiteY4" fmla="*/ 829451 h 1432984"/>
                  <a:gd name="connsiteX5" fmla="*/ 6755083 w 7848600"/>
                  <a:gd name="connsiteY5" fmla="*/ 566983 h 1432984"/>
                  <a:gd name="connsiteX6" fmla="*/ 7848600 w 7848600"/>
                  <a:gd name="connsiteY6" fmla="*/ 1430584 h 1432984"/>
                  <a:gd name="connsiteX0" fmla="*/ 0 w 7848600"/>
                  <a:gd name="connsiteY0" fmla="*/ 592384 h 1432984"/>
                  <a:gd name="connsiteX1" fmla="*/ 1501799 w 7848600"/>
                  <a:gd name="connsiteY1" fmla="*/ 973384 h 1432984"/>
                  <a:gd name="connsiteX2" fmla="*/ 3096733 w 7848600"/>
                  <a:gd name="connsiteY2" fmla="*/ 25117 h 1432984"/>
                  <a:gd name="connsiteX3" fmla="*/ 4588747 w 7848600"/>
                  <a:gd name="connsiteY3" fmla="*/ 321452 h 1432984"/>
                  <a:gd name="connsiteX4" fmla="*/ 6098826 w 7848600"/>
                  <a:gd name="connsiteY4" fmla="*/ 829451 h 1432984"/>
                  <a:gd name="connsiteX5" fmla="*/ 6755083 w 7848600"/>
                  <a:gd name="connsiteY5" fmla="*/ 566983 h 1432984"/>
                  <a:gd name="connsiteX6" fmla="*/ 7848600 w 7848600"/>
                  <a:gd name="connsiteY6" fmla="*/ 1430584 h 1432984"/>
                  <a:gd name="connsiteX0" fmla="*/ 0 w 7848600"/>
                  <a:gd name="connsiteY0" fmla="*/ 586377 h 1426977"/>
                  <a:gd name="connsiteX1" fmla="*/ 1501799 w 7848600"/>
                  <a:gd name="connsiteY1" fmla="*/ 967377 h 1426977"/>
                  <a:gd name="connsiteX2" fmla="*/ 3096733 w 7848600"/>
                  <a:gd name="connsiteY2" fmla="*/ 19110 h 1426977"/>
                  <a:gd name="connsiteX3" fmla="*/ 4588747 w 7848600"/>
                  <a:gd name="connsiteY3" fmla="*/ 315445 h 1426977"/>
                  <a:gd name="connsiteX4" fmla="*/ 6098826 w 7848600"/>
                  <a:gd name="connsiteY4" fmla="*/ 823444 h 1426977"/>
                  <a:gd name="connsiteX5" fmla="*/ 6755083 w 7848600"/>
                  <a:gd name="connsiteY5" fmla="*/ 560976 h 1426977"/>
                  <a:gd name="connsiteX6" fmla="*/ 7848600 w 7848600"/>
                  <a:gd name="connsiteY6" fmla="*/ 1424577 h 1426977"/>
                  <a:gd name="connsiteX0" fmla="*/ 0 w 7848600"/>
                  <a:gd name="connsiteY0" fmla="*/ 586377 h 1426455"/>
                  <a:gd name="connsiteX1" fmla="*/ 1501799 w 7848600"/>
                  <a:gd name="connsiteY1" fmla="*/ 967377 h 1426455"/>
                  <a:gd name="connsiteX2" fmla="*/ 3096733 w 7848600"/>
                  <a:gd name="connsiteY2" fmla="*/ 19110 h 1426455"/>
                  <a:gd name="connsiteX3" fmla="*/ 4588747 w 7848600"/>
                  <a:gd name="connsiteY3" fmla="*/ 315445 h 1426455"/>
                  <a:gd name="connsiteX4" fmla="*/ 6098826 w 7848600"/>
                  <a:gd name="connsiteY4" fmla="*/ 823444 h 1426455"/>
                  <a:gd name="connsiteX5" fmla="*/ 7654240 w 7848600"/>
                  <a:gd name="connsiteY5" fmla="*/ 323910 h 1426455"/>
                  <a:gd name="connsiteX6" fmla="*/ 7848600 w 7848600"/>
                  <a:gd name="connsiteY6" fmla="*/ 1424577 h 1426455"/>
                  <a:gd name="connsiteX0" fmla="*/ 0 w 9524805"/>
                  <a:gd name="connsiteY0" fmla="*/ 956734 h 1386915"/>
                  <a:gd name="connsiteX1" fmla="*/ 1501799 w 9524805"/>
                  <a:gd name="connsiteY1" fmla="*/ 1337734 h 1386915"/>
                  <a:gd name="connsiteX2" fmla="*/ 3096733 w 9524805"/>
                  <a:gd name="connsiteY2" fmla="*/ 389467 h 1386915"/>
                  <a:gd name="connsiteX3" fmla="*/ 4588747 w 9524805"/>
                  <a:gd name="connsiteY3" fmla="*/ 685802 h 1386915"/>
                  <a:gd name="connsiteX4" fmla="*/ 6098826 w 9524805"/>
                  <a:gd name="connsiteY4" fmla="*/ 1193801 h 1386915"/>
                  <a:gd name="connsiteX5" fmla="*/ 7654240 w 9524805"/>
                  <a:gd name="connsiteY5" fmla="*/ 694267 h 1386915"/>
                  <a:gd name="connsiteX6" fmla="*/ 9524805 w 9524805"/>
                  <a:gd name="connsiteY6" fmla="*/ 0 h 1386915"/>
                  <a:gd name="connsiteX0" fmla="*/ 0 w 9524805"/>
                  <a:gd name="connsiteY0" fmla="*/ 956734 h 1422404"/>
                  <a:gd name="connsiteX1" fmla="*/ 1501799 w 9524805"/>
                  <a:gd name="connsiteY1" fmla="*/ 1337734 h 1422404"/>
                  <a:gd name="connsiteX2" fmla="*/ 3096733 w 9524805"/>
                  <a:gd name="connsiteY2" fmla="*/ 389467 h 1422404"/>
                  <a:gd name="connsiteX3" fmla="*/ 4588747 w 9524805"/>
                  <a:gd name="connsiteY3" fmla="*/ 685802 h 1422404"/>
                  <a:gd name="connsiteX4" fmla="*/ 6076624 w 9524805"/>
                  <a:gd name="connsiteY4" fmla="*/ 1422401 h 1422404"/>
                  <a:gd name="connsiteX5" fmla="*/ 7654240 w 9524805"/>
                  <a:gd name="connsiteY5" fmla="*/ 694267 h 1422404"/>
                  <a:gd name="connsiteX6" fmla="*/ 9524805 w 9524805"/>
                  <a:gd name="connsiteY6" fmla="*/ 0 h 1422404"/>
                  <a:gd name="connsiteX0" fmla="*/ 0 w 9524805"/>
                  <a:gd name="connsiteY0" fmla="*/ 956734 h 1422403"/>
                  <a:gd name="connsiteX1" fmla="*/ 1501799 w 9524805"/>
                  <a:gd name="connsiteY1" fmla="*/ 1337734 h 1422403"/>
                  <a:gd name="connsiteX2" fmla="*/ 3096733 w 9524805"/>
                  <a:gd name="connsiteY2" fmla="*/ 389467 h 1422403"/>
                  <a:gd name="connsiteX3" fmla="*/ 4588747 w 9524805"/>
                  <a:gd name="connsiteY3" fmla="*/ 685802 h 1422403"/>
                  <a:gd name="connsiteX4" fmla="*/ 6076624 w 9524805"/>
                  <a:gd name="connsiteY4" fmla="*/ 1422401 h 1422403"/>
                  <a:gd name="connsiteX5" fmla="*/ 7654240 w 9524805"/>
                  <a:gd name="connsiteY5" fmla="*/ 694267 h 1422403"/>
                  <a:gd name="connsiteX6" fmla="*/ 9524805 w 9524805"/>
                  <a:gd name="connsiteY6" fmla="*/ 0 h 1422403"/>
                  <a:gd name="connsiteX0" fmla="*/ 0 w 9524805"/>
                  <a:gd name="connsiteY0" fmla="*/ 956734 h 1425164"/>
                  <a:gd name="connsiteX1" fmla="*/ 1501799 w 9524805"/>
                  <a:gd name="connsiteY1" fmla="*/ 1337734 h 1425164"/>
                  <a:gd name="connsiteX2" fmla="*/ 3096733 w 9524805"/>
                  <a:gd name="connsiteY2" fmla="*/ 389467 h 1425164"/>
                  <a:gd name="connsiteX3" fmla="*/ 4566547 w 9524805"/>
                  <a:gd name="connsiteY3" fmla="*/ 922869 h 1425164"/>
                  <a:gd name="connsiteX4" fmla="*/ 6076624 w 9524805"/>
                  <a:gd name="connsiteY4" fmla="*/ 1422401 h 1425164"/>
                  <a:gd name="connsiteX5" fmla="*/ 7654240 w 9524805"/>
                  <a:gd name="connsiteY5" fmla="*/ 694267 h 1425164"/>
                  <a:gd name="connsiteX6" fmla="*/ 9524805 w 9524805"/>
                  <a:gd name="connsiteY6" fmla="*/ 0 h 1425164"/>
                  <a:gd name="connsiteX0" fmla="*/ 0 w 9524805"/>
                  <a:gd name="connsiteY0" fmla="*/ 956734 h 1424315"/>
                  <a:gd name="connsiteX1" fmla="*/ 1501799 w 9524805"/>
                  <a:gd name="connsiteY1" fmla="*/ 1337734 h 1424315"/>
                  <a:gd name="connsiteX2" fmla="*/ 3096733 w 9524805"/>
                  <a:gd name="connsiteY2" fmla="*/ 389467 h 1424315"/>
                  <a:gd name="connsiteX3" fmla="*/ 4566547 w 9524805"/>
                  <a:gd name="connsiteY3" fmla="*/ 922869 h 1424315"/>
                  <a:gd name="connsiteX4" fmla="*/ 6076624 w 9524805"/>
                  <a:gd name="connsiteY4" fmla="*/ 1422401 h 1424315"/>
                  <a:gd name="connsiteX5" fmla="*/ 7654240 w 9524805"/>
                  <a:gd name="connsiteY5" fmla="*/ 694267 h 1424315"/>
                  <a:gd name="connsiteX6" fmla="*/ 9524805 w 9524805"/>
                  <a:gd name="connsiteY6" fmla="*/ 0 h 1424315"/>
                  <a:gd name="connsiteX0" fmla="*/ 0 w 9524805"/>
                  <a:gd name="connsiteY0" fmla="*/ 677334 h 1424315"/>
                  <a:gd name="connsiteX1" fmla="*/ 1501799 w 9524805"/>
                  <a:gd name="connsiteY1" fmla="*/ 1337734 h 1424315"/>
                  <a:gd name="connsiteX2" fmla="*/ 3096733 w 9524805"/>
                  <a:gd name="connsiteY2" fmla="*/ 389467 h 1424315"/>
                  <a:gd name="connsiteX3" fmla="*/ 4566547 w 9524805"/>
                  <a:gd name="connsiteY3" fmla="*/ 922869 h 1424315"/>
                  <a:gd name="connsiteX4" fmla="*/ 6076624 w 9524805"/>
                  <a:gd name="connsiteY4" fmla="*/ 1422401 h 1424315"/>
                  <a:gd name="connsiteX5" fmla="*/ 7654240 w 9524805"/>
                  <a:gd name="connsiteY5" fmla="*/ 694267 h 1424315"/>
                  <a:gd name="connsiteX6" fmla="*/ 9524805 w 9524805"/>
                  <a:gd name="connsiteY6" fmla="*/ 0 h 1424315"/>
                  <a:gd name="connsiteX0" fmla="*/ 0 w 9524805"/>
                  <a:gd name="connsiteY0" fmla="*/ 677334 h 1424315"/>
                  <a:gd name="connsiteX1" fmla="*/ 1546201 w 9524805"/>
                  <a:gd name="connsiteY1" fmla="*/ 1354667 h 1424315"/>
                  <a:gd name="connsiteX2" fmla="*/ 3096733 w 9524805"/>
                  <a:gd name="connsiteY2" fmla="*/ 389467 h 1424315"/>
                  <a:gd name="connsiteX3" fmla="*/ 4566547 w 9524805"/>
                  <a:gd name="connsiteY3" fmla="*/ 922869 h 1424315"/>
                  <a:gd name="connsiteX4" fmla="*/ 6076624 w 9524805"/>
                  <a:gd name="connsiteY4" fmla="*/ 1422401 h 1424315"/>
                  <a:gd name="connsiteX5" fmla="*/ 7654240 w 9524805"/>
                  <a:gd name="connsiteY5" fmla="*/ 694267 h 1424315"/>
                  <a:gd name="connsiteX6" fmla="*/ 9524805 w 9524805"/>
                  <a:gd name="connsiteY6" fmla="*/ 0 h 1424315"/>
                  <a:gd name="connsiteX0" fmla="*/ 0 w 9524805"/>
                  <a:gd name="connsiteY0" fmla="*/ 677334 h 1424315"/>
                  <a:gd name="connsiteX1" fmla="*/ 1546201 w 9524805"/>
                  <a:gd name="connsiteY1" fmla="*/ 1354667 h 1424315"/>
                  <a:gd name="connsiteX2" fmla="*/ 3096733 w 9524805"/>
                  <a:gd name="connsiteY2" fmla="*/ 389467 h 1424315"/>
                  <a:gd name="connsiteX3" fmla="*/ 4566547 w 9524805"/>
                  <a:gd name="connsiteY3" fmla="*/ 922869 h 1424315"/>
                  <a:gd name="connsiteX4" fmla="*/ 6076624 w 9524805"/>
                  <a:gd name="connsiteY4" fmla="*/ 1422401 h 1424315"/>
                  <a:gd name="connsiteX5" fmla="*/ 7654240 w 9524805"/>
                  <a:gd name="connsiteY5" fmla="*/ 694267 h 1424315"/>
                  <a:gd name="connsiteX6" fmla="*/ 9524805 w 9524805"/>
                  <a:gd name="connsiteY6" fmla="*/ 0 h 1424315"/>
                  <a:gd name="connsiteX0" fmla="*/ 0 w 9524805"/>
                  <a:gd name="connsiteY0" fmla="*/ 677334 h 1424315"/>
                  <a:gd name="connsiteX1" fmla="*/ 1546201 w 9524805"/>
                  <a:gd name="connsiteY1" fmla="*/ 1354667 h 1424315"/>
                  <a:gd name="connsiteX2" fmla="*/ 3096733 w 9524805"/>
                  <a:gd name="connsiteY2" fmla="*/ 389467 h 1424315"/>
                  <a:gd name="connsiteX3" fmla="*/ 4566547 w 9524805"/>
                  <a:gd name="connsiteY3" fmla="*/ 922869 h 1424315"/>
                  <a:gd name="connsiteX4" fmla="*/ 6076624 w 9524805"/>
                  <a:gd name="connsiteY4" fmla="*/ 1422401 h 1424315"/>
                  <a:gd name="connsiteX5" fmla="*/ 7654240 w 9524805"/>
                  <a:gd name="connsiteY5" fmla="*/ 694267 h 1424315"/>
                  <a:gd name="connsiteX6" fmla="*/ 9524805 w 9524805"/>
                  <a:gd name="connsiteY6" fmla="*/ 0 h 1424315"/>
                  <a:gd name="connsiteX0" fmla="*/ 0 w 9524805"/>
                  <a:gd name="connsiteY0" fmla="*/ 677334 h 1422401"/>
                  <a:gd name="connsiteX1" fmla="*/ 1546201 w 9524805"/>
                  <a:gd name="connsiteY1" fmla="*/ 1354667 h 1422401"/>
                  <a:gd name="connsiteX2" fmla="*/ 3096733 w 9524805"/>
                  <a:gd name="connsiteY2" fmla="*/ 389467 h 1422401"/>
                  <a:gd name="connsiteX3" fmla="*/ 4588748 w 9524805"/>
                  <a:gd name="connsiteY3" fmla="*/ 694269 h 1422401"/>
                  <a:gd name="connsiteX4" fmla="*/ 6076624 w 9524805"/>
                  <a:gd name="connsiteY4" fmla="*/ 1422401 h 1422401"/>
                  <a:gd name="connsiteX5" fmla="*/ 7654240 w 9524805"/>
                  <a:gd name="connsiteY5" fmla="*/ 694267 h 1422401"/>
                  <a:gd name="connsiteX6" fmla="*/ 9524805 w 9524805"/>
                  <a:gd name="connsiteY6" fmla="*/ 0 h 1422401"/>
                  <a:gd name="connsiteX0" fmla="*/ 0 w 9524805"/>
                  <a:gd name="connsiteY0" fmla="*/ 677334 h 1422401"/>
                  <a:gd name="connsiteX1" fmla="*/ 1546201 w 9524805"/>
                  <a:gd name="connsiteY1" fmla="*/ 1354667 h 1422401"/>
                  <a:gd name="connsiteX2" fmla="*/ 3096733 w 9524805"/>
                  <a:gd name="connsiteY2" fmla="*/ 389467 h 1422401"/>
                  <a:gd name="connsiteX3" fmla="*/ 4588748 w 9524805"/>
                  <a:gd name="connsiteY3" fmla="*/ 694269 h 1422401"/>
                  <a:gd name="connsiteX4" fmla="*/ 6076624 w 9524805"/>
                  <a:gd name="connsiteY4" fmla="*/ 1422401 h 1422401"/>
                  <a:gd name="connsiteX5" fmla="*/ 7654240 w 9524805"/>
                  <a:gd name="connsiteY5" fmla="*/ 694267 h 1422401"/>
                  <a:gd name="connsiteX6" fmla="*/ 9524805 w 9524805"/>
                  <a:gd name="connsiteY6" fmla="*/ 0 h 1422401"/>
                  <a:gd name="connsiteX0" fmla="*/ 0 w 9524805"/>
                  <a:gd name="connsiteY0" fmla="*/ 677334 h 1422401"/>
                  <a:gd name="connsiteX1" fmla="*/ 1546201 w 9524805"/>
                  <a:gd name="connsiteY1" fmla="*/ 1354667 h 1422401"/>
                  <a:gd name="connsiteX2" fmla="*/ 3096733 w 9524805"/>
                  <a:gd name="connsiteY2" fmla="*/ 389467 h 1422401"/>
                  <a:gd name="connsiteX3" fmla="*/ 4588748 w 9524805"/>
                  <a:gd name="connsiteY3" fmla="*/ 694269 h 1422401"/>
                  <a:gd name="connsiteX4" fmla="*/ 6087724 w 9524805"/>
                  <a:gd name="connsiteY4" fmla="*/ 1422401 h 1422401"/>
                  <a:gd name="connsiteX5" fmla="*/ 7654240 w 9524805"/>
                  <a:gd name="connsiteY5" fmla="*/ 694267 h 1422401"/>
                  <a:gd name="connsiteX6" fmla="*/ 9524805 w 9524805"/>
                  <a:gd name="connsiteY6" fmla="*/ 0 h 1422401"/>
                  <a:gd name="connsiteX0" fmla="*/ 0 w 9524805"/>
                  <a:gd name="connsiteY0" fmla="*/ 677334 h 1422401"/>
                  <a:gd name="connsiteX1" fmla="*/ 1546201 w 9524805"/>
                  <a:gd name="connsiteY1" fmla="*/ 1354667 h 1422401"/>
                  <a:gd name="connsiteX2" fmla="*/ 3096733 w 9524805"/>
                  <a:gd name="connsiteY2" fmla="*/ 389467 h 1422401"/>
                  <a:gd name="connsiteX3" fmla="*/ 4588748 w 9524805"/>
                  <a:gd name="connsiteY3" fmla="*/ 694269 h 1422401"/>
                  <a:gd name="connsiteX4" fmla="*/ 6087724 w 9524805"/>
                  <a:gd name="connsiteY4" fmla="*/ 1422401 h 1422401"/>
                  <a:gd name="connsiteX5" fmla="*/ 7654240 w 9524805"/>
                  <a:gd name="connsiteY5" fmla="*/ 694267 h 1422401"/>
                  <a:gd name="connsiteX6" fmla="*/ 9524805 w 9524805"/>
                  <a:gd name="connsiteY6" fmla="*/ 0 h 1422401"/>
                  <a:gd name="connsiteX0" fmla="*/ 0 w 9524805"/>
                  <a:gd name="connsiteY0" fmla="*/ 677334 h 1422401"/>
                  <a:gd name="connsiteX1" fmla="*/ 1546201 w 9524805"/>
                  <a:gd name="connsiteY1" fmla="*/ 1354667 h 1422401"/>
                  <a:gd name="connsiteX2" fmla="*/ 3096733 w 9524805"/>
                  <a:gd name="connsiteY2" fmla="*/ 389467 h 1422401"/>
                  <a:gd name="connsiteX3" fmla="*/ 4588748 w 9524805"/>
                  <a:gd name="connsiteY3" fmla="*/ 694269 h 1422401"/>
                  <a:gd name="connsiteX4" fmla="*/ 6087724 w 9524805"/>
                  <a:gd name="connsiteY4" fmla="*/ 1422401 h 1422401"/>
                  <a:gd name="connsiteX5" fmla="*/ 7654240 w 9524805"/>
                  <a:gd name="connsiteY5" fmla="*/ 694267 h 1422401"/>
                  <a:gd name="connsiteX6" fmla="*/ 9524805 w 9524805"/>
                  <a:gd name="connsiteY6" fmla="*/ 0 h 1422401"/>
                  <a:gd name="connsiteX0" fmla="*/ 0 w 9524805"/>
                  <a:gd name="connsiteY0" fmla="*/ 677334 h 1430867"/>
                  <a:gd name="connsiteX1" fmla="*/ 1546201 w 9524805"/>
                  <a:gd name="connsiteY1" fmla="*/ 1354667 h 1430867"/>
                  <a:gd name="connsiteX2" fmla="*/ 3096733 w 9524805"/>
                  <a:gd name="connsiteY2" fmla="*/ 389467 h 1430867"/>
                  <a:gd name="connsiteX3" fmla="*/ 4588748 w 9524805"/>
                  <a:gd name="connsiteY3" fmla="*/ 694269 h 1430867"/>
                  <a:gd name="connsiteX4" fmla="*/ 6132126 w 9524805"/>
                  <a:gd name="connsiteY4" fmla="*/ 1430867 h 1430867"/>
                  <a:gd name="connsiteX5" fmla="*/ 7654240 w 9524805"/>
                  <a:gd name="connsiteY5" fmla="*/ 694267 h 1430867"/>
                  <a:gd name="connsiteX6" fmla="*/ 9524805 w 9524805"/>
                  <a:gd name="connsiteY6" fmla="*/ 0 h 1430867"/>
                  <a:gd name="connsiteX0" fmla="*/ 0 w 9524805"/>
                  <a:gd name="connsiteY0" fmla="*/ 678201 h 1431734"/>
                  <a:gd name="connsiteX1" fmla="*/ 1546201 w 9524805"/>
                  <a:gd name="connsiteY1" fmla="*/ 1355534 h 1431734"/>
                  <a:gd name="connsiteX2" fmla="*/ 3096733 w 9524805"/>
                  <a:gd name="connsiteY2" fmla="*/ 390334 h 1431734"/>
                  <a:gd name="connsiteX3" fmla="*/ 4588748 w 9524805"/>
                  <a:gd name="connsiteY3" fmla="*/ 695136 h 1431734"/>
                  <a:gd name="connsiteX4" fmla="*/ 6132126 w 9524805"/>
                  <a:gd name="connsiteY4" fmla="*/ 1431734 h 1431734"/>
                  <a:gd name="connsiteX5" fmla="*/ 7654240 w 9524805"/>
                  <a:gd name="connsiteY5" fmla="*/ 695134 h 1431734"/>
                  <a:gd name="connsiteX6" fmla="*/ 9524805 w 9524805"/>
                  <a:gd name="connsiteY6" fmla="*/ 867 h 1431734"/>
                  <a:gd name="connsiteX0" fmla="*/ 0 w 9524805"/>
                  <a:gd name="connsiteY0" fmla="*/ 677937 h 1431470"/>
                  <a:gd name="connsiteX1" fmla="*/ 1546201 w 9524805"/>
                  <a:gd name="connsiteY1" fmla="*/ 1355270 h 1431470"/>
                  <a:gd name="connsiteX2" fmla="*/ 3096733 w 9524805"/>
                  <a:gd name="connsiteY2" fmla="*/ 390070 h 1431470"/>
                  <a:gd name="connsiteX3" fmla="*/ 4588748 w 9524805"/>
                  <a:gd name="connsiteY3" fmla="*/ 694872 h 1431470"/>
                  <a:gd name="connsiteX4" fmla="*/ 6132126 w 9524805"/>
                  <a:gd name="connsiteY4" fmla="*/ 1431470 h 1431470"/>
                  <a:gd name="connsiteX5" fmla="*/ 7654240 w 9524805"/>
                  <a:gd name="connsiteY5" fmla="*/ 694870 h 1431470"/>
                  <a:gd name="connsiteX6" fmla="*/ 9524805 w 9524805"/>
                  <a:gd name="connsiteY6" fmla="*/ 603 h 1431470"/>
                  <a:gd name="connsiteX0" fmla="*/ 0 w 9524805"/>
                  <a:gd name="connsiteY0" fmla="*/ 677937 h 1431470"/>
                  <a:gd name="connsiteX1" fmla="*/ 1546201 w 9524805"/>
                  <a:gd name="connsiteY1" fmla="*/ 1355270 h 1431470"/>
                  <a:gd name="connsiteX2" fmla="*/ 3096733 w 9524805"/>
                  <a:gd name="connsiteY2" fmla="*/ 390070 h 1431470"/>
                  <a:gd name="connsiteX3" fmla="*/ 4588748 w 9524805"/>
                  <a:gd name="connsiteY3" fmla="*/ 694872 h 1431470"/>
                  <a:gd name="connsiteX4" fmla="*/ 6132126 w 9524805"/>
                  <a:gd name="connsiteY4" fmla="*/ 1431470 h 1431470"/>
                  <a:gd name="connsiteX5" fmla="*/ 7654240 w 9524805"/>
                  <a:gd name="connsiteY5" fmla="*/ 694870 h 1431470"/>
                  <a:gd name="connsiteX6" fmla="*/ 9524805 w 9524805"/>
                  <a:gd name="connsiteY6" fmla="*/ 603 h 1431470"/>
                  <a:gd name="connsiteX0" fmla="*/ 0 w 9524805"/>
                  <a:gd name="connsiteY0" fmla="*/ 677937 h 1431470"/>
                  <a:gd name="connsiteX1" fmla="*/ 1546201 w 9524805"/>
                  <a:gd name="connsiteY1" fmla="*/ 1355270 h 1431470"/>
                  <a:gd name="connsiteX2" fmla="*/ 3096733 w 9524805"/>
                  <a:gd name="connsiteY2" fmla="*/ 390070 h 1431470"/>
                  <a:gd name="connsiteX3" fmla="*/ 4588748 w 9524805"/>
                  <a:gd name="connsiteY3" fmla="*/ 694872 h 1431470"/>
                  <a:gd name="connsiteX4" fmla="*/ 6132126 w 9524805"/>
                  <a:gd name="connsiteY4" fmla="*/ 1431470 h 1431470"/>
                  <a:gd name="connsiteX5" fmla="*/ 7654240 w 9524805"/>
                  <a:gd name="connsiteY5" fmla="*/ 694870 h 1431470"/>
                  <a:gd name="connsiteX6" fmla="*/ 9524805 w 9524805"/>
                  <a:gd name="connsiteY6" fmla="*/ 603 h 1431470"/>
                  <a:gd name="connsiteX0" fmla="*/ 0 w 9524805"/>
                  <a:gd name="connsiteY0" fmla="*/ 677937 h 1431543"/>
                  <a:gd name="connsiteX1" fmla="*/ 1546201 w 9524805"/>
                  <a:gd name="connsiteY1" fmla="*/ 1355270 h 1431543"/>
                  <a:gd name="connsiteX2" fmla="*/ 3096733 w 9524805"/>
                  <a:gd name="connsiteY2" fmla="*/ 390070 h 1431543"/>
                  <a:gd name="connsiteX3" fmla="*/ 4588748 w 9524805"/>
                  <a:gd name="connsiteY3" fmla="*/ 694872 h 1431543"/>
                  <a:gd name="connsiteX4" fmla="*/ 6132126 w 9524805"/>
                  <a:gd name="connsiteY4" fmla="*/ 1431470 h 1431543"/>
                  <a:gd name="connsiteX5" fmla="*/ 7654240 w 9524805"/>
                  <a:gd name="connsiteY5" fmla="*/ 694870 h 1431543"/>
                  <a:gd name="connsiteX6" fmla="*/ 9524805 w 9524805"/>
                  <a:gd name="connsiteY6" fmla="*/ 603 h 1431543"/>
                  <a:gd name="connsiteX0" fmla="*/ 0 w 9524805"/>
                  <a:gd name="connsiteY0" fmla="*/ 677937 h 1431543"/>
                  <a:gd name="connsiteX1" fmla="*/ 1546201 w 9524805"/>
                  <a:gd name="connsiteY1" fmla="*/ 1355270 h 1431543"/>
                  <a:gd name="connsiteX2" fmla="*/ 3096733 w 9524805"/>
                  <a:gd name="connsiteY2" fmla="*/ 390070 h 1431543"/>
                  <a:gd name="connsiteX3" fmla="*/ 4588748 w 9524805"/>
                  <a:gd name="connsiteY3" fmla="*/ 694872 h 1431543"/>
                  <a:gd name="connsiteX4" fmla="*/ 6132126 w 9524805"/>
                  <a:gd name="connsiteY4" fmla="*/ 1431470 h 1431543"/>
                  <a:gd name="connsiteX5" fmla="*/ 7654240 w 9524805"/>
                  <a:gd name="connsiteY5" fmla="*/ 694870 h 1431543"/>
                  <a:gd name="connsiteX6" fmla="*/ 9524805 w 9524805"/>
                  <a:gd name="connsiteY6" fmla="*/ 603 h 1431543"/>
                  <a:gd name="connsiteX0" fmla="*/ 0 w 9571866"/>
                  <a:gd name="connsiteY0" fmla="*/ 715896 h 1469533"/>
                  <a:gd name="connsiteX1" fmla="*/ 1546201 w 9571866"/>
                  <a:gd name="connsiteY1" fmla="*/ 1393229 h 1469533"/>
                  <a:gd name="connsiteX2" fmla="*/ 3096733 w 9571866"/>
                  <a:gd name="connsiteY2" fmla="*/ 428029 h 1469533"/>
                  <a:gd name="connsiteX3" fmla="*/ 4588748 w 9571866"/>
                  <a:gd name="connsiteY3" fmla="*/ 732831 h 1469533"/>
                  <a:gd name="connsiteX4" fmla="*/ 6132126 w 9571866"/>
                  <a:gd name="connsiteY4" fmla="*/ 1469429 h 1469533"/>
                  <a:gd name="connsiteX5" fmla="*/ 7654240 w 9571866"/>
                  <a:gd name="connsiteY5" fmla="*/ 732829 h 1469533"/>
                  <a:gd name="connsiteX6" fmla="*/ 9397441 w 9571866"/>
                  <a:gd name="connsiteY6" fmla="*/ 55494 h 1469533"/>
                  <a:gd name="connsiteX7" fmla="*/ 9524805 w 9571866"/>
                  <a:gd name="connsiteY7" fmla="*/ 38562 h 1469533"/>
                  <a:gd name="connsiteX0" fmla="*/ 0 w 9592311"/>
                  <a:gd name="connsiteY0" fmla="*/ 665766 h 1681768"/>
                  <a:gd name="connsiteX1" fmla="*/ 1546201 w 9592311"/>
                  <a:gd name="connsiteY1" fmla="*/ 1343099 h 1681768"/>
                  <a:gd name="connsiteX2" fmla="*/ 3096733 w 9592311"/>
                  <a:gd name="connsiteY2" fmla="*/ 377899 h 1681768"/>
                  <a:gd name="connsiteX3" fmla="*/ 4588748 w 9592311"/>
                  <a:gd name="connsiteY3" fmla="*/ 682701 h 1681768"/>
                  <a:gd name="connsiteX4" fmla="*/ 6132126 w 9592311"/>
                  <a:gd name="connsiteY4" fmla="*/ 1419299 h 1681768"/>
                  <a:gd name="connsiteX5" fmla="*/ 7654240 w 9592311"/>
                  <a:gd name="connsiteY5" fmla="*/ 682699 h 1681768"/>
                  <a:gd name="connsiteX6" fmla="*/ 9397441 w 9592311"/>
                  <a:gd name="connsiteY6" fmla="*/ 5364 h 1681768"/>
                  <a:gd name="connsiteX7" fmla="*/ 9569208 w 9592311"/>
                  <a:gd name="connsiteY7" fmla="*/ 1681765 h 1681768"/>
                  <a:gd name="connsiteX0" fmla="*/ 0 w 9569208"/>
                  <a:gd name="connsiteY0" fmla="*/ 660402 h 1676401"/>
                  <a:gd name="connsiteX1" fmla="*/ 1546201 w 9569208"/>
                  <a:gd name="connsiteY1" fmla="*/ 1337735 h 1676401"/>
                  <a:gd name="connsiteX2" fmla="*/ 3096733 w 9569208"/>
                  <a:gd name="connsiteY2" fmla="*/ 372535 h 1676401"/>
                  <a:gd name="connsiteX3" fmla="*/ 4588748 w 9569208"/>
                  <a:gd name="connsiteY3" fmla="*/ 677337 h 1676401"/>
                  <a:gd name="connsiteX4" fmla="*/ 6132126 w 9569208"/>
                  <a:gd name="connsiteY4" fmla="*/ 1413935 h 1676401"/>
                  <a:gd name="connsiteX5" fmla="*/ 7654240 w 9569208"/>
                  <a:gd name="connsiteY5" fmla="*/ 677335 h 1676401"/>
                  <a:gd name="connsiteX6" fmla="*/ 9397441 w 9569208"/>
                  <a:gd name="connsiteY6" fmla="*/ 0 h 1676401"/>
                  <a:gd name="connsiteX7" fmla="*/ 9569208 w 9569208"/>
                  <a:gd name="connsiteY7" fmla="*/ 1676401 h 1676401"/>
                  <a:gd name="connsiteX0" fmla="*/ 0 w 9569208"/>
                  <a:gd name="connsiteY0" fmla="*/ 660402 h 1676401"/>
                  <a:gd name="connsiteX1" fmla="*/ 1546201 w 9569208"/>
                  <a:gd name="connsiteY1" fmla="*/ 1337735 h 1676401"/>
                  <a:gd name="connsiteX2" fmla="*/ 3096733 w 9569208"/>
                  <a:gd name="connsiteY2" fmla="*/ 372535 h 1676401"/>
                  <a:gd name="connsiteX3" fmla="*/ 4588748 w 9569208"/>
                  <a:gd name="connsiteY3" fmla="*/ 677337 h 1676401"/>
                  <a:gd name="connsiteX4" fmla="*/ 6132126 w 9569208"/>
                  <a:gd name="connsiteY4" fmla="*/ 1413935 h 1676401"/>
                  <a:gd name="connsiteX5" fmla="*/ 7654240 w 9569208"/>
                  <a:gd name="connsiteY5" fmla="*/ 677335 h 1676401"/>
                  <a:gd name="connsiteX6" fmla="*/ 9530650 w 9569208"/>
                  <a:gd name="connsiteY6" fmla="*/ 0 h 1676401"/>
                  <a:gd name="connsiteX7" fmla="*/ 9569208 w 9569208"/>
                  <a:gd name="connsiteY7" fmla="*/ 1676401 h 1676401"/>
                  <a:gd name="connsiteX0" fmla="*/ 0 w 9569208"/>
                  <a:gd name="connsiteY0" fmla="*/ 660609 h 1676608"/>
                  <a:gd name="connsiteX1" fmla="*/ 1546201 w 9569208"/>
                  <a:gd name="connsiteY1" fmla="*/ 1337942 h 1676608"/>
                  <a:gd name="connsiteX2" fmla="*/ 3096733 w 9569208"/>
                  <a:gd name="connsiteY2" fmla="*/ 372742 h 1676608"/>
                  <a:gd name="connsiteX3" fmla="*/ 4588748 w 9569208"/>
                  <a:gd name="connsiteY3" fmla="*/ 677544 h 1676608"/>
                  <a:gd name="connsiteX4" fmla="*/ 6132126 w 9569208"/>
                  <a:gd name="connsiteY4" fmla="*/ 1414142 h 1676608"/>
                  <a:gd name="connsiteX5" fmla="*/ 7654240 w 9569208"/>
                  <a:gd name="connsiteY5" fmla="*/ 677542 h 1676608"/>
                  <a:gd name="connsiteX6" fmla="*/ 9530650 w 9569208"/>
                  <a:gd name="connsiteY6" fmla="*/ 207 h 1676608"/>
                  <a:gd name="connsiteX7" fmla="*/ 9569208 w 9569208"/>
                  <a:gd name="connsiteY7" fmla="*/ 1676608 h 1676608"/>
                  <a:gd name="connsiteX0" fmla="*/ 0 w 9558107"/>
                  <a:gd name="connsiteY0" fmla="*/ 660609 h 1702008"/>
                  <a:gd name="connsiteX1" fmla="*/ 1546201 w 9558107"/>
                  <a:gd name="connsiteY1" fmla="*/ 1337942 h 1702008"/>
                  <a:gd name="connsiteX2" fmla="*/ 3096733 w 9558107"/>
                  <a:gd name="connsiteY2" fmla="*/ 372742 h 1702008"/>
                  <a:gd name="connsiteX3" fmla="*/ 4588748 w 9558107"/>
                  <a:gd name="connsiteY3" fmla="*/ 677544 h 1702008"/>
                  <a:gd name="connsiteX4" fmla="*/ 6132126 w 9558107"/>
                  <a:gd name="connsiteY4" fmla="*/ 1414142 h 1702008"/>
                  <a:gd name="connsiteX5" fmla="*/ 7654240 w 9558107"/>
                  <a:gd name="connsiteY5" fmla="*/ 677542 h 1702008"/>
                  <a:gd name="connsiteX6" fmla="*/ 9530650 w 9558107"/>
                  <a:gd name="connsiteY6" fmla="*/ 207 h 1702008"/>
                  <a:gd name="connsiteX7" fmla="*/ 9558107 w 9558107"/>
                  <a:gd name="connsiteY7" fmla="*/ 1702008 h 1702008"/>
                  <a:gd name="connsiteX0" fmla="*/ 0 w 9857826"/>
                  <a:gd name="connsiteY0" fmla="*/ 660609 h 1414246"/>
                  <a:gd name="connsiteX1" fmla="*/ 1546201 w 9857826"/>
                  <a:gd name="connsiteY1" fmla="*/ 1337942 h 1414246"/>
                  <a:gd name="connsiteX2" fmla="*/ 3096733 w 9857826"/>
                  <a:gd name="connsiteY2" fmla="*/ 372742 h 1414246"/>
                  <a:gd name="connsiteX3" fmla="*/ 4588748 w 9857826"/>
                  <a:gd name="connsiteY3" fmla="*/ 677544 h 1414246"/>
                  <a:gd name="connsiteX4" fmla="*/ 6132126 w 9857826"/>
                  <a:gd name="connsiteY4" fmla="*/ 1414142 h 1414246"/>
                  <a:gd name="connsiteX5" fmla="*/ 7654240 w 9857826"/>
                  <a:gd name="connsiteY5" fmla="*/ 677542 h 1414246"/>
                  <a:gd name="connsiteX6" fmla="*/ 9530650 w 9857826"/>
                  <a:gd name="connsiteY6" fmla="*/ 207 h 1414246"/>
                  <a:gd name="connsiteX7" fmla="*/ 9857826 w 9857826"/>
                  <a:gd name="connsiteY7" fmla="*/ 1371808 h 1414246"/>
                  <a:gd name="connsiteX0" fmla="*/ 0 w 9624711"/>
                  <a:gd name="connsiteY0" fmla="*/ 660609 h 2531741"/>
                  <a:gd name="connsiteX1" fmla="*/ 1546201 w 9624711"/>
                  <a:gd name="connsiteY1" fmla="*/ 1337942 h 2531741"/>
                  <a:gd name="connsiteX2" fmla="*/ 3096733 w 9624711"/>
                  <a:gd name="connsiteY2" fmla="*/ 372742 h 2531741"/>
                  <a:gd name="connsiteX3" fmla="*/ 4588748 w 9624711"/>
                  <a:gd name="connsiteY3" fmla="*/ 677544 h 2531741"/>
                  <a:gd name="connsiteX4" fmla="*/ 6132126 w 9624711"/>
                  <a:gd name="connsiteY4" fmla="*/ 1414142 h 2531741"/>
                  <a:gd name="connsiteX5" fmla="*/ 7654240 w 9624711"/>
                  <a:gd name="connsiteY5" fmla="*/ 677542 h 2531741"/>
                  <a:gd name="connsiteX6" fmla="*/ 9530650 w 9624711"/>
                  <a:gd name="connsiteY6" fmla="*/ 207 h 2531741"/>
                  <a:gd name="connsiteX7" fmla="*/ 9624711 w 9624711"/>
                  <a:gd name="connsiteY7" fmla="*/ 2531741 h 2531741"/>
                  <a:gd name="connsiteX0" fmla="*/ 0 w 9624711"/>
                  <a:gd name="connsiteY0" fmla="*/ 683231 h 2554363"/>
                  <a:gd name="connsiteX1" fmla="*/ 1546201 w 9624711"/>
                  <a:gd name="connsiteY1" fmla="*/ 1360564 h 2554363"/>
                  <a:gd name="connsiteX2" fmla="*/ 3096733 w 9624711"/>
                  <a:gd name="connsiteY2" fmla="*/ 395364 h 2554363"/>
                  <a:gd name="connsiteX3" fmla="*/ 4588748 w 9624711"/>
                  <a:gd name="connsiteY3" fmla="*/ 700166 h 2554363"/>
                  <a:gd name="connsiteX4" fmla="*/ 6132126 w 9624711"/>
                  <a:gd name="connsiteY4" fmla="*/ 1436764 h 2554363"/>
                  <a:gd name="connsiteX5" fmla="*/ 7654240 w 9624711"/>
                  <a:gd name="connsiteY5" fmla="*/ 700164 h 2554363"/>
                  <a:gd name="connsiteX6" fmla="*/ 9530650 w 9624711"/>
                  <a:gd name="connsiteY6" fmla="*/ 22829 h 2554363"/>
                  <a:gd name="connsiteX7" fmla="*/ 9575053 w 9624711"/>
                  <a:gd name="connsiteY7" fmla="*/ 1572229 h 2554363"/>
                  <a:gd name="connsiteX8" fmla="*/ 9624711 w 9624711"/>
                  <a:gd name="connsiteY8" fmla="*/ 2554363 h 2554363"/>
                  <a:gd name="connsiteX0" fmla="*/ 0 w 9575053"/>
                  <a:gd name="connsiteY0" fmla="*/ 683231 h 1707697"/>
                  <a:gd name="connsiteX1" fmla="*/ 1546201 w 9575053"/>
                  <a:gd name="connsiteY1" fmla="*/ 1360564 h 1707697"/>
                  <a:gd name="connsiteX2" fmla="*/ 3096733 w 9575053"/>
                  <a:gd name="connsiteY2" fmla="*/ 395364 h 1707697"/>
                  <a:gd name="connsiteX3" fmla="*/ 4588748 w 9575053"/>
                  <a:gd name="connsiteY3" fmla="*/ 700166 h 1707697"/>
                  <a:gd name="connsiteX4" fmla="*/ 6132126 w 9575053"/>
                  <a:gd name="connsiteY4" fmla="*/ 1436764 h 1707697"/>
                  <a:gd name="connsiteX5" fmla="*/ 7654240 w 9575053"/>
                  <a:gd name="connsiteY5" fmla="*/ 700164 h 1707697"/>
                  <a:gd name="connsiteX6" fmla="*/ 9530650 w 9575053"/>
                  <a:gd name="connsiteY6" fmla="*/ 22829 h 1707697"/>
                  <a:gd name="connsiteX7" fmla="*/ 9575053 w 9575053"/>
                  <a:gd name="connsiteY7" fmla="*/ 1572229 h 1707697"/>
                  <a:gd name="connsiteX8" fmla="*/ 22602 w 9575053"/>
                  <a:gd name="connsiteY8" fmla="*/ 1707697 h 1707697"/>
                  <a:gd name="connsiteX0" fmla="*/ 0 w 9586154"/>
                  <a:gd name="connsiteY0" fmla="*/ 683231 h 1707697"/>
                  <a:gd name="connsiteX1" fmla="*/ 1546201 w 9586154"/>
                  <a:gd name="connsiteY1" fmla="*/ 1360564 h 1707697"/>
                  <a:gd name="connsiteX2" fmla="*/ 3096733 w 9586154"/>
                  <a:gd name="connsiteY2" fmla="*/ 395364 h 1707697"/>
                  <a:gd name="connsiteX3" fmla="*/ 4588748 w 9586154"/>
                  <a:gd name="connsiteY3" fmla="*/ 700166 h 1707697"/>
                  <a:gd name="connsiteX4" fmla="*/ 6132126 w 9586154"/>
                  <a:gd name="connsiteY4" fmla="*/ 1436764 h 1707697"/>
                  <a:gd name="connsiteX5" fmla="*/ 7654240 w 9586154"/>
                  <a:gd name="connsiteY5" fmla="*/ 700164 h 1707697"/>
                  <a:gd name="connsiteX6" fmla="*/ 9530650 w 9586154"/>
                  <a:gd name="connsiteY6" fmla="*/ 22829 h 1707697"/>
                  <a:gd name="connsiteX7" fmla="*/ 9586154 w 9586154"/>
                  <a:gd name="connsiteY7" fmla="*/ 1707696 h 1707697"/>
                  <a:gd name="connsiteX8" fmla="*/ 22602 w 9586154"/>
                  <a:gd name="connsiteY8" fmla="*/ 1707697 h 1707697"/>
                  <a:gd name="connsiteX0" fmla="*/ 0 w 9586154"/>
                  <a:gd name="connsiteY0" fmla="*/ 683231 h 1707697"/>
                  <a:gd name="connsiteX1" fmla="*/ 1546201 w 9586154"/>
                  <a:gd name="connsiteY1" fmla="*/ 1360564 h 1707697"/>
                  <a:gd name="connsiteX2" fmla="*/ 3096733 w 9586154"/>
                  <a:gd name="connsiteY2" fmla="*/ 395364 h 1707697"/>
                  <a:gd name="connsiteX3" fmla="*/ 4588748 w 9586154"/>
                  <a:gd name="connsiteY3" fmla="*/ 700166 h 1707697"/>
                  <a:gd name="connsiteX4" fmla="*/ 6132126 w 9586154"/>
                  <a:gd name="connsiteY4" fmla="*/ 1436764 h 1707697"/>
                  <a:gd name="connsiteX5" fmla="*/ 7654240 w 9586154"/>
                  <a:gd name="connsiteY5" fmla="*/ 700164 h 1707697"/>
                  <a:gd name="connsiteX6" fmla="*/ 9530650 w 9586154"/>
                  <a:gd name="connsiteY6" fmla="*/ 22829 h 1707697"/>
                  <a:gd name="connsiteX7" fmla="*/ 9586154 w 9586154"/>
                  <a:gd name="connsiteY7" fmla="*/ 1707696 h 1707697"/>
                  <a:gd name="connsiteX8" fmla="*/ 872102 w 9586154"/>
                  <a:gd name="connsiteY8" fmla="*/ 1707696 h 1707697"/>
                  <a:gd name="connsiteX9" fmla="*/ 22602 w 9586154"/>
                  <a:gd name="connsiteY9" fmla="*/ 1707697 h 1707697"/>
                  <a:gd name="connsiteX0" fmla="*/ 0 w 9586154"/>
                  <a:gd name="connsiteY0" fmla="*/ 683231 h 1707696"/>
                  <a:gd name="connsiteX1" fmla="*/ 1546201 w 9586154"/>
                  <a:gd name="connsiteY1" fmla="*/ 1360564 h 1707696"/>
                  <a:gd name="connsiteX2" fmla="*/ 3096733 w 9586154"/>
                  <a:gd name="connsiteY2" fmla="*/ 395364 h 1707696"/>
                  <a:gd name="connsiteX3" fmla="*/ 4588748 w 9586154"/>
                  <a:gd name="connsiteY3" fmla="*/ 700166 h 1707696"/>
                  <a:gd name="connsiteX4" fmla="*/ 6132126 w 9586154"/>
                  <a:gd name="connsiteY4" fmla="*/ 1436764 h 1707696"/>
                  <a:gd name="connsiteX5" fmla="*/ 7654240 w 9586154"/>
                  <a:gd name="connsiteY5" fmla="*/ 700164 h 1707696"/>
                  <a:gd name="connsiteX6" fmla="*/ 9530650 w 9586154"/>
                  <a:gd name="connsiteY6" fmla="*/ 22829 h 1707696"/>
                  <a:gd name="connsiteX7" fmla="*/ 9586154 w 9586154"/>
                  <a:gd name="connsiteY7" fmla="*/ 1707696 h 1707696"/>
                  <a:gd name="connsiteX8" fmla="*/ 872102 w 9586154"/>
                  <a:gd name="connsiteY8" fmla="*/ 1707696 h 1707696"/>
                  <a:gd name="connsiteX9" fmla="*/ 401 w 9586154"/>
                  <a:gd name="connsiteY9" fmla="*/ 674763 h 1707696"/>
                  <a:gd name="connsiteX0" fmla="*/ 0 w 9586154"/>
                  <a:gd name="connsiteY0" fmla="*/ 683231 h 1716163"/>
                  <a:gd name="connsiteX1" fmla="*/ 1546201 w 9586154"/>
                  <a:gd name="connsiteY1" fmla="*/ 1360564 h 1716163"/>
                  <a:gd name="connsiteX2" fmla="*/ 3096733 w 9586154"/>
                  <a:gd name="connsiteY2" fmla="*/ 395364 h 1716163"/>
                  <a:gd name="connsiteX3" fmla="*/ 4588748 w 9586154"/>
                  <a:gd name="connsiteY3" fmla="*/ 700166 h 1716163"/>
                  <a:gd name="connsiteX4" fmla="*/ 6132126 w 9586154"/>
                  <a:gd name="connsiteY4" fmla="*/ 1436764 h 1716163"/>
                  <a:gd name="connsiteX5" fmla="*/ 7654240 w 9586154"/>
                  <a:gd name="connsiteY5" fmla="*/ 700164 h 1716163"/>
                  <a:gd name="connsiteX6" fmla="*/ 9530650 w 9586154"/>
                  <a:gd name="connsiteY6" fmla="*/ 22829 h 1716163"/>
                  <a:gd name="connsiteX7" fmla="*/ 9586154 w 9586154"/>
                  <a:gd name="connsiteY7" fmla="*/ 1707696 h 1716163"/>
                  <a:gd name="connsiteX8" fmla="*/ 72852 w 9586154"/>
                  <a:gd name="connsiteY8" fmla="*/ 1716163 h 1716163"/>
                  <a:gd name="connsiteX9" fmla="*/ 401 w 9586154"/>
                  <a:gd name="connsiteY9" fmla="*/ 674763 h 1716163"/>
                  <a:gd name="connsiteX0" fmla="*/ 0 w 9586154"/>
                  <a:gd name="connsiteY0" fmla="*/ 674998 h 1707930"/>
                  <a:gd name="connsiteX1" fmla="*/ 1546201 w 9586154"/>
                  <a:gd name="connsiteY1" fmla="*/ 1352331 h 1707930"/>
                  <a:gd name="connsiteX2" fmla="*/ 3096733 w 9586154"/>
                  <a:gd name="connsiteY2" fmla="*/ 387131 h 1707930"/>
                  <a:gd name="connsiteX3" fmla="*/ 4588748 w 9586154"/>
                  <a:gd name="connsiteY3" fmla="*/ 691933 h 1707930"/>
                  <a:gd name="connsiteX4" fmla="*/ 6132126 w 9586154"/>
                  <a:gd name="connsiteY4" fmla="*/ 1428531 h 1707930"/>
                  <a:gd name="connsiteX5" fmla="*/ 7654240 w 9586154"/>
                  <a:gd name="connsiteY5" fmla="*/ 691931 h 1707930"/>
                  <a:gd name="connsiteX6" fmla="*/ 9575054 w 9586154"/>
                  <a:gd name="connsiteY6" fmla="*/ 23063 h 1707930"/>
                  <a:gd name="connsiteX7" fmla="*/ 9586154 w 9586154"/>
                  <a:gd name="connsiteY7" fmla="*/ 1699463 h 1707930"/>
                  <a:gd name="connsiteX8" fmla="*/ 72852 w 9586154"/>
                  <a:gd name="connsiteY8" fmla="*/ 1707930 h 1707930"/>
                  <a:gd name="connsiteX9" fmla="*/ 401 w 9586154"/>
                  <a:gd name="connsiteY9" fmla="*/ 666530 h 1707930"/>
                  <a:gd name="connsiteX0" fmla="*/ 4852 w 9591006"/>
                  <a:gd name="connsiteY0" fmla="*/ 674998 h 1724863"/>
                  <a:gd name="connsiteX1" fmla="*/ 1551053 w 9591006"/>
                  <a:gd name="connsiteY1" fmla="*/ 1352331 h 1724863"/>
                  <a:gd name="connsiteX2" fmla="*/ 3101585 w 9591006"/>
                  <a:gd name="connsiteY2" fmla="*/ 387131 h 1724863"/>
                  <a:gd name="connsiteX3" fmla="*/ 4593600 w 9591006"/>
                  <a:gd name="connsiteY3" fmla="*/ 691933 h 1724863"/>
                  <a:gd name="connsiteX4" fmla="*/ 6136978 w 9591006"/>
                  <a:gd name="connsiteY4" fmla="*/ 1428531 h 1724863"/>
                  <a:gd name="connsiteX5" fmla="*/ 7659092 w 9591006"/>
                  <a:gd name="connsiteY5" fmla="*/ 691931 h 1724863"/>
                  <a:gd name="connsiteX6" fmla="*/ 9579906 w 9591006"/>
                  <a:gd name="connsiteY6" fmla="*/ 23063 h 1724863"/>
                  <a:gd name="connsiteX7" fmla="*/ 9591006 w 9591006"/>
                  <a:gd name="connsiteY7" fmla="*/ 1699463 h 1724863"/>
                  <a:gd name="connsiteX8" fmla="*/ 0 w 9591006"/>
                  <a:gd name="connsiteY8" fmla="*/ 1724863 h 1724863"/>
                  <a:gd name="connsiteX9" fmla="*/ 5253 w 9591006"/>
                  <a:gd name="connsiteY9" fmla="*/ 666530 h 1724863"/>
                  <a:gd name="connsiteX0" fmla="*/ 0 w 9586154"/>
                  <a:gd name="connsiteY0" fmla="*/ 674998 h 1707929"/>
                  <a:gd name="connsiteX1" fmla="*/ 1546201 w 9586154"/>
                  <a:gd name="connsiteY1" fmla="*/ 1352331 h 1707929"/>
                  <a:gd name="connsiteX2" fmla="*/ 3096733 w 9586154"/>
                  <a:gd name="connsiteY2" fmla="*/ 387131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096733 w 9586154"/>
                  <a:gd name="connsiteY2" fmla="*/ 387131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185538 w 9586154"/>
                  <a:gd name="connsiteY2" fmla="*/ 370197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185538 w 9586154"/>
                  <a:gd name="connsiteY2" fmla="*/ 370197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229942 w 9586154"/>
                  <a:gd name="connsiteY2" fmla="*/ 353263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229942 w 9586154"/>
                  <a:gd name="connsiteY2" fmla="*/ 353263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229942 w 9586154"/>
                  <a:gd name="connsiteY2" fmla="*/ 353263 h 1707929"/>
                  <a:gd name="connsiteX3" fmla="*/ 4821862 w 9586154"/>
                  <a:gd name="connsiteY3" fmla="*/ 581866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229942 w 9586154"/>
                  <a:gd name="connsiteY2" fmla="*/ 353263 h 1707929"/>
                  <a:gd name="connsiteX3" fmla="*/ 4821862 w 9586154"/>
                  <a:gd name="connsiteY3" fmla="*/ 581866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229942 w 9586154"/>
                  <a:gd name="connsiteY2" fmla="*/ 353263 h 1707929"/>
                  <a:gd name="connsiteX3" fmla="*/ 4821862 w 9586154"/>
                  <a:gd name="connsiteY3" fmla="*/ 581866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5087 h 1708018"/>
                  <a:gd name="connsiteX1" fmla="*/ 1579503 w 9586154"/>
                  <a:gd name="connsiteY1" fmla="*/ 1369354 h 1708018"/>
                  <a:gd name="connsiteX2" fmla="*/ 3229942 w 9586154"/>
                  <a:gd name="connsiteY2" fmla="*/ 353352 h 1708018"/>
                  <a:gd name="connsiteX3" fmla="*/ 4821862 w 9586154"/>
                  <a:gd name="connsiteY3" fmla="*/ 581955 h 1708018"/>
                  <a:gd name="connsiteX4" fmla="*/ 6387442 w 9586154"/>
                  <a:gd name="connsiteY4" fmla="*/ 1445553 h 1708018"/>
                  <a:gd name="connsiteX5" fmla="*/ 7654240 w 9586154"/>
                  <a:gd name="connsiteY5" fmla="*/ 692020 h 1708018"/>
                  <a:gd name="connsiteX6" fmla="*/ 9575054 w 9586154"/>
                  <a:gd name="connsiteY6" fmla="*/ 23152 h 1708018"/>
                  <a:gd name="connsiteX7" fmla="*/ 9586154 w 9586154"/>
                  <a:gd name="connsiteY7" fmla="*/ 1699552 h 1708018"/>
                  <a:gd name="connsiteX8" fmla="*/ 6249 w 9586154"/>
                  <a:gd name="connsiteY8" fmla="*/ 1708018 h 1708018"/>
                  <a:gd name="connsiteX9" fmla="*/ 401 w 9586154"/>
                  <a:gd name="connsiteY9" fmla="*/ 666619 h 1708018"/>
                  <a:gd name="connsiteX0" fmla="*/ 0 w 9586154"/>
                  <a:gd name="connsiteY0" fmla="*/ 675087 h 1708018"/>
                  <a:gd name="connsiteX1" fmla="*/ 1579503 w 9586154"/>
                  <a:gd name="connsiteY1" fmla="*/ 1369354 h 1708018"/>
                  <a:gd name="connsiteX2" fmla="*/ 3229942 w 9586154"/>
                  <a:gd name="connsiteY2" fmla="*/ 353352 h 1708018"/>
                  <a:gd name="connsiteX3" fmla="*/ 4821862 w 9586154"/>
                  <a:gd name="connsiteY3" fmla="*/ 581955 h 1708018"/>
                  <a:gd name="connsiteX4" fmla="*/ 6398543 w 9586154"/>
                  <a:gd name="connsiteY4" fmla="*/ 1445553 h 1708018"/>
                  <a:gd name="connsiteX5" fmla="*/ 7654240 w 9586154"/>
                  <a:gd name="connsiteY5" fmla="*/ 692020 h 1708018"/>
                  <a:gd name="connsiteX6" fmla="*/ 9575054 w 9586154"/>
                  <a:gd name="connsiteY6" fmla="*/ 23152 h 1708018"/>
                  <a:gd name="connsiteX7" fmla="*/ 9586154 w 9586154"/>
                  <a:gd name="connsiteY7" fmla="*/ 1699552 h 1708018"/>
                  <a:gd name="connsiteX8" fmla="*/ 6249 w 9586154"/>
                  <a:gd name="connsiteY8" fmla="*/ 1708018 h 1708018"/>
                  <a:gd name="connsiteX9" fmla="*/ 401 w 9586154"/>
                  <a:gd name="connsiteY9" fmla="*/ 666619 h 1708018"/>
                  <a:gd name="connsiteX0" fmla="*/ 0 w 9586154"/>
                  <a:gd name="connsiteY0" fmla="*/ 653061 h 1685992"/>
                  <a:gd name="connsiteX1" fmla="*/ 1579503 w 9586154"/>
                  <a:gd name="connsiteY1" fmla="*/ 1347328 h 1685992"/>
                  <a:gd name="connsiteX2" fmla="*/ 3229942 w 9586154"/>
                  <a:gd name="connsiteY2" fmla="*/ 331326 h 1685992"/>
                  <a:gd name="connsiteX3" fmla="*/ 4821862 w 9586154"/>
                  <a:gd name="connsiteY3" fmla="*/ 559929 h 1685992"/>
                  <a:gd name="connsiteX4" fmla="*/ 6398543 w 9586154"/>
                  <a:gd name="connsiteY4" fmla="*/ 1423527 h 1685992"/>
                  <a:gd name="connsiteX5" fmla="*/ 7654240 w 9586154"/>
                  <a:gd name="connsiteY5" fmla="*/ 669994 h 1685992"/>
                  <a:gd name="connsiteX6" fmla="*/ 9575054 w 9586154"/>
                  <a:gd name="connsiteY6" fmla="*/ 1126 h 1685992"/>
                  <a:gd name="connsiteX7" fmla="*/ 9586154 w 9586154"/>
                  <a:gd name="connsiteY7" fmla="*/ 1677526 h 1685992"/>
                  <a:gd name="connsiteX8" fmla="*/ 6249 w 9586154"/>
                  <a:gd name="connsiteY8" fmla="*/ 1685992 h 1685992"/>
                  <a:gd name="connsiteX9" fmla="*/ 401 w 9586154"/>
                  <a:gd name="connsiteY9" fmla="*/ 644593 h 1685992"/>
                  <a:gd name="connsiteX0" fmla="*/ 0 w 9586154"/>
                  <a:gd name="connsiteY0" fmla="*/ 653123 h 1686054"/>
                  <a:gd name="connsiteX1" fmla="*/ 1579503 w 9586154"/>
                  <a:gd name="connsiteY1" fmla="*/ 1347390 h 1686054"/>
                  <a:gd name="connsiteX2" fmla="*/ 3229942 w 9586154"/>
                  <a:gd name="connsiteY2" fmla="*/ 331388 h 1686054"/>
                  <a:gd name="connsiteX3" fmla="*/ 4821862 w 9586154"/>
                  <a:gd name="connsiteY3" fmla="*/ 559991 h 1686054"/>
                  <a:gd name="connsiteX4" fmla="*/ 6398543 w 9586154"/>
                  <a:gd name="connsiteY4" fmla="*/ 1423589 h 1686054"/>
                  <a:gd name="connsiteX5" fmla="*/ 8020564 w 9586154"/>
                  <a:gd name="connsiteY5" fmla="*/ 644656 h 1686054"/>
                  <a:gd name="connsiteX6" fmla="*/ 9575054 w 9586154"/>
                  <a:gd name="connsiteY6" fmla="*/ 1188 h 1686054"/>
                  <a:gd name="connsiteX7" fmla="*/ 9586154 w 9586154"/>
                  <a:gd name="connsiteY7" fmla="*/ 1677588 h 1686054"/>
                  <a:gd name="connsiteX8" fmla="*/ 6249 w 9586154"/>
                  <a:gd name="connsiteY8" fmla="*/ 1686054 h 1686054"/>
                  <a:gd name="connsiteX9" fmla="*/ 401 w 9586154"/>
                  <a:gd name="connsiteY9" fmla="*/ 644655 h 1686054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229942 w 9586154"/>
                  <a:gd name="connsiteY2" fmla="*/ 331004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229942 w 9586154"/>
                  <a:gd name="connsiteY2" fmla="*/ 331004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174438 w 9586154"/>
                  <a:gd name="connsiteY2" fmla="*/ 212470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174438 w 9586154"/>
                  <a:gd name="connsiteY2" fmla="*/ 212470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174438 w 9586154"/>
                  <a:gd name="connsiteY2" fmla="*/ 212470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174438 w 9586154"/>
                  <a:gd name="connsiteY2" fmla="*/ 212470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5"/>
                  <a:gd name="connsiteY0" fmla="*/ 440307 h 1473238"/>
                  <a:gd name="connsiteX1" fmla="*/ 1579503 w 9586155"/>
                  <a:gd name="connsiteY1" fmla="*/ 1134574 h 1473238"/>
                  <a:gd name="connsiteX2" fmla="*/ 3174438 w 9586155"/>
                  <a:gd name="connsiteY2" fmla="*/ 38 h 1473238"/>
                  <a:gd name="connsiteX3" fmla="*/ 4821862 w 9586155"/>
                  <a:gd name="connsiteY3" fmla="*/ 347175 h 1473238"/>
                  <a:gd name="connsiteX4" fmla="*/ 6398543 w 9586155"/>
                  <a:gd name="connsiteY4" fmla="*/ 1210773 h 1473238"/>
                  <a:gd name="connsiteX5" fmla="*/ 8020564 w 9586155"/>
                  <a:gd name="connsiteY5" fmla="*/ 431840 h 1473238"/>
                  <a:gd name="connsiteX6" fmla="*/ 9586155 w 9586155"/>
                  <a:gd name="connsiteY6" fmla="*/ 101638 h 1473238"/>
                  <a:gd name="connsiteX7" fmla="*/ 9586154 w 9586155"/>
                  <a:gd name="connsiteY7" fmla="*/ 1464772 h 1473238"/>
                  <a:gd name="connsiteX8" fmla="*/ 6249 w 9586155"/>
                  <a:gd name="connsiteY8" fmla="*/ 1473238 h 1473238"/>
                  <a:gd name="connsiteX9" fmla="*/ 401 w 9586155"/>
                  <a:gd name="connsiteY9" fmla="*/ 431839 h 1473238"/>
                  <a:gd name="connsiteX0" fmla="*/ 0 w 9586155"/>
                  <a:gd name="connsiteY0" fmla="*/ 440307 h 1473238"/>
                  <a:gd name="connsiteX1" fmla="*/ 1579503 w 9586155"/>
                  <a:gd name="connsiteY1" fmla="*/ 1134574 h 1473238"/>
                  <a:gd name="connsiteX2" fmla="*/ 3174438 w 9586155"/>
                  <a:gd name="connsiteY2" fmla="*/ 38 h 1473238"/>
                  <a:gd name="connsiteX3" fmla="*/ 4821862 w 9586155"/>
                  <a:gd name="connsiteY3" fmla="*/ 347175 h 1473238"/>
                  <a:gd name="connsiteX4" fmla="*/ 6398543 w 9586155"/>
                  <a:gd name="connsiteY4" fmla="*/ 1210773 h 1473238"/>
                  <a:gd name="connsiteX5" fmla="*/ 7965059 w 9586155"/>
                  <a:gd name="connsiteY5" fmla="*/ 440307 h 1473238"/>
                  <a:gd name="connsiteX6" fmla="*/ 9586155 w 9586155"/>
                  <a:gd name="connsiteY6" fmla="*/ 101638 h 1473238"/>
                  <a:gd name="connsiteX7" fmla="*/ 9586154 w 9586155"/>
                  <a:gd name="connsiteY7" fmla="*/ 1464772 h 1473238"/>
                  <a:gd name="connsiteX8" fmla="*/ 6249 w 9586155"/>
                  <a:gd name="connsiteY8" fmla="*/ 1473238 h 1473238"/>
                  <a:gd name="connsiteX9" fmla="*/ 401 w 9586155"/>
                  <a:gd name="connsiteY9" fmla="*/ 431839 h 1473238"/>
                  <a:gd name="connsiteX0" fmla="*/ 0 w 9586155"/>
                  <a:gd name="connsiteY0" fmla="*/ 440307 h 1473238"/>
                  <a:gd name="connsiteX1" fmla="*/ 1579503 w 9586155"/>
                  <a:gd name="connsiteY1" fmla="*/ 1134574 h 1473238"/>
                  <a:gd name="connsiteX2" fmla="*/ 3174438 w 9586155"/>
                  <a:gd name="connsiteY2" fmla="*/ 38 h 1473238"/>
                  <a:gd name="connsiteX3" fmla="*/ 4821862 w 9586155"/>
                  <a:gd name="connsiteY3" fmla="*/ 347175 h 1473238"/>
                  <a:gd name="connsiteX4" fmla="*/ 6398543 w 9586155"/>
                  <a:gd name="connsiteY4" fmla="*/ 1210773 h 1473238"/>
                  <a:gd name="connsiteX5" fmla="*/ 7965059 w 9586155"/>
                  <a:gd name="connsiteY5" fmla="*/ 440307 h 1473238"/>
                  <a:gd name="connsiteX6" fmla="*/ 9586155 w 9586155"/>
                  <a:gd name="connsiteY6" fmla="*/ 101638 h 1473238"/>
                  <a:gd name="connsiteX7" fmla="*/ 9586154 w 9586155"/>
                  <a:gd name="connsiteY7" fmla="*/ 1464772 h 1473238"/>
                  <a:gd name="connsiteX8" fmla="*/ 6249 w 9586155"/>
                  <a:gd name="connsiteY8" fmla="*/ 1473238 h 1473238"/>
                  <a:gd name="connsiteX9" fmla="*/ 401 w 9586155"/>
                  <a:gd name="connsiteY9" fmla="*/ 431839 h 1473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586155" h="1473238">
                    <a:moveTo>
                      <a:pt x="0" y="440307"/>
                    </a:moveTo>
                    <a:cubicBezTo>
                      <a:pt x="519666" y="915146"/>
                      <a:pt x="1050430" y="1207952"/>
                      <a:pt x="1579503" y="1134574"/>
                    </a:cubicBezTo>
                    <a:cubicBezTo>
                      <a:pt x="2108576" y="1061196"/>
                      <a:pt x="2456435" y="4271"/>
                      <a:pt x="3174438" y="38"/>
                    </a:cubicBezTo>
                    <a:cubicBezTo>
                      <a:pt x="3892441" y="-4195"/>
                      <a:pt x="3784979" y="348586"/>
                      <a:pt x="4821862" y="347175"/>
                    </a:cubicBezTo>
                    <a:cubicBezTo>
                      <a:pt x="5858745" y="345764"/>
                      <a:pt x="5874677" y="1195251"/>
                      <a:pt x="6398543" y="1210773"/>
                    </a:cubicBezTo>
                    <a:cubicBezTo>
                      <a:pt x="6922409" y="1226295"/>
                      <a:pt x="7289480" y="447363"/>
                      <a:pt x="7965059" y="440307"/>
                    </a:cubicBezTo>
                    <a:cubicBezTo>
                      <a:pt x="8640638" y="433251"/>
                      <a:pt x="8821994" y="74827"/>
                      <a:pt x="9586155" y="101638"/>
                    </a:cubicBezTo>
                    <a:cubicBezTo>
                      <a:pt x="9586155" y="556016"/>
                      <a:pt x="9586154" y="1010394"/>
                      <a:pt x="9586154" y="1464772"/>
                    </a:cubicBezTo>
                    <a:lnTo>
                      <a:pt x="6249" y="1473238"/>
                    </a:lnTo>
                    <a:cubicBezTo>
                      <a:pt x="4300" y="1126105"/>
                      <a:pt x="2350" y="778972"/>
                      <a:pt x="401" y="431839"/>
                    </a:cubicBezTo>
                  </a:path>
                </a:pathLst>
              </a:cu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51" name="자유형 50">
                <a:extLst>
                  <a:ext uri="{FF2B5EF4-FFF2-40B4-BE49-F238E27FC236}">
                    <a16:creationId xmlns:a16="http://schemas.microsoft.com/office/drawing/2014/main" id="{D02AC808-D77E-362C-BDB5-7B5192860C4D}"/>
                  </a:ext>
                </a:extLst>
              </p:cNvPr>
              <p:cNvSpPr/>
              <p:nvPr/>
            </p:nvSpPr>
            <p:spPr>
              <a:xfrm>
                <a:off x="968902" y="7787152"/>
                <a:ext cx="7311499" cy="1211001"/>
              </a:xfrm>
              <a:custGeom>
                <a:avLst/>
                <a:gdLst>
                  <a:gd name="connsiteX0" fmla="*/ 0 w 9601200"/>
                  <a:gd name="connsiteY0" fmla="*/ 458921 h 1299363"/>
                  <a:gd name="connsiteX1" fmla="*/ 2023534 w 9601200"/>
                  <a:gd name="connsiteY1" fmla="*/ 255721 h 1299363"/>
                  <a:gd name="connsiteX2" fmla="*/ 3640667 w 9601200"/>
                  <a:gd name="connsiteY2" fmla="*/ 856854 h 1299363"/>
                  <a:gd name="connsiteX3" fmla="*/ 4910667 w 9601200"/>
                  <a:gd name="connsiteY3" fmla="*/ 467388 h 1299363"/>
                  <a:gd name="connsiteX4" fmla="*/ 5765800 w 9601200"/>
                  <a:gd name="connsiteY4" fmla="*/ 729854 h 1299363"/>
                  <a:gd name="connsiteX5" fmla="*/ 6510867 w 9601200"/>
                  <a:gd name="connsiteY5" fmla="*/ 425054 h 1299363"/>
                  <a:gd name="connsiteX6" fmla="*/ 7848600 w 9601200"/>
                  <a:gd name="connsiteY6" fmla="*/ 1297121 h 1299363"/>
                  <a:gd name="connsiteX7" fmla="*/ 8686800 w 9601200"/>
                  <a:gd name="connsiteY7" fmla="*/ 120254 h 1299363"/>
                  <a:gd name="connsiteX8" fmla="*/ 9601200 w 9601200"/>
                  <a:gd name="connsiteY8" fmla="*/ 69454 h 1299363"/>
                  <a:gd name="connsiteX0" fmla="*/ 0 w 9601200"/>
                  <a:gd name="connsiteY0" fmla="*/ 458921 h 1299363"/>
                  <a:gd name="connsiteX1" fmla="*/ 2023534 w 9601200"/>
                  <a:gd name="connsiteY1" fmla="*/ 255721 h 1299363"/>
                  <a:gd name="connsiteX2" fmla="*/ 3451956 w 9601200"/>
                  <a:gd name="connsiteY2" fmla="*/ 899187 h 1299363"/>
                  <a:gd name="connsiteX3" fmla="*/ 4910667 w 9601200"/>
                  <a:gd name="connsiteY3" fmla="*/ 467388 h 1299363"/>
                  <a:gd name="connsiteX4" fmla="*/ 5765800 w 9601200"/>
                  <a:gd name="connsiteY4" fmla="*/ 729854 h 1299363"/>
                  <a:gd name="connsiteX5" fmla="*/ 6510867 w 9601200"/>
                  <a:gd name="connsiteY5" fmla="*/ 425054 h 1299363"/>
                  <a:gd name="connsiteX6" fmla="*/ 7848600 w 9601200"/>
                  <a:gd name="connsiteY6" fmla="*/ 1297121 h 1299363"/>
                  <a:gd name="connsiteX7" fmla="*/ 8686800 w 9601200"/>
                  <a:gd name="connsiteY7" fmla="*/ 120254 h 1299363"/>
                  <a:gd name="connsiteX8" fmla="*/ 9601200 w 9601200"/>
                  <a:gd name="connsiteY8" fmla="*/ 69454 h 1299363"/>
                  <a:gd name="connsiteX0" fmla="*/ 0 w 9601200"/>
                  <a:gd name="connsiteY0" fmla="*/ 458921 h 1299359"/>
                  <a:gd name="connsiteX1" fmla="*/ 2023534 w 9601200"/>
                  <a:gd name="connsiteY1" fmla="*/ 255721 h 1299359"/>
                  <a:gd name="connsiteX2" fmla="*/ 3451956 w 9601200"/>
                  <a:gd name="connsiteY2" fmla="*/ 899187 h 1299359"/>
                  <a:gd name="connsiteX3" fmla="*/ 4910667 w 9601200"/>
                  <a:gd name="connsiteY3" fmla="*/ 467388 h 1299359"/>
                  <a:gd name="connsiteX4" fmla="*/ 5699197 w 9601200"/>
                  <a:gd name="connsiteY4" fmla="*/ 738321 h 1299359"/>
                  <a:gd name="connsiteX5" fmla="*/ 6510867 w 9601200"/>
                  <a:gd name="connsiteY5" fmla="*/ 425054 h 1299359"/>
                  <a:gd name="connsiteX6" fmla="*/ 7848600 w 9601200"/>
                  <a:gd name="connsiteY6" fmla="*/ 1297121 h 1299359"/>
                  <a:gd name="connsiteX7" fmla="*/ 8686800 w 9601200"/>
                  <a:gd name="connsiteY7" fmla="*/ 120254 h 1299359"/>
                  <a:gd name="connsiteX8" fmla="*/ 9601200 w 9601200"/>
                  <a:gd name="connsiteY8" fmla="*/ 69454 h 1299359"/>
                  <a:gd name="connsiteX0" fmla="*/ 0 w 9601200"/>
                  <a:gd name="connsiteY0" fmla="*/ 458921 h 1299359"/>
                  <a:gd name="connsiteX1" fmla="*/ 1945828 w 9601200"/>
                  <a:gd name="connsiteY1" fmla="*/ 1271721 h 1299359"/>
                  <a:gd name="connsiteX2" fmla="*/ 3451956 w 9601200"/>
                  <a:gd name="connsiteY2" fmla="*/ 899187 h 1299359"/>
                  <a:gd name="connsiteX3" fmla="*/ 4910667 w 9601200"/>
                  <a:gd name="connsiteY3" fmla="*/ 467388 h 1299359"/>
                  <a:gd name="connsiteX4" fmla="*/ 5699197 w 9601200"/>
                  <a:gd name="connsiteY4" fmla="*/ 738321 h 1299359"/>
                  <a:gd name="connsiteX5" fmla="*/ 6510867 w 9601200"/>
                  <a:gd name="connsiteY5" fmla="*/ 425054 h 1299359"/>
                  <a:gd name="connsiteX6" fmla="*/ 7848600 w 9601200"/>
                  <a:gd name="connsiteY6" fmla="*/ 1297121 h 1299359"/>
                  <a:gd name="connsiteX7" fmla="*/ 8686800 w 9601200"/>
                  <a:gd name="connsiteY7" fmla="*/ 120254 h 1299359"/>
                  <a:gd name="connsiteX8" fmla="*/ 9601200 w 9601200"/>
                  <a:gd name="connsiteY8" fmla="*/ 69454 h 1299359"/>
                  <a:gd name="connsiteX0" fmla="*/ 0 w 9601200"/>
                  <a:gd name="connsiteY0" fmla="*/ 579311 h 1419749"/>
                  <a:gd name="connsiteX1" fmla="*/ 1945828 w 9601200"/>
                  <a:gd name="connsiteY1" fmla="*/ 1392111 h 1419749"/>
                  <a:gd name="connsiteX2" fmla="*/ 3463057 w 9601200"/>
                  <a:gd name="connsiteY2" fmla="*/ 20511 h 1419749"/>
                  <a:gd name="connsiteX3" fmla="*/ 4910667 w 9601200"/>
                  <a:gd name="connsiteY3" fmla="*/ 587778 h 1419749"/>
                  <a:gd name="connsiteX4" fmla="*/ 5699197 w 9601200"/>
                  <a:gd name="connsiteY4" fmla="*/ 858711 h 1419749"/>
                  <a:gd name="connsiteX5" fmla="*/ 6510867 w 9601200"/>
                  <a:gd name="connsiteY5" fmla="*/ 545444 h 1419749"/>
                  <a:gd name="connsiteX6" fmla="*/ 7848600 w 9601200"/>
                  <a:gd name="connsiteY6" fmla="*/ 1417511 h 1419749"/>
                  <a:gd name="connsiteX7" fmla="*/ 8686800 w 9601200"/>
                  <a:gd name="connsiteY7" fmla="*/ 240644 h 1419749"/>
                  <a:gd name="connsiteX8" fmla="*/ 9601200 w 9601200"/>
                  <a:gd name="connsiteY8" fmla="*/ 189844 h 1419749"/>
                  <a:gd name="connsiteX0" fmla="*/ 0 w 9601200"/>
                  <a:gd name="connsiteY0" fmla="*/ 558885 h 1399323"/>
                  <a:gd name="connsiteX1" fmla="*/ 1945828 w 9601200"/>
                  <a:gd name="connsiteY1" fmla="*/ 1371685 h 1399323"/>
                  <a:gd name="connsiteX2" fmla="*/ 3463057 w 9601200"/>
                  <a:gd name="connsiteY2" fmla="*/ 85 h 1399323"/>
                  <a:gd name="connsiteX3" fmla="*/ 4910667 w 9601200"/>
                  <a:gd name="connsiteY3" fmla="*/ 567352 h 1399323"/>
                  <a:gd name="connsiteX4" fmla="*/ 5699197 w 9601200"/>
                  <a:gd name="connsiteY4" fmla="*/ 838285 h 1399323"/>
                  <a:gd name="connsiteX5" fmla="*/ 6510867 w 9601200"/>
                  <a:gd name="connsiteY5" fmla="*/ 525018 h 1399323"/>
                  <a:gd name="connsiteX6" fmla="*/ 7848600 w 9601200"/>
                  <a:gd name="connsiteY6" fmla="*/ 1397085 h 1399323"/>
                  <a:gd name="connsiteX7" fmla="*/ 8686800 w 9601200"/>
                  <a:gd name="connsiteY7" fmla="*/ 220218 h 1399323"/>
                  <a:gd name="connsiteX8" fmla="*/ 9601200 w 9601200"/>
                  <a:gd name="connsiteY8" fmla="*/ 169418 h 1399323"/>
                  <a:gd name="connsiteX0" fmla="*/ 0 w 9601200"/>
                  <a:gd name="connsiteY0" fmla="*/ 607408 h 1447846"/>
                  <a:gd name="connsiteX1" fmla="*/ 1945828 w 9601200"/>
                  <a:gd name="connsiteY1" fmla="*/ 1420208 h 1447846"/>
                  <a:gd name="connsiteX2" fmla="*/ 3463057 w 9601200"/>
                  <a:gd name="connsiteY2" fmla="*/ 48608 h 1447846"/>
                  <a:gd name="connsiteX3" fmla="*/ 4666452 w 9601200"/>
                  <a:gd name="connsiteY3" fmla="*/ 361875 h 1447846"/>
                  <a:gd name="connsiteX4" fmla="*/ 5699197 w 9601200"/>
                  <a:gd name="connsiteY4" fmla="*/ 886808 h 1447846"/>
                  <a:gd name="connsiteX5" fmla="*/ 6510867 w 9601200"/>
                  <a:gd name="connsiteY5" fmla="*/ 573541 h 1447846"/>
                  <a:gd name="connsiteX6" fmla="*/ 7848600 w 9601200"/>
                  <a:gd name="connsiteY6" fmla="*/ 1445608 h 1447846"/>
                  <a:gd name="connsiteX7" fmla="*/ 8686800 w 9601200"/>
                  <a:gd name="connsiteY7" fmla="*/ 268741 h 1447846"/>
                  <a:gd name="connsiteX8" fmla="*/ 9601200 w 9601200"/>
                  <a:gd name="connsiteY8" fmla="*/ 217941 h 1447846"/>
                  <a:gd name="connsiteX0" fmla="*/ 0 w 9601200"/>
                  <a:gd name="connsiteY0" fmla="*/ 596390 h 1436828"/>
                  <a:gd name="connsiteX1" fmla="*/ 1945828 w 9601200"/>
                  <a:gd name="connsiteY1" fmla="*/ 1409190 h 1436828"/>
                  <a:gd name="connsiteX2" fmla="*/ 3463057 w 9601200"/>
                  <a:gd name="connsiteY2" fmla="*/ 37590 h 1436828"/>
                  <a:gd name="connsiteX3" fmla="*/ 4666452 w 9601200"/>
                  <a:gd name="connsiteY3" fmla="*/ 350857 h 1436828"/>
                  <a:gd name="connsiteX4" fmla="*/ 5699197 w 9601200"/>
                  <a:gd name="connsiteY4" fmla="*/ 875790 h 1436828"/>
                  <a:gd name="connsiteX5" fmla="*/ 6510867 w 9601200"/>
                  <a:gd name="connsiteY5" fmla="*/ 562523 h 1436828"/>
                  <a:gd name="connsiteX6" fmla="*/ 7848600 w 9601200"/>
                  <a:gd name="connsiteY6" fmla="*/ 1434590 h 1436828"/>
                  <a:gd name="connsiteX7" fmla="*/ 8686800 w 9601200"/>
                  <a:gd name="connsiteY7" fmla="*/ 257723 h 1436828"/>
                  <a:gd name="connsiteX8" fmla="*/ 9601200 w 9601200"/>
                  <a:gd name="connsiteY8" fmla="*/ 206923 h 1436828"/>
                  <a:gd name="connsiteX0" fmla="*/ 0 w 9601200"/>
                  <a:gd name="connsiteY0" fmla="*/ 607408 h 1447846"/>
                  <a:gd name="connsiteX1" fmla="*/ 1945828 w 9601200"/>
                  <a:gd name="connsiteY1" fmla="*/ 1420208 h 1447846"/>
                  <a:gd name="connsiteX2" fmla="*/ 3463057 w 9601200"/>
                  <a:gd name="connsiteY2" fmla="*/ 48608 h 1447846"/>
                  <a:gd name="connsiteX3" fmla="*/ 4666452 w 9601200"/>
                  <a:gd name="connsiteY3" fmla="*/ 361875 h 1447846"/>
                  <a:gd name="connsiteX4" fmla="*/ 5887911 w 9601200"/>
                  <a:gd name="connsiteY4" fmla="*/ 886808 h 1447846"/>
                  <a:gd name="connsiteX5" fmla="*/ 6510867 w 9601200"/>
                  <a:gd name="connsiteY5" fmla="*/ 573541 h 1447846"/>
                  <a:gd name="connsiteX6" fmla="*/ 7848600 w 9601200"/>
                  <a:gd name="connsiteY6" fmla="*/ 1445608 h 1447846"/>
                  <a:gd name="connsiteX7" fmla="*/ 8686800 w 9601200"/>
                  <a:gd name="connsiteY7" fmla="*/ 268741 h 1447846"/>
                  <a:gd name="connsiteX8" fmla="*/ 9601200 w 9601200"/>
                  <a:gd name="connsiteY8" fmla="*/ 217941 h 1447846"/>
                  <a:gd name="connsiteX0" fmla="*/ 0 w 9601200"/>
                  <a:gd name="connsiteY0" fmla="*/ 607408 h 1447989"/>
                  <a:gd name="connsiteX1" fmla="*/ 1945828 w 9601200"/>
                  <a:gd name="connsiteY1" fmla="*/ 1420208 h 1447989"/>
                  <a:gd name="connsiteX2" fmla="*/ 3463057 w 9601200"/>
                  <a:gd name="connsiteY2" fmla="*/ 48608 h 1447989"/>
                  <a:gd name="connsiteX3" fmla="*/ 4666452 w 9601200"/>
                  <a:gd name="connsiteY3" fmla="*/ 361875 h 1447989"/>
                  <a:gd name="connsiteX4" fmla="*/ 5887911 w 9601200"/>
                  <a:gd name="connsiteY4" fmla="*/ 886808 h 1447989"/>
                  <a:gd name="connsiteX5" fmla="*/ 6755083 w 9601200"/>
                  <a:gd name="connsiteY5" fmla="*/ 582007 h 1447989"/>
                  <a:gd name="connsiteX6" fmla="*/ 7848600 w 9601200"/>
                  <a:gd name="connsiteY6" fmla="*/ 1445608 h 1447989"/>
                  <a:gd name="connsiteX7" fmla="*/ 8686800 w 9601200"/>
                  <a:gd name="connsiteY7" fmla="*/ 268741 h 1447989"/>
                  <a:gd name="connsiteX8" fmla="*/ 9601200 w 9601200"/>
                  <a:gd name="connsiteY8" fmla="*/ 217941 h 1447989"/>
                  <a:gd name="connsiteX0" fmla="*/ 0 w 9601200"/>
                  <a:gd name="connsiteY0" fmla="*/ 607408 h 1447777"/>
                  <a:gd name="connsiteX1" fmla="*/ 1945828 w 9601200"/>
                  <a:gd name="connsiteY1" fmla="*/ 1420208 h 1447777"/>
                  <a:gd name="connsiteX2" fmla="*/ 3463057 w 9601200"/>
                  <a:gd name="connsiteY2" fmla="*/ 48608 h 1447777"/>
                  <a:gd name="connsiteX3" fmla="*/ 4666452 w 9601200"/>
                  <a:gd name="connsiteY3" fmla="*/ 361875 h 1447777"/>
                  <a:gd name="connsiteX4" fmla="*/ 5887911 w 9601200"/>
                  <a:gd name="connsiteY4" fmla="*/ 886808 h 1447777"/>
                  <a:gd name="connsiteX5" fmla="*/ 6755083 w 9601200"/>
                  <a:gd name="connsiteY5" fmla="*/ 582007 h 1447777"/>
                  <a:gd name="connsiteX6" fmla="*/ 7848600 w 9601200"/>
                  <a:gd name="connsiteY6" fmla="*/ 1445608 h 1447777"/>
                  <a:gd name="connsiteX7" fmla="*/ 8686800 w 9601200"/>
                  <a:gd name="connsiteY7" fmla="*/ 268741 h 1447777"/>
                  <a:gd name="connsiteX8" fmla="*/ 9601200 w 9601200"/>
                  <a:gd name="connsiteY8" fmla="*/ 217941 h 1447777"/>
                  <a:gd name="connsiteX0" fmla="*/ 0 w 9601200"/>
                  <a:gd name="connsiteY0" fmla="*/ 606063 h 1446432"/>
                  <a:gd name="connsiteX1" fmla="*/ 1945828 w 9601200"/>
                  <a:gd name="connsiteY1" fmla="*/ 1418863 h 1446432"/>
                  <a:gd name="connsiteX2" fmla="*/ 3463057 w 9601200"/>
                  <a:gd name="connsiteY2" fmla="*/ 47263 h 1446432"/>
                  <a:gd name="connsiteX3" fmla="*/ 4699754 w 9601200"/>
                  <a:gd name="connsiteY3" fmla="*/ 368997 h 1446432"/>
                  <a:gd name="connsiteX4" fmla="*/ 5887911 w 9601200"/>
                  <a:gd name="connsiteY4" fmla="*/ 885463 h 1446432"/>
                  <a:gd name="connsiteX5" fmla="*/ 6755083 w 9601200"/>
                  <a:gd name="connsiteY5" fmla="*/ 580662 h 1446432"/>
                  <a:gd name="connsiteX6" fmla="*/ 7848600 w 9601200"/>
                  <a:gd name="connsiteY6" fmla="*/ 1444263 h 1446432"/>
                  <a:gd name="connsiteX7" fmla="*/ 8686800 w 9601200"/>
                  <a:gd name="connsiteY7" fmla="*/ 267396 h 1446432"/>
                  <a:gd name="connsiteX8" fmla="*/ 9601200 w 9601200"/>
                  <a:gd name="connsiteY8" fmla="*/ 216596 h 1446432"/>
                  <a:gd name="connsiteX0" fmla="*/ 0 w 9601200"/>
                  <a:gd name="connsiteY0" fmla="*/ 591636 h 1432005"/>
                  <a:gd name="connsiteX1" fmla="*/ 1945828 w 9601200"/>
                  <a:gd name="connsiteY1" fmla="*/ 1404436 h 1432005"/>
                  <a:gd name="connsiteX2" fmla="*/ 3463057 w 9601200"/>
                  <a:gd name="connsiteY2" fmla="*/ 32836 h 1432005"/>
                  <a:gd name="connsiteX3" fmla="*/ 4699754 w 9601200"/>
                  <a:gd name="connsiteY3" fmla="*/ 354570 h 1432005"/>
                  <a:gd name="connsiteX4" fmla="*/ 5887911 w 9601200"/>
                  <a:gd name="connsiteY4" fmla="*/ 871036 h 1432005"/>
                  <a:gd name="connsiteX5" fmla="*/ 6755083 w 9601200"/>
                  <a:gd name="connsiteY5" fmla="*/ 566235 h 1432005"/>
                  <a:gd name="connsiteX6" fmla="*/ 7848600 w 9601200"/>
                  <a:gd name="connsiteY6" fmla="*/ 1429836 h 1432005"/>
                  <a:gd name="connsiteX7" fmla="*/ 8686800 w 9601200"/>
                  <a:gd name="connsiteY7" fmla="*/ 252969 h 1432005"/>
                  <a:gd name="connsiteX8" fmla="*/ 9601200 w 9601200"/>
                  <a:gd name="connsiteY8" fmla="*/ 202169 h 1432005"/>
                  <a:gd name="connsiteX0" fmla="*/ 0 w 9601200"/>
                  <a:gd name="connsiteY0" fmla="*/ 591636 h 1432005"/>
                  <a:gd name="connsiteX1" fmla="*/ 1945828 w 9601200"/>
                  <a:gd name="connsiteY1" fmla="*/ 1404436 h 1432005"/>
                  <a:gd name="connsiteX2" fmla="*/ 3463057 w 9601200"/>
                  <a:gd name="connsiteY2" fmla="*/ 32836 h 1432005"/>
                  <a:gd name="connsiteX3" fmla="*/ 4699754 w 9601200"/>
                  <a:gd name="connsiteY3" fmla="*/ 354570 h 1432005"/>
                  <a:gd name="connsiteX4" fmla="*/ 5887911 w 9601200"/>
                  <a:gd name="connsiteY4" fmla="*/ 871036 h 1432005"/>
                  <a:gd name="connsiteX5" fmla="*/ 6755083 w 9601200"/>
                  <a:gd name="connsiteY5" fmla="*/ 566235 h 1432005"/>
                  <a:gd name="connsiteX6" fmla="*/ 7848600 w 9601200"/>
                  <a:gd name="connsiteY6" fmla="*/ 1429836 h 1432005"/>
                  <a:gd name="connsiteX7" fmla="*/ 8686800 w 9601200"/>
                  <a:gd name="connsiteY7" fmla="*/ 252969 h 1432005"/>
                  <a:gd name="connsiteX8" fmla="*/ 9601200 w 9601200"/>
                  <a:gd name="connsiteY8" fmla="*/ 202169 h 1432005"/>
                  <a:gd name="connsiteX0" fmla="*/ 0 w 9601200"/>
                  <a:gd name="connsiteY0" fmla="*/ 591636 h 1432005"/>
                  <a:gd name="connsiteX1" fmla="*/ 1945828 w 9601200"/>
                  <a:gd name="connsiteY1" fmla="*/ 1404436 h 1432005"/>
                  <a:gd name="connsiteX2" fmla="*/ 3463057 w 9601200"/>
                  <a:gd name="connsiteY2" fmla="*/ 32836 h 1432005"/>
                  <a:gd name="connsiteX3" fmla="*/ 4699754 w 9601200"/>
                  <a:gd name="connsiteY3" fmla="*/ 354570 h 1432005"/>
                  <a:gd name="connsiteX4" fmla="*/ 5887911 w 9601200"/>
                  <a:gd name="connsiteY4" fmla="*/ 871036 h 1432005"/>
                  <a:gd name="connsiteX5" fmla="*/ 6755083 w 9601200"/>
                  <a:gd name="connsiteY5" fmla="*/ 566235 h 1432005"/>
                  <a:gd name="connsiteX6" fmla="*/ 7848600 w 9601200"/>
                  <a:gd name="connsiteY6" fmla="*/ 1429836 h 1432005"/>
                  <a:gd name="connsiteX7" fmla="*/ 8686800 w 9601200"/>
                  <a:gd name="connsiteY7" fmla="*/ 252969 h 1432005"/>
                  <a:gd name="connsiteX8" fmla="*/ 9601200 w 9601200"/>
                  <a:gd name="connsiteY8" fmla="*/ 202169 h 1432005"/>
                  <a:gd name="connsiteX0" fmla="*/ 0 w 8686800"/>
                  <a:gd name="connsiteY0" fmla="*/ 591636 h 1432005"/>
                  <a:gd name="connsiteX1" fmla="*/ 1945828 w 8686800"/>
                  <a:gd name="connsiteY1" fmla="*/ 1404436 h 1432005"/>
                  <a:gd name="connsiteX2" fmla="*/ 3463057 w 8686800"/>
                  <a:gd name="connsiteY2" fmla="*/ 32836 h 1432005"/>
                  <a:gd name="connsiteX3" fmla="*/ 4699754 w 8686800"/>
                  <a:gd name="connsiteY3" fmla="*/ 354570 h 1432005"/>
                  <a:gd name="connsiteX4" fmla="*/ 5887911 w 8686800"/>
                  <a:gd name="connsiteY4" fmla="*/ 871036 h 1432005"/>
                  <a:gd name="connsiteX5" fmla="*/ 6755083 w 8686800"/>
                  <a:gd name="connsiteY5" fmla="*/ 566235 h 1432005"/>
                  <a:gd name="connsiteX6" fmla="*/ 7848600 w 8686800"/>
                  <a:gd name="connsiteY6" fmla="*/ 1429836 h 1432005"/>
                  <a:gd name="connsiteX7" fmla="*/ 8686800 w 8686800"/>
                  <a:gd name="connsiteY7" fmla="*/ 252969 h 1432005"/>
                  <a:gd name="connsiteX0" fmla="*/ 0 w 7848600"/>
                  <a:gd name="connsiteY0" fmla="*/ 591636 h 1432005"/>
                  <a:gd name="connsiteX1" fmla="*/ 1945828 w 7848600"/>
                  <a:gd name="connsiteY1" fmla="*/ 1404436 h 1432005"/>
                  <a:gd name="connsiteX2" fmla="*/ 3463057 w 7848600"/>
                  <a:gd name="connsiteY2" fmla="*/ 32836 h 1432005"/>
                  <a:gd name="connsiteX3" fmla="*/ 4699754 w 7848600"/>
                  <a:gd name="connsiteY3" fmla="*/ 354570 h 1432005"/>
                  <a:gd name="connsiteX4" fmla="*/ 5887911 w 7848600"/>
                  <a:gd name="connsiteY4" fmla="*/ 871036 h 1432005"/>
                  <a:gd name="connsiteX5" fmla="*/ 6755083 w 7848600"/>
                  <a:gd name="connsiteY5" fmla="*/ 566235 h 1432005"/>
                  <a:gd name="connsiteX6" fmla="*/ 7848600 w 7848600"/>
                  <a:gd name="connsiteY6" fmla="*/ 1429836 h 1432005"/>
                  <a:gd name="connsiteX0" fmla="*/ 0 w 7848600"/>
                  <a:gd name="connsiteY0" fmla="*/ 591636 h 1432005"/>
                  <a:gd name="connsiteX1" fmla="*/ 1945828 w 7848600"/>
                  <a:gd name="connsiteY1" fmla="*/ 1404436 h 1432005"/>
                  <a:gd name="connsiteX2" fmla="*/ 3463057 w 7848600"/>
                  <a:gd name="connsiteY2" fmla="*/ 32836 h 1432005"/>
                  <a:gd name="connsiteX3" fmla="*/ 4699754 w 7848600"/>
                  <a:gd name="connsiteY3" fmla="*/ 354570 h 1432005"/>
                  <a:gd name="connsiteX4" fmla="*/ 5887911 w 7848600"/>
                  <a:gd name="connsiteY4" fmla="*/ 871036 h 1432005"/>
                  <a:gd name="connsiteX5" fmla="*/ 6755083 w 7848600"/>
                  <a:gd name="connsiteY5" fmla="*/ 566235 h 1432005"/>
                  <a:gd name="connsiteX6" fmla="*/ 7848600 w 7848600"/>
                  <a:gd name="connsiteY6" fmla="*/ 1429836 h 1432005"/>
                  <a:gd name="connsiteX0" fmla="*/ 0 w 7848600"/>
                  <a:gd name="connsiteY0" fmla="*/ 572845 h 1413214"/>
                  <a:gd name="connsiteX1" fmla="*/ 1379692 w 7848600"/>
                  <a:gd name="connsiteY1" fmla="*/ 962312 h 1413214"/>
                  <a:gd name="connsiteX2" fmla="*/ 3463057 w 7848600"/>
                  <a:gd name="connsiteY2" fmla="*/ 14045 h 1413214"/>
                  <a:gd name="connsiteX3" fmla="*/ 4699754 w 7848600"/>
                  <a:gd name="connsiteY3" fmla="*/ 335779 h 1413214"/>
                  <a:gd name="connsiteX4" fmla="*/ 5887911 w 7848600"/>
                  <a:gd name="connsiteY4" fmla="*/ 852245 h 1413214"/>
                  <a:gd name="connsiteX5" fmla="*/ 6755083 w 7848600"/>
                  <a:gd name="connsiteY5" fmla="*/ 547444 h 1413214"/>
                  <a:gd name="connsiteX6" fmla="*/ 7848600 w 7848600"/>
                  <a:gd name="connsiteY6" fmla="*/ 1411045 h 1413214"/>
                  <a:gd name="connsiteX0" fmla="*/ 0 w 7848600"/>
                  <a:gd name="connsiteY0" fmla="*/ 572845 h 1413214"/>
                  <a:gd name="connsiteX1" fmla="*/ 1379692 w 7848600"/>
                  <a:gd name="connsiteY1" fmla="*/ 962312 h 1413214"/>
                  <a:gd name="connsiteX2" fmla="*/ 3463057 w 7848600"/>
                  <a:gd name="connsiteY2" fmla="*/ 14045 h 1413214"/>
                  <a:gd name="connsiteX3" fmla="*/ 4699754 w 7848600"/>
                  <a:gd name="connsiteY3" fmla="*/ 335779 h 1413214"/>
                  <a:gd name="connsiteX4" fmla="*/ 5887911 w 7848600"/>
                  <a:gd name="connsiteY4" fmla="*/ 852245 h 1413214"/>
                  <a:gd name="connsiteX5" fmla="*/ 6755083 w 7848600"/>
                  <a:gd name="connsiteY5" fmla="*/ 547444 h 1413214"/>
                  <a:gd name="connsiteX6" fmla="*/ 7848600 w 7848600"/>
                  <a:gd name="connsiteY6" fmla="*/ 1411045 h 1413214"/>
                  <a:gd name="connsiteX0" fmla="*/ 0 w 7848600"/>
                  <a:gd name="connsiteY0" fmla="*/ 589269 h 1429638"/>
                  <a:gd name="connsiteX1" fmla="*/ 1379692 w 7848600"/>
                  <a:gd name="connsiteY1" fmla="*/ 978736 h 1429638"/>
                  <a:gd name="connsiteX2" fmla="*/ 3096733 w 7848600"/>
                  <a:gd name="connsiteY2" fmla="*/ 22002 h 1429638"/>
                  <a:gd name="connsiteX3" fmla="*/ 4699754 w 7848600"/>
                  <a:gd name="connsiteY3" fmla="*/ 352203 h 1429638"/>
                  <a:gd name="connsiteX4" fmla="*/ 5887911 w 7848600"/>
                  <a:gd name="connsiteY4" fmla="*/ 868669 h 1429638"/>
                  <a:gd name="connsiteX5" fmla="*/ 6755083 w 7848600"/>
                  <a:gd name="connsiteY5" fmla="*/ 563868 h 1429638"/>
                  <a:gd name="connsiteX6" fmla="*/ 7848600 w 7848600"/>
                  <a:gd name="connsiteY6" fmla="*/ 1427469 h 1429638"/>
                  <a:gd name="connsiteX0" fmla="*/ 0 w 7848600"/>
                  <a:gd name="connsiteY0" fmla="*/ 588820 h 1429189"/>
                  <a:gd name="connsiteX1" fmla="*/ 1501799 w 7848600"/>
                  <a:gd name="connsiteY1" fmla="*/ 969820 h 1429189"/>
                  <a:gd name="connsiteX2" fmla="*/ 3096733 w 7848600"/>
                  <a:gd name="connsiteY2" fmla="*/ 21553 h 1429189"/>
                  <a:gd name="connsiteX3" fmla="*/ 4699754 w 7848600"/>
                  <a:gd name="connsiteY3" fmla="*/ 351754 h 1429189"/>
                  <a:gd name="connsiteX4" fmla="*/ 5887911 w 7848600"/>
                  <a:gd name="connsiteY4" fmla="*/ 868220 h 1429189"/>
                  <a:gd name="connsiteX5" fmla="*/ 6755083 w 7848600"/>
                  <a:gd name="connsiteY5" fmla="*/ 563419 h 1429189"/>
                  <a:gd name="connsiteX6" fmla="*/ 7848600 w 7848600"/>
                  <a:gd name="connsiteY6" fmla="*/ 1427020 h 1429189"/>
                  <a:gd name="connsiteX0" fmla="*/ 0 w 7848600"/>
                  <a:gd name="connsiteY0" fmla="*/ 592851 h 1433220"/>
                  <a:gd name="connsiteX1" fmla="*/ 1501799 w 7848600"/>
                  <a:gd name="connsiteY1" fmla="*/ 973851 h 1433220"/>
                  <a:gd name="connsiteX2" fmla="*/ 3096733 w 7848600"/>
                  <a:gd name="connsiteY2" fmla="*/ 25584 h 1433220"/>
                  <a:gd name="connsiteX3" fmla="*/ 4588747 w 7848600"/>
                  <a:gd name="connsiteY3" fmla="*/ 321919 h 1433220"/>
                  <a:gd name="connsiteX4" fmla="*/ 5887911 w 7848600"/>
                  <a:gd name="connsiteY4" fmla="*/ 872251 h 1433220"/>
                  <a:gd name="connsiteX5" fmla="*/ 6755083 w 7848600"/>
                  <a:gd name="connsiteY5" fmla="*/ 567450 h 1433220"/>
                  <a:gd name="connsiteX6" fmla="*/ 7848600 w 7848600"/>
                  <a:gd name="connsiteY6" fmla="*/ 1431051 h 1433220"/>
                  <a:gd name="connsiteX0" fmla="*/ 0 w 7848600"/>
                  <a:gd name="connsiteY0" fmla="*/ 584516 h 1424885"/>
                  <a:gd name="connsiteX1" fmla="*/ 1501799 w 7848600"/>
                  <a:gd name="connsiteY1" fmla="*/ 965516 h 1424885"/>
                  <a:gd name="connsiteX2" fmla="*/ 3096733 w 7848600"/>
                  <a:gd name="connsiteY2" fmla="*/ 17249 h 1424885"/>
                  <a:gd name="connsiteX3" fmla="*/ 4588747 w 7848600"/>
                  <a:gd name="connsiteY3" fmla="*/ 313584 h 1424885"/>
                  <a:gd name="connsiteX4" fmla="*/ 5887911 w 7848600"/>
                  <a:gd name="connsiteY4" fmla="*/ 863916 h 1424885"/>
                  <a:gd name="connsiteX5" fmla="*/ 6755083 w 7848600"/>
                  <a:gd name="connsiteY5" fmla="*/ 559115 h 1424885"/>
                  <a:gd name="connsiteX6" fmla="*/ 7848600 w 7848600"/>
                  <a:gd name="connsiteY6" fmla="*/ 1422716 h 1424885"/>
                  <a:gd name="connsiteX0" fmla="*/ 0 w 7848600"/>
                  <a:gd name="connsiteY0" fmla="*/ 592384 h 1432984"/>
                  <a:gd name="connsiteX1" fmla="*/ 1501799 w 7848600"/>
                  <a:gd name="connsiteY1" fmla="*/ 973384 h 1432984"/>
                  <a:gd name="connsiteX2" fmla="*/ 3096733 w 7848600"/>
                  <a:gd name="connsiteY2" fmla="*/ 25117 h 1432984"/>
                  <a:gd name="connsiteX3" fmla="*/ 4588747 w 7848600"/>
                  <a:gd name="connsiteY3" fmla="*/ 321452 h 1432984"/>
                  <a:gd name="connsiteX4" fmla="*/ 6098826 w 7848600"/>
                  <a:gd name="connsiteY4" fmla="*/ 829451 h 1432984"/>
                  <a:gd name="connsiteX5" fmla="*/ 6755083 w 7848600"/>
                  <a:gd name="connsiteY5" fmla="*/ 566983 h 1432984"/>
                  <a:gd name="connsiteX6" fmla="*/ 7848600 w 7848600"/>
                  <a:gd name="connsiteY6" fmla="*/ 1430584 h 1432984"/>
                  <a:gd name="connsiteX0" fmla="*/ 0 w 7848600"/>
                  <a:gd name="connsiteY0" fmla="*/ 592384 h 1432984"/>
                  <a:gd name="connsiteX1" fmla="*/ 1501799 w 7848600"/>
                  <a:gd name="connsiteY1" fmla="*/ 973384 h 1432984"/>
                  <a:gd name="connsiteX2" fmla="*/ 3096733 w 7848600"/>
                  <a:gd name="connsiteY2" fmla="*/ 25117 h 1432984"/>
                  <a:gd name="connsiteX3" fmla="*/ 4588747 w 7848600"/>
                  <a:gd name="connsiteY3" fmla="*/ 321452 h 1432984"/>
                  <a:gd name="connsiteX4" fmla="*/ 6098826 w 7848600"/>
                  <a:gd name="connsiteY4" fmla="*/ 829451 h 1432984"/>
                  <a:gd name="connsiteX5" fmla="*/ 6755083 w 7848600"/>
                  <a:gd name="connsiteY5" fmla="*/ 566983 h 1432984"/>
                  <a:gd name="connsiteX6" fmla="*/ 7848600 w 7848600"/>
                  <a:gd name="connsiteY6" fmla="*/ 1430584 h 1432984"/>
                  <a:gd name="connsiteX0" fmla="*/ 0 w 7848600"/>
                  <a:gd name="connsiteY0" fmla="*/ 586377 h 1426977"/>
                  <a:gd name="connsiteX1" fmla="*/ 1501799 w 7848600"/>
                  <a:gd name="connsiteY1" fmla="*/ 967377 h 1426977"/>
                  <a:gd name="connsiteX2" fmla="*/ 3096733 w 7848600"/>
                  <a:gd name="connsiteY2" fmla="*/ 19110 h 1426977"/>
                  <a:gd name="connsiteX3" fmla="*/ 4588747 w 7848600"/>
                  <a:gd name="connsiteY3" fmla="*/ 315445 h 1426977"/>
                  <a:gd name="connsiteX4" fmla="*/ 6098826 w 7848600"/>
                  <a:gd name="connsiteY4" fmla="*/ 823444 h 1426977"/>
                  <a:gd name="connsiteX5" fmla="*/ 6755083 w 7848600"/>
                  <a:gd name="connsiteY5" fmla="*/ 560976 h 1426977"/>
                  <a:gd name="connsiteX6" fmla="*/ 7848600 w 7848600"/>
                  <a:gd name="connsiteY6" fmla="*/ 1424577 h 1426977"/>
                  <a:gd name="connsiteX0" fmla="*/ 0 w 7848600"/>
                  <a:gd name="connsiteY0" fmla="*/ 586377 h 1426455"/>
                  <a:gd name="connsiteX1" fmla="*/ 1501799 w 7848600"/>
                  <a:gd name="connsiteY1" fmla="*/ 967377 h 1426455"/>
                  <a:gd name="connsiteX2" fmla="*/ 3096733 w 7848600"/>
                  <a:gd name="connsiteY2" fmla="*/ 19110 h 1426455"/>
                  <a:gd name="connsiteX3" fmla="*/ 4588747 w 7848600"/>
                  <a:gd name="connsiteY3" fmla="*/ 315445 h 1426455"/>
                  <a:gd name="connsiteX4" fmla="*/ 6098826 w 7848600"/>
                  <a:gd name="connsiteY4" fmla="*/ 823444 h 1426455"/>
                  <a:gd name="connsiteX5" fmla="*/ 7654240 w 7848600"/>
                  <a:gd name="connsiteY5" fmla="*/ 323910 h 1426455"/>
                  <a:gd name="connsiteX6" fmla="*/ 7848600 w 7848600"/>
                  <a:gd name="connsiteY6" fmla="*/ 1424577 h 1426455"/>
                  <a:gd name="connsiteX0" fmla="*/ 0 w 9524805"/>
                  <a:gd name="connsiteY0" fmla="*/ 956734 h 1386915"/>
                  <a:gd name="connsiteX1" fmla="*/ 1501799 w 9524805"/>
                  <a:gd name="connsiteY1" fmla="*/ 1337734 h 1386915"/>
                  <a:gd name="connsiteX2" fmla="*/ 3096733 w 9524805"/>
                  <a:gd name="connsiteY2" fmla="*/ 389467 h 1386915"/>
                  <a:gd name="connsiteX3" fmla="*/ 4588747 w 9524805"/>
                  <a:gd name="connsiteY3" fmla="*/ 685802 h 1386915"/>
                  <a:gd name="connsiteX4" fmla="*/ 6098826 w 9524805"/>
                  <a:gd name="connsiteY4" fmla="*/ 1193801 h 1386915"/>
                  <a:gd name="connsiteX5" fmla="*/ 7654240 w 9524805"/>
                  <a:gd name="connsiteY5" fmla="*/ 694267 h 1386915"/>
                  <a:gd name="connsiteX6" fmla="*/ 9524805 w 9524805"/>
                  <a:gd name="connsiteY6" fmla="*/ 0 h 1386915"/>
                  <a:gd name="connsiteX0" fmla="*/ 0 w 9524805"/>
                  <a:gd name="connsiteY0" fmla="*/ 956734 h 1422404"/>
                  <a:gd name="connsiteX1" fmla="*/ 1501799 w 9524805"/>
                  <a:gd name="connsiteY1" fmla="*/ 1337734 h 1422404"/>
                  <a:gd name="connsiteX2" fmla="*/ 3096733 w 9524805"/>
                  <a:gd name="connsiteY2" fmla="*/ 389467 h 1422404"/>
                  <a:gd name="connsiteX3" fmla="*/ 4588747 w 9524805"/>
                  <a:gd name="connsiteY3" fmla="*/ 685802 h 1422404"/>
                  <a:gd name="connsiteX4" fmla="*/ 6076624 w 9524805"/>
                  <a:gd name="connsiteY4" fmla="*/ 1422401 h 1422404"/>
                  <a:gd name="connsiteX5" fmla="*/ 7654240 w 9524805"/>
                  <a:gd name="connsiteY5" fmla="*/ 694267 h 1422404"/>
                  <a:gd name="connsiteX6" fmla="*/ 9524805 w 9524805"/>
                  <a:gd name="connsiteY6" fmla="*/ 0 h 1422404"/>
                  <a:gd name="connsiteX0" fmla="*/ 0 w 9524805"/>
                  <a:gd name="connsiteY0" fmla="*/ 956734 h 1422403"/>
                  <a:gd name="connsiteX1" fmla="*/ 1501799 w 9524805"/>
                  <a:gd name="connsiteY1" fmla="*/ 1337734 h 1422403"/>
                  <a:gd name="connsiteX2" fmla="*/ 3096733 w 9524805"/>
                  <a:gd name="connsiteY2" fmla="*/ 389467 h 1422403"/>
                  <a:gd name="connsiteX3" fmla="*/ 4588747 w 9524805"/>
                  <a:gd name="connsiteY3" fmla="*/ 685802 h 1422403"/>
                  <a:gd name="connsiteX4" fmla="*/ 6076624 w 9524805"/>
                  <a:gd name="connsiteY4" fmla="*/ 1422401 h 1422403"/>
                  <a:gd name="connsiteX5" fmla="*/ 7654240 w 9524805"/>
                  <a:gd name="connsiteY5" fmla="*/ 694267 h 1422403"/>
                  <a:gd name="connsiteX6" fmla="*/ 9524805 w 9524805"/>
                  <a:gd name="connsiteY6" fmla="*/ 0 h 1422403"/>
                  <a:gd name="connsiteX0" fmla="*/ 0 w 9524805"/>
                  <a:gd name="connsiteY0" fmla="*/ 956734 h 1425164"/>
                  <a:gd name="connsiteX1" fmla="*/ 1501799 w 9524805"/>
                  <a:gd name="connsiteY1" fmla="*/ 1337734 h 1425164"/>
                  <a:gd name="connsiteX2" fmla="*/ 3096733 w 9524805"/>
                  <a:gd name="connsiteY2" fmla="*/ 389467 h 1425164"/>
                  <a:gd name="connsiteX3" fmla="*/ 4566547 w 9524805"/>
                  <a:gd name="connsiteY3" fmla="*/ 922869 h 1425164"/>
                  <a:gd name="connsiteX4" fmla="*/ 6076624 w 9524805"/>
                  <a:gd name="connsiteY4" fmla="*/ 1422401 h 1425164"/>
                  <a:gd name="connsiteX5" fmla="*/ 7654240 w 9524805"/>
                  <a:gd name="connsiteY5" fmla="*/ 694267 h 1425164"/>
                  <a:gd name="connsiteX6" fmla="*/ 9524805 w 9524805"/>
                  <a:gd name="connsiteY6" fmla="*/ 0 h 1425164"/>
                  <a:gd name="connsiteX0" fmla="*/ 0 w 9524805"/>
                  <a:gd name="connsiteY0" fmla="*/ 956734 h 1424315"/>
                  <a:gd name="connsiteX1" fmla="*/ 1501799 w 9524805"/>
                  <a:gd name="connsiteY1" fmla="*/ 1337734 h 1424315"/>
                  <a:gd name="connsiteX2" fmla="*/ 3096733 w 9524805"/>
                  <a:gd name="connsiteY2" fmla="*/ 389467 h 1424315"/>
                  <a:gd name="connsiteX3" fmla="*/ 4566547 w 9524805"/>
                  <a:gd name="connsiteY3" fmla="*/ 922869 h 1424315"/>
                  <a:gd name="connsiteX4" fmla="*/ 6076624 w 9524805"/>
                  <a:gd name="connsiteY4" fmla="*/ 1422401 h 1424315"/>
                  <a:gd name="connsiteX5" fmla="*/ 7654240 w 9524805"/>
                  <a:gd name="connsiteY5" fmla="*/ 694267 h 1424315"/>
                  <a:gd name="connsiteX6" fmla="*/ 9524805 w 9524805"/>
                  <a:gd name="connsiteY6" fmla="*/ 0 h 1424315"/>
                  <a:gd name="connsiteX0" fmla="*/ 0 w 9524805"/>
                  <a:gd name="connsiteY0" fmla="*/ 677334 h 1424315"/>
                  <a:gd name="connsiteX1" fmla="*/ 1501799 w 9524805"/>
                  <a:gd name="connsiteY1" fmla="*/ 1337734 h 1424315"/>
                  <a:gd name="connsiteX2" fmla="*/ 3096733 w 9524805"/>
                  <a:gd name="connsiteY2" fmla="*/ 389467 h 1424315"/>
                  <a:gd name="connsiteX3" fmla="*/ 4566547 w 9524805"/>
                  <a:gd name="connsiteY3" fmla="*/ 922869 h 1424315"/>
                  <a:gd name="connsiteX4" fmla="*/ 6076624 w 9524805"/>
                  <a:gd name="connsiteY4" fmla="*/ 1422401 h 1424315"/>
                  <a:gd name="connsiteX5" fmla="*/ 7654240 w 9524805"/>
                  <a:gd name="connsiteY5" fmla="*/ 694267 h 1424315"/>
                  <a:gd name="connsiteX6" fmla="*/ 9524805 w 9524805"/>
                  <a:gd name="connsiteY6" fmla="*/ 0 h 1424315"/>
                  <a:gd name="connsiteX0" fmla="*/ 0 w 9524805"/>
                  <a:gd name="connsiteY0" fmla="*/ 677334 h 1424315"/>
                  <a:gd name="connsiteX1" fmla="*/ 1546201 w 9524805"/>
                  <a:gd name="connsiteY1" fmla="*/ 1354667 h 1424315"/>
                  <a:gd name="connsiteX2" fmla="*/ 3096733 w 9524805"/>
                  <a:gd name="connsiteY2" fmla="*/ 389467 h 1424315"/>
                  <a:gd name="connsiteX3" fmla="*/ 4566547 w 9524805"/>
                  <a:gd name="connsiteY3" fmla="*/ 922869 h 1424315"/>
                  <a:gd name="connsiteX4" fmla="*/ 6076624 w 9524805"/>
                  <a:gd name="connsiteY4" fmla="*/ 1422401 h 1424315"/>
                  <a:gd name="connsiteX5" fmla="*/ 7654240 w 9524805"/>
                  <a:gd name="connsiteY5" fmla="*/ 694267 h 1424315"/>
                  <a:gd name="connsiteX6" fmla="*/ 9524805 w 9524805"/>
                  <a:gd name="connsiteY6" fmla="*/ 0 h 1424315"/>
                  <a:gd name="connsiteX0" fmla="*/ 0 w 9524805"/>
                  <a:gd name="connsiteY0" fmla="*/ 677334 h 1424315"/>
                  <a:gd name="connsiteX1" fmla="*/ 1546201 w 9524805"/>
                  <a:gd name="connsiteY1" fmla="*/ 1354667 h 1424315"/>
                  <a:gd name="connsiteX2" fmla="*/ 3096733 w 9524805"/>
                  <a:gd name="connsiteY2" fmla="*/ 389467 h 1424315"/>
                  <a:gd name="connsiteX3" fmla="*/ 4566547 w 9524805"/>
                  <a:gd name="connsiteY3" fmla="*/ 922869 h 1424315"/>
                  <a:gd name="connsiteX4" fmla="*/ 6076624 w 9524805"/>
                  <a:gd name="connsiteY4" fmla="*/ 1422401 h 1424315"/>
                  <a:gd name="connsiteX5" fmla="*/ 7654240 w 9524805"/>
                  <a:gd name="connsiteY5" fmla="*/ 694267 h 1424315"/>
                  <a:gd name="connsiteX6" fmla="*/ 9524805 w 9524805"/>
                  <a:gd name="connsiteY6" fmla="*/ 0 h 1424315"/>
                  <a:gd name="connsiteX0" fmla="*/ 0 w 9524805"/>
                  <a:gd name="connsiteY0" fmla="*/ 677334 h 1424315"/>
                  <a:gd name="connsiteX1" fmla="*/ 1546201 w 9524805"/>
                  <a:gd name="connsiteY1" fmla="*/ 1354667 h 1424315"/>
                  <a:gd name="connsiteX2" fmla="*/ 3096733 w 9524805"/>
                  <a:gd name="connsiteY2" fmla="*/ 389467 h 1424315"/>
                  <a:gd name="connsiteX3" fmla="*/ 4566547 w 9524805"/>
                  <a:gd name="connsiteY3" fmla="*/ 922869 h 1424315"/>
                  <a:gd name="connsiteX4" fmla="*/ 6076624 w 9524805"/>
                  <a:gd name="connsiteY4" fmla="*/ 1422401 h 1424315"/>
                  <a:gd name="connsiteX5" fmla="*/ 7654240 w 9524805"/>
                  <a:gd name="connsiteY5" fmla="*/ 694267 h 1424315"/>
                  <a:gd name="connsiteX6" fmla="*/ 9524805 w 9524805"/>
                  <a:gd name="connsiteY6" fmla="*/ 0 h 1424315"/>
                  <a:gd name="connsiteX0" fmla="*/ 0 w 9524805"/>
                  <a:gd name="connsiteY0" fmla="*/ 677334 h 1422401"/>
                  <a:gd name="connsiteX1" fmla="*/ 1546201 w 9524805"/>
                  <a:gd name="connsiteY1" fmla="*/ 1354667 h 1422401"/>
                  <a:gd name="connsiteX2" fmla="*/ 3096733 w 9524805"/>
                  <a:gd name="connsiteY2" fmla="*/ 389467 h 1422401"/>
                  <a:gd name="connsiteX3" fmla="*/ 4588748 w 9524805"/>
                  <a:gd name="connsiteY3" fmla="*/ 694269 h 1422401"/>
                  <a:gd name="connsiteX4" fmla="*/ 6076624 w 9524805"/>
                  <a:gd name="connsiteY4" fmla="*/ 1422401 h 1422401"/>
                  <a:gd name="connsiteX5" fmla="*/ 7654240 w 9524805"/>
                  <a:gd name="connsiteY5" fmla="*/ 694267 h 1422401"/>
                  <a:gd name="connsiteX6" fmla="*/ 9524805 w 9524805"/>
                  <a:gd name="connsiteY6" fmla="*/ 0 h 1422401"/>
                  <a:gd name="connsiteX0" fmla="*/ 0 w 9524805"/>
                  <a:gd name="connsiteY0" fmla="*/ 677334 h 1422401"/>
                  <a:gd name="connsiteX1" fmla="*/ 1546201 w 9524805"/>
                  <a:gd name="connsiteY1" fmla="*/ 1354667 h 1422401"/>
                  <a:gd name="connsiteX2" fmla="*/ 3096733 w 9524805"/>
                  <a:gd name="connsiteY2" fmla="*/ 389467 h 1422401"/>
                  <a:gd name="connsiteX3" fmla="*/ 4588748 w 9524805"/>
                  <a:gd name="connsiteY3" fmla="*/ 694269 h 1422401"/>
                  <a:gd name="connsiteX4" fmla="*/ 6076624 w 9524805"/>
                  <a:gd name="connsiteY4" fmla="*/ 1422401 h 1422401"/>
                  <a:gd name="connsiteX5" fmla="*/ 7654240 w 9524805"/>
                  <a:gd name="connsiteY5" fmla="*/ 694267 h 1422401"/>
                  <a:gd name="connsiteX6" fmla="*/ 9524805 w 9524805"/>
                  <a:gd name="connsiteY6" fmla="*/ 0 h 1422401"/>
                  <a:gd name="connsiteX0" fmla="*/ 0 w 9524805"/>
                  <a:gd name="connsiteY0" fmla="*/ 677334 h 1422401"/>
                  <a:gd name="connsiteX1" fmla="*/ 1546201 w 9524805"/>
                  <a:gd name="connsiteY1" fmla="*/ 1354667 h 1422401"/>
                  <a:gd name="connsiteX2" fmla="*/ 3096733 w 9524805"/>
                  <a:gd name="connsiteY2" fmla="*/ 389467 h 1422401"/>
                  <a:gd name="connsiteX3" fmla="*/ 4588748 w 9524805"/>
                  <a:gd name="connsiteY3" fmla="*/ 694269 h 1422401"/>
                  <a:gd name="connsiteX4" fmla="*/ 6087724 w 9524805"/>
                  <a:gd name="connsiteY4" fmla="*/ 1422401 h 1422401"/>
                  <a:gd name="connsiteX5" fmla="*/ 7654240 w 9524805"/>
                  <a:gd name="connsiteY5" fmla="*/ 694267 h 1422401"/>
                  <a:gd name="connsiteX6" fmla="*/ 9524805 w 9524805"/>
                  <a:gd name="connsiteY6" fmla="*/ 0 h 1422401"/>
                  <a:gd name="connsiteX0" fmla="*/ 0 w 9524805"/>
                  <a:gd name="connsiteY0" fmla="*/ 677334 h 1422401"/>
                  <a:gd name="connsiteX1" fmla="*/ 1546201 w 9524805"/>
                  <a:gd name="connsiteY1" fmla="*/ 1354667 h 1422401"/>
                  <a:gd name="connsiteX2" fmla="*/ 3096733 w 9524805"/>
                  <a:gd name="connsiteY2" fmla="*/ 389467 h 1422401"/>
                  <a:gd name="connsiteX3" fmla="*/ 4588748 w 9524805"/>
                  <a:gd name="connsiteY3" fmla="*/ 694269 h 1422401"/>
                  <a:gd name="connsiteX4" fmla="*/ 6087724 w 9524805"/>
                  <a:gd name="connsiteY4" fmla="*/ 1422401 h 1422401"/>
                  <a:gd name="connsiteX5" fmla="*/ 7654240 w 9524805"/>
                  <a:gd name="connsiteY5" fmla="*/ 694267 h 1422401"/>
                  <a:gd name="connsiteX6" fmla="*/ 9524805 w 9524805"/>
                  <a:gd name="connsiteY6" fmla="*/ 0 h 1422401"/>
                  <a:gd name="connsiteX0" fmla="*/ 0 w 9524805"/>
                  <a:gd name="connsiteY0" fmla="*/ 677334 h 1422401"/>
                  <a:gd name="connsiteX1" fmla="*/ 1546201 w 9524805"/>
                  <a:gd name="connsiteY1" fmla="*/ 1354667 h 1422401"/>
                  <a:gd name="connsiteX2" fmla="*/ 3096733 w 9524805"/>
                  <a:gd name="connsiteY2" fmla="*/ 389467 h 1422401"/>
                  <a:gd name="connsiteX3" fmla="*/ 4588748 w 9524805"/>
                  <a:gd name="connsiteY3" fmla="*/ 694269 h 1422401"/>
                  <a:gd name="connsiteX4" fmla="*/ 6087724 w 9524805"/>
                  <a:gd name="connsiteY4" fmla="*/ 1422401 h 1422401"/>
                  <a:gd name="connsiteX5" fmla="*/ 7654240 w 9524805"/>
                  <a:gd name="connsiteY5" fmla="*/ 694267 h 1422401"/>
                  <a:gd name="connsiteX6" fmla="*/ 9524805 w 9524805"/>
                  <a:gd name="connsiteY6" fmla="*/ 0 h 1422401"/>
                  <a:gd name="connsiteX0" fmla="*/ 0 w 9524805"/>
                  <a:gd name="connsiteY0" fmla="*/ 677334 h 1430867"/>
                  <a:gd name="connsiteX1" fmla="*/ 1546201 w 9524805"/>
                  <a:gd name="connsiteY1" fmla="*/ 1354667 h 1430867"/>
                  <a:gd name="connsiteX2" fmla="*/ 3096733 w 9524805"/>
                  <a:gd name="connsiteY2" fmla="*/ 389467 h 1430867"/>
                  <a:gd name="connsiteX3" fmla="*/ 4588748 w 9524805"/>
                  <a:gd name="connsiteY3" fmla="*/ 694269 h 1430867"/>
                  <a:gd name="connsiteX4" fmla="*/ 6132126 w 9524805"/>
                  <a:gd name="connsiteY4" fmla="*/ 1430867 h 1430867"/>
                  <a:gd name="connsiteX5" fmla="*/ 7654240 w 9524805"/>
                  <a:gd name="connsiteY5" fmla="*/ 694267 h 1430867"/>
                  <a:gd name="connsiteX6" fmla="*/ 9524805 w 9524805"/>
                  <a:gd name="connsiteY6" fmla="*/ 0 h 1430867"/>
                  <a:gd name="connsiteX0" fmla="*/ 0 w 9524805"/>
                  <a:gd name="connsiteY0" fmla="*/ 678201 h 1431734"/>
                  <a:gd name="connsiteX1" fmla="*/ 1546201 w 9524805"/>
                  <a:gd name="connsiteY1" fmla="*/ 1355534 h 1431734"/>
                  <a:gd name="connsiteX2" fmla="*/ 3096733 w 9524805"/>
                  <a:gd name="connsiteY2" fmla="*/ 390334 h 1431734"/>
                  <a:gd name="connsiteX3" fmla="*/ 4588748 w 9524805"/>
                  <a:gd name="connsiteY3" fmla="*/ 695136 h 1431734"/>
                  <a:gd name="connsiteX4" fmla="*/ 6132126 w 9524805"/>
                  <a:gd name="connsiteY4" fmla="*/ 1431734 h 1431734"/>
                  <a:gd name="connsiteX5" fmla="*/ 7654240 w 9524805"/>
                  <a:gd name="connsiteY5" fmla="*/ 695134 h 1431734"/>
                  <a:gd name="connsiteX6" fmla="*/ 9524805 w 9524805"/>
                  <a:gd name="connsiteY6" fmla="*/ 867 h 1431734"/>
                  <a:gd name="connsiteX0" fmla="*/ 0 w 9524805"/>
                  <a:gd name="connsiteY0" fmla="*/ 677937 h 1431470"/>
                  <a:gd name="connsiteX1" fmla="*/ 1546201 w 9524805"/>
                  <a:gd name="connsiteY1" fmla="*/ 1355270 h 1431470"/>
                  <a:gd name="connsiteX2" fmla="*/ 3096733 w 9524805"/>
                  <a:gd name="connsiteY2" fmla="*/ 390070 h 1431470"/>
                  <a:gd name="connsiteX3" fmla="*/ 4588748 w 9524805"/>
                  <a:gd name="connsiteY3" fmla="*/ 694872 h 1431470"/>
                  <a:gd name="connsiteX4" fmla="*/ 6132126 w 9524805"/>
                  <a:gd name="connsiteY4" fmla="*/ 1431470 h 1431470"/>
                  <a:gd name="connsiteX5" fmla="*/ 7654240 w 9524805"/>
                  <a:gd name="connsiteY5" fmla="*/ 694870 h 1431470"/>
                  <a:gd name="connsiteX6" fmla="*/ 9524805 w 9524805"/>
                  <a:gd name="connsiteY6" fmla="*/ 603 h 1431470"/>
                  <a:gd name="connsiteX0" fmla="*/ 0 w 9524805"/>
                  <a:gd name="connsiteY0" fmla="*/ 677937 h 1431470"/>
                  <a:gd name="connsiteX1" fmla="*/ 1546201 w 9524805"/>
                  <a:gd name="connsiteY1" fmla="*/ 1355270 h 1431470"/>
                  <a:gd name="connsiteX2" fmla="*/ 3096733 w 9524805"/>
                  <a:gd name="connsiteY2" fmla="*/ 390070 h 1431470"/>
                  <a:gd name="connsiteX3" fmla="*/ 4588748 w 9524805"/>
                  <a:gd name="connsiteY3" fmla="*/ 694872 h 1431470"/>
                  <a:gd name="connsiteX4" fmla="*/ 6132126 w 9524805"/>
                  <a:gd name="connsiteY4" fmla="*/ 1431470 h 1431470"/>
                  <a:gd name="connsiteX5" fmla="*/ 7654240 w 9524805"/>
                  <a:gd name="connsiteY5" fmla="*/ 694870 h 1431470"/>
                  <a:gd name="connsiteX6" fmla="*/ 9524805 w 9524805"/>
                  <a:gd name="connsiteY6" fmla="*/ 603 h 1431470"/>
                  <a:gd name="connsiteX0" fmla="*/ 0 w 9524805"/>
                  <a:gd name="connsiteY0" fmla="*/ 677937 h 1431470"/>
                  <a:gd name="connsiteX1" fmla="*/ 1546201 w 9524805"/>
                  <a:gd name="connsiteY1" fmla="*/ 1355270 h 1431470"/>
                  <a:gd name="connsiteX2" fmla="*/ 3096733 w 9524805"/>
                  <a:gd name="connsiteY2" fmla="*/ 390070 h 1431470"/>
                  <a:gd name="connsiteX3" fmla="*/ 4588748 w 9524805"/>
                  <a:gd name="connsiteY3" fmla="*/ 694872 h 1431470"/>
                  <a:gd name="connsiteX4" fmla="*/ 6132126 w 9524805"/>
                  <a:gd name="connsiteY4" fmla="*/ 1431470 h 1431470"/>
                  <a:gd name="connsiteX5" fmla="*/ 7654240 w 9524805"/>
                  <a:gd name="connsiteY5" fmla="*/ 694870 h 1431470"/>
                  <a:gd name="connsiteX6" fmla="*/ 9524805 w 9524805"/>
                  <a:gd name="connsiteY6" fmla="*/ 603 h 1431470"/>
                  <a:gd name="connsiteX0" fmla="*/ 0 w 9524805"/>
                  <a:gd name="connsiteY0" fmla="*/ 677937 h 1431543"/>
                  <a:gd name="connsiteX1" fmla="*/ 1546201 w 9524805"/>
                  <a:gd name="connsiteY1" fmla="*/ 1355270 h 1431543"/>
                  <a:gd name="connsiteX2" fmla="*/ 3096733 w 9524805"/>
                  <a:gd name="connsiteY2" fmla="*/ 390070 h 1431543"/>
                  <a:gd name="connsiteX3" fmla="*/ 4588748 w 9524805"/>
                  <a:gd name="connsiteY3" fmla="*/ 694872 h 1431543"/>
                  <a:gd name="connsiteX4" fmla="*/ 6132126 w 9524805"/>
                  <a:gd name="connsiteY4" fmla="*/ 1431470 h 1431543"/>
                  <a:gd name="connsiteX5" fmla="*/ 7654240 w 9524805"/>
                  <a:gd name="connsiteY5" fmla="*/ 694870 h 1431543"/>
                  <a:gd name="connsiteX6" fmla="*/ 9524805 w 9524805"/>
                  <a:gd name="connsiteY6" fmla="*/ 603 h 1431543"/>
                  <a:gd name="connsiteX0" fmla="*/ 0 w 9524805"/>
                  <a:gd name="connsiteY0" fmla="*/ 677937 h 1431543"/>
                  <a:gd name="connsiteX1" fmla="*/ 1546201 w 9524805"/>
                  <a:gd name="connsiteY1" fmla="*/ 1355270 h 1431543"/>
                  <a:gd name="connsiteX2" fmla="*/ 3096733 w 9524805"/>
                  <a:gd name="connsiteY2" fmla="*/ 390070 h 1431543"/>
                  <a:gd name="connsiteX3" fmla="*/ 4588748 w 9524805"/>
                  <a:gd name="connsiteY3" fmla="*/ 694872 h 1431543"/>
                  <a:gd name="connsiteX4" fmla="*/ 6132126 w 9524805"/>
                  <a:gd name="connsiteY4" fmla="*/ 1431470 h 1431543"/>
                  <a:gd name="connsiteX5" fmla="*/ 7654240 w 9524805"/>
                  <a:gd name="connsiteY5" fmla="*/ 694870 h 1431543"/>
                  <a:gd name="connsiteX6" fmla="*/ 9524805 w 9524805"/>
                  <a:gd name="connsiteY6" fmla="*/ 603 h 1431543"/>
                  <a:gd name="connsiteX0" fmla="*/ 0 w 9571866"/>
                  <a:gd name="connsiteY0" fmla="*/ 715896 h 1469533"/>
                  <a:gd name="connsiteX1" fmla="*/ 1546201 w 9571866"/>
                  <a:gd name="connsiteY1" fmla="*/ 1393229 h 1469533"/>
                  <a:gd name="connsiteX2" fmla="*/ 3096733 w 9571866"/>
                  <a:gd name="connsiteY2" fmla="*/ 428029 h 1469533"/>
                  <a:gd name="connsiteX3" fmla="*/ 4588748 w 9571866"/>
                  <a:gd name="connsiteY3" fmla="*/ 732831 h 1469533"/>
                  <a:gd name="connsiteX4" fmla="*/ 6132126 w 9571866"/>
                  <a:gd name="connsiteY4" fmla="*/ 1469429 h 1469533"/>
                  <a:gd name="connsiteX5" fmla="*/ 7654240 w 9571866"/>
                  <a:gd name="connsiteY5" fmla="*/ 732829 h 1469533"/>
                  <a:gd name="connsiteX6" fmla="*/ 9397441 w 9571866"/>
                  <a:gd name="connsiteY6" fmla="*/ 55494 h 1469533"/>
                  <a:gd name="connsiteX7" fmla="*/ 9524805 w 9571866"/>
                  <a:gd name="connsiteY7" fmla="*/ 38562 h 1469533"/>
                  <a:gd name="connsiteX0" fmla="*/ 0 w 9592311"/>
                  <a:gd name="connsiteY0" fmla="*/ 665766 h 1681768"/>
                  <a:gd name="connsiteX1" fmla="*/ 1546201 w 9592311"/>
                  <a:gd name="connsiteY1" fmla="*/ 1343099 h 1681768"/>
                  <a:gd name="connsiteX2" fmla="*/ 3096733 w 9592311"/>
                  <a:gd name="connsiteY2" fmla="*/ 377899 h 1681768"/>
                  <a:gd name="connsiteX3" fmla="*/ 4588748 w 9592311"/>
                  <a:gd name="connsiteY3" fmla="*/ 682701 h 1681768"/>
                  <a:gd name="connsiteX4" fmla="*/ 6132126 w 9592311"/>
                  <a:gd name="connsiteY4" fmla="*/ 1419299 h 1681768"/>
                  <a:gd name="connsiteX5" fmla="*/ 7654240 w 9592311"/>
                  <a:gd name="connsiteY5" fmla="*/ 682699 h 1681768"/>
                  <a:gd name="connsiteX6" fmla="*/ 9397441 w 9592311"/>
                  <a:gd name="connsiteY6" fmla="*/ 5364 h 1681768"/>
                  <a:gd name="connsiteX7" fmla="*/ 9569208 w 9592311"/>
                  <a:gd name="connsiteY7" fmla="*/ 1681765 h 1681768"/>
                  <a:gd name="connsiteX0" fmla="*/ 0 w 9569208"/>
                  <a:gd name="connsiteY0" fmla="*/ 660402 h 1676401"/>
                  <a:gd name="connsiteX1" fmla="*/ 1546201 w 9569208"/>
                  <a:gd name="connsiteY1" fmla="*/ 1337735 h 1676401"/>
                  <a:gd name="connsiteX2" fmla="*/ 3096733 w 9569208"/>
                  <a:gd name="connsiteY2" fmla="*/ 372535 h 1676401"/>
                  <a:gd name="connsiteX3" fmla="*/ 4588748 w 9569208"/>
                  <a:gd name="connsiteY3" fmla="*/ 677337 h 1676401"/>
                  <a:gd name="connsiteX4" fmla="*/ 6132126 w 9569208"/>
                  <a:gd name="connsiteY4" fmla="*/ 1413935 h 1676401"/>
                  <a:gd name="connsiteX5" fmla="*/ 7654240 w 9569208"/>
                  <a:gd name="connsiteY5" fmla="*/ 677335 h 1676401"/>
                  <a:gd name="connsiteX6" fmla="*/ 9397441 w 9569208"/>
                  <a:gd name="connsiteY6" fmla="*/ 0 h 1676401"/>
                  <a:gd name="connsiteX7" fmla="*/ 9569208 w 9569208"/>
                  <a:gd name="connsiteY7" fmla="*/ 1676401 h 1676401"/>
                  <a:gd name="connsiteX0" fmla="*/ 0 w 9569208"/>
                  <a:gd name="connsiteY0" fmla="*/ 660402 h 1676401"/>
                  <a:gd name="connsiteX1" fmla="*/ 1546201 w 9569208"/>
                  <a:gd name="connsiteY1" fmla="*/ 1337735 h 1676401"/>
                  <a:gd name="connsiteX2" fmla="*/ 3096733 w 9569208"/>
                  <a:gd name="connsiteY2" fmla="*/ 372535 h 1676401"/>
                  <a:gd name="connsiteX3" fmla="*/ 4588748 w 9569208"/>
                  <a:gd name="connsiteY3" fmla="*/ 677337 h 1676401"/>
                  <a:gd name="connsiteX4" fmla="*/ 6132126 w 9569208"/>
                  <a:gd name="connsiteY4" fmla="*/ 1413935 h 1676401"/>
                  <a:gd name="connsiteX5" fmla="*/ 7654240 w 9569208"/>
                  <a:gd name="connsiteY5" fmla="*/ 677335 h 1676401"/>
                  <a:gd name="connsiteX6" fmla="*/ 9530650 w 9569208"/>
                  <a:gd name="connsiteY6" fmla="*/ 0 h 1676401"/>
                  <a:gd name="connsiteX7" fmla="*/ 9569208 w 9569208"/>
                  <a:gd name="connsiteY7" fmla="*/ 1676401 h 1676401"/>
                  <a:gd name="connsiteX0" fmla="*/ 0 w 9569208"/>
                  <a:gd name="connsiteY0" fmla="*/ 660609 h 1676608"/>
                  <a:gd name="connsiteX1" fmla="*/ 1546201 w 9569208"/>
                  <a:gd name="connsiteY1" fmla="*/ 1337942 h 1676608"/>
                  <a:gd name="connsiteX2" fmla="*/ 3096733 w 9569208"/>
                  <a:gd name="connsiteY2" fmla="*/ 372742 h 1676608"/>
                  <a:gd name="connsiteX3" fmla="*/ 4588748 w 9569208"/>
                  <a:gd name="connsiteY3" fmla="*/ 677544 h 1676608"/>
                  <a:gd name="connsiteX4" fmla="*/ 6132126 w 9569208"/>
                  <a:gd name="connsiteY4" fmla="*/ 1414142 h 1676608"/>
                  <a:gd name="connsiteX5" fmla="*/ 7654240 w 9569208"/>
                  <a:gd name="connsiteY5" fmla="*/ 677542 h 1676608"/>
                  <a:gd name="connsiteX6" fmla="*/ 9530650 w 9569208"/>
                  <a:gd name="connsiteY6" fmla="*/ 207 h 1676608"/>
                  <a:gd name="connsiteX7" fmla="*/ 9569208 w 9569208"/>
                  <a:gd name="connsiteY7" fmla="*/ 1676608 h 1676608"/>
                  <a:gd name="connsiteX0" fmla="*/ 0 w 9558107"/>
                  <a:gd name="connsiteY0" fmla="*/ 660609 h 1702008"/>
                  <a:gd name="connsiteX1" fmla="*/ 1546201 w 9558107"/>
                  <a:gd name="connsiteY1" fmla="*/ 1337942 h 1702008"/>
                  <a:gd name="connsiteX2" fmla="*/ 3096733 w 9558107"/>
                  <a:gd name="connsiteY2" fmla="*/ 372742 h 1702008"/>
                  <a:gd name="connsiteX3" fmla="*/ 4588748 w 9558107"/>
                  <a:gd name="connsiteY3" fmla="*/ 677544 h 1702008"/>
                  <a:gd name="connsiteX4" fmla="*/ 6132126 w 9558107"/>
                  <a:gd name="connsiteY4" fmla="*/ 1414142 h 1702008"/>
                  <a:gd name="connsiteX5" fmla="*/ 7654240 w 9558107"/>
                  <a:gd name="connsiteY5" fmla="*/ 677542 h 1702008"/>
                  <a:gd name="connsiteX6" fmla="*/ 9530650 w 9558107"/>
                  <a:gd name="connsiteY6" fmla="*/ 207 h 1702008"/>
                  <a:gd name="connsiteX7" fmla="*/ 9558107 w 9558107"/>
                  <a:gd name="connsiteY7" fmla="*/ 1702008 h 1702008"/>
                  <a:gd name="connsiteX0" fmla="*/ 0 w 9857826"/>
                  <a:gd name="connsiteY0" fmla="*/ 660609 h 1414246"/>
                  <a:gd name="connsiteX1" fmla="*/ 1546201 w 9857826"/>
                  <a:gd name="connsiteY1" fmla="*/ 1337942 h 1414246"/>
                  <a:gd name="connsiteX2" fmla="*/ 3096733 w 9857826"/>
                  <a:gd name="connsiteY2" fmla="*/ 372742 h 1414246"/>
                  <a:gd name="connsiteX3" fmla="*/ 4588748 w 9857826"/>
                  <a:gd name="connsiteY3" fmla="*/ 677544 h 1414246"/>
                  <a:gd name="connsiteX4" fmla="*/ 6132126 w 9857826"/>
                  <a:gd name="connsiteY4" fmla="*/ 1414142 h 1414246"/>
                  <a:gd name="connsiteX5" fmla="*/ 7654240 w 9857826"/>
                  <a:gd name="connsiteY5" fmla="*/ 677542 h 1414246"/>
                  <a:gd name="connsiteX6" fmla="*/ 9530650 w 9857826"/>
                  <a:gd name="connsiteY6" fmla="*/ 207 h 1414246"/>
                  <a:gd name="connsiteX7" fmla="*/ 9857826 w 9857826"/>
                  <a:gd name="connsiteY7" fmla="*/ 1371808 h 1414246"/>
                  <a:gd name="connsiteX0" fmla="*/ 0 w 9624711"/>
                  <a:gd name="connsiteY0" fmla="*/ 660609 h 2531741"/>
                  <a:gd name="connsiteX1" fmla="*/ 1546201 w 9624711"/>
                  <a:gd name="connsiteY1" fmla="*/ 1337942 h 2531741"/>
                  <a:gd name="connsiteX2" fmla="*/ 3096733 w 9624711"/>
                  <a:gd name="connsiteY2" fmla="*/ 372742 h 2531741"/>
                  <a:gd name="connsiteX3" fmla="*/ 4588748 w 9624711"/>
                  <a:gd name="connsiteY3" fmla="*/ 677544 h 2531741"/>
                  <a:gd name="connsiteX4" fmla="*/ 6132126 w 9624711"/>
                  <a:gd name="connsiteY4" fmla="*/ 1414142 h 2531741"/>
                  <a:gd name="connsiteX5" fmla="*/ 7654240 w 9624711"/>
                  <a:gd name="connsiteY5" fmla="*/ 677542 h 2531741"/>
                  <a:gd name="connsiteX6" fmla="*/ 9530650 w 9624711"/>
                  <a:gd name="connsiteY6" fmla="*/ 207 h 2531741"/>
                  <a:gd name="connsiteX7" fmla="*/ 9624711 w 9624711"/>
                  <a:gd name="connsiteY7" fmla="*/ 2531741 h 2531741"/>
                  <a:gd name="connsiteX0" fmla="*/ 0 w 9624711"/>
                  <a:gd name="connsiteY0" fmla="*/ 683231 h 2554363"/>
                  <a:gd name="connsiteX1" fmla="*/ 1546201 w 9624711"/>
                  <a:gd name="connsiteY1" fmla="*/ 1360564 h 2554363"/>
                  <a:gd name="connsiteX2" fmla="*/ 3096733 w 9624711"/>
                  <a:gd name="connsiteY2" fmla="*/ 395364 h 2554363"/>
                  <a:gd name="connsiteX3" fmla="*/ 4588748 w 9624711"/>
                  <a:gd name="connsiteY3" fmla="*/ 700166 h 2554363"/>
                  <a:gd name="connsiteX4" fmla="*/ 6132126 w 9624711"/>
                  <a:gd name="connsiteY4" fmla="*/ 1436764 h 2554363"/>
                  <a:gd name="connsiteX5" fmla="*/ 7654240 w 9624711"/>
                  <a:gd name="connsiteY5" fmla="*/ 700164 h 2554363"/>
                  <a:gd name="connsiteX6" fmla="*/ 9530650 w 9624711"/>
                  <a:gd name="connsiteY6" fmla="*/ 22829 h 2554363"/>
                  <a:gd name="connsiteX7" fmla="*/ 9575053 w 9624711"/>
                  <a:gd name="connsiteY7" fmla="*/ 1572229 h 2554363"/>
                  <a:gd name="connsiteX8" fmla="*/ 9624711 w 9624711"/>
                  <a:gd name="connsiteY8" fmla="*/ 2554363 h 2554363"/>
                  <a:gd name="connsiteX0" fmla="*/ 0 w 9575053"/>
                  <a:gd name="connsiteY0" fmla="*/ 683231 h 1707697"/>
                  <a:gd name="connsiteX1" fmla="*/ 1546201 w 9575053"/>
                  <a:gd name="connsiteY1" fmla="*/ 1360564 h 1707697"/>
                  <a:gd name="connsiteX2" fmla="*/ 3096733 w 9575053"/>
                  <a:gd name="connsiteY2" fmla="*/ 395364 h 1707697"/>
                  <a:gd name="connsiteX3" fmla="*/ 4588748 w 9575053"/>
                  <a:gd name="connsiteY3" fmla="*/ 700166 h 1707697"/>
                  <a:gd name="connsiteX4" fmla="*/ 6132126 w 9575053"/>
                  <a:gd name="connsiteY4" fmla="*/ 1436764 h 1707697"/>
                  <a:gd name="connsiteX5" fmla="*/ 7654240 w 9575053"/>
                  <a:gd name="connsiteY5" fmla="*/ 700164 h 1707697"/>
                  <a:gd name="connsiteX6" fmla="*/ 9530650 w 9575053"/>
                  <a:gd name="connsiteY6" fmla="*/ 22829 h 1707697"/>
                  <a:gd name="connsiteX7" fmla="*/ 9575053 w 9575053"/>
                  <a:gd name="connsiteY7" fmla="*/ 1572229 h 1707697"/>
                  <a:gd name="connsiteX8" fmla="*/ 22602 w 9575053"/>
                  <a:gd name="connsiteY8" fmla="*/ 1707697 h 1707697"/>
                  <a:gd name="connsiteX0" fmla="*/ 0 w 9586154"/>
                  <a:gd name="connsiteY0" fmla="*/ 683231 h 1707697"/>
                  <a:gd name="connsiteX1" fmla="*/ 1546201 w 9586154"/>
                  <a:gd name="connsiteY1" fmla="*/ 1360564 h 1707697"/>
                  <a:gd name="connsiteX2" fmla="*/ 3096733 w 9586154"/>
                  <a:gd name="connsiteY2" fmla="*/ 395364 h 1707697"/>
                  <a:gd name="connsiteX3" fmla="*/ 4588748 w 9586154"/>
                  <a:gd name="connsiteY3" fmla="*/ 700166 h 1707697"/>
                  <a:gd name="connsiteX4" fmla="*/ 6132126 w 9586154"/>
                  <a:gd name="connsiteY4" fmla="*/ 1436764 h 1707697"/>
                  <a:gd name="connsiteX5" fmla="*/ 7654240 w 9586154"/>
                  <a:gd name="connsiteY5" fmla="*/ 700164 h 1707697"/>
                  <a:gd name="connsiteX6" fmla="*/ 9530650 w 9586154"/>
                  <a:gd name="connsiteY6" fmla="*/ 22829 h 1707697"/>
                  <a:gd name="connsiteX7" fmla="*/ 9586154 w 9586154"/>
                  <a:gd name="connsiteY7" fmla="*/ 1707696 h 1707697"/>
                  <a:gd name="connsiteX8" fmla="*/ 22602 w 9586154"/>
                  <a:gd name="connsiteY8" fmla="*/ 1707697 h 1707697"/>
                  <a:gd name="connsiteX0" fmla="*/ 0 w 9586154"/>
                  <a:gd name="connsiteY0" fmla="*/ 683231 h 1707697"/>
                  <a:gd name="connsiteX1" fmla="*/ 1546201 w 9586154"/>
                  <a:gd name="connsiteY1" fmla="*/ 1360564 h 1707697"/>
                  <a:gd name="connsiteX2" fmla="*/ 3096733 w 9586154"/>
                  <a:gd name="connsiteY2" fmla="*/ 395364 h 1707697"/>
                  <a:gd name="connsiteX3" fmla="*/ 4588748 w 9586154"/>
                  <a:gd name="connsiteY3" fmla="*/ 700166 h 1707697"/>
                  <a:gd name="connsiteX4" fmla="*/ 6132126 w 9586154"/>
                  <a:gd name="connsiteY4" fmla="*/ 1436764 h 1707697"/>
                  <a:gd name="connsiteX5" fmla="*/ 7654240 w 9586154"/>
                  <a:gd name="connsiteY5" fmla="*/ 700164 h 1707697"/>
                  <a:gd name="connsiteX6" fmla="*/ 9530650 w 9586154"/>
                  <a:gd name="connsiteY6" fmla="*/ 22829 h 1707697"/>
                  <a:gd name="connsiteX7" fmla="*/ 9586154 w 9586154"/>
                  <a:gd name="connsiteY7" fmla="*/ 1707696 h 1707697"/>
                  <a:gd name="connsiteX8" fmla="*/ 872102 w 9586154"/>
                  <a:gd name="connsiteY8" fmla="*/ 1707696 h 1707697"/>
                  <a:gd name="connsiteX9" fmla="*/ 22602 w 9586154"/>
                  <a:gd name="connsiteY9" fmla="*/ 1707697 h 1707697"/>
                  <a:gd name="connsiteX0" fmla="*/ 0 w 9586154"/>
                  <a:gd name="connsiteY0" fmla="*/ 683231 h 1707696"/>
                  <a:gd name="connsiteX1" fmla="*/ 1546201 w 9586154"/>
                  <a:gd name="connsiteY1" fmla="*/ 1360564 h 1707696"/>
                  <a:gd name="connsiteX2" fmla="*/ 3096733 w 9586154"/>
                  <a:gd name="connsiteY2" fmla="*/ 395364 h 1707696"/>
                  <a:gd name="connsiteX3" fmla="*/ 4588748 w 9586154"/>
                  <a:gd name="connsiteY3" fmla="*/ 700166 h 1707696"/>
                  <a:gd name="connsiteX4" fmla="*/ 6132126 w 9586154"/>
                  <a:gd name="connsiteY4" fmla="*/ 1436764 h 1707696"/>
                  <a:gd name="connsiteX5" fmla="*/ 7654240 w 9586154"/>
                  <a:gd name="connsiteY5" fmla="*/ 700164 h 1707696"/>
                  <a:gd name="connsiteX6" fmla="*/ 9530650 w 9586154"/>
                  <a:gd name="connsiteY6" fmla="*/ 22829 h 1707696"/>
                  <a:gd name="connsiteX7" fmla="*/ 9586154 w 9586154"/>
                  <a:gd name="connsiteY7" fmla="*/ 1707696 h 1707696"/>
                  <a:gd name="connsiteX8" fmla="*/ 872102 w 9586154"/>
                  <a:gd name="connsiteY8" fmla="*/ 1707696 h 1707696"/>
                  <a:gd name="connsiteX9" fmla="*/ 401 w 9586154"/>
                  <a:gd name="connsiteY9" fmla="*/ 674763 h 1707696"/>
                  <a:gd name="connsiteX0" fmla="*/ 0 w 9586154"/>
                  <a:gd name="connsiteY0" fmla="*/ 683231 h 1716163"/>
                  <a:gd name="connsiteX1" fmla="*/ 1546201 w 9586154"/>
                  <a:gd name="connsiteY1" fmla="*/ 1360564 h 1716163"/>
                  <a:gd name="connsiteX2" fmla="*/ 3096733 w 9586154"/>
                  <a:gd name="connsiteY2" fmla="*/ 395364 h 1716163"/>
                  <a:gd name="connsiteX3" fmla="*/ 4588748 w 9586154"/>
                  <a:gd name="connsiteY3" fmla="*/ 700166 h 1716163"/>
                  <a:gd name="connsiteX4" fmla="*/ 6132126 w 9586154"/>
                  <a:gd name="connsiteY4" fmla="*/ 1436764 h 1716163"/>
                  <a:gd name="connsiteX5" fmla="*/ 7654240 w 9586154"/>
                  <a:gd name="connsiteY5" fmla="*/ 700164 h 1716163"/>
                  <a:gd name="connsiteX6" fmla="*/ 9530650 w 9586154"/>
                  <a:gd name="connsiteY6" fmla="*/ 22829 h 1716163"/>
                  <a:gd name="connsiteX7" fmla="*/ 9586154 w 9586154"/>
                  <a:gd name="connsiteY7" fmla="*/ 1707696 h 1716163"/>
                  <a:gd name="connsiteX8" fmla="*/ 72852 w 9586154"/>
                  <a:gd name="connsiteY8" fmla="*/ 1716163 h 1716163"/>
                  <a:gd name="connsiteX9" fmla="*/ 401 w 9586154"/>
                  <a:gd name="connsiteY9" fmla="*/ 674763 h 1716163"/>
                  <a:gd name="connsiteX0" fmla="*/ 0 w 9586154"/>
                  <a:gd name="connsiteY0" fmla="*/ 674998 h 1707930"/>
                  <a:gd name="connsiteX1" fmla="*/ 1546201 w 9586154"/>
                  <a:gd name="connsiteY1" fmla="*/ 1352331 h 1707930"/>
                  <a:gd name="connsiteX2" fmla="*/ 3096733 w 9586154"/>
                  <a:gd name="connsiteY2" fmla="*/ 387131 h 1707930"/>
                  <a:gd name="connsiteX3" fmla="*/ 4588748 w 9586154"/>
                  <a:gd name="connsiteY3" fmla="*/ 691933 h 1707930"/>
                  <a:gd name="connsiteX4" fmla="*/ 6132126 w 9586154"/>
                  <a:gd name="connsiteY4" fmla="*/ 1428531 h 1707930"/>
                  <a:gd name="connsiteX5" fmla="*/ 7654240 w 9586154"/>
                  <a:gd name="connsiteY5" fmla="*/ 691931 h 1707930"/>
                  <a:gd name="connsiteX6" fmla="*/ 9575054 w 9586154"/>
                  <a:gd name="connsiteY6" fmla="*/ 23063 h 1707930"/>
                  <a:gd name="connsiteX7" fmla="*/ 9586154 w 9586154"/>
                  <a:gd name="connsiteY7" fmla="*/ 1699463 h 1707930"/>
                  <a:gd name="connsiteX8" fmla="*/ 72852 w 9586154"/>
                  <a:gd name="connsiteY8" fmla="*/ 1707930 h 1707930"/>
                  <a:gd name="connsiteX9" fmla="*/ 401 w 9586154"/>
                  <a:gd name="connsiteY9" fmla="*/ 666530 h 1707930"/>
                  <a:gd name="connsiteX0" fmla="*/ 4852 w 9591006"/>
                  <a:gd name="connsiteY0" fmla="*/ 674998 h 1724863"/>
                  <a:gd name="connsiteX1" fmla="*/ 1551053 w 9591006"/>
                  <a:gd name="connsiteY1" fmla="*/ 1352331 h 1724863"/>
                  <a:gd name="connsiteX2" fmla="*/ 3101585 w 9591006"/>
                  <a:gd name="connsiteY2" fmla="*/ 387131 h 1724863"/>
                  <a:gd name="connsiteX3" fmla="*/ 4593600 w 9591006"/>
                  <a:gd name="connsiteY3" fmla="*/ 691933 h 1724863"/>
                  <a:gd name="connsiteX4" fmla="*/ 6136978 w 9591006"/>
                  <a:gd name="connsiteY4" fmla="*/ 1428531 h 1724863"/>
                  <a:gd name="connsiteX5" fmla="*/ 7659092 w 9591006"/>
                  <a:gd name="connsiteY5" fmla="*/ 691931 h 1724863"/>
                  <a:gd name="connsiteX6" fmla="*/ 9579906 w 9591006"/>
                  <a:gd name="connsiteY6" fmla="*/ 23063 h 1724863"/>
                  <a:gd name="connsiteX7" fmla="*/ 9591006 w 9591006"/>
                  <a:gd name="connsiteY7" fmla="*/ 1699463 h 1724863"/>
                  <a:gd name="connsiteX8" fmla="*/ 0 w 9591006"/>
                  <a:gd name="connsiteY8" fmla="*/ 1724863 h 1724863"/>
                  <a:gd name="connsiteX9" fmla="*/ 5253 w 9591006"/>
                  <a:gd name="connsiteY9" fmla="*/ 666530 h 1724863"/>
                  <a:gd name="connsiteX0" fmla="*/ 0 w 9586154"/>
                  <a:gd name="connsiteY0" fmla="*/ 674998 h 1707929"/>
                  <a:gd name="connsiteX1" fmla="*/ 1546201 w 9586154"/>
                  <a:gd name="connsiteY1" fmla="*/ 1352331 h 1707929"/>
                  <a:gd name="connsiteX2" fmla="*/ 3096733 w 9586154"/>
                  <a:gd name="connsiteY2" fmla="*/ 387131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096733 w 9586154"/>
                  <a:gd name="connsiteY2" fmla="*/ 387131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185538 w 9586154"/>
                  <a:gd name="connsiteY2" fmla="*/ 370197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185538 w 9586154"/>
                  <a:gd name="connsiteY2" fmla="*/ 370197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229942 w 9586154"/>
                  <a:gd name="connsiteY2" fmla="*/ 353263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229942 w 9586154"/>
                  <a:gd name="connsiteY2" fmla="*/ 353263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229942 w 9586154"/>
                  <a:gd name="connsiteY2" fmla="*/ 353263 h 1707929"/>
                  <a:gd name="connsiteX3" fmla="*/ 4821862 w 9586154"/>
                  <a:gd name="connsiteY3" fmla="*/ 581866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229942 w 9586154"/>
                  <a:gd name="connsiteY2" fmla="*/ 353263 h 1707929"/>
                  <a:gd name="connsiteX3" fmla="*/ 4821862 w 9586154"/>
                  <a:gd name="connsiteY3" fmla="*/ 581866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229942 w 9586154"/>
                  <a:gd name="connsiteY2" fmla="*/ 353263 h 1707929"/>
                  <a:gd name="connsiteX3" fmla="*/ 4821862 w 9586154"/>
                  <a:gd name="connsiteY3" fmla="*/ 581866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5087 h 1708018"/>
                  <a:gd name="connsiteX1" fmla="*/ 1579503 w 9586154"/>
                  <a:gd name="connsiteY1" fmla="*/ 1369354 h 1708018"/>
                  <a:gd name="connsiteX2" fmla="*/ 3229942 w 9586154"/>
                  <a:gd name="connsiteY2" fmla="*/ 353352 h 1708018"/>
                  <a:gd name="connsiteX3" fmla="*/ 4821862 w 9586154"/>
                  <a:gd name="connsiteY3" fmla="*/ 581955 h 1708018"/>
                  <a:gd name="connsiteX4" fmla="*/ 6387442 w 9586154"/>
                  <a:gd name="connsiteY4" fmla="*/ 1445553 h 1708018"/>
                  <a:gd name="connsiteX5" fmla="*/ 7654240 w 9586154"/>
                  <a:gd name="connsiteY5" fmla="*/ 692020 h 1708018"/>
                  <a:gd name="connsiteX6" fmla="*/ 9575054 w 9586154"/>
                  <a:gd name="connsiteY6" fmla="*/ 23152 h 1708018"/>
                  <a:gd name="connsiteX7" fmla="*/ 9586154 w 9586154"/>
                  <a:gd name="connsiteY7" fmla="*/ 1699552 h 1708018"/>
                  <a:gd name="connsiteX8" fmla="*/ 6249 w 9586154"/>
                  <a:gd name="connsiteY8" fmla="*/ 1708018 h 1708018"/>
                  <a:gd name="connsiteX9" fmla="*/ 401 w 9586154"/>
                  <a:gd name="connsiteY9" fmla="*/ 666619 h 1708018"/>
                  <a:gd name="connsiteX0" fmla="*/ 0 w 9586154"/>
                  <a:gd name="connsiteY0" fmla="*/ 675087 h 1708018"/>
                  <a:gd name="connsiteX1" fmla="*/ 1579503 w 9586154"/>
                  <a:gd name="connsiteY1" fmla="*/ 1369354 h 1708018"/>
                  <a:gd name="connsiteX2" fmla="*/ 3229942 w 9586154"/>
                  <a:gd name="connsiteY2" fmla="*/ 353352 h 1708018"/>
                  <a:gd name="connsiteX3" fmla="*/ 4821862 w 9586154"/>
                  <a:gd name="connsiteY3" fmla="*/ 581955 h 1708018"/>
                  <a:gd name="connsiteX4" fmla="*/ 6398543 w 9586154"/>
                  <a:gd name="connsiteY4" fmla="*/ 1445553 h 1708018"/>
                  <a:gd name="connsiteX5" fmla="*/ 7654240 w 9586154"/>
                  <a:gd name="connsiteY5" fmla="*/ 692020 h 1708018"/>
                  <a:gd name="connsiteX6" fmla="*/ 9575054 w 9586154"/>
                  <a:gd name="connsiteY6" fmla="*/ 23152 h 1708018"/>
                  <a:gd name="connsiteX7" fmla="*/ 9586154 w 9586154"/>
                  <a:gd name="connsiteY7" fmla="*/ 1699552 h 1708018"/>
                  <a:gd name="connsiteX8" fmla="*/ 6249 w 9586154"/>
                  <a:gd name="connsiteY8" fmla="*/ 1708018 h 1708018"/>
                  <a:gd name="connsiteX9" fmla="*/ 401 w 9586154"/>
                  <a:gd name="connsiteY9" fmla="*/ 666619 h 1708018"/>
                  <a:gd name="connsiteX0" fmla="*/ 0 w 9586154"/>
                  <a:gd name="connsiteY0" fmla="*/ 653061 h 1685992"/>
                  <a:gd name="connsiteX1" fmla="*/ 1579503 w 9586154"/>
                  <a:gd name="connsiteY1" fmla="*/ 1347328 h 1685992"/>
                  <a:gd name="connsiteX2" fmla="*/ 3229942 w 9586154"/>
                  <a:gd name="connsiteY2" fmla="*/ 331326 h 1685992"/>
                  <a:gd name="connsiteX3" fmla="*/ 4821862 w 9586154"/>
                  <a:gd name="connsiteY3" fmla="*/ 559929 h 1685992"/>
                  <a:gd name="connsiteX4" fmla="*/ 6398543 w 9586154"/>
                  <a:gd name="connsiteY4" fmla="*/ 1423527 h 1685992"/>
                  <a:gd name="connsiteX5" fmla="*/ 7654240 w 9586154"/>
                  <a:gd name="connsiteY5" fmla="*/ 669994 h 1685992"/>
                  <a:gd name="connsiteX6" fmla="*/ 9575054 w 9586154"/>
                  <a:gd name="connsiteY6" fmla="*/ 1126 h 1685992"/>
                  <a:gd name="connsiteX7" fmla="*/ 9586154 w 9586154"/>
                  <a:gd name="connsiteY7" fmla="*/ 1677526 h 1685992"/>
                  <a:gd name="connsiteX8" fmla="*/ 6249 w 9586154"/>
                  <a:gd name="connsiteY8" fmla="*/ 1685992 h 1685992"/>
                  <a:gd name="connsiteX9" fmla="*/ 401 w 9586154"/>
                  <a:gd name="connsiteY9" fmla="*/ 644593 h 1685992"/>
                  <a:gd name="connsiteX0" fmla="*/ 0 w 9586154"/>
                  <a:gd name="connsiteY0" fmla="*/ 653123 h 1686054"/>
                  <a:gd name="connsiteX1" fmla="*/ 1579503 w 9586154"/>
                  <a:gd name="connsiteY1" fmla="*/ 1347390 h 1686054"/>
                  <a:gd name="connsiteX2" fmla="*/ 3229942 w 9586154"/>
                  <a:gd name="connsiteY2" fmla="*/ 331388 h 1686054"/>
                  <a:gd name="connsiteX3" fmla="*/ 4821862 w 9586154"/>
                  <a:gd name="connsiteY3" fmla="*/ 559991 h 1686054"/>
                  <a:gd name="connsiteX4" fmla="*/ 6398543 w 9586154"/>
                  <a:gd name="connsiteY4" fmla="*/ 1423589 h 1686054"/>
                  <a:gd name="connsiteX5" fmla="*/ 8020564 w 9586154"/>
                  <a:gd name="connsiteY5" fmla="*/ 644656 h 1686054"/>
                  <a:gd name="connsiteX6" fmla="*/ 9575054 w 9586154"/>
                  <a:gd name="connsiteY6" fmla="*/ 1188 h 1686054"/>
                  <a:gd name="connsiteX7" fmla="*/ 9586154 w 9586154"/>
                  <a:gd name="connsiteY7" fmla="*/ 1677588 h 1686054"/>
                  <a:gd name="connsiteX8" fmla="*/ 6249 w 9586154"/>
                  <a:gd name="connsiteY8" fmla="*/ 1686054 h 1686054"/>
                  <a:gd name="connsiteX9" fmla="*/ 401 w 9586154"/>
                  <a:gd name="connsiteY9" fmla="*/ 644655 h 1686054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229942 w 9586154"/>
                  <a:gd name="connsiteY2" fmla="*/ 331004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229942 w 9586154"/>
                  <a:gd name="connsiteY2" fmla="*/ 331004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174438 w 9586154"/>
                  <a:gd name="connsiteY2" fmla="*/ 212470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174438 w 9586154"/>
                  <a:gd name="connsiteY2" fmla="*/ 212470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174438 w 9586154"/>
                  <a:gd name="connsiteY2" fmla="*/ 212470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174438 w 9586154"/>
                  <a:gd name="connsiteY2" fmla="*/ 212470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5"/>
                  <a:gd name="connsiteY0" fmla="*/ 440307 h 1473238"/>
                  <a:gd name="connsiteX1" fmla="*/ 1579503 w 9586155"/>
                  <a:gd name="connsiteY1" fmla="*/ 1134574 h 1473238"/>
                  <a:gd name="connsiteX2" fmla="*/ 3174438 w 9586155"/>
                  <a:gd name="connsiteY2" fmla="*/ 38 h 1473238"/>
                  <a:gd name="connsiteX3" fmla="*/ 4821862 w 9586155"/>
                  <a:gd name="connsiteY3" fmla="*/ 347175 h 1473238"/>
                  <a:gd name="connsiteX4" fmla="*/ 6398543 w 9586155"/>
                  <a:gd name="connsiteY4" fmla="*/ 1210773 h 1473238"/>
                  <a:gd name="connsiteX5" fmla="*/ 8020564 w 9586155"/>
                  <a:gd name="connsiteY5" fmla="*/ 431840 h 1473238"/>
                  <a:gd name="connsiteX6" fmla="*/ 9586155 w 9586155"/>
                  <a:gd name="connsiteY6" fmla="*/ 101638 h 1473238"/>
                  <a:gd name="connsiteX7" fmla="*/ 9586154 w 9586155"/>
                  <a:gd name="connsiteY7" fmla="*/ 1464772 h 1473238"/>
                  <a:gd name="connsiteX8" fmla="*/ 6249 w 9586155"/>
                  <a:gd name="connsiteY8" fmla="*/ 1473238 h 1473238"/>
                  <a:gd name="connsiteX9" fmla="*/ 401 w 9586155"/>
                  <a:gd name="connsiteY9" fmla="*/ 431839 h 1473238"/>
                  <a:gd name="connsiteX0" fmla="*/ 0 w 9586155"/>
                  <a:gd name="connsiteY0" fmla="*/ 440307 h 1473238"/>
                  <a:gd name="connsiteX1" fmla="*/ 1579503 w 9586155"/>
                  <a:gd name="connsiteY1" fmla="*/ 1134574 h 1473238"/>
                  <a:gd name="connsiteX2" fmla="*/ 3174438 w 9586155"/>
                  <a:gd name="connsiteY2" fmla="*/ 38 h 1473238"/>
                  <a:gd name="connsiteX3" fmla="*/ 4821862 w 9586155"/>
                  <a:gd name="connsiteY3" fmla="*/ 347175 h 1473238"/>
                  <a:gd name="connsiteX4" fmla="*/ 6398543 w 9586155"/>
                  <a:gd name="connsiteY4" fmla="*/ 1210773 h 1473238"/>
                  <a:gd name="connsiteX5" fmla="*/ 7965059 w 9586155"/>
                  <a:gd name="connsiteY5" fmla="*/ 440307 h 1473238"/>
                  <a:gd name="connsiteX6" fmla="*/ 9586155 w 9586155"/>
                  <a:gd name="connsiteY6" fmla="*/ 101638 h 1473238"/>
                  <a:gd name="connsiteX7" fmla="*/ 9586154 w 9586155"/>
                  <a:gd name="connsiteY7" fmla="*/ 1464772 h 1473238"/>
                  <a:gd name="connsiteX8" fmla="*/ 6249 w 9586155"/>
                  <a:gd name="connsiteY8" fmla="*/ 1473238 h 1473238"/>
                  <a:gd name="connsiteX9" fmla="*/ 401 w 9586155"/>
                  <a:gd name="connsiteY9" fmla="*/ 431839 h 1473238"/>
                  <a:gd name="connsiteX0" fmla="*/ 0 w 9586155"/>
                  <a:gd name="connsiteY0" fmla="*/ 440307 h 1473238"/>
                  <a:gd name="connsiteX1" fmla="*/ 1579503 w 9586155"/>
                  <a:gd name="connsiteY1" fmla="*/ 1134574 h 1473238"/>
                  <a:gd name="connsiteX2" fmla="*/ 3174438 w 9586155"/>
                  <a:gd name="connsiteY2" fmla="*/ 38 h 1473238"/>
                  <a:gd name="connsiteX3" fmla="*/ 4821862 w 9586155"/>
                  <a:gd name="connsiteY3" fmla="*/ 347175 h 1473238"/>
                  <a:gd name="connsiteX4" fmla="*/ 6398543 w 9586155"/>
                  <a:gd name="connsiteY4" fmla="*/ 1210773 h 1473238"/>
                  <a:gd name="connsiteX5" fmla="*/ 7965059 w 9586155"/>
                  <a:gd name="connsiteY5" fmla="*/ 440307 h 1473238"/>
                  <a:gd name="connsiteX6" fmla="*/ 9586155 w 9586155"/>
                  <a:gd name="connsiteY6" fmla="*/ 101638 h 1473238"/>
                  <a:gd name="connsiteX7" fmla="*/ 9586154 w 9586155"/>
                  <a:gd name="connsiteY7" fmla="*/ 1464772 h 1473238"/>
                  <a:gd name="connsiteX8" fmla="*/ 6249 w 9586155"/>
                  <a:gd name="connsiteY8" fmla="*/ 1473238 h 1473238"/>
                  <a:gd name="connsiteX9" fmla="*/ 401 w 9586155"/>
                  <a:gd name="connsiteY9" fmla="*/ 431839 h 1473238"/>
                  <a:gd name="connsiteX0" fmla="*/ 0 w 9586155"/>
                  <a:gd name="connsiteY0" fmla="*/ 440307 h 1473238"/>
                  <a:gd name="connsiteX1" fmla="*/ 1579503 w 9586155"/>
                  <a:gd name="connsiteY1" fmla="*/ 1134574 h 1473238"/>
                  <a:gd name="connsiteX2" fmla="*/ 3174438 w 9586155"/>
                  <a:gd name="connsiteY2" fmla="*/ 38 h 1473238"/>
                  <a:gd name="connsiteX3" fmla="*/ 4821862 w 9586155"/>
                  <a:gd name="connsiteY3" fmla="*/ 347175 h 1473238"/>
                  <a:gd name="connsiteX4" fmla="*/ 6398543 w 9586155"/>
                  <a:gd name="connsiteY4" fmla="*/ 1210773 h 1473238"/>
                  <a:gd name="connsiteX5" fmla="*/ 7965059 w 9586155"/>
                  <a:gd name="connsiteY5" fmla="*/ 440307 h 1473238"/>
                  <a:gd name="connsiteX6" fmla="*/ 9586155 w 9586155"/>
                  <a:gd name="connsiteY6" fmla="*/ 101638 h 1473238"/>
                  <a:gd name="connsiteX7" fmla="*/ 9586154 w 9586155"/>
                  <a:gd name="connsiteY7" fmla="*/ 1464772 h 1473238"/>
                  <a:gd name="connsiteX8" fmla="*/ 6249 w 9586155"/>
                  <a:gd name="connsiteY8" fmla="*/ 1473238 h 1473238"/>
                  <a:gd name="connsiteX9" fmla="*/ 401 w 9586155"/>
                  <a:gd name="connsiteY9" fmla="*/ 431839 h 1473238"/>
                  <a:gd name="connsiteX10" fmla="*/ 0 w 9586155"/>
                  <a:gd name="connsiteY10" fmla="*/ 440307 h 1473238"/>
                  <a:gd name="connsiteX0" fmla="*/ 9586154 w 9706043"/>
                  <a:gd name="connsiteY0" fmla="*/ 1464772 h 1556212"/>
                  <a:gd name="connsiteX1" fmla="*/ 6249 w 9706043"/>
                  <a:gd name="connsiteY1" fmla="*/ 1473238 h 1556212"/>
                  <a:gd name="connsiteX2" fmla="*/ 401 w 9706043"/>
                  <a:gd name="connsiteY2" fmla="*/ 431839 h 1556212"/>
                  <a:gd name="connsiteX3" fmla="*/ 0 w 9706043"/>
                  <a:gd name="connsiteY3" fmla="*/ 440307 h 1556212"/>
                  <a:gd name="connsiteX4" fmla="*/ 1579503 w 9706043"/>
                  <a:gd name="connsiteY4" fmla="*/ 1134574 h 1556212"/>
                  <a:gd name="connsiteX5" fmla="*/ 3174438 w 9706043"/>
                  <a:gd name="connsiteY5" fmla="*/ 38 h 1556212"/>
                  <a:gd name="connsiteX6" fmla="*/ 4821862 w 9706043"/>
                  <a:gd name="connsiteY6" fmla="*/ 347175 h 1556212"/>
                  <a:gd name="connsiteX7" fmla="*/ 6398543 w 9706043"/>
                  <a:gd name="connsiteY7" fmla="*/ 1210773 h 1556212"/>
                  <a:gd name="connsiteX8" fmla="*/ 7965059 w 9706043"/>
                  <a:gd name="connsiteY8" fmla="*/ 440307 h 1556212"/>
                  <a:gd name="connsiteX9" fmla="*/ 9586155 w 9706043"/>
                  <a:gd name="connsiteY9" fmla="*/ 101638 h 1556212"/>
                  <a:gd name="connsiteX10" fmla="*/ 9706042 w 9706043"/>
                  <a:gd name="connsiteY10" fmla="*/ 1556212 h 1556212"/>
                  <a:gd name="connsiteX0" fmla="*/ 6249 w 9706042"/>
                  <a:gd name="connsiteY0" fmla="*/ 1473238 h 1556212"/>
                  <a:gd name="connsiteX1" fmla="*/ 401 w 9706042"/>
                  <a:gd name="connsiteY1" fmla="*/ 431839 h 1556212"/>
                  <a:gd name="connsiteX2" fmla="*/ 0 w 9706042"/>
                  <a:gd name="connsiteY2" fmla="*/ 440307 h 1556212"/>
                  <a:gd name="connsiteX3" fmla="*/ 1579503 w 9706042"/>
                  <a:gd name="connsiteY3" fmla="*/ 1134574 h 1556212"/>
                  <a:gd name="connsiteX4" fmla="*/ 3174438 w 9706042"/>
                  <a:gd name="connsiteY4" fmla="*/ 38 h 1556212"/>
                  <a:gd name="connsiteX5" fmla="*/ 4821862 w 9706042"/>
                  <a:gd name="connsiteY5" fmla="*/ 347175 h 1556212"/>
                  <a:gd name="connsiteX6" fmla="*/ 6398543 w 9706042"/>
                  <a:gd name="connsiteY6" fmla="*/ 1210773 h 1556212"/>
                  <a:gd name="connsiteX7" fmla="*/ 7965059 w 9706042"/>
                  <a:gd name="connsiteY7" fmla="*/ 440307 h 1556212"/>
                  <a:gd name="connsiteX8" fmla="*/ 9586155 w 9706042"/>
                  <a:gd name="connsiteY8" fmla="*/ 101638 h 1556212"/>
                  <a:gd name="connsiteX9" fmla="*/ 9706042 w 9706042"/>
                  <a:gd name="connsiteY9" fmla="*/ 1556212 h 1556212"/>
                  <a:gd name="connsiteX0" fmla="*/ 6249 w 9586154"/>
                  <a:gd name="connsiteY0" fmla="*/ 1473238 h 1473238"/>
                  <a:gd name="connsiteX1" fmla="*/ 401 w 9586154"/>
                  <a:gd name="connsiteY1" fmla="*/ 431839 h 1473238"/>
                  <a:gd name="connsiteX2" fmla="*/ 0 w 9586154"/>
                  <a:gd name="connsiteY2" fmla="*/ 440307 h 1473238"/>
                  <a:gd name="connsiteX3" fmla="*/ 1579503 w 9586154"/>
                  <a:gd name="connsiteY3" fmla="*/ 1134574 h 1473238"/>
                  <a:gd name="connsiteX4" fmla="*/ 3174438 w 9586154"/>
                  <a:gd name="connsiteY4" fmla="*/ 38 h 1473238"/>
                  <a:gd name="connsiteX5" fmla="*/ 4821862 w 9586154"/>
                  <a:gd name="connsiteY5" fmla="*/ 347175 h 1473238"/>
                  <a:gd name="connsiteX6" fmla="*/ 6398543 w 9586154"/>
                  <a:gd name="connsiteY6" fmla="*/ 1210773 h 1473238"/>
                  <a:gd name="connsiteX7" fmla="*/ 7965059 w 9586154"/>
                  <a:gd name="connsiteY7" fmla="*/ 440307 h 1473238"/>
                  <a:gd name="connsiteX8" fmla="*/ 9586155 w 9586154"/>
                  <a:gd name="connsiteY8" fmla="*/ 101638 h 1473238"/>
                  <a:gd name="connsiteX0" fmla="*/ 401 w 9586155"/>
                  <a:gd name="connsiteY0" fmla="*/ 431839 h 1211001"/>
                  <a:gd name="connsiteX1" fmla="*/ 0 w 9586155"/>
                  <a:gd name="connsiteY1" fmla="*/ 440307 h 1211001"/>
                  <a:gd name="connsiteX2" fmla="*/ 1579503 w 9586155"/>
                  <a:gd name="connsiteY2" fmla="*/ 1134574 h 1211001"/>
                  <a:gd name="connsiteX3" fmla="*/ 3174438 w 9586155"/>
                  <a:gd name="connsiteY3" fmla="*/ 38 h 1211001"/>
                  <a:gd name="connsiteX4" fmla="*/ 4821862 w 9586155"/>
                  <a:gd name="connsiteY4" fmla="*/ 347175 h 1211001"/>
                  <a:gd name="connsiteX5" fmla="*/ 6398543 w 9586155"/>
                  <a:gd name="connsiteY5" fmla="*/ 1210773 h 1211001"/>
                  <a:gd name="connsiteX6" fmla="*/ 7965059 w 9586155"/>
                  <a:gd name="connsiteY6" fmla="*/ 440307 h 1211001"/>
                  <a:gd name="connsiteX7" fmla="*/ 9586155 w 9586155"/>
                  <a:gd name="connsiteY7" fmla="*/ 101638 h 1211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86155" h="1211001">
                    <a:moveTo>
                      <a:pt x="401" y="431839"/>
                    </a:moveTo>
                    <a:cubicBezTo>
                      <a:pt x="267" y="434662"/>
                      <a:pt x="134" y="437484"/>
                      <a:pt x="0" y="440307"/>
                    </a:cubicBezTo>
                    <a:cubicBezTo>
                      <a:pt x="519666" y="915146"/>
                      <a:pt x="1050430" y="1207952"/>
                      <a:pt x="1579503" y="1134574"/>
                    </a:cubicBezTo>
                    <a:cubicBezTo>
                      <a:pt x="2108576" y="1061196"/>
                      <a:pt x="2456435" y="4271"/>
                      <a:pt x="3174438" y="38"/>
                    </a:cubicBezTo>
                    <a:cubicBezTo>
                      <a:pt x="3892441" y="-4195"/>
                      <a:pt x="3784979" y="348586"/>
                      <a:pt x="4821862" y="347175"/>
                    </a:cubicBezTo>
                    <a:cubicBezTo>
                      <a:pt x="5858745" y="345764"/>
                      <a:pt x="5874677" y="1195251"/>
                      <a:pt x="6398543" y="1210773"/>
                    </a:cubicBezTo>
                    <a:cubicBezTo>
                      <a:pt x="6922409" y="1226295"/>
                      <a:pt x="7289480" y="447363"/>
                      <a:pt x="7965059" y="440307"/>
                    </a:cubicBezTo>
                    <a:cubicBezTo>
                      <a:pt x="8640638" y="433251"/>
                      <a:pt x="8821994" y="74827"/>
                      <a:pt x="9586155" y="101638"/>
                    </a:cubicBezTo>
                  </a:path>
                </a:pathLst>
              </a:custGeom>
              <a:noFill/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</p:grpSp>
        <p:sp>
          <p:nvSpPr>
            <p:cNvPr id="87" name="자유형 86">
              <a:extLst>
                <a:ext uri="{FF2B5EF4-FFF2-40B4-BE49-F238E27FC236}">
                  <a16:creationId xmlns:a16="http://schemas.microsoft.com/office/drawing/2014/main" id="{9C75AE56-3409-ED76-60C1-F3D5AC4A3D95}"/>
                </a:ext>
              </a:extLst>
            </p:cNvPr>
            <p:cNvSpPr/>
            <p:nvPr/>
          </p:nvSpPr>
          <p:spPr>
            <a:xfrm>
              <a:off x="1002232" y="3521694"/>
              <a:ext cx="6067284" cy="642597"/>
            </a:xfrm>
            <a:custGeom>
              <a:avLst/>
              <a:gdLst>
                <a:gd name="connsiteX0" fmla="*/ 0 w 9601200"/>
                <a:gd name="connsiteY0" fmla="*/ 458921 h 1299363"/>
                <a:gd name="connsiteX1" fmla="*/ 2023534 w 9601200"/>
                <a:gd name="connsiteY1" fmla="*/ 255721 h 1299363"/>
                <a:gd name="connsiteX2" fmla="*/ 3640667 w 9601200"/>
                <a:gd name="connsiteY2" fmla="*/ 856854 h 1299363"/>
                <a:gd name="connsiteX3" fmla="*/ 4910667 w 9601200"/>
                <a:gd name="connsiteY3" fmla="*/ 467388 h 1299363"/>
                <a:gd name="connsiteX4" fmla="*/ 5765800 w 9601200"/>
                <a:gd name="connsiteY4" fmla="*/ 729854 h 1299363"/>
                <a:gd name="connsiteX5" fmla="*/ 6510867 w 9601200"/>
                <a:gd name="connsiteY5" fmla="*/ 425054 h 1299363"/>
                <a:gd name="connsiteX6" fmla="*/ 7848600 w 9601200"/>
                <a:gd name="connsiteY6" fmla="*/ 1297121 h 1299363"/>
                <a:gd name="connsiteX7" fmla="*/ 8686800 w 9601200"/>
                <a:gd name="connsiteY7" fmla="*/ 120254 h 1299363"/>
                <a:gd name="connsiteX8" fmla="*/ 9601200 w 9601200"/>
                <a:gd name="connsiteY8" fmla="*/ 69454 h 1299363"/>
                <a:gd name="connsiteX0" fmla="*/ 0 w 9601200"/>
                <a:gd name="connsiteY0" fmla="*/ 458921 h 1299363"/>
                <a:gd name="connsiteX1" fmla="*/ 2023534 w 9601200"/>
                <a:gd name="connsiteY1" fmla="*/ 255721 h 1299363"/>
                <a:gd name="connsiteX2" fmla="*/ 3451956 w 9601200"/>
                <a:gd name="connsiteY2" fmla="*/ 899187 h 1299363"/>
                <a:gd name="connsiteX3" fmla="*/ 4910667 w 9601200"/>
                <a:gd name="connsiteY3" fmla="*/ 467388 h 1299363"/>
                <a:gd name="connsiteX4" fmla="*/ 5765800 w 9601200"/>
                <a:gd name="connsiteY4" fmla="*/ 729854 h 1299363"/>
                <a:gd name="connsiteX5" fmla="*/ 6510867 w 9601200"/>
                <a:gd name="connsiteY5" fmla="*/ 425054 h 1299363"/>
                <a:gd name="connsiteX6" fmla="*/ 7848600 w 9601200"/>
                <a:gd name="connsiteY6" fmla="*/ 1297121 h 1299363"/>
                <a:gd name="connsiteX7" fmla="*/ 8686800 w 9601200"/>
                <a:gd name="connsiteY7" fmla="*/ 120254 h 1299363"/>
                <a:gd name="connsiteX8" fmla="*/ 9601200 w 9601200"/>
                <a:gd name="connsiteY8" fmla="*/ 69454 h 1299363"/>
                <a:gd name="connsiteX0" fmla="*/ 0 w 9601200"/>
                <a:gd name="connsiteY0" fmla="*/ 458921 h 1299359"/>
                <a:gd name="connsiteX1" fmla="*/ 2023534 w 9601200"/>
                <a:gd name="connsiteY1" fmla="*/ 255721 h 1299359"/>
                <a:gd name="connsiteX2" fmla="*/ 3451956 w 9601200"/>
                <a:gd name="connsiteY2" fmla="*/ 899187 h 1299359"/>
                <a:gd name="connsiteX3" fmla="*/ 4910667 w 9601200"/>
                <a:gd name="connsiteY3" fmla="*/ 467388 h 1299359"/>
                <a:gd name="connsiteX4" fmla="*/ 5699197 w 9601200"/>
                <a:gd name="connsiteY4" fmla="*/ 738321 h 1299359"/>
                <a:gd name="connsiteX5" fmla="*/ 6510867 w 9601200"/>
                <a:gd name="connsiteY5" fmla="*/ 425054 h 1299359"/>
                <a:gd name="connsiteX6" fmla="*/ 7848600 w 9601200"/>
                <a:gd name="connsiteY6" fmla="*/ 1297121 h 1299359"/>
                <a:gd name="connsiteX7" fmla="*/ 8686800 w 9601200"/>
                <a:gd name="connsiteY7" fmla="*/ 120254 h 1299359"/>
                <a:gd name="connsiteX8" fmla="*/ 9601200 w 9601200"/>
                <a:gd name="connsiteY8" fmla="*/ 69454 h 1299359"/>
                <a:gd name="connsiteX0" fmla="*/ 0 w 9601200"/>
                <a:gd name="connsiteY0" fmla="*/ 458921 h 1299359"/>
                <a:gd name="connsiteX1" fmla="*/ 1945828 w 9601200"/>
                <a:gd name="connsiteY1" fmla="*/ 1271721 h 1299359"/>
                <a:gd name="connsiteX2" fmla="*/ 3451956 w 9601200"/>
                <a:gd name="connsiteY2" fmla="*/ 899187 h 1299359"/>
                <a:gd name="connsiteX3" fmla="*/ 4910667 w 9601200"/>
                <a:gd name="connsiteY3" fmla="*/ 467388 h 1299359"/>
                <a:gd name="connsiteX4" fmla="*/ 5699197 w 9601200"/>
                <a:gd name="connsiteY4" fmla="*/ 738321 h 1299359"/>
                <a:gd name="connsiteX5" fmla="*/ 6510867 w 9601200"/>
                <a:gd name="connsiteY5" fmla="*/ 425054 h 1299359"/>
                <a:gd name="connsiteX6" fmla="*/ 7848600 w 9601200"/>
                <a:gd name="connsiteY6" fmla="*/ 1297121 h 1299359"/>
                <a:gd name="connsiteX7" fmla="*/ 8686800 w 9601200"/>
                <a:gd name="connsiteY7" fmla="*/ 120254 h 1299359"/>
                <a:gd name="connsiteX8" fmla="*/ 9601200 w 9601200"/>
                <a:gd name="connsiteY8" fmla="*/ 69454 h 1299359"/>
                <a:gd name="connsiteX0" fmla="*/ 0 w 9601200"/>
                <a:gd name="connsiteY0" fmla="*/ 579311 h 1419749"/>
                <a:gd name="connsiteX1" fmla="*/ 1945828 w 9601200"/>
                <a:gd name="connsiteY1" fmla="*/ 1392111 h 1419749"/>
                <a:gd name="connsiteX2" fmla="*/ 3463057 w 9601200"/>
                <a:gd name="connsiteY2" fmla="*/ 20511 h 1419749"/>
                <a:gd name="connsiteX3" fmla="*/ 4910667 w 9601200"/>
                <a:gd name="connsiteY3" fmla="*/ 587778 h 1419749"/>
                <a:gd name="connsiteX4" fmla="*/ 5699197 w 9601200"/>
                <a:gd name="connsiteY4" fmla="*/ 858711 h 1419749"/>
                <a:gd name="connsiteX5" fmla="*/ 6510867 w 9601200"/>
                <a:gd name="connsiteY5" fmla="*/ 545444 h 1419749"/>
                <a:gd name="connsiteX6" fmla="*/ 7848600 w 9601200"/>
                <a:gd name="connsiteY6" fmla="*/ 1417511 h 1419749"/>
                <a:gd name="connsiteX7" fmla="*/ 8686800 w 9601200"/>
                <a:gd name="connsiteY7" fmla="*/ 240644 h 1419749"/>
                <a:gd name="connsiteX8" fmla="*/ 9601200 w 9601200"/>
                <a:gd name="connsiteY8" fmla="*/ 189844 h 1419749"/>
                <a:gd name="connsiteX0" fmla="*/ 0 w 9601200"/>
                <a:gd name="connsiteY0" fmla="*/ 558885 h 1399323"/>
                <a:gd name="connsiteX1" fmla="*/ 1945828 w 9601200"/>
                <a:gd name="connsiteY1" fmla="*/ 1371685 h 1399323"/>
                <a:gd name="connsiteX2" fmla="*/ 3463057 w 9601200"/>
                <a:gd name="connsiteY2" fmla="*/ 85 h 1399323"/>
                <a:gd name="connsiteX3" fmla="*/ 4910667 w 9601200"/>
                <a:gd name="connsiteY3" fmla="*/ 567352 h 1399323"/>
                <a:gd name="connsiteX4" fmla="*/ 5699197 w 9601200"/>
                <a:gd name="connsiteY4" fmla="*/ 838285 h 1399323"/>
                <a:gd name="connsiteX5" fmla="*/ 6510867 w 9601200"/>
                <a:gd name="connsiteY5" fmla="*/ 525018 h 1399323"/>
                <a:gd name="connsiteX6" fmla="*/ 7848600 w 9601200"/>
                <a:gd name="connsiteY6" fmla="*/ 1397085 h 1399323"/>
                <a:gd name="connsiteX7" fmla="*/ 8686800 w 9601200"/>
                <a:gd name="connsiteY7" fmla="*/ 220218 h 1399323"/>
                <a:gd name="connsiteX8" fmla="*/ 9601200 w 9601200"/>
                <a:gd name="connsiteY8" fmla="*/ 169418 h 1399323"/>
                <a:gd name="connsiteX0" fmla="*/ 0 w 9601200"/>
                <a:gd name="connsiteY0" fmla="*/ 607408 h 1447846"/>
                <a:gd name="connsiteX1" fmla="*/ 1945828 w 9601200"/>
                <a:gd name="connsiteY1" fmla="*/ 1420208 h 1447846"/>
                <a:gd name="connsiteX2" fmla="*/ 3463057 w 9601200"/>
                <a:gd name="connsiteY2" fmla="*/ 48608 h 1447846"/>
                <a:gd name="connsiteX3" fmla="*/ 4666452 w 9601200"/>
                <a:gd name="connsiteY3" fmla="*/ 361875 h 1447846"/>
                <a:gd name="connsiteX4" fmla="*/ 5699197 w 9601200"/>
                <a:gd name="connsiteY4" fmla="*/ 886808 h 1447846"/>
                <a:gd name="connsiteX5" fmla="*/ 6510867 w 9601200"/>
                <a:gd name="connsiteY5" fmla="*/ 573541 h 1447846"/>
                <a:gd name="connsiteX6" fmla="*/ 7848600 w 9601200"/>
                <a:gd name="connsiteY6" fmla="*/ 1445608 h 1447846"/>
                <a:gd name="connsiteX7" fmla="*/ 8686800 w 9601200"/>
                <a:gd name="connsiteY7" fmla="*/ 268741 h 1447846"/>
                <a:gd name="connsiteX8" fmla="*/ 9601200 w 9601200"/>
                <a:gd name="connsiteY8" fmla="*/ 217941 h 1447846"/>
                <a:gd name="connsiteX0" fmla="*/ 0 w 9601200"/>
                <a:gd name="connsiteY0" fmla="*/ 596390 h 1436828"/>
                <a:gd name="connsiteX1" fmla="*/ 1945828 w 9601200"/>
                <a:gd name="connsiteY1" fmla="*/ 1409190 h 1436828"/>
                <a:gd name="connsiteX2" fmla="*/ 3463057 w 9601200"/>
                <a:gd name="connsiteY2" fmla="*/ 37590 h 1436828"/>
                <a:gd name="connsiteX3" fmla="*/ 4666452 w 9601200"/>
                <a:gd name="connsiteY3" fmla="*/ 350857 h 1436828"/>
                <a:gd name="connsiteX4" fmla="*/ 5699197 w 9601200"/>
                <a:gd name="connsiteY4" fmla="*/ 875790 h 1436828"/>
                <a:gd name="connsiteX5" fmla="*/ 6510867 w 9601200"/>
                <a:gd name="connsiteY5" fmla="*/ 562523 h 1436828"/>
                <a:gd name="connsiteX6" fmla="*/ 7848600 w 9601200"/>
                <a:gd name="connsiteY6" fmla="*/ 1434590 h 1436828"/>
                <a:gd name="connsiteX7" fmla="*/ 8686800 w 9601200"/>
                <a:gd name="connsiteY7" fmla="*/ 257723 h 1436828"/>
                <a:gd name="connsiteX8" fmla="*/ 9601200 w 9601200"/>
                <a:gd name="connsiteY8" fmla="*/ 206923 h 1436828"/>
                <a:gd name="connsiteX0" fmla="*/ 0 w 9601200"/>
                <a:gd name="connsiteY0" fmla="*/ 607408 h 1447846"/>
                <a:gd name="connsiteX1" fmla="*/ 1945828 w 9601200"/>
                <a:gd name="connsiteY1" fmla="*/ 1420208 h 1447846"/>
                <a:gd name="connsiteX2" fmla="*/ 3463057 w 9601200"/>
                <a:gd name="connsiteY2" fmla="*/ 48608 h 1447846"/>
                <a:gd name="connsiteX3" fmla="*/ 4666452 w 9601200"/>
                <a:gd name="connsiteY3" fmla="*/ 361875 h 1447846"/>
                <a:gd name="connsiteX4" fmla="*/ 5887911 w 9601200"/>
                <a:gd name="connsiteY4" fmla="*/ 886808 h 1447846"/>
                <a:gd name="connsiteX5" fmla="*/ 6510867 w 9601200"/>
                <a:gd name="connsiteY5" fmla="*/ 573541 h 1447846"/>
                <a:gd name="connsiteX6" fmla="*/ 7848600 w 9601200"/>
                <a:gd name="connsiteY6" fmla="*/ 1445608 h 1447846"/>
                <a:gd name="connsiteX7" fmla="*/ 8686800 w 9601200"/>
                <a:gd name="connsiteY7" fmla="*/ 268741 h 1447846"/>
                <a:gd name="connsiteX8" fmla="*/ 9601200 w 9601200"/>
                <a:gd name="connsiteY8" fmla="*/ 217941 h 1447846"/>
                <a:gd name="connsiteX0" fmla="*/ 0 w 9601200"/>
                <a:gd name="connsiteY0" fmla="*/ 607408 h 1447989"/>
                <a:gd name="connsiteX1" fmla="*/ 1945828 w 9601200"/>
                <a:gd name="connsiteY1" fmla="*/ 1420208 h 1447989"/>
                <a:gd name="connsiteX2" fmla="*/ 3463057 w 9601200"/>
                <a:gd name="connsiteY2" fmla="*/ 48608 h 1447989"/>
                <a:gd name="connsiteX3" fmla="*/ 4666452 w 9601200"/>
                <a:gd name="connsiteY3" fmla="*/ 361875 h 1447989"/>
                <a:gd name="connsiteX4" fmla="*/ 5887911 w 9601200"/>
                <a:gd name="connsiteY4" fmla="*/ 886808 h 1447989"/>
                <a:gd name="connsiteX5" fmla="*/ 6755083 w 9601200"/>
                <a:gd name="connsiteY5" fmla="*/ 582007 h 1447989"/>
                <a:gd name="connsiteX6" fmla="*/ 7848600 w 9601200"/>
                <a:gd name="connsiteY6" fmla="*/ 1445608 h 1447989"/>
                <a:gd name="connsiteX7" fmla="*/ 8686800 w 9601200"/>
                <a:gd name="connsiteY7" fmla="*/ 268741 h 1447989"/>
                <a:gd name="connsiteX8" fmla="*/ 9601200 w 9601200"/>
                <a:gd name="connsiteY8" fmla="*/ 217941 h 1447989"/>
                <a:gd name="connsiteX0" fmla="*/ 0 w 9601200"/>
                <a:gd name="connsiteY0" fmla="*/ 607408 h 1447777"/>
                <a:gd name="connsiteX1" fmla="*/ 1945828 w 9601200"/>
                <a:gd name="connsiteY1" fmla="*/ 1420208 h 1447777"/>
                <a:gd name="connsiteX2" fmla="*/ 3463057 w 9601200"/>
                <a:gd name="connsiteY2" fmla="*/ 48608 h 1447777"/>
                <a:gd name="connsiteX3" fmla="*/ 4666452 w 9601200"/>
                <a:gd name="connsiteY3" fmla="*/ 361875 h 1447777"/>
                <a:gd name="connsiteX4" fmla="*/ 5887911 w 9601200"/>
                <a:gd name="connsiteY4" fmla="*/ 886808 h 1447777"/>
                <a:gd name="connsiteX5" fmla="*/ 6755083 w 9601200"/>
                <a:gd name="connsiteY5" fmla="*/ 582007 h 1447777"/>
                <a:gd name="connsiteX6" fmla="*/ 7848600 w 9601200"/>
                <a:gd name="connsiteY6" fmla="*/ 1445608 h 1447777"/>
                <a:gd name="connsiteX7" fmla="*/ 8686800 w 9601200"/>
                <a:gd name="connsiteY7" fmla="*/ 268741 h 1447777"/>
                <a:gd name="connsiteX8" fmla="*/ 9601200 w 9601200"/>
                <a:gd name="connsiteY8" fmla="*/ 217941 h 1447777"/>
                <a:gd name="connsiteX0" fmla="*/ 0 w 9601200"/>
                <a:gd name="connsiteY0" fmla="*/ 606063 h 1446432"/>
                <a:gd name="connsiteX1" fmla="*/ 1945828 w 9601200"/>
                <a:gd name="connsiteY1" fmla="*/ 1418863 h 1446432"/>
                <a:gd name="connsiteX2" fmla="*/ 3463057 w 9601200"/>
                <a:gd name="connsiteY2" fmla="*/ 47263 h 1446432"/>
                <a:gd name="connsiteX3" fmla="*/ 4699754 w 9601200"/>
                <a:gd name="connsiteY3" fmla="*/ 368997 h 1446432"/>
                <a:gd name="connsiteX4" fmla="*/ 5887911 w 9601200"/>
                <a:gd name="connsiteY4" fmla="*/ 885463 h 1446432"/>
                <a:gd name="connsiteX5" fmla="*/ 6755083 w 9601200"/>
                <a:gd name="connsiteY5" fmla="*/ 580662 h 1446432"/>
                <a:gd name="connsiteX6" fmla="*/ 7848600 w 9601200"/>
                <a:gd name="connsiteY6" fmla="*/ 1444263 h 1446432"/>
                <a:gd name="connsiteX7" fmla="*/ 8686800 w 9601200"/>
                <a:gd name="connsiteY7" fmla="*/ 267396 h 1446432"/>
                <a:gd name="connsiteX8" fmla="*/ 9601200 w 9601200"/>
                <a:gd name="connsiteY8" fmla="*/ 216596 h 1446432"/>
                <a:gd name="connsiteX0" fmla="*/ 0 w 9601200"/>
                <a:gd name="connsiteY0" fmla="*/ 591636 h 1432005"/>
                <a:gd name="connsiteX1" fmla="*/ 1945828 w 9601200"/>
                <a:gd name="connsiteY1" fmla="*/ 1404436 h 1432005"/>
                <a:gd name="connsiteX2" fmla="*/ 3463057 w 9601200"/>
                <a:gd name="connsiteY2" fmla="*/ 32836 h 1432005"/>
                <a:gd name="connsiteX3" fmla="*/ 4699754 w 9601200"/>
                <a:gd name="connsiteY3" fmla="*/ 354570 h 1432005"/>
                <a:gd name="connsiteX4" fmla="*/ 5887911 w 9601200"/>
                <a:gd name="connsiteY4" fmla="*/ 871036 h 1432005"/>
                <a:gd name="connsiteX5" fmla="*/ 6755083 w 9601200"/>
                <a:gd name="connsiteY5" fmla="*/ 566235 h 1432005"/>
                <a:gd name="connsiteX6" fmla="*/ 7848600 w 9601200"/>
                <a:gd name="connsiteY6" fmla="*/ 1429836 h 1432005"/>
                <a:gd name="connsiteX7" fmla="*/ 8686800 w 9601200"/>
                <a:gd name="connsiteY7" fmla="*/ 252969 h 1432005"/>
                <a:gd name="connsiteX8" fmla="*/ 9601200 w 9601200"/>
                <a:gd name="connsiteY8" fmla="*/ 202169 h 1432005"/>
                <a:gd name="connsiteX0" fmla="*/ 0 w 9601200"/>
                <a:gd name="connsiteY0" fmla="*/ 591636 h 1432005"/>
                <a:gd name="connsiteX1" fmla="*/ 1945828 w 9601200"/>
                <a:gd name="connsiteY1" fmla="*/ 1404436 h 1432005"/>
                <a:gd name="connsiteX2" fmla="*/ 3463057 w 9601200"/>
                <a:gd name="connsiteY2" fmla="*/ 32836 h 1432005"/>
                <a:gd name="connsiteX3" fmla="*/ 4699754 w 9601200"/>
                <a:gd name="connsiteY3" fmla="*/ 354570 h 1432005"/>
                <a:gd name="connsiteX4" fmla="*/ 5887911 w 9601200"/>
                <a:gd name="connsiteY4" fmla="*/ 871036 h 1432005"/>
                <a:gd name="connsiteX5" fmla="*/ 6755083 w 9601200"/>
                <a:gd name="connsiteY5" fmla="*/ 566235 h 1432005"/>
                <a:gd name="connsiteX6" fmla="*/ 7848600 w 9601200"/>
                <a:gd name="connsiteY6" fmla="*/ 1429836 h 1432005"/>
                <a:gd name="connsiteX7" fmla="*/ 8686800 w 9601200"/>
                <a:gd name="connsiteY7" fmla="*/ 252969 h 1432005"/>
                <a:gd name="connsiteX8" fmla="*/ 9601200 w 9601200"/>
                <a:gd name="connsiteY8" fmla="*/ 202169 h 1432005"/>
                <a:gd name="connsiteX0" fmla="*/ 0 w 9601200"/>
                <a:gd name="connsiteY0" fmla="*/ 591636 h 1432005"/>
                <a:gd name="connsiteX1" fmla="*/ 1945828 w 9601200"/>
                <a:gd name="connsiteY1" fmla="*/ 1404436 h 1432005"/>
                <a:gd name="connsiteX2" fmla="*/ 3463057 w 9601200"/>
                <a:gd name="connsiteY2" fmla="*/ 32836 h 1432005"/>
                <a:gd name="connsiteX3" fmla="*/ 4699754 w 9601200"/>
                <a:gd name="connsiteY3" fmla="*/ 354570 h 1432005"/>
                <a:gd name="connsiteX4" fmla="*/ 5887911 w 9601200"/>
                <a:gd name="connsiteY4" fmla="*/ 871036 h 1432005"/>
                <a:gd name="connsiteX5" fmla="*/ 6755083 w 9601200"/>
                <a:gd name="connsiteY5" fmla="*/ 566235 h 1432005"/>
                <a:gd name="connsiteX6" fmla="*/ 7848600 w 9601200"/>
                <a:gd name="connsiteY6" fmla="*/ 1429836 h 1432005"/>
                <a:gd name="connsiteX7" fmla="*/ 8686800 w 9601200"/>
                <a:gd name="connsiteY7" fmla="*/ 252969 h 1432005"/>
                <a:gd name="connsiteX8" fmla="*/ 9601200 w 9601200"/>
                <a:gd name="connsiteY8" fmla="*/ 202169 h 1432005"/>
                <a:gd name="connsiteX0" fmla="*/ 0 w 8686800"/>
                <a:gd name="connsiteY0" fmla="*/ 591636 h 1432005"/>
                <a:gd name="connsiteX1" fmla="*/ 1945828 w 8686800"/>
                <a:gd name="connsiteY1" fmla="*/ 1404436 h 1432005"/>
                <a:gd name="connsiteX2" fmla="*/ 3463057 w 8686800"/>
                <a:gd name="connsiteY2" fmla="*/ 32836 h 1432005"/>
                <a:gd name="connsiteX3" fmla="*/ 4699754 w 8686800"/>
                <a:gd name="connsiteY3" fmla="*/ 354570 h 1432005"/>
                <a:gd name="connsiteX4" fmla="*/ 5887911 w 8686800"/>
                <a:gd name="connsiteY4" fmla="*/ 871036 h 1432005"/>
                <a:gd name="connsiteX5" fmla="*/ 6755083 w 8686800"/>
                <a:gd name="connsiteY5" fmla="*/ 566235 h 1432005"/>
                <a:gd name="connsiteX6" fmla="*/ 7848600 w 8686800"/>
                <a:gd name="connsiteY6" fmla="*/ 1429836 h 1432005"/>
                <a:gd name="connsiteX7" fmla="*/ 8686800 w 8686800"/>
                <a:gd name="connsiteY7" fmla="*/ 252969 h 1432005"/>
                <a:gd name="connsiteX0" fmla="*/ 0 w 7848600"/>
                <a:gd name="connsiteY0" fmla="*/ 591636 h 1432005"/>
                <a:gd name="connsiteX1" fmla="*/ 1945828 w 7848600"/>
                <a:gd name="connsiteY1" fmla="*/ 1404436 h 1432005"/>
                <a:gd name="connsiteX2" fmla="*/ 3463057 w 7848600"/>
                <a:gd name="connsiteY2" fmla="*/ 32836 h 1432005"/>
                <a:gd name="connsiteX3" fmla="*/ 4699754 w 7848600"/>
                <a:gd name="connsiteY3" fmla="*/ 354570 h 1432005"/>
                <a:gd name="connsiteX4" fmla="*/ 5887911 w 7848600"/>
                <a:gd name="connsiteY4" fmla="*/ 871036 h 1432005"/>
                <a:gd name="connsiteX5" fmla="*/ 6755083 w 7848600"/>
                <a:gd name="connsiteY5" fmla="*/ 566235 h 1432005"/>
                <a:gd name="connsiteX6" fmla="*/ 7848600 w 7848600"/>
                <a:gd name="connsiteY6" fmla="*/ 1429836 h 1432005"/>
                <a:gd name="connsiteX0" fmla="*/ 0 w 7848600"/>
                <a:gd name="connsiteY0" fmla="*/ 591636 h 1432005"/>
                <a:gd name="connsiteX1" fmla="*/ 1945828 w 7848600"/>
                <a:gd name="connsiteY1" fmla="*/ 1404436 h 1432005"/>
                <a:gd name="connsiteX2" fmla="*/ 3463057 w 7848600"/>
                <a:gd name="connsiteY2" fmla="*/ 32836 h 1432005"/>
                <a:gd name="connsiteX3" fmla="*/ 4699754 w 7848600"/>
                <a:gd name="connsiteY3" fmla="*/ 354570 h 1432005"/>
                <a:gd name="connsiteX4" fmla="*/ 5887911 w 7848600"/>
                <a:gd name="connsiteY4" fmla="*/ 871036 h 1432005"/>
                <a:gd name="connsiteX5" fmla="*/ 6755083 w 7848600"/>
                <a:gd name="connsiteY5" fmla="*/ 566235 h 1432005"/>
                <a:gd name="connsiteX6" fmla="*/ 7848600 w 7848600"/>
                <a:gd name="connsiteY6" fmla="*/ 1429836 h 1432005"/>
                <a:gd name="connsiteX0" fmla="*/ 0 w 7848600"/>
                <a:gd name="connsiteY0" fmla="*/ 572845 h 1413214"/>
                <a:gd name="connsiteX1" fmla="*/ 1379692 w 7848600"/>
                <a:gd name="connsiteY1" fmla="*/ 962312 h 1413214"/>
                <a:gd name="connsiteX2" fmla="*/ 3463057 w 7848600"/>
                <a:gd name="connsiteY2" fmla="*/ 14045 h 1413214"/>
                <a:gd name="connsiteX3" fmla="*/ 4699754 w 7848600"/>
                <a:gd name="connsiteY3" fmla="*/ 335779 h 1413214"/>
                <a:gd name="connsiteX4" fmla="*/ 5887911 w 7848600"/>
                <a:gd name="connsiteY4" fmla="*/ 852245 h 1413214"/>
                <a:gd name="connsiteX5" fmla="*/ 6755083 w 7848600"/>
                <a:gd name="connsiteY5" fmla="*/ 547444 h 1413214"/>
                <a:gd name="connsiteX6" fmla="*/ 7848600 w 7848600"/>
                <a:gd name="connsiteY6" fmla="*/ 1411045 h 1413214"/>
                <a:gd name="connsiteX0" fmla="*/ 0 w 7848600"/>
                <a:gd name="connsiteY0" fmla="*/ 572845 h 1413214"/>
                <a:gd name="connsiteX1" fmla="*/ 1379692 w 7848600"/>
                <a:gd name="connsiteY1" fmla="*/ 962312 h 1413214"/>
                <a:gd name="connsiteX2" fmla="*/ 3463057 w 7848600"/>
                <a:gd name="connsiteY2" fmla="*/ 14045 h 1413214"/>
                <a:gd name="connsiteX3" fmla="*/ 4699754 w 7848600"/>
                <a:gd name="connsiteY3" fmla="*/ 335779 h 1413214"/>
                <a:gd name="connsiteX4" fmla="*/ 5887911 w 7848600"/>
                <a:gd name="connsiteY4" fmla="*/ 852245 h 1413214"/>
                <a:gd name="connsiteX5" fmla="*/ 6755083 w 7848600"/>
                <a:gd name="connsiteY5" fmla="*/ 547444 h 1413214"/>
                <a:gd name="connsiteX6" fmla="*/ 7848600 w 7848600"/>
                <a:gd name="connsiteY6" fmla="*/ 1411045 h 1413214"/>
                <a:gd name="connsiteX0" fmla="*/ 0 w 7848600"/>
                <a:gd name="connsiteY0" fmla="*/ 589269 h 1429638"/>
                <a:gd name="connsiteX1" fmla="*/ 1379692 w 7848600"/>
                <a:gd name="connsiteY1" fmla="*/ 978736 h 1429638"/>
                <a:gd name="connsiteX2" fmla="*/ 3096733 w 7848600"/>
                <a:gd name="connsiteY2" fmla="*/ 22002 h 1429638"/>
                <a:gd name="connsiteX3" fmla="*/ 4699754 w 7848600"/>
                <a:gd name="connsiteY3" fmla="*/ 352203 h 1429638"/>
                <a:gd name="connsiteX4" fmla="*/ 5887911 w 7848600"/>
                <a:gd name="connsiteY4" fmla="*/ 868669 h 1429638"/>
                <a:gd name="connsiteX5" fmla="*/ 6755083 w 7848600"/>
                <a:gd name="connsiteY5" fmla="*/ 563868 h 1429638"/>
                <a:gd name="connsiteX6" fmla="*/ 7848600 w 7848600"/>
                <a:gd name="connsiteY6" fmla="*/ 1427469 h 1429638"/>
                <a:gd name="connsiteX0" fmla="*/ 0 w 7848600"/>
                <a:gd name="connsiteY0" fmla="*/ 588820 h 1429189"/>
                <a:gd name="connsiteX1" fmla="*/ 1501799 w 7848600"/>
                <a:gd name="connsiteY1" fmla="*/ 969820 h 1429189"/>
                <a:gd name="connsiteX2" fmla="*/ 3096733 w 7848600"/>
                <a:gd name="connsiteY2" fmla="*/ 21553 h 1429189"/>
                <a:gd name="connsiteX3" fmla="*/ 4699754 w 7848600"/>
                <a:gd name="connsiteY3" fmla="*/ 351754 h 1429189"/>
                <a:gd name="connsiteX4" fmla="*/ 5887911 w 7848600"/>
                <a:gd name="connsiteY4" fmla="*/ 868220 h 1429189"/>
                <a:gd name="connsiteX5" fmla="*/ 6755083 w 7848600"/>
                <a:gd name="connsiteY5" fmla="*/ 563419 h 1429189"/>
                <a:gd name="connsiteX6" fmla="*/ 7848600 w 7848600"/>
                <a:gd name="connsiteY6" fmla="*/ 1427020 h 1429189"/>
                <a:gd name="connsiteX0" fmla="*/ 0 w 7848600"/>
                <a:gd name="connsiteY0" fmla="*/ 592851 h 1433220"/>
                <a:gd name="connsiteX1" fmla="*/ 1501799 w 7848600"/>
                <a:gd name="connsiteY1" fmla="*/ 973851 h 1433220"/>
                <a:gd name="connsiteX2" fmla="*/ 3096733 w 7848600"/>
                <a:gd name="connsiteY2" fmla="*/ 25584 h 1433220"/>
                <a:gd name="connsiteX3" fmla="*/ 4588747 w 7848600"/>
                <a:gd name="connsiteY3" fmla="*/ 321919 h 1433220"/>
                <a:gd name="connsiteX4" fmla="*/ 5887911 w 7848600"/>
                <a:gd name="connsiteY4" fmla="*/ 872251 h 1433220"/>
                <a:gd name="connsiteX5" fmla="*/ 6755083 w 7848600"/>
                <a:gd name="connsiteY5" fmla="*/ 567450 h 1433220"/>
                <a:gd name="connsiteX6" fmla="*/ 7848600 w 7848600"/>
                <a:gd name="connsiteY6" fmla="*/ 1431051 h 1433220"/>
                <a:gd name="connsiteX0" fmla="*/ 0 w 7848600"/>
                <a:gd name="connsiteY0" fmla="*/ 584516 h 1424885"/>
                <a:gd name="connsiteX1" fmla="*/ 1501799 w 7848600"/>
                <a:gd name="connsiteY1" fmla="*/ 965516 h 1424885"/>
                <a:gd name="connsiteX2" fmla="*/ 3096733 w 7848600"/>
                <a:gd name="connsiteY2" fmla="*/ 17249 h 1424885"/>
                <a:gd name="connsiteX3" fmla="*/ 4588747 w 7848600"/>
                <a:gd name="connsiteY3" fmla="*/ 313584 h 1424885"/>
                <a:gd name="connsiteX4" fmla="*/ 5887911 w 7848600"/>
                <a:gd name="connsiteY4" fmla="*/ 863916 h 1424885"/>
                <a:gd name="connsiteX5" fmla="*/ 6755083 w 7848600"/>
                <a:gd name="connsiteY5" fmla="*/ 559115 h 1424885"/>
                <a:gd name="connsiteX6" fmla="*/ 7848600 w 7848600"/>
                <a:gd name="connsiteY6" fmla="*/ 1422716 h 1424885"/>
                <a:gd name="connsiteX0" fmla="*/ 0 w 7848600"/>
                <a:gd name="connsiteY0" fmla="*/ 592384 h 1432984"/>
                <a:gd name="connsiteX1" fmla="*/ 1501799 w 7848600"/>
                <a:gd name="connsiteY1" fmla="*/ 973384 h 1432984"/>
                <a:gd name="connsiteX2" fmla="*/ 3096733 w 7848600"/>
                <a:gd name="connsiteY2" fmla="*/ 25117 h 1432984"/>
                <a:gd name="connsiteX3" fmla="*/ 4588747 w 7848600"/>
                <a:gd name="connsiteY3" fmla="*/ 321452 h 1432984"/>
                <a:gd name="connsiteX4" fmla="*/ 6098826 w 7848600"/>
                <a:gd name="connsiteY4" fmla="*/ 829451 h 1432984"/>
                <a:gd name="connsiteX5" fmla="*/ 6755083 w 7848600"/>
                <a:gd name="connsiteY5" fmla="*/ 566983 h 1432984"/>
                <a:gd name="connsiteX6" fmla="*/ 7848600 w 7848600"/>
                <a:gd name="connsiteY6" fmla="*/ 1430584 h 1432984"/>
                <a:gd name="connsiteX0" fmla="*/ 0 w 7848600"/>
                <a:gd name="connsiteY0" fmla="*/ 592384 h 1432984"/>
                <a:gd name="connsiteX1" fmla="*/ 1501799 w 7848600"/>
                <a:gd name="connsiteY1" fmla="*/ 973384 h 1432984"/>
                <a:gd name="connsiteX2" fmla="*/ 3096733 w 7848600"/>
                <a:gd name="connsiteY2" fmla="*/ 25117 h 1432984"/>
                <a:gd name="connsiteX3" fmla="*/ 4588747 w 7848600"/>
                <a:gd name="connsiteY3" fmla="*/ 321452 h 1432984"/>
                <a:gd name="connsiteX4" fmla="*/ 6098826 w 7848600"/>
                <a:gd name="connsiteY4" fmla="*/ 829451 h 1432984"/>
                <a:gd name="connsiteX5" fmla="*/ 6755083 w 7848600"/>
                <a:gd name="connsiteY5" fmla="*/ 566983 h 1432984"/>
                <a:gd name="connsiteX6" fmla="*/ 7848600 w 7848600"/>
                <a:gd name="connsiteY6" fmla="*/ 1430584 h 1432984"/>
                <a:gd name="connsiteX0" fmla="*/ 0 w 7848600"/>
                <a:gd name="connsiteY0" fmla="*/ 586377 h 1426977"/>
                <a:gd name="connsiteX1" fmla="*/ 1501799 w 7848600"/>
                <a:gd name="connsiteY1" fmla="*/ 967377 h 1426977"/>
                <a:gd name="connsiteX2" fmla="*/ 3096733 w 7848600"/>
                <a:gd name="connsiteY2" fmla="*/ 19110 h 1426977"/>
                <a:gd name="connsiteX3" fmla="*/ 4588747 w 7848600"/>
                <a:gd name="connsiteY3" fmla="*/ 315445 h 1426977"/>
                <a:gd name="connsiteX4" fmla="*/ 6098826 w 7848600"/>
                <a:gd name="connsiteY4" fmla="*/ 823444 h 1426977"/>
                <a:gd name="connsiteX5" fmla="*/ 6755083 w 7848600"/>
                <a:gd name="connsiteY5" fmla="*/ 560976 h 1426977"/>
                <a:gd name="connsiteX6" fmla="*/ 7848600 w 7848600"/>
                <a:gd name="connsiteY6" fmla="*/ 1424577 h 1426977"/>
                <a:gd name="connsiteX0" fmla="*/ 0 w 7848600"/>
                <a:gd name="connsiteY0" fmla="*/ 586377 h 1426455"/>
                <a:gd name="connsiteX1" fmla="*/ 1501799 w 7848600"/>
                <a:gd name="connsiteY1" fmla="*/ 967377 h 1426455"/>
                <a:gd name="connsiteX2" fmla="*/ 3096733 w 7848600"/>
                <a:gd name="connsiteY2" fmla="*/ 19110 h 1426455"/>
                <a:gd name="connsiteX3" fmla="*/ 4588747 w 7848600"/>
                <a:gd name="connsiteY3" fmla="*/ 315445 h 1426455"/>
                <a:gd name="connsiteX4" fmla="*/ 6098826 w 7848600"/>
                <a:gd name="connsiteY4" fmla="*/ 823444 h 1426455"/>
                <a:gd name="connsiteX5" fmla="*/ 7654240 w 7848600"/>
                <a:gd name="connsiteY5" fmla="*/ 323910 h 1426455"/>
                <a:gd name="connsiteX6" fmla="*/ 7848600 w 7848600"/>
                <a:gd name="connsiteY6" fmla="*/ 1424577 h 1426455"/>
                <a:gd name="connsiteX0" fmla="*/ 0 w 9524805"/>
                <a:gd name="connsiteY0" fmla="*/ 956734 h 1386915"/>
                <a:gd name="connsiteX1" fmla="*/ 1501799 w 9524805"/>
                <a:gd name="connsiteY1" fmla="*/ 1337734 h 1386915"/>
                <a:gd name="connsiteX2" fmla="*/ 3096733 w 9524805"/>
                <a:gd name="connsiteY2" fmla="*/ 389467 h 1386915"/>
                <a:gd name="connsiteX3" fmla="*/ 4588747 w 9524805"/>
                <a:gd name="connsiteY3" fmla="*/ 685802 h 1386915"/>
                <a:gd name="connsiteX4" fmla="*/ 6098826 w 9524805"/>
                <a:gd name="connsiteY4" fmla="*/ 1193801 h 1386915"/>
                <a:gd name="connsiteX5" fmla="*/ 7654240 w 9524805"/>
                <a:gd name="connsiteY5" fmla="*/ 694267 h 1386915"/>
                <a:gd name="connsiteX6" fmla="*/ 9524805 w 9524805"/>
                <a:gd name="connsiteY6" fmla="*/ 0 h 1386915"/>
                <a:gd name="connsiteX0" fmla="*/ 0 w 9524805"/>
                <a:gd name="connsiteY0" fmla="*/ 956734 h 1422404"/>
                <a:gd name="connsiteX1" fmla="*/ 1501799 w 9524805"/>
                <a:gd name="connsiteY1" fmla="*/ 1337734 h 1422404"/>
                <a:gd name="connsiteX2" fmla="*/ 3096733 w 9524805"/>
                <a:gd name="connsiteY2" fmla="*/ 389467 h 1422404"/>
                <a:gd name="connsiteX3" fmla="*/ 4588747 w 9524805"/>
                <a:gd name="connsiteY3" fmla="*/ 685802 h 1422404"/>
                <a:gd name="connsiteX4" fmla="*/ 6076624 w 9524805"/>
                <a:gd name="connsiteY4" fmla="*/ 1422401 h 1422404"/>
                <a:gd name="connsiteX5" fmla="*/ 7654240 w 9524805"/>
                <a:gd name="connsiteY5" fmla="*/ 694267 h 1422404"/>
                <a:gd name="connsiteX6" fmla="*/ 9524805 w 9524805"/>
                <a:gd name="connsiteY6" fmla="*/ 0 h 1422404"/>
                <a:gd name="connsiteX0" fmla="*/ 0 w 9524805"/>
                <a:gd name="connsiteY0" fmla="*/ 956734 h 1422403"/>
                <a:gd name="connsiteX1" fmla="*/ 1501799 w 9524805"/>
                <a:gd name="connsiteY1" fmla="*/ 1337734 h 1422403"/>
                <a:gd name="connsiteX2" fmla="*/ 3096733 w 9524805"/>
                <a:gd name="connsiteY2" fmla="*/ 389467 h 1422403"/>
                <a:gd name="connsiteX3" fmla="*/ 4588747 w 9524805"/>
                <a:gd name="connsiteY3" fmla="*/ 685802 h 1422403"/>
                <a:gd name="connsiteX4" fmla="*/ 6076624 w 9524805"/>
                <a:gd name="connsiteY4" fmla="*/ 1422401 h 1422403"/>
                <a:gd name="connsiteX5" fmla="*/ 7654240 w 9524805"/>
                <a:gd name="connsiteY5" fmla="*/ 694267 h 1422403"/>
                <a:gd name="connsiteX6" fmla="*/ 9524805 w 9524805"/>
                <a:gd name="connsiteY6" fmla="*/ 0 h 1422403"/>
                <a:gd name="connsiteX0" fmla="*/ 0 w 9524805"/>
                <a:gd name="connsiteY0" fmla="*/ 956734 h 1425164"/>
                <a:gd name="connsiteX1" fmla="*/ 1501799 w 9524805"/>
                <a:gd name="connsiteY1" fmla="*/ 1337734 h 1425164"/>
                <a:gd name="connsiteX2" fmla="*/ 3096733 w 9524805"/>
                <a:gd name="connsiteY2" fmla="*/ 389467 h 1425164"/>
                <a:gd name="connsiteX3" fmla="*/ 4566547 w 9524805"/>
                <a:gd name="connsiteY3" fmla="*/ 922869 h 1425164"/>
                <a:gd name="connsiteX4" fmla="*/ 6076624 w 9524805"/>
                <a:gd name="connsiteY4" fmla="*/ 1422401 h 1425164"/>
                <a:gd name="connsiteX5" fmla="*/ 7654240 w 9524805"/>
                <a:gd name="connsiteY5" fmla="*/ 694267 h 1425164"/>
                <a:gd name="connsiteX6" fmla="*/ 9524805 w 9524805"/>
                <a:gd name="connsiteY6" fmla="*/ 0 h 1425164"/>
                <a:gd name="connsiteX0" fmla="*/ 0 w 9524805"/>
                <a:gd name="connsiteY0" fmla="*/ 956734 h 1424315"/>
                <a:gd name="connsiteX1" fmla="*/ 1501799 w 9524805"/>
                <a:gd name="connsiteY1" fmla="*/ 1337734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01799 w 9524805"/>
                <a:gd name="connsiteY1" fmla="*/ 1337734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46201 w 9524805"/>
                <a:gd name="connsiteY1" fmla="*/ 1354667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46201 w 9524805"/>
                <a:gd name="connsiteY1" fmla="*/ 1354667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46201 w 9524805"/>
                <a:gd name="connsiteY1" fmla="*/ 1354667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766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766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877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877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877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30867"/>
                <a:gd name="connsiteX1" fmla="*/ 1546201 w 9524805"/>
                <a:gd name="connsiteY1" fmla="*/ 1354667 h 1430867"/>
                <a:gd name="connsiteX2" fmla="*/ 3096733 w 9524805"/>
                <a:gd name="connsiteY2" fmla="*/ 389467 h 1430867"/>
                <a:gd name="connsiteX3" fmla="*/ 4588748 w 9524805"/>
                <a:gd name="connsiteY3" fmla="*/ 694269 h 1430867"/>
                <a:gd name="connsiteX4" fmla="*/ 6132126 w 9524805"/>
                <a:gd name="connsiteY4" fmla="*/ 1430867 h 1430867"/>
                <a:gd name="connsiteX5" fmla="*/ 7654240 w 9524805"/>
                <a:gd name="connsiteY5" fmla="*/ 694267 h 1430867"/>
                <a:gd name="connsiteX6" fmla="*/ 9524805 w 9524805"/>
                <a:gd name="connsiteY6" fmla="*/ 0 h 1430867"/>
                <a:gd name="connsiteX0" fmla="*/ 0 w 9524805"/>
                <a:gd name="connsiteY0" fmla="*/ 678201 h 1431734"/>
                <a:gd name="connsiteX1" fmla="*/ 1546201 w 9524805"/>
                <a:gd name="connsiteY1" fmla="*/ 1355534 h 1431734"/>
                <a:gd name="connsiteX2" fmla="*/ 3096733 w 9524805"/>
                <a:gd name="connsiteY2" fmla="*/ 390334 h 1431734"/>
                <a:gd name="connsiteX3" fmla="*/ 4588748 w 9524805"/>
                <a:gd name="connsiteY3" fmla="*/ 695136 h 1431734"/>
                <a:gd name="connsiteX4" fmla="*/ 6132126 w 9524805"/>
                <a:gd name="connsiteY4" fmla="*/ 1431734 h 1431734"/>
                <a:gd name="connsiteX5" fmla="*/ 7654240 w 9524805"/>
                <a:gd name="connsiteY5" fmla="*/ 695134 h 1431734"/>
                <a:gd name="connsiteX6" fmla="*/ 9524805 w 9524805"/>
                <a:gd name="connsiteY6" fmla="*/ 867 h 1431734"/>
                <a:gd name="connsiteX0" fmla="*/ 0 w 9524805"/>
                <a:gd name="connsiteY0" fmla="*/ 677937 h 1431470"/>
                <a:gd name="connsiteX1" fmla="*/ 1546201 w 9524805"/>
                <a:gd name="connsiteY1" fmla="*/ 1355270 h 1431470"/>
                <a:gd name="connsiteX2" fmla="*/ 3096733 w 9524805"/>
                <a:gd name="connsiteY2" fmla="*/ 390070 h 1431470"/>
                <a:gd name="connsiteX3" fmla="*/ 4588748 w 9524805"/>
                <a:gd name="connsiteY3" fmla="*/ 694872 h 1431470"/>
                <a:gd name="connsiteX4" fmla="*/ 6132126 w 9524805"/>
                <a:gd name="connsiteY4" fmla="*/ 1431470 h 1431470"/>
                <a:gd name="connsiteX5" fmla="*/ 7654240 w 9524805"/>
                <a:gd name="connsiteY5" fmla="*/ 694870 h 1431470"/>
                <a:gd name="connsiteX6" fmla="*/ 9524805 w 9524805"/>
                <a:gd name="connsiteY6" fmla="*/ 603 h 1431470"/>
                <a:gd name="connsiteX0" fmla="*/ 0 w 9524805"/>
                <a:gd name="connsiteY0" fmla="*/ 677937 h 1431470"/>
                <a:gd name="connsiteX1" fmla="*/ 1546201 w 9524805"/>
                <a:gd name="connsiteY1" fmla="*/ 1355270 h 1431470"/>
                <a:gd name="connsiteX2" fmla="*/ 3096733 w 9524805"/>
                <a:gd name="connsiteY2" fmla="*/ 390070 h 1431470"/>
                <a:gd name="connsiteX3" fmla="*/ 4588748 w 9524805"/>
                <a:gd name="connsiteY3" fmla="*/ 694872 h 1431470"/>
                <a:gd name="connsiteX4" fmla="*/ 6132126 w 9524805"/>
                <a:gd name="connsiteY4" fmla="*/ 1431470 h 1431470"/>
                <a:gd name="connsiteX5" fmla="*/ 7654240 w 9524805"/>
                <a:gd name="connsiteY5" fmla="*/ 694870 h 1431470"/>
                <a:gd name="connsiteX6" fmla="*/ 9524805 w 9524805"/>
                <a:gd name="connsiteY6" fmla="*/ 603 h 1431470"/>
                <a:gd name="connsiteX0" fmla="*/ 0 w 9524805"/>
                <a:gd name="connsiteY0" fmla="*/ 677937 h 1431470"/>
                <a:gd name="connsiteX1" fmla="*/ 1546201 w 9524805"/>
                <a:gd name="connsiteY1" fmla="*/ 1355270 h 1431470"/>
                <a:gd name="connsiteX2" fmla="*/ 3096733 w 9524805"/>
                <a:gd name="connsiteY2" fmla="*/ 390070 h 1431470"/>
                <a:gd name="connsiteX3" fmla="*/ 4588748 w 9524805"/>
                <a:gd name="connsiteY3" fmla="*/ 694872 h 1431470"/>
                <a:gd name="connsiteX4" fmla="*/ 6132126 w 9524805"/>
                <a:gd name="connsiteY4" fmla="*/ 1431470 h 1431470"/>
                <a:gd name="connsiteX5" fmla="*/ 7654240 w 9524805"/>
                <a:gd name="connsiteY5" fmla="*/ 694870 h 1431470"/>
                <a:gd name="connsiteX6" fmla="*/ 9524805 w 9524805"/>
                <a:gd name="connsiteY6" fmla="*/ 603 h 1431470"/>
                <a:gd name="connsiteX0" fmla="*/ 0 w 9524805"/>
                <a:gd name="connsiteY0" fmla="*/ 677937 h 1431543"/>
                <a:gd name="connsiteX1" fmla="*/ 1546201 w 9524805"/>
                <a:gd name="connsiteY1" fmla="*/ 1355270 h 1431543"/>
                <a:gd name="connsiteX2" fmla="*/ 3096733 w 9524805"/>
                <a:gd name="connsiteY2" fmla="*/ 390070 h 1431543"/>
                <a:gd name="connsiteX3" fmla="*/ 4588748 w 9524805"/>
                <a:gd name="connsiteY3" fmla="*/ 694872 h 1431543"/>
                <a:gd name="connsiteX4" fmla="*/ 6132126 w 9524805"/>
                <a:gd name="connsiteY4" fmla="*/ 1431470 h 1431543"/>
                <a:gd name="connsiteX5" fmla="*/ 7654240 w 9524805"/>
                <a:gd name="connsiteY5" fmla="*/ 694870 h 1431543"/>
                <a:gd name="connsiteX6" fmla="*/ 9524805 w 9524805"/>
                <a:gd name="connsiteY6" fmla="*/ 603 h 1431543"/>
                <a:gd name="connsiteX0" fmla="*/ 0 w 9524805"/>
                <a:gd name="connsiteY0" fmla="*/ 677937 h 1431543"/>
                <a:gd name="connsiteX1" fmla="*/ 1546201 w 9524805"/>
                <a:gd name="connsiteY1" fmla="*/ 1355270 h 1431543"/>
                <a:gd name="connsiteX2" fmla="*/ 3096733 w 9524805"/>
                <a:gd name="connsiteY2" fmla="*/ 390070 h 1431543"/>
                <a:gd name="connsiteX3" fmla="*/ 4588748 w 9524805"/>
                <a:gd name="connsiteY3" fmla="*/ 694872 h 1431543"/>
                <a:gd name="connsiteX4" fmla="*/ 6132126 w 9524805"/>
                <a:gd name="connsiteY4" fmla="*/ 1431470 h 1431543"/>
                <a:gd name="connsiteX5" fmla="*/ 7654240 w 9524805"/>
                <a:gd name="connsiteY5" fmla="*/ 694870 h 1431543"/>
                <a:gd name="connsiteX6" fmla="*/ 9524805 w 9524805"/>
                <a:gd name="connsiteY6" fmla="*/ 603 h 1431543"/>
                <a:gd name="connsiteX0" fmla="*/ 0 w 9571866"/>
                <a:gd name="connsiteY0" fmla="*/ 715896 h 1469533"/>
                <a:gd name="connsiteX1" fmla="*/ 1546201 w 9571866"/>
                <a:gd name="connsiteY1" fmla="*/ 1393229 h 1469533"/>
                <a:gd name="connsiteX2" fmla="*/ 3096733 w 9571866"/>
                <a:gd name="connsiteY2" fmla="*/ 428029 h 1469533"/>
                <a:gd name="connsiteX3" fmla="*/ 4588748 w 9571866"/>
                <a:gd name="connsiteY3" fmla="*/ 732831 h 1469533"/>
                <a:gd name="connsiteX4" fmla="*/ 6132126 w 9571866"/>
                <a:gd name="connsiteY4" fmla="*/ 1469429 h 1469533"/>
                <a:gd name="connsiteX5" fmla="*/ 7654240 w 9571866"/>
                <a:gd name="connsiteY5" fmla="*/ 732829 h 1469533"/>
                <a:gd name="connsiteX6" fmla="*/ 9397441 w 9571866"/>
                <a:gd name="connsiteY6" fmla="*/ 55494 h 1469533"/>
                <a:gd name="connsiteX7" fmla="*/ 9524805 w 9571866"/>
                <a:gd name="connsiteY7" fmla="*/ 38562 h 1469533"/>
                <a:gd name="connsiteX0" fmla="*/ 0 w 9592311"/>
                <a:gd name="connsiteY0" fmla="*/ 665766 h 1681768"/>
                <a:gd name="connsiteX1" fmla="*/ 1546201 w 9592311"/>
                <a:gd name="connsiteY1" fmla="*/ 1343099 h 1681768"/>
                <a:gd name="connsiteX2" fmla="*/ 3096733 w 9592311"/>
                <a:gd name="connsiteY2" fmla="*/ 377899 h 1681768"/>
                <a:gd name="connsiteX3" fmla="*/ 4588748 w 9592311"/>
                <a:gd name="connsiteY3" fmla="*/ 682701 h 1681768"/>
                <a:gd name="connsiteX4" fmla="*/ 6132126 w 9592311"/>
                <a:gd name="connsiteY4" fmla="*/ 1419299 h 1681768"/>
                <a:gd name="connsiteX5" fmla="*/ 7654240 w 9592311"/>
                <a:gd name="connsiteY5" fmla="*/ 682699 h 1681768"/>
                <a:gd name="connsiteX6" fmla="*/ 9397441 w 9592311"/>
                <a:gd name="connsiteY6" fmla="*/ 5364 h 1681768"/>
                <a:gd name="connsiteX7" fmla="*/ 9569208 w 9592311"/>
                <a:gd name="connsiteY7" fmla="*/ 1681765 h 1681768"/>
                <a:gd name="connsiteX0" fmla="*/ 0 w 9569208"/>
                <a:gd name="connsiteY0" fmla="*/ 660402 h 1676401"/>
                <a:gd name="connsiteX1" fmla="*/ 1546201 w 9569208"/>
                <a:gd name="connsiteY1" fmla="*/ 1337735 h 1676401"/>
                <a:gd name="connsiteX2" fmla="*/ 3096733 w 9569208"/>
                <a:gd name="connsiteY2" fmla="*/ 372535 h 1676401"/>
                <a:gd name="connsiteX3" fmla="*/ 4588748 w 9569208"/>
                <a:gd name="connsiteY3" fmla="*/ 677337 h 1676401"/>
                <a:gd name="connsiteX4" fmla="*/ 6132126 w 9569208"/>
                <a:gd name="connsiteY4" fmla="*/ 1413935 h 1676401"/>
                <a:gd name="connsiteX5" fmla="*/ 7654240 w 9569208"/>
                <a:gd name="connsiteY5" fmla="*/ 677335 h 1676401"/>
                <a:gd name="connsiteX6" fmla="*/ 9397441 w 9569208"/>
                <a:gd name="connsiteY6" fmla="*/ 0 h 1676401"/>
                <a:gd name="connsiteX7" fmla="*/ 9569208 w 9569208"/>
                <a:gd name="connsiteY7" fmla="*/ 1676401 h 1676401"/>
                <a:gd name="connsiteX0" fmla="*/ 0 w 9569208"/>
                <a:gd name="connsiteY0" fmla="*/ 660402 h 1676401"/>
                <a:gd name="connsiteX1" fmla="*/ 1546201 w 9569208"/>
                <a:gd name="connsiteY1" fmla="*/ 1337735 h 1676401"/>
                <a:gd name="connsiteX2" fmla="*/ 3096733 w 9569208"/>
                <a:gd name="connsiteY2" fmla="*/ 372535 h 1676401"/>
                <a:gd name="connsiteX3" fmla="*/ 4588748 w 9569208"/>
                <a:gd name="connsiteY3" fmla="*/ 677337 h 1676401"/>
                <a:gd name="connsiteX4" fmla="*/ 6132126 w 9569208"/>
                <a:gd name="connsiteY4" fmla="*/ 1413935 h 1676401"/>
                <a:gd name="connsiteX5" fmla="*/ 7654240 w 9569208"/>
                <a:gd name="connsiteY5" fmla="*/ 677335 h 1676401"/>
                <a:gd name="connsiteX6" fmla="*/ 9530650 w 9569208"/>
                <a:gd name="connsiteY6" fmla="*/ 0 h 1676401"/>
                <a:gd name="connsiteX7" fmla="*/ 9569208 w 9569208"/>
                <a:gd name="connsiteY7" fmla="*/ 1676401 h 1676401"/>
                <a:gd name="connsiteX0" fmla="*/ 0 w 9569208"/>
                <a:gd name="connsiteY0" fmla="*/ 660609 h 1676608"/>
                <a:gd name="connsiteX1" fmla="*/ 1546201 w 9569208"/>
                <a:gd name="connsiteY1" fmla="*/ 1337942 h 1676608"/>
                <a:gd name="connsiteX2" fmla="*/ 3096733 w 9569208"/>
                <a:gd name="connsiteY2" fmla="*/ 372742 h 1676608"/>
                <a:gd name="connsiteX3" fmla="*/ 4588748 w 9569208"/>
                <a:gd name="connsiteY3" fmla="*/ 677544 h 1676608"/>
                <a:gd name="connsiteX4" fmla="*/ 6132126 w 9569208"/>
                <a:gd name="connsiteY4" fmla="*/ 1414142 h 1676608"/>
                <a:gd name="connsiteX5" fmla="*/ 7654240 w 9569208"/>
                <a:gd name="connsiteY5" fmla="*/ 677542 h 1676608"/>
                <a:gd name="connsiteX6" fmla="*/ 9530650 w 9569208"/>
                <a:gd name="connsiteY6" fmla="*/ 207 h 1676608"/>
                <a:gd name="connsiteX7" fmla="*/ 9569208 w 9569208"/>
                <a:gd name="connsiteY7" fmla="*/ 1676608 h 1676608"/>
                <a:gd name="connsiteX0" fmla="*/ 0 w 9558107"/>
                <a:gd name="connsiteY0" fmla="*/ 660609 h 1702008"/>
                <a:gd name="connsiteX1" fmla="*/ 1546201 w 9558107"/>
                <a:gd name="connsiteY1" fmla="*/ 1337942 h 1702008"/>
                <a:gd name="connsiteX2" fmla="*/ 3096733 w 9558107"/>
                <a:gd name="connsiteY2" fmla="*/ 372742 h 1702008"/>
                <a:gd name="connsiteX3" fmla="*/ 4588748 w 9558107"/>
                <a:gd name="connsiteY3" fmla="*/ 677544 h 1702008"/>
                <a:gd name="connsiteX4" fmla="*/ 6132126 w 9558107"/>
                <a:gd name="connsiteY4" fmla="*/ 1414142 h 1702008"/>
                <a:gd name="connsiteX5" fmla="*/ 7654240 w 9558107"/>
                <a:gd name="connsiteY5" fmla="*/ 677542 h 1702008"/>
                <a:gd name="connsiteX6" fmla="*/ 9530650 w 9558107"/>
                <a:gd name="connsiteY6" fmla="*/ 207 h 1702008"/>
                <a:gd name="connsiteX7" fmla="*/ 9558107 w 9558107"/>
                <a:gd name="connsiteY7" fmla="*/ 1702008 h 1702008"/>
                <a:gd name="connsiteX0" fmla="*/ 0 w 9857826"/>
                <a:gd name="connsiteY0" fmla="*/ 660609 h 1414246"/>
                <a:gd name="connsiteX1" fmla="*/ 1546201 w 9857826"/>
                <a:gd name="connsiteY1" fmla="*/ 1337942 h 1414246"/>
                <a:gd name="connsiteX2" fmla="*/ 3096733 w 9857826"/>
                <a:gd name="connsiteY2" fmla="*/ 372742 h 1414246"/>
                <a:gd name="connsiteX3" fmla="*/ 4588748 w 9857826"/>
                <a:gd name="connsiteY3" fmla="*/ 677544 h 1414246"/>
                <a:gd name="connsiteX4" fmla="*/ 6132126 w 9857826"/>
                <a:gd name="connsiteY4" fmla="*/ 1414142 h 1414246"/>
                <a:gd name="connsiteX5" fmla="*/ 7654240 w 9857826"/>
                <a:gd name="connsiteY5" fmla="*/ 677542 h 1414246"/>
                <a:gd name="connsiteX6" fmla="*/ 9530650 w 9857826"/>
                <a:gd name="connsiteY6" fmla="*/ 207 h 1414246"/>
                <a:gd name="connsiteX7" fmla="*/ 9857826 w 9857826"/>
                <a:gd name="connsiteY7" fmla="*/ 1371808 h 1414246"/>
                <a:gd name="connsiteX0" fmla="*/ 0 w 9624711"/>
                <a:gd name="connsiteY0" fmla="*/ 660609 h 2531741"/>
                <a:gd name="connsiteX1" fmla="*/ 1546201 w 9624711"/>
                <a:gd name="connsiteY1" fmla="*/ 1337942 h 2531741"/>
                <a:gd name="connsiteX2" fmla="*/ 3096733 w 9624711"/>
                <a:gd name="connsiteY2" fmla="*/ 372742 h 2531741"/>
                <a:gd name="connsiteX3" fmla="*/ 4588748 w 9624711"/>
                <a:gd name="connsiteY3" fmla="*/ 677544 h 2531741"/>
                <a:gd name="connsiteX4" fmla="*/ 6132126 w 9624711"/>
                <a:gd name="connsiteY4" fmla="*/ 1414142 h 2531741"/>
                <a:gd name="connsiteX5" fmla="*/ 7654240 w 9624711"/>
                <a:gd name="connsiteY5" fmla="*/ 677542 h 2531741"/>
                <a:gd name="connsiteX6" fmla="*/ 9530650 w 9624711"/>
                <a:gd name="connsiteY6" fmla="*/ 207 h 2531741"/>
                <a:gd name="connsiteX7" fmla="*/ 9624711 w 9624711"/>
                <a:gd name="connsiteY7" fmla="*/ 2531741 h 2531741"/>
                <a:gd name="connsiteX0" fmla="*/ 0 w 9624711"/>
                <a:gd name="connsiteY0" fmla="*/ 683231 h 2554363"/>
                <a:gd name="connsiteX1" fmla="*/ 1546201 w 9624711"/>
                <a:gd name="connsiteY1" fmla="*/ 1360564 h 2554363"/>
                <a:gd name="connsiteX2" fmla="*/ 3096733 w 9624711"/>
                <a:gd name="connsiteY2" fmla="*/ 395364 h 2554363"/>
                <a:gd name="connsiteX3" fmla="*/ 4588748 w 9624711"/>
                <a:gd name="connsiteY3" fmla="*/ 700166 h 2554363"/>
                <a:gd name="connsiteX4" fmla="*/ 6132126 w 9624711"/>
                <a:gd name="connsiteY4" fmla="*/ 1436764 h 2554363"/>
                <a:gd name="connsiteX5" fmla="*/ 7654240 w 9624711"/>
                <a:gd name="connsiteY5" fmla="*/ 700164 h 2554363"/>
                <a:gd name="connsiteX6" fmla="*/ 9530650 w 9624711"/>
                <a:gd name="connsiteY6" fmla="*/ 22829 h 2554363"/>
                <a:gd name="connsiteX7" fmla="*/ 9575053 w 9624711"/>
                <a:gd name="connsiteY7" fmla="*/ 1572229 h 2554363"/>
                <a:gd name="connsiteX8" fmla="*/ 9624711 w 9624711"/>
                <a:gd name="connsiteY8" fmla="*/ 2554363 h 2554363"/>
                <a:gd name="connsiteX0" fmla="*/ 0 w 9575053"/>
                <a:gd name="connsiteY0" fmla="*/ 683231 h 1707697"/>
                <a:gd name="connsiteX1" fmla="*/ 1546201 w 9575053"/>
                <a:gd name="connsiteY1" fmla="*/ 1360564 h 1707697"/>
                <a:gd name="connsiteX2" fmla="*/ 3096733 w 9575053"/>
                <a:gd name="connsiteY2" fmla="*/ 395364 h 1707697"/>
                <a:gd name="connsiteX3" fmla="*/ 4588748 w 9575053"/>
                <a:gd name="connsiteY3" fmla="*/ 700166 h 1707697"/>
                <a:gd name="connsiteX4" fmla="*/ 6132126 w 9575053"/>
                <a:gd name="connsiteY4" fmla="*/ 1436764 h 1707697"/>
                <a:gd name="connsiteX5" fmla="*/ 7654240 w 9575053"/>
                <a:gd name="connsiteY5" fmla="*/ 700164 h 1707697"/>
                <a:gd name="connsiteX6" fmla="*/ 9530650 w 9575053"/>
                <a:gd name="connsiteY6" fmla="*/ 22829 h 1707697"/>
                <a:gd name="connsiteX7" fmla="*/ 9575053 w 9575053"/>
                <a:gd name="connsiteY7" fmla="*/ 1572229 h 1707697"/>
                <a:gd name="connsiteX8" fmla="*/ 22602 w 9575053"/>
                <a:gd name="connsiteY8" fmla="*/ 1707697 h 1707697"/>
                <a:gd name="connsiteX0" fmla="*/ 0 w 9586154"/>
                <a:gd name="connsiteY0" fmla="*/ 683231 h 1707697"/>
                <a:gd name="connsiteX1" fmla="*/ 1546201 w 9586154"/>
                <a:gd name="connsiteY1" fmla="*/ 1360564 h 1707697"/>
                <a:gd name="connsiteX2" fmla="*/ 3096733 w 9586154"/>
                <a:gd name="connsiteY2" fmla="*/ 395364 h 1707697"/>
                <a:gd name="connsiteX3" fmla="*/ 4588748 w 9586154"/>
                <a:gd name="connsiteY3" fmla="*/ 700166 h 1707697"/>
                <a:gd name="connsiteX4" fmla="*/ 6132126 w 9586154"/>
                <a:gd name="connsiteY4" fmla="*/ 1436764 h 1707697"/>
                <a:gd name="connsiteX5" fmla="*/ 7654240 w 9586154"/>
                <a:gd name="connsiteY5" fmla="*/ 700164 h 1707697"/>
                <a:gd name="connsiteX6" fmla="*/ 9530650 w 9586154"/>
                <a:gd name="connsiteY6" fmla="*/ 22829 h 1707697"/>
                <a:gd name="connsiteX7" fmla="*/ 9586154 w 9586154"/>
                <a:gd name="connsiteY7" fmla="*/ 1707696 h 1707697"/>
                <a:gd name="connsiteX8" fmla="*/ 22602 w 9586154"/>
                <a:gd name="connsiteY8" fmla="*/ 1707697 h 1707697"/>
                <a:gd name="connsiteX0" fmla="*/ 0 w 9586154"/>
                <a:gd name="connsiteY0" fmla="*/ 683231 h 1707697"/>
                <a:gd name="connsiteX1" fmla="*/ 1546201 w 9586154"/>
                <a:gd name="connsiteY1" fmla="*/ 1360564 h 1707697"/>
                <a:gd name="connsiteX2" fmla="*/ 3096733 w 9586154"/>
                <a:gd name="connsiteY2" fmla="*/ 395364 h 1707697"/>
                <a:gd name="connsiteX3" fmla="*/ 4588748 w 9586154"/>
                <a:gd name="connsiteY3" fmla="*/ 700166 h 1707697"/>
                <a:gd name="connsiteX4" fmla="*/ 6132126 w 9586154"/>
                <a:gd name="connsiteY4" fmla="*/ 1436764 h 1707697"/>
                <a:gd name="connsiteX5" fmla="*/ 7654240 w 9586154"/>
                <a:gd name="connsiteY5" fmla="*/ 700164 h 1707697"/>
                <a:gd name="connsiteX6" fmla="*/ 9530650 w 9586154"/>
                <a:gd name="connsiteY6" fmla="*/ 22829 h 1707697"/>
                <a:gd name="connsiteX7" fmla="*/ 9586154 w 9586154"/>
                <a:gd name="connsiteY7" fmla="*/ 1707696 h 1707697"/>
                <a:gd name="connsiteX8" fmla="*/ 872102 w 9586154"/>
                <a:gd name="connsiteY8" fmla="*/ 1707696 h 1707697"/>
                <a:gd name="connsiteX9" fmla="*/ 22602 w 9586154"/>
                <a:gd name="connsiteY9" fmla="*/ 1707697 h 1707697"/>
                <a:gd name="connsiteX0" fmla="*/ 0 w 9586154"/>
                <a:gd name="connsiteY0" fmla="*/ 683231 h 1707696"/>
                <a:gd name="connsiteX1" fmla="*/ 1546201 w 9586154"/>
                <a:gd name="connsiteY1" fmla="*/ 1360564 h 1707696"/>
                <a:gd name="connsiteX2" fmla="*/ 3096733 w 9586154"/>
                <a:gd name="connsiteY2" fmla="*/ 395364 h 1707696"/>
                <a:gd name="connsiteX3" fmla="*/ 4588748 w 9586154"/>
                <a:gd name="connsiteY3" fmla="*/ 700166 h 1707696"/>
                <a:gd name="connsiteX4" fmla="*/ 6132126 w 9586154"/>
                <a:gd name="connsiteY4" fmla="*/ 1436764 h 1707696"/>
                <a:gd name="connsiteX5" fmla="*/ 7654240 w 9586154"/>
                <a:gd name="connsiteY5" fmla="*/ 700164 h 1707696"/>
                <a:gd name="connsiteX6" fmla="*/ 9530650 w 9586154"/>
                <a:gd name="connsiteY6" fmla="*/ 22829 h 1707696"/>
                <a:gd name="connsiteX7" fmla="*/ 9586154 w 9586154"/>
                <a:gd name="connsiteY7" fmla="*/ 1707696 h 1707696"/>
                <a:gd name="connsiteX8" fmla="*/ 872102 w 9586154"/>
                <a:gd name="connsiteY8" fmla="*/ 1707696 h 1707696"/>
                <a:gd name="connsiteX9" fmla="*/ 401 w 9586154"/>
                <a:gd name="connsiteY9" fmla="*/ 674763 h 1707696"/>
                <a:gd name="connsiteX0" fmla="*/ 0 w 9586154"/>
                <a:gd name="connsiteY0" fmla="*/ 683231 h 1716163"/>
                <a:gd name="connsiteX1" fmla="*/ 1546201 w 9586154"/>
                <a:gd name="connsiteY1" fmla="*/ 1360564 h 1716163"/>
                <a:gd name="connsiteX2" fmla="*/ 3096733 w 9586154"/>
                <a:gd name="connsiteY2" fmla="*/ 395364 h 1716163"/>
                <a:gd name="connsiteX3" fmla="*/ 4588748 w 9586154"/>
                <a:gd name="connsiteY3" fmla="*/ 700166 h 1716163"/>
                <a:gd name="connsiteX4" fmla="*/ 6132126 w 9586154"/>
                <a:gd name="connsiteY4" fmla="*/ 1436764 h 1716163"/>
                <a:gd name="connsiteX5" fmla="*/ 7654240 w 9586154"/>
                <a:gd name="connsiteY5" fmla="*/ 700164 h 1716163"/>
                <a:gd name="connsiteX6" fmla="*/ 9530650 w 9586154"/>
                <a:gd name="connsiteY6" fmla="*/ 22829 h 1716163"/>
                <a:gd name="connsiteX7" fmla="*/ 9586154 w 9586154"/>
                <a:gd name="connsiteY7" fmla="*/ 1707696 h 1716163"/>
                <a:gd name="connsiteX8" fmla="*/ 72852 w 9586154"/>
                <a:gd name="connsiteY8" fmla="*/ 1716163 h 1716163"/>
                <a:gd name="connsiteX9" fmla="*/ 401 w 9586154"/>
                <a:gd name="connsiteY9" fmla="*/ 674763 h 1716163"/>
                <a:gd name="connsiteX0" fmla="*/ 0 w 9586154"/>
                <a:gd name="connsiteY0" fmla="*/ 674998 h 1707930"/>
                <a:gd name="connsiteX1" fmla="*/ 1546201 w 9586154"/>
                <a:gd name="connsiteY1" fmla="*/ 1352331 h 1707930"/>
                <a:gd name="connsiteX2" fmla="*/ 3096733 w 9586154"/>
                <a:gd name="connsiteY2" fmla="*/ 387131 h 1707930"/>
                <a:gd name="connsiteX3" fmla="*/ 4588748 w 9586154"/>
                <a:gd name="connsiteY3" fmla="*/ 691933 h 1707930"/>
                <a:gd name="connsiteX4" fmla="*/ 6132126 w 9586154"/>
                <a:gd name="connsiteY4" fmla="*/ 1428531 h 1707930"/>
                <a:gd name="connsiteX5" fmla="*/ 7654240 w 9586154"/>
                <a:gd name="connsiteY5" fmla="*/ 691931 h 1707930"/>
                <a:gd name="connsiteX6" fmla="*/ 9575054 w 9586154"/>
                <a:gd name="connsiteY6" fmla="*/ 23063 h 1707930"/>
                <a:gd name="connsiteX7" fmla="*/ 9586154 w 9586154"/>
                <a:gd name="connsiteY7" fmla="*/ 1699463 h 1707930"/>
                <a:gd name="connsiteX8" fmla="*/ 72852 w 9586154"/>
                <a:gd name="connsiteY8" fmla="*/ 1707930 h 1707930"/>
                <a:gd name="connsiteX9" fmla="*/ 401 w 9586154"/>
                <a:gd name="connsiteY9" fmla="*/ 666530 h 1707930"/>
                <a:gd name="connsiteX0" fmla="*/ 4852 w 9591006"/>
                <a:gd name="connsiteY0" fmla="*/ 674998 h 1724863"/>
                <a:gd name="connsiteX1" fmla="*/ 1551053 w 9591006"/>
                <a:gd name="connsiteY1" fmla="*/ 1352331 h 1724863"/>
                <a:gd name="connsiteX2" fmla="*/ 3101585 w 9591006"/>
                <a:gd name="connsiteY2" fmla="*/ 387131 h 1724863"/>
                <a:gd name="connsiteX3" fmla="*/ 4593600 w 9591006"/>
                <a:gd name="connsiteY3" fmla="*/ 691933 h 1724863"/>
                <a:gd name="connsiteX4" fmla="*/ 6136978 w 9591006"/>
                <a:gd name="connsiteY4" fmla="*/ 1428531 h 1724863"/>
                <a:gd name="connsiteX5" fmla="*/ 7659092 w 9591006"/>
                <a:gd name="connsiteY5" fmla="*/ 691931 h 1724863"/>
                <a:gd name="connsiteX6" fmla="*/ 9579906 w 9591006"/>
                <a:gd name="connsiteY6" fmla="*/ 23063 h 1724863"/>
                <a:gd name="connsiteX7" fmla="*/ 9591006 w 9591006"/>
                <a:gd name="connsiteY7" fmla="*/ 1699463 h 1724863"/>
                <a:gd name="connsiteX8" fmla="*/ 0 w 9591006"/>
                <a:gd name="connsiteY8" fmla="*/ 1724863 h 1724863"/>
                <a:gd name="connsiteX9" fmla="*/ 5253 w 9591006"/>
                <a:gd name="connsiteY9" fmla="*/ 666530 h 1724863"/>
                <a:gd name="connsiteX0" fmla="*/ 0 w 9586154"/>
                <a:gd name="connsiteY0" fmla="*/ 674998 h 1707929"/>
                <a:gd name="connsiteX1" fmla="*/ 1546201 w 9586154"/>
                <a:gd name="connsiteY1" fmla="*/ 1352331 h 1707929"/>
                <a:gd name="connsiteX2" fmla="*/ 3096733 w 9586154"/>
                <a:gd name="connsiteY2" fmla="*/ 387131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096733 w 9586154"/>
                <a:gd name="connsiteY2" fmla="*/ 387131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185538 w 9586154"/>
                <a:gd name="connsiteY2" fmla="*/ 370197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185538 w 9586154"/>
                <a:gd name="connsiteY2" fmla="*/ 370197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821862 w 9586154"/>
                <a:gd name="connsiteY3" fmla="*/ 581866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821862 w 9586154"/>
                <a:gd name="connsiteY3" fmla="*/ 581866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821862 w 9586154"/>
                <a:gd name="connsiteY3" fmla="*/ 581866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5087 h 1708018"/>
                <a:gd name="connsiteX1" fmla="*/ 1579503 w 9586154"/>
                <a:gd name="connsiteY1" fmla="*/ 1369354 h 1708018"/>
                <a:gd name="connsiteX2" fmla="*/ 3229942 w 9586154"/>
                <a:gd name="connsiteY2" fmla="*/ 353352 h 1708018"/>
                <a:gd name="connsiteX3" fmla="*/ 4821862 w 9586154"/>
                <a:gd name="connsiteY3" fmla="*/ 581955 h 1708018"/>
                <a:gd name="connsiteX4" fmla="*/ 6387442 w 9586154"/>
                <a:gd name="connsiteY4" fmla="*/ 1445553 h 1708018"/>
                <a:gd name="connsiteX5" fmla="*/ 7654240 w 9586154"/>
                <a:gd name="connsiteY5" fmla="*/ 692020 h 1708018"/>
                <a:gd name="connsiteX6" fmla="*/ 9575054 w 9586154"/>
                <a:gd name="connsiteY6" fmla="*/ 23152 h 1708018"/>
                <a:gd name="connsiteX7" fmla="*/ 9586154 w 9586154"/>
                <a:gd name="connsiteY7" fmla="*/ 1699552 h 1708018"/>
                <a:gd name="connsiteX8" fmla="*/ 6249 w 9586154"/>
                <a:gd name="connsiteY8" fmla="*/ 1708018 h 1708018"/>
                <a:gd name="connsiteX9" fmla="*/ 401 w 9586154"/>
                <a:gd name="connsiteY9" fmla="*/ 666619 h 1708018"/>
                <a:gd name="connsiteX0" fmla="*/ 0 w 9586154"/>
                <a:gd name="connsiteY0" fmla="*/ 675087 h 1708018"/>
                <a:gd name="connsiteX1" fmla="*/ 1579503 w 9586154"/>
                <a:gd name="connsiteY1" fmla="*/ 1369354 h 1708018"/>
                <a:gd name="connsiteX2" fmla="*/ 3229942 w 9586154"/>
                <a:gd name="connsiteY2" fmla="*/ 353352 h 1708018"/>
                <a:gd name="connsiteX3" fmla="*/ 4821862 w 9586154"/>
                <a:gd name="connsiteY3" fmla="*/ 581955 h 1708018"/>
                <a:gd name="connsiteX4" fmla="*/ 6398543 w 9586154"/>
                <a:gd name="connsiteY4" fmla="*/ 1445553 h 1708018"/>
                <a:gd name="connsiteX5" fmla="*/ 7654240 w 9586154"/>
                <a:gd name="connsiteY5" fmla="*/ 692020 h 1708018"/>
                <a:gd name="connsiteX6" fmla="*/ 9575054 w 9586154"/>
                <a:gd name="connsiteY6" fmla="*/ 23152 h 1708018"/>
                <a:gd name="connsiteX7" fmla="*/ 9586154 w 9586154"/>
                <a:gd name="connsiteY7" fmla="*/ 1699552 h 1708018"/>
                <a:gd name="connsiteX8" fmla="*/ 6249 w 9586154"/>
                <a:gd name="connsiteY8" fmla="*/ 1708018 h 1708018"/>
                <a:gd name="connsiteX9" fmla="*/ 401 w 9586154"/>
                <a:gd name="connsiteY9" fmla="*/ 666619 h 1708018"/>
                <a:gd name="connsiteX0" fmla="*/ 0 w 9586154"/>
                <a:gd name="connsiteY0" fmla="*/ 653061 h 1685992"/>
                <a:gd name="connsiteX1" fmla="*/ 1579503 w 9586154"/>
                <a:gd name="connsiteY1" fmla="*/ 1347328 h 1685992"/>
                <a:gd name="connsiteX2" fmla="*/ 3229942 w 9586154"/>
                <a:gd name="connsiteY2" fmla="*/ 331326 h 1685992"/>
                <a:gd name="connsiteX3" fmla="*/ 4821862 w 9586154"/>
                <a:gd name="connsiteY3" fmla="*/ 559929 h 1685992"/>
                <a:gd name="connsiteX4" fmla="*/ 6398543 w 9586154"/>
                <a:gd name="connsiteY4" fmla="*/ 1423527 h 1685992"/>
                <a:gd name="connsiteX5" fmla="*/ 7654240 w 9586154"/>
                <a:gd name="connsiteY5" fmla="*/ 669994 h 1685992"/>
                <a:gd name="connsiteX6" fmla="*/ 9575054 w 9586154"/>
                <a:gd name="connsiteY6" fmla="*/ 1126 h 1685992"/>
                <a:gd name="connsiteX7" fmla="*/ 9586154 w 9586154"/>
                <a:gd name="connsiteY7" fmla="*/ 1677526 h 1685992"/>
                <a:gd name="connsiteX8" fmla="*/ 6249 w 9586154"/>
                <a:gd name="connsiteY8" fmla="*/ 1685992 h 1685992"/>
                <a:gd name="connsiteX9" fmla="*/ 401 w 9586154"/>
                <a:gd name="connsiteY9" fmla="*/ 644593 h 1685992"/>
                <a:gd name="connsiteX0" fmla="*/ 0 w 9586154"/>
                <a:gd name="connsiteY0" fmla="*/ 653123 h 1686054"/>
                <a:gd name="connsiteX1" fmla="*/ 1579503 w 9586154"/>
                <a:gd name="connsiteY1" fmla="*/ 1347390 h 1686054"/>
                <a:gd name="connsiteX2" fmla="*/ 3229942 w 9586154"/>
                <a:gd name="connsiteY2" fmla="*/ 331388 h 1686054"/>
                <a:gd name="connsiteX3" fmla="*/ 4821862 w 9586154"/>
                <a:gd name="connsiteY3" fmla="*/ 559991 h 1686054"/>
                <a:gd name="connsiteX4" fmla="*/ 6398543 w 9586154"/>
                <a:gd name="connsiteY4" fmla="*/ 1423589 h 1686054"/>
                <a:gd name="connsiteX5" fmla="*/ 8020564 w 9586154"/>
                <a:gd name="connsiteY5" fmla="*/ 644656 h 1686054"/>
                <a:gd name="connsiteX6" fmla="*/ 9575054 w 9586154"/>
                <a:gd name="connsiteY6" fmla="*/ 1188 h 1686054"/>
                <a:gd name="connsiteX7" fmla="*/ 9586154 w 9586154"/>
                <a:gd name="connsiteY7" fmla="*/ 1677588 h 1686054"/>
                <a:gd name="connsiteX8" fmla="*/ 6249 w 9586154"/>
                <a:gd name="connsiteY8" fmla="*/ 1686054 h 1686054"/>
                <a:gd name="connsiteX9" fmla="*/ 401 w 9586154"/>
                <a:gd name="connsiteY9" fmla="*/ 644655 h 1686054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229942 w 9586154"/>
                <a:gd name="connsiteY2" fmla="*/ 331004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229942 w 9586154"/>
                <a:gd name="connsiteY2" fmla="*/ 331004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5"/>
                <a:gd name="connsiteY0" fmla="*/ 440307 h 1473238"/>
                <a:gd name="connsiteX1" fmla="*/ 1579503 w 9586155"/>
                <a:gd name="connsiteY1" fmla="*/ 1134574 h 1473238"/>
                <a:gd name="connsiteX2" fmla="*/ 3174438 w 9586155"/>
                <a:gd name="connsiteY2" fmla="*/ 38 h 1473238"/>
                <a:gd name="connsiteX3" fmla="*/ 4821862 w 9586155"/>
                <a:gd name="connsiteY3" fmla="*/ 347175 h 1473238"/>
                <a:gd name="connsiteX4" fmla="*/ 6398543 w 9586155"/>
                <a:gd name="connsiteY4" fmla="*/ 1210773 h 1473238"/>
                <a:gd name="connsiteX5" fmla="*/ 8020564 w 9586155"/>
                <a:gd name="connsiteY5" fmla="*/ 431840 h 1473238"/>
                <a:gd name="connsiteX6" fmla="*/ 9586155 w 9586155"/>
                <a:gd name="connsiteY6" fmla="*/ 101638 h 1473238"/>
                <a:gd name="connsiteX7" fmla="*/ 9586154 w 9586155"/>
                <a:gd name="connsiteY7" fmla="*/ 1464772 h 1473238"/>
                <a:gd name="connsiteX8" fmla="*/ 6249 w 9586155"/>
                <a:gd name="connsiteY8" fmla="*/ 1473238 h 1473238"/>
                <a:gd name="connsiteX9" fmla="*/ 401 w 9586155"/>
                <a:gd name="connsiteY9" fmla="*/ 431839 h 1473238"/>
                <a:gd name="connsiteX0" fmla="*/ 0 w 9586155"/>
                <a:gd name="connsiteY0" fmla="*/ 440307 h 1473238"/>
                <a:gd name="connsiteX1" fmla="*/ 1579503 w 9586155"/>
                <a:gd name="connsiteY1" fmla="*/ 1134574 h 1473238"/>
                <a:gd name="connsiteX2" fmla="*/ 3174438 w 9586155"/>
                <a:gd name="connsiteY2" fmla="*/ 38 h 1473238"/>
                <a:gd name="connsiteX3" fmla="*/ 4821862 w 9586155"/>
                <a:gd name="connsiteY3" fmla="*/ 347175 h 1473238"/>
                <a:gd name="connsiteX4" fmla="*/ 6398543 w 9586155"/>
                <a:gd name="connsiteY4" fmla="*/ 1210773 h 1473238"/>
                <a:gd name="connsiteX5" fmla="*/ 7965059 w 9586155"/>
                <a:gd name="connsiteY5" fmla="*/ 440307 h 1473238"/>
                <a:gd name="connsiteX6" fmla="*/ 9586155 w 9586155"/>
                <a:gd name="connsiteY6" fmla="*/ 101638 h 1473238"/>
                <a:gd name="connsiteX7" fmla="*/ 9586154 w 9586155"/>
                <a:gd name="connsiteY7" fmla="*/ 1464772 h 1473238"/>
                <a:gd name="connsiteX8" fmla="*/ 6249 w 9586155"/>
                <a:gd name="connsiteY8" fmla="*/ 1473238 h 1473238"/>
                <a:gd name="connsiteX9" fmla="*/ 401 w 9586155"/>
                <a:gd name="connsiteY9" fmla="*/ 431839 h 1473238"/>
                <a:gd name="connsiteX0" fmla="*/ 0 w 9586155"/>
                <a:gd name="connsiteY0" fmla="*/ 440307 h 1473238"/>
                <a:gd name="connsiteX1" fmla="*/ 1579503 w 9586155"/>
                <a:gd name="connsiteY1" fmla="*/ 1134574 h 1473238"/>
                <a:gd name="connsiteX2" fmla="*/ 3174438 w 9586155"/>
                <a:gd name="connsiteY2" fmla="*/ 38 h 1473238"/>
                <a:gd name="connsiteX3" fmla="*/ 4821862 w 9586155"/>
                <a:gd name="connsiteY3" fmla="*/ 347175 h 1473238"/>
                <a:gd name="connsiteX4" fmla="*/ 6398543 w 9586155"/>
                <a:gd name="connsiteY4" fmla="*/ 1210773 h 1473238"/>
                <a:gd name="connsiteX5" fmla="*/ 7965059 w 9586155"/>
                <a:gd name="connsiteY5" fmla="*/ 440307 h 1473238"/>
                <a:gd name="connsiteX6" fmla="*/ 9586155 w 9586155"/>
                <a:gd name="connsiteY6" fmla="*/ 101638 h 1473238"/>
                <a:gd name="connsiteX7" fmla="*/ 9586154 w 9586155"/>
                <a:gd name="connsiteY7" fmla="*/ 1464772 h 1473238"/>
                <a:gd name="connsiteX8" fmla="*/ 6249 w 9586155"/>
                <a:gd name="connsiteY8" fmla="*/ 1473238 h 1473238"/>
                <a:gd name="connsiteX9" fmla="*/ 401 w 9586155"/>
                <a:gd name="connsiteY9" fmla="*/ 431839 h 1473238"/>
                <a:gd name="connsiteX0" fmla="*/ 0 w 9586155"/>
                <a:gd name="connsiteY0" fmla="*/ 440307 h 1473238"/>
                <a:gd name="connsiteX1" fmla="*/ 1579503 w 9586155"/>
                <a:gd name="connsiteY1" fmla="*/ 1134574 h 1473238"/>
                <a:gd name="connsiteX2" fmla="*/ 3174438 w 9586155"/>
                <a:gd name="connsiteY2" fmla="*/ 38 h 1473238"/>
                <a:gd name="connsiteX3" fmla="*/ 4821862 w 9586155"/>
                <a:gd name="connsiteY3" fmla="*/ 347175 h 1473238"/>
                <a:gd name="connsiteX4" fmla="*/ 6398543 w 9586155"/>
                <a:gd name="connsiteY4" fmla="*/ 1210773 h 1473238"/>
                <a:gd name="connsiteX5" fmla="*/ 7965059 w 9586155"/>
                <a:gd name="connsiteY5" fmla="*/ 440307 h 1473238"/>
                <a:gd name="connsiteX6" fmla="*/ 9586155 w 9586155"/>
                <a:gd name="connsiteY6" fmla="*/ 101638 h 1473238"/>
                <a:gd name="connsiteX7" fmla="*/ 9586154 w 9586155"/>
                <a:gd name="connsiteY7" fmla="*/ 1464772 h 1473238"/>
                <a:gd name="connsiteX8" fmla="*/ 6249 w 9586155"/>
                <a:gd name="connsiteY8" fmla="*/ 1473238 h 1473238"/>
                <a:gd name="connsiteX9" fmla="*/ 401 w 9586155"/>
                <a:gd name="connsiteY9" fmla="*/ 431839 h 1473238"/>
                <a:gd name="connsiteX10" fmla="*/ 0 w 9586155"/>
                <a:gd name="connsiteY10" fmla="*/ 440307 h 1473238"/>
                <a:gd name="connsiteX0" fmla="*/ 9586154 w 9706043"/>
                <a:gd name="connsiteY0" fmla="*/ 1464772 h 1556212"/>
                <a:gd name="connsiteX1" fmla="*/ 6249 w 9706043"/>
                <a:gd name="connsiteY1" fmla="*/ 1473238 h 1556212"/>
                <a:gd name="connsiteX2" fmla="*/ 401 w 9706043"/>
                <a:gd name="connsiteY2" fmla="*/ 431839 h 1556212"/>
                <a:gd name="connsiteX3" fmla="*/ 0 w 9706043"/>
                <a:gd name="connsiteY3" fmla="*/ 440307 h 1556212"/>
                <a:gd name="connsiteX4" fmla="*/ 1579503 w 9706043"/>
                <a:gd name="connsiteY4" fmla="*/ 1134574 h 1556212"/>
                <a:gd name="connsiteX5" fmla="*/ 3174438 w 9706043"/>
                <a:gd name="connsiteY5" fmla="*/ 38 h 1556212"/>
                <a:gd name="connsiteX6" fmla="*/ 4821862 w 9706043"/>
                <a:gd name="connsiteY6" fmla="*/ 347175 h 1556212"/>
                <a:gd name="connsiteX7" fmla="*/ 6398543 w 9706043"/>
                <a:gd name="connsiteY7" fmla="*/ 1210773 h 1556212"/>
                <a:gd name="connsiteX8" fmla="*/ 7965059 w 9706043"/>
                <a:gd name="connsiteY8" fmla="*/ 440307 h 1556212"/>
                <a:gd name="connsiteX9" fmla="*/ 9586155 w 9706043"/>
                <a:gd name="connsiteY9" fmla="*/ 101638 h 1556212"/>
                <a:gd name="connsiteX10" fmla="*/ 9706042 w 9706043"/>
                <a:gd name="connsiteY10" fmla="*/ 1556212 h 1556212"/>
                <a:gd name="connsiteX0" fmla="*/ 6249 w 9706042"/>
                <a:gd name="connsiteY0" fmla="*/ 1473238 h 1556212"/>
                <a:gd name="connsiteX1" fmla="*/ 401 w 9706042"/>
                <a:gd name="connsiteY1" fmla="*/ 431839 h 1556212"/>
                <a:gd name="connsiteX2" fmla="*/ 0 w 9706042"/>
                <a:gd name="connsiteY2" fmla="*/ 440307 h 1556212"/>
                <a:gd name="connsiteX3" fmla="*/ 1579503 w 9706042"/>
                <a:gd name="connsiteY3" fmla="*/ 1134574 h 1556212"/>
                <a:gd name="connsiteX4" fmla="*/ 3174438 w 9706042"/>
                <a:gd name="connsiteY4" fmla="*/ 38 h 1556212"/>
                <a:gd name="connsiteX5" fmla="*/ 4821862 w 9706042"/>
                <a:gd name="connsiteY5" fmla="*/ 347175 h 1556212"/>
                <a:gd name="connsiteX6" fmla="*/ 6398543 w 9706042"/>
                <a:gd name="connsiteY6" fmla="*/ 1210773 h 1556212"/>
                <a:gd name="connsiteX7" fmla="*/ 7965059 w 9706042"/>
                <a:gd name="connsiteY7" fmla="*/ 440307 h 1556212"/>
                <a:gd name="connsiteX8" fmla="*/ 9586155 w 9706042"/>
                <a:gd name="connsiteY8" fmla="*/ 101638 h 1556212"/>
                <a:gd name="connsiteX9" fmla="*/ 9706042 w 9706042"/>
                <a:gd name="connsiteY9" fmla="*/ 1556212 h 1556212"/>
                <a:gd name="connsiteX0" fmla="*/ 6249 w 9586154"/>
                <a:gd name="connsiteY0" fmla="*/ 1473238 h 1473238"/>
                <a:gd name="connsiteX1" fmla="*/ 401 w 9586154"/>
                <a:gd name="connsiteY1" fmla="*/ 431839 h 1473238"/>
                <a:gd name="connsiteX2" fmla="*/ 0 w 9586154"/>
                <a:gd name="connsiteY2" fmla="*/ 440307 h 1473238"/>
                <a:gd name="connsiteX3" fmla="*/ 1579503 w 9586154"/>
                <a:gd name="connsiteY3" fmla="*/ 1134574 h 1473238"/>
                <a:gd name="connsiteX4" fmla="*/ 3174438 w 9586154"/>
                <a:gd name="connsiteY4" fmla="*/ 38 h 1473238"/>
                <a:gd name="connsiteX5" fmla="*/ 4821862 w 9586154"/>
                <a:gd name="connsiteY5" fmla="*/ 347175 h 1473238"/>
                <a:gd name="connsiteX6" fmla="*/ 6398543 w 9586154"/>
                <a:gd name="connsiteY6" fmla="*/ 1210773 h 1473238"/>
                <a:gd name="connsiteX7" fmla="*/ 7965059 w 9586154"/>
                <a:gd name="connsiteY7" fmla="*/ 440307 h 1473238"/>
                <a:gd name="connsiteX8" fmla="*/ 9586155 w 9586154"/>
                <a:gd name="connsiteY8" fmla="*/ 101638 h 1473238"/>
                <a:gd name="connsiteX0" fmla="*/ 401 w 9586155"/>
                <a:gd name="connsiteY0" fmla="*/ 431839 h 1211001"/>
                <a:gd name="connsiteX1" fmla="*/ 0 w 9586155"/>
                <a:gd name="connsiteY1" fmla="*/ 440307 h 1211001"/>
                <a:gd name="connsiteX2" fmla="*/ 1579503 w 9586155"/>
                <a:gd name="connsiteY2" fmla="*/ 1134574 h 1211001"/>
                <a:gd name="connsiteX3" fmla="*/ 3174438 w 9586155"/>
                <a:gd name="connsiteY3" fmla="*/ 38 h 1211001"/>
                <a:gd name="connsiteX4" fmla="*/ 4821862 w 9586155"/>
                <a:gd name="connsiteY4" fmla="*/ 347175 h 1211001"/>
                <a:gd name="connsiteX5" fmla="*/ 6398543 w 9586155"/>
                <a:gd name="connsiteY5" fmla="*/ 1210773 h 1211001"/>
                <a:gd name="connsiteX6" fmla="*/ 7965059 w 9586155"/>
                <a:gd name="connsiteY6" fmla="*/ 440307 h 1211001"/>
                <a:gd name="connsiteX7" fmla="*/ 9586155 w 9586155"/>
                <a:gd name="connsiteY7" fmla="*/ 101638 h 1211001"/>
                <a:gd name="connsiteX0" fmla="*/ 401 w 9365691"/>
                <a:gd name="connsiteY0" fmla="*/ 431839 h 1211001"/>
                <a:gd name="connsiteX1" fmla="*/ 0 w 9365691"/>
                <a:gd name="connsiteY1" fmla="*/ 440307 h 1211001"/>
                <a:gd name="connsiteX2" fmla="*/ 1579503 w 9365691"/>
                <a:gd name="connsiteY2" fmla="*/ 1134574 h 1211001"/>
                <a:gd name="connsiteX3" fmla="*/ 3174438 w 9365691"/>
                <a:gd name="connsiteY3" fmla="*/ 38 h 1211001"/>
                <a:gd name="connsiteX4" fmla="*/ 4821862 w 9365691"/>
                <a:gd name="connsiteY4" fmla="*/ 347175 h 1211001"/>
                <a:gd name="connsiteX5" fmla="*/ 6398543 w 9365691"/>
                <a:gd name="connsiteY5" fmla="*/ 1210773 h 1211001"/>
                <a:gd name="connsiteX6" fmla="*/ 7965059 w 9365691"/>
                <a:gd name="connsiteY6" fmla="*/ 440307 h 1211001"/>
                <a:gd name="connsiteX7" fmla="*/ 9365691 w 9365691"/>
                <a:gd name="connsiteY7" fmla="*/ 113947 h 1211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65691" h="1211001">
                  <a:moveTo>
                    <a:pt x="401" y="431839"/>
                  </a:moveTo>
                  <a:cubicBezTo>
                    <a:pt x="267" y="434662"/>
                    <a:pt x="134" y="437484"/>
                    <a:pt x="0" y="440307"/>
                  </a:cubicBezTo>
                  <a:cubicBezTo>
                    <a:pt x="519666" y="915146"/>
                    <a:pt x="1050430" y="1207952"/>
                    <a:pt x="1579503" y="1134574"/>
                  </a:cubicBezTo>
                  <a:cubicBezTo>
                    <a:pt x="2108576" y="1061196"/>
                    <a:pt x="2456435" y="4271"/>
                    <a:pt x="3174438" y="38"/>
                  </a:cubicBezTo>
                  <a:cubicBezTo>
                    <a:pt x="3892441" y="-4195"/>
                    <a:pt x="3784979" y="348586"/>
                    <a:pt x="4821862" y="347175"/>
                  </a:cubicBezTo>
                  <a:cubicBezTo>
                    <a:pt x="5858745" y="345764"/>
                    <a:pt x="5874677" y="1195251"/>
                    <a:pt x="6398543" y="1210773"/>
                  </a:cubicBezTo>
                  <a:cubicBezTo>
                    <a:pt x="6922409" y="1226295"/>
                    <a:pt x="7289480" y="447363"/>
                    <a:pt x="7965059" y="440307"/>
                  </a:cubicBezTo>
                  <a:cubicBezTo>
                    <a:pt x="8640638" y="433251"/>
                    <a:pt x="8601530" y="87136"/>
                    <a:pt x="9365691" y="113947"/>
                  </a:cubicBezTo>
                </a:path>
              </a:pathLst>
            </a:custGeom>
            <a:noFill/>
            <a:ln w="190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92" name="자유형 91">
              <a:extLst>
                <a:ext uri="{FF2B5EF4-FFF2-40B4-BE49-F238E27FC236}">
                  <a16:creationId xmlns:a16="http://schemas.microsoft.com/office/drawing/2014/main" id="{07770418-D4F7-917B-E971-413E3C3EA321}"/>
                </a:ext>
              </a:extLst>
            </p:cNvPr>
            <p:cNvSpPr/>
            <p:nvPr/>
          </p:nvSpPr>
          <p:spPr>
            <a:xfrm>
              <a:off x="968902" y="4195778"/>
              <a:ext cx="6134601" cy="624900"/>
            </a:xfrm>
            <a:custGeom>
              <a:avLst/>
              <a:gdLst>
                <a:gd name="connsiteX0" fmla="*/ 0 w 9601200"/>
                <a:gd name="connsiteY0" fmla="*/ 458921 h 1299363"/>
                <a:gd name="connsiteX1" fmla="*/ 2023534 w 9601200"/>
                <a:gd name="connsiteY1" fmla="*/ 255721 h 1299363"/>
                <a:gd name="connsiteX2" fmla="*/ 3640667 w 9601200"/>
                <a:gd name="connsiteY2" fmla="*/ 856854 h 1299363"/>
                <a:gd name="connsiteX3" fmla="*/ 4910667 w 9601200"/>
                <a:gd name="connsiteY3" fmla="*/ 467388 h 1299363"/>
                <a:gd name="connsiteX4" fmla="*/ 5765800 w 9601200"/>
                <a:gd name="connsiteY4" fmla="*/ 729854 h 1299363"/>
                <a:gd name="connsiteX5" fmla="*/ 6510867 w 9601200"/>
                <a:gd name="connsiteY5" fmla="*/ 425054 h 1299363"/>
                <a:gd name="connsiteX6" fmla="*/ 7848600 w 9601200"/>
                <a:gd name="connsiteY6" fmla="*/ 1297121 h 1299363"/>
                <a:gd name="connsiteX7" fmla="*/ 8686800 w 9601200"/>
                <a:gd name="connsiteY7" fmla="*/ 120254 h 1299363"/>
                <a:gd name="connsiteX8" fmla="*/ 9601200 w 9601200"/>
                <a:gd name="connsiteY8" fmla="*/ 69454 h 1299363"/>
                <a:gd name="connsiteX0" fmla="*/ 0 w 9601200"/>
                <a:gd name="connsiteY0" fmla="*/ 458921 h 1299363"/>
                <a:gd name="connsiteX1" fmla="*/ 2023534 w 9601200"/>
                <a:gd name="connsiteY1" fmla="*/ 255721 h 1299363"/>
                <a:gd name="connsiteX2" fmla="*/ 3451956 w 9601200"/>
                <a:gd name="connsiteY2" fmla="*/ 899187 h 1299363"/>
                <a:gd name="connsiteX3" fmla="*/ 4910667 w 9601200"/>
                <a:gd name="connsiteY3" fmla="*/ 467388 h 1299363"/>
                <a:gd name="connsiteX4" fmla="*/ 5765800 w 9601200"/>
                <a:gd name="connsiteY4" fmla="*/ 729854 h 1299363"/>
                <a:gd name="connsiteX5" fmla="*/ 6510867 w 9601200"/>
                <a:gd name="connsiteY5" fmla="*/ 425054 h 1299363"/>
                <a:gd name="connsiteX6" fmla="*/ 7848600 w 9601200"/>
                <a:gd name="connsiteY6" fmla="*/ 1297121 h 1299363"/>
                <a:gd name="connsiteX7" fmla="*/ 8686800 w 9601200"/>
                <a:gd name="connsiteY7" fmla="*/ 120254 h 1299363"/>
                <a:gd name="connsiteX8" fmla="*/ 9601200 w 9601200"/>
                <a:gd name="connsiteY8" fmla="*/ 69454 h 1299363"/>
                <a:gd name="connsiteX0" fmla="*/ 0 w 9601200"/>
                <a:gd name="connsiteY0" fmla="*/ 458921 h 1299359"/>
                <a:gd name="connsiteX1" fmla="*/ 2023534 w 9601200"/>
                <a:gd name="connsiteY1" fmla="*/ 255721 h 1299359"/>
                <a:gd name="connsiteX2" fmla="*/ 3451956 w 9601200"/>
                <a:gd name="connsiteY2" fmla="*/ 899187 h 1299359"/>
                <a:gd name="connsiteX3" fmla="*/ 4910667 w 9601200"/>
                <a:gd name="connsiteY3" fmla="*/ 467388 h 1299359"/>
                <a:gd name="connsiteX4" fmla="*/ 5699197 w 9601200"/>
                <a:gd name="connsiteY4" fmla="*/ 738321 h 1299359"/>
                <a:gd name="connsiteX5" fmla="*/ 6510867 w 9601200"/>
                <a:gd name="connsiteY5" fmla="*/ 425054 h 1299359"/>
                <a:gd name="connsiteX6" fmla="*/ 7848600 w 9601200"/>
                <a:gd name="connsiteY6" fmla="*/ 1297121 h 1299359"/>
                <a:gd name="connsiteX7" fmla="*/ 8686800 w 9601200"/>
                <a:gd name="connsiteY7" fmla="*/ 120254 h 1299359"/>
                <a:gd name="connsiteX8" fmla="*/ 9601200 w 9601200"/>
                <a:gd name="connsiteY8" fmla="*/ 69454 h 1299359"/>
                <a:gd name="connsiteX0" fmla="*/ 0 w 9601200"/>
                <a:gd name="connsiteY0" fmla="*/ 458921 h 1299359"/>
                <a:gd name="connsiteX1" fmla="*/ 1945828 w 9601200"/>
                <a:gd name="connsiteY1" fmla="*/ 1271721 h 1299359"/>
                <a:gd name="connsiteX2" fmla="*/ 3451956 w 9601200"/>
                <a:gd name="connsiteY2" fmla="*/ 899187 h 1299359"/>
                <a:gd name="connsiteX3" fmla="*/ 4910667 w 9601200"/>
                <a:gd name="connsiteY3" fmla="*/ 467388 h 1299359"/>
                <a:gd name="connsiteX4" fmla="*/ 5699197 w 9601200"/>
                <a:gd name="connsiteY4" fmla="*/ 738321 h 1299359"/>
                <a:gd name="connsiteX5" fmla="*/ 6510867 w 9601200"/>
                <a:gd name="connsiteY5" fmla="*/ 425054 h 1299359"/>
                <a:gd name="connsiteX6" fmla="*/ 7848600 w 9601200"/>
                <a:gd name="connsiteY6" fmla="*/ 1297121 h 1299359"/>
                <a:gd name="connsiteX7" fmla="*/ 8686800 w 9601200"/>
                <a:gd name="connsiteY7" fmla="*/ 120254 h 1299359"/>
                <a:gd name="connsiteX8" fmla="*/ 9601200 w 9601200"/>
                <a:gd name="connsiteY8" fmla="*/ 69454 h 1299359"/>
                <a:gd name="connsiteX0" fmla="*/ 0 w 9601200"/>
                <a:gd name="connsiteY0" fmla="*/ 579311 h 1419749"/>
                <a:gd name="connsiteX1" fmla="*/ 1945828 w 9601200"/>
                <a:gd name="connsiteY1" fmla="*/ 1392111 h 1419749"/>
                <a:gd name="connsiteX2" fmla="*/ 3463057 w 9601200"/>
                <a:gd name="connsiteY2" fmla="*/ 20511 h 1419749"/>
                <a:gd name="connsiteX3" fmla="*/ 4910667 w 9601200"/>
                <a:gd name="connsiteY3" fmla="*/ 587778 h 1419749"/>
                <a:gd name="connsiteX4" fmla="*/ 5699197 w 9601200"/>
                <a:gd name="connsiteY4" fmla="*/ 858711 h 1419749"/>
                <a:gd name="connsiteX5" fmla="*/ 6510867 w 9601200"/>
                <a:gd name="connsiteY5" fmla="*/ 545444 h 1419749"/>
                <a:gd name="connsiteX6" fmla="*/ 7848600 w 9601200"/>
                <a:gd name="connsiteY6" fmla="*/ 1417511 h 1419749"/>
                <a:gd name="connsiteX7" fmla="*/ 8686800 w 9601200"/>
                <a:gd name="connsiteY7" fmla="*/ 240644 h 1419749"/>
                <a:gd name="connsiteX8" fmla="*/ 9601200 w 9601200"/>
                <a:gd name="connsiteY8" fmla="*/ 189844 h 1419749"/>
                <a:gd name="connsiteX0" fmla="*/ 0 w 9601200"/>
                <a:gd name="connsiteY0" fmla="*/ 558885 h 1399323"/>
                <a:gd name="connsiteX1" fmla="*/ 1945828 w 9601200"/>
                <a:gd name="connsiteY1" fmla="*/ 1371685 h 1399323"/>
                <a:gd name="connsiteX2" fmla="*/ 3463057 w 9601200"/>
                <a:gd name="connsiteY2" fmla="*/ 85 h 1399323"/>
                <a:gd name="connsiteX3" fmla="*/ 4910667 w 9601200"/>
                <a:gd name="connsiteY3" fmla="*/ 567352 h 1399323"/>
                <a:gd name="connsiteX4" fmla="*/ 5699197 w 9601200"/>
                <a:gd name="connsiteY4" fmla="*/ 838285 h 1399323"/>
                <a:gd name="connsiteX5" fmla="*/ 6510867 w 9601200"/>
                <a:gd name="connsiteY5" fmla="*/ 525018 h 1399323"/>
                <a:gd name="connsiteX6" fmla="*/ 7848600 w 9601200"/>
                <a:gd name="connsiteY6" fmla="*/ 1397085 h 1399323"/>
                <a:gd name="connsiteX7" fmla="*/ 8686800 w 9601200"/>
                <a:gd name="connsiteY7" fmla="*/ 220218 h 1399323"/>
                <a:gd name="connsiteX8" fmla="*/ 9601200 w 9601200"/>
                <a:gd name="connsiteY8" fmla="*/ 169418 h 1399323"/>
                <a:gd name="connsiteX0" fmla="*/ 0 w 9601200"/>
                <a:gd name="connsiteY0" fmla="*/ 607408 h 1447846"/>
                <a:gd name="connsiteX1" fmla="*/ 1945828 w 9601200"/>
                <a:gd name="connsiteY1" fmla="*/ 1420208 h 1447846"/>
                <a:gd name="connsiteX2" fmla="*/ 3463057 w 9601200"/>
                <a:gd name="connsiteY2" fmla="*/ 48608 h 1447846"/>
                <a:gd name="connsiteX3" fmla="*/ 4666452 w 9601200"/>
                <a:gd name="connsiteY3" fmla="*/ 361875 h 1447846"/>
                <a:gd name="connsiteX4" fmla="*/ 5699197 w 9601200"/>
                <a:gd name="connsiteY4" fmla="*/ 886808 h 1447846"/>
                <a:gd name="connsiteX5" fmla="*/ 6510867 w 9601200"/>
                <a:gd name="connsiteY5" fmla="*/ 573541 h 1447846"/>
                <a:gd name="connsiteX6" fmla="*/ 7848600 w 9601200"/>
                <a:gd name="connsiteY6" fmla="*/ 1445608 h 1447846"/>
                <a:gd name="connsiteX7" fmla="*/ 8686800 w 9601200"/>
                <a:gd name="connsiteY7" fmla="*/ 268741 h 1447846"/>
                <a:gd name="connsiteX8" fmla="*/ 9601200 w 9601200"/>
                <a:gd name="connsiteY8" fmla="*/ 217941 h 1447846"/>
                <a:gd name="connsiteX0" fmla="*/ 0 w 9601200"/>
                <a:gd name="connsiteY0" fmla="*/ 596390 h 1436828"/>
                <a:gd name="connsiteX1" fmla="*/ 1945828 w 9601200"/>
                <a:gd name="connsiteY1" fmla="*/ 1409190 h 1436828"/>
                <a:gd name="connsiteX2" fmla="*/ 3463057 w 9601200"/>
                <a:gd name="connsiteY2" fmla="*/ 37590 h 1436828"/>
                <a:gd name="connsiteX3" fmla="*/ 4666452 w 9601200"/>
                <a:gd name="connsiteY3" fmla="*/ 350857 h 1436828"/>
                <a:gd name="connsiteX4" fmla="*/ 5699197 w 9601200"/>
                <a:gd name="connsiteY4" fmla="*/ 875790 h 1436828"/>
                <a:gd name="connsiteX5" fmla="*/ 6510867 w 9601200"/>
                <a:gd name="connsiteY5" fmla="*/ 562523 h 1436828"/>
                <a:gd name="connsiteX6" fmla="*/ 7848600 w 9601200"/>
                <a:gd name="connsiteY6" fmla="*/ 1434590 h 1436828"/>
                <a:gd name="connsiteX7" fmla="*/ 8686800 w 9601200"/>
                <a:gd name="connsiteY7" fmla="*/ 257723 h 1436828"/>
                <a:gd name="connsiteX8" fmla="*/ 9601200 w 9601200"/>
                <a:gd name="connsiteY8" fmla="*/ 206923 h 1436828"/>
                <a:gd name="connsiteX0" fmla="*/ 0 w 9601200"/>
                <a:gd name="connsiteY0" fmla="*/ 607408 h 1447846"/>
                <a:gd name="connsiteX1" fmla="*/ 1945828 w 9601200"/>
                <a:gd name="connsiteY1" fmla="*/ 1420208 h 1447846"/>
                <a:gd name="connsiteX2" fmla="*/ 3463057 w 9601200"/>
                <a:gd name="connsiteY2" fmla="*/ 48608 h 1447846"/>
                <a:gd name="connsiteX3" fmla="*/ 4666452 w 9601200"/>
                <a:gd name="connsiteY3" fmla="*/ 361875 h 1447846"/>
                <a:gd name="connsiteX4" fmla="*/ 5887911 w 9601200"/>
                <a:gd name="connsiteY4" fmla="*/ 886808 h 1447846"/>
                <a:gd name="connsiteX5" fmla="*/ 6510867 w 9601200"/>
                <a:gd name="connsiteY5" fmla="*/ 573541 h 1447846"/>
                <a:gd name="connsiteX6" fmla="*/ 7848600 w 9601200"/>
                <a:gd name="connsiteY6" fmla="*/ 1445608 h 1447846"/>
                <a:gd name="connsiteX7" fmla="*/ 8686800 w 9601200"/>
                <a:gd name="connsiteY7" fmla="*/ 268741 h 1447846"/>
                <a:gd name="connsiteX8" fmla="*/ 9601200 w 9601200"/>
                <a:gd name="connsiteY8" fmla="*/ 217941 h 1447846"/>
                <a:gd name="connsiteX0" fmla="*/ 0 w 9601200"/>
                <a:gd name="connsiteY0" fmla="*/ 607408 h 1447989"/>
                <a:gd name="connsiteX1" fmla="*/ 1945828 w 9601200"/>
                <a:gd name="connsiteY1" fmla="*/ 1420208 h 1447989"/>
                <a:gd name="connsiteX2" fmla="*/ 3463057 w 9601200"/>
                <a:gd name="connsiteY2" fmla="*/ 48608 h 1447989"/>
                <a:gd name="connsiteX3" fmla="*/ 4666452 w 9601200"/>
                <a:gd name="connsiteY3" fmla="*/ 361875 h 1447989"/>
                <a:gd name="connsiteX4" fmla="*/ 5887911 w 9601200"/>
                <a:gd name="connsiteY4" fmla="*/ 886808 h 1447989"/>
                <a:gd name="connsiteX5" fmla="*/ 6755083 w 9601200"/>
                <a:gd name="connsiteY5" fmla="*/ 582007 h 1447989"/>
                <a:gd name="connsiteX6" fmla="*/ 7848600 w 9601200"/>
                <a:gd name="connsiteY6" fmla="*/ 1445608 h 1447989"/>
                <a:gd name="connsiteX7" fmla="*/ 8686800 w 9601200"/>
                <a:gd name="connsiteY7" fmla="*/ 268741 h 1447989"/>
                <a:gd name="connsiteX8" fmla="*/ 9601200 w 9601200"/>
                <a:gd name="connsiteY8" fmla="*/ 217941 h 1447989"/>
                <a:gd name="connsiteX0" fmla="*/ 0 w 9601200"/>
                <a:gd name="connsiteY0" fmla="*/ 607408 h 1447777"/>
                <a:gd name="connsiteX1" fmla="*/ 1945828 w 9601200"/>
                <a:gd name="connsiteY1" fmla="*/ 1420208 h 1447777"/>
                <a:gd name="connsiteX2" fmla="*/ 3463057 w 9601200"/>
                <a:gd name="connsiteY2" fmla="*/ 48608 h 1447777"/>
                <a:gd name="connsiteX3" fmla="*/ 4666452 w 9601200"/>
                <a:gd name="connsiteY3" fmla="*/ 361875 h 1447777"/>
                <a:gd name="connsiteX4" fmla="*/ 5887911 w 9601200"/>
                <a:gd name="connsiteY4" fmla="*/ 886808 h 1447777"/>
                <a:gd name="connsiteX5" fmla="*/ 6755083 w 9601200"/>
                <a:gd name="connsiteY5" fmla="*/ 582007 h 1447777"/>
                <a:gd name="connsiteX6" fmla="*/ 7848600 w 9601200"/>
                <a:gd name="connsiteY6" fmla="*/ 1445608 h 1447777"/>
                <a:gd name="connsiteX7" fmla="*/ 8686800 w 9601200"/>
                <a:gd name="connsiteY7" fmla="*/ 268741 h 1447777"/>
                <a:gd name="connsiteX8" fmla="*/ 9601200 w 9601200"/>
                <a:gd name="connsiteY8" fmla="*/ 217941 h 1447777"/>
                <a:gd name="connsiteX0" fmla="*/ 0 w 9601200"/>
                <a:gd name="connsiteY0" fmla="*/ 606063 h 1446432"/>
                <a:gd name="connsiteX1" fmla="*/ 1945828 w 9601200"/>
                <a:gd name="connsiteY1" fmla="*/ 1418863 h 1446432"/>
                <a:gd name="connsiteX2" fmla="*/ 3463057 w 9601200"/>
                <a:gd name="connsiteY2" fmla="*/ 47263 h 1446432"/>
                <a:gd name="connsiteX3" fmla="*/ 4699754 w 9601200"/>
                <a:gd name="connsiteY3" fmla="*/ 368997 h 1446432"/>
                <a:gd name="connsiteX4" fmla="*/ 5887911 w 9601200"/>
                <a:gd name="connsiteY4" fmla="*/ 885463 h 1446432"/>
                <a:gd name="connsiteX5" fmla="*/ 6755083 w 9601200"/>
                <a:gd name="connsiteY5" fmla="*/ 580662 h 1446432"/>
                <a:gd name="connsiteX6" fmla="*/ 7848600 w 9601200"/>
                <a:gd name="connsiteY6" fmla="*/ 1444263 h 1446432"/>
                <a:gd name="connsiteX7" fmla="*/ 8686800 w 9601200"/>
                <a:gd name="connsiteY7" fmla="*/ 267396 h 1446432"/>
                <a:gd name="connsiteX8" fmla="*/ 9601200 w 9601200"/>
                <a:gd name="connsiteY8" fmla="*/ 216596 h 1446432"/>
                <a:gd name="connsiteX0" fmla="*/ 0 w 9601200"/>
                <a:gd name="connsiteY0" fmla="*/ 591636 h 1432005"/>
                <a:gd name="connsiteX1" fmla="*/ 1945828 w 9601200"/>
                <a:gd name="connsiteY1" fmla="*/ 1404436 h 1432005"/>
                <a:gd name="connsiteX2" fmla="*/ 3463057 w 9601200"/>
                <a:gd name="connsiteY2" fmla="*/ 32836 h 1432005"/>
                <a:gd name="connsiteX3" fmla="*/ 4699754 w 9601200"/>
                <a:gd name="connsiteY3" fmla="*/ 354570 h 1432005"/>
                <a:gd name="connsiteX4" fmla="*/ 5887911 w 9601200"/>
                <a:gd name="connsiteY4" fmla="*/ 871036 h 1432005"/>
                <a:gd name="connsiteX5" fmla="*/ 6755083 w 9601200"/>
                <a:gd name="connsiteY5" fmla="*/ 566235 h 1432005"/>
                <a:gd name="connsiteX6" fmla="*/ 7848600 w 9601200"/>
                <a:gd name="connsiteY6" fmla="*/ 1429836 h 1432005"/>
                <a:gd name="connsiteX7" fmla="*/ 8686800 w 9601200"/>
                <a:gd name="connsiteY7" fmla="*/ 252969 h 1432005"/>
                <a:gd name="connsiteX8" fmla="*/ 9601200 w 9601200"/>
                <a:gd name="connsiteY8" fmla="*/ 202169 h 1432005"/>
                <a:gd name="connsiteX0" fmla="*/ 0 w 9601200"/>
                <a:gd name="connsiteY0" fmla="*/ 591636 h 1432005"/>
                <a:gd name="connsiteX1" fmla="*/ 1945828 w 9601200"/>
                <a:gd name="connsiteY1" fmla="*/ 1404436 h 1432005"/>
                <a:gd name="connsiteX2" fmla="*/ 3463057 w 9601200"/>
                <a:gd name="connsiteY2" fmla="*/ 32836 h 1432005"/>
                <a:gd name="connsiteX3" fmla="*/ 4699754 w 9601200"/>
                <a:gd name="connsiteY3" fmla="*/ 354570 h 1432005"/>
                <a:gd name="connsiteX4" fmla="*/ 5887911 w 9601200"/>
                <a:gd name="connsiteY4" fmla="*/ 871036 h 1432005"/>
                <a:gd name="connsiteX5" fmla="*/ 6755083 w 9601200"/>
                <a:gd name="connsiteY5" fmla="*/ 566235 h 1432005"/>
                <a:gd name="connsiteX6" fmla="*/ 7848600 w 9601200"/>
                <a:gd name="connsiteY6" fmla="*/ 1429836 h 1432005"/>
                <a:gd name="connsiteX7" fmla="*/ 8686800 w 9601200"/>
                <a:gd name="connsiteY7" fmla="*/ 252969 h 1432005"/>
                <a:gd name="connsiteX8" fmla="*/ 9601200 w 9601200"/>
                <a:gd name="connsiteY8" fmla="*/ 202169 h 1432005"/>
                <a:gd name="connsiteX0" fmla="*/ 0 w 9601200"/>
                <a:gd name="connsiteY0" fmla="*/ 591636 h 1432005"/>
                <a:gd name="connsiteX1" fmla="*/ 1945828 w 9601200"/>
                <a:gd name="connsiteY1" fmla="*/ 1404436 h 1432005"/>
                <a:gd name="connsiteX2" fmla="*/ 3463057 w 9601200"/>
                <a:gd name="connsiteY2" fmla="*/ 32836 h 1432005"/>
                <a:gd name="connsiteX3" fmla="*/ 4699754 w 9601200"/>
                <a:gd name="connsiteY3" fmla="*/ 354570 h 1432005"/>
                <a:gd name="connsiteX4" fmla="*/ 5887911 w 9601200"/>
                <a:gd name="connsiteY4" fmla="*/ 871036 h 1432005"/>
                <a:gd name="connsiteX5" fmla="*/ 6755083 w 9601200"/>
                <a:gd name="connsiteY5" fmla="*/ 566235 h 1432005"/>
                <a:gd name="connsiteX6" fmla="*/ 7848600 w 9601200"/>
                <a:gd name="connsiteY6" fmla="*/ 1429836 h 1432005"/>
                <a:gd name="connsiteX7" fmla="*/ 8686800 w 9601200"/>
                <a:gd name="connsiteY7" fmla="*/ 252969 h 1432005"/>
                <a:gd name="connsiteX8" fmla="*/ 9601200 w 9601200"/>
                <a:gd name="connsiteY8" fmla="*/ 202169 h 1432005"/>
                <a:gd name="connsiteX0" fmla="*/ 0 w 8686800"/>
                <a:gd name="connsiteY0" fmla="*/ 591636 h 1432005"/>
                <a:gd name="connsiteX1" fmla="*/ 1945828 w 8686800"/>
                <a:gd name="connsiteY1" fmla="*/ 1404436 h 1432005"/>
                <a:gd name="connsiteX2" fmla="*/ 3463057 w 8686800"/>
                <a:gd name="connsiteY2" fmla="*/ 32836 h 1432005"/>
                <a:gd name="connsiteX3" fmla="*/ 4699754 w 8686800"/>
                <a:gd name="connsiteY3" fmla="*/ 354570 h 1432005"/>
                <a:gd name="connsiteX4" fmla="*/ 5887911 w 8686800"/>
                <a:gd name="connsiteY4" fmla="*/ 871036 h 1432005"/>
                <a:gd name="connsiteX5" fmla="*/ 6755083 w 8686800"/>
                <a:gd name="connsiteY5" fmla="*/ 566235 h 1432005"/>
                <a:gd name="connsiteX6" fmla="*/ 7848600 w 8686800"/>
                <a:gd name="connsiteY6" fmla="*/ 1429836 h 1432005"/>
                <a:gd name="connsiteX7" fmla="*/ 8686800 w 8686800"/>
                <a:gd name="connsiteY7" fmla="*/ 252969 h 1432005"/>
                <a:gd name="connsiteX0" fmla="*/ 0 w 7848600"/>
                <a:gd name="connsiteY0" fmla="*/ 591636 h 1432005"/>
                <a:gd name="connsiteX1" fmla="*/ 1945828 w 7848600"/>
                <a:gd name="connsiteY1" fmla="*/ 1404436 h 1432005"/>
                <a:gd name="connsiteX2" fmla="*/ 3463057 w 7848600"/>
                <a:gd name="connsiteY2" fmla="*/ 32836 h 1432005"/>
                <a:gd name="connsiteX3" fmla="*/ 4699754 w 7848600"/>
                <a:gd name="connsiteY3" fmla="*/ 354570 h 1432005"/>
                <a:gd name="connsiteX4" fmla="*/ 5887911 w 7848600"/>
                <a:gd name="connsiteY4" fmla="*/ 871036 h 1432005"/>
                <a:gd name="connsiteX5" fmla="*/ 6755083 w 7848600"/>
                <a:gd name="connsiteY5" fmla="*/ 566235 h 1432005"/>
                <a:gd name="connsiteX6" fmla="*/ 7848600 w 7848600"/>
                <a:gd name="connsiteY6" fmla="*/ 1429836 h 1432005"/>
                <a:gd name="connsiteX0" fmla="*/ 0 w 7848600"/>
                <a:gd name="connsiteY0" fmla="*/ 591636 h 1432005"/>
                <a:gd name="connsiteX1" fmla="*/ 1945828 w 7848600"/>
                <a:gd name="connsiteY1" fmla="*/ 1404436 h 1432005"/>
                <a:gd name="connsiteX2" fmla="*/ 3463057 w 7848600"/>
                <a:gd name="connsiteY2" fmla="*/ 32836 h 1432005"/>
                <a:gd name="connsiteX3" fmla="*/ 4699754 w 7848600"/>
                <a:gd name="connsiteY3" fmla="*/ 354570 h 1432005"/>
                <a:gd name="connsiteX4" fmla="*/ 5887911 w 7848600"/>
                <a:gd name="connsiteY4" fmla="*/ 871036 h 1432005"/>
                <a:gd name="connsiteX5" fmla="*/ 6755083 w 7848600"/>
                <a:gd name="connsiteY5" fmla="*/ 566235 h 1432005"/>
                <a:gd name="connsiteX6" fmla="*/ 7848600 w 7848600"/>
                <a:gd name="connsiteY6" fmla="*/ 1429836 h 1432005"/>
                <a:gd name="connsiteX0" fmla="*/ 0 w 7848600"/>
                <a:gd name="connsiteY0" fmla="*/ 572845 h 1413214"/>
                <a:gd name="connsiteX1" fmla="*/ 1379692 w 7848600"/>
                <a:gd name="connsiteY1" fmla="*/ 962312 h 1413214"/>
                <a:gd name="connsiteX2" fmla="*/ 3463057 w 7848600"/>
                <a:gd name="connsiteY2" fmla="*/ 14045 h 1413214"/>
                <a:gd name="connsiteX3" fmla="*/ 4699754 w 7848600"/>
                <a:gd name="connsiteY3" fmla="*/ 335779 h 1413214"/>
                <a:gd name="connsiteX4" fmla="*/ 5887911 w 7848600"/>
                <a:gd name="connsiteY4" fmla="*/ 852245 h 1413214"/>
                <a:gd name="connsiteX5" fmla="*/ 6755083 w 7848600"/>
                <a:gd name="connsiteY5" fmla="*/ 547444 h 1413214"/>
                <a:gd name="connsiteX6" fmla="*/ 7848600 w 7848600"/>
                <a:gd name="connsiteY6" fmla="*/ 1411045 h 1413214"/>
                <a:gd name="connsiteX0" fmla="*/ 0 w 7848600"/>
                <a:gd name="connsiteY0" fmla="*/ 572845 h 1413214"/>
                <a:gd name="connsiteX1" fmla="*/ 1379692 w 7848600"/>
                <a:gd name="connsiteY1" fmla="*/ 962312 h 1413214"/>
                <a:gd name="connsiteX2" fmla="*/ 3463057 w 7848600"/>
                <a:gd name="connsiteY2" fmla="*/ 14045 h 1413214"/>
                <a:gd name="connsiteX3" fmla="*/ 4699754 w 7848600"/>
                <a:gd name="connsiteY3" fmla="*/ 335779 h 1413214"/>
                <a:gd name="connsiteX4" fmla="*/ 5887911 w 7848600"/>
                <a:gd name="connsiteY4" fmla="*/ 852245 h 1413214"/>
                <a:gd name="connsiteX5" fmla="*/ 6755083 w 7848600"/>
                <a:gd name="connsiteY5" fmla="*/ 547444 h 1413214"/>
                <a:gd name="connsiteX6" fmla="*/ 7848600 w 7848600"/>
                <a:gd name="connsiteY6" fmla="*/ 1411045 h 1413214"/>
                <a:gd name="connsiteX0" fmla="*/ 0 w 7848600"/>
                <a:gd name="connsiteY0" fmla="*/ 589269 h 1429638"/>
                <a:gd name="connsiteX1" fmla="*/ 1379692 w 7848600"/>
                <a:gd name="connsiteY1" fmla="*/ 978736 h 1429638"/>
                <a:gd name="connsiteX2" fmla="*/ 3096733 w 7848600"/>
                <a:gd name="connsiteY2" fmla="*/ 22002 h 1429638"/>
                <a:gd name="connsiteX3" fmla="*/ 4699754 w 7848600"/>
                <a:gd name="connsiteY3" fmla="*/ 352203 h 1429638"/>
                <a:gd name="connsiteX4" fmla="*/ 5887911 w 7848600"/>
                <a:gd name="connsiteY4" fmla="*/ 868669 h 1429638"/>
                <a:gd name="connsiteX5" fmla="*/ 6755083 w 7848600"/>
                <a:gd name="connsiteY5" fmla="*/ 563868 h 1429638"/>
                <a:gd name="connsiteX6" fmla="*/ 7848600 w 7848600"/>
                <a:gd name="connsiteY6" fmla="*/ 1427469 h 1429638"/>
                <a:gd name="connsiteX0" fmla="*/ 0 w 7848600"/>
                <a:gd name="connsiteY0" fmla="*/ 588820 h 1429189"/>
                <a:gd name="connsiteX1" fmla="*/ 1501799 w 7848600"/>
                <a:gd name="connsiteY1" fmla="*/ 969820 h 1429189"/>
                <a:gd name="connsiteX2" fmla="*/ 3096733 w 7848600"/>
                <a:gd name="connsiteY2" fmla="*/ 21553 h 1429189"/>
                <a:gd name="connsiteX3" fmla="*/ 4699754 w 7848600"/>
                <a:gd name="connsiteY3" fmla="*/ 351754 h 1429189"/>
                <a:gd name="connsiteX4" fmla="*/ 5887911 w 7848600"/>
                <a:gd name="connsiteY4" fmla="*/ 868220 h 1429189"/>
                <a:gd name="connsiteX5" fmla="*/ 6755083 w 7848600"/>
                <a:gd name="connsiteY5" fmla="*/ 563419 h 1429189"/>
                <a:gd name="connsiteX6" fmla="*/ 7848600 w 7848600"/>
                <a:gd name="connsiteY6" fmla="*/ 1427020 h 1429189"/>
                <a:gd name="connsiteX0" fmla="*/ 0 w 7848600"/>
                <a:gd name="connsiteY0" fmla="*/ 592851 h 1433220"/>
                <a:gd name="connsiteX1" fmla="*/ 1501799 w 7848600"/>
                <a:gd name="connsiteY1" fmla="*/ 973851 h 1433220"/>
                <a:gd name="connsiteX2" fmla="*/ 3096733 w 7848600"/>
                <a:gd name="connsiteY2" fmla="*/ 25584 h 1433220"/>
                <a:gd name="connsiteX3" fmla="*/ 4588747 w 7848600"/>
                <a:gd name="connsiteY3" fmla="*/ 321919 h 1433220"/>
                <a:gd name="connsiteX4" fmla="*/ 5887911 w 7848600"/>
                <a:gd name="connsiteY4" fmla="*/ 872251 h 1433220"/>
                <a:gd name="connsiteX5" fmla="*/ 6755083 w 7848600"/>
                <a:gd name="connsiteY5" fmla="*/ 567450 h 1433220"/>
                <a:gd name="connsiteX6" fmla="*/ 7848600 w 7848600"/>
                <a:gd name="connsiteY6" fmla="*/ 1431051 h 1433220"/>
                <a:gd name="connsiteX0" fmla="*/ 0 w 7848600"/>
                <a:gd name="connsiteY0" fmla="*/ 584516 h 1424885"/>
                <a:gd name="connsiteX1" fmla="*/ 1501799 w 7848600"/>
                <a:gd name="connsiteY1" fmla="*/ 965516 h 1424885"/>
                <a:gd name="connsiteX2" fmla="*/ 3096733 w 7848600"/>
                <a:gd name="connsiteY2" fmla="*/ 17249 h 1424885"/>
                <a:gd name="connsiteX3" fmla="*/ 4588747 w 7848600"/>
                <a:gd name="connsiteY3" fmla="*/ 313584 h 1424885"/>
                <a:gd name="connsiteX4" fmla="*/ 5887911 w 7848600"/>
                <a:gd name="connsiteY4" fmla="*/ 863916 h 1424885"/>
                <a:gd name="connsiteX5" fmla="*/ 6755083 w 7848600"/>
                <a:gd name="connsiteY5" fmla="*/ 559115 h 1424885"/>
                <a:gd name="connsiteX6" fmla="*/ 7848600 w 7848600"/>
                <a:gd name="connsiteY6" fmla="*/ 1422716 h 1424885"/>
                <a:gd name="connsiteX0" fmla="*/ 0 w 7848600"/>
                <a:gd name="connsiteY0" fmla="*/ 592384 h 1432984"/>
                <a:gd name="connsiteX1" fmla="*/ 1501799 w 7848600"/>
                <a:gd name="connsiteY1" fmla="*/ 973384 h 1432984"/>
                <a:gd name="connsiteX2" fmla="*/ 3096733 w 7848600"/>
                <a:gd name="connsiteY2" fmla="*/ 25117 h 1432984"/>
                <a:gd name="connsiteX3" fmla="*/ 4588747 w 7848600"/>
                <a:gd name="connsiteY3" fmla="*/ 321452 h 1432984"/>
                <a:gd name="connsiteX4" fmla="*/ 6098826 w 7848600"/>
                <a:gd name="connsiteY4" fmla="*/ 829451 h 1432984"/>
                <a:gd name="connsiteX5" fmla="*/ 6755083 w 7848600"/>
                <a:gd name="connsiteY5" fmla="*/ 566983 h 1432984"/>
                <a:gd name="connsiteX6" fmla="*/ 7848600 w 7848600"/>
                <a:gd name="connsiteY6" fmla="*/ 1430584 h 1432984"/>
                <a:gd name="connsiteX0" fmla="*/ 0 w 7848600"/>
                <a:gd name="connsiteY0" fmla="*/ 592384 h 1432984"/>
                <a:gd name="connsiteX1" fmla="*/ 1501799 w 7848600"/>
                <a:gd name="connsiteY1" fmla="*/ 973384 h 1432984"/>
                <a:gd name="connsiteX2" fmla="*/ 3096733 w 7848600"/>
                <a:gd name="connsiteY2" fmla="*/ 25117 h 1432984"/>
                <a:gd name="connsiteX3" fmla="*/ 4588747 w 7848600"/>
                <a:gd name="connsiteY3" fmla="*/ 321452 h 1432984"/>
                <a:gd name="connsiteX4" fmla="*/ 6098826 w 7848600"/>
                <a:gd name="connsiteY4" fmla="*/ 829451 h 1432984"/>
                <a:gd name="connsiteX5" fmla="*/ 6755083 w 7848600"/>
                <a:gd name="connsiteY5" fmla="*/ 566983 h 1432984"/>
                <a:gd name="connsiteX6" fmla="*/ 7848600 w 7848600"/>
                <a:gd name="connsiteY6" fmla="*/ 1430584 h 1432984"/>
                <a:gd name="connsiteX0" fmla="*/ 0 w 7848600"/>
                <a:gd name="connsiteY0" fmla="*/ 586377 h 1426977"/>
                <a:gd name="connsiteX1" fmla="*/ 1501799 w 7848600"/>
                <a:gd name="connsiteY1" fmla="*/ 967377 h 1426977"/>
                <a:gd name="connsiteX2" fmla="*/ 3096733 w 7848600"/>
                <a:gd name="connsiteY2" fmla="*/ 19110 h 1426977"/>
                <a:gd name="connsiteX3" fmla="*/ 4588747 w 7848600"/>
                <a:gd name="connsiteY3" fmla="*/ 315445 h 1426977"/>
                <a:gd name="connsiteX4" fmla="*/ 6098826 w 7848600"/>
                <a:gd name="connsiteY4" fmla="*/ 823444 h 1426977"/>
                <a:gd name="connsiteX5" fmla="*/ 6755083 w 7848600"/>
                <a:gd name="connsiteY5" fmla="*/ 560976 h 1426977"/>
                <a:gd name="connsiteX6" fmla="*/ 7848600 w 7848600"/>
                <a:gd name="connsiteY6" fmla="*/ 1424577 h 1426977"/>
                <a:gd name="connsiteX0" fmla="*/ 0 w 7848600"/>
                <a:gd name="connsiteY0" fmla="*/ 586377 h 1426455"/>
                <a:gd name="connsiteX1" fmla="*/ 1501799 w 7848600"/>
                <a:gd name="connsiteY1" fmla="*/ 967377 h 1426455"/>
                <a:gd name="connsiteX2" fmla="*/ 3096733 w 7848600"/>
                <a:gd name="connsiteY2" fmla="*/ 19110 h 1426455"/>
                <a:gd name="connsiteX3" fmla="*/ 4588747 w 7848600"/>
                <a:gd name="connsiteY3" fmla="*/ 315445 h 1426455"/>
                <a:gd name="connsiteX4" fmla="*/ 6098826 w 7848600"/>
                <a:gd name="connsiteY4" fmla="*/ 823444 h 1426455"/>
                <a:gd name="connsiteX5" fmla="*/ 7654240 w 7848600"/>
                <a:gd name="connsiteY5" fmla="*/ 323910 h 1426455"/>
                <a:gd name="connsiteX6" fmla="*/ 7848600 w 7848600"/>
                <a:gd name="connsiteY6" fmla="*/ 1424577 h 1426455"/>
                <a:gd name="connsiteX0" fmla="*/ 0 w 9524805"/>
                <a:gd name="connsiteY0" fmla="*/ 956734 h 1386915"/>
                <a:gd name="connsiteX1" fmla="*/ 1501799 w 9524805"/>
                <a:gd name="connsiteY1" fmla="*/ 1337734 h 1386915"/>
                <a:gd name="connsiteX2" fmla="*/ 3096733 w 9524805"/>
                <a:gd name="connsiteY2" fmla="*/ 389467 h 1386915"/>
                <a:gd name="connsiteX3" fmla="*/ 4588747 w 9524805"/>
                <a:gd name="connsiteY3" fmla="*/ 685802 h 1386915"/>
                <a:gd name="connsiteX4" fmla="*/ 6098826 w 9524805"/>
                <a:gd name="connsiteY4" fmla="*/ 1193801 h 1386915"/>
                <a:gd name="connsiteX5" fmla="*/ 7654240 w 9524805"/>
                <a:gd name="connsiteY5" fmla="*/ 694267 h 1386915"/>
                <a:gd name="connsiteX6" fmla="*/ 9524805 w 9524805"/>
                <a:gd name="connsiteY6" fmla="*/ 0 h 1386915"/>
                <a:gd name="connsiteX0" fmla="*/ 0 w 9524805"/>
                <a:gd name="connsiteY0" fmla="*/ 956734 h 1422404"/>
                <a:gd name="connsiteX1" fmla="*/ 1501799 w 9524805"/>
                <a:gd name="connsiteY1" fmla="*/ 1337734 h 1422404"/>
                <a:gd name="connsiteX2" fmla="*/ 3096733 w 9524805"/>
                <a:gd name="connsiteY2" fmla="*/ 389467 h 1422404"/>
                <a:gd name="connsiteX3" fmla="*/ 4588747 w 9524805"/>
                <a:gd name="connsiteY3" fmla="*/ 685802 h 1422404"/>
                <a:gd name="connsiteX4" fmla="*/ 6076624 w 9524805"/>
                <a:gd name="connsiteY4" fmla="*/ 1422401 h 1422404"/>
                <a:gd name="connsiteX5" fmla="*/ 7654240 w 9524805"/>
                <a:gd name="connsiteY5" fmla="*/ 694267 h 1422404"/>
                <a:gd name="connsiteX6" fmla="*/ 9524805 w 9524805"/>
                <a:gd name="connsiteY6" fmla="*/ 0 h 1422404"/>
                <a:gd name="connsiteX0" fmla="*/ 0 w 9524805"/>
                <a:gd name="connsiteY0" fmla="*/ 956734 h 1422403"/>
                <a:gd name="connsiteX1" fmla="*/ 1501799 w 9524805"/>
                <a:gd name="connsiteY1" fmla="*/ 1337734 h 1422403"/>
                <a:gd name="connsiteX2" fmla="*/ 3096733 w 9524805"/>
                <a:gd name="connsiteY2" fmla="*/ 389467 h 1422403"/>
                <a:gd name="connsiteX3" fmla="*/ 4588747 w 9524805"/>
                <a:gd name="connsiteY3" fmla="*/ 685802 h 1422403"/>
                <a:gd name="connsiteX4" fmla="*/ 6076624 w 9524805"/>
                <a:gd name="connsiteY4" fmla="*/ 1422401 h 1422403"/>
                <a:gd name="connsiteX5" fmla="*/ 7654240 w 9524805"/>
                <a:gd name="connsiteY5" fmla="*/ 694267 h 1422403"/>
                <a:gd name="connsiteX6" fmla="*/ 9524805 w 9524805"/>
                <a:gd name="connsiteY6" fmla="*/ 0 h 1422403"/>
                <a:gd name="connsiteX0" fmla="*/ 0 w 9524805"/>
                <a:gd name="connsiteY0" fmla="*/ 956734 h 1425164"/>
                <a:gd name="connsiteX1" fmla="*/ 1501799 w 9524805"/>
                <a:gd name="connsiteY1" fmla="*/ 1337734 h 1425164"/>
                <a:gd name="connsiteX2" fmla="*/ 3096733 w 9524805"/>
                <a:gd name="connsiteY2" fmla="*/ 389467 h 1425164"/>
                <a:gd name="connsiteX3" fmla="*/ 4566547 w 9524805"/>
                <a:gd name="connsiteY3" fmla="*/ 922869 h 1425164"/>
                <a:gd name="connsiteX4" fmla="*/ 6076624 w 9524805"/>
                <a:gd name="connsiteY4" fmla="*/ 1422401 h 1425164"/>
                <a:gd name="connsiteX5" fmla="*/ 7654240 w 9524805"/>
                <a:gd name="connsiteY5" fmla="*/ 694267 h 1425164"/>
                <a:gd name="connsiteX6" fmla="*/ 9524805 w 9524805"/>
                <a:gd name="connsiteY6" fmla="*/ 0 h 1425164"/>
                <a:gd name="connsiteX0" fmla="*/ 0 w 9524805"/>
                <a:gd name="connsiteY0" fmla="*/ 956734 h 1424315"/>
                <a:gd name="connsiteX1" fmla="*/ 1501799 w 9524805"/>
                <a:gd name="connsiteY1" fmla="*/ 1337734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01799 w 9524805"/>
                <a:gd name="connsiteY1" fmla="*/ 1337734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46201 w 9524805"/>
                <a:gd name="connsiteY1" fmla="*/ 1354667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46201 w 9524805"/>
                <a:gd name="connsiteY1" fmla="*/ 1354667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46201 w 9524805"/>
                <a:gd name="connsiteY1" fmla="*/ 1354667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766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766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877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877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877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30867"/>
                <a:gd name="connsiteX1" fmla="*/ 1546201 w 9524805"/>
                <a:gd name="connsiteY1" fmla="*/ 1354667 h 1430867"/>
                <a:gd name="connsiteX2" fmla="*/ 3096733 w 9524805"/>
                <a:gd name="connsiteY2" fmla="*/ 389467 h 1430867"/>
                <a:gd name="connsiteX3" fmla="*/ 4588748 w 9524805"/>
                <a:gd name="connsiteY3" fmla="*/ 694269 h 1430867"/>
                <a:gd name="connsiteX4" fmla="*/ 6132126 w 9524805"/>
                <a:gd name="connsiteY4" fmla="*/ 1430867 h 1430867"/>
                <a:gd name="connsiteX5" fmla="*/ 7654240 w 9524805"/>
                <a:gd name="connsiteY5" fmla="*/ 694267 h 1430867"/>
                <a:gd name="connsiteX6" fmla="*/ 9524805 w 9524805"/>
                <a:gd name="connsiteY6" fmla="*/ 0 h 1430867"/>
                <a:gd name="connsiteX0" fmla="*/ 0 w 9524805"/>
                <a:gd name="connsiteY0" fmla="*/ 678201 h 1431734"/>
                <a:gd name="connsiteX1" fmla="*/ 1546201 w 9524805"/>
                <a:gd name="connsiteY1" fmla="*/ 1355534 h 1431734"/>
                <a:gd name="connsiteX2" fmla="*/ 3096733 w 9524805"/>
                <a:gd name="connsiteY2" fmla="*/ 390334 h 1431734"/>
                <a:gd name="connsiteX3" fmla="*/ 4588748 w 9524805"/>
                <a:gd name="connsiteY3" fmla="*/ 695136 h 1431734"/>
                <a:gd name="connsiteX4" fmla="*/ 6132126 w 9524805"/>
                <a:gd name="connsiteY4" fmla="*/ 1431734 h 1431734"/>
                <a:gd name="connsiteX5" fmla="*/ 7654240 w 9524805"/>
                <a:gd name="connsiteY5" fmla="*/ 695134 h 1431734"/>
                <a:gd name="connsiteX6" fmla="*/ 9524805 w 9524805"/>
                <a:gd name="connsiteY6" fmla="*/ 867 h 1431734"/>
                <a:gd name="connsiteX0" fmla="*/ 0 w 9524805"/>
                <a:gd name="connsiteY0" fmla="*/ 677937 h 1431470"/>
                <a:gd name="connsiteX1" fmla="*/ 1546201 w 9524805"/>
                <a:gd name="connsiteY1" fmla="*/ 1355270 h 1431470"/>
                <a:gd name="connsiteX2" fmla="*/ 3096733 w 9524805"/>
                <a:gd name="connsiteY2" fmla="*/ 390070 h 1431470"/>
                <a:gd name="connsiteX3" fmla="*/ 4588748 w 9524805"/>
                <a:gd name="connsiteY3" fmla="*/ 694872 h 1431470"/>
                <a:gd name="connsiteX4" fmla="*/ 6132126 w 9524805"/>
                <a:gd name="connsiteY4" fmla="*/ 1431470 h 1431470"/>
                <a:gd name="connsiteX5" fmla="*/ 7654240 w 9524805"/>
                <a:gd name="connsiteY5" fmla="*/ 694870 h 1431470"/>
                <a:gd name="connsiteX6" fmla="*/ 9524805 w 9524805"/>
                <a:gd name="connsiteY6" fmla="*/ 603 h 1431470"/>
                <a:gd name="connsiteX0" fmla="*/ 0 w 9524805"/>
                <a:gd name="connsiteY0" fmla="*/ 677937 h 1431470"/>
                <a:gd name="connsiteX1" fmla="*/ 1546201 w 9524805"/>
                <a:gd name="connsiteY1" fmla="*/ 1355270 h 1431470"/>
                <a:gd name="connsiteX2" fmla="*/ 3096733 w 9524805"/>
                <a:gd name="connsiteY2" fmla="*/ 390070 h 1431470"/>
                <a:gd name="connsiteX3" fmla="*/ 4588748 w 9524805"/>
                <a:gd name="connsiteY3" fmla="*/ 694872 h 1431470"/>
                <a:gd name="connsiteX4" fmla="*/ 6132126 w 9524805"/>
                <a:gd name="connsiteY4" fmla="*/ 1431470 h 1431470"/>
                <a:gd name="connsiteX5" fmla="*/ 7654240 w 9524805"/>
                <a:gd name="connsiteY5" fmla="*/ 694870 h 1431470"/>
                <a:gd name="connsiteX6" fmla="*/ 9524805 w 9524805"/>
                <a:gd name="connsiteY6" fmla="*/ 603 h 1431470"/>
                <a:gd name="connsiteX0" fmla="*/ 0 w 9524805"/>
                <a:gd name="connsiteY0" fmla="*/ 677937 h 1431470"/>
                <a:gd name="connsiteX1" fmla="*/ 1546201 w 9524805"/>
                <a:gd name="connsiteY1" fmla="*/ 1355270 h 1431470"/>
                <a:gd name="connsiteX2" fmla="*/ 3096733 w 9524805"/>
                <a:gd name="connsiteY2" fmla="*/ 390070 h 1431470"/>
                <a:gd name="connsiteX3" fmla="*/ 4588748 w 9524805"/>
                <a:gd name="connsiteY3" fmla="*/ 694872 h 1431470"/>
                <a:gd name="connsiteX4" fmla="*/ 6132126 w 9524805"/>
                <a:gd name="connsiteY4" fmla="*/ 1431470 h 1431470"/>
                <a:gd name="connsiteX5" fmla="*/ 7654240 w 9524805"/>
                <a:gd name="connsiteY5" fmla="*/ 694870 h 1431470"/>
                <a:gd name="connsiteX6" fmla="*/ 9524805 w 9524805"/>
                <a:gd name="connsiteY6" fmla="*/ 603 h 1431470"/>
                <a:gd name="connsiteX0" fmla="*/ 0 w 9524805"/>
                <a:gd name="connsiteY0" fmla="*/ 677937 h 1431543"/>
                <a:gd name="connsiteX1" fmla="*/ 1546201 w 9524805"/>
                <a:gd name="connsiteY1" fmla="*/ 1355270 h 1431543"/>
                <a:gd name="connsiteX2" fmla="*/ 3096733 w 9524805"/>
                <a:gd name="connsiteY2" fmla="*/ 390070 h 1431543"/>
                <a:gd name="connsiteX3" fmla="*/ 4588748 w 9524805"/>
                <a:gd name="connsiteY3" fmla="*/ 694872 h 1431543"/>
                <a:gd name="connsiteX4" fmla="*/ 6132126 w 9524805"/>
                <a:gd name="connsiteY4" fmla="*/ 1431470 h 1431543"/>
                <a:gd name="connsiteX5" fmla="*/ 7654240 w 9524805"/>
                <a:gd name="connsiteY5" fmla="*/ 694870 h 1431543"/>
                <a:gd name="connsiteX6" fmla="*/ 9524805 w 9524805"/>
                <a:gd name="connsiteY6" fmla="*/ 603 h 1431543"/>
                <a:gd name="connsiteX0" fmla="*/ 0 w 9524805"/>
                <a:gd name="connsiteY0" fmla="*/ 677937 h 1431543"/>
                <a:gd name="connsiteX1" fmla="*/ 1546201 w 9524805"/>
                <a:gd name="connsiteY1" fmla="*/ 1355270 h 1431543"/>
                <a:gd name="connsiteX2" fmla="*/ 3096733 w 9524805"/>
                <a:gd name="connsiteY2" fmla="*/ 390070 h 1431543"/>
                <a:gd name="connsiteX3" fmla="*/ 4588748 w 9524805"/>
                <a:gd name="connsiteY3" fmla="*/ 694872 h 1431543"/>
                <a:gd name="connsiteX4" fmla="*/ 6132126 w 9524805"/>
                <a:gd name="connsiteY4" fmla="*/ 1431470 h 1431543"/>
                <a:gd name="connsiteX5" fmla="*/ 7654240 w 9524805"/>
                <a:gd name="connsiteY5" fmla="*/ 694870 h 1431543"/>
                <a:gd name="connsiteX6" fmla="*/ 9524805 w 9524805"/>
                <a:gd name="connsiteY6" fmla="*/ 603 h 1431543"/>
                <a:gd name="connsiteX0" fmla="*/ 0 w 9571866"/>
                <a:gd name="connsiteY0" fmla="*/ 715896 h 1469533"/>
                <a:gd name="connsiteX1" fmla="*/ 1546201 w 9571866"/>
                <a:gd name="connsiteY1" fmla="*/ 1393229 h 1469533"/>
                <a:gd name="connsiteX2" fmla="*/ 3096733 w 9571866"/>
                <a:gd name="connsiteY2" fmla="*/ 428029 h 1469533"/>
                <a:gd name="connsiteX3" fmla="*/ 4588748 w 9571866"/>
                <a:gd name="connsiteY3" fmla="*/ 732831 h 1469533"/>
                <a:gd name="connsiteX4" fmla="*/ 6132126 w 9571866"/>
                <a:gd name="connsiteY4" fmla="*/ 1469429 h 1469533"/>
                <a:gd name="connsiteX5" fmla="*/ 7654240 w 9571866"/>
                <a:gd name="connsiteY5" fmla="*/ 732829 h 1469533"/>
                <a:gd name="connsiteX6" fmla="*/ 9397441 w 9571866"/>
                <a:gd name="connsiteY6" fmla="*/ 55494 h 1469533"/>
                <a:gd name="connsiteX7" fmla="*/ 9524805 w 9571866"/>
                <a:gd name="connsiteY7" fmla="*/ 38562 h 1469533"/>
                <a:gd name="connsiteX0" fmla="*/ 0 w 9592311"/>
                <a:gd name="connsiteY0" fmla="*/ 665766 h 1681768"/>
                <a:gd name="connsiteX1" fmla="*/ 1546201 w 9592311"/>
                <a:gd name="connsiteY1" fmla="*/ 1343099 h 1681768"/>
                <a:gd name="connsiteX2" fmla="*/ 3096733 w 9592311"/>
                <a:gd name="connsiteY2" fmla="*/ 377899 h 1681768"/>
                <a:gd name="connsiteX3" fmla="*/ 4588748 w 9592311"/>
                <a:gd name="connsiteY3" fmla="*/ 682701 h 1681768"/>
                <a:gd name="connsiteX4" fmla="*/ 6132126 w 9592311"/>
                <a:gd name="connsiteY4" fmla="*/ 1419299 h 1681768"/>
                <a:gd name="connsiteX5" fmla="*/ 7654240 w 9592311"/>
                <a:gd name="connsiteY5" fmla="*/ 682699 h 1681768"/>
                <a:gd name="connsiteX6" fmla="*/ 9397441 w 9592311"/>
                <a:gd name="connsiteY6" fmla="*/ 5364 h 1681768"/>
                <a:gd name="connsiteX7" fmla="*/ 9569208 w 9592311"/>
                <a:gd name="connsiteY7" fmla="*/ 1681765 h 1681768"/>
                <a:gd name="connsiteX0" fmla="*/ 0 w 9569208"/>
                <a:gd name="connsiteY0" fmla="*/ 660402 h 1676401"/>
                <a:gd name="connsiteX1" fmla="*/ 1546201 w 9569208"/>
                <a:gd name="connsiteY1" fmla="*/ 1337735 h 1676401"/>
                <a:gd name="connsiteX2" fmla="*/ 3096733 w 9569208"/>
                <a:gd name="connsiteY2" fmla="*/ 372535 h 1676401"/>
                <a:gd name="connsiteX3" fmla="*/ 4588748 w 9569208"/>
                <a:gd name="connsiteY3" fmla="*/ 677337 h 1676401"/>
                <a:gd name="connsiteX4" fmla="*/ 6132126 w 9569208"/>
                <a:gd name="connsiteY4" fmla="*/ 1413935 h 1676401"/>
                <a:gd name="connsiteX5" fmla="*/ 7654240 w 9569208"/>
                <a:gd name="connsiteY5" fmla="*/ 677335 h 1676401"/>
                <a:gd name="connsiteX6" fmla="*/ 9397441 w 9569208"/>
                <a:gd name="connsiteY6" fmla="*/ 0 h 1676401"/>
                <a:gd name="connsiteX7" fmla="*/ 9569208 w 9569208"/>
                <a:gd name="connsiteY7" fmla="*/ 1676401 h 1676401"/>
                <a:gd name="connsiteX0" fmla="*/ 0 w 9569208"/>
                <a:gd name="connsiteY0" fmla="*/ 660402 h 1676401"/>
                <a:gd name="connsiteX1" fmla="*/ 1546201 w 9569208"/>
                <a:gd name="connsiteY1" fmla="*/ 1337735 h 1676401"/>
                <a:gd name="connsiteX2" fmla="*/ 3096733 w 9569208"/>
                <a:gd name="connsiteY2" fmla="*/ 372535 h 1676401"/>
                <a:gd name="connsiteX3" fmla="*/ 4588748 w 9569208"/>
                <a:gd name="connsiteY3" fmla="*/ 677337 h 1676401"/>
                <a:gd name="connsiteX4" fmla="*/ 6132126 w 9569208"/>
                <a:gd name="connsiteY4" fmla="*/ 1413935 h 1676401"/>
                <a:gd name="connsiteX5" fmla="*/ 7654240 w 9569208"/>
                <a:gd name="connsiteY5" fmla="*/ 677335 h 1676401"/>
                <a:gd name="connsiteX6" fmla="*/ 9530650 w 9569208"/>
                <a:gd name="connsiteY6" fmla="*/ 0 h 1676401"/>
                <a:gd name="connsiteX7" fmla="*/ 9569208 w 9569208"/>
                <a:gd name="connsiteY7" fmla="*/ 1676401 h 1676401"/>
                <a:gd name="connsiteX0" fmla="*/ 0 w 9569208"/>
                <a:gd name="connsiteY0" fmla="*/ 660609 h 1676608"/>
                <a:gd name="connsiteX1" fmla="*/ 1546201 w 9569208"/>
                <a:gd name="connsiteY1" fmla="*/ 1337942 h 1676608"/>
                <a:gd name="connsiteX2" fmla="*/ 3096733 w 9569208"/>
                <a:gd name="connsiteY2" fmla="*/ 372742 h 1676608"/>
                <a:gd name="connsiteX3" fmla="*/ 4588748 w 9569208"/>
                <a:gd name="connsiteY3" fmla="*/ 677544 h 1676608"/>
                <a:gd name="connsiteX4" fmla="*/ 6132126 w 9569208"/>
                <a:gd name="connsiteY4" fmla="*/ 1414142 h 1676608"/>
                <a:gd name="connsiteX5" fmla="*/ 7654240 w 9569208"/>
                <a:gd name="connsiteY5" fmla="*/ 677542 h 1676608"/>
                <a:gd name="connsiteX6" fmla="*/ 9530650 w 9569208"/>
                <a:gd name="connsiteY6" fmla="*/ 207 h 1676608"/>
                <a:gd name="connsiteX7" fmla="*/ 9569208 w 9569208"/>
                <a:gd name="connsiteY7" fmla="*/ 1676608 h 1676608"/>
                <a:gd name="connsiteX0" fmla="*/ 0 w 9558107"/>
                <a:gd name="connsiteY0" fmla="*/ 660609 h 1702008"/>
                <a:gd name="connsiteX1" fmla="*/ 1546201 w 9558107"/>
                <a:gd name="connsiteY1" fmla="*/ 1337942 h 1702008"/>
                <a:gd name="connsiteX2" fmla="*/ 3096733 w 9558107"/>
                <a:gd name="connsiteY2" fmla="*/ 372742 h 1702008"/>
                <a:gd name="connsiteX3" fmla="*/ 4588748 w 9558107"/>
                <a:gd name="connsiteY3" fmla="*/ 677544 h 1702008"/>
                <a:gd name="connsiteX4" fmla="*/ 6132126 w 9558107"/>
                <a:gd name="connsiteY4" fmla="*/ 1414142 h 1702008"/>
                <a:gd name="connsiteX5" fmla="*/ 7654240 w 9558107"/>
                <a:gd name="connsiteY5" fmla="*/ 677542 h 1702008"/>
                <a:gd name="connsiteX6" fmla="*/ 9530650 w 9558107"/>
                <a:gd name="connsiteY6" fmla="*/ 207 h 1702008"/>
                <a:gd name="connsiteX7" fmla="*/ 9558107 w 9558107"/>
                <a:gd name="connsiteY7" fmla="*/ 1702008 h 1702008"/>
                <a:gd name="connsiteX0" fmla="*/ 0 w 9857826"/>
                <a:gd name="connsiteY0" fmla="*/ 660609 h 1414246"/>
                <a:gd name="connsiteX1" fmla="*/ 1546201 w 9857826"/>
                <a:gd name="connsiteY1" fmla="*/ 1337942 h 1414246"/>
                <a:gd name="connsiteX2" fmla="*/ 3096733 w 9857826"/>
                <a:gd name="connsiteY2" fmla="*/ 372742 h 1414246"/>
                <a:gd name="connsiteX3" fmla="*/ 4588748 w 9857826"/>
                <a:gd name="connsiteY3" fmla="*/ 677544 h 1414246"/>
                <a:gd name="connsiteX4" fmla="*/ 6132126 w 9857826"/>
                <a:gd name="connsiteY4" fmla="*/ 1414142 h 1414246"/>
                <a:gd name="connsiteX5" fmla="*/ 7654240 w 9857826"/>
                <a:gd name="connsiteY5" fmla="*/ 677542 h 1414246"/>
                <a:gd name="connsiteX6" fmla="*/ 9530650 w 9857826"/>
                <a:gd name="connsiteY6" fmla="*/ 207 h 1414246"/>
                <a:gd name="connsiteX7" fmla="*/ 9857826 w 9857826"/>
                <a:gd name="connsiteY7" fmla="*/ 1371808 h 1414246"/>
                <a:gd name="connsiteX0" fmla="*/ 0 w 9624711"/>
                <a:gd name="connsiteY0" fmla="*/ 660609 h 2531741"/>
                <a:gd name="connsiteX1" fmla="*/ 1546201 w 9624711"/>
                <a:gd name="connsiteY1" fmla="*/ 1337942 h 2531741"/>
                <a:gd name="connsiteX2" fmla="*/ 3096733 w 9624711"/>
                <a:gd name="connsiteY2" fmla="*/ 372742 h 2531741"/>
                <a:gd name="connsiteX3" fmla="*/ 4588748 w 9624711"/>
                <a:gd name="connsiteY3" fmla="*/ 677544 h 2531741"/>
                <a:gd name="connsiteX4" fmla="*/ 6132126 w 9624711"/>
                <a:gd name="connsiteY4" fmla="*/ 1414142 h 2531741"/>
                <a:gd name="connsiteX5" fmla="*/ 7654240 w 9624711"/>
                <a:gd name="connsiteY5" fmla="*/ 677542 h 2531741"/>
                <a:gd name="connsiteX6" fmla="*/ 9530650 w 9624711"/>
                <a:gd name="connsiteY6" fmla="*/ 207 h 2531741"/>
                <a:gd name="connsiteX7" fmla="*/ 9624711 w 9624711"/>
                <a:gd name="connsiteY7" fmla="*/ 2531741 h 2531741"/>
                <a:gd name="connsiteX0" fmla="*/ 0 w 9624711"/>
                <a:gd name="connsiteY0" fmla="*/ 683231 h 2554363"/>
                <a:gd name="connsiteX1" fmla="*/ 1546201 w 9624711"/>
                <a:gd name="connsiteY1" fmla="*/ 1360564 h 2554363"/>
                <a:gd name="connsiteX2" fmla="*/ 3096733 w 9624711"/>
                <a:gd name="connsiteY2" fmla="*/ 395364 h 2554363"/>
                <a:gd name="connsiteX3" fmla="*/ 4588748 w 9624711"/>
                <a:gd name="connsiteY3" fmla="*/ 700166 h 2554363"/>
                <a:gd name="connsiteX4" fmla="*/ 6132126 w 9624711"/>
                <a:gd name="connsiteY4" fmla="*/ 1436764 h 2554363"/>
                <a:gd name="connsiteX5" fmla="*/ 7654240 w 9624711"/>
                <a:gd name="connsiteY5" fmla="*/ 700164 h 2554363"/>
                <a:gd name="connsiteX6" fmla="*/ 9530650 w 9624711"/>
                <a:gd name="connsiteY6" fmla="*/ 22829 h 2554363"/>
                <a:gd name="connsiteX7" fmla="*/ 9575053 w 9624711"/>
                <a:gd name="connsiteY7" fmla="*/ 1572229 h 2554363"/>
                <a:gd name="connsiteX8" fmla="*/ 9624711 w 9624711"/>
                <a:gd name="connsiteY8" fmla="*/ 2554363 h 2554363"/>
                <a:gd name="connsiteX0" fmla="*/ 0 w 9575053"/>
                <a:gd name="connsiteY0" fmla="*/ 683231 h 1707697"/>
                <a:gd name="connsiteX1" fmla="*/ 1546201 w 9575053"/>
                <a:gd name="connsiteY1" fmla="*/ 1360564 h 1707697"/>
                <a:gd name="connsiteX2" fmla="*/ 3096733 w 9575053"/>
                <a:gd name="connsiteY2" fmla="*/ 395364 h 1707697"/>
                <a:gd name="connsiteX3" fmla="*/ 4588748 w 9575053"/>
                <a:gd name="connsiteY3" fmla="*/ 700166 h 1707697"/>
                <a:gd name="connsiteX4" fmla="*/ 6132126 w 9575053"/>
                <a:gd name="connsiteY4" fmla="*/ 1436764 h 1707697"/>
                <a:gd name="connsiteX5" fmla="*/ 7654240 w 9575053"/>
                <a:gd name="connsiteY5" fmla="*/ 700164 h 1707697"/>
                <a:gd name="connsiteX6" fmla="*/ 9530650 w 9575053"/>
                <a:gd name="connsiteY6" fmla="*/ 22829 h 1707697"/>
                <a:gd name="connsiteX7" fmla="*/ 9575053 w 9575053"/>
                <a:gd name="connsiteY7" fmla="*/ 1572229 h 1707697"/>
                <a:gd name="connsiteX8" fmla="*/ 22602 w 9575053"/>
                <a:gd name="connsiteY8" fmla="*/ 1707697 h 1707697"/>
                <a:gd name="connsiteX0" fmla="*/ 0 w 9586154"/>
                <a:gd name="connsiteY0" fmla="*/ 683231 h 1707697"/>
                <a:gd name="connsiteX1" fmla="*/ 1546201 w 9586154"/>
                <a:gd name="connsiteY1" fmla="*/ 1360564 h 1707697"/>
                <a:gd name="connsiteX2" fmla="*/ 3096733 w 9586154"/>
                <a:gd name="connsiteY2" fmla="*/ 395364 h 1707697"/>
                <a:gd name="connsiteX3" fmla="*/ 4588748 w 9586154"/>
                <a:gd name="connsiteY3" fmla="*/ 700166 h 1707697"/>
                <a:gd name="connsiteX4" fmla="*/ 6132126 w 9586154"/>
                <a:gd name="connsiteY4" fmla="*/ 1436764 h 1707697"/>
                <a:gd name="connsiteX5" fmla="*/ 7654240 w 9586154"/>
                <a:gd name="connsiteY5" fmla="*/ 700164 h 1707697"/>
                <a:gd name="connsiteX6" fmla="*/ 9530650 w 9586154"/>
                <a:gd name="connsiteY6" fmla="*/ 22829 h 1707697"/>
                <a:gd name="connsiteX7" fmla="*/ 9586154 w 9586154"/>
                <a:gd name="connsiteY7" fmla="*/ 1707696 h 1707697"/>
                <a:gd name="connsiteX8" fmla="*/ 22602 w 9586154"/>
                <a:gd name="connsiteY8" fmla="*/ 1707697 h 1707697"/>
                <a:gd name="connsiteX0" fmla="*/ 0 w 9586154"/>
                <a:gd name="connsiteY0" fmla="*/ 683231 h 1707697"/>
                <a:gd name="connsiteX1" fmla="*/ 1546201 w 9586154"/>
                <a:gd name="connsiteY1" fmla="*/ 1360564 h 1707697"/>
                <a:gd name="connsiteX2" fmla="*/ 3096733 w 9586154"/>
                <a:gd name="connsiteY2" fmla="*/ 395364 h 1707697"/>
                <a:gd name="connsiteX3" fmla="*/ 4588748 w 9586154"/>
                <a:gd name="connsiteY3" fmla="*/ 700166 h 1707697"/>
                <a:gd name="connsiteX4" fmla="*/ 6132126 w 9586154"/>
                <a:gd name="connsiteY4" fmla="*/ 1436764 h 1707697"/>
                <a:gd name="connsiteX5" fmla="*/ 7654240 w 9586154"/>
                <a:gd name="connsiteY5" fmla="*/ 700164 h 1707697"/>
                <a:gd name="connsiteX6" fmla="*/ 9530650 w 9586154"/>
                <a:gd name="connsiteY6" fmla="*/ 22829 h 1707697"/>
                <a:gd name="connsiteX7" fmla="*/ 9586154 w 9586154"/>
                <a:gd name="connsiteY7" fmla="*/ 1707696 h 1707697"/>
                <a:gd name="connsiteX8" fmla="*/ 872102 w 9586154"/>
                <a:gd name="connsiteY8" fmla="*/ 1707696 h 1707697"/>
                <a:gd name="connsiteX9" fmla="*/ 22602 w 9586154"/>
                <a:gd name="connsiteY9" fmla="*/ 1707697 h 1707697"/>
                <a:gd name="connsiteX0" fmla="*/ 0 w 9586154"/>
                <a:gd name="connsiteY0" fmla="*/ 683231 h 1707696"/>
                <a:gd name="connsiteX1" fmla="*/ 1546201 w 9586154"/>
                <a:gd name="connsiteY1" fmla="*/ 1360564 h 1707696"/>
                <a:gd name="connsiteX2" fmla="*/ 3096733 w 9586154"/>
                <a:gd name="connsiteY2" fmla="*/ 395364 h 1707696"/>
                <a:gd name="connsiteX3" fmla="*/ 4588748 w 9586154"/>
                <a:gd name="connsiteY3" fmla="*/ 700166 h 1707696"/>
                <a:gd name="connsiteX4" fmla="*/ 6132126 w 9586154"/>
                <a:gd name="connsiteY4" fmla="*/ 1436764 h 1707696"/>
                <a:gd name="connsiteX5" fmla="*/ 7654240 w 9586154"/>
                <a:gd name="connsiteY5" fmla="*/ 700164 h 1707696"/>
                <a:gd name="connsiteX6" fmla="*/ 9530650 w 9586154"/>
                <a:gd name="connsiteY6" fmla="*/ 22829 h 1707696"/>
                <a:gd name="connsiteX7" fmla="*/ 9586154 w 9586154"/>
                <a:gd name="connsiteY7" fmla="*/ 1707696 h 1707696"/>
                <a:gd name="connsiteX8" fmla="*/ 872102 w 9586154"/>
                <a:gd name="connsiteY8" fmla="*/ 1707696 h 1707696"/>
                <a:gd name="connsiteX9" fmla="*/ 401 w 9586154"/>
                <a:gd name="connsiteY9" fmla="*/ 674763 h 1707696"/>
                <a:gd name="connsiteX0" fmla="*/ 0 w 9586154"/>
                <a:gd name="connsiteY0" fmla="*/ 683231 h 1716163"/>
                <a:gd name="connsiteX1" fmla="*/ 1546201 w 9586154"/>
                <a:gd name="connsiteY1" fmla="*/ 1360564 h 1716163"/>
                <a:gd name="connsiteX2" fmla="*/ 3096733 w 9586154"/>
                <a:gd name="connsiteY2" fmla="*/ 395364 h 1716163"/>
                <a:gd name="connsiteX3" fmla="*/ 4588748 w 9586154"/>
                <a:gd name="connsiteY3" fmla="*/ 700166 h 1716163"/>
                <a:gd name="connsiteX4" fmla="*/ 6132126 w 9586154"/>
                <a:gd name="connsiteY4" fmla="*/ 1436764 h 1716163"/>
                <a:gd name="connsiteX5" fmla="*/ 7654240 w 9586154"/>
                <a:gd name="connsiteY5" fmla="*/ 700164 h 1716163"/>
                <a:gd name="connsiteX6" fmla="*/ 9530650 w 9586154"/>
                <a:gd name="connsiteY6" fmla="*/ 22829 h 1716163"/>
                <a:gd name="connsiteX7" fmla="*/ 9586154 w 9586154"/>
                <a:gd name="connsiteY7" fmla="*/ 1707696 h 1716163"/>
                <a:gd name="connsiteX8" fmla="*/ 72852 w 9586154"/>
                <a:gd name="connsiteY8" fmla="*/ 1716163 h 1716163"/>
                <a:gd name="connsiteX9" fmla="*/ 401 w 9586154"/>
                <a:gd name="connsiteY9" fmla="*/ 674763 h 1716163"/>
                <a:gd name="connsiteX0" fmla="*/ 0 w 9586154"/>
                <a:gd name="connsiteY0" fmla="*/ 674998 h 1707930"/>
                <a:gd name="connsiteX1" fmla="*/ 1546201 w 9586154"/>
                <a:gd name="connsiteY1" fmla="*/ 1352331 h 1707930"/>
                <a:gd name="connsiteX2" fmla="*/ 3096733 w 9586154"/>
                <a:gd name="connsiteY2" fmla="*/ 387131 h 1707930"/>
                <a:gd name="connsiteX3" fmla="*/ 4588748 w 9586154"/>
                <a:gd name="connsiteY3" fmla="*/ 691933 h 1707930"/>
                <a:gd name="connsiteX4" fmla="*/ 6132126 w 9586154"/>
                <a:gd name="connsiteY4" fmla="*/ 1428531 h 1707930"/>
                <a:gd name="connsiteX5" fmla="*/ 7654240 w 9586154"/>
                <a:gd name="connsiteY5" fmla="*/ 691931 h 1707930"/>
                <a:gd name="connsiteX6" fmla="*/ 9575054 w 9586154"/>
                <a:gd name="connsiteY6" fmla="*/ 23063 h 1707930"/>
                <a:gd name="connsiteX7" fmla="*/ 9586154 w 9586154"/>
                <a:gd name="connsiteY7" fmla="*/ 1699463 h 1707930"/>
                <a:gd name="connsiteX8" fmla="*/ 72852 w 9586154"/>
                <a:gd name="connsiteY8" fmla="*/ 1707930 h 1707930"/>
                <a:gd name="connsiteX9" fmla="*/ 401 w 9586154"/>
                <a:gd name="connsiteY9" fmla="*/ 666530 h 1707930"/>
                <a:gd name="connsiteX0" fmla="*/ 4852 w 9591006"/>
                <a:gd name="connsiteY0" fmla="*/ 674998 h 1724863"/>
                <a:gd name="connsiteX1" fmla="*/ 1551053 w 9591006"/>
                <a:gd name="connsiteY1" fmla="*/ 1352331 h 1724863"/>
                <a:gd name="connsiteX2" fmla="*/ 3101585 w 9591006"/>
                <a:gd name="connsiteY2" fmla="*/ 387131 h 1724863"/>
                <a:gd name="connsiteX3" fmla="*/ 4593600 w 9591006"/>
                <a:gd name="connsiteY3" fmla="*/ 691933 h 1724863"/>
                <a:gd name="connsiteX4" fmla="*/ 6136978 w 9591006"/>
                <a:gd name="connsiteY4" fmla="*/ 1428531 h 1724863"/>
                <a:gd name="connsiteX5" fmla="*/ 7659092 w 9591006"/>
                <a:gd name="connsiteY5" fmla="*/ 691931 h 1724863"/>
                <a:gd name="connsiteX6" fmla="*/ 9579906 w 9591006"/>
                <a:gd name="connsiteY6" fmla="*/ 23063 h 1724863"/>
                <a:gd name="connsiteX7" fmla="*/ 9591006 w 9591006"/>
                <a:gd name="connsiteY7" fmla="*/ 1699463 h 1724863"/>
                <a:gd name="connsiteX8" fmla="*/ 0 w 9591006"/>
                <a:gd name="connsiteY8" fmla="*/ 1724863 h 1724863"/>
                <a:gd name="connsiteX9" fmla="*/ 5253 w 9591006"/>
                <a:gd name="connsiteY9" fmla="*/ 666530 h 1724863"/>
                <a:gd name="connsiteX0" fmla="*/ 0 w 9586154"/>
                <a:gd name="connsiteY0" fmla="*/ 674998 h 1707929"/>
                <a:gd name="connsiteX1" fmla="*/ 1546201 w 9586154"/>
                <a:gd name="connsiteY1" fmla="*/ 1352331 h 1707929"/>
                <a:gd name="connsiteX2" fmla="*/ 3096733 w 9586154"/>
                <a:gd name="connsiteY2" fmla="*/ 387131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096733 w 9586154"/>
                <a:gd name="connsiteY2" fmla="*/ 387131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185538 w 9586154"/>
                <a:gd name="connsiteY2" fmla="*/ 370197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185538 w 9586154"/>
                <a:gd name="connsiteY2" fmla="*/ 370197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821862 w 9586154"/>
                <a:gd name="connsiteY3" fmla="*/ 581866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821862 w 9586154"/>
                <a:gd name="connsiteY3" fmla="*/ 581866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821862 w 9586154"/>
                <a:gd name="connsiteY3" fmla="*/ 581866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5087 h 1708018"/>
                <a:gd name="connsiteX1" fmla="*/ 1579503 w 9586154"/>
                <a:gd name="connsiteY1" fmla="*/ 1369354 h 1708018"/>
                <a:gd name="connsiteX2" fmla="*/ 3229942 w 9586154"/>
                <a:gd name="connsiteY2" fmla="*/ 353352 h 1708018"/>
                <a:gd name="connsiteX3" fmla="*/ 4821862 w 9586154"/>
                <a:gd name="connsiteY3" fmla="*/ 581955 h 1708018"/>
                <a:gd name="connsiteX4" fmla="*/ 6387442 w 9586154"/>
                <a:gd name="connsiteY4" fmla="*/ 1445553 h 1708018"/>
                <a:gd name="connsiteX5" fmla="*/ 7654240 w 9586154"/>
                <a:gd name="connsiteY5" fmla="*/ 692020 h 1708018"/>
                <a:gd name="connsiteX6" fmla="*/ 9575054 w 9586154"/>
                <a:gd name="connsiteY6" fmla="*/ 23152 h 1708018"/>
                <a:gd name="connsiteX7" fmla="*/ 9586154 w 9586154"/>
                <a:gd name="connsiteY7" fmla="*/ 1699552 h 1708018"/>
                <a:gd name="connsiteX8" fmla="*/ 6249 w 9586154"/>
                <a:gd name="connsiteY8" fmla="*/ 1708018 h 1708018"/>
                <a:gd name="connsiteX9" fmla="*/ 401 w 9586154"/>
                <a:gd name="connsiteY9" fmla="*/ 666619 h 1708018"/>
                <a:gd name="connsiteX0" fmla="*/ 0 w 9586154"/>
                <a:gd name="connsiteY0" fmla="*/ 675087 h 1708018"/>
                <a:gd name="connsiteX1" fmla="*/ 1579503 w 9586154"/>
                <a:gd name="connsiteY1" fmla="*/ 1369354 h 1708018"/>
                <a:gd name="connsiteX2" fmla="*/ 3229942 w 9586154"/>
                <a:gd name="connsiteY2" fmla="*/ 353352 h 1708018"/>
                <a:gd name="connsiteX3" fmla="*/ 4821862 w 9586154"/>
                <a:gd name="connsiteY3" fmla="*/ 581955 h 1708018"/>
                <a:gd name="connsiteX4" fmla="*/ 6398543 w 9586154"/>
                <a:gd name="connsiteY4" fmla="*/ 1445553 h 1708018"/>
                <a:gd name="connsiteX5" fmla="*/ 7654240 w 9586154"/>
                <a:gd name="connsiteY5" fmla="*/ 692020 h 1708018"/>
                <a:gd name="connsiteX6" fmla="*/ 9575054 w 9586154"/>
                <a:gd name="connsiteY6" fmla="*/ 23152 h 1708018"/>
                <a:gd name="connsiteX7" fmla="*/ 9586154 w 9586154"/>
                <a:gd name="connsiteY7" fmla="*/ 1699552 h 1708018"/>
                <a:gd name="connsiteX8" fmla="*/ 6249 w 9586154"/>
                <a:gd name="connsiteY8" fmla="*/ 1708018 h 1708018"/>
                <a:gd name="connsiteX9" fmla="*/ 401 w 9586154"/>
                <a:gd name="connsiteY9" fmla="*/ 666619 h 1708018"/>
                <a:gd name="connsiteX0" fmla="*/ 0 w 9586154"/>
                <a:gd name="connsiteY0" fmla="*/ 653061 h 1685992"/>
                <a:gd name="connsiteX1" fmla="*/ 1579503 w 9586154"/>
                <a:gd name="connsiteY1" fmla="*/ 1347328 h 1685992"/>
                <a:gd name="connsiteX2" fmla="*/ 3229942 w 9586154"/>
                <a:gd name="connsiteY2" fmla="*/ 331326 h 1685992"/>
                <a:gd name="connsiteX3" fmla="*/ 4821862 w 9586154"/>
                <a:gd name="connsiteY3" fmla="*/ 559929 h 1685992"/>
                <a:gd name="connsiteX4" fmla="*/ 6398543 w 9586154"/>
                <a:gd name="connsiteY4" fmla="*/ 1423527 h 1685992"/>
                <a:gd name="connsiteX5" fmla="*/ 7654240 w 9586154"/>
                <a:gd name="connsiteY5" fmla="*/ 669994 h 1685992"/>
                <a:gd name="connsiteX6" fmla="*/ 9575054 w 9586154"/>
                <a:gd name="connsiteY6" fmla="*/ 1126 h 1685992"/>
                <a:gd name="connsiteX7" fmla="*/ 9586154 w 9586154"/>
                <a:gd name="connsiteY7" fmla="*/ 1677526 h 1685992"/>
                <a:gd name="connsiteX8" fmla="*/ 6249 w 9586154"/>
                <a:gd name="connsiteY8" fmla="*/ 1685992 h 1685992"/>
                <a:gd name="connsiteX9" fmla="*/ 401 w 9586154"/>
                <a:gd name="connsiteY9" fmla="*/ 644593 h 1685992"/>
                <a:gd name="connsiteX0" fmla="*/ 0 w 9586154"/>
                <a:gd name="connsiteY0" fmla="*/ 653123 h 1686054"/>
                <a:gd name="connsiteX1" fmla="*/ 1579503 w 9586154"/>
                <a:gd name="connsiteY1" fmla="*/ 1347390 h 1686054"/>
                <a:gd name="connsiteX2" fmla="*/ 3229942 w 9586154"/>
                <a:gd name="connsiteY2" fmla="*/ 331388 h 1686054"/>
                <a:gd name="connsiteX3" fmla="*/ 4821862 w 9586154"/>
                <a:gd name="connsiteY3" fmla="*/ 559991 h 1686054"/>
                <a:gd name="connsiteX4" fmla="*/ 6398543 w 9586154"/>
                <a:gd name="connsiteY4" fmla="*/ 1423589 h 1686054"/>
                <a:gd name="connsiteX5" fmla="*/ 8020564 w 9586154"/>
                <a:gd name="connsiteY5" fmla="*/ 644656 h 1686054"/>
                <a:gd name="connsiteX6" fmla="*/ 9575054 w 9586154"/>
                <a:gd name="connsiteY6" fmla="*/ 1188 h 1686054"/>
                <a:gd name="connsiteX7" fmla="*/ 9586154 w 9586154"/>
                <a:gd name="connsiteY7" fmla="*/ 1677588 h 1686054"/>
                <a:gd name="connsiteX8" fmla="*/ 6249 w 9586154"/>
                <a:gd name="connsiteY8" fmla="*/ 1686054 h 1686054"/>
                <a:gd name="connsiteX9" fmla="*/ 401 w 9586154"/>
                <a:gd name="connsiteY9" fmla="*/ 644655 h 1686054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229942 w 9586154"/>
                <a:gd name="connsiteY2" fmla="*/ 331004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229942 w 9586154"/>
                <a:gd name="connsiteY2" fmla="*/ 331004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5"/>
                <a:gd name="connsiteY0" fmla="*/ 440307 h 1473238"/>
                <a:gd name="connsiteX1" fmla="*/ 1579503 w 9586155"/>
                <a:gd name="connsiteY1" fmla="*/ 1134574 h 1473238"/>
                <a:gd name="connsiteX2" fmla="*/ 3174438 w 9586155"/>
                <a:gd name="connsiteY2" fmla="*/ 38 h 1473238"/>
                <a:gd name="connsiteX3" fmla="*/ 4821862 w 9586155"/>
                <a:gd name="connsiteY3" fmla="*/ 347175 h 1473238"/>
                <a:gd name="connsiteX4" fmla="*/ 6398543 w 9586155"/>
                <a:gd name="connsiteY4" fmla="*/ 1210773 h 1473238"/>
                <a:gd name="connsiteX5" fmla="*/ 8020564 w 9586155"/>
                <a:gd name="connsiteY5" fmla="*/ 431840 h 1473238"/>
                <a:gd name="connsiteX6" fmla="*/ 9586155 w 9586155"/>
                <a:gd name="connsiteY6" fmla="*/ 101638 h 1473238"/>
                <a:gd name="connsiteX7" fmla="*/ 9586154 w 9586155"/>
                <a:gd name="connsiteY7" fmla="*/ 1464772 h 1473238"/>
                <a:gd name="connsiteX8" fmla="*/ 6249 w 9586155"/>
                <a:gd name="connsiteY8" fmla="*/ 1473238 h 1473238"/>
                <a:gd name="connsiteX9" fmla="*/ 401 w 9586155"/>
                <a:gd name="connsiteY9" fmla="*/ 431839 h 1473238"/>
                <a:gd name="connsiteX0" fmla="*/ 0 w 9586155"/>
                <a:gd name="connsiteY0" fmla="*/ 440307 h 1473238"/>
                <a:gd name="connsiteX1" fmla="*/ 1579503 w 9586155"/>
                <a:gd name="connsiteY1" fmla="*/ 1134574 h 1473238"/>
                <a:gd name="connsiteX2" fmla="*/ 3174438 w 9586155"/>
                <a:gd name="connsiteY2" fmla="*/ 38 h 1473238"/>
                <a:gd name="connsiteX3" fmla="*/ 4821862 w 9586155"/>
                <a:gd name="connsiteY3" fmla="*/ 347175 h 1473238"/>
                <a:gd name="connsiteX4" fmla="*/ 6398543 w 9586155"/>
                <a:gd name="connsiteY4" fmla="*/ 1210773 h 1473238"/>
                <a:gd name="connsiteX5" fmla="*/ 7965059 w 9586155"/>
                <a:gd name="connsiteY5" fmla="*/ 440307 h 1473238"/>
                <a:gd name="connsiteX6" fmla="*/ 9586155 w 9586155"/>
                <a:gd name="connsiteY6" fmla="*/ 101638 h 1473238"/>
                <a:gd name="connsiteX7" fmla="*/ 9586154 w 9586155"/>
                <a:gd name="connsiteY7" fmla="*/ 1464772 h 1473238"/>
                <a:gd name="connsiteX8" fmla="*/ 6249 w 9586155"/>
                <a:gd name="connsiteY8" fmla="*/ 1473238 h 1473238"/>
                <a:gd name="connsiteX9" fmla="*/ 401 w 9586155"/>
                <a:gd name="connsiteY9" fmla="*/ 431839 h 1473238"/>
                <a:gd name="connsiteX0" fmla="*/ 0 w 9586155"/>
                <a:gd name="connsiteY0" fmla="*/ 440307 h 1473238"/>
                <a:gd name="connsiteX1" fmla="*/ 1579503 w 9586155"/>
                <a:gd name="connsiteY1" fmla="*/ 1134574 h 1473238"/>
                <a:gd name="connsiteX2" fmla="*/ 3174438 w 9586155"/>
                <a:gd name="connsiteY2" fmla="*/ 38 h 1473238"/>
                <a:gd name="connsiteX3" fmla="*/ 4821862 w 9586155"/>
                <a:gd name="connsiteY3" fmla="*/ 347175 h 1473238"/>
                <a:gd name="connsiteX4" fmla="*/ 6398543 w 9586155"/>
                <a:gd name="connsiteY4" fmla="*/ 1210773 h 1473238"/>
                <a:gd name="connsiteX5" fmla="*/ 7965059 w 9586155"/>
                <a:gd name="connsiteY5" fmla="*/ 440307 h 1473238"/>
                <a:gd name="connsiteX6" fmla="*/ 9586155 w 9586155"/>
                <a:gd name="connsiteY6" fmla="*/ 101638 h 1473238"/>
                <a:gd name="connsiteX7" fmla="*/ 9586154 w 9586155"/>
                <a:gd name="connsiteY7" fmla="*/ 1464772 h 1473238"/>
                <a:gd name="connsiteX8" fmla="*/ 6249 w 9586155"/>
                <a:gd name="connsiteY8" fmla="*/ 1473238 h 1473238"/>
                <a:gd name="connsiteX9" fmla="*/ 401 w 9586155"/>
                <a:gd name="connsiteY9" fmla="*/ 431839 h 1473238"/>
                <a:gd name="connsiteX0" fmla="*/ 0 w 9586155"/>
                <a:gd name="connsiteY0" fmla="*/ 444735 h 1477666"/>
                <a:gd name="connsiteX1" fmla="*/ 1552969 w 9586155"/>
                <a:gd name="connsiteY1" fmla="*/ 656402 h 1477666"/>
                <a:gd name="connsiteX2" fmla="*/ 3174438 w 9586155"/>
                <a:gd name="connsiteY2" fmla="*/ 4466 h 1477666"/>
                <a:gd name="connsiteX3" fmla="*/ 4821862 w 9586155"/>
                <a:gd name="connsiteY3" fmla="*/ 351603 h 1477666"/>
                <a:gd name="connsiteX4" fmla="*/ 6398543 w 9586155"/>
                <a:gd name="connsiteY4" fmla="*/ 1215201 h 1477666"/>
                <a:gd name="connsiteX5" fmla="*/ 7965059 w 9586155"/>
                <a:gd name="connsiteY5" fmla="*/ 444735 h 1477666"/>
                <a:gd name="connsiteX6" fmla="*/ 9586155 w 9586155"/>
                <a:gd name="connsiteY6" fmla="*/ 106066 h 1477666"/>
                <a:gd name="connsiteX7" fmla="*/ 9586154 w 9586155"/>
                <a:gd name="connsiteY7" fmla="*/ 1469200 h 1477666"/>
                <a:gd name="connsiteX8" fmla="*/ 6249 w 9586155"/>
                <a:gd name="connsiteY8" fmla="*/ 1477666 h 1477666"/>
                <a:gd name="connsiteX9" fmla="*/ 401 w 9586155"/>
                <a:gd name="connsiteY9" fmla="*/ 436267 h 1477666"/>
                <a:gd name="connsiteX0" fmla="*/ 0 w 9586155"/>
                <a:gd name="connsiteY0" fmla="*/ 444735 h 1477666"/>
                <a:gd name="connsiteX1" fmla="*/ 1552969 w 9586155"/>
                <a:gd name="connsiteY1" fmla="*/ 656402 h 1477666"/>
                <a:gd name="connsiteX2" fmla="*/ 3174438 w 9586155"/>
                <a:gd name="connsiteY2" fmla="*/ 4466 h 1477666"/>
                <a:gd name="connsiteX3" fmla="*/ 4821862 w 9586155"/>
                <a:gd name="connsiteY3" fmla="*/ 351603 h 1477666"/>
                <a:gd name="connsiteX4" fmla="*/ 6398543 w 9586155"/>
                <a:gd name="connsiteY4" fmla="*/ 1215201 h 1477666"/>
                <a:gd name="connsiteX5" fmla="*/ 7965059 w 9586155"/>
                <a:gd name="connsiteY5" fmla="*/ 444735 h 1477666"/>
                <a:gd name="connsiteX6" fmla="*/ 9586155 w 9586155"/>
                <a:gd name="connsiteY6" fmla="*/ 106066 h 1477666"/>
                <a:gd name="connsiteX7" fmla="*/ 9586154 w 9586155"/>
                <a:gd name="connsiteY7" fmla="*/ 1469200 h 1477666"/>
                <a:gd name="connsiteX8" fmla="*/ 6249 w 9586155"/>
                <a:gd name="connsiteY8" fmla="*/ 1477666 h 1477666"/>
                <a:gd name="connsiteX9" fmla="*/ 401 w 9586155"/>
                <a:gd name="connsiteY9" fmla="*/ 436267 h 1477666"/>
                <a:gd name="connsiteX0" fmla="*/ 0 w 9586155"/>
                <a:gd name="connsiteY0" fmla="*/ 445426 h 1478357"/>
                <a:gd name="connsiteX1" fmla="*/ 1964244 w 9586155"/>
                <a:gd name="connsiteY1" fmla="*/ 682493 h 1478357"/>
                <a:gd name="connsiteX2" fmla="*/ 3174438 w 9586155"/>
                <a:gd name="connsiteY2" fmla="*/ 5157 h 1478357"/>
                <a:gd name="connsiteX3" fmla="*/ 4821862 w 9586155"/>
                <a:gd name="connsiteY3" fmla="*/ 352294 h 1478357"/>
                <a:gd name="connsiteX4" fmla="*/ 6398543 w 9586155"/>
                <a:gd name="connsiteY4" fmla="*/ 1215892 h 1478357"/>
                <a:gd name="connsiteX5" fmla="*/ 7965059 w 9586155"/>
                <a:gd name="connsiteY5" fmla="*/ 445426 h 1478357"/>
                <a:gd name="connsiteX6" fmla="*/ 9586155 w 9586155"/>
                <a:gd name="connsiteY6" fmla="*/ 106757 h 1478357"/>
                <a:gd name="connsiteX7" fmla="*/ 9586154 w 9586155"/>
                <a:gd name="connsiteY7" fmla="*/ 1469891 h 1478357"/>
                <a:gd name="connsiteX8" fmla="*/ 6249 w 9586155"/>
                <a:gd name="connsiteY8" fmla="*/ 1478357 h 1478357"/>
                <a:gd name="connsiteX9" fmla="*/ 401 w 9586155"/>
                <a:gd name="connsiteY9" fmla="*/ 436958 h 1478357"/>
                <a:gd name="connsiteX0" fmla="*/ 0 w 9586155"/>
                <a:gd name="connsiteY0" fmla="*/ 615512 h 1648443"/>
                <a:gd name="connsiteX1" fmla="*/ 1964244 w 9586155"/>
                <a:gd name="connsiteY1" fmla="*/ 852579 h 1648443"/>
                <a:gd name="connsiteX2" fmla="*/ 3718384 w 9586155"/>
                <a:gd name="connsiteY2" fmla="*/ 5910 h 1648443"/>
                <a:gd name="connsiteX3" fmla="*/ 4821862 w 9586155"/>
                <a:gd name="connsiteY3" fmla="*/ 522380 h 1648443"/>
                <a:gd name="connsiteX4" fmla="*/ 6398543 w 9586155"/>
                <a:gd name="connsiteY4" fmla="*/ 1385978 h 1648443"/>
                <a:gd name="connsiteX5" fmla="*/ 7965059 w 9586155"/>
                <a:gd name="connsiteY5" fmla="*/ 615512 h 1648443"/>
                <a:gd name="connsiteX6" fmla="*/ 9586155 w 9586155"/>
                <a:gd name="connsiteY6" fmla="*/ 276843 h 1648443"/>
                <a:gd name="connsiteX7" fmla="*/ 9586154 w 9586155"/>
                <a:gd name="connsiteY7" fmla="*/ 1639977 h 1648443"/>
                <a:gd name="connsiteX8" fmla="*/ 6249 w 9586155"/>
                <a:gd name="connsiteY8" fmla="*/ 1648443 h 1648443"/>
                <a:gd name="connsiteX9" fmla="*/ 401 w 9586155"/>
                <a:gd name="connsiteY9" fmla="*/ 607044 h 1648443"/>
                <a:gd name="connsiteX0" fmla="*/ 0 w 9586155"/>
                <a:gd name="connsiteY0" fmla="*/ 610554 h 1643485"/>
                <a:gd name="connsiteX1" fmla="*/ 1964244 w 9586155"/>
                <a:gd name="connsiteY1" fmla="*/ 847621 h 1643485"/>
                <a:gd name="connsiteX2" fmla="*/ 3718384 w 9586155"/>
                <a:gd name="connsiteY2" fmla="*/ 952 h 1643485"/>
                <a:gd name="connsiteX3" fmla="*/ 5724014 w 9586155"/>
                <a:gd name="connsiteY3" fmla="*/ 695222 h 1643485"/>
                <a:gd name="connsiteX4" fmla="*/ 6398543 w 9586155"/>
                <a:gd name="connsiteY4" fmla="*/ 1381020 h 1643485"/>
                <a:gd name="connsiteX5" fmla="*/ 7965059 w 9586155"/>
                <a:gd name="connsiteY5" fmla="*/ 610554 h 1643485"/>
                <a:gd name="connsiteX6" fmla="*/ 9586155 w 9586155"/>
                <a:gd name="connsiteY6" fmla="*/ 271885 h 1643485"/>
                <a:gd name="connsiteX7" fmla="*/ 9586154 w 9586155"/>
                <a:gd name="connsiteY7" fmla="*/ 1635019 h 1643485"/>
                <a:gd name="connsiteX8" fmla="*/ 6249 w 9586155"/>
                <a:gd name="connsiteY8" fmla="*/ 1643485 h 1643485"/>
                <a:gd name="connsiteX9" fmla="*/ 401 w 9586155"/>
                <a:gd name="connsiteY9" fmla="*/ 602086 h 1643485"/>
                <a:gd name="connsiteX0" fmla="*/ 0 w 9586155"/>
                <a:gd name="connsiteY0" fmla="*/ 610533 h 1643464"/>
                <a:gd name="connsiteX1" fmla="*/ 1964244 w 9586155"/>
                <a:gd name="connsiteY1" fmla="*/ 847600 h 1643464"/>
                <a:gd name="connsiteX2" fmla="*/ 3718384 w 9586155"/>
                <a:gd name="connsiteY2" fmla="*/ 931 h 1643464"/>
                <a:gd name="connsiteX3" fmla="*/ 5724014 w 9586155"/>
                <a:gd name="connsiteY3" fmla="*/ 695201 h 1643464"/>
                <a:gd name="connsiteX4" fmla="*/ 7605836 w 9586155"/>
                <a:gd name="connsiteY4" fmla="*/ 1313265 h 1643464"/>
                <a:gd name="connsiteX5" fmla="*/ 7965059 w 9586155"/>
                <a:gd name="connsiteY5" fmla="*/ 610533 h 1643464"/>
                <a:gd name="connsiteX6" fmla="*/ 9586155 w 9586155"/>
                <a:gd name="connsiteY6" fmla="*/ 271864 h 1643464"/>
                <a:gd name="connsiteX7" fmla="*/ 9586154 w 9586155"/>
                <a:gd name="connsiteY7" fmla="*/ 1634998 h 1643464"/>
                <a:gd name="connsiteX8" fmla="*/ 6249 w 9586155"/>
                <a:gd name="connsiteY8" fmla="*/ 1643464 h 1643464"/>
                <a:gd name="connsiteX9" fmla="*/ 401 w 9586155"/>
                <a:gd name="connsiteY9" fmla="*/ 602065 h 1643464"/>
                <a:gd name="connsiteX0" fmla="*/ 0 w 9586155"/>
                <a:gd name="connsiteY0" fmla="*/ 610533 h 1643464"/>
                <a:gd name="connsiteX1" fmla="*/ 1964244 w 9586155"/>
                <a:gd name="connsiteY1" fmla="*/ 847600 h 1643464"/>
                <a:gd name="connsiteX2" fmla="*/ 3718384 w 9586155"/>
                <a:gd name="connsiteY2" fmla="*/ 931 h 1643464"/>
                <a:gd name="connsiteX3" fmla="*/ 5724014 w 9586155"/>
                <a:gd name="connsiteY3" fmla="*/ 695201 h 1643464"/>
                <a:gd name="connsiteX4" fmla="*/ 7605836 w 9586155"/>
                <a:gd name="connsiteY4" fmla="*/ 1313265 h 1643464"/>
                <a:gd name="connsiteX5" fmla="*/ 9586155 w 9586155"/>
                <a:gd name="connsiteY5" fmla="*/ 271864 h 1643464"/>
                <a:gd name="connsiteX6" fmla="*/ 9586154 w 9586155"/>
                <a:gd name="connsiteY6" fmla="*/ 1634998 h 1643464"/>
                <a:gd name="connsiteX7" fmla="*/ 6249 w 9586155"/>
                <a:gd name="connsiteY7" fmla="*/ 1643464 h 1643464"/>
                <a:gd name="connsiteX8" fmla="*/ 401 w 9586155"/>
                <a:gd name="connsiteY8" fmla="*/ 602065 h 1643464"/>
                <a:gd name="connsiteX0" fmla="*/ 0 w 9586155"/>
                <a:gd name="connsiteY0" fmla="*/ 610482 h 1643413"/>
                <a:gd name="connsiteX1" fmla="*/ 1964244 w 9586155"/>
                <a:gd name="connsiteY1" fmla="*/ 847549 h 1643413"/>
                <a:gd name="connsiteX2" fmla="*/ 3718384 w 9586155"/>
                <a:gd name="connsiteY2" fmla="*/ 880 h 1643413"/>
                <a:gd name="connsiteX3" fmla="*/ 5724014 w 9586155"/>
                <a:gd name="connsiteY3" fmla="*/ 695150 h 1643413"/>
                <a:gd name="connsiteX4" fmla="*/ 7765039 w 9586155"/>
                <a:gd name="connsiteY4" fmla="*/ 1126947 h 1643413"/>
                <a:gd name="connsiteX5" fmla="*/ 9586155 w 9586155"/>
                <a:gd name="connsiteY5" fmla="*/ 271813 h 1643413"/>
                <a:gd name="connsiteX6" fmla="*/ 9586154 w 9586155"/>
                <a:gd name="connsiteY6" fmla="*/ 1634947 h 1643413"/>
                <a:gd name="connsiteX7" fmla="*/ 6249 w 9586155"/>
                <a:gd name="connsiteY7" fmla="*/ 1643413 h 1643413"/>
                <a:gd name="connsiteX8" fmla="*/ 401 w 9586155"/>
                <a:gd name="connsiteY8" fmla="*/ 602014 h 1643413"/>
                <a:gd name="connsiteX0" fmla="*/ 0 w 9586155"/>
                <a:gd name="connsiteY0" fmla="*/ 609969 h 1642900"/>
                <a:gd name="connsiteX1" fmla="*/ 1964244 w 9586155"/>
                <a:gd name="connsiteY1" fmla="*/ 847036 h 1642900"/>
                <a:gd name="connsiteX2" fmla="*/ 3718384 w 9586155"/>
                <a:gd name="connsiteY2" fmla="*/ 367 h 1642900"/>
                <a:gd name="connsiteX3" fmla="*/ 5790350 w 9586155"/>
                <a:gd name="connsiteY3" fmla="*/ 745437 h 1642900"/>
                <a:gd name="connsiteX4" fmla="*/ 7765039 w 9586155"/>
                <a:gd name="connsiteY4" fmla="*/ 1126434 h 1642900"/>
                <a:gd name="connsiteX5" fmla="*/ 9586155 w 9586155"/>
                <a:gd name="connsiteY5" fmla="*/ 271300 h 1642900"/>
                <a:gd name="connsiteX6" fmla="*/ 9586154 w 9586155"/>
                <a:gd name="connsiteY6" fmla="*/ 1634434 h 1642900"/>
                <a:gd name="connsiteX7" fmla="*/ 6249 w 9586155"/>
                <a:gd name="connsiteY7" fmla="*/ 1642900 h 1642900"/>
                <a:gd name="connsiteX8" fmla="*/ 401 w 9586155"/>
                <a:gd name="connsiteY8" fmla="*/ 601501 h 1642900"/>
                <a:gd name="connsiteX0" fmla="*/ 0 w 9586155"/>
                <a:gd name="connsiteY0" fmla="*/ 609897 h 1642828"/>
                <a:gd name="connsiteX1" fmla="*/ 1964244 w 9586155"/>
                <a:gd name="connsiteY1" fmla="*/ 846964 h 1642828"/>
                <a:gd name="connsiteX2" fmla="*/ 3718384 w 9586155"/>
                <a:gd name="connsiteY2" fmla="*/ 295 h 1642828"/>
                <a:gd name="connsiteX3" fmla="*/ 5790350 w 9586155"/>
                <a:gd name="connsiteY3" fmla="*/ 745365 h 1642828"/>
                <a:gd name="connsiteX4" fmla="*/ 7765039 w 9586155"/>
                <a:gd name="connsiteY4" fmla="*/ 1126362 h 1642828"/>
                <a:gd name="connsiteX5" fmla="*/ 9586155 w 9586155"/>
                <a:gd name="connsiteY5" fmla="*/ 271228 h 1642828"/>
                <a:gd name="connsiteX6" fmla="*/ 9586154 w 9586155"/>
                <a:gd name="connsiteY6" fmla="*/ 1634362 h 1642828"/>
                <a:gd name="connsiteX7" fmla="*/ 6249 w 9586155"/>
                <a:gd name="connsiteY7" fmla="*/ 1642828 h 1642828"/>
                <a:gd name="connsiteX8" fmla="*/ 401 w 9586155"/>
                <a:gd name="connsiteY8" fmla="*/ 601429 h 1642828"/>
                <a:gd name="connsiteX0" fmla="*/ 0 w 9586155"/>
                <a:gd name="connsiteY0" fmla="*/ 609968 h 1642899"/>
                <a:gd name="connsiteX1" fmla="*/ 1964244 w 9586155"/>
                <a:gd name="connsiteY1" fmla="*/ 847035 h 1642899"/>
                <a:gd name="connsiteX2" fmla="*/ 3837787 w 9586155"/>
                <a:gd name="connsiteY2" fmla="*/ 366 h 1642899"/>
                <a:gd name="connsiteX3" fmla="*/ 5790350 w 9586155"/>
                <a:gd name="connsiteY3" fmla="*/ 745436 h 1642899"/>
                <a:gd name="connsiteX4" fmla="*/ 7765039 w 9586155"/>
                <a:gd name="connsiteY4" fmla="*/ 1126433 h 1642899"/>
                <a:gd name="connsiteX5" fmla="*/ 9586155 w 9586155"/>
                <a:gd name="connsiteY5" fmla="*/ 271299 h 1642899"/>
                <a:gd name="connsiteX6" fmla="*/ 9586154 w 9586155"/>
                <a:gd name="connsiteY6" fmla="*/ 1634433 h 1642899"/>
                <a:gd name="connsiteX7" fmla="*/ 6249 w 9586155"/>
                <a:gd name="connsiteY7" fmla="*/ 1642899 h 1642899"/>
                <a:gd name="connsiteX8" fmla="*/ 401 w 9586155"/>
                <a:gd name="connsiteY8" fmla="*/ 601500 h 1642899"/>
                <a:gd name="connsiteX0" fmla="*/ 0 w 9586155"/>
                <a:gd name="connsiteY0" fmla="*/ 610684 h 1643615"/>
                <a:gd name="connsiteX1" fmla="*/ 1964244 w 9586155"/>
                <a:gd name="connsiteY1" fmla="*/ 923951 h 1643615"/>
                <a:gd name="connsiteX2" fmla="*/ 3837787 w 9586155"/>
                <a:gd name="connsiteY2" fmla="*/ 1082 h 1643615"/>
                <a:gd name="connsiteX3" fmla="*/ 5790350 w 9586155"/>
                <a:gd name="connsiteY3" fmla="*/ 746152 h 1643615"/>
                <a:gd name="connsiteX4" fmla="*/ 7765039 w 9586155"/>
                <a:gd name="connsiteY4" fmla="*/ 1127149 h 1643615"/>
                <a:gd name="connsiteX5" fmla="*/ 9586155 w 9586155"/>
                <a:gd name="connsiteY5" fmla="*/ 272015 h 1643615"/>
                <a:gd name="connsiteX6" fmla="*/ 9586154 w 9586155"/>
                <a:gd name="connsiteY6" fmla="*/ 1635149 h 1643615"/>
                <a:gd name="connsiteX7" fmla="*/ 6249 w 9586155"/>
                <a:gd name="connsiteY7" fmla="*/ 1643615 h 1643615"/>
                <a:gd name="connsiteX8" fmla="*/ 401 w 9586155"/>
                <a:gd name="connsiteY8" fmla="*/ 602216 h 1643615"/>
                <a:gd name="connsiteX0" fmla="*/ 0 w 9586155"/>
                <a:gd name="connsiteY0" fmla="*/ 610684 h 1643615"/>
                <a:gd name="connsiteX1" fmla="*/ 1964244 w 9586155"/>
                <a:gd name="connsiteY1" fmla="*/ 923951 h 1643615"/>
                <a:gd name="connsiteX2" fmla="*/ 3837787 w 9586155"/>
                <a:gd name="connsiteY2" fmla="*/ 1082 h 1643615"/>
                <a:gd name="connsiteX3" fmla="*/ 5790350 w 9586155"/>
                <a:gd name="connsiteY3" fmla="*/ 746152 h 1643615"/>
                <a:gd name="connsiteX4" fmla="*/ 7765039 w 9586155"/>
                <a:gd name="connsiteY4" fmla="*/ 1127149 h 1643615"/>
                <a:gd name="connsiteX5" fmla="*/ 9586155 w 9586155"/>
                <a:gd name="connsiteY5" fmla="*/ 272015 h 1643615"/>
                <a:gd name="connsiteX6" fmla="*/ 9586154 w 9586155"/>
                <a:gd name="connsiteY6" fmla="*/ 1635149 h 1643615"/>
                <a:gd name="connsiteX7" fmla="*/ 6249 w 9586155"/>
                <a:gd name="connsiteY7" fmla="*/ 1643615 h 1643615"/>
                <a:gd name="connsiteX8" fmla="*/ 401 w 9586155"/>
                <a:gd name="connsiteY8" fmla="*/ 602216 h 1643615"/>
                <a:gd name="connsiteX0" fmla="*/ 0 w 9586155"/>
                <a:gd name="connsiteY0" fmla="*/ 609824 h 1642755"/>
                <a:gd name="connsiteX1" fmla="*/ 1964244 w 9586155"/>
                <a:gd name="connsiteY1" fmla="*/ 923091 h 1642755"/>
                <a:gd name="connsiteX2" fmla="*/ 3837787 w 9586155"/>
                <a:gd name="connsiteY2" fmla="*/ 222 h 1642755"/>
                <a:gd name="connsiteX3" fmla="*/ 5790350 w 9586155"/>
                <a:gd name="connsiteY3" fmla="*/ 838425 h 1642755"/>
                <a:gd name="connsiteX4" fmla="*/ 7765039 w 9586155"/>
                <a:gd name="connsiteY4" fmla="*/ 1126289 h 1642755"/>
                <a:gd name="connsiteX5" fmla="*/ 9586155 w 9586155"/>
                <a:gd name="connsiteY5" fmla="*/ 271155 h 1642755"/>
                <a:gd name="connsiteX6" fmla="*/ 9586154 w 9586155"/>
                <a:gd name="connsiteY6" fmla="*/ 1634289 h 1642755"/>
                <a:gd name="connsiteX7" fmla="*/ 6249 w 9586155"/>
                <a:gd name="connsiteY7" fmla="*/ 1642755 h 1642755"/>
                <a:gd name="connsiteX8" fmla="*/ 401 w 9586155"/>
                <a:gd name="connsiteY8" fmla="*/ 601356 h 1642755"/>
                <a:gd name="connsiteX0" fmla="*/ 0 w 9586155"/>
                <a:gd name="connsiteY0" fmla="*/ 609791 h 1642722"/>
                <a:gd name="connsiteX1" fmla="*/ 1964244 w 9586155"/>
                <a:gd name="connsiteY1" fmla="*/ 923058 h 1642722"/>
                <a:gd name="connsiteX2" fmla="*/ 3837787 w 9586155"/>
                <a:gd name="connsiteY2" fmla="*/ 189 h 1642722"/>
                <a:gd name="connsiteX3" fmla="*/ 5790350 w 9586155"/>
                <a:gd name="connsiteY3" fmla="*/ 838392 h 1642722"/>
                <a:gd name="connsiteX4" fmla="*/ 7765039 w 9586155"/>
                <a:gd name="connsiteY4" fmla="*/ 1126256 h 1642722"/>
                <a:gd name="connsiteX5" fmla="*/ 9586155 w 9586155"/>
                <a:gd name="connsiteY5" fmla="*/ 271122 h 1642722"/>
                <a:gd name="connsiteX6" fmla="*/ 9586154 w 9586155"/>
                <a:gd name="connsiteY6" fmla="*/ 1634256 h 1642722"/>
                <a:gd name="connsiteX7" fmla="*/ 6249 w 9586155"/>
                <a:gd name="connsiteY7" fmla="*/ 1642722 h 1642722"/>
                <a:gd name="connsiteX8" fmla="*/ 401 w 9586155"/>
                <a:gd name="connsiteY8" fmla="*/ 601323 h 1642722"/>
                <a:gd name="connsiteX0" fmla="*/ 0 w 9612688"/>
                <a:gd name="connsiteY0" fmla="*/ 609791 h 1642722"/>
                <a:gd name="connsiteX1" fmla="*/ 1964244 w 9612688"/>
                <a:gd name="connsiteY1" fmla="*/ 923058 h 1642722"/>
                <a:gd name="connsiteX2" fmla="*/ 3837787 w 9612688"/>
                <a:gd name="connsiteY2" fmla="*/ 189 h 1642722"/>
                <a:gd name="connsiteX3" fmla="*/ 5790350 w 9612688"/>
                <a:gd name="connsiteY3" fmla="*/ 838392 h 1642722"/>
                <a:gd name="connsiteX4" fmla="*/ 7765039 w 9612688"/>
                <a:gd name="connsiteY4" fmla="*/ 1126256 h 1642722"/>
                <a:gd name="connsiteX5" fmla="*/ 9612688 w 9612688"/>
                <a:gd name="connsiteY5" fmla="*/ 25589 h 1642722"/>
                <a:gd name="connsiteX6" fmla="*/ 9586154 w 9612688"/>
                <a:gd name="connsiteY6" fmla="*/ 1634256 h 1642722"/>
                <a:gd name="connsiteX7" fmla="*/ 6249 w 9612688"/>
                <a:gd name="connsiteY7" fmla="*/ 1642722 h 1642722"/>
                <a:gd name="connsiteX8" fmla="*/ 401 w 9612688"/>
                <a:gd name="connsiteY8" fmla="*/ 601323 h 1642722"/>
                <a:gd name="connsiteX0" fmla="*/ 0 w 9612688"/>
                <a:gd name="connsiteY0" fmla="*/ 609791 h 1642722"/>
                <a:gd name="connsiteX1" fmla="*/ 1964244 w 9612688"/>
                <a:gd name="connsiteY1" fmla="*/ 923058 h 1642722"/>
                <a:gd name="connsiteX2" fmla="*/ 3837787 w 9612688"/>
                <a:gd name="connsiteY2" fmla="*/ 189 h 1642722"/>
                <a:gd name="connsiteX3" fmla="*/ 5790350 w 9612688"/>
                <a:gd name="connsiteY3" fmla="*/ 838392 h 1642722"/>
                <a:gd name="connsiteX4" fmla="*/ 7765039 w 9612688"/>
                <a:gd name="connsiteY4" fmla="*/ 1126256 h 1642722"/>
                <a:gd name="connsiteX5" fmla="*/ 9612688 w 9612688"/>
                <a:gd name="connsiteY5" fmla="*/ 25589 h 1642722"/>
                <a:gd name="connsiteX6" fmla="*/ 9586154 w 9612688"/>
                <a:gd name="connsiteY6" fmla="*/ 1634256 h 1642722"/>
                <a:gd name="connsiteX7" fmla="*/ 6249 w 9612688"/>
                <a:gd name="connsiteY7" fmla="*/ 1642722 h 1642722"/>
                <a:gd name="connsiteX0" fmla="*/ 0 w 9612688"/>
                <a:gd name="connsiteY0" fmla="*/ 609791 h 1634256"/>
                <a:gd name="connsiteX1" fmla="*/ 1964244 w 9612688"/>
                <a:gd name="connsiteY1" fmla="*/ 923058 h 1634256"/>
                <a:gd name="connsiteX2" fmla="*/ 3837787 w 9612688"/>
                <a:gd name="connsiteY2" fmla="*/ 189 h 1634256"/>
                <a:gd name="connsiteX3" fmla="*/ 5790350 w 9612688"/>
                <a:gd name="connsiteY3" fmla="*/ 838392 h 1634256"/>
                <a:gd name="connsiteX4" fmla="*/ 7765039 w 9612688"/>
                <a:gd name="connsiteY4" fmla="*/ 1126256 h 1634256"/>
                <a:gd name="connsiteX5" fmla="*/ 9612688 w 9612688"/>
                <a:gd name="connsiteY5" fmla="*/ 25589 h 1634256"/>
                <a:gd name="connsiteX6" fmla="*/ 9586154 w 9612688"/>
                <a:gd name="connsiteY6" fmla="*/ 1634256 h 1634256"/>
                <a:gd name="connsiteX0" fmla="*/ 0 w 9612688"/>
                <a:gd name="connsiteY0" fmla="*/ 609791 h 1156851"/>
                <a:gd name="connsiteX1" fmla="*/ 1964244 w 9612688"/>
                <a:gd name="connsiteY1" fmla="*/ 923058 h 1156851"/>
                <a:gd name="connsiteX2" fmla="*/ 3837787 w 9612688"/>
                <a:gd name="connsiteY2" fmla="*/ 189 h 1156851"/>
                <a:gd name="connsiteX3" fmla="*/ 5790350 w 9612688"/>
                <a:gd name="connsiteY3" fmla="*/ 838392 h 1156851"/>
                <a:gd name="connsiteX4" fmla="*/ 7765039 w 9612688"/>
                <a:gd name="connsiteY4" fmla="*/ 1126256 h 1156851"/>
                <a:gd name="connsiteX5" fmla="*/ 9612688 w 9612688"/>
                <a:gd name="connsiteY5" fmla="*/ 25589 h 1156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12688" h="1156851">
                  <a:moveTo>
                    <a:pt x="0" y="609791"/>
                  </a:moveTo>
                  <a:cubicBezTo>
                    <a:pt x="519666" y="1084630"/>
                    <a:pt x="1324614" y="973858"/>
                    <a:pt x="1964244" y="923058"/>
                  </a:cubicBezTo>
                  <a:cubicBezTo>
                    <a:pt x="2603874" y="872258"/>
                    <a:pt x="3200103" y="14300"/>
                    <a:pt x="3837787" y="189"/>
                  </a:cubicBezTo>
                  <a:cubicBezTo>
                    <a:pt x="4475471" y="-13922"/>
                    <a:pt x="5162341" y="769247"/>
                    <a:pt x="5790350" y="838392"/>
                  </a:cubicBezTo>
                  <a:cubicBezTo>
                    <a:pt x="6418359" y="907537"/>
                    <a:pt x="7127983" y="1261723"/>
                    <a:pt x="7765039" y="1126256"/>
                  </a:cubicBezTo>
                  <a:cubicBezTo>
                    <a:pt x="8402095" y="990789"/>
                    <a:pt x="9282635" y="-28033"/>
                    <a:pt x="9612688" y="25589"/>
                  </a:cubicBezTo>
                </a:path>
              </a:pathLst>
            </a:custGeom>
            <a:noFill/>
            <a:ln w="19050">
              <a:solidFill>
                <a:srgbClr val="FF7E79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</p:grpSp>
      <p:grpSp>
        <p:nvGrpSpPr>
          <p:cNvPr id="101" name="그룹 100">
            <a:extLst>
              <a:ext uri="{FF2B5EF4-FFF2-40B4-BE49-F238E27FC236}">
                <a16:creationId xmlns:a16="http://schemas.microsoft.com/office/drawing/2014/main" id="{DEE18D06-E0DB-C2FB-93E0-EF25A520C582}"/>
              </a:ext>
            </a:extLst>
          </p:cNvPr>
          <p:cNvGrpSpPr/>
          <p:nvPr/>
        </p:nvGrpSpPr>
        <p:grpSpPr>
          <a:xfrm>
            <a:off x="770814" y="2043693"/>
            <a:ext cx="6490671" cy="2394782"/>
            <a:chOff x="770814" y="3350667"/>
            <a:chExt cx="6490671" cy="2394782"/>
          </a:xfrm>
        </p:grpSpPr>
        <p:sp>
          <p:nvSpPr>
            <p:cNvPr id="94" name="직사각형 93">
              <a:extLst>
                <a:ext uri="{FF2B5EF4-FFF2-40B4-BE49-F238E27FC236}">
                  <a16:creationId xmlns:a16="http://schemas.microsoft.com/office/drawing/2014/main" id="{9CD41A62-AAF8-3329-2FA9-295893DD04B9}"/>
                </a:ext>
              </a:extLst>
            </p:cNvPr>
            <p:cNvSpPr/>
            <p:nvPr/>
          </p:nvSpPr>
          <p:spPr>
            <a:xfrm>
              <a:off x="873589" y="3350667"/>
              <a:ext cx="236303" cy="223808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95" name="직사각형 94">
              <a:extLst>
                <a:ext uri="{FF2B5EF4-FFF2-40B4-BE49-F238E27FC236}">
                  <a16:creationId xmlns:a16="http://schemas.microsoft.com/office/drawing/2014/main" id="{BA548CB8-E63C-50B9-F040-2AEA1E5488BE}"/>
                </a:ext>
              </a:extLst>
            </p:cNvPr>
            <p:cNvSpPr/>
            <p:nvPr/>
          </p:nvSpPr>
          <p:spPr>
            <a:xfrm rot="5400000">
              <a:off x="3772161" y="2256125"/>
              <a:ext cx="487977" cy="649067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</p:grpSp>
      <p:sp>
        <p:nvSpPr>
          <p:cNvPr id="2" name="모서리가 둥근 직사각형 268">
            <a:extLst>
              <a:ext uri="{FF2B5EF4-FFF2-40B4-BE49-F238E27FC236}">
                <a16:creationId xmlns:a16="http://schemas.microsoft.com/office/drawing/2014/main" id="{1A879E19-4115-E6D0-797C-43BDCA1BC26C}"/>
              </a:ext>
            </a:extLst>
          </p:cNvPr>
          <p:cNvSpPr/>
          <p:nvPr/>
        </p:nvSpPr>
        <p:spPr>
          <a:xfrm>
            <a:off x="58820" y="5098770"/>
            <a:ext cx="8903367" cy="1760200"/>
          </a:xfrm>
          <a:prstGeom prst="roundRect">
            <a:avLst>
              <a:gd name="adj" fmla="val 1663"/>
            </a:avLst>
          </a:prstGeom>
          <a:solidFill>
            <a:schemeClr val="bg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aphicFrame>
        <p:nvGraphicFramePr>
          <p:cNvPr id="88" name="표 3">
            <a:extLst>
              <a:ext uri="{FF2B5EF4-FFF2-40B4-BE49-F238E27FC236}">
                <a16:creationId xmlns:a16="http://schemas.microsoft.com/office/drawing/2014/main" id="{6E673D77-A7B5-C4F2-BB4A-6D80857EB57A}"/>
              </a:ext>
            </a:extLst>
          </p:cNvPr>
          <p:cNvGraphicFramePr>
            <a:graphicFrameLocks noGrp="1"/>
          </p:cNvGraphicFramePr>
          <p:nvPr/>
        </p:nvGraphicFramePr>
        <p:xfrm>
          <a:off x="316976" y="922095"/>
          <a:ext cx="8406845" cy="213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681369">
                  <a:extLst>
                    <a:ext uri="{9D8B030D-6E8A-4147-A177-3AD203B41FA5}">
                      <a16:colId xmlns:a16="http://schemas.microsoft.com/office/drawing/2014/main" val="3999106734"/>
                    </a:ext>
                  </a:extLst>
                </a:gridCol>
                <a:gridCol w="1681369">
                  <a:extLst>
                    <a:ext uri="{9D8B030D-6E8A-4147-A177-3AD203B41FA5}">
                      <a16:colId xmlns:a16="http://schemas.microsoft.com/office/drawing/2014/main" val="2204489821"/>
                    </a:ext>
                  </a:extLst>
                </a:gridCol>
                <a:gridCol w="1681369">
                  <a:extLst>
                    <a:ext uri="{9D8B030D-6E8A-4147-A177-3AD203B41FA5}">
                      <a16:colId xmlns:a16="http://schemas.microsoft.com/office/drawing/2014/main" val="3829473967"/>
                    </a:ext>
                  </a:extLst>
                </a:gridCol>
                <a:gridCol w="1681369">
                  <a:extLst>
                    <a:ext uri="{9D8B030D-6E8A-4147-A177-3AD203B41FA5}">
                      <a16:colId xmlns:a16="http://schemas.microsoft.com/office/drawing/2014/main" val="3517660192"/>
                    </a:ext>
                  </a:extLst>
                </a:gridCol>
                <a:gridCol w="1681369">
                  <a:extLst>
                    <a:ext uri="{9D8B030D-6E8A-4147-A177-3AD203B41FA5}">
                      <a16:colId xmlns:a16="http://schemas.microsoft.com/office/drawing/2014/main" val="4006723050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800" b="0" kern="120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국어</a:t>
                      </a:r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</a:rPr>
                        <a:t>영어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800" b="0" kern="120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수학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1">
                          <a:solidFill>
                            <a:schemeClr val="bg1"/>
                          </a:solidFill>
                        </a:rPr>
                        <a:t>사회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과학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</a:tbl>
          </a:graphicData>
        </a:graphic>
      </p:graphicFrame>
      <p:graphicFrame>
        <p:nvGraphicFramePr>
          <p:cNvPr id="37" name="표 3">
            <a:extLst>
              <a:ext uri="{FF2B5EF4-FFF2-40B4-BE49-F238E27FC236}">
                <a16:creationId xmlns:a16="http://schemas.microsoft.com/office/drawing/2014/main" id="{B03B24C0-5CF2-0FEE-3841-5B9FC3C1B680}"/>
              </a:ext>
            </a:extLst>
          </p:cNvPr>
          <p:cNvGraphicFramePr>
            <a:graphicFrameLocks noGrp="1"/>
          </p:cNvGraphicFramePr>
          <p:nvPr/>
        </p:nvGraphicFramePr>
        <p:xfrm>
          <a:off x="953118" y="1506287"/>
          <a:ext cx="7530655" cy="1981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06131">
                  <a:extLst>
                    <a:ext uri="{9D8B030D-6E8A-4147-A177-3AD203B41FA5}">
                      <a16:colId xmlns:a16="http://schemas.microsoft.com/office/drawing/2014/main" val="3999106734"/>
                    </a:ext>
                  </a:extLst>
                </a:gridCol>
                <a:gridCol w="1506131">
                  <a:extLst>
                    <a:ext uri="{9D8B030D-6E8A-4147-A177-3AD203B41FA5}">
                      <a16:colId xmlns:a16="http://schemas.microsoft.com/office/drawing/2014/main" val="3829473967"/>
                    </a:ext>
                  </a:extLst>
                </a:gridCol>
                <a:gridCol w="1506131">
                  <a:extLst>
                    <a:ext uri="{9D8B030D-6E8A-4147-A177-3AD203B41FA5}">
                      <a16:colId xmlns:a16="http://schemas.microsoft.com/office/drawing/2014/main" val="305501059"/>
                    </a:ext>
                  </a:extLst>
                </a:gridCol>
                <a:gridCol w="1506131">
                  <a:extLst>
                    <a:ext uri="{9D8B030D-6E8A-4147-A177-3AD203B41FA5}">
                      <a16:colId xmlns:a16="http://schemas.microsoft.com/office/drawing/2014/main" val="3517660192"/>
                    </a:ext>
                  </a:extLst>
                </a:gridCol>
                <a:gridCol w="1506131">
                  <a:extLst>
                    <a:ext uri="{9D8B030D-6E8A-4147-A177-3AD203B41FA5}">
                      <a16:colId xmlns:a16="http://schemas.microsoft.com/office/drawing/2014/main" val="4006723050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700" b="1" kern="120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전체</a:t>
                      </a:r>
                      <a:r>
                        <a:rPr lang="en-US" altLang="ko-KR" sz="700" b="1" kern="120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(31)</a:t>
                      </a:r>
                      <a:endParaRPr lang="ko-KR" altLang="en-US" sz="700" b="1" kern="120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700" b="0" kern="120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생활과 윤리</a:t>
                      </a:r>
                      <a:r>
                        <a:rPr lang="en-US" altLang="ko-KR" sz="700" b="0" kern="120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(20)</a:t>
                      </a:r>
                      <a:endParaRPr lang="ko-KR" altLang="en-US" sz="700" b="0" kern="1200">
                        <a:solidFill>
                          <a:schemeClr val="bg1">
                            <a:lumMod val="50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사회문화</a:t>
                      </a:r>
                      <a:r>
                        <a:rPr lang="en-US" altLang="ko-KR" sz="700" b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(18)</a:t>
                      </a:r>
                      <a:endParaRPr lang="ko-KR" altLang="en-US" sz="700" b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한국지리</a:t>
                      </a:r>
                      <a:r>
                        <a:rPr lang="en-US" altLang="ko-KR" sz="700" b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(8)</a:t>
                      </a:r>
                      <a:endParaRPr lang="ko-KR" altLang="en-US" sz="700" b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세계지리</a:t>
                      </a:r>
                      <a:r>
                        <a:rPr lang="en-US" altLang="ko-KR" sz="700" b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(3)</a:t>
                      </a:r>
                      <a:endParaRPr lang="ko-KR" altLang="en-US" sz="700" b="0">
                        <a:solidFill>
                          <a:schemeClr val="bg1">
                            <a:lumMod val="50000"/>
                          </a:schemeClr>
                        </a:solidFill>
                      </a:endParaRP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</a:tbl>
          </a:graphicData>
        </a:graphic>
      </p:graphicFrame>
      <p:sp>
        <p:nvSpPr>
          <p:cNvPr id="38" name="TextBox 37">
            <a:extLst>
              <a:ext uri="{FF2B5EF4-FFF2-40B4-BE49-F238E27FC236}">
                <a16:creationId xmlns:a16="http://schemas.microsoft.com/office/drawing/2014/main" id="{CC8582BC-8D52-80FA-A20D-7BDD4937BC2F}"/>
              </a:ext>
            </a:extLst>
          </p:cNvPr>
          <p:cNvSpPr txBox="1"/>
          <p:nvPr/>
        </p:nvSpPr>
        <p:spPr>
          <a:xfrm>
            <a:off x="686694" y="2102793"/>
            <a:ext cx="205184" cy="2462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>
                <a:solidFill>
                  <a:prstClr val="black"/>
                </a:solidFill>
              </a:rPr>
              <a:t>매우</a:t>
            </a:r>
            <a:endParaRPr kumimoji="1" lang="en-US" altLang="x-none" sz="800">
              <a:solidFill>
                <a:prstClr val="black"/>
              </a:solidFill>
            </a:endParaRPr>
          </a:p>
          <a:p>
            <a:r>
              <a:rPr kumimoji="1" lang="x-none" altLang="en-US" sz="800">
                <a:solidFill>
                  <a:prstClr val="black"/>
                </a:solidFill>
              </a:rPr>
              <a:t>우수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650613BE-A380-B12B-3EB1-9C6B216C9384}"/>
              </a:ext>
            </a:extLst>
          </p:cNvPr>
          <p:cNvSpPr txBox="1"/>
          <p:nvPr/>
        </p:nvSpPr>
        <p:spPr>
          <a:xfrm>
            <a:off x="677131" y="2545579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>
                <a:solidFill>
                  <a:prstClr val="black"/>
                </a:solidFill>
              </a:rPr>
              <a:t>우수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F18D1917-FD98-0046-7544-E82E3568AEF4}"/>
              </a:ext>
            </a:extLst>
          </p:cNvPr>
          <p:cNvSpPr txBox="1"/>
          <p:nvPr/>
        </p:nvSpPr>
        <p:spPr>
          <a:xfrm>
            <a:off x="677131" y="2892687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>
                <a:solidFill>
                  <a:prstClr val="black"/>
                </a:solidFill>
              </a:rPr>
              <a:t>보통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F0389783-CEB1-B9E5-8B69-FCF63E3A0DFC}"/>
              </a:ext>
            </a:extLst>
          </p:cNvPr>
          <p:cNvSpPr txBox="1"/>
          <p:nvPr/>
        </p:nvSpPr>
        <p:spPr>
          <a:xfrm>
            <a:off x="677131" y="3174337"/>
            <a:ext cx="205184" cy="2462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>
                <a:solidFill>
                  <a:prstClr val="black"/>
                </a:solidFill>
              </a:rPr>
              <a:t>다소</a:t>
            </a:r>
            <a:endParaRPr kumimoji="1" lang="en-US" altLang="ko-KR" sz="800">
              <a:solidFill>
                <a:prstClr val="black"/>
              </a:solidFill>
            </a:endParaRPr>
          </a:p>
          <a:p>
            <a:r>
              <a:rPr kumimoji="1" lang="x-none" altLang="en-US" sz="800">
                <a:solidFill>
                  <a:prstClr val="black"/>
                </a:solidFill>
              </a:rPr>
              <a:t>미흡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A79F9CEC-0E40-C757-8C3D-5612F993B714}"/>
              </a:ext>
            </a:extLst>
          </p:cNvPr>
          <p:cNvSpPr txBox="1"/>
          <p:nvPr/>
        </p:nvSpPr>
        <p:spPr>
          <a:xfrm>
            <a:off x="668405" y="3602736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>
                <a:solidFill>
                  <a:prstClr val="black"/>
                </a:solidFill>
              </a:rPr>
              <a:t>미흡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6E7BE838-CCE0-D190-1237-57DE682CBC05}"/>
              </a:ext>
            </a:extLst>
          </p:cNvPr>
          <p:cNvSpPr txBox="1"/>
          <p:nvPr/>
        </p:nvSpPr>
        <p:spPr>
          <a:xfrm>
            <a:off x="4016149" y="4158671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5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FA592ECB-E543-02D7-551D-EF37FDB0007D}"/>
              </a:ext>
            </a:extLst>
          </p:cNvPr>
          <p:cNvSpPr txBox="1"/>
          <p:nvPr/>
        </p:nvSpPr>
        <p:spPr>
          <a:xfrm>
            <a:off x="5282931" y="4158671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6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B522780D-E924-C2A8-FC89-41F9D9280993}"/>
              </a:ext>
            </a:extLst>
          </p:cNvPr>
          <p:cNvSpPr txBox="1"/>
          <p:nvPr/>
        </p:nvSpPr>
        <p:spPr>
          <a:xfrm>
            <a:off x="6490671" y="4143283"/>
            <a:ext cx="182742" cy="138499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900" b="1">
                <a:solidFill>
                  <a:prstClr val="black"/>
                </a:solidFill>
              </a:rPr>
              <a:t>7</a:t>
            </a:r>
            <a:r>
              <a:rPr kumimoji="1" lang="ko-KR" altLang="en-US" sz="900" b="1">
                <a:solidFill>
                  <a:prstClr val="black"/>
                </a:solidFill>
              </a:rPr>
              <a:t>월</a:t>
            </a:r>
            <a:endParaRPr kumimoji="1" lang="x-none" altLang="en-US" sz="900" b="1">
              <a:solidFill>
                <a:prstClr val="black"/>
              </a:solidFill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AE76FB7-BCC0-41A0-B880-7D6344744DC9}"/>
              </a:ext>
            </a:extLst>
          </p:cNvPr>
          <p:cNvSpPr txBox="1"/>
          <p:nvPr/>
        </p:nvSpPr>
        <p:spPr>
          <a:xfrm>
            <a:off x="1629979" y="4158671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3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07237755-CDB5-562B-115F-8C857C49A79F}"/>
              </a:ext>
            </a:extLst>
          </p:cNvPr>
          <p:cNvSpPr txBox="1"/>
          <p:nvPr/>
        </p:nvSpPr>
        <p:spPr>
          <a:xfrm>
            <a:off x="2808279" y="4158671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4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cxnSp>
        <p:nvCxnSpPr>
          <p:cNvPr id="52" name="직선 연결선[R] 51">
            <a:extLst>
              <a:ext uri="{FF2B5EF4-FFF2-40B4-BE49-F238E27FC236}">
                <a16:creationId xmlns:a16="http://schemas.microsoft.com/office/drawing/2014/main" id="{09F2814F-1F13-C0CC-4F47-B8EA66E9F836}"/>
              </a:ext>
            </a:extLst>
          </p:cNvPr>
          <p:cNvCxnSpPr/>
          <p:nvPr/>
        </p:nvCxnSpPr>
        <p:spPr>
          <a:xfrm>
            <a:off x="6264582" y="1997626"/>
            <a:ext cx="0" cy="202550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6" name="그룹 55">
            <a:extLst>
              <a:ext uri="{FF2B5EF4-FFF2-40B4-BE49-F238E27FC236}">
                <a16:creationId xmlns:a16="http://schemas.microsoft.com/office/drawing/2014/main" id="{39C122FB-929D-FAD4-A420-5487AF4C6FEA}"/>
              </a:ext>
            </a:extLst>
          </p:cNvPr>
          <p:cNvGrpSpPr/>
          <p:nvPr/>
        </p:nvGrpSpPr>
        <p:grpSpPr>
          <a:xfrm>
            <a:off x="7174188" y="1841195"/>
            <a:ext cx="377036" cy="76944"/>
            <a:chOff x="7489230" y="1341271"/>
            <a:chExt cx="377036" cy="76944"/>
          </a:xfrm>
        </p:grpSpPr>
        <p:sp>
          <p:nvSpPr>
            <p:cNvPr id="57" name="TextBox 53">
              <a:extLst>
                <a:ext uri="{FF2B5EF4-FFF2-40B4-BE49-F238E27FC236}">
                  <a16:creationId xmlns:a16="http://schemas.microsoft.com/office/drawing/2014/main" id="{5995B8EB-A873-7949-E55F-7AB1DA3D6940}"/>
                </a:ext>
              </a:extLst>
            </p:cNvPr>
            <p:cNvSpPr txBox="1"/>
            <p:nvPr/>
          </p:nvSpPr>
          <p:spPr>
            <a:xfrm>
              <a:off x="7595358" y="1341271"/>
              <a:ext cx="270908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altLang="ko-KR" sz="500"/>
                <a:t>3</a:t>
              </a:r>
              <a:r>
                <a:rPr lang="ko-KR" altLang="en-US" sz="500"/>
                <a:t>학년 </a:t>
              </a:r>
              <a:r>
                <a:rPr lang="en-US" altLang="ko-KR" sz="500"/>
                <a:t>1</a:t>
              </a:r>
              <a:r>
                <a:rPr lang="ko-KR" altLang="en-US" sz="500"/>
                <a:t>반</a:t>
              </a:r>
              <a:endParaRPr lang="en-US" altLang="ko-KR" sz="500"/>
            </a:p>
          </p:txBody>
        </p:sp>
        <p:sp>
          <p:nvSpPr>
            <p:cNvPr id="58" name="직사각형 57">
              <a:extLst>
                <a:ext uri="{FF2B5EF4-FFF2-40B4-BE49-F238E27FC236}">
                  <a16:creationId xmlns:a16="http://schemas.microsoft.com/office/drawing/2014/main" id="{498492EC-4B57-2379-164A-D6E2DC371BC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489230" y="1343743"/>
              <a:ext cx="72787" cy="720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</p:grpSp>
      <p:grpSp>
        <p:nvGrpSpPr>
          <p:cNvPr id="59" name="그룹 58">
            <a:extLst>
              <a:ext uri="{FF2B5EF4-FFF2-40B4-BE49-F238E27FC236}">
                <a16:creationId xmlns:a16="http://schemas.microsoft.com/office/drawing/2014/main" id="{60C4E8F9-B8C7-EEB5-EA19-288EABF2A17F}"/>
              </a:ext>
            </a:extLst>
          </p:cNvPr>
          <p:cNvGrpSpPr/>
          <p:nvPr/>
        </p:nvGrpSpPr>
        <p:grpSpPr>
          <a:xfrm>
            <a:off x="7757840" y="1830207"/>
            <a:ext cx="397095" cy="76944"/>
            <a:chOff x="8060048" y="1341271"/>
            <a:chExt cx="397095" cy="76944"/>
          </a:xfrm>
        </p:grpSpPr>
        <p:sp>
          <p:nvSpPr>
            <p:cNvPr id="60" name="TextBox 53">
              <a:extLst>
                <a:ext uri="{FF2B5EF4-FFF2-40B4-BE49-F238E27FC236}">
                  <a16:creationId xmlns:a16="http://schemas.microsoft.com/office/drawing/2014/main" id="{7EE48262-F9ED-B491-D3C2-368CCCDC3D91}"/>
                </a:ext>
              </a:extLst>
            </p:cNvPr>
            <p:cNvSpPr txBox="1"/>
            <p:nvPr/>
          </p:nvSpPr>
          <p:spPr>
            <a:xfrm>
              <a:off x="8178220" y="1341271"/>
              <a:ext cx="27892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/>
                <a:t>과목 평균</a:t>
              </a:r>
              <a:endParaRPr lang="en-US" altLang="ko-KR" sz="500"/>
            </a:p>
          </p:txBody>
        </p:sp>
        <p:cxnSp>
          <p:nvCxnSpPr>
            <p:cNvPr id="61" name="직선 연결선[R] 60">
              <a:extLst>
                <a:ext uri="{FF2B5EF4-FFF2-40B4-BE49-F238E27FC236}">
                  <a16:creationId xmlns:a16="http://schemas.microsoft.com/office/drawing/2014/main" id="{632B01CF-DED5-BB22-B8BC-D48E6E2553E1}"/>
                </a:ext>
              </a:extLst>
            </p:cNvPr>
            <p:cNvCxnSpPr>
              <a:cxnSpLocks/>
            </p:cNvCxnSpPr>
            <p:nvPr/>
          </p:nvCxnSpPr>
          <p:spPr>
            <a:xfrm>
              <a:off x="8060048" y="1379743"/>
              <a:ext cx="72000" cy="0"/>
            </a:xfrm>
            <a:prstGeom prst="line">
              <a:avLst/>
            </a:prstGeom>
            <a:ln w="12700">
              <a:solidFill>
                <a:srgbClr val="FF7E79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2" name="TextBox 61">
            <a:extLst>
              <a:ext uri="{FF2B5EF4-FFF2-40B4-BE49-F238E27FC236}">
                <a16:creationId xmlns:a16="http://schemas.microsoft.com/office/drawing/2014/main" id="{EACD54F8-DDDB-03C3-361F-2D98480FF2C2}"/>
              </a:ext>
            </a:extLst>
          </p:cNvPr>
          <p:cNvSpPr txBox="1"/>
          <p:nvPr/>
        </p:nvSpPr>
        <p:spPr>
          <a:xfrm>
            <a:off x="415150" y="660812"/>
            <a:ext cx="865622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x-none"/>
            </a:defPPr>
            <a:lvl1pPr>
              <a:defRPr sz="800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x-none" altLang="en-US"/>
              <a:t>과목별 리포트 보기</a:t>
            </a:r>
            <a:endParaRPr lang="en-US" altLang="ko-KR"/>
          </a:p>
        </p:txBody>
      </p:sp>
      <p:cxnSp>
        <p:nvCxnSpPr>
          <p:cNvPr id="63" name="직선 연결선[R] 93">
            <a:extLst>
              <a:ext uri="{FF2B5EF4-FFF2-40B4-BE49-F238E27FC236}">
                <a16:creationId xmlns:a16="http://schemas.microsoft.com/office/drawing/2014/main" id="{7E9CEE8F-3BAC-E9EB-8B7C-20AA2A64B0B7}"/>
              </a:ext>
            </a:extLst>
          </p:cNvPr>
          <p:cNvCxnSpPr>
            <a:cxnSpLocks/>
          </p:cNvCxnSpPr>
          <p:nvPr/>
        </p:nvCxnSpPr>
        <p:spPr>
          <a:xfrm>
            <a:off x="431841" y="887913"/>
            <a:ext cx="829198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9" name="그룹 68">
            <a:extLst>
              <a:ext uri="{FF2B5EF4-FFF2-40B4-BE49-F238E27FC236}">
                <a16:creationId xmlns:a16="http://schemas.microsoft.com/office/drawing/2014/main" id="{274C844B-2B93-7C67-E4AB-3676F2738089}"/>
              </a:ext>
            </a:extLst>
          </p:cNvPr>
          <p:cNvGrpSpPr/>
          <p:nvPr/>
        </p:nvGrpSpPr>
        <p:grpSpPr>
          <a:xfrm>
            <a:off x="18967" y="91559"/>
            <a:ext cx="8920716" cy="574701"/>
            <a:chOff x="47847" y="6252735"/>
            <a:chExt cx="8920716" cy="574701"/>
          </a:xfrm>
        </p:grpSpPr>
        <p:sp>
          <p:nvSpPr>
            <p:cNvPr id="70" name="직사각형 69">
              <a:extLst>
                <a:ext uri="{FF2B5EF4-FFF2-40B4-BE49-F238E27FC236}">
                  <a16:creationId xmlns:a16="http://schemas.microsoft.com/office/drawing/2014/main" id="{24420EF1-8624-7A5C-0134-9482DE31BB20}"/>
                </a:ext>
              </a:extLst>
            </p:cNvPr>
            <p:cNvSpPr/>
            <p:nvPr/>
          </p:nvSpPr>
          <p:spPr>
            <a:xfrm>
              <a:off x="47847" y="6252735"/>
              <a:ext cx="8920716" cy="57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71" name="Cutout">
              <a:extLst>
                <a:ext uri="{FF2B5EF4-FFF2-40B4-BE49-F238E27FC236}">
                  <a16:creationId xmlns:a16="http://schemas.microsoft.com/office/drawing/2014/main" id="{29602CAA-5D49-CAD6-9C4C-FC71DCC0A0CC}"/>
                </a:ext>
              </a:extLst>
            </p:cNvPr>
            <p:cNvGrpSpPr/>
            <p:nvPr/>
          </p:nvGrpSpPr>
          <p:grpSpPr>
            <a:xfrm rot="5400000">
              <a:off x="4374251" y="2142592"/>
              <a:ext cx="277000" cy="8846971"/>
              <a:chOff x="6402388" y="1584325"/>
              <a:chExt cx="239713" cy="933450"/>
            </a:xfrm>
            <a:solidFill>
              <a:srgbClr val="FFFFFF"/>
            </a:solidFill>
          </p:grpSpPr>
          <p:sp>
            <p:nvSpPr>
              <p:cNvPr id="72" name="Fill">
                <a:extLst>
                  <a:ext uri="{FF2B5EF4-FFF2-40B4-BE49-F238E27FC236}">
                    <a16:creationId xmlns:a16="http://schemas.microsoft.com/office/drawing/2014/main" id="{8BF39226-4E20-0129-B894-985EAACD86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2388" y="1584325"/>
                <a:ext cx="239713" cy="933450"/>
              </a:xfrm>
              <a:custGeom>
                <a:avLst/>
                <a:gdLst>
                  <a:gd name="T0" fmla="*/ 74 w 151"/>
                  <a:gd name="T1" fmla="*/ 588 h 588"/>
                  <a:gd name="T2" fmla="*/ 151 w 151"/>
                  <a:gd name="T3" fmla="*/ 518 h 588"/>
                  <a:gd name="T4" fmla="*/ 74 w 151"/>
                  <a:gd name="T5" fmla="*/ 441 h 588"/>
                  <a:gd name="T6" fmla="*/ 151 w 151"/>
                  <a:gd name="T7" fmla="*/ 375 h 588"/>
                  <a:gd name="T8" fmla="*/ 74 w 151"/>
                  <a:gd name="T9" fmla="*/ 294 h 588"/>
                  <a:gd name="T10" fmla="*/ 151 w 151"/>
                  <a:gd name="T11" fmla="*/ 231 h 588"/>
                  <a:gd name="T12" fmla="*/ 74 w 151"/>
                  <a:gd name="T13" fmla="*/ 147 h 588"/>
                  <a:gd name="T14" fmla="*/ 151 w 151"/>
                  <a:gd name="T15" fmla="*/ 88 h 588"/>
                  <a:gd name="T16" fmla="*/ 74 w 151"/>
                  <a:gd name="T17" fmla="*/ 0 h 588"/>
                  <a:gd name="T18" fmla="*/ 0 w 151"/>
                  <a:gd name="T19" fmla="*/ 0 h 588"/>
                  <a:gd name="T20" fmla="*/ 78 w 151"/>
                  <a:gd name="T21" fmla="*/ 88 h 588"/>
                  <a:gd name="T22" fmla="*/ 0 w 151"/>
                  <a:gd name="T23" fmla="*/ 147 h 588"/>
                  <a:gd name="T24" fmla="*/ 78 w 151"/>
                  <a:gd name="T25" fmla="*/ 231 h 588"/>
                  <a:gd name="T26" fmla="*/ 0 w 151"/>
                  <a:gd name="T27" fmla="*/ 294 h 588"/>
                  <a:gd name="T28" fmla="*/ 78 w 151"/>
                  <a:gd name="T29" fmla="*/ 375 h 588"/>
                  <a:gd name="T30" fmla="*/ 0 w 151"/>
                  <a:gd name="T31" fmla="*/ 441 h 588"/>
                  <a:gd name="T32" fmla="*/ 78 w 151"/>
                  <a:gd name="T33" fmla="*/ 518 h 588"/>
                  <a:gd name="T34" fmla="*/ 0 w 151"/>
                  <a:gd name="T35" fmla="*/ 588 h 588"/>
                  <a:gd name="T36" fmla="*/ 74 w 151"/>
                  <a:gd name="T3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1" h="588">
                    <a:moveTo>
                      <a:pt x="74" y="588"/>
                    </a:moveTo>
                    <a:lnTo>
                      <a:pt x="151" y="518"/>
                    </a:lnTo>
                    <a:lnTo>
                      <a:pt x="74" y="441"/>
                    </a:lnTo>
                    <a:lnTo>
                      <a:pt x="151" y="375"/>
                    </a:lnTo>
                    <a:lnTo>
                      <a:pt x="74" y="294"/>
                    </a:lnTo>
                    <a:lnTo>
                      <a:pt x="151" y="231"/>
                    </a:lnTo>
                    <a:lnTo>
                      <a:pt x="74" y="147"/>
                    </a:lnTo>
                    <a:lnTo>
                      <a:pt x="151" y="88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78" y="88"/>
                    </a:lnTo>
                    <a:lnTo>
                      <a:pt x="0" y="147"/>
                    </a:lnTo>
                    <a:lnTo>
                      <a:pt x="78" y="231"/>
                    </a:lnTo>
                    <a:lnTo>
                      <a:pt x="0" y="294"/>
                    </a:lnTo>
                    <a:lnTo>
                      <a:pt x="78" y="375"/>
                    </a:lnTo>
                    <a:lnTo>
                      <a:pt x="0" y="441"/>
                    </a:lnTo>
                    <a:lnTo>
                      <a:pt x="78" y="518"/>
                    </a:lnTo>
                    <a:lnTo>
                      <a:pt x="0" y="588"/>
                    </a:lnTo>
                    <a:lnTo>
                      <a:pt x="74" y="588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73" name="Border">
                <a:extLst>
                  <a:ext uri="{FF2B5EF4-FFF2-40B4-BE49-F238E27FC236}">
                    <a16:creationId xmlns:a16="http://schemas.microsoft.com/office/drawing/2014/main" id="{CD6EF7D6-9922-5BB7-6585-9FB0F85B7AD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02388" y="1584325"/>
                <a:ext cx="239713" cy="933450"/>
              </a:xfrm>
              <a:custGeom>
                <a:avLst/>
                <a:gdLst>
                  <a:gd name="T0" fmla="*/ 0 w 909"/>
                  <a:gd name="T1" fmla="*/ 0 h 3585"/>
                  <a:gd name="T2" fmla="*/ 467 w 909"/>
                  <a:gd name="T3" fmla="*/ 535 h 3585"/>
                  <a:gd name="T4" fmla="*/ 0 w 909"/>
                  <a:gd name="T5" fmla="*/ 896 h 3585"/>
                  <a:gd name="T6" fmla="*/ 467 w 909"/>
                  <a:gd name="T7" fmla="*/ 1409 h 3585"/>
                  <a:gd name="T8" fmla="*/ 0 w 909"/>
                  <a:gd name="T9" fmla="*/ 1793 h 3585"/>
                  <a:gd name="T10" fmla="*/ 467 w 909"/>
                  <a:gd name="T11" fmla="*/ 2284 h 3585"/>
                  <a:gd name="T12" fmla="*/ 0 w 909"/>
                  <a:gd name="T13" fmla="*/ 2689 h 3585"/>
                  <a:gd name="T14" fmla="*/ 467 w 909"/>
                  <a:gd name="T15" fmla="*/ 3158 h 3585"/>
                  <a:gd name="T16" fmla="*/ 0 w 909"/>
                  <a:gd name="T17" fmla="*/ 3585 h 3585"/>
                  <a:gd name="T18" fmla="*/ 442 w 909"/>
                  <a:gd name="T19" fmla="*/ 3585 h 3585"/>
                  <a:gd name="T20" fmla="*/ 909 w 909"/>
                  <a:gd name="T21" fmla="*/ 3158 h 3585"/>
                  <a:gd name="T22" fmla="*/ 442 w 909"/>
                  <a:gd name="T23" fmla="*/ 2689 h 3585"/>
                  <a:gd name="T24" fmla="*/ 909 w 909"/>
                  <a:gd name="T25" fmla="*/ 2284 h 3585"/>
                  <a:gd name="T26" fmla="*/ 442 w 909"/>
                  <a:gd name="T27" fmla="*/ 1793 h 3585"/>
                  <a:gd name="T28" fmla="*/ 909 w 909"/>
                  <a:gd name="T29" fmla="*/ 1409 h 3585"/>
                  <a:gd name="T30" fmla="*/ 442 w 909"/>
                  <a:gd name="T31" fmla="*/ 896 h 3585"/>
                  <a:gd name="T32" fmla="*/ 909 w 909"/>
                  <a:gd name="T33" fmla="*/ 535 h 3585"/>
                  <a:gd name="T34" fmla="*/ 442 w 909"/>
                  <a:gd name="T35" fmla="*/ 0 h 3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9" h="3585">
                    <a:moveTo>
                      <a:pt x="0" y="0"/>
                    </a:moveTo>
                    <a:lnTo>
                      <a:pt x="467" y="535"/>
                    </a:lnTo>
                    <a:lnTo>
                      <a:pt x="0" y="896"/>
                    </a:lnTo>
                    <a:lnTo>
                      <a:pt x="467" y="1409"/>
                    </a:lnTo>
                    <a:lnTo>
                      <a:pt x="0" y="1793"/>
                    </a:lnTo>
                    <a:lnTo>
                      <a:pt x="467" y="2284"/>
                    </a:lnTo>
                    <a:lnTo>
                      <a:pt x="0" y="2689"/>
                    </a:lnTo>
                    <a:lnTo>
                      <a:pt x="467" y="3158"/>
                    </a:lnTo>
                    <a:lnTo>
                      <a:pt x="0" y="3585"/>
                    </a:lnTo>
                    <a:moveTo>
                      <a:pt x="442" y="3585"/>
                    </a:moveTo>
                    <a:lnTo>
                      <a:pt x="909" y="3158"/>
                    </a:lnTo>
                    <a:lnTo>
                      <a:pt x="442" y="2689"/>
                    </a:lnTo>
                    <a:lnTo>
                      <a:pt x="909" y="2284"/>
                    </a:lnTo>
                    <a:lnTo>
                      <a:pt x="442" y="1793"/>
                    </a:lnTo>
                    <a:lnTo>
                      <a:pt x="909" y="1409"/>
                    </a:lnTo>
                    <a:lnTo>
                      <a:pt x="442" y="896"/>
                    </a:lnTo>
                    <a:lnTo>
                      <a:pt x="909" y="535"/>
                    </a:lnTo>
                    <a:lnTo>
                      <a:pt x="442" y="0"/>
                    </a:lnTo>
                  </a:path>
                </a:pathLst>
              </a:custGeom>
              <a:noFill/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graphicFrame>
        <p:nvGraphicFramePr>
          <p:cNvPr id="74" name="표 73">
            <a:extLst>
              <a:ext uri="{FF2B5EF4-FFF2-40B4-BE49-F238E27FC236}">
                <a16:creationId xmlns:a16="http://schemas.microsoft.com/office/drawing/2014/main" id="{6E2E768C-BBC7-E064-536D-B96C17E17B8D}"/>
              </a:ext>
            </a:extLst>
          </p:cNvPr>
          <p:cNvGraphicFramePr>
            <a:graphicFrameLocks noGrp="1"/>
          </p:cNvGraphicFramePr>
          <p:nvPr/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리포트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TEA-AIR-SYN-008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담임교사</a:t>
                      </a:r>
                      <a:r>
                        <a:rPr lang="en-US" altLang="ko-KR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</a:t>
                      </a:r>
                      <a:r>
                        <a:rPr lang="ko-KR" altLang="en-US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ko-KR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</a:t>
                      </a:r>
                      <a:r>
                        <a:rPr lang="ko-KR" altLang="en-US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  <a:r>
                        <a:rPr lang="en-US" altLang="ko-KR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종합리포트</a:t>
                      </a:r>
                      <a:r>
                        <a:rPr lang="en-US" altLang="ko-KR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(2/3)_</a:t>
                      </a:r>
                      <a:r>
                        <a:rPr lang="ko-KR" altLang="en-US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데이터 없음</a:t>
                      </a:r>
                      <a:endParaRPr lang="ko-KR" altLang="en-US" b="0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00" name="Rounded Rectangle 99">
            <a:extLst>
              <a:ext uri="{FF2B5EF4-FFF2-40B4-BE49-F238E27FC236}">
                <a16:creationId xmlns:a16="http://schemas.microsoft.com/office/drawing/2014/main" id="{EABDB09C-B1E8-6967-4939-3CFB1447482A}"/>
              </a:ext>
            </a:extLst>
          </p:cNvPr>
          <p:cNvSpPr/>
          <p:nvPr/>
        </p:nvSpPr>
        <p:spPr>
          <a:xfrm>
            <a:off x="6376260" y="2003847"/>
            <a:ext cx="499988" cy="132245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x-none" sz="500">
                <a:solidFill>
                  <a:schemeClr val="bg1">
                    <a:lumMod val="65000"/>
                  </a:schemeClr>
                </a:solidFill>
              </a:rPr>
              <a:t>생활과 윤리</a:t>
            </a:r>
          </a:p>
        </p:txBody>
      </p:sp>
      <p:sp>
        <p:nvSpPr>
          <p:cNvPr id="121" name="Rounded Rectangle 120">
            <a:extLst>
              <a:ext uri="{FF2B5EF4-FFF2-40B4-BE49-F238E27FC236}">
                <a16:creationId xmlns:a16="http://schemas.microsoft.com/office/drawing/2014/main" id="{D3255D19-111B-9F0F-E679-E9D7963ADCE4}"/>
              </a:ext>
            </a:extLst>
          </p:cNvPr>
          <p:cNvSpPr/>
          <p:nvPr/>
        </p:nvSpPr>
        <p:spPr>
          <a:xfrm>
            <a:off x="6376260" y="2202291"/>
            <a:ext cx="499988" cy="132245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x-none" sz="500">
                <a:solidFill>
                  <a:schemeClr val="bg1">
                    <a:lumMod val="65000"/>
                  </a:schemeClr>
                </a:solidFill>
              </a:rPr>
              <a:t>사회문화</a:t>
            </a:r>
          </a:p>
        </p:txBody>
      </p:sp>
      <p:sp>
        <p:nvSpPr>
          <p:cNvPr id="122" name="Rounded Rectangle 121">
            <a:extLst>
              <a:ext uri="{FF2B5EF4-FFF2-40B4-BE49-F238E27FC236}">
                <a16:creationId xmlns:a16="http://schemas.microsoft.com/office/drawing/2014/main" id="{DD28CE77-F3A7-0BB0-0A46-DB825FD2E543}"/>
              </a:ext>
            </a:extLst>
          </p:cNvPr>
          <p:cNvSpPr/>
          <p:nvPr/>
        </p:nvSpPr>
        <p:spPr>
          <a:xfrm>
            <a:off x="6376260" y="2357933"/>
            <a:ext cx="499988" cy="132245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x-none" sz="500">
                <a:solidFill>
                  <a:schemeClr val="bg1">
                    <a:lumMod val="65000"/>
                  </a:schemeClr>
                </a:solidFill>
              </a:rPr>
              <a:t>한국지리</a:t>
            </a:r>
          </a:p>
        </p:txBody>
      </p:sp>
      <p:sp>
        <p:nvSpPr>
          <p:cNvPr id="123" name="Rounded Rectangle 122">
            <a:extLst>
              <a:ext uri="{FF2B5EF4-FFF2-40B4-BE49-F238E27FC236}">
                <a16:creationId xmlns:a16="http://schemas.microsoft.com/office/drawing/2014/main" id="{A56C9DCE-EA1E-5D0E-7B10-F85F18DF8CB0}"/>
              </a:ext>
            </a:extLst>
          </p:cNvPr>
          <p:cNvSpPr/>
          <p:nvPr/>
        </p:nvSpPr>
        <p:spPr>
          <a:xfrm>
            <a:off x="6376260" y="2594045"/>
            <a:ext cx="499988" cy="13224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x-none" sz="500">
                <a:solidFill>
                  <a:schemeClr val="tx1">
                    <a:lumMod val="75000"/>
                    <a:lumOff val="25000"/>
                  </a:schemeClr>
                </a:solidFill>
              </a:rPr>
              <a:t>세계지리</a:t>
            </a:r>
          </a:p>
        </p:txBody>
      </p:sp>
      <p:sp>
        <p:nvSpPr>
          <p:cNvPr id="55" name="타원 54">
            <a:extLst>
              <a:ext uri="{FF2B5EF4-FFF2-40B4-BE49-F238E27FC236}">
                <a16:creationId xmlns:a16="http://schemas.microsoft.com/office/drawing/2014/main" id="{D2F6ABD9-B6B8-FE93-5BE4-FB235E837E69}"/>
              </a:ext>
            </a:extLst>
          </p:cNvPr>
          <p:cNvSpPr/>
          <p:nvPr/>
        </p:nvSpPr>
        <p:spPr>
          <a:xfrm>
            <a:off x="6210582" y="2588127"/>
            <a:ext cx="108000" cy="1080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28575">
            <a:solidFill>
              <a:schemeClr val="bg1">
                <a:lumMod val="9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93" name="사각형: 둥근 모서리 7">
            <a:extLst>
              <a:ext uri="{FF2B5EF4-FFF2-40B4-BE49-F238E27FC236}">
                <a16:creationId xmlns:a16="http://schemas.microsoft.com/office/drawing/2014/main" id="{45C36E34-F035-898C-1FDB-BFFFDE0748A3}"/>
              </a:ext>
            </a:extLst>
          </p:cNvPr>
          <p:cNvSpPr/>
          <p:nvPr/>
        </p:nvSpPr>
        <p:spPr>
          <a:xfrm>
            <a:off x="5774922" y="2803038"/>
            <a:ext cx="946746" cy="520115"/>
          </a:xfrm>
          <a:custGeom>
            <a:avLst/>
            <a:gdLst>
              <a:gd name="connsiteX0" fmla="*/ 0 w 1059590"/>
              <a:gd name="connsiteY0" fmla="*/ 67668 h 406000"/>
              <a:gd name="connsiteX1" fmla="*/ 67668 w 1059590"/>
              <a:gd name="connsiteY1" fmla="*/ 0 h 406000"/>
              <a:gd name="connsiteX2" fmla="*/ 991922 w 1059590"/>
              <a:gd name="connsiteY2" fmla="*/ 0 h 406000"/>
              <a:gd name="connsiteX3" fmla="*/ 1059590 w 1059590"/>
              <a:gd name="connsiteY3" fmla="*/ 67668 h 406000"/>
              <a:gd name="connsiteX4" fmla="*/ 1059590 w 1059590"/>
              <a:gd name="connsiteY4" fmla="*/ 338332 h 406000"/>
              <a:gd name="connsiteX5" fmla="*/ 991922 w 1059590"/>
              <a:gd name="connsiteY5" fmla="*/ 406000 h 406000"/>
              <a:gd name="connsiteX6" fmla="*/ 67668 w 1059590"/>
              <a:gd name="connsiteY6" fmla="*/ 406000 h 406000"/>
              <a:gd name="connsiteX7" fmla="*/ 0 w 1059590"/>
              <a:gd name="connsiteY7" fmla="*/ 338332 h 406000"/>
              <a:gd name="connsiteX8" fmla="*/ 0 w 1059590"/>
              <a:gd name="connsiteY8" fmla="*/ 67668 h 406000"/>
              <a:gd name="connsiteX0" fmla="*/ 0 w 1059590"/>
              <a:gd name="connsiteY0" fmla="*/ 67668 h 406000"/>
              <a:gd name="connsiteX1" fmla="*/ 67668 w 1059590"/>
              <a:gd name="connsiteY1" fmla="*/ 0 h 406000"/>
              <a:gd name="connsiteX2" fmla="*/ 580434 w 1059590"/>
              <a:gd name="connsiteY2" fmla="*/ 5156 h 406000"/>
              <a:gd name="connsiteX3" fmla="*/ 991922 w 1059590"/>
              <a:gd name="connsiteY3" fmla="*/ 0 h 406000"/>
              <a:gd name="connsiteX4" fmla="*/ 1059590 w 1059590"/>
              <a:gd name="connsiteY4" fmla="*/ 67668 h 406000"/>
              <a:gd name="connsiteX5" fmla="*/ 1059590 w 1059590"/>
              <a:gd name="connsiteY5" fmla="*/ 338332 h 406000"/>
              <a:gd name="connsiteX6" fmla="*/ 991922 w 1059590"/>
              <a:gd name="connsiteY6" fmla="*/ 406000 h 406000"/>
              <a:gd name="connsiteX7" fmla="*/ 67668 w 1059590"/>
              <a:gd name="connsiteY7" fmla="*/ 406000 h 406000"/>
              <a:gd name="connsiteX8" fmla="*/ 0 w 1059590"/>
              <a:gd name="connsiteY8" fmla="*/ 338332 h 406000"/>
              <a:gd name="connsiteX9" fmla="*/ 0 w 1059590"/>
              <a:gd name="connsiteY9" fmla="*/ 67668 h 406000"/>
              <a:gd name="connsiteX0" fmla="*/ 0 w 1059590"/>
              <a:gd name="connsiteY0" fmla="*/ 70979 h 409311"/>
              <a:gd name="connsiteX1" fmla="*/ 67668 w 1059590"/>
              <a:gd name="connsiteY1" fmla="*/ 3311 h 409311"/>
              <a:gd name="connsiteX2" fmla="*/ 309500 w 1059590"/>
              <a:gd name="connsiteY2" fmla="*/ 0 h 409311"/>
              <a:gd name="connsiteX3" fmla="*/ 580434 w 1059590"/>
              <a:gd name="connsiteY3" fmla="*/ 8467 h 409311"/>
              <a:gd name="connsiteX4" fmla="*/ 991922 w 1059590"/>
              <a:gd name="connsiteY4" fmla="*/ 3311 h 409311"/>
              <a:gd name="connsiteX5" fmla="*/ 1059590 w 1059590"/>
              <a:gd name="connsiteY5" fmla="*/ 70979 h 409311"/>
              <a:gd name="connsiteX6" fmla="*/ 1059590 w 1059590"/>
              <a:gd name="connsiteY6" fmla="*/ 341643 h 409311"/>
              <a:gd name="connsiteX7" fmla="*/ 991922 w 1059590"/>
              <a:gd name="connsiteY7" fmla="*/ 409311 h 409311"/>
              <a:gd name="connsiteX8" fmla="*/ 67668 w 1059590"/>
              <a:gd name="connsiteY8" fmla="*/ 409311 h 409311"/>
              <a:gd name="connsiteX9" fmla="*/ 0 w 1059590"/>
              <a:gd name="connsiteY9" fmla="*/ 341643 h 409311"/>
              <a:gd name="connsiteX10" fmla="*/ 0 w 1059590"/>
              <a:gd name="connsiteY10" fmla="*/ 70979 h 409311"/>
              <a:gd name="connsiteX0" fmla="*/ 0 w 1059590"/>
              <a:gd name="connsiteY0" fmla="*/ 70979 h 409311"/>
              <a:gd name="connsiteX1" fmla="*/ 67668 w 1059590"/>
              <a:gd name="connsiteY1" fmla="*/ 3311 h 409311"/>
              <a:gd name="connsiteX2" fmla="*/ 309500 w 1059590"/>
              <a:gd name="connsiteY2" fmla="*/ 0 h 409311"/>
              <a:gd name="connsiteX3" fmla="*/ 580434 w 1059590"/>
              <a:gd name="connsiteY3" fmla="*/ 8467 h 409311"/>
              <a:gd name="connsiteX4" fmla="*/ 648167 w 1059590"/>
              <a:gd name="connsiteY4" fmla="*/ 8468 h 409311"/>
              <a:gd name="connsiteX5" fmla="*/ 991922 w 1059590"/>
              <a:gd name="connsiteY5" fmla="*/ 3311 h 409311"/>
              <a:gd name="connsiteX6" fmla="*/ 1059590 w 1059590"/>
              <a:gd name="connsiteY6" fmla="*/ 70979 h 409311"/>
              <a:gd name="connsiteX7" fmla="*/ 1059590 w 1059590"/>
              <a:gd name="connsiteY7" fmla="*/ 341643 h 409311"/>
              <a:gd name="connsiteX8" fmla="*/ 991922 w 1059590"/>
              <a:gd name="connsiteY8" fmla="*/ 409311 h 409311"/>
              <a:gd name="connsiteX9" fmla="*/ 67668 w 1059590"/>
              <a:gd name="connsiteY9" fmla="*/ 409311 h 409311"/>
              <a:gd name="connsiteX10" fmla="*/ 0 w 1059590"/>
              <a:gd name="connsiteY10" fmla="*/ 341643 h 409311"/>
              <a:gd name="connsiteX11" fmla="*/ 0 w 1059590"/>
              <a:gd name="connsiteY11" fmla="*/ 70979 h 409311"/>
              <a:gd name="connsiteX0" fmla="*/ 0 w 1059590"/>
              <a:gd name="connsiteY0" fmla="*/ 172579 h 510911"/>
              <a:gd name="connsiteX1" fmla="*/ 67668 w 1059590"/>
              <a:gd name="connsiteY1" fmla="*/ 104911 h 510911"/>
              <a:gd name="connsiteX2" fmla="*/ 309500 w 1059590"/>
              <a:gd name="connsiteY2" fmla="*/ 101600 h 510911"/>
              <a:gd name="connsiteX3" fmla="*/ 546567 w 1059590"/>
              <a:gd name="connsiteY3" fmla="*/ 0 h 510911"/>
              <a:gd name="connsiteX4" fmla="*/ 648167 w 1059590"/>
              <a:gd name="connsiteY4" fmla="*/ 110068 h 510911"/>
              <a:gd name="connsiteX5" fmla="*/ 991922 w 1059590"/>
              <a:gd name="connsiteY5" fmla="*/ 104911 h 510911"/>
              <a:gd name="connsiteX6" fmla="*/ 1059590 w 1059590"/>
              <a:gd name="connsiteY6" fmla="*/ 172579 h 510911"/>
              <a:gd name="connsiteX7" fmla="*/ 1059590 w 1059590"/>
              <a:gd name="connsiteY7" fmla="*/ 443243 h 510911"/>
              <a:gd name="connsiteX8" fmla="*/ 991922 w 1059590"/>
              <a:gd name="connsiteY8" fmla="*/ 510911 h 510911"/>
              <a:gd name="connsiteX9" fmla="*/ 67668 w 1059590"/>
              <a:gd name="connsiteY9" fmla="*/ 510911 h 510911"/>
              <a:gd name="connsiteX10" fmla="*/ 0 w 1059590"/>
              <a:gd name="connsiteY10" fmla="*/ 443243 h 510911"/>
              <a:gd name="connsiteX11" fmla="*/ 0 w 1059590"/>
              <a:gd name="connsiteY11" fmla="*/ 172579 h 510911"/>
              <a:gd name="connsiteX0" fmla="*/ 0 w 1059590"/>
              <a:gd name="connsiteY0" fmla="*/ 172579 h 510911"/>
              <a:gd name="connsiteX1" fmla="*/ 67668 w 1059590"/>
              <a:gd name="connsiteY1" fmla="*/ 104911 h 510911"/>
              <a:gd name="connsiteX2" fmla="*/ 433254 w 1059590"/>
              <a:gd name="connsiteY2" fmla="*/ 98162 h 510911"/>
              <a:gd name="connsiteX3" fmla="*/ 546567 w 1059590"/>
              <a:gd name="connsiteY3" fmla="*/ 0 h 510911"/>
              <a:gd name="connsiteX4" fmla="*/ 648167 w 1059590"/>
              <a:gd name="connsiteY4" fmla="*/ 110068 h 510911"/>
              <a:gd name="connsiteX5" fmla="*/ 991922 w 1059590"/>
              <a:gd name="connsiteY5" fmla="*/ 104911 h 510911"/>
              <a:gd name="connsiteX6" fmla="*/ 1059590 w 1059590"/>
              <a:gd name="connsiteY6" fmla="*/ 172579 h 510911"/>
              <a:gd name="connsiteX7" fmla="*/ 1059590 w 1059590"/>
              <a:gd name="connsiteY7" fmla="*/ 443243 h 510911"/>
              <a:gd name="connsiteX8" fmla="*/ 991922 w 1059590"/>
              <a:gd name="connsiteY8" fmla="*/ 510911 h 510911"/>
              <a:gd name="connsiteX9" fmla="*/ 67668 w 1059590"/>
              <a:gd name="connsiteY9" fmla="*/ 510911 h 510911"/>
              <a:gd name="connsiteX10" fmla="*/ 0 w 1059590"/>
              <a:gd name="connsiteY10" fmla="*/ 443243 h 510911"/>
              <a:gd name="connsiteX11" fmla="*/ 0 w 1059590"/>
              <a:gd name="connsiteY11" fmla="*/ 172579 h 510911"/>
              <a:gd name="connsiteX0" fmla="*/ 0 w 1059590"/>
              <a:gd name="connsiteY0" fmla="*/ 172579 h 510911"/>
              <a:gd name="connsiteX1" fmla="*/ 67668 w 1059590"/>
              <a:gd name="connsiteY1" fmla="*/ 104911 h 510911"/>
              <a:gd name="connsiteX2" fmla="*/ 433254 w 1059590"/>
              <a:gd name="connsiteY2" fmla="*/ 98162 h 510911"/>
              <a:gd name="connsiteX3" fmla="*/ 546567 w 1059590"/>
              <a:gd name="connsiteY3" fmla="*/ 0 h 510911"/>
              <a:gd name="connsiteX4" fmla="*/ 637854 w 1059590"/>
              <a:gd name="connsiteY4" fmla="*/ 103192 h 510911"/>
              <a:gd name="connsiteX5" fmla="*/ 991922 w 1059590"/>
              <a:gd name="connsiteY5" fmla="*/ 104911 h 510911"/>
              <a:gd name="connsiteX6" fmla="*/ 1059590 w 1059590"/>
              <a:gd name="connsiteY6" fmla="*/ 172579 h 510911"/>
              <a:gd name="connsiteX7" fmla="*/ 1059590 w 1059590"/>
              <a:gd name="connsiteY7" fmla="*/ 443243 h 510911"/>
              <a:gd name="connsiteX8" fmla="*/ 991922 w 1059590"/>
              <a:gd name="connsiteY8" fmla="*/ 510911 h 510911"/>
              <a:gd name="connsiteX9" fmla="*/ 67668 w 1059590"/>
              <a:gd name="connsiteY9" fmla="*/ 510911 h 510911"/>
              <a:gd name="connsiteX10" fmla="*/ 0 w 1059590"/>
              <a:gd name="connsiteY10" fmla="*/ 443243 h 510911"/>
              <a:gd name="connsiteX11" fmla="*/ 0 w 1059590"/>
              <a:gd name="connsiteY11" fmla="*/ 172579 h 510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59590" h="510911">
                <a:moveTo>
                  <a:pt x="0" y="172579"/>
                </a:moveTo>
                <a:cubicBezTo>
                  <a:pt x="0" y="135207"/>
                  <a:pt x="30296" y="104911"/>
                  <a:pt x="67668" y="104911"/>
                </a:cubicBezTo>
                <a:lnTo>
                  <a:pt x="433254" y="98162"/>
                </a:lnTo>
                <a:lnTo>
                  <a:pt x="546567" y="0"/>
                </a:lnTo>
                <a:lnTo>
                  <a:pt x="637854" y="103192"/>
                </a:lnTo>
                <a:lnTo>
                  <a:pt x="991922" y="104911"/>
                </a:lnTo>
                <a:cubicBezTo>
                  <a:pt x="1029294" y="104911"/>
                  <a:pt x="1059590" y="135207"/>
                  <a:pt x="1059590" y="172579"/>
                </a:cubicBezTo>
                <a:lnTo>
                  <a:pt x="1059590" y="443243"/>
                </a:lnTo>
                <a:cubicBezTo>
                  <a:pt x="1059590" y="480615"/>
                  <a:pt x="1029294" y="510911"/>
                  <a:pt x="991922" y="510911"/>
                </a:cubicBezTo>
                <a:lnTo>
                  <a:pt x="67668" y="510911"/>
                </a:lnTo>
                <a:cubicBezTo>
                  <a:pt x="30296" y="510911"/>
                  <a:pt x="0" y="480615"/>
                  <a:pt x="0" y="443243"/>
                </a:cubicBezTo>
                <a:lnTo>
                  <a:pt x="0" y="17257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905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endParaRPr lang="en-US" altLang="ko-KR" sz="900">
              <a:solidFill>
                <a:schemeClr val="tx1"/>
              </a:solidFill>
              <a:latin typeface="Malgun Gothic" panose="020B0503020000020004" pitchFamily="34" charset="-127"/>
              <a:ea typeface="Malgun Gothic" panose="020B0503020000020004" pitchFamily="34" charset="-127"/>
            </a:endParaRPr>
          </a:p>
          <a:p>
            <a:pPr algn="ctr"/>
            <a:r>
              <a:rPr lang="ko-KR" altLang="en-US" sz="900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학습수준 </a:t>
            </a:r>
            <a:r>
              <a:rPr lang="ko-KR" altLang="en-US" sz="1100" b="1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우수</a:t>
            </a:r>
            <a:endParaRPr lang="ko-KR" altLang="en-US" sz="900" b="1">
              <a:solidFill>
                <a:schemeClr val="tx1"/>
              </a:solidFill>
              <a:latin typeface="Malgun Gothic" panose="020B0503020000020004" pitchFamily="34" charset="-127"/>
              <a:ea typeface="Malgun Gothic" panose="020B0503020000020004" pitchFamily="34" charset="-127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8CD63B6-A80C-482A-6A8F-437A57D693A9}"/>
              </a:ext>
            </a:extLst>
          </p:cNvPr>
          <p:cNvSpPr txBox="1"/>
          <p:nvPr/>
        </p:nvSpPr>
        <p:spPr>
          <a:xfrm>
            <a:off x="7729569" y="4158671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8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22" name="모서리가 둥근 직사각형 268">
            <a:extLst>
              <a:ext uri="{FF2B5EF4-FFF2-40B4-BE49-F238E27FC236}">
                <a16:creationId xmlns:a16="http://schemas.microsoft.com/office/drawing/2014/main" id="{5B062F83-74A7-8D46-9DEB-AB761A30D947}"/>
              </a:ext>
            </a:extLst>
          </p:cNvPr>
          <p:cNvSpPr/>
          <p:nvPr/>
        </p:nvSpPr>
        <p:spPr>
          <a:xfrm>
            <a:off x="3771520" y="4752387"/>
            <a:ext cx="1511411" cy="275351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635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08000" tIns="36000" rIns="108000" bIns="36000" rtlCol="0" anchor="ctr">
            <a:spAutoFit/>
          </a:bodyPr>
          <a:lstStyle/>
          <a:p>
            <a:r>
              <a:rPr lang="ko-KR" altLang="en-US" sz="800" b="1">
                <a:solidFill>
                  <a:schemeClr val="tx1"/>
                </a:solidFill>
              </a:rPr>
              <a:t>과목별 상세 분석 보기 </a:t>
            </a:r>
          </a:p>
        </p:txBody>
      </p:sp>
      <p:pic>
        <p:nvPicPr>
          <p:cNvPr id="23" name="Graphic 352">
            <a:extLst>
              <a:ext uri="{FF2B5EF4-FFF2-40B4-BE49-F238E27FC236}">
                <a16:creationId xmlns:a16="http://schemas.microsoft.com/office/drawing/2014/main" id="{F9524462-F60B-C7AA-720F-3F522A9801A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016827" y="4790022"/>
            <a:ext cx="216000" cy="216000"/>
          </a:xfrm>
          <a:prstGeom prst="rect">
            <a:avLst/>
          </a:prstGeom>
        </p:spPr>
      </p:pic>
      <p:sp>
        <p:nvSpPr>
          <p:cNvPr id="8" name="직사각형 7">
            <a:extLst>
              <a:ext uri="{FF2B5EF4-FFF2-40B4-BE49-F238E27FC236}">
                <a16:creationId xmlns:a16="http://schemas.microsoft.com/office/drawing/2014/main" id="{F9489A64-5412-B732-63FF-1AF6CFF6B7AB}"/>
              </a:ext>
            </a:extLst>
          </p:cNvPr>
          <p:cNvSpPr/>
          <p:nvPr/>
        </p:nvSpPr>
        <p:spPr>
          <a:xfrm>
            <a:off x="322434" y="887913"/>
            <a:ext cx="8401387" cy="4363822"/>
          </a:xfrm>
          <a:prstGeom prst="rect">
            <a:avLst/>
          </a:prstGeom>
          <a:solidFill>
            <a:schemeClr val="bg1">
              <a:alpha val="7025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7598EEA2-F9F1-741E-FF88-3CC01FA6534D}"/>
              </a:ext>
            </a:extLst>
          </p:cNvPr>
          <p:cNvSpPr txBox="1"/>
          <p:nvPr/>
        </p:nvSpPr>
        <p:spPr>
          <a:xfrm>
            <a:off x="2771657" y="2119917"/>
            <a:ext cx="3634328" cy="4810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900" b="1" dirty="0">
                <a:solidFill>
                  <a:prstClr val="black"/>
                </a:solidFill>
              </a:rPr>
              <a:t>학생들이 충분히 학습되지 않았어요</a:t>
            </a:r>
            <a:r>
              <a:rPr lang="en-US" altLang="ko-KR" sz="900" b="1" dirty="0">
                <a:solidFill>
                  <a:prstClr val="black"/>
                </a:solidFill>
              </a:rPr>
              <a:t>.</a:t>
            </a:r>
          </a:p>
          <a:p>
            <a:pPr algn="ctr">
              <a:lnSpc>
                <a:spcPct val="150000"/>
              </a:lnSpc>
            </a:pPr>
            <a:r>
              <a:rPr lang="ko-KR" altLang="en-US" sz="900" b="1" dirty="0">
                <a:solidFill>
                  <a:prstClr val="black"/>
                </a:solidFill>
              </a:rPr>
              <a:t>학생들에게 콘텐츠 이용 방법과 학습 방법을 소개해보면 어떨까요</a:t>
            </a:r>
            <a:r>
              <a:rPr lang="en-US" altLang="ko-KR" sz="900" b="1" dirty="0">
                <a:solidFill>
                  <a:prstClr val="black"/>
                </a:solidFill>
              </a:rPr>
              <a:t>?</a:t>
            </a:r>
          </a:p>
        </p:txBody>
      </p:sp>
      <p:graphicFrame>
        <p:nvGraphicFramePr>
          <p:cNvPr id="11" name="Google Shape;912;p23">
            <a:extLst>
              <a:ext uri="{FF2B5EF4-FFF2-40B4-BE49-F238E27FC236}">
                <a16:creationId xmlns:a16="http://schemas.microsoft.com/office/drawing/2014/main" id="{A0DB1158-B81C-A4BF-4469-E9F033036B6D}"/>
              </a:ext>
            </a:extLst>
          </p:cNvPr>
          <p:cNvGraphicFramePr/>
          <p:nvPr/>
        </p:nvGraphicFramePr>
        <p:xfrm>
          <a:off x="9042400" y="1305480"/>
          <a:ext cx="3037052" cy="57072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96020">
                <a:tc rowSpan="2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과목별 리포트 보기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최초진입 시 학습 방법 소개하기 이동 권장 문구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2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1-1 </a:t>
                      </a:r>
                      <a:r>
                        <a:rPr lang="ko-KR" altLang="en-US" sz="7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학습 콘텐츠로 이동 버튼</a:t>
                      </a:r>
                      <a:endParaRPr lang="en-US" altLang="ko-KR" sz="700" b="1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-Click: 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학습 콘텐츠로 이동</a:t>
                      </a:r>
                      <a:endParaRPr kumimoji="0" lang="en-US" altLang="ko-KR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43545484"/>
                  </a:ext>
                </a:extLst>
              </a:tr>
            </a:tbl>
          </a:graphicData>
        </a:graphic>
      </p:graphicFrame>
      <p:sp>
        <p:nvSpPr>
          <p:cNvPr id="13" name="Rectangle 4">
            <a:extLst>
              <a:ext uri="{FF2B5EF4-FFF2-40B4-BE49-F238E27FC236}">
                <a16:creationId xmlns:a16="http://schemas.microsoft.com/office/drawing/2014/main" id="{8DDF3F82-A574-B036-F679-C9CCD0FB9653}"/>
              </a:ext>
            </a:extLst>
          </p:cNvPr>
          <p:cNvSpPr/>
          <p:nvPr/>
        </p:nvSpPr>
        <p:spPr>
          <a:xfrm>
            <a:off x="337347" y="851073"/>
            <a:ext cx="8516486" cy="3854613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15" name="Circle">
            <a:extLst>
              <a:ext uri="{FF2B5EF4-FFF2-40B4-BE49-F238E27FC236}">
                <a16:creationId xmlns:a16="http://schemas.microsoft.com/office/drawing/2014/main" id="{CCDA500C-85F3-8777-B7C6-D403A4E37449}"/>
              </a:ext>
            </a:extLst>
          </p:cNvPr>
          <p:cNvSpPr/>
          <p:nvPr/>
        </p:nvSpPr>
        <p:spPr>
          <a:xfrm>
            <a:off x="253976" y="783923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0" name="모서리가 둥근 직사각형 425">
            <a:extLst>
              <a:ext uri="{FF2B5EF4-FFF2-40B4-BE49-F238E27FC236}">
                <a16:creationId xmlns:a16="http://schemas.microsoft.com/office/drawing/2014/main" id="{6CCA01EE-3AAB-E55C-1783-1595CF5A2BDA}"/>
              </a:ext>
            </a:extLst>
          </p:cNvPr>
          <p:cNvSpPr/>
          <p:nvPr/>
        </p:nvSpPr>
        <p:spPr>
          <a:xfrm>
            <a:off x="3883703" y="2693795"/>
            <a:ext cx="1388258" cy="310051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 cap="flat">
            <a:solidFill>
              <a:schemeClr val="tx1">
                <a:lumMod val="75000"/>
                <a:lumOff val="25000"/>
              </a:schemeClr>
            </a:solidFill>
            <a:miter lim="400000"/>
          </a:ln>
          <a:effectLst/>
        </p:spPr>
        <p:txBody>
          <a:bodyPr wrap="square" lIns="0" tIns="0" rIns="0" bIns="0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학습 콘텐츠로 이동</a:t>
            </a:r>
            <a:endParaRPr kumimoji="1" lang="x-none" altLang="en-US" sz="900" dirty="0"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</p:spTree>
    <p:extLst>
      <p:ext uri="{BB962C8B-B14F-4D97-AF65-F5344CB8AC3E}">
        <p14:creationId xmlns:p14="http://schemas.microsoft.com/office/powerpoint/2010/main" val="878286739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" name="그룹 74">
            <a:extLst>
              <a:ext uri="{FF2B5EF4-FFF2-40B4-BE49-F238E27FC236}">
                <a16:creationId xmlns:a16="http://schemas.microsoft.com/office/drawing/2014/main" id="{D7A1BF59-4159-AD68-7541-99127309C6D9}"/>
              </a:ext>
            </a:extLst>
          </p:cNvPr>
          <p:cNvGrpSpPr/>
          <p:nvPr/>
        </p:nvGrpSpPr>
        <p:grpSpPr>
          <a:xfrm>
            <a:off x="113209" y="5234395"/>
            <a:ext cx="8805600" cy="3718944"/>
            <a:chOff x="113209" y="5610496"/>
            <a:chExt cx="8805600" cy="3718944"/>
          </a:xfrm>
        </p:grpSpPr>
        <p:sp>
          <p:nvSpPr>
            <p:cNvPr id="197" name="직사각형 196">
              <a:extLst>
                <a:ext uri="{FF2B5EF4-FFF2-40B4-BE49-F238E27FC236}">
                  <a16:creationId xmlns:a16="http://schemas.microsoft.com/office/drawing/2014/main" id="{936CB64C-8A8B-2834-882D-11814CA985BF}"/>
                </a:ext>
              </a:extLst>
            </p:cNvPr>
            <p:cNvSpPr/>
            <p:nvPr/>
          </p:nvSpPr>
          <p:spPr>
            <a:xfrm>
              <a:off x="113209" y="6522195"/>
              <a:ext cx="8805600" cy="2807245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BFBFB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cxnSp>
          <p:nvCxnSpPr>
            <p:cNvPr id="203" name="직선 연결선[R] 202">
              <a:extLst>
                <a:ext uri="{FF2B5EF4-FFF2-40B4-BE49-F238E27FC236}">
                  <a16:creationId xmlns:a16="http://schemas.microsoft.com/office/drawing/2014/main" id="{872A888F-9763-75F0-2E64-534177E07196}"/>
                </a:ext>
              </a:extLst>
            </p:cNvPr>
            <p:cNvCxnSpPr>
              <a:cxnSpLocks/>
            </p:cNvCxnSpPr>
            <p:nvPr/>
          </p:nvCxnSpPr>
          <p:spPr>
            <a:xfrm>
              <a:off x="118997" y="8386752"/>
              <a:ext cx="879953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7" name="직사각형 206">
              <a:extLst>
                <a:ext uri="{FF2B5EF4-FFF2-40B4-BE49-F238E27FC236}">
                  <a16:creationId xmlns:a16="http://schemas.microsoft.com/office/drawing/2014/main" id="{A0230C2A-3177-5BE8-852D-C3191ED17457}"/>
                </a:ext>
              </a:extLst>
            </p:cNvPr>
            <p:cNvSpPr/>
            <p:nvPr/>
          </p:nvSpPr>
          <p:spPr>
            <a:xfrm>
              <a:off x="124784" y="5610496"/>
              <a:ext cx="8780400" cy="24718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67" name="텍스트 상자 68">
              <a:extLst>
                <a:ext uri="{FF2B5EF4-FFF2-40B4-BE49-F238E27FC236}">
                  <a16:creationId xmlns:a16="http://schemas.microsoft.com/office/drawing/2014/main" id="{965091ED-474C-A583-3DCB-4551BD769DD6}"/>
                </a:ext>
              </a:extLst>
            </p:cNvPr>
            <p:cNvSpPr txBox="1"/>
            <p:nvPr/>
          </p:nvSpPr>
          <p:spPr>
            <a:xfrm>
              <a:off x="360470" y="8633314"/>
              <a:ext cx="307777" cy="12343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ko-KR" altLang="en-US" sz="600" b="1"/>
                <a:t>회사정보</a:t>
              </a:r>
            </a:p>
          </p:txBody>
        </p:sp>
        <p:sp>
          <p:nvSpPr>
            <p:cNvPr id="68" name="텍스트 상자 68">
              <a:extLst>
                <a:ext uri="{FF2B5EF4-FFF2-40B4-BE49-F238E27FC236}">
                  <a16:creationId xmlns:a16="http://schemas.microsoft.com/office/drawing/2014/main" id="{D0908FD5-F2BF-F093-6F4C-32B045C1FF0D}"/>
                </a:ext>
              </a:extLst>
            </p:cNvPr>
            <p:cNvSpPr txBox="1"/>
            <p:nvPr/>
          </p:nvSpPr>
          <p:spPr>
            <a:xfrm>
              <a:off x="790293" y="8633314"/>
              <a:ext cx="1933222" cy="12067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ko-KR" altLang="en-US" sz="600"/>
                <a:t>대표이사 </a:t>
              </a:r>
              <a:r>
                <a:rPr kumimoji="1" lang="en-US" altLang="ko-KR" sz="600"/>
                <a:t>:</a:t>
              </a:r>
              <a:r>
                <a:rPr kumimoji="1" lang="ko-KR" altLang="en-US" sz="600"/>
                <a:t> </a:t>
              </a:r>
              <a:r>
                <a:rPr kumimoji="1" lang="ko-KR" altLang="en-US" sz="600" err="1"/>
                <a:t>김에듀</a:t>
              </a:r>
              <a:r>
                <a:rPr kumimoji="1" lang="ko-KR" altLang="en-US" sz="600"/>
                <a:t>  </a:t>
              </a:r>
              <a:r>
                <a:rPr kumimoji="1" lang="en-US" altLang="ko-KR" sz="600"/>
                <a:t>|</a:t>
              </a:r>
              <a:r>
                <a:rPr kumimoji="1" lang="ko-KR" altLang="en-US" sz="600"/>
                <a:t>  사업자 등록번호 </a:t>
              </a:r>
              <a:r>
                <a:rPr kumimoji="1" lang="ko-KR" altLang="en-US" sz="600" err="1"/>
                <a:t>ㅋ</a:t>
              </a:r>
              <a:r>
                <a:rPr kumimoji="1" lang="en-US" altLang="ko-KR" sz="600"/>
                <a:t>:</a:t>
              </a:r>
              <a:r>
                <a:rPr kumimoji="1" lang="ko-KR" altLang="en-US" sz="600"/>
                <a:t> </a:t>
              </a:r>
              <a:r>
                <a:rPr kumimoji="1" lang="en-US" altLang="ko-KR" sz="600"/>
                <a:t>123-45-67890</a:t>
              </a:r>
              <a:endParaRPr kumimoji="1" lang="ko-KR" altLang="en-US" sz="600"/>
            </a:p>
          </p:txBody>
        </p:sp>
        <p:sp>
          <p:nvSpPr>
            <p:cNvPr id="69" name="텍스트 상자 68">
              <a:extLst>
                <a:ext uri="{FF2B5EF4-FFF2-40B4-BE49-F238E27FC236}">
                  <a16:creationId xmlns:a16="http://schemas.microsoft.com/office/drawing/2014/main" id="{0FC3CBF0-F9F2-89C5-C6D0-BB9EE63150B3}"/>
                </a:ext>
              </a:extLst>
            </p:cNvPr>
            <p:cNvSpPr txBox="1"/>
            <p:nvPr/>
          </p:nvSpPr>
          <p:spPr>
            <a:xfrm>
              <a:off x="360470" y="8887314"/>
              <a:ext cx="307777" cy="12343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ko-KR" altLang="en-US" sz="600" b="1"/>
                <a:t>고객센터</a:t>
              </a:r>
            </a:p>
          </p:txBody>
        </p:sp>
        <p:sp>
          <p:nvSpPr>
            <p:cNvPr id="70" name="텍스트 상자 68">
              <a:extLst>
                <a:ext uri="{FF2B5EF4-FFF2-40B4-BE49-F238E27FC236}">
                  <a16:creationId xmlns:a16="http://schemas.microsoft.com/office/drawing/2014/main" id="{E0B41F48-2D58-CD95-D9F4-DE94760AFF47}"/>
                </a:ext>
              </a:extLst>
            </p:cNvPr>
            <p:cNvSpPr txBox="1"/>
            <p:nvPr/>
          </p:nvSpPr>
          <p:spPr>
            <a:xfrm>
              <a:off x="790293" y="8897474"/>
              <a:ext cx="1357744" cy="12343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en-US" altLang="ko-KR" sz="600"/>
                <a:t>1899-1949(8:00</a:t>
              </a:r>
              <a:r>
                <a:rPr kumimoji="1" lang="ko-KR" altLang="en-US" sz="600"/>
                <a:t> </a:t>
              </a:r>
              <a:r>
                <a:rPr kumimoji="1" lang="en-US" altLang="ko-KR" sz="600"/>
                <a:t>~</a:t>
              </a:r>
              <a:r>
                <a:rPr kumimoji="1" lang="ko-KR" altLang="en-US" sz="600"/>
                <a:t> </a:t>
              </a:r>
              <a:r>
                <a:rPr kumimoji="1" lang="en-US" altLang="ko-KR" sz="600"/>
                <a:t>18:00,</a:t>
              </a:r>
              <a:r>
                <a:rPr kumimoji="1" lang="ko-KR" altLang="en-US" sz="600"/>
                <a:t> 점심 </a:t>
              </a:r>
              <a:r>
                <a:rPr kumimoji="1" lang="en-US" altLang="ko-KR" sz="600"/>
                <a:t>12:00 ~ 1:00)</a:t>
              </a:r>
              <a:endParaRPr kumimoji="1" lang="ko-KR" altLang="en-US" sz="600"/>
            </a:p>
          </p:txBody>
        </p:sp>
        <p:sp>
          <p:nvSpPr>
            <p:cNvPr id="71" name="텍스트 상자 68">
              <a:extLst>
                <a:ext uri="{FF2B5EF4-FFF2-40B4-BE49-F238E27FC236}">
                  <a16:creationId xmlns:a16="http://schemas.microsoft.com/office/drawing/2014/main" id="{ED5E083D-3BDB-5317-ABED-FBB9FEC0F54B}"/>
                </a:ext>
              </a:extLst>
            </p:cNvPr>
            <p:cNvSpPr txBox="1"/>
            <p:nvPr/>
          </p:nvSpPr>
          <p:spPr>
            <a:xfrm>
              <a:off x="6622357" y="8650272"/>
              <a:ext cx="650819" cy="12343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ko-KR" altLang="en-US" sz="600" b="1"/>
                <a:t>개인정보 처리방침 </a:t>
              </a:r>
            </a:p>
          </p:txBody>
        </p:sp>
        <p:sp>
          <p:nvSpPr>
            <p:cNvPr id="72" name="텍스트 상자 68">
              <a:extLst>
                <a:ext uri="{FF2B5EF4-FFF2-40B4-BE49-F238E27FC236}">
                  <a16:creationId xmlns:a16="http://schemas.microsoft.com/office/drawing/2014/main" id="{BE7424FE-787F-60AC-F3B5-7C921254CC6E}"/>
                </a:ext>
              </a:extLst>
            </p:cNvPr>
            <p:cNvSpPr txBox="1"/>
            <p:nvPr/>
          </p:nvSpPr>
          <p:spPr>
            <a:xfrm>
              <a:off x="7513806" y="8650272"/>
              <a:ext cx="307777" cy="12343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ko-KR" altLang="en-US" sz="600" b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이용약관</a:t>
              </a:r>
            </a:p>
          </p:txBody>
        </p:sp>
        <p:sp>
          <p:nvSpPr>
            <p:cNvPr id="73" name="텍스트 상자 68">
              <a:extLst>
                <a:ext uri="{FF2B5EF4-FFF2-40B4-BE49-F238E27FC236}">
                  <a16:creationId xmlns:a16="http://schemas.microsoft.com/office/drawing/2014/main" id="{B8779994-90E7-F7FB-BED5-ACBC503819A9}"/>
                </a:ext>
              </a:extLst>
            </p:cNvPr>
            <p:cNvSpPr txBox="1"/>
            <p:nvPr/>
          </p:nvSpPr>
          <p:spPr>
            <a:xfrm>
              <a:off x="8062212" y="8650272"/>
              <a:ext cx="633187" cy="12343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ko-KR" altLang="en-US" sz="600" b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오픈소스 라이선스</a:t>
              </a:r>
            </a:p>
          </p:txBody>
        </p:sp>
        <p:sp>
          <p:nvSpPr>
            <p:cNvPr id="74" name="텍스트 상자 68">
              <a:extLst>
                <a:ext uri="{FF2B5EF4-FFF2-40B4-BE49-F238E27FC236}">
                  <a16:creationId xmlns:a16="http://schemas.microsoft.com/office/drawing/2014/main" id="{567A3013-54BA-DEDA-5A77-628B880A5547}"/>
                </a:ext>
              </a:extLst>
            </p:cNvPr>
            <p:cNvSpPr txBox="1"/>
            <p:nvPr/>
          </p:nvSpPr>
          <p:spPr>
            <a:xfrm>
              <a:off x="7268973" y="8924592"/>
              <a:ext cx="1450718" cy="12118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en-US" altLang="ko-KR" sz="600"/>
                <a:t>Copyright Ⓒ 2023 KT</a:t>
              </a:r>
              <a:r>
                <a:rPr kumimoji="1" lang="ko-KR" altLang="en-US" sz="600"/>
                <a:t> </a:t>
              </a:r>
              <a:r>
                <a:rPr kumimoji="1" lang="en-US" altLang="ko-KR" sz="600"/>
                <a:t>All Rights Reserved</a:t>
              </a:r>
              <a:endParaRPr kumimoji="1" lang="ko-KR" altLang="en-US" sz="600"/>
            </a:p>
          </p:txBody>
        </p:sp>
      </p:grpSp>
      <p:sp>
        <p:nvSpPr>
          <p:cNvPr id="86" name="모서리가 둥근 직사각형 268">
            <a:extLst>
              <a:ext uri="{FF2B5EF4-FFF2-40B4-BE49-F238E27FC236}">
                <a16:creationId xmlns:a16="http://schemas.microsoft.com/office/drawing/2014/main" id="{14B3AF4B-0AA7-BEC6-D02F-65C5B746A4F3}"/>
              </a:ext>
            </a:extLst>
          </p:cNvPr>
          <p:cNvSpPr/>
          <p:nvPr/>
        </p:nvSpPr>
        <p:spPr>
          <a:xfrm>
            <a:off x="294823" y="242921"/>
            <a:ext cx="8406847" cy="7563784"/>
          </a:xfrm>
          <a:prstGeom prst="roundRect">
            <a:avLst>
              <a:gd name="adj" fmla="val 1663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2" name="그룹 1">
            <a:extLst>
              <a:ext uri="{FF2B5EF4-FFF2-40B4-BE49-F238E27FC236}">
                <a16:creationId xmlns:a16="http://schemas.microsoft.com/office/drawing/2014/main" id="{E4B2F129-9CCE-B63F-048A-9046B1ECDD2A}"/>
              </a:ext>
            </a:extLst>
          </p:cNvPr>
          <p:cNvGrpSpPr/>
          <p:nvPr/>
        </p:nvGrpSpPr>
        <p:grpSpPr>
          <a:xfrm>
            <a:off x="58821" y="58628"/>
            <a:ext cx="8903367" cy="522455"/>
            <a:chOff x="-49149" y="6300930"/>
            <a:chExt cx="8903367" cy="522455"/>
          </a:xfrm>
        </p:grpSpPr>
        <p:sp>
          <p:nvSpPr>
            <p:cNvPr id="3" name="직사각형 2">
              <a:extLst>
                <a:ext uri="{FF2B5EF4-FFF2-40B4-BE49-F238E27FC236}">
                  <a16:creationId xmlns:a16="http://schemas.microsoft.com/office/drawing/2014/main" id="{62BFC1B8-AD00-538C-EF40-2380AA876BAC}"/>
                </a:ext>
              </a:extLst>
            </p:cNvPr>
            <p:cNvSpPr/>
            <p:nvPr/>
          </p:nvSpPr>
          <p:spPr>
            <a:xfrm>
              <a:off x="-49149" y="6300930"/>
              <a:ext cx="8903367" cy="52245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4" name="Cutout">
              <a:extLst>
                <a:ext uri="{FF2B5EF4-FFF2-40B4-BE49-F238E27FC236}">
                  <a16:creationId xmlns:a16="http://schemas.microsoft.com/office/drawing/2014/main" id="{ABFC11E7-EAC1-43CE-CC42-4B4CDBD25021}"/>
                </a:ext>
              </a:extLst>
            </p:cNvPr>
            <p:cNvGrpSpPr/>
            <p:nvPr/>
          </p:nvGrpSpPr>
          <p:grpSpPr>
            <a:xfrm rot="5400000">
              <a:off x="4206901" y="2309943"/>
              <a:ext cx="277006" cy="8512275"/>
              <a:chOff x="6402383" y="1619639"/>
              <a:chExt cx="239718" cy="898136"/>
            </a:xfrm>
            <a:solidFill>
              <a:srgbClr val="FFFFFF"/>
            </a:solidFill>
          </p:grpSpPr>
          <p:sp>
            <p:nvSpPr>
              <p:cNvPr id="5" name="Fill">
                <a:extLst>
                  <a:ext uri="{FF2B5EF4-FFF2-40B4-BE49-F238E27FC236}">
                    <a16:creationId xmlns:a16="http://schemas.microsoft.com/office/drawing/2014/main" id="{7E3FFBE7-113D-0F1F-CCE2-5A8B3A1AC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2383" y="1619639"/>
                <a:ext cx="239713" cy="898136"/>
              </a:xfrm>
              <a:custGeom>
                <a:avLst/>
                <a:gdLst>
                  <a:gd name="T0" fmla="*/ 74 w 151"/>
                  <a:gd name="T1" fmla="*/ 588 h 588"/>
                  <a:gd name="T2" fmla="*/ 151 w 151"/>
                  <a:gd name="T3" fmla="*/ 518 h 588"/>
                  <a:gd name="T4" fmla="*/ 74 w 151"/>
                  <a:gd name="T5" fmla="*/ 441 h 588"/>
                  <a:gd name="T6" fmla="*/ 151 w 151"/>
                  <a:gd name="T7" fmla="*/ 375 h 588"/>
                  <a:gd name="T8" fmla="*/ 74 w 151"/>
                  <a:gd name="T9" fmla="*/ 294 h 588"/>
                  <a:gd name="T10" fmla="*/ 151 w 151"/>
                  <a:gd name="T11" fmla="*/ 231 h 588"/>
                  <a:gd name="T12" fmla="*/ 74 w 151"/>
                  <a:gd name="T13" fmla="*/ 147 h 588"/>
                  <a:gd name="T14" fmla="*/ 151 w 151"/>
                  <a:gd name="T15" fmla="*/ 88 h 588"/>
                  <a:gd name="T16" fmla="*/ 74 w 151"/>
                  <a:gd name="T17" fmla="*/ 0 h 588"/>
                  <a:gd name="T18" fmla="*/ 0 w 151"/>
                  <a:gd name="T19" fmla="*/ 0 h 588"/>
                  <a:gd name="T20" fmla="*/ 78 w 151"/>
                  <a:gd name="T21" fmla="*/ 88 h 588"/>
                  <a:gd name="T22" fmla="*/ 0 w 151"/>
                  <a:gd name="T23" fmla="*/ 147 h 588"/>
                  <a:gd name="T24" fmla="*/ 78 w 151"/>
                  <a:gd name="T25" fmla="*/ 231 h 588"/>
                  <a:gd name="T26" fmla="*/ 0 w 151"/>
                  <a:gd name="T27" fmla="*/ 294 h 588"/>
                  <a:gd name="T28" fmla="*/ 78 w 151"/>
                  <a:gd name="T29" fmla="*/ 375 h 588"/>
                  <a:gd name="T30" fmla="*/ 0 w 151"/>
                  <a:gd name="T31" fmla="*/ 441 h 588"/>
                  <a:gd name="T32" fmla="*/ 78 w 151"/>
                  <a:gd name="T33" fmla="*/ 518 h 588"/>
                  <a:gd name="T34" fmla="*/ 0 w 151"/>
                  <a:gd name="T35" fmla="*/ 588 h 588"/>
                  <a:gd name="T36" fmla="*/ 74 w 151"/>
                  <a:gd name="T3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1" h="588">
                    <a:moveTo>
                      <a:pt x="74" y="588"/>
                    </a:moveTo>
                    <a:lnTo>
                      <a:pt x="151" y="518"/>
                    </a:lnTo>
                    <a:lnTo>
                      <a:pt x="74" y="441"/>
                    </a:lnTo>
                    <a:lnTo>
                      <a:pt x="151" y="375"/>
                    </a:lnTo>
                    <a:lnTo>
                      <a:pt x="74" y="294"/>
                    </a:lnTo>
                    <a:lnTo>
                      <a:pt x="151" y="231"/>
                    </a:lnTo>
                    <a:lnTo>
                      <a:pt x="74" y="147"/>
                    </a:lnTo>
                    <a:lnTo>
                      <a:pt x="151" y="88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78" y="88"/>
                    </a:lnTo>
                    <a:lnTo>
                      <a:pt x="0" y="147"/>
                    </a:lnTo>
                    <a:lnTo>
                      <a:pt x="78" y="231"/>
                    </a:lnTo>
                    <a:lnTo>
                      <a:pt x="0" y="294"/>
                    </a:lnTo>
                    <a:lnTo>
                      <a:pt x="78" y="375"/>
                    </a:lnTo>
                    <a:lnTo>
                      <a:pt x="0" y="441"/>
                    </a:lnTo>
                    <a:lnTo>
                      <a:pt x="78" y="518"/>
                    </a:lnTo>
                    <a:lnTo>
                      <a:pt x="0" y="588"/>
                    </a:lnTo>
                    <a:lnTo>
                      <a:pt x="74" y="588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6" name="Border">
                <a:extLst>
                  <a:ext uri="{FF2B5EF4-FFF2-40B4-BE49-F238E27FC236}">
                    <a16:creationId xmlns:a16="http://schemas.microsoft.com/office/drawing/2014/main" id="{42432B9C-A2DC-312F-A4D1-FA06FB031BF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02388" y="1619639"/>
                <a:ext cx="239713" cy="898136"/>
              </a:xfrm>
              <a:custGeom>
                <a:avLst/>
                <a:gdLst>
                  <a:gd name="T0" fmla="*/ 0 w 909"/>
                  <a:gd name="T1" fmla="*/ 0 h 3585"/>
                  <a:gd name="T2" fmla="*/ 467 w 909"/>
                  <a:gd name="T3" fmla="*/ 535 h 3585"/>
                  <a:gd name="T4" fmla="*/ 0 w 909"/>
                  <a:gd name="T5" fmla="*/ 896 h 3585"/>
                  <a:gd name="T6" fmla="*/ 467 w 909"/>
                  <a:gd name="T7" fmla="*/ 1409 h 3585"/>
                  <a:gd name="T8" fmla="*/ 0 w 909"/>
                  <a:gd name="T9" fmla="*/ 1793 h 3585"/>
                  <a:gd name="T10" fmla="*/ 467 w 909"/>
                  <a:gd name="T11" fmla="*/ 2284 h 3585"/>
                  <a:gd name="T12" fmla="*/ 0 w 909"/>
                  <a:gd name="T13" fmla="*/ 2689 h 3585"/>
                  <a:gd name="T14" fmla="*/ 467 w 909"/>
                  <a:gd name="T15" fmla="*/ 3158 h 3585"/>
                  <a:gd name="T16" fmla="*/ 0 w 909"/>
                  <a:gd name="T17" fmla="*/ 3585 h 3585"/>
                  <a:gd name="T18" fmla="*/ 442 w 909"/>
                  <a:gd name="T19" fmla="*/ 3585 h 3585"/>
                  <a:gd name="T20" fmla="*/ 909 w 909"/>
                  <a:gd name="T21" fmla="*/ 3158 h 3585"/>
                  <a:gd name="T22" fmla="*/ 442 w 909"/>
                  <a:gd name="T23" fmla="*/ 2689 h 3585"/>
                  <a:gd name="T24" fmla="*/ 909 w 909"/>
                  <a:gd name="T25" fmla="*/ 2284 h 3585"/>
                  <a:gd name="T26" fmla="*/ 442 w 909"/>
                  <a:gd name="T27" fmla="*/ 1793 h 3585"/>
                  <a:gd name="T28" fmla="*/ 909 w 909"/>
                  <a:gd name="T29" fmla="*/ 1409 h 3585"/>
                  <a:gd name="T30" fmla="*/ 442 w 909"/>
                  <a:gd name="T31" fmla="*/ 896 h 3585"/>
                  <a:gd name="T32" fmla="*/ 909 w 909"/>
                  <a:gd name="T33" fmla="*/ 535 h 3585"/>
                  <a:gd name="T34" fmla="*/ 442 w 909"/>
                  <a:gd name="T35" fmla="*/ 0 h 3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9" h="3585">
                    <a:moveTo>
                      <a:pt x="0" y="0"/>
                    </a:moveTo>
                    <a:lnTo>
                      <a:pt x="467" y="535"/>
                    </a:lnTo>
                    <a:lnTo>
                      <a:pt x="0" y="896"/>
                    </a:lnTo>
                    <a:lnTo>
                      <a:pt x="467" y="1409"/>
                    </a:lnTo>
                    <a:lnTo>
                      <a:pt x="0" y="1793"/>
                    </a:lnTo>
                    <a:lnTo>
                      <a:pt x="467" y="2284"/>
                    </a:lnTo>
                    <a:lnTo>
                      <a:pt x="0" y="2689"/>
                    </a:lnTo>
                    <a:lnTo>
                      <a:pt x="467" y="3158"/>
                    </a:lnTo>
                    <a:lnTo>
                      <a:pt x="0" y="3585"/>
                    </a:lnTo>
                    <a:moveTo>
                      <a:pt x="442" y="3585"/>
                    </a:moveTo>
                    <a:lnTo>
                      <a:pt x="909" y="3158"/>
                    </a:lnTo>
                    <a:lnTo>
                      <a:pt x="442" y="2689"/>
                    </a:lnTo>
                    <a:lnTo>
                      <a:pt x="909" y="2284"/>
                    </a:lnTo>
                    <a:lnTo>
                      <a:pt x="442" y="1793"/>
                    </a:lnTo>
                    <a:lnTo>
                      <a:pt x="909" y="1409"/>
                    </a:lnTo>
                    <a:lnTo>
                      <a:pt x="442" y="896"/>
                    </a:lnTo>
                    <a:lnTo>
                      <a:pt x="909" y="535"/>
                    </a:lnTo>
                    <a:lnTo>
                      <a:pt x="442" y="0"/>
                    </a:lnTo>
                  </a:path>
                </a:pathLst>
              </a:custGeom>
              <a:noFill/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sp>
        <p:nvSpPr>
          <p:cNvPr id="87" name="텍스트 상자 68">
            <a:extLst>
              <a:ext uri="{FF2B5EF4-FFF2-40B4-BE49-F238E27FC236}">
                <a16:creationId xmlns:a16="http://schemas.microsoft.com/office/drawing/2014/main" id="{60375479-FC47-BBD4-8584-85C21467E07E}"/>
              </a:ext>
            </a:extLst>
          </p:cNvPr>
          <p:cNvSpPr txBox="1"/>
          <p:nvPr/>
        </p:nvSpPr>
        <p:spPr>
          <a:xfrm>
            <a:off x="693783" y="588317"/>
            <a:ext cx="1554913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kumimoji="1" lang="ko-KR" altLang="en-US" sz="1000" b="1"/>
              <a:t>월별 누적 학습 현황 </a:t>
            </a:r>
            <a:r>
              <a:rPr kumimoji="1" lang="en-US" altLang="ko-KR" sz="1000" b="1"/>
              <a:t>(</a:t>
            </a:r>
            <a:r>
              <a:rPr kumimoji="1" lang="ko-KR" altLang="en-US" sz="1000" b="1"/>
              <a:t>상세</a:t>
            </a:r>
            <a:r>
              <a:rPr kumimoji="1" lang="en-US" altLang="ko-KR" sz="1000" b="1"/>
              <a:t>)</a:t>
            </a:r>
            <a:endParaRPr kumimoji="1" lang="ko-KR" altLang="en-US" sz="1000"/>
          </a:p>
        </p:txBody>
      </p:sp>
      <p:graphicFrame>
        <p:nvGraphicFramePr>
          <p:cNvPr id="88" name="표 752">
            <a:extLst>
              <a:ext uri="{FF2B5EF4-FFF2-40B4-BE49-F238E27FC236}">
                <a16:creationId xmlns:a16="http://schemas.microsoft.com/office/drawing/2014/main" id="{81198212-B351-AB37-BEC3-9FE031CA0FF7}"/>
              </a:ext>
            </a:extLst>
          </p:cNvPr>
          <p:cNvGraphicFramePr>
            <a:graphicFrameLocks noGrp="1"/>
          </p:cNvGraphicFramePr>
          <p:nvPr/>
        </p:nvGraphicFramePr>
        <p:xfrm>
          <a:off x="969362" y="1298443"/>
          <a:ext cx="3151536" cy="116533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25256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2346616540"/>
                    </a:ext>
                  </a:extLst>
                </a:gridCol>
              </a:tblGrid>
              <a:tr h="291333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291333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291333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291333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sp>
        <p:nvSpPr>
          <p:cNvPr id="89" name="TextBox 88">
            <a:extLst>
              <a:ext uri="{FF2B5EF4-FFF2-40B4-BE49-F238E27FC236}">
                <a16:creationId xmlns:a16="http://schemas.microsoft.com/office/drawing/2014/main" id="{8428D4E1-8084-CF64-3156-C51148BF4636}"/>
              </a:ext>
            </a:extLst>
          </p:cNvPr>
          <p:cNvSpPr txBox="1"/>
          <p:nvPr/>
        </p:nvSpPr>
        <p:spPr>
          <a:xfrm>
            <a:off x="716880" y="1236887"/>
            <a:ext cx="16831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x-none" sz="800">
                <a:solidFill>
                  <a:prstClr val="black"/>
                </a:solidFill>
              </a:rPr>
              <a:t>5</a:t>
            </a:r>
            <a:r>
              <a:rPr kumimoji="1" lang="en-US" altLang="ko-KR" sz="800">
                <a:solidFill>
                  <a:prstClr val="black"/>
                </a:solidFill>
              </a:rPr>
              <a:t>00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8F2D426E-5285-0079-EAFB-7346DFDB889B}"/>
              </a:ext>
            </a:extLst>
          </p:cNvPr>
          <p:cNvSpPr txBox="1"/>
          <p:nvPr/>
        </p:nvSpPr>
        <p:spPr>
          <a:xfrm>
            <a:off x="716880" y="1525211"/>
            <a:ext cx="16831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400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4559AA23-CA4C-14F5-9AF5-220A9A4FC458}"/>
              </a:ext>
            </a:extLst>
          </p:cNvPr>
          <p:cNvSpPr txBox="1"/>
          <p:nvPr/>
        </p:nvSpPr>
        <p:spPr>
          <a:xfrm>
            <a:off x="716880" y="1813535"/>
            <a:ext cx="16831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300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C64DBC89-72CC-C8F9-F774-DA917A5A58AF}"/>
              </a:ext>
            </a:extLst>
          </p:cNvPr>
          <p:cNvSpPr txBox="1"/>
          <p:nvPr/>
        </p:nvSpPr>
        <p:spPr>
          <a:xfrm>
            <a:off x="716880" y="2101859"/>
            <a:ext cx="16831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200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224984F3-9F40-8A2F-521F-7446B32D7125}"/>
              </a:ext>
            </a:extLst>
          </p:cNvPr>
          <p:cNvSpPr txBox="1"/>
          <p:nvPr/>
        </p:nvSpPr>
        <p:spPr>
          <a:xfrm>
            <a:off x="716880" y="2390184"/>
            <a:ext cx="16831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100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6C51B790-AF4D-0D5A-0ECF-74382A2C7F62}"/>
              </a:ext>
            </a:extLst>
          </p:cNvPr>
          <p:cNvSpPr txBox="1"/>
          <p:nvPr/>
        </p:nvSpPr>
        <p:spPr>
          <a:xfrm>
            <a:off x="1130597" y="2505514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3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5FE05E5D-1EC1-76F6-1C89-397421DCD958}"/>
              </a:ext>
            </a:extLst>
          </p:cNvPr>
          <p:cNvSpPr txBox="1"/>
          <p:nvPr/>
        </p:nvSpPr>
        <p:spPr>
          <a:xfrm>
            <a:off x="1661162" y="2505514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4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B7C9C2D2-CF13-C0C5-8562-A03DEC450A08}"/>
              </a:ext>
            </a:extLst>
          </p:cNvPr>
          <p:cNvSpPr txBox="1"/>
          <p:nvPr/>
        </p:nvSpPr>
        <p:spPr>
          <a:xfrm>
            <a:off x="2191727" y="2505514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5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97B1E73A-E8B2-0468-D287-E638FD4DA722}"/>
              </a:ext>
            </a:extLst>
          </p:cNvPr>
          <p:cNvSpPr txBox="1"/>
          <p:nvPr/>
        </p:nvSpPr>
        <p:spPr>
          <a:xfrm>
            <a:off x="2722292" y="2505514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6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E578E7C3-2C76-0A3C-FDAF-5DCE2AE2375A}"/>
              </a:ext>
            </a:extLst>
          </p:cNvPr>
          <p:cNvSpPr txBox="1"/>
          <p:nvPr/>
        </p:nvSpPr>
        <p:spPr>
          <a:xfrm>
            <a:off x="3252857" y="2505514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7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1A1D9C8F-A1C2-9A1E-8823-E0CAF2DA5E67}"/>
              </a:ext>
            </a:extLst>
          </p:cNvPr>
          <p:cNvSpPr txBox="1"/>
          <p:nvPr/>
        </p:nvSpPr>
        <p:spPr>
          <a:xfrm>
            <a:off x="716880" y="961236"/>
            <a:ext cx="586699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b="1">
                <a:solidFill>
                  <a:prstClr val="black"/>
                </a:solidFill>
              </a:rPr>
              <a:t>문제 풀이 </a:t>
            </a:r>
            <a:r>
              <a:rPr kumimoji="1" lang="ko-KR" altLang="en-US" sz="800" b="1">
                <a:solidFill>
                  <a:prstClr val="black"/>
                </a:solidFill>
              </a:rPr>
              <a:t>수</a:t>
            </a:r>
            <a:endParaRPr kumimoji="1" lang="x-none" altLang="en-US" sz="800" b="1">
              <a:solidFill>
                <a:prstClr val="black"/>
              </a:solidFill>
            </a:endParaRPr>
          </a:p>
        </p:txBody>
      </p:sp>
      <p:sp>
        <p:nvSpPr>
          <p:cNvPr id="106" name="직사각형 105">
            <a:extLst>
              <a:ext uri="{FF2B5EF4-FFF2-40B4-BE49-F238E27FC236}">
                <a16:creationId xmlns:a16="http://schemas.microsoft.com/office/drawing/2014/main" id="{6235DDDB-C217-5950-28B8-047824B77B0A}"/>
              </a:ext>
            </a:extLst>
          </p:cNvPr>
          <p:cNvSpPr/>
          <p:nvPr/>
        </p:nvSpPr>
        <p:spPr>
          <a:xfrm>
            <a:off x="1178204" y="1424973"/>
            <a:ext cx="130794" cy="1044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08" name="직사각형 107">
            <a:extLst>
              <a:ext uri="{FF2B5EF4-FFF2-40B4-BE49-F238E27FC236}">
                <a16:creationId xmlns:a16="http://schemas.microsoft.com/office/drawing/2014/main" id="{C886BCE2-D666-36E5-98B0-B09D650CD6DF}"/>
              </a:ext>
            </a:extLst>
          </p:cNvPr>
          <p:cNvSpPr/>
          <p:nvPr/>
        </p:nvSpPr>
        <p:spPr>
          <a:xfrm>
            <a:off x="1706437" y="1640973"/>
            <a:ext cx="130794" cy="82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10" name="직사각형 109">
            <a:extLst>
              <a:ext uri="{FF2B5EF4-FFF2-40B4-BE49-F238E27FC236}">
                <a16:creationId xmlns:a16="http://schemas.microsoft.com/office/drawing/2014/main" id="{7591B475-4D76-F0A5-9E9B-0C4904F34D0D}"/>
              </a:ext>
            </a:extLst>
          </p:cNvPr>
          <p:cNvSpPr/>
          <p:nvPr/>
        </p:nvSpPr>
        <p:spPr>
          <a:xfrm>
            <a:off x="2232435" y="1892973"/>
            <a:ext cx="130794" cy="576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12" name="직사각형 111">
            <a:extLst>
              <a:ext uri="{FF2B5EF4-FFF2-40B4-BE49-F238E27FC236}">
                <a16:creationId xmlns:a16="http://schemas.microsoft.com/office/drawing/2014/main" id="{5A857CC3-5E37-D194-7AAD-2A1321776E54}"/>
              </a:ext>
            </a:extLst>
          </p:cNvPr>
          <p:cNvSpPr/>
          <p:nvPr/>
        </p:nvSpPr>
        <p:spPr>
          <a:xfrm>
            <a:off x="2726954" y="1748973"/>
            <a:ext cx="130794" cy="720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graphicFrame>
        <p:nvGraphicFramePr>
          <p:cNvPr id="113" name="표 752">
            <a:extLst>
              <a:ext uri="{FF2B5EF4-FFF2-40B4-BE49-F238E27FC236}">
                <a16:creationId xmlns:a16="http://schemas.microsoft.com/office/drawing/2014/main" id="{87951F7E-21EF-42DF-0DF0-D706A8609431}"/>
              </a:ext>
            </a:extLst>
          </p:cNvPr>
          <p:cNvGraphicFramePr>
            <a:graphicFrameLocks noGrp="1"/>
          </p:cNvGraphicFramePr>
          <p:nvPr/>
        </p:nvGraphicFramePr>
        <p:xfrm>
          <a:off x="5262892" y="1298443"/>
          <a:ext cx="3151536" cy="116533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25256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1478986327"/>
                    </a:ext>
                  </a:extLst>
                </a:gridCol>
              </a:tblGrid>
              <a:tr h="291333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291333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291333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291333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sp>
        <p:nvSpPr>
          <p:cNvPr id="114" name="TextBox 113">
            <a:extLst>
              <a:ext uri="{FF2B5EF4-FFF2-40B4-BE49-F238E27FC236}">
                <a16:creationId xmlns:a16="http://schemas.microsoft.com/office/drawing/2014/main" id="{F81602B1-2CE0-2D62-5C00-15CE98B10709}"/>
              </a:ext>
            </a:extLst>
          </p:cNvPr>
          <p:cNvSpPr txBox="1"/>
          <p:nvPr/>
        </p:nvSpPr>
        <p:spPr>
          <a:xfrm>
            <a:off x="5010410" y="1236887"/>
            <a:ext cx="16831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100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8EE856C7-9F92-75B2-4740-7EFB4AD7180D}"/>
              </a:ext>
            </a:extLst>
          </p:cNvPr>
          <p:cNvSpPr txBox="1"/>
          <p:nvPr/>
        </p:nvSpPr>
        <p:spPr>
          <a:xfrm>
            <a:off x="5038463" y="1525211"/>
            <a:ext cx="112210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75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DBF8215A-80FC-C377-D410-F97E2C17B525}"/>
              </a:ext>
            </a:extLst>
          </p:cNvPr>
          <p:cNvSpPr txBox="1"/>
          <p:nvPr/>
        </p:nvSpPr>
        <p:spPr>
          <a:xfrm>
            <a:off x="5038463" y="1813535"/>
            <a:ext cx="112210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50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117" name="TextBox 116">
            <a:extLst>
              <a:ext uri="{FF2B5EF4-FFF2-40B4-BE49-F238E27FC236}">
                <a16:creationId xmlns:a16="http://schemas.microsoft.com/office/drawing/2014/main" id="{6270D529-5F07-F71F-78A2-9FC1A4AEBBDA}"/>
              </a:ext>
            </a:extLst>
          </p:cNvPr>
          <p:cNvSpPr txBox="1"/>
          <p:nvPr/>
        </p:nvSpPr>
        <p:spPr>
          <a:xfrm>
            <a:off x="5038463" y="2101859"/>
            <a:ext cx="112210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25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65B1314C-2E57-B6E7-3833-4C78F4C08B99}"/>
              </a:ext>
            </a:extLst>
          </p:cNvPr>
          <p:cNvSpPr txBox="1"/>
          <p:nvPr/>
        </p:nvSpPr>
        <p:spPr>
          <a:xfrm>
            <a:off x="5066515" y="2390184"/>
            <a:ext cx="561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0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D9294E07-3323-5F2E-5F42-6DA99DDE7442}"/>
              </a:ext>
            </a:extLst>
          </p:cNvPr>
          <p:cNvSpPr txBox="1"/>
          <p:nvPr/>
        </p:nvSpPr>
        <p:spPr>
          <a:xfrm>
            <a:off x="5010410" y="961236"/>
            <a:ext cx="508152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b="1">
                <a:solidFill>
                  <a:prstClr val="black"/>
                </a:solidFill>
              </a:rPr>
              <a:t>정답률 </a:t>
            </a:r>
            <a:r>
              <a:rPr kumimoji="1" lang="en-US" altLang="x-none" sz="800" b="1">
                <a:solidFill>
                  <a:prstClr val="black"/>
                </a:solidFill>
              </a:rPr>
              <a:t>(%)</a:t>
            </a:r>
            <a:endParaRPr kumimoji="1" lang="x-none" altLang="en-US" sz="800" b="1">
              <a:solidFill>
                <a:prstClr val="black"/>
              </a:solidFill>
            </a:endParaRPr>
          </a:p>
        </p:txBody>
      </p:sp>
      <p:sp>
        <p:nvSpPr>
          <p:cNvPr id="131" name="직사각형 130">
            <a:extLst>
              <a:ext uri="{FF2B5EF4-FFF2-40B4-BE49-F238E27FC236}">
                <a16:creationId xmlns:a16="http://schemas.microsoft.com/office/drawing/2014/main" id="{03EADD7B-17F2-B5BA-2DD6-7C2D5EAC21A6}"/>
              </a:ext>
            </a:extLst>
          </p:cNvPr>
          <p:cNvSpPr/>
          <p:nvPr/>
        </p:nvSpPr>
        <p:spPr>
          <a:xfrm>
            <a:off x="5463954" y="1391311"/>
            <a:ext cx="130794" cy="107766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33" name="직사각형 132">
            <a:extLst>
              <a:ext uri="{FF2B5EF4-FFF2-40B4-BE49-F238E27FC236}">
                <a16:creationId xmlns:a16="http://schemas.microsoft.com/office/drawing/2014/main" id="{EDC34124-A51A-1738-1C9D-14A1CB6D655F}"/>
              </a:ext>
            </a:extLst>
          </p:cNvPr>
          <p:cNvSpPr/>
          <p:nvPr/>
        </p:nvSpPr>
        <p:spPr>
          <a:xfrm>
            <a:off x="6001834" y="1480695"/>
            <a:ext cx="130794" cy="98827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35" name="직사각형 134">
            <a:extLst>
              <a:ext uri="{FF2B5EF4-FFF2-40B4-BE49-F238E27FC236}">
                <a16:creationId xmlns:a16="http://schemas.microsoft.com/office/drawing/2014/main" id="{84552C49-E549-22B7-CF2D-325FC45AAC3A}"/>
              </a:ext>
            </a:extLst>
          </p:cNvPr>
          <p:cNvSpPr/>
          <p:nvPr/>
        </p:nvSpPr>
        <p:spPr>
          <a:xfrm>
            <a:off x="6536404" y="1604000"/>
            <a:ext cx="130794" cy="864973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37" name="직사각형 136">
            <a:extLst>
              <a:ext uri="{FF2B5EF4-FFF2-40B4-BE49-F238E27FC236}">
                <a16:creationId xmlns:a16="http://schemas.microsoft.com/office/drawing/2014/main" id="{18E8B8BA-BAA1-F093-C395-541E18F9DBBA}"/>
              </a:ext>
            </a:extLst>
          </p:cNvPr>
          <p:cNvSpPr/>
          <p:nvPr/>
        </p:nvSpPr>
        <p:spPr>
          <a:xfrm>
            <a:off x="7053752" y="1359998"/>
            <a:ext cx="130794" cy="110897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graphicFrame>
        <p:nvGraphicFramePr>
          <p:cNvPr id="138" name="표 752">
            <a:extLst>
              <a:ext uri="{FF2B5EF4-FFF2-40B4-BE49-F238E27FC236}">
                <a16:creationId xmlns:a16="http://schemas.microsoft.com/office/drawing/2014/main" id="{E082080C-8F1A-C23F-C33F-9CC2698A2E05}"/>
              </a:ext>
            </a:extLst>
          </p:cNvPr>
          <p:cNvGraphicFramePr>
            <a:graphicFrameLocks noGrp="1"/>
          </p:cNvGraphicFramePr>
          <p:nvPr/>
        </p:nvGraphicFramePr>
        <p:xfrm>
          <a:off x="716880" y="3237891"/>
          <a:ext cx="3394264" cy="131958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48566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848566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848566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848566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</a:tblGrid>
              <a:tr h="329896">
                <a:tc>
                  <a:txBody>
                    <a:bodyPr/>
                    <a:lstStyle/>
                    <a:p>
                      <a:pPr algn="ctr"/>
                      <a:r>
                        <a:rPr lang="x-none" altLang="en-US" sz="700"/>
                        <a:t>난이도</a:t>
                      </a:r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x-none" altLang="en-US" sz="700"/>
                        <a:t>과목 평균</a:t>
                      </a:r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x-none" altLang="en-US" sz="700" b="1"/>
                        <a:t>반 과목 평균</a:t>
                      </a:r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x-none" altLang="en-US" sz="700"/>
                        <a:t>과목 평균 대비</a:t>
                      </a:r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329896">
                <a:tc>
                  <a:txBody>
                    <a:bodyPr/>
                    <a:lstStyle/>
                    <a:p>
                      <a:pPr algn="ctr"/>
                      <a:r>
                        <a:rPr lang="x-none" altLang="en-US" sz="700"/>
                        <a:t>개념</a:t>
                      </a:r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x-none" sz="700"/>
                        <a:t>2</a:t>
                      </a:r>
                      <a:r>
                        <a:rPr lang="x-none" altLang="en-US" sz="700"/>
                        <a:t>분 </a:t>
                      </a:r>
                      <a:r>
                        <a:rPr lang="en-US" altLang="x-none" sz="700"/>
                        <a:t>0</a:t>
                      </a:r>
                      <a:r>
                        <a:rPr lang="en-US" altLang="ko-KR" sz="700"/>
                        <a:t>0</a:t>
                      </a:r>
                      <a:r>
                        <a:rPr lang="ko-KR" altLang="en-US" sz="700"/>
                        <a:t>초</a:t>
                      </a:r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x-none" sz="700" b="1"/>
                        <a:t>1</a:t>
                      </a:r>
                      <a:r>
                        <a:rPr lang="x-none" altLang="en-US" sz="700" b="1"/>
                        <a:t>분 </a:t>
                      </a:r>
                      <a:r>
                        <a:rPr lang="en-US" altLang="x-none" sz="700" b="1"/>
                        <a:t>3</a:t>
                      </a:r>
                      <a:r>
                        <a:rPr lang="en-US" altLang="ko-KR" sz="700" b="1"/>
                        <a:t>0</a:t>
                      </a:r>
                      <a:r>
                        <a:rPr lang="ko-KR" altLang="en-US" sz="700" b="1"/>
                        <a:t>초</a:t>
                      </a:r>
                      <a:endParaRPr lang="x-none" altLang="en-US" sz="700" b="1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x-none" sz="700"/>
                        <a:t>-</a:t>
                      </a:r>
                      <a:r>
                        <a:rPr lang="en-US" altLang="ko-KR" sz="700"/>
                        <a:t>30</a:t>
                      </a:r>
                      <a:r>
                        <a:rPr lang="ko-KR" altLang="en-US" sz="700"/>
                        <a:t>초</a:t>
                      </a:r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329896">
                <a:tc>
                  <a:txBody>
                    <a:bodyPr/>
                    <a:lstStyle/>
                    <a:p>
                      <a:pPr algn="ctr"/>
                      <a:r>
                        <a:rPr lang="x-none" altLang="en-US" sz="700"/>
                        <a:t>응용</a:t>
                      </a:r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x-none" sz="700"/>
                        <a:t>3</a:t>
                      </a:r>
                      <a:r>
                        <a:rPr lang="x-none" altLang="en-US" sz="700"/>
                        <a:t>분 </a:t>
                      </a:r>
                      <a:r>
                        <a:rPr lang="en-US" altLang="x-none" sz="700"/>
                        <a:t>0</a:t>
                      </a:r>
                      <a:r>
                        <a:rPr lang="en-US" altLang="ko-KR" sz="700"/>
                        <a:t>7</a:t>
                      </a:r>
                      <a:r>
                        <a:rPr lang="ko-KR" altLang="en-US" sz="700"/>
                        <a:t>초</a:t>
                      </a:r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x-none" sz="700" b="1"/>
                        <a:t>2</a:t>
                      </a:r>
                      <a:r>
                        <a:rPr lang="x-none" altLang="en-US" sz="700" b="1"/>
                        <a:t>분 </a:t>
                      </a:r>
                      <a:r>
                        <a:rPr lang="en-US" altLang="x-none" sz="700" b="1"/>
                        <a:t>3</a:t>
                      </a:r>
                      <a:r>
                        <a:rPr lang="en-US" altLang="ko-KR" sz="700" b="1"/>
                        <a:t>2</a:t>
                      </a:r>
                      <a:r>
                        <a:rPr lang="ko-KR" altLang="en-US" sz="700" b="1"/>
                        <a:t>초</a:t>
                      </a:r>
                      <a:endParaRPr lang="x-none" altLang="en-US" sz="700" b="1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x-none" sz="700"/>
                        <a:t>-</a:t>
                      </a:r>
                      <a:r>
                        <a:rPr lang="en-US" altLang="ko-KR" sz="700"/>
                        <a:t>35</a:t>
                      </a:r>
                      <a:r>
                        <a:rPr lang="ko-KR" altLang="en-US" sz="700"/>
                        <a:t>초</a:t>
                      </a:r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329896">
                <a:tc>
                  <a:txBody>
                    <a:bodyPr/>
                    <a:lstStyle/>
                    <a:p>
                      <a:pPr algn="ctr"/>
                      <a:r>
                        <a:rPr lang="x-none" altLang="en-US" sz="700"/>
                        <a:t>심화</a:t>
                      </a:r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x-none" sz="700"/>
                        <a:t>6</a:t>
                      </a:r>
                      <a:r>
                        <a:rPr lang="x-none" altLang="en-US" sz="700"/>
                        <a:t>분 </a:t>
                      </a:r>
                      <a:r>
                        <a:rPr lang="en-US" altLang="x-none" sz="700"/>
                        <a:t>1</a:t>
                      </a:r>
                      <a:r>
                        <a:rPr lang="en-US" altLang="ko-KR" sz="700"/>
                        <a:t>2</a:t>
                      </a:r>
                      <a:r>
                        <a:rPr lang="ko-KR" altLang="en-US" sz="700"/>
                        <a:t>초</a:t>
                      </a:r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x-none" sz="700" b="1"/>
                        <a:t>5</a:t>
                      </a:r>
                      <a:r>
                        <a:rPr lang="x-none" altLang="en-US" sz="700" b="1"/>
                        <a:t>분 </a:t>
                      </a:r>
                      <a:r>
                        <a:rPr lang="en-US" altLang="x-none" sz="700" b="1"/>
                        <a:t>1</a:t>
                      </a:r>
                      <a:r>
                        <a:rPr lang="en-US" altLang="ko-KR" sz="700" b="1"/>
                        <a:t>7</a:t>
                      </a:r>
                      <a:r>
                        <a:rPr lang="ko-KR" altLang="en-US" sz="700" b="1"/>
                        <a:t>초</a:t>
                      </a:r>
                      <a:endParaRPr lang="x-none" altLang="en-US" sz="700" b="1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x-none" sz="700"/>
                        <a:t>-</a:t>
                      </a:r>
                      <a:r>
                        <a:rPr lang="en-US" altLang="ko-KR" sz="700"/>
                        <a:t>55</a:t>
                      </a:r>
                      <a:r>
                        <a:rPr lang="ko-KR" altLang="en-US" sz="700"/>
                        <a:t>초</a:t>
                      </a:r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sp>
        <p:nvSpPr>
          <p:cNvPr id="139" name="TextBox 138">
            <a:extLst>
              <a:ext uri="{FF2B5EF4-FFF2-40B4-BE49-F238E27FC236}">
                <a16:creationId xmlns:a16="http://schemas.microsoft.com/office/drawing/2014/main" id="{2D0C26D4-10A6-59F1-7058-EE9A421384C1}"/>
              </a:ext>
            </a:extLst>
          </p:cNvPr>
          <p:cNvSpPr txBox="1"/>
          <p:nvPr/>
        </p:nvSpPr>
        <p:spPr>
          <a:xfrm>
            <a:off x="716880" y="2894967"/>
            <a:ext cx="99706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>
                <a:solidFill>
                  <a:prstClr val="black"/>
                </a:solidFill>
              </a:rPr>
              <a:t>문제당 평균 풀이시간</a:t>
            </a:r>
            <a:endParaRPr kumimoji="1" lang="x-none" altLang="en-US" sz="800" b="1">
              <a:solidFill>
                <a:prstClr val="black"/>
              </a:solidFill>
            </a:endParaRPr>
          </a:p>
        </p:txBody>
      </p:sp>
      <p:graphicFrame>
        <p:nvGraphicFramePr>
          <p:cNvPr id="140" name="표 752">
            <a:extLst>
              <a:ext uri="{FF2B5EF4-FFF2-40B4-BE49-F238E27FC236}">
                <a16:creationId xmlns:a16="http://schemas.microsoft.com/office/drawing/2014/main" id="{80F2251F-3D33-191D-7379-13CF5709F926}"/>
              </a:ext>
            </a:extLst>
          </p:cNvPr>
          <p:cNvGraphicFramePr>
            <a:graphicFrameLocks noGrp="1"/>
          </p:cNvGraphicFramePr>
          <p:nvPr/>
        </p:nvGraphicFramePr>
        <p:xfrm>
          <a:off x="5262892" y="3237891"/>
          <a:ext cx="3151536" cy="116533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25256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3021288419"/>
                    </a:ext>
                  </a:extLst>
                </a:gridCol>
              </a:tblGrid>
              <a:tr h="291333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291333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291333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291333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sp>
        <p:nvSpPr>
          <p:cNvPr id="143" name="TextBox 142">
            <a:extLst>
              <a:ext uri="{FF2B5EF4-FFF2-40B4-BE49-F238E27FC236}">
                <a16:creationId xmlns:a16="http://schemas.microsoft.com/office/drawing/2014/main" id="{B0824455-E84F-760C-6083-A5EA83D1EFC9}"/>
              </a:ext>
            </a:extLst>
          </p:cNvPr>
          <p:cNvSpPr txBox="1"/>
          <p:nvPr/>
        </p:nvSpPr>
        <p:spPr>
          <a:xfrm>
            <a:off x="4989170" y="3767633"/>
            <a:ext cx="179536" cy="107722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700">
                <a:solidFill>
                  <a:schemeClr val="tx1">
                    <a:lumMod val="75000"/>
                    <a:lumOff val="25000"/>
                  </a:schemeClr>
                </a:solidFill>
              </a:rPr>
              <a:t>권장</a:t>
            </a:r>
            <a:endParaRPr kumimoji="1" lang="x-none" altLang="en-US" sz="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03F72A5C-3625-ED6A-9B05-9AE48061D2A4}"/>
              </a:ext>
            </a:extLst>
          </p:cNvPr>
          <p:cNvSpPr txBox="1"/>
          <p:nvPr/>
        </p:nvSpPr>
        <p:spPr>
          <a:xfrm>
            <a:off x="5010410" y="2894967"/>
            <a:ext cx="79188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>
                <a:solidFill>
                  <a:prstClr val="black"/>
                </a:solidFill>
              </a:rPr>
              <a:t>동영상 학습 시간</a:t>
            </a:r>
            <a:endParaRPr kumimoji="1" lang="x-none" altLang="en-US" sz="800" b="1">
              <a:solidFill>
                <a:prstClr val="black"/>
              </a:solidFill>
            </a:endParaRPr>
          </a:p>
        </p:txBody>
      </p:sp>
      <p:sp>
        <p:nvSpPr>
          <p:cNvPr id="158" name="직사각형 157">
            <a:extLst>
              <a:ext uri="{FF2B5EF4-FFF2-40B4-BE49-F238E27FC236}">
                <a16:creationId xmlns:a16="http://schemas.microsoft.com/office/drawing/2014/main" id="{499075FD-BE43-B02C-5827-EFE1DB7A8DC9}"/>
              </a:ext>
            </a:extLst>
          </p:cNvPr>
          <p:cNvSpPr/>
          <p:nvPr/>
        </p:nvSpPr>
        <p:spPr>
          <a:xfrm>
            <a:off x="5482890" y="3627343"/>
            <a:ext cx="130794" cy="78107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60" name="직사각형 159">
            <a:extLst>
              <a:ext uri="{FF2B5EF4-FFF2-40B4-BE49-F238E27FC236}">
                <a16:creationId xmlns:a16="http://schemas.microsoft.com/office/drawing/2014/main" id="{001A2390-F1C8-3847-1DAC-327F9F9A7861}"/>
              </a:ext>
            </a:extLst>
          </p:cNvPr>
          <p:cNvSpPr/>
          <p:nvPr/>
        </p:nvSpPr>
        <p:spPr>
          <a:xfrm>
            <a:off x="6011110" y="3752983"/>
            <a:ext cx="130794" cy="65543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62" name="직사각형 161">
            <a:extLst>
              <a:ext uri="{FF2B5EF4-FFF2-40B4-BE49-F238E27FC236}">
                <a16:creationId xmlns:a16="http://schemas.microsoft.com/office/drawing/2014/main" id="{C7B7C96C-F246-1DB3-CCAD-932356EC5F1B}"/>
              </a:ext>
            </a:extLst>
          </p:cNvPr>
          <p:cNvSpPr/>
          <p:nvPr/>
        </p:nvSpPr>
        <p:spPr>
          <a:xfrm>
            <a:off x="6543293" y="3494778"/>
            <a:ext cx="130794" cy="913644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64" name="직사각형 163">
            <a:extLst>
              <a:ext uri="{FF2B5EF4-FFF2-40B4-BE49-F238E27FC236}">
                <a16:creationId xmlns:a16="http://schemas.microsoft.com/office/drawing/2014/main" id="{65AAD504-E28B-CE7A-2128-4C211E1E3ACC}"/>
              </a:ext>
            </a:extLst>
          </p:cNvPr>
          <p:cNvSpPr/>
          <p:nvPr/>
        </p:nvSpPr>
        <p:spPr>
          <a:xfrm>
            <a:off x="7053532" y="3607138"/>
            <a:ext cx="130794" cy="801283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graphicFrame>
        <p:nvGraphicFramePr>
          <p:cNvPr id="166" name="표 165">
            <a:extLst>
              <a:ext uri="{FF2B5EF4-FFF2-40B4-BE49-F238E27FC236}">
                <a16:creationId xmlns:a16="http://schemas.microsoft.com/office/drawing/2014/main" id="{AC01AEC4-2E17-94A0-7AAD-30EE074FBCD1}"/>
              </a:ext>
            </a:extLst>
          </p:cNvPr>
          <p:cNvGraphicFramePr>
            <a:graphicFrameLocks noGrp="1"/>
          </p:cNvGraphicFramePr>
          <p:nvPr/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 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TEA-AIR-SYN-009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담임교사</a:t>
                      </a:r>
                      <a:r>
                        <a:rPr lang="en-US" altLang="ko-KR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</a:t>
                      </a:r>
                      <a:r>
                        <a:rPr lang="ko-KR" altLang="en-US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ko-KR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</a:t>
                      </a:r>
                      <a:r>
                        <a:rPr lang="ko-KR" altLang="en-US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  <a:r>
                        <a:rPr lang="en-US" altLang="ko-KR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종합리포트</a:t>
                      </a:r>
                      <a:r>
                        <a:rPr lang="en-US" altLang="ko-KR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(3/3)_</a:t>
                      </a:r>
                      <a:r>
                        <a:rPr lang="ko-KR" altLang="en-US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데이터 없음</a:t>
                      </a:r>
                      <a:endParaRPr lang="ko-KR" altLang="en-US" b="0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14" name="Group 13">
            <a:extLst>
              <a:ext uri="{FF2B5EF4-FFF2-40B4-BE49-F238E27FC236}">
                <a16:creationId xmlns:a16="http://schemas.microsoft.com/office/drawing/2014/main" id="{DBF50FFA-0750-1C9D-C265-2A70E99E8307}"/>
              </a:ext>
            </a:extLst>
          </p:cNvPr>
          <p:cNvGrpSpPr/>
          <p:nvPr/>
        </p:nvGrpSpPr>
        <p:grpSpPr>
          <a:xfrm>
            <a:off x="7440608" y="1136085"/>
            <a:ext cx="956248" cy="82879"/>
            <a:chOff x="2969193" y="1143342"/>
            <a:chExt cx="956248" cy="82879"/>
          </a:xfrm>
        </p:grpSpPr>
        <p:sp>
          <p:nvSpPr>
            <p:cNvPr id="16" name="TextBox 53">
              <a:extLst>
                <a:ext uri="{FF2B5EF4-FFF2-40B4-BE49-F238E27FC236}">
                  <a16:creationId xmlns:a16="http://schemas.microsoft.com/office/drawing/2014/main" id="{36C0B09A-548F-0D98-1C3E-A8EEB527C0EE}"/>
                </a:ext>
              </a:extLst>
            </p:cNvPr>
            <p:cNvSpPr txBox="1"/>
            <p:nvPr/>
          </p:nvSpPr>
          <p:spPr>
            <a:xfrm>
              <a:off x="3066493" y="1143342"/>
              <a:ext cx="32701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err="1"/>
                <a:t>이번달</a:t>
              </a:r>
              <a:r>
                <a:rPr lang="en-US" altLang="ko-KR" sz="500"/>
                <a:t>(3-1)</a:t>
              </a:r>
            </a:p>
          </p:txBody>
        </p:sp>
        <p:sp>
          <p:nvSpPr>
            <p:cNvPr id="17" name="직사각형 101">
              <a:extLst>
                <a:ext uri="{FF2B5EF4-FFF2-40B4-BE49-F238E27FC236}">
                  <a16:creationId xmlns:a16="http://schemas.microsoft.com/office/drawing/2014/main" id="{30344FBE-9D1B-6BDC-02CB-990E6F196CF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69193" y="1153071"/>
              <a:ext cx="72787" cy="72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19" name="TextBox 53">
              <a:extLst>
                <a:ext uri="{FF2B5EF4-FFF2-40B4-BE49-F238E27FC236}">
                  <a16:creationId xmlns:a16="http://schemas.microsoft.com/office/drawing/2014/main" id="{6151F8D2-AC1F-21B9-473E-80D03049B39B}"/>
                </a:ext>
              </a:extLst>
            </p:cNvPr>
            <p:cNvSpPr txBox="1"/>
            <p:nvPr/>
          </p:nvSpPr>
          <p:spPr>
            <a:xfrm>
              <a:off x="3646518" y="1149277"/>
              <a:ext cx="27892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x-none" altLang="en-US" sz="500"/>
                <a:t>과목 평균</a:t>
              </a:r>
              <a:endParaRPr lang="en-US" altLang="x-none" sz="500"/>
            </a:p>
          </p:txBody>
        </p:sp>
        <p:cxnSp>
          <p:nvCxnSpPr>
            <p:cNvPr id="20" name="직선 연결선[R] 980">
              <a:extLst>
                <a:ext uri="{FF2B5EF4-FFF2-40B4-BE49-F238E27FC236}">
                  <a16:creationId xmlns:a16="http://schemas.microsoft.com/office/drawing/2014/main" id="{D6AA879F-8BE9-92B7-8BE1-3C0802DA3439}"/>
                </a:ext>
              </a:extLst>
            </p:cNvPr>
            <p:cNvCxnSpPr>
              <a:cxnSpLocks/>
            </p:cNvCxnSpPr>
            <p:nvPr/>
          </p:nvCxnSpPr>
          <p:spPr>
            <a:xfrm>
              <a:off x="3528346" y="1187749"/>
              <a:ext cx="72000" cy="0"/>
            </a:xfrm>
            <a:prstGeom prst="line">
              <a:avLst/>
            </a:prstGeom>
            <a:ln w="12700">
              <a:solidFill>
                <a:srgbClr val="FF7E79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F1148610-CF4B-C810-8F1C-1BDA1F0C7710}"/>
              </a:ext>
            </a:extLst>
          </p:cNvPr>
          <p:cNvGrpSpPr/>
          <p:nvPr/>
        </p:nvGrpSpPr>
        <p:grpSpPr>
          <a:xfrm>
            <a:off x="7440608" y="3072980"/>
            <a:ext cx="956248" cy="82879"/>
            <a:chOff x="2969193" y="1143342"/>
            <a:chExt cx="956248" cy="82879"/>
          </a:xfrm>
        </p:grpSpPr>
        <p:sp>
          <p:nvSpPr>
            <p:cNvPr id="23" name="TextBox 53">
              <a:extLst>
                <a:ext uri="{FF2B5EF4-FFF2-40B4-BE49-F238E27FC236}">
                  <a16:creationId xmlns:a16="http://schemas.microsoft.com/office/drawing/2014/main" id="{DD3666B4-EF06-1EAC-0AC1-339A18B4070C}"/>
                </a:ext>
              </a:extLst>
            </p:cNvPr>
            <p:cNvSpPr txBox="1"/>
            <p:nvPr/>
          </p:nvSpPr>
          <p:spPr>
            <a:xfrm>
              <a:off x="3066493" y="1143342"/>
              <a:ext cx="32701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err="1"/>
                <a:t>이번달</a:t>
              </a:r>
              <a:r>
                <a:rPr lang="en-US" altLang="ko-KR" sz="500"/>
                <a:t>(3-1)</a:t>
              </a:r>
            </a:p>
          </p:txBody>
        </p:sp>
        <p:sp>
          <p:nvSpPr>
            <p:cNvPr id="24" name="직사각형 101">
              <a:extLst>
                <a:ext uri="{FF2B5EF4-FFF2-40B4-BE49-F238E27FC236}">
                  <a16:creationId xmlns:a16="http://schemas.microsoft.com/office/drawing/2014/main" id="{B3C39148-7909-4311-36AD-D5EEE0B794E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69193" y="1153071"/>
              <a:ext cx="72787" cy="72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26" name="TextBox 53">
              <a:extLst>
                <a:ext uri="{FF2B5EF4-FFF2-40B4-BE49-F238E27FC236}">
                  <a16:creationId xmlns:a16="http://schemas.microsoft.com/office/drawing/2014/main" id="{69A0103D-8354-7E81-0270-C9A1852AAD12}"/>
                </a:ext>
              </a:extLst>
            </p:cNvPr>
            <p:cNvSpPr txBox="1"/>
            <p:nvPr/>
          </p:nvSpPr>
          <p:spPr>
            <a:xfrm>
              <a:off x="3646518" y="1149277"/>
              <a:ext cx="27892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x-none" altLang="en-US" sz="500"/>
                <a:t>과목 평균</a:t>
              </a:r>
              <a:endParaRPr lang="en-US" altLang="x-none" sz="500"/>
            </a:p>
          </p:txBody>
        </p:sp>
        <p:cxnSp>
          <p:nvCxnSpPr>
            <p:cNvPr id="27" name="직선 연결선[R] 980">
              <a:extLst>
                <a:ext uri="{FF2B5EF4-FFF2-40B4-BE49-F238E27FC236}">
                  <a16:creationId xmlns:a16="http://schemas.microsoft.com/office/drawing/2014/main" id="{16EA6958-7643-5D45-FDDB-660A37A0934C}"/>
                </a:ext>
              </a:extLst>
            </p:cNvPr>
            <p:cNvCxnSpPr>
              <a:cxnSpLocks/>
            </p:cNvCxnSpPr>
            <p:nvPr/>
          </p:nvCxnSpPr>
          <p:spPr>
            <a:xfrm>
              <a:off x="3528346" y="1187749"/>
              <a:ext cx="72000" cy="0"/>
            </a:xfrm>
            <a:prstGeom prst="line">
              <a:avLst/>
            </a:prstGeom>
            <a:ln w="12700">
              <a:solidFill>
                <a:srgbClr val="FF7E79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835304E8-43CA-901F-E19E-EF737C5432EE}"/>
              </a:ext>
            </a:extLst>
          </p:cNvPr>
          <p:cNvGrpSpPr/>
          <p:nvPr/>
        </p:nvGrpSpPr>
        <p:grpSpPr>
          <a:xfrm>
            <a:off x="3181028" y="1136085"/>
            <a:ext cx="956248" cy="82879"/>
            <a:chOff x="2969193" y="1143342"/>
            <a:chExt cx="956248" cy="82879"/>
          </a:xfrm>
        </p:grpSpPr>
        <p:sp>
          <p:nvSpPr>
            <p:cNvPr id="32" name="TextBox 53">
              <a:extLst>
                <a:ext uri="{FF2B5EF4-FFF2-40B4-BE49-F238E27FC236}">
                  <a16:creationId xmlns:a16="http://schemas.microsoft.com/office/drawing/2014/main" id="{67FF6DA2-BEF9-B2DC-3535-34A8715A4C1F}"/>
                </a:ext>
              </a:extLst>
            </p:cNvPr>
            <p:cNvSpPr txBox="1"/>
            <p:nvPr/>
          </p:nvSpPr>
          <p:spPr>
            <a:xfrm>
              <a:off x="3066493" y="1143342"/>
              <a:ext cx="32701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err="1"/>
                <a:t>이번달</a:t>
              </a:r>
              <a:r>
                <a:rPr lang="en-US" altLang="ko-KR" sz="500"/>
                <a:t>(3-1)</a:t>
              </a:r>
            </a:p>
          </p:txBody>
        </p:sp>
        <p:sp>
          <p:nvSpPr>
            <p:cNvPr id="33" name="직사각형 101">
              <a:extLst>
                <a:ext uri="{FF2B5EF4-FFF2-40B4-BE49-F238E27FC236}">
                  <a16:creationId xmlns:a16="http://schemas.microsoft.com/office/drawing/2014/main" id="{6AB361E2-6E85-5EF5-9AF1-A39AE019E30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69193" y="1153071"/>
              <a:ext cx="72787" cy="72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35" name="TextBox 53">
              <a:extLst>
                <a:ext uri="{FF2B5EF4-FFF2-40B4-BE49-F238E27FC236}">
                  <a16:creationId xmlns:a16="http://schemas.microsoft.com/office/drawing/2014/main" id="{11CDA751-95C8-BDDA-2C51-86E5AC94A8A3}"/>
                </a:ext>
              </a:extLst>
            </p:cNvPr>
            <p:cNvSpPr txBox="1"/>
            <p:nvPr/>
          </p:nvSpPr>
          <p:spPr>
            <a:xfrm>
              <a:off x="3646518" y="1149277"/>
              <a:ext cx="27892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x-none" altLang="en-US" sz="500"/>
                <a:t>과목 평균</a:t>
              </a:r>
              <a:endParaRPr lang="en-US" altLang="ko-KR" sz="500"/>
            </a:p>
          </p:txBody>
        </p:sp>
        <p:cxnSp>
          <p:nvCxnSpPr>
            <p:cNvPr id="36" name="직선 연결선[R] 980">
              <a:extLst>
                <a:ext uri="{FF2B5EF4-FFF2-40B4-BE49-F238E27FC236}">
                  <a16:creationId xmlns:a16="http://schemas.microsoft.com/office/drawing/2014/main" id="{B5C9A7AB-0B07-4182-72BE-DBC16FE0F49A}"/>
                </a:ext>
              </a:extLst>
            </p:cNvPr>
            <p:cNvCxnSpPr>
              <a:cxnSpLocks/>
            </p:cNvCxnSpPr>
            <p:nvPr/>
          </p:nvCxnSpPr>
          <p:spPr>
            <a:xfrm>
              <a:off x="3528346" y="1187749"/>
              <a:ext cx="72000" cy="0"/>
            </a:xfrm>
            <a:prstGeom prst="line">
              <a:avLst/>
            </a:prstGeom>
            <a:ln w="12700">
              <a:solidFill>
                <a:srgbClr val="FF7E79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6" name="직선 연결선[R] 1530">
            <a:extLst>
              <a:ext uri="{FF2B5EF4-FFF2-40B4-BE49-F238E27FC236}">
                <a16:creationId xmlns:a16="http://schemas.microsoft.com/office/drawing/2014/main" id="{CC504802-F4D1-DD44-34DE-F76564B5A57B}"/>
              </a:ext>
            </a:extLst>
          </p:cNvPr>
          <p:cNvCxnSpPr>
            <a:cxnSpLocks/>
          </p:cNvCxnSpPr>
          <p:nvPr/>
        </p:nvCxnSpPr>
        <p:spPr>
          <a:xfrm>
            <a:off x="6442197" y="3781188"/>
            <a:ext cx="315145" cy="0"/>
          </a:xfrm>
          <a:prstGeom prst="line">
            <a:avLst/>
          </a:prstGeom>
          <a:ln>
            <a:solidFill>
              <a:srgbClr val="FF7174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직선 연결선[R] 1530">
            <a:extLst>
              <a:ext uri="{FF2B5EF4-FFF2-40B4-BE49-F238E27FC236}">
                <a16:creationId xmlns:a16="http://schemas.microsoft.com/office/drawing/2014/main" id="{AAB9DA76-E530-4545-77BA-5948F1F2472B}"/>
              </a:ext>
            </a:extLst>
          </p:cNvPr>
          <p:cNvCxnSpPr>
            <a:cxnSpLocks/>
          </p:cNvCxnSpPr>
          <p:nvPr/>
        </p:nvCxnSpPr>
        <p:spPr>
          <a:xfrm>
            <a:off x="1095936" y="1481906"/>
            <a:ext cx="315145" cy="0"/>
          </a:xfrm>
          <a:prstGeom prst="line">
            <a:avLst/>
          </a:prstGeom>
          <a:ln w="6350">
            <a:solidFill>
              <a:srgbClr val="FF717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직선 연결선[R] 1530">
            <a:extLst>
              <a:ext uri="{FF2B5EF4-FFF2-40B4-BE49-F238E27FC236}">
                <a16:creationId xmlns:a16="http://schemas.microsoft.com/office/drawing/2014/main" id="{2E11B709-58AD-081A-41FA-ACA0383977E1}"/>
              </a:ext>
            </a:extLst>
          </p:cNvPr>
          <p:cNvCxnSpPr>
            <a:cxnSpLocks/>
          </p:cNvCxnSpPr>
          <p:nvPr/>
        </p:nvCxnSpPr>
        <p:spPr>
          <a:xfrm>
            <a:off x="1607592" y="1648322"/>
            <a:ext cx="315145" cy="0"/>
          </a:xfrm>
          <a:prstGeom prst="line">
            <a:avLst/>
          </a:prstGeom>
          <a:ln w="6350">
            <a:solidFill>
              <a:srgbClr val="FF717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직선 연결선[R] 1530">
            <a:extLst>
              <a:ext uri="{FF2B5EF4-FFF2-40B4-BE49-F238E27FC236}">
                <a16:creationId xmlns:a16="http://schemas.microsoft.com/office/drawing/2014/main" id="{7B27609B-66A3-C874-FBC5-DEF3456BABF5}"/>
              </a:ext>
            </a:extLst>
          </p:cNvPr>
          <p:cNvCxnSpPr>
            <a:cxnSpLocks/>
          </p:cNvCxnSpPr>
          <p:nvPr/>
        </p:nvCxnSpPr>
        <p:spPr>
          <a:xfrm>
            <a:off x="2133159" y="1936646"/>
            <a:ext cx="315145" cy="0"/>
          </a:xfrm>
          <a:prstGeom prst="line">
            <a:avLst/>
          </a:prstGeom>
          <a:ln w="6350">
            <a:solidFill>
              <a:srgbClr val="FF717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직선 연결선[R] 1530">
            <a:extLst>
              <a:ext uri="{FF2B5EF4-FFF2-40B4-BE49-F238E27FC236}">
                <a16:creationId xmlns:a16="http://schemas.microsoft.com/office/drawing/2014/main" id="{70D58223-9C79-1F48-F089-C67F2C2BEBBE}"/>
              </a:ext>
            </a:extLst>
          </p:cNvPr>
          <p:cNvCxnSpPr>
            <a:cxnSpLocks/>
          </p:cNvCxnSpPr>
          <p:nvPr/>
        </p:nvCxnSpPr>
        <p:spPr>
          <a:xfrm>
            <a:off x="2634778" y="1868636"/>
            <a:ext cx="315145" cy="0"/>
          </a:xfrm>
          <a:prstGeom prst="line">
            <a:avLst/>
          </a:prstGeom>
          <a:ln w="6350">
            <a:solidFill>
              <a:srgbClr val="FF717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직선 연결선[R] 1530">
            <a:extLst>
              <a:ext uri="{FF2B5EF4-FFF2-40B4-BE49-F238E27FC236}">
                <a16:creationId xmlns:a16="http://schemas.microsoft.com/office/drawing/2014/main" id="{6CBD5F42-A807-9274-AD25-BB8B11E9EF3D}"/>
              </a:ext>
            </a:extLst>
          </p:cNvPr>
          <p:cNvCxnSpPr>
            <a:cxnSpLocks/>
          </p:cNvCxnSpPr>
          <p:nvPr/>
        </p:nvCxnSpPr>
        <p:spPr>
          <a:xfrm>
            <a:off x="5396110" y="1557065"/>
            <a:ext cx="315145" cy="0"/>
          </a:xfrm>
          <a:prstGeom prst="line">
            <a:avLst/>
          </a:prstGeom>
          <a:ln w="6350">
            <a:solidFill>
              <a:srgbClr val="FF717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직선 연결선[R] 1530">
            <a:extLst>
              <a:ext uri="{FF2B5EF4-FFF2-40B4-BE49-F238E27FC236}">
                <a16:creationId xmlns:a16="http://schemas.microsoft.com/office/drawing/2014/main" id="{3953570F-AFD6-E87F-C6D6-A483F516EF09}"/>
              </a:ext>
            </a:extLst>
          </p:cNvPr>
          <p:cNvCxnSpPr>
            <a:cxnSpLocks/>
          </p:cNvCxnSpPr>
          <p:nvPr/>
        </p:nvCxnSpPr>
        <p:spPr>
          <a:xfrm>
            <a:off x="5940889" y="1586766"/>
            <a:ext cx="315145" cy="0"/>
          </a:xfrm>
          <a:prstGeom prst="line">
            <a:avLst/>
          </a:prstGeom>
          <a:ln w="6350">
            <a:solidFill>
              <a:srgbClr val="FF717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직선 연결선[R] 1530">
            <a:extLst>
              <a:ext uri="{FF2B5EF4-FFF2-40B4-BE49-F238E27FC236}">
                <a16:creationId xmlns:a16="http://schemas.microsoft.com/office/drawing/2014/main" id="{9BA7EF4A-66CB-CA22-2E77-975EFC7E1C2A}"/>
              </a:ext>
            </a:extLst>
          </p:cNvPr>
          <p:cNvCxnSpPr>
            <a:cxnSpLocks/>
          </p:cNvCxnSpPr>
          <p:nvPr/>
        </p:nvCxnSpPr>
        <p:spPr>
          <a:xfrm>
            <a:off x="6435308" y="1657748"/>
            <a:ext cx="315145" cy="0"/>
          </a:xfrm>
          <a:prstGeom prst="line">
            <a:avLst/>
          </a:prstGeom>
          <a:ln w="6350">
            <a:solidFill>
              <a:srgbClr val="FF717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직선 연결선[R] 1530">
            <a:extLst>
              <a:ext uri="{FF2B5EF4-FFF2-40B4-BE49-F238E27FC236}">
                <a16:creationId xmlns:a16="http://schemas.microsoft.com/office/drawing/2014/main" id="{915B7033-7760-0F19-65E6-CF5EA6D9910A}"/>
              </a:ext>
            </a:extLst>
          </p:cNvPr>
          <p:cNvCxnSpPr>
            <a:cxnSpLocks/>
          </p:cNvCxnSpPr>
          <p:nvPr/>
        </p:nvCxnSpPr>
        <p:spPr>
          <a:xfrm>
            <a:off x="6976030" y="1480695"/>
            <a:ext cx="315145" cy="0"/>
          </a:xfrm>
          <a:prstGeom prst="line">
            <a:avLst/>
          </a:prstGeom>
          <a:ln w="6350">
            <a:solidFill>
              <a:srgbClr val="FF717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직선 연결선[R] 1530">
            <a:extLst>
              <a:ext uri="{FF2B5EF4-FFF2-40B4-BE49-F238E27FC236}">
                <a16:creationId xmlns:a16="http://schemas.microsoft.com/office/drawing/2014/main" id="{FACEE21F-B1A3-735C-9B98-86FEFC9FE99A}"/>
              </a:ext>
            </a:extLst>
          </p:cNvPr>
          <p:cNvCxnSpPr>
            <a:cxnSpLocks/>
          </p:cNvCxnSpPr>
          <p:nvPr/>
        </p:nvCxnSpPr>
        <p:spPr>
          <a:xfrm>
            <a:off x="5415046" y="3680505"/>
            <a:ext cx="315145" cy="0"/>
          </a:xfrm>
          <a:prstGeom prst="line">
            <a:avLst/>
          </a:prstGeom>
          <a:ln w="6350">
            <a:solidFill>
              <a:srgbClr val="FF717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직선 연결선[R] 1530">
            <a:extLst>
              <a:ext uri="{FF2B5EF4-FFF2-40B4-BE49-F238E27FC236}">
                <a16:creationId xmlns:a16="http://schemas.microsoft.com/office/drawing/2014/main" id="{1BF96618-C228-986C-4D0C-A5C691425934}"/>
              </a:ext>
            </a:extLst>
          </p:cNvPr>
          <p:cNvCxnSpPr>
            <a:cxnSpLocks/>
          </p:cNvCxnSpPr>
          <p:nvPr/>
        </p:nvCxnSpPr>
        <p:spPr>
          <a:xfrm>
            <a:off x="5950165" y="3710206"/>
            <a:ext cx="315145" cy="0"/>
          </a:xfrm>
          <a:prstGeom prst="line">
            <a:avLst/>
          </a:prstGeom>
          <a:ln w="6350">
            <a:solidFill>
              <a:srgbClr val="FF717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직선 연결선[R] 1530">
            <a:extLst>
              <a:ext uri="{FF2B5EF4-FFF2-40B4-BE49-F238E27FC236}">
                <a16:creationId xmlns:a16="http://schemas.microsoft.com/office/drawing/2014/main" id="{331C6866-1C48-BB0D-DFE7-53E0FA8C0CE8}"/>
              </a:ext>
            </a:extLst>
          </p:cNvPr>
          <p:cNvCxnSpPr>
            <a:cxnSpLocks/>
          </p:cNvCxnSpPr>
          <p:nvPr/>
        </p:nvCxnSpPr>
        <p:spPr>
          <a:xfrm>
            <a:off x="6975810" y="3604135"/>
            <a:ext cx="315145" cy="0"/>
          </a:xfrm>
          <a:prstGeom prst="line">
            <a:avLst/>
          </a:prstGeom>
          <a:ln w="6350">
            <a:solidFill>
              <a:srgbClr val="FF717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직선 연결선[R] 1530">
            <a:extLst>
              <a:ext uri="{FF2B5EF4-FFF2-40B4-BE49-F238E27FC236}">
                <a16:creationId xmlns:a16="http://schemas.microsoft.com/office/drawing/2014/main" id="{A68E6777-0834-304A-0347-6662127C3877}"/>
              </a:ext>
            </a:extLst>
          </p:cNvPr>
          <p:cNvCxnSpPr>
            <a:cxnSpLocks/>
            <a:endCxn id="140" idx="3"/>
          </p:cNvCxnSpPr>
          <p:nvPr/>
        </p:nvCxnSpPr>
        <p:spPr>
          <a:xfrm>
            <a:off x="5262892" y="3820557"/>
            <a:ext cx="3151536" cy="0"/>
          </a:xfrm>
          <a:prstGeom prst="line">
            <a:avLst/>
          </a:prstGeom>
          <a:ln w="9525">
            <a:solidFill>
              <a:schemeClr val="tx1">
                <a:lumMod val="65000"/>
                <a:lumOff val="35000"/>
              </a:schemeClr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08" name="표 752">
            <a:extLst>
              <a:ext uri="{FF2B5EF4-FFF2-40B4-BE49-F238E27FC236}">
                <a16:creationId xmlns:a16="http://schemas.microsoft.com/office/drawing/2014/main" id="{B141A06B-9D0F-2FC2-D93E-0BA930F6335F}"/>
              </a:ext>
            </a:extLst>
          </p:cNvPr>
          <p:cNvGraphicFramePr>
            <a:graphicFrameLocks noGrp="1"/>
          </p:cNvGraphicFramePr>
          <p:nvPr/>
        </p:nvGraphicFramePr>
        <p:xfrm>
          <a:off x="1468095" y="5644914"/>
          <a:ext cx="6193296" cy="140371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032216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032216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032216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1032216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1032216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  <a:gridCol w="1032216">
                  <a:extLst>
                    <a:ext uri="{9D8B030D-6E8A-4147-A177-3AD203B41FA5}">
                      <a16:colId xmlns:a16="http://schemas.microsoft.com/office/drawing/2014/main" val="2155956898"/>
                    </a:ext>
                  </a:extLst>
                </a:gridCol>
              </a:tblGrid>
              <a:tr h="313462"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313462"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313462"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313462"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sp>
        <p:nvSpPr>
          <p:cNvPr id="209" name="TextBox 208">
            <a:extLst>
              <a:ext uri="{FF2B5EF4-FFF2-40B4-BE49-F238E27FC236}">
                <a16:creationId xmlns:a16="http://schemas.microsoft.com/office/drawing/2014/main" id="{5C37A0F7-8148-BCC0-0BC0-BB419850EDC6}"/>
              </a:ext>
            </a:extLst>
          </p:cNvPr>
          <p:cNvSpPr txBox="1"/>
          <p:nvPr/>
        </p:nvSpPr>
        <p:spPr>
          <a:xfrm>
            <a:off x="1182265" y="5798409"/>
            <a:ext cx="22762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100%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619363E9-BBCE-CE6F-7D7F-1FFA0A6B6D28}"/>
              </a:ext>
            </a:extLst>
          </p:cNvPr>
          <p:cNvSpPr txBox="1"/>
          <p:nvPr/>
        </p:nvSpPr>
        <p:spPr>
          <a:xfrm>
            <a:off x="1233561" y="6307974"/>
            <a:ext cx="176330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x-none" sz="800">
                <a:solidFill>
                  <a:prstClr val="black"/>
                </a:solidFill>
              </a:rPr>
              <a:t>5</a:t>
            </a:r>
            <a:r>
              <a:rPr kumimoji="1" lang="en-US" altLang="ko-KR" sz="800">
                <a:solidFill>
                  <a:prstClr val="black"/>
                </a:solidFill>
              </a:rPr>
              <a:t>0%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66BBA38C-173F-7FCC-B51E-E018DC757763}"/>
              </a:ext>
            </a:extLst>
          </p:cNvPr>
          <p:cNvSpPr txBox="1"/>
          <p:nvPr/>
        </p:nvSpPr>
        <p:spPr>
          <a:xfrm>
            <a:off x="1284857" y="6817538"/>
            <a:ext cx="12503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0%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212" name="TextBox 211">
            <a:extLst>
              <a:ext uri="{FF2B5EF4-FFF2-40B4-BE49-F238E27FC236}">
                <a16:creationId xmlns:a16="http://schemas.microsoft.com/office/drawing/2014/main" id="{A70F1D21-27EB-B61C-6425-17A6189F50FE}"/>
              </a:ext>
            </a:extLst>
          </p:cNvPr>
          <p:cNvSpPr txBox="1"/>
          <p:nvPr/>
        </p:nvSpPr>
        <p:spPr>
          <a:xfrm>
            <a:off x="4963922" y="7193351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6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213" name="TextBox 212">
            <a:extLst>
              <a:ext uri="{FF2B5EF4-FFF2-40B4-BE49-F238E27FC236}">
                <a16:creationId xmlns:a16="http://schemas.microsoft.com/office/drawing/2014/main" id="{CBEB37A5-400E-F988-21E0-87D668B59E02}"/>
              </a:ext>
            </a:extLst>
          </p:cNvPr>
          <p:cNvSpPr txBox="1"/>
          <p:nvPr/>
        </p:nvSpPr>
        <p:spPr>
          <a:xfrm>
            <a:off x="5979546" y="7193351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7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214" name="TextBox 213">
            <a:extLst>
              <a:ext uri="{FF2B5EF4-FFF2-40B4-BE49-F238E27FC236}">
                <a16:creationId xmlns:a16="http://schemas.microsoft.com/office/drawing/2014/main" id="{6CF9E274-85C1-CC1D-C3AA-4D21E6DD8148}"/>
              </a:ext>
            </a:extLst>
          </p:cNvPr>
          <p:cNvSpPr txBox="1"/>
          <p:nvPr/>
        </p:nvSpPr>
        <p:spPr>
          <a:xfrm>
            <a:off x="1856688" y="7188677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3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215" name="TextBox 214">
            <a:extLst>
              <a:ext uri="{FF2B5EF4-FFF2-40B4-BE49-F238E27FC236}">
                <a16:creationId xmlns:a16="http://schemas.microsoft.com/office/drawing/2014/main" id="{8E3B8B92-1B44-2E1A-B892-CF3B0EBE139A}"/>
              </a:ext>
            </a:extLst>
          </p:cNvPr>
          <p:cNvSpPr txBox="1"/>
          <p:nvPr/>
        </p:nvSpPr>
        <p:spPr>
          <a:xfrm>
            <a:off x="2922285" y="7196583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4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5A313E22-9DAF-6336-DB7E-49153B6CE9C6}"/>
              </a:ext>
            </a:extLst>
          </p:cNvPr>
          <p:cNvSpPr txBox="1"/>
          <p:nvPr/>
        </p:nvSpPr>
        <p:spPr>
          <a:xfrm>
            <a:off x="3930777" y="7193351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5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217" name="직사각형 216">
            <a:extLst>
              <a:ext uri="{FF2B5EF4-FFF2-40B4-BE49-F238E27FC236}">
                <a16:creationId xmlns:a16="http://schemas.microsoft.com/office/drawing/2014/main" id="{2D2439C6-D23C-1E2A-C3F9-0557FDA9AEE1}"/>
              </a:ext>
            </a:extLst>
          </p:cNvPr>
          <p:cNvSpPr/>
          <p:nvPr/>
        </p:nvSpPr>
        <p:spPr>
          <a:xfrm>
            <a:off x="1707113" y="6183653"/>
            <a:ext cx="130794" cy="86497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18" name="직사각형 217">
            <a:extLst>
              <a:ext uri="{FF2B5EF4-FFF2-40B4-BE49-F238E27FC236}">
                <a16:creationId xmlns:a16="http://schemas.microsoft.com/office/drawing/2014/main" id="{21BE4D57-9CEC-31A6-3B78-51A01D8EA55A}"/>
              </a:ext>
            </a:extLst>
          </p:cNvPr>
          <p:cNvSpPr/>
          <p:nvPr/>
        </p:nvSpPr>
        <p:spPr>
          <a:xfrm>
            <a:off x="2113168" y="6129474"/>
            <a:ext cx="130794" cy="919151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19" name="직사각형 218">
            <a:extLst>
              <a:ext uri="{FF2B5EF4-FFF2-40B4-BE49-F238E27FC236}">
                <a16:creationId xmlns:a16="http://schemas.microsoft.com/office/drawing/2014/main" id="{9646C391-4CB8-ADE9-0A89-FBA9F90752DD}"/>
              </a:ext>
            </a:extLst>
          </p:cNvPr>
          <p:cNvSpPr/>
          <p:nvPr/>
        </p:nvSpPr>
        <p:spPr>
          <a:xfrm>
            <a:off x="1906489" y="6307974"/>
            <a:ext cx="130794" cy="74065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20" name="직사각형 219">
            <a:extLst>
              <a:ext uri="{FF2B5EF4-FFF2-40B4-BE49-F238E27FC236}">
                <a16:creationId xmlns:a16="http://schemas.microsoft.com/office/drawing/2014/main" id="{C4F8C10B-2057-2F7D-07EC-F1E90350A2C2}"/>
              </a:ext>
            </a:extLst>
          </p:cNvPr>
          <p:cNvSpPr/>
          <p:nvPr/>
        </p:nvSpPr>
        <p:spPr>
          <a:xfrm>
            <a:off x="2762941" y="6029737"/>
            <a:ext cx="130794" cy="101889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21" name="직사각형 220">
            <a:extLst>
              <a:ext uri="{FF2B5EF4-FFF2-40B4-BE49-F238E27FC236}">
                <a16:creationId xmlns:a16="http://schemas.microsoft.com/office/drawing/2014/main" id="{C622E3B7-AC1B-5E34-C545-CDD7246B508C}"/>
              </a:ext>
            </a:extLst>
          </p:cNvPr>
          <p:cNvSpPr/>
          <p:nvPr/>
        </p:nvSpPr>
        <p:spPr>
          <a:xfrm>
            <a:off x="3168996" y="6307974"/>
            <a:ext cx="130794" cy="74065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22" name="직사각형 221">
            <a:extLst>
              <a:ext uri="{FF2B5EF4-FFF2-40B4-BE49-F238E27FC236}">
                <a16:creationId xmlns:a16="http://schemas.microsoft.com/office/drawing/2014/main" id="{BE7DE5BE-3BF3-6463-E523-B2528687DC9D}"/>
              </a:ext>
            </a:extLst>
          </p:cNvPr>
          <p:cNvSpPr/>
          <p:nvPr/>
        </p:nvSpPr>
        <p:spPr>
          <a:xfrm>
            <a:off x="2962317" y="6070679"/>
            <a:ext cx="130794" cy="977947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23" name="직사각형 222">
            <a:extLst>
              <a:ext uri="{FF2B5EF4-FFF2-40B4-BE49-F238E27FC236}">
                <a16:creationId xmlns:a16="http://schemas.microsoft.com/office/drawing/2014/main" id="{DC85D8AD-B29A-CB24-4F8C-BD040444DEB3}"/>
              </a:ext>
            </a:extLst>
          </p:cNvPr>
          <p:cNvSpPr/>
          <p:nvPr/>
        </p:nvSpPr>
        <p:spPr>
          <a:xfrm>
            <a:off x="3782803" y="6275395"/>
            <a:ext cx="130794" cy="773231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24" name="직사각형 223">
            <a:extLst>
              <a:ext uri="{FF2B5EF4-FFF2-40B4-BE49-F238E27FC236}">
                <a16:creationId xmlns:a16="http://schemas.microsoft.com/office/drawing/2014/main" id="{3DD283E5-7E38-E36F-3BC7-C6833294333B}"/>
              </a:ext>
            </a:extLst>
          </p:cNvPr>
          <p:cNvSpPr/>
          <p:nvPr/>
        </p:nvSpPr>
        <p:spPr>
          <a:xfrm>
            <a:off x="4188858" y="6551300"/>
            <a:ext cx="130794" cy="49732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25" name="직사각형 224">
            <a:extLst>
              <a:ext uri="{FF2B5EF4-FFF2-40B4-BE49-F238E27FC236}">
                <a16:creationId xmlns:a16="http://schemas.microsoft.com/office/drawing/2014/main" id="{33B103DB-E06E-87C3-6DF6-2424A655F622}"/>
              </a:ext>
            </a:extLst>
          </p:cNvPr>
          <p:cNvSpPr/>
          <p:nvPr/>
        </p:nvSpPr>
        <p:spPr>
          <a:xfrm>
            <a:off x="3982179" y="5856635"/>
            <a:ext cx="130794" cy="1191991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26" name="직사각형 225">
            <a:extLst>
              <a:ext uri="{FF2B5EF4-FFF2-40B4-BE49-F238E27FC236}">
                <a16:creationId xmlns:a16="http://schemas.microsoft.com/office/drawing/2014/main" id="{CDF1FD86-B511-5032-F332-B0B7AF20CDBD}"/>
              </a:ext>
            </a:extLst>
          </p:cNvPr>
          <p:cNvSpPr/>
          <p:nvPr/>
        </p:nvSpPr>
        <p:spPr>
          <a:xfrm>
            <a:off x="4814793" y="6183653"/>
            <a:ext cx="130794" cy="86497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27" name="직사각형 226">
            <a:extLst>
              <a:ext uri="{FF2B5EF4-FFF2-40B4-BE49-F238E27FC236}">
                <a16:creationId xmlns:a16="http://schemas.microsoft.com/office/drawing/2014/main" id="{8232F7BD-FC4F-1901-9CEA-7139A6E9E4D2}"/>
              </a:ext>
            </a:extLst>
          </p:cNvPr>
          <p:cNvSpPr/>
          <p:nvPr/>
        </p:nvSpPr>
        <p:spPr>
          <a:xfrm>
            <a:off x="5220848" y="6693456"/>
            <a:ext cx="130794" cy="35517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28" name="직사각형 227">
            <a:extLst>
              <a:ext uri="{FF2B5EF4-FFF2-40B4-BE49-F238E27FC236}">
                <a16:creationId xmlns:a16="http://schemas.microsoft.com/office/drawing/2014/main" id="{9607032C-178A-8775-6C36-546846BEEB5E}"/>
              </a:ext>
            </a:extLst>
          </p:cNvPr>
          <p:cNvSpPr/>
          <p:nvPr/>
        </p:nvSpPr>
        <p:spPr>
          <a:xfrm>
            <a:off x="5014169" y="6004626"/>
            <a:ext cx="130794" cy="104400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AC9EC2B0-0935-8E4C-31C4-15604559DC81}"/>
              </a:ext>
            </a:extLst>
          </p:cNvPr>
          <p:cNvSpPr txBox="1"/>
          <p:nvPr/>
        </p:nvSpPr>
        <p:spPr>
          <a:xfrm>
            <a:off x="716880" y="5125054"/>
            <a:ext cx="89447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b="1">
                <a:solidFill>
                  <a:prstClr val="black"/>
                </a:solidFill>
              </a:rPr>
              <a:t>문제유형 별 정답률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64B3E3F5-0F34-259B-7436-67A68FBAE7FD}"/>
              </a:ext>
            </a:extLst>
          </p:cNvPr>
          <p:cNvSpPr txBox="1"/>
          <p:nvPr/>
        </p:nvSpPr>
        <p:spPr>
          <a:xfrm>
            <a:off x="3783422" y="2505514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8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9C0C03FB-761D-0D9D-E677-0BD98664D8F9}"/>
              </a:ext>
            </a:extLst>
          </p:cNvPr>
          <p:cNvSpPr txBox="1"/>
          <p:nvPr/>
        </p:nvSpPr>
        <p:spPr>
          <a:xfrm>
            <a:off x="5455462" y="2505514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3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AF48FDD1-8DA9-8956-B8DA-7B62E7F98755}"/>
              </a:ext>
            </a:extLst>
          </p:cNvPr>
          <p:cNvSpPr txBox="1"/>
          <p:nvPr/>
        </p:nvSpPr>
        <p:spPr>
          <a:xfrm>
            <a:off x="5986027" y="2505514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4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3A4DD4AA-CDF2-BB3A-F597-090912CAB01A}"/>
              </a:ext>
            </a:extLst>
          </p:cNvPr>
          <p:cNvSpPr txBox="1"/>
          <p:nvPr/>
        </p:nvSpPr>
        <p:spPr>
          <a:xfrm>
            <a:off x="6516592" y="2505514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5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963B99E-C6F5-8322-2822-3AD5540F1B54}"/>
              </a:ext>
            </a:extLst>
          </p:cNvPr>
          <p:cNvSpPr txBox="1"/>
          <p:nvPr/>
        </p:nvSpPr>
        <p:spPr>
          <a:xfrm>
            <a:off x="7047157" y="2505514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6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EE367CF8-5EA9-78E2-1248-48901358FEDD}"/>
              </a:ext>
            </a:extLst>
          </p:cNvPr>
          <p:cNvSpPr txBox="1"/>
          <p:nvPr/>
        </p:nvSpPr>
        <p:spPr>
          <a:xfrm>
            <a:off x="7577722" y="2505514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7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B38398D0-2333-C24C-7992-733B01203D7C}"/>
              </a:ext>
            </a:extLst>
          </p:cNvPr>
          <p:cNvSpPr txBox="1"/>
          <p:nvPr/>
        </p:nvSpPr>
        <p:spPr>
          <a:xfrm>
            <a:off x="8108287" y="2505514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8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CF55B7D0-FBE7-70FC-A3AD-928E06D75092}"/>
              </a:ext>
            </a:extLst>
          </p:cNvPr>
          <p:cNvSpPr txBox="1"/>
          <p:nvPr/>
        </p:nvSpPr>
        <p:spPr>
          <a:xfrm>
            <a:off x="5455462" y="4449643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3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E1EC6FD7-DB59-3DE5-D215-2A1C3D924B30}"/>
              </a:ext>
            </a:extLst>
          </p:cNvPr>
          <p:cNvSpPr txBox="1"/>
          <p:nvPr/>
        </p:nvSpPr>
        <p:spPr>
          <a:xfrm>
            <a:off x="5986027" y="4449643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4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DB27862B-C5A6-1B14-5F55-FE406FAEA604}"/>
              </a:ext>
            </a:extLst>
          </p:cNvPr>
          <p:cNvSpPr txBox="1"/>
          <p:nvPr/>
        </p:nvSpPr>
        <p:spPr>
          <a:xfrm>
            <a:off x="6516592" y="4449643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5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8D8B4AFA-DD4E-5357-594F-27F0772C3348}"/>
              </a:ext>
            </a:extLst>
          </p:cNvPr>
          <p:cNvSpPr txBox="1"/>
          <p:nvPr/>
        </p:nvSpPr>
        <p:spPr>
          <a:xfrm>
            <a:off x="7047157" y="4449643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6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4E168A32-8489-876C-2A69-E1743BCEF02D}"/>
              </a:ext>
            </a:extLst>
          </p:cNvPr>
          <p:cNvSpPr txBox="1"/>
          <p:nvPr/>
        </p:nvSpPr>
        <p:spPr>
          <a:xfrm>
            <a:off x="7577722" y="4449643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7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5F898693-F95D-01F8-3892-57BEB95E36B5}"/>
              </a:ext>
            </a:extLst>
          </p:cNvPr>
          <p:cNvSpPr txBox="1"/>
          <p:nvPr/>
        </p:nvSpPr>
        <p:spPr>
          <a:xfrm>
            <a:off x="8108287" y="4449643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8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905DA147-DD72-1CD2-FA75-438A7AFB43F0}"/>
              </a:ext>
            </a:extLst>
          </p:cNvPr>
          <p:cNvSpPr txBox="1"/>
          <p:nvPr/>
        </p:nvSpPr>
        <p:spPr>
          <a:xfrm>
            <a:off x="7066941" y="7193351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8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B92DE93E-21FE-6365-0F3D-829DEB6808BC}"/>
              </a:ext>
            </a:extLst>
          </p:cNvPr>
          <p:cNvSpPr txBox="1"/>
          <p:nvPr/>
        </p:nvSpPr>
        <p:spPr>
          <a:xfrm>
            <a:off x="1182265" y="5798409"/>
            <a:ext cx="22762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100%</a:t>
            </a: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CE04A311-512F-9CC1-BE14-25E5FD04239E}"/>
              </a:ext>
            </a:extLst>
          </p:cNvPr>
          <p:cNvSpPr txBox="1"/>
          <p:nvPr/>
        </p:nvSpPr>
        <p:spPr>
          <a:xfrm>
            <a:off x="1233561" y="6307974"/>
            <a:ext cx="176330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x-none" sz="800">
                <a:solidFill>
                  <a:prstClr val="black"/>
                </a:solidFill>
              </a:rPr>
              <a:t>5</a:t>
            </a:r>
            <a:r>
              <a:rPr kumimoji="1" lang="en-US" altLang="ko-KR" sz="800">
                <a:solidFill>
                  <a:prstClr val="black"/>
                </a:solidFill>
              </a:rPr>
              <a:t>0%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grpSp>
        <p:nvGrpSpPr>
          <p:cNvPr id="144" name="Group 29">
            <a:extLst>
              <a:ext uri="{FF2B5EF4-FFF2-40B4-BE49-F238E27FC236}">
                <a16:creationId xmlns:a16="http://schemas.microsoft.com/office/drawing/2014/main" id="{350C7323-7F77-CD34-1842-CE005C8A862E}"/>
              </a:ext>
            </a:extLst>
          </p:cNvPr>
          <p:cNvGrpSpPr/>
          <p:nvPr/>
        </p:nvGrpSpPr>
        <p:grpSpPr>
          <a:xfrm>
            <a:off x="6754987" y="5318833"/>
            <a:ext cx="1641869" cy="82417"/>
            <a:chOff x="1516504" y="1142654"/>
            <a:chExt cx="1641869" cy="82417"/>
          </a:xfrm>
        </p:grpSpPr>
        <p:sp>
          <p:nvSpPr>
            <p:cNvPr id="151" name="TextBox 53">
              <a:extLst>
                <a:ext uri="{FF2B5EF4-FFF2-40B4-BE49-F238E27FC236}">
                  <a16:creationId xmlns:a16="http://schemas.microsoft.com/office/drawing/2014/main" id="{55BC036F-F027-4451-0029-C8766218E2F2}"/>
                </a:ext>
              </a:extLst>
            </p:cNvPr>
            <p:cNvSpPr txBox="1"/>
            <p:nvPr/>
          </p:nvSpPr>
          <p:spPr>
            <a:xfrm>
              <a:off x="1622632" y="1142654"/>
              <a:ext cx="25648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x-none" altLang="en-US" sz="500"/>
                <a:t>개념문제</a:t>
              </a:r>
              <a:endParaRPr lang="en-US" altLang="ko-KR" sz="500"/>
            </a:p>
          </p:txBody>
        </p:sp>
        <p:sp>
          <p:nvSpPr>
            <p:cNvPr id="152" name="TextBox 53">
              <a:extLst>
                <a:ext uri="{FF2B5EF4-FFF2-40B4-BE49-F238E27FC236}">
                  <a16:creationId xmlns:a16="http://schemas.microsoft.com/office/drawing/2014/main" id="{324F3A2C-4077-04B7-8495-3C1A78B32683}"/>
                </a:ext>
              </a:extLst>
            </p:cNvPr>
            <p:cNvSpPr txBox="1"/>
            <p:nvPr/>
          </p:nvSpPr>
          <p:spPr>
            <a:xfrm>
              <a:off x="2273170" y="1143342"/>
              <a:ext cx="25648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x-none" altLang="en-US" sz="500"/>
                <a:t>응용문제</a:t>
              </a:r>
              <a:endParaRPr lang="en-US" altLang="ko-KR" sz="500"/>
            </a:p>
          </p:txBody>
        </p:sp>
        <p:sp>
          <p:nvSpPr>
            <p:cNvPr id="153" name="직사각형 101">
              <a:extLst>
                <a:ext uri="{FF2B5EF4-FFF2-40B4-BE49-F238E27FC236}">
                  <a16:creationId xmlns:a16="http://schemas.microsoft.com/office/drawing/2014/main" id="{B6C46826-808F-DB22-68BC-DE84DA071B3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75870" y="1153071"/>
              <a:ext cx="72787" cy="72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154" name="직사각형 102">
              <a:extLst>
                <a:ext uri="{FF2B5EF4-FFF2-40B4-BE49-F238E27FC236}">
                  <a16:creationId xmlns:a16="http://schemas.microsoft.com/office/drawing/2014/main" id="{A9CAA488-894D-8B80-CE9E-13A9642EE68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16504" y="1145598"/>
              <a:ext cx="72787" cy="720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155" name="TextBox 53">
              <a:extLst>
                <a:ext uri="{FF2B5EF4-FFF2-40B4-BE49-F238E27FC236}">
                  <a16:creationId xmlns:a16="http://schemas.microsoft.com/office/drawing/2014/main" id="{1A329D22-8ED0-4A0E-3365-489BBFBF5EFA}"/>
                </a:ext>
              </a:extLst>
            </p:cNvPr>
            <p:cNvSpPr txBox="1"/>
            <p:nvPr/>
          </p:nvSpPr>
          <p:spPr>
            <a:xfrm>
              <a:off x="2901893" y="1143342"/>
              <a:ext cx="25648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x-none" altLang="en-US" sz="500"/>
                <a:t>심화문제</a:t>
              </a:r>
              <a:endParaRPr lang="en-US" altLang="ko-KR" sz="500"/>
            </a:p>
          </p:txBody>
        </p:sp>
        <p:sp>
          <p:nvSpPr>
            <p:cNvPr id="165" name="직사각형 101">
              <a:extLst>
                <a:ext uri="{FF2B5EF4-FFF2-40B4-BE49-F238E27FC236}">
                  <a16:creationId xmlns:a16="http://schemas.microsoft.com/office/drawing/2014/main" id="{DE055A5C-E76C-ED70-A4E5-A48184CD80A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04593" y="1153071"/>
              <a:ext cx="72787" cy="72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</p:grpSp>
      <p:pic>
        <p:nvPicPr>
          <p:cNvPr id="10" name="Graphic 352">
            <a:extLst>
              <a:ext uri="{FF2B5EF4-FFF2-40B4-BE49-F238E27FC236}">
                <a16:creationId xmlns:a16="http://schemas.microsoft.com/office/drawing/2014/main" id="{41408495-64DC-481F-F8D3-68F3820BFBB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10800000">
            <a:off x="2242425" y="562422"/>
            <a:ext cx="216000" cy="216000"/>
          </a:xfrm>
          <a:prstGeom prst="rect">
            <a:avLst/>
          </a:prstGeom>
        </p:spPr>
      </p:pic>
      <p:sp>
        <p:nvSpPr>
          <p:cNvPr id="12" name="직사각형 11">
            <a:extLst>
              <a:ext uri="{FF2B5EF4-FFF2-40B4-BE49-F238E27FC236}">
                <a16:creationId xmlns:a16="http://schemas.microsoft.com/office/drawing/2014/main" id="{8526AA05-C636-446D-3D9D-775A4E526EA5}"/>
              </a:ext>
            </a:extLst>
          </p:cNvPr>
          <p:cNvSpPr/>
          <p:nvPr/>
        </p:nvSpPr>
        <p:spPr>
          <a:xfrm>
            <a:off x="142660" y="600178"/>
            <a:ext cx="8428998" cy="7284613"/>
          </a:xfrm>
          <a:prstGeom prst="rect">
            <a:avLst/>
          </a:prstGeom>
          <a:solidFill>
            <a:schemeClr val="bg1">
              <a:alpha val="7025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0077DF4D-0114-6CBE-53D1-99704C2EB545}"/>
              </a:ext>
            </a:extLst>
          </p:cNvPr>
          <p:cNvSpPr txBox="1"/>
          <p:nvPr/>
        </p:nvSpPr>
        <p:spPr>
          <a:xfrm>
            <a:off x="3728639" y="2119917"/>
            <a:ext cx="1720343" cy="2732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ore-KR" altLang="en-US" sz="900" b="1">
                <a:solidFill>
                  <a:prstClr val="black"/>
                </a:solidFill>
              </a:rPr>
              <a:t>학습이 충분히 되지 않았어요</a:t>
            </a:r>
            <a:r>
              <a:rPr lang="en-US" altLang="ko-Kore-KR" sz="900" b="1">
                <a:solidFill>
                  <a:prstClr val="black"/>
                </a:solidFill>
              </a:rPr>
              <a:t>.</a:t>
            </a:r>
            <a:endParaRPr lang="en-US" altLang="ko-KR" sz="900" b="1">
              <a:solidFill>
                <a:prstClr val="black"/>
              </a:solidFill>
            </a:endParaRPr>
          </a:p>
        </p:txBody>
      </p:sp>
      <p:graphicFrame>
        <p:nvGraphicFramePr>
          <p:cNvPr id="7" name="Google Shape;912;p23">
            <a:extLst>
              <a:ext uri="{FF2B5EF4-FFF2-40B4-BE49-F238E27FC236}">
                <a16:creationId xmlns:a16="http://schemas.microsoft.com/office/drawing/2014/main" id="{3FBF2CFE-2512-B470-C47F-337049966167}"/>
              </a:ext>
            </a:extLst>
          </p:cNvPr>
          <p:cNvGraphicFramePr/>
          <p:nvPr/>
        </p:nvGraphicFramePr>
        <p:xfrm>
          <a:off x="9042400" y="1305480"/>
          <a:ext cx="3037052" cy="487246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96020">
                <a:tc rowSpan="2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과목별 리포트 보기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최초진입 시 학습 방법 소개하기 이동 권장 문구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1886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43545484"/>
                  </a:ext>
                </a:extLst>
              </a:tr>
            </a:tbl>
          </a:graphicData>
        </a:graphic>
      </p:graphicFrame>
      <p:sp>
        <p:nvSpPr>
          <p:cNvPr id="9" name="Rectangle 4">
            <a:extLst>
              <a:ext uri="{FF2B5EF4-FFF2-40B4-BE49-F238E27FC236}">
                <a16:creationId xmlns:a16="http://schemas.microsoft.com/office/drawing/2014/main" id="{952DF770-4215-DBB8-86A4-8A591FE385E8}"/>
              </a:ext>
            </a:extLst>
          </p:cNvPr>
          <p:cNvSpPr/>
          <p:nvPr/>
        </p:nvSpPr>
        <p:spPr>
          <a:xfrm>
            <a:off x="337347" y="527038"/>
            <a:ext cx="8516486" cy="7332725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11" name="Circle">
            <a:extLst>
              <a:ext uri="{FF2B5EF4-FFF2-40B4-BE49-F238E27FC236}">
                <a16:creationId xmlns:a16="http://schemas.microsoft.com/office/drawing/2014/main" id="{C5AA7B7A-3A12-76C8-EBDF-3B3A14894E35}"/>
              </a:ext>
            </a:extLst>
          </p:cNvPr>
          <p:cNvSpPr/>
          <p:nvPr/>
        </p:nvSpPr>
        <p:spPr>
          <a:xfrm>
            <a:off x="268135" y="485740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</a:t>
            </a:r>
            <a:endParaRPr sz="7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1077418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" name="직사각형 403">
            <a:extLst>
              <a:ext uri="{FF2B5EF4-FFF2-40B4-BE49-F238E27FC236}">
                <a16:creationId xmlns:a16="http://schemas.microsoft.com/office/drawing/2014/main" id="{01FCBF91-FF16-0D7B-EB98-03FAF6C43E16}"/>
              </a:ext>
            </a:extLst>
          </p:cNvPr>
          <p:cNvSpPr/>
          <p:nvPr/>
        </p:nvSpPr>
        <p:spPr>
          <a:xfrm>
            <a:off x="-8902698" y="677334"/>
            <a:ext cx="8850202" cy="627841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3" name="양쪽 모서리가 둥근 사각형 19">
            <a:extLst>
              <a:ext uri="{FF2B5EF4-FFF2-40B4-BE49-F238E27FC236}">
                <a16:creationId xmlns:a16="http://schemas.microsoft.com/office/drawing/2014/main" id="{54F51D88-103E-F4B9-C1A0-7882F28E26C5}"/>
              </a:ext>
            </a:extLst>
          </p:cNvPr>
          <p:cNvSpPr/>
          <p:nvPr/>
        </p:nvSpPr>
        <p:spPr>
          <a:xfrm>
            <a:off x="1488431" y="1200730"/>
            <a:ext cx="1176186" cy="213360"/>
          </a:xfrm>
          <a:prstGeom prst="round2SameRect">
            <a:avLst/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>
                    <a:lumMod val="75000"/>
                    <a:lumOff val="25000"/>
                  </a:schemeClr>
                </a:solidFill>
              </a:rPr>
              <a:t>생활과 윤리 </a:t>
            </a:r>
            <a:r>
              <a:rPr lang="ko-KR" altLang="en-US" sz="800" b="1" err="1">
                <a:solidFill>
                  <a:schemeClr val="tx1">
                    <a:lumMod val="75000"/>
                    <a:lumOff val="25000"/>
                  </a:schemeClr>
                </a:solidFill>
              </a:rPr>
              <a:t>보충반</a:t>
            </a:r>
            <a:r>
              <a:rPr lang="en-US" altLang="ko-KR" sz="800" b="1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x-none" altLang="en-US" sz="800" b="1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B037BC9-21C7-1A47-EF2C-E9377AE5ABEE}"/>
              </a:ext>
            </a:extLst>
          </p:cNvPr>
          <p:cNvSpPr txBox="1"/>
          <p:nvPr/>
        </p:nvSpPr>
        <p:spPr>
          <a:xfrm>
            <a:off x="313249" y="935431"/>
            <a:ext cx="755015" cy="1692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100" b="1"/>
              <a:t>종합 리포트</a:t>
            </a:r>
            <a:endParaRPr lang="en-US" altLang="ko-KR" sz="1050" b="1"/>
          </a:p>
        </p:txBody>
      </p:sp>
      <p:sp>
        <p:nvSpPr>
          <p:cNvPr id="5" name="양쪽 모서리가 둥근 사각형 18">
            <a:extLst>
              <a:ext uri="{FF2B5EF4-FFF2-40B4-BE49-F238E27FC236}">
                <a16:creationId xmlns:a16="http://schemas.microsoft.com/office/drawing/2014/main" id="{539F6CE8-5164-F241-E576-CF75A6D5FA68}"/>
              </a:ext>
            </a:extLst>
          </p:cNvPr>
          <p:cNvSpPr/>
          <p:nvPr/>
        </p:nvSpPr>
        <p:spPr>
          <a:xfrm>
            <a:off x="313249" y="1200730"/>
            <a:ext cx="1176186" cy="213360"/>
          </a:xfrm>
          <a:prstGeom prst="round2SameRect">
            <a:avLst/>
          </a:prstGeom>
          <a:solidFill>
            <a:schemeClr val="tx1">
              <a:lumMod val="50000"/>
              <a:lumOff val="50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x-none" altLang="en-US" sz="800" b="1">
                <a:solidFill>
                  <a:prstClr val="white"/>
                </a:solidFill>
              </a:rPr>
              <a:t>우리반</a:t>
            </a:r>
          </a:p>
        </p:txBody>
      </p:sp>
      <p:pic>
        <p:nvPicPr>
          <p:cNvPr id="6" name="그래픽 5" descr="추가 단색으로 채워진">
            <a:extLst>
              <a:ext uri="{FF2B5EF4-FFF2-40B4-BE49-F238E27FC236}">
                <a16:creationId xmlns:a16="http://schemas.microsoft.com/office/drawing/2014/main" id="{8B7FDBE3-1F96-2EEC-0E3E-CEBF22E8F6D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929811" y="1241215"/>
            <a:ext cx="133200" cy="133200"/>
          </a:xfrm>
          <a:prstGeom prst="rect">
            <a:avLst/>
          </a:prstGeom>
        </p:spPr>
      </p:pic>
      <p:sp>
        <p:nvSpPr>
          <p:cNvPr id="7" name="양쪽 모서리가 둥근 사각형 5">
            <a:extLst>
              <a:ext uri="{FF2B5EF4-FFF2-40B4-BE49-F238E27FC236}">
                <a16:creationId xmlns:a16="http://schemas.microsoft.com/office/drawing/2014/main" id="{B0E4D6EE-5D7C-1FC7-8F9D-89A704BFC16B}"/>
              </a:ext>
            </a:extLst>
          </p:cNvPr>
          <p:cNvSpPr/>
          <p:nvPr/>
        </p:nvSpPr>
        <p:spPr>
          <a:xfrm>
            <a:off x="2664617" y="1200730"/>
            <a:ext cx="1176186" cy="213360"/>
          </a:xfrm>
          <a:prstGeom prst="round2SameRect">
            <a:avLst/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>
                    <a:lumMod val="75000"/>
                    <a:lumOff val="25000"/>
                  </a:schemeClr>
                </a:solidFill>
              </a:rPr>
              <a:t>윤리와 사상 정규</a:t>
            </a:r>
            <a:endParaRPr lang="x-none" altLang="en-US" sz="800" b="1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pic>
        <p:nvPicPr>
          <p:cNvPr id="50" name="그래픽 49" descr="추가 단색으로 채워진">
            <a:extLst>
              <a:ext uri="{FF2B5EF4-FFF2-40B4-BE49-F238E27FC236}">
                <a16:creationId xmlns:a16="http://schemas.microsoft.com/office/drawing/2014/main" id="{94CE7549-5E47-C83C-45B3-C850B0B9D27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2700000">
            <a:off x="2538484" y="1265889"/>
            <a:ext cx="96149" cy="96149"/>
          </a:xfrm>
          <a:prstGeom prst="rect">
            <a:avLst/>
          </a:prstGeom>
        </p:spPr>
      </p:pic>
      <p:pic>
        <p:nvPicPr>
          <p:cNvPr id="51" name="그래픽 50" descr="추가 단색으로 채워진">
            <a:extLst>
              <a:ext uri="{FF2B5EF4-FFF2-40B4-BE49-F238E27FC236}">
                <a16:creationId xmlns:a16="http://schemas.microsoft.com/office/drawing/2014/main" id="{5E779325-15D2-B2E2-9EE7-DEFBD09FEEE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2700000">
            <a:off x="3692118" y="1265889"/>
            <a:ext cx="96149" cy="96149"/>
          </a:xfrm>
          <a:prstGeom prst="rect">
            <a:avLst/>
          </a:prstGeom>
        </p:spPr>
      </p:pic>
      <p:pic>
        <p:nvPicPr>
          <p:cNvPr id="202" name="Graphic 11">
            <a:extLst>
              <a:ext uri="{FF2B5EF4-FFF2-40B4-BE49-F238E27FC236}">
                <a16:creationId xmlns:a16="http://schemas.microsoft.com/office/drawing/2014/main" id="{D35558CC-F776-1EDA-A73B-AC9EB75FB9C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96590" y="950956"/>
            <a:ext cx="155002" cy="155002"/>
          </a:xfrm>
          <a:prstGeom prst="rect">
            <a:avLst/>
          </a:prstGeom>
        </p:spPr>
      </p:pic>
      <p:graphicFrame>
        <p:nvGraphicFramePr>
          <p:cNvPr id="204" name="Google Shape;912;p23">
            <a:extLst>
              <a:ext uri="{FF2B5EF4-FFF2-40B4-BE49-F238E27FC236}">
                <a16:creationId xmlns:a16="http://schemas.microsoft.com/office/drawing/2014/main" id="{97D1FC1B-632F-456C-4323-DEEEF6AC241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87237311"/>
              </p:ext>
            </p:extLst>
          </p:nvPr>
        </p:nvGraphicFramePr>
        <p:xfrm>
          <a:off x="9042400" y="1315767"/>
          <a:ext cx="3037052" cy="170952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1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종합 리포트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Case 1.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정규과정 외에 학급을 배정 받은 담임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정규과정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1~6 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1~3 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고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1~3)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이외 학급에 속한 학생 대상   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예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중학교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학년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고등학교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학년 등등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..)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Case2.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초등학교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1/2/3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학년 담임 교사인 경우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 탭 선택 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현재 담당하고 있는 학급은 종합 리포트 서비스를 제공하지 않습니다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문구 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6182167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1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1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종합 리포트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1/2/3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1/2/3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선택 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초등학교 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1/2/3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학년으로 개설한 과목은 종합 리포트 서비스를 제공하지 않습니다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문구 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9106462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리포트 공유하기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 클릭 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현재 담당하고 있는 학급은 종합 리포트 공유하기 기능을 지원하지 않습니다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alert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32896976"/>
                  </a:ext>
                </a:extLst>
              </a:tr>
            </a:tbl>
          </a:graphicData>
        </a:graphic>
      </p:graphicFrame>
      <p:graphicFrame>
        <p:nvGraphicFramePr>
          <p:cNvPr id="205" name="표 204">
            <a:extLst>
              <a:ext uri="{FF2B5EF4-FFF2-40B4-BE49-F238E27FC236}">
                <a16:creationId xmlns:a16="http://schemas.microsoft.com/office/drawing/2014/main" id="{A0629589-9283-F8D8-6F30-A7CB9AB8A323}"/>
              </a:ext>
            </a:extLst>
          </p:cNvPr>
          <p:cNvGraphicFramePr>
            <a:graphicFrameLocks noGrp="1"/>
          </p:cNvGraphicFramePr>
          <p:nvPr/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 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TEA-AIR-SYN-010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담임교사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</a:t>
                      </a: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종합리포트</a:t>
                      </a:r>
                      <a:endParaRPr lang="en-US" altLang="ko-KR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</a:t>
                      </a: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정규과정 외 학급 </a:t>
                      </a: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case)</a:t>
                      </a:r>
                      <a:endParaRPr lang="ko-KR" altLang="en-US" b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08" name="양쪽 모서리가 둥근 사각형 19">
            <a:extLst>
              <a:ext uri="{FF2B5EF4-FFF2-40B4-BE49-F238E27FC236}">
                <a16:creationId xmlns:a16="http://schemas.microsoft.com/office/drawing/2014/main" id="{C93D91F0-8D8C-5A20-A71D-CCA1416EBC9E}"/>
              </a:ext>
            </a:extLst>
          </p:cNvPr>
          <p:cNvSpPr/>
          <p:nvPr/>
        </p:nvSpPr>
        <p:spPr>
          <a:xfrm>
            <a:off x="-8645377" y="1134768"/>
            <a:ext cx="1176186" cy="213360"/>
          </a:xfrm>
          <a:prstGeom prst="round2SameRect">
            <a:avLst/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우리반</a:t>
            </a:r>
            <a:endParaRPr lang="x-none" altLang="en-US" sz="8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4DDDDFF4-9F1C-A27C-49F0-9EAA731CCEA8}"/>
              </a:ext>
            </a:extLst>
          </p:cNvPr>
          <p:cNvSpPr txBox="1"/>
          <p:nvPr/>
        </p:nvSpPr>
        <p:spPr>
          <a:xfrm>
            <a:off x="-8612755" y="869801"/>
            <a:ext cx="755015" cy="1692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100" b="1"/>
              <a:t>종합 리포트</a:t>
            </a:r>
            <a:endParaRPr lang="en-US" altLang="ko-KR" sz="1050" b="1"/>
          </a:p>
        </p:txBody>
      </p:sp>
      <p:sp>
        <p:nvSpPr>
          <p:cNvPr id="210" name="양쪽 모서리가 둥근 사각형 18">
            <a:extLst>
              <a:ext uri="{FF2B5EF4-FFF2-40B4-BE49-F238E27FC236}">
                <a16:creationId xmlns:a16="http://schemas.microsoft.com/office/drawing/2014/main" id="{B4A00630-48E0-5856-C6FF-F8286BCCF9BB}"/>
              </a:ext>
            </a:extLst>
          </p:cNvPr>
          <p:cNvSpPr/>
          <p:nvPr/>
        </p:nvSpPr>
        <p:spPr>
          <a:xfrm>
            <a:off x="-7456236" y="1128913"/>
            <a:ext cx="1176186" cy="213360"/>
          </a:xfrm>
          <a:prstGeom prst="round2SameRect">
            <a:avLst/>
          </a:prstGeom>
          <a:solidFill>
            <a:schemeClr val="tx1">
              <a:lumMod val="50000"/>
              <a:lumOff val="50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>
                <a:solidFill>
                  <a:prstClr val="white"/>
                </a:solidFill>
              </a:rPr>
              <a:t>초</a:t>
            </a:r>
            <a:r>
              <a:rPr lang="en-US" altLang="ko-KR" sz="800" b="1" dirty="0">
                <a:solidFill>
                  <a:prstClr val="white"/>
                </a:solidFill>
              </a:rPr>
              <a:t>3 </a:t>
            </a:r>
            <a:r>
              <a:rPr lang="ko-KR" altLang="en-US" sz="800" b="1" dirty="0">
                <a:solidFill>
                  <a:prstClr val="white"/>
                </a:solidFill>
              </a:rPr>
              <a:t>국어 </a:t>
            </a:r>
            <a:r>
              <a:rPr lang="ko-KR" altLang="en-US" sz="800" b="1" dirty="0" err="1">
                <a:solidFill>
                  <a:prstClr val="white"/>
                </a:solidFill>
              </a:rPr>
              <a:t>보충반</a:t>
            </a:r>
            <a:endParaRPr lang="x-none" altLang="en-US" sz="800" b="1" dirty="0">
              <a:solidFill>
                <a:prstClr val="white"/>
              </a:solidFill>
            </a:endParaRPr>
          </a:p>
        </p:txBody>
      </p:sp>
      <p:pic>
        <p:nvPicPr>
          <p:cNvPr id="211" name="그래픽 210" descr="추가 단색으로 채워진">
            <a:extLst>
              <a:ext uri="{FF2B5EF4-FFF2-40B4-BE49-F238E27FC236}">
                <a16:creationId xmlns:a16="http://schemas.microsoft.com/office/drawing/2014/main" id="{73EED73F-59EC-0F53-5BCC-0FD107E0533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-4996193" y="1175585"/>
            <a:ext cx="133200" cy="133200"/>
          </a:xfrm>
          <a:prstGeom prst="rect">
            <a:avLst/>
          </a:prstGeom>
        </p:spPr>
      </p:pic>
      <p:sp>
        <p:nvSpPr>
          <p:cNvPr id="212" name="양쪽 모서리가 둥근 사각형 5">
            <a:extLst>
              <a:ext uri="{FF2B5EF4-FFF2-40B4-BE49-F238E27FC236}">
                <a16:creationId xmlns:a16="http://schemas.microsoft.com/office/drawing/2014/main" id="{47AE992E-E508-359A-4DF0-08864092FD91}"/>
              </a:ext>
            </a:extLst>
          </p:cNvPr>
          <p:cNvSpPr/>
          <p:nvPr/>
        </p:nvSpPr>
        <p:spPr>
          <a:xfrm>
            <a:off x="-6261387" y="1135100"/>
            <a:ext cx="1176186" cy="213360"/>
          </a:xfrm>
          <a:prstGeom prst="round2SameRect">
            <a:avLst/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>
                    <a:lumMod val="75000"/>
                    <a:lumOff val="25000"/>
                  </a:schemeClr>
                </a:solidFill>
              </a:rPr>
              <a:t>윤리와 사상 정규</a:t>
            </a:r>
            <a:endParaRPr lang="x-none" altLang="en-US" sz="800" b="1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pic>
        <p:nvPicPr>
          <p:cNvPr id="253" name="그래픽 252" descr="추가 단색으로 채워진">
            <a:extLst>
              <a:ext uri="{FF2B5EF4-FFF2-40B4-BE49-F238E27FC236}">
                <a16:creationId xmlns:a16="http://schemas.microsoft.com/office/drawing/2014/main" id="{5A2128B0-557F-7F12-26F9-06AC1410137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2700000">
            <a:off x="-5233886" y="1200259"/>
            <a:ext cx="96149" cy="96149"/>
          </a:xfrm>
          <a:prstGeom prst="rect">
            <a:avLst/>
          </a:prstGeom>
        </p:spPr>
      </p:pic>
      <p:pic>
        <p:nvPicPr>
          <p:cNvPr id="403" name="Graphic 11">
            <a:extLst>
              <a:ext uri="{FF2B5EF4-FFF2-40B4-BE49-F238E27FC236}">
                <a16:creationId xmlns:a16="http://schemas.microsoft.com/office/drawing/2014/main" id="{981775ED-AB89-F19A-C4E7-F0C5D23751A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-7829414" y="885326"/>
            <a:ext cx="155002" cy="155002"/>
          </a:xfrm>
          <a:prstGeom prst="rect">
            <a:avLst/>
          </a:prstGeom>
        </p:spPr>
      </p:pic>
      <p:sp>
        <p:nvSpPr>
          <p:cNvPr id="200" name="TextBox 199">
            <a:extLst>
              <a:ext uri="{FF2B5EF4-FFF2-40B4-BE49-F238E27FC236}">
                <a16:creationId xmlns:a16="http://schemas.microsoft.com/office/drawing/2014/main" id="{CDDA90B0-DB26-739A-1AEF-FCD0CBA11D31}"/>
              </a:ext>
            </a:extLst>
          </p:cNvPr>
          <p:cNvSpPr txBox="1"/>
          <p:nvPr/>
        </p:nvSpPr>
        <p:spPr>
          <a:xfrm>
            <a:off x="4802053" y="1605275"/>
            <a:ext cx="79188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>
                <a:solidFill>
                  <a:prstClr val="black"/>
                </a:solidFill>
              </a:rPr>
              <a:t>우리반 학습 수준</a:t>
            </a:r>
            <a:endParaRPr kumimoji="1" lang="x-none" altLang="en-US" sz="800" b="1" dirty="0">
              <a:solidFill>
                <a:prstClr val="black"/>
              </a:solidFill>
            </a:endParaRPr>
          </a:p>
        </p:txBody>
      </p:sp>
      <p:sp>
        <p:nvSpPr>
          <p:cNvPr id="206" name="TextBox 53">
            <a:extLst>
              <a:ext uri="{FF2B5EF4-FFF2-40B4-BE49-F238E27FC236}">
                <a16:creationId xmlns:a16="http://schemas.microsoft.com/office/drawing/2014/main" id="{1F3D47C4-9263-3F35-EE08-D07CC5D5E1A6}"/>
              </a:ext>
            </a:extLst>
          </p:cNvPr>
          <p:cNvSpPr txBox="1"/>
          <p:nvPr/>
        </p:nvSpPr>
        <p:spPr>
          <a:xfrm>
            <a:off x="7922253" y="1611267"/>
            <a:ext cx="470714" cy="7788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ko-KR" altLang="en-US" sz="500" dirty="0"/>
              <a:t>우리반</a:t>
            </a:r>
            <a:endParaRPr lang="en-US" altLang="ko-KR" sz="500" dirty="0"/>
          </a:p>
        </p:txBody>
      </p:sp>
      <p:sp>
        <p:nvSpPr>
          <p:cNvPr id="252" name="TextBox 53">
            <a:extLst>
              <a:ext uri="{FF2B5EF4-FFF2-40B4-BE49-F238E27FC236}">
                <a16:creationId xmlns:a16="http://schemas.microsoft.com/office/drawing/2014/main" id="{A64875B9-87B2-A028-0BBC-9D767A756CDB}"/>
              </a:ext>
            </a:extLst>
          </p:cNvPr>
          <p:cNvSpPr txBox="1"/>
          <p:nvPr/>
        </p:nvSpPr>
        <p:spPr>
          <a:xfrm>
            <a:off x="7546243" y="1605275"/>
            <a:ext cx="470715" cy="7788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ko-KR" altLang="en-US" sz="500" dirty="0"/>
              <a:t>과목 평균</a:t>
            </a:r>
            <a:endParaRPr lang="en-US" altLang="ko-KR" sz="500" dirty="0"/>
          </a:p>
        </p:txBody>
      </p:sp>
      <p:sp>
        <p:nvSpPr>
          <p:cNvPr id="405" name="직사각형 511">
            <a:extLst>
              <a:ext uri="{FF2B5EF4-FFF2-40B4-BE49-F238E27FC236}">
                <a16:creationId xmlns:a16="http://schemas.microsoft.com/office/drawing/2014/main" id="{29B69BAF-283E-56A1-3219-897A4D878394}"/>
              </a:ext>
            </a:extLst>
          </p:cNvPr>
          <p:cNvSpPr/>
          <p:nvPr/>
        </p:nvSpPr>
        <p:spPr>
          <a:xfrm>
            <a:off x="8419113" y="1615001"/>
            <a:ext cx="72787" cy="63851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r"/>
            <a:endParaRPr kumimoji="1" lang="ko-KR" altLang="en-US" sz="1100"/>
          </a:p>
        </p:txBody>
      </p:sp>
      <p:sp>
        <p:nvSpPr>
          <p:cNvPr id="406" name="직사각형 512">
            <a:extLst>
              <a:ext uri="{FF2B5EF4-FFF2-40B4-BE49-F238E27FC236}">
                <a16:creationId xmlns:a16="http://schemas.microsoft.com/office/drawing/2014/main" id="{500DADA3-E8AB-F72D-64D0-17D2BF063B31}"/>
              </a:ext>
            </a:extLst>
          </p:cNvPr>
          <p:cNvSpPr/>
          <p:nvPr/>
        </p:nvSpPr>
        <p:spPr>
          <a:xfrm>
            <a:off x="8043105" y="1615001"/>
            <a:ext cx="72787" cy="63851"/>
          </a:xfrm>
          <a:prstGeom prst="rect">
            <a:avLst/>
          </a:prstGeom>
          <a:solidFill>
            <a:srgbClr val="FF71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r"/>
            <a:endParaRPr kumimoji="1" lang="ko-KR" altLang="en-US" sz="1100"/>
          </a:p>
        </p:txBody>
      </p:sp>
      <p:sp>
        <p:nvSpPr>
          <p:cNvPr id="407" name="직사각형 406">
            <a:extLst>
              <a:ext uri="{FF2B5EF4-FFF2-40B4-BE49-F238E27FC236}">
                <a16:creationId xmlns:a16="http://schemas.microsoft.com/office/drawing/2014/main" id="{491BF429-74F6-B9F5-7797-16DB0674A52D}"/>
              </a:ext>
            </a:extLst>
          </p:cNvPr>
          <p:cNvSpPr/>
          <p:nvPr/>
        </p:nvSpPr>
        <p:spPr>
          <a:xfrm>
            <a:off x="260080" y="1470801"/>
            <a:ext cx="4344335" cy="2384282"/>
          </a:xfrm>
          <a:prstGeom prst="rect">
            <a:avLst/>
          </a:prstGeom>
          <a:noFill/>
          <a:ln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408" name="직선 연결선 407">
            <a:extLst>
              <a:ext uri="{FF2B5EF4-FFF2-40B4-BE49-F238E27FC236}">
                <a16:creationId xmlns:a16="http://schemas.microsoft.com/office/drawing/2014/main" id="{E67C65CA-9799-9995-5B32-C336A72603F1}"/>
              </a:ext>
            </a:extLst>
          </p:cNvPr>
          <p:cNvCxnSpPr>
            <a:cxnSpLocks/>
          </p:cNvCxnSpPr>
          <p:nvPr/>
        </p:nvCxnSpPr>
        <p:spPr>
          <a:xfrm flipV="1">
            <a:off x="283330" y="3451090"/>
            <a:ext cx="3257589" cy="9710"/>
          </a:xfrm>
          <a:prstGeom prst="line">
            <a:avLst/>
          </a:prstGeom>
          <a:ln>
            <a:solidFill>
              <a:schemeClr val="accent3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9" name="TextBox 408">
            <a:extLst>
              <a:ext uri="{FF2B5EF4-FFF2-40B4-BE49-F238E27FC236}">
                <a16:creationId xmlns:a16="http://schemas.microsoft.com/office/drawing/2014/main" id="{F95EBCB8-63AC-5914-E4CC-95634BEAA3A3}"/>
              </a:ext>
            </a:extLst>
          </p:cNvPr>
          <p:cNvSpPr txBox="1"/>
          <p:nvPr/>
        </p:nvSpPr>
        <p:spPr>
          <a:xfrm>
            <a:off x="2317810" y="3540076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6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410" name="TextBox 409">
            <a:extLst>
              <a:ext uri="{FF2B5EF4-FFF2-40B4-BE49-F238E27FC236}">
                <a16:creationId xmlns:a16="http://schemas.microsoft.com/office/drawing/2014/main" id="{A93757E1-50B7-FFED-1F45-AA8CCABDBEF6}"/>
              </a:ext>
            </a:extLst>
          </p:cNvPr>
          <p:cNvSpPr txBox="1"/>
          <p:nvPr/>
        </p:nvSpPr>
        <p:spPr>
          <a:xfrm>
            <a:off x="487747" y="3541189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3</a:t>
            </a:r>
            <a:r>
              <a:rPr kumimoji="1" lang="ko-KR" altLang="en-US" sz="800" dirty="0">
                <a:solidFill>
                  <a:prstClr val="black"/>
                </a:solidFill>
              </a:rPr>
              <a:t>월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11" name="TextBox 410">
            <a:extLst>
              <a:ext uri="{FF2B5EF4-FFF2-40B4-BE49-F238E27FC236}">
                <a16:creationId xmlns:a16="http://schemas.microsoft.com/office/drawing/2014/main" id="{7593E912-DCDB-ED80-77FB-A359960CF257}"/>
              </a:ext>
            </a:extLst>
          </p:cNvPr>
          <p:cNvSpPr txBox="1"/>
          <p:nvPr/>
        </p:nvSpPr>
        <p:spPr>
          <a:xfrm>
            <a:off x="1097768" y="3543442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4</a:t>
            </a:r>
            <a:r>
              <a:rPr kumimoji="1" lang="ko-KR" altLang="en-US" sz="800" dirty="0">
                <a:solidFill>
                  <a:prstClr val="black"/>
                </a:solidFill>
              </a:rPr>
              <a:t>월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12" name="TextBox 411">
            <a:extLst>
              <a:ext uri="{FF2B5EF4-FFF2-40B4-BE49-F238E27FC236}">
                <a16:creationId xmlns:a16="http://schemas.microsoft.com/office/drawing/2014/main" id="{371B0363-859A-48CF-1822-BDC585DFB87C}"/>
              </a:ext>
            </a:extLst>
          </p:cNvPr>
          <p:cNvSpPr txBox="1"/>
          <p:nvPr/>
        </p:nvSpPr>
        <p:spPr>
          <a:xfrm>
            <a:off x="1707789" y="3541759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5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413" name="TextBox 412">
            <a:extLst>
              <a:ext uri="{FF2B5EF4-FFF2-40B4-BE49-F238E27FC236}">
                <a16:creationId xmlns:a16="http://schemas.microsoft.com/office/drawing/2014/main" id="{C17240B9-2A8D-C9A7-AA08-B3B0FEB3AE02}"/>
              </a:ext>
            </a:extLst>
          </p:cNvPr>
          <p:cNvSpPr txBox="1"/>
          <p:nvPr/>
        </p:nvSpPr>
        <p:spPr>
          <a:xfrm>
            <a:off x="2927832" y="3540076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7</a:t>
            </a:r>
            <a:r>
              <a:rPr kumimoji="1" lang="ko-KR" altLang="en-US" sz="800" dirty="0">
                <a:solidFill>
                  <a:prstClr val="black"/>
                </a:solidFill>
              </a:rPr>
              <a:t>월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14" name="TextBox 413">
            <a:extLst>
              <a:ext uri="{FF2B5EF4-FFF2-40B4-BE49-F238E27FC236}">
                <a16:creationId xmlns:a16="http://schemas.microsoft.com/office/drawing/2014/main" id="{F079EEAC-FEE2-19B0-6B83-94DAE1A06FE8}"/>
              </a:ext>
            </a:extLst>
          </p:cNvPr>
          <p:cNvSpPr txBox="1"/>
          <p:nvPr/>
        </p:nvSpPr>
        <p:spPr>
          <a:xfrm>
            <a:off x="3209795" y="3550342"/>
            <a:ext cx="7373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b="1" dirty="0">
                <a:solidFill>
                  <a:prstClr val="black"/>
                </a:solidFill>
              </a:rPr>
              <a:t>&gt;</a:t>
            </a:r>
            <a:endParaRPr kumimoji="1" lang="x-none" altLang="en-US" sz="800" b="1" dirty="0">
              <a:solidFill>
                <a:prstClr val="black"/>
              </a:solidFill>
            </a:endParaRPr>
          </a:p>
        </p:txBody>
      </p:sp>
      <p:sp>
        <p:nvSpPr>
          <p:cNvPr id="415" name="자유형: 도형 414">
            <a:extLst>
              <a:ext uri="{FF2B5EF4-FFF2-40B4-BE49-F238E27FC236}">
                <a16:creationId xmlns:a16="http://schemas.microsoft.com/office/drawing/2014/main" id="{A7F0E39F-3743-0588-FB89-DFFBE72AADE6}"/>
              </a:ext>
            </a:extLst>
          </p:cNvPr>
          <p:cNvSpPr/>
          <p:nvPr/>
        </p:nvSpPr>
        <p:spPr>
          <a:xfrm>
            <a:off x="578269" y="2341882"/>
            <a:ext cx="2765006" cy="750762"/>
          </a:xfrm>
          <a:custGeom>
            <a:avLst/>
            <a:gdLst>
              <a:gd name="connsiteX0" fmla="*/ 0 w 1940011"/>
              <a:gd name="connsiteY0" fmla="*/ 562233 h 750762"/>
              <a:gd name="connsiteX1" fmla="*/ 383059 w 1940011"/>
              <a:gd name="connsiteY1" fmla="*/ 339811 h 750762"/>
              <a:gd name="connsiteX2" fmla="*/ 790832 w 1940011"/>
              <a:gd name="connsiteY2" fmla="*/ 741406 h 750762"/>
              <a:gd name="connsiteX3" fmla="*/ 1180070 w 1940011"/>
              <a:gd name="connsiteY3" fmla="*/ 580768 h 750762"/>
              <a:gd name="connsiteX4" fmla="*/ 1501346 w 1940011"/>
              <a:gd name="connsiteY4" fmla="*/ 111211 h 750762"/>
              <a:gd name="connsiteX5" fmla="*/ 1940011 w 1940011"/>
              <a:gd name="connsiteY5" fmla="*/ 0 h 750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40011" h="750762">
                <a:moveTo>
                  <a:pt x="0" y="562233"/>
                </a:moveTo>
                <a:cubicBezTo>
                  <a:pt x="125627" y="436091"/>
                  <a:pt x="251254" y="309949"/>
                  <a:pt x="383059" y="339811"/>
                </a:cubicBezTo>
                <a:cubicBezTo>
                  <a:pt x="514864" y="369673"/>
                  <a:pt x="657997" y="701246"/>
                  <a:pt x="790832" y="741406"/>
                </a:cubicBezTo>
                <a:cubicBezTo>
                  <a:pt x="923667" y="781566"/>
                  <a:pt x="1061651" y="685801"/>
                  <a:pt x="1180070" y="580768"/>
                </a:cubicBezTo>
                <a:cubicBezTo>
                  <a:pt x="1298489" y="475735"/>
                  <a:pt x="1374689" y="208006"/>
                  <a:pt x="1501346" y="111211"/>
                </a:cubicBezTo>
                <a:cubicBezTo>
                  <a:pt x="1628003" y="14416"/>
                  <a:pt x="1877198" y="20594"/>
                  <a:pt x="1940011" y="0"/>
                </a:cubicBezTo>
              </a:path>
            </a:pathLst>
          </a:cu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6" name="타원 415">
            <a:extLst>
              <a:ext uri="{FF2B5EF4-FFF2-40B4-BE49-F238E27FC236}">
                <a16:creationId xmlns:a16="http://schemas.microsoft.com/office/drawing/2014/main" id="{3F5F6B94-6BF4-B08E-628A-0BDCF766C47A}"/>
              </a:ext>
            </a:extLst>
          </p:cNvPr>
          <p:cNvSpPr/>
          <p:nvPr/>
        </p:nvSpPr>
        <p:spPr>
          <a:xfrm>
            <a:off x="509788" y="2883986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417" name="자유형: 도형 416">
            <a:extLst>
              <a:ext uri="{FF2B5EF4-FFF2-40B4-BE49-F238E27FC236}">
                <a16:creationId xmlns:a16="http://schemas.microsoft.com/office/drawing/2014/main" id="{D8AC12AA-D608-6FE8-FD96-5004D972B80B}"/>
              </a:ext>
            </a:extLst>
          </p:cNvPr>
          <p:cNvSpPr/>
          <p:nvPr/>
        </p:nvSpPr>
        <p:spPr>
          <a:xfrm>
            <a:off x="561115" y="2522921"/>
            <a:ext cx="2794066" cy="750762"/>
          </a:xfrm>
          <a:custGeom>
            <a:avLst/>
            <a:gdLst>
              <a:gd name="connsiteX0" fmla="*/ 0 w 1940011"/>
              <a:gd name="connsiteY0" fmla="*/ 562233 h 750762"/>
              <a:gd name="connsiteX1" fmla="*/ 383059 w 1940011"/>
              <a:gd name="connsiteY1" fmla="*/ 339811 h 750762"/>
              <a:gd name="connsiteX2" fmla="*/ 790832 w 1940011"/>
              <a:gd name="connsiteY2" fmla="*/ 741406 h 750762"/>
              <a:gd name="connsiteX3" fmla="*/ 1180070 w 1940011"/>
              <a:gd name="connsiteY3" fmla="*/ 580768 h 750762"/>
              <a:gd name="connsiteX4" fmla="*/ 1501346 w 1940011"/>
              <a:gd name="connsiteY4" fmla="*/ 111211 h 750762"/>
              <a:gd name="connsiteX5" fmla="*/ 1940011 w 1940011"/>
              <a:gd name="connsiteY5" fmla="*/ 0 h 750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40011" h="750762">
                <a:moveTo>
                  <a:pt x="0" y="562233"/>
                </a:moveTo>
                <a:cubicBezTo>
                  <a:pt x="125627" y="436091"/>
                  <a:pt x="251254" y="309949"/>
                  <a:pt x="383059" y="339811"/>
                </a:cubicBezTo>
                <a:cubicBezTo>
                  <a:pt x="514864" y="369673"/>
                  <a:pt x="657997" y="701246"/>
                  <a:pt x="790832" y="741406"/>
                </a:cubicBezTo>
                <a:cubicBezTo>
                  <a:pt x="923667" y="781566"/>
                  <a:pt x="1061651" y="685801"/>
                  <a:pt x="1180070" y="580768"/>
                </a:cubicBezTo>
                <a:cubicBezTo>
                  <a:pt x="1298489" y="475735"/>
                  <a:pt x="1374689" y="208006"/>
                  <a:pt x="1501346" y="111211"/>
                </a:cubicBezTo>
                <a:cubicBezTo>
                  <a:pt x="1628003" y="14416"/>
                  <a:pt x="1877198" y="20594"/>
                  <a:pt x="1940011" y="0"/>
                </a:cubicBezTo>
              </a:path>
            </a:pathLst>
          </a:custGeom>
          <a:noFill/>
          <a:ln>
            <a:solidFill>
              <a:srgbClr val="00B0F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8" name="자유형: 도형 417">
            <a:extLst>
              <a:ext uri="{FF2B5EF4-FFF2-40B4-BE49-F238E27FC236}">
                <a16:creationId xmlns:a16="http://schemas.microsoft.com/office/drawing/2014/main" id="{2DBA0728-C19B-5663-7F85-B2E011E3D9E8}"/>
              </a:ext>
            </a:extLst>
          </p:cNvPr>
          <p:cNvSpPr/>
          <p:nvPr/>
        </p:nvSpPr>
        <p:spPr>
          <a:xfrm>
            <a:off x="530224" y="2507659"/>
            <a:ext cx="2810669" cy="953142"/>
          </a:xfrm>
          <a:custGeom>
            <a:avLst/>
            <a:gdLst>
              <a:gd name="connsiteX0" fmla="*/ 6178 w 1983259"/>
              <a:gd name="connsiteY0" fmla="*/ 988540 h 994718"/>
              <a:gd name="connsiteX1" fmla="*/ 0 w 1983259"/>
              <a:gd name="connsiteY1" fmla="*/ 611659 h 994718"/>
              <a:gd name="connsiteX2" fmla="*/ 389238 w 1983259"/>
              <a:gd name="connsiteY2" fmla="*/ 327454 h 994718"/>
              <a:gd name="connsiteX3" fmla="*/ 827903 w 1983259"/>
              <a:gd name="connsiteY3" fmla="*/ 778475 h 994718"/>
              <a:gd name="connsiteX4" fmla="*/ 1241854 w 1983259"/>
              <a:gd name="connsiteY4" fmla="*/ 642551 h 994718"/>
              <a:gd name="connsiteX5" fmla="*/ 1587843 w 1983259"/>
              <a:gd name="connsiteY5" fmla="*/ 92675 h 994718"/>
              <a:gd name="connsiteX6" fmla="*/ 1983259 w 1983259"/>
              <a:gd name="connsiteY6" fmla="*/ 0 h 994718"/>
              <a:gd name="connsiteX7" fmla="*/ 1964724 w 1983259"/>
              <a:gd name="connsiteY7" fmla="*/ 994718 h 994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83259" h="994718">
                <a:moveTo>
                  <a:pt x="6178" y="988540"/>
                </a:moveTo>
                <a:lnTo>
                  <a:pt x="0" y="611659"/>
                </a:lnTo>
                <a:lnTo>
                  <a:pt x="389238" y="327454"/>
                </a:lnTo>
                <a:lnTo>
                  <a:pt x="827903" y="778475"/>
                </a:lnTo>
                <a:lnTo>
                  <a:pt x="1241854" y="642551"/>
                </a:lnTo>
                <a:lnTo>
                  <a:pt x="1587843" y="92675"/>
                </a:lnTo>
                <a:lnTo>
                  <a:pt x="1983259" y="0"/>
                </a:lnTo>
                <a:lnTo>
                  <a:pt x="1964724" y="994718"/>
                </a:lnTo>
              </a:path>
            </a:pathLst>
          </a:custGeom>
          <a:solidFill>
            <a:srgbClr val="00B0F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419" name="Picture 2">
            <a:extLst>
              <a:ext uri="{FF2B5EF4-FFF2-40B4-BE49-F238E27FC236}">
                <a16:creationId xmlns:a16="http://schemas.microsoft.com/office/drawing/2014/main" id="{393058AF-AD6E-0342-1EC1-91C8708DD7B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0965" y="2338810"/>
            <a:ext cx="814968" cy="11219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20" name="그룹 419">
            <a:extLst>
              <a:ext uri="{FF2B5EF4-FFF2-40B4-BE49-F238E27FC236}">
                <a16:creationId xmlns:a16="http://schemas.microsoft.com/office/drawing/2014/main" id="{2C1598F8-3F1A-FC2C-D63B-55F6133E82EC}"/>
              </a:ext>
            </a:extLst>
          </p:cNvPr>
          <p:cNvGrpSpPr/>
          <p:nvPr/>
        </p:nvGrpSpPr>
        <p:grpSpPr>
          <a:xfrm>
            <a:off x="263132" y="1724094"/>
            <a:ext cx="3257287" cy="220368"/>
            <a:chOff x="-5682317" y="40724"/>
            <a:chExt cx="3257287" cy="220368"/>
          </a:xfrm>
        </p:grpSpPr>
        <p:sp>
          <p:nvSpPr>
            <p:cNvPr id="421" name="TextBox 420">
              <a:extLst>
                <a:ext uri="{FF2B5EF4-FFF2-40B4-BE49-F238E27FC236}">
                  <a16:creationId xmlns:a16="http://schemas.microsoft.com/office/drawing/2014/main" id="{6489545F-FCCC-C996-6F54-5C7C4293F2C1}"/>
                </a:ext>
              </a:extLst>
            </p:cNvPr>
            <p:cNvSpPr txBox="1"/>
            <p:nvPr/>
          </p:nvSpPr>
          <p:spPr>
            <a:xfrm>
              <a:off x="-5682317" y="79177"/>
              <a:ext cx="3257287" cy="14978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ko-KR" altLang="en-US" sz="900" b="1" dirty="0"/>
                <a:t>학습 수준은              하고</a:t>
              </a:r>
              <a:r>
                <a:rPr lang="en-US" altLang="ko-KR" sz="900" b="1" dirty="0"/>
                <a:t>,</a:t>
              </a:r>
              <a:r>
                <a:rPr lang="ko-KR" altLang="en-US" sz="900" b="1" dirty="0"/>
                <a:t> 학습량은            인편입니다</a:t>
              </a:r>
              <a:r>
                <a:rPr lang="en-US" altLang="ko-KR" sz="900" b="1" dirty="0"/>
                <a:t>.</a:t>
              </a:r>
              <a:r>
                <a:rPr lang="ko-KR" altLang="en-US" sz="900" b="1" dirty="0"/>
                <a:t> </a:t>
              </a:r>
              <a:endParaRPr lang="en-US" altLang="ko-KR" sz="800" dirty="0"/>
            </a:p>
          </p:txBody>
        </p:sp>
        <p:sp>
          <p:nvSpPr>
            <p:cNvPr id="422" name="사각형: 둥근 모서리 421">
              <a:extLst>
                <a:ext uri="{FF2B5EF4-FFF2-40B4-BE49-F238E27FC236}">
                  <a16:creationId xmlns:a16="http://schemas.microsoft.com/office/drawing/2014/main" id="{8B680D3C-818E-AE0C-C4BC-6A37BC97BEEE}"/>
                </a:ext>
              </a:extLst>
            </p:cNvPr>
            <p:cNvSpPr/>
            <p:nvPr/>
          </p:nvSpPr>
          <p:spPr>
            <a:xfrm>
              <a:off x="-4832474" y="43894"/>
              <a:ext cx="379549" cy="217198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ctr" anchorCtr="0">
              <a:noAutofit/>
            </a:bodyPr>
            <a:lstStyle/>
            <a:p>
              <a:pPr algn="ctr" defTabSz="914309"/>
              <a:r>
                <a:rPr kumimoji="1" lang="ko-KR" altLang="en-US" sz="700" b="1" dirty="0">
                  <a:solidFill>
                    <a:srgbClr val="FFFFFF"/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우수</a:t>
              </a:r>
            </a:p>
          </p:txBody>
        </p:sp>
        <p:sp>
          <p:nvSpPr>
            <p:cNvPr id="423" name="사각형: 둥근 모서리 422">
              <a:extLst>
                <a:ext uri="{FF2B5EF4-FFF2-40B4-BE49-F238E27FC236}">
                  <a16:creationId xmlns:a16="http://schemas.microsoft.com/office/drawing/2014/main" id="{3CC34621-B4EB-5C1E-64DA-56FCCDA1EA1A}"/>
                </a:ext>
              </a:extLst>
            </p:cNvPr>
            <p:cNvSpPr/>
            <p:nvPr/>
          </p:nvSpPr>
          <p:spPr>
            <a:xfrm>
              <a:off x="-3564741" y="40724"/>
              <a:ext cx="359443" cy="217198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ctr" anchorCtr="0">
              <a:noAutofit/>
            </a:bodyPr>
            <a:lstStyle/>
            <a:p>
              <a:pPr algn="ctr" defTabSz="914309"/>
              <a:r>
                <a:rPr kumimoji="1" lang="ko-KR" altLang="en-US" sz="700" b="1" dirty="0">
                  <a:solidFill>
                    <a:srgbClr val="FFFFFF"/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보통</a:t>
              </a:r>
            </a:p>
          </p:txBody>
        </p:sp>
      </p:grpSp>
      <p:sp>
        <p:nvSpPr>
          <p:cNvPr id="424" name="타원 423">
            <a:extLst>
              <a:ext uri="{FF2B5EF4-FFF2-40B4-BE49-F238E27FC236}">
                <a16:creationId xmlns:a16="http://schemas.microsoft.com/office/drawing/2014/main" id="{B214E6D8-7371-BC6B-8232-92BD152641D0}"/>
              </a:ext>
            </a:extLst>
          </p:cNvPr>
          <p:cNvSpPr/>
          <p:nvPr/>
        </p:nvSpPr>
        <p:spPr>
          <a:xfrm>
            <a:off x="1155461" y="2662942"/>
            <a:ext cx="70030" cy="81935"/>
          </a:xfrm>
          <a:prstGeom prst="ellipse">
            <a:avLst/>
          </a:prstGeom>
          <a:solidFill>
            <a:schemeClr val="bg1"/>
          </a:solidFill>
          <a:ln w="63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425" name="타원 424">
            <a:extLst>
              <a:ext uri="{FF2B5EF4-FFF2-40B4-BE49-F238E27FC236}">
                <a16:creationId xmlns:a16="http://schemas.microsoft.com/office/drawing/2014/main" id="{7CAAC3F5-B097-6082-6063-A1EB517CFF81}"/>
              </a:ext>
            </a:extLst>
          </p:cNvPr>
          <p:cNvSpPr/>
          <p:nvPr/>
        </p:nvSpPr>
        <p:spPr>
          <a:xfrm>
            <a:off x="1752123" y="3056807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426" name="타원 425">
            <a:extLst>
              <a:ext uri="{FF2B5EF4-FFF2-40B4-BE49-F238E27FC236}">
                <a16:creationId xmlns:a16="http://schemas.microsoft.com/office/drawing/2014/main" id="{83BCC68F-EFDB-26CC-B934-12B52DC320E7}"/>
              </a:ext>
            </a:extLst>
          </p:cNvPr>
          <p:cNvSpPr/>
          <p:nvPr/>
        </p:nvSpPr>
        <p:spPr>
          <a:xfrm>
            <a:off x="2358436" y="2737496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427" name="타원 426">
            <a:extLst>
              <a:ext uri="{FF2B5EF4-FFF2-40B4-BE49-F238E27FC236}">
                <a16:creationId xmlns:a16="http://schemas.microsoft.com/office/drawing/2014/main" id="{30772AD0-7631-2F6E-36C6-64E6897665FC}"/>
              </a:ext>
            </a:extLst>
          </p:cNvPr>
          <p:cNvSpPr/>
          <p:nvPr/>
        </p:nvSpPr>
        <p:spPr>
          <a:xfrm>
            <a:off x="3011439" y="2332513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428" name="타원 427">
            <a:extLst>
              <a:ext uri="{FF2B5EF4-FFF2-40B4-BE49-F238E27FC236}">
                <a16:creationId xmlns:a16="http://schemas.microsoft.com/office/drawing/2014/main" id="{15408FA1-F90F-8A69-07AF-ABC4154B37E4}"/>
              </a:ext>
            </a:extLst>
          </p:cNvPr>
          <p:cNvSpPr/>
          <p:nvPr/>
        </p:nvSpPr>
        <p:spPr>
          <a:xfrm>
            <a:off x="497882" y="3054873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429" name="타원 428">
            <a:extLst>
              <a:ext uri="{FF2B5EF4-FFF2-40B4-BE49-F238E27FC236}">
                <a16:creationId xmlns:a16="http://schemas.microsoft.com/office/drawing/2014/main" id="{31D6A787-602D-D3BB-6A87-2B6EA65D3613}"/>
              </a:ext>
            </a:extLst>
          </p:cNvPr>
          <p:cNvSpPr/>
          <p:nvPr/>
        </p:nvSpPr>
        <p:spPr>
          <a:xfrm>
            <a:off x="1142102" y="2862631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430" name="타원 429">
            <a:extLst>
              <a:ext uri="{FF2B5EF4-FFF2-40B4-BE49-F238E27FC236}">
                <a16:creationId xmlns:a16="http://schemas.microsoft.com/office/drawing/2014/main" id="{C01F72E4-D551-43FB-78A3-CDE65B81CD85}"/>
              </a:ext>
            </a:extLst>
          </p:cNvPr>
          <p:cNvSpPr/>
          <p:nvPr/>
        </p:nvSpPr>
        <p:spPr>
          <a:xfrm>
            <a:off x="1751511" y="3248360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431" name="타원 430">
            <a:extLst>
              <a:ext uri="{FF2B5EF4-FFF2-40B4-BE49-F238E27FC236}">
                <a16:creationId xmlns:a16="http://schemas.microsoft.com/office/drawing/2014/main" id="{BC61FB05-444B-23B6-236C-E8B55686C305}"/>
              </a:ext>
            </a:extLst>
          </p:cNvPr>
          <p:cNvSpPr/>
          <p:nvPr/>
        </p:nvSpPr>
        <p:spPr>
          <a:xfrm>
            <a:off x="2358436" y="2971232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432" name="타원 431">
            <a:extLst>
              <a:ext uri="{FF2B5EF4-FFF2-40B4-BE49-F238E27FC236}">
                <a16:creationId xmlns:a16="http://schemas.microsoft.com/office/drawing/2014/main" id="{83F8DF48-0DEC-E35E-6942-1EE8E50B1931}"/>
              </a:ext>
            </a:extLst>
          </p:cNvPr>
          <p:cNvSpPr/>
          <p:nvPr/>
        </p:nvSpPr>
        <p:spPr>
          <a:xfrm>
            <a:off x="3011439" y="2522120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grpSp>
        <p:nvGrpSpPr>
          <p:cNvPr id="433" name="그룹 432">
            <a:extLst>
              <a:ext uri="{FF2B5EF4-FFF2-40B4-BE49-F238E27FC236}">
                <a16:creationId xmlns:a16="http://schemas.microsoft.com/office/drawing/2014/main" id="{E4CDC398-4C33-C505-4070-811F5E3C7CC9}"/>
              </a:ext>
            </a:extLst>
          </p:cNvPr>
          <p:cNvGrpSpPr/>
          <p:nvPr/>
        </p:nvGrpSpPr>
        <p:grpSpPr>
          <a:xfrm>
            <a:off x="1257832" y="2073004"/>
            <a:ext cx="1275847" cy="212167"/>
            <a:chOff x="1257832" y="2073004"/>
            <a:chExt cx="1275847" cy="212167"/>
          </a:xfrm>
        </p:grpSpPr>
        <p:sp>
          <p:nvSpPr>
            <p:cNvPr id="434" name="TextBox 433">
              <a:extLst>
                <a:ext uri="{FF2B5EF4-FFF2-40B4-BE49-F238E27FC236}">
                  <a16:creationId xmlns:a16="http://schemas.microsoft.com/office/drawing/2014/main" id="{19390C6A-8A25-6286-3129-15EE73B23046}"/>
                </a:ext>
              </a:extLst>
            </p:cNvPr>
            <p:cNvSpPr txBox="1"/>
            <p:nvPr/>
          </p:nvSpPr>
          <p:spPr>
            <a:xfrm>
              <a:off x="1400054" y="2073004"/>
              <a:ext cx="37510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altLang="ko-KR" sz="500" dirty="0"/>
                <a:t>2-1 </a:t>
              </a:r>
              <a:r>
                <a:rPr lang="ko-KR" altLang="en-US" sz="500" dirty="0"/>
                <a:t>누적진단</a:t>
              </a:r>
              <a:endParaRPr lang="en-US" altLang="ko-KR" sz="500" dirty="0"/>
            </a:p>
          </p:txBody>
        </p:sp>
        <p:sp>
          <p:nvSpPr>
            <p:cNvPr id="435" name="타원 434">
              <a:extLst>
                <a:ext uri="{FF2B5EF4-FFF2-40B4-BE49-F238E27FC236}">
                  <a16:creationId xmlns:a16="http://schemas.microsoft.com/office/drawing/2014/main" id="{E2F4F40F-C724-5AC7-9603-884C9B53AF02}"/>
                </a:ext>
              </a:extLst>
            </p:cNvPr>
            <p:cNvSpPr/>
            <p:nvPr/>
          </p:nvSpPr>
          <p:spPr>
            <a:xfrm>
              <a:off x="1257832" y="2078524"/>
              <a:ext cx="70030" cy="7003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436" name="타원 435">
              <a:extLst>
                <a:ext uri="{FF2B5EF4-FFF2-40B4-BE49-F238E27FC236}">
                  <a16:creationId xmlns:a16="http://schemas.microsoft.com/office/drawing/2014/main" id="{8987490D-3C64-F20C-2523-F508A5223F41}"/>
                </a:ext>
              </a:extLst>
            </p:cNvPr>
            <p:cNvSpPr/>
            <p:nvPr/>
          </p:nvSpPr>
          <p:spPr>
            <a:xfrm>
              <a:off x="1839028" y="2074379"/>
              <a:ext cx="70030" cy="7003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437" name="TextBox 436">
              <a:extLst>
                <a:ext uri="{FF2B5EF4-FFF2-40B4-BE49-F238E27FC236}">
                  <a16:creationId xmlns:a16="http://schemas.microsoft.com/office/drawing/2014/main" id="{7B372F85-8948-39AA-1EF0-58ADCBEA07CB}"/>
                </a:ext>
              </a:extLst>
            </p:cNvPr>
            <p:cNvSpPr txBox="1"/>
            <p:nvPr/>
          </p:nvSpPr>
          <p:spPr>
            <a:xfrm>
              <a:off x="1953392" y="2076835"/>
              <a:ext cx="580287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/>
                <a:t>과목 평균 누적 진단</a:t>
              </a:r>
              <a:endParaRPr lang="en-US" altLang="ko-KR" sz="500" dirty="0"/>
            </a:p>
          </p:txBody>
        </p:sp>
        <p:sp>
          <p:nvSpPr>
            <p:cNvPr id="438" name="TextBox 437">
              <a:extLst>
                <a:ext uri="{FF2B5EF4-FFF2-40B4-BE49-F238E27FC236}">
                  <a16:creationId xmlns:a16="http://schemas.microsoft.com/office/drawing/2014/main" id="{0E3ABE80-C329-7942-8925-5CF520CF6758}"/>
                </a:ext>
              </a:extLst>
            </p:cNvPr>
            <p:cNvSpPr txBox="1"/>
            <p:nvPr/>
          </p:nvSpPr>
          <p:spPr>
            <a:xfrm>
              <a:off x="1400054" y="2204396"/>
              <a:ext cx="461665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altLang="ko-KR" sz="500" dirty="0">
                  <a:solidFill>
                    <a:schemeClr val="bg1">
                      <a:lumMod val="75000"/>
                    </a:schemeClr>
                  </a:solidFill>
                </a:rPr>
                <a:t>2-1 </a:t>
              </a:r>
              <a:r>
                <a:rPr lang="ko-KR" altLang="en-US" sz="500" dirty="0">
                  <a:solidFill>
                    <a:schemeClr val="bg1">
                      <a:lumMod val="75000"/>
                    </a:schemeClr>
                  </a:solidFill>
                </a:rPr>
                <a:t>누적 학습량</a:t>
              </a:r>
              <a:endParaRPr lang="en-US" altLang="ko-KR" sz="500" dirty="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39" name="타원 438">
              <a:extLst>
                <a:ext uri="{FF2B5EF4-FFF2-40B4-BE49-F238E27FC236}">
                  <a16:creationId xmlns:a16="http://schemas.microsoft.com/office/drawing/2014/main" id="{A657EF63-DBFF-5422-85A2-F9E24F9A76CB}"/>
                </a:ext>
              </a:extLst>
            </p:cNvPr>
            <p:cNvSpPr/>
            <p:nvPr/>
          </p:nvSpPr>
          <p:spPr>
            <a:xfrm>
              <a:off x="1257832" y="2209916"/>
              <a:ext cx="70030" cy="7003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rgbClr val="74DFD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440" name="타원 439">
              <a:extLst>
                <a:ext uri="{FF2B5EF4-FFF2-40B4-BE49-F238E27FC236}">
                  <a16:creationId xmlns:a16="http://schemas.microsoft.com/office/drawing/2014/main" id="{CB68F0F0-6FBE-B9E5-37BA-84F22342C3D2}"/>
                </a:ext>
              </a:extLst>
            </p:cNvPr>
            <p:cNvSpPr/>
            <p:nvPr/>
          </p:nvSpPr>
          <p:spPr>
            <a:xfrm>
              <a:off x="1899040" y="2205771"/>
              <a:ext cx="70030" cy="7003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rgbClr val="ED7D3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441" name="TextBox 440">
              <a:extLst>
                <a:ext uri="{FF2B5EF4-FFF2-40B4-BE49-F238E27FC236}">
                  <a16:creationId xmlns:a16="http://schemas.microsoft.com/office/drawing/2014/main" id="{C558B963-530F-0F96-66EB-A23D0027EDEA}"/>
                </a:ext>
              </a:extLst>
            </p:cNvPr>
            <p:cNvSpPr txBox="1"/>
            <p:nvPr/>
          </p:nvSpPr>
          <p:spPr>
            <a:xfrm>
              <a:off x="2013404" y="2208227"/>
              <a:ext cx="493725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>
                  <a:solidFill>
                    <a:schemeClr val="bg1">
                      <a:lumMod val="75000"/>
                    </a:schemeClr>
                  </a:solidFill>
                </a:rPr>
                <a:t>과목 평균 학습량</a:t>
              </a:r>
              <a:endParaRPr lang="en-US" altLang="ko-KR" sz="500" dirty="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42" name="타원 441">
              <a:extLst>
                <a:ext uri="{FF2B5EF4-FFF2-40B4-BE49-F238E27FC236}">
                  <a16:creationId xmlns:a16="http://schemas.microsoft.com/office/drawing/2014/main" id="{6A903297-7B1B-E3D4-8E43-EDA49F79885C}"/>
                </a:ext>
              </a:extLst>
            </p:cNvPr>
            <p:cNvSpPr/>
            <p:nvPr/>
          </p:nvSpPr>
          <p:spPr>
            <a:xfrm>
              <a:off x="1257832" y="2210326"/>
              <a:ext cx="70030" cy="70030"/>
            </a:xfrm>
            <a:prstGeom prst="ellipse">
              <a:avLst/>
            </a:prstGeom>
            <a:solidFill>
              <a:schemeClr val="bg1">
                <a:alpha val="75000"/>
              </a:schemeClr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443" name="타원 442">
              <a:extLst>
                <a:ext uri="{FF2B5EF4-FFF2-40B4-BE49-F238E27FC236}">
                  <a16:creationId xmlns:a16="http://schemas.microsoft.com/office/drawing/2014/main" id="{400C13EF-0BD3-5590-3995-F64D69FF0049}"/>
                </a:ext>
              </a:extLst>
            </p:cNvPr>
            <p:cNvSpPr/>
            <p:nvPr/>
          </p:nvSpPr>
          <p:spPr>
            <a:xfrm>
              <a:off x="1899040" y="2206409"/>
              <a:ext cx="70030" cy="70030"/>
            </a:xfrm>
            <a:prstGeom prst="ellipse">
              <a:avLst/>
            </a:prstGeom>
            <a:solidFill>
              <a:schemeClr val="bg1">
                <a:alpha val="75000"/>
              </a:schemeClr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</p:grpSp>
      <p:sp>
        <p:nvSpPr>
          <p:cNvPr id="444" name="TextBox 443">
            <a:extLst>
              <a:ext uri="{FF2B5EF4-FFF2-40B4-BE49-F238E27FC236}">
                <a16:creationId xmlns:a16="http://schemas.microsoft.com/office/drawing/2014/main" id="{68BE4636-6331-8012-F25A-200FB3113A7F}"/>
              </a:ext>
            </a:extLst>
          </p:cNvPr>
          <p:cNvSpPr txBox="1"/>
          <p:nvPr/>
        </p:nvSpPr>
        <p:spPr>
          <a:xfrm>
            <a:off x="313249" y="1538537"/>
            <a:ext cx="10708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전 과목 누적 진단 결과</a:t>
            </a:r>
            <a:endParaRPr kumimoji="1" lang="x-none" altLang="en-US" sz="800" b="1" dirty="0"/>
          </a:p>
        </p:txBody>
      </p:sp>
      <p:pic>
        <p:nvPicPr>
          <p:cNvPr id="445" name="Graphic 11">
            <a:extLst>
              <a:ext uri="{FF2B5EF4-FFF2-40B4-BE49-F238E27FC236}">
                <a16:creationId xmlns:a16="http://schemas.microsoft.com/office/drawing/2014/main" id="{8F38BB33-A9DC-7C38-4568-59738352AAD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398452" y="1518582"/>
            <a:ext cx="155002" cy="155002"/>
          </a:xfrm>
          <a:prstGeom prst="rect">
            <a:avLst/>
          </a:prstGeom>
        </p:spPr>
      </p:pic>
      <p:sp>
        <p:nvSpPr>
          <p:cNvPr id="446" name="직사각형 445">
            <a:extLst>
              <a:ext uri="{FF2B5EF4-FFF2-40B4-BE49-F238E27FC236}">
                <a16:creationId xmlns:a16="http://schemas.microsoft.com/office/drawing/2014/main" id="{470E0433-80D4-07CB-F540-1FA84989A776}"/>
              </a:ext>
            </a:extLst>
          </p:cNvPr>
          <p:cNvSpPr/>
          <p:nvPr/>
        </p:nvSpPr>
        <p:spPr>
          <a:xfrm>
            <a:off x="4663728" y="1470801"/>
            <a:ext cx="4019242" cy="2384282"/>
          </a:xfrm>
          <a:prstGeom prst="rect">
            <a:avLst/>
          </a:prstGeom>
          <a:noFill/>
          <a:ln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447" name="그룹 43">
            <a:extLst>
              <a:ext uri="{FF2B5EF4-FFF2-40B4-BE49-F238E27FC236}">
                <a16:creationId xmlns:a16="http://schemas.microsoft.com/office/drawing/2014/main" id="{FC4192DE-82D7-3AF2-0122-7476B262C142}"/>
              </a:ext>
            </a:extLst>
          </p:cNvPr>
          <p:cNvGrpSpPr/>
          <p:nvPr/>
        </p:nvGrpSpPr>
        <p:grpSpPr>
          <a:xfrm>
            <a:off x="5728145" y="1918320"/>
            <a:ext cx="1890410" cy="1489246"/>
            <a:chOff x="540590" y="2074634"/>
            <a:chExt cx="2873511" cy="2355930"/>
          </a:xfrm>
        </p:grpSpPr>
        <p:sp>
          <p:nvSpPr>
            <p:cNvPr id="448" name="TextBox 53">
              <a:extLst>
                <a:ext uri="{FF2B5EF4-FFF2-40B4-BE49-F238E27FC236}">
                  <a16:creationId xmlns:a16="http://schemas.microsoft.com/office/drawing/2014/main" id="{AD29AD7D-2D5E-809E-8004-D896A5318B3B}"/>
                </a:ext>
              </a:extLst>
            </p:cNvPr>
            <p:cNvSpPr txBox="1"/>
            <p:nvPr/>
          </p:nvSpPr>
          <p:spPr>
            <a:xfrm>
              <a:off x="1717142" y="2074634"/>
              <a:ext cx="717022" cy="40703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600" b="1"/>
                <a:t>국어</a:t>
              </a:r>
              <a:endParaRPr lang="en-US" altLang="ko-KR" sz="600" b="1"/>
            </a:p>
          </p:txBody>
        </p:sp>
        <p:sp>
          <p:nvSpPr>
            <p:cNvPr id="449" name="TextBox 53">
              <a:extLst>
                <a:ext uri="{FF2B5EF4-FFF2-40B4-BE49-F238E27FC236}">
                  <a16:creationId xmlns:a16="http://schemas.microsoft.com/office/drawing/2014/main" id="{66C71DE6-7A31-C4FA-F064-F89754971F28}"/>
                </a:ext>
              </a:extLst>
            </p:cNvPr>
            <p:cNvSpPr txBox="1"/>
            <p:nvPr/>
          </p:nvSpPr>
          <p:spPr>
            <a:xfrm>
              <a:off x="540590" y="2859785"/>
              <a:ext cx="717022" cy="40703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600" b="1"/>
                <a:t>수학</a:t>
              </a:r>
              <a:endParaRPr lang="en-US" altLang="ko-KR" sz="600" b="1"/>
            </a:p>
          </p:txBody>
        </p:sp>
        <p:sp>
          <p:nvSpPr>
            <p:cNvPr id="450" name="TextBox 53">
              <a:extLst>
                <a:ext uri="{FF2B5EF4-FFF2-40B4-BE49-F238E27FC236}">
                  <a16:creationId xmlns:a16="http://schemas.microsoft.com/office/drawing/2014/main" id="{018496A9-D06D-3251-10E5-110A96C4A222}"/>
                </a:ext>
              </a:extLst>
            </p:cNvPr>
            <p:cNvSpPr txBox="1"/>
            <p:nvPr/>
          </p:nvSpPr>
          <p:spPr>
            <a:xfrm>
              <a:off x="1066224" y="4010018"/>
              <a:ext cx="717022" cy="40703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600" b="1"/>
                <a:t>사회</a:t>
              </a:r>
              <a:endParaRPr lang="en-US" altLang="ko-KR" sz="600" b="1"/>
            </a:p>
          </p:txBody>
        </p:sp>
        <p:sp>
          <p:nvSpPr>
            <p:cNvPr id="451" name="TextBox 53">
              <a:extLst>
                <a:ext uri="{FF2B5EF4-FFF2-40B4-BE49-F238E27FC236}">
                  <a16:creationId xmlns:a16="http://schemas.microsoft.com/office/drawing/2014/main" id="{5671F27A-769D-994C-DC99-74A725102D03}"/>
                </a:ext>
              </a:extLst>
            </p:cNvPr>
            <p:cNvSpPr txBox="1"/>
            <p:nvPr/>
          </p:nvSpPr>
          <p:spPr>
            <a:xfrm>
              <a:off x="2356464" y="4023530"/>
              <a:ext cx="717022" cy="40703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600" b="1"/>
                <a:t>과학</a:t>
              </a:r>
              <a:endParaRPr lang="en-US" altLang="ko-KR" sz="600" b="1"/>
            </a:p>
          </p:txBody>
        </p:sp>
        <p:sp>
          <p:nvSpPr>
            <p:cNvPr id="452" name="TextBox 53">
              <a:extLst>
                <a:ext uri="{FF2B5EF4-FFF2-40B4-BE49-F238E27FC236}">
                  <a16:creationId xmlns:a16="http://schemas.microsoft.com/office/drawing/2014/main" id="{DC03C12C-AC1E-0A6F-112D-E9F8C6CC9334}"/>
                </a:ext>
              </a:extLst>
            </p:cNvPr>
            <p:cNvSpPr txBox="1"/>
            <p:nvPr/>
          </p:nvSpPr>
          <p:spPr>
            <a:xfrm>
              <a:off x="2697079" y="2834069"/>
              <a:ext cx="717022" cy="40703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600" b="1"/>
                <a:t>영어</a:t>
              </a:r>
              <a:endParaRPr lang="en-US" altLang="ko-KR" sz="600" b="1"/>
            </a:p>
          </p:txBody>
        </p:sp>
        <p:sp>
          <p:nvSpPr>
            <p:cNvPr id="453" name="정오각형[R] 145">
              <a:extLst>
                <a:ext uri="{FF2B5EF4-FFF2-40B4-BE49-F238E27FC236}">
                  <a16:creationId xmlns:a16="http://schemas.microsoft.com/office/drawing/2014/main" id="{C6CAFECD-E31F-92E4-45EA-4D8B42CBAFAD}"/>
                </a:ext>
              </a:extLst>
            </p:cNvPr>
            <p:cNvSpPr/>
            <p:nvPr/>
          </p:nvSpPr>
          <p:spPr>
            <a:xfrm>
              <a:off x="1139479" y="2345594"/>
              <a:ext cx="1676659" cy="1664422"/>
            </a:xfrm>
            <a:prstGeom prst="pentagon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ko-KR" altLang="en-US" sz="1050"/>
            </a:p>
          </p:txBody>
        </p:sp>
        <p:sp>
          <p:nvSpPr>
            <p:cNvPr id="454" name="정오각형[R] 3">
              <a:extLst>
                <a:ext uri="{FF2B5EF4-FFF2-40B4-BE49-F238E27FC236}">
                  <a16:creationId xmlns:a16="http://schemas.microsoft.com/office/drawing/2014/main" id="{51F5A0A8-E327-94CB-2A5C-46730060036B}"/>
                </a:ext>
              </a:extLst>
            </p:cNvPr>
            <p:cNvSpPr/>
            <p:nvPr/>
          </p:nvSpPr>
          <p:spPr>
            <a:xfrm>
              <a:off x="1409671" y="2372429"/>
              <a:ext cx="916704" cy="1482543"/>
            </a:xfrm>
            <a:custGeom>
              <a:avLst/>
              <a:gdLst>
                <a:gd name="connsiteX0" fmla="*/ 2 w 1499607"/>
                <a:gd name="connsiteY0" fmla="*/ 587300 h 1537575"/>
                <a:gd name="connsiteX1" fmla="*/ 749804 w 1499607"/>
                <a:gd name="connsiteY1" fmla="*/ 0 h 1537575"/>
                <a:gd name="connsiteX2" fmla="*/ 1499605 w 1499607"/>
                <a:gd name="connsiteY2" fmla="*/ 587300 h 1537575"/>
                <a:gd name="connsiteX3" fmla="*/ 1213207 w 1499607"/>
                <a:gd name="connsiteY3" fmla="*/ 1537571 h 1537575"/>
                <a:gd name="connsiteX4" fmla="*/ 286400 w 1499607"/>
                <a:gd name="connsiteY4" fmla="*/ 1537571 h 1537575"/>
                <a:gd name="connsiteX5" fmla="*/ 2 w 1499607"/>
                <a:gd name="connsiteY5" fmla="*/ 587300 h 1537575"/>
                <a:gd name="connsiteX0" fmla="*/ 0 w 1276238"/>
                <a:gd name="connsiteY0" fmla="*/ 754824 h 1537571"/>
                <a:gd name="connsiteX1" fmla="*/ 526437 w 1276238"/>
                <a:gd name="connsiteY1" fmla="*/ 0 h 1537571"/>
                <a:gd name="connsiteX2" fmla="*/ 1276238 w 1276238"/>
                <a:gd name="connsiteY2" fmla="*/ 587300 h 1537571"/>
                <a:gd name="connsiteX3" fmla="*/ 989840 w 1276238"/>
                <a:gd name="connsiteY3" fmla="*/ 1537571 h 1537571"/>
                <a:gd name="connsiteX4" fmla="*/ 63033 w 1276238"/>
                <a:gd name="connsiteY4" fmla="*/ 1537571 h 1537571"/>
                <a:gd name="connsiteX5" fmla="*/ 0 w 1276238"/>
                <a:gd name="connsiteY5" fmla="*/ 754824 h 1537571"/>
                <a:gd name="connsiteX0" fmla="*/ 0 w 1276238"/>
                <a:gd name="connsiteY0" fmla="*/ 915367 h 1698114"/>
                <a:gd name="connsiteX1" fmla="*/ 491537 w 1276238"/>
                <a:gd name="connsiteY1" fmla="*/ 0 h 1698114"/>
                <a:gd name="connsiteX2" fmla="*/ 1276238 w 1276238"/>
                <a:gd name="connsiteY2" fmla="*/ 747843 h 1698114"/>
                <a:gd name="connsiteX3" fmla="*/ 989840 w 1276238"/>
                <a:gd name="connsiteY3" fmla="*/ 1698114 h 1698114"/>
                <a:gd name="connsiteX4" fmla="*/ 63033 w 1276238"/>
                <a:gd name="connsiteY4" fmla="*/ 1698114 h 1698114"/>
                <a:gd name="connsiteX5" fmla="*/ 0 w 1276238"/>
                <a:gd name="connsiteY5" fmla="*/ 915367 h 1698114"/>
                <a:gd name="connsiteX0" fmla="*/ 0 w 989840"/>
                <a:gd name="connsiteY0" fmla="*/ 915367 h 1698114"/>
                <a:gd name="connsiteX1" fmla="*/ 491537 w 989840"/>
                <a:gd name="connsiteY1" fmla="*/ 0 h 1698114"/>
                <a:gd name="connsiteX2" fmla="*/ 836489 w 989840"/>
                <a:gd name="connsiteY2" fmla="*/ 894426 h 1698114"/>
                <a:gd name="connsiteX3" fmla="*/ 989840 w 989840"/>
                <a:gd name="connsiteY3" fmla="*/ 1698114 h 1698114"/>
                <a:gd name="connsiteX4" fmla="*/ 63033 w 989840"/>
                <a:gd name="connsiteY4" fmla="*/ 1698114 h 1698114"/>
                <a:gd name="connsiteX5" fmla="*/ 0 w 989840"/>
                <a:gd name="connsiteY5" fmla="*/ 915367 h 1698114"/>
                <a:gd name="connsiteX0" fmla="*/ 76570 w 1066410"/>
                <a:gd name="connsiteY0" fmla="*/ 915367 h 1879598"/>
                <a:gd name="connsiteX1" fmla="*/ 568107 w 1066410"/>
                <a:gd name="connsiteY1" fmla="*/ 0 h 1879598"/>
                <a:gd name="connsiteX2" fmla="*/ 913059 w 1066410"/>
                <a:gd name="connsiteY2" fmla="*/ 894426 h 1879598"/>
                <a:gd name="connsiteX3" fmla="*/ 1066410 w 1066410"/>
                <a:gd name="connsiteY3" fmla="*/ 1698114 h 1879598"/>
                <a:gd name="connsiteX4" fmla="*/ 0 w 1066410"/>
                <a:gd name="connsiteY4" fmla="*/ 1879598 h 1879598"/>
                <a:gd name="connsiteX5" fmla="*/ 76570 w 1066410"/>
                <a:gd name="connsiteY5" fmla="*/ 915367 h 1879598"/>
                <a:gd name="connsiteX0" fmla="*/ 76570 w 975668"/>
                <a:gd name="connsiteY0" fmla="*/ 915367 h 1879598"/>
                <a:gd name="connsiteX1" fmla="*/ 568107 w 975668"/>
                <a:gd name="connsiteY1" fmla="*/ 0 h 1879598"/>
                <a:gd name="connsiteX2" fmla="*/ 913059 w 975668"/>
                <a:gd name="connsiteY2" fmla="*/ 894426 h 1879598"/>
                <a:gd name="connsiteX3" fmla="*/ 975668 w 975668"/>
                <a:gd name="connsiteY3" fmla="*/ 1516630 h 1879598"/>
                <a:gd name="connsiteX4" fmla="*/ 0 w 975668"/>
                <a:gd name="connsiteY4" fmla="*/ 1879598 h 1879598"/>
                <a:gd name="connsiteX5" fmla="*/ 76570 w 975668"/>
                <a:gd name="connsiteY5" fmla="*/ 915367 h 1879598"/>
                <a:gd name="connsiteX0" fmla="*/ 0 w 899098"/>
                <a:gd name="connsiteY0" fmla="*/ 915367 h 1691134"/>
                <a:gd name="connsiteX1" fmla="*/ 491537 w 899098"/>
                <a:gd name="connsiteY1" fmla="*/ 0 h 1691134"/>
                <a:gd name="connsiteX2" fmla="*/ 836489 w 899098"/>
                <a:gd name="connsiteY2" fmla="*/ 894426 h 1691134"/>
                <a:gd name="connsiteX3" fmla="*/ 899098 w 899098"/>
                <a:gd name="connsiteY3" fmla="*/ 1516630 h 1691134"/>
                <a:gd name="connsiteX4" fmla="*/ 56053 w 899098"/>
                <a:gd name="connsiteY4" fmla="*/ 1691134 h 1691134"/>
                <a:gd name="connsiteX5" fmla="*/ 0 w 899098"/>
                <a:gd name="connsiteY5" fmla="*/ 915367 h 1691134"/>
                <a:gd name="connsiteX0" fmla="*/ 0 w 961919"/>
                <a:gd name="connsiteY0" fmla="*/ 838586 h 1691134"/>
                <a:gd name="connsiteX1" fmla="*/ 554358 w 961919"/>
                <a:gd name="connsiteY1" fmla="*/ 0 h 1691134"/>
                <a:gd name="connsiteX2" fmla="*/ 899310 w 961919"/>
                <a:gd name="connsiteY2" fmla="*/ 894426 h 1691134"/>
                <a:gd name="connsiteX3" fmla="*/ 961919 w 961919"/>
                <a:gd name="connsiteY3" fmla="*/ 1516630 h 1691134"/>
                <a:gd name="connsiteX4" fmla="*/ 118874 w 961919"/>
                <a:gd name="connsiteY4" fmla="*/ 1691134 h 1691134"/>
                <a:gd name="connsiteX5" fmla="*/ 0 w 961919"/>
                <a:gd name="connsiteY5" fmla="*/ 838586 h 1691134"/>
                <a:gd name="connsiteX0" fmla="*/ 0 w 961919"/>
                <a:gd name="connsiteY0" fmla="*/ 838586 h 1691134"/>
                <a:gd name="connsiteX1" fmla="*/ 554358 w 961919"/>
                <a:gd name="connsiteY1" fmla="*/ 0 h 1691134"/>
                <a:gd name="connsiteX2" fmla="*/ 955151 w 961919"/>
                <a:gd name="connsiteY2" fmla="*/ 866505 h 1691134"/>
                <a:gd name="connsiteX3" fmla="*/ 961919 w 961919"/>
                <a:gd name="connsiteY3" fmla="*/ 1516630 h 1691134"/>
                <a:gd name="connsiteX4" fmla="*/ 118874 w 961919"/>
                <a:gd name="connsiteY4" fmla="*/ 1691134 h 1691134"/>
                <a:gd name="connsiteX5" fmla="*/ 0 w 961919"/>
                <a:gd name="connsiteY5" fmla="*/ 838586 h 1691134"/>
                <a:gd name="connsiteX0" fmla="*/ 0 w 1045681"/>
                <a:gd name="connsiteY0" fmla="*/ 824626 h 1691134"/>
                <a:gd name="connsiteX1" fmla="*/ 638120 w 1045681"/>
                <a:gd name="connsiteY1" fmla="*/ 0 h 1691134"/>
                <a:gd name="connsiteX2" fmla="*/ 1038913 w 1045681"/>
                <a:gd name="connsiteY2" fmla="*/ 866505 h 1691134"/>
                <a:gd name="connsiteX3" fmla="*/ 1045681 w 1045681"/>
                <a:gd name="connsiteY3" fmla="*/ 1516630 h 1691134"/>
                <a:gd name="connsiteX4" fmla="*/ 202636 w 1045681"/>
                <a:gd name="connsiteY4" fmla="*/ 1691134 h 1691134"/>
                <a:gd name="connsiteX5" fmla="*/ 0 w 1045681"/>
                <a:gd name="connsiteY5" fmla="*/ 824626 h 1691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5681" h="1691134">
                  <a:moveTo>
                    <a:pt x="0" y="824626"/>
                  </a:moveTo>
                  <a:lnTo>
                    <a:pt x="638120" y="0"/>
                  </a:lnTo>
                  <a:lnTo>
                    <a:pt x="1038913" y="866505"/>
                  </a:lnTo>
                  <a:lnTo>
                    <a:pt x="1045681" y="1516630"/>
                  </a:lnTo>
                  <a:lnTo>
                    <a:pt x="202636" y="1691134"/>
                  </a:lnTo>
                  <a:lnTo>
                    <a:pt x="0" y="8246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ko-KR" altLang="en-US" sz="1050"/>
            </a:p>
          </p:txBody>
        </p:sp>
        <p:sp>
          <p:nvSpPr>
            <p:cNvPr id="455" name="정오각형[R] 181">
              <a:extLst>
                <a:ext uri="{FF2B5EF4-FFF2-40B4-BE49-F238E27FC236}">
                  <a16:creationId xmlns:a16="http://schemas.microsoft.com/office/drawing/2014/main" id="{642090F3-BBC0-442B-2D72-1BA5A16FF46E}"/>
                </a:ext>
              </a:extLst>
            </p:cNvPr>
            <p:cNvSpPr/>
            <p:nvPr/>
          </p:nvSpPr>
          <p:spPr>
            <a:xfrm>
              <a:off x="1237225" y="2464543"/>
              <a:ext cx="1478744" cy="1467951"/>
            </a:xfrm>
            <a:prstGeom prst="pentagon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ko-KR" altLang="en-US" sz="1050"/>
            </a:p>
          </p:txBody>
        </p:sp>
        <p:sp>
          <p:nvSpPr>
            <p:cNvPr id="456" name="정오각형[R] 182">
              <a:extLst>
                <a:ext uri="{FF2B5EF4-FFF2-40B4-BE49-F238E27FC236}">
                  <a16:creationId xmlns:a16="http://schemas.microsoft.com/office/drawing/2014/main" id="{E14CB836-5B6B-31BA-6FB8-BA7D458835A1}"/>
                </a:ext>
              </a:extLst>
            </p:cNvPr>
            <p:cNvSpPr/>
            <p:nvPr/>
          </p:nvSpPr>
          <p:spPr>
            <a:xfrm>
              <a:off x="1346190" y="2582873"/>
              <a:ext cx="1253408" cy="1244258"/>
            </a:xfrm>
            <a:prstGeom prst="pentagon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ko-KR" altLang="en-US" sz="1050"/>
            </a:p>
          </p:txBody>
        </p:sp>
        <p:sp>
          <p:nvSpPr>
            <p:cNvPr id="457" name="정오각형[R] 3">
              <a:extLst>
                <a:ext uri="{FF2B5EF4-FFF2-40B4-BE49-F238E27FC236}">
                  <a16:creationId xmlns:a16="http://schemas.microsoft.com/office/drawing/2014/main" id="{5A0458D9-3049-7A76-C1E4-11802C65FB10}"/>
                </a:ext>
              </a:extLst>
            </p:cNvPr>
            <p:cNvSpPr/>
            <p:nvPr/>
          </p:nvSpPr>
          <p:spPr>
            <a:xfrm>
              <a:off x="1155256" y="2589916"/>
              <a:ext cx="1321587" cy="1230172"/>
            </a:xfrm>
            <a:custGeom>
              <a:avLst/>
              <a:gdLst>
                <a:gd name="connsiteX0" fmla="*/ 2 w 1499607"/>
                <a:gd name="connsiteY0" fmla="*/ 587300 h 1537575"/>
                <a:gd name="connsiteX1" fmla="*/ 749804 w 1499607"/>
                <a:gd name="connsiteY1" fmla="*/ 0 h 1537575"/>
                <a:gd name="connsiteX2" fmla="*/ 1499605 w 1499607"/>
                <a:gd name="connsiteY2" fmla="*/ 587300 h 1537575"/>
                <a:gd name="connsiteX3" fmla="*/ 1213207 w 1499607"/>
                <a:gd name="connsiteY3" fmla="*/ 1537571 h 1537575"/>
                <a:gd name="connsiteX4" fmla="*/ 286400 w 1499607"/>
                <a:gd name="connsiteY4" fmla="*/ 1537571 h 1537575"/>
                <a:gd name="connsiteX5" fmla="*/ 2 w 1499607"/>
                <a:gd name="connsiteY5" fmla="*/ 587300 h 1537575"/>
                <a:gd name="connsiteX0" fmla="*/ 0 w 1276238"/>
                <a:gd name="connsiteY0" fmla="*/ 754824 h 1537571"/>
                <a:gd name="connsiteX1" fmla="*/ 526437 w 1276238"/>
                <a:gd name="connsiteY1" fmla="*/ 0 h 1537571"/>
                <a:gd name="connsiteX2" fmla="*/ 1276238 w 1276238"/>
                <a:gd name="connsiteY2" fmla="*/ 587300 h 1537571"/>
                <a:gd name="connsiteX3" fmla="*/ 989840 w 1276238"/>
                <a:gd name="connsiteY3" fmla="*/ 1537571 h 1537571"/>
                <a:gd name="connsiteX4" fmla="*/ 63033 w 1276238"/>
                <a:gd name="connsiteY4" fmla="*/ 1537571 h 1537571"/>
                <a:gd name="connsiteX5" fmla="*/ 0 w 1276238"/>
                <a:gd name="connsiteY5" fmla="*/ 754824 h 1537571"/>
                <a:gd name="connsiteX0" fmla="*/ 0 w 1276238"/>
                <a:gd name="connsiteY0" fmla="*/ 915367 h 1698114"/>
                <a:gd name="connsiteX1" fmla="*/ 491537 w 1276238"/>
                <a:gd name="connsiteY1" fmla="*/ 0 h 1698114"/>
                <a:gd name="connsiteX2" fmla="*/ 1276238 w 1276238"/>
                <a:gd name="connsiteY2" fmla="*/ 747843 h 1698114"/>
                <a:gd name="connsiteX3" fmla="*/ 989840 w 1276238"/>
                <a:gd name="connsiteY3" fmla="*/ 1698114 h 1698114"/>
                <a:gd name="connsiteX4" fmla="*/ 63033 w 1276238"/>
                <a:gd name="connsiteY4" fmla="*/ 1698114 h 1698114"/>
                <a:gd name="connsiteX5" fmla="*/ 0 w 1276238"/>
                <a:gd name="connsiteY5" fmla="*/ 915367 h 1698114"/>
                <a:gd name="connsiteX0" fmla="*/ 0 w 989840"/>
                <a:gd name="connsiteY0" fmla="*/ 915367 h 1698114"/>
                <a:gd name="connsiteX1" fmla="*/ 491537 w 989840"/>
                <a:gd name="connsiteY1" fmla="*/ 0 h 1698114"/>
                <a:gd name="connsiteX2" fmla="*/ 836489 w 989840"/>
                <a:gd name="connsiteY2" fmla="*/ 894426 h 1698114"/>
                <a:gd name="connsiteX3" fmla="*/ 989840 w 989840"/>
                <a:gd name="connsiteY3" fmla="*/ 1698114 h 1698114"/>
                <a:gd name="connsiteX4" fmla="*/ 63033 w 989840"/>
                <a:gd name="connsiteY4" fmla="*/ 1698114 h 1698114"/>
                <a:gd name="connsiteX5" fmla="*/ 0 w 989840"/>
                <a:gd name="connsiteY5" fmla="*/ 915367 h 1698114"/>
                <a:gd name="connsiteX0" fmla="*/ 76570 w 1066410"/>
                <a:gd name="connsiteY0" fmla="*/ 915367 h 1879598"/>
                <a:gd name="connsiteX1" fmla="*/ 568107 w 1066410"/>
                <a:gd name="connsiteY1" fmla="*/ 0 h 1879598"/>
                <a:gd name="connsiteX2" fmla="*/ 913059 w 1066410"/>
                <a:gd name="connsiteY2" fmla="*/ 894426 h 1879598"/>
                <a:gd name="connsiteX3" fmla="*/ 1066410 w 1066410"/>
                <a:gd name="connsiteY3" fmla="*/ 1698114 h 1879598"/>
                <a:gd name="connsiteX4" fmla="*/ 0 w 1066410"/>
                <a:gd name="connsiteY4" fmla="*/ 1879598 h 1879598"/>
                <a:gd name="connsiteX5" fmla="*/ 76570 w 1066410"/>
                <a:gd name="connsiteY5" fmla="*/ 915367 h 1879598"/>
                <a:gd name="connsiteX0" fmla="*/ 76570 w 975668"/>
                <a:gd name="connsiteY0" fmla="*/ 915367 h 1879598"/>
                <a:gd name="connsiteX1" fmla="*/ 568107 w 975668"/>
                <a:gd name="connsiteY1" fmla="*/ 0 h 1879598"/>
                <a:gd name="connsiteX2" fmla="*/ 913059 w 975668"/>
                <a:gd name="connsiteY2" fmla="*/ 894426 h 1879598"/>
                <a:gd name="connsiteX3" fmla="*/ 975668 w 975668"/>
                <a:gd name="connsiteY3" fmla="*/ 1516630 h 1879598"/>
                <a:gd name="connsiteX4" fmla="*/ 0 w 975668"/>
                <a:gd name="connsiteY4" fmla="*/ 1879598 h 1879598"/>
                <a:gd name="connsiteX5" fmla="*/ 76570 w 975668"/>
                <a:gd name="connsiteY5" fmla="*/ 915367 h 1879598"/>
                <a:gd name="connsiteX0" fmla="*/ 0 w 899098"/>
                <a:gd name="connsiteY0" fmla="*/ 915367 h 1691134"/>
                <a:gd name="connsiteX1" fmla="*/ 491537 w 899098"/>
                <a:gd name="connsiteY1" fmla="*/ 0 h 1691134"/>
                <a:gd name="connsiteX2" fmla="*/ 836489 w 899098"/>
                <a:gd name="connsiteY2" fmla="*/ 894426 h 1691134"/>
                <a:gd name="connsiteX3" fmla="*/ 899098 w 899098"/>
                <a:gd name="connsiteY3" fmla="*/ 1516630 h 1691134"/>
                <a:gd name="connsiteX4" fmla="*/ 56053 w 899098"/>
                <a:gd name="connsiteY4" fmla="*/ 1691134 h 1691134"/>
                <a:gd name="connsiteX5" fmla="*/ 0 w 899098"/>
                <a:gd name="connsiteY5" fmla="*/ 915367 h 1691134"/>
                <a:gd name="connsiteX0" fmla="*/ 0 w 961919"/>
                <a:gd name="connsiteY0" fmla="*/ 838586 h 1691134"/>
                <a:gd name="connsiteX1" fmla="*/ 554358 w 961919"/>
                <a:gd name="connsiteY1" fmla="*/ 0 h 1691134"/>
                <a:gd name="connsiteX2" fmla="*/ 899310 w 961919"/>
                <a:gd name="connsiteY2" fmla="*/ 894426 h 1691134"/>
                <a:gd name="connsiteX3" fmla="*/ 961919 w 961919"/>
                <a:gd name="connsiteY3" fmla="*/ 1516630 h 1691134"/>
                <a:gd name="connsiteX4" fmla="*/ 118874 w 961919"/>
                <a:gd name="connsiteY4" fmla="*/ 1691134 h 1691134"/>
                <a:gd name="connsiteX5" fmla="*/ 0 w 961919"/>
                <a:gd name="connsiteY5" fmla="*/ 838586 h 1691134"/>
                <a:gd name="connsiteX0" fmla="*/ 0 w 961919"/>
                <a:gd name="connsiteY0" fmla="*/ 838586 h 1691134"/>
                <a:gd name="connsiteX1" fmla="*/ 554358 w 961919"/>
                <a:gd name="connsiteY1" fmla="*/ 0 h 1691134"/>
                <a:gd name="connsiteX2" fmla="*/ 955151 w 961919"/>
                <a:gd name="connsiteY2" fmla="*/ 866505 h 1691134"/>
                <a:gd name="connsiteX3" fmla="*/ 961919 w 961919"/>
                <a:gd name="connsiteY3" fmla="*/ 1516630 h 1691134"/>
                <a:gd name="connsiteX4" fmla="*/ 118874 w 961919"/>
                <a:gd name="connsiteY4" fmla="*/ 1691134 h 1691134"/>
                <a:gd name="connsiteX5" fmla="*/ 0 w 961919"/>
                <a:gd name="connsiteY5" fmla="*/ 838586 h 1691134"/>
                <a:gd name="connsiteX0" fmla="*/ 0 w 1045681"/>
                <a:gd name="connsiteY0" fmla="*/ 824626 h 1691134"/>
                <a:gd name="connsiteX1" fmla="*/ 638120 w 1045681"/>
                <a:gd name="connsiteY1" fmla="*/ 0 h 1691134"/>
                <a:gd name="connsiteX2" fmla="*/ 1038913 w 1045681"/>
                <a:gd name="connsiteY2" fmla="*/ 866505 h 1691134"/>
                <a:gd name="connsiteX3" fmla="*/ 1045681 w 1045681"/>
                <a:gd name="connsiteY3" fmla="*/ 1516630 h 1691134"/>
                <a:gd name="connsiteX4" fmla="*/ 202636 w 1045681"/>
                <a:gd name="connsiteY4" fmla="*/ 1691134 h 1691134"/>
                <a:gd name="connsiteX5" fmla="*/ 0 w 1045681"/>
                <a:gd name="connsiteY5" fmla="*/ 824626 h 1691134"/>
                <a:gd name="connsiteX0" fmla="*/ 0 w 1045681"/>
                <a:gd name="connsiteY0" fmla="*/ 597875 h 1464383"/>
                <a:gd name="connsiteX1" fmla="*/ 660795 w 1045681"/>
                <a:gd name="connsiteY1" fmla="*/ 0 h 1464383"/>
                <a:gd name="connsiteX2" fmla="*/ 1038913 w 1045681"/>
                <a:gd name="connsiteY2" fmla="*/ 639754 h 1464383"/>
                <a:gd name="connsiteX3" fmla="*/ 1045681 w 1045681"/>
                <a:gd name="connsiteY3" fmla="*/ 1289879 h 1464383"/>
                <a:gd name="connsiteX4" fmla="*/ 202636 w 1045681"/>
                <a:gd name="connsiteY4" fmla="*/ 1464383 h 1464383"/>
                <a:gd name="connsiteX5" fmla="*/ 0 w 1045681"/>
                <a:gd name="connsiteY5" fmla="*/ 597875 h 1464383"/>
                <a:gd name="connsiteX0" fmla="*/ 0 w 1227872"/>
                <a:gd name="connsiteY0" fmla="*/ 597875 h 1464383"/>
                <a:gd name="connsiteX1" fmla="*/ 660795 w 1227872"/>
                <a:gd name="connsiteY1" fmla="*/ 0 h 1464383"/>
                <a:gd name="connsiteX2" fmla="*/ 1227872 w 1227872"/>
                <a:gd name="connsiteY2" fmla="*/ 579287 h 1464383"/>
                <a:gd name="connsiteX3" fmla="*/ 1045681 w 1227872"/>
                <a:gd name="connsiteY3" fmla="*/ 1289879 h 1464383"/>
                <a:gd name="connsiteX4" fmla="*/ 202636 w 1227872"/>
                <a:gd name="connsiteY4" fmla="*/ 1464383 h 1464383"/>
                <a:gd name="connsiteX5" fmla="*/ 0 w 1227872"/>
                <a:gd name="connsiteY5" fmla="*/ 597875 h 1464383"/>
                <a:gd name="connsiteX0" fmla="*/ 0 w 1227872"/>
                <a:gd name="connsiteY0" fmla="*/ 597875 h 1464383"/>
                <a:gd name="connsiteX1" fmla="*/ 660795 w 1227872"/>
                <a:gd name="connsiteY1" fmla="*/ 0 h 1464383"/>
                <a:gd name="connsiteX2" fmla="*/ 1227872 w 1227872"/>
                <a:gd name="connsiteY2" fmla="*/ 579287 h 1464383"/>
                <a:gd name="connsiteX3" fmla="*/ 1106147 w 1227872"/>
                <a:gd name="connsiteY3" fmla="*/ 1403254 h 1464383"/>
                <a:gd name="connsiteX4" fmla="*/ 202636 w 1227872"/>
                <a:gd name="connsiteY4" fmla="*/ 1464383 h 1464383"/>
                <a:gd name="connsiteX5" fmla="*/ 0 w 1227872"/>
                <a:gd name="connsiteY5" fmla="*/ 597875 h 1464383"/>
                <a:gd name="connsiteX0" fmla="*/ 0 w 1507531"/>
                <a:gd name="connsiteY0" fmla="*/ 424033 h 1464383"/>
                <a:gd name="connsiteX1" fmla="*/ 940454 w 1507531"/>
                <a:gd name="connsiteY1" fmla="*/ 0 h 1464383"/>
                <a:gd name="connsiteX2" fmla="*/ 1507531 w 1507531"/>
                <a:gd name="connsiteY2" fmla="*/ 579287 h 1464383"/>
                <a:gd name="connsiteX3" fmla="*/ 1385806 w 1507531"/>
                <a:gd name="connsiteY3" fmla="*/ 1403254 h 1464383"/>
                <a:gd name="connsiteX4" fmla="*/ 482295 w 1507531"/>
                <a:gd name="connsiteY4" fmla="*/ 1464383 h 1464383"/>
                <a:gd name="connsiteX5" fmla="*/ 0 w 1507531"/>
                <a:gd name="connsiteY5" fmla="*/ 424033 h 1464383"/>
                <a:gd name="connsiteX0" fmla="*/ 0 w 1507531"/>
                <a:gd name="connsiteY0" fmla="*/ 424033 h 1403254"/>
                <a:gd name="connsiteX1" fmla="*/ 940454 w 1507531"/>
                <a:gd name="connsiteY1" fmla="*/ 0 h 1403254"/>
                <a:gd name="connsiteX2" fmla="*/ 1507531 w 1507531"/>
                <a:gd name="connsiteY2" fmla="*/ 579287 h 1403254"/>
                <a:gd name="connsiteX3" fmla="*/ 1385806 w 1507531"/>
                <a:gd name="connsiteY3" fmla="*/ 1403254 h 1403254"/>
                <a:gd name="connsiteX4" fmla="*/ 572995 w 1507531"/>
                <a:gd name="connsiteY4" fmla="*/ 1237632 h 1403254"/>
                <a:gd name="connsiteX5" fmla="*/ 0 w 1507531"/>
                <a:gd name="connsiteY5" fmla="*/ 424033 h 140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7531" h="1403254">
                  <a:moveTo>
                    <a:pt x="0" y="424033"/>
                  </a:moveTo>
                  <a:lnTo>
                    <a:pt x="940454" y="0"/>
                  </a:lnTo>
                  <a:lnTo>
                    <a:pt x="1507531" y="579287"/>
                  </a:lnTo>
                  <a:lnTo>
                    <a:pt x="1385806" y="1403254"/>
                  </a:lnTo>
                  <a:lnTo>
                    <a:pt x="572995" y="1237632"/>
                  </a:lnTo>
                  <a:lnTo>
                    <a:pt x="0" y="424033"/>
                  </a:lnTo>
                  <a:close/>
                </a:path>
              </a:pathLst>
            </a:custGeom>
            <a:noFill/>
            <a:ln w="19050">
              <a:solidFill>
                <a:srgbClr val="FF7174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ko-KR" altLang="en-US" sz="1050"/>
            </a:p>
          </p:txBody>
        </p:sp>
      </p:grpSp>
      <p:sp>
        <p:nvSpPr>
          <p:cNvPr id="458" name="TextBox 457">
            <a:extLst>
              <a:ext uri="{FF2B5EF4-FFF2-40B4-BE49-F238E27FC236}">
                <a16:creationId xmlns:a16="http://schemas.microsoft.com/office/drawing/2014/main" id="{1D2B1C06-B1E7-E69E-1B01-E924ADFE30BE}"/>
              </a:ext>
            </a:extLst>
          </p:cNvPr>
          <p:cNvSpPr txBox="1"/>
          <p:nvPr/>
        </p:nvSpPr>
        <p:spPr>
          <a:xfrm>
            <a:off x="5475318" y="3441614"/>
            <a:ext cx="2318015" cy="2662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1600" b="1" dirty="0" err="1">
                <a:solidFill>
                  <a:srgbClr val="B845FF"/>
                </a:solidFill>
              </a:rPr>
              <a:t>국어</a:t>
            </a:r>
            <a:r>
              <a:rPr lang="ko-KR" altLang="en-US" sz="900" b="1" dirty="0" err="1"/>
              <a:t>을</a:t>
            </a:r>
            <a:r>
              <a:rPr lang="en-US" altLang="ko-KR" sz="900" b="1" dirty="0"/>
              <a:t>(</a:t>
            </a:r>
            <a:r>
              <a:rPr lang="ko-KR" altLang="en-US" sz="900" b="1" dirty="0"/>
              <a:t>를</a:t>
            </a:r>
            <a:r>
              <a:rPr lang="en-US" altLang="ko-KR" sz="900" b="1" dirty="0"/>
              <a:t>) </a:t>
            </a:r>
            <a:r>
              <a:rPr lang="ko-KR" altLang="en-US" sz="900" b="1" dirty="0"/>
              <a:t>특히 잘하는 편입니다</a:t>
            </a:r>
            <a:r>
              <a:rPr lang="en-US" altLang="ko-KR" sz="900" b="1" dirty="0"/>
              <a:t>.</a:t>
            </a:r>
            <a:endParaRPr lang="en-US" altLang="ko-KR" sz="800" dirty="0"/>
          </a:p>
        </p:txBody>
      </p:sp>
      <p:sp>
        <p:nvSpPr>
          <p:cNvPr id="459" name="모서리가 둥근 직사각형 268">
            <a:extLst>
              <a:ext uri="{FF2B5EF4-FFF2-40B4-BE49-F238E27FC236}">
                <a16:creationId xmlns:a16="http://schemas.microsoft.com/office/drawing/2014/main" id="{08CDB3D9-3AB6-6C1A-B645-7A50EA92268A}"/>
              </a:ext>
            </a:extLst>
          </p:cNvPr>
          <p:cNvSpPr/>
          <p:nvPr/>
        </p:nvSpPr>
        <p:spPr>
          <a:xfrm>
            <a:off x="300982" y="4325803"/>
            <a:ext cx="2626850" cy="2322314"/>
          </a:xfrm>
          <a:prstGeom prst="roundRect">
            <a:avLst>
              <a:gd name="adj" fmla="val 5732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460" name="TextBox 459">
            <a:extLst>
              <a:ext uri="{FF2B5EF4-FFF2-40B4-BE49-F238E27FC236}">
                <a16:creationId xmlns:a16="http://schemas.microsoft.com/office/drawing/2014/main" id="{414EEC1E-CEB3-5E4C-DB30-A9D2C94975F0}"/>
              </a:ext>
            </a:extLst>
          </p:cNvPr>
          <p:cNvSpPr txBox="1"/>
          <p:nvPr/>
        </p:nvSpPr>
        <p:spPr>
          <a:xfrm>
            <a:off x="313249" y="3990237"/>
            <a:ext cx="117820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칭찬이 필요한 </a:t>
            </a:r>
            <a:r>
              <a:rPr kumimoji="1" lang="en-US" altLang="ko-KR" sz="800" b="1" dirty="0"/>
              <a:t>Top3 </a:t>
            </a:r>
            <a:r>
              <a:rPr kumimoji="1" lang="ko-KR" altLang="en-US" sz="800" b="1" dirty="0"/>
              <a:t>학생</a:t>
            </a:r>
            <a:endParaRPr kumimoji="1" lang="x-none" altLang="en-US" sz="800" b="1" dirty="0"/>
          </a:p>
        </p:txBody>
      </p:sp>
      <p:pic>
        <p:nvPicPr>
          <p:cNvPr id="461" name="Graphic 11">
            <a:extLst>
              <a:ext uri="{FF2B5EF4-FFF2-40B4-BE49-F238E27FC236}">
                <a16:creationId xmlns:a16="http://schemas.microsoft.com/office/drawing/2014/main" id="{5C2A5E8F-82BE-5446-D334-49214A261B6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561668" y="3966257"/>
            <a:ext cx="155002" cy="155002"/>
          </a:xfrm>
          <a:prstGeom prst="rect">
            <a:avLst/>
          </a:prstGeom>
        </p:spPr>
      </p:pic>
      <p:sp>
        <p:nvSpPr>
          <p:cNvPr id="462" name="모서리가 둥근 직사각형 268">
            <a:extLst>
              <a:ext uri="{FF2B5EF4-FFF2-40B4-BE49-F238E27FC236}">
                <a16:creationId xmlns:a16="http://schemas.microsoft.com/office/drawing/2014/main" id="{4D6582FF-633A-6060-8A21-24A7D118BC2E}"/>
              </a:ext>
            </a:extLst>
          </p:cNvPr>
          <p:cNvSpPr/>
          <p:nvPr/>
        </p:nvSpPr>
        <p:spPr>
          <a:xfrm>
            <a:off x="298964" y="4306812"/>
            <a:ext cx="2628868" cy="766121"/>
          </a:xfrm>
          <a:prstGeom prst="roundRect">
            <a:avLst>
              <a:gd name="adj" fmla="val 5732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grpSp>
        <p:nvGrpSpPr>
          <p:cNvPr id="463" name="그룹 462">
            <a:extLst>
              <a:ext uri="{FF2B5EF4-FFF2-40B4-BE49-F238E27FC236}">
                <a16:creationId xmlns:a16="http://schemas.microsoft.com/office/drawing/2014/main" id="{90C1D294-E50B-3CE2-3611-D9891DEE1470}"/>
              </a:ext>
            </a:extLst>
          </p:cNvPr>
          <p:cNvGrpSpPr/>
          <p:nvPr/>
        </p:nvGrpSpPr>
        <p:grpSpPr>
          <a:xfrm>
            <a:off x="520722" y="4419052"/>
            <a:ext cx="540914" cy="535632"/>
            <a:chOff x="463138" y="4367201"/>
            <a:chExt cx="736868" cy="729673"/>
          </a:xfrm>
        </p:grpSpPr>
        <p:sp>
          <p:nvSpPr>
            <p:cNvPr id="464" name="타원 557">
              <a:extLst>
                <a:ext uri="{FF2B5EF4-FFF2-40B4-BE49-F238E27FC236}">
                  <a16:creationId xmlns:a16="http://schemas.microsoft.com/office/drawing/2014/main" id="{C156D049-7E57-AF4A-1696-414165DA0E5A}"/>
                </a:ext>
              </a:extLst>
            </p:cNvPr>
            <p:cNvSpPr/>
            <p:nvPr/>
          </p:nvSpPr>
          <p:spPr>
            <a:xfrm>
              <a:off x="511523" y="4367201"/>
              <a:ext cx="651349" cy="621149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rtlCol="0" anchor="ctr"/>
            <a:lstStyle/>
            <a:p>
              <a:pPr algn="ctr"/>
              <a:endParaRPr lang="x-none" altLang="en-US" sz="400" b="1">
                <a:latin typeface="Malgun Gothic" panose="020B0503020000020004" pitchFamily="34" charset="-127"/>
                <a:ea typeface="Malgun Gothic" panose="020B0503020000020004" pitchFamily="34" charset="-127"/>
              </a:endParaRPr>
            </a:p>
          </p:txBody>
        </p:sp>
        <p:pic>
          <p:nvPicPr>
            <p:cNvPr id="465" name="그래픽 558" descr="사용자 단색으로 채워진">
              <a:extLst>
                <a:ext uri="{FF2B5EF4-FFF2-40B4-BE49-F238E27FC236}">
                  <a16:creationId xmlns:a16="http://schemas.microsoft.com/office/drawing/2014/main" id="{99EC6D7E-5406-B415-F125-EAE888E06509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463138" y="4392551"/>
              <a:ext cx="736868" cy="704323"/>
            </a:xfrm>
            <a:prstGeom prst="rect">
              <a:avLst/>
            </a:prstGeom>
          </p:spPr>
        </p:pic>
      </p:grpSp>
      <p:sp>
        <p:nvSpPr>
          <p:cNvPr id="466" name="TextBox 465">
            <a:extLst>
              <a:ext uri="{FF2B5EF4-FFF2-40B4-BE49-F238E27FC236}">
                <a16:creationId xmlns:a16="http://schemas.microsoft.com/office/drawing/2014/main" id="{0C0D2BA5-E666-52A7-B325-1981BBF120EA}"/>
              </a:ext>
            </a:extLst>
          </p:cNvPr>
          <p:cNvSpPr txBox="1"/>
          <p:nvPr/>
        </p:nvSpPr>
        <p:spPr>
          <a:xfrm>
            <a:off x="1217606" y="4449229"/>
            <a:ext cx="648881" cy="354456"/>
          </a:xfrm>
          <a:prstGeom prst="rect">
            <a:avLst/>
          </a:prstGeom>
          <a:noFill/>
        </p:spPr>
        <p:txBody>
          <a:bodyPr wrap="square" lIns="36000" spcCol="36000" rtlCol="0" anchor="ctr" anchorCtr="0">
            <a:spAutoFit/>
          </a:bodyPr>
          <a:lstStyle/>
          <a:p>
            <a:pPr marL="3600">
              <a:lnSpc>
                <a:spcPct val="150000"/>
              </a:lnSpc>
            </a:pPr>
            <a:r>
              <a:rPr lang="ko-KR" altLang="en-US" sz="700" b="1" dirty="0"/>
              <a:t>김윤아</a:t>
            </a:r>
            <a:r>
              <a:rPr lang="ko-KR" altLang="en-US" sz="600" b="1" dirty="0"/>
              <a:t> </a:t>
            </a:r>
            <a:r>
              <a:rPr lang="ko-KR" altLang="en-US" sz="500" dirty="0"/>
              <a:t>학생</a:t>
            </a:r>
            <a:endParaRPr lang="en-US" altLang="ko-KR" sz="500" dirty="0"/>
          </a:p>
          <a:p>
            <a:pPr marL="3600">
              <a:lnSpc>
                <a:spcPct val="150000"/>
              </a:lnSpc>
            </a:pPr>
            <a:r>
              <a:rPr lang="en-US" altLang="ko-KR" sz="500" dirty="0"/>
              <a:t>2</a:t>
            </a:r>
            <a:r>
              <a:rPr lang="ko-KR" altLang="en-US" sz="500" dirty="0"/>
              <a:t>학년 </a:t>
            </a:r>
            <a:r>
              <a:rPr lang="en-US" altLang="ko-KR" sz="500" dirty="0"/>
              <a:t>1</a:t>
            </a:r>
            <a:r>
              <a:rPr lang="ko-KR" altLang="en-US" sz="500" dirty="0"/>
              <a:t>반</a:t>
            </a:r>
            <a:endParaRPr lang="ko-KR" altLang="en-US" sz="600" dirty="0"/>
          </a:p>
        </p:txBody>
      </p:sp>
      <p:graphicFrame>
        <p:nvGraphicFramePr>
          <p:cNvPr id="467" name="표 466">
            <a:extLst>
              <a:ext uri="{FF2B5EF4-FFF2-40B4-BE49-F238E27FC236}">
                <a16:creationId xmlns:a16="http://schemas.microsoft.com/office/drawing/2014/main" id="{119B2F3E-6A58-BCF7-3A93-3930A9E78A2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31451843"/>
              </p:ext>
            </p:extLst>
          </p:nvPr>
        </p:nvGraphicFramePr>
        <p:xfrm>
          <a:off x="657965" y="5269259"/>
          <a:ext cx="2128098" cy="116011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09366">
                  <a:extLst>
                    <a:ext uri="{9D8B030D-6E8A-4147-A177-3AD203B41FA5}">
                      <a16:colId xmlns:a16="http://schemas.microsoft.com/office/drawing/2014/main" val="2848402764"/>
                    </a:ext>
                  </a:extLst>
                </a:gridCol>
                <a:gridCol w="709366">
                  <a:extLst>
                    <a:ext uri="{9D8B030D-6E8A-4147-A177-3AD203B41FA5}">
                      <a16:colId xmlns:a16="http://schemas.microsoft.com/office/drawing/2014/main" val="171682641"/>
                    </a:ext>
                  </a:extLst>
                </a:gridCol>
                <a:gridCol w="709366">
                  <a:extLst>
                    <a:ext uri="{9D8B030D-6E8A-4147-A177-3AD203B41FA5}">
                      <a16:colId xmlns:a16="http://schemas.microsoft.com/office/drawing/2014/main" val="351329903"/>
                    </a:ext>
                  </a:extLst>
                </a:gridCol>
              </a:tblGrid>
              <a:tr h="580058"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2896901"/>
                  </a:ext>
                </a:extLst>
              </a:tr>
              <a:tr h="580058"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4858679"/>
                  </a:ext>
                </a:extLst>
              </a:tr>
            </a:tbl>
          </a:graphicData>
        </a:graphic>
      </p:graphicFrame>
      <p:sp>
        <p:nvSpPr>
          <p:cNvPr id="468" name="TextBox 53">
            <a:extLst>
              <a:ext uri="{FF2B5EF4-FFF2-40B4-BE49-F238E27FC236}">
                <a16:creationId xmlns:a16="http://schemas.microsoft.com/office/drawing/2014/main" id="{0401EEF7-EDFF-E402-9FB3-673EE5EFA5D5}"/>
              </a:ext>
            </a:extLst>
          </p:cNvPr>
          <p:cNvSpPr txBox="1"/>
          <p:nvPr/>
        </p:nvSpPr>
        <p:spPr>
          <a:xfrm>
            <a:off x="487747" y="6364272"/>
            <a:ext cx="41678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0</a:t>
            </a:r>
          </a:p>
        </p:txBody>
      </p:sp>
      <p:sp>
        <p:nvSpPr>
          <p:cNvPr id="469" name="TextBox 53">
            <a:extLst>
              <a:ext uri="{FF2B5EF4-FFF2-40B4-BE49-F238E27FC236}">
                <a16:creationId xmlns:a16="http://schemas.microsoft.com/office/drawing/2014/main" id="{EFF54158-4156-8AA5-3881-31D72CBBCD4E}"/>
              </a:ext>
            </a:extLst>
          </p:cNvPr>
          <p:cNvSpPr txBox="1"/>
          <p:nvPr/>
        </p:nvSpPr>
        <p:spPr>
          <a:xfrm>
            <a:off x="455945" y="5812495"/>
            <a:ext cx="83356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50</a:t>
            </a:r>
          </a:p>
        </p:txBody>
      </p:sp>
      <p:sp>
        <p:nvSpPr>
          <p:cNvPr id="470" name="TextBox 53">
            <a:extLst>
              <a:ext uri="{FF2B5EF4-FFF2-40B4-BE49-F238E27FC236}">
                <a16:creationId xmlns:a16="http://schemas.microsoft.com/office/drawing/2014/main" id="{70FA9C35-6016-12A2-1E34-C825416002A5}"/>
              </a:ext>
            </a:extLst>
          </p:cNvPr>
          <p:cNvSpPr txBox="1"/>
          <p:nvPr/>
        </p:nvSpPr>
        <p:spPr>
          <a:xfrm>
            <a:off x="393097" y="5222101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100</a:t>
            </a:r>
          </a:p>
        </p:txBody>
      </p:sp>
      <p:sp>
        <p:nvSpPr>
          <p:cNvPr id="471" name="TextBox 53">
            <a:extLst>
              <a:ext uri="{FF2B5EF4-FFF2-40B4-BE49-F238E27FC236}">
                <a16:creationId xmlns:a16="http://schemas.microsoft.com/office/drawing/2014/main" id="{3CFC402D-BBD7-E7FD-C126-8CA0B3BB22B2}"/>
              </a:ext>
            </a:extLst>
          </p:cNvPr>
          <p:cNvSpPr txBox="1"/>
          <p:nvPr/>
        </p:nvSpPr>
        <p:spPr>
          <a:xfrm>
            <a:off x="690756" y="6477858"/>
            <a:ext cx="381516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500" dirty="0"/>
              <a:t>과목 평균</a:t>
            </a:r>
            <a:r>
              <a:rPr lang="en-US" altLang="ko-KR" sz="500" dirty="0"/>
              <a:t>(</a:t>
            </a:r>
            <a:r>
              <a:rPr lang="ko-KR" altLang="en-US" sz="500" dirty="0"/>
              <a:t>점</a:t>
            </a:r>
            <a:r>
              <a:rPr lang="en-US" altLang="ko-KR" sz="500" dirty="0"/>
              <a:t>)</a:t>
            </a:r>
          </a:p>
        </p:txBody>
      </p:sp>
      <p:sp>
        <p:nvSpPr>
          <p:cNvPr id="472" name="TextBox 53">
            <a:extLst>
              <a:ext uri="{FF2B5EF4-FFF2-40B4-BE49-F238E27FC236}">
                <a16:creationId xmlns:a16="http://schemas.microsoft.com/office/drawing/2014/main" id="{DDF3F643-A82A-DCA6-323D-77B3BE4CA0F1}"/>
              </a:ext>
            </a:extLst>
          </p:cNvPr>
          <p:cNvSpPr txBox="1"/>
          <p:nvPr/>
        </p:nvSpPr>
        <p:spPr>
          <a:xfrm>
            <a:off x="1672640" y="6487383"/>
            <a:ext cx="283732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500" dirty="0"/>
              <a:t>학습량</a:t>
            </a:r>
            <a:r>
              <a:rPr lang="en-US" altLang="ko-KR" sz="500" dirty="0"/>
              <a:t>(%)</a:t>
            </a:r>
          </a:p>
        </p:txBody>
      </p:sp>
      <p:sp>
        <p:nvSpPr>
          <p:cNvPr id="473" name="TextBox 53">
            <a:extLst>
              <a:ext uri="{FF2B5EF4-FFF2-40B4-BE49-F238E27FC236}">
                <a16:creationId xmlns:a16="http://schemas.microsoft.com/office/drawing/2014/main" id="{679F4AFA-71F9-5A54-49FA-2BAA13433E0A}"/>
              </a:ext>
            </a:extLst>
          </p:cNvPr>
          <p:cNvSpPr txBox="1"/>
          <p:nvPr/>
        </p:nvSpPr>
        <p:spPr>
          <a:xfrm>
            <a:off x="2556739" y="6484208"/>
            <a:ext cx="283732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500" dirty="0" err="1"/>
              <a:t>정답률</a:t>
            </a:r>
            <a:r>
              <a:rPr lang="en-US" altLang="ko-KR" sz="500" dirty="0"/>
              <a:t>(%)</a:t>
            </a:r>
          </a:p>
        </p:txBody>
      </p:sp>
      <p:sp>
        <p:nvSpPr>
          <p:cNvPr id="474" name="사각형: 둥근 모서리 473">
            <a:extLst>
              <a:ext uri="{FF2B5EF4-FFF2-40B4-BE49-F238E27FC236}">
                <a16:creationId xmlns:a16="http://schemas.microsoft.com/office/drawing/2014/main" id="{DB18848C-F1BC-60D8-BFF7-7919E4716F56}"/>
              </a:ext>
            </a:extLst>
          </p:cNvPr>
          <p:cNvSpPr/>
          <p:nvPr/>
        </p:nvSpPr>
        <p:spPr>
          <a:xfrm>
            <a:off x="1839429" y="5843588"/>
            <a:ext cx="148247" cy="585788"/>
          </a:xfrm>
          <a:prstGeom prst="roundRect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75" name="자유형: 도형 474">
            <a:extLst>
              <a:ext uri="{FF2B5EF4-FFF2-40B4-BE49-F238E27FC236}">
                <a16:creationId xmlns:a16="http://schemas.microsoft.com/office/drawing/2014/main" id="{961977A0-3B81-1511-4F5A-DA673543EAF9}"/>
              </a:ext>
            </a:extLst>
          </p:cNvPr>
          <p:cNvSpPr/>
          <p:nvPr/>
        </p:nvSpPr>
        <p:spPr>
          <a:xfrm>
            <a:off x="863242" y="6384133"/>
            <a:ext cx="76200" cy="45243"/>
          </a:xfrm>
          <a:custGeom>
            <a:avLst/>
            <a:gdLst>
              <a:gd name="connsiteX0" fmla="*/ 38100 w 76200"/>
              <a:gd name="connsiteY0" fmla="*/ 0 h 45243"/>
              <a:gd name="connsiteX1" fmla="*/ 76200 w 76200"/>
              <a:gd name="connsiteY1" fmla="*/ 44908 h 45243"/>
              <a:gd name="connsiteX2" fmla="*/ 76082 w 76200"/>
              <a:gd name="connsiteY2" fmla="*/ 45243 h 45243"/>
              <a:gd name="connsiteX3" fmla="*/ 118 w 76200"/>
              <a:gd name="connsiteY3" fmla="*/ 45243 h 45243"/>
              <a:gd name="connsiteX4" fmla="*/ 0 w 76200"/>
              <a:gd name="connsiteY4" fmla="*/ 44908 h 45243"/>
              <a:gd name="connsiteX5" fmla="*/ 38100 w 76200"/>
              <a:gd name="connsiteY5" fmla="*/ 0 h 45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200" h="45243">
                <a:moveTo>
                  <a:pt x="38100" y="0"/>
                </a:moveTo>
                <a:cubicBezTo>
                  <a:pt x="59142" y="0"/>
                  <a:pt x="76200" y="20106"/>
                  <a:pt x="76200" y="44908"/>
                </a:cubicBezTo>
                <a:lnTo>
                  <a:pt x="76082" y="45243"/>
                </a:lnTo>
                <a:lnTo>
                  <a:pt x="118" y="45243"/>
                </a:lnTo>
                <a:lnTo>
                  <a:pt x="0" y="44908"/>
                </a:lnTo>
                <a:cubicBezTo>
                  <a:pt x="0" y="20106"/>
                  <a:pt x="17058" y="0"/>
                  <a:pt x="38100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76" name="모서리가 둥근 직사각형 268">
            <a:extLst>
              <a:ext uri="{FF2B5EF4-FFF2-40B4-BE49-F238E27FC236}">
                <a16:creationId xmlns:a16="http://schemas.microsoft.com/office/drawing/2014/main" id="{FFFC31B5-78F1-9122-23B0-10CFF531AF81}"/>
              </a:ext>
            </a:extLst>
          </p:cNvPr>
          <p:cNvSpPr/>
          <p:nvPr/>
        </p:nvSpPr>
        <p:spPr>
          <a:xfrm>
            <a:off x="3196441" y="4328160"/>
            <a:ext cx="2626850" cy="2319956"/>
          </a:xfrm>
          <a:prstGeom prst="roundRect">
            <a:avLst>
              <a:gd name="adj" fmla="val 5732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477" name="모서리가 둥근 직사각형 268">
            <a:extLst>
              <a:ext uri="{FF2B5EF4-FFF2-40B4-BE49-F238E27FC236}">
                <a16:creationId xmlns:a16="http://schemas.microsoft.com/office/drawing/2014/main" id="{F5E33442-838D-26B3-D5E4-BF539320529C}"/>
              </a:ext>
            </a:extLst>
          </p:cNvPr>
          <p:cNvSpPr/>
          <p:nvPr/>
        </p:nvSpPr>
        <p:spPr>
          <a:xfrm>
            <a:off x="3194423" y="4312920"/>
            <a:ext cx="2628868" cy="760013"/>
          </a:xfrm>
          <a:prstGeom prst="roundRect">
            <a:avLst>
              <a:gd name="adj" fmla="val 5732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grpSp>
        <p:nvGrpSpPr>
          <p:cNvPr id="478" name="그룹 477">
            <a:extLst>
              <a:ext uri="{FF2B5EF4-FFF2-40B4-BE49-F238E27FC236}">
                <a16:creationId xmlns:a16="http://schemas.microsoft.com/office/drawing/2014/main" id="{B7B908F7-BB63-EB0B-AD85-5ECC0D59F700}"/>
              </a:ext>
            </a:extLst>
          </p:cNvPr>
          <p:cNvGrpSpPr/>
          <p:nvPr/>
        </p:nvGrpSpPr>
        <p:grpSpPr>
          <a:xfrm>
            <a:off x="3416181" y="4419052"/>
            <a:ext cx="540914" cy="535632"/>
            <a:chOff x="463138" y="4367201"/>
            <a:chExt cx="736868" cy="729673"/>
          </a:xfrm>
        </p:grpSpPr>
        <p:sp>
          <p:nvSpPr>
            <p:cNvPr id="479" name="타원 557">
              <a:extLst>
                <a:ext uri="{FF2B5EF4-FFF2-40B4-BE49-F238E27FC236}">
                  <a16:creationId xmlns:a16="http://schemas.microsoft.com/office/drawing/2014/main" id="{EAB5D1AF-67A3-0738-AC33-32F2CF64D66C}"/>
                </a:ext>
              </a:extLst>
            </p:cNvPr>
            <p:cNvSpPr/>
            <p:nvPr/>
          </p:nvSpPr>
          <p:spPr>
            <a:xfrm>
              <a:off x="511523" y="4367201"/>
              <a:ext cx="651349" cy="621149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rtlCol="0" anchor="ctr"/>
            <a:lstStyle/>
            <a:p>
              <a:pPr algn="ctr"/>
              <a:endParaRPr lang="x-none" altLang="en-US" sz="400" b="1">
                <a:latin typeface="Malgun Gothic" panose="020B0503020000020004" pitchFamily="34" charset="-127"/>
                <a:ea typeface="Malgun Gothic" panose="020B0503020000020004" pitchFamily="34" charset="-127"/>
              </a:endParaRPr>
            </a:p>
          </p:txBody>
        </p:sp>
        <p:pic>
          <p:nvPicPr>
            <p:cNvPr id="480" name="그래픽 558" descr="사용자 단색으로 채워진">
              <a:extLst>
                <a:ext uri="{FF2B5EF4-FFF2-40B4-BE49-F238E27FC236}">
                  <a16:creationId xmlns:a16="http://schemas.microsoft.com/office/drawing/2014/main" id="{9D58AA43-E321-FC50-4B3C-3F38581F9247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463138" y="4392551"/>
              <a:ext cx="736868" cy="704323"/>
            </a:xfrm>
            <a:prstGeom prst="rect">
              <a:avLst/>
            </a:prstGeom>
          </p:spPr>
        </p:pic>
      </p:grpSp>
      <p:sp>
        <p:nvSpPr>
          <p:cNvPr id="481" name="TextBox 480">
            <a:extLst>
              <a:ext uri="{FF2B5EF4-FFF2-40B4-BE49-F238E27FC236}">
                <a16:creationId xmlns:a16="http://schemas.microsoft.com/office/drawing/2014/main" id="{C4637CF8-52CF-22AF-FEC4-54FC282CEF69}"/>
              </a:ext>
            </a:extLst>
          </p:cNvPr>
          <p:cNvSpPr txBox="1"/>
          <p:nvPr/>
        </p:nvSpPr>
        <p:spPr>
          <a:xfrm>
            <a:off x="4113065" y="4449229"/>
            <a:ext cx="648881" cy="354456"/>
          </a:xfrm>
          <a:prstGeom prst="rect">
            <a:avLst/>
          </a:prstGeom>
          <a:noFill/>
        </p:spPr>
        <p:txBody>
          <a:bodyPr wrap="square" lIns="36000" spcCol="36000" rtlCol="0" anchor="ctr" anchorCtr="0">
            <a:spAutoFit/>
          </a:bodyPr>
          <a:lstStyle/>
          <a:p>
            <a:pPr marL="3600">
              <a:lnSpc>
                <a:spcPct val="150000"/>
              </a:lnSpc>
            </a:pPr>
            <a:r>
              <a:rPr lang="ko-KR" altLang="en-US" sz="700" b="1" dirty="0"/>
              <a:t>강동윤</a:t>
            </a:r>
            <a:r>
              <a:rPr lang="ko-KR" altLang="en-US" sz="600" b="1" dirty="0"/>
              <a:t> </a:t>
            </a:r>
            <a:r>
              <a:rPr lang="ko-KR" altLang="en-US" sz="500" dirty="0"/>
              <a:t>학생</a:t>
            </a:r>
            <a:endParaRPr lang="en-US" altLang="ko-KR" sz="500" dirty="0"/>
          </a:p>
          <a:p>
            <a:pPr marL="3600">
              <a:lnSpc>
                <a:spcPct val="150000"/>
              </a:lnSpc>
            </a:pPr>
            <a:r>
              <a:rPr lang="en-US" altLang="ko-KR" sz="500" dirty="0"/>
              <a:t>2</a:t>
            </a:r>
            <a:r>
              <a:rPr lang="ko-KR" altLang="en-US" sz="500" dirty="0"/>
              <a:t>학년 </a:t>
            </a:r>
            <a:r>
              <a:rPr lang="en-US" altLang="ko-KR" sz="500" dirty="0"/>
              <a:t>1</a:t>
            </a:r>
            <a:r>
              <a:rPr lang="ko-KR" altLang="en-US" sz="500" dirty="0"/>
              <a:t>반</a:t>
            </a:r>
            <a:endParaRPr lang="ko-KR" altLang="en-US" sz="600" dirty="0"/>
          </a:p>
        </p:txBody>
      </p:sp>
      <p:graphicFrame>
        <p:nvGraphicFramePr>
          <p:cNvPr id="482" name="표 481">
            <a:extLst>
              <a:ext uri="{FF2B5EF4-FFF2-40B4-BE49-F238E27FC236}">
                <a16:creationId xmlns:a16="http://schemas.microsoft.com/office/drawing/2014/main" id="{12D0D281-6BF6-E410-9421-F9DC3375436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5164530"/>
              </p:ext>
            </p:extLst>
          </p:nvPr>
        </p:nvGraphicFramePr>
        <p:xfrm>
          <a:off x="3553424" y="5269259"/>
          <a:ext cx="2128098" cy="116011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09366">
                  <a:extLst>
                    <a:ext uri="{9D8B030D-6E8A-4147-A177-3AD203B41FA5}">
                      <a16:colId xmlns:a16="http://schemas.microsoft.com/office/drawing/2014/main" val="2848402764"/>
                    </a:ext>
                  </a:extLst>
                </a:gridCol>
                <a:gridCol w="709366">
                  <a:extLst>
                    <a:ext uri="{9D8B030D-6E8A-4147-A177-3AD203B41FA5}">
                      <a16:colId xmlns:a16="http://schemas.microsoft.com/office/drawing/2014/main" val="171682641"/>
                    </a:ext>
                  </a:extLst>
                </a:gridCol>
                <a:gridCol w="709366">
                  <a:extLst>
                    <a:ext uri="{9D8B030D-6E8A-4147-A177-3AD203B41FA5}">
                      <a16:colId xmlns:a16="http://schemas.microsoft.com/office/drawing/2014/main" val="351329903"/>
                    </a:ext>
                  </a:extLst>
                </a:gridCol>
              </a:tblGrid>
              <a:tr h="580058"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2896901"/>
                  </a:ext>
                </a:extLst>
              </a:tr>
              <a:tr h="580058"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4858679"/>
                  </a:ext>
                </a:extLst>
              </a:tr>
            </a:tbl>
          </a:graphicData>
        </a:graphic>
      </p:graphicFrame>
      <p:sp>
        <p:nvSpPr>
          <p:cNvPr id="483" name="TextBox 53">
            <a:extLst>
              <a:ext uri="{FF2B5EF4-FFF2-40B4-BE49-F238E27FC236}">
                <a16:creationId xmlns:a16="http://schemas.microsoft.com/office/drawing/2014/main" id="{E63B575B-97C2-7626-018A-E8B5251153DE}"/>
              </a:ext>
            </a:extLst>
          </p:cNvPr>
          <p:cNvSpPr txBox="1"/>
          <p:nvPr/>
        </p:nvSpPr>
        <p:spPr>
          <a:xfrm>
            <a:off x="3383206" y="6364272"/>
            <a:ext cx="41678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0</a:t>
            </a:r>
          </a:p>
        </p:txBody>
      </p:sp>
      <p:sp>
        <p:nvSpPr>
          <p:cNvPr id="484" name="TextBox 53">
            <a:extLst>
              <a:ext uri="{FF2B5EF4-FFF2-40B4-BE49-F238E27FC236}">
                <a16:creationId xmlns:a16="http://schemas.microsoft.com/office/drawing/2014/main" id="{27C7334A-1064-A089-2467-255236EA25FC}"/>
              </a:ext>
            </a:extLst>
          </p:cNvPr>
          <p:cNvSpPr txBox="1"/>
          <p:nvPr/>
        </p:nvSpPr>
        <p:spPr>
          <a:xfrm>
            <a:off x="3351404" y="5812495"/>
            <a:ext cx="83356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50</a:t>
            </a:r>
          </a:p>
        </p:txBody>
      </p:sp>
      <p:sp>
        <p:nvSpPr>
          <p:cNvPr id="485" name="TextBox 53">
            <a:extLst>
              <a:ext uri="{FF2B5EF4-FFF2-40B4-BE49-F238E27FC236}">
                <a16:creationId xmlns:a16="http://schemas.microsoft.com/office/drawing/2014/main" id="{C3375C3A-9837-38C7-97D7-877BAE0982B0}"/>
              </a:ext>
            </a:extLst>
          </p:cNvPr>
          <p:cNvSpPr txBox="1"/>
          <p:nvPr/>
        </p:nvSpPr>
        <p:spPr>
          <a:xfrm>
            <a:off x="3288556" y="5222101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100</a:t>
            </a:r>
          </a:p>
        </p:txBody>
      </p:sp>
      <p:sp>
        <p:nvSpPr>
          <p:cNvPr id="486" name="TextBox 53">
            <a:extLst>
              <a:ext uri="{FF2B5EF4-FFF2-40B4-BE49-F238E27FC236}">
                <a16:creationId xmlns:a16="http://schemas.microsoft.com/office/drawing/2014/main" id="{33C3AC8D-2507-CA62-94DB-BEBDEFB235D9}"/>
              </a:ext>
            </a:extLst>
          </p:cNvPr>
          <p:cNvSpPr txBox="1"/>
          <p:nvPr/>
        </p:nvSpPr>
        <p:spPr>
          <a:xfrm>
            <a:off x="3586215" y="6477858"/>
            <a:ext cx="381516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500" dirty="0"/>
              <a:t>과목 평균</a:t>
            </a:r>
            <a:r>
              <a:rPr lang="en-US" altLang="ko-KR" sz="500" dirty="0"/>
              <a:t>(</a:t>
            </a:r>
            <a:r>
              <a:rPr lang="ko-KR" altLang="en-US" sz="500" dirty="0"/>
              <a:t>점</a:t>
            </a:r>
            <a:r>
              <a:rPr lang="en-US" altLang="ko-KR" sz="500" dirty="0"/>
              <a:t>)</a:t>
            </a:r>
          </a:p>
        </p:txBody>
      </p:sp>
      <p:sp>
        <p:nvSpPr>
          <p:cNvPr id="487" name="TextBox 53">
            <a:extLst>
              <a:ext uri="{FF2B5EF4-FFF2-40B4-BE49-F238E27FC236}">
                <a16:creationId xmlns:a16="http://schemas.microsoft.com/office/drawing/2014/main" id="{1A699E5E-BF56-B661-3649-D64ECBE1283A}"/>
              </a:ext>
            </a:extLst>
          </p:cNvPr>
          <p:cNvSpPr txBox="1"/>
          <p:nvPr/>
        </p:nvSpPr>
        <p:spPr>
          <a:xfrm>
            <a:off x="4568099" y="6487383"/>
            <a:ext cx="283732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500" dirty="0"/>
              <a:t>학습량</a:t>
            </a:r>
            <a:r>
              <a:rPr lang="en-US" altLang="ko-KR" sz="500" dirty="0"/>
              <a:t>(%)</a:t>
            </a:r>
          </a:p>
        </p:txBody>
      </p:sp>
      <p:sp>
        <p:nvSpPr>
          <p:cNvPr id="488" name="TextBox 53">
            <a:extLst>
              <a:ext uri="{FF2B5EF4-FFF2-40B4-BE49-F238E27FC236}">
                <a16:creationId xmlns:a16="http://schemas.microsoft.com/office/drawing/2014/main" id="{A51BA979-BA9A-F5FD-2434-43E874A5C769}"/>
              </a:ext>
            </a:extLst>
          </p:cNvPr>
          <p:cNvSpPr txBox="1"/>
          <p:nvPr/>
        </p:nvSpPr>
        <p:spPr>
          <a:xfrm>
            <a:off x="5452198" y="6484208"/>
            <a:ext cx="283732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500" dirty="0" err="1"/>
              <a:t>정답률</a:t>
            </a:r>
            <a:r>
              <a:rPr lang="en-US" altLang="ko-KR" sz="500" dirty="0"/>
              <a:t>(%)</a:t>
            </a:r>
          </a:p>
        </p:txBody>
      </p:sp>
      <p:sp>
        <p:nvSpPr>
          <p:cNvPr id="489" name="사각형: 둥근 모서리 488">
            <a:extLst>
              <a:ext uri="{FF2B5EF4-FFF2-40B4-BE49-F238E27FC236}">
                <a16:creationId xmlns:a16="http://schemas.microsoft.com/office/drawing/2014/main" id="{6CC723C9-A528-E39C-CCAD-C49DE2F63278}"/>
              </a:ext>
            </a:extLst>
          </p:cNvPr>
          <p:cNvSpPr/>
          <p:nvPr/>
        </p:nvSpPr>
        <p:spPr>
          <a:xfrm>
            <a:off x="4633649" y="5848350"/>
            <a:ext cx="178594" cy="585788"/>
          </a:xfrm>
          <a:prstGeom prst="roundRect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90" name="타원 489">
            <a:extLst>
              <a:ext uri="{FF2B5EF4-FFF2-40B4-BE49-F238E27FC236}">
                <a16:creationId xmlns:a16="http://schemas.microsoft.com/office/drawing/2014/main" id="{499C0461-4ED4-CF3A-1E20-A0A5094D5D87}"/>
              </a:ext>
            </a:extLst>
          </p:cNvPr>
          <p:cNvSpPr/>
          <p:nvPr/>
        </p:nvSpPr>
        <p:spPr>
          <a:xfrm>
            <a:off x="4529097" y="5815013"/>
            <a:ext cx="76200" cy="89815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91" name="자유형: 도형 490">
            <a:extLst>
              <a:ext uri="{FF2B5EF4-FFF2-40B4-BE49-F238E27FC236}">
                <a16:creationId xmlns:a16="http://schemas.microsoft.com/office/drawing/2014/main" id="{37090D92-88F4-2D9F-89EC-F496F1B09DA1}"/>
              </a:ext>
            </a:extLst>
          </p:cNvPr>
          <p:cNvSpPr/>
          <p:nvPr/>
        </p:nvSpPr>
        <p:spPr>
          <a:xfrm>
            <a:off x="5517864" y="6391277"/>
            <a:ext cx="76200" cy="45243"/>
          </a:xfrm>
          <a:custGeom>
            <a:avLst/>
            <a:gdLst>
              <a:gd name="connsiteX0" fmla="*/ 38100 w 76200"/>
              <a:gd name="connsiteY0" fmla="*/ 0 h 45243"/>
              <a:gd name="connsiteX1" fmla="*/ 76200 w 76200"/>
              <a:gd name="connsiteY1" fmla="*/ 44908 h 45243"/>
              <a:gd name="connsiteX2" fmla="*/ 76082 w 76200"/>
              <a:gd name="connsiteY2" fmla="*/ 45243 h 45243"/>
              <a:gd name="connsiteX3" fmla="*/ 118 w 76200"/>
              <a:gd name="connsiteY3" fmla="*/ 45243 h 45243"/>
              <a:gd name="connsiteX4" fmla="*/ 0 w 76200"/>
              <a:gd name="connsiteY4" fmla="*/ 44908 h 45243"/>
              <a:gd name="connsiteX5" fmla="*/ 38100 w 76200"/>
              <a:gd name="connsiteY5" fmla="*/ 0 h 45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200" h="45243">
                <a:moveTo>
                  <a:pt x="38100" y="0"/>
                </a:moveTo>
                <a:cubicBezTo>
                  <a:pt x="59142" y="0"/>
                  <a:pt x="76200" y="20106"/>
                  <a:pt x="76200" y="44908"/>
                </a:cubicBezTo>
                <a:lnTo>
                  <a:pt x="76082" y="45243"/>
                </a:lnTo>
                <a:lnTo>
                  <a:pt x="118" y="45243"/>
                </a:lnTo>
                <a:lnTo>
                  <a:pt x="0" y="44908"/>
                </a:lnTo>
                <a:cubicBezTo>
                  <a:pt x="0" y="20106"/>
                  <a:pt x="17058" y="0"/>
                  <a:pt x="38100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92" name="자유형: 도형 491">
            <a:extLst>
              <a:ext uri="{FF2B5EF4-FFF2-40B4-BE49-F238E27FC236}">
                <a16:creationId xmlns:a16="http://schemas.microsoft.com/office/drawing/2014/main" id="{6DE3CA87-A02E-32B7-5376-9DA1964BE444}"/>
              </a:ext>
            </a:extLst>
          </p:cNvPr>
          <p:cNvSpPr/>
          <p:nvPr/>
        </p:nvSpPr>
        <p:spPr>
          <a:xfrm>
            <a:off x="3758701" y="6384133"/>
            <a:ext cx="76200" cy="45243"/>
          </a:xfrm>
          <a:custGeom>
            <a:avLst/>
            <a:gdLst>
              <a:gd name="connsiteX0" fmla="*/ 38100 w 76200"/>
              <a:gd name="connsiteY0" fmla="*/ 0 h 45243"/>
              <a:gd name="connsiteX1" fmla="*/ 76200 w 76200"/>
              <a:gd name="connsiteY1" fmla="*/ 44908 h 45243"/>
              <a:gd name="connsiteX2" fmla="*/ 76082 w 76200"/>
              <a:gd name="connsiteY2" fmla="*/ 45243 h 45243"/>
              <a:gd name="connsiteX3" fmla="*/ 118 w 76200"/>
              <a:gd name="connsiteY3" fmla="*/ 45243 h 45243"/>
              <a:gd name="connsiteX4" fmla="*/ 0 w 76200"/>
              <a:gd name="connsiteY4" fmla="*/ 44908 h 45243"/>
              <a:gd name="connsiteX5" fmla="*/ 38100 w 76200"/>
              <a:gd name="connsiteY5" fmla="*/ 0 h 45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200" h="45243">
                <a:moveTo>
                  <a:pt x="38100" y="0"/>
                </a:moveTo>
                <a:cubicBezTo>
                  <a:pt x="59142" y="0"/>
                  <a:pt x="76200" y="20106"/>
                  <a:pt x="76200" y="44908"/>
                </a:cubicBezTo>
                <a:lnTo>
                  <a:pt x="76082" y="45243"/>
                </a:lnTo>
                <a:lnTo>
                  <a:pt x="118" y="45243"/>
                </a:lnTo>
                <a:lnTo>
                  <a:pt x="0" y="44908"/>
                </a:lnTo>
                <a:cubicBezTo>
                  <a:pt x="0" y="20106"/>
                  <a:pt x="17058" y="0"/>
                  <a:pt x="38100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93" name="모서리가 둥근 직사각형 268">
            <a:extLst>
              <a:ext uri="{FF2B5EF4-FFF2-40B4-BE49-F238E27FC236}">
                <a16:creationId xmlns:a16="http://schemas.microsoft.com/office/drawing/2014/main" id="{C3ECB7B2-195B-A8DE-4BDB-A009732F85CA}"/>
              </a:ext>
            </a:extLst>
          </p:cNvPr>
          <p:cNvSpPr/>
          <p:nvPr/>
        </p:nvSpPr>
        <p:spPr>
          <a:xfrm>
            <a:off x="6091900" y="4328160"/>
            <a:ext cx="2626850" cy="2319956"/>
          </a:xfrm>
          <a:prstGeom prst="roundRect">
            <a:avLst>
              <a:gd name="adj" fmla="val 5732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494" name="모서리가 둥근 직사각형 268">
            <a:extLst>
              <a:ext uri="{FF2B5EF4-FFF2-40B4-BE49-F238E27FC236}">
                <a16:creationId xmlns:a16="http://schemas.microsoft.com/office/drawing/2014/main" id="{A67F2986-9E6F-E7DD-470F-2D35D2CABEFF}"/>
              </a:ext>
            </a:extLst>
          </p:cNvPr>
          <p:cNvSpPr/>
          <p:nvPr/>
        </p:nvSpPr>
        <p:spPr>
          <a:xfrm>
            <a:off x="6089882" y="4312920"/>
            <a:ext cx="2628868" cy="760013"/>
          </a:xfrm>
          <a:prstGeom prst="roundRect">
            <a:avLst>
              <a:gd name="adj" fmla="val 5732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grpSp>
        <p:nvGrpSpPr>
          <p:cNvPr id="495" name="그룹 494">
            <a:extLst>
              <a:ext uri="{FF2B5EF4-FFF2-40B4-BE49-F238E27FC236}">
                <a16:creationId xmlns:a16="http://schemas.microsoft.com/office/drawing/2014/main" id="{D3B58D71-4CFC-2340-BE57-1C68298B54C4}"/>
              </a:ext>
            </a:extLst>
          </p:cNvPr>
          <p:cNvGrpSpPr/>
          <p:nvPr/>
        </p:nvGrpSpPr>
        <p:grpSpPr>
          <a:xfrm>
            <a:off x="6311640" y="4419052"/>
            <a:ext cx="540914" cy="535632"/>
            <a:chOff x="463138" y="4367201"/>
            <a:chExt cx="736868" cy="729673"/>
          </a:xfrm>
        </p:grpSpPr>
        <p:sp>
          <p:nvSpPr>
            <p:cNvPr id="496" name="타원 557">
              <a:extLst>
                <a:ext uri="{FF2B5EF4-FFF2-40B4-BE49-F238E27FC236}">
                  <a16:creationId xmlns:a16="http://schemas.microsoft.com/office/drawing/2014/main" id="{A6247B03-E659-552E-EC0A-11DB20718827}"/>
                </a:ext>
              </a:extLst>
            </p:cNvPr>
            <p:cNvSpPr/>
            <p:nvPr/>
          </p:nvSpPr>
          <p:spPr>
            <a:xfrm>
              <a:off x="511523" y="4367201"/>
              <a:ext cx="651349" cy="621149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rtlCol="0" anchor="ctr"/>
            <a:lstStyle/>
            <a:p>
              <a:pPr algn="ctr"/>
              <a:endParaRPr lang="x-none" altLang="en-US" sz="400" b="1">
                <a:latin typeface="Malgun Gothic" panose="020B0503020000020004" pitchFamily="34" charset="-127"/>
                <a:ea typeface="Malgun Gothic" panose="020B0503020000020004" pitchFamily="34" charset="-127"/>
              </a:endParaRPr>
            </a:p>
          </p:txBody>
        </p:sp>
        <p:pic>
          <p:nvPicPr>
            <p:cNvPr id="497" name="그래픽 558" descr="사용자 단색으로 채워진">
              <a:extLst>
                <a:ext uri="{FF2B5EF4-FFF2-40B4-BE49-F238E27FC236}">
                  <a16:creationId xmlns:a16="http://schemas.microsoft.com/office/drawing/2014/main" id="{614B582D-FCAF-87FC-4461-6912954DEFC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463138" y="4392551"/>
              <a:ext cx="736868" cy="704323"/>
            </a:xfrm>
            <a:prstGeom prst="rect">
              <a:avLst/>
            </a:prstGeom>
          </p:spPr>
        </p:pic>
      </p:grpSp>
      <p:sp>
        <p:nvSpPr>
          <p:cNvPr id="498" name="TextBox 497">
            <a:extLst>
              <a:ext uri="{FF2B5EF4-FFF2-40B4-BE49-F238E27FC236}">
                <a16:creationId xmlns:a16="http://schemas.microsoft.com/office/drawing/2014/main" id="{2E2F2A77-7809-C6BA-0316-E073918C6463}"/>
              </a:ext>
            </a:extLst>
          </p:cNvPr>
          <p:cNvSpPr txBox="1"/>
          <p:nvPr/>
        </p:nvSpPr>
        <p:spPr>
          <a:xfrm>
            <a:off x="7008524" y="4449229"/>
            <a:ext cx="648881" cy="354456"/>
          </a:xfrm>
          <a:prstGeom prst="rect">
            <a:avLst/>
          </a:prstGeom>
          <a:noFill/>
        </p:spPr>
        <p:txBody>
          <a:bodyPr wrap="square" lIns="36000" spcCol="36000" rtlCol="0" anchor="ctr" anchorCtr="0">
            <a:spAutoFit/>
          </a:bodyPr>
          <a:lstStyle/>
          <a:p>
            <a:pPr marL="3600">
              <a:lnSpc>
                <a:spcPct val="150000"/>
              </a:lnSpc>
            </a:pPr>
            <a:r>
              <a:rPr lang="ko-KR" altLang="en-US" sz="700" b="1" dirty="0"/>
              <a:t>하도현</a:t>
            </a:r>
            <a:r>
              <a:rPr lang="ko-KR" altLang="en-US" sz="600" b="1" dirty="0"/>
              <a:t> </a:t>
            </a:r>
            <a:r>
              <a:rPr lang="ko-KR" altLang="en-US" sz="500" dirty="0"/>
              <a:t>학생</a:t>
            </a:r>
            <a:endParaRPr lang="en-US" altLang="ko-KR" sz="500" dirty="0"/>
          </a:p>
          <a:p>
            <a:pPr marL="3600">
              <a:lnSpc>
                <a:spcPct val="150000"/>
              </a:lnSpc>
            </a:pPr>
            <a:r>
              <a:rPr lang="en-US" altLang="ko-KR" sz="500" dirty="0"/>
              <a:t>2</a:t>
            </a:r>
            <a:r>
              <a:rPr lang="ko-KR" altLang="en-US" sz="500" dirty="0"/>
              <a:t>학년 </a:t>
            </a:r>
            <a:r>
              <a:rPr lang="en-US" altLang="ko-KR" sz="500" dirty="0"/>
              <a:t>1</a:t>
            </a:r>
            <a:r>
              <a:rPr lang="ko-KR" altLang="en-US" sz="500" dirty="0"/>
              <a:t>반</a:t>
            </a:r>
            <a:endParaRPr lang="ko-KR" altLang="en-US" sz="600" dirty="0"/>
          </a:p>
        </p:txBody>
      </p:sp>
      <p:graphicFrame>
        <p:nvGraphicFramePr>
          <p:cNvPr id="499" name="표 498">
            <a:extLst>
              <a:ext uri="{FF2B5EF4-FFF2-40B4-BE49-F238E27FC236}">
                <a16:creationId xmlns:a16="http://schemas.microsoft.com/office/drawing/2014/main" id="{DA951177-596E-B657-7FCE-4448494A6B7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74799950"/>
              </p:ext>
            </p:extLst>
          </p:nvPr>
        </p:nvGraphicFramePr>
        <p:xfrm>
          <a:off x="6448883" y="5269259"/>
          <a:ext cx="2128098" cy="116011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09366">
                  <a:extLst>
                    <a:ext uri="{9D8B030D-6E8A-4147-A177-3AD203B41FA5}">
                      <a16:colId xmlns:a16="http://schemas.microsoft.com/office/drawing/2014/main" val="2848402764"/>
                    </a:ext>
                  </a:extLst>
                </a:gridCol>
                <a:gridCol w="709366">
                  <a:extLst>
                    <a:ext uri="{9D8B030D-6E8A-4147-A177-3AD203B41FA5}">
                      <a16:colId xmlns:a16="http://schemas.microsoft.com/office/drawing/2014/main" val="171682641"/>
                    </a:ext>
                  </a:extLst>
                </a:gridCol>
                <a:gridCol w="709366">
                  <a:extLst>
                    <a:ext uri="{9D8B030D-6E8A-4147-A177-3AD203B41FA5}">
                      <a16:colId xmlns:a16="http://schemas.microsoft.com/office/drawing/2014/main" val="351329903"/>
                    </a:ext>
                  </a:extLst>
                </a:gridCol>
              </a:tblGrid>
              <a:tr h="580058"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2896901"/>
                  </a:ext>
                </a:extLst>
              </a:tr>
              <a:tr h="580058"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4858679"/>
                  </a:ext>
                </a:extLst>
              </a:tr>
            </a:tbl>
          </a:graphicData>
        </a:graphic>
      </p:graphicFrame>
      <p:sp>
        <p:nvSpPr>
          <p:cNvPr id="500" name="TextBox 53">
            <a:extLst>
              <a:ext uri="{FF2B5EF4-FFF2-40B4-BE49-F238E27FC236}">
                <a16:creationId xmlns:a16="http://schemas.microsoft.com/office/drawing/2014/main" id="{9A127487-6B92-3B26-F6AB-5C79F93A6220}"/>
              </a:ext>
            </a:extLst>
          </p:cNvPr>
          <p:cNvSpPr txBox="1"/>
          <p:nvPr/>
        </p:nvSpPr>
        <p:spPr>
          <a:xfrm>
            <a:off x="6278665" y="6364272"/>
            <a:ext cx="41678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0</a:t>
            </a:r>
          </a:p>
        </p:txBody>
      </p:sp>
      <p:sp>
        <p:nvSpPr>
          <p:cNvPr id="501" name="TextBox 53">
            <a:extLst>
              <a:ext uri="{FF2B5EF4-FFF2-40B4-BE49-F238E27FC236}">
                <a16:creationId xmlns:a16="http://schemas.microsoft.com/office/drawing/2014/main" id="{6EA990F3-76BB-6BFA-7CF0-545324C76CF0}"/>
              </a:ext>
            </a:extLst>
          </p:cNvPr>
          <p:cNvSpPr txBox="1"/>
          <p:nvPr/>
        </p:nvSpPr>
        <p:spPr>
          <a:xfrm>
            <a:off x="6246863" y="5812495"/>
            <a:ext cx="83356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50</a:t>
            </a:r>
          </a:p>
        </p:txBody>
      </p:sp>
      <p:sp>
        <p:nvSpPr>
          <p:cNvPr id="502" name="TextBox 53">
            <a:extLst>
              <a:ext uri="{FF2B5EF4-FFF2-40B4-BE49-F238E27FC236}">
                <a16:creationId xmlns:a16="http://schemas.microsoft.com/office/drawing/2014/main" id="{1FE87973-0DF5-3EE3-2DF5-3EA516552D5C}"/>
              </a:ext>
            </a:extLst>
          </p:cNvPr>
          <p:cNvSpPr txBox="1"/>
          <p:nvPr/>
        </p:nvSpPr>
        <p:spPr>
          <a:xfrm>
            <a:off x="6184015" y="5222101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100</a:t>
            </a:r>
          </a:p>
        </p:txBody>
      </p:sp>
      <p:sp>
        <p:nvSpPr>
          <p:cNvPr id="503" name="TextBox 53">
            <a:extLst>
              <a:ext uri="{FF2B5EF4-FFF2-40B4-BE49-F238E27FC236}">
                <a16:creationId xmlns:a16="http://schemas.microsoft.com/office/drawing/2014/main" id="{6B2D1AC6-99EA-2A34-1441-F9A785C066B5}"/>
              </a:ext>
            </a:extLst>
          </p:cNvPr>
          <p:cNvSpPr txBox="1"/>
          <p:nvPr/>
        </p:nvSpPr>
        <p:spPr>
          <a:xfrm>
            <a:off x="6481674" y="6477858"/>
            <a:ext cx="381516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500" dirty="0"/>
              <a:t>과목 평균</a:t>
            </a:r>
            <a:r>
              <a:rPr lang="en-US" altLang="ko-KR" sz="500" dirty="0"/>
              <a:t>(</a:t>
            </a:r>
            <a:r>
              <a:rPr lang="ko-KR" altLang="en-US" sz="500" dirty="0"/>
              <a:t>점</a:t>
            </a:r>
            <a:r>
              <a:rPr lang="en-US" altLang="ko-KR" sz="500" dirty="0"/>
              <a:t>)</a:t>
            </a:r>
          </a:p>
        </p:txBody>
      </p:sp>
      <p:sp>
        <p:nvSpPr>
          <p:cNvPr id="504" name="TextBox 53">
            <a:extLst>
              <a:ext uri="{FF2B5EF4-FFF2-40B4-BE49-F238E27FC236}">
                <a16:creationId xmlns:a16="http://schemas.microsoft.com/office/drawing/2014/main" id="{0DE231C4-AD53-1A58-6121-7146EFC356B3}"/>
              </a:ext>
            </a:extLst>
          </p:cNvPr>
          <p:cNvSpPr txBox="1"/>
          <p:nvPr/>
        </p:nvSpPr>
        <p:spPr>
          <a:xfrm>
            <a:off x="7463558" y="6487383"/>
            <a:ext cx="283732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500" dirty="0"/>
              <a:t>학습량</a:t>
            </a:r>
            <a:r>
              <a:rPr lang="en-US" altLang="ko-KR" sz="500" dirty="0"/>
              <a:t>(%)</a:t>
            </a:r>
          </a:p>
        </p:txBody>
      </p:sp>
      <p:sp>
        <p:nvSpPr>
          <p:cNvPr id="505" name="TextBox 53">
            <a:extLst>
              <a:ext uri="{FF2B5EF4-FFF2-40B4-BE49-F238E27FC236}">
                <a16:creationId xmlns:a16="http://schemas.microsoft.com/office/drawing/2014/main" id="{B4F58416-F1E7-ADC4-EAC1-C869AE3B3E34}"/>
              </a:ext>
            </a:extLst>
          </p:cNvPr>
          <p:cNvSpPr txBox="1"/>
          <p:nvPr/>
        </p:nvSpPr>
        <p:spPr>
          <a:xfrm>
            <a:off x="8347657" y="6484208"/>
            <a:ext cx="283732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500" dirty="0" err="1"/>
              <a:t>정답률</a:t>
            </a:r>
            <a:r>
              <a:rPr lang="en-US" altLang="ko-KR" sz="500" dirty="0"/>
              <a:t>(%)</a:t>
            </a:r>
          </a:p>
        </p:txBody>
      </p:sp>
      <p:sp>
        <p:nvSpPr>
          <p:cNvPr id="506" name="사각형: 둥근 모서리 505">
            <a:extLst>
              <a:ext uri="{FF2B5EF4-FFF2-40B4-BE49-F238E27FC236}">
                <a16:creationId xmlns:a16="http://schemas.microsoft.com/office/drawing/2014/main" id="{D2919246-1080-89D1-3E17-FC446D6FBA01}"/>
              </a:ext>
            </a:extLst>
          </p:cNvPr>
          <p:cNvSpPr/>
          <p:nvPr/>
        </p:nvSpPr>
        <p:spPr>
          <a:xfrm>
            <a:off x="7529108" y="5848350"/>
            <a:ext cx="178594" cy="585788"/>
          </a:xfrm>
          <a:prstGeom prst="roundRect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07" name="타원 506">
            <a:extLst>
              <a:ext uri="{FF2B5EF4-FFF2-40B4-BE49-F238E27FC236}">
                <a16:creationId xmlns:a16="http://schemas.microsoft.com/office/drawing/2014/main" id="{785A2334-5BE0-3FB9-C39A-EAF7733B0CC6}"/>
              </a:ext>
            </a:extLst>
          </p:cNvPr>
          <p:cNvSpPr/>
          <p:nvPr/>
        </p:nvSpPr>
        <p:spPr>
          <a:xfrm>
            <a:off x="7424556" y="5815013"/>
            <a:ext cx="76200" cy="89815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08" name="자유형: 도형 507">
            <a:extLst>
              <a:ext uri="{FF2B5EF4-FFF2-40B4-BE49-F238E27FC236}">
                <a16:creationId xmlns:a16="http://schemas.microsoft.com/office/drawing/2014/main" id="{9487D659-1BA9-401A-2826-A9A4782A3B66}"/>
              </a:ext>
            </a:extLst>
          </p:cNvPr>
          <p:cNvSpPr/>
          <p:nvPr/>
        </p:nvSpPr>
        <p:spPr>
          <a:xfrm>
            <a:off x="8413323" y="6391277"/>
            <a:ext cx="76200" cy="45243"/>
          </a:xfrm>
          <a:custGeom>
            <a:avLst/>
            <a:gdLst>
              <a:gd name="connsiteX0" fmla="*/ 38100 w 76200"/>
              <a:gd name="connsiteY0" fmla="*/ 0 h 45243"/>
              <a:gd name="connsiteX1" fmla="*/ 76200 w 76200"/>
              <a:gd name="connsiteY1" fmla="*/ 44908 h 45243"/>
              <a:gd name="connsiteX2" fmla="*/ 76082 w 76200"/>
              <a:gd name="connsiteY2" fmla="*/ 45243 h 45243"/>
              <a:gd name="connsiteX3" fmla="*/ 118 w 76200"/>
              <a:gd name="connsiteY3" fmla="*/ 45243 h 45243"/>
              <a:gd name="connsiteX4" fmla="*/ 0 w 76200"/>
              <a:gd name="connsiteY4" fmla="*/ 44908 h 45243"/>
              <a:gd name="connsiteX5" fmla="*/ 38100 w 76200"/>
              <a:gd name="connsiteY5" fmla="*/ 0 h 45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200" h="45243">
                <a:moveTo>
                  <a:pt x="38100" y="0"/>
                </a:moveTo>
                <a:cubicBezTo>
                  <a:pt x="59142" y="0"/>
                  <a:pt x="76200" y="20106"/>
                  <a:pt x="76200" y="44908"/>
                </a:cubicBezTo>
                <a:lnTo>
                  <a:pt x="76082" y="45243"/>
                </a:lnTo>
                <a:lnTo>
                  <a:pt x="118" y="45243"/>
                </a:lnTo>
                <a:lnTo>
                  <a:pt x="0" y="44908"/>
                </a:lnTo>
                <a:cubicBezTo>
                  <a:pt x="0" y="20106"/>
                  <a:pt x="17058" y="0"/>
                  <a:pt x="38100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09" name="자유형: 도형 508">
            <a:extLst>
              <a:ext uri="{FF2B5EF4-FFF2-40B4-BE49-F238E27FC236}">
                <a16:creationId xmlns:a16="http://schemas.microsoft.com/office/drawing/2014/main" id="{CF5092E4-1183-A2E2-1082-75A4DF1276AC}"/>
              </a:ext>
            </a:extLst>
          </p:cNvPr>
          <p:cNvSpPr/>
          <p:nvPr/>
        </p:nvSpPr>
        <p:spPr>
          <a:xfrm>
            <a:off x="6654160" y="6384133"/>
            <a:ext cx="76200" cy="45243"/>
          </a:xfrm>
          <a:custGeom>
            <a:avLst/>
            <a:gdLst>
              <a:gd name="connsiteX0" fmla="*/ 38100 w 76200"/>
              <a:gd name="connsiteY0" fmla="*/ 0 h 45243"/>
              <a:gd name="connsiteX1" fmla="*/ 76200 w 76200"/>
              <a:gd name="connsiteY1" fmla="*/ 44908 h 45243"/>
              <a:gd name="connsiteX2" fmla="*/ 76082 w 76200"/>
              <a:gd name="connsiteY2" fmla="*/ 45243 h 45243"/>
              <a:gd name="connsiteX3" fmla="*/ 118 w 76200"/>
              <a:gd name="connsiteY3" fmla="*/ 45243 h 45243"/>
              <a:gd name="connsiteX4" fmla="*/ 0 w 76200"/>
              <a:gd name="connsiteY4" fmla="*/ 44908 h 45243"/>
              <a:gd name="connsiteX5" fmla="*/ 38100 w 76200"/>
              <a:gd name="connsiteY5" fmla="*/ 0 h 45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200" h="45243">
                <a:moveTo>
                  <a:pt x="38100" y="0"/>
                </a:moveTo>
                <a:cubicBezTo>
                  <a:pt x="59142" y="0"/>
                  <a:pt x="76200" y="20106"/>
                  <a:pt x="76200" y="44908"/>
                </a:cubicBezTo>
                <a:lnTo>
                  <a:pt x="76082" y="45243"/>
                </a:lnTo>
                <a:lnTo>
                  <a:pt x="118" y="45243"/>
                </a:lnTo>
                <a:lnTo>
                  <a:pt x="0" y="44908"/>
                </a:lnTo>
                <a:cubicBezTo>
                  <a:pt x="0" y="20106"/>
                  <a:pt x="17058" y="0"/>
                  <a:pt x="38100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10" name="타원 509">
            <a:extLst>
              <a:ext uri="{FF2B5EF4-FFF2-40B4-BE49-F238E27FC236}">
                <a16:creationId xmlns:a16="http://schemas.microsoft.com/office/drawing/2014/main" id="{CD6122E4-A18E-E0A6-A38E-9ED38193154F}"/>
              </a:ext>
            </a:extLst>
          </p:cNvPr>
          <p:cNvSpPr/>
          <p:nvPr/>
        </p:nvSpPr>
        <p:spPr>
          <a:xfrm>
            <a:off x="7456060" y="4018896"/>
            <a:ext cx="76200" cy="89815"/>
          </a:xfrm>
          <a:prstGeom prst="ellipse">
            <a:avLst/>
          </a:prstGeom>
          <a:solidFill>
            <a:schemeClr val="bg1">
              <a:lumMod val="8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11" name="TextBox 53">
            <a:extLst>
              <a:ext uri="{FF2B5EF4-FFF2-40B4-BE49-F238E27FC236}">
                <a16:creationId xmlns:a16="http://schemas.microsoft.com/office/drawing/2014/main" id="{BB794EF8-C571-F586-E84B-6EF470902BDB}"/>
              </a:ext>
            </a:extLst>
          </p:cNvPr>
          <p:cNvSpPr txBox="1"/>
          <p:nvPr/>
        </p:nvSpPr>
        <p:spPr>
          <a:xfrm>
            <a:off x="7594084" y="4028421"/>
            <a:ext cx="216328" cy="7788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500"/>
              <a:t>지난달</a:t>
            </a:r>
            <a:endParaRPr lang="en-US" altLang="ko-KR" sz="500" dirty="0"/>
          </a:p>
        </p:txBody>
      </p:sp>
      <p:sp>
        <p:nvSpPr>
          <p:cNvPr id="512" name="타원 511">
            <a:extLst>
              <a:ext uri="{FF2B5EF4-FFF2-40B4-BE49-F238E27FC236}">
                <a16:creationId xmlns:a16="http://schemas.microsoft.com/office/drawing/2014/main" id="{F5D17008-5479-F2DC-5EBE-34857F76E831}"/>
              </a:ext>
            </a:extLst>
          </p:cNvPr>
          <p:cNvSpPr/>
          <p:nvPr/>
        </p:nvSpPr>
        <p:spPr>
          <a:xfrm>
            <a:off x="7871941" y="4021278"/>
            <a:ext cx="76200" cy="89815"/>
          </a:xfrm>
          <a:prstGeom prst="ellipse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13" name="TextBox 53">
            <a:extLst>
              <a:ext uri="{FF2B5EF4-FFF2-40B4-BE49-F238E27FC236}">
                <a16:creationId xmlns:a16="http://schemas.microsoft.com/office/drawing/2014/main" id="{4AD9E55E-8CF5-CEB2-7220-B25A2EE86B04}"/>
              </a:ext>
            </a:extLst>
          </p:cNvPr>
          <p:cNvSpPr txBox="1"/>
          <p:nvPr/>
        </p:nvSpPr>
        <p:spPr>
          <a:xfrm>
            <a:off x="8009965" y="4030803"/>
            <a:ext cx="216328" cy="7788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500" dirty="0" err="1"/>
              <a:t>이번달</a:t>
            </a:r>
            <a:endParaRPr lang="en-US" altLang="ko-KR" sz="500" dirty="0"/>
          </a:p>
        </p:txBody>
      </p:sp>
      <p:sp>
        <p:nvSpPr>
          <p:cNvPr id="514" name="타원 513">
            <a:extLst>
              <a:ext uri="{FF2B5EF4-FFF2-40B4-BE49-F238E27FC236}">
                <a16:creationId xmlns:a16="http://schemas.microsoft.com/office/drawing/2014/main" id="{F92317C5-0EA7-B7B3-2D1E-B48AC50A1F72}"/>
              </a:ext>
            </a:extLst>
          </p:cNvPr>
          <p:cNvSpPr/>
          <p:nvPr/>
        </p:nvSpPr>
        <p:spPr>
          <a:xfrm>
            <a:off x="8287822" y="4023660"/>
            <a:ext cx="76200" cy="89815"/>
          </a:xfrm>
          <a:prstGeom prst="ellipse">
            <a:avLst/>
          </a:prstGeom>
          <a:solidFill>
            <a:schemeClr val="bg1">
              <a:lumMod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15" name="TextBox 53">
            <a:extLst>
              <a:ext uri="{FF2B5EF4-FFF2-40B4-BE49-F238E27FC236}">
                <a16:creationId xmlns:a16="http://schemas.microsoft.com/office/drawing/2014/main" id="{E945EE80-CA3F-89AA-D415-0763B91ABF01}"/>
              </a:ext>
            </a:extLst>
          </p:cNvPr>
          <p:cNvSpPr txBox="1"/>
          <p:nvPr/>
        </p:nvSpPr>
        <p:spPr>
          <a:xfrm>
            <a:off x="8425846" y="4033185"/>
            <a:ext cx="297978" cy="769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500"/>
              <a:t>과목 평균</a:t>
            </a:r>
            <a:endParaRPr lang="en-US" altLang="ko-KR" sz="500" dirty="0"/>
          </a:p>
        </p:txBody>
      </p:sp>
      <p:grpSp>
        <p:nvGrpSpPr>
          <p:cNvPr id="516" name="그룹 515">
            <a:extLst>
              <a:ext uri="{FF2B5EF4-FFF2-40B4-BE49-F238E27FC236}">
                <a16:creationId xmlns:a16="http://schemas.microsoft.com/office/drawing/2014/main" id="{2E3A652D-9856-7B16-ED66-07C4BE28D75C}"/>
              </a:ext>
            </a:extLst>
          </p:cNvPr>
          <p:cNvGrpSpPr/>
          <p:nvPr/>
        </p:nvGrpSpPr>
        <p:grpSpPr>
          <a:xfrm>
            <a:off x="940046" y="4133222"/>
            <a:ext cx="1488420" cy="173590"/>
            <a:chOff x="5046735" y="1072385"/>
            <a:chExt cx="1488420" cy="173590"/>
          </a:xfrm>
        </p:grpSpPr>
        <p:sp>
          <p:nvSpPr>
            <p:cNvPr id="517" name="자유형: 도형 516">
              <a:extLst>
                <a:ext uri="{FF2B5EF4-FFF2-40B4-BE49-F238E27FC236}">
                  <a16:creationId xmlns:a16="http://schemas.microsoft.com/office/drawing/2014/main" id="{7F474B14-3E2C-400E-B1A0-4261E94CEBD2}"/>
                </a:ext>
              </a:extLst>
            </p:cNvPr>
            <p:cNvSpPr/>
            <p:nvPr/>
          </p:nvSpPr>
          <p:spPr>
            <a:xfrm>
              <a:off x="5046735" y="1072385"/>
              <a:ext cx="1445556" cy="173590"/>
            </a:xfrm>
            <a:custGeom>
              <a:avLst/>
              <a:gdLst>
                <a:gd name="connsiteX0" fmla="*/ 1264203 w 2643835"/>
                <a:gd name="connsiteY0" fmla="*/ 0 h 360099"/>
                <a:gd name="connsiteX1" fmla="*/ 1305207 w 2643835"/>
                <a:gd name="connsiteY1" fmla="*/ 60652 h 360099"/>
                <a:gd name="connsiteX2" fmla="*/ 2593926 w 2643835"/>
                <a:gd name="connsiteY2" fmla="*/ 60652 h 360099"/>
                <a:gd name="connsiteX3" fmla="*/ 2643835 w 2643835"/>
                <a:gd name="connsiteY3" fmla="*/ 110561 h 360099"/>
                <a:gd name="connsiteX4" fmla="*/ 2643835 w 2643835"/>
                <a:gd name="connsiteY4" fmla="*/ 310190 h 360099"/>
                <a:gd name="connsiteX5" fmla="*/ 2593926 w 2643835"/>
                <a:gd name="connsiteY5" fmla="*/ 360099 h 360099"/>
                <a:gd name="connsiteX6" fmla="*/ 49909 w 2643835"/>
                <a:gd name="connsiteY6" fmla="*/ 360099 h 360099"/>
                <a:gd name="connsiteX7" fmla="*/ 0 w 2643835"/>
                <a:gd name="connsiteY7" fmla="*/ 310190 h 360099"/>
                <a:gd name="connsiteX8" fmla="*/ 0 w 2643835"/>
                <a:gd name="connsiteY8" fmla="*/ 110561 h 360099"/>
                <a:gd name="connsiteX9" fmla="*/ 49909 w 2643835"/>
                <a:gd name="connsiteY9" fmla="*/ 60652 h 360099"/>
                <a:gd name="connsiteX10" fmla="*/ 1223199 w 2643835"/>
                <a:gd name="connsiteY10" fmla="*/ 60652 h 360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43835" h="360099">
                  <a:moveTo>
                    <a:pt x="1264203" y="0"/>
                  </a:moveTo>
                  <a:lnTo>
                    <a:pt x="1305207" y="60652"/>
                  </a:lnTo>
                  <a:lnTo>
                    <a:pt x="2593926" y="60652"/>
                  </a:lnTo>
                  <a:cubicBezTo>
                    <a:pt x="2621490" y="60652"/>
                    <a:pt x="2643835" y="82997"/>
                    <a:pt x="2643835" y="110561"/>
                  </a:cubicBezTo>
                  <a:lnTo>
                    <a:pt x="2643835" y="310190"/>
                  </a:lnTo>
                  <a:cubicBezTo>
                    <a:pt x="2643835" y="337754"/>
                    <a:pt x="2621490" y="360099"/>
                    <a:pt x="2593926" y="360099"/>
                  </a:cubicBezTo>
                  <a:lnTo>
                    <a:pt x="49909" y="360099"/>
                  </a:lnTo>
                  <a:cubicBezTo>
                    <a:pt x="22345" y="360099"/>
                    <a:pt x="0" y="337754"/>
                    <a:pt x="0" y="310190"/>
                  </a:cubicBezTo>
                  <a:lnTo>
                    <a:pt x="0" y="110561"/>
                  </a:lnTo>
                  <a:cubicBezTo>
                    <a:pt x="0" y="82997"/>
                    <a:pt x="22345" y="60652"/>
                    <a:pt x="49909" y="60652"/>
                  </a:cubicBezTo>
                  <a:lnTo>
                    <a:pt x="1223199" y="60652"/>
                  </a:lnTo>
                  <a:close/>
                </a:path>
              </a:pathLst>
            </a:custGeom>
            <a:solidFill>
              <a:srgbClr val="313131">
                <a:alpha val="8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518" name="TextBox 517">
              <a:extLst>
                <a:ext uri="{FF2B5EF4-FFF2-40B4-BE49-F238E27FC236}">
                  <a16:creationId xmlns:a16="http://schemas.microsoft.com/office/drawing/2014/main" id="{B4FF479F-5BAD-B77C-4D72-FD0C77456926}"/>
                </a:ext>
              </a:extLst>
            </p:cNvPr>
            <p:cNvSpPr txBox="1"/>
            <p:nvPr/>
          </p:nvSpPr>
          <p:spPr>
            <a:xfrm>
              <a:off x="5073819" y="1144458"/>
              <a:ext cx="1461336" cy="69250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spAutoFit/>
            </a:bodyPr>
            <a:lstStyle/>
            <a:p>
              <a:r>
                <a:rPr kumimoji="1" lang="ko-KR" altLang="en-US" sz="450" dirty="0">
                  <a:solidFill>
                    <a:schemeClr val="bg1"/>
                  </a:solidFill>
                </a:rPr>
                <a:t>누적 진단 결과와 학습량을 종합 분석한 그래프입니다</a:t>
              </a:r>
              <a:r>
                <a:rPr kumimoji="1" lang="en-US" altLang="ko-KR" sz="450" dirty="0">
                  <a:solidFill>
                    <a:schemeClr val="bg1"/>
                  </a:solidFill>
                </a:rPr>
                <a:t>.</a:t>
              </a:r>
            </a:p>
          </p:txBody>
        </p:sp>
      </p:grpSp>
      <p:sp>
        <p:nvSpPr>
          <p:cNvPr id="519" name="사각형: 둥근 모서리 518">
            <a:extLst>
              <a:ext uri="{FF2B5EF4-FFF2-40B4-BE49-F238E27FC236}">
                <a16:creationId xmlns:a16="http://schemas.microsoft.com/office/drawing/2014/main" id="{F53EF8D0-74DD-7044-0466-AD86133D5A6C}"/>
              </a:ext>
            </a:extLst>
          </p:cNvPr>
          <p:cNvSpPr/>
          <p:nvPr/>
        </p:nvSpPr>
        <p:spPr>
          <a:xfrm>
            <a:off x="1619526" y="5843588"/>
            <a:ext cx="128540" cy="585788"/>
          </a:xfrm>
          <a:prstGeom prst="roundRect">
            <a:avLst/>
          </a:prstGeom>
          <a:solidFill>
            <a:srgbClr val="D9D9D9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20" name="타원 519">
            <a:extLst>
              <a:ext uri="{FF2B5EF4-FFF2-40B4-BE49-F238E27FC236}">
                <a16:creationId xmlns:a16="http://schemas.microsoft.com/office/drawing/2014/main" id="{4DE5070F-9873-9BFB-8213-A597D05C4A9C}"/>
              </a:ext>
            </a:extLst>
          </p:cNvPr>
          <p:cNvSpPr/>
          <p:nvPr/>
        </p:nvSpPr>
        <p:spPr>
          <a:xfrm>
            <a:off x="1763229" y="5866270"/>
            <a:ext cx="76200" cy="89815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21" name="사각형: 둥근 모서리 520">
            <a:extLst>
              <a:ext uri="{FF2B5EF4-FFF2-40B4-BE49-F238E27FC236}">
                <a16:creationId xmlns:a16="http://schemas.microsoft.com/office/drawing/2014/main" id="{E9A91453-D015-2888-C5C1-3361273AEC74}"/>
              </a:ext>
            </a:extLst>
          </p:cNvPr>
          <p:cNvSpPr/>
          <p:nvPr/>
        </p:nvSpPr>
        <p:spPr>
          <a:xfrm>
            <a:off x="2680552" y="6103144"/>
            <a:ext cx="148247" cy="326232"/>
          </a:xfrm>
          <a:prstGeom prst="roundRect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22" name="타원 521">
            <a:extLst>
              <a:ext uri="{FF2B5EF4-FFF2-40B4-BE49-F238E27FC236}">
                <a16:creationId xmlns:a16="http://schemas.microsoft.com/office/drawing/2014/main" id="{C63571C1-047B-8A9E-10E2-CFB1DD3F6E6E}"/>
              </a:ext>
            </a:extLst>
          </p:cNvPr>
          <p:cNvSpPr/>
          <p:nvPr/>
        </p:nvSpPr>
        <p:spPr>
          <a:xfrm>
            <a:off x="2618229" y="6091574"/>
            <a:ext cx="76200" cy="89815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23" name="직사각형 522">
            <a:extLst>
              <a:ext uri="{FF2B5EF4-FFF2-40B4-BE49-F238E27FC236}">
                <a16:creationId xmlns:a16="http://schemas.microsoft.com/office/drawing/2014/main" id="{1E558FE6-6C4A-E119-B492-C82E4EE5B288}"/>
              </a:ext>
            </a:extLst>
          </p:cNvPr>
          <p:cNvSpPr/>
          <p:nvPr/>
        </p:nvSpPr>
        <p:spPr>
          <a:xfrm>
            <a:off x="283330" y="1518582"/>
            <a:ext cx="8561762" cy="5278525"/>
          </a:xfrm>
          <a:prstGeom prst="rect">
            <a:avLst/>
          </a:prstGeom>
          <a:solidFill>
            <a:schemeClr val="bg1">
              <a:alpha val="7025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grpSp>
        <p:nvGrpSpPr>
          <p:cNvPr id="529" name="그룹 528">
            <a:extLst>
              <a:ext uri="{FF2B5EF4-FFF2-40B4-BE49-F238E27FC236}">
                <a16:creationId xmlns:a16="http://schemas.microsoft.com/office/drawing/2014/main" id="{CEE40424-2AA0-206F-DA22-E2ACA6D24832}"/>
              </a:ext>
            </a:extLst>
          </p:cNvPr>
          <p:cNvGrpSpPr/>
          <p:nvPr/>
        </p:nvGrpSpPr>
        <p:grpSpPr>
          <a:xfrm>
            <a:off x="2635680" y="3984824"/>
            <a:ext cx="3779059" cy="313917"/>
            <a:chOff x="2712269" y="3514835"/>
            <a:chExt cx="3779059" cy="313917"/>
          </a:xfrm>
        </p:grpSpPr>
        <p:sp>
          <p:nvSpPr>
            <p:cNvPr id="527" name="TextBox 526">
              <a:extLst>
                <a:ext uri="{FF2B5EF4-FFF2-40B4-BE49-F238E27FC236}">
                  <a16:creationId xmlns:a16="http://schemas.microsoft.com/office/drawing/2014/main" id="{ADD12CC4-C5A8-0718-F72B-2FDB7FC0A9D5}"/>
                </a:ext>
              </a:extLst>
            </p:cNvPr>
            <p:cNvSpPr txBox="1"/>
            <p:nvPr/>
          </p:nvSpPr>
          <p:spPr>
            <a:xfrm>
              <a:off x="2754407" y="3555472"/>
              <a:ext cx="3736921" cy="2732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ko-KR" altLang="en-US" sz="900" b="1" dirty="0">
                  <a:solidFill>
                    <a:prstClr val="black"/>
                  </a:solidFill>
                </a:rPr>
                <a:t>현재 담당하고 있는 학급은 종합 리포트</a:t>
              </a:r>
              <a:r>
                <a:rPr lang="en-US" altLang="ko-KR" sz="900" b="1" dirty="0">
                  <a:solidFill>
                    <a:prstClr val="black"/>
                  </a:solidFill>
                </a:rPr>
                <a:t> </a:t>
              </a:r>
              <a:r>
                <a:rPr lang="ko-KR" altLang="en-US" sz="900" b="1" dirty="0">
                  <a:solidFill>
                    <a:prstClr val="black"/>
                  </a:solidFill>
                </a:rPr>
                <a:t>서비스를 제공하지 않습니다</a:t>
              </a:r>
              <a:r>
                <a:rPr lang="en-US" altLang="ko-KR" sz="900" b="1" dirty="0">
                  <a:solidFill>
                    <a:prstClr val="black"/>
                  </a:solidFill>
                </a:rPr>
                <a:t>.</a:t>
              </a:r>
            </a:p>
          </p:txBody>
        </p:sp>
        <p:sp>
          <p:nvSpPr>
            <p:cNvPr id="528" name="Circle">
              <a:extLst>
                <a:ext uri="{FF2B5EF4-FFF2-40B4-BE49-F238E27FC236}">
                  <a16:creationId xmlns:a16="http://schemas.microsoft.com/office/drawing/2014/main" id="{90E27390-4CD2-4C86-9B7B-015F5CB0E215}"/>
                </a:ext>
              </a:extLst>
            </p:cNvPr>
            <p:cNvSpPr/>
            <p:nvPr/>
          </p:nvSpPr>
          <p:spPr>
            <a:xfrm>
              <a:off x="2712269" y="3514835"/>
              <a:ext cx="125999" cy="125999"/>
            </a:xfrm>
            <a:prstGeom prst="ellipse">
              <a:avLst/>
            </a:prstGeom>
            <a:solidFill>
              <a:srgbClr val="00B0F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>
                <a:defRPr sz="800" b="1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defRPr>
              </a:pPr>
              <a:r>
                <a:rPr lang="en-US" altLang="ko-KR" sz="700" dirty="0">
                  <a:solidFill>
                    <a:schemeClr val="bg1"/>
                  </a:solidFill>
                </a:rPr>
                <a:t>1</a:t>
              </a:r>
              <a:endParaRPr sz="700" dirty="0">
                <a:solidFill>
                  <a:schemeClr val="bg1"/>
                </a:solidFill>
              </a:endParaRPr>
            </a:p>
          </p:txBody>
        </p:sp>
      </p:grpSp>
      <p:sp>
        <p:nvSpPr>
          <p:cNvPr id="530" name="사각형: 둥근 모서리 529">
            <a:extLst>
              <a:ext uri="{FF2B5EF4-FFF2-40B4-BE49-F238E27FC236}">
                <a16:creationId xmlns:a16="http://schemas.microsoft.com/office/drawing/2014/main" id="{CD1871FC-70D9-F450-E479-D33933068A1B}"/>
              </a:ext>
            </a:extLst>
          </p:cNvPr>
          <p:cNvSpPr/>
          <p:nvPr/>
        </p:nvSpPr>
        <p:spPr>
          <a:xfrm>
            <a:off x="7664171" y="1235593"/>
            <a:ext cx="929640" cy="194582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/>
              <a:t>리포트 공유하기</a:t>
            </a:r>
          </a:p>
        </p:txBody>
      </p:sp>
      <p:sp>
        <p:nvSpPr>
          <p:cNvPr id="531" name="직사각형 530">
            <a:extLst>
              <a:ext uri="{FF2B5EF4-FFF2-40B4-BE49-F238E27FC236}">
                <a16:creationId xmlns:a16="http://schemas.microsoft.com/office/drawing/2014/main" id="{347AED99-B579-E5F3-7A27-9E586A859803}"/>
              </a:ext>
            </a:extLst>
          </p:cNvPr>
          <p:cNvSpPr/>
          <p:nvPr/>
        </p:nvSpPr>
        <p:spPr>
          <a:xfrm>
            <a:off x="-8688773" y="1512234"/>
            <a:ext cx="8439738" cy="2384282"/>
          </a:xfrm>
          <a:prstGeom prst="rect">
            <a:avLst/>
          </a:prstGeom>
          <a:noFill/>
          <a:ln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532" name="직선 연결선 531">
            <a:extLst>
              <a:ext uri="{FF2B5EF4-FFF2-40B4-BE49-F238E27FC236}">
                <a16:creationId xmlns:a16="http://schemas.microsoft.com/office/drawing/2014/main" id="{C2F69CC0-435F-5924-D432-9A7E186C1CE4}"/>
              </a:ext>
            </a:extLst>
          </p:cNvPr>
          <p:cNvCxnSpPr>
            <a:cxnSpLocks/>
          </p:cNvCxnSpPr>
          <p:nvPr/>
        </p:nvCxnSpPr>
        <p:spPr>
          <a:xfrm>
            <a:off x="-8665523" y="3502233"/>
            <a:ext cx="7549324" cy="0"/>
          </a:xfrm>
          <a:prstGeom prst="line">
            <a:avLst/>
          </a:prstGeom>
          <a:ln>
            <a:solidFill>
              <a:schemeClr val="accent3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3" name="TextBox 532">
            <a:extLst>
              <a:ext uri="{FF2B5EF4-FFF2-40B4-BE49-F238E27FC236}">
                <a16:creationId xmlns:a16="http://schemas.microsoft.com/office/drawing/2014/main" id="{227251B6-B5CA-BB64-966C-7D46DEB07C19}"/>
              </a:ext>
            </a:extLst>
          </p:cNvPr>
          <p:cNvSpPr txBox="1"/>
          <p:nvPr/>
        </p:nvSpPr>
        <p:spPr>
          <a:xfrm>
            <a:off x="-6126074" y="3581509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6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534" name="TextBox 533">
            <a:extLst>
              <a:ext uri="{FF2B5EF4-FFF2-40B4-BE49-F238E27FC236}">
                <a16:creationId xmlns:a16="http://schemas.microsoft.com/office/drawing/2014/main" id="{35F75E9C-C49B-67F9-88F4-98003F10FCE4}"/>
              </a:ext>
            </a:extLst>
          </p:cNvPr>
          <p:cNvSpPr txBox="1"/>
          <p:nvPr/>
        </p:nvSpPr>
        <p:spPr>
          <a:xfrm>
            <a:off x="-8461106" y="3582622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3</a:t>
            </a:r>
            <a:r>
              <a:rPr kumimoji="1" lang="ko-KR" altLang="en-US" sz="800" dirty="0">
                <a:solidFill>
                  <a:prstClr val="black"/>
                </a:solidFill>
              </a:rPr>
              <a:t>월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535" name="TextBox 534">
            <a:extLst>
              <a:ext uri="{FF2B5EF4-FFF2-40B4-BE49-F238E27FC236}">
                <a16:creationId xmlns:a16="http://schemas.microsoft.com/office/drawing/2014/main" id="{521DE343-8961-D0B2-597F-1157865F4C0B}"/>
              </a:ext>
            </a:extLst>
          </p:cNvPr>
          <p:cNvSpPr txBox="1"/>
          <p:nvPr/>
        </p:nvSpPr>
        <p:spPr>
          <a:xfrm>
            <a:off x="-7682762" y="3584875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4</a:t>
            </a:r>
            <a:r>
              <a:rPr kumimoji="1" lang="ko-KR" altLang="en-US" sz="800" dirty="0">
                <a:solidFill>
                  <a:prstClr val="black"/>
                </a:solidFill>
              </a:rPr>
              <a:t>월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536" name="TextBox 535">
            <a:extLst>
              <a:ext uri="{FF2B5EF4-FFF2-40B4-BE49-F238E27FC236}">
                <a16:creationId xmlns:a16="http://schemas.microsoft.com/office/drawing/2014/main" id="{DADC60D9-2364-2954-D6BA-9D019DFBB24E}"/>
              </a:ext>
            </a:extLst>
          </p:cNvPr>
          <p:cNvSpPr txBox="1"/>
          <p:nvPr/>
        </p:nvSpPr>
        <p:spPr>
          <a:xfrm>
            <a:off x="-6904418" y="3583192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5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537" name="TextBox 536">
            <a:extLst>
              <a:ext uri="{FF2B5EF4-FFF2-40B4-BE49-F238E27FC236}">
                <a16:creationId xmlns:a16="http://schemas.microsoft.com/office/drawing/2014/main" id="{6EFB401E-747A-E60D-9BE2-5695427AEF96}"/>
              </a:ext>
            </a:extLst>
          </p:cNvPr>
          <p:cNvSpPr txBox="1"/>
          <p:nvPr/>
        </p:nvSpPr>
        <p:spPr>
          <a:xfrm>
            <a:off x="-5347730" y="3581509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7</a:t>
            </a:r>
            <a:r>
              <a:rPr kumimoji="1" lang="ko-KR" altLang="en-US" sz="800" dirty="0">
                <a:solidFill>
                  <a:prstClr val="black"/>
                </a:solidFill>
              </a:rPr>
              <a:t>월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pic>
        <p:nvPicPr>
          <p:cNvPr id="543" name="Picture 2">
            <a:extLst>
              <a:ext uri="{FF2B5EF4-FFF2-40B4-BE49-F238E27FC236}">
                <a16:creationId xmlns:a16="http://schemas.microsoft.com/office/drawing/2014/main" id="{61885FE8-D58F-C84F-6950-61409F0E95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114281" y="2380243"/>
            <a:ext cx="814968" cy="11219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44" name="그룹 543">
            <a:extLst>
              <a:ext uri="{FF2B5EF4-FFF2-40B4-BE49-F238E27FC236}">
                <a16:creationId xmlns:a16="http://schemas.microsoft.com/office/drawing/2014/main" id="{35721C3E-5FF4-C56E-F7BF-10E7BECA7998}"/>
              </a:ext>
            </a:extLst>
          </p:cNvPr>
          <p:cNvGrpSpPr/>
          <p:nvPr/>
        </p:nvGrpSpPr>
        <p:grpSpPr>
          <a:xfrm>
            <a:off x="-6106240" y="1765527"/>
            <a:ext cx="3257287" cy="220368"/>
            <a:chOff x="-5682317" y="40724"/>
            <a:chExt cx="3257287" cy="220368"/>
          </a:xfrm>
        </p:grpSpPr>
        <p:sp>
          <p:nvSpPr>
            <p:cNvPr id="545" name="TextBox 544">
              <a:extLst>
                <a:ext uri="{FF2B5EF4-FFF2-40B4-BE49-F238E27FC236}">
                  <a16:creationId xmlns:a16="http://schemas.microsoft.com/office/drawing/2014/main" id="{822FA0AA-CB03-A845-5FE8-9BA879C302AA}"/>
                </a:ext>
              </a:extLst>
            </p:cNvPr>
            <p:cNvSpPr txBox="1"/>
            <p:nvPr/>
          </p:nvSpPr>
          <p:spPr>
            <a:xfrm>
              <a:off x="-5682317" y="79177"/>
              <a:ext cx="3257287" cy="14978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ko-KR" altLang="en-US" sz="900" b="1" dirty="0"/>
                <a:t>학습 수준은              하고</a:t>
              </a:r>
              <a:r>
                <a:rPr lang="en-US" altLang="ko-KR" sz="900" b="1" dirty="0"/>
                <a:t>,</a:t>
              </a:r>
              <a:r>
                <a:rPr lang="ko-KR" altLang="en-US" sz="900" b="1" dirty="0"/>
                <a:t> 학습량은            인편입니다</a:t>
              </a:r>
              <a:r>
                <a:rPr lang="en-US" altLang="ko-KR" sz="900" b="1" dirty="0"/>
                <a:t>.</a:t>
              </a:r>
              <a:r>
                <a:rPr lang="ko-KR" altLang="en-US" sz="900" b="1" dirty="0"/>
                <a:t> </a:t>
              </a:r>
              <a:endParaRPr lang="en-US" altLang="ko-KR" sz="800" dirty="0"/>
            </a:p>
          </p:txBody>
        </p:sp>
        <p:sp>
          <p:nvSpPr>
            <p:cNvPr id="546" name="사각형: 둥근 모서리 545">
              <a:extLst>
                <a:ext uri="{FF2B5EF4-FFF2-40B4-BE49-F238E27FC236}">
                  <a16:creationId xmlns:a16="http://schemas.microsoft.com/office/drawing/2014/main" id="{02F2AD86-B00A-FDB2-507C-393E232C631C}"/>
                </a:ext>
              </a:extLst>
            </p:cNvPr>
            <p:cNvSpPr/>
            <p:nvPr/>
          </p:nvSpPr>
          <p:spPr>
            <a:xfrm>
              <a:off x="-4832474" y="43894"/>
              <a:ext cx="379549" cy="217198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ctr" anchorCtr="0">
              <a:noAutofit/>
            </a:bodyPr>
            <a:lstStyle/>
            <a:p>
              <a:pPr algn="ctr" defTabSz="914309"/>
              <a:r>
                <a:rPr kumimoji="1" lang="ko-KR" altLang="en-US" sz="700" b="1" dirty="0">
                  <a:solidFill>
                    <a:srgbClr val="FFFFFF"/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우수</a:t>
              </a:r>
            </a:p>
          </p:txBody>
        </p:sp>
        <p:sp>
          <p:nvSpPr>
            <p:cNvPr id="547" name="사각형: 둥근 모서리 546">
              <a:extLst>
                <a:ext uri="{FF2B5EF4-FFF2-40B4-BE49-F238E27FC236}">
                  <a16:creationId xmlns:a16="http://schemas.microsoft.com/office/drawing/2014/main" id="{A8DBCA7D-76AD-4667-74BF-F901BBC579CA}"/>
                </a:ext>
              </a:extLst>
            </p:cNvPr>
            <p:cNvSpPr/>
            <p:nvPr/>
          </p:nvSpPr>
          <p:spPr>
            <a:xfrm>
              <a:off x="-3564741" y="40724"/>
              <a:ext cx="359443" cy="217198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ctr" anchorCtr="0">
              <a:noAutofit/>
            </a:bodyPr>
            <a:lstStyle/>
            <a:p>
              <a:pPr algn="ctr" defTabSz="914309"/>
              <a:r>
                <a:rPr kumimoji="1" lang="ko-KR" altLang="en-US" sz="700" b="1" dirty="0">
                  <a:solidFill>
                    <a:srgbClr val="FFFFFF"/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보통</a:t>
              </a:r>
            </a:p>
          </p:txBody>
        </p:sp>
      </p:grpSp>
      <p:sp>
        <p:nvSpPr>
          <p:cNvPr id="539" name="자유형: 도형 538">
            <a:extLst>
              <a:ext uri="{FF2B5EF4-FFF2-40B4-BE49-F238E27FC236}">
                <a16:creationId xmlns:a16="http://schemas.microsoft.com/office/drawing/2014/main" id="{2DD4E6EB-76FF-DF33-B8B1-A03986DCE2BF}"/>
              </a:ext>
            </a:extLst>
          </p:cNvPr>
          <p:cNvSpPr/>
          <p:nvPr/>
        </p:nvSpPr>
        <p:spPr>
          <a:xfrm>
            <a:off x="-8370585" y="2383315"/>
            <a:ext cx="7222855" cy="750762"/>
          </a:xfrm>
          <a:custGeom>
            <a:avLst/>
            <a:gdLst>
              <a:gd name="connsiteX0" fmla="*/ 0 w 1940011"/>
              <a:gd name="connsiteY0" fmla="*/ 562233 h 750762"/>
              <a:gd name="connsiteX1" fmla="*/ 383059 w 1940011"/>
              <a:gd name="connsiteY1" fmla="*/ 339811 h 750762"/>
              <a:gd name="connsiteX2" fmla="*/ 790832 w 1940011"/>
              <a:gd name="connsiteY2" fmla="*/ 741406 h 750762"/>
              <a:gd name="connsiteX3" fmla="*/ 1180070 w 1940011"/>
              <a:gd name="connsiteY3" fmla="*/ 580768 h 750762"/>
              <a:gd name="connsiteX4" fmla="*/ 1501346 w 1940011"/>
              <a:gd name="connsiteY4" fmla="*/ 111211 h 750762"/>
              <a:gd name="connsiteX5" fmla="*/ 1940011 w 1940011"/>
              <a:gd name="connsiteY5" fmla="*/ 0 h 750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40011" h="750762">
                <a:moveTo>
                  <a:pt x="0" y="562233"/>
                </a:moveTo>
                <a:cubicBezTo>
                  <a:pt x="125627" y="436091"/>
                  <a:pt x="251254" y="309949"/>
                  <a:pt x="383059" y="339811"/>
                </a:cubicBezTo>
                <a:cubicBezTo>
                  <a:pt x="514864" y="369673"/>
                  <a:pt x="657997" y="701246"/>
                  <a:pt x="790832" y="741406"/>
                </a:cubicBezTo>
                <a:cubicBezTo>
                  <a:pt x="923667" y="781566"/>
                  <a:pt x="1061651" y="685801"/>
                  <a:pt x="1180070" y="580768"/>
                </a:cubicBezTo>
                <a:cubicBezTo>
                  <a:pt x="1298489" y="475735"/>
                  <a:pt x="1374689" y="208006"/>
                  <a:pt x="1501346" y="111211"/>
                </a:cubicBezTo>
                <a:cubicBezTo>
                  <a:pt x="1628003" y="14416"/>
                  <a:pt x="1877198" y="20594"/>
                  <a:pt x="1940011" y="0"/>
                </a:cubicBezTo>
              </a:path>
            </a:pathLst>
          </a:cu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40" name="타원 539">
            <a:extLst>
              <a:ext uri="{FF2B5EF4-FFF2-40B4-BE49-F238E27FC236}">
                <a16:creationId xmlns:a16="http://schemas.microsoft.com/office/drawing/2014/main" id="{B36CC71B-F669-819C-3003-97CF88314CF5}"/>
              </a:ext>
            </a:extLst>
          </p:cNvPr>
          <p:cNvSpPr/>
          <p:nvPr/>
        </p:nvSpPr>
        <p:spPr>
          <a:xfrm>
            <a:off x="-8439065" y="2925419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541" name="자유형: 도형 540">
            <a:extLst>
              <a:ext uri="{FF2B5EF4-FFF2-40B4-BE49-F238E27FC236}">
                <a16:creationId xmlns:a16="http://schemas.microsoft.com/office/drawing/2014/main" id="{5804B1AE-CBB5-46FA-BE50-FC855A6928A9}"/>
              </a:ext>
            </a:extLst>
          </p:cNvPr>
          <p:cNvSpPr/>
          <p:nvPr/>
        </p:nvSpPr>
        <p:spPr>
          <a:xfrm>
            <a:off x="-8387739" y="2564354"/>
            <a:ext cx="7265234" cy="750762"/>
          </a:xfrm>
          <a:custGeom>
            <a:avLst/>
            <a:gdLst>
              <a:gd name="connsiteX0" fmla="*/ 0 w 1940011"/>
              <a:gd name="connsiteY0" fmla="*/ 562233 h 750762"/>
              <a:gd name="connsiteX1" fmla="*/ 383059 w 1940011"/>
              <a:gd name="connsiteY1" fmla="*/ 339811 h 750762"/>
              <a:gd name="connsiteX2" fmla="*/ 790832 w 1940011"/>
              <a:gd name="connsiteY2" fmla="*/ 741406 h 750762"/>
              <a:gd name="connsiteX3" fmla="*/ 1180070 w 1940011"/>
              <a:gd name="connsiteY3" fmla="*/ 580768 h 750762"/>
              <a:gd name="connsiteX4" fmla="*/ 1501346 w 1940011"/>
              <a:gd name="connsiteY4" fmla="*/ 111211 h 750762"/>
              <a:gd name="connsiteX5" fmla="*/ 1940011 w 1940011"/>
              <a:gd name="connsiteY5" fmla="*/ 0 h 750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40011" h="750762">
                <a:moveTo>
                  <a:pt x="0" y="562233"/>
                </a:moveTo>
                <a:cubicBezTo>
                  <a:pt x="125627" y="436091"/>
                  <a:pt x="251254" y="309949"/>
                  <a:pt x="383059" y="339811"/>
                </a:cubicBezTo>
                <a:cubicBezTo>
                  <a:pt x="514864" y="369673"/>
                  <a:pt x="657997" y="701246"/>
                  <a:pt x="790832" y="741406"/>
                </a:cubicBezTo>
                <a:cubicBezTo>
                  <a:pt x="923667" y="781566"/>
                  <a:pt x="1061651" y="685801"/>
                  <a:pt x="1180070" y="580768"/>
                </a:cubicBezTo>
                <a:cubicBezTo>
                  <a:pt x="1298489" y="475735"/>
                  <a:pt x="1374689" y="208006"/>
                  <a:pt x="1501346" y="111211"/>
                </a:cubicBezTo>
                <a:cubicBezTo>
                  <a:pt x="1628003" y="14416"/>
                  <a:pt x="1877198" y="20594"/>
                  <a:pt x="1940011" y="0"/>
                </a:cubicBezTo>
              </a:path>
            </a:pathLst>
          </a:custGeom>
          <a:noFill/>
          <a:ln>
            <a:solidFill>
              <a:srgbClr val="00B0F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42" name="자유형: 도형 541">
            <a:extLst>
              <a:ext uri="{FF2B5EF4-FFF2-40B4-BE49-F238E27FC236}">
                <a16:creationId xmlns:a16="http://schemas.microsoft.com/office/drawing/2014/main" id="{39AC5990-ABDB-87BE-36A5-B538841F0BB5}"/>
              </a:ext>
            </a:extLst>
          </p:cNvPr>
          <p:cNvSpPr/>
          <p:nvPr/>
        </p:nvSpPr>
        <p:spPr>
          <a:xfrm>
            <a:off x="-8418629" y="2549092"/>
            <a:ext cx="7239368" cy="953142"/>
          </a:xfrm>
          <a:custGeom>
            <a:avLst/>
            <a:gdLst>
              <a:gd name="connsiteX0" fmla="*/ 6178 w 1983259"/>
              <a:gd name="connsiteY0" fmla="*/ 988540 h 994718"/>
              <a:gd name="connsiteX1" fmla="*/ 0 w 1983259"/>
              <a:gd name="connsiteY1" fmla="*/ 611659 h 994718"/>
              <a:gd name="connsiteX2" fmla="*/ 389238 w 1983259"/>
              <a:gd name="connsiteY2" fmla="*/ 327454 h 994718"/>
              <a:gd name="connsiteX3" fmla="*/ 827903 w 1983259"/>
              <a:gd name="connsiteY3" fmla="*/ 778475 h 994718"/>
              <a:gd name="connsiteX4" fmla="*/ 1241854 w 1983259"/>
              <a:gd name="connsiteY4" fmla="*/ 642551 h 994718"/>
              <a:gd name="connsiteX5" fmla="*/ 1587843 w 1983259"/>
              <a:gd name="connsiteY5" fmla="*/ 92675 h 994718"/>
              <a:gd name="connsiteX6" fmla="*/ 1983259 w 1983259"/>
              <a:gd name="connsiteY6" fmla="*/ 0 h 994718"/>
              <a:gd name="connsiteX7" fmla="*/ 1964724 w 1983259"/>
              <a:gd name="connsiteY7" fmla="*/ 994718 h 994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83259" h="994718">
                <a:moveTo>
                  <a:pt x="6178" y="988540"/>
                </a:moveTo>
                <a:lnTo>
                  <a:pt x="0" y="611659"/>
                </a:lnTo>
                <a:lnTo>
                  <a:pt x="389238" y="327454"/>
                </a:lnTo>
                <a:lnTo>
                  <a:pt x="827903" y="778475"/>
                </a:lnTo>
                <a:lnTo>
                  <a:pt x="1241854" y="642551"/>
                </a:lnTo>
                <a:lnTo>
                  <a:pt x="1587843" y="92675"/>
                </a:lnTo>
                <a:lnTo>
                  <a:pt x="1983259" y="0"/>
                </a:lnTo>
                <a:lnTo>
                  <a:pt x="1964724" y="994718"/>
                </a:lnTo>
              </a:path>
            </a:pathLst>
          </a:custGeom>
          <a:solidFill>
            <a:srgbClr val="00B0F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48" name="타원 547">
            <a:extLst>
              <a:ext uri="{FF2B5EF4-FFF2-40B4-BE49-F238E27FC236}">
                <a16:creationId xmlns:a16="http://schemas.microsoft.com/office/drawing/2014/main" id="{2634E53B-CB3F-0005-647C-56F5D983968F}"/>
              </a:ext>
            </a:extLst>
          </p:cNvPr>
          <p:cNvSpPr/>
          <p:nvPr/>
        </p:nvSpPr>
        <p:spPr>
          <a:xfrm>
            <a:off x="-7615478" y="2717263"/>
            <a:ext cx="70030" cy="81935"/>
          </a:xfrm>
          <a:prstGeom prst="ellipse">
            <a:avLst/>
          </a:prstGeom>
          <a:solidFill>
            <a:schemeClr val="bg1"/>
          </a:solidFill>
          <a:ln w="63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549" name="타원 548">
            <a:extLst>
              <a:ext uri="{FF2B5EF4-FFF2-40B4-BE49-F238E27FC236}">
                <a16:creationId xmlns:a16="http://schemas.microsoft.com/office/drawing/2014/main" id="{9FED1BCE-158F-9DBD-42CA-731B8C391BAC}"/>
              </a:ext>
            </a:extLst>
          </p:cNvPr>
          <p:cNvSpPr/>
          <p:nvPr/>
        </p:nvSpPr>
        <p:spPr>
          <a:xfrm>
            <a:off x="-6903158" y="2682248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550" name="타원 549">
            <a:extLst>
              <a:ext uri="{FF2B5EF4-FFF2-40B4-BE49-F238E27FC236}">
                <a16:creationId xmlns:a16="http://schemas.microsoft.com/office/drawing/2014/main" id="{3F55DCC7-52D8-8499-76BD-8755280E5E1B}"/>
              </a:ext>
            </a:extLst>
          </p:cNvPr>
          <p:cNvSpPr/>
          <p:nvPr/>
        </p:nvSpPr>
        <p:spPr>
          <a:xfrm>
            <a:off x="-6071305" y="2936217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551" name="타원 550">
            <a:extLst>
              <a:ext uri="{FF2B5EF4-FFF2-40B4-BE49-F238E27FC236}">
                <a16:creationId xmlns:a16="http://schemas.microsoft.com/office/drawing/2014/main" id="{72588FDE-1928-681A-3BDB-6097618F38DB}"/>
              </a:ext>
            </a:extLst>
          </p:cNvPr>
          <p:cNvSpPr/>
          <p:nvPr/>
        </p:nvSpPr>
        <p:spPr>
          <a:xfrm>
            <a:off x="-5288815" y="3099414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552" name="타원 551">
            <a:extLst>
              <a:ext uri="{FF2B5EF4-FFF2-40B4-BE49-F238E27FC236}">
                <a16:creationId xmlns:a16="http://schemas.microsoft.com/office/drawing/2014/main" id="{E9104300-C975-3F13-ACCC-661F1391E805}"/>
              </a:ext>
            </a:extLst>
          </p:cNvPr>
          <p:cNvSpPr/>
          <p:nvPr/>
        </p:nvSpPr>
        <p:spPr>
          <a:xfrm>
            <a:off x="-8450971" y="3096306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553" name="타원 552">
            <a:extLst>
              <a:ext uri="{FF2B5EF4-FFF2-40B4-BE49-F238E27FC236}">
                <a16:creationId xmlns:a16="http://schemas.microsoft.com/office/drawing/2014/main" id="{ACF4AA9D-F3E3-4DC8-B9FE-152626F98E1C}"/>
              </a:ext>
            </a:extLst>
          </p:cNvPr>
          <p:cNvSpPr/>
          <p:nvPr/>
        </p:nvSpPr>
        <p:spPr>
          <a:xfrm>
            <a:off x="-7621013" y="2901202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554" name="타원 553">
            <a:extLst>
              <a:ext uri="{FF2B5EF4-FFF2-40B4-BE49-F238E27FC236}">
                <a16:creationId xmlns:a16="http://schemas.microsoft.com/office/drawing/2014/main" id="{EB6F51C3-2509-77E7-4AE4-F5DED9E985A3}"/>
              </a:ext>
            </a:extLst>
          </p:cNvPr>
          <p:cNvSpPr/>
          <p:nvPr/>
        </p:nvSpPr>
        <p:spPr>
          <a:xfrm>
            <a:off x="-6903158" y="2890014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555" name="타원 554">
            <a:extLst>
              <a:ext uri="{FF2B5EF4-FFF2-40B4-BE49-F238E27FC236}">
                <a16:creationId xmlns:a16="http://schemas.microsoft.com/office/drawing/2014/main" id="{852CC22C-F79D-BBBF-B0AF-34AFDDB83911}"/>
              </a:ext>
            </a:extLst>
          </p:cNvPr>
          <p:cNvSpPr/>
          <p:nvPr/>
        </p:nvSpPr>
        <p:spPr>
          <a:xfrm>
            <a:off x="-6083211" y="3125606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556" name="타원 555">
            <a:extLst>
              <a:ext uri="{FF2B5EF4-FFF2-40B4-BE49-F238E27FC236}">
                <a16:creationId xmlns:a16="http://schemas.microsoft.com/office/drawing/2014/main" id="{008C3450-C313-D51F-6639-3052AA0AE8EB}"/>
              </a:ext>
            </a:extLst>
          </p:cNvPr>
          <p:cNvSpPr/>
          <p:nvPr/>
        </p:nvSpPr>
        <p:spPr>
          <a:xfrm>
            <a:off x="-5288815" y="3283375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grpSp>
        <p:nvGrpSpPr>
          <p:cNvPr id="590" name="그룹 589">
            <a:extLst>
              <a:ext uri="{FF2B5EF4-FFF2-40B4-BE49-F238E27FC236}">
                <a16:creationId xmlns:a16="http://schemas.microsoft.com/office/drawing/2014/main" id="{67482CD7-432E-7144-E0D7-2B43723BCCE4}"/>
              </a:ext>
            </a:extLst>
          </p:cNvPr>
          <p:cNvGrpSpPr/>
          <p:nvPr/>
        </p:nvGrpSpPr>
        <p:grpSpPr>
          <a:xfrm>
            <a:off x="-5782047" y="2113655"/>
            <a:ext cx="2608901" cy="81557"/>
            <a:chOff x="-7691021" y="2113655"/>
            <a:chExt cx="2608901" cy="81557"/>
          </a:xfrm>
        </p:grpSpPr>
        <p:sp>
          <p:nvSpPr>
            <p:cNvPr id="558" name="TextBox 557">
              <a:extLst>
                <a:ext uri="{FF2B5EF4-FFF2-40B4-BE49-F238E27FC236}">
                  <a16:creationId xmlns:a16="http://schemas.microsoft.com/office/drawing/2014/main" id="{980F2CF7-D21C-87C2-8310-C198C4167157}"/>
                </a:ext>
              </a:extLst>
            </p:cNvPr>
            <p:cNvSpPr txBox="1"/>
            <p:nvPr/>
          </p:nvSpPr>
          <p:spPr>
            <a:xfrm>
              <a:off x="-7548799" y="2114437"/>
              <a:ext cx="37510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altLang="ko-KR" sz="500" dirty="0"/>
                <a:t>2-1 </a:t>
              </a:r>
              <a:r>
                <a:rPr lang="ko-KR" altLang="en-US" sz="500" dirty="0"/>
                <a:t>누적진단</a:t>
              </a:r>
              <a:endParaRPr lang="en-US" altLang="ko-KR" sz="500" dirty="0"/>
            </a:p>
          </p:txBody>
        </p:sp>
        <p:sp>
          <p:nvSpPr>
            <p:cNvPr id="559" name="타원 558">
              <a:extLst>
                <a:ext uri="{FF2B5EF4-FFF2-40B4-BE49-F238E27FC236}">
                  <a16:creationId xmlns:a16="http://schemas.microsoft.com/office/drawing/2014/main" id="{C3A8845C-13A0-B7FA-FD92-ACD62B204B46}"/>
                </a:ext>
              </a:extLst>
            </p:cNvPr>
            <p:cNvSpPr/>
            <p:nvPr/>
          </p:nvSpPr>
          <p:spPr>
            <a:xfrm>
              <a:off x="-7691021" y="2119957"/>
              <a:ext cx="70030" cy="7003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560" name="타원 559">
              <a:extLst>
                <a:ext uri="{FF2B5EF4-FFF2-40B4-BE49-F238E27FC236}">
                  <a16:creationId xmlns:a16="http://schemas.microsoft.com/office/drawing/2014/main" id="{D6460084-161F-209F-2775-13B612B172FA}"/>
                </a:ext>
              </a:extLst>
            </p:cNvPr>
            <p:cNvSpPr/>
            <p:nvPr/>
          </p:nvSpPr>
          <p:spPr>
            <a:xfrm>
              <a:off x="-7109825" y="2115812"/>
              <a:ext cx="70030" cy="7003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561" name="TextBox 560">
              <a:extLst>
                <a:ext uri="{FF2B5EF4-FFF2-40B4-BE49-F238E27FC236}">
                  <a16:creationId xmlns:a16="http://schemas.microsoft.com/office/drawing/2014/main" id="{2B4933A5-CD76-CDB2-B755-515C6CDD099D}"/>
                </a:ext>
              </a:extLst>
            </p:cNvPr>
            <p:cNvSpPr txBox="1"/>
            <p:nvPr/>
          </p:nvSpPr>
          <p:spPr>
            <a:xfrm>
              <a:off x="-6995461" y="2118268"/>
              <a:ext cx="580287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/>
                <a:t>과목 평균 누적 진단</a:t>
              </a:r>
              <a:endParaRPr lang="en-US" altLang="ko-KR" sz="500" dirty="0"/>
            </a:p>
          </p:txBody>
        </p:sp>
        <p:sp>
          <p:nvSpPr>
            <p:cNvPr id="562" name="TextBox 561">
              <a:extLst>
                <a:ext uri="{FF2B5EF4-FFF2-40B4-BE49-F238E27FC236}">
                  <a16:creationId xmlns:a16="http://schemas.microsoft.com/office/drawing/2014/main" id="{84FB354A-9CE4-3C6C-9E9D-9EFED478A78B}"/>
                </a:ext>
              </a:extLst>
            </p:cNvPr>
            <p:cNvSpPr txBox="1"/>
            <p:nvPr/>
          </p:nvSpPr>
          <p:spPr>
            <a:xfrm>
              <a:off x="-6189195" y="2113655"/>
              <a:ext cx="461665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altLang="ko-KR" sz="500" dirty="0">
                  <a:solidFill>
                    <a:schemeClr val="bg1">
                      <a:lumMod val="75000"/>
                    </a:schemeClr>
                  </a:solidFill>
                </a:rPr>
                <a:t>2-1 </a:t>
              </a:r>
              <a:r>
                <a:rPr lang="ko-KR" altLang="en-US" sz="500" dirty="0">
                  <a:solidFill>
                    <a:schemeClr val="bg1">
                      <a:lumMod val="75000"/>
                    </a:schemeClr>
                  </a:solidFill>
                </a:rPr>
                <a:t>누적 학습량</a:t>
              </a:r>
              <a:endParaRPr lang="en-US" altLang="ko-KR" sz="500" dirty="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563" name="타원 562">
              <a:extLst>
                <a:ext uri="{FF2B5EF4-FFF2-40B4-BE49-F238E27FC236}">
                  <a16:creationId xmlns:a16="http://schemas.microsoft.com/office/drawing/2014/main" id="{89340F37-E99A-889B-8BCA-1F50C26552EE}"/>
                </a:ext>
              </a:extLst>
            </p:cNvPr>
            <p:cNvSpPr/>
            <p:nvPr/>
          </p:nvSpPr>
          <p:spPr>
            <a:xfrm>
              <a:off x="-6331417" y="2119175"/>
              <a:ext cx="70030" cy="7003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rgbClr val="74DFD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564" name="타원 563">
              <a:extLst>
                <a:ext uri="{FF2B5EF4-FFF2-40B4-BE49-F238E27FC236}">
                  <a16:creationId xmlns:a16="http://schemas.microsoft.com/office/drawing/2014/main" id="{3DE80317-8F3D-68E4-BD50-0167567B3E96}"/>
                </a:ext>
              </a:extLst>
            </p:cNvPr>
            <p:cNvSpPr/>
            <p:nvPr/>
          </p:nvSpPr>
          <p:spPr>
            <a:xfrm>
              <a:off x="-5690209" y="2115030"/>
              <a:ext cx="70030" cy="7003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rgbClr val="ED7D3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565" name="TextBox 564">
              <a:extLst>
                <a:ext uri="{FF2B5EF4-FFF2-40B4-BE49-F238E27FC236}">
                  <a16:creationId xmlns:a16="http://schemas.microsoft.com/office/drawing/2014/main" id="{A6C4A993-693B-3868-3DC9-2BA313E72B2D}"/>
                </a:ext>
              </a:extLst>
            </p:cNvPr>
            <p:cNvSpPr txBox="1"/>
            <p:nvPr/>
          </p:nvSpPr>
          <p:spPr>
            <a:xfrm>
              <a:off x="-5575845" y="2117486"/>
              <a:ext cx="493725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>
                  <a:solidFill>
                    <a:schemeClr val="bg1">
                      <a:lumMod val="75000"/>
                    </a:schemeClr>
                  </a:solidFill>
                </a:rPr>
                <a:t>과목 평균 학습량</a:t>
              </a:r>
              <a:endParaRPr lang="en-US" altLang="ko-KR" sz="500" dirty="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566" name="타원 565">
              <a:extLst>
                <a:ext uri="{FF2B5EF4-FFF2-40B4-BE49-F238E27FC236}">
                  <a16:creationId xmlns:a16="http://schemas.microsoft.com/office/drawing/2014/main" id="{1D851A46-71D2-12B0-202A-5BBA1C525DA8}"/>
                </a:ext>
              </a:extLst>
            </p:cNvPr>
            <p:cNvSpPr/>
            <p:nvPr/>
          </p:nvSpPr>
          <p:spPr>
            <a:xfrm>
              <a:off x="-6331417" y="2119585"/>
              <a:ext cx="70030" cy="70030"/>
            </a:xfrm>
            <a:prstGeom prst="ellipse">
              <a:avLst/>
            </a:prstGeom>
            <a:solidFill>
              <a:schemeClr val="bg1">
                <a:alpha val="75000"/>
              </a:schemeClr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567" name="타원 566">
              <a:extLst>
                <a:ext uri="{FF2B5EF4-FFF2-40B4-BE49-F238E27FC236}">
                  <a16:creationId xmlns:a16="http://schemas.microsoft.com/office/drawing/2014/main" id="{2B350060-B12A-9EB2-A254-A0803BC638A6}"/>
                </a:ext>
              </a:extLst>
            </p:cNvPr>
            <p:cNvSpPr/>
            <p:nvPr/>
          </p:nvSpPr>
          <p:spPr>
            <a:xfrm>
              <a:off x="-5690209" y="2115668"/>
              <a:ext cx="70030" cy="70030"/>
            </a:xfrm>
            <a:prstGeom prst="ellipse">
              <a:avLst/>
            </a:prstGeom>
            <a:solidFill>
              <a:schemeClr val="bg1">
                <a:alpha val="75000"/>
              </a:schemeClr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</p:grpSp>
      <p:sp>
        <p:nvSpPr>
          <p:cNvPr id="568" name="TextBox 567">
            <a:extLst>
              <a:ext uri="{FF2B5EF4-FFF2-40B4-BE49-F238E27FC236}">
                <a16:creationId xmlns:a16="http://schemas.microsoft.com/office/drawing/2014/main" id="{156680B9-BDA6-73C1-C4F4-AD6602B0BAF3}"/>
              </a:ext>
            </a:extLst>
          </p:cNvPr>
          <p:cNvSpPr txBox="1"/>
          <p:nvPr/>
        </p:nvSpPr>
        <p:spPr>
          <a:xfrm>
            <a:off x="-8635604" y="1579970"/>
            <a:ext cx="93134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과목 누적 진단 결과</a:t>
            </a:r>
            <a:endParaRPr kumimoji="1" lang="x-none" altLang="en-US" sz="800" b="1" dirty="0"/>
          </a:p>
        </p:txBody>
      </p:sp>
      <p:pic>
        <p:nvPicPr>
          <p:cNvPr id="569" name="Graphic 11">
            <a:extLst>
              <a:ext uri="{FF2B5EF4-FFF2-40B4-BE49-F238E27FC236}">
                <a16:creationId xmlns:a16="http://schemas.microsoft.com/office/drawing/2014/main" id="{C29A6EA7-A7CA-DB86-190D-72B5686E9E7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-7550401" y="1560015"/>
            <a:ext cx="155002" cy="155002"/>
          </a:xfrm>
          <a:prstGeom prst="rect">
            <a:avLst/>
          </a:prstGeom>
        </p:spPr>
      </p:pic>
      <p:sp>
        <p:nvSpPr>
          <p:cNvPr id="572" name="TextBox 571">
            <a:extLst>
              <a:ext uri="{FF2B5EF4-FFF2-40B4-BE49-F238E27FC236}">
                <a16:creationId xmlns:a16="http://schemas.microsoft.com/office/drawing/2014/main" id="{DEDEA97A-4376-C8EB-20CE-AB57927FD558}"/>
              </a:ext>
            </a:extLst>
          </p:cNvPr>
          <p:cNvSpPr txBox="1"/>
          <p:nvPr/>
        </p:nvSpPr>
        <p:spPr>
          <a:xfrm>
            <a:off x="-4569386" y="3587474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8</a:t>
            </a:r>
            <a:r>
              <a:rPr kumimoji="1" lang="ko-KR" altLang="en-US" sz="800" dirty="0">
                <a:solidFill>
                  <a:prstClr val="black"/>
                </a:solidFill>
              </a:rPr>
              <a:t>월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D205D79D-AD0A-F153-C1D9-534032DA2133}"/>
              </a:ext>
            </a:extLst>
          </p:cNvPr>
          <p:cNvSpPr txBox="1"/>
          <p:nvPr/>
        </p:nvSpPr>
        <p:spPr>
          <a:xfrm>
            <a:off x="-3791042" y="3584794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9</a:t>
            </a:r>
            <a:r>
              <a:rPr kumimoji="1" lang="ko-KR" altLang="en-US" sz="800" dirty="0">
                <a:solidFill>
                  <a:prstClr val="black"/>
                </a:solidFill>
              </a:rPr>
              <a:t>월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574" name="TextBox 573">
            <a:extLst>
              <a:ext uri="{FF2B5EF4-FFF2-40B4-BE49-F238E27FC236}">
                <a16:creationId xmlns:a16="http://schemas.microsoft.com/office/drawing/2014/main" id="{03CC5FA0-E0CA-62FC-C289-4F50F7C73381}"/>
              </a:ext>
            </a:extLst>
          </p:cNvPr>
          <p:cNvSpPr txBox="1"/>
          <p:nvPr/>
        </p:nvSpPr>
        <p:spPr>
          <a:xfrm>
            <a:off x="-3012698" y="3582114"/>
            <a:ext cx="214802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10</a:t>
            </a:r>
            <a:r>
              <a:rPr kumimoji="1" lang="ko-KR" altLang="en-US" sz="800" dirty="0">
                <a:solidFill>
                  <a:prstClr val="black"/>
                </a:solidFill>
              </a:rPr>
              <a:t>월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575" name="TextBox 574">
            <a:extLst>
              <a:ext uri="{FF2B5EF4-FFF2-40B4-BE49-F238E27FC236}">
                <a16:creationId xmlns:a16="http://schemas.microsoft.com/office/drawing/2014/main" id="{9187A78F-546C-3259-9517-5B736715AF94}"/>
              </a:ext>
            </a:extLst>
          </p:cNvPr>
          <p:cNvSpPr txBox="1"/>
          <p:nvPr/>
        </p:nvSpPr>
        <p:spPr>
          <a:xfrm>
            <a:off x="-2178250" y="3579434"/>
            <a:ext cx="214802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11</a:t>
            </a:r>
            <a:r>
              <a:rPr kumimoji="1" lang="ko-KR" altLang="en-US" sz="800" dirty="0">
                <a:solidFill>
                  <a:prstClr val="black"/>
                </a:solidFill>
              </a:rPr>
              <a:t>월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576" name="TextBox 575">
            <a:extLst>
              <a:ext uri="{FF2B5EF4-FFF2-40B4-BE49-F238E27FC236}">
                <a16:creationId xmlns:a16="http://schemas.microsoft.com/office/drawing/2014/main" id="{BB293DA7-39D8-06BD-DAAB-868F8BC8A55B}"/>
              </a:ext>
            </a:extLst>
          </p:cNvPr>
          <p:cNvSpPr txBox="1"/>
          <p:nvPr/>
        </p:nvSpPr>
        <p:spPr>
          <a:xfrm>
            <a:off x="-1343798" y="3576754"/>
            <a:ext cx="214802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12</a:t>
            </a:r>
            <a:r>
              <a:rPr kumimoji="1" lang="ko-KR" altLang="en-US" sz="800" dirty="0">
                <a:solidFill>
                  <a:prstClr val="black"/>
                </a:solidFill>
              </a:rPr>
              <a:t>월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582" name="타원 581">
            <a:extLst>
              <a:ext uri="{FF2B5EF4-FFF2-40B4-BE49-F238E27FC236}">
                <a16:creationId xmlns:a16="http://schemas.microsoft.com/office/drawing/2014/main" id="{3F3C57EC-5E1F-1CB6-3FC8-513403D5A2B2}"/>
              </a:ext>
            </a:extLst>
          </p:cNvPr>
          <p:cNvSpPr/>
          <p:nvPr/>
        </p:nvSpPr>
        <p:spPr>
          <a:xfrm>
            <a:off x="-2074698" y="2569329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585" name="타원 584">
            <a:extLst>
              <a:ext uri="{FF2B5EF4-FFF2-40B4-BE49-F238E27FC236}">
                <a16:creationId xmlns:a16="http://schemas.microsoft.com/office/drawing/2014/main" id="{A59CC2E7-457F-1331-07EB-9C659545D5A8}"/>
              </a:ext>
            </a:extLst>
          </p:cNvPr>
          <p:cNvSpPr/>
          <p:nvPr/>
        </p:nvSpPr>
        <p:spPr>
          <a:xfrm>
            <a:off x="-1220644" y="2348150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591" name="모서리가 둥근 직사각형 268">
            <a:extLst>
              <a:ext uri="{FF2B5EF4-FFF2-40B4-BE49-F238E27FC236}">
                <a16:creationId xmlns:a16="http://schemas.microsoft.com/office/drawing/2014/main" id="{1219498F-D124-76E5-CBC4-E61E870CB25A}"/>
              </a:ext>
            </a:extLst>
          </p:cNvPr>
          <p:cNvSpPr/>
          <p:nvPr/>
        </p:nvSpPr>
        <p:spPr>
          <a:xfrm>
            <a:off x="-8623780" y="4383284"/>
            <a:ext cx="2626850" cy="2322314"/>
          </a:xfrm>
          <a:prstGeom prst="roundRect">
            <a:avLst>
              <a:gd name="adj" fmla="val 5732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592" name="TextBox 591">
            <a:extLst>
              <a:ext uri="{FF2B5EF4-FFF2-40B4-BE49-F238E27FC236}">
                <a16:creationId xmlns:a16="http://schemas.microsoft.com/office/drawing/2014/main" id="{D266EB96-E957-EB86-5962-063DA9103452}"/>
              </a:ext>
            </a:extLst>
          </p:cNvPr>
          <p:cNvSpPr txBox="1"/>
          <p:nvPr/>
        </p:nvSpPr>
        <p:spPr>
          <a:xfrm>
            <a:off x="-8611513" y="4047718"/>
            <a:ext cx="117820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/>
              <a:t>칭찬이 필요한 </a:t>
            </a:r>
            <a:r>
              <a:rPr kumimoji="1" lang="en-US" altLang="ko-KR" sz="800" b="1" dirty="0"/>
              <a:t>Top3 </a:t>
            </a:r>
            <a:r>
              <a:rPr kumimoji="1" lang="ko-KR" altLang="en-US" sz="800" b="1" dirty="0"/>
              <a:t>학생</a:t>
            </a:r>
            <a:endParaRPr kumimoji="1" lang="x-none" altLang="en-US" sz="800" b="1" dirty="0"/>
          </a:p>
        </p:txBody>
      </p:sp>
      <p:pic>
        <p:nvPicPr>
          <p:cNvPr id="593" name="Graphic 11">
            <a:extLst>
              <a:ext uri="{FF2B5EF4-FFF2-40B4-BE49-F238E27FC236}">
                <a16:creationId xmlns:a16="http://schemas.microsoft.com/office/drawing/2014/main" id="{D0576F90-ADAA-101C-7E79-F6DD7F8B3A2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-7363094" y="4023738"/>
            <a:ext cx="155002" cy="155002"/>
          </a:xfrm>
          <a:prstGeom prst="rect">
            <a:avLst/>
          </a:prstGeom>
        </p:spPr>
      </p:pic>
      <p:sp>
        <p:nvSpPr>
          <p:cNvPr id="594" name="모서리가 둥근 직사각형 268">
            <a:extLst>
              <a:ext uri="{FF2B5EF4-FFF2-40B4-BE49-F238E27FC236}">
                <a16:creationId xmlns:a16="http://schemas.microsoft.com/office/drawing/2014/main" id="{2043330B-B589-2F4A-3415-2842770C2D26}"/>
              </a:ext>
            </a:extLst>
          </p:cNvPr>
          <p:cNvSpPr/>
          <p:nvPr/>
        </p:nvSpPr>
        <p:spPr>
          <a:xfrm>
            <a:off x="-8625798" y="4364293"/>
            <a:ext cx="2628868" cy="766121"/>
          </a:xfrm>
          <a:prstGeom prst="roundRect">
            <a:avLst>
              <a:gd name="adj" fmla="val 5732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grpSp>
        <p:nvGrpSpPr>
          <p:cNvPr id="595" name="그룹 594">
            <a:extLst>
              <a:ext uri="{FF2B5EF4-FFF2-40B4-BE49-F238E27FC236}">
                <a16:creationId xmlns:a16="http://schemas.microsoft.com/office/drawing/2014/main" id="{37D33CC9-BF6A-8334-CF1F-9E62CC388FC8}"/>
              </a:ext>
            </a:extLst>
          </p:cNvPr>
          <p:cNvGrpSpPr/>
          <p:nvPr/>
        </p:nvGrpSpPr>
        <p:grpSpPr>
          <a:xfrm>
            <a:off x="-8404040" y="4476533"/>
            <a:ext cx="540914" cy="535632"/>
            <a:chOff x="463138" y="4367201"/>
            <a:chExt cx="736868" cy="729673"/>
          </a:xfrm>
        </p:grpSpPr>
        <p:sp>
          <p:nvSpPr>
            <p:cNvPr id="596" name="타원 557">
              <a:extLst>
                <a:ext uri="{FF2B5EF4-FFF2-40B4-BE49-F238E27FC236}">
                  <a16:creationId xmlns:a16="http://schemas.microsoft.com/office/drawing/2014/main" id="{2EF3CABE-54F5-9711-98E8-3374AE9A8391}"/>
                </a:ext>
              </a:extLst>
            </p:cNvPr>
            <p:cNvSpPr/>
            <p:nvPr/>
          </p:nvSpPr>
          <p:spPr>
            <a:xfrm>
              <a:off x="511523" y="4367201"/>
              <a:ext cx="651349" cy="621149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rtlCol="0" anchor="ctr"/>
            <a:lstStyle/>
            <a:p>
              <a:pPr algn="ctr"/>
              <a:endParaRPr lang="x-none" altLang="en-US" sz="400" b="1">
                <a:latin typeface="Malgun Gothic" panose="020B0503020000020004" pitchFamily="34" charset="-127"/>
                <a:ea typeface="Malgun Gothic" panose="020B0503020000020004" pitchFamily="34" charset="-127"/>
              </a:endParaRPr>
            </a:p>
          </p:txBody>
        </p:sp>
        <p:pic>
          <p:nvPicPr>
            <p:cNvPr id="597" name="그래픽 558" descr="사용자 단색으로 채워진">
              <a:extLst>
                <a:ext uri="{FF2B5EF4-FFF2-40B4-BE49-F238E27FC236}">
                  <a16:creationId xmlns:a16="http://schemas.microsoft.com/office/drawing/2014/main" id="{8C0763FC-32B1-8EBA-44FF-22B202179C64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463138" y="4392551"/>
              <a:ext cx="736868" cy="704323"/>
            </a:xfrm>
            <a:prstGeom prst="rect">
              <a:avLst/>
            </a:prstGeom>
          </p:spPr>
        </p:pic>
      </p:grpSp>
      <p:sp>
        <p:nvSpPr>
          <p:cNvPr id="598" name="TextBox 597">
            <a:extLst>
              <a:ext uri="{FF2B5EF4-FFF2-40B4-BE49-F238E27FC236}">
                <a16:creationId xmlns:a16="http://schemas.microsoft.com/office/drawing/2014/main" id="{3CA2E7CF-BF4C-A398-E497-24CFA6F13F44}"/>
              </a:ext>
            </a:extLst>
          </p:cNvPr>
          <p:cNvSpPr txBox="1"/>
          <p:nvPr/>
        </p:nvSpPr>
        <p:spPr>
          <a:xfrm>
            <a:off x="-7707156" y="4506710"/>
            <a:ext cx="648881" cy="354456"/>
          </a:xfrm>
          <a:prstGeom prst="rect">
            <a:avLst/>
          </a:prstGeom>
          <a:noFill/>
        </p:spPr>
        <p:txBody>
          <a:bodyPr wrap="square" lIns="36000" spcCol="36000" rtlCol="0" anchor="ctr" anchorCtr="0">
            <a:spAutoFit/>
          </a:bodyPr>
          <a:lstStyle/>
          <a:p>
            <a:pPr marL="3600">
              <a:lnSpc>
                <a:spcPct val="150000"/>
              </a:lnSpc>
            </a:pPr>
            <a:r>
              <a:rPr lang="ko-KR" altLang="en-US" sz="700" b="1" dirty="0"/>
              <a:t>김윤아</a:t>
            </a:r>
            <a:r>
              <a:rPr lang="ko-KR" altLang="en-US" sz="600" b="1" dirty="0"/>
              <a:t> </a:t>
            </a:r>
            <a:r>
              <a:rPr lang="ko-KR" altLang="en-US" sz="500" dirty="0"/>
              <a:t>학생</a:t>
            </a:r>
            <a:endParaRPr lang="en-US" altLang="ko-KR" sz="500" dirty="0"/>
          </a:p>
          <a:p>
            <a:pPr marL="3600">
              <a:lnSpc>
                <a:spcPct val="150000"/>
              </a:lnSpc>
            </a:pPr>
            <a:r>
              <a:rPr lang="en-US" altLang="ko-KR" sz="500" dirty="0"/>
              <a:t>2</a:t>
            </a:r>
            <a:r>
              <a:rPr lang="ko-KR" altLang="en-US" sz="500" dirty="0"/>
              <a:t>학년 </a:t>
            </a:r>
            <a:r>
              <a:rPr lang="en-US" altLang="ko-KR" sz="500" dirty="0"/>
              <a:t>1</a:t>
            </a:r>
            <a:r>
              <a:rPr lang="ko-KR" altLang="en-US" sz="500" dirty="0"/>
              <a:t>반</a:t>
            </a:r>
            <a:endParaRPr lang="ko-KR" altLang="en-US" sz="600" dirty="0"/>
          </a:p>
        </p:txBody>
      </p:sp>
      <p:graphicFrame>
        <p:nvGraphicFramePr>
          <p:cNvPr id="599" name="표 598">
            <a:extLst>
              <a:ext uri="{FF2B5EF4-FFF2-40B4-BE49-F238E27FC236}">
                <a16:creationId xmlns:a16="http://schemas.microsoft.com/office/drawing/2014/main" id="{BFE410F2-E5EF-34E6-FC2A-1C8CBC15F81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31451843"/>
              </p:ext>
            </p:extLst>
          </p:nvPr>
        </p:nvGraphicFramePr>
        <p:xfrm>
          <a:off x="-8266797" y="5326740"/>
          <a:ext cx="2128098" cy="116011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09366">
                  <a:extLst>
                    <a:ext uri="{9D8B030D-6E8A-4147-A177-3AD203B41FA5}">
                      <a16:colId xmlns:a16="http://schemas.microsoft.com/office/drawing/2014/main" val="2848402764"/>
                    </a:ext>
                  </a:extLst>
                </a:gridCol>
                <a:gridCol w="709366">
                  <a:extLst>
                    <a:ext uri="{9D8B030D-6E8A-4147-A177-3AD203B41FA5}">
                      <a16:colId xmlns:a16="http://schemas.microsoft.com/office/drawing/2014/main" val="171682641"/>
                    </a:ext>
                  </a:extLst>
                </a:gridCol>
                <a:gridCol w="709366">
                  <a:extLst>
                    <a:ext uri="{9D8B030D-6E8A-4147-A177-3AD203B41FA5}">
                      <a16:colId xmlns:a16="http://schemas.microsoft.com/office/drawing/2014/main" val="351329903"/>
                    </a:ext>
                  </a:extLst>
                </a:gridCol>
              </a:tblGrid>
              <a:tr h="580058"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2896901"/>
                  </a:ext>
                </a:extLst>
              </a:tr>
              <a:tr h="580058"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4858679"/>
                  </a:ext>
                </a:extLst>
              </a:tr>
            </a:tbl>
          </a:graphicData>
        </a:graphic>
      </p:graphicFrame>
      <p:sp>
        <p:nvSpPr>
          <p:cNvPr id="600" name="TextBox 53">
            <a:extLst>
              <a:ext uri="{FF2B5EF4-FFF2-40B4-BE49-F238E27FC236}">
                <a16:creationId xmlns:a16="http://schemas.microsoft.com/office/drawing/2014/main" id="{632A21CC-F254-950C-07CD-55C67C948013}"/>
              </a:ext>
            </a:extLst>
          </p:cNvPr>
          <p:cNvSpPr txBox="1"/>
          <p:nvPr/>
        </p:nvSpPr>
        <p:spPr>
          <a:xfrm>
            <a:off x="-8437015" y="6421753"/>
            <a:ext cx="41678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0</a:t>
            </a:r>
          </a:p>
        </p:txBody>
      </p:sp>
      <p:sp>
        <p:nvSpPr>
          <p:cNvPr id="601" name="TextBox 53">
            <a:extLst>
              <a:ext uri="{FF2B5EF4-FFF2-40B4-BE49-F238E27FC236}">
                <a16:creationId xmlns:a16="http://schemas.microsoft.com/office/drawing/2014/main" id="{CF3C46F7-E266-E99E-316E-07FDF8651720}"/>
              </a:ext>
            </a:extLst>
          </p:cNvPr>
          <p:cNvSpPr txBox="1"/>
          <p:nvPr/>
        </p:nvSpPr>
        <p:spPr>
          <a:xfrm>
            <a:off x="-8468817" y="5869976"/>
            <a:ext cx="83356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50</a:t>
            </a:r>
          </a:p>
        </p:txBody>
      </p:sp>
      <p:sp>
        <p:nvSpPr>
          <p:cNvPr id="602" name="TextBox 53">
            <a:extLst>
              <a:ext uri="{FF2B5EF4-FFF2-40B4-BE49-F238E27FC236}">
                <a16:creationId xmlns:a16="http://schemas.microsoft.com/office/drawing/2014/main" id="{40DDC334-2DD6-F23A-6423-BDA1949F3D0C}"/>
              </a:ext>
            </a:extLst>
          </p:cNvPr>
          <p:cNvSpPr txBox="1"/>
          <p:nvPr/>
        </p:nvSpPr>
        <p:spPr>
          <a:xfrm>
            <a:off x="-8531665" y="5279582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100</a:t>
            </a:r>
          </a:p>
        </p:txBody>
      </p:sp>
      <p:sp>
        <p:nvSpPr>
          <p:cNvPr id="603" name="TextBox 53">
            <a:extLst>
              <a:ext uri="{FF2B5EF4-FFF2-40B4-BE49-F238E27FC236}">
                <a16:creationId xmlns:a16="http://schemas.microsoft.com/office/drawing/2014/main" id="{84AFA1C3-586A-35E4-F94B-02EC408F604E}"/>
              </a:ext>
            </a:extLst>
          </p:cNvPr>
          <p:cNvSpPr txBox="1"/>
          <p:nvPr/>
        </p:nvSpPr>
        <p:spPr>
          <a:xfrm>
            <a:off x="-8234006" y="6535339"/>
            <a:ext cx="381516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500" dirty="0"/>
              <a:t>과목 평균</a:t>
            </a:r>
            <a:r>
              <a:rPr lang="en-US" altLang="ko-KR" sz="500" dirty="0"/>
              <a:t>(</a:t>
            </a:r>
            <a:r>
              <a:rPr lang="ko-KR" altLang="en-US" sz="500" dirty="0"/>
              <a:t>점</a:t>
            </a:r>
            <a:r>
              <a:rPr lang="en-US" altLang="ko-KR" sz="500" dirty="0"/>
              <a:t>)</a:t>
            </a:r>
          </a:p>
        </p:txBody>
      </p:sp>
      <p:sp>
        <p:nvSpPr>
          <p:cNvPr id="604" name="TextBox 53">
            <a:extLst>
              <a:ext uri="{FF2B5EF4-FFF2-40B4-BE49-F238E27FC236}">
                <a16:creationId xmlns:a16="http://schemas.microsoft.com/office/drawing/2014/main" id="{D799C626-6D6B-8647-9D96-BDCBFD2A113B}"/>
              </a:ext>
            </a:extLst>
          </p:cNvPr>
          <p:cNvSpPr txBox="1"/>
          <p:nvPr/>
        </p:nvSpPr>
        <p:spPr>
          <a:xfrm>
            <a:off x="-7252122" y="6544864"/>
            <a:ext cx="283732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500" dirty="0"/>
              <a:t>학습량</a:t>
            </a:r>
            <a:r>
              <a:rPr lang="en-US" altLang="ko-KR" sz="500" dirty="0"/>
              <a:t>(%)</a:t>
            </a:r>
          </a:p>
        </p:txBody>
      </p:sp>
      <p:sp>
        <p:nvSpPr>
          <p:cNvPr id="605" name="TextBox 53">
            <a:extLst>
              <a:ext uri="{FF2B5EF4-FFF2-40B4-BE49-F238E27FC236}">
                <a16:creationId xmlns:a16="http://schemas.microsoft.com/office/drawing/2014/main" id="{EEF7252A-226F-65A8-F80E-1111A96898B4}"/>
              </a:ext>
            </a:extLst>
          </p:cNvPr>
          <p:cNvSpPr txBox="1"/>
          <p:nvPr/>
        </p:nvSpPr>
        <p:spPr>
          <a:xfrm>
            <a:off x="-6368023" y="6541689"/>
            <a:ext cx="283732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500" dirty="0" err="1"/>
              <a:t>정답률</a:t>
            </a:r>
            <a:r>
              <a:rPr lang="en-US" altLang="ko-KR" sz="500" dirty="0"/>
              <a:t>(%)</a:t>
            </a:r>
          </a:p>
        </p:txBody>
      </p:sp>
      <p:sp>
        <p:nvSpPr>
          <p:cNvPr id="606" name="사각형: 둥근 모서리 605">
            <a:extLst>
              <a:ext uri="{FF2B5EF4-FFF2-40B4-BE49-F238E27FC236}">
                <a16:creationId xmlns:a16="http://schemas.microsoft.com/office/drawing/2014/main" id="{71E964A5-D8C1-FBEC-AC2D-4DD1E872F677}"/>
              </a:ext>
            </a:extLst>
          </p:cNvPr>
          <p:cNvSpPr/>
          <p:nvPr/>
        </p:nvSpPr>
        <p:spPr>
          <a:xfrm>
            <a:off x="-7085333" y="5901069"/>
            <a:ext cx="148247" cy="585788"/>
          </a:xfrm>
          <a:prstGeom prst="roundRect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07" name="자유형: 도형 606">
            <a:extLst>
              <a:ext uri="{FF2B5EF4-FFF2-40B4-BE49-F238E27FC236}">
                <a16:creationId xmlns:a16="http://schemas.microsoft.com/office/drawing/2014/main" id="{34F07110-D488-9C71-1599-86147B4F6C97}"/>
              </a:ext>
            </a:extLst>
          </p:cNvPr>
          <p:cNvSpPr/>
          <p:nvPr/>
        </p:nvSpPr>
        <p:spPr>
          <a:xfrm>
            <a:off x="-8061520" y="6441614"/>
            <a:ext cx="76200" cy="45243"/>
          </a:xfrm>
          <a:custGeom>
            <a:avLst/>
            <a:gdLst>
              <a:gd name="connsiteX0" fmla="*/ 38100 w 76200"/>
              <a:gd name="connsiteY0" fmla="*/ 0 h 45243"/>
              <a:gd name="connsiteX1" fmla="*/ 76200 w 76200"/>
              <a:gd name="connsiteY1" fmla="*/ 44908 h 45243"/>
              <a:gd name="connsiteX2" fmla="*/ 76082 w 76200"/>
              <a:gd name="connsiteY2" fmla="*/ 45243 h 45243"/>
              <a:gd name="connsiteX3" fmla="*/ 118 w 76200"/>
              <a:gd name="connsiteY3" fmla="*/ 45243 h 45243"/>
              <a:gd name="connsiteX4" fmla="*/ 0 w 76200"/>
              <a:gd name="connsiteY4" fmla="*/ 44908 h 45243"/>
              <a:gd name="connsiteX5" fmla="*/ 38100 w 76200"/>
              <a:gd name="connsiteY5" fmla="*/ 0 h 45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200" h="45243">
                <a:moveTo>
                  <a:pt x="38100" y="0"/>
                </a:moveTo>
                <a:cubicBezTo>
                  <a:pt x="59142" y="0"/>
                  <a:pt x="76200" y="20106"/>
                  <a:pt x="76200" y="44908"/>
                </a:cubicBezTo>
                <a:lnTo>
                  <a:pt x="76082" y="45243"/>
                </a:lnTo>
                <a:lnTo>
                  <a:pt x="118" y="45243"/>
                </a:lnTo>
                <a:lnTo>
                  <a:pt x="0" y="44908"/>
                </a:lnTo>
                <a:cubicBezTo>
                  <a:pt x="0" y="20106"/>
                  <a:pt x="17058" y="0"/>
                  <a:pt x="38100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08" name="모서리가 둥근 직사각형 268">
            <a:extLst>
              <a:ext uri="{FF2B5EF4-FFF2-40B4-BE49-F238E27FC236}">
                <a16:creationId xmlns:a16="http://schemas.microsoft.com/office/drawing/2014/main" id="{6C74E3B6-8151-FF7F-999C-BB6E5872C311}"/>
              </a:ext>
            </a:extLst>
          </p:cNvPr>
          <p:cNvSpPr/>
          <p:nvPr/>
        </p:nvSpPr>
        <p:spPr>
          <a:xfrm>
            <a:off x="-5728321" y="4385641"/>
            <a:ext cx="2626850" cy="2319956"/>
          </a:xfrm>
          <a:prstGeom prst="roundRect">
            <a:avLst>
              <a:gd name="adj" fmla="val 5732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609" name="모서리가 둥근 직사각형 268">
            <a:extLst>
              <a:ext uri="{FF2B5EF4-FFF2-40B4-BE49-F238E27FC236}">
                <a16:creationId xmlns:a16="http://schemas.microsoft.com/office/drawing/2014/main" id="{C0455172-4DE5-F0E2-3B79-C6382D119E1D}"/>
              </a:ext>
            </a:extLst>
          </p:cNvPr>
          <p:cNvSpPr/>
          <p:nvPr/>
        </p:nvSpPr>
        <p:spPr>
          <a:xfrm>
            <a:off x="-5730339" y="4370401"/>
            <a:ext cx="2628868" cy="760013"/>
          </a:xfrm>
          <a:prstGeom prst="roundRect">
            <a:avLst>
              <a:gd name="adj" fmla="val 5732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grpSp>
        <p:nvGrpSpPr>
          <p:cNvPr id="610" name="그룹 609">
            <a:extLst>
              <a:ext uri="{FF2B5EF4-FFF2-40B4-BE49-F238E27FC236}">
                <a16:creationId xmlns:a16="http://schemas.microsoft.com/office/drawing/2014/main" id="{7E4AF0C2-ED5B-7CF2-D4C8-6C3021F6D011}"/>
              </a:ext>
            </a:extLst>
          </p:cNvPr>
          <p:cNvGrpSpPr/>
          <p:nvPr/>
        </p:nvGrpSpPr>
        <p:grpSpPr>
          <a:xfrm>
            <a:off x="-5508581" y="4476533"/>
            <a:ext cx="540914" cy="535632"/>
            <a:chOff x="463138" y="4367201"/>
            <a:chExt cx="736868" cy="729673"/>
          </a:xfrm>
        </p:grpSpPr>
        <p:sp>
          <p:nvSpPr>
            <p:cNvPr id="611" name="타원 557">
              <a:extLst>
                <a:ext uri="{FF2B5EF4-FFF2-40B4-BE49-F238E27FC236}">
                  <a16:creationId xmlns:a16="http://schemas.microsoft.com/office/drawing/2014/main" id="{1067425D-7E00-E6CF-7E41-3D6252E4E051}"/>
                </a:ext>
              </a:extLst>
            </p:cNvPr>
            <p:cNvSpPr/>
            <p:nvPr/>
          </p:nvSpPr>
          <p:spPr>
            <a:xfrm>
              <a:off x="511523" y="4367201"/>
              <a:ext cx="651349" cy="621149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rtlCol="0" anchor="ctr"/>
            <a:lstStyle/>
            <a:p>
              <a:pPr algn="ctr"/>
              <a:endParaRPr lang="x-none" altLang="en-US" sz="400" b="1">
                <a:latin typeface="Malgun Gothic" panose="020B0503020000020004" pitchFamily="34" charset="-127"/>
                <a:ea typeface="Malgun Gothic" panose="020B0503020000020004" pitchFamily="34" charset="-127"/>
              </a:endParaRPr>
            </a:p>
          </p:txBody>
        </p:sp>
        <p:pic>
          <p:nvPicPr>
            <p:cNvPr id="612" name="그래픽 558" descr="사용자 단색으로 채워진">
              <a:extLst>
                <a:ext uri="{FF2B5EF4-FFF2-40B4-BE49-F238E27FC236}">
                  <a16:creationId xmlns:a16="http://schemas.microsoft.com/office/drawing/2014/main" id="{93D99191-81B9-66A1-E489-F2F8B87FD792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463138" y="4392551"/>
              <a:ext cx="736868" cy="704323"/>
            </a:xfrm>
            <a:prstGeom prst="rect">
              <a:avLst/>
            </a:prstGeom>
          </p:spPr>
        </p:pic>
      </p:grpSp>
      <p:sp>
        <p:nvSpPr>
          <p:cNvPr id="613" name="TextBox 612">
            <a:extLst>
              <a:ext uri="{FF2B5EF4-FFF2-40B4-BE49-F238E27FC236}">
                <a16:creationId xmlns:a16="http://schemas.microsoft.com/office/drawing/2014/main" id="{FA75F325-3F0E-2426-FE31-EBED0127272B}"/>
              </a:ext>
            </a:extLst>
          </p:cNvPr>
          <p:cNvSpPr txBox="1"/>
          <p:nvPr/>
        </p:nvSpPr>
        <p:spPr>
          <a:xfrm>
            <a:off x="-4811697" y="4506710"/>
            <a:ext cx="648881" cy="354456"/>
          </a:xfrm>
          <a:prstGeom prst="rect">
            <a:avLst/>
          </a:prstGeom>
          <a:noFill/>
        </p:spPr>
        <p:txBody>
          <a:bodyPr wrap="square" lIns="36000" spcCol="36000" rtlCol="0" anchor="ctr" anchorCtr="0">
            <a:spAutoFit/>
          </a:bodyPr>
          <a:lstStyle/>
          <a:p>
            <a:pPr marL="3600">
              <a:lnSpc>
                <a:spcPct val="150000"/>
              </a:lnSpc>
            </a:pPr>
            <a:r>
              <a:rPr lang="ko-KR" altLang="en-US" sz="700" b="1" dirty="0"/>
              <a:t>강동윤</a:t>
            </a:r>
            <a:r>
              <a:rPr lang="ko-KR" altLang="en-US" sz="600" b="1" dirty="0"/>
              <a:t> </a:t>
            </a:r>
            <a:r>
              <a:rPr lang="ko-KR" altLang="en-US" sz="500" dirty="0"/>
              <a:t>학생</a:t>
            </a:r>
            <a:endParaRPr lang="en-US" altLang="ko-KR" sz="500" dirty="0"/>
          </a:p>
          <a:p>
            <a:pPr marL="3600">
              <a:lnSpc>
                <a:spcPct val="150000"/>
              </a:lnSpc>
            </a:pPr>
            <a:r>
              <a:rPr lang="en-US" altLang="ko-KR" sz="500" dirty="0"/>
              <a:t>2</a:t>
            </a:r>
            <a:r>
              <a:rPr lang="ko-KR" altLang="en-US" sz="500" dirty="0"/>
              <a:t>학년 </a:t>
            </a:r>
            <a:r>
              <a:rPr lang="en-US" altLang="ko-KR" sz="500" dirty="0"/>
              <a:t>1</a:t>
            </a:r>
            <a:r>
              <a:rPr lang="ko-KR" altLang="en-US" sz="500" dirty="0"/>
              <a:t>반</a:t>
            </a:r>
            <a:endParaRPr lang="ko-KR" altLang="en-US" sz="600" dirty="0"/>
          </a:p>
        </p:txBody>
      </p:sp>
      <p:graphicFrame>
        <p:nvGraphicFramePr>
          <p:cNvPr id="614" name="표 613">
            <a:extLst>
              <a:ext uri="{FF2B5EF4-FFF2-40B4-BE49-F238E27FC236}">
                <a16:creationId xmlns:a16="http://schemas.microsoft.com/office/drawing/2014/main" id="{10B178E9-E9EF-4769-8522-91714A594C6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5164530"/>
              </p:ext>
            </p:extLst>
          </p:nvPr>
        </p:nvGraphicFramePr>
        <p:xfrm>
          <a:off x="-5371338" y="5326740"/>
          <a:ext cx="2128098" cy="116011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09366">
                  <a:extLst>
                    <a:ext uri="{9D8B030D-6E8A-4147-A177-3AD203B41FA5}">
                      <a16:colId xmlns:a16="http://schemas.microsoft.com/office/drawing/2014/main" val="2848402764"/>
                    </a:ext>
                  </a:extLst>
                </a:gridCol>
                <a:gridCol w="709366">
                  <a:extLst>
                    <a:ext uri="{9D8B030D-6E8A-4147-A177-3AD203B41FA5}">
                      <a16:colId xmlns:a16="http://schemas.microsoft.com/office/drawing/2014/main" val="171682641"/>
                    </a:ext>
                  </a:extLst>
                </a:gridCol>
                <a:gridCol w="709366">
                  <a:extLst>
                    <a:ext uri="{9D8B030D-6E8A-4147-A177-3AD203B41FA5}">
                      <a16:colId xmlns:a16="http://schemas.microsoft.com/office/drawing/2014/main" val="351329903"/>
                    </a:ext>
                  </a:extLst>
                </a:gridCol>
              </a:tblGrid>
              <a:tr h="580058"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2896901"/>
                  </a:ext>
                </a:extLst>
              </a:tr>
              <a:tr h="580058"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4858679"/>
                  </a:ext>
                </a:extLst>
              </a:tr>
            </a:tbl>
          </a:graphicData>
        </a:graphic>
      </p:graphicFrame>
      <p:sp>
        <p:nvSpPr>
          <p:cNvPr id="615" name="TextBox 53">
            <a:extLst>
              <a:ext uri="{FF2B5EF4-FFF2-40B4-BE49-F238E27FC236}">
                <a16:creationId xmlns:a16="http://schemas.microsoft.com/office/drawing/2014/main" id="{B72D3D5D-DC22-FE56-2A2A-75D2F00FAA09}"/>
              </a:ext>
            </a:extLst>
          </p:cNvPr>
          <p:cNvSpPr txBox="1"/>
          <p:nvPr/>
        </p:nvSpPr>
        <p:spPr>
          <a:xfrm>
            <a:off x="-5541556" y="6421753"/>
            <a:ext cx="41678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0</a:t>
            </a:r>
          </a:p>
        </p:txBody>
      </p:sp>
      <p:sp>
        <p:nvSpPr>
          <p:cNvPr id="616" name="TextBox 53">
            <a:extLst>
              <a:ext uri="{FF2B5EF4-FFF2-40B4-BE49-F238E27FC236}">
                <a16:creationId xmlns:a16="http://schemas.microsoft.com/office/drawing/2014/main" id="{01630DE7-5DEE-48E2-C4EC-DF1C7A121E83}"/>
              </a:ext>
            </a:extLst>
          </p:cNvPr>
          <p:cNvSpPr txBox="1"/>
          <p:nvPr/>
        </p:nvSpPr>
        <p:spPr>
          <a:xfrm>
            <a:off x="-5573358" y="5869976"/>
            <a:ext cx="83356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50</a:t>
            </a:r>
          </a:p>
        </p:txBody>
      </p:sp>
      <p:sp>
        <p:nvSpPr>
          <p:cNvPr id="617" name="TextBox 53">
            <a:extLst>
              <a:ext uri="{FF2B5EF4-FFF2-40B4-BE49-F238E27FC236}">
                <a16:creationId xmlns:a16="http://schemas.microsoft.com/office/drawing/2014/main" id="{C58F798B-0107-8D37-0C76-A4C08BAE6E45}"/>
              </a:ext>
            </a:extLst>
          </p:cNvPr>
          <p:cNvSpPr txBox="1"/>
          <p:nvPr/>
        </p:nvSpPr>
        <p:spPr>
          <a:xfrm>
            <a:off x="-5636206" y="5279582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100</a:t>
            </a:r>
          </a:p>
        </p:txBody>
      </p:sp>
      <p:sp>
        <p:nvSpPr>
          <p:cNvPr id="618" name="TextBox 53">
            <a:extLst>
              <a:ext uri="{FF2B5EF4-FFF2-40B4-BE49-F238E27FC236}">
                <a16:creationId xmlns:a16="http://schemas.microsoft.com/office/drawing/2014/main" id="{528BE262-46F5-886F-8208-15C14C51E62D}"/>
              </a:ext>
            </a:extLst>
          </p:cNvPr>
          <p:cNvSpPr txBox="1"/>
          <p:nvPr/>
        </p:nvSpPr>
        <p:spPr>
          <a:xfrm>
            <a:off x="-5338547" y="6535339"/>
            <a:ext cx="381516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500" dirty="0"/>
              <a:t>과목 평균</a:t>
            </a:r>
            <a:r>
              <a:rPr lang="en-US" altLang="ko-KR" sz="500" dirty="0"/>
              <a:t>(</a:t>
            </a:r>
            <a:r>
              <a:rPr lang="ko-KR" altLang="en-US" sz="500" dirty="0"/>
              <a:t>점</a:t>
            </a:r>
            <a:r>
              <a:rPr lang="en-US" altLang="ko-KR" sz="500" dirty="0"/>
              <a:t>)</a:t>
            </a:r>
          </a:p>
        </p:txBody>
      </p:sp>
      <p:sp>
        <p:nvSpPr>
          <p:cNvPr id="619" name="TextBox 53">
            <a:extLst>
              <a:ext uri="{FF2B5EF4-FFF2-40B4-BE49-F238E27FC236}">
                <a16:creationId xmlns:a16="http://schemas.microsoft.com/office/drawing/2014/main" id="{165B17FF-6115-05B0-679F-6E34D39170DD}"/>
              </a:ext>
            </a:extLst>
          </p:cNvPr>
          <p:cNvSpPr txBox="1"/>
          <p:nvPr/>
        </p:nvSpPr>
        <p:spPr>
          <a:xfrm>
            <a:off x="-4356663" y="6544864"/>
            <a:ext cx="283732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500" dirty="0"/>
              <a:t>학습량</a:t>
            </a:r>
            <a:r>
              <a:rPr lang="en-US" altLang="ko-KR" sz="500" dirty="0"/>
              <a:t>(%)</a:t>
            </a:r>
          </a:p>
        </p:txBody>
      </p:sp>
      <p:sp>
        <p:nvSpPr>
          <p:cNvPr id="620" name="TextBox 53">
            <a:extLst>
              <a:ext uri="{FF2B5EF4-FFF2-40B4-BE49-F238E27FC236}">
                <a16:creationId xmlns:a16="http://schemas.microsoft.com/office/drawing/2014/main" id="{A79128E8-ED62-F297-722C-4650B63B8664}"/>
              </a:ext>
            </a:extLst>
          </p:cNvPr>
          <p:cNvSpPr txBox="1"/>
          <p:nvPr/>
        </p:nvSpPr>
        <p:spPr>
          <a:xfrm>
            <a:off x="-3472564" y="6541689"/>
            <a:ext cx="283732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500" dirty="0" err="1"/>
              <a:t>정답률</a:t>
            </a:r>
            <a:r>
              <a:rPr lang="en-US" altLang="ko-KR" sz="500" dirty="0"/>
              <a:t>(%)</a:t>
            </a:r>
          </a:p>
        </p:txBody>
      </p:sp>
      <p:sp>
        <p:nvSpPr>
          <p:cNvPr id="621" name="사각형: 둥근 모서리 620">
            <a:extLst>
              <a:ext uri="{FF2B5EF4-FFF2-40B4-BE49-F238E27FC236}">
                <a16:creationId xmlns:a16="http://schemas.microsoft.com/office/drawing/2014/main" id="{7ED6777E-C353-CBBA-82F9-02078A4C872A}"/>
              </a:ext>
            </a:extLst>
          </p:cNvPr>
          <p:cNvSpPr/>
          <p:nvPr/>
        </p:nvSpPr>
        <p:spPr>
          <a:xfrm>
            <a:off x="-4291113" y="5905831"/>
            <a:ext cx="178594" cy="585788"/>
          </a:xfrm>
          <a:prstGeom prst="roundRect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22" name="타원 621">
            <a:extLst>
              <a:ext uri="{FF2B5EF4-FFF2-40B4-BE49-F238E27FC236}">
                <a16:creationId xmlns:a16="http://schemas.microsoft.com/office/drawing/2014/main" id="{C6B66268-8547-9BEB-DA1E-4408F3FFC504}"/>
              </a:ext>
            </a:extLst>
          </p:cNvPr>
          <p:cNvSpPr/>
          <p:nvPr/>
        </p:nvSpPr>
        <p:spPr>
          <a:xfrm>
            <a:off x="-4395665" y="5872494"/>
            <a:ext cx="76200" cy="89815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23" name="자유형: 도형 622">
            <a:extLst>
              <a:ext uri="{FF2B5EF4-FFF2-40B4-BE49-F238E27FC236}">
                <a16:creationId xmlns:a16="http://schemas.microsoft.com/office/drawing/2014/main" id="{3CBD810B-D970-FABF-0BBB-24AFFE989904}"/>
              </a:ext>
            </a:extLst>
          </p:cNvPr>
          <p:cNvSpPr/>
          <p:nvPr/>
        </p:nvSpPr>
        <p:spPr>
          <a:xfrm>
            <a:off x="-3406898" y="6448758"/>
            <a:ext cx="76200" cy="45243"/>
          </a:xfrm>
          <a:custGeom>
            <a:avLst/>
            <a:gdLst>
              <a:gd name="connsiteX0" fmla="*/ 38100 w 76200"/>
              <a:gd name="connsiteY0" fmla="*/ 0 h 45243"/>
              <a:gd name="connsiteX1" fmla="*/ 76200 w 76200"/>
              <a:gd name="connsiteY1" fmla="*/ 44908 h 45243"/>
              <a:gd name="connsiteX2" fmla="*/ 76082 w 76200"/>
              <a:gd name="connsiteY2" fmla="*/ 45243 h 45243"/>
              <a:gd name="connsiteX3" fmla="*/ 118 w 76200"/>
              <a:gd name="connsiteY3" fmla="*/ 45243 h 45243"/>
              <a:gd name="connsiteX4" fmla="*/ 0 w 76200"/>
              <a:gd name="connsiteY4" fmla="*/ 44908 h 45243"/>
              <a:gd name="connsiteX5" fmla="*/ 38100 w 76200"/>
              <a:gd name="connsiteY5" fmla="*/ 0 h 45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200" h="45243">
                <a:moveTo>
                  <a:pt x="38100" y="0"/>
                </a:moveTo>
                <a:cubicBezTo>
                  <a:pt x="59142" y="0"/>
                  <a:pt x="76200" y="20106"/>
                  <a:pt x="76200" y="44908"/>
                </a:cubicBezTo>
                <a:lnTo>
                  <a:pt x="76082" y="45243"/>
                </a:lnTo>
                <a:lnTo>
                  <a:pt x="118" y="45243"/>
                </a:lnTo>
                <a:lnTo>
                  <a:pt x="0" y="44908"/>
                </a:lnTo>
                <a:cubicBezTo>
                  <a:pt x="0" y="20106"/>
                  <a:pt x="17058" y="0"/>
                  <a:pt x="38100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24" name="자유형: 도형 623">
            <a:extLst>
              <a:ext uri="{FF2B5EF4-FFF2-40B4-BE49-F238E27FC236}">
                <a16:creationId xmlns:a16="http://schemas.microsoft.com/office/drawing/2014/main" id="{98738933-BBBE-3CB4-C3E4-15DCE108C693}"/>
              </a:ext>
            </a:extLst>
          </p:cNvPr>
          <p:cNvSpPr/>
          <p:nvPr/>
        </p:nvSpPr>
        <p:spPr>
          <a:xfrm>
            <a:off x="-5166061" y="6441614"/>
            <a:ext cx="76200" cy="45243"/>
          </a:xfrm>
          <a:custGeom>
            <a:avLst/>
            <a:gdLst>
              <a:gd name="connsiteX0" fmla="*/ 38100 w 76200"/>
              <a:gd name="connsiteY0" fmla="*/ 0 h 45243"/>
              <a:gd name="connsiteX1" fmla="*/ 76200 w 76200"/>
              <a:gd name="connsiteY1" fmla="*/ 44908 h 45243"/>
              <a:gd name="connsiteX2" fmla="*/ 76082 w 76200"/>
              <a:gd name="connsiteY2" fmla="*/ 45243 h 45243"/>
              <a:gd name="connsiteX3" fmla="*/ 118 w 76200"/>
              <a:gd name="connsiteY3" fmla="*/ 45243 h 45243"/>
              <a:gd name="connsiteX4" fmla="*/ 0 w 76200"/>
              <a:gd name="connsiteY4" fmla="*/ 44908 h 45243"/>
              <a:gd name="connsiteX5" fmla="*/ 38100 w 76200"/>
              <a:gd name="connsiteY5" fmla="*/ 0 h 45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200" h="45243">
                <a:moveTo>
                  <a:pt x="38100" y="0"/>
                </a:moveTo>
                <a:cubicBezTo>
                  <a:pt x="59142" y="0"/>
                  <a:pt x="76200" y="20106"/>
                  <a:pt x="76200" y="44908"/>
                </a:cubicBezTo>
                <a:lnTo>
                  <a:pt x="76082" y="45243"/>
                </a:lnTo>
                <a:lnTo>
                  <a:pt x="118" y="45243"/>
                </a:lnTo>
                <a:lnTo>
                  <a:pt x="0" y="44908"/>
                </a:lnTo>
                <a:cubicBezTo>
                  <a:pt x="0" y="20106"/>
                  <a:pt x="17058" y="0"/>
                  <a:pt x="38100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25" name="모서리가 둥근 직사각형 268">
            <a:extLst>
              <a:ext uri="{FF2B5EF4-FFF2-40B4-BE49-F238E27FC236}">
                <a16:creationId xmlns:a16="http://schemas.microsoft.com/office/drawing/2014/main" id="{21E6D5F2-ABA3-61B3-2B32-418327D6BC1C}"/>
              </a:ext>
            </a:extLst>
          </p:cNvPr>
          <p:cNvSpPr/>
          <p:nvPr/>
        </p:nvSpPr>
        <p:spPr>
          <a:xfrm>
            <a:off x="-2832862" y="4385641"/>
            <a:ext cx="2626850" cy="2319956"/>
          </a:xfrm>
          <a:prstGeom prst="roundRect">
            <a:avLst>
              <a:gd name="adj" fmla="val 5732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626" name="모서리가 둥근 직사각형 268">
            <a:extLst>
              <a:ext uri="{FF2B5EF4-FFF2-40B4-BE49-F238E27FC236}">
                <a16:creationId xmlns:a16="http://schemas.microsoft.com/office/drawing/2014/main" id="{CF32CF26-CBE8-5D62-3C71-2ADCAA10CEB8}"/>
              </a:ext>
            </a:extLst>
          </p:cNvPr>
          <p:cNvSpPr/>
          <p:nvPr/>
        </p:nvSpPr>
        <p:spPr>
          <a:xfrm>
            <a:off x="-2834880" y="4370401"/>
            <a:ext cx="2628868" cy="760013"/>
          </a:xfrm>
          <a:prstGeom prst="roundRect">
            <a:avLst>
              <a:gd name="adj" fmla="val 5732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grpSp>
        <p:nvGrpSpPr>
          <p:cNvPr id="627" name="그룹 626">
            <a:extLst>
              <a:ext uri="{FF2B5EF4-FFF2-40B4-BE49-F238E27FC236}">
                <a16:creationId xmlns:a16="http://schemas.microsoft.com/office/drawing/2014/main" id="{55792B0D-8E8E-9C7C-B4C7-05C2F266FC6B}"/>
              </a:ext>
            </a:extLst>
          </p:cNvPr>
          <p:cNvGrpSpPr/>
          <p:nvPr/>
        </p:nvGrpSpPr>
        <p:grpSpPr>
          <a:xfrm>
            <a:off x="-2613122" y="4476533"/>
            <a:ext cx="540914" cy="535632"/>
            <a:chOff x="463138" y="4367201"/>
            <a:chExt cx="736868" cy="729673"/>
          </a:xfrm>
        </p:grpSpPr>
        <p:sp>
          <p:nvSpPr>
            <p:cNvPr id="628" name="타원 557">
              <a:extLst>
                <a:ext uri="{FF2B5EF4-FFF2-40B4-BE49-F238E27FC236}">
                  <a16:creationId xmlns:a16="http://schemas.microsoft.com/office/drawing/2014/main" id="{E85CEEAA-66A1-CA4B-876A-7504D96BEAFB}"/>
                </a:ext>
              </a:extLst>
            </p:cNvPr>
            <p:cNvSpPr/>
            <p:nvPr/>
          </p:nvSpPr>
          <p:spPr>
            <a:xfrm>
              <a:off x="511523" y="4367201"/>
              <a:ext cx="651349" cy="621149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rtlCol="0" anchor="ctr"/>
            <a:lstStyle/>
            <a:p>
              <a:pPr algn="ctr"/>
              <a:endParaRPr lang="x-none" altLang="en-US" sz="400" b="1">
                <a:latin typeface="Malgun Gothic" panose="020B0503020000020004" pitchFamily="34" charset="-127"/>
                <a:ea typeface="Malgun Gothic" panose="020B0503020000020004" pitchFamily="34" charset="-127"/>
              </a:endParaRPr>
            </a:p>
          </p:txBody>
        </p:sp>
        <p:pic>
          <p:nvPicPr>
            <p:cNvPr id="629" name="그래픽 558" descr="사용자 단색으로 채워진">
              <a:extLst>
                <a:ext uri="{FF2B5EF4-FFF2-40B4-BE49-F238E27FC236}">
                  <a16:creationId xmlns:a16="http://schemas.microsoft.com/office/drawing/2014/main" id="{1EFE34FF-AAE3-8581-2375-6A942565E7CC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463138" y="4392551"/>
              <a:ext cx="736868" cy="704323"/>
            </a:xfrm>
            <a:prstGeom prst="rect">
              <a:avLst/>
            </a:prstGeom>
          </p:spPr>
        </p:pic>
      </p:grpSp>
      <p:sp>
        <p:nvSpPr>
          <p:cNvPr id="630" name="TextBox 629">
            <a:extLst>
              <a:ext uri="{FF2B5EF4-FFF2-40B4-BE49-F238E27FC236}">
                <a16:creationId xmlns:a16="http://schemas.microsoft.com/office/drawing/2014/main" id="{2AFFEC84-CE3C-E13E-51F7-1C4DE9060C54}"/>
              </a:ext>
            </a:extLst>
          </p:cNvPr>
          <p:cNvSpPr txBox="1"/>
          <p:nvPr/>
        </p:nvSpPr>
        <p:spPr>
          <a:xfrm>
            <a:off x="-1916238" y="4506710"/>
            <a:ext cx="648881" cy="354456"/>
          </a:xfrm>
          <a:prstGeom prst="rect">
            <a:avLst/>
          </a:prstGeom>
          <a:noFill/>
        </p:spPr>
        <p:txBody>
          <a:bodyPr wrap="square" lIns="36000" spcCol="36000" rtlCol="0" anchor="ctr" anchorCtr="0">
            <a:spAutoFit/>
          </a:bodyPr>
          <a:lstStyle/>
          <a:p>
            <a:pPr marL="3600">
              <a:lnSpc>
                <a:spcPct val="150000"/>
              </a:lnSpc>
            </a:pPr>
            <a:r>
              <a:rPr lang="ko-KR" altLang="en-US" sz="700" b="1" dirty="0"/>
              <a:t>하도현</a:t>
            </a:r>
            <a:r>
              <a:rPr lang="ko-KR" altLang="en-US" sz="600" b="1" dirty="0"/>
              <a:t> </a:t>
            </a:r>
            <a:r>
              <a:rPr lang="ko-KR" altLang="en-US" sz="500" dirty="0"/>
              <a:t>학생</a:t>
            </a:r>
            <a:endParaRPr lang="en-US" altLang="ko-KR" sz="500" dirty="0"/>
          </a:p>
          <a:p>
            <a:pPr marL="3600">
              <a:lnSpc>
                <a:spcPct val="150000"/>
              </a:lnSpc>
            </a:pPr>
            <a:r>
              <a:rPr lang="en-US" altLang="ko-KR" sz="500" dirty="0"/>
              <a:t>2</a:t>
            </a:r>
            <a:r>
              <a:rPr lang="ko-KR" altLang="en-US" sz="500" dirty="0"/>
              <a:t>학년 </a:t>
            </a:r>
            <a:r>
              <a:rPr lang="en-US" altLang="ko-KR" sz="500" dirty="0"/>
              <a:t>1</a:t>
            </a:r>
            <a:r>
              <a:rPr lang="ko-KR" altLang="en-US" sz="500" dirty="0"/>
              <a:t>반</a:t>
            </a:r>
            <a:endParaRPr lang="ko-KR" altLang="en-US" sz="600" dirty="0"/>
          </a:p>
        </p:txBody>
      </p:sp>
      <p:graphicFrame>
        <p:nvGraphicFramePr>
          <p:cNvPr id="631" name="표 630">
            <a:extLst>
              <a:ext uri="{FF2B5EF4-FFF2-40B4-BE49-F238E27FC236}">
                <a16:creationId xmlns:a16="http://schemas.microsoft.com/office/drawing/2014/main" id="{FF57138F-544F-5E2B-DE00-91D68C82677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74799950"/>
              </p:ext>
            </p:extLst>
          </p:nvPr>
        </p:nvGraphicFramePr>
        <p:xfrm>
          <a:off x="-2475879" y="5326740"/>
          <a:ext cx="2128098" cy="116011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09366">
                  <a:extLst>
                    <a:ext uri="{9D8B030D-6E8A-4147-A177-3AD203B41FA5}">
                      <a16:colId xmlns:a16="http://schemas.microsoft.com/office/drawing/2014/main" val="2848402764"/>
                    </a:ext>
                  </a:extLst>
                </a:gridCol>
                <a:gridCol w="709366">
                  <a:extLst>
                    <a:ext uri="{9D8B030D-6E8A-4147-A177-3AD203B41FA5}">
                      <a16:colId xmlns:a16="http://schemas.microsoft.com/office/drawing/2014/main" val="171682641"/>
                    </a:ext>
                  </a:extLst>
                </a:gridCol>
                <a:gridCol w="709366">
                  <a:extLst>
                    <a:ext uri="{9D8B030D-6E8A-4147-A177-3AD203B41FA5}">
                      <a16:colId xmlns:a16="http://schemas.microsoft.com/office/drawing/2014/main" val="351329903"/>
                    </a:ext>
                  </a:extLst>
                </a:gridCol>
              </a:tblGrid>
              <a:tr h="580058"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2896901"/>
                  </a:ext>
                </a:extLst>
              </a:tr>
              <a:tr h="580058"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4858679"/>
                  </a:ext>
                </a:extLst>
              </a:tr>
            </a:tbl>
          </a:graphicData>
        </a:graphic>
      </p:graphicFrame>
      <p:sp>
        <p:nvSpPr>
          <p:cNvPr id="632" name="TextBox 53">
            <a:extLst>
              <a:ext uri="{FF2B5EF4-FFF2-40B4-BE49-F238E27FC236}">
                <a16:creationId xmlns:a16="http://schemas.microsoft.com/office/drawing/2014/main" id="{E23026B1-A900-B4F4-5F24-C9E347BC1102}"/>
              </a:ext>
            </a:extLst>
          </p:cNvPr>
          <p:cNvSpPr txBox="1"/>
          <p:nvPr/>
        </p:nvSpPr>
        <p:spPr>
          <a:xfrm>
            <a:off x="-2646097" y="6421753"/>
            <a:ext cx="41678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0</a:t>
            </a:r>
          </a:p>
        </p:txBody>
      </p:sp>
      <p:sp>
        <p:nvSpPr>
          <p:cNvPr id="633" name="TextBox 53">
            <a:extLst>
              <a:ext uri="{FF2B5EF4-FFF2-40B4-BE49-F238E27FC236}">
                <a16:creationId xmlns:a16="http://schemas.microsoft.com/office/drawing/2014/main" id="{5F76C202-FD9C-BFC7-1BE2-521E15CF5B05}"/>
              </a:ext>
            </a:extLst>
          </p:cNvPr>
          <p:cNvSpPr txBox="1"/>
          <p:nvPr/>
        </p:nvSpPr>
        <p:spPr>
          <a:xfrm>
            <a:off x="-2677899" y="5869976"/>
            <a:ext cx="83356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50</a:t>
            </a:r>
          </a:p>
        </p:txBody>
      </p:sp>
      <p:sp>
        <p:nvSpPr>
          <p:cNvPr id="634" name="TextBox 53">
            <a:extLst>
              <a:ext uri="{FF2B5EF4-FFF2-40B4-BE49-F238E27FC236}">
                <a16:creationId xmlns:a16="http://schemas.microsoft.com/office/drawing/2014/main" id="{E2F88207-0376-C80F-2280-B377565029CD}"/>
              </a:ext>
            </a:extLst>
          </p:cNvPr>
          <p:cNvSpPr txBox="1"/>
          <p:nvPr/>
        </p:nvSpPr>
        <p:spPr>
          <a:xfrm>
            <a:off x="-2740747" y="5279582"/>
            <a:ext cx="125034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100</a:t>
            </a:r>
          </a:p>
        </p:txBody>
      </p:sp>
      <p:sp>
        <p:nvSpPr>
          <p:cNvPr id="635" name="TextBox 53">
            <a:extLst>
              <a:ext uri="{FF2B5EF4-FFF2-40B4-BE49-F238E27FC236}">
                <a16:creationId xmlns:a16="http://schemas.microsoft.com/office/drawing/2014/main" id="{989CE99B-87D2-92B3-11A1-874833CAB244}"/>
              </a:ext>
            </a:extLst>
          </p:cNvPr>
          <p:cNvSpPr txBox="1"/>
          <p:nvPr/>
        </p:nvSpPr>
        <p:spPr>
          <a:xfrm>
            <a:off x="-2443088" y="6535339"/>
            <a:ext cx="381516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500" dirty="0"/>
              <a:t>과목 평균</a:t>
            </a:r>
            <a:r>
              <a:rPr lang="en-US" altLang="ko-KR" sz="500" dirty="0"/>
              <a:t>(</a:t>
            </a:r>
            <a:r>
              <a:rPr lang="ko-KR" altLang="en-US" sz="500" dirty="0"/>
              <a:t>점</a:t>
            </a:r>
            <a:r>
              <a:rPr lang="en-US" altLang="ko-KR" sz="500" dirty="0"/>
              <a:t>)</a:t>
            </a:r>
          </a:p>
        </p:txBody>
      </p:sp>
      <p:sp>
        <p:nvSpPr>
          <p:cNvPr id="636" name="TextBox 53">
            <a:extLst>
              <a:ext uri="{FF2B5EF4-FFF2-40B4-BE49-F238E27FC236}">
                <a16:creationId xmlns:a16="http://schemas.microsoft.com/office/drawing/2014/main" id="{02D4C040-8DC4-50FF-589E-CD2DBB3C9D6C}"/>
              </a:ext>
            </a:extLst>
          </p:cNvPr>
          <p:cNvSpPr txBox="1"/>
          <p:nvPr/>
        </p:nvSpPr>
        <p:spPr>
          <a:xfrm>
            <a:off x="-1461204" y="6544864"/>
            <a:ext cx="283732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500" dirty="0"/>
              <a:t>학습량</a:t>
            </a:r>
            <a:r>
              <a:rPr lang="en-US" altLang="ko-KR" sz="500" dirty="0"/>
              <a:t>(%)</a:t>
            </a:r>
          </a:p>
        </p:txBody>
      </p:sp>
      <p:sp>
        <p:nvSpPr>
          <p:cNvPr id="637" name="TextBox 53">
            <a:extLst>
              <a:ext uri="{FF2B5EF4-FFF2-40B4-BE49-F238E27FC236}">
                <a16:creationId xmlns:a16="http://schemas.microsoft.com/office/drawing/2014/main" id="{1342935F-661C-D38F-7A64-CF1C91469480}"/>
              </a:ext>
            </a:extLst>
          </p:cNvPr>
          <p:cNvSpPr txBox="1"/>
          <p:nvPr/>
        </p:nvSpPr>
        <p:spPr>
          <a:xfrm>
            <a:off x="-577105" y="6541689"/>
            <a:ext cx="283732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500" dirty="0" err="1"/>
              <a:t>정답률</a:t>
            </a:r>
            <a:r>
              <a:rPr lang="en-US" altLang="ko-KR" sz="500" dirty="0"/>
              <a:t>(%)</a:t>
            </a:r>
          </a:p>
        </p:txBody>
      </p:sp>
      <p:sp>
        <p:nvSpPr>
          <p:cNvPr id="638" name="사각형: 둥근 모서리 637">
            <a:extLst>
              <a:ext uri="{FF2B5EF4-FFF2-40B4-BE49-F238E27FC236}">
                <a16:creationId xmlns:a16="http://schemas.microsoft.com/office/drawing/2014/main" id="{F8EF808A-362E-D933-C81D-1DCEC0B2D5F8}"/>
              </a:ext>
            </a:extLst>
          </p:cNvPr>
          <p:cNvSpPr/>
          <p:nvPr/>
        </p:nvSpPr>
        <p:spPr>
          <a:xfrm>
            <a:off x="-1395654" y="5905831"/>
            <a:ext cx="178594" cy="585788"/>
          </a:xfrm>
          <a:prstGeom prst="roundRect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39" name="타원 638">
            <a:extLst>
              <a:ext uri="{FF2B5EF4-FFF2-40B4-BE49-F238E27FC236}">
                <a16:creationId xmlns:a16="http://schemas.microsoft.com/office/drawing/2014/main" id="{61C38F2C-F735-0858-E60D-C0F711E96939}"/>
              </a:ext>
            </a:extLst>
          </p:cNvPr>
          <p:cNvSpPr/>
          <p:nvPr/>
        </p:nvSpPr>
        <p:spPr>
          <a:xfrm>
            <a:off x="-1500206" y="5872494"/>
            <a:ext cx="76200" cy="89815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40" name="자유형: 도형 639">
            <a:extLst>
              <a:ext uri="{FF2B5EF4-FFF2-40B4-BE49-F238E27FC236}">
                <a16:creationId xmlns:a16="http://schemas.microsoft.com/office/drawing/2014/main" id="{7A3D2CD1-83D3-F5A8-226C-86D96E0EC2CE}"/>
              </a:ext>
            </a:extLst>
          </p:cNvPr>
          <p:cNvSpPr/>
          <p:nvPr/>
        </p:nvSpPr>
        <p:spPr>
          <a:xfrm>
            <a:off x="-511439" y="6448758"/>
            <a:ext cx="76200" cy="45243"/>
          </a:xfrm>
          <a:custGeom>
            <a:avLst/>
            <a:gdLst>
              <a:gd name="connsiteX0" fmla="*/ 38100 w 76200"/>
              <a:gd name="connsiteY0" fmla="*/ 0 h 45243"/>
              <a:gd name="connsiteX1" fmla="*/ 76200 w 76200"/>
              <a:gd name="connsiteY1" fmla="*/ 44908 h 45243"/>
              <a:gd name="connsiteX2" fmla="*/ 76082 w 76200"/>
              <a:gd name="connsiteY2" fmla="*/ 45243 h 45243"/>
              <a:gd name="connsiteX3" fmla="*/ 118 w 76200"/>
              <a:gd name="connsiteY3" fmla="*/ 45243 h 45243"/>
              <a:gd name="connsiteX4" fmla="*/ 0 w 76200"/>
              <a:gd name="connsiteY4" fmla="*/ 44908 h 45243"/>
              <a:gd name="connsiteX5" fmla="*/ 38100 w 76200"/>
              <a:gd name="connsiteY5" fmla="*/ 0 h 45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200" h="45243">
                <a:moveTo>
                  <a:pt x="38100" y="0"/>
                </a:moveTo>
                <a:cubicBezTo>
                  <a:pt x="59142" y="0"/>
                  <a:pt x="76200" y="20106"/>
                  <a:pt x="76200" y="44908"/>
                </a:cubicBezTo>
                <a:lnTo>
                  <a:pt x="76082" y="45243"/>
                </a:lnTo>
                <a:lnTo>
                  <a:pt x="118" y="45243"/>
                </a:lnTo>
                <a:lnTo>
                  <a:pt x="0" y="44908"/>
                </a:lnTo>
                <a:cubicBezTo>
                  <a:pt x="0" y="20106"/>
                  <a:pt x="17058" y="0"/>
                  <a:pt x="38100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41" name="자유형: 도형 640">
            <a:extLst>
              <a:ext uri="{FF2B5EF4-FFF2-40B4-BE49-F238E27FC236}">
                <a16:creationId xmlns:a16="http://schemas.microsoft.com/office/drawing/2014/main" id="{7C1E82E7-F72D-226F-B2D1-99CE43725CEE}"/>
              </a:ext>
            </a:extLst>
          </p:cNvPr>
          <p:cNvSpPr/>
          <p:nvPr/>
        </p:nvSpPr>
        <p:spPr>
          <a:xfrm>
            <a:off x="-2270602" y="6441614"/>
            <a:ext cx="76200" cy="45243"/>
          </a:xfrm>
          <a:custGeom>
            <a:avLst/>
            <a:gdLst>
              <a:gd name="connsiteX0" fmla="*/ 38100 w 76200"/>
              <a:gd name="connsiteY0" fmla="*/ 0 h 45243"/>
              <a:gd name="connsiteX1" fmla="*/ 76200 w 76200"/>
              <a:gd name="connsiteY1" fmla="*/ 44908 h 45243"/>
              <a:gd name="connsiteX2" fmla="*/ 76082 w 76200"/>
              <a:gd name="connsiteY2" fmla="*/ 45243 h 45243"/>
              <a:gd name="connsiteX3" fmla="*/ 118 w 76200"/>
              <a:gd name="connsiteY3" fmla="*/ 45243 h 45243"/>
              <a:gd name="connsiteX4" fmla="*/ 0 w 76200"/>
              <a:gd name="connsiteY4" fmla="*/ 44908 h 45243"/>
              <a:gd name="connsiteX5" fmla="*/ 38100 w 76200"/>
              <a:gd name="connsiteY5" fmla="*/ 0 h 45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200" h="45243">
                <a:moveTo>
                  <a:pt x="38100" y="0"/>
                </a:moveTo>
                <a:cubicBezTo>
                  <a:pt x="59142" y="0"/>
                  <a:pt x="76200" y="20106"/>
                  <a:pt x="76200" y="44908"/>
                </a:cubicBezTo>
                <a:lnTo>
                  <a:pt x="76082" y="45243"/>
                </a:lnTo>
                <a:lnTo>
                  <a:pt x="118" y="45243"/>
                </a:lnTo>
                <a:lnTo>
                  <a:pt x="0" y="44908"/>
                </a:lnTo>
                <a:cubicBezTo>
                  <a:pt x="0" y="20106"/>
                  <a:pt x="17058" y="0"/>
                  <a:pt x="38100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42" name="타원 641">
            <a:extLst>
              <a:ext uri="{FF2B5EF4-FFF2-40B4-BE49-F238E27FC236}">
                <a16:creationId xmlns:a16="http://schemas.microsoft.com/office/drawing/2014/main" id="{62598ABC-723A-B29F-4F42-31569E95DA2E}"/>
              </a:ext>
            </a:extLst>
          </p:cNvPr>
          <p:cNvSpPr/>
          <p:nvPr/>
        </p:nvSpPr>
        <p:spPr>
          <a:xfrm>
            <a:off x="-1468702" y="4076377"/>
            <a:ext cx="76200" cy="89815"/>
          </a:xfrm>
          <a:prstGeom prst="ellipse">
            <a:avLst/>
          </a:prstGeom>
          <a:solidFill>
            <a:schemeClr val="bg1">
              <a:lumMod val="8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43" name="TextBox 53">
            <a:extLst>
              <a:ext uri="{FF2B5EF4-FFF2-40B4-BE49-F238E27FC236}">
                <a16:creationId xmlns:a16="http://schemas.microsoft.com/office/drawing/2014/main" id="{09773D16-15EE-636E-50E9-F35739A30A64}"/>
              </a:ext>
            </a:extLst>
          </p:cNvPr>
          <p:cNvSpPr txBox="1"/>
          <p:nvPr/>
        </p:nvSpPr>
        <p:spPr>
          <a:xfrm>
            <a:off x="-1330678" y="4085902"/>
            <a:ext cx="216328" cy="7788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500"/>
              <a:t>지난달</a:t>
            </a:r>
            <a:endParaRPr lang="en-US" altLang="ko-KR" sz="500" dirty="0"/>
          </a:p>
        </p:txBody>
      </p:sp>
      <p:sp>
        <p:nvSpPr>
          <p:cNvPr id="644" name="타원 643">
            <a:extLst>
              <a:ext uri="{FF2B5EF4-FFF2-40B4-BE49-F238E27FC236}">
                <a16:creationId xmlns:a16="http://schemas.microsoft.com/office/drawing/2014/main" id="{495A3E8A-0FEC-8935-617F-B84925B2374D}"/>
              </a:ext>
            </a:extLst>
          </p:cNvPr>
          <p:cNvSpPr/>
          <p:nvPr/>
        </p:nvSpPr>
        <p:spPr>
          <a:xfrm>
            <a:off x="-1052821" y="4078759"/>
            <a:ext cx="76200" cy="89815"/>
          </a:xfrm>
          <a:prstGeom prst="ellipse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45" name="TextBox 53">
            <a:extLst>
              <a:ext uri="{FF2B5EF4-FFF2-40B4-BE49-F238E27FC236}">
                <a16:creationId xmlns:a16="http://schemas.microsoft.com/office/drawing/2014/main" id="{D085F686-2053-DD9D-59EA-B231965728D8}"/>
              </a:ext>
            </a:extLst>
          </p:cNvPr>
          <p:cNvSpPr txBox="1"/>
          <p:nvPr/>
        </p:nvSpPr>
        <p:spPr>
          <a:xfrm>
            <a:off x="-914797" y="4088284"/>
            <a:ext cx="216328" cy="7788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500" dirty="0" err="1"/>
              <a:t>이번달</a:t>
            </a:r>
            <a:endParaRPr lang="en-US" altLang="ko-KR" sz="500" dirty="0"/>
          </a:p>
        </p:txBody>
      </p:sp>
      <p:sp>
        <p:nvSpPr>
          <p:cNvPr id="646" name="타원 645">
            <a:extLst>
              <a:ext uri="{FF2B5EF4-FFF2-40B4-BE49-F238E27FC236}">
                <a16:creationId xmlns:a16="http://schemas.microsoft.com/office/drawing/2014/main" id="{99FD1D10-8DD7-9691-DB7D-18AEACC919E4}"/>
              </a:ext>
            </a:extLst>
          </p:cNvPr>
          <p:cNvSpPr/>
          <p:nvPr/>
        </p:nvSpPr>
        <p:spPr>
          <a:xfrm>
            <a:off x="-636940" y="4081141"/>
            <a:ext cx="76200" cy="89815"/>
          </a:xfrm>
          <a:prstGeom prst="ellipse">
            <a:avLst/>
          </a:prstGeom>
          <a:solidFill>
            <a:schemeClr val="bg1">
              <a:lumMod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47" name="TextBox 53">
            <a:extLst>
              <a:ext uri="{FF2B5EF4-FFF2-40B4-BE49-F238E27FC236}">
                <a16:creationId xmlns:a16="http://schemas.microsoft.com/office/drawing/2014/main" id="{4CA4F953-81E6-DC81-5C5D-DB558FDC715C}"/>
              </a:ext>
            </a:extLst>
          </p:cNvPr>
          <p:cNvSpPr txBox="1"/>
          <p:nvPr/>
        </p:nvSpPr>
        <p:spPr>
          <a:xfrm>
            <a:off x="-498916" y="4090666"/>
            <a:ext cx="297978" cy="769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500"/>
              <a:t>과목 평균</a:t>
            </a:r>
            <a:endParaRPr lang="en-US" altLang="ko-KR" sz="500" dirty="0"/>
          </a:p>
        </p:txBody>
      </p:sp>
      <p:grpSp>
        <p:nvGrpSpPr>
          <p:cNvPr id="648" name="그룹 647">
            <a:extLst>
              <a:ext uri="{FF2B5EF4-FFF2-40B4-BE49-F238E27FC236}">
                <a16:creationId xmlns:a16="http://schemas.microsoft.com/office/drawing/2014/main" id="{73979F11-40B5-0F2C-4FC7-5CDC9C1EFC65}"/>
              </a:ext>
            </a:extLst>
          </p:cNvPr>
          <p:cNvGrpSpPr/>
          <p:nvPr/>
        </p:nvGrpSpPr>
        <p:grpSpPr>
          <a:xfrm>
            <a:off x="-7984716" y="4190703"/>
            <a:ext cx="1488420" cy="173590"/>
            <a:chOff x="5046735" y="1072385"/>
            <a:chExt cx="1488420" cy="173590"/>
          </a:xfrm>
        </p:grpSpPr>
        <p:sp>
          <p:nvSpPr>
            <p:cNvPr id="649" name="자유형: 도형 648">
              <a:extLst>
                <a:ext uri="{FF2B5EF4-FFF2-40B4-BE49-F238E27FC236}">
                  <a16:creationId xmlns:a16="http://schemas.microsoft.com/office/drawing/2014/main" id="{013CA171-51E1-7BED-3E7F-9A3D7568FC89}"/>
                </a:ext>
              </a:extLst>
            </p:cNvPr>
            <p:cNvSpPr/>
            <p:nvPr/>
          </p:nvSpPr>
          <p:spPr>
            <a:xfrm>
              <a:off x="5046735" y="1072385"/>
              <a:ext cx="1445556" cy="173590"/>
            </a:xfrm>
            <a:custGeom>
              <a:avLst/>
              <a:gdLst>
                <a:gd name="connsiteX0" fmla="*/ 1264203 w 2643835"/>
                <a:gd name="connsiteY0" fmla="*/ 0 h 360099"/>
                <a:gd name="connsiteX1" fmla="*/ 1305207 w 2643835"/>
                <a:gd name="connsiteY1" fmla="*/ 60652 h 360099"/>
                <a:gd name="connsiteX2" fmla="*/ 2593926 w 2643835"/>
                <a:gd name="connsiteY2" fmla="*/ 60652 h 360099"/>
                <a:gd name="connsiteX3" fmla="*/ 2643835 w 2643835"/>
                <a:gd name="connsiteY3" fmla="*/ 110561 h 360099"/>
                <a:gd name="connsiteX4" fmla="*/ 2643835 w 2643835"/>
                <a:gd name="connsiteY4" fmla="*/ 310190 h 360099"/>
                <a:gd name="connsiteX5" fmla="*/ 2593926 w 2643835"/>
                <a:gd name="connsiteY5" fmla="*/ 360099 h 360099"/>
                <a:gd name="connsiteX6" fmla="*/ 49909 w 2643835"/>
                <a:gd name="connsiteY6" fmla="*/ 360099 h 360099"/>
                <a:gd name="connsiteX7" fmla="*/ 0 w 2643835"/>
                <a:gd name="connsiteY7" fmla="*/ 310190 h 360099"/>
                <a:gd name="connsiteX8" fmla="*/ 0 w 2643835"/>
                <a:gd name="connsiteY8" fmla="*/ 110561 h 360099"/>
                <a:gd name="connsiteX9" fmla="*/ 49909 w 2643835"/>
                <a:gd name="connsiteY9" fmla="*/ 60652 h 360099"/>
                <a:gd name="connsiteX10" fmla="*/ 1223199 w 2643835"/>
                <a:gd name="connsiteY10" fmla="*/ 60652 h 360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43835" h="360099">
                  <a:moveTo>
                    <a:pt x="1264203" y="0"/>
                  </a:moveTo>
                  <a:lnTo>
                    <a:pt x="1305207" y="60652"/>
                  </a:lnTo>
                  <a:lnTo>
                    <a:pt x="2593926" y="60652"/>
                  </a:lnTo>
                  <a:cubicBezTo>
                    <a:pt x="2621490" y="60652"/>
                    <a:pt x="2643835" y="82997"/>
                    <a:pt x="2643835" y="110561"/>
                  </a:cubicBezTo>
                  <a:lnTo>
                    <a:pt x="2643835" y="310190"/>
                  </a:lnTo>
                  <a:cubicBezTo>
                    <a:pt x="2643835" y="337754"/>
                    <a:pt x="2621490" y="360099"/>
                    <a:pt x="2593926" y="360099"/>
                  </a:cubicBezTo>
                  <a:lnTo>
                    <a:pt x="49909" y="360099"/>
                  </a:lnTo>
                  <a:cubicBezTo>
                    <a:pt x="22345" y="360099"/>
                    <a:pt x="0" y="337754"/>
                    <a:pt x="0" y="310190"/>
                  </a:cubicBezTo>
                  <a:lnTo>
                    <a:pt x="0" y="110561"/>
                  </a:lnTo>
                  <a:cubicBezTo>
                    <a:pt x="0" y="82997"/>
                    <a:pt x="22345" y="60652"/>
                    <a:pt x="49909" y="60652"/>
                  </a:cubicBezTo>
                  <a:lnTo>
                    <a:pt x="1223199" y="60652"/>
                  </a:lnTo>
                  <a:close/>
                </a:path>
              </a:pathLst>
            </a:custGeom>
            <a:solidFill>
              <a:srgbClr val="313131">
                <a:alpha val="80000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650" name="TextBox 649">
              <a:extLst>
                <a:ext uri="{FF2B5EF4-FFF2-40B4-BE49-F238E27FC236}">
                  <a16:creationId xmlns:a16="http://schemas.microsoft.com/office/drawing/2014/main" id="{85BE50A0-D7D0-7153-428D-7AC8087C61B3}"/>
                </a:ext>
              </a:extLst>
            </p:cNvPr>
            <p:cNvSpPr txBox="1"/>
            <p:nvPr/>
          </p:nvSpPr>
          <p:spPr>
            <a:xfrm>
              <a:off x="5073819" y="1144458"/>
              <a:ext cx="1461336" cy="69250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spAutoFit/>
            </a:bodyPr>
            <a:lstStyle/>
            <a:p>
              <a:r>
                <a:rPr kumimoji="1" lang="ko-KR" altLang="en-US" sz="450" dirty="0">
                  <a:solidFill>
                    <a:schemeClr val="bg1"/>
                  </a:solidFill>
                </a:rPr>
                <a:t>누적 진단 결과와 학습량을 종합 분석한 그래프입니다</a:t>
              </a:r>
              <a:r>
                <a:rPr kumimoji="1" lang="en-US" altLang="ko-KR" sz="450" dirty="0">
                  <a:solidFill>
                    <a:schemeClr val="bg1"/>
                  </a:solidFill>
                </a:rPr>
                <a:t>.</a:t>
              </a:r>
            </a:p>
          </p:txBody>
        </p:sp>
      </p:grpSp>
      <p:sp>
        <p:nvSpPr>
          <p:cNvPr id="651" name="사각형: 둥근 모서리 650">
            <a:extLst>
              <a:ext uri="{FF2B5EF4-FFF2-40B4-BE49-F238E27FC236}">
                <a16:creationId xmlns:a16="http://schemas.microsoft.com/office/drawing/2014/main" id="{0DEADF7A-F69E-3A01-26BA-8518FFB087E6}"/>
              </a:ext>
            </a:extLst>
          </p:cNvPr>
          <p:cNvSpPr/>
          <p:nvPr/>
        </p:nvSpPr>
        <p:spPr>
          <a:xfrm>
            <a:off x="-7305236" y="5901069"/>
            <a:ext cx="128540" cy="585788"/>
          </a:xfrm>
          <a:prstGeom prst="roundRect">
            <a:avLst/>
          </a:prstGeom>
          <a:solidFill>
            <a:srgbClr val="D9D9D9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52" name="타원 651">
            <a:extLst>
              <a:ext uri="{FF2B5EF4-FFF2-40B4-BE49-F238E27FC236}">
                <a16:creationId xmlns:a16="http://schemas.microsoft.com/office/drawing/2014/main" id="{148DD4DE-B3C8-7718-B5C2-FC822AA84FDD}"/>
              </a:ext>
            </a:extLst>
          </p:cNvPr>
          <p:cNvSpPr/>
          <p:nvPr/>
        </p:nvSpPr>
        <p:spPr>
          <a:xfrm>
            <a:off x="-7161533" y="5923751"/>
            <a:ext cx="76200" cy="89815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53" name="사각형: 둥근 모서리 652">
            <a:extLst>
              <a:ext uri="{FF2B5EF4-FFF2-40B4-BE49-F238E27FC236}">
                <a16:creationId xmlns:a16="http://schemas.microsoft.com/office/drawing/2014/main" id="{DBB07DE6-7D09-5C3B-BC54-04FB30A4DD1E}"/>
              </a:ext>
            </a:extLst>
          </p:cNvPr>
          <p:cNvSpPr/>
          <p:nvPr/>
        </p:nvSpPr>
        <p:spPr>
          <a:xfrm>
            <a:off x="-6244210" y="6160625"/>
            <a:ext cx="148247" cy="326232"/>
          </a:xfrm>
          <a:prstGeom prst="roundRect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54" name="타원 653">
            <a:extLst>
              <a:ext uri="{FF2B5EF4-FFF2-40B4-BE49-F238E27FC236}">
                <a16:creationId xmlns:a16="http://schemas.microsoft.com/office/drawing/2014/main" id="{CB7BA128-EA36-F774-5FD0-C4571B1220E9}"/>
              </a:ext>
            </a:extLst>
          </p:cNvPr>
          <p:cNvSpPr/>
          <p:nvPr/>
        </p:nvSpPr>
        <p:spPr>
          <a:xfrm>
            <a:off x="-6306533" y="6149055"/>
            <a:ext cx="76200" cy="89815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56" name="타원 655">
            <a:extLst>
              <a:ext uri="{FF2B5EF4-FFF2-40B4-BE49-F238E27FC236}">
                <a16:creationId xmlns:a16="http://schemas.microsoft.com/office/drawing/2014/main" id="{20A1CC1F-9E38-AA66-01EC-10A54510CED5}"/>
              </a:ext>
            </a:extLst>
          </p:cNvPr>
          <p:cNvSpPr/>
          <p:nvPr/>
        </p:nvSpPr>
        <p:spPr>
          <a:xfrm>
            <a:off x="-4521950" y="3030921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657" name="타원 656">
            <a:extLst>
              <a:ext uri="{FF2B5EF4-FFF2-40B4-BE49-F238E27FC236}">
                <a16:creationId xmlns:a16="http://schemas.microsoft.com/office/drawing/2014/main" id="{BA5D6FD0-8F33-8362-51AB-5C767F1CAB6C}"/>
              </a:ext>
            </a:extLst>
          </p:cNvPr>
          <p:cNvSpPr/>
          <p:nvPr/>
        </p:nvSpPr>
        <p:spPr>
          <a:xfrm>
            <a:off x="-3755085" y="2848971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658" name="타원 657">
            <a:extLst>
              <a:ext uri="{FF2B5EF4-FFF2-40B4-BE49-F238E27FC236}">
                <a16:creationId xmlns:a16="http://schemas.microsoft.com/office/drawing/2014/main" id="{D4FF1F37-EACB-AF95-0DEF-002FF220B900}"/>
              </a:ext>
            </a:extLst>
          </p:cNvPr>
          <p:cNvSpPr/>
          <p:nvPr/>
        </p:nvSpPr>
        <p:spPr>
          <a:xfrm>
            <a:off x="-2902495" y="2472816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659" name="타원 658">
            <a:extLst>
              <a:ext uri="{FF2B5EF4-FFF2-40B4-BE49-F238E27FC236}">
                <a16:creationId xmlns:a16="http://schemas.microsoft.com/office/drawing/2014/main" id="{A65D0404-90E6-4114-0577-6E55098FB2DC}"/>
              </a:ext>
            </a:extLst>
          </p:cNvPr>
          <p:cNvSpPr/>
          <p:nvPr/>
        </p:nvSpPr>
        <p:spPr>
          <a:xfrm>
            <a:off x="-2057544" y="2382224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660" name="타원 659">
            <a:extLst>
              <a:ext uri="{FF2B5EF4-FFF2-40B4-BE49-F238E27FC236}">
                <a16:creationId xmlns:a16="http://schemas.microsoft.com/office/drawing/2014/main" id="{302AF18A-2AAB-1AD1-D556-8CF1E3FF6519}"/>
              </a:ext>
            </a:extLst>
          </p:cNvPr>
          <p:cNvSpPr/>
          <p:nvPr/>
        </p:nvSpPr>
        <p:spPr>
          <a:xfrm>
            <a:off x="-4512612" y="3203653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661" name="타원 660">
            <a:extLst>
              <a:ext uri="{FF2B5EF4-FFF2-40B4-BE49-F238E27FC236}">
                <a16:creationId xmlns:a16="http://schemas.microsoft.com/office/drawing/2014/main" id="{16C7FF11-E0B3-E47F-79FA-21083C1C0969}"/>
              </a:ext>
            </a:extLst>
          </p:cNvPr>
          <p:cNvSpPr/>
          <p:nvPr/>
        </p:nvSpPr>
        <p:spPr>
          <a:xfrm>
            <a:off x="-3741087" y="3019858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662" name="타원 661">
            <a:extLst>
              <a:ext uri="{FF2B5EF4-FFF2-40B4-BE49-F238E27FC236}">
                <a16:creationId xmlns:a16="http://schemas.microsoft.com/office/drawing/2014/main" id="{1D04E586-BDB5-7C99-198E-425478BEC9D4}"/>
              </a:ext>
            </a:extLst>
          </p:cNvPr>
          <p:cNvSpPr/>
          <p:nvPr/>
        </p:nvSpPr>
        <p:spPr>
          <a:xfrm>
            <a:off x="-2888600" y="2650923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663" name="타원 662">
            <a:extLst>
              <a:ext uri="{FF2B5EF4-FFF2-40B4-BE49-F238E27FC236}">
                <a16:creationId xmlns:a16="http://schemas.microsoft.com/office/drawing/2014/main" id="{864761B8-2D1D-4D5F-4404-7AB8869B9CA6}"/>
              </a:ext>
            </a:extLst>
          </p:cNvPr>
          <p:cNvSpPr/>
          <p:nvPr/>
        </p:nvSpPr>
        <p:spPr>
          <a:xfrm>
            <a:off x="-1240775" y="2537045"/>
            <a:ext cx="70030" cy="70030"/>
          </a:xfrm>
          <a:prstGeom prst="ellipse">
            <a:avLst/>
          </a:prstGeom>
          <a:solidFill>
            <a:schemeClr val="bg1"/>
          </a:solidFill>
          <a:ln w="63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dirty="0"/>
          </a:p>
        </p:txBody>
      </p:sp>
      <p:sp>
        <p:nvSpPr>
          <p:cNvPr id="664" name="직사각형 663">
            <a:extLst>
              <a:ext uri="{FF2B5EF4-FFF2-40B4-BE49-F238E27FC236}">
                <a16:creationId xmlns:a16="http://schemas.microsoft.com/office/drawing/2014/main" id="{1BFDD055-1355-403A-BD53-84E26F9FFE47}"/>
              </a:ext>
            </a:extLst>
          </p:cNvPr>
          <p:cNvSpPr/>
          <p:nvPr/>
        </p:nvSpPr>
        <p:spPr>
          <a:xfrm>
            <a:off x="-8725022" y="1506064"/>
            <a:ext cx="8533778" cy="5351936"/>
          </a:xfrm>
          <a:prstGeom prst="rect">
            <a:avLst/>
          </a:prstGeom>
          <a:solidFill>
            <a:schemeClr val="bg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en-US" dirty="0"/>
              <a:t>15</a:t>
            </a:r>
            <a:endParaRPr kumimoji="1" lang="x-none" altLang="en-US" dirty="0"/>
          </a:p>
        </p:txBody>
      </p:sp>
      <p:sp>
        <p:nvSpPr>
          <p:cNvPr id="665" name="TextBox 664">
            <a:extLst>
              <a:ext uri="{FF2B5EF4-FFF2-40B4-BE49-F238E27FC236}">
                <a16:creationId xmlns:a16="http://schemas.microsoft.com/office/drawing/2014/main" id="{3AA2FD79-3547-C338-6094-F5F51BFACE1F}"/>
              </a:ext>
            </a:extLst>
          </p:cNvPr>
          <p:cNvSpPr txBox="1"/>
          <p:nvPr/>
        </p:nvSpPr>
        <p:spPr>
          <a:xfrm>
            <a:off x="-6547193" y="3673453"/>
            <a:ext cx="4387741" cy="2732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900" b="1" dirty="0">
                <a:solidFill>
                  <a:prstClr val="black"/>
                </a:solidFill>
              </a:rPr>
              <a:t>초등학교 </a:t>
            </a:r>
            <a:r>
              <a:rPr lang="en-US" altLang="ko-KR" sz="900" b="1" dirty="0">
                <a:solidFill>
                  <a:prstClr val="black"/>
                </a:solidFill>
              </a:rPr>
              <a:t>1/2/3</a:t>
            </a:r>
            <a:r>
              <a:rPr lang="ko-KR" altLang="en-US" sz="900" b="1" dirty="0">
                <a:solidFill>
                  <a:prstClr val="black"/>
                </a:solidFill>
              </a:rPr>
              <a:t>학년으로 개설한 과목은 종합 리포트 서비스를 제공하지 않습니다</a:t>
            </a:r>
            <a:endParaRPr lang="en-US" altLang="ko-KR" sz="900" b="1" dirty="0">
              <a:solidFill>
                <a:prstClr val="black"/>
              </a:solidFill>
            </a:endParaRPr>
          </a:p>
        </p:txBody>
      </p:sp>
      <p:sp>
        <p:nvSpPr>
          <p:cNvPr id="666" name="Circle">
            <a:extLst>
              <a:ext uri="{FF2B5EF4-FFF2-40B4-BE49-F238E27FC236}">
                <a16:creationId xmlns:a16="http://schemas.microsoft.com/office/drawing/2014/main" id="{DC6010A3-E62A-C854-4ABE-208D0DA3860A}"/>
              </a:ext>
            </a:extLst>
          </p:cNvPr>
          <p:cNvSpPr/>
          <p:nvPr/>
        </p:nvSpPr>
        <p:spPr>
          <a:xfrm>
            <a:off x="-6531035" y="3608915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</a:t>
            </a:r>
            <a:endParaRPr sz="700" dirty="0">
              <a:solidFill>
                <a:schemeClr val="bg1"/>
              </a:solidFill>
            </a:endParaRPr>
          </a:p>
        </p:txBody>
      </p:sp>
      <p:graphicFrame>
        <p:nvGraphicFramePr>
          <p:cNvPr id="667" name="Google Shape;548;p12">
            <a:extLst>
              <a:ext uri="{FF2B5EF4-FFF2-40B4-BE49-F238E27FC236}">
                <a16:creationId xmlns:a16="http://schemas.microsoft.com/office/drawing/2014/main" id="{28308E96-7FF2-F0D9-9891-08AE7B1EDDA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827522"/>
              </p:ext>
            </p:extLst>
          </p:nvPr>
        </p:nvGraphicFramePr>
        <p:xfrm>
          <a:off x="12192000" y="0"/>
          <a:ext cx="1887100" cy="95856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3.2.0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리포트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SMS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발송 버튼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화면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UI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현행화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11245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3.3.0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&lt;3&gt;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리포트 공유하기 </a:t>
                      </a:r>
                      <a:r>
                        <a:rPr kumimoji="1" lang="ko-KR" altLang="en-US" sz="600" dirty="0" err="1">
                          <a:solidFill>
                            <a:schemeClr val="tx1"/>
                          </a:solidFill>
                        </a:rPr>
                        <a:t>얼럿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 정의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410552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3.3.1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&lt;3&gt;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리포트 공유하기 </a:t>
                      </a:r>
                      <a:r>
                        <a:rPr kumimoji="1" lang="ko-KR" altLang="en-US" sz="600" dirty="0" err="1">
                          <a:solidFill>
                            <a:schemeClr val="tx1"/>
                          </a:solidFill>
                        </a:rPr>
                        <a:t>얼럿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 문구 수정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피드백 반영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88098435"/>
                  </a:ext>
                </a:extLst>
              </a:tr>
            </a:tbl>
          </a:graphicData>
        </a:graphic>
      </p:graphicFrame>
      <p:sp>
        <p:nvSpPr>
          <p:cNvPr id="2" name="Circle">
            <a:extLst>
              <a:ext uri="{FF2B5EF4-FFF2-40B4-BE49-F238E27FC236}">
                <a16:creationId xmlns:a16="http://schemas.microsoft.com/office/drawing/2014/main" id="{6299B1A2-12B9-AA8A-DE4E-AFA2B21EB3A7}"/>
              </a:ext>
            </a:extLst>
          </p:cNvPr>
          <p:cNvSpPr/>
          <p:nvPr/>
        </p:nvSpPr>
        <p:spPr>
          <a:xfrm>
            <a:off x="7597857" y="1175585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3</a:t>
            </a:r>
            <a:endParaRPr sz="7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7997475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3" name="표 92">
            <a:extLst>
              <a:ext uri="{FF2B5EF4-FFF2-40B4-BE49-F238E27FC236}">
                <a16:creationId xmlns:a16="http://schemas.microsoft.com/office/drawing/2014/main" id="{E30FF292-3C44-FE68-4470-83852401A6CC}"/>
              </a:ext>
            </a:extLst>
          </p:cNvPr>
          <p:cNvGraphicFramePr>
            <a:graphicFrameLocks noGrp="1"/>
          </p:cNvGraphicFramePr>
          <p:nvPr/>
        </p:nvGraphicFramePr>
        <p:xfrm>
          <a:off x="9042400" y="111727"/>
          <a:ext cx="3064806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2905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 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STU-AIR-001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학생</a:t>
                      </a:r>
                      <a:r>
                        <a:rPr lang="en-US" altLang="ko-KR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</a:t>
                      </a:r>
                      <a:r>
                        <a:rPr lang="ko-KR" altLang="en-US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ko-KR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</a:t>
                      </a:r>
                      <a:r>
                        <a:rPr lang="ko-KR" altLang="en-US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  <a:r>
                        <a:rPr lang="en-US" altLang="ko-KR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종합리포트</a:t>
                      </a:r>
                      <a:r>
                        <a:rPr lang="en-US" altLang="ko-KR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(1/2)_</a:t>
                      </a:r>
                      <a:r>
                        <a:rPr lang="ko-KR" altLang="en-US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데이터 없음</a:t>
                      </a:r>
                      <a:endParaRPr lang="ko-KR" altLang="en-US" b="0" spc="0" baseline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3" name="TextBox 2">
            <a:extLst>
              <a:ext uri="{FF2B5EF4-FFF2-40B4-BE49-F238E27FC236}">
                <a16:creationId xmlns:a16="http://schemas.microsoft.com/office/drawing/2014/main" id="{36359797-5F7C-D699-40A2-F8FCD2023020}"/>
              </a:ext>
            </a:extLst>
          </p:cNvPr>
          <p:cNvSpPr txBox="1"/>
          <p:nvPr/>
        </p:nvSpPr>
        <p:spPr>
          <a:xfrm>
            <a:off x="313249" y="935431"/>
            <a:ext cx="755015" cy="1692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100" b="1"/>
              <a:t>종합 리포트</a:t>
            </a:r>
            <a:endParaRPr lang="en-US" altLang="ko-KR" sz="1050" b="1"/>
          </a:p>
        </p:txBody>
      </p:sp>
      <p:grpSp>
        <p:nvGrpSpPr>
          <p:cNvPr id="49" name="그룹 48">
            <a:extLst>
              <a:ext uri="{FF2B5EF4-FFF2-40B4-BE49-F238E27FC236}">
                <a16:creationId xmlns:a16="http://schemas.microsoft.com/office/drawing/2014/main" id="{3EDFB5CA-4858-1887-5FC5-7AE299D6FC22}"/>
              </a:ext>
            </a:extLst>
          </p:cNvPr>
          <p:cNvGrpSpPr/>
          <p:nvPr/>
        </p:nvGrpSpPr>
        <p:grpSpPr>
          <a:xfrm>
            <a:off x="116953" y="6645483"/>
            <a:ext cx="8853510" cy="1371035"/>
            <a:chOff x="82728" y="5647173"/>
            <a:chExt cx="8853510" cy="1409908"/>
          </a:xfrm>
        </p:grpSpPr>
        <p:sp>
          <p:nvSpPr>
            <p:cNvPr id="50" name="직사각형 49">
              <a:extLst>
                <a:ext uri="{FF2B5EF4-FFF2-40B4-BE49-F238E27FC236}">
                  <a16:creationId xmlns:a16="http://schemas.microsoft.com/office/drawing/2014/main" id="{69275A18-79D6-58E6-FB53-BE7C499EA9D7}"/>
                </a:ext>
              </a:extLst>
            </p:cNvPr>
            <p:cNvSpPr/>
            <p:nvPr/>
          </p:nvSpPr>
          <p:spPr>
            <a:xfrm>
              <a:off x="82728" y="5647173"/>
              <a:ext cx="8790137" cy="137406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51" name="Cutout">
              <a:extLst>
                <a:ext uri="{FF2B5EF4-FFF2-40B4-BE49-F238E27FC236}">
                  <a16:creationId xmlns:a16="http://schemas.microsoft.com/office/drawing/2014/main" id="{82A2BDA9-D5C9-6FB8-A1C1-A26E3F542C32}"/>
                </a:ext>
              </a:extLst>
            </p:cNvPr>
            <p:cNvGrpSpPr/>
            <p:nvPr/>
          </p:nvGrpSpPr>
          <p:grpSpPr>
            <a:xfrm rot="5400000">
              <a:off x="4374248" y="2495090"/>
              <a:ext cx="277010" cy="8846971"/>
              <a:chOff x="6707442" y="1584325"/>
              <a:chExt cx="239722" cy="933450"/>
            </a:xfrm>
            <a:solidFill>
              <a:srgbClr val="FFFFFF"/>
            </a:solidFill>
          </p:grpSpPr>
          <p:sp>
            <p:nvSpPr>
              <p:cNvPr id="52" name="Fill">
                <a:extLst>
                  <a:ext uri="{FF2B5EF4-FFF2-40B4-BE49-F238E27FC236}">
                    <a16:creationId xmlns:a16="http://schemas.microsoft.com/office/drawing/2014/main" id="{FB4DF092-9A75-AC46-9892-5AF44BC223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7451" y="1584325"/>
                <a:ext cx="239713" cy="933450"/>
              </a:xfrm>
              <a:custGeom>
                <a:avLst/>
                <a:gdLst>
                  <a:gd name="T0" fmla="*/ 74 w 151"/>
                  <a:gd name="T1" fmla="*/ 588 h 588"/>
                  <a:gd name="T2" fmla="*/ 151 w 151"/>
                  <a:gd name="T3" fmla="*/ 518 h 588"/>
                  <a:gd name="T4" fmla="*/ 74 w 151"/>
                  <a:gd name="T5" fmla="*/ 441 h 588"/>
                  <a:gd name="T6" fmla="*/ 151 w 151"/>
                  <a:gd name="T7" fmla="*/ 375 h 588"/>
                  <a:gd name="T8" fmla="*/ 74 w 151"/>
                  <a:gd name="T9" fmla="*/ 294 h 588"/>
                  <a:gd name="T10" fmla="*/ 151 w 151"/>
                  <a:gd name="T11" fmla="*/ 231 h 588"/>
                  <a:gd name="T12" fmla="*/ 74 w 151"/>
                  <a:gd name="T13" fmla="*/ 147 h 588"/>
                  <a:gd name="T14" fmla="*/ 151 w 151"/>
                  <a:gd name="T15" fmla="*/ 88 h 588"/>
                  <a:gd name="T16" fmla="*/ 74 w 151"/>
                  <a:gd name="T17" fmla="*/ 0 h 588"/>
                  <a:gd name="T18" fmla="*/ 0 w 151"/>
                  <a:gd name="T19" fmla="*/ 0 h 588"/>
                  <a:gd name="T20" fmla="*/ 78 w 151"/>
                  <a:gd name="T21" fmla="*/ 88 h 588"/>
                  <a:gd name="T22" fmla="*/ 0 w 151"/>
                  <a:gd name="T23" fmla="*/ 147 h 588"/>
                  <a:gd name="T24" fmla="*/ 78 w 151"/>
                  <a:gd name="T25" fmla="*/ 231 h 588"/>
                  <a:gd name="T26" fmla="*/ 0 w 151"/>
                  <a:gd name="T27" fmla="*/ 294 h 588"/>
                  <a:gd name="T28" fmla="*/ 78 w 151"/>
                  <a:gd name="T29" fmla="*/ 375 h 588"/>
                  <a:gd name="T30" fmla="*/ 0 w 151"/>
                  <a:gd name="T31" fmla="*/ 441 h 588"/>
                  <a:gd name="T32" fmla="*/ 78 w 151"/>
                  <a:gd name="T33" fmla="*/ 518 h 588"/>
                  <a:gd name="T34" fmla="*/ 0 w 151"/>
                  <a:gd name="T35" fmla="*/ 588 h 588"/>
                  <a:gd name="T36" fmla="*/ 74 w 151"/>
                  <a:gd name="T3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1" h="588">
                    <a:moveTo>
                      <a:pt x="74" y="588"/>
                    </a:moveTo>
                    <a:lnTo>
                      <a:pt x="151" y="518"/>
                    </a:lnTo>
                    <a:lnTo>
                      <a:pt x="74" y="441"/>
                    </a:lnTo>
                    <a:lnTo>
                      <a:pt x="151" y="375"/>
                    </a:lnTo>
                    <a:lnTo>
                      <a:pt x="74" y="294"/>
                    </a:lnTo>
                    <a:lnTo>
                      <a:pt x="151" y="231"/>
                    </a:lnTo>
                    <a:lnTo>
                      <a:pt x="74" y="147"/>
                    </a:lnTo>
                    <a:lnTo>
                      <a:pt x="151" y="88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78" y="88"/>
                    </a:lnTo>
                    <a:lnTo>
                      <a:pt x="0" y="147"/>
                    </a:lnTo>
                    <a:lnTo>
                      <a:pt x="78" y="231"/>
                    </a:lnTo>
                    <a:lnTo>
                      <a:pt x="0" y="294"/>
                    </a:lnTo>
                    <a:lnTo>
                      <a:pt x="78" y="375"/>
                    </a:lnTo>
                    <a:lnTo>
                      <a:pt x="0" y="441"/>
                    </a:lnTo>
                    <a:lnTo>
                      <a:pt x="78" y="518"/>
                    </a:lnTo>
                    <a:lnTo>
                      <a:pt x="0" y="588"/>
                    </a:lnTo>
                    <a:lnTo>
                      <a:pt x="74" y="588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3" name="Border">
                <a:extLst>
                  <a:ext uri="{FF2B5EF4-FFF2-40B4-BE49-F238E27FC236}">
                    <a16:creationId xmlns:a16="http://schemas.microsoft.com/office/drawing/2014/main" id="{E9126F9A-8475-692D-E9BE-AA60907326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07442" y="1584325"/>
                <a:ext cx="239713" cy="933450"/>
              </a:xfrm>
              <a:custGeom>
                <a:avLst/>
                <a:gdLst>
                  <a:gd name="T0" fmla="*/ 0 w 909"/>
                  <a:gd name="T1" fmla="*/ 0 h 3585"/>
                  <a:gd name="T2" fmla="*/ 467 w 909"/>
                  <a:gd name="T3" fmla="*/ 535 h 3585"/>
                  <a:gd name="T4" fmla="*/ 0 w 909"/>
                  <a:gd name="T5" fmla="*/ 896 h 3585"/>
                  <a:gd name="T6" fmla="*/ 467 w 909"/>
                  <a:gd name="T7" fmla="*/ 1409 h 3585"/>
                  <a:gd name="T8" fmla="*/ 0 w 909"/>
                  <a:gd name="T9" fmla="*/ 1793 h 3585"/>
                  <a:gd name="T10" fmla="*/ 467 w 909"/>
                  <a:gd name="T11" fmla="*/ 2284 h 3585"/>
                  <a:gd name="T12" fmla="*/ 0 w 909"/>
                  <a:gd name="T13" fmla="*/ 2689 h 3585"/>
                  <a:gd name="T14" fmla="*/ 467 w 909"/>
                  <a:gd name="T15" fmla="*/ 3158 h 3585"/>
                  <a:gd name="T16" fmla="*/ 0 w 909"/>
                  <a:gd name="T17" fmla="*/ 3585 h 3585"/>
                  <a:gd name="T18" fmla="*/ 442 w 909"/>
                  <a:gd name="T19" fmla="*/ 3585 h 3585"/>
                  <a:gd name="T20" fmla="*/ 909 w 909"/>
                  <a:gd name="T21" fmla="*/ 3158 h 3585"/>
                  <a:gd name="T22" fmla="*/ 442 w 909"/>
                  <a:gd name="T23" fmla="*/ 2689 h 3585"/>
                  <a:gd name="T24" fmla="*/ 909 w 909"/>
                  <a:gd name="T25" fmla="*/ 2284 h 3585"/>
                  <a:gd name="T26" fmla="*/ 442 w 909"/>
                  <a:gd name="T27" fmla="*/ 1793 h 3585"/>
                  <a:gd name="T28" fmla="*/ 909 w 909"/>
                  <a:gd name="T29" fmla="*/ 1409 h 3585"/>
                  <a:gd name="T30" fmla="*/ 442 w 909"/>
                  <a:gd name="T31" fmla="*/ 896 h 3585"/>
                  <a:gd name="T32" fmla="*/ 909 w 909"/>
                  <a:gd name="T33" fmla="*/ 535 h 3585"/>
                  <a:gd name="T34" fmla="*/ 442 w 909"/>
                  <a:gd name="T35" fmla="*/ 0 h 3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9" h="3585">
                    <a:moveTo>
                      <a:pt x="0" y="0"/>
                    </a:moveTo>
                    <a:lnTo>
                      <a:pt x="467" y="535"/>
                    </a:lnTo>
                    <a:lnTo>
                      <a:pt x="0" y="896"/>
                    </a:lnTo>
                    <a:lnTo>
                      <a:pt x="467" y="1409"/>
                    </a:lnTo>
                    <a:lnTo>
                      <a:pt x="0" y="1793"/>
                    </a:lnTo>
                    <a:lnTo>
                      <a:pt x="467" y="2284"/>
                    </a:lnTo>
                    <a:lnTo>
                      <a:pt x="0" y="2689"/>
                    </a:lnTo>
                    <a:lnTo>
                      <a:pt x="467" y="3158"/>
                    </a:lnTo>
                    <a:lnTo>
                      <a:pt x="0" y="3585"/>
                    </a:lnTo>
                    <a:moveTo>
                      <a:pt x="442" y="3585"/>
                    </a:moveTo>
                    <a:lnTo>
                      <a:pt x="909" y="3158"/>
                    </a:lnTo>
                    <a:lnTo>
                      <a:pt x="442" y="2689"/>
                    </a:lnTo>
                    <a:lnTo>
                      <a:pt x="909" y="2284"/>
                    </a:lnTo>
                    <a:lnTo>
                      <a:pt x="442" y="1793"/>
                    </a:lnTo>
                    <a:lnTo>
                      <a:pt x="909" y="1409"/>
                    </a:lnTo>
                    <a:lnTo>
                      <a:pt x="442" y="896"/>
                    </a:lnTo>
                    <a:lnTo>
                      <a:pt x="909" y="535"/>
                    </a:lnTo>
                    <a:lnTo>
                      <a:pt x="442" y="0"/>
                    </a:lnTo>
                  </a:path>
                </a:pathLst>
              </a:custGeom>
              <a:noFill/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sp>
        <p:nvSpPr>
          <p:cNvPr id="478" name="모서리가 둥근 직사각형 268">
            <a:extLst>
              <a:ext uri="{FF2B5EF4-FFF2-40B4-BE49-F238E27FC236}">
                <a16:creationId xmlns:a16="http://schemas.microsoft.com/office/drawing/2014/main" id="{288E14CE-6841-9A48-88BA-36682C642ED3}"/>
              </a:ext>
            </a:extLst>
          </p:cNvPr>
          <p:cNvSpPr/>
          <p:nvPr/>
        </p:nvSpPr>
        <p:spPr>
          <a:xfrm>
            <a:off x="5318854" y="1282310"/>
            <a:ext cx="3410922" cy="1744158"/>
          </a:xfrm>
          <a:prstGeom prst="roundRect">
            <a:avLst>
              <a:gd name="adj" fmla="val 1663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79" name="모서리가 둥근 직사각형 268">
            <a:extLst>
              <a:ext uri="{FF2B5EF4-FFF2-40B4-BE49-F238E27FC236}">
                <a16:creationId xmlns:a16="http://schemas.microsoft.com/office/drawing/2014/main" id="{2D51A426-30FB-4D64-DC58-FEA04DD94818}"/>
              </a:ext>
            </a:extLst>
          </p:cNvPr>
          <p:cNvSpPr/>
          <p:nvPr/>
        </p:nvSpPr>
        <p:spPr>
          <a:xfrm>
            <a:off x="340287" y="1278025"/>
            <a:ext cx="4922309" cy="1759463"/>
          </a:xfrm>
          <a:prstGeom prst="roundRect">
            <a:avLst>
              <a:gd name="adj" fmla="val 1663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aphicFrame>
        <p:nvGraphicFramePr>
          <p:cNvPr id="480" name="표 752">
            <a:extLst>
              <a:ext uri="{FF2B5EF4-FFF2-40B4-BE49-F238E27FC236}">
                <a16:creationId xmlns:a16="http://schemas.microsoft.com/office/drawing/2014/main" id="{FD704E92-4382-5352-B779-3ADE643773B5}"/>
              </a:ext>
            </a:extLst>
          </p:cNvPr>
          <p:cNvGraphicFramePr>
            <a:graphicFrameLocks noGrp="1"/>
          </p:cNvGraphicFramePr>
          <p:nvPr/>
        </p:nvGraphicFramePr>
        <p:xfrm>
          <a:off x="735030" y="1639996"/>
          <a:ext cx="4430265" cy="11627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86053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886053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886053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886053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886053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</a:tblGrid>
              <a:tr h="232559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232559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232559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232559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  <a:tr h="232559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37541461"/>
                  </a:ext>
                </a:extLst>
              </a:tr>
            </a:tbl>
          </a:graphicData>
        </a:graphic>
      </p:graphicFrame>
      <p:sp>
        <p:nvSpPr>
          <p:cNvPr id="481" name="TextBox 480">
            <a:extLst>
              <a:ext uri="{FF2B5EF4-FFF2-40B4-BE49-F238E27FC236}">
                <a16:creationId xmlns:a16="http://schemas.microsoft.com/office/drawing/2014/main" id="{07F1FB30-E0C1-9838-65DF-B4F8C56B89E8}"/>
              </a:ext>
            </a:extLst>
          </p:cNvPr>
          <p:cNvSpPr txBox="1"/>
          <p:nvPr/>
        </p:nvSpPr>
        <p:spPr>
          <a:xfrm>
            <a:off x="5401987" y="1359358"/>
            <a:ext cx="93134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>
                <a:solidFill>
                  <a:prstClr val="black"/>
                </a:solidFill>
              </a:rPr>
              <a:t>나의 강점 과목 분석</a:t>
            </a:r>
            <a:endParaRPr kumimoji="1" lang="x-none" altLang="en-US" sz="800" b="1">
              <a:solidFill>
                <a:prstClr val="black"/>
              </a:solidFill>
            </a:endParaRPr>
          </a:p>
        </p:txBody>
      </p:sp>
      <p:grpSp>
        <p:nvGrpSpPr>
          <p:cNvPr id="482" name="그룹 481">
            <a:extLst>
              <a:ext uri="{FF2B5EF4-FFF2-40B4-BE49-F238E27FC236}">
                <a16:creationId xmlns:a16="http://schemas.microsoft.com/office/drawing/2014/main" id="{77897E84-A06F-2858-1421-B6BFFBA84FD6}"/>
              </a:ext>
            </a:extLst>
          </p:cNvPr>
          <p:cNvGrpSpPr/>
          <p:nvPr/>
        </p:nvGrpSpPr>
        <p:grpSpPr>
          <a:xfrm>
            <a:off x="5435762" y="1599408"/>
            <a:ext cx="1531879" cy="1319151"/>
            <a:chOff x="4425798" y="1915641"/>
            <a:chExt cx="993425" cy="855469"/>
          </a:xfrm>
        </p:grpSpPr>
        <p:sp>
          <p:nvSpPr>
            <p:cNvPr id="483" name="TextBox 53">
              <a:extLst>
                <a:ext uri="{FF2B5EF4-FFF2-40B4-BE49-F238E27FC236}">
                  <a16:creationId xmlns:a16="http://schemas.microsoft.com/office/drawing/2014/main" id="{681EF791-9257-3DD0-43BF-94E346340B6A}"/>
                </a:ext>
              </a:extLst>
            </p:cNvPr>
            <p:cNvSpPr txBox="1"/>
            <p:nvPr/>
          </p:nvSpPr>
          <p:spPr>
            <a:xfrm>
              <a:off x="4802675" y="1915641"/>
              <a:ext cx="179536" cy="10772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700" b="1"/>
                <a:t>국어</a:t>
              </a:r>
              <a:endParaRPr lang="en-US" altLang="ko-KR" sz="700" b="1"/>
            </a:p>
          </p:txBody>
        </p:sp>
        <p:sp>
          <p:nvSpPr>
            <p:cNvPr id="484" name="TextBox 53">
              <a:extLst>
                <a:ext uri="{FF2B5EF4-FFF2-40B4-BE49-F238E27FC236}">
                  <a16:creationId xmlns:a16="http://schemas.microsoft.com/office/drawing/2014/main" id="{4329D7D9-EE2C-0ABC-AC44-235ACD121042}"/>
                </a:ext>
              </a:extLst>
            </p:cNvPr>
            <p:cNvSpPr txBox="1"/>
            <p:nvPr/>
          </p:nvSpPr>
          <p:spPr>
            <a:xfrm>
              <a:off x="4425798" y="2196769"/>
              <a:ext cx="179536" cy="10772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700" b="1"/>
                <a:t>수학</a:t>
              </a:r>
              <a:endParaRPr lang="en-US" altLang="ko-KR" sz="700" b="1"/>
            </a:p>
          </p:txBody>
        </p:sp>
        <p:sp>
          <p:nvSpPr>
            <p:cNvPr id="485" name="TextBox 53">
              <a:extLst>
                <a:ext uri="{FF2B5EF4-FFF2-40B4-BE49-F238E27FC236}">
                  <a16:creationId xmlns:a16="http://schemas.microsoft.com/office/drawing/2014/main" id="{CD498740-7F00-8965-DBCD-F75EE2A7CEF0}"/>
                </a:ext>
              </a:extLst>
            </p:cNvPr>
            <p:cNvSpPr txBox="1"/>
            <p:nvPr/>
          </p:nvSpPr>
          <p:spPr>
            <a:xfrm>
              <a:off x="4526348" y="2663388"/>
              <a:ext cx="179536" cy="10772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700" b="1"/>
                <a:t>사회</a:t>
              </a:r>
              <a:endParaRPr lang="en-US" altLang="ko-KR" sz="700" b="1"/>
            </a:p>
          </p:txBody>
        </p:sp>
        <p:sp>
          <p:nvSpPr>
            <p:cNvPr id="486" name="TextBox 53">
              <a:extLst>
                <a:ext uri="{FF2B5EF4-FFF2-40B4-BE49-F238E27FC236}">
                  <a16:creationId xmlns:a16="http://schemas.microsoft.com/office/drawing/2014/main" id="{47847324-3520-5EA2-58F1-062178429D96}"/>
                </a:ext>
              </a:extLst>
            </p:cNvPr>
            <p:cNvSpPr txBox="1"/>
            <p:nvPr/>
          </p:nvSpPr>
          <p:spPr>
            <a:xfrm>
              <a:off x="5080343" y="2663388"/>
              <a:ext cx="179536" cy="10772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700" b="1"/>
                <a:t>과학</a:t>
              </a:r>
              <a:endParaRPr lang="en-US" altLang="ko-KR" sz="700" b="1"/>
            </a:p>
          </p:txBody>
        </p:sp>
        <p:sp>
          <p:nvSpPr>
            <p:cNvPr id="487" name="TextBox 53">
              <a:extLst>
                <a:ext uri="{FF2B5EF4-FFF2-40B4-BE49-F238E27FC236}">
                  <a16:creationId xmlns:a16="http://schemas.microsoft.com/office/drawing/2014/main" id="{506EB381-5F32-5445-E0FD-6EF095EECA27}"/>
                </a:ext>
              </a:extLst>
            </p:cNvPr>
            <p:cNvSpPr txBox="1"/>
            <p:nvPr/>
          </p:nvSpPr>
          <p:spPr>
            <a:xfrm>
              <a:off x="5239687" y="2196769"/>
              <a:ext cx="179536" cy="10772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700" b="1"/>
                <a:t>영어</a:t>
              </a:r>
              <a:endParaRPr lang="en-US" altLang="ko-KR" sz="700" b="1"/>
            </a:p>
          </p:txBody>
        </p:sp>
        <p:grpSp>
          <p:nvGrpSpPr>
            <p:cNvPr id="488" name="그룹 487">
              <a:extLst>
                <a:ext uri="{FF2B5EF4-FFF2-40B4-BE49-F238E27FC236}">
                  <a16:creationId xmlns:a16="http://schemas.microsoft.com/office/drawing/2014/main" id="{53EF7910-C4AA-D4B9-8B94-2BADB8C7999B}"/>
                </a:ext>
              </a:extLst>
            </p:cNvPr>
            <p:cNvGrpSpPr/>
            <p:nvPr/>
          </p:nvGrpSpPr>
          <p:grpSpPr>
            <a:xfrm>
              <a:off x="4572056" y="2016524"/>
              <a:ext cx="640774" cy="611203"/>
              <a:chOff x="4572056" y="2017375"/>
              <a:chExt cx="807256" cy="770002"/>
            </a:xfrm>
          </p:grpSpPr>
          <p:sp>
            <p:nvSpPr>
              <p:cNvPr id="489" name="정오각형[R] 145">
                <a:extLst>
                  <a:ext uri="{FF2B5EF4-FFF2-40B4-BE49-F238E27FC236}">
                    <a16:creationId xmlns:a16="http://schemas.microsoft.com/office/drawing/2014/main" id="{EE996496-B8F0-9442-8375-985E5904E8DF}"/>
                  </a:ext>
                </a:extLst>
              </p:cNvPr>
              <p:cNvSpPr/>
              <p:nvPr/>
            </p:nvSpPr>
            <p:spPr>
              <a:xfrm>
                <a:off x="4572056" y="2017375"/>
                <a:ext cx="807256" cy="770002"/>
              </a:xfrm>
              <a:prstGeom prst="pentagon">
                <a:avLst/>
              </a:prstGeom>
              <a:noFill/>
              <a:ln w="635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ko-KR" altLang="en-US" sz="1100"/>
              </a:p>
            </p:txBody>
          </p:sp>
          <p:sp>
            <p:nvSpPr>
              <p:cNvPr id="490" name="정오각형[R] 181">
                <a:extLst>
                  <a:ext uri="{FF2B5EF4-FFF2-40B4-BE49-F238E27FC236}">
                    <a16:creationId xmlns:a16="http://schemas.microsoft.com/office/drawing/2014/main" id="{9BA25AA9-A634-142C-E0DB-D8A25CFECAA1}"/>
                  </a:ext>
                </a:extLst>
              </p:cNvPr>
              <p:cNvSpPr/>
              <p:nvPr/>
            </p:nvSpPr>
            <p:spPr>
              <a:xfrm>
                <a:off x="4619701" y="2062820"/>
                <a:ext cx="711967" cy="679111"/>
              </a:xfrm>
              <a:prstGeom prst="pentagon">
                <a:avLst/>
              </a:prstGeom>
              <a:noFill/>
              <a:ln w="635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ko-KR" altLang="en-US" sz="1100"/>
              </a:p>
            </p:txBody>
          </p:sp>
          <p:sp>
            <p:nvSpPr>
              <p:cNvPr id="491" name="정오각형[R] 182">
                <a:extLst>
                  <a:ext uri="{FF2B5EF4-FFF2-40B4-BE49-F238E27FC236}">
                    <a16:creationId xmlns:a16="http://schemas.microsoft.com/office/drawing/2014/main" id="{A0DB8E1E-F642-0776-6E99-2CFC356D2D31}"/>
                  </a:ext>
                </a:extLst>
              </p:cNvPr>
              <p:cNvSpPr/>
              <p:nvPr/>
            </p:nvSpPr>
            <p:spPr>
              <a:xfrm>
                <a:off x="4673947" y="2114563"/>
                <a:ext cx="603474" cy="575624"/>
              </a:xfrm>
              <a:prstGeom prst="pentagon">
                <a:avLst/>
              </a:prstGeom>
              <a:noFill/>
              <a:ln w="635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ko-KR" altLang="en-US" sz="1100"/>
              </a:p>
            </p:txBody>
          </p:sp>
          <p:sp>
            <p:nvSpPr>
              <p:cNvPr id="492" name="정오각형[R] 3">
                <a:extLst>
                  <a:ext uri="{FF2B5EF4-FFF2-40B4-BE49-F238E27FC236}">
                    <a16:creationId xmlns:a16="http://schemas.microsoft.com/office/drawing/2014/main" id="{FD194F07-3F4C-853C-7721-3D8D9FA143B7}"/>
                  </a:ext>
                </a:extLst>
              </p:cNvPr>
              <p:cNvSpPr/>
              <p:nvPr/>
            </p:nvSpPr>
            <p:spPr>
              <a:xfrm>
                <a:off x="4708480" y="2073128"/>
                <a:ext cx="558271" cy="625978"/>
              </a:xfrm>
              <a:custGeom>
                <a:avLst/>
                <a:gdLst>
                  <a:gd name="connsiteX0" fmla="*/ 2 w 1499607"/>
                  <a:gd name="connsiteY0" fmla="*/ 587300 h 1537575"/>
                  <a:gd name="connsiteX1" fmla="*/ 749804 w 1499607"/>
                  <a:gd name="connsiteY1" fmla="*/ 0 h 1537575"/>
                  <a:gd name="connsiteX2" fmla="*/ 1499605 w 1499607"/>
                  <a:gd name="connsiteY2" fmla="*/ 587300 h 1537575"/>
                  <a:gd name="connsiteX3" fmla="*/ 1213207 w 1499607"/>
                  <a:gd name="connsiteY3" fmla="*/ 1537571 h 1537575"/>
                  <a:gd name="connsiteX4" fmla="*/ 286400 w 1499607"/>
                  <a:gd name="connsiteY4" fmla="*/ 1537571 h 1537575"/>
                  <a:gd name="connsiteX5" fmla="*/ 2 w 1499607"/>
                  <a:gd name="connsiteY5" fmla="*/ 587300 h 1537575"/>
                  <a:gd name="connsiteX0" fmla="*/ 0 w 1276238"/>
                  <a:gd name="connsiteY0" fmla="*/ 754824 h 1537571"/>
                  <a:gd name="connsiteX1" fmla="*/ 526437 w 1276238"/>
                  <a:gd name="connsiteY1" fmla="*/ 0 h 1537571"/>
                  <a:gd name="connsiteX2" fmla="*/ 1276238 w 1276238"/>
                  <a:gd name="connsiteY2" fmla="*/ 587300 h 1537571"/>
                  <a:gd name="connsiteX3" fmla="*/ 989840 w 1276238"/>
                  <a:gd name="connsiteY3" fmla="*/ 1537571 h 1537571"/>
                  <a:gd name="connsiteX4" fmla="*/ 63033 w 1276238"/>
                  <a:gd name="connsiteY4" fmla="*/ 1537571 h 1537571"/>
                  <a:gd name="connsiteX5" fmla="*/ 0 w 1276238"/>
                  <a:gd name="connsiteY5" fmla="*/ 754824 h 1537571"/>
                  <a:gd name="connsiteX0" fmla="*/ 0 w 1276238"/>
                  <a:gd name="connsiteY0" fmla="*/ 915367 h 1698114"/>
                  <a:gd name="connsiteX1" fmla="*/ 491537 w 1276238"/>
                  <a:gd name="connsiteY1" fmla="*/ 0 h 1698114"/>
                  <a:gd name="connsiteX2" fmla="*/ 1276238 w 1276238"/>
                  <a:gd name="connsiteY2" fmla="*/ 747843 h 1698114"/>
                  <a:gd name="connsiteX3" fmla="*/ 989840 w 1276238"/>
                  <a:gd name="connsiteY3" fmla="*/ 1698114 h 1698114"/>
                  <a:gd name="connsiteX4" fmla="*/ 63033 w 1276238"/>
                  <a:gd name="connsiteY4" fmla="*/ 1698114 h 1698114"/>
                  <a:gd name="connsiteX5" fmla="*/ 0 w 1276238"/>
                  <a:gd name="connsiteY5" fmla="*/ 915367 h 1698114"/>
                  <a:gd name="connsiteX0" fmla="*/ 0 w 989840"/>
                  <a:gd name="connsiteY0" fmla="*/ 915367 h 1698114"/>
                  <a:gd name="connsiteX1" fmla="*/ 491537 w 989840"/>
                  <a:gd name="connsiteY1" fmla="*/ 0 h 1698114"/>
                  <a:gd name="connsiteX2" fmla="*/ 836489 w 989840"/>
                  <a:gd name="connsiteY2" fmla="*/ 894426 h 1698114"/>
                  <a:gd name="connsiteX3" fmla="*/ 989840 w 989840"/>
                  <a:gd name="connsiteY3" fmla="*/ 1698114 h 1698114"/>
                  <a:gd name="connsiteX4" fmla="*/ 63033 w 989840"/>
                  <a:gd name="connsiteY4" fmla="*/ 1698114 h 1698114"/>
                  <a:gd name="connsiteX5" fmla="*/ 0 w 989840"/>
                  <a:gd name="connsiteY5" fmla="*/ 915367 h 1698114"/>
                  <a:gd name="connsiteX0" fmla="*/ 76570 w 1066410"/>
                  <a:gd name="connsiteY0" fmla="*/ 915367 h 1879598"/>
                  <a:gd name="connsiteX1" fmla="*/ 568107 w 1066410"/>
                  <a:gd name="connsiteY1" fmla="*/ 0 h 1879598"/>
                  <a:gd name="connsiteX2" fmla="*/ 913059 w 1066410"/>
                  <a:gd name="connsiteY2" fmla="*/ 894426 h 1879598"/>
                  <a:gd name="connsiteX3" fmla="*/ 1066410 w 1066410"/>
                  <a:gd name="connsiteY3" fmla="*/ 1698114 h 1879598"/>
                  <a:gd name="connsiteX4" fmla="*/ 0 w 1066410"/>
                  <a:gd name="connsiteY4" fmla="*/ 1879598 h 1879598"/>
                  <a:gd name="connsiteX5" fmla="*/ 76570 w 1066410"/>
                  <a:gd name="connsiteY5" fmla="*/ 915367 h 1879598"/>
                  <a:gd name="connsiteX0" fmla="*/ 76570 w 975668"/>
                  <a:gd name="connsiteY0" fmla="*/ 915367 h 1879598"/>
                  <a:gd name="connsiteX1" fmla="*/ 568107 w 975668"/>
                  <a:gd name="connsiteY1" fmla="*/ 0 h 1879598"/>
                  <a:gd name="connsiteX2" fmla="*/ 913059 w 975668"/>
                  <a:gd name="connsiteY2" fmla="*/ 894426 h 1879598"/>
                  <a:gd name="connsiteX3" fmla="*/ 975668 w 975668"/>
                  <a:gd name="connsiteY3" fmla="*/ 1516630 h 1879598"/>
                  <a:gd name="connsiteX4" fmla="*/ 0 w 975668"/>
                  <a:gd name="connsiteY4" fmla="*/ 1879598 h 1879598"/>
                  <a:gd name="connsiteX5" fmla="*/ 76570 w 975668"/>
                  <a:gd name="connsiteY5" fmla="*/ 915367 h 1879598"/>
                  <a:gd name="connsiteX0" fmla="*/ 0 w 899098"/>
                  <a:gd name="connsiteY0" fmla="*/ 915367 h 1691134"/>
                  <a:gd name="connsiteX1" fmla="*/ 491537 w 899098"/>
                  <a:gd name="connsiteY1" fmla="*/ 0 h 1691134"/>
                  <a:gd name="connsiteX2" fmla="*/ 836489 w 899098"/>
                  <a:gd name="connsiteY2" fmla="*/ 894426 h 1691134"/>
                  <a:gd name="connsiteX3" fmla="*/ 899098 w 899098"/>
                  <a:gd name="connsiteY3" fmla="*/ 1516630 h 1691134"/>
                  <a:gd name="connsiteX4" fmla="*/ 56053 w 899098"/>
                  <a:gd name="connsiteY4" fmla="*/ 1691134 h 1691134"/>
                  <a:gd name="connsiteX5" fmla="*/ 0 w 899098"/>
                  <a:gd name="connsiteY5" fmla="*/ 915367 h 1691134"/>
                  <a:gd name="connsiteX0" fmla="*/ 0 w 961919"/>
                  <a:gd name="connsiteY0" fmla="*/ 838586 h 1691134"/>
                  <a:gd name="connsiteX1" fmla="*/ 554358 w 961919"/>
                  <a:gd name="connsiteY1" fmla="*/ 0 h 1691134"/>
                  <a:gd name="connsiteX2" fmla="*/ 899310 w 961919"/>
                  <a:gd name="connsiteY2" fmla="*/ 894426 h 1691134"/>
                  <a:gd name="connsiteX3" fmla="*/ 961919 w 961919"/>
                  <a:gd name="connsiteY3" fmla="*/ 1516630 h 1691134"/>
                  <a:gd name="connsiteX4" fmla="*/ 118874 w 961919"/>
                  <a:gd name="connsiteY4" fmla="*/ 1691134 h 1691134"/>
                  <a:gd name="connsiteX5" fmla="*/ 0 w 961919"/>
                  <a:gd name="connsiteY5" fmla="*/ 838586 h 1691134"/>
                  <a:gd name="connsiteX0" fmla="*/ 0 w 961919"/>
                  <a:gd name="connsiteY0" fmla="*/ 838586 h 1691134"/>
                  <a:gd name="connsiteX1" fmla="*/ 554358 w 961919"/>
                  <a:gd name="connsiteY1" fmla="*/ 0 h 1691134"/>
                  <a:gd name="connsiteX2" fmla="*/ 955151 w 961919"/>
                  <a:gd name="connsiteY2" fmla="*/ 866505 h 1691134"/>
                  <a:gd name="connsiteX3" fmla="*/ 961919 w 961919"/>
                  <a:gd name="connsiteY3" fmla="*/ 1516630 h 1691134"/>
                  <a:gd name="connsiteX4" fmla="*/ 118874 w 961919"/>
                  <a:gd name="connsiteY4" fmla="*/ 1691134 h 1691134"/>
                  <a:gd name="connsiteX5" fmla="*/ 0 w 961919"/>
                  <a:gd name="connsiteY5" fmla="*/ 838586 h 1691134"/>
                  <a:gd name="connsiteX0" fmla="*/ 0 w 1045681"/>
                  <a:gd name="connsiteY0" fmla="*/ 824626 h 1691134"/>
                  <a:gd name="connsiteX1" fmla="*/ 638120 w 1045681"/>
                  <a:gd name="connsiteY1" fmla="*/ 0 h 1691134"/>
                  <a:gd name="connsiteX2" fmla="*/ 1038913 w 1045681"/>
                  <a:gd name="connsiteY2" fmla="*/ 866505 h 1691134"/>
                  <a:gd name="connsiteX3" fmla="*/ 1045681 w 1045681"/>
                  <a:gd name="connsiteY3" fmla="*/ 1516630 h 1691134"/>
                  <a:gd name="connsiteX4" fmla="*/ 202636 w 1045681"/>
                  <a:gd name="connsiteY4" fmla="*/ 1691134 h 1691134"/>
                  <a:gd name="connsiteX5" fmla="*/ 0 w 1045681"/>
                  <a:gd name="connsiteY5" fmla="*/ 824626 h 1691134"/>
                  <a:gd name="connsiteX0" fmla="*/ 0 w 1045681"/>
                  <a:gd name="connsiteY0" fmla="*/ 676973 h 1543481"/>
                  <a:gd name="connsiteX1" fmla="*/ 620388 w 1045681"/>
                  <a:gd name="connsiteY1" fmla="*/ 0 h 1543481"/>
                  <a:gd name="connsiteX2" fmla="*/ 1038913 w 1045681"/>
                  <a:gd name="connsiteY2" fmla="*/ 718852 h 1543481"/>
                  <a:gd name="connsiteX3" fmla="*/ 1045681 w 1045681"/>
                  <a:gd name="connsiteY3" fmla="*/ 1368977 h 1543481"/>
                  <a:gd name="connsiteX4" fmla="*/ 202636 w 1045681"/>
                  <a:gd name="connsiteY4" fmla="*/ 1543481 h 1543481"/>
                  <a:gd name="connsiteX5" fmla="*/ 0 w 1045681"/>
                  <a:gd name="connsiteY5" fmla="*/ 676973 h 1543481"/>
                  <a:gd name="connsiteX0" fmla="*/ 0 w 1322659"/>
                  <a:gd name="connsiteY0" fmla="*/ 676973 h 1543481"/>
                  <a:gd name="connsiteX1" fmla="*/ 620388 w 1322659"/>
                  <a:gd name="connsiteY1" fmla="*/ 0 h 1543481"/>
                  <a:gd name="connsiteX2" fmla="*/ 1322659 w 1322659"/>
                  <a:gd name="connsiteY2" fmla="*/ 663482 h 1543481"/>
                  <a:gd name="connsiteX3" fmla="*/ 1045681 w 1322659"/>
                  <a:gd name="connsiteY3" fmla="*/ 1368977 h 1543481"/>
                  <a:gd name="connsiteX4" fmla="*/ 202636 w 1322659"/>
                  <a:gd name="connsiteY4" fmla="*/ 1543481 h 1543481"/>
                  <a:gd name="connsiteX5" fmla="*/ 0 w 1322659"/>
                  <a:gd name="connsiteY5" fmla="*/ 676973 h 1543481"/>
                  <a:gd name="connsiteX0" fmla="*/ 0 w 1322659"/>
                  <a:gd name="connsiteY0" fmla="*/ 676973 h 1543481"/>
                  <a:gd name="connsiteX1" fmla="*/ 620388 w 1322659"/>
                  <a:gd name="connsiteY1" fmla="*/ 0 h 1543481"/>
                  <a:gd name="connsiteX2" fmla="*/ 1322659 w 1322659"/>
                  <a:gd name="connsiteY2" fmla="*/ 663482 h 1543481"/>
                  <a:gd name="connsiteX3" fmla="*/ 939277 w 1322659"/>
                  <a:gd name="connsiteY3" fmla="*/ 1239781 h 1543481"/>
                  <a:gd name="connsiteX4" fmla="*/ 202636 w 1322659"/>
                  <a:gd name="connsiteY4" fmla="*/ 1543481 h 1543481"/>
                  <a:gd name="connsiteX5" fmla="*/ 0 w 1322659"/>
                  <a:gd name="connsiteY5" fmla="*/ 676973 h 1543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22659" h="1543481">
                    <a:moveTo>
                      <a:pt x="0" y="676973"/>
                    </a:moveTo>
                    <a:lnTo>
                      <a:pt x="620388" y="0"/>
                    </a:lnTo>
                    <a:lnTo>
                      <a:pt x="1322659" y="663482"/>
                    </a:lnTo>
                    <a:lnTo>
                      <a:pt x="939277" y="1239781"/>
                    </a:lnTo>
                    <a:lnTo>
                      <a:pt x="202636" y="1543481"/>
                    </a:lnTo>
                    <a:lnTo>
                      <a:pt x="0" y="676973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ko-KR" altLang="en-US" sz="1100"/>
              </a:p>
            </p:txBody>
          </p:sp>
          <p:sp>
            <p:nvSpPr>
              <p:cNvPr id="493" name="정오각형[R] 3">
                <a:extLst>
                  <a:ext uri="{FF2B5EF4-FFF2-40B4-BE49-F238E27FC236}">
                    <a16:creationId xmlns:a16="http://schemas.microsoft.com/office/drawing/2014/main" id="{C8F66898-2FF2-2E7D-2A30-5A4340423C96}"/>
                  </a:ext>
                </a:extLst>
              </p:cNvPr>
              <p:cNvSpPr/>
              <p:nvPr/>
            </p:nvSpPr>
            <p:spPr>
              <a:xfrm>
                <a:off x="4581403" y="2133808"/>
                <a:ext cx="636301" cy="569109"/>
              </a:xfrm>
              <a:custGeom>
                <a:avLst/>
                <a:gdLst>
                  <a:gd name="connsiteX0" fmla="*/ 2 w 1499607"/>
                  <a:gd name="connsiteY0" fmla="*/ 587300 h 1537575"/>
                  <a:gd name="connsiteX1" fmla="*/ 749804 w 1499607"/>
                  <a:gd name="connsiteY1" fmla="*/ 0 h 1537575"/>
                  <a:gd name="connsiteX2" fmla="*/ 1499605 w 1499607"/>
                  <a:gd name="connsiteY2" fmla="*/ 587300 h 1537575"/>
                  <a:gd name="connsiteX3" fmla="*/ 1213207 w 1499607"/>
                  <a:gd name="connsiteY3" fmla="*/ 1537571 h 1537575"/>
                  <a:gd name="connsiteX4" fmla="*/ 286400 w 1499607"/>
                  <a:gd name="connsiteY4" fmla="*/ 1537571 h 1537575"/>
                  <a:gd name="connsiteX5" fmla="*/ 2 w 1499607"/>
                  <a:gd name="connsiteY5" fmla="*/ 587300 h 1537575"/>
                  <a:gd name="connsiteX0" fmla="*/ 0 w 1276238"/>
                  <a:gd name="connsiteY0" fmla="*/ 754824 h 1537571"/>
                  <a:gd name="connsiteX1" fmla="*/ 526437 w 1276238"/>
                  <a:gd name="connsiteY1" fmla="*/ 0 h 1537571"/>
                  <a:gd name="connsiteX2" fmla="*/ 1276238 w 1276238"/>
                  <a:gd name="connsiteY2" fmla="*/ 587300 h 1537571"/>
                  <a:gd name="connsiteX3" fmla="*/ 989840 w 1276238"/>
                  <a:gd name="connsiteY3" fmla="*/ 1537571 h 1537571"/>
                  <a:gd name="connsiteX4" fmla="*/ 63033 w 1276238"/>
                  <a:gd name="connsiteY4" fmla="*/ 1537571 h 1537571"/>
                  <a:gd name="connsiteX5" fmla="*/ 0 w 1276238"/>
                  <a:gd name="connsiteY5" fmla="*/ 754824 h 1537571"/>
                  <a:gd name="connsiteX0" fmla="*/ 0 w 1276238"/>
                  <a:gd name="connsiteY0" fmla="*/ 915367 h 1698114"/>
                  <a:gd name="connsiteX1" fmla="*/ 491537 w 1276238"/>
                  <a:gd name="connsiteY1" fmla="*/ 0 h 1698114"/>
                  <a:gd name="connsiteX2" fmla="*/ 1276238 w 1276238"/>
                  <a:gd name="connsiteY2" fmla="*/ 747843 h 1698114"/>
                  <a:gd name="connsiteX3" fmla="*/ 989840 w 1276238"/>
                  <a:gd name="connsiteY3" fmla="*/ 1698114 h 1698114"/>
                  <a:gd name="connsiteX4" fmla="*/ 63033 w 1276238"/>
                  <a:gd name="connsiteY4" fmla="*/ 1698114 h 1698114"/>
                  <a:gd name="connsiteX5" fmla="*/ 0 w 1276238"/>
                  <a:gd name="connsiteY5" fmla="*/ 915367 h 1698114"/>
                  <a:gd name="connsiteX0" fmla="*/ 0 w 989840"/>
                  <a:gd name="connsiteY0" fmla="*/ 915367 h 1698114"/>
                  <a:gd name="connsiteX1" fmla="*/ 491537 w 989840"/>
                  <a:gd name="connsiteY1" fmla="*/ 0 h 1698114"/>
                  <a:gd name="connsiteX2" fmla="*/ 836489 w 989840"/>
                  <a:gd name="connsiteY2" fmla="*/ 894426 h 1698114"/>
                  <a:gd name="connsiteX3" fmla="*/ 989840 w 989840"/>
                  <a:gd name="connsiteY3" fmla="*/ 1698114 h 1698114"/>
                  <a:gd name="connsiteX4" fmla="*/ 63033 w 989840"/>
                  <a:gd name="connsiteY4" fmla="*/ 1698114 h 1698114"/>
                  <a:gd name="connsiteX5" fmla="*/ 0 w 989840"/>
                  <a:gd name="connsiteY5" fmla="*/ 915367 h 1698114"/>
                  <a:gd name="connsiteX0" fmla="*/ 76570 w 1066410"/>
                  <a:gd name="connsiteY0" fmla="*/ 915367 h 1879598"/>
                  <a:gd name="connsiteX1" fmla="*/ 568107 w 1066410"/>
                  <a:gd name="connsiteY1" fmla="*/ 0 h 1879598"/>
                  <a:gd name="connsiteX2" fmla="*/ 913059 w 1066410"/>
                  <a:gd name="connsiteY2" fmla="*/ 894426 h 1879598"/>
                  <a:gd name="connsiteX3" fmla="*/ 1066410 w 1066410"/>
                  <a:gd name="connsiteY3" fmla="*/ 1698114 h 1879598"/>
                  <a:gd name="connsiteX4" fmla="*/ 0 w 1066410"/>
                  <a:gd name="connsiteY4" fmla="*/ 1879598 h 1879598"/>
                  <a:gd name="connsiteX5" fmla="*/ 76570 w 1066410"/>
                  <a:gd name="connsiteY5" fmla="*/ 915367 h 1879598"/>
                  <a:gd name="connsiteX0" fmla="*/ 76570 w 975668"/>
                  <a:gd name="connsiteY0" fmla="*/ 915367 h 1879598"/>
                  <a:gd name="connsiteX1" fmla="*/ 568107 w 975668"/>
                  <a:gd name="connsiteY1" fmla="*/ 0 h 1879598"/>
                  <a:gd name="connsiteX2" fmla="*/ 913059 w 975668"/>
                  <a:gd name="connsiteY2" fmla="*/ 894426 h 1879598"/>
                  <a:gd name="connsiteX3" fmla="*/ 975668 w 975668"/>
                  <a:gd name="connsiteY3" fmla="*/ 1516630 h 1879598"/>
                  <a:gd name="connsiteX4" fmla="*/ 0 w 975668"/>
                  <a:gd name="connsiteY4" fmla="*/ 1879598 h 1879598"/>
                  <a:gd name="connsiteX5" fmla="*/ 76570 w 975668"/>
                  <a:gd name="connsiteY5" fmla="*/ 915367 h 1879598"/>
                  <a:gd name="connsiteX0" fmla="*/ 0 w 899098"/>
                  <a:gd name="connsiteY0" fmla="*/ 915367 h 1691134"/>
                  <a:gd name="connsiteX1" fmla="*/ 491537 w 899098"/>
                  <a:gd name="connsiteY1" fmla="*/ 0 h 1691134"/>
                  <a:gd name="connsiteX2" fmla="*/ 836489 w 899098"/>
                  <a:gd name="connsiteY2" fmla="*/ 894426 h 1691134"/>
                  <a:gd name="connsiteX3" fmla="*/ 899098 w 899098"/>
                  <a:gd name="connsiteY3" fmla="*/ 1516630 h 1691134"/>
                  <a:gd name="connsiteX4" fmla="*/ 56053 w 899098"/>
                  <a:gd name="connsiteY4" fmla="*/ 1691134 h 1691134"/>
                  <a:gd name="connsiteX5" fmla="*/ 0 w 899098"/>
                  <a:gd name="connsiteY5" fmla="*/ 915367 h 1691134"/>
                  <a:gd name="connsiteX0" fmla="*/ 0 w 961919"/>
                  <a:gd name="connsiteY0" fmla="*/ 838586 h 1691134"/>
                  <a:gd name="connsiteX1" fmla="*/ 554358 w 961919"/>
                  <a:gd name="connsiteY1" fmla="*/ 0 h 1691134"/>
                  <a:gd name="connsiteX2" fmla="*/ 899310 w 961919"/>
                  <a:gd name="connsiteY2" fmla="*/ 894426 h 1691134"/>
                  <a:gd name="connsiteX3" fmla="*/ 961919 w 961919"/>
                  <a:gd name="connsiteY3" fmla="*/ 1516630 h 1691134"/>
                  <a:gd name="connsiteX4" fmla="*/ 118874 w 961919"/>
                  <a:gd name="connsiteY4" fmla="*/ 1691134 h 1691134"/>
                  <a:gd name="connsiteX5" fmla="*/ 0 w 961919"/>
                  <a:gd name="connsiteY5" fmla="*/ 838586 h 1691134"/>
                  <a:gd name="connsiteX0" fmla="*/ 0 w 961919"/>
                  <a:gd name="connsiteY0" fmla="*/ 838586 h 1691134"/>
                  <a:gd name="connsiteX1" fmla="*/ 554358 w 961919"/>
                  <a:gd name="connsiteY1" fmla="*/ 0 h 1691134"/>
                  <a:gd name="connsiteX2" fmla="*/ 955151 w 961919"/>
                  <a:gd name="connsiteY2" fmla="*/ 866505 h 1691134"/>
                  <a:gd name="connsiteX3" fmla="*/ 961919 w 961919"/>
                  <a:gd name="connsiteY3" fmla="*/ 1516630 h 1691134"/>
                  <a:gd name="connsiteX4" fmla="*/ 118874 w 961919"/>
                  <a:gd name="connsiteY4" fmla="*/ 1691134 h 1691134"/>
                  <a:gd name="connsiteX5" fmla="*/ 0 w 961919"/>
                  <a:gd name="connsiteY5" fmla="*/ 838586 h 1691134"/>
                  <a:gd name="connsiteX0" fmla="*/ 0 w 1045681"/>
                  <a:gd name="connsiteY0" fmla="*/ 824626 h 1691134"/>
                  <a:gd name="connsiteX1" fmla="*/ 638120 w 1045681"/>
                  <a:gd name="connsiteY1" fmla="*/ 0 h 1691134"/>
                  <a:gd name="connsiteX2" fmla="*/ 1038913 w 1045681"/>
                  <a:gd name="connsiteY2" fmla="*/ 866505 h 1691134"/>
                  <a:gd name="connsiteX3" fmla="*/ 1045681 w 1045681"/>
                  <a:gd name="connsiteY3" fmla="*/ 1516630 h 1691134"/>
                  <a:gd name="connsiteX4" fmla="*/ 202636 w 1045681"/>
                  <a:gd name="connsiteY4" fmla="*/ 1691134 h 1691134"/>
                  <a:gd name="connsiteX5" fmla="*/ 0 w 1045681"/>
                  <a:gd name="connsiteY5" fmla="*/ 824626 h 1691134"/>
                  <a:gd name="connsiteX0" fmla="*/ 0 w 1045681"/>
                  <a:gd name="connsiteY0" fmla="*/ 597875 h 1464383"/>
                  <a:gd name="connsiteX1" fmla="*/ 660795 w 1045681"/>
                  <a:gd name="connsiteY1" fmla="*/ 0 h 1464383"/>
                  <a:gd name="connsiteX2" fmla="*/ 1038913 w 1045681"/>
                  <a:gd name="connsiteY2" fmla="*/ 639754 h 1464383"/>
                  <a:gd name="connsiteX3" fmla="*/ 1045681 w 1045681"/>
                  <a:gd name="connsiteY3" fmla="*/ 1289879 h 1464383"/>
                  <a:gd name="connsiteX4" fmla="*/ 202636 w 1045681"/>
                  <a:gd name="connsiteY4" fmla="*/ 1464383 h 1464383"/>
                  <a:gd name="connsiteX5" fmla="*/ 0 w 1045681"/>
                  <a:gd name="connsiteY5" fmla="*/ 597875 h 1464383"/>
                  <a:gd name="connsiteX0" fmla="*/ 0 w 1227872"/>
                  <a:gd name="connsiteY0" fmla="*/ 597875 h 1464383"/>
                  <a:gd name="connsiteX1" fmla="*/ 660795 w 1227872"/>
                  <a:gd name="connsiteY1" fmla="*/ 0 h 1464383"/>
                  <a:gd name="connsiteX2" fmla="*/ 1227872 w 1227872"/>
                  <a:gd name="connsiteY2" fmla="*/ 579287 h 1464383"/>
                  <a:gd name="connsiteX3" fmla="*/ 1045681 w 1227872"/>
                  <a:gd name="connsiteY3" fmla="*/ 1289879 h 1464383"/>
                  <a:gd name="connsiteX4" fmla="*/ 202636 w 1227872"/>
                  <a:gd name="connsiteY4" fmla="*/ 1464383 h 1464383"/>
                  <a:gd name="connsiteX5" fmla="*/ 0 w 1227872"/>
                  <a:gd name="connsiteY5" fmla="*/ 597875 h 1464383"/>
                  <a:gd name="connsiteX0" fmla="*/ 0 w 1227872"/>
                  <a:gd name="connsiteY0" fmla="*/ 597875 h 1464383"/>
                  <a:gd name="connsiteX1" fmla="*/ 660795 w 1227872"/>
                  <a:gd name="connsiteY1" fmla="*/ 0 h 1464383"/>
                  <a:gd name="connsiteX2" fmla="*/ 1227872 w 1227872"/>
                  <a:gd name="connsiteY2" fmla="*/ 579287 h 1464383"/>
                  <a:gd name="connsiteX3" fmla="*/ 1106147 w 1227872"/>
                  <a:gd name="connsiteY3" fmla="*/ 1403254 h 1464383"/>
                  <a:gd name="connsiteX4" fmla="*/ 202636 w 1227872"/>
                  <a:gd name="connsiteY4" fmla="*/ 1464383 h 1464383"/>
                  <a:gd name="connsiteX5" fmla="*/ 0 w 1227872"/>
                  <a:gd name="connsiteY5" fmla="*/ 597875 h 1464383"/>
                  <a:gd name="connsiteX0" fmla="*/ 0 w 1507531"/>
                  <a:gd name="connsiteY0" fmla="*/ 424033 h 1464383"/>
                  <a:gd name="connsiteX1" fmla="*/ 940454 w 1507531"/>
                  <a:gd name="connsiteY1" fmla="*/ 0 h 1464383"/>
                  <a:gd name="connsiteX2" fmla="*/ 1507531 w 1507531"/>
                  <a:gd name="connsiteY2" fmla="*/ 579287 h 1464383"/>
                  <a:gd name="connsiteX3" fmla="*/ 1385806 w 1507531"/>
                  <a:gd name="connsiteY3" fmla="*/ 1403254 h 1464383"/>
                  <a:gd name="connsiteX4" fmla="*/ 482295 w 1507531"/>
                  <a:gd name="connsiteY4" fmla="*/ 1464383 h 1464383"/>
                  <a:gd name="connsiteX5" fmla="*/ 0 w 1507531"/>
                  <a:gd name="connsiteY5" fmla="*/ 424033 h 1464383"/>
                  <a:gd name="connsiteX0" fmla="*/ 0 w 1507531"/>
                  <a:gd name="connsiteY0" fmla="*/ 424033 h 1403254"/>
                  <a:gd name="connsiteX1" fmla="*/ 940454 w 1507531"/>
                  <a:gd name="connsiteY1" fmla="*/ 0 h 1403254"/>
                  <a:gd name="connsiteX2" fmla="*/ 1507531 w 1507531"/>
                  <a:gd name="connsiteY2" fmla="*/ 579287 h 1403254"/>
                  <a:gd name="connsiteX3" fmla="*/ 1385806 w 1507531"/>
                  <a:gd name="connsiteY3" fmla="*/ 1403254 h 1403254"/>
                  <a:gd name="connsiteX4" fmla="*/ 572995 w 1507531"/>
                  <a:gd name="connsiteY4" fmla="*/ 1237632 h 1403254"/>
                  <a:gd name="connsiteX5" fmla="*/ 0 w 1507531"/>
                  <a:gd name="connsiteY5" fmla="*/ 424033 h 1403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07531" h="1403254">
                    <a:moveTo>
                      <a:pt x="0" y="424033"/>
                    </a:moveTo>
                    <a:lnTo>
                      <a:pt x="940454" y="0"/>
                    </a:lnTo>
                    <a:lnTo>
                      <a:pt x="1507531" y="579287"/>
                    </a:lnTo>
                    <a:lnTo>
                      <a:pt x="1385806" y="1403254"/>
                    </a:lnTo>
                    <a:lnTo>
                      <a:pt x="572995" y="1237632"/>
                    </a:lnTo>
                    <a:lnTo>
                      <a:pt x="0" y="424033"/>
                    </a:lnTo>
                    <a:close/>
                  </a:path>
                </a:pathLst>
              </a:custGeom>
              <a:noFill/>
              <a:ln w="12700">
                <a:solidFill>
                  <a:srgbClr val="FF7174"/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ko-KR" altLang="en-US" sz="1100"/>
              </a:p>
            </p:txBody>
          </p:sp>
        </p:grpSp>
      </p:grpSp>
      <p:grpSp>
        <p:nvGrpSpPr>
          <p:cNvPr id="494" name="그룹 493">
            <a:extLst>
              <a:ext uri="{FF2B5EF4-FFF2-40B4-BE49-F238E27FC236}">
                <a16:creationId xmlns:a16="http://schemas.microsoft.com/office/drawing/2014/main" id="{B8C53979-4D6B-ABF5-04DF-7CDBDBB43D64}"/>
              </a:ext>
            </a:extLst>
          </p:cNvPr>
          <p:cNvGrpSpPr/>
          <p:nvPr/>
        </p:nvGrpSpPr>
        <p:grpSpPr>
          <a:xfrm>
            <a:off x="7802898" y="2521395"/>
            <a:ext cx="775808" cy="80624"/>
            <a:chOff x="4944865" y="3210977"/>
            <a:chExt cx="775808" cy="80624"/>
          </a:xfrm>
        </p:grpSpPr>
        <p:sp>
          <p:nvSpPr>
            <p:cNvPr id="495" name="TextBox 53">
              <a:extLst>
                <a:ext uri="{FF2B5EF4-FFF2-40B4-BE49-F238E27FC236}">
                  <a16:creationId xmlns:a16="http://schemas.microsoft.com/office/drawing/2014/main" id="{7CF26284-982B-CD8F-8C83-3A3A19378CD6}"/>
                </a:ext>
              </a:extLst>
            </p:cNvPr>
            <p:cNvSpPr txBox="1"/>
            <p:nvPr/>
          </p:nvSpPr>
          <p:spPr>
            <a:xfrm>
              <a:off x="5419308" y="3210977"/>
              <a:ext cx="301365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/>
                <a:t>과목 평균 </a:t>
              </a:r>
              <a:endParaRPr lang="en-US" altLang="ko-KR" sz="500"/>
            </a:p>
          </p:txBody>
        </p:sp>
        <p:sp>
          <p:nvSpPr>
            <p:cNvPr id="496" name="TextBox 53">
              <a:extLst>
                <a:ext uri="{FF2B5EF4-FFF2-40B4-BE49-F238E27FC236}">
                  <a16:creationId xmlns:a16="http://schemas.microsoft.com/office/drawing/2014/main" id="{21DEDC8A-4D04-50FC-CB99-302208C99485}"/>
                </a:ext>
              </a:extLst>
            </p:cNvPr>
            <p:cNvSpPr txBox="1"/>
            <p:nvPr/>
          </p:nvSpPr>
          <p:spPr>
            <a:xfrm>
              <a:off x="5054865" y="3214657"/>
              <a:ext cx="19236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/>
                <a:t>홍성일</a:t>
              </a:r>
              <a:endParaRPr lang="en-US" altLang="ko-KR" sz="500"/>
            </a:p>
          </p:txBody>
        </p:sp>
        <p:sp>
          <p:nvSpPr>
            <p:cNvPr id="497" name="직사각형 496">
              <a:extLst>
                <a:ext uri="{FF2B5EF4-FFF2-40B4-BE49-F238E27FC236}">
                  <a16:creationId xmlns:a16="http://schemas.microsoft.com/office/drawing/2014/main" id="{AB184B78-23E9-2E89-432F-F7B55B743CB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944865" y="3217129"/>
              <a:ext cx="72787" cy="72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498" name="직사각형 497">
              <a:extLst>
                <a:ext uri="{FF2B5EF4-FFF2-40B4-BE49-F238E27FC236}">
                  <a16:creationId xmlns:a16="http://schemas.microsoft.com/office/drawing/2014/main" id="{1C9B3518-1CF9-311A-54DC-6C1991AC6BF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313180" y="3213921"/>
              <a:ext cx="72787" cy="72000"/>
            </a:xfrm>
            <a:prstGeom prst="rect">
              <a:avLst/>
            </a:prstGeom>
            <a:solidFill>
              <a:srgbClr val="FF71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</p:grpSp>
      <p:sp>
        <p:nvSpPr>
          <p:cNvPr id="499" name="TextBox 498">
            <a:extLst>
              <a:ext uri="{FF2B5EF4-FFF2-40B4-BE49-F238E27FC236}">
                <a16:creationId xmlns:a16="http://schemas.microsoft.com/office/drawing/2014/main" id="{5CB407C2-3772-2449-0CC2-1611A3285955}"/>
              </a:ext>
            </a:extLst>
          </p:cNvPr>
          <p:cNvSpPr txBox="1"/>
          <p:nvPr/>
        </p:nvSpPr>
        <p:spPr>
          <a:xfrm>
            <a:off x="7047041" y="2710438"/>
            <a:ext cx="1763303" cy="107722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x-none" altLang="en-US" sz="700">
                <a:solidFill>
                  <a:prstClr val="black"/>
                </a:solidFill>
              </a:rPr>
              <a:t>과목별 </a:t>
            </a:r>
            <a:r>
              <a:rPr kumimoji="1" lang="ko-KR" altLang="en-US" sz="700">
                <a:solidFill>
                  <a:prstClr val="black"/>
                </a:solidFill>
              </a:rPr>
              <a:t>강점을 </a:t>
            </a:r>
            <a:r>
              <a:rPr kumimoji="1" lang="x-none" altLang="en-US" sz="700">
                <a:solidFill>
                  <a:prstClr val="black"/>
                </a:solidFill>
              </a:rPr>
              <a:t>나타내는 그래프입니다</a:t>
            </a:r>
            <a:r>
              <a:rPr kumimoji="1" lang="en-US" altLang="x-none" sz="700">
                <a:solidFill>
                  <a:prstClr val="black"/>
                </a:solidFill>
              </a:rPr>
              <a:t>.</a:t>
            </a:r>
            <a:endParaRPr kumimoji="1" lang="x-none" altLang="en-US" sz="700">
              <a:solidFill>
                <a:prstClr val="black"/>
              </a:solidFill>
            </a:endParaRPr>
          </a:p>
        </p:txBody>
      </p:sp>
      <p:sp>
        <p:nvSpPr>
          <p:cNvPr id="500" name="TextBox 499">
            <a:extLst>
              <a:ext uri="{FF2B5EF4-FFF2-40B4-BE49-F238E27FC236}">
                <a16:creationId xmlns:a16="http://schemas.microsoft.com/office/drawing/2014/main" id="{AB1882B4-4974-FBFF-8373-DF935D4FE6D1}"/>
              </a:ext>
            </a:extLst>
          </p:cNvPr>
          <p:cNvSpPr txBox="1"/>
          <p:nvPr/>
        </p:nvSpPr>
        <p:spPr>
          <a:xfrm>
            <a:off x="442288" y="1360889"/>
            <a:ext cx="124713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b="1">
                <a:solidFill>
                  <a:prstClr val="black"/>
                </a:solidFill>
              </a:rPr>
              <a:t>누적 진단 결과 </a:t>
            </a:r>
            <a:r>
              <a:rPr kumimoji="1" lang="en-US" altLang="x-none" sz="800" b="1">
                <a:solidFill>
                  <a:prstClr val="black"/>
                </a:solidFill>
              </a:rPr>
              <a:t>(</a:t>
            </a:r>
            <a:r>
              <a:rPr kumimoji="1" lang="x-none" altLang="en-US" sz="800" b="1">
                <a:solidFill>
                  <a:prstClr val="black"/>
                </a:solidFill>
              </a:rPr>
              <a:t>과목 종합</a:t>
            </a:r>
            <a:r>
              <a:rPr kumimoji="1" lang="en-US" altLang="x-none" sz="800" b="1">
                <a:solidFill>
                  <a:prstClr val="black"/>
                </a:solidFill>
              </a:rPr>
              <a:t>)</a:t>
            </a:r>
            <a:endParaRPr kumimoji="1" lang="x-none" altLang="en-US" sz="800" b="1">
              <a:solidFill>
                <a:prstClr val="black"/>
              </a:solidFill>
            </a:endParaRPr>
          </a:p>
        </p:txBody>
      </p:sp>
      <p:sp>
        <p:nvSpPr>
          <p:cNvPr id="501" name="TextBox 500">
            <a:extLst>
              <a:ext uri="{FF2B5EF4-FFF2-40B4-BE49-F238E27FC236}">
                <a16:creationId xmlns:a16="http://schemas.microsoft.com/office/drawing/2014/main" id="{475BD66B-451C-BFAF-8355-C32DAD442335}"/>
              </a:ext>
            </a:extLst>
          </p:cNvPr>
          <p:cNvSpPr txBox="1"/>
          <p:nvPr/>
        </p:nvSpPr>
        <p:spPr>
          <a:xfrm>
            <a:off x="453091" y="1666013"/>
            <a:ext cx="153888" cy="184666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600">
                <a:solidFill>
                  <a:prstClr val="black"/>
                </a:solidFill>
              </a:rPr>
              <a:t>매우</a:t>
            </a:r>
            <a:endParaRPr kumimoji="1" lang="en-US" altLang="x-none" sz="600">
              <a:solidFill>
                <a:prstClr val="black"/>
              </a:solidFill>
            </a:endParaRPr>
          </a:p>
          <a:p>
            <a:r>
              <a:rPr kumimoji="1" lang="x-none" altLang="en-US" sz="600">
                <a:solidFill>
                  <a:prstClr val="black"/>
                </a:solidFill>
              </a:rPr>
              <a:t>우수</a:t>
            </a:r>
          </a:p>
        </p:txBody>
      </p:sp>
      <p:sp>
        <p:nvSpPr>
          <p:cNvPr id="502" name="TextBox 501">
            <a:extLst>
              <a:ext uri="{FF2B5EF4-FFF2-40B4-BE49-F238E27FC236}">
                <a16:creationId xmlns:a16="http://schemas.microsoft.com/office/drawing/2014/main" id="{F7A638E9-CA0B-65D2-7D7B-CA8929559A03}"/>
              </a:ext>
            </a:extLst>
          </p:cNvPr>
          <p:cNvSpPr txBox="1"/>
          <p:nvPr/>
        </p:nvSpPr>
        <p:spPr>
          <a:xfrm>
            <a:off x="453091" y="1954560"/>
            <a:ext cx="153888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600">
                <a:solidFill>
                  <a:prstClr val="black"/>
                </a:solidFill>
              </a:rPr>
              <a:t>우수</a:t>
            </a:r>
          </a:p>
        </p:txBody>
      </p:sp>
      <p:sp>
        <p:nvSpPr>
          <p:cNvPr id="503" name="TextBox 502">
            <a:extLst>
              <a:ext uri="{FF2B5EF4-FFF2-40B4-BE49-F238E27FC236}">
                <a16:creationId xmlns:a16="http://schemas.microsoft.com/office/drawing/2014/main" id="{75529F8C-9F43-58EF-ACC9-69DECC50FA47}"/>
              </a:ext>
            </a:extLst>
          </p:cNvPr>
          <p:cNvSpPr txBox="1"/>
          <p:nvPr/>
        </p:nvSpPr>
        <p:spPr>
          <a:xfrm>
            <a:off x="453091" y="2188227"/>
            <a:ext cx="153888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600">
                <a:solidFill>
                  <a:prstClr val="black"/>
                </a:solidFill>
              </a:rPr>
              <a:t>보통</a:t>
            </a:r>
          </a:p>
        </p:txBody>
      </p:sp>
      <p:sp>
        <p:nvSpPr>
          <p:cNvPr id="504" name="TextBox 503">
            <a:extLst>
              <a:ext uri="{FF2B5EF4-FFF2-40B4-BE49-F238E27FC236}">
                <a16:creationId xmlns:a16="http://schemas.microsoft.com/office/drawing/2014/main" id="{8A06BCEF-56B5-058A-BF10-BF3BFF11154A}"/>
              </a:ext>
            </a:extLst>
          </p:cNvPr>
          <p:cNvSpPr txBox="1"/>
          <p:nvPr/>
        </p:nvSpPr>
        <p:spPr>
          <a:xfrm>
            <a:off x="453091" y="2375728"/>
            <a:ext cx="153888" cy="184666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600">
                <a:solidFill>
                  <a:prstClr val="black"/>
                </a:solidFill>
              </a:rPr>
              <a:t>다소</a:t>
            </a:r>
            <a:endParaRPr kumimoji="1" lang="en-US" altLang="ko-KR" sz="600">
              <a:solidFill>
                <a:prstClr val="black"/>
              </a:solidFill>
            </a:endParaRPr>
          </a:p>
          <a:p>
            <a:r>
              <a:rPr kumimoji="1" lang="x-none" altLang="en-US" sz="600">
                <a:solidFill>
                  <a:prstClr val="black"/>
                </a:solidFill>
              </a:rPr>
              <a:t>미흡</a:t>
            </a:r>
          </a:p>
        </p:txBody>
      </p:sp>
      <p:sp>
        <p:nvSpPr>
          <p:cNvPr id="505" name="TextBox 504">
            <a:extLst>
              <a:ext uri="{FF2B5EF4-FFF2-40B4-BE49-F238E27FC236}">
                <a16:creationId xmlns:a16="http://schemas.microsoft.com/office/drawing/2014/main" id="{463D41A5-8EEF-B431-2E1C-F3951CFEC63C}"/>
              </a:ext>
            </a:extLst>
          </p:cNvPr>
          <p:cNvSpPr txBox="1"/>
          <p:nvPr/>
        </p:nvSpPr>
        <p:spPr>
          <a:xfrm>
            <a:off x="453091" y="2655562"/>
            <a:ext cx="153888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600">
                <a:solidFill>
                  <a:prstClr val="black"/>
                </a:solidFill>
              </a:rPr>
              <a:t>미흡</a:t>
            </a:r>
          </a:p>
        </p:txBody>
      </p:sp>
      <p:sp>
        <p:nvSpPr>
          <p:cNvPr id="506" name="TextBox 505">
            <a:extLst>
              <a:ext uri="{FF2B5EF4-FFF2-40B4-BE49-F238E27FC236}">
                <a16:creationId xmlns:a16="http://schemas.microsoft.com/office/drawing/2014/main" id="{1B441517-4366-2617-70B7-F155D436EFA6}"/>
              </a:ext>
            </a:extLst>
          </p:cNvPr>
          <p:cNvSpPr txBox="1"/>
          <p:nvPr/>
        </p:nvSpPr>
        <p:spPr>
          <a:xfrm>
            <a:off x="3307464" y="2856324"/>
            <a:ext cx="118622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>
                <a:solidFill>
                  <a:prstClr val="black"/>
                </a:solidFill>
              </a:rPr>
              <a:t>6</a:t>
            </a:r>
            <a:r>
              <a:rPr kumimoji="1" lang="ko-KR" altLang="en-US" sz="600">
                <a:solidFill>
                  <a:prstClr val="black"/>
                </a:solidFill>
              </a:rPr>
              <a:t>월</a:t>
            </a:r>
            <a:endParaRPr kumimoji="1" lang="x-none" altLang="en-US" sz="600">
              <a:solidFill>
                <a:prstClr val="black"/>
              </a:solidFill>
            </a:endParaRPr>
          </a:p>
        </p:txBody>
      </p:sp>
      <p:sp>
        <p:nvSpPr>
          <p:cNvPr id="507" name="TextBox 506">
            <a:extLst>
              <a:ext uri="{FF2B5EF4-FFF2-40B4-BE49-F238E27FC236}">
                <a16:creationId xmlns:a16="http://schemas.microsoft.com/office/drawing/2014/main" id="{45AF6E33-D53C-7ECB-CFBD-7CDBE311064B}"/>
              </a:ext>
            </a:extLst>
          </p:cNvPr>
          <p:cNvSpPr txBox="1"/>
          <p:nvPr/>
        </p:nvSpPr>
        <p:spPr>
          <a:xfrm>
            <a:off x="694278" y="2856324"/>
            <a:ext cx="118622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>
                <a:solidFill>
                  <a:prstClr val="black"/>
                </a:solidFill>
              </a:rPr>
              <a:t>3</a:t>
            </a:r>
            <a:r>
              <a:rPr kumimoji="1" lang="ko-KR" altLang="en-US" sz="600">
                <a:solidFill>
                  <a:prstClr val="black"/>
                </a:solidFill>
              </a:rPr>
              <a:t>월</a:t>
            </a:r>
            <a:endParaRPr kumimoji="1" lang="x-none" altLang="en-US" sz="600">
              <a:solidFill>
                <a:prstClr val="black"/>
              </a:solidFill>
            </a:endParaRPr>
          </a:p>
        </p:txBody>
      </p:sp>
      <p:sp>
        <p:nvSpPr>
          <p:cNvPr id="508" name="TextBox 507">
            <a:extLst>
              <a:ext uri="{FF2B5EF4-FFF2-40B4-BE49-F238E27FC236}">
                <a16:creationId xmlns:a16="http://schemas.microsoft.com/office/drawing/2014/main" id="{0999A89F-FADA-3DF0-A676-21336D9E67CB}"/>
              </a:ext>
            </a:extLst>
          </p:cNvPr>
          <p:cNvSpPr txBox="1"/>
          <p:nvPr/>
        </p:nvSpPr>
        <p:spPr>
          <a:xfrm>
            <a:off x="1565340" y="2856324"/>
            <a:ext cx="118622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>
                <a:solidFill>
                  <a:prstClr val="black"/>
                </a:solidFill>
              </a:rPr>
              <a:t>4</a:t>
            </a:r>
            <a:r>
              <a:rPr kumimoji="1" lang="ko-KR" altLang="en-US" sz="600">
                <a:solidFill>
                  <a:prstClr val="black"/>
                </a:solidFill>
              </a:rPr>
              <a:t>월</a:t>
            </a:r>
            <a:endParaRPr kumimoji="1" lang="x-none" altLang="en-US" sz="600">
              <a:solidFill>
                <a:prstClr val="black"/>
              </a:solidFill>
            </a:endParaRPr>
          </a:p>
        </p:txBody>
      </p:sp>
      <p:sp>
        <p:nvSpPr>
          <p:cNvPr id="509" name="TextBox 508">
            <a:extLst>
              <a:ext uri="{FF2B5EF4-FFF2-40B4-BE49-F238E27FC236}">
                <a16:creationId xmlns:a16="http://schemas.microsoft.com/office/drawing/2014/main" id="{F520B2F7-0C15-3FD2-1AC2-0C2E85A421C9}"/>
              </a:ext>
            </a:extLst>
          </p:cNvPr>
          <p:cNvSpPr txBox="1"/>
          <p:nvPr/>
        </p:nvSpPr>
        <p:spPr>
          <a:xfrm>
            <a:off x="2436402" y="2856324"/>
            <a:ext cx="118622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>
                <a:solidFill>
                  <a:prstClr val="black"/>
                </a:solidFill>
              </a:rPr>
              <a:t>5</a:t>
            </a:r>
            <a:r>
              <a:rPr kumimoji="1" lang="ko-KR" altLang="en-US" sz="600">
                <a:solidFill>
                  <a:prstClr val="black"/>
                </a:solidFill>
              </a:rPr>
              <a:t>월</a:t>
            </a:r>
            <a:endParaRPr kumimoji="1" lang="x-none" altLang="en-US" sz="600">
              <a:solidFill>
                <a:prstClr val="black"/>
              </a:solidFill>
            </a:endParaRPr>
          </a:p>
        </p:txBody>
      </p:sp>
      <p:grpSp>
        <p:nvGrpSpPr>
          <p:cNvPr id="510" name="그룹 509">
            <a:extLst>
              <a:ext uri="{FF2B5EF4-FFF2-40B4-BE49-F238E27FC236}">
                <a16:creationId xmlns:a16="http://schemas.microsoft.com/office/drawing/2014/main" id="{A2CA1D82-CBE9-F68F-1ED6-78BC9E79ECB2}"/>
              </a:ext>
            </a:extLst>
          </p:cNvPr>
          <p:cNvGrpSpPr/>
          <p:nvPr/>
        </p:nvGrpSpPr>
        <p:grpSpPr>
          <a:xfrm>
            <a:off x="4323628" y="1517588"/>
            <a:ext cx="788352" cy="76944"/>
            <a:chOff x="7073095" y="3004273"/>
            <a:chExt cx="788352" cy="76944"/>
          </a:xfrm>
        </p:grpSpPr>
        <p:grpSp>
          <p:nvGrpSpPr>
            <p:cNvPr id="511" name="그룹 510">
              <a:extLst>
                <a:ext uri="{FF2B5EF4-FFF2-40B4-BE49-F238E27FC236}">
                  <a16:creationId xmlns:a16="http://schemas.microsoft.com/office/drawing/2014/main" id="{5D36F027-19F1-E900-179E-E2FE129DFAF9}"/>
                </a:ext>
              </a:extLst>
            </p:cNvPr>
            <p:cNvGrpSpPr/>
            <p:nvPr/>
          </p:nvGrpSpPr>
          <p:grpSpPr>
            <a:xfrm>
              <a:off x="7073095" y="3004273"/>
              <a:ext cx="302360" cy="76944"/>
              <a:chOff x="7073095" y="1341271"/>
              <a:chExt cx="302360" cy="76944"/>
            </a:xfrm>
          </p:grpSpPr>
          <p:sp>
            <p:nvSpPr>
              <p:cNvPr id="515" name="TextBox 514">
                <a:extLst>
                  <a:ext uri="{FF2B5EF4-FFF2-40B4-BE49-F238E27FC236}">
                    <a16:creationId xmlns:a16="http://schemas.microsoft.com/office/drawing/2014/main" id="{442E44F9-8F9A-6E8F-D88D-C1BF7F325B66}"/>
                  </a:ext>
                </a:extLst>
              </p:cNvPr>
              <p:cNvSpPr txBox="1"/>
              <p:nvPr/>
            </p:nvSpPr>
            <p:spPr>
              <a:xfrm>
                <a:off x="7183095" y="1341271"/>
                <a:ext cx="192360" cy="76944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ko-KR" altLang="en-US" sz="500"/>
                  <a:t>홍성일</a:t>
                </a:r>
                <a:endParaRPr lang="en-US" altLang="ko-KR" sz="500"/>
              </a:p>
            </p:txBody>
          </p:sp>
          <p:sp>
            <p:nvSpPr>
              <p:cNvPr id="516" name="직사각형 515">
                <a:extLst>
                  <a:ext uri="{FF2B5EF4-FFF2-40B4-BE49-F238E27FC236}">
                    <a16:creationId xmlns:a16="http://schemas.microsoft.com/office/drawing/2014/main" id="{46253D23-7CD0-6775-7144-E308527B446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073095" y="1343743"/>
                <a:ext cx="72787" cy="72000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kumimoji="1" lang="ko-KR" altLang="en-US" sz="1100"/>
              </a:p>
            </p:txBody>
          </p:sp>
        </p:grpSp>
        <p:grpSp>
          <p:nvGrpSpPr>
            <p:cNvPr id="512" name="그룹 511">
              <a:extLst>
                <a:ext uri="{FF2B5EF4-FFF2-40B4-BE49-F238E27FC236}">
                  <a16:creationId xmlns:a16="http://schemas.microsoft.com/office/drawing/2014/main" id="{7AF531BA-060F-498C-A6DF-DDC992C267AE}"/>
                </a:ext>
              </a:extLst>
            </p:cNvPr>
            <p:cNvGrpSpPr/>
            <p:nvPr/>
          </p:nvGrpSpPr>
          <p:grpSpPr>
            <a:xfrm>
              <a:off x="7476396" y="3004273"/>
              <a:ext cx="385051" cy="76944"/>
              <a:chOff x="7489230" y="1341271"/>
              <a:chExt cx="385051" cy="76944"/>
            </a:xfrm>
          </p:grpSpPr>
          <p:sp>
            <p:nvSpPr>
              <p:cNvPr id="513" name="TextBox 53">
                <a:extLst>
                  <a:ext uri="{FF2B5EF4-FFF2-40B4-BE49-F238E27FC236}">
                    <a16:creationId xmlns:a16="http://schemas.microsoft.com/office/drawing/2014/main" id="{8F15D7FA-528B-DFCD-99B5-5368B8B31A40}"/>
                  </a:ext>
                </a:extLst>
              </p:cNvPr>
              <p:cNvSpPr txBox="1"/>
              <p:nvPr/>
            </p:nvSpPr>
            <p:spPr>
              <a:xfrm>
                <a:off x="7595358" y="1341271"/>
                <a:ext cx="278923" cy="76944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ko-KR" altLang="en-US" sz="500"/>
                  <a:t>과목 평균</a:t>
                </a:r>
                <a:endParaRPr lang="en-US" altLang="ko-KR" sz="500"/>
              </a:p>
            </p:txBody>
          </p:sp>
          <p:sp>
            <p:nvSpPr>
              <p:cNvPr id="514" name="직사각형 513">
                <a:extLst>
                  <a:ext uri="{FF2B5EF4-FFF2-40B4-BE49-F238E27FC236}">
                    <a16:creationId xmlns:a16="http://schemas.microsoft.com/office/drawing/2014/main" id="{576AA133-CCA7-89F5-F4FD-DCF45A68A3D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489230" y="1343743"/>
                <a:ext cx="72787" cy="72000"/>
              </a:xfrm>
              <a:prstGeom prst="rect">
                <a:avLst/>
              </a:prstGeom>
              <a:solidFill>
                <a:srgbClr val="FF7E7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kumimoji="1" lang="ko-KR" altLang="en-US" sz="1100"/>
              </a:p>
            </p:txBody>
          </p:sp>
        </p:grpSp>
      </p:grpSp>
      <p:grpSp>
        <p:nvGrpSpPr>
          <p:cNvPr id="517" name="그룹 516">
            <a:extLst>
              <a:ext uri="{FF2B5EF4-FFF2-40B4-BE49-F238E27FC236}">
                <a16:creationId xmlns:a16="http://schemas.microsoft.com/office/drawing/2014/main" id="{ABCECE9C-1846-415B-3EF9-586AEE2FEA9A}"/>
              </a:ext>
            </a:extLst>
          </p:cNvPr>
          <p:cNvGrpSpPr/>
          <p:nvPr/>
        </p:nvGrpSpPr>
        <p:grpSpPr>
          <a:xfrm>
            <a:off x="733005" y="2218257"/>
            <a:ext cx="3148675" cy="336500"/>
            <a:chOff x="3700801" y="3981629"/>
            <a:chExt cx="3148675" cy="336500"/>
          </a:xfrm>
        </p:grpSpPr>
        <p:sp>
          <p:nvSpPr>
            <p:cNvPr id="518" name="자유형 517">
              <a:extLst>
                <a:ext uri="{FF2B5EF4-FFF2-40B4-BE49-F238E27FC236}">
                  <a16:creationId xmlns:a16="http://schemas.microsoft.com/office/drawing/2014/main" id="{DC67F44D-C41C-0398-0E85-4CC1FD9B6B37}"/>
                </a:ext>
              </a:extLst>
            </p:cNvPr>
            <p:cNvSpPr/>
            <p:nvPr/>
          </p:nvSpPr>
          <p:spPr>
            <a:xfrm>
              <a:off x="3721976" y="4013551"/>
              <a:ext cx="3098919" cy="274427"/>
            </a:xfrm>
            <a:custGeom>
              <a:avLst/>
              <a:gdLst>
                <a:gd name="connsiteX0" fmla="*/ 0 w 3804558"/>
                <a:gd name="connsiteY0" fmla="*/ 449036 h 473529"/>
                <a:gd name="connsiteX1" fmla="*/ 775608 w 3804558"/>
                <a:gd name="connsiteY1" fmla="*/ 212272 h 473529"/>
                <a:gd name="connsiteX2" fmla="*/ 1526722 w 3804558"/>
                <a:gd name="connsiteY2" fmla="*/ 457200 h 473529"/>
                <a:gd name="connsiteX3" fmla="*/ 2269672 w 3804558"/>
                <a:gd name="connsiteY3" fmla="*/ 0 h 473529"/>
                <a:gd name="connsiteX4" fmla="*/ 3028950 w 3804558"/>
                <a:gd name="connsiteY4" fmla="*/ 473529 h 473529"/>
                <a:gd name="connsiteX5" fmla="*/ 3804558 w 3804558"/>
                <a:gd name="connsiteY5" fmla="*/ 0 h 473529"/>
                <a:gd name="connsiteX0" fmla="*/ 0 w 3804558"/>
                <a:gd name="connsiteY0" fmla="*/ 449036 h 473529"/>
                <a:gd name="connsiteX1" fmla="*/ 775608 w 3804558"/>
                <a:gd name="connsiteY1" fmla="*/ 212272 h 473529"/>
                <a:gd name="connsiteX2" fmla="*/ 1526722 w 3804558"/>
                <a:gd name="connsiteY2" fmla="*/ 457200 h 473529"/>
                <a:gd name="connsiteX3" fmla="*/ 2253344 w 3804558"/>
                <a:gd name="connsiteY3" fmla="*/ 212271 h 473529"/>
                <a:gd name="connsiteX4" fmla="*/ 3028950 w 3804558"/>
                <a:gd name="connsiteY4" fmla="*/ 473529 h 473529"/>
                <a:gd name="connsiteX5" fmla="*/ 3804558 w 3804558"/>
                <a:gd name="connsiteY5" fmla="*/ 0 h 473529"/>
                <a:gd name="connsiteX0" fmla="*/ 0 w 3028950"/>
                <a:gd name="connsiteY0" fmla="*/ 236765 h 261258"/>
                <a:gd name="connsiteX1" fmla="*/ 775608 w 3028950"/>
                <a:gd name="connsiteY1" fmla="*/ 1 h 261258"/>
                <a:gd name="connsiteX2" fmla="*/ 1526722 w 3028950"/>
                <a:gd name="connsiteY2" fmla="*/ 244929 h 261258"/>
                <a:gd name="connsiteX3" fmla="*/ 2253344 w 3028950"/>
                <a:gd name="connsiteY3" fmla="*/ 0 h 261258"/>
                <a:gd name="connsiteX4" fmla="*/ 3028950 w 3028950"/>
                <a:gd name="connsiteY4" fmla="*/ 261258 h 261258"/>
                <a:gd name="connsiteX0" fmla="*/ 0 w 2868356"/>
                <a:gd name="connsiteY0" fmla="*/ 236765 h 251426"/>
                <a:gd name="connsiteX1" fmla="*/ 775608 w 2868356"/>
                <a:gd name="connsiteY1" fmla="*/ 1 h 251426"/>
                <a:gd name="connsiteX2" fmla="*/ 1526722 w 2868356"/>
                <a:gd name="connsiteY2" fmla="*/ 244929 h 251426"/>
                <a:gd name="connsiteX3" fmla="*/ 2253344 w 2868356"/>
                <a:gd name="connsiteY3" fmla="*/ 0 h 251426"/>
                <a:gd name="connsiteX4" fmla="*/ 2868356 w 2868356"/>
                <a:gd name="connsiteY4" fmla="*/ 251426 h 251426"/>
                <a:gd name="connsiteX0" fmla="*/ 0 w 2838859"/>
                <a:gd name="connsiteY0" fmla="*/ 236765 h 251426"/>
                <a:gd name="connsiteX1" fmla="*/ 775608 w 2838859"/>
                <a:gd name="connsiteY1" fmla="*/ 1 h 251426"/>
                <a:gd name="connsiteX2" fmla="*/ 1526722 w 2838859"/>
                <a:gd name="connsiteY2" fmla="*/ 244929 h 251426"/>
                <a:gd name="connsiteX3" fmla="*/ 2253344 w 2838859"/>
                <a:gd name="connsiteY3" fmla="*/ 0 h 251426"/>
                <a:gd name="connsiteX4" fmla="*/ 2838859 w 2838859"/>
                <a:gd name="connsiteY4" fmla="*/ 251426 h 251426"/>
                <a:gd name="connsiteX0" fmla="*/ 0 w 3101053"/>
                <a:gd name="connsiteY0" fmla="*/ 249875 h 251426"/>
                <a:gd name="connsiteX1" fmla="*/ 1037802 w 3101053"/>
                <a:gd name="connsiteY1" fmla="*/ 1 h 251426"/>
                <a:gd name="connsiteX2" fmla="*/ 1788916 w 3101053"/>
                <a:gd name="connsiteY2" fmla="*/ 244929 h 251426"/>
                <a:gd name="connsiteX3" fmla="*/ 2515538 w 3101053"/>
                <a:gd name="connsiteY3" fmla="*/ 0 h 251426"/>
                <a:gd name="connsiteX4" fmla="*/ 3101053 w 3101053"/>
                <a:gd name="connsiteY4" fmla="*/ 251426 h 251426"/>
                <a:gd name="connsiteX0" fmla="*/ 0 w 3101053"/>
                <a:gd name="connsiteY0" fmla="*/ 249875 h 271149"/>
                <a:gd name="connsiteX1" fmla="*/ 1037802 w 3101053"/>
                <a:gd name="connsiteY1" fmla="*/ 1 h 271149"/>
                <a:gd name="connsiteX2" fmla="*/ 2034723 w 3101053"/>
                <a:gd name="connsiteY2" fmla="*/ 271149 h 271149"/>
                <a:gd name="connsiteX3" fmla="*/ 2515538 w 3101053"/>
                <a:gd name="connsiteY3" fmla="*/ 0 h 271149"/>
                <a:gd name="connsiteX4" fmla="*/ 3101053 w 3101053"/>
                <a:gd name="connsiteY4" fmla="*/ 251426 h 271149"/>
                <a:gd name="connsiteX0" fmla="*/ 0 w 2515538"/>
                <a:gd name="connsiteY0" fmla="*/ 249875 h 271149"/>
                <a:gd name="connsiteX1" fmla="*/ 1037802 w 2515538"/>
                <a:gd name="connsiteY1" fmla="*/ 1 h 271149"/>
                <a:gd name="connsiteX2" fmla="*/ 2034723 w 2515538"/>
                <a:gd name="connsiteY2" fmla="*/ 271149 h 271149"/>
                <a:gd name="connsiteX3" fmla="*/ 2515538 w 2515538"/>
                <a:gd name="connsiteY3" fmla="*/ 0 h 271149"/>
                <a:gd name="connsiteX0" fmla="*/ 0 w 3098919"/>
                <a:gd name="connsiteY0" fmla="*/ 253153 h 274427"/>
                <a:gd name="connsiteX1" fmla="*/ 1037802 w 3098919"/>
                <a:gd name="connsiteY1" fmla="*/ 3279 h 274427"/>
                <a:gd name="connsiteX2" fmla="*/ 2034723 w 3098919"/>
                <a:gd name="connsiteY2" fmla="*/ 274427 h 274427"/>
                <a:gd name="connsiteX3" fmla="*/ 3098919 w 3098919"/>
                <a:gd name="connsiteY3" fmla="*/ 0 h 274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98919" h="274427">
                  <a:moveTo>
                    <a:pt x="0" y="253153"/>
                  </a:moveTo>
                  <a:lnTo>
                    <a:pt x="1037802" y="3279"/>
                  </a:lnTo>
                  <a:lnTo>
                    <a:pt x="2034723" y="274427"/>
                  </a:lnTo>
                  <a:lnTo>
                    <a:pt x="3098919" y="0"/>
                  </a:lnTo>
                </a:path>
              </a:pathLst>
            </a:custGeom>
            <a:ln w="19050">
              <a:solidFill>
                <a:srgbClr val="FF7E79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519" name="타원 518">
              <a:extLst>
                <a:ext uri="{FF2B5EF4-FFF2-40B4-BE49-F238E27FC236}">
                  <a16:creationId xmlns:a16="http://schemas.microsoft.com/office/drawing/2014/main" id="{08BE67B4-D644-EF5D-6DF0-53B5CFAC1FE1}"/>
                </a:ext>
              </a:extLst>
            </p:cNvPr>
            <p:cNvSpPr/>
            <p:nvPr/>
          </p:nvSpPr>
          <p:spPr>
            <a:xfrm rot="20466054">
              <a:off x="3700801" y="4227541"/>
              <a:ext cx="69407" cy="69407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FF7E7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520" name="타원 519">
              <a:extLst>
                <a:ext uri="{FF2B5EF4-FFF2-40B4-BE49-F238E27FC236}">
                  <a16:creationId xmlns:a16="http://schemas.microsoft.com/office/drawing/2014/main" id="{C08C2721-ACFB-2B67-6CA2-12C07074A2F4}"/>
                </a:ext>
              </a:extLst>
            </p:cNvPr>
            <p:cNvSpPr/>
            <p:nvPr/>
          </p:nvSpPr>
          <p:spPr>
            <a:xfrm rot="20466054">
              <a:off x="4715310" y="3990776"/>
              <a:ext cx="69407" cy="69407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FF7E7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521" name="타원 520">
              <a:extLst>
                <a:ext uri="{FF2B5EF4-FFF2-40B4-BE49-F238E27FC236}">
                  <a16:creationId xmlns:a16="http://schemas.microsoft.com/office/drawing/2014/main" id="{FEF8EAC3-BEE1-C876-D305-977600AC209C}"/>
                </a:ext>
              </a:extLst>
            </p:cNvPr>
            <p:cNvSpPr/>
            <p:nvPr/>
          </p:nvSpPr>
          <p:spPr>
            <a:xfrm rot="20466054">
              <a:off x="5726201" y="4248722"/>
              <a:ext cx="69407" cy="69407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FF7E7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522" name="타원 521">
              <a:extLst>
                <a:ext uri="{FF2B5EF4-FFF2-40B4-BE49-F238E27FC236}">
                  <a16:creationId xmlns:a16="http://schemas.microsoft.com/office/drawing/2014/main" id="{43797777-C72C-7330-2BEB-2E8DC9D0FDDC}"/>
                </a:ext>
              </a:extLst>
            </p:cNvPr>
            <p:cNvSpPr/>
            <p:nvPr/>
          </p:nvSpPr>
          <p:spPr>
            <a:xfrm rot="20466054">
              <a:off x="6780069" y="3981629"/>
              <a:ext cx="69407" cy="69407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FF7E7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</p:grpSp>
      <p:grpSp>
        <p:nvGrpSpPr>
          <p:cNvPr id="523" name="그룹 522">
            <a:extLst>
              <a:ext uri="{FF2B5EF4-FFF2-40B4-BE49-F238E27FC236}">
                <a16:creationId xmlns:a16="http://schemas.microsoft.com/office/drawing/2014/main" id="{1C1B3FCD-7E1D-A54F-0E28-EE1CC2E23B38}"/>
              </a:ext>
            </a:extLst>
          </p:cNvPr>
          <p:cNvGrpSpPr/>
          <p:nvPr/>
        </p:nvGrpSpPr>
        <p:grpSpPr>
          <a:xfrm>
            <a:off x="742296" y="2218159"/>
            <a:ext cx="3136779" cy="355153"/>
            <a:chOff x="3709039" y="3941794"/>
            <a:chExt cx="3136779" cy="355153"/>
          </a:xfrm>
        </p:grpSpPr>
        <p:sp>
          <p:nvSpPr>
            <p:cNvPr id="524" name="자유형 523">
              <a:extLst>
                <a:ext uri="{FF2B5EF4-FFF2-40B4-BE49-F238E27FC236}">
                  <a16:creationId xmlns:a16="http://schemas.microsoft.com/office/drawing/2014/main" id="{F190CB4C-8B0B-25FF-2189-A762F79980FB}"/>
                </a:ext>
              </a:extLst>
            </p:cNvPr>
            <p:cNvSpPr/>
            <p:nvPr/>
          </p:nvSpPr>
          <p:spPr>
            <a:xfrm>
              <a:off x="3731867" y="3982619"/>
              <a:ext cx="3079136" cy="275859"/>
            </a:xfrm>
            <a:custGeom>
              <a:avLst/>
              <a:gdLst>
                <a:gd name="connsiteX0" fmla="*/ 0 w 3804558"/>
                <a:gd name="connsiteY0" fmla="*/ 449036 h 473529"/>
                <a:gd name="connsiteX1" fmla="*/ 775608 w 3804558"/>
                <a:gd name="connsiteY1" fmla="*/ 212272 h 473529"/>
                <a:gd name="connsiteX2" fmla="*/ 1526722 w 3804558"/>
                <a:gd name="connsiteY2" fmla="*/ 457200 h 473529"/>
                <a:gd name="connsiteX3" fmla="*/ 2269672 w 3804558"/>
                <a:gd name="connsiteY3" fmla="*/ 0 h 473529"/>
                <a:gd name="connsiteX4" fmla="*/ 3028950 w 3804558"/>
                <a:gd name="connsiteY4" fmla="*/ 473529 h 473529"/>
                <a:gd name="connsiteX5" fmla="*/ 3804558 w 3804558"/>
                <a:gd name="connsiteY5" fmla="*/ 0 h 473529"/>
                <a:gd name="connsiteX0" fmla="*/ 0 w 3804558"/>
                <a:gd name="connsiteY0" fmla="*/ 449036 h 473529"/>
                <a:gd name="connsiteX1" fmla="*/ 775608 w 3804558"/>
                <a:gd name="connsiteY1" fmla="*/ 212272 h 473529"/>
                <a:gd name="connsiteX2" fmla="*/ 1526722 w 3804558"/>
                <a:gd name="connsiteY2" fmla="*/ 457200 h 473529"/>
                <a:gd name="connsiteX3" fmla="*/ 2253344 w 3804558"/>
                <a:gd name="connsiteY3" fmla="*/ 212271 h 473529"/>
                <a:gd name="connsiteX4" fmla="*/ 3028950 w 3804558"/>
                <a:gd name="connsiteY4" fmla="*/ 473529 h 473529"/>
                <a:gd name="connsiteX5" fmla="*/ 3804558 w 3804558"/>
                <a:gd name="connsiteY5" fmla="*/ 0 h 473529"/>
                <a:gd name="connsiteX0" fmla="*/ 0 w 3820887"/>
                <a:gd name="connsiteY0" fmla="*/ 302078 h 473529"/>
                <a:gd name="connsiteX1" fmla="*/ 791937 w 3820887"/>
                <a:gd name="connsiteY1" fmla="*/ 212272 h 473529"/>
                <a:gd name="connsiteX2" fmla="*/ 1543051 w 3820887"/>
                <a:gd name="connsiteY2" fmla="*/ 457200 h 473529"/>
                <a:gd name="connsiteX3" fmla="*/ 2269673 w 3820887"/>
                <a:gd name="connsiteY3" fmla="*/ 212271 h 473529"/>
                <a:gd name="connsiteX4" fmla="*/ 3045279 w 3820887"/>
                <a:gd name="connsiteY4" fmla="*/ 473529 h 473529"/>
                <a:gd name="connsiteX5" fmla="*/ 3820887 w 3820887"/>
                <a:gd name="connsiteY5" fmla="*/ 0 h 473529"/>
                <a:gd name="connsiteX0" fmla="*/ 0 w 3820887"/>
                <a:gd name="connsiteY0" fmla="*/ 302078 h 473529"/>
                <a:gd name="connsiteX1" fmla="*/ 783772 w 3820887"/>
                <a:gd name="connsiteY1" fmla="*/ 269422 h 473529"/>
                <a:gd name="connsiteX2" fmla="*/ 1543051 w 3820887"/>
                <a:gd name="connsiteY2" fmla="*/ 457200 h 473529"/>
                <a:gd name="connsiteX3" fmla="*/ 2269673 w 3820887"/>
                <a:gd name="connsiteY3" fmla="*/ 212271 h 473529"/>
                <a:gd name="connsiteX4" fmla="*/ 3045279 w 3820887"/>
                <a:gd name="connsiteY4" fmla="*/ 473529 h 473529"/>
                <a:gd name="connsiteX5" fmla="*/ 3820887 w 3820887"/>
                <a:gd name="connsiteY5" fmla="*/ 0 h 473529"/>
                <a:gd name="connsiteX0" fmla="*/ 0 w 3820887"/>
                <a:gd name="connsiteY0" fmla="*/ 302078 h 473529"/>
                <a:gd name="connsiteX1" fmla="*/ 783772 w 3820887"/>
                <a:gd name="connsiteY1" fmla="*/ 269422 h 473529"/>
                <a:gd name="connsiteX2" fmla="*/ 1543051 w 3820887"/>
                <a:gd name="connsiteY2" fmla="*/ 457200 h 473529"/>
                <a:gd name="connsiteX3" fmla="*/ 2286001 w 3820887"/>
                <a:gd name="connsiteY3" fmla="*/ 155121 h 473529"/>
                <a:gd name="connsiteX4" fmla="*/ 3045279 w 3820887"/>
                <a:gd name="connsiteY4" fmla="*/ 473529 h 473529"/>
                <a:gd name="connsiteX5" fmla="*/ 3820887 w 3820887"/>
                <a:gd name="connsiteY5" fmla="*/ 0 h 473529"/>
                <a:gd name="connsiteX0" fmla="*/ 0 w 3820887"/>
                <a:gd name="connsiteY0" fmla="*/ 302078 h 457200"/>
                <a:gd name="connsiteX1" fmla="*/ 783772 w 3820887"/>
                <a:gd name="connsiteY1" fmla="*/ 269422 h 457200"/>
                <a:gd name="connsiteX2" fmla="*/ 1543051 w 3820887"/>
                <a:gd name="connsiteY2" fmla="*/ 457200 h 457200"/>
                <a:gd name="connsiteX3" fmla="*/ 2286001 w 3820887"/>
                <a:gd name="connsiteY3" fmla="*/ 155121 h 457200"/>
                <a:gd name="connsiteX4" fmla="*/ 3061608 w 3820887"/>
                <a:gd name="connsiteY4" fmla="*/ 187779 h 457200"/>
                <a:gd name="connsiteX5" fmla="*/ 3820887 w 3820887"/>
                <a:gd name="connsiteY5" fmla="*/ 0 h 457200"/>
                <a:gd name="connsiteX0" fmla="*/ 0 w 3804558"/>
                <a:gd name="connsiteY0" fmla="*/ 612321 h 767443"/>
                <a:gd name="connsiteX1" fmla="*/ 783772 w 3804558"/>
                <a:gd name="connsiteY1" fmla="*/ 579665 h 767443"/>
                <a:gd name="connsiteX2" fmla="*/ 1543051 w 3804558"/>
                <a:gd name="connsiteY2" fmla="*/ 767443 h 767443"/>
                <a:gd name="connsiteX3" fmla="*/ 2286001 w 3804558"/>
                <a:gd name="connsiteY3" fmla="*/ 465364 h 767443"/>
                <a:gd name="connsiteX4" fmla="*/ 3061608 w 3804558"/>
                <a:gd name="connsiteY4" fmla="*/ 498022 h 767443"/>
                <a:gd name="connsiteX5" fmla="*/ 3804558 w 3804558"/>
                <a:gd name="connsiteY5" fmla="*/ 0 h 767443"/>
                <a:gd name="connsiteX0" fmla="*/ 0 w 3061608"/>
                <a:gd name="connsiteY0" fmla="*/ 146957 h 302079"/>
                <a:gd name="connsiteX1" fmla="*/ 783772 w 3061608"/>
                <a:gd name="connsiteY1" fmla="*/ 114301 h 302079"/>
                <a:gd name="connsiteX2" fmla="*/ 1543051 w 3061608"/>
                <a:gd name="connsiteY2" fmla="*/ 302079 h 302079"/>
                <a:gd name="connsiteX3" fmla="*/ 2286001 w 3061608"/>
                <a:gd name="connsiteY3" fmla="*/ 0 h 302079"/>
                <a:gd name="connsiteX4" fmla="*/ 3061608 w 3061608"/>
                <a:gd name="connsiteY4" fmla="*/ 32658 h 302079"/>
                <a:gd name="connsiteX0" fmla="*/ 0 w 2832189"/>
                <a:gd name="connsiteY0" fmla="*/ 146957 h 302079"/>
                <a:gd name="connsiteX1" fmla="*/ 783772 w 2832189"/>
                <a:gd name="connsiteY1" fmla="*/ 114301 h 302079"/>
                <a:gd name="connsiteX2" fmla="*/ 1543051 w 2832189"/>
                <a:gd name="connsiteY2" fmla="*/ 302079 h 302079"/>
                <a:gd name="connsiteX3" fmla="*/ 2286001 w 2832189"/>
                <a:gd name="connsiteY3" fmla="*/ 0 h 302079"/>
                <a:gd name="connsiteX4" fmla="*/ 2832189 w 2832189"/>
                <a:gd name="connsiteY4" fmla="*/ 19548 h 302079"/>
                <a:gd name="connsiteX0" fmla="*/ 0 w 2855131"/>
                <a:gd name="connsiteY0" fmla="*/ 146957 h 302079"/>
                <a:gd name="connsiteX1" fmla="*/ 783772 w 2855131"/>
                <a:gd name="connsiteY1" fmla="*/ 114301 h 302079"/>
                <a:gd name="connsiteX2" fmla="*/ 1543051 w 2855131"/>
                <a:gd name="connsiteY2" fmla="*/ 302079 h 302079"/>
                <a:gd name="connsiteX3" fmla="*/ 2286001 w 2855131"/>
                <a:gd name="connsiteY3" fmla="*/ 0 h 302079"/>
                <a:gd name="connsiteX4" fmla="*/ 2855131 w 2855131"/>
                <a:gd name="connsiteY4" fmla="*/ 19548 h 302079"/>
                <a:gd name="connsiteX0" fmla="*/ 0 w 3091105"/>
                <a:gd name="connsiteY0" fmla="*/ 150235 h 302079"/>
                <a:gd name="connsiteX1" fmla="*/ 1019746 w 3091105"/>
                <a:gd name="connsiteY1" fmla="*/ 114301 h 302079"/>
                <a:gd name="connsiteX2" fmla="*/ 1779025 w 3091105"/>
                <a:gd name="connsiteY2" fmla="*/ 302079 h 302079"/>
                <a:gd name="connsiteX3" fmla="*/ 2521975 w 3091105"/>
                <a:gd name="connsiteY3" fmla="*/ 0 h 302079"/>
                <a:gd name="connsiteX4" fmla="*/ 3091105 w 3091105"/>
                <a:gd name="connsiteY4" fmla="*/ 19548 h 302079"/>
                <a:gd name="connsiteX0" fmla="*/ 0 w 3091105"/>
                <a:gd name="connsiteY0" fmla="*/ 150235 h 305356"/>
                <a:gd name="connsiteX1" fmla="*/ 1019746 w 3091105"/>
                <a:gd name="connsiteY1" fmla="*/ 114301 h 305356"/>
                <a:gd name="connsiteX2" fmla="*/ 2090379 w 3091105"/>
                <a:gd name="connsiteY2" fmla="*/ 305356 h 305356"/>
                <a:gd name="connsiteX3" fmla="*/ 2521975 w 3091105"/>
                <a:gd name="connsiteY3" fmla="*/ 0 h 305356"/>
                <a:gd name="connsiteX4" fmla="*/ 3091105 w 3091105"/>
                <a:gd name="connsiteY4" fmla="*/ 19548 h 305356"/>
                <a:gd name="connsiteX0" fmla="*/ 0 w 3091105"/>
                <a:gd name="connsiteY0" fmla="*/ 150235 h 305356"/>
                <a:gd name="connsiteX1" fmla="*/ 1019746 w 3091105"/>
                <a:gd name="connsiteY1" fmla="*/ 114301 h 305356"/>
                <a:gd name="connsiteX2" fmla="*/ 2060882 w 3091105"/>
                <a:gd name="connsiteY2" fmla="*/ 305356 h 305356"/>
                <a:gd name="connsiteX3" fmla="*/ 2521975 w 3091105"/>
                <a:gd name="connsiteY3" fmla="*/ 0 h 305356"/>
                <a:gd name="connsiteX4" fmla="*/ 3091105 w 3091105"/>
                <a:gd name="connsiteY4" fmla="*/ 19548 h 305356"/>
                <a:gd name="connsiteX0" fmla="*/ 0 w 3091105"/>
                <a:gd name="connsiteY0" fmla="*/ 150235 h 298801"/>
                <a:gd name="connsiteX1" fmla="*/ 1019746 w 3091105"/>
                <a:gd name="connsiteY1" fmla="*/ 114301 h 298801"/>
                <a:gd name="connsiteX2" fmla="*/ 2041218 w 3091105"/>
                <a:gd name="connsiteY2" fmla="*/ 298801 h 298801"/>
                <a:gd name="connsiteX3" fmla="*/ 2521975 w 3091105"/>
                <a:gd name="connsiteY3" fmla="*/ 0 h 298801"/>
                <a:gd name="connsiteX4" fmla="*/ 3091105 w 3091105"/>
                <a:gd name="connsiteY4" fmla="*/ 19548 h 298801"/>
                <a:gd name="connsiteX0" fmla="*/ 0 w 2521975"/>
                <a:gd name="connsiteY0" fmla="*/ 150235 h 298801"/>
                <a:gd name="connsiteX1" fmla="*/ 1019746 w 2521975"/>
                <a:gd name="connsiteY1" fmla="*/ 114301 h 298801"/>
                <a:gd name="connsiteX2" fmla="*/ 2041218 w 2521975"/>
                <a:gd name="connsiteY2" fmla="*/ 298801 h 298801"/>
                <a:gd name="connsiteX3" fmla="*/ 2521975 w 2521975"/>
                <a:gd name="connsiteY3" fmla="*/ 0 h 298801"/>
                <a:gd name="connsiteX0" fmla="*/ 0 w 3079136"/>
                <a:gd name="connsiteY0" fmla="*/ 127293 h 275859"/>
                <a:gd name="connsiteX1" fmla="*/ 1019746 w 3079136"/>
                <a:gd name="connsiteY1" fmla="*/ 91359 h 275859"/>
                <a:gd name="connsiteX2" fmla="*/ 2041218 w 3079136"/>
                <a:gd name="connsiteY2" fmla="*/ 275859 h 275859"/>
                <a:gd name="connsiteX3" fmla="*/ 3079136 w 3079136"/>
                <a:gd name="connsiteY3" fmla="*/ 0 h 275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79136" h="275859">
                  <a:moveTo>
                    <a:pt x="0" y="127293"/>
                  </a:moveTo>
                  <a:lnTo>
                    <a:pt x="1019746" y="91359"/>
                  </a:lnTo>
                  <a:lnTo>
                    <a:pt x="2041218" y="275859"/>
                  </a:lnTo>
                  <a:lnTo>
                    <a:pt x="3079136" y="0"/>
                  </a:lnTo>
                </a:path>
              </a:pathLst>
            </a:cu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525" name="타원 524">
              <a:extLst>
                <a:ext uri="{FF2B5EF4-FFF2-40B4-BE49-F238E27FC236}">
                  <a16:creationId xmlns:a16="http://schemas.microsoft.com/office/drawing/2014/main" id="{BB52D3FE-3BDE-8040-2F0B-16D893F1C6AF}"/>
                </a:ext>
              </a:extLst>
            </p:cNvPr>
            <p:cNvSpPr/>
            <p:nvPr/>
          </p:nvSpPr>
          <p:spPr>
            <a:xfrm rot="20466054">
              <a:off x="3709039" y="4088749"/>
              <a:ext cx="69407" cy="694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526" name="타원 525">
              <a:extLst>
                <a:ext uri="{FF2B5EF4-FFF2-40B4-BE49-F238E27FC236}">
                  <a16:creationId xmlns:a16="http://schemas.microsoft.com/office/drawing/2014/main" id="{8FF7A32B-E0A8-F044-42E2-6981CAB4DDA5}"/>
                </a:ext>
              </a:extLst>
            </p:cNvPr>
            <p:cNvSpPr/>
            <p:nvPr/>
          </p:nvSpPr>
          <p:spPr>
            <a:xfrm rot="20466054">
              <a:off x="4715310" y="4047926"/>
              <a:ext cx="69407" cy="694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527" name="타원 526">
              <a:extLst>
                <a:ext uri="{FF2B5EF4-FFF2-40B4-BE49-F238E27FC236}">
                  <a16:creationId xmlns:a16="http://schemas.microsoft.com/office/drawing/2014/main" id="{EBF798D8-25A6-A5E5-2082-C77AC340F30F}"/>
                </a:ext>
              </a:extLst>
            </p:cNvPr>
            <p:cNvSpPr/>
            <p:nvPr/>
          </p:nvSpPr>
          <p:spPr>
            <a:xfrm rot="20466054">
              <a:off x="5733789" y="4227540"/>
              <a:ext cx="69407" cy="694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528" name="타원 527">
              <a:extLst>
                <a:ext uri="{FF2B5EF4-FFF2-40B4-BE49-F238E27FC236}">
                  <a16:creationId xmlns:a16="http://schemas.microsoft.com/office/drawing/2014/main" id="{D0256BEA-D04A-7463-C83C-6F221237E4F6}"/>
                </a:ext>
              </a:extLst>
            </p:cNvPr>
            <p:cNvSpPr/>
            <p:nvPr/>
          </p:nvSpPr>
          <p:spPr>
            <a:xfrm rot="20466054">
              <a:off x="6776411" y="3941794"/>
              <a:ext cx="69407" cy="694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</p:grpSp>
      <p:sp>
        <p:nvSpPr>
          <p:cNvPr id="529" name="TextBox 528">
            <a:extLst>
              <a:ext uri="{FF2B5EF4-FFF2-40B4-BE49-F238E27FC236}">
                <a16:creationId xmlns:a16="http://schemas.microsoft.com/office/drawing/2014/main" id="{C946CFEB-A2F9-8BD2-23F1-FFE3D132CA52}"/>
              </a:ext>
            </a:extLst>
          </p:cNvPr>
          <p:cNvSpPr txBox="1"/>
          <p:nvPr/>
        </p:nvSpPr>
        <p:spPr>
          <a:xfrm>
            <a:off x="1412188" y="1696311"/>
            <a:ext cx="2620909" cy="3329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1000" b="1"/>
              <a:t>학습상태 </a:t>
            </a:r>
            <a:r>
              <a:rPr lang="ko-KR" altLang="en-US" sz="2000" b="1"/>
              <a:t>우수</a:t>
            </a:r>
            <a:r>
              <a:rPr lang="ko-KR" altLang="en-US" sz="1000" b="1"/>
              <a:t>를 유지하고 있습니다</a:t>
            </a:r>
            <a:r>
              <a:rPr lang="en-US" altLang="ko-KR" sz="1000" b="1"/>
              <a:t>.</a:t>
            </a:r>
            <a:r>
              <a:rPr lang="ko-KR" altLang="en-US" sz="1000" b="1"/>
              <a:t> </a:t>
            </a:r>
            <a:endParaRPr lang="en-US" altLang="ko-KR" sz="900"/>
          </a:p>
        </p:txBody>
      </p:sp>
      <p:sp>
        <p:nvSpPr>
          <p:cNvPr id="530" name="TextBox 529">
            <a:extLst>
              <a:ext uri="{FF2B5EF4-FFF2-40B4-BE49-F238E27FC236}">
                <a16:creationId xmlns:a16="http://schemas.microsoft.com/office/drawing/2014/main" id="{5491BE15-1B3A-7670-9491-BDF9AB85CF06}"/>
              </a:ext>
            </a:extLst>
          </p:cNvPr>
          <p:cNvSpPr txBox="1"/>
          <p:nvPr/>
        </p:nvSpPr>
        <p:spPr>
          <a:xfrm>
            <a:off x="4178526" y="2856324"/>
            <a:ext cx="118622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>
                <a:solidFill>
                  <a:prstClr val="black"/>
                </a:solidFill>
              </a:rPr>
              <a:t>7</a:t>
            </a:r>
            <a:r>
              <a:rPr kumimoji="1" lang="ko-KR" altLang="en-US" sz="600">
                <a:solidFill>
                  <a:prstClr val="black"/>
                </a:solidFill>
              </a:rPr>
              <a:t>월</a:t>
            </a:r>
            <a:endParaRPr kumimoji="1" lang="x-none" altLang="en-US" sz="600">
              <a:solidFill>
                <a:prstClr val="black"/>
              </a:solidFill>
            </a:endParaRPr>
          </a:p>
        </p:txBody>
      </p:sp>
      <p:sp>
        <p:nvSpPr>
          <p:cNvPr id="533" name="TextBox 532">
            <a:extLst>
              <a:ext uri="{FF2B5EF4-FFF2-40B4-BE49-F238E27FC236}">
                <a16:creationId xmlns:a16="http://schemas.microsoft.com/office/drawing/2014/main" id="{91AD0D58-EFD9-816B-BC1C-7633B0EB6638}"/>
              </a:ext>
            </a:extLst>
          </p:cNvPr>
          <p:cNvSpPr txBox="1"/>
          <p:nvPr/>
        </p:nvSpPr>
        <p:spPr>
          <a:xfrm>
            <a:off x="5049588" y="2856324"/>
            <a:ext cx="118622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>
                <a:solidFill>
                  <a:prstClr val="black"/>
                </a:solidFill>
              </a:rPr>
              <a:t>8</a:t>
            </a:r>
            <a:r>
              <a:rPr kumimoji="1" lang="ko-KR" altLang="en-US" sz="600">
                <a:solidFill>
                  <a:prstClr val="black"/>
                </a:solidFill>
              </a:rPr>
              <a:t>월</a:t>
            </a:r>
            <a:endParaRPr kumimoji="1" lang="x-none" altLang="en-US" sz="600">
              <a:solidFill>
                <a:prstClr val="black"/>
              </a:solidFill>
            </a:endParaRPr>
          </a:p>
        </p:txBody>
      </p:sp>
      <p:sp>
        <p:nvSpPr>
          <p:cNvPr id="654" name="TextBox 653">
            <a:extLst>
              <a:ext uri="{FF2B5EF4-FFF2-40B4-BE49-F238E27FC236}">
                <a16:creationId xmlns:a16="http://schemas.microsoft.com/office/drawing/2014/main" id="{601C2651-FA57-45B5-CFC9-3EAB1E7683E9}"/>
              </a:ext>
            </a:extLst>
          </p:cNvPr>
          <p:cNvSpPr txBox="1"/>
          <p:nvPr/>
        </p:nvSpPr>
        <p:spPr>
          <a:xfrm>
            <a:off x="6941998" y="1664963"/>
            <a:ext cx="1827501" cy="6096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1000" b="1"/>
              <a:t>홍성일 학생은</a:t>
            </a:r>
            <a:endParaRPr lang="en-US" altLang="ko-KR" sz="1000" b="1"/>
          </a:p>
          <a:p>
            <a:pPr algn="ctr">
              <a:lnSpc>
                <a:spcPct val="120000"/>
              </a:lnSpc>
            </a:pPr>
            <a:r>
              <a:rPr lang="ko-KR" altLang="en-US" sz="1400" b="1"/>
              <a:t>국어</a:t>
            </a:r>
            <a:r>
              <a:rPr lang="ko-KR" altLang="en-US" sz="1000" b="1"/>
              <a:t>와 </a:t>
            </a:r>
            <a:r>
              <a:rPr lang="ko-KR" altLang="en-US" sz="1400" b="1"/>
              <a:t>영어</a:t>
            </a:r>
            <a:r>
              <a:rPr lang="ko-KR" altLang="en-US" sz="1000" b="1"/>
              <a:t>를</a:t>
            </a:r>
            <a:endParaRPr lang="en-US" altLang="ko-KR" sz="1000" b="1"/>
          </a:p>
          <a:p>
            <a:pPr algn="ctr">
              <a:lnSpc>
                <a:spcPct val="120000"/>
              </a:lnSpc>
            </a:pPr>
            <a:r>
              <a:rPr lang="ko-KR" altLang="en-US" sz="1000" b="1"/>
              <a:t>특히 잘하는 편입니다</a:t>
            </a:r>
            <a:r>
              <a:rPr lang="en-US" altLang="ko-KR" sz="1000" b="1"/>
              <a:t>.</a:t>
            </a:r>
            <a:endParaRPr lang="en-US" altLang="ko-KR" sz="900"/>
          </a:p>
        </p:txBody>
      </p:sp>
      <p:graphicFrame>
        <p:nvGraphicFramePr>
          <p:cNvPr id="885" name="표 752">
            <a:extLst>
              <a:ext uri="{FF2B5EF4-FFF2-40B4-BE49-F238E27FC236}">
                <a16:creationId xmlns:a16="http://schemas.microsoft.com/office/drawing/2014/main" id="{E8564CA2-C381-5F44-76A6-173562D9AD33}"/>
              </a:ext>
            </a:extLst>
          </p:cNvPr>
          <p:cNvGraphicFramePr>
            <a:graphicFrameLocks noGrp="1"/>
          </p:cNvGraphicFramePr>
          <p:nvPr/>
        </p:nvGraphicFramePr>
        <p:xfrm>
          <a:off x="1097062" y="4631918"/>
          <a:ext cx="7386708" cy="204212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231118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231118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231118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1231118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1231118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  <a:gridCol w="1231118">
                  <a:extLst>
                    <a:ext uri="{9D8B030D-6E8A-4147-A177-3AD203B41FA5}">
                      <a16:colId xmlns:a16="http://schemas.microsoft.com/office/drawing/2014/main" val="2649803904"/>
                    </a:ext>
                  </a:extLst>
                </a:gridCol>
              </a:tblGrid>
              <a:tr h="510532"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510532"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510532"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510532"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grpSp>
        <p:nvGrpSpPr>
          <p:cNvPr id="886" name="그룹 885">
            <a:extLst>
              <a:ext uri="{FF2B5EF4-FFF2-40B4-BE49-F238E27FC236}">
                <a16:creationId xmlns:a16="http://schemas.microsoft.com/office/drawing/2014/main" id="{C4567FB7-0E10-040E-6F4C-442B76E4AFA7}"/>
              </a:ext>
            </a:extLst>
          </p:cNvPr>
          <p:cNvGrpSpPr/>
          <p:nvPr/>
        </p:nvGrpSpPr>
        <p:grpSpPr>
          <a:xfrm>
            <a:off x="968903" y="4703792"/>
            <a:ext cx="5330345" cy="1979436"/>
            <a:chOff x="968902" y="3350667"/>
            <a:chExt cx="6134601" cy="1979436"/>
          </a:xfrm>
        </p:grpSpPr>
        <p:sp>
          <p:nvSpPr>
            <p:cNvPr id="887" name="자유형 83">
              <a:extLst>
                <a:ext uri="{FF2B5EF4-FFF2-40B4-BE49-F238E27FC236}">
                  <a16:creationId xmlns:a16="http://schemas.microsoft.com/office/drawing/2014/main" id="{53873260-2BD2-E50C-2AC6-8AD27CAB5F42}"/>
                </a:ext>
              </a:extLst>
            </p:cNvPr>
            <p:cNvSpPr/>
            <p:nvPr/>
          </p:nvSpPr>
          <p:spPr>
            <a:xfrm>
              <a:off x="1001999" y="3350667"/>
              <a:ext cx="6042498" cy="312194"/>
            </a:xfrm>
            <a:custGeom>
              <a:avLst/>
              <a:gdLst>
                <a:gd name="connsiteX0" fmla="*/ 0 w 9601200"/>
                <a:gd name="connsiteY0" fmla="*/ 458921 h 1299363"/>
                <a:gd name="connsiteX1" fmla="*/ 2023534 w 9601200"/>
                <a:gd name="connsiteY1" fmla="*/ 255721 h 1299363"/>
                <a:gd name="connsiteX2" fmla="*/ 3640667 w 9601200"/>
                <a:gd name="connsiteY2" fmla="*/ 856854 h 1299363"/>
                <a:gd name="connsiteX3" fmla="*/ 4910667 w 9601200"/>
                <a:gd name="connsiteY3" fmla="*/ 467388 h 1299363"/>
                <a:gd name="connsiteX4" fmla="*/ 5765800 w 9601200"/>
                <a:gd name="connsiteY4" fmla="*/ 729854 h 1299363"/>
                <a:gd name="connsiteX5" fmla="*/ 6510867 w 9601200"/>
                <a:gd name="connsiteY5" fmla="*/ 425054 h 1299363"/>
                <a:gd name="connsiteX6" fmla="*/ 7848600 w 9601200"/>
                <a:gd name="connsiteY6" fmla="*/ 1297121 h 1299363"/>
                <a:gd name="connsiteX7" fmla="*/ 8686800 w 9601200"/>
                <a:gd name="connsiteY7" fmla="*/ 120254 h 1299363"/>
                <a:gd name="connsiteX8" fmla="*/ 9601200 w 9601200"/>
                <a:gd name="connsiteY8" fmla="*/ 69454 h 1299363"/>
                <a:gd name="connsiteX0" fmla="*/ 0 w 9601200"/>
                <a:gd name="connsiteY0" fmla="*/ 458921 h 1299363"/>
                <a:gd name="connsiteX1" fmla="*/ 2023534 w 9601200"/>
                <a:gd name="connsiteY1" fmla="*/ 255721 h 1299363"/>
                <a:gd name="connsiteX2" fmla="*/ 3451956 w 9601200"/>
                <a:gd name="connsiteY2" fmla="*/ 899187 h 1299363"/>
                <a:gd name="connsiteX3" fmla="*/ 4910667 w 9601200"/>
                <a:gd name="connsiteY3" fmla="*/ 467388 h 1299363"/>
                <a:gd name="connsiteX4" fmla="*/ 5765800 w 9601200"/>
                <a:gd name="connsiteY4" fmla="*/ 729854 h 1299363"/>
                <a:gd name="connsiteX5" fmla="*/ 6510867 w 9601200"/>
                <a:gd name="connsiteY5" fmla="*/ 425054 h 1299363"/>
                <a:gd name="connsiteX6" fmla="*/ 7848600 w 9601200"/>
                <a:gd name="connsiteY6" fmla="*/ 1297121 h 1299363"/>
                <a:gd name="connsiteX7" fmla="*/ 8686800 w 9601200"/>
                <a:gd name="connsiteY7" fmla="*/ 120254 h 1299363"/>
                <a:gd name="connsiteX8" fmla="*/ 9601200 w 9601200"/>
                <a:gd name="connsiteY8" fmla="*/ 69454 h 1299363"/>
                <a:gd name="connsiteX0" fmla="*/ 0 w 9601200"/>
                <a:gd name="connsiteY0" fmla="*/ 458921 h 1299359"/>
                <a:gd name="connsiteX1" fmla="*/ 2023534 w 9601200"/>
                <a:gd name="connsiteY1" fmla="*/ 255721 h 1299359"/>
                <a:gd name="connsiteX2" fmla="*/ 3451956 w 9601200"/>
                <a:gd name="connsiteY2" fmla="*/ 899187 h 1299359"/>
                <a:gd name="connsiteX3" fmla="*/ 4910667 w 9601200"/>
                <a:gd name="connsiteY3" fmla="*/ 467388 h 1299359"/>
                <a:gd name="connsiteX4" fmla="*/ 5699197 w 9601200"/>
                <a:gd name="connsiteY4" fmla="*/ 738321 h 1299359"/>
                <a:gd name="connsiteX5" fmla="*/ 6510867 w 9601200"/>
                <a:gd name="connsiteY5" fmla="*/ 425054 h 1299359"/>
                <a:gd name="connsiteX6" fmla="*/ 7848600 w 9601200"/>
                <a:gd name="connsiteY6" fmla="*/ 1297121 h 1299359"/>
                <a:gd name="connsiteX7" fmla="*/ 8686800 w 9601200"/>
                <a:gd name="connsiteY7" fmla="*/ 120254 h 1299359"/>
                <a:gd name="connsiteX8" fmla="*/ 9601200 w 9601200"/>
                <a:gd name="connsiteY8" fmla="*/ 69454 h 1299359"/>
                <a:gd name="connsiteX0" fmla="*/ 0 w 9601200"/>
                <a:gd name="connsiteY0" fmla="*/ 458921 h 1299359"/>
                <a:gd name="connsiteX1" fmla="*/ 1945828 w 9601200"/>
                <a:gd name="connsiteY1" fmla="*/ 1271721 h 1299359"/>
                <a:gd name="connsiteX2" fmla="*/ 3451956 w 9601200"/>
                <a:gd name="connsiteY2" fmla="*/ 899187 h 1299359"/>
                <a:gd name="connsiteX3" fmla="*/ 4910667 w 9601200"/>
                <a:gd name="connsiteY3" fmla="*/ 467388 h 1299359"/>
                <a:gd name="connsiteX4" fmla="*/ 5699197 w 9601200"/>
                <a:gd name="connsiteY4" fmla="*/ 738321 h 1299359"/>
                <a:gd name="connsiteX5" fmla="*/ 6510867 w 9601200"/>
                <a:gd name="connsiteY5" fmla="*/ 425054 h 1299359"/>
                <a:gd name="connsiteX6" fmla="*/ 7848600 w 9601200"/>
                <a:gd name="connsiteY6" fmla="*/ 1297121 h 1299359"/>
                <a:gd name="connsiteX7" fmla="*/ 8686800 w 9601200"/>
                <a:gd name="connsiteY7" fmla="*/ 120254 h 1299359"/>
                <a:gd name="connsiteX8" fmla="*/ 9601200 w 9601200"/>
                <a:gd name="connsiteY8" fmla="*/ 69454 h 1299359"/>
                <a:gd name="connsiteX0" fmla="*/ 0 w 9601200"/>
                <a:gd name="connsiteY0" fmla="*/ 579311 h 1419749"/>
                <a:gd name="connsiteX1" fmla="*/ 1945828 w 9601200"/>
                <a:gd name="connsiteY1" fmla="*/ 1392111 h 1419749"/>
                <a:gd name="connsiteX2" fmla="*/ 3463057 w 9601200"/>
                <a:gd name="connsiteY2" fmla="*/ 20511 h 1419749"/>
                <a:gd name="connsiteX3" fmla="*/ 4910667 w 9601200"/>
                <a:gd name="connsiteY3" fmla="*/ 587778 h 1419749"/>
                <a:gd name="connsiteX4" fmla="*/ 5699197 w 9601200"/>
                <a:gd name="connsiteY4" fmla="*/ 858711 h 1419749"/>
                <a:gd name="connsiteX5" fmla="*/ 6510867 w 9601200"/>
                <a:gd name="connsiteY5" fmla="*/ 545444 h 1419749"/>
                <a:gd name="connsiteX6" fmla="*/ 7848600 w 9601200"/>
                <a:gd name="connsiteY6" fmla="*/ 1417511 h 1419749"/>
                <a:gd name="connsiteX7" fmla="*/ 8686800 w 9601200"/>
                <a:gd name="connsiteY7" fmla="*/ 240644 h 1419749"/>
                <a:gd name="connsiteX8" fmla="*/ 9601200 w 9601200"/>
                <a:gd name="connsiteY8" fmla="*/ 189844 h 1419749"/>
                <a:gd name="connsiteX0" fmla="*/ 0 w 9601200"/>
                <a:gd name="connsiteY0" fmla="*/ 558885 h 1399323"/>
                <a:gd name="connsiteX1" fmla="*/ 1945828 w 9601200"/>
                <a:gd name="connsiteY1" fmla="*/ 1371685 h 1399323"/>
                <a:gd name="connsiteX2" fmla="*/ 3463057 w 9601200"/>
                <a:gd name="connsiteY2" fmla="*/ 85 h 1399323"/>
                <a:gd name="connsiteX3" fmla="*/ 4910667 w 9601200"/>
                <a:gd name="connsiteY3" fmla="*/ 567352 h 1399323"/>
                <a:gd name="connsiteX4" fmla="*/ 5699197 w 9601200"/>
                <a:gd name="connsiteY4" fmla="*/ 838285 h 1399323"/>
                <a:gd name="connsiteX5" fmla="*/ 6510867 w 9601200"/>
                <a:gd name="connsiteY5" fmla="*/ 525018 h 1399323"/>
                <a:gd name="connsiteX6" fmla="*/ 7848600 w 9601200"/>
                <a:gd name="connsiteY6" fmla="*/ 1397085 h 1399323"/>
                <a:gd name="connsiteX7" fmla="*/ 8686800 w 9601200"/>
                <a:gd name="connsiteY7" fmla="*/ 220218 h 1399323"/>
                <a:gd name="connsiteX8" fmla="*/ 9601200 w 9601200"/>
                <a:gd name="connsiteY8" fmla="*/ 169418 h 1399323"/>
                <a:gd name="connsiteX0" fmla="*/ 0 w 9601200"/>
                <a:gd name="connsiteY0" fmla="*/ 607408 h 1447846"/>
                <a:gd name="connsiteX1" fmla="*/ 1945828 w 9601200"/>
                <a:gd name="connsiteY1" fmla="*/ 1420208 h 1447846"/>
                <a:gd name="connsiteX2" fmla="*/ 3463057 w 9601200"/>
                <a:gd name="connsiteY2" fmla="*/ 48608 h 1447846"/>
                <a:gd name="connsiteX3" fmla="*/ 4666452 w 9601200"/>
                <a:gd name="connsiteY3" fmla="*/ 361875 h 1447846"/>
                <a:gd name="connsiteX4" fmla="*/ 5699197 w 9601200"/>
                <a:gd name="connsiteY4" fmla="*/ 886808 h 1447846"/>
                <a:gd name="connsiteX5" fmla="*/ 6510867 w 9601200"/>
                <a:gd name="connsiteY5" fmla="*/ 573541 h 1447846"/>
                <a:gd name="connsiteX6" fmla="*/ 7848600 w 9601200"/>
                <a:gd name="connsiteY6" fmla="*/ 1445608 h 1447846"/>
                <a:gd name="connsiteX7" fmla="*/ 8686800 w 9601200"/>
                <a:gd name="connsiteY7" fmla="*/ 268741 h 1447846"/>
                <a:gd name="connsiteX8" fmla="*/ 9601200 w 9601200"/>
                <a:gd name="connsiteY8" fmla="*/ 217941 h 1447846"/>
                <a:gd name="connsiteX0" fmla="*/ 0 w 9601200"/>
                <a:gd name="connsiteY0" fmla="*/ 596390 h 1436828"/>
                <a:gd name="connsiteX1" fmla="*/ 1945828 w 9601200"/>
                <a:gd name="connsiteY1" fmla="*/ 1409190 h 1436828"/>
                <a:gd name="connsiteX2" fmla="*/ 3463057 w 9601200"/>
                <a:gd name="connsiteY2" fmla="*/ 37590 h 1436828"/>
                <a:gd name="connsiteX3" fmla="*/ 4666452 w 9601200"/>
                <a:gd name="connsiteY3" fmla="*/ 350857 h 1436828"/>
                <a:gd name="connsiteX4" fmla="*/ 5699197 w 9601200"/>
                <a:gd name="connsiteY4" fmla="*/ 875790 h 1436828"/>
                <a:gd name="connsiteX5" fmla="*/ 6510867 w 9601200"/>
                <a:gd name="connsiteY5" fmla="*/ 562523 h 1436828"/>
                <a:gd name="connsiteX6" fmla="*/ 7848600 w 9601200"/>
                <a:gd name="connsiteY6" fmla="*/ 1434590 h 1436828"/>
                <a:gd name="connsiteX7" fmla="*/ 8686800 w 9601200"/>
                <a:gd name="connsiteY7" fmla="*/ 257723 h 1436828"/>
                <a:gd name="connsiteX8" fmla="*/ 9601200 w 9601200"/>
                <a:gd name="connsiteY8" fmla="*/ 206923 h 1436828"/>
                <a:gd name="connsiteX0" fmla="*/ 0 w 9601200"/>
                <a:gd name="connsiteY0" fmla="*/ 607408 h 1447846"/>
                <a:gd name="connsiteX1" fmla="*/ 1945828 w 9601200"/>
                <a:gd name="connsiteY1" fmla="*/ 1420208 h 1447846"/>
                <a:gd name="connsiteX2" fmla="*/ 3463057 w 9601200"/>
                <a:gd name="connsiteY2" fmla="*/ 48608 h 1447846"/>
                <a:gd name="connsiteX3" fmla="*/ 4666452 w 9601200"/>
                <a:gd name="connsiteY3" fmla="*/ 361875 h 1447846"/>
                <a:gd name="connsiteX4" fmla="*/ 5887911 w 9601200"/>
                <a:gd name="connsiteY4" fmla="*/ 886808 h 1447846"/>
                <a:gd name="connsiteX5" fmla="*/ 6510867 w 9601200"/>
                <a:gd name="connsiteY5" fmla="*/ 573541 h 1447846"/>
                <a:gd name="connsiteX6" fmla="*/ 7848600 w 9601200"/>
                <a:gd name="connsiteY6" fmla="*/ 1445608 h 1447846"/>
                <a:gd name="connsiteX7" fmla="*/ 8686800 w 9601200"/>
                <a:gd name="connsiteY7" fmla="*/ 268741 h 1447846"/>
                <a:gd name="connsiteX8" fmla="*/ 9601200 w 9601200"/>
                <a:gd name="connsiteY8" fmla="*/ 217941 h 1447846"/>
                <a:gd name="connsiteX0" fmla="*/ 0 w 9601200"/>
                <a:gd name="connsiteY0" fmla="*/ 607408 h 1447989"/>
                <a:gd name="connsiteX1" fmla="*/ 1945828 w 9601200"/>
                <a:gd name="connsiteY1" fmla="*/ 1420208 h 1447989"/>
                <a:gd name="connsiteX2" fmla="*/ 3463057 w 9601200"/>
                <a:gd name="connsiteY2" fmla="*/ 48608 h 1447989"/>
                <a:gd name="connsiteX3" fmla="*/ 4666452 w 9601200"/>
                <a:gd name="connsiteY3" fmla="*/ 361875 h 1447989"/>
                <a:gd name="connsiteX4" fmla="*/ 5887911 w 9601200"/>
                <a:gd name="connsiteY4" fmla="*/ 886808 h 1447989"/>
                <a:gd name="connsiteX5" fmla="*/ 6755083 w 9601200"/>
                <a:gd name="connsiteY5" fmla="*/ 582007 h 1447989"/>
                <a:gd name="connsiteX6" fmla="*/ 7848600 w 9601200"/>
                <a:gd name="connsiteY6" fmla="*/ 1445608 h 1447989"/>
                <a:gd name="connsiteX7" fmla="*/ 8686800 w 9601200"/>
                <a:gd name="connsiteY7" fmla="*/ 268741 h 1447989"/>
                <a:gd name="connsiteX8" fmla="*/ 9601200 w 9601200"/>
                <a:gd name="connsiteY8" fmla="*/ 217941 h 1447989"/>
                <a:gd name="connsiteX0" fmla="*/ 0 w 9601200"/>
                <a:gd name="connsiteY0" fmla="*/ 607408 h 1447777"/>
                <a:gd name="connsiteX1" fmla="*/ 1945828 w 9601200"/>
                <a:gd name="connsiteY1" fmla="*/ 1420208 h 1447777"/>
                <a:gd name="connsiteX2" fmla="*/ 3463057 w 9601200"/>
                <a:gd name="connsiteY2" fmla="*/ 48608 h 1447777"/>
                <a:gd name="connsiteX3" fmla="*/ 4666452 w 9601200"/>
                <a:gd name="connsiteY3" fmla="*/ 361875 h 1447777"/>
                <a:gd name="connsiteX4" fmla="*/ 5887911 w 9601200"/>
                <a:gd name="connsiteY4" fmla="*/ 886808 h 1447777"/>
                <a:gd name="connsiteX5" fmla="*/ 6755083 w 9601200"/>
                <a:gd name="connsiteY5" fmla="*/ 582007 h 1447777"/>
                <a:gd name="connsiteX6" fmla="*/ 7848600 w 9601200"/>
                <a:gd name="connsiteY6" fmla="*/ 1445608 h 1447777"/>
                <a:gd name="connsiteX7" fmla="*/ 8686800 w 9601200"/>
                <a:gd name="connsiteY7" fmla="*/ 268741 h 1447777"/>
                <a:gd name="connsiteX8" fmla="*/ 9601200 w 9601200"/>
                <a:gd name="connsiteY8" fmla="*/ 217941 h 1447777"/>
                <a:gd name="connsiteX0" fmla="*/ 0 w 9601200"/>
                <a:gd name="connsiteY0" fmla="*/ 606063 h 1446432"/>
                <a:gd name="connsiteX1" fmla="*/ 1945828 w 9601200"/>
                <a:gd name="connsiteY1" fmla="*/ 1418863 h 1446432"/>
                <a:gd name="connsiteX2" fmla="*/ 3463057 w 9601200"/>
                <a:gd name="connsiteY2" fmla="*/ 47263 h 1446432"/>
                <a:gd name="connsiteX3" fmla="*/ 4699754 w 9601200"/>
                <a:gd name="connsiteY3" fmla="*/ 368997 h 1446432"/>
                <a:gd name="connsiteX4" fmla="*/ 5887911 w 9601200"/>
                <a:gd name="connsiteY4" fmla="*/ 885463 h 1446432"/>
                <a:gd name="connsiteX5" fmla="*/ 6755083 w 9601200"/>
                <a:gd name="connsiteY5" fmla="*/ 580662 h 1446432"/>
                <a:gd name="connsiteX6" fmla="*/ 7848600 w 9601200"/>
                <a:gd name="connsiteY6" fmla="*/ 1444263 h 1446432"/>
                <a:gd name="connsiteX7" fmla="*/ 8686800 w 9601200"/>
                <a:gd name="connsiteY7" fmla="*/ 267396 h 1446432"/>
                <a:gd name="connsiteX8" fmla="*/ 9601200 w 9601200"/>
                <a:gd name="connsiteY8" fmla="*/ 216596 h 1446432"/>
                <a:gd name="connsiteX0" fmla="*/ 0 w 9601200"/>
                <a:gd name="connsiteY0" fmla="*/ 591636 h 1432005"/>
                <a:gd name="connsiteX1" fmla="*/ 1945828 w 9601200"/>
                <a:gd name="connsiteY1" fmla="*/ 1404436 h 1432005"/>
                <a:gd name="connsiteX2" fmla="*/ 3463057 w 9601200"/>
                <a:gd name="connsiteY2" fmla="*/ 32836 h 1432005"/>
                <a:gd name="connsiteX3" fmla="*/ 4699754 w 9601200"/>
                <a:gd name="connsiteY3" fmla="*/ 354570 h 1432005"/>
                <a:gd name="connsiteX4" fmla="*/ 5887911 w 9601200"/>
                <a:gd name="connsiteY4" fmla="*/ 871036 h 1432005"/>
                <a:gd name="connsiteX5" fmla="*/ 6755083 w 9601200"/>
                <a:gd name="connsiteY5" fmla="*/ 566235 h 1432005"/>
                <a:gd name="connsiteX6" fmla="*/ 7848600 w 9601200"/>
                <a:gd name="connsiteY6" fmla="*/ 1429836 h 1432005"/>
                <a:gd name="connsiteX7" fmla="*/ 8686800 w 9601200"/>
                <a:gd name="connsiteY7" fmla="*/ 252969 h 1432005"/>
                <a:gd name="connsiteX8" fmla="*/ 9601200 w 9601200"/>
                <a:gd name="connsiteY8" fmla="*/ 202169 h 1432005"/>
                <a:gd name="connsiteX0" fmla="*/ 0 w 9601200"/>
                <a:gd name="connsiteY0" fmla="*/ 591636 h 1432005"/>
                <a:gd name="connsiteX1" fmla="*/ 1945828 w 9601200"/>
                <a:gd name="connsiteY1" fmla="*/ 1404436 h 1432005"/>
                <a:gd name="connsiteX2" fmla="*/ 3463057 w 9601200"/>
                <a:gd name="connsiteY2" fmla="*/ 32836 h 1432005"/>
                <a:gd name="connsiteX3" fmla="*/ 4699754 w 9601200"/>
                <a:gd name="connsiteY3" fmla="*/ 354570 h 1432005"/>
                <a:gd name="connsiteX4" fmla="*/ 5887911 w 9601200"/>
                <a:gd name="connsiteY4" fmla="*/ 871036 h 1432005"/>
                <a:gd name="connsiteX5" fmla="*/ 6755083 w 9601200"/>
                <a:gd name="connsiteY5" fmla="*/ 566235 h 1432005"/>
                <a:gd name="connsiteX6" fmla="*/ 7848600 w 9601200"/>
                <a:gd name="connsiteY6" fmla="*/ 1429836 h 1432005"/>
                <a:gd name="connsiteX7" fmla="*/ 8686800 w 9601200"/>
                <a:gd name="connsiteY7" fmla="*/ 252969 h 1432005"/>
                <a:gd name="connsiteX8" fmla="*/ 9601200 w 9601200"/>
                <a:gd name="connsiteY8" fmla="*/ 202169 h 1432005"/>
                <a:gd name="connsiteX0" fmla="*/ 0 w 9601200"/>
                <a:gd name="connsiteY0" fmla="*/ 591636 h 1432005"/>
                <a:gd name="connsiteX1" fmla="*/ 1945828 w 9601200"/>
                <a:gd name="connsiteY1" fmla="*/ 1404436 h 1432005"/>
                <a:gd name="connsiteX2" fmla="*/ 3463057 w 9601200"/>
                <a:gd name="connsiteY2" fmla="*/ 32836 h 1432005"/>
                <a:gd name="connsiteX3" fmla="*/ 4699754 w 9601200"/>
                <a:gd name="connsiteY3" fmla="*/ 354570 h 1432005"/>
                <a:gd name="connsiteX4" fmla="*/ 5887911 w 9601200"/>
                <a:gd name="connsiteY4" fmla="*/ 871036 h 1432005"/>
                <a:gd name="connsiteX5" fmla="*/ 6755083 w 9601200"/>
                <a:gd name="connsiteY5" fmla="*/ 566235 h 1432005"/>
                <a:gd name="connsiteX6" fmla="*/ 7848600 w 9601200"/>
                <a:gd name="connsiteY6" fmla="*/ 1429836 h 1432005"/>
                <a:gd name="connsiteX7" fmla="*/ 8686800 w 9601200"/>
                <a:gd name="connsiteY7" fmla="*/ 252969 h 1432005"/>
                <a:gd name="connsiteX8" fmla="*/ 9601200 w 9601200"/>
                <a:gd name="connsiteY8" fmla="*/ 202169 h 1432005"/>
                <a:gd name="connsiteX0" fmla="*/ 0 w 8686800"/>
                <a:gd name="connsiteY0" fmla="*/ 591636 h 1432005"/>
                <a:gd name="connsiteX1" fmla="*/ 1945828 w 8686800"/>
                <a:gd name="connsiteY1" fmla="*/ 1404436 h 1432005"/>
                <a:gd name="connsiteX2" fmla="*/ 3463057 w 8686800"/>
                <a:gd name="connsiteY2" fmla="*/ 32836 h 1432005"/>
                <a:gd name="connsiteX3" fmla="*/ 4699754 w 8686800"/>
                <a:gd name="connsiteY3" fmla="*/ 354570 h 1432005"/>
                <a:gd name="connsiteX4" fmla="*/ 5887911 w 8686800"/>
                <a:gd name="connsiteY4" fmla="*/ 871036 h 1432005"/>
                <a:gd name="connsiteX5" fmla="*/ 6755083 w 8686800"/>
                <a:gd name="connsiteY5" fmla="*/ 566235 h 1432005"/>
                <a:gd name="connsiteX6" fmla="*/ 7848600 w 8686800"/>
                <a:gd name="connsiteY6" fmla="*/ 1429836 h 1432005"/>
                <a:gd name="connsiteX7" fmla="*/ 8686800 w 8686800"/>
                <a:gd name="connsiteY7" fmla="*/ 252969 h 1432005"/>
                <a:gd name="connsiteX0" fmla="*/ 0 w 7848600"/>
                <a:gd name="connsiteY0" fmla="*/ 591636 h 1432005"/>
                <a:gd name="connsiteX1" fmla="*/ 1945828 w 7848600"/>
                <a:gd name="connsiteY1" fmla="*/ 1404436 h 1432005"/>
                <a:gd name="connsiteX2" fmla="*/ 3463057 w 7848600"/>
                <a:gd name="connsiteY2" fmla="*/ 32836 h 1432005"/>
                <a:gd name="connsiteX3" fmla="*/ 4699754 w 7848600"/>
                <a:gd name="connsiteY3" fmla="*/ 354570 h 1432005"/>
                <a:gd name="connsiteX4" fmla="*/ 5887911 w 7848600"/>
                <a:gd name="connsiteY4" fmla="*/ 871036 h 1432005"/>
                <a:gd name="connsiteX5" fmla="*/ 6755083 w 7848600"/>
                <a:gd name="connsiteY5" fmla="*/ 566235 h 1432005"/>
                <a:gd name="connsiteX6" fmla="*/ 7848600 w 7848600"/>
                <a:gd name="connsiteY6" fmla="*/ 1429836 h 1432005"/>
                <a:gd name="connsiteX0" fmla="*/ 0 w 7848600"/>
                <a:gd name="connsiteY0" fmla="*/ 591636 h 1432005"/>
                <a:gd name="connsiteX1" fmla="*/ 1945828 w 7848600"/>
                <a:gd name="connsiteY1" fmla="*/ 1404436 h 1432005"/>
                <a:gd name="connsiteX2" fmla="*/ 3463057 w 7848600"/>
                <a:gd name="connsiteY2" fmla="*/ 32836 h 1432005"/>
                <a:gd name="connsiteX3" fmla="*/ 4699754 w 7848600"/>
                <a:gd name="connsiteY3" fmla="*/ 354570 h 1432005"/>
                <a:gd name="connsiteX4" fmla="*/ 5887911 w 7848600"/>
                <a:gd name="connsiteY4" fmla="*/ 871036 h 1432005"/>
                <a:gd name="connsiteX5" fmla="*/ 6755083 w 7848600"/>
                <a:gd name="connsiteY5" fmla="*/ 566235 h 1432005"/>
                <a:gd name="connsiteX6" fmla="*/ 7848600 w 7848600"/>
                <a:gd name="connsiteY6" fmla="*/ 1429836 h 1432005"/>
                <a:gd name="connsiteX0" fmla="*/ 0 w 7848600"/>
                <a:gd name="connsiteY0" fmla="*/ 572845 h 1413214"/>
                <a:gd name="connsiteX1" fmla="*/ 1379692 w 7848600"/>
                <a:gd name="connsiteY1" fmla="*/ 962312 h 1413214"/>
                <a:gd name="connsiteX2" fmla="*/ 3463057 w 7848600"/>
                <a:gd name="connsiteY2" fmla="*/ 14045 h 1413214"/>
                <a:gd name="connsiteX3" fmla="*/ 4699754 w 7848600"/>
                <a:gd name="connsiteY3" fmla="*/ 335779 h 1413214"/>
                <a:gd name="connsiteX4" fmla="*/ 5887911 w 7848600"/>
                <a:gd name="connsiteY4" fmla="*/ 852245 h 1413214"/>
                <a:gd name="connsiteX5" fmla="*/ 6755083 w 7848600"/>
                <a:gd name="connsiteY5" fmla="*/ 547444 h 1413214"/>
                <a:gd name="connsiteX6" fmla="*/ 7848600 w 7848600"/>
                <a:gd name="connsiteY6" fmla="*/ 1411045 h 1413214"/>
                <a:gd name="connsiteX0" fmla="*/ 0 w 7848600"/>
                <a:gd name="connsiteY0" fmla="*/ 572845 h 1413214"/>
                <a:gd name="connsiteX1" fmla="*/ 1379692 w 7848600"/>
                <a:gd name="connsiteY1" fmla="*/ 962312 h 1413214"/>
                <a:gd name="connsiteX2" fmla="*/ 3463057 w 7848600"/>
                <a:gd name="connsiteY2" fmla="*/ 14045 h 1413214"/>
                <a:gd name="connsiteX3" fmla="*/ 4699754 w 7848600"/>
                <a:gd name="connsiteY3" fmla="*/ 335779 h 1413214"/>
                <a:gd name="connsiteX4" fmla="*/ 5887911 w 7848600"/>
                <a:gd name="connsiteY4" fmla="*/ 852245 h 1413214"/>
                <a:gd name="connsiteX5" fmla="*/ 6755083 w 7848600"/>
                <a:gd name="connsiteY5" fmla="*/ 547444 h 1413214"/>
                <a:gd name="connsiteX6" fmla="*/ 7848600 w 7848600"/>
                <a:gd name="connsiteY6" fmla="*/ 1411045 h 1413214"/>
                <a:gd name="connsiteX0" fmla="*/ 0 w 7848600"/>
                <a:gd name="connsiteY0" fmla="*/ 589269 h 1429638"/>
                <a:gd name="connsiteX1" fmla="*/ 1379692 w 7848600"/>
                <a:gd name="connsiteY1" fmla="*/ 978736 h 1429638"/>
                <a:gd name="connsiteX2" fmla="*/ 3096733 w 7848600"/>
                <a:gd name="connsiteY2" fmla="*/ 22002 h 1429638"/>
                <a:gd name="connsiteX3" fmla="*/ 4699754 w 7848600"/>
                <a:gd name="connsiteY3" fmla="*/ 352203 h 1429638"/>
                <a:gd name="connsiteX4" fmla="*/ 5887911 w 7848600"/>
                <a:gd name="connsiteY4" fmla="*/ 868669 h 1429638"/>
                <a:gd name="connsiteX5" fmla="*/ 6755083 w 7848600"/>
                <a:gd name="connsiteY5" fmla="*/ 563868 h 1429638"/>
                <a:gd name="connsiteX6" fmla="*/ 7848600 w 7848600"/>
                <a:gd name="connsiteY6" fmla="*/ 1427469 h 1429638"/>
                <a:gd name="connsiteX0" fmla="*/ 0 w 7848600"/>
                <a:gd name="connsiteY0" fmla="*/ 588820 h 1429189"/>
                <a:gd name="connsiteX1" fmla="*/ 1501799 w 7848600"/>
                <a:gd name="connsiteY1" fmla="*/ 969820 h 1429189"/>
                <a:gd name="connsiteX2" fmla="*/ 3096733 w 7848600"/>
                <a:gd name="connsiteY2" fmla="*/ 21553 h 1429189"/>
                <a:gd name="connsiteX3" fmla="*/ 4699754 w 7848600"/>
                <a:gd name="connsiteY3" fmla="*/ 351754 h 1429189"/>
                <a:gd name="connsiteX4" fmla="*/ 5887911 w 7848600"/>
                <a:gd name="connsiteY4" fmla="*/ 868220 h 1429189"/>
                <a:gd name="connsiteX5" fmla="*/ 6755083 w 7848600"/>
                <a:gd name="connsiteY5" fmla="*/ 563419 h 1429189"/>
                <a:gd name="connsiteX6" fmla="*/ 7848600 w 7848600"/>
                <a:gd name="connsiteY6" fmla="*/ 1427020 h 1429189"/>
                <a:gd name="connsiteX0" fmla="*/ 0 w 7848600"/>
                <a:gd name="connsiteY0" fmla="*/ 592851 h 1433220"/>
                <a:gd name="connsiteX1" fmla="*/ 1501799 w 7848600"/>
                <a:gd name="connsiteY1" fmla="*/ 973851 h 1433220"/>
                <a:gd name="connsiteX2" fmla="*/ 3096733 w 7848600"/>
                <a:gd name="connsiteY2" fmla="*/ 25584 h 1433220"/>
                <a:gd name="connsiteX3" fmla="*/ 4588747 w 7848600"/>
                <a:gd name="connsiteY3" fmla="*/ 321919 h 1433220"/>
                <a:gd name="connsiteX4" fmla="*/ 5887911 w 7848600"/>
                <a:gd name="connsiteY4" fmla="*/ 872251 h 1433220"/>
                <a:gd name="connsiteX5" fmla="*/ 6755083 w 7848600"/>
                <a:gd name="connsiteY5" fmla="*/ 567450 h 1433220"/>
                <a:gd name="connsiteX6" fmla="*/ 7848600 w 7848600"/>
                <a:gd name="connsiteY6" fmla="*/ 1431051 h 1433220"/>
                <a:gd name="connsiteX0" fmla="*/ 0 w 7848600"/>
                <a:gd name="connsiteY0" fmla="*/ 584516 h 1424885"/>
                <a:gd name="connsiteX1" fmla="*/ 1501799 w 7848600"/>
                <a:gd name="connsiteY1" fmla="*/ 965516 h 1424885"/>
                <a:gd name="connsiteX2" fmla="*/ 3096733 w 7848600"/>
                <a:gd name="connsiteY2" fmla="*/ 17249 h 1424885"/>
                <a:gd name="connsiteX3" fmla="*/ 4588747 w 7848600"/>
                <a:gd name="connsiteY3" fmla="*/ 313584 h 1424885"/>
                <a:gd name="connsiteX4" fmla="*/ 5887911 w 7848600"/>
                <a:gd name="connsiteY4" fmla="*/ 863916 h 1424885"/>
                <a:gd name="connsiteX5" fmla="*/ 6755083 w 7848600"/>
                <a:gd name="connsiteY5" fmla="*/ 559115 h 1424885"/>
                <a:gd name="connsiteX6" fmla="*/ 7848600 w 7848600"/>
                <a:gd name="connsiteY6" fmla="*/ 1422716 h 1424885"/>
                <a:gd name="connsiteX0" fmla="*/ 0 w 7848600"/>
                <a:gd name="connsiteY0" fmla="*/ 592384 h 1432984"/>
                <a:gd name="connsiteX1" fmla="*/ 1501799 w 7848600"/>
                <a:gd name="connsiteY1" fmla="*/ 973384 h 1432984"/>
                <a:gd name="connsiteX2" fmla="*/ 3096733 w 7848600"/>
                <a:gd name="connsiteY2" fmla="*/ 25117 h 1432984"/>
                <a:gd name="connsiteX3" fmla="*/ 4588747 w 7848600"/>
                <a:gd name="connsiteY3" fmla="*/ 321452 h 1432984"/>
                <a:gd name="connsiteX4" fmla="*/ 6098826 w 7848600"/>
                <a:gd name="connsiteY4" fmla="*/ 829451 h 1432984"/>
                <a:gd name="connsiteX5" fmla="*/ 6755083 w 7848600"/>
                <a:gd name="connsiteY5" fmla="*/ 566983 h 1432984"/>
                <a:gd name="connsiteX6" fmla="*/ 7848600 w 7848600"/>
                <a:gd name="connsiteY6" fmla="*/ 1430584 h 1432984"/>
                <a:gd name="connsiteX0" fmla="*/ 0 w 7848600"/>
                <a:gd name="connsiteY0" fmla="*/ 592384 h 1432984"/>
                <a:gd name="connsiteX1" fmla="*/ 1501799 w 7848600"/>
                <a:gd name="connsiteY1" fmla="*/ 973384 h 1432984"/>
                <a:gd name="connsiteX2" fmla="*/ 3096733 w 7848600"/>
                <a:gd name="connsiteY2" fmla="*/ 25117 h 1432984"/>
                <a:gd name="connsiteX3" fmla="*/ 4588747 w 7848600"/>
                <a:gd name="connsiteY3" fmla="*/ 321452 h 1432984"/>
                <a:gd name="connsiteX4" fmla="*/ 6098826 w 7848600"/>
                <a:gd name="connsiteY4" fmla="*/ 829451 h 1432984"/>
                <a:gd name="connsiteX5" fmla="*/ 6755083 w 7848600"/>
                <a:gd name="connsiteY5" fmla="*/ 566983 h 1432984"/>
                <a:gd name="connsiteX6" fmla="*/ 7848600 w 7848600"/>
                <a:gd name="connsiteY6" fmla="*/ 1430584 h 1432984"/>
                <a:gd name="connsiteX0" fmla="*/ 0 w 7848600"/>
                <a:gd name="connsiteY0" fmla="*/ 586377 h 1426977"/>
                <a:gd name="connsiteX1" fmla="*/ 1501799 w 7848600"/>
                <a:gd name="connsiteY1" fmla="*/ 967377 h 1426977"/>
                <a:gd name="connsiteX2" fmla="*/ 3096733 w 7848600"/>
                <a:gd name="connsiteY2" fmla="*/ 19110 h 1426977"/>
                <a:gd name="connsiteX3" fmla="*/ 4588747 w 7848600"/>
                <a:gd name="connsiteY3" fmla="*/ 315445 h 1426977"/>
                <a:gd name="connsiteX4" fmla="*/ 6098826 w 7848600"/>
                <a:gd name="connsiteY4" fmla="*/ 823444 h 1426977"/>
                <a:gd name="connsiteX5" fmla="*/ 6755083 w 7848600"/>
                <a:gd name="connsiteY5" fmla="*/ 560976 h 1426977"/>
                <a:gd name="connsiteX6" fmla="*/ 7848600 w 7848600"/>
                <a:gd name="connsiteY6" fmla="*/ 1424577 h 1426977"/>
                <a:gd name="connsiteX0" fmla="*/ 0 w 7848600"/>
                <a:gd name="connsiteY0" fmla="*/ 586377 h 1426455"/>
                <a:gd name="connsiteX1" fmla="*/ 1501799 w 7848600"/>
                <a:gd name="connsiteY1" fmla="*/ 967377 h 1426455"/>
                <a:gd name="connsiteX2" fmla="*/ 3096733 w 7848600"/>
                <a:gd name="connsiteY2" fmla="*/ 19110 h 1426455"/>
                <a:gd name="connsiteX3" fmla="*/ 4588747 w 7848600"/>
                <a:gd name="connsiteY3" fmla="*/ 315445 h 1426455"/>
                <a:gd name="connsiteX4" fmla="*/ 6098826 w 7848600"/>
                <a:gd name="connsiteY4" fmla="*/ 823444 h 1426455"/>
                <a:gd name="connsiteX5" fmla="*/ 7654240 w 7848600"/>
                <a:gd name="connsiteY5" fmla="*/ 323910 h 1426455"/>
                <a:gd name="connsiteX6" fmla="*/ 7848600 w 7848600"/>
                <a:gd name="connsiteY6" fmla="*/ 1424577 h 1426455"/>
                <a:gd name="connsiteX0" fmla="*/ 0 w 9524805"/>
                <a:gd name="connsiteY0" fmla="*/ 956734 h 1386915"/>
                <a:gd name="connsiteX1" fmla="*/ 1501799 w 9524805"/>
                <a:gd name="connsiteY1" fmla="*/ 1337734 h 1386915"/>
                <a:gd name="connsiteX2" fmla="*/ 3096733 w 9524805"/>
                <a:gd name="connsiteY2" fmla="*/ 389467 h 1386915"/>
                <a:gd name="connsiteX3" fmla="*/ 4588747 w 9524805"/>
                <a:gd name="connsiteY3" fmla="*/ 685802 h 1386915"/>
                <a:gd name="connsiteX4" fmla="*/ 6098826 w 9524805"/>
                <a:gd name="connsiteY4" fmla="*/ 1193801 h 1386915"/>
                <a:gd name="connsiteX5" fmla="*/ 7654240 w 9524805"/>
                <a:gd name="connsiteY5" fmla="*/ 694267 h 1386915"/>
                <a:gd name="connsiteX6" fmla="*/ 9524805 w 9524805"/>
                <a:gd name="connsiteY6" fmla="*/ 0 h 1386915"/>
                <a:gd name="connsiteX0" fmla="*/ 0 w 9524805"/>
                <a:gd name="connsiteY0" fmla="*/ 956734 h 1422404"/>
                <a:gd name="connsiteX1" fmla="*/ 1501799 w 9524805"/>
                <a:gd name="connsiteY1" fmla="*/ 1337734 h 1422404"/>
                <a:gd name="connsiteX2" fmla="*/ 3096733 w 9524805"/>
                <a:gd name="connsiteY2" fmla="*/ 389467 h 1422404"/>
                <a:gd name="connsiteX3" fmla="*/ 4588747 w 9524805"/>
                <a:gd name="connsiteY3" fmla="*/ 685802 h 1422404"/>
                <a:gd name="connsiteX4" fmla="*/ 6076624 w 9524805"/>
                <a:gd name="connsiteY4" fmla="*/ 1422401 h 1422404"/>
                <a:gd name="connsiteX5" fmla="*/ 7654240 w 9524805"/>
                <a:gd name="connsiteY5" fmla="*/ 694267 h 1422404"/>
                <a:gd name="connsiteX6" fmla="*/ 9524805 w 9524805"/>
                <a:gd name="connsiteY6" fmla="*/ 0 h 1422404"/>
                <a:gd name="connsiteX0" fmla="*/ 0 w 9524805"/>
                <a:gd name="connsiteY0" fmla="*/ 956734 h 1422403"/>
                <a:gd name="connsiteX1" fmla="*/ 1501799 w 9524805"/>
                <a:gd name="connsiteY1" fmla="*/ 1337734 h 1422403"/>
                <a:gd name="connsiteX2" fmla="*/ 3096733 w 9524805"/>
                <a:gd name="connsiteY2" fmla="*/ 389467 h 1422403"/>
                <a:gd name="connsiteX3" fmla="*/ 4588747 w 9524805"/>
                <a:gd name="connsiteY3" fmla="*/ 685802 h 1422403"/>
                <a:gd name="connsiteX4" fmla="*/ 6076624 w 9524805"/>
                <a:gd name="connsiteY4" fmla="*/ 1422401 h 1422403"/>
                <a:gd name="connsiteX5" fmla="*/ 7654240 w 9524805"/>
                <a:gd name="connsiteY5" fmla="*/ 694267 h 1422403"/>
                <a:gd name="connsiteX6" fmla="*/ 9524805 w 9524805"/>
                <a:gd name="connsiteY6" fmla="*/ 0 h 1422403"/>
                <a:gd name="connsiteX0" fmla="*/ 0 w 9524805"/>
                <a:gd name="connsiteY0" fmla="*/ 956734 h 1425164"/>
                <a:gd name="connsiteX1" fmla="*/ 1501799 w 9524805"/>
                <a:gd name="connsiteY1" fmla="*/ 1337734 h 1425164"/>
                <a:gd name="connsiteX2" fmla="*/ 3096733 w 9524805"/>
                <a:gd name="connsiteY2" fmla="*/ 389467 h 1425164"/>
                <a:gd name="connsiteX3" fmla="*/ 4566547 w 9524805"/>
                <a:gd name="connsiteY3" fmla="*/ 922869 h 1425164"/>
                <a:gd name="connsiteX4" fmla="*/ 6076624 w 9524805"/>
                <a:gd name="connsiteY4" fmla="*/ 1422401 h 1425164"/>
                <a:gd name="connsiteX5" fmla="*/ 7654240 w 9524805"/>
                <a:gd name="connsiteY5" fmla="*/ 694267 h 1425164"/>
                <a:gd name="connsiteX6" fmla="*/ 9524805 w 9524805"/>
                <a:gd name="connsiteY6" fmla="*/ 0 h 1425164"/>
                <a:gd name="connsiteX0" fmla="*/ 0 w 9524805"/>
                <a:gd name="connsiteY0" fmla="*/ 956734 h 1424315"/>
                <a:gd name="connsiteX1" fmla="*/ 1501799 w 9524805"/>
                <a:gd name="connsiteY1" fmla="*/ 1337734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01799 w 9524805"/>
                <a:gd name="connsiteY1" fmla="*/ 1337734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46201 w 9524805"/>
                <a:gd name="connsiteY1" fmla="*/ 1354667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46201 w 9524805"/>
                <a:gd name="connsiteY1" fmla="*/ 1354667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46201 w 9524805"/>
                <a:gd name="connsiteY1" fmla="*/ 1354667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766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766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877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877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877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30867"/>
                <a:gd name="connsiteX1" fmla="*/ 1546201 w 9524805"/>
                <a:gd name="connsiteY1" fmla="*/ 1354667 h 1430867"/>
                <a:gd name="connsiteX2" fmla="*/ 3096733 w 9524805"/>
                <a:gd name="connsiteY2" fmla="*/ 389467 h 1430867"/>
                <a:gd name="connsiteX3" fmla="*/ 4588748 w 9524805"/>
                <a:gd name="connsiteY3" fmla="*/ 694269 h 1430867"/>
                <a:gd name="connsiteX4" fmla="*/ 6132126 w 9524805"/>
                <a:gd name="connsiteY4" fmla="*/ 1430867 h 1430867"/>
                <a:gd name="connsiteX5" fmla="*/ 7654240 w 9524805"/>
                <a:gd name="connsiteY5" fmla="*/ 694267 h 1430867"/>
                <a:gd name="connsiteX6" fmla="*/ 9524805 w 9524805"/>
                <a:gd name="connsiteY6" fmla="*/ 0 h 1430867"/>
                <a:gd name="connsiteX0" fmla="*/ 0 w 9524805"/>
                <a:gd name="connsiteY0" fmla="*/ 678201 h 1431734"/>
                <a:gd name="connsiteX1" fmla="*/ 1546201 w 9524805"/>
                <a:gd name="connsiteY1" fmla="*/ 1355534 h 1431734"/>
                <a:gd name="connsiteX2" fmla="*/ 3096733 w 9524805"/>
                <a:gd name="connsiteY2" fmla="*/ 390334 h 1431734"/>
                <a:gd name="connsiteX3" fmla="*/ 4588748 w 9524805"/>
                <a:gd name="connsiteY3" fmla="*/ 695136 h 1431734"/>
                <a:gd name="connsiteX4" fmla="*/ 6132126 w 9524805"/>
                <a:gd name="connsiteY4" fmla="*/ 1431734 h 1431734"/>
                <a:gd name="connsiteX5" fmla="*/ 7654240 w 9524805"/>
                <a:gd name="connsiteY5" fmla="*/ 695134 h 1431734"/>
                <a:gd name="connsiteX6" fmla="*/ 9524805 w 9524805"/>
                <a:gd name="connsiteY6" fmla="*/ 867 h 1431734"/>
                <a:gd name="connsiteX0" fmla="*/ 0 w 9524805"/>
                <a:gd name="connsiteY0" fmla="*/ 677937 h 1431470"/>
                <a:gd name="connsiteX1" fmla="*/ 1546201 w 9524805"/>
                <a:gd name="connsiteY1" fmla="*/ 1355270 h 1431470"/>
                <a:gd name="connsiteX2" fmla="*/ 3096733 w 9524805"/>
                <a:gd name="connsiteY2" fmla="*/ 390070 h 1431470"/>
                <a:gd name="connsiteX3" fmla="*/ 4588748 w 9524805"/>
                <a:gd name="connsiteY3" fmla="*/ 694872 h 1431470"/>
                <a:gd name="connsiteX4" fmla="*/ 6132126 w 9524805"/>
                <a:gd name="connsiteY4" fmla="*/ 1431470 h 1431470"/>
                <a:gd name="connsiteX5" fmla="*/ 7654240 w 9524805"/>
                <a:gd name="connsiteY5" fmla="*/ 694870 h 1431470"/>
                <a:gd name="connsiteX6" fmla="*/ 9524805 w 9524805"/>
                <a:gd name="connsiteY6" fmla="*/ 603 h 1431470"/>
                <a:gd name="connsiteX0" fmla="*/ 0 w 9524805"/>
                <a:gd name="connsiteY0" fmla="*/ 677937 h 1431470"/>
                <a:gd name="connsiteX1" fmla="*/ 1546201 w 9524805"/>
                <a:gd name="connsiteY1" fmla="*/ 1355270 h 1431470"/>
                <a:gd name="connsiteX2" fmla="*/ 3096733 w 9524805"/>
                <a:gd name="connsiteY2" fmla="*/ 390070 h 1431470"/>
                <a:gd name="connsiteX3" fmla="*/ 4588748 w 9524805"/>
                <a:gd name="connsiteY3" fmla="*/ 694872 h 1431470"/>
                <a:gd name="connsiteX4" fmla="*/ 6132126 w 9524805"/>
                <a:gd name="connsiteY4" fmla="*/ 1431470 h 1431470"/>
                <a:gd name="connsiteX5" fmla="*/ 7654240 w 9524805"/>
                <a:gd name="connsiteY5" fmla="*/ 694870 h 1431470"/>
                <a:gd name="connsiteX6" fmla="*/ 9524805 w 9524805"/>
                <a:gd name="connsiteY6" fmla="*/ 603 h 1431470"/>
                <a:gd name="connsiteX0" fmla="*/ 0 w 9524805"/>
                <a:gd name="connsiteY0" fmla="*/ 677937 h 1431470"/>
                <a:gd name="connsiteX1" fmla="*/ 1546201 w 9524805"/>
                <a:gd name="connsiteY1" fmla="*/ 1355270 h 1431470"/>
                <a:gd name="connsiteX2" fmla="*/ 3096733 w 9524805"/>
                <a:gd name="connsiteY2" fmla="*/ 390070 h 1431470"/>
                <a:gd name="connsiteX3" fmla="*/ 4588748 w 9524805"/>
                <a:gd name="connsiteY3" fmla="*/ 694872 h 1431470"/>
                <a:gd name="connsiteX4" fmla="*/ 6132126 w 9524805"/>
                <a:gd name="connsiteY4" fmla="*/ 1431470 h 1431470"/>
                <a:gd name="connsiteX5" fmla="*/ 7654240 w 9524805"/>
                <a:gd name="connsiteY5" fmla="*/ 694870 h 1431470"/>
                <a:gd name="connsiteX6" fmla="*/ 9524805 w 9524805"/>
                <a:gd name="connsiteY6" fmla="*/ 603 h 1431470"/>
                <a:gd name="connsiteX0" fmla="*/ 0 w 9524805"/>
                <a:gd name="connsiteY0" fmla="*/ 677937 h 1431543"/>
                <a:gd name="connsiteX1" fmla="*/ 1546201 w 9524805"/>
                <a:gd name="connsiteY1" fmla="*/ 1355270 h 1431543"/>
                <a:gd name="connsiteX2" fmla="*/ 3096733 w 9524805"/>
                <a:gd name="connsiteY2" fmla="*/ 390070 h 1431543"/>
                <a:gd name="connsiteX3" fmla="*/ 4588748 w 9524805"/>
                <a:gd name="connsiteY3" fmla="*/ 694872 h 1431543"/>
                <a:gd name="connsiteX4" fmla="*/ 6132126 w 9524805"/>
                <a:gd name="connsiteY4" fmla="*/ 1431470 h 1431543"/>
                <a:gd name="connsiteX5" fmla="*/ 7654240 w 9524805"/>
                <a:gd name="connsiteY5" fmla="*/ 694870 h 1431543"/>
                <a:gd name="connsiteX6" fmla="*/ 9524805 w 9524805"/>
                <a:gd name="connsiteY6" fmla="*/ 603 h 1431543"/>
                <a:gd name="connsiteX0" fmla="*/ 0 w 9524805"/>
                <a:gd name="connsiteY0" fmla="*/ 677937 h 1431543"/>
                <a:gd name="connsiteX1" fmla="*/ 1546201 w 9524805"/>
                <a:gd name="connsiteY1" fmla="*/ 1355270 h 1431543"/>
                <a:gd name="connsiteX2" fmla="*/ 3096733 w 9524805"/>
                <a:gd name="connsiteY2" fmla="*/ 390070 h 1431543"/>
                <a:gd name="connsiteX3" fmla="*/ 4588748 w 9524805"/>
                <a:gd name="connsiteY3" fmla="*/ 694872 h 1431543"/>
                <a:gd name="connsiteX4" fmla="*/ 6132126 w 9524805"/>
                <a:gd name="connsiteY4" fmla="*/ 1431470 h 1431543"/>
                <a:gd name="connsiteX5" fmla="*/ 7654240 w 9524805"/>
                <a:gd name="connsiteY5" fmla="*/ 694870 h 1431543"/>
                <a:gd name="connsiteX6" fmla="*/ 9524805 w 9524805"/>
                <a:gd name="connsiteY6" fmla="*/ 603 h 1431543"/>
                <a:gd name="connsiteX0" fmla="*/ 0 w 9571866"/>
                <a:gd name="connsiteY0" fmla="*/ 715896 h 1469533"/>
                <a:gd name="connsiteX1" fmla="*/ 1546201 w 9571866"/>
                <a:gd name="connsiteY1" fmla="*/ 1393229 h 1469533"/>
                <a:gd name="connsiteX2" fmla="*/ 3096733 w 9571866"/>
                <a:gd name="connsiteY2" fmla="*/ 428029 h 1469533"/>
                <a:gd name="connsiteX3" fmla="*/ 4588748 w 9571866"/>
                <a:gd name="connsiteY3" fmla="*/ 732831 h 1469533"/>
                <a:gd name="connsiteX4" fmla="*/ 6132126 w 9571866"/>
                <a:gd name="connsiteY4" fmla="*/ 1469429 h 1469533"/>
                <a:gd name="connsiteX5" fmla="*/ 7654240 w 9571866"/>
                <a:gd name="connsiteY5" fmla="*/ 732829 h 1469533"/>
                <a:gd name="connsiteX6" fmla="*/ 9397441 w 9571866"/>
                <a:gd name="connsiteY6" fmla="*/ 55494 h 1469533"/>
                <a:gd name="connsiteX7" fmla="*/ 9524805 w 9571866"/>
                <a:gd name="connsiteY7" fmla="*/ 38562 h 1469533"/>
                <a:gd name="connsiteX0" fmla="*/ 0 w 9592311"/>
                <a:gd name="connsiteY0" fmla="*/ 665766 h 1681768"/>
                <a:gd name="connsiteX1" fmla="*/ 1546201 w 9592311"/>
                <a:gd name="connsiteY1" fmla="*/ 1343099 h 1681768"/>
                <a:gd name="connsiteX2" fmla="*/ 3096733 w 9592311"/>
                <a:gd name="connsiteY2" fmla="*/ 377899 h 1681768"/>
                <a:gd name="connsiteX3" fmla="*/ 4588748 w 9592311"/>
                <a:gd name="connsiteY3" fmla="*/ 682701 h 1681768"/>
                <a:gd name="connsiteX4" fmla="*/ 6132126 w 9592311"/>
                <a:gd name="connsiteY4" fmla="*/ 1419299 h 1681768"/>
                <a:gd name="connsiteX5" fmla="*/ 7654240 w 9592311"/>
                <a:gd name="connsiteY5" fmla="*/ 682699 h 1681768"/>
                <a:gd name="connsiteX6" fmla="*/ 9397441 w 9592311"/>
                <a:gd name="connsiteY6" fmla="*/ 5364 h 1681768"/>
                <a:gd name="connsiteX7" fmla="*/ 9569208 w 9592311"/>
                <a:gd name="connsiteY7" fmla="*/ 1681765 h 1681768"/>
                <a:gd name="connsiteX0" fmla="*/ 0 w 9569208"/>
                <a:gd name="connsiteY0" fmla="*/ 660402 h 1676401"/>
                <a:gd name="connsiteX1" fmla="*/ 1546201 w 9569208"/>
                <a:gd name="connsiteY1" fmla="*/ 1337735 h 1676401"/>
                <a:gd name="connsiteX2" fmla="*/ 3096733 w 9569208"/>
                <a:gd name="connsiteY2" fmla="*/ 372535 h 1676401"/>
                <a:gd name="connsiteX3" fmla="*/ 4588748 w 9569208"/>
                <a:gd name="connsiteY3" fmla="*/ 677337 h 1676401"/>
                <a:gd name="connsiteX4" fmla="*/ 6132126 w 9569208"/>
                <a:gd name="connsiteY4" fmla="*/ 1413935 h 1676401"/>
                <a:gd name="connsiteX5" fmla="*/ 7654240 w 9569208"/>
                <a:gd name="connsiteY5" fmla="*/ 677335 h 1676401"/>
                <a:gd name="connsiteX6" fmla="*/ 9397441 w 9569208"/>
                <a:gd name="connsiteY6" fmla="*/ 0 h 1676401"/>
                <a:gd name="connsiteX7" fmla="*/ 9569208 w 9569208"/>
                <a:gd name="connsiteY7" fmla="*/ 1676401 h 1676401"/>
                <a:gd name="connsiteX0" fmla="*/ 0 w 9569208"/>
                <a:gd name="connsiteY0" fmla="*/ 660402 h 1676401"/>
                <a:gd name="connsiteX1" fmla="*/ 1546201 w 9569208"/>
                <a:gd name="connsiteY1" fmla="*/ 1337735 h 1676401"/>
                <a:gd name="connsiteX2" fmla="*/ 3096733 w 9569208"/>
                <a:gd name="connsiteY2" fmla="*/ 372535 h 1676401"/>
                <a:gd name="connsiteX3" fmla="*/ 4588748 w 9569208"/>
                <a:gd name="connsiteY3" fmla="*/ 677337 h 1676401"/>
                <a:gd name="connsiteX4" fmla="*/ 6132126 w 9569208"/>
                <a:gd name="connsiteY4" fmla="*/ 1413935 h 1676401"/>
                <a:gd name="connsiteX5" fmla="*/ 7654240 w 9569208"/>
                <a:gd name="connsiteY5" fmla="*/ 677335 h 1676401"/>
                <a:gd name="connsiteX6" fmla="*/ 9530650 w 9569208"/>
                <a:gd name="connsiteY6" fmla="*/ 0 h 1676401"/>
                <a:gd name="connsiteX7" fmla="*/ 9569208 w 9569208"/>
                <a:gd name="connsiteY7" fmla="*/ 1676401 h 1676401"/>
                <a:gd name="connsiteX0" fmla="*/ 0 w 9569208"/>
                <a:gd name="connsiteY0" fmla="*/ 660609 h 1676608"/>
                <a:gd name="connsiteX1" fmla="*/ 1546201 w 9569208"/>
                <a:gd name="connsiteY1" fmla="*/ 1337942 h 1676608"/>
                <a:gd name="connsiteX2" fmla="*/ 3096733 w 9569208"/>
                <a:gd name="connsiteY2" fmla="*/ 372742 h 1676608"/>
                <a:gd name="connsiteX3" fmla="*/ 4588748 w 9569208"/>
                <a:gd name="connsiteY3" fmla="*/ 677544 h 1676608"/>
                <a:gd name="connsiteX4" fmla="*/ 6132126 w 9569208"/>
                <a:gd name="connsiteY4" fmla="*/ 1414142 h 1676608"/>
                <a:gd name="connsiteX5" fmla="*/ 7654240 w 9569208"/>
                <a:gd name="connsiteY5" fmla="*/ 677542 h 1676608"/>
                <a:gd name="connsiteX6" fmla="*/ 9530650 w 9569208"/>
                <a:gd name="connsiteY6" fmla="*/ 207 h 1676608"/>
                <a:gd name="connsiteX7" fmla="*/ 9569208 w 9569208"/>
                <a:gd name="connsiteY7" fmla="*/ 1676608 h 1676608"/>
                <a:gd name="connsiteX0" fmla="*/ 0 w 9558107"/>
                <a:gd name="connsiteY0" fmla="*/ 660609 h 1702008"/>
                <a:gd name="connsiteX1" fmla="*/ 1546201 w 9558107"/>
                <a:gd name="connsiteY1" fmla="*/ 1337942 h 1702008"/>
                <a:gd name="connsiteX2" fmla="*/ 3096733 w 9558107"/>
                <a:gd name="connsiteY2" fmla="*/ 372742 h 1702008"/>
                <a:gd name="connsiteX3" fmla="*/ 4588748 w 9558107"/>
                <a:gd name="connsiteY3" fmla="*/ 677544 h 1702008"/>
                <a:gd name="connsiteX4" fmla="*/ 6132126 w 9558107"/>
                <a:gd name="connsiteY4" fmla="*/ 1414142 h 1702008"/>
                <a:gd name="connsiteX5" fmla="*/ 7654240 w 9558107"/>
                <a:gd name="connsiteY5" fmla="*/ 677542 h 1702008"/>
                <a:gd name="connsiteX6" fmla="*/ 9530650 w 9558107"/>
                <a:gd name="connsiteY6" fmla="*/ 207 h 1702008"/>
                <a:gd name="connsiteX7" fmla="*/ 9558107 w 9558107"/>
                <a:gd name="connsiteY7" fmla="*/ 1702008 h 1702008"/>
                <a:gd name="connsiteX0" fmla="*/ 0 w 9857826"/>
                <a:gd name="connsiteY0" fmla="*/ 660609 h 1414246"/>
                <a:gd name="connsiteX1" fmla="*/ 1546201 w 9857826"/>
                <a:gd name="connsiteY1" fmla="*/ 1337942 h 1414246"/>
                <a:gd name="connsiteX2" fmla="*/ 3096733 w 9857826"/>
                <a:gd name="connsiteY2" fmla="*/ 372742 h 1414246"/>
                <a:gd name="connsiteX3" fmla="*/ 4588748 w 9857826"/>
                <a:gd name="connsiteY3" fmla="*/ 677544 h 1414246"/>
                <a:gd name="connsiteX4" fmla="*/ 6132126 w 9857826"/>
                <a:gd name="connsiteY4" fmla="*/ 1414142 h 1414246"/>
                <a:gd name="connsiteX5" fmla="*/ 7654240 w 9857826"/>
                <a:gd name="connsiteY5" fmla="*/ 677542 h 1414246"/>
                <a:gd name="connsiteX6" fmla="*/ 9530650 w 9857826"/>
                <a:gd name="connsiteY6" fmla="*/ 207 h 1414246"/>
                <a:gd name="connsiteX7" fmla="*/ 9857826 w 9857826"/>
                <a:gd name="connsiteY7" fmla="*/ 1371808 h 1414246"/>
                <a:gd name="connsiteX0" fmla="*/ 0 w 9624711"/>
                <a:gd name="connsiteY0" fmla="*/ 660609 h 2531741"/>
                <a:gd name="connsiteX1" fmla="*/ 1546201 w 9624711"/>
                <a:gd name="connsiteY1" fmla="*/ 1337942 h 2531741"/>
                <a:gd name="connsiteX2" fmla="*/ 3096733 w 9624711"/>
                <a:gd name="connsiteY2" fmla="*/ 372742 h 2531741"/>
                <a:gd name="connsiteX3" fmla="*/ 4588748 w 9624711"/>
                <a:gd name="connsiteY3" fmla="*/ 677544 h 2531741"/>
                <a:gd name="connsiteX4" fmla="*/ 6132126 w 9624711"/>
                <a:gd name="connsiteY4" fmla="*/ 1414142 h 2531741"/>
                <a:gd name="connsiteX5" fmla="*/ 7654240 w 9624711"/>
                <a:gd name="connsiteY5" fmla="*/ 677542 h 2531741"/>
                <a:gd name="connsiteX6" fmla="*/ 9530650 w 9624711"/>
                <a:gd name="connsiteY6" fmla="*/ 207 h 2531741"/>
                <a:gd name="connsiteX7" fmla="*/ 9624711 w 9624711"/>
                <a:gd name="connsiteY7" fmla="*/ 2531741 h 2531741"/>
                <a:gd name="connsiteX0" fmla="*/ 0 w 9624711"/>
                <a:gd name="connsiteY0" fmla="*/ 683231 h 2554363"/>
                <a:gd name="connsiteX1" fmla="*/ 1546201 w 9624711"/>
                <a:gd name="connsiteY1" fmla="*/ 1360564 h 2554363"/>
                <a:gd name="connsiteX2" fmla="*/ 3096733 w 9624711"/>
                <a:gd name="connsiteY2" fmla="*/ 395364 h 2554363"/>
                <a:gd name="connsiteX3" fmla="*/ 4588748 w 9624711"/>
                <a:gd name="connsiteY3" fmla="*/ 700166 h 2554363"/>
                <a:gd name="connsiteX4" fmla="*/ 6132126 w 9624711"/>
                <a:gd name="connsiteY4" fmla="*/ 1436764 h 2554363"/>
                <a:gd name="connsiteX5" fmla="*/ 7654240 w 9624711"/>
                <a:gd name="connsiteY5" fmla="*/ 700164 h 2554363"/>
                <a:gd name="connsiteX6" fmla="*/ 9530650 w 9624711"/>
                <a:gd name="connsiteY6" fmla="*/ 22829 h 2554363"/>
                <a:gd name="connsiteX7" fmla="*/ 9575053 w 9624711"/>
                <a:gd name="connsiteY7" fmla="*/ 1572229 h 2554363"/>
                <a:gd name="connsiteX8" fmla="*/ 9624711 w 9624711"/>
                <a:gd name="connsiteY8" fmla="*/ 2554363 h 2554363"/>
                <a:gd name="connsiteX0" fmla="*/ 0 w 9575053"/>
                <a:gd name="connsiteY0" fmla="*/ 683231 h 1707697"/>
                <a:gd name="connsiteX1" fmla="*/ 1546201 w 9575053"/>
                <a:gd name="connsiteY1" fmla="*/ 1360564 h 1707697"/>
                <a:gd name="connsiteX2" fmla="*/ 3096733 w 9575053"/>
                <a:gd name="connsiteY2" fmla="*/ 395364 h 1707697"/>
                <a:gd name="connsiteX3" fmla="*/ 4588748 w 9575053"/>
                <a:gd name="connsiteY3" fmla="*/ 700166 h 1707697"/>
                <a:gd name="connsiteX4" fmla="*/ 6132126 w 9575053"/>
                <a:gd name="connsiteY4" fmla="*/ 1436764 h 1707697"/>
                <a:gd name="connsiteX5" fmla="*/ 7654240 w 9575053"/>
                <a:gd name="connsiteY5" fmla="*/ 700164 h 1707697"/>
                <a:gd name="connsiteX6" fmla="*/ 9530650 w 9575053"/>
                <a:gd name="connsiteY6" fmla="*/ 22829 h 1707697"/>
                <a:gd name="connsiteX7" fmla="*/ 9575053 w 9575053"/>
                <a:gd name="connsiteY7" fmla="*/ 1572229 h 1707697"/>
                <a:gd name="connsiteX8" fmla="*/ 22602 w 9575053"/>
                <a:gd name="connsiteY8" fmla="*/ 1707697 h 1707697"/>
                <a:gd name="connsiteX0" fmla="*/ 0 w 9586154"/>
                <a:gd name="connsiteY0" fmla="*/ 683231 h 1707697"/>
                <a:gd name="connsiteX1" fmla="*/ 1546201 w 9586154"/>
                <a:gd name="connsiteY1" fmla="*/ 1360564 h 1707697"/>
                <a:gd name="connsiteX2" fmla="*/ 3096733 w 9586154"/>
                <a:gd name="connsiteY2" fmla="*/ 395364 h 1707697"/>
                <a:gd name="connsiteX3" fmla="*/ 4588748 w 9586154"/>
                <a:gd name="connsiteY3" fmla="*/ 700166 h 1707697"/>
                <a:gd name="connsiteX4" fmla="*/ 6132126 w 9586154"/>
                <a:gd name="connsiteY4" fmla="*/ 1436764 h 1707697"/>
                <a:gd name="connsiteX5" fmla="*/ 7654240 w 9586154"/>
                <a:gd name="connsiteY5" fmla="*/ 700164 h 1707697"/>
                <a:gd name="connsiteX6" fmla="*/ 9530650 w 9586154"/>
                <a:gd name="connsiteY6" fmla="*/ 22829 h 1707697"/>
                <a:gd name="connsiteX7" fmla="*/ 9586154 w 9586154"/>
                <a:gd name="connsiteY7" fmla="*/ 1707696 h 1707697"/>
                <a:gd name="connsiteX8" fmla="*/ 22602 w 9586154"/>
                <a:gd name="connsiteY8" fmla="*/ 1707697 h 1707697"/>
                <a:gd name="connsiteX0" fmla="*/ 0 w 9586154"/>
                <a:gd name="connsiteY0" fmla="*/ 683231 h 1707697"/>
                <a:gd name="connsiteX1" fmla="*/ 1546201 w 9586154"/>
                <a:gd name="connsiteY1" fmla="*/ 1360564 h 1707697"/>
                <a:gd name="connsiteX2" fmla="*/ 3096733 w 9586154"/>
                <a:gd name="connsiteY2" fmla="*/ 395364 h 1707697"/>
                <a:gd name="connsiteX3" fmla="*/ 4588748 w 9586154"/>
                <a:gd name="connsiteY3" fmla="*/ 700166 h 1707697"/>
                <a:gd name="connsiteX4" fmla="*/ 6132126 w 9586154"/>
                <a:gd name="connsiteY4" fmla="*/ 1436764 h 1707697"/>
                <a:gd name="connsiteX5" fmla="*/ 7654240 w 9586154"/>
                <a:gd name="connsiteY5" fmla="*/ 700164 h 1707697"/>
                <a:gd name="connsiteX6" fmla="*/ 9530650 w 9586154"/>
                <a:gd name="connsiteY6" fmla="*/ 22829 h 1707697"/>
                <a:gd name="connsiteX7" fmla="*/ 9586154 w 9586154"/>
                <a:gd name="connsiteY7" fmla="*/ 1707696 h 1707697"/>
                <a:gd name="connsiteX8" fmla="*/ 872102 w 9586154"/>
                <a:gd name="connsiteY8" fmla="*/ 1707696 h 1707697"/>
                <a:gd name="connsiteX9" fmla="*/ 22602 w 9586154"/>
                <a:gd name="connsiteY9" fmla="*/ 1707697 h 1707697"/>
                <a:gd name="connsiteX0" fmla="*/ 0 w 9586154"/>
                <a:gd name="connsiteY0" fmla="*/ 683231 h 1707696"/>
                <a:gd name="connsiteX1" fmla="*/ 1546201 w 9586154"/>
                <a:gd name="connsiteY1" fmla="*/ 1360564 h 1707696"/>
                <a:gd name="connsiteX2" fmla="*/ 3096733 w 9586154"/>
                <a:gd name="connsiteY2" fmla="*/ 395364 h 1707696"/>
                <a:gd name="connsiteX3" fmla="*/ 4588748 w 9586154"/>
                <a:gd name="connsiteY3" fmla="*/ 700166 h 1707696"/>
                <a:gd name="connsiteX4" fmla="*/ 6132126 w 9586154"/>
                <a:gd name="connsiteY4" fmla="*/ 1436764 h 1707696"/>
                <a:gd name="connsiteX5" fmla="*/ 7654240 w 9586154"/>
                <a:gd name="connsiteY5" fmla="*/ 700164 h 1707696"/>
                <a:gd name="connsiteX6" fmla="*/ 9530650 w 9586154"/>
                <a:gd name="connsiteY6" fmla="*/ 22829 h 1707696"/>
                <a:gd name="connsiteX7" fmla="*/ 9586154 w 9586154"/>
                <a:gd name="connsiteY7" fmla="*/ 1707696 h 1707696"/>
                <a:gd name="connsiteX8" fmla="*/ 872102 w 9586154"/>
                <a:gd name="connsiteY8" fmla="*/ 1707696 h 1707696"/>
                <a:gd name="connsiteX9" fmla="*/ 401 w 9586154"/>
                <a:gd name="connsiteY9" fmla="*/ 674763 h 1707696"/>
                <a:gd name="connsiteX0" fmla="*/ 0 w 9586154"/>
                <a:gd name="connsiteY0" fmla="*/ 683231 h 1716163"/>
                <a:gd name="connsiteX1" fmla="*/ 1546201 w 9586154"/>
                <a:gd name="connsiteY1" fmla="*/ 1360564 h 1716163"/>
                <a:gd name="connsiteX2" fmla="*/ 3096733 w 9586154"/>
                <a:gd name="connsiteY2" fmla="*/ 395364 h 1716163"/>
                <a:gd name="connsiteX3" fmla="*/ 4588748 w 9586154"/>
                <a:gd name="connsiteY3" fmla="*/ 700166 h 1716163"/>
                <a:gd name="connsiteX4" fmla="*/ 6132126 w 9586154"/>
                <a:gd name="connsiteY4" fmla="*/ 1436764 h 1716163"/>
                <a:gd name="connsiteX5" fmla="*/ 7654240 w 9586154"/>
                <a:gd name="connsiteY5" fmla="*/ 700164 h 1716163"/>
                <a:gd name="connsiteX6" fmla="*/ 9530650 w 9586154"/>
                <a:gd name="connsiteY6" fmla="*/ 22829 h 1716163"/>
                <a:gd name="connsiteX7" fmla="*/ 9586154 w 9586154"/>
                <a:gd name="connsiteY7" fmla="*/ 1707696 h 1716163"/>
                <a:gd name="connsiteX8" fmla="*/ 72852 w 9586154"/>
                <a:gd name="connsiteY8" fmla="*/ 1716163 h 1716163"/>
                <a:gd name="connsiteX9" fmla="*/ 401 w 9586154"/>
                <a:gd name="connsiteY9" fmla="*/ 674763 h 1716163"/>
                <a:gd name="connsiteX0" fmla="*/ 0 w 9586154"/>
                <a:gd name="connsiteY0" fmla="*/ 674998 h 1707930"/>
                <a:gd name="connsiteX1" fmla="*/ 1546201 w 9586154"/>
                <a:gd name="connsiteY1" fmla="*/ 1352331 h 1707930"/>
                <a:gd name="connsiteX2" fmla="*/ 3096733 w 9586154"/>
                <a:gd name="connsiteY2" fmla="*/ 387131 h 1707930"/>
                <a:gd name="connsiteX3" fmla="*/ 4588748 w 9586154"/>
                <a:gd name="connsiteY3" fmla="*/ 691933 h 1707930"/>
                <a:gd name="connsiteX4" fmla="*/ 6132126 w 9586154"/>
                <a:gd name="connsiteY4" fmla="*/ 1428531 h 1707930"/>
                <a:gd name="connsiteX5" fmla="*/ 7654240 w 9586154"/>
                <a:gd name="connsiteY5" fmla="*/ 691931 h 1707930"/>
                <a:gd name="connsiteX6" fmla="*/ 9575054 w 9586154"/>
                <a:gd name="connsiteY6" fmla="*/ 23063 h 1707930"/>
                <a:gd name="connsiteX7" fmla="*/ 9586154 w 9586154"/>
                <a:gd name="connsiteY7" fmla="*/ 1699463 h 1707930"/>
                <a:gd name="connsiteX8" fmla="*/ 72852 w 9586154"/>
                <a:gd name="connsiteY8" fmla="*/ 1707930 h 1707930"/>
                <a:gd name="connsiteX9" fmla="*/ 401 w 9586154"/>
                <a:gd name="connsiteY9" fmla="*/ 666530 h 1707930"/>
                <a:gd name="connsiteX0" fmla="*/ 4852 w 9591006"/>
                <a:gd name="connsiteY0" fmla="*/ 674998 h 1724863"/>
                <a:gd name="connsiteX1" fmla="*/ 1551053 w 9591006"/>
                <a:gd name="connsiteY1" fmla="*/ 1352331 h 1724863"/>
                <a:gd name="connsiteX2" fmla="*/ 3101585 w 9591006"/>
                <a:gd name="connsiteY2" fmla="*/ 387131 h 1724863"/>
                <a:gd name="connsiteX3" fmla="*/ 4593600 w 9591006"/>
                <a:gd name="connsiteY3" fmla="*/ 691933 h 1724863"/>
                <a:gd name="connsiteX4" fmla="*/ 6136978 w 9591006"/>
                <a:gd name="connsiteY4" fmla="*/ 1428531 h 1724863"/>
                <a:gd name="connsiteX5" fmla="*/ 7659092 w 9591006"/>
                <a:gd name="connsiteY5" fmla="*/ 691931 h 1724863"/>
                <a:gd name="connsiteX6" fmla="*/ 9579906 w 9591006"/>
                <a:gd name="connsiteY6" fmla="*/ 23063 h 1724863"/>
                <a:gd name="connsiteX7" fmla="*/ 9591006 w 9591006"/>
                <a:gd name="connsiteY7" fmla="*/ 1699463 h 1724863"/>
                <a:gd name="connsiteX8" fmla="*/ 0 w 9591006"/>
                <a:gd name="connsiteY8" fmla="*/ 1724863 h 1724863"/>
                <a:gd name="connsiteX9" fmla="*/ 5253 w 9591006"/>
                <a:gd name="connsiteY9" fmla="*/ 666530 h 1724863"/>
                <a:gd name="connsiteX0" fmla="*/ 0 w 9586154"/>
                <a:gd name="connsiteY0" fmla="*/ 674998 h 1707929"/>
                <a:gd name="connsiteX1" fmla="*/ 1546201 w 9586154"/>
                <a:gd name="connsiteY1" fmla="*/ 1352331 h 1707929"/>
                <a:gd name="connsiteX2" fmla="*/ 3096733 w 9586154"/>
                <a:gd name="connsiteY2" fmla="*/ 387131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096733 w 9586154"/>
                <a:gd name="connsiteY2" fmla="*/ 387131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185538 w 9586154"/>
                <a:gd name="connsiteY2" fmla="*/ 370197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185538 w 9586154"/>
                <a:gd name="connsiteY2" fmla="*/ 370197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821862 w 9586154"/>
                <a:gd name="connsiteY3" fmla="*/ 581866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821862 w 9586154"/>
                <a:gd name="connsiteY3" fmla="*/ 581866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821862 w 9586154"/>
                <a:gd name="connsiteY3" fmla="*/ 581866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5087 h 1708018"/>
                <a:gd name="connsiteX1" fmla="*/ 1579503 w 9586154"/>
                <a:gd name="connsiteY1" fmla="*/ 1369354 h 1708018"/>
                <a:gd name="connsiteX2" fmla="*/ 3229942 w 9586154"/>
                <a:gd name="connsiteY2" fmla="*/ 353352 h 1708018"/>
                <a:gd name="connsiteX3" fmla="*/ 4821862 w 9586154"/>
                <a:gd name="connsiteY3" fmla="*/ 581955 h 1708018"/>
                <a:gd name="connsiteX4" fmla="*/ 6387442 w 9586154"/>
                <a:gd name="connsiteY4" fmla="*/ 1445553 h 1708018"/>
                <a:gd name="connsiteX5" fmla="*/ 7654240 w 9586154"/>
                <a:gd name="connsiteY5" fmla="*/ 692020 h 1708018"/>
                <a:gd name="connsiteX6" fmla="*/ 9575054 w 9586154"/>
                <a:gd name="connsiteY6" fmla="*/ 23152 h 1708018"/>
                <a:gd name="connsiteX7" fmla="*/ 9586154 w 9586154"/>
                <a:gd name="connsiteY7" fmla="*/ 1699552 h 1708018"/>
                <a:gd name="connsiteX8" fmla="*/ 6249 w 9586154"/>
                <a:gd name="connsiteY8" fmla="*/ 1708018 h 1708018"/>
                <a:gd name="connsiteX9" fmla="*/ 401 w 9586154"/>
                <a:gd name="connsiteY9" fmla="*/ 666619 h 1708018"/>
                <a:gd name="connsiteX0" fmla="*/ 0 w 9586154"/>
                <a:gd name="connsiteY0" fmla="*/ 675087 h 1708018"/>
                <a:gd name="connsiteX1" fmla="*/ 1579503 w 9586154"/>
                <a:gd name="connsiteY1" fmla="*/ 1369354 h 1708018"/>
                <a:gd name="connsiteX2" fmla="*/ 3229942 w 9586154"/>
                <a:gd name="connsiteY2" fmla="*/ 353352 h 1708018"/>
                <a:gd name="connsiteX3" fmla="*/ 4821862 w 9586154"/>
                <a:gd name="connsiteY3" fmla="*/ 581955 h 1708018"/>
                <a:gd name="connsiteX4" fmla="*/ 6398543 w 9586154"/>
                <a:gd name="connsiteY4" fmla="*/ 1445553 h 1708018"/>
                <a:gd name="connsiteX5" fmla="*/ 7654240 w 9586154"/>
                <a:gd name="connsiteY5" fmla="*/ 692020 h 1708018"/>
                <a:gd name="connsiteX6" fmla="*/ 9575054 w 9586154"/>
                <a:gd name="connsiteY6" fmla="*/ 23152 h 1708018"/>
                <a:gd name="connsiteX7" fmla="*/ 9586154 w 9586154"/>
                <a:gd name="connsiteY7" fmla="*/ 1699552 h 1708018"/>
                <a:gd name="connsiteX8" fmla="*/ 6249 w 9586154"/>
                <a:gd name="connsiteY8" fmla="*/ 1708018 h 1708018"/>
                <a:gd name="connsiteX9" fmla="*/ 401 w 9586154"/>
                <a:gd name="connsiteY9" fmla="*/ 666619 h 1708018"/>
                <a:gd name="connsiteX0" fmla="*/ 0 w 9586154"/>
                <a:gd name="connsiteY0" fmla="*/ 653061 h 1685992"/>
                <a:gd name="connsiteX1" fmla="*/ 1579503 w 9586154"/>
                <a:gd name="connsiteY1" fmla="*/ 1347328 h 1685992"/>
                <a:gd name="connsiteX2" fmla="*/ 3229942 w 9586154"/>
                <a:gd name="connsiteY2" fmla="*/ 331326 h 1685992"/>
                <a:gd name="connsiteX3" fmla="*/ 4821862 w 9586154"/>
                <a:gd name="connsiteY3" fmla="*/ 559929 h 1685992"/>
                <a:gd name="connsiteX4" fmla="*/ 6398543 w 9586154"/>
                <a:gd name="connsiteY4" fmla="*/ 1423527 h 1685992"/>
                <a:gd name="connsiteX5" fmla="*/ 7654240 w 9586154"/>
                <a:gd name="connsiteY5" fmla="*/ 669994 h 1685992"/>
                <a:gd name="connsiteX6" fmla="*/ 9575054 w 9586154"/>
                <a:gd name="connsiteY6" fmla="*/ 1126 h 1685992"/>
                <a:gd name="connsiteX7" fmla="*/ 9586154 w 9586154"/>
                <a:gd name="connsiteY7" fmla="*/ 1677526 h 1685992"/>
                <a:gd name="connsiteX8" fmla="*/ 6249 w 9586154"/>
                <a:gd name="connsiteY8" fmla="*/ 1685992 h 1685992"/>
                <a:gd name="connsiteX9" fmla="*/ 401 w 9586154"/>
                <a:gd name="connsiteY9" fmla="*/ 644593 h 1685992"/>
                <a:gd name="connsiteX0" fmla="*/ 0 w 9586154"/>
                <a:gd name="connsiteY0" fmla="*/ 653123 h 1686054"/>
                <a:gd name="connsiteX1" fmla="*/ 1579503 w 9586154"/>
                <a:gd name="connsiteY1" fmla="*/ 1347390 h 1686054"/>
                <a:gd name="connsiteX2" fmla="*/ 3229942 w 9586154"/>
                <a:gd name="connsiteY2" fmla="*/ 331388 h 1686054"/>
                <a:gd name="connsiteX3" fmla="*/ 4821862 w 9586154"/>
                <a:gd name="connsiteY3" fmla="*/ 559991 h 1686054"/>
                <a:gd name="connsiteX4" fmla="*/ 6398543 w 9586154"/>
                <a:gd name="connsiteY4" fmla="*/ 1423589 h 1686054"/>
                <a:gd name="connsiteX5" fmla="*/ 8020564 w 9586154"/>
                <a:gd name="connsiteY5" fmla="*/ 644656 h 1686054"/>
                <a:gd name="connsiteX6" fmla="*/ 9575054 w 9586154"/>
                <a:gd name="connsiteY6" fmla="*/ 1188 h 1686054"/>
                <a:gd name="connsiteX7" fmla="*/ 9586154 w 9586154"/>
                <a:gd name="connsiteY7" fmla="*/ 1677588 h 1686054"/>
                <a:gd name="connsiteX8" fmla="*/ 6249 w 9586154"/>
                <a:gd name="connsiteY8" fmla="*/ 1686054 h 1686054"/>
                <a:gd name="connsiteX9" fmla="*/ 401 w 9586154"/>
                <a:gd name="connsiteY9" fmla="*/ 644655 h 1686054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229942 w 9586154"/>
                <a:gd name="connsiteY2" fmla="*/ 331004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229942 w 9586154"/>
                <a:gd name="connsiteY2" fmla="*/ 331004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5"/>
                <a:gd name="connsiteY0" fmla="*/ 440307 h 1473238"/>
                <a:gd name="connsiteX1" fmla="*/ 1579503 w 9586155"/>
                <a:gd name="connsiteY1" fmla="*/ 1134574 h 1473238"/>
                <a:gd name="connsiteX2" fmla="*/ 3174438 w 9586155"/>
                <a:gd name="connsiteY2" fmla="*/ 38 h 1473238"/>
                <a:gd name="connsiteX3" fmla="*/ 4821862 w 9586155"/>
                <a:gd name="connsiteY3" fmla="*/ 347175 h 1473238"/>
                <a:gd name="connsiteX4" fmla="*/ 6398543 w 9586155"/>
                <a:gd name="connsiteY4" fmla="*/ 1210773 h 1473238"/>
                <a:gd name="connsiteX5" fmla="*/ 8020564 w 9586155"/>
                <a:gd name="connsiteY5" fmla="*/ 431840 h 1473238"/>
                <a:gd name="connsiteX6" fmla="*/ 9586155 w 9586155"/>
                <a:gd name="connsiteY6" fmla="*/ 101638 h 1473238"/>
                <a:gd name="connsiteX7" fmla="*/ 9586154 w 9586155"/>
                <a:gd name="connsiteY7" fmla="*/ 1464772 h 1473238"/>
                <a:gd name="connsiteX8" fmla="*/ 6249 w 9586155"/>
                <a:gd name="connsiteY8" fmla="*/ 1473238 h 1473238"/>
                <a:gd name="connsiteX9" fmla="*/ 401 w 9586155"/>
                <a:gd name="connsiteY9" fmla="*/ 431839 h 1473238"/>
                <a:gd name="connsiteX0" fmla="*/ 0 w 9586155"/>
                <a:gd name="connsiteY0" fmla="*/ 440307 h 1473238"/>
                <a:gd name="connsiteX1" fmla="*/ 1579503 w 9586155"/>
                <a:gd name="connsiteY1" fmla="*/ 1134574 h 1473238"/>
                <a:gd name="connsiteX2" fmla="*/ 3174438 w 9586155"/>
                <a:gd name="connsiteY2" fmla="*/ 38 h 1473238"/>
                <a:gd name="connsiteX3" fmla="*/ 4821862 w 9586155"/>
                <a:gd name="connsiteY3" fmla="*/ 347175 h 1473238"/>
                <a:gd name="connsiteX4" fmla="*/ 6398543 w 9586155"/>
                <a:gd name="connsiteY4" fmla="*/ 1210773 h 1473238"/>
                <a:gd name="connsiteX5" fmla="*/ 7965059 w 9586155"/>
                <a:gd name="connsiteY5" fmla="*/ 440307 h 1473238"/>
                <a:gd name="connsiteX6" fmla="*/ 9586155 w 9586155"/>
                <a:gd name="connsiteY6" fmla="*/ 101638 h 1473238"/>
                <a:gd name="connsiteX7" fmla="*/ 9586154 w 9586155"/>
                <a:gd name="connsiteY7" fmla="*/ 1464772 h 1473238"/>
                <a:gd name="connsiteX8" fmla="*/ 6249 w 9586155"/>
                <a:gd name="connsiteY8" fmla="*/ 1473238 h 1473238"/>
                <a:gd name="connsiteX9" fmla="*/ 401 w 9586155"/>
                <a:gd name="connsiteY9" fmla="*/ 431839 h 1473238"/>
                <a:gd name="connsiteX0" fmla="*/ 0 w 9586155"/>
                <a:gd name="connsiteY0" fmla="*/ 440307 h 1473238"/>
                <a:gd name="connsiteX1" fmla="*/ 1579503 w 9586155"/>
                <a:gd name="connsiteY1" fmla="*/ 1134574 h 1473238"/>
                <a:gd name="connsiteX2" fmla="*/ 3174438 w 9586155"/>
                <a:gd name="connsiteY2" fmla="*/ 38 h 1473238"/>
                <a:gd name="connsiteX3" fmla="*/ 4821862 w 9586155"/>
                <a:gd name="connsiteY3" fmla="*/ 347175 h 1473238"/>
                <a:gd name="connsiteX4" fmla="*/ 6398543 w 9586155"/>
                <a:gd name="connsiteY4" fmla="*/ 1210773 h 1473238"/>
                <a:gd name="connsiteX5" fmla="*/ 7965059 w 9586155"/>
                <a:gd name="connsiteY5" fmla="*/ 440307 h 1473238"/>
                <a:gd name="connsiteX6" fmla="*/ 9586155 w 9586155"/>
                <a:gd name="connsiteY6" fmla="*/ 101638 h 1473238"/>
                <a:gd name="connsiteX7" fmla="*/ 9586154 w 9586155"/>
                <a:gd name="connsiteY7" fmla="*/ 1464772 h 1473238"/>
                <a:gd name="connsiteX8" fmla="*/ 6249 w 9586155"/>
                <a:gd name="connsiteY8" fmla="*/ 1473238 h 1473238"/>
                <a:gd name="connsiteX9" fmla="*/ 401 w 9586155"/>
                <a:gd name="connsiteY9" fmla="*/ 431839 h 1473238"/>
                <a:gd name="connsiteX0" fmla="*/ 0 w 9586155"/>
                <a:gd name="connsiteY0" fmla="*/ 440307 h 1473238"/>
                <a:gd name="connsiteX1" fmla="*/ 1579503 w 9586155"/>
                <a:gd name="connsiteY1" fmla="*/ 1134574 h 1473238"/>
                <a:gd name="connsiteX2" fmla="*/ 3174438 w 9586155"/>
                <a:gd name="connsiteY2" fmla="*/ 38 h 1473238"/>
                <a:gd name="connsiteX3" fmla="*/ 4821862 w 9586155"/>
                <a:gd name="connsiteY3" fmla="*/ 347175 h 1473238"/>
                <a:gd name="connsiteX4" fmla="*/ 6398543 w 9586155"/>
                <a:gd name="connsiteY4" fmla="*/ 1210773 h 1473238"/>
                <a:gd name="connsiteX5" fmla="*/ 7965059 w 9586155"/>
                <a:gd name="connsiteY5" fmla="*/ 440307 h 1473238"/>
                <a:gd name="connsiteX6" fmla="*/ 9586155 w 9586155"/>
                <a:gd name="connsiteY6" fmla="*/ 101638 h 1473238"/>
                <a:gd name="connsiteX7" fmla="*/ 9586154 w 9586155"/>
                <a:gd name="connsiteY7" fmla="*/ 1464772 h 1473238"/>
                <a:gd name="connsiteX8" fmla="*/ 6249 w 9586155"/>
                <a:gd name="connsiteY8" fmla="*/ 1473238 h 1473238"/>
                <a:gd name="connsiteX9" fmla="*/ 401 w 9586155"/>
                <a:gd name="connsiteY9" fmla="*/ 431839 h 1473238"/>
                <a:gd name="connsiteX10" fmla="*/ 0 w 9586155"/>
                <a:gd name="connsiteY10" fmla="*/ 440307 h 1473238"/>
                <a:gd name="connsiteX0" fmla="*/ 9586154 w 9706043"/>
                <a:gd name="connsiteY0" fmla="*/ 1464772 h 1556212"/>
                <a:gd name="connsiteX1" fmla="*/ 6249 w 9706043"/>
                <a:gd name="connsiteY1" fmla="*/ 1473238 h 1556212"/>
                <a:gd name="connsiteX2" fmla="*/ 401 w 9706043"/>
                <a:gd name="connsiteY2" fmla="*/ 431839 h 1556212"/>
                <a:gd name="connsiteX3" fmla="*/ 0 w 9706043"/>
                <a:gd name="connsiteY3" fmla="*/ 440307 h 1556212"/>
                <a:gd name="connsiteX4" fmla="*/ 1579503 w 9706043"/>
                <a:gd name="connsiteY4" fmla="*/ 1134574 h 1556212"/>
                <a:gd name="connsiteX5" fmla="*/ 3174438 w 9706043"/>
                <a:gd name="connsiteY5" fmla="*/ 38 h 1556212"/>
                <a:gd name="connsiteX6" fmla="*/ 4821862 w 9706043"/>
                <a:gd name="connsiteY6" fmla="*/ 347175 h 1556212"/>
                <a:gd name="connsiteX7" fmla="*/ 6398543 w 9706043"/>
                <a:gd name="connsiteY7" fmla="*/ 1210773 h 1556212"/>
                <a:gd name="connsiteX8" fmla="*/ 7965059 w 9706043"/>
                <a:gd name="connsiteY8" fmla="*/ 440307 h 1556212"/>
                <a:gd name="connsiteX9" fmla="*/ 9586155 w 9706043"/>
                <a:gd name="connsiteY9" fmla="*/ 101638 h 1556212"/>
                <a:gd name="connsiteX10" fmla="*/ 9706042 w 9706043"/>
                <a:gd name="connsiteY10" fmla="*/ 1556212 h 1556212"/>
                <a:gd name="connsiteX0" fmla="*/ 6249 w 9706042"/>
                <a:gd name="connsiteY0" fmla="*/ 1473238 h 1556212"/>
                <a:gd name="connsiteX1" fmla="*/ 401 w 9706042"/>
                <a:gd name="connsiteY1" fmla="*/ 431839 h 1556212"/>
                <a:gd name="connsiteX2" fmla="*/ 0 w 9706042"/>
                <a:gd name="connsiteY2" fmla="*/ 440307 h 1556212"/>
                <a:gd name="connsiteX3" fmla="*/ 1579503 w 9706042"/>
                <a:gd name="connsiteY3" fmla="*/ 1134574 h 1556212"/>
                <a:gd name="connsiteX4" fmla="*/ 3174438 w 9706042"/>
                <a:gd name="connsiteY4" fmla="*/ 38 h 1556212"/>
                <a:gd name="connsiteX5" fmla="*/ 4821862 w 9706042"/>
                <a:gd name="connsiteY5" fmla="*/ 347175 h 1556212"/>
                <a:gd name="connsiteX6" fmla="*/ 6398543 w 9706042"/>
                <a:gd name="connsiteY6" fmla="*/ 1210773 h 1556212"/>
                <a:gd name="connsiteX7" fmla="*/ 7965059 w 9706042"/>
                <a:gd name="connsiteY7" fmla="*/ 440307 h 1556212"/>
                <a:gd name="connsiteX8" fmla="*/ 9586155 w 9706042"/>
                <a:gd name="connsiteY8" fmla="*/ 101638 h 1556212"/>
                <a:gd name="connsiteX9" fmla="*/ 9706042 w 9706042"/>
                <a:gd name="connsiteY9" fmla="*/ 1556212 h 1556212"/>
                <a:gd name="connsiteX0" fmla="*/ 6249 w 9586154"/>
                <a:gd name="connsiteY0" fmla="*/ 1473238 h 1473238"/>
                <a:gd name="connsiteX1" fmla="*/ 401 w 9586154"/>
                <a:gd name="connsiteY1" fmla="*/ 431839 h 1473238"/>
                <a:gd name="connsiteX2" fmla="*/ 0 w 9586154"/>
                <a:gd name="connsiteY2" fmla="*/ 440307 h 1473238"/>
                <a:gd name="connsiteX3" fmla="*/ 1579503 w 9586154"/>
                <a:gd name="connsiteY3" fmla="*/ 1134574 h 1473238"/>
                <a:gd name="connsiteX4" fmla="*/ 3174438 w 9586154"/>
                <a:gd name="connsiteY4" fmla="*/ 38 h 1473238"/>
                <a:gd name="connsiteX5" fmla="*/ 4821862 w 9586154"/>
                <a:gd name="connsiteY5" fmla="*/ 347175 h 1473238"/>
                <a:gd name="connsiteX6" fmla="*/ 6398543 w 9586154"/>
                <a:gd name="connsiteY6" fmla="*/ 1210773 h 1473238"/>
                <a:gd name="connsiteX7" fmla="*/ 7965059 w 9586154"/>
                <a:gd name="connsiteY7" fmla="*/ 440307 h 1473238"/>
                <a:gd name="connsiteX8" fmla="*/ 9586155 w 9586154"/>
                <a:gd name="connsiteY8" fmla="*/ 101638 h 1473238"/>
                <a:gd name="connsiteX0" fmla="*/ 401 w 9586155"/>
                <a:gd name="connsiteY0" fmla="*/ 431839 h 1211001"/>
                <a:gd name="connsiteX1" fmla="*/ 0 w 9586155"/>
                <a:gd name="connsiteY1" fmla="*/ 440307 h 1211001"/>
                <a:gd name="connsiteX2" fmla="*/ 1579503 w 9586155"/>
                <a:gd name="connsiteY2" fmla="*/ 1134574 h 1211001"/>
                <a:gd name="connsiteX3" fmla="*/ 3174438 w 9586155"/>
                <a:gd name="connsiteY3" fmla="*/ 38 h 1211001"/>
                <a:gd name="connsiteX4" fmla="*/ 4821862 w 9586155"/>
                <a:gd name="connsiteY4" fmla="*/ 347175 h 1211001"/>
                <a:gd name="connsiteX5" fmla="*/ 6398543 w 9586155"/>
                <a:gd name="connsiteY5" fmla="*/ 1210773 h 1211001"/>
                <a:gd name="connsiteX6" fmla="*/ 7965059 w 9586155"/>
                <a:gd name="connsiteY6" fmla="*/ 440307 h 1211001"/>
                <a:gd name="connsiteX7" fmla="*/ 9586155 w 9586155"/>
                <a:gd name="connsiteY7" fmla="*/ 101638 h 1211001"/>
                <a:gd name="connsiteX0" fmla="*/ 401 w 9468367"/>
                <a:gd name="connsiteY0" fmla="*/ 431839 h 1211001"/>
                <a:gd name="connsiteX1" fmla="*/ 0 w 9468367"/>
                <a:gd name="connsiteY1" fmla="*/ 440307 h 1211001"/>
                <a:gd name="connsiteX2" fmla="*/ 1579503 w 9468367"/>
                <a:gd name="connsiteY2" fmla="*/ 1134574 h 1211001"/>
                <a:gd name="connsiteX3" fmla="*/ 3174438 w 9468367"/>
                <a:gd name="connsiteY3" fmla="*/ 38 h 1211001"/>
                <a:gd name="connsiteX4" fmla="*/ 4821862 w 9468367"/>
                <a:gd name="connsiteY4" fmla="*/ 347175 h 1211001"/>
                <a:gd name="connsiteX5" fmla="*/ 6398543 w 9468367"/>
                <a:gd name="connsiteY5" fmla="*/ 1210773 h 1211001"/>
                <a:gd name="connsiteX6" fmla="*/ 7965059 w 9468367"/>
                <a:gd name="connsiteY6" fmla="*/ 440307 h 1211001"/>
                <a:gd name="connsiteX7" fmla="*/ 9468367 w 9468367"/>
                <a:gd name="connsiteY7" fmla="*/ 126971 h 1211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68367" h="1211001">
                  <a:moveTo>
                    <a:pt x="401" y="431839"/>
                  </a:moveTo>
                  <a:cubicBezTo>
                    <a:pt x="267" y="434662"/>
                    <a:pt x="134" y="437484"/>
                    <a:pt x="0" y="440307"/>
                  </a:cubicBezTo>
                  <a:cubicBezTo>
                    <a:pt x="519666" y="915146"/>
                    <a:pt x="1050430" y="1207952"/>
                    <a:pt x="1579503" y="1134574"/>
                  </a:cubicBezTo>
                  <a:cubicBezTo>
                    <a:pt x="2108576" y="1061196"/>
                    <a:pt x="2456435" y="4271"/>
                    <a:pt x="3174438" y="38"/>
                  </a:cubicBezTo>
                  <a:cubicBezTo>
                    <a:pt x="3892441" y="-4195"/>
                    <a:pt x="3784979" y="348586"/>
                    <a:pt x="4821862" y="347175"/>
                  </a:cubicBezTo>
                  <a:cubicBezTo>
                    <a:pt x="5858745" y="345764"/>
                    <a:pt x="5874677" y="1195251"/>
                    <a:pt x="6398543" y="1210773"/>
                  </a:cubicBezTo>
                  <a:cubicBezTo>
                    <a:pt x="6922409" y="1226295"/>
                    <a:pt x="7289480" y="447363"/>
                    <a:pt x="7965059" y="440307"/>
                  </a:cubicBezTo>
                  <a:cubicBezTo>
                    <a:pt x="8640638" y="433251"/>
                    <a:pt x="8704206" y="100160"/>
                    <a:pt x="9468367" y="126971"/>
                  </a:cubicBezTo>
                </a:path>
              </a:pathLst>
            </a:custGeom>
            <a:noFill/>
            <a:ln w="190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888" name="자유형 887">
              <a:extLst>
                <a:ext uri="{FF2B5EF4-FFF2-40B4-BE49-F238E27FC236}">
                  <a16:creationId xmlns:a16="http://schemas.microsoft.com/office/drawing/2014/main" id="{D7C3E786-1F8C-B2D9-468C-D7257FE05780}"/>
                </a:ext>
              </a:extLst>
            </p:cNvPr>
            <p:cNvSpPr/>
            <p:nvPr/>
          </p:nvSpPr>
          <p:spPr>
            <a:xfrm>
              <a:off x="1002000" y="3684380"/>
              <a:ext cx="6061604" cy="554133"/>
            </a:xfrm>
            <a:custGeom>
              <a:avLst/>
              <a:gdLst>
                <a:gd name="connsiteX0" fmla="*/ 0 w 9601200"/>
                <a:gd name="connsiteY0" fmla="*/ 458921 h 1299363"/>
                <a:gd name="connsiteX1" fmla="*/ 2023534 w 9601200"/>
                <a:gd name="connsiteY1" fmla="*/ 255721 h 1299363"/>
                <a:gd name="connsiteX2" fmla="*/ 3640667 w 9601200"/>
                <a:gd name="connsiteY2" fmla="*/ 856854 h 1299363"/>
                <a:gd name="connsiteX3" fmla="*/ 4910667 w 9601200"/>
                <a:gd name="connsiteY3" fmla="*/ 467388 h 1299363"/>
                <a:gd name="connsiteX4" fmla="*/ 5765800 w 9601200"/>
                <a:gd name="connsiteY4" fmla="*/ 729854 h 1299363"/>
                <a:gd name="connsiteX5" fmla="*/ 6510867 w 9601200"/>
                <a:gd name="connsiteY5" fmla="*/ 425054 h 1299363"/>
                <a:gd name="connsiteX6" fmla="*/ 7848600 w 9601200"/>
                <a:gd name="connsiteY6" fmla="*/ 1297121 h 1299363"/>
                <a:gd name="connsiteX7" fmla="*/ 8686800 w 9601200"/>
                <a:gd name="connsiteY7" fmla="*/ 120254 h 1299363"/>
                <a:gd name="connsiteX8" fmla="*/ 9601200 w 9601200"/>
                <a:gd name="connsiteY8" fmla="*/ 69454 h 1299363"/>
                <a:gd name="connsiteX0" fmla="*/ 0 w 9601200"/>
                <a:gd name="connsiteY0" fmla="*/ 458921 h 1299363"/>
                <a:gd name="connsiteX1" fmla="*/ 2023534 w 9601200"/>
                <a:gd name="connsiteY1" fmla="*/ 255721 h 1299363"/>
                <a:gd name="connsiteX2" fmla="*/ 3451956 w 9601200"/>
                <a:gd name="connsiteY2" fmla="*/ 899187 h 1299363"/>
                <a:gd name="connsiteX3" fmla="*/ 4910667 w 9601200"/>
                <a:gd name="connsiteY3" fmla="*/ 467388 h 1299363"/>
                <a:gd name="connsiteX4" fmla="*/ 5765800 w 9601200"/>
                <a:gd name="connsiteY4" fmla="*/ 729854 h 1299363"/>
                <a:gd name="connsiteX5" fmla="*/ 6510867 w 9601200"/>
                <a:gd name="connsiteY5" fmla="*/ 425054 h 1299363"/>
                <a:gd name="connsiteX6" fmla="*/ 7848600 w 9601200"/>
                <a:gd name="connsiteY6" fmla="*/ 1297121 h 1299363"/>
                <a:gd name="connsiteX7" fmla="*/ 8686800 w 9601200"/>
                <a:gd name="connsiteY7" fmla="*/ 120254 h 1299363"/>
                <a:gd name="connsiteX8" fmla="*/ 9601200 w 9601200"/>
                <a:gd name="connsiteY8" fmla="*/ 69454 h 1299363"/>
                <a:gd name="connsiteX0" fmla="*/ 0 w 9601200"/>
                <a:gd name="connsiteY0" fmla="*/ 458921 h 1299359"/>
                <a:gd name="connsiteX1" fmla="*/ 2023534 w 9601200"/>
                <a:gd name="connsiteY1" fmla="*/ 255721 h 1299359"/>
                <a:gd name="connsiteX2" fmla="*/ 3451956 w 9601200"/>
                <a:gd name="connsiteY2" fmla="*/ 899187 h 1299359"/>
                <a:gd name="connsiteX3" fmla="*/ 4910667 w 9601200"/>
                <a:gd name="connsiteY3" fmla="*/ 467388 h 1299359"/>
                <a:gd name="connsiteX4" fmla="*/ 5699197 w 9601200"/>
                <a:gd name="connsiteY4" fmla="*/ 738321 h 1299359"/>
                <a:gd name="connsiteX5" fmla="*/ 6510867 w 9601200"/>
                <a:gd name="connsiteY5" fmla="*/ 425054 h 1299359"/>
                <a:gd name="connsiteX6" fmla="*/ 7848600 w 9601200"/>
                <a:gd name="connsiteY6" fmla="*/ 1297121 h 1299359"/>
                <a:gd name="connsiteX7" fmla="*/ 8686800 w 9601200"/>
                <a:gd name="connsiteY7" fmla="*/ 120254 h 1299359"/>
                <a:gd name="connsiteX8" fmla="*/ 9601200 w 9601200"/>
                <a:gd name="connsiteY8" fmla="*/ 69454 h 1299359"/>
                <a:gd name="connsiteX0" fmla="*/ 0 w 9601200"/>
                <a:gd name="connsiteY0" fmla="*/ 458921 h 1299359"/>
                <a:gd name="connsiteX1" fmla="*/ 1945828 w 9601200"/>
                <a:gd name="connsiteY1" fmla="*/ 1271721 h 1299359"/>
                <a:gd name="connsiteX2" fmla="*/ 3451956 w 9601200"/>
                <a:gd name="connsiteY2" fmla="*/ 899187 h 1299359"/>
                <a:gd name="connsiteX3" fmla="*/ 4910667 w 9601200"/>
                <a:gd name="connsiteY3" fmla="*/ 467388 h 1299359"/>
                <a:gd name="connsiteX4" fmla="*/ 5699197 w 9601200"/>
                <a:gd name="connsiteY4" fmla="*/ 738321 h 1299359"/>
                <a:gd name="connsiteX5" fmla="*/ 6510867 w 9601200"/>
                <a:gd name="connsiteY5" fmla="*/ 425054 h 1299359"/>
                <a:gd name="connsiteX6" fmla="*/ 7848600 w 9601200"/>
                <a:gd name="connsiteY6" fmla="*/ 1297121 h 1299359"/>
                <a:gd name="connsiteX7" fmla="*/ 8686800 w 9601200"/>
                <a:gd name="connsiteY7" fmla="*/ 120254 h 1299359"/>
                <a:gd name="connsiteX8" fmla="*/ 9601200 w 9601200"/>
                <a:gd name="connsiteY8" fmla="*/ 69454 h 1299359"/>
                <a:gd name="connsiteX0" fmla="*/ 0 w 9601200"/>
                <a:gd name="connsiteY0" fmla="*/ 579311 h 1419749"/>
                <a:gd name="connsiteX1" fmla="*/ 1945828 w 9601200"/>
                <a:gd name="connsiteY1" fmla="*/ 1392111 h 1419749"/>
                <a:gd name="connsiteX2" fmla="*/ 3463057 w 9601200"/>
                <a:gd name="connsiteY2" fmla="*/ 20511 h 1419749"/>
                <a:gd name="connsiteX3" fmla="*/ 4910667 w 9601200"/>
                <a:gd name="connsiteY3" fmla="*/ 587778 h 1419749"/>
                <a:gd name="connsiteX4" fmla="*/ 5699197 w 9601200"/>
                <a:gd name="connsiteY4" fmla="*/ 858711 h 1419749"/>
                <a:gd name="connsiteX5" fmla="*/ 6510867 w 9601200"/>
                <a:gd name="connsiteY5" fmla="*/ 545444 h 1419749"/>
                <a:gd name="connsiteX6" fmla="*/ 7848600 w 9601200"/>
                <a:gd name="connsiteY6" fmla="*/ 1417511 h 1419749"/>
                <a:gd name="connsiteX7" fmla="*/ 8686800 w 9601200"/>
                <a:gd name="connsiteY7" fmla="*/ 240644 h 1419749"/>
                <a:gd name="connsiteX8" fmla="*/ 9601200 w 9601200"/>
                <a:gd name="connsiteY8" fmla="*/ 189844 h 1419749"/>
                <a:gd name="connsiteX0" fmla="*/ 0 w 9601200"/>
                <a:gd name="connsiteY0" fmla="*/ 558885 h 1399323"/>
                <a:gd name="connsiteX1" fmla="*/ 1945828 w 9601200"/>
                <a:gd name="connsiteY1" fmla="*/ 1371685 h 1399323"/>
                <a:gd name="connsiteX2" fmla="*/ 3463057 w 9601200"/>
                <a:gd name="connsiteY2" fmla="*/ 85 h 1399323"/>
                <a:gd name="connsiteX3" fmla="*/ 4910667 w 9601200"/>
                <a:gd name="connsiteY3" fmla="*/ 567352 h 1399323"/>
                <a:gd name="connsiteX4" fmla="*/ 5699197 w 9601200"/>
                <a:gd name="connsiteY4" fmla="*/ 838285 h 1399323"/>
                <a:gd name="connsiteX5" fmla="*/ 6510867 w 9601200"/>
                <a:gd name="connsiteY5" fmla="*/ 525018 h 1399323"/>
                <a:gd name="connsiteX6" fmla="*/ 7848600 w 9601200"/>
                <a:gd name="connsiteY6" fmla="*/ 1397085 h 1399323"/>
                <a:gd name="connsiteX7" fmla="*/ 8686800 w 9601200"/>
                <a:gd name="connsiteY7" fmla="*/ 220218 h 1399323"/>
                <a:gd name="connsiteX8" fmla="*/ 9601200 w 9601200"/>
                <a:gd name="connsiteY8" fmla="*/ 169418 h 1399323"/>
                <a:gd name="connsiteX0" fmla="*/ 0 w 9601200"/>
                <a:gd name="connsiteY0" fmla="*/ 607408 h 1447846"/>
                <a:gd name="connsiteX1" fmla="*/ 1945828 w 9601200"/>
                <a:gd name="connsiteY1" fmla="*/ 1420208 h 1447846"/>
                <a:gd name="connsiteX2" fmla="*/ 3463057 w 9601200"/>
                <a:gd name="connsiteY2" fmla="*/ 48608 h 1447846"/>
                <a:gd name="connsiteX3" fmla="*/ 4666452 w 9601200"/>
                <a:gd name="connsiteY3" fmla="*/ 361875 h 1447846"/>
                <a:gd name="connsiteX4" fmla="*/ 5699197 w 9601200"/>
                <a:gd name="connsiteY4" fmla="*/ 886808 h 1447846"/>
                <a:gd name="connsiteX5" fmla="*/ 6510867 w 9601200"/>
                <a:gd name="connsiteY5" fmla="*/ 573541 h 1447846"/>
                <a:gd name="connsiteX6" fmla="*/ 7848600 w 9601200"/>
                <a:gd name="connsiteY6" fmla="*/ 1445608 h 1447846"/>
                <a:gd name="connsiteX7" fmla="*/ 8686800 w 9601200"/>
                <a:gd name="connsiteY7" fmla="*/ 268741 h 1447846"/>
                <a:gd name="connsiteX8" fmla="*/ 9601200 w 9601200"/>
                <a:gd name="connsiteY8" fmla="*/ 217941 h 1447846"/>
                <a:gd name="connsiteX0" fmla="*/ 0 w 9601200"/>
                <a:gd name="connsiteY0" fmla="*/ 596390 h 1436828"/>
                <a:gd name="connsiteX1" fmla="*/ 1945828 w 9601200"/>
                <a:gd name="connsiteY1" fmla="*/ 1409190 h 1436828"/>
                <a:gd name="connsiteX2" fmla="*/ 3463057 w 9601200"/>
                <a:gd name="connsiteY2" fmla="*/ 37590 h 1436828"/>
                <a:gd name="connsiteX3" fmla="*/ 4666452 w 9601200"/>
                <a:gd name="connsiteY3" fmla="*/ 350857 h 1436828"/>
                <a:gd name="connsiteX4" fmla="*/ 5699197 w 9601200"/>
                <a:gd name="connsiteY4" fmla="*/ 875790 h 1436828"/>
                <a:gd name="connsiteX5" fmla="*/ 6510867 w 9601200"/>
                <a:gd name="connsiteY5" fmla="*/ 562523 h 1436828"/>
                <a:gd name="connsiteX6" fmla="*/ 7848600 w 9601200"/>
                <a:gd name="connsiteY6" fmla="*/ 1434590 h 1436828"/>
                <a:gd name="connsiteX7" fmla="*/ 8686800 w 9601200"/>
                <a:gd name="connsiteY7" fmla="*/ 257723 h 1436828"/>
                <a:gd name="connsiteX8" fmla="*/ 9601200 w 9601200"/>
                <a:gd name="connsiteY8" fmla="*/ 206923 h 1436828"/>
                <a:gd name="connsiteX0" fmla="*/ 0 w 9601200"/>
                <a:gd name="connsiteY0" fmla="*/ 607408 h 1447846"/>
                <a:gd name="connsiteX1" fmla="*/ 1945828 w 9601200"/>
                <a:gd name="connsiteY1" fmla="*/ 1420208 h 1447846"/>
                <a:gd name="connsiteX2" fmla="*/ 3463057 w 9601200"/>
                <a:gd name="connsiteY2" fmla="*/ 48608 h 1447846"/>
                <a:gd name="connsiteX3" fmla="*/ 4666452 w 9601200"/>
                <a:gd name="connsiteY3" fmla="*/ 361875 h 1447846"/>
                <a:gd name="connsiteX4" fmla="*/ 5887911 w 9601200"/>
                <a:gd name="connsiteY4" fmla="*/ 886808 h 1447846"/>
                <a:gd name="connsiteX5" fmla="*/ 6510867 w 9601200"/>
                <a:gd name="connsiteY5" fmla="*/ 573541 h 1447846"/>
                <a:gd name="connsiteX6" fmla="*/ 7848600 w 9601200"/>
                <a:gd name="connsiteY6" fmla="*/ 1445608 h 1447846"/>
                <a:gd name="connsiteX7" fmla="*/ 8686800 w 9601200"/>
                <a:gd name="connsiteY7" fmla="*/ 268741 h 1447846"/>
                <a:gd name="connsiteX8" fmla="*/ 9601200 w 9601200"/>
                <a:gd name="connsiteY8" fmla="*/ 217941 h 1447846"/>
                <a:gd name="connsiteX0" fmla="*/ 0 w 9601200"/>
                <a:gd name="connsiteY0" fmla="*/ 607408 h 1447989"/>
                <a:gd name="connsiteX1" fmla="*/ 1945828 w 9601200"/>
                <a:gd name="connsiteY1" fmla="*/ 1420208 h 1447989"/>
                <a:gd name="connsiteX2" fmla="*/ 3463057 w 9601200"/>
                <a:gd name="connsiteY2" fmla="*/ 48608 h 1447989"/>
                <a:gd name="connsiteX3" fmla="*/ 4666452 w 9601200"/>
                <a:gd name="connsiteY3" fmla="*/ 361875 h 1447989"/>
                <a:gd name="connsiteX4" fmla="*/ 5887911 w 9601200"/>
                <a:gd name="connsiteY4" fmla="*/ 886808 h 1447989"/>
                <a:gd name="connsiteX5" fmla="*/ 6755083 w 9601200"/>
                <a:gd name="connsiteY5" fmla="*/ 582007 h 1447989"/>
                <a:gd name="connsiteX6" fmla="*/ 7848600 w 9601200"/>
                <a:gd name="connsiteY6" fmla="*/ 1445608 h 1447989"/>
                <a:gd name="connsiteX7" fmla="*/ 8686800 w 9601200"/>
                <a:gd name="connsiteY7" fmla="*/ 268741 h 1447989"/>
                <a:gd name="connsiteX8" fmla="*/ 9601200 w 9601200"/>
                <a:gd name="connsiteY8" fmla="*/ 217941 h 1447989"/>
                <a:gd name="connsiteX0" fmla="*/ 0 w 9601200"/>
                <a:gd name="connsiteY0" fmla="*/ 607408 h 1447777"/>
                <a:gd name="connsiteX1" fmla="*/ 1945828 w 9601200"/>
                <a:gd name="connsiteY1" fmla="*/ 1420208 h 1447777"/>
                <a:gd name="connsiteX2" fmla="*/ 3463057 w 9601200"/>
                <a:gd name="connsiteY2" fmla="*/ 48608 h 1447777"/>
                <a:gd name="connsiteX3" fmla="*/ 4666452 w 9601200"/>
                <a:gd name="connsiteY3" fmla="*/ 361875 h 1447777"/>
                <a:gd name="connsiteX4" fmla="*/ 5887911 w 9601200"/>
                <a:gd name="connsiteY4" fmla="*/ 886808 h 1447777"/>
                <a:gd name="connsiteX5" fmla="*/ 6755083 w 9601200"/>
                <a:gd name="connsiteY5" fmla="*/ 582007 h 1447777"/>
                <a:gd name="connsiteX6" fmla="*/ 7848600 w 9601200"/>
                <a:gd name="connsiteY6" fmla="*/ 1445608 h 1447777"/>
                <a:gd name="connsiteX7" fmla="*/ 8686800 w 9601200"/>
                <a:gd name="connsiteY7" fmla="*/ 268741 h 1447777"/>
                <a:gd name="connsiteX8" fmla="*/ 9601200 w 9601200"/>
                <a:gd name="connsiteY8" fmla="*/ 217941 h 1447777"/>
                <a:gd name="connsiteX0" fmla="*/ 0 w 9601200"/>
                <a:gd name="connsiteY0" fmla="*/ 606063 h 1446432"/>
                <a:gd name="connsiteX1" fmla="*/ 1945828 w 9601200"/>
                <a:gd name="connsiteY1" fmla="*/ 1418863 h 1446432"/>
                <a:gd name="connsiteX2" fmla="*/ 3463057 w 9601200"/>
                <a:gd name="connsiteY2" fmla="*/ 47263 h 1446432"/>
                <a:gd name="connsiteX3" fmla="*/ 4699754 w 9601200"/>
                <a:gd name="connsiteY3" fmla="*/ 368997 h 1446432"/>
                <a:gd name="connsiteX4" fmla="*/ 5887911 w 9601200"/>
                <a:gd name="connsiteY4" fmla="*/ 885463 h 1446432"/>
                <a:gd name="connsiteX5" fmla="*/ 6755083 w 9601200"/>
                <a:gd name="connsiteY5" fmla="*/ 580662 h 1446432"/>
                <a:gd name="connsiteX6" fmla="*/ 7848600 w 9601200"/>
                <a:gd name="connsiteY6" fmla="*/ 1444263 h 1446432"/>
                <a:gd name="connsiteX7" fmla="*/ 8686800 w 9601200"/>
                <a:gd name="connsiteY7" fmla="*/ 267396 h 1446432"/>
                <a:gd name="connsiteX8" fmla="*/ 9601200 w 9601200"/>
                <a:gd name="connsiteY8" fmla="*/ 216596 h 1446432"/>
                <a:gd name="connsiteX0" fmla="*/ 0 w 9601200"/>
                <a:gd name="connsiteY0" fmla="*/ 591636 h 1432005"/>
                <a:gd name="connsiteX1" fmla="*/ 1945828 w 9601200"/>
                <a:gd name="connsiteY1" fmla="*/ 1404436 h 1432005"/>
                <a:gd name="connsiteX2" fmla="*/ 3463057 w 9601200"/>
                <a:gd name="connsiteY2" fmla="*/ 32836 h 1432005"/>
                <a:gd name="connsiteX3" fmla="*/ 4699754 w 9601200"/>
                <a:gd name="connsiteY3" fmla="*/ 354570 h 1432005"/>
                <a:gd name="connsiteX4" fmla="*/ 5887911 w 9601200"/>
                <a:gd name="connsiteY4" fmla="*/ 871036 h 1432005"/>
                <a:gd name="connsiteX5" fmla="*/ 6755083 w 9601200"/>
                <a:gd name="connsiteY5" fmla="*/ 566235 h 1432005"/>
                <a:gd name="connsiteX6" fmla="*/ 7848600 w 9601200"/>
                <a:gd name="connsiteY6" fmla="*/ 1429836 h 1432005"/>
                <a:gd name="connsiteX7" fmla="*/ 8686800 w 9601200"/>
                <a:gd name="connsiteY7" fmla="*/ 252969 h 1432005"/>
                <a:gd name="connsiteX8" fmla="*/ 9601200 w 9601200"/>
                <a:gd name="connsiteY8" fmla="*/ 202169 h 1432005"/>
                <a:gd name="connsiteX0" fmla="*/ 0 w 9601200"/>
                <a:gd name="connsiteY0" fmla="*/ 591636 h 1432005"/>
                <a:gd name="connsiteX1" fmla="*/ 1945828 w 9601200"/>
                <a:gd name="connsiteY1" fmla="*/ 1404436 h 1432005"/>
                <a:gd name="connsiteX2" fmla="*/ 3463057 w 9601200"/>
                <a:gd name="connsiteY2" fmla="*/ 32836 h 1432005"/>
                <a:gd name="connsiteX3" fmla="*/ 4699754 w 9601200"/>
                <a:gd name="connsiteY3" fmla="*/ 354570 h 1432005"/>
                <a:gd name="connsiteX4" fmla="*/ 5887911 w 9601200"/>
                <a:gd name="connsiteY4" fmla="*/ 871036 h 1432005"/>
                <a:gd name="connsiteX5" fmla="*/ 6755083 w 9601200"/>
                <a:gd name="connsiteY5" fmla="*/ 566235 h 1432005"/>
                <a:gd name="connsiteX6" fmla="*/ 7848600 w 9601200"/>
                <a:gd name="connsiteY6" fmla="*/ 1429836 h 1432005"/>
                <a:gd name="connsiteX7" fmla="*/ 8686800 w 9601200"/>
                <a:gd name="connsiteY7" fmla="*/ 252969 h 1432005"/>
                <a:gd name="connsiteX8" fmla="*/ 9601200 w 9601200"/>
                <a:gd name="connsiteY8" fmla="*/ 202169 h 1432005"/>
                <a:gd name="connsiteX0" fmla="*/ 0 w 9601200"/>
                <a:gd name="connsiteY0" fmla="*/ 591636 h 1432005"/>
                <a:gd name="connsiteX1" fmla="*/ 1945828 w 9601200"/>
                <a:gd name="connsiteY1" fmla="*/ 1404436 h 1432005"/>
                <a:gd name="connsiteX2" fmla="*/ 3463057 w 9601200"/>
                <a:gd name="connsiteY2" fmla="*/ 32836 h 1432005"/>
                <a:gd name="connsiteX3" fmla="*/ 4699754 w 9601200"/>
                <a:gd name="connsiteY3" fmla="*/ 354570 h 1432005"/>
                <a:gd name="connsiteX4" fmla="*/ 5887911 w 9601200"/>
                <a:gd name="connsiteY4" fmla="*/ 871036 h 1432005"/>
                <a:gd name="connsiteX5" fmla="*/ 6755083 w 9601200"/>
                <a:gd name="connsiteY5" fmla="*/ 566235 h 1432005"/>
                <a:gd name="connsiteX6" fmla="*/ 7848600 w 9601200"/>
                <a:gd name="connsiteY6" fmla="*/ 1429836 h 1432005"/>
                <a:gd name="connsiteX7" fmla="*/ 8686800 w 9601200"/>
                <a:gd name="connsiteY7" fmla="*/ 252969 h 1432005"/>
                <a:gd name="connsiteX8" fmla="*/ 9601200 w 9601200"/>
                <a:gd name="connsiteY8" fmla="*/ 202169 h 1432005"/>
                <a:gd name="connsiteX0" fmla="*/ 0 w 8686800"/>
                <a:gd name="connsiteY0" fmla="*/ 591636 h 1432005"/>
                <a:gd name="connsiteX1" fmla="*/ 1945828 w 8686800"/>
                <a:gd name="connsiteY1" fmla="*/ 1404436 h 1432005"/>
                <a:gd name="connsiteX2" fmla="*/ 3463057 w 8686800"/>
                <a:gd name="connsiteY2" fmla="*/ 32836 h 1432005"/>
                <a:gd name="connsiteX3" fmla="*/ 4699754 w 8686800"/>
                <a:gd name="connsiteY3" fmla="*/ 354570 h 1432005"/>
                <a:gd name="connsiteX4" fmla="*/ 5887911 w 8686800"/>
                <a:gd name="connsiteY4" fmla="*/ 871036 h 1432005"/>
                <a:gd name="connsiteX5" fmla="*/ 6755083 w 8686800"/>
                <a:gd name="connsiteY5" fmla="*/ 566235 h 1432005"/>
                <a:gd name="connsiteX6" fmla="*/ 7848600 w 8686800"/>
                <a:gd name="connsiteY6" fmla="*/ 1429836 h 1432005"/>
                <a:gd name="connsiteX7" fmla="*/ 8686800 w 8686800"/>
                <a:gd name="connsiteY7" fmla="*/ 252969 h 1432005"/>
                <a:gd name="connsiteX0" fmla="*/ 0 w 7848600"/>
                <a:gd name="connsiteY0" fmla="*/ 591636 h 1432005"/>
                <a:gd name="connsiteX1" fmla="*/ 1945828 w 7848600"/>
                <a:gd name="connsiteY1" fmla="*/ 1404436 h 1432005"/>
                <a:gd name="connsiteX2" fmla="*/ 3463057 w 7848600"/>
                <a:gd name="connsiteY2" fmla="*/ 32836 h 1432005"/>
                <a:gd name="connsiteX3" fmla="*/ 4699754 w 7848600"/>
                <a:gd name="connsiteY3" fmla="*/ 354570 h 1432005"/>
                <a:gd name="connsiteX4" fmla="*/ 5887911 w 7848600"/>
                <a:gd name="connsiteY4" fmla="*/ 871036 h 1432005"/>
                <a:gd name="connsiteX5" fmla="*/ 6755083 w 7848600"/>
                <a:gd name="connsiteY5" fmla="*/ 566235 h 1432005"/>
                <a:gd name="connsiteX6" fmla="*/ 7848600 w 7848600"/>
                <a:gd name="connsiteY6" fmla="*/ 1429836 h 1432005"/>
                <a:gd name="connsiteX0" fmla="*/ 0 w 7848600"/>
                <a:gd name="connsiteY0" fmla="*/ 591636 h 1432005"/>
                <a:gd name="connsiteX1" fmla="*/ 1945828 w 7848600"/>
                <a:gd name="connsiteY1" fmla="*/ 1404436 h 1432005"/>
                <a:gd name="connsiteX2" fmla="*/ 3463057 w 7848600"/>
                <a:gd name="connsiteY2" fmla="*/ 32836 h 1432005"/>
                <a:gd name="connsiteX3" fmla="*/ 4699754 w 7848600"/>
                <a:gd name="connsiteY3" fmla="*/ 354570 h 1432005"/>
                <a:gd name="connsiteX4" fmla="*/ 5887911 w 7848600"/>
                <a:gd name="connsiteY4" fmla="*/ 871036 h 1432005"/>
                <a:gd name="connsiteX5" fmla="*/ 6755083 w 7848600"/>
                <a:gd name="connsiteY5" fmla="*/ 566235 h 1432005"/>
                <a:gd name="connsiteX6" fmla="*/ 7848600 w 7848600"/>
                <a:gd name="connsiteY6" fmla="*/ 1429836 h 1432005"/>
                <a:gd name="connsiteX0" fmla="*/ 0 w 7848600"/>
                <a:gd name="connsiteY0" fmla="*/ 572845 h 1413214"/>
                <a:gd name="connsiteX1" fmla="*/ 1379692 w 7848600"/>
                <a:gd name="connsiteY1" fmla="*/ 962312 h 1413214"/>
                <a:gd name="connsiteX2" fmla="*/ 3463057 w 7848600"/>
                <a:gd name="connsiteY2" fmla="*/ 14045 h 1413214"/>
                <a:gd name="connsiteX3" fmla="*/ 4699754 w 7848600"/>
                <a:gd name="connsiteY3" fmla="*/ 335779 h 1413214"/>
                <a:gd name="connsiteX4" fmla="*/ 5887911 w 7848600"/>
                <a:gd name="connsiteY4" fmla="*/ 852245 h 1413214"/>
                <a:gd name="connsiteX5" fmla="*/ 6755083 w 7848600"/>
                <a:gd name="connsiteY5" fmla="*/ 547444 h 1413214"/>
                <a:gd name="connsiteX6" fmla="*/ 7848600 w 7848600"/>
                <a:gd name="connsiteY6" fmla="*/ 1411045 h 1413214"/>
                <a:gd name="connsiteX0" fmla="*/ 0 w 7848600"/>
                <a:gd name="connsiteY0" fmla="*/ 572845 h 1413214"/>
                <a:gd name="connsiteX1" fmla="*/ 1379692 w 7848600"/>
                <a:gd name="connsiteY1" fmla="*/ 962312 h 1413214"/>
                <a:gd name="connsiteX2" fmla="*/ 3463057 w 7848600"/>
                <a:gd name="connsiteY2" fmla="*/ 14045 h 1413214"/>
                <a:gd name="connsiteX3" fmla="*/ 4699754 w 7848600"/>
                <a:gd name="connsiteY3" fmla="*/ 335779 h 1413214"/>
                <a:gd name="connsiteX4" fmla="*/ 5887911 w 7848600"/>
                <a:gd name="connsiteY4" fmla="*/ 852245 h 1413214"/>
                <a:gd name="connsiteX5" fmla="*/ 6755083 w 7848600"/>
                <a:gd name="connsiteY5" fmla="*/ 547444 h 1413214"/>
                <a:gd name="connsiteX6" fmla="*/ 7848600 w 7848600"/>
                <a:gd name="connsiteY6" fmla="*/ 1411045 h 1413214"/>
                <a:gd name="connsiteX0" fmla="*/ 0 w 7848600"/>
                <a:gd name="connsiteY0" fmla="*/ 589269 h 1429638"/>
                <a:gd name="connsiteX1" fmla="*/ 1379692 w 7848600"/>
                <a:gd name="connsiteY1" fmla="*/ 978736 h 1429638"/>
                <a:gd name="connsiteX2" fmla="*/ 3096733 w 7848600"/>
                <a:gd name="connsiteY2" fmla="*/ 22002 h 1429638"/>
                <a:gd name="connsiteX3" fmla="*/ 4699754 w 7848600"/>
                <a:gd name="connsiteY3" fmla="*/ 352203 h 1429638"/>
                <a:gd name="connsiteX4" fmla="*/ 5887911 w 7848600"/>
                <a:gd name="connsiteY4" fmla="*/ 868669 h 1429638"/>
                <a:gd name="connsiteX5" fmla="*/ 6755083 w 7848600"/>
                <a:gd name="connsiteY5" fmla="*/ 563868 h 1429638"/>
                <a:gd name="connsiteX6" fmla="*/ 7848600 w 7848600"/>
                <a:gd name="connsiteY6" fmla="*/ 1427469 h 1429638"/>
                <a:gd name="connsiteX0" fmla="*/ 0 w 7848600"/>
                <a:gd name="connsiteY0" fmla="*/ 588820 h 1429189"/>
                <a:gd name="connsiteX1" fmla="*/ 1501799 w 7848600"/>
                <a:gd name="connsiteY1" fmla="*/ 969820 h 1429189"/>
                <a:gd name="connsiteX2" fmla="*/ 3096733 w 7848600"/>
                <a:gd name="connsiteY2" fmla="*/ 21553 h 1429189"/>
                <a:gd name="connsiteX3" fmla="*/ 4699754 w 7848600"/>
                <a:gd name="connsiteY3" fmla="*/ 351754 h 1429189"/>
                <a:gd name="connsiteX4" fmla="*/ 5887911 w 7848600"/>
                <a:gd name="connsiteY4" fmla="*/ 868220 h 1429189"/>
                <a:gd name="connsiteX5" fmla="*/ 6755083 w 7848600"/>
                <a:gd name="connsiteY5" fmla="*/ 563419 h 1429189"/>
                <a:gd name="connsiteX6" fmla="*/ 7848600 w 7848600"/>
                <a:gd name="connsiteY6" fmla="*/ 1427020 h 1429189"/>
                <a:gd name="connsiteX0" fmla="*/ 0 w 7848600"/>
                <a:gd name="connsiteY0" fmla="*/ 592851 h 1433220"/>
                <a:gd name="connsiteX1" fmla="*/ 1501799 w 7848600"/>
                <a:gd name="connsiteY1" fmla="*/ 973851 h 1433220"/>
                <a:gd name="connsiteX2" fmla="*/ 3096733 w 7848600"/>
                <a:gd name="connsiteY2" fmla="*/ 25584 h 1433220"/>
                <a:gd name="connsiteX3" fmla="*/ 4588747 w 7848600"/>
                <a:gd name="connsiteY3" fmla="*/ 321919 h 1433220"/>
                <a:gd name="connsiteX4" fmla="*/ 5887911 w 7848600"/>
                <a:gd name="connsiteY4" fmla="*/ 872251 h 1433220"/>
                <a:gd name="connsiteX5" fmla="*/ 6755083 w 7848600"/>
                <a:gd name="connsiteY5" fmla="*/ 567450 h 1433220"/>
                <a:gd name="connsiteX6" fmla="*/ 7848600 w 7848600"/>
                <a:gd name="connsiteY6" fmla="*/ 1431051 h 1433220"/>
                <a:gd name="connsiteX0" fmla="*/ 0 w 7848600"/>
                <a:gd name="connsiteY0" fmla="*/ 584516 h 1424885"/>
                <a:gd name="connsiteX1" fmla="*/ 1501799 w 7848600"/>
                <a:gd name="connsiteY1" fmla="*/ 965516 h 1424885"/>
                <a:gd name="connsiteX2" fmla="*/ 3096733 w 7848600"/>
                <a:gd name="connsiteY2" fmla="*/ 17249 h 1424885"/>
                <a:gd name="connsiteX3" fmla="*/ 4588747 w 7848600"/>
                <a:gd name="connsiteY3" fmla="*/ 313584 h 1424885"/>
                <a:gd name="connsiteX4" fmla="*/ 5887911 w 7848600"/>
                <a:gd name="connsiteY4" fmla="*/ 863916 h 1424885"/>
                <a:gd name="connsiteX5" fmla="*/ 6755083 w 7848600"/>
                <a:gd name="connsiteY5" fmla="*/ 559115 h 1424885"/>
                <a:gd name="connsiteX6" fmla="*/ 7848600 w 7848600"/>
                <a:gd name="connsiteY6" fmla="*/ 1422716 h 1424885"/>
                <a:gd name="connsiteX0" fmla="*/ 0 w 7848600"/>
                <a:gd name="connsiteY0" fmla="*/ 592384 h 1432984"/>
                <a:gd name="connsiteX1" fmla="*/ 1501799 w 7848600"/>
                <a:gd name="connsiteY1" fmla="*/ 973384 h 1432984"/>
                <a:gd name="connsiteX2" fmla="*/ 3096733 w 7848600"/>
                <a:gd name="connsiteY2" fmla="*/ 25117 h 1432984"/>
                <a:gd name="connsiteX3" fmla="*/ 4588747 w 7848600"/>
                <a:gd name="connsiteY3" fmla="*/ 321452 h 1432984"/>
                <a:gd name="connsiteX4" fmla="*/ 6098826 w 7848600"/>
                <a:gd name="connsiteY4" fmla="*/ 829451 h 1432984"/>
                <a:gd name="connsiteX5" fmla="*/ 6755083 w 7848600"/>
                <a:gd name="connsiteY5" fmla="*/ 566983 h 1432984"/>
                <a:gd name="connsiteX6" fmla="*/ 7848600 w 7848600"/>
                <a:gd name="connsiteY6" fmla="*/ 1430584 h 1432984"/>
                <a:gd name="connsiteX0" fmla="*/ 0 w 7848600"/>
                <a:gd name="connsiteY0" fmla="*/ 592384 h 1432984"/>
                <a:gd name="connsiteX1" fmla="*/ 1501799 w 7848600"/>
                <a:gd name="connsiteY1" fmla="*/ 973384 h 1432984"/>
                <a:gd name="connsiteX2" fmla="*/ 3096733 w 7848600"/>
                <a:gd name="connsiteY2" fmla="*/ 25117 h 1432984"/>
                <a:gd name="connsiteX3" fmla="*/ 4588747 w 7848600"/>
                <a:gd name="connsiteY3" fmla="*/ 321452 h 1432984"/>
                <a:gd name="connsiteX4" fmla="*/ 6098826 w 7848600"/>
                <a:gd name="connsiteY4" fmla="*/ 829451 h 1432984"/>
                <a:gd name="connsiteX5" fmla="*/ 6755083 w 7848600"/>
                <a:gd name="connsiteY5" fmla="*/ 566983 h 1432984"/>
                <a:gd name="connsiteX6" fmla="*/ 7848600 w 7848600"/>
                <a:gd name="connsiteY6" fmla="*/ 1430584 h 1432984"/>
                <a:gd name="connsiteX0" fmla="*/ 0 w 7848600"/>
                <a:gd name="connsiteY0" fmla="*/ 586377 h 1426977"/>
                <a:gd name="connsiteX1" fmla="*/ 1501799 w 7848600"/>
                <a:gd name="connsiteY1" fmla="*/ 967377 h 1426977"/>
                <a:gd name="connsiteX2" fmla="*/ 3096733 w 7848600"/>
                <a:gd name="connsiteY2" fmla="*/ 19110 h 1426977"/>
                <a:gd name="connsiteX3" fmla="*/ 4588747 w 7848600"/>
                <a:gd name="connsiteY3" fmla="*/ 315445 h 1426977"/>
                <a:gd name="connsiteX4" fmla="*/ 6098826 w 7848600"/>
                <a:gd name="connsiteY4" fmla="*/ 823444 h 1426977"/>
                <a:gd name="connsiteX5" fmla="*/ 6755083 w 7848600"/>
                <a:gd name="connsiteY5" fmla="*/ 560976 h 1426977"/>
                <a:gd name="connsiteX6" fmla="*/ 7848600 w 7848600"/>
                <a:gd name="connsiteY6" fmla="*/ 1424577 h 1426977"/>
                <a:gd name="connsiteX0" fmla="*/ 0 w 7848600"/>
                <a:gd name="connsiteY0" fmla="*/ 586377 h 1426455"/>
                <a:gd name="connsiteX1" fmla="*/ 1501799 w 7848600"/>
                <a:gd name="connsiteY1" fmla="*/ 967377 h 1426455"/>
                <a:gd name="connsiteX2" fmla="*/ 3096733 w 7848600"/>
                <a:gd name="connsiteY2" fmla="*/ 19110 h 1426455"/>
                <a:gd name="connsiteX3" fmla="*/ 4588747 w 7848600"/>
                <a:gd name="connsiteY3" fmla="*/ 315445 h 1426455"/>
                <a:gd name="connsiteX4" fmla="*/ 6098826 w 7848600"/>
                <a:gd name="connsiteY4" fmla="*/ 823444 h 1426455"/>
                <a:gd name="connsiteX5" fmla="*/ 7654240 w 7848600"/>
                <a:gd name="connsiteY5" fmla="*/ 323910 h 1426455"/>
                <a:gd name="connsiteX6" fmla="*/ 7848600 w 7848600"/>
                <a:gd name="connsiteY6" fmla="*/ 1424577 h 1426455"/>
                <a:gd name="connsiteX0" fmla="*/ 0 w 9524805"/>
                <a:gd name="connsiteY0" fmla="*/ 956734 h 1386915"/>
                <a:gd name="connsiteX1" fmla="*/ 1501799 w 9524805"/>
                <a:gd name="connsiteY1" fmla="*/ 1337734 h 1386915"/>
                <a:gd name="connsiteX2" fmla="*/ 3096733 w 9524805"/>
                <a:gd name="connsiteY2" fmla="*/ 389467 h 1386915"/>
                <a:gd name="connsiteX3" fmla="*/ 4588747 w 9524805"/>
                <a:gd name="connsiteY3" fmla="*/ 685802 h 1386915"/>
                <a:gd name="connsiteX4" fmla="*/ 6098826 w 9524805"/>
                <a:gd name="connsiteY4" fmla="*/ 1193801 h 1386915"/>
                <a:gd name="connsiteX5" fmla="*/ 7654240 w 9524805"/>
                <a:gd name="connsiteY5" fmla="*/ 694267 h 1386915"/>
                <a:gd name="connsiteX6" fmla="*/ 9524805 w 9524805"/>
                <a:gd name="connsiteY6" fmla="*/ 0 h 1386915"/>
                <a:gd name="connsiteX0" fmla="*/ 0 w 9524805"/>
                <a:gd name="connsiteY0" fmla="*/ 956734 h 1422404"/>
                <a:gd name="connsiteX1" fmla="*/ 1501799 w 9524805"/>
                <a:gd name="connsiteY1" fmla="*/ 1337734 h 1422404"/>
                <a:gd name="connsiteX2" fmla="*/ 3096733 w 9524805"/>
                <a:gd name="connsiteY2" fmla="*/ 389467 h 1422404"/>
                <a:gd name="connsiteX3" fmla="*/ 4588747 w 9524805"/>
                <a:gd name="connsiteY3" fmla="*/ 685802 h 1422404"/>
                <a:gd name="connsiteX4" fmla="*/ 6076624 w 9524805"/>
                <a:gd name="connsiteY4" fmla="*/ 1422401 h 1422404"/>
                <a:gd name="connsiteX5" fmla="*/ 7654240 w 9524805"/>
                <a:gd name="connsiteY5" fmla="*/ 694267 h 1422404"/>
                <a:gd name="connsiteX6" fmla="*/ 9524805 w 9524805"/>
                <a:gd name="connsiteY6" fmla="*/ 0 h 1422404"/>
                <a:gd name="connsiteX0" fmla="*/ 0 w 9524805"/>
                <a:gd name="connsiteY0" fmla="*/ 956734 h 1422403"/>
                <a:gd name="connsiteX1" fmla="*/ 1501799 w 9524805"/>
                <a:gd name="connsiteY1" fmla="*/ 1337734 h 1422403"/>
                <a:gd name="connsiteX2" fmla="*/ 3096733 w 9524805"/>
                <a:gd name="connsiteY2" fmla="*/ 389467 h 1422403"/>
                <a:gd name="connsiteX3" fmla="*/ 4588747 w 9524805"/>
                <a:gd name="connsiteY3" fmla="*/ 685802 h 1422403"/>
                <a:gd name="connsiteX4" fmla="*/ 6076624 w 9524805"/>
                <a:gd name="connsiteY4" fmla="*/ 1422401 h 1422403"/>
                <a:gd name="connsiteX5" fmla="*/ 7654240 w 9524805"/>
                <a:gd name="connsiteY5" fmla="*/ 694267 h 1422403"/>
                <a:gd name="connsiteX6" fmla="*/ 9524805 w 9524805"/>
                <a:gd name="connsiteY6" fmla="*/ 0 h 1422403"/>
                <a:gd name="connsiteX0" fmla="*/ 0 w 9524805"/>
                <a:gd name="connsiteY0" fmla="*/ 956734 h 1425164"/>
                <a:gd name="connsiteX1" fmla="*/ 1501799 w 9524805"/>
                <a:gd name="connsiteY1" fmla="*/ 1337734 h 1425164"/>
                <a:gd name="connsiteX2" fmla="*/ 3096733 w 9524805"/>
                <a:gd name="connsiteY2" fmla="*/ 389467 h 1425164"/>
                <a:gd name="connsiteX3" fmla="*/ 4566547 w 9524805"/>
                <a:gd name="connsiteY3" fmla="*/ 922869 h 1425164"/>
                <a:gd name="connsiteX4" fmla="*/ 6076624 w 9524805"/>
                <a:gd name="connsiteY4" fmla="*/ 1422401 h 1425164"/>
                <a:gd name="connsiteX5" fmla="*/ 7654240 w 9524805"/>
                <a:gd name="connsiteY5" fmla="*/ 694267 h 1425164"/>
                <a:gd name="connsiteX6" fmla="*/ 9524805 w 9524805"/>
                <a:gd name="connsiteY6" fmla="*/ 0 h 1425164"/>
                <a:gd name="connsiteX0" fmla="*/ 0 w 9524805"/>
                <a:gd name="connsiteY0" fmla="*/ 956734 h 1424315"/>
                <a:gd name="connsiteX1" fmla="*/ 1501799 w 9524805"/>
                <a:gd name="connsiteY1" fmla="*/ 1337734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01799 w 9524805"/>
                <a:gd name="connsiteY1" fmla="*/ 1337734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46201 w 9524805"/>
                <a:gd name="connsiteY1" fmla="*/ 1354667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46201 w 9524805"/>
                <a:gd name="connsiteY1" fmla="*/ 1354667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46201 w 9524805"/>
                <a:gd name="connsiteY1" fmla="*/ 1354667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766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766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877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877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877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30867"/>
                <a:gd name="connsiteX1" fmla="*/ 1546201 w 9524805"/>
                <a:gd name="connsiteY1" fmla="*/ 1354667 h 1430867"/>
                <a:gd name="connsiteX2" fmla="*/ 3096733 w 9524805"/>
                <a:gd name="connsiteY2" fmla="*/ 389467 h 1430867"/>
                <a:gd name="connsiteX3" fmla="*/ 4588748 w 9524805"/>
                <a:gd name="connsiteY3" fmla="*/ 694269 h 1430867"/>
                <a:gd name="connsiteX4" fmla="*/ 6132126 w 9524805"/>
                <a:gd name="connsiteY4" fmla="*/ 1430867 h 1430867"/>
                <a:gd name="connsiteX5" fmla="*/ 7654240 w 9524805"/>
                <a:gd name="connsiteY5" fmla="*/ 694267 h 1430867"/>
                <a:gd name="connsiteX6" fmla="*/ 9524805 w 9524805"/>
                <a:gd name="connsiteY6" fmla="*/ 0 h 1430867"/>
                <a:gd name="connsiteX0" fmla="*/ 0 w 9524805"/>
                <a:gd name="connsiteY0" fmla="*/ 678201 h 1431734"/>
                <a:gd name="connsiteX1" fmla="*/ 1546201 w 9524805"/>
                <a:gd name="connsiteY1" fmla="*/ 1355534 h 1431734"/>
                <a:gd name="connsiteX2" fmla="*/ 3096733 w 9524805"/>
                <a:gd name="connsiteY2" fmla="*/ 390334 h 1431734"/>
                <a:gd name="connsiteX3" fmla="*/ 4588748 w 9524805"/>
                <a:gd name="connsiteY3" fmla="*/ 695136 h 1431734"/>
                <a:gd name="connsiteX4" fmla="*/ 6132126 w 9524805"/>
                <a:gd name="connsiteY4" fmla="*/ 1431734 h 1431734"/>
                <a:gd name="connsiteX5" fmla="*/ 7654240 w 9524805"/>
                <a:gd name="connsiteY5" fmla="*/ 695134 h 1431734"/>
                <a:gd name="connsiteX6" fmla="*/ 9524805 w 9524805"/>
                <a:gd name="connsiteY6" fmla="*/ 867 h 1431734"/>
                <a:gd name="connsiteX0" fmla="*/ 0 w 9524805"/>
                <a:gd name="connsiteY0" fmla="*/ 677937 h 1431470"/>
                <a:gd name="connsiteX1" fmla="*/ 1546201 w 9524805"/>
                <a:gd name="connsiteY1" fmla="*/ 1355270 h 1431470"/>
                <a:gd name="connsiteX2" fmla="*/ 3096733 w 9524805"/>
                <a:gd name="connsiteY2" fmla="*/ 390070 h 1431470"/>
                <a:gd name="connsiteX3" fmla="*/ 4588748 w 9524805"/>
                <a:gd name="connsiteY3" fmla="*/ 694872 h 1431470"/>
                <a:gd name="connsiteX4" fmla="*/ 6132126 w 9524805"/>
                <a:gd name="connsiteY4" fmla="*/ 1431470 h 1431470"/>
                <a:gd name="connsiteX5" fmla="*/ 7654240 w 9524805"/>
                <a:gd name="connsiteY5" fmla="*/ 694870 h 1431470"/>
                <a:gd name="connsiteX6" fmla="*/ 9524805 w 9524805"/>
                <a:gd name="connsiteY6" fmla="*/ 603 h 1431470"/>
                <a:gd name="connsiteX0" fmla="*/ 0 w 9524805"/>
                <a:gd name="connsiteY0" fmla="*/ 677937 h 1431470"/>
                <a:gd name="connsiteX1" fmla="*/ 1546201 w 9524805"/>
                <a:gd name="connsiteY1" fmla="*/ 1355270 h 1431470"/>
                <a:gd name="connsiteX2" fmla="*/ 3096733 w 9524805"/>
                <a:gd name="connsiteY2" fmla="*/ 390070 h 1431470"/>
                <a:gd name="connsiteX3" fmla="*/ 4588748 w 9524805"/>
                <a:gd name="connsiteY3" fmla="*/ 694872 h 1431470"/>
                <a:gd name="connsiteX4" fmla="*/ 6132126 w 9524805"/>
                <a:gd name="connsiteY4" fmla="*/ 1431470 h 1431470"/>
                <a:gd name="connsiteX5" fmla="*/ 7654240 w 9524805"/>
                <a:gd name="connsiteY5" fmla="*/ 694870 h 1431470"/>
                <a:gd name="connsiteX6" fmla="*/ 9524805 w 9524805"/>
                <a:gd name="connsiteY6" fmla="*/ 603 h 1431470"/>
                <a:gd name="connsiteX0" fmla="*/ 0 w 9524805"/>
                <a:gd name="connsiteY0" fmla="*/ 677937 h 1431470"/>
                <a:gd name="connsiteX1" fmla="*/ 1546201 w 9524805"/>
                <a:gd name="connsiteY1" fmla="*/ 1355270 h 1431470"/>
                <a:gd name="connsiteX2" fmla="*/ 3096733 w 9524805"/>
                <a:gd name="connsiteY2" fmla="*/ 390070 h 1431470"/>
                <a:gd name="connsiteX3" fmla="*/ 4588748 w 9524805"/>
                <a:gd name="connsiteY3" fmla="*/ 694872 h 1431470"/>
                <a:gd name="connsiteX4" fmla="*/ 6132126 w 9524805"/>
                <a:gd name="connsiteY4" fmla="*/ 1431470 h 1431470"/>
                <a:gd name="connsiteX5" fmla="*/ 7654240 w 9524805"/>
                <a:gd name="connsiteY5" fmla="*/ 694870 h 1431470"/>
                <a:gd name="connsiteX6" fmla="*/ 9524805 w 9524805"/>
                <a:gd name="connsiteY6" fmla="*/ 603 h 1431470"/>
                <a:gd name="connsiteX0" fmla="*/ 0 w 9524805"/>
                <a:gd name="connsiteY0" fmla="*/ 677937 h 1431543"/>
                <a:gd name="connsiteX1" fmla="*/ 1546201 w 9524805"/>
                <a:gd name="connsiteY1" fmla="*/ 1355270 h 1431543"/>
                <a:gd name="connsiteX2" fmla="*/ 3096733 w 9524805"/>
                <a:gd name="connsiteY2" fmla="*/ 390070 h 1431543"/>
                <a:gd name="connsiteX3" fmla="*/ 4588748 w 9524805"/>
                <a:gd name="connsiteY3" fmla="*/ 694872 h 1431543"/>
                <a:gd name="connsiteX4" fmla="*/ 6132126 w 9524805"/>
                <a:gd name="connsiteY4" fmla="*/ 1431470 h 1431543"/>
                <a:gd name="connsiteX5" fmla="*/ 7654240 w 9524805"/>
                <a:gd name="connsiteY5" fmla="*/ 694870 h 1431543"/>
                <a:gd name="connsiteX6" fmla="*/ 9524805 w 9524805"/>
                <a:gd name="connsiteY6" fmla="*/ 603 h 1431543"/>
                <a:gd name="connsiteX0" fmla="*/ 0 w 9524805"/>
                <a:gd name="connsiteY0" fmla="*/ 677937 h 1431543"/>
                <a:gd name="connsiteX1" fmla="*/ 1546201 w 9524805"/>
                <a:gd name="connsiteY1" fmla="*/ 1355270 h 1431543"/>
                <a:gd name="connsiteX2" fmla="*/ 3096733 w 9524805"/>
                <a:gd name="connsiteY2" fmla="*/ 390070 h 1431543"/>
                <a:gd name="connsiteX3" fmla="*/ 4588748 w 9524805"/>
                <a:gd name="connsiteY3" fmla="*/ 694872 h 1431543"/>
                <a:gd name="connsiteX4" fmla="*/ 6132126 w 9524805"/>
                <a:gd name="connsiteY4" fmla="*/ 1431470 h 1431543"/>
                <a:gd name="connsiteX5" fmla="*/ 7654240 w 9524805"/>
                <a:gd name="connsiteY5" fmla="*/ 694870 h 1431543"/>
                <a:gd name="connsiteX6" fmla="*/ 9524805 w 9524805"/>
                <a:gd name="connsiteY6" fmla="*/ 603 h 1431543"/>
                <a:gd name="connsiteX0" fmla="*/ 0 w 9571866"/>
                <a:gd name="connsiteY0" fmla="*/ 715896 h 1469533"/>
                <a:gd name="connsiteX1" fmla="*/ 1546201 w 9571866"/>
                <a:gd name="connsiteY1" fmla="*/ 1393229 h 1469533"/>
                <a:gd name="connsiteX2" fmla="*/ 3096733 w 9571866"/>
                <a:gd name="connsiteY2" fmla="*/ 428029 h 1469533"/>
                <a:gd name="connsiteX3" fmla="*/ 4588748 w 9571866"/>
                <a:gd name="connsiteY3" fmla="*/ 732831 h 1469533"/>
                <a:gd name="connsiteX4" fmla="*/ 6132126 w 9571866"/>
                <a:gd name="connsiteY4" fmla="*/ 1469429 h 1469533"/>
                <a:gd name="connsiteX5" fmla="*/ 7654240 w 9571866"/>
                <a:gd name="connsiteY5" fmla="*/ 732829 h 1469533"/>
                <a:gd name="connsiteX6" fmla="*/ 9397441 w 9571866"/>
                <a:gd name="connsiteY6" fmla="*/ 55494 h 1469533"/>
                <a:gd name="connsiteX7" fmla="*/ 9524805 w 9571866"/>
                <a:gd name="connsiteY7" fmla="*/ 38562 h 1469533"/>
                <a:gd name="connsiteX0" fmla="*/ 0 w 9592311"/>
                <a:gd name="connsiteY0" fmla="*/ 665766 h 1681768"/>
                <a:gd name="connsiteX1" fmla="*/ 1546201 w 9592311"/>
                <a:gd name="connsiteY1" fmla="*/ 1343099 h 1681768"/>
                <a:gd name="connsiteX2" fmla="*/ 3096733 w 9592311"/>
                <a:gd name="connsiteY2" fmla="*/ 377899 h 1681768"/>
                <a:gd name="connsiteX3" fmla="*/ 4588748 w 9592311"/>
                <a:gd name="connsiteY3" fmla="*/ 682701 h 1681768"/>
                <a:gd name="connsiteX4" fmla="*/ 6132126 w 9592311"/>
                <a:gd name="connsiteY4" fmla="*/ 1419299 h 1681768"/>
                <a:gd name="connsiteX5" fmla="*/ 7654240 w 9592311"/>
                <a:gd name="connsiteY5" fmla="*/ 682699 h 1681768"/>
                <a:gd name="connsiteX6" fmla="*/ 9397441 w 9592311"/>
                <a:gd name="connsiteY6" fmla="*/ 5364 h 1681768"/>
                <a:gd name="connsiteX7" fmla="*/ 9569208 w 9592311"/>
                <a:gd name="connsiteY7" fmla="*/ 1681765 h 1681768"/>
                <a:gd name="connsiteX0" fmla="*/ 0 w 9569208"/>
                <a:gd name="connsiteY0" fmla="*/ 660402 h 1676401"/>
                <a:gd name="connsiteX1" fmla="*/ 1546201 w 9569208"/>
                <a:gd name="connsiteY1" fmla="*/ 1337735 h 1676401"/>
                <a:gd name="connsiteX2" fmla="*/ 3096733 w 9569208"/>
                <a:gd name="connsiteY2" fmla="*/ 372535 h 1676401"/>
                <a:gd name="connsiteX3" fmla="*/ 4588748 w 9569208"/>
                <a:gd name="connsiteY3" fmla="*/ 677337 h 1676401"/>
                <a:gd name="connsiteX4" fmla="*/ 6132126 w 9569208"/>
                <a:gd name="connsiteY4" fmla="*/ 1413935 h 1676401"/>
                <a:gd name="connsiteX5" fmla="*/ 7654240 w 9569208"/>
                <a:gd name="connsiteY5" fmla="*/ 677335 h 1676401"/>
                <a:gd name="connsiteX6" fmla="*/ 9397441 w 9569208"/>
                <a:gd name="connsiteY6" fmla="*/ 0 h 1676401"/>
                <a:gd name="connsiteX7" fmla="*/ 9569208 w 9569208"/>
                <a:gd name="connsiteY7" fmla="*/ 1676401 h 1676401"/>
                <a:gd name="connsiteX0" fmla="*/ 0 w 9569208"/>
                <a:gd name="connsiteY0" fmla="*/ 660402 h 1676401"/>
                <a:gd name="connsiteX1" fmla="*/ 1546201 w 9569208"/>
                <a:gd name="connsiteY1" fmla="*/ 1337735 h 1676401"/>
                <a:gd name="connsiteX2" fmla="*/ 3096733 w 9569208"/>
                <a:gd name="connsiteY2" fmla="*/ 372535 h 1676401"/>
                <a:gd name="connsiteX3" fmla="*/ 4588748 w 9569208"/>
                <a:gd name="connsiteY3" fmla="*/ 677337 h 1676401"/>
                <a:gd name="connsiteX4" fmla="*/ 6132126 w 9569208"/>
                <a:gd name="connsiteY4" fmla="*/ 1413935 h 1676401"/>
                <a:gd name="connsiteX5" fmla="*/ 7654240 w 9569208"/>
                <a:gd name="connsiteY5" fmla="*/ 677335 h 1676401"/>
                <a:gd name="connsiteX6" fmla="*/ 9530650 w 9569208"/>
                <a:gd name="connsiteY6" fmla="*/ 0 h 1676401"/>
                <a:gd name="connsiteX7" fmla="*/ 9569208 w 9569208"/>
                <a:gd name="connsiteY7" fmla="*/ 1676401 h 1676401"/>
                <a:gd name="connsiteX0" fmla="*/ 0 w 9569208"/>
                <a:gd name="connsiteY0" fmla="*/ 660609 h 1676608"/>
                <a:gd name="connsiteX1" fmla="*/ 1546201 w 9569208"/>
                <a:gd name="connsiteY1" fmla="*/ 1337942 h 1676608"/>
                <a:gd name="connsiteX2" fmla="*/ 3096733 w 9569208"/>
                <a:gd name="connsiteY2" fmla="*/ 372742 h 1676608"/>
                <a:gd name="connsiteX3" fmla="*/ 4588748 w 9569208"/>
                <a:gd name="connsiteY3" fmla="*/ 677544 h 1676608"/>
                <a:gd name="connsiteX4" fmla="*/ 6132126 w 9569208"/>
                <a:gd name="connsiteY4" fmla="*/ 1414142 h 1676608"/>
                <a:gd name="connsiteX5" fmla="*/ 7654240 w 9569208"/>
                <a:gd name="connsiteY5" fmla="*/ 677542 h 1676608"/>
                <a:gd name="connsiteX6" fmla="*/ 9530650 w 9569208"/>
                <a:gd name="connsiteY6" fmla="*/ 207 h 1676608"/>
                <a:gd name="connsiteX7" fmla="*/ 9569208 w 9569208"/>
                <a:gd name="connsiteY7" fmla="*/ 1676608 h 1676608"/>
                <a:gd name="connsiteX0" fmla="*/ 0 w 9558107"/>
                <a:gd name="connsiteY0" fmla="*/ 660609 h 1702008"/>
                <a:gd name="connsiteX1" fmla="*/ 1546201 w 9558107"/>
                <a:gd name="connsiteY1" fmla="*/ 1337942 h 1702008"/>
                <a:gd name="connsiteX2" fmla="*/ 3096733 w 9558107"/>
                <a:gd name="connsiteY2" fmla="*/ 372742 h 1702008"/>
                <a:gd name="connsiteX3" fmla="*/ 4588748 w 9558107"/>
                <a:gd name="connsiteY3" fmla="*/ 677544 h 1702008"/>
                <a:gd name="connsiteX4" fmla="*/ 6132126 w 9558107"/>
                <a:gd name="connsiteY4" fmla="*/ 1414142 h 1702008"/>
                <a:gd name="connsiteX5" fmla="*/ 7654240 w 9558107"/>
                <a:gd name="connsiteY5" fmla="*/ 677542 h 1702008"/>
                <a:gd name="connsiteX6" fmla="*/ 9530650 w 9558107"/>
                <a:gd name="connsiteY6" fmla="*/ 207 h 1702008"/>
                <a:gd name="connsiteX7" fmla="*/ 9558107 w 9558107"/>
                <a:gd name="connsiteY7" fmla="*/ 1702008 h 1702008"/>
                <a:gd name="connsiteX0" fmla="*/ 0 w 9857826"/>
                <a:gd name="connsiteY0" fmla="*/ 660609 h 1414246"/>
                <a:gd name="connsiteX1" fmla="*/ 1546201 w 9857826"/>
                <a:gd name="connsiteY1" fmla="*/ 1337942 h 1414246"/>
                <a:gd name="connsiteX2" fmla="*/ 3096733 w 9857826"/>
                <a:gd name="connsiteY2" fmla="*/ 372742 h 1414246"/>
                <a:gd name="connsiteX3" fmla="*/ 4588748 w 9857826"/>
                <a:gd name="connsiteY3" fmla="*/ 677544 h 1414246"/>
                <a:gd name="connsiteX4" fmla="*/ 6132126 w 9857826"/>
                <a:gd name="connsiteY4" fmla="*/ 1414142 h 1414246"/>
                <a:gd name="connsiteX5" fmla="*/ 7654240 w 9857826"/>
                <a:gd name="connsiteY5" fmla="*/ 677542 h 1414246"/>
                <a:gd name="connsiteX6" fmla="*/ 9530650 w 9857826"/>
                <a:gd name="connsiteY6" fmla="*/ 207 h 1414246"/>
                <a:gd name="connsiteX7" fmla="*/ 9857826 w 9857826"/>
                <a:gd name="connsiteY7" fmla="*/ 1371808 h 1414246"/>
                <a:gd name="connsiteX0" fmla="*/ 0 w 9624711"/>
                <a:gd name="connsiteY0" fmla="*/ 660609 h 2531741"/>
                <a:gd name="connsiteX1" fmla="*/ 1546201 w 9624711"/>
                <a:gd name="connsiteY1" fmla="*/ 1337942 h 2531741"/>
                <a:gd name="connsiteX2" fmla="*/ 3096733 w 9624711"/>
                <a:gd name="connsiteY2" fmla="*/ 372742 h 2531741"/>
                <a:gd name="connsiteX3" fmla="*/ 4588748 w 9624711"/>
                <a:gd name="connsiteY3" fmla="*/ 677544 h 2531741"/>
                <a:gd name="connsiteX4" fmla="*/ 6132126 w 9624711"/>
                <a:gd name="connsiteY4" fmla="*/ 1414142 h 2531741"/>
                <a:gd name="connsiteX5" fmla="*/ 7654240 w 9624711"/>
                <a:gd name="connsiteY5" fmla="*/ 677542 h 2531741"/>
                <a:gd name="connsiteX6" fmla="*/ 9530650 w 9624711"/>
                <a:gd name="connsiteY6" fmla="*/ 207 h 2531741"/>
                <a:gd name="connsiteX7" fmla="*/ 9624711 w 9624711"/>
                <a:gd name="connsiteY7" fmla="*/ 2531741 h 2531741"/>
                <a:gd name="connsiteX0" fmla="*/ 0 w 9624711"/>
                <a:gd name="connsiteY0" fmla="*/ 683231 h 2554363"/>
                <a:gd name="connsiteX1" fmla="*/ 1546201 w 9624711"/>
                <a:gd name="connsiteY1" fmla="*/ 1360564 h 2554363"/>
                <a:gd name="connsiteX2" fmla="*/ 3096733 w 9624711"/>
                <a:gd name="connsiteY2" fmla="*/ 395364 h 2554363"/>
                <a:gd name="connsiteX3" fmla="*/ 4588748 w 9624711"/>
                <a:gd name="connsiteY3" fmla="*/ 700166 h 2554363"/>
                <a:gd name="connsiteX4" fmla="*/ 6132126 w 9624711"/>
                <a:gd name="connsiteY4" fmla="*/ 1436764 h 2554363"/>
                <a:gd name="connsiteX5" fmla="*/ 7654240 w 9624711"/>
                <a:gd name="connsiteY5" fmla="*/ 700164 h 2554363"/>
                <a:gd name="connsiteX6" fmla="*/ 9530650 w 9624711"/>
                <a:gd name="connsiteY6" fmla="*/ 22829 h 2554363"/>
                <a:gd name="connsiteX7" fmla="*/ 9575053 w 9624711"/>
                <a:gd name="connsiteY7" fmla="*/ 1572229 h 2554363"/>
                <a:gd name="connsiteX8" fmla="*/ 9624711 w 9624711"/>
                <a:gd name="connsiteY8" fmla="*/ 2554363 h 2554363"/>
                <a:gd name="connsiteX0" fmla="*/ 0 w 9575053"/>
                <a:gd name="connsiteY0" fmla="*/ 683231 h 1707697"/>
                <a:gd name="connsiteX1" fmla="*/ 1546201 w 9575053"/>
                <a:gd name="connsiteY1" fmla="*/ 1360564 h 1707697"/>
                <a:gd name="connsiteX2" fmla="*/ 3096733 w 9575053"/>
                <a:gd name="connsiteY2" fmla="*/ 395364 h 1707697"/>
                <a:gd name="connsiteX3" fmla="*/ 4588748 w 9575053"/>
                <a:gd name="connsiteY3" fmla="*/ 700166 h 1707697"/>
                <a:gd name="connsiteX4" fmla="*/ 6132126 w 9575053"/>
                <a:gd name="connsiteY4" fmla="*/ 1436764 h 1707697"/>
                <a:gd name="connsiteX5" fmla="*/ 7654240 w 9575053"/>
                <a:gd name="connsiteY5" fmla="*/ 700164 h 1707697"/>
                <a:gd name="connsiteX6" fmla="*/ 9530650 w 9575053"/>
                <a:gd name="connsiteY6" fmla="*/ 22829 h 1707697"/>
                <a:gd name="connsiteX7" fmla="*/ 9575053 w 9575053"/>
                <a:gd name="connsiteY7" fmla="*/ 1572229 h 1707697"/>
                <a:gd name="connsiteX8" fmla="*/ 22602 w 9575053"/>
                <a:gd name="connsiteY8" fmla="*/ 1707697 h 1707697"/>
                <a:gd name="connsiteX0" fmla="*/ 0 w 9586154"/>
                <a:gd name="connsiteY0" fmla="*/ 683231 h 1707697"/>
                <a:gd name="connsiteX1" fmla="*/ 1546201 w 9586154"/>
                <a:gd name="connsiteY1" fmla="*/ 1360564 h 1707697"/>
                <a:gd name="connsiteX2" fmla="*/ 3096733 w 9586154"/>
                <a:gd name="connsiteY2" fmla="*/ 395364 h 1707697"/>
                <a:gd name="connsiteX3" fmla="*/ 4588748 w 9586154"/>
                <a:gd name="connsiteY3" fmla="*/ 700166 h 1707697"/>
                <a:gd name="connsiteX4" fmla="*/ 6132126 w 9586154"/>
                <a:gd name="connsiteY4" fmla="*/ 1436764 h 1707697"/>
                <a:gd name="connsiteX5" fmla="*/ 7654240 w 9586154"/>
                <a:gd name="connsiteY5" fmla="*/ 700164 h 1707697"/>
                <a:gd name="connsiteX6" fmla="*/ 9530650 w 9586154"/>
                <a:gd name="connsiteY6" fmla="*/ 22829 h 1707697"/>
                <a:gd name="connsiteX7" fmla="*/ 9586154 w 9586154"/>
                <a:gd name="connsiteY7" fmla="*/ 1707696 h 1707697"/>
                <a:gd name="connsiteX8" fmla="*/ 22602 w 9586154"/>
                <a:gd name="connsiteY8" fmla="*/ 1707697 h 1707697"/>
                <a:gd name="connsiteX0" fmla="*/ 0 w 9586154"/>
                <a:gd name="connsiteY0" fmla="*/ 683231 h 1707697"/>
                <a:gd name="connsiteX1" fmla="*/ 1546201 w 9586154"/>
                <a:gd name="connsiteY1" fmla="*/ 1360564 h 1707697"/>
                <a:gd name="connsiteX2" fmla="*/ 3096733 w 9586154"/>
                <a:gd name="connsiteY2" fmla="*/ 395364 h 1707697"/>
                <a:gd name="connsiteX3" fmla="*/ 4588748 w 9586154"/>
                <a:gd name="connsiteY3" fmla="*/ 700166 h 1707697"/>
                <a:gd name="connsiteX4" fmla="*/ 6132126 w 9586154"/>
                <a:gd name="connsiteY4" fmla="*/ 1436764 h 1707697"/>
                <a:gd name="connsiteX5" fmla="*/ 7654240 w 9586154"/>
                <a:gd name="connsiteY5" fmla="*/ 700164 h 1707697"/>
                <a:gd name="connsiteX6" fmla="*/ 9530650 w 9586154"/>
                <a:gd name="connsiteY6" fmla="*/ 22829 h 1707697"/>
                <a:gd name="connsiteX7" fmla="*/ 9586154 w 9586154"/>
                <a:gd name="connsiteY7" fmla="*/ 1707696 h 1707697"/>
                <a:gd name="connsiteX8" fmla="*/ 872102 w 9586154"/>
                <a:gd name="connsiteY8" fmla="*/ 1707696 h 1707697"/>
                <a:gd name="connsiteX9" fmla="*/ 22602 w 9586154"/>
                <a:gd name="connsiteY9" fmla="*/ 1707697 h 1707697"/>
                <a:gd name="connsiteX0" fmla="*/ 0 w 9586154"/>
                <a:gd name="connsiteY0" fmla="*/ 683231 h 1707696"/>
                <a:gd name="connsiteX1" fmla="*/ 1546201 w 9586154"/>
                <a:gd name="connsiteY1" fmla="*/ 1360564 h 1707696"/>
                <a:gd name="connsiteX2" fmla="*/ 3096733 w 9586154"/>
                <a:gd name="connsiteY2" fmla="*/ 395364 h 1707696"/>
                <a:gd name="connsiteX3" fmla="*/ 4588748 w 9586154"/>
                <a:gd name="connsiteY3" fmla="*/ 700166 h 1707696"/>
                <a:gd name="connsiteX4" fmla="*/ 6132126 w 9586154"/>
                <a:gd name="connsiteY4" fmla="*/ 1436764 h 1707696"/>
                <a:gd name="connsiteX5" fmla="*/ 7654240 w 9586154"/>
                <a:gd name="connsiteY5" fmla="*/ 700164 h 1707696"/>
                <a:gd name="connsiteX6" fmla="*/ 9530650 w 9586154"/>
                <a:gd name="connsiteY6" fmla="*/ 22829 h 1707696"/>
                <a:gd name="connsiteX7" fmla="*/ 9586154 w 9586154"/>
                <a:gd name="connsiteY7" fmla="*/ 1707696 h 1707696"/>
                <a:gd name="connsiteX8" fmla="*/ 872102 w 9586154"/>
                <a:gd name="connsiteY8" fmla="*/ 1707696 h 1707696"/>
                <a:gd name="connsiteX9" fmla="*/ 401 w 9586154"/>
                <a:gd name="connsiteY9" fmla="*/ 674763 h 1707696"/>
                <a:gd name="connsiteX0" fmla="*/ 0 w 9586154"/>
                <a:gd name="connsiteY0" fmla="*/ 683231 h 1716163"/>
                <a:gd name="connsiteX1" fmla="*/ 1546201 w 9586154"/>
                <a:gd name="connsiteY1" fmla="*/ 1360564 h 1716163"/>
                <a:gd name="connsiteX2" fmla="*/ 3096733 w 9586154"/>
                <a:gd name="connsiteY2" fmla="*/ 395364 h 1716163"/>
                <a:gd name="connsiteX3" fmla="*/ 4588748 w 9586154"/>
                <a:gd name="connsiteY3" fmla="*/ 700166 h 1716163"/>
                <a:gd name="connsiteX4" fmla="*/ 6132126 w 9586154"/>
                <a:gd name="connsiteY4" fmla="*/ 1436764 h 1716163"/>
                <a:gd name="connsiteX5" fmla="*/ 7654240 w 9586154"/>
                <a:gd name="connsiteY5" fmla="*/ 700164 h 1716163"/>
                <a:gd name="connsiteX6" fmla="*/ 9530650 w 9586154"/>
                <a:gd name="connsiteY6" fmla="*/ 22829 h 1716163"/>
                <a:gd name="connsiteX7" fmla="*/ 9586154 w 9586154"/>
                <a:gd name="connsiteY7" fmla="*/ 1707696 h 1716163"/>
                <a:gd name="connsiteX8" fmla="*/ 72852 w 9586154"/>
                <a:gd name="connsiteY8" fmla="*/ 1716163 h 1716163"/>
                <a:gd name="connsiteX9" fmla="*/ 401 w 9586154"/>
                <a:gd name="connsiteY9" fmla="*/ 674763 h 1716163"/>
                <a:gd name="connsiteX0" fmla="*/ 0 w 9586154"/>
                <a:gd name="connsiteY0" fmla="*/ 674998 h 1707930"/>
                <a:gd name="connsiteX1" fmla="*/ 1546201 w 9586154"/>
                <a:gd name="connsiteY1" fmla="*/ 1352331 h 1707930"/>
                <a:gd name="connsiteX2" fmla="*/ 3096733 w 9586154"/>
                <a:gd name="connsiteY2" fmla="*/ 387131 h 1707930"/>
                <a:gd name="connsiteX3" fmla="*/ 4588748 w 9586154"/>
                <a:gd name="connsiteY3" fmla="*/ 691933 h 1707930"/>
                <a:gd name="connsiteX4" fmla="*/ 6132126 w 9586154"/>
                <a:gd name="connsiteY4" fmla="*/ 1428531 h 1707930"/>
                <a:gd name="connsiteX5" fmla="*/ 7654240 w 9586154"/>
                <a:gd name="connsiteY5" fmla="*/ 691931 h 1707930"/>
                <a:gd name="connsiteX6" fmla="*/ 9575054 w 9586154"/>
                <a:gd name="connsiteY6" fmla="*/ 23063 h 1707930"/>
                <a:gd name="connsiteX7" fmla="*/ 9586154 w 9586154"/>
                <a:gd name="connsiteY7" fmla="*/ 1699463 h 1707930"/>
                <a:gd name="connsiteX8" fmla="*/ 72852 w 9586154"/>
                <a:gd name="connsiteY8" fmla="*/ 1707930 h 1707930"/>
                <a:gd name="connsiteX9" fmla="*/ 401 w 9586154"/>
                <a:gd name="connsiteY9" fmla="*/ 666530 h 1707930"/>
                <a:gd name="connsiteX0" fmla="*/ 4852 w 9591006"/>
                <a:gd name="connsiteY0" fmla="*/ 674998 h 1724863"/>
                <a:gd name="connsiteX1" fmla="*/ 1551053 w 9591006"/>
                <a:gd name="connsiteY1" fmla="*/ 1352331 h 1724863"/>
                <a:gd name="connsiteX2" fmla="*/ 3101585 w 9591006"/>
                <a:gd name="connsiteY2" fmla="*/ 387131 h 1724863"/>
                <a:gd name="connsiteX3" fmla="*/ 4593600 w 9591006"/>
                <a:gd name="connsiteY3" fmla="*/ 691933 h 1724863"/>
                <a:gd name="connsiteX4" fmla="*/ 6136978 w 9591006"/>
                <a:gd name="connsiteY4" fmla="*/ 1428531 h 1724863"/>
                <a:gd name="connsiteX5" fmla="*/ 7659092 w 9591006"/>
                <a:gd name="connsiteY5" fmla="*/ 691931 h 1724863"/>
                <a:gd name="connsiteX6" fmla="*/ 9579906 w 9591006"/>
                <a:gd name="connsiteY6" fmla="*/ 23063 h 1724863"/>
                <a:gd name="connsiteX7" fmla="*/ 9591006 w 9591006"/>
                <a:gd name="connsiteY7" fmla="*/ 1699463 h 1724863"/>
                <a:gd name="connsiteX8" fmla="*/ 0 w 9591006"/>
                <a:gd name="connsiteY8" fmla="*/ 1724863 h 1724863"/>
                <a:gd name="connsiteX9" fmla="*/ 5253 w 9591006"/>
                <a:gd name="connsiteY9" fmla="*/ 666530 h 1724863"/>
                <a:gd name="connsiteX0" fmla="*/ 0 w 9586154"/>
                <a:gd name="connsiteY0" fmla="*/ 674998 h 1707929"/>
                <a:gd name="connsiteX1" fmla="*/ 1546201 w 9586154"/>
                <a:gd name="connsiteY1" fmla="*/ 1352331 h 1707929"/>
                <a:gd name="connsiteX2" fmla="*/ 3096733 w 9586154"/>
                <a:gd name="connsiteY2" fmla="*/ 387131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096733 w 9586154"/>
                <a:gd name="connsiteY2" fmla="*/ 387131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185538 w 9586154"/>
                <a:gd name="connsiteY2" fmla="*/ 370197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185538 w 9586154"/>
                <a:gd name="connsiteY2" fmla="*/ 370197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821862 w 9586154"/>
                <a:gd name="connsiteY3" fmla="*/ 581866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821862 w 9586154"/>
                <a:gd name="connsiteY3" fmla="*/ 581866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821862 w 9586154"/>
                <a:gd name="connsiteY3" fmla="*/ 581866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5087 h 1708018"/>
                <a:gd name="connsiteX1" fmla="*/ 1579503 w 9586154"/>
                <a:gd name="connsiteY1" fmla="*/ 1369354 h 1708018"/>
                <a:gd name="connsiteX2" fmla="*/ 3229942 w 9586154"/>
                <a:gd name="connsiteY2" fmla="*/ 353352 h 1708018"/>
                <a:gd name="connsiteX3" fmla="*/ 4821862 w 9586154"/>
                <a:gd name="connsiteY3" fmla="*/ 581955 h 1708018"/>
                <a:gd name="connsiteX4" fmla="*/ 6387442 w 9586154"/>
                <a:gd name="connsiteY4" fmla="*/ 1445553 h 1708018"/>
                <a:gd name="connsiteX5" fmla="*/ 7654240 w 9586154"/>
                <a:gd name="connsiteY5" fmla="*/ 692020 h 1708018"/>
                <a:gd name="connsiteX6" fmla="*/ 9575054 w 9586154"/>
                <a:gd name="connsiteY6" fmla="*/ 23152 h 1708018"/>
                <a:gd name="connsiteX7" fmla="*/ 9586154 w 9586154"/>
                <a:gd name="connsiteY7" fmla="*/ 1699552 h 1708018"/>
                <a:gd name="connsiteX8" fmla="*/ 6249 w 9586154"/>
                <a:gd name="connsiteY8" fmla="*/ 1708018 h 1708018"/>
                <a:gd name="connsiteX9" fmla="*/ 401 w 9586154"/>
                <a:gd name="connsiteY9" fmla="*/ 666619 h 1708018"/>
                <a:gd name="connsiteX0" fmla="*/ 0 w 9586154"/>
                <a:gd name="connsiteY0" fmla="*/ 675087 h 1708018"/>
                <a:gd name="connsiteX1" fmla="*/ 1579503 w 9586154"/>
                <a:gd name="connsiteY1" fmla="*/ 1369354 h 1708018"/>
                <a:gd name="connsiteX2" fmla="*/ 3229942 w 9586154"/>
                <a:gd name="connsiteY2" fmla="*/ 353352 h 1708018"/>
                <a:gd name="connsiteX3" fmla="*/ 4821862 w 9586154"/>
                <a:gd name="connsiteY3" fmla="*/ 581955 h 1708018"/>
                <a:gd name="connsiteX4" fmla="*/ 6398543 w 9586154"/>
                <a:gd name="connsiteY4" fmla="*/ 1445553 h 1708018"/>
                <a:gd name="connsiteX5" fmla="*/ 7654240 w 9586154"/>
                <a:gd name="connsiteY5" fmla="*/ 692020 h 1708018"/>
                <a:gd name="connsiteX6" fmla="*/ 9575054 w 9586154"/>
                <a:gd name="connsiteY6" fmla="*/ 23152 h 1708018"/>
                <a:gd name="connsiteX7" fmla="*/ 9586154 w 9586154"/>
                <a:gd name="connsiteY7" fmla="*/ 1699552 h 1708018"/>
                <a:gd name="connsiteX8" fmla="*/ 6249 w 9586154"/>
                <a:gd name="connsiteY8" fmla="*/ 1708018 h 1708018"/>
                <a:gd name="connsiteX9" fmla="*/ 401 w 9586154"/>
                <a:gd name="connsiteY9" fmla="*/ 666619 h 1708018"/>
                <a:gd name="connsiteX0" fmla="*/ 0 w 9586154"/>
                <a:gd name="connsiteY0" fmla="*/ 653061 h 1685992"/>
                <a:gd name="connsiteX1" fmla="*/ 1579503 w 9586154"/>
                <a:gd name="connsiteY1" fmla="*/ 1347328 h 1685992"/>
                <a:gd name="connsiteX2" fmla="*/ 3229942 w 9586154"/>
                <a:gd name="connsiteY2" fmla="*/ 331326 h 1685992"/>
                <a:gd name="connsiteX3" fmla="*/ 4821862 w 9586154"/>
                <a:gd name="connsiteY3" fmla="*/ 559929 h 1685992"/>
                <a:gd name="connsiteX4" fmla="*/ 6398543 w 9586154"/>
                <a:gd name="connsiteY4" fmla="*/ 1423527 h 1685992"/>
                <a:gd name="connsiteX5" fmla="*/ 7654240 w 9586154"/>
                <a:gd name="connsiteY5" fmla="*/ 669994 h 1685992"/>
                <a:gd name="connsiteX6" fmla="*/ 9575054 w 9586154"/>
                <a:gd name="connsiteY6" fmla="*/ 1126 h 1685992"/>
                <a:gd name="connsiteX7" fmla="*/ 9586154 w 9586154"/>
                <a:gd name="connsiteY7" fmla="*/ 1677526 h 1685992"/>
                <a:gd name="connsiteX8" fmla="*/ 6249 w 9586154"/>
                <a:gd name="connsiteY8" fmla="*/ 1685992 h 1685992"/>
                <a:gd name="connsiteX9" fmla="*/ 401 w 9586154"/>
                <a:gd name="connsiteY9" fmla="*/ 644593 h 1685992"/>
                <a:gd name="connsiteX0" fmla="*/ 0 w 9586154"/>
                <a:gd name="connsiteY0" fmla="*/ 653123 h 1686054"/>
                <a:gd name="connsiteX1" fmla="*/ 1579503 w 9586154"/>
                <a:gd name="connsiteY1" fmla="*/ 1347390 h 1686054"/>
                <a:gd name="connsiteX2" fmla="*/ 3229942 w 9586154"/>
                <a:gd name="connsiteY2" fmla="*/ 331388 h 1686054"/>
                <a:gd name="connsiteX3" fmla="*/ 4821862 w 9586154"/>
                <a:gd name="connsiteY3" fmla="*/ 559991 h 1686054"/>
                <a:gd name="connsiteX4" fmla="*/ 6398543 w 9586154"/>
                <a:gd name="connsiteY4" fmla="*/ 1423589 h 1686054"/>
                <a:gd name="connsiteX5" fmla="*/ 8020564 w 9586154"/>
                <a:gd name="connsiteY5" fmla="*/ 644656 h 1686054"/>
                <a:gd name="connsiteX6" fmla="*/ 9575054 w 9586154"/>
                <a:gd name="connsiteY6" fmla="*/ 1188 h 1686054"/>
                <a:gd name="connsiteX7" fmla="*/ 9586154 w 9586154"/>
                <a:gd name="connsiteY7" fmla="*/ 1677588 h 1686054"/>
                <a:gd name="connsiteX8" fmla="*/ 6249 w 9586154"/>
                <a:gd name="connsiteY8" fmla="*/ 1686054 h 1686054"/>
                <a:gd name="connsiteX9" fmla="*/ 401 w 9586154"/>
                <a:gd name="connsiteY9" fmla="*/ 644655 h 1686054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229942 w 9586154"/>
                <a:gd name="connsiteY2" fmla="*/ 331004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229942 w 9586154"/>
                <a:gd name="connsiteY2" fmla="*/ 331004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5"/>
                <a:gd name="connsiteY0" fmla="*/ 440307 h 1473238"/>
                <a:gd name="connsiteX1" fmla="*/ 1579503 w 9586155"/>
                <a:gd name="connsiteY1" fmla="*/ 1134574 h 1473238"/>
                <a:gd name="connsiteX2" fmla="*/ 3174438 w 9586155"/>
                <a:gd name="connsiteY2" fmla="*/ 38 h 1473238"/>
                <a:gd name="connsiteX3" fmla="*/ 4821862 w 9586155"/>
                <a:gd name="connsiteY3" fmla="*/ 347175 h 1473238"/>
                <a:gd name="connsiteX4" fmla="*/ 6398543 w 9586155"/>
                <a:gd name="connsiteY4" fmla="*/ 1210773 h 1473238"/>
                <a:gd name="connsiteX5" fmla="*/ 8020564 w 9586155"/>
                <a:gd name="connsiteY5" fmla="*/ 431840 h 1473238"/>
                <a:gd name="connsiteX6" fmla="*/ 9586155 w 9586155"/>
                <a:gd name="connsiteY6" fmla="*/ 101638 h 1473238"/>
                <a:gd name="connsiteX7" fmla="*/ 9586154 w 9586155"/>
                <a:gd name="connsiteY7" fmla="*/ 1464772 h 1473238"/>
                <a:gd name="connsiteX8" fmla="*/ 6249 w 9586155"/>
                <a:gd name="connsiteY8" fmla="*/ 1473238 h 1473238"/>
                <a:gd name="connsiteX9" fmla="*/ 401 w 9586155"/>
                <a:gd name="connsiteY9" fmla="*/ 431839 h 1473238"/>
                <a:gd name="connsiteX0" fmla="*/ 0 w 9586155"/>
                <a:gd name="connsiteY0" fmla="*/ 440307 h 1473238"/>
                <a:gd name="connsiteX1" fmla="*/ 1579503 w 9586155"/>
                <a:gd name="connsiteY1" fmla="*/ 1134574 h 1473238"/>
                <a:gd name="connsiteX2" fmla="*/ 3174438 w 9586155"/>
                <a:gd name="connsiteY2" fmla="*/ 38 h 1473238"/>
                <a:gd name="connsiteX3" fmla="*/ 4821862 w 9586155"/>
                <a:gd name="connsiteY3" fmla="*/ 347175 h 1473238"/>
                <a:gd name="connsiteX4" fmla="*/ 6398543 w 9586155"/>
                <a:gd name="connsiteY4" fmla="*/ 1210773 h 1473238"/>
                <a:gd name="connsiteX5" fmla="*/ 7965059 w 9586155"/>
                <a:gd name="connsiteY5" fmla="*/ 440307 h 1473238"/>
                <a:gd name="connsiteX6" fmla="*/ 9586155 w 9586155"/>
                <a:gd name="connsiteY6" fmla="*/ 101638 h 1473238"/>
                <a:gd name="connsiteX7" fmla="*/ 9586154 w 9586155"/>
                <a:gd name="connsiteY7" fmla="*/ 1464772 h 1473238"/>
                <a:gd name="connsiteX8" fmla="*/ 6249 w 9586155"/>
                <a:gd name="connsiteY8" fmla="*/ 1473238 h 1473238"/>
                <a:gd name="connsiteX9" fmla="*/ 401 w 9586155"/>
                <a:gd name="connsiteY9" fmla="*/ 431839 h 1473238"/>
                <a:gd name="connsiteX0" fmla="*/ 0 w 9586155"/>
                <a:gd name="connsiteY0" fmla="*/ 440307 h 1473238"/>
                <a:gd name="connsiteX1" fmla="*/ 1579503 w 9586155"/>
                <a:gd name="connsiteY1" fmla="*/ 1134574 h 1473238"/>
                <a:gd name="connsiteX2" fmla="*/ 3174438 w 9586155"/>
                <a:gd name="connsiteY2" fmla="*/ 38 h 1473238"/>
                <a:gd name="connsiteX3" fmla="*/ 4821862 w 9586155"/>
                <a:gd name="connsiteY3" fmla="*/ 347175 h 1473238"/>
                <a:gd name="connsiteX4" fmla="*/ 6398543 w 9586155"/>
                <a:gd name="connsiteY4" fmla="*/ 1210773 h 1473238"/>
                <a:gd name="connsiteX5" fmla="*/ 7965059 w 9586155"/>
                <a:gd name="connsiteY5" fmla="*/ 440307 h 1473238"/>
                <a:gd name="connsiteX6" fmla="*/ 9586155 w 9586155"/>
                <a:gd name="connsiteY6" fmla="*/ 101638 h 1473238"/>
                <a:gd name="connsiteX7" fmla="*/ 9586154 w 9586155"/>
                <a:gd name="connsiteY7" fmla="*/ 1464772 h 1473238"/>
                <a:gd name="connsiteX8" fmla="*/ 6249 w 9586155"/>
                <a:gd name="connsiteY8" fmla="*/ 1473238 h 1473238"/>
                <a:gd name="connsiteX9" fmla="*/ 401 w 9586155"/>
                <a:gd name="connsiteY9" fmla="*/ 431839 h 1473238"/>
                <a:gd name="connsiteX0" fmla="*/ 0 w 9586155"/>
                <a:gd name="connsiteY0" fmla="*/ 440307 h 1473238"/>
                <a:gd name="connsiteX1" fmla="*/ 1579503 w 9586155"/>
                <a:gd name="connsiteY1" fmla="*/ 1134574 h 1473238"/>
                <a:gd name="connsiteX2" fmla="*/ 3174438 w 9586155"/>
                <a:gd name="connsiteY2" fmla="*/ 38 h 1473238"/>
                <a:gd name="connsiteX3" fmla="*/ 4821862 w 9586155"/>
                <a:gd name="connsiteY3" fmla="*/ 347175 h 1473238"/>
                <a:gd name="connsiteX4" fmla="*/ 6398543 w 9586155"/>
                <a:gd name="connsiteY4" fmla="*/ 1210773 h 1473238"/>
                <a:gd name="connsiteX5" fmla="*/ 7965059 w 9586155"/>
                <a:gd name="connsiteY5" fmla="*/ 440307 h 1473238"/>
                <a:gd name="connsiteX6" fmla="*/ 9586155 w 9586155"/>
                <a:gd name="connsiteY6" fmla="*/ 101638 h 1473238"/>
                <a:gd name="connsiteX7" fmla="*/ 9586154 w 9586155"/>
                <a:gd name="connsiteY7" fmla="*/ 1464772 h 1473238"/>
                <a:gd name="connsiteX8" fmla="*/ 6249 w 9586155"/>
                <a:gd name="connsiteY8" fmla="*/ 1473238 h 1473238"/>
                <a:gd name="connsiteX9" fmla="*/ 401 w 9586155"/>
                <a:gd name="connsiteY9" fmla="*/ 431839 h 1473238"/>
                <a:gd name="connsiteX10" fmla="*/ 0 w 9586155"/>
                <a:gd name="connsiteY10" fmla="*/ 440307 h 1473238"/>
                <a:gd name="connsiteX0" fmla="*/ 9586154 w 9706043"/>
                <a:gd name="connsiteY0" fmla="*/ 1464772 h 1556212"/>
                <a:gd name="connsiteX1" fmla="*/ 6249 w 9706043"/>
                <a:gd name="connsiteY1" fmla="*/ 1473238 h 1556212"/>
                <a:gd name="connsiteX2" fmla="*/ 401 w 9706043"/>
                <a:gd name="connsiteY2" fmla="*/ 431839 h 1556212"/>
                <a:gd name="connsiteX3" fmla="*/ 0 w 9706043"/>
                <a:gd name="connsiteY3" fmla="*/ 440307 h 1556212"/>
                <a:gd name="connsiteX4" fmla="*/ 1579503 w 9706043"/>
                <a:gd name="connsiteY4" fmla="*/ 1134574 h 1556212"/>
                <a:gd name="connsiteX5" fmla="*/ 3174438 w 9706043"/>
                <a:gd name="connsiteY5" fmla="*/ 38 h 1556212"/>
                <a:gd name="connsiteX6" fmla="*/ 4821862 w 9706043"/>
                <a:gd name="connsiteY6" fmla="*/ 347175 h 1556212"/>
                <a:gd name="connsiteX7" fmla="*/ 6398543 w 9706043"/>
                <a:gd name="connsiteY7" fmla="*/ 1210773 h 1556212"/>
                <a:gd name="connsiteX8" fmla="*/ 7965059 w 9706043"/>
                <a:gd name="connsiteY8" fmla="*/ 440307 h 1556212"/>
                <a:gd name="connsiteX9" fmla="*/ 9586155 w 9706043"/>
                <a:gd name="connsiteY9" fmla="*/ 101638 h 1556212"/>
                <a:gd name="connsiteX10" fmla="*/ 9706042 w 9706043"/>
                <a:gd name="connsiteY10" fmla="*/ 1556212 h 1556212"/>
                <a:gd name="connsiteX0" fmla="*/ 6249 w 9706042"/>
                <a:gd name="connsiteY0" fmla="*/ 1473238 h 1556212"/>
                <a:gd name="connsiteX1" fmla="*/ 401 w 9706042"/>
                <a:gd name="connsiteY1" fmla="*/ 431839 h 1556212"/>
                <a:gd name="connsiteX2" fmla="*/ 0 w 9706042"/>
                <a:gd name="connsiteY2" fmla="*/ 440307 h 1556212"/>
                <a:gd name="connsiteX3" fmla="*/ 1579503 w 9706042"/>
                <a:gd name="connsiteY3" fmla="*/ 1134574 h 1556212"/>
                <a:gd name="connsiteX4" fmla="*/ 3174438 w 9706042"/>
                <a:gd name="connsiteY4" fmla="*/ 38 h 1556212"/>
                <a:gd name="connsiteX5" fmla="*/ 4821862 w 9706042"/>
                <a:gd name="connsiteY5" fmla="*/ 347175 h 1556212"/>
                <a:gd name="connsiteX6" fmla="*/ 6398543 w 9706042"/>
                <a:gd name="connsiteY6" fmla="*/ 1210773 h 1556212"/>
                <a:gd name="connsiteX7" fmla="*/ 7965059 w 9706042"/>
                <a:gd name="connsiteY7" fmla="*/ 440307 h 1556212"/>
                <a:gd name="connsiteX8" fmla="*/ 9586155 w 9706042"/>
                <a:gd name="connsiteY8" fmla="*/ 101638 h 1556212"/>
                <a:gd name="connsiteX9" fmla="*/ 9706042 w 9706042"/>
                <a:gd name="connsiteY9" fmla="*/ 1556212 h 1556212"/>
                <a:gd name="connsiteX0" fmla="*/ 6249 w 9586154"/>
                <a:gd name="connsiteY0" fmla="*/ 1473238 h 1473238"/>
                <a:gd name="connsiteX1" fmla="*/ 401 w 9586154"/>
                <a:gd name="connsiteY1" fmla="*/ 431839 h 1473238"/>
                <a:gd name="connsiteX2" fmla="*/ 0 w 9586154"/>
                <a:gd name="connsiteY2" fmla="*/ 440307 h 1473238"/>
                <a:gd name="connsiteX3" fmla="*/ 1579503 w 9586154"/>
                <a:gd name="connsiteY3" fmla="*/ 1134574 h 1473238"/>
                <a:gd name="connsiteX4" fmla="*/ 3174438 w 9586154"/>
                <a:gd name="connsiteY4" fmla="*/ 38 h 1473238"/>
                <a:gd name="connsiteX5" fmla="*/ 4821862 w 9586154"/>
                <a:gd name="connsiteY5" fmla="*/ 347175 h 1473238"/>
                <a:gd name="connsiteX6" fmla="*/ 6398543 w 9586154"/>
                <a:gd name="connsiteY6" fmla="*/ 1210773 h 1473238"/>
                <a:gd name="connsiteX7" fmla="*/ 7965059 w 9586154"/>
                <a:gd name="connsiteY7" fmla="*/ 440307 h 1473238"/>
                <a:gd name="connsiteX8" fmla="*/ 9586155 w 9586154"/>
                <a:gd name="connsiteY8" fmla="*/ 101638 h 1473238"/>
                <a:gd name="connsiteX0" fmla="*/ 401 w 9586155"/>
                <a:gd name="connsiteY0" fmla="*/ 431839 h 1211001"/>
                <a:gd name="connsiteX1" fmla="*/ 0 w 9586155"/>
                <a:gd name="connsiteY1" fmla="*/ 440307 h 1211001"/>
                <a:gd name="connsiteX2" fmla="*/ 1579503 w 9586155"/>
                <a:gd name="connsiteY2" fmla="*/ 1134574 h 1211001"/>
                <a:gd name="connsiteX3" fmla="*/ 3174438 w 9586155"/>
                <a:gd name="connsiteY3" fmla="*/ 38 h 1211001"/>
                <a:gd name="connsiteX4" fmla="*/ 4821862 w 9586155"/>
                <a:gd name="connsiteY4" fmla="*/ 347175 h 1211001"/>
                <a:gd name="connsiteX5" fmla="*/ 6398543 w 9586155"/>
                <a:gd name="connsiteY5" fmla="*/ 1210773 h 1211001"/>
                <a:gd name="connsiteX6" fmla="*/ 7965059 w 9586155"/>
                <a:gd name="connsiteY6" fmla="*/ 440307 h 1211001"/>
                <a:gd name="connsiteX7" fmla="*/ 9586155 w 9586155"/>
                <a:gd name="connsiteY7" fmla="*/ 101638 h 1211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86155" h="1211001">
                  <a:moveTo>
                    <a:pt x="401" y="431839"/>
                  </a:moveTo>
                  <a:cubicBezTo>
                    <a:pt x="267" y="434662"/>
                    <a:pt x="134" y="437484"/>
                    <a:pt x="0" y="440307"/>
                  </a:cubicBezTo>
                  <a:cubicBezTo>
                    <a:pt x="519666" y="915146"/>
                    <a:pt x="1050430" y="1207952"/>
                    <a:pt x="1579503" y="1134574"/>
                  </a:cubicBezTo>
                  <a:cubicBezTo>
                    <a:pt x="2108576" y="1061196"/>
                    <a:pt x="2456435" y="4271"/>
                    <a:pt x="3174438" y="38"/>
                  </a:cubicBezTo>
                  <a:cubicBezTo>
                    <a:pt x="3892441" y="-4195"/>
                    <a:pt x="3784979" y="348586"/>
                    <a:pt x="4821862" y="347175"/>
                  </a:cubicBezTo>
                  <a:cubicBezTo>
                    <a:pt x="5858745" y="345764"/>
                    <a:pt x="5874677" y="1195251"/>
                    <a:pt x="6398543" y="1210773"/>
                  </a:cubicBezTo>
                  <a:cubicBezTo>
                    <a:pt x="6922409" y="1226295"/>
                    <a:pt x="7289480" y="447363"/>
                    <a:pt x="7965059" y="440307"/>
                  </a:cubicBezTo>
                  <a:cubicBezTo>
                    <a:pt x="8640638" y="433251"/>
                    <a:pt x="8821994" y="74827"/>
                    <a:pt x="9586155" y="101638"/>
                  </a:cubicBezTo>
                </a:path>
              </a:pathLst>
            </a:custGeom>
            <a:noFill/>
            <a:ln w="190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889" name="그룹 888">
              <a:extLst>
                <a:ext uri="{FF2B5EF4-FFF2-40B4-BE49-F238E27FC236}">
                  <a16:creationId xmlns:a16="http://schemas.microsoft.com/office/drawing/2014/main" id="{CA6F6532-1FE6-4842-369D-07929685C4CA}"/>
                </a:ext>
              </a:extLst>
            </p:cNvPr>
            <p:cNvGrpSpPr/>
            <p:nvPr/>
          </p:nvGrpSpPr>
          <p:grpSpPr>
            <a:xfrm>
              <a:off x="968903" y="3848491"/>
              <a:ext cx="6117668" cy="1481612"/>
              <a:chOff x="968902" y="7787152"/>
              <a:chExt cx="7311499" cy="1481612"/>
            </a:xfrm>
          </p:grpSpPr>
          <p:sp>
            <p:nvSpPr>
              <p:cNvPr id="892" name="자유형 891">
                <a:extLst>
                  <a:ext uri="{FF2B5EF4-FFF2-40B4-BE49-F238E27FC236}">
                    <a16:creationId xmlns:a16="http://schemas.microsoft.com/office/drawing/2014/main" id="{8B893F2B-DA3E-C249-1C0C-E002DEF69F16}"/>
                  </a:ext>
                </a:extLst>
              </p:cNvPr>
              <p:cNvSpPr/>
              <p:nvPr/>
            </p:nvSpPr>
            <p:spPr>
              <a:xfrm>
                <a:off x="968902" y="7795526"/>
                <a:ext cx="7311499" cy="1473238"/>
              </a:xfrm>
              <a:custGeom>
                <a:avLst/>
                <a:gdLst>
                  <a:gd name="connsiteX0" fmla="*/ 0 w 9601200"/>
                  <a:gd name="connsiteY0" fmla="*/ 458921 h 1299363"/>
                  <a:gd name="connsiteX1" fmla="*/ 2023534 w 9601200"/>
                  <a:gd name="connsiteY1" fmla="*/ 255721 h 1299363"/>
                  <a:gd name="connsiteX2" fmla="*/ 3640667 w 9601200"/>
                  <a:gd name="connsiteY2" fmla="*/ 856854 h 1299363"/>
                  <a:gd name="connsiteX3" fmla="*/ 4910667 w 9601200"/>
                  <a:gd name="connsiteY3" fmla="*/ 467388 h 1299363"/>
                  <a:gd name="connsiteX4" fmla="*/ 5765800 w 9601200"/>
                  <a:gd name="connsiteY4" fmla="*/ 729854 h 1299363"/>
                  <a:gd name="connsiteX5" fmla="*/ 6510867 w 9601200"/>
                  <a:gd name="connsiteY5" fmla="*/ 425054 h 1299363"/>
                  <a:gd name="connsiteX6" fmla="*/ 7848600 w 9601200"/>
                  <a:gd name="connsiteY6" fmla="*/ 1297121 h 1299363"/>
                  <a:gd name="connsiteX7" fmla="*/ 8686800 w 9601200"/>
                  <a:gd name="connsiteY7" fmla="*/ 120254 h 1299363"/>
                  <a:gd name="connsiteX8" fmla="*/ 9601200 w 9601200"/>
                  <a:gd name="connsiteY8" fmla="*/ 69454 h 1299363"/>
                  <a:gd name="connsiteX0" fmla="*/ 0 w 9601200"/>
                  <a:gd name="connsiteY0" fmla="*/ 458921 h 1299363"/>
                  <a:gd name="connsiteX1" fmla="*/ 2023534 w 9601200"/>
                  <a:gd name="connsiteY1" fmla="*/ 255721 h 1299363"/>
                  <a:gd name="connsiteX2" fmla="*/ 3451956 w 9601200"/>
                  <a:gd name="connsiteY2" fmla="*/ 899187 h 1299363"/>
                  <a:gd name="connsiteX3" fmla="*/ 4910667 w 9601200"/>
                  <a:gd name="connsiteY3" fmla="*/ 467388 h 1299363"/>
                  <a:gd name="connsiteX4" fmla="*/ 5765800 w 9601200"/>
                  <a:gd name="connsiteY4" fmla="*/ 729854 h 1299363"/>
                  <a:gd name="connsiteX5" fmla="*/ 6510867 w 9601200"/>
                  <a:gd name="connsiteY5" fmla="*/ 425054 h 1299363"/>
                  <a:gd name="connsiteX6" fmla="*/ 7848600 w 9601200"/>
                  <a:gd name="connsiteY6" fmla="*/ 1297121 h 1299363"/>
                  <a:gd name="connsiteX7" fmla="*/ 8686800 w 9601200"/>
                  <a:gd name="connsiteY7" fmla="*/ 120254 h 1299363"/>
                  <a:gd name="connsiteX8" fmla="*/ 9601200 w 9601200"/>
                  <a:gd name="connsiteY8" fmla="*/ 69454 h 1299363"/>
                  <a:gd name="connsiteX0" fmla="*/ 0 w 9601200"/>
                  <a:gd name="connsiteY0" fmla="*/ 458921 h 1299359"/>
                  <a:gd name="connsiteX1" fmla="*/ 2023534 w 9601200"/>
                  <a:gd name="connsiteY1" fmla="*/ 255721 h 1299359"/>
                  <a:gd name="connsiteX2" fmla="*/ 3451956 w 9601200"/>
                  <a:gd name="connsiteY2" fmla="*/ 899187 h 1299359"/>
                  <a:gd name="connsiteX3" fmla="*/ 4910667 w 9601200"/>
                  <a:gd name="connsiteY3" fmla="*/ 467388 h 1299359"/>
                  <a:gd name="connsiteX4" fmla="*/ 5699197 w 9601200"/>
                  <a:gd name="connsiteY4" fmla="*/ 738321 h 1299359"/>
                  <a:gd name="connsiteX5" fmla="*/ 6510867 w 9601200"/>
                  <a:gd name="connsiteY5" fmla="*/ 425054 h 1299359"/>
                  <a:gd name="connsiteX6" fmla="*/ 7848600 w 9601200"/>
                  <a:gd name="connsiteY6" fmla="*/ 1297121 h 1299359"/>
                  <a:gd name="connsiteX7" fmla="*/ 8686800 w 9601200"/>
                  <a:gd name="connsiteY7" fmla="*/ 120254 h 1299359"/>
                  <a:gd name="connsiteX8" fmla="*/ 9601200 w 9601200"/>
                  <a:gd name="connsiteY8" fmla="*/ 69454 h 1299359"/>
                  <a:gd name="connsiteX0" fmla="*/ 0 w 9601200"/>
                  <a:gd name="connsiteY0" fmla="*/ 458921 h 1299359"/>
                  <a:gd name="connsiteX1" fmla="*/ 1945828 w 9601200"/>
                  <a:gd name="connsiteY1" fmla="*/ 1271721 h 1299359"/>
                  <a:gd name="connsiteX2" fmla="*/ 3451956 w 9601200"/>
                  <a:gd name="connsiteY2" fmla="*/ 899187 h 1299359"/>
                  <a:gd name="connsiteX3" fmla="*/ 4910667 w 9601200"/>
                  <a:gd name="connsiteY3" fmla="*/ 467388 h 1299359"/>
                  <a:gd name="connsiteX4" fmla="*/ 5699197 w 9601200"/>
                  <a:gd name="connsiteY4" fmla="*/ 738321 h 1299359"/>
                  <a:gd name="connsiteX5" fmla="*/ 6510867 w 9601200"/>
                  <a:gd name="connsiteY5" fmla="*/ 425054 h 1299359"/>
                  <a:gd name="connsiteX6" fmla="*/ 7848600 w 9601200"/>
                  <a:gd name="connsiteY6" fmla="*/ 1297121 h 1299359"/>
                  <a:gd name="connsiteX7" fmla="*/ 8686800 w 9601200"/>
                  <a:gd name="connsiteY7" fmla="*/ 120254 h 1299359"/>
                  <a:gd name="connsiteX8" fmla="*/ 9601200 w 9601200"/>
                  <a:gd name="connsiteY8" fmla="*/ 69454 h 1299359"/>
                  <a:gd name="connsiteX0" fmla="*/ 0 w 9601200"/>
                  <a:gd name="connsiteY0" fmla="*/ 579311 h 1419749"/>
                  <a:gd name="connsiteX1" fmla="*/ 1945828 w 9601200"/>
                  <a:gd name="connsiteY1" fmla="*/ 1392111 h 1419749"/>
                  <a:gd name="connsiteX2" fmla="*/ 3463057 w 9601200"/>
                  <a:gd name="connsiteY2" fmla="*/ 20511 h 1419749"/>
                  <a:gd name="connsiteX3" fmla="*/ 4910667 w 9601200"/>
                  <a:gd name="connsiteY3" fmla="*/ 587778 h 1419749"/>
                  <a:gd name="connsiteX4" fmla="*/ 5699197 w 9601200"/>
                  <a:gd name="connsiteY4" fmla="*/ 858711 h 1419749"/>
                  <a:gd name="connsiteX5" fmla="*/ 6510867 w 9601200"/>
                  <a:gd name="connsiteY5" fmla="*/ 545444 h 1419749"/>
                  <a:gd name="connsiteX6" fmla="*/ 7848600 w 9601200"/>
                  <a:gd name="connsiteY6" fmla="*/ 1417511 h 1419749"/>
                  <a:gd name="connsiteX7" fmla="*/ 8686800 w 9601200"/>
                  <a:gd name="connsiteY7" fmla="*/ 240644 h 1419749"/>
                  <a:gd name="connsiteX8" fmla="*/ 9601200 w 9601200"/>
                  <a:gd name="connsiteY8" fmla="*/ 189844 h 1419749"/>
                  <a:gd name="connsiteX0" fmla="*/ 0 w 9601200"/>
                  <a:gd name="connsiteY0" fmla="*/ 558885 h 1399323"/>
                  <a:gd name="connsiteX1" fmla="*/ 1945828 w 9601200"/>
                  <a:gd name="connsiteY1" fmla="*/ 1371685 h 1399323"/>
                  <a:gd name="connsiteX2" fmla="*/ 3463057 w 9601200"/>
                  <a:gd name="connsiteY2" fmla="*/ 85 h 1399323"/>
                  <a:gd name="connsiteX3" fmla="*/ 4910667 w 9601200"/>
                  <a:gd name="connsiteY3" fmla="*/ 567352 h 1399323"/>
                  <a:gd name="connsiteX4" fmla="*/ 5699197 w 9601200"/>
                  <a:gd name="connsiteY4" fmla="*/ 838285 h 1399323"/>
                  <a:gd name="connsiteX5" fmla="*/ 6510867 w 9601200"/>
                  <a:gd name="connsiteY5" fmla="*/ 525018 h 1399323"/>
                  <a:gd name="connsiteX6" fmla="*/ 7848600 w 9601200"/>
                  <a:gd name="connsiteY6" fmla="*/ 1397085 h 1399323"/>
                  <a:gd name="connsiteX7" fmla="*/ 8686800 w 9601200"/>
                  <a:gd name="connsiteY7" fmla="*/ 220218 h 1399323"/>
                  <a:gd name="connsiteX8" fmla="*/ 9601200 w 9601200"/>
                  <a:gd name="connsiteY8" fmla="*/ 169418 h 1399323"/>
                  <a:gd name="connsiteX0" fmla="*/ 0 w 9601200"/>
                  <a:gd name="connsiteY0" fmla="*/ 607408 h 1447846"/>
                  <a:gd name="connsiteX1" fmla="*/ 1945828 w 9601200"/>
                  <a:gd name="connsiteY1" fmla="*/ 1420208 h 1447846"/>
                  <a:gd name="connsiteX2" fmla="*/ 3463057 w 9601200"/>
                  <a:gd name="connsiteY2" fmla="*/ 48608 h 1447846"/>
                  <a:gd name="connsiteX3" fmla="*/ 4666452 w 9601200"/>
                  <a:gd name="connsiteY3" fmla="*/ 361875 h 1447846"/>
                  <a:gd name="connsiteX4" fmla="*/ 5699197 w 9601200"/>
                  <a:gd name="connsiteY4" fmla="*/ 886808 h 1447846"/>
                  <a:gd name="connsiteX5" fmla="*/ 6510867 w 9601200"/>
                  <a:gd name="connsiteY5" fmla="*/ 573541 h 1447846"/>
                  <a:gd name="connsiteX6" fmla="*/ 7848600 w 9601200"/>
                  <a:gd name="connsiteY6" fmla="*/ 1445608 h 1447846"/>
                  <a:gd name="connsiteX7" fmla="*/ 8686800 w 9601200"/>
                  <a:gd name="connsiteY7" fmla="*/ 268741 h 1447846"/>
                  <a:gd name="connsiteX8" fmla="*/ 9601200 w 9601200"/>
                  <a:gd name="connsiteY8" fmla="*/ 217941 h 1447846"/>
                  <a:gd name="connsiteX0" fmla="*/ 0 w 9601200"/>
                  <a:gd name="connsiteY0" fmla="*/ 596390 h 1436828"/>
                  <a:gd name="connsiteX1" fmla="*/ 1945828 w 9601200"/>
                  <a:gd name="connsiteY1" fmla="*/ 1409190 h 1436828"/>
                  <a:gd name="connsiteX2" fmla="*/ 3463057 w 9601200"/>
                  <a:gd name="connsiteY2" fmla="*/ 37590 h 1436828"/>
                  <a:gd name="connsiteX3" fmla="*/ 4666452 w 9601200"/>
                  <a:gd name="connsiteY3" fmla="*/ 350857 h 1436828"/>
                  <a:gd name="connsiteX4" fmla="*/ 5699197 w 9601200"/>
                  <a:gd name="connsiteY4" fmla="*/ 875790 h 1436828"/>
                  <a:gd name="connsiteX5" fmla="*/ 6510867 w 9601200"/>
                  <a:gd name="connsiteY5" fmla="*/ 562523 h 1436828"/>
                  <a:gd name="connsiteX6" fmla="*/ 7848600 w 9601200"/>
                  <a:gd name="connsiteY6" fmla="*/ 1434590 h 1436828"/>
                  <a:gd name="connsiteX7" fmla="*/ 8686800 w 9601200"/>
                  <a:gd name="connsiteY7" fmla="*/ 257723 h 1436828"/>
                  <a:gd name="connsiteX8" fmla="*/ 9601200 w 9601200"/>
                  <a:gd name="connsiteY8" fmla="*/ 206923 h 1436828"/>
                  <a:gd name="connsiteX0" fmla="*/ 0 w 9601200"/>
                  <a:gd name="connsiteY0" fmla="*/ 607408 h 1447846"/>
                  <a:gd name="connsiteX1" fmla="*/ 1945828 w 9601200"/>
                  <a:gd name="connsiteY1" fmla="*/ 1420208 h 1447846"/>
                  <a:gd name="connsiteX2" fmla="*/ 3463057 w 9601200"/>
                  <a:gd name="connsiteY2" fmla="*/ 48608 h 1447846"/>
                  <a:gd name="connsiteX3" fmla="*/ 4666452 w 9601200"/>
                  <a:gd name="connsiteY3" fmla="*/ 361875 h 1447846"/>
                  <a:gd name="connsiteX4" fmla="*/ 5887911 w 9601200"/>
                  <a:gd name="connsiteY4" fmla="*/ 886808 h 1447846"/>
                  <a:gd name="connsiteX5" fmla="*/ 6510867 w 9601200"/>
                  <a:gd name="connsiteY5" fmla="*/ 573541 h 1447846"/>
                  <a:gd name="connsiteX6" fmla="*/ 7848600 w 9601200"/>
                  <a:gd name="connsiteY6" fmla="*/ 1445608 h 1447846"/>
                  <a:gd name="connsiteX7" fmla="*/ 8686800 w 9601200"/>
                  <a:gd name="connsiteY7" fmla="*/ 268741 h 1447846"/>
                  <a:gd name="connsiteX8" fmla="*/ 9601200 w 9601200"/>
                  <a:gd name="connsiteY8" fmla="*/ 217941 h 1447846"/>
                  <a:gd name="connsiteX0" fmla="*/ 0 w 9601200"/>
                  <a:gd name="connsiteY0" fmla="*/ 607408 h 1447989"/>
                  <a:gd name="connsiteX1" fmla="*/ 1945828 w 9601200"/>
                  <a:gd name="connsiteY1" fmla="*/ 1420208 h 1447989"/>
                  <a:gd name="connsiteX2" fmla="*/ 3463057 w 9601200"/>
                  <a:gd name="connsiteY2" fmla="*/ 48608 h 1447989"/>
                  <a:gd name="connsiteX3" fmla="*/ 4666452 w 9601200"/>
                  <a:gd name="connsiteY3" fmla="*/ 361875 h 1447989"/>
                  <a:gd name="connsiteX4" fmla="*/ 5887911 w 9601200"/>
                  <a:gd name="connsiteY4" fmla="*/ 886808 h 1447989"/>
                  <a:gd name="connsiteX5" fmla="*/ 6755083 w 9601200"/>
                  <a:gd name="connsiteY5" fmla="*/ 582007 h 1447989"/>
                  <a:gd name="connsiteX6" fmla="*/ 7848600 w 9601200"/>
                  <a:gd name="connsiteY6" fmla="*/ 1445608 h 1447989"/>
                  <a:gd name="connsiteX7" fmla="*/ 8686800 w 9601200"/>
                  <a:gd name="connsiteY7" fmla="*/ 268741 h 1447989"/>
                  <a:gd name="connsiteX8" fmla="*/ 9601200 w 9601200"/>
                  <a:gd name="connsiteY8" fmla="*/ 217941 h 1447989"/>
                  <a:gd name="connsiteX0" fmla="*/ 0 w 9601200"/>
                  <a:gd name="connsiteY0" fmla="*/ 607408 h 1447777"/>
                  <a:gd name="connsiteX1" fmla="*/ 1945828 w 9601200"/>
                  <a:gd name="connsiteY1" fmla="*/ 1420208 h 1447777"/>
                  <a:gd name="connsiteX2" fmla="*/ 3463057 w 9601200"/>
                  <a:gd name="connsiteY2" fmla="*/ 48608 h 1447777"/>
                  <a:gd name="connsiteX3" fmla="*/ 4666452 w 9601200"/>
                  <a:gd name="connsiteY3" fmla="*/ 361875 h 1447777"/>
                  <a:gd name="connsiteX4" fmla="*/ 5887911 w 9601200"/>
                  <a:gd name="connsiteY4" fmla="*/ 886808 h 1447777"/>
                  <a:gd name="connsiteX5" fmla="*/ 6755083 w 9601200"/>
                  <a:gd name="connsiteY5" fmla="*/ 582007 h 1447777"/>
                  <a:gd name="connsiteX6" fmla="*/ 7848600 w 9601200"/>
                  <a:gd name="connsiteY6" fmla="*/ 1445608 h 1447777"/>
                  <a:gd name="connsiteX7" fmla="*/ 8686800 w 9601200"/>
                  <a:gd name="connsiteY7" fmla="*/ 268741 h 1447777"/>
                  <a:gd name="connsiteX8" fmla="*/ 9601200 w 9601200"/>
                  <a:gd name="connsiteY8" fmla="*/ 217941 h 1447777"/>
                  <a:gd name="connsiteX0" fmla="*/ 0 w 9601200"/>
                  <a:gd name="connsiteY0" fmla="*/ 606063 h 1446432"/>
                  <a:gd name="connsiteX1" fmla="*/ 1945828 w 9601200"/>
                  <a:gd name="connsiteY1" fmla="*/ 1418863 h 1446432"/>
                  <a:gd name="connsiteX2" fmla="*/ 3463057 w 9601200"/>
                  <a:gd name="connsiteY2" fmla="*/ 47263 h 1446432"/>
                  <a:gd name="connsiteX3" fmla="*/ 4699754 w 9601200"/>
                  <a:gd name="connsiteY3" fmla="*/ 368997 h 1446432"/>
                  <a:gd name="connsiteX4" fmla="*/ 5887911 w 9601200"/>
                  <a:gd name="connsiteY4" fmla="*/ 885463 h 1446432"/>
                  <a:gd name="connsiteX5" fmla="*/ 6755083 w 9601200"/>
                  <a:gd name="connsiteY5" fmla="*/ 580662 h 1446432"/>
                  <a:gd name="connsiteX6" fmla="*/ 7848600 w 9601200"/>
                  <a:gd name="connsiteY6" fmla="*/ 1444263 h 1446432"/>
                  <a:gd name="connsiteX7" fmla="*/ 8686800 w 9601200"/>
                  <a:gd name="connsiteY7" fmla="*/ 267396 h 1446432"/>
                  <a:gd name="connsiteX8" fmla="*/ 9601200 w 9601200"/>
                  <a:gd name="connsiteY8" fmla="*/ 216596 h 1446432"/>
                  <a:gd name="connsiteX0" fmla="*/ 0 w 9601200"/>
                  <a:gd name="connsiteY0" fmla="*/ 591636 h 1432005"/>
                  <a:gd name="connsiteX1" fmla="*/ 1945828 w 9601200"/>
                  <a:gd name="connsiteY1" fmla="*/ 1404436 h 1432005"/>
                  <a:gd name="connsiteX2" fmla="*/ 3463057 w 9601200"/>
                  <a:gd name="connsiteY2" fmla="*/ 32836 h 1432005"/>
                  <a:gd name="connsiteX3" fmla="*/ 4699754 w 9601200"/>
                  <a:gd name="connsiteY3" fmla="*/ 354570 h 1432005"/>
                  <a:gd name="connsiteX4" fmla="*/ 5887911 w 9601200"/>
                  <a:gd name="connsiteY4" fmla="*/ 871036 h 1432005"/>
                  <a:gd name="connsiteX5" fmla="*/ 6755083 w 9601200"/>
                  <a:gd name="connsiteY5" fmla="*/ 566235 h 1432005"/>
                  <a:gd name="connsiteX6" fmla="*/ 7848600 w 9601200"/>
                  <a:gd name="connsiteY6" fmla="*/ 1429836 h 1432005"/>
                  <a:gd name="connsiteX7" fmla="*/ 8686800 w 9601200"/>
                  <a:gd name="connsiteY7" fmla="*/ 252969 h 1432005"/>
                  <a:gd name="connsiteX8" fmla="*/ 9601200 w 9601200"/>
                  <a:gd name="connsiteY8" fmla="*/ 202169 h 1432005"/>
                  <a:gd name="connsiteX0" fmla="*/ 0 w 9601200"/>
                  <a:gd name="connsiteY0" fmla="*/ 591636 h 1432005"/>
                  <a:gd name="connsiteX1" fmla="*/ 1945828 w 9601200"/>
                  <a:gd name="connsiteY1" fmla="*/ 1404436 h 1432005"/>
                  <a:gd name="connsiteX2" fmla="*/ 3463057 w 9601200"/>
                  <a:gd name="connsiteY2" fmla="*/ 32836 h 1432005"/>
                  <a:gd name="connsiteX3" fmla="*/ 4699754 w 9601200"/>
                  <a:gd name="connsiteY3" fmla="*/ 354570 h 1432005"/>
                  <a:gd name="connsiteX4" fmla="*/ 5887911 w 9601200"/>
                  <a:gd name="connsiteY4" fmla="*/ 871036 h 1432005"/>
                  <a:gd name="connsiteX5" fmla="*/ 6755083 w 9601200"/>
                  <a:gd name="connsiteY5" fmla="*/ 566235 h 1432005"/>
                  <a:gd name="connsiteX6" fmla="*/ 7848600 w 9601200"/>
                  <a:gd name="connsiteY6" fmla="*/ 1429836 h 1432005"/>
                  <a:gd name="connsiteX7" fmla="*/ 8686800 w 9601200"/>
                  <a:gd name="connsiteY7" fmla="*/ 252969 h 1432005"/>
                  <a:gd name="connsiteX8" fmla="*/ 9601200 w 9601200"/>
                  <a:gd name="connsiteY8" fmla="*/ 202169 h 1432005"/>
                  <a:gd name="connsiteX0" fmla="*/ 0 w 9601200"/>
                  <a:gd name="connsiteY0" fmla="*/ 591636 h 1432005"/>
                  <a:gd name="connsiteX1" fmla="*/ 1945828 w 9601200"/>
                  <a:gd name="connsiteY1" fmla="*/ 1404436 h 1432005"/>
                  <a:gd name="connsiteX2" fmla="*/ 3463057 w 9601200"/>
                  <a:gd name="connsiteY2" fmla="*/ 32836 h 1432005"/>
                  <a:gd name="connsiteX3" fmla="*/ 4699754 w 9601200"/>
                  <a:gd name="connsiteY3" fmla="*/ 354570 h 1432005"/>
                  <a:gd name="connsiteX4" fmla="*/ 5887911 w 9601200"/>
                  <a:gd name="connsiteY4" fmla="*/ 871036 h 1432005"/>
                  <a:gd name="connsiteX5" fmla="*/ 6755083 w 9601200"/>
                  <a:gd name="connsiteY5" fmla="*/ 566235 h 1432005"/>
                  <a:gd name="connsiteX6" fmla="*/ 7848600 w 9601200"/>
                  <a:gd name="connsiteY6" fmla="*/ 1429836 h 1432005"/>
                  <a:gd name="connsiteX7" fmla="*/ 8686800 w 9601200"/>
                  <a:gd name="connsiteY7" fmla="*/ 252969 h 1432005"/>
                  <a:gd name="connsiteX8" fmla="*/ 9601200 w 9601200"/>
                  <a:gd name="connsiteY8" fmla="*/ 202169 h 1432005"/>
                  <a:gd name="connsiteX0" fmla="*/ 0 w 8686800"/>
                  <a:gd name="connsiteY0" fmla="*/ 591636 h 1432005"/>
                  <a:gd name="connsiteX1" fmla="*/ 1945828 w 8686800"/>
                  <a:gd name="connsiteY1" fmla="*/ 1404436 h 1432005"/>
                  <a:gd name="connsiteX2" fmla="*/ 3463057 w 8686800"/>
                  <a:gd name="connsiteY2" fmla="*/ 32836 h 1432005"/>
                  <a:gd name="connsiteX3" fmla="*/ 4699754 w 8686800"/>
                  <a:gd name="connsiteY3" fmla="*/ 354570 h 1432005"/>
                  <a:gd name="connsiteX4" fmla="*/ 5887911 w 8686800"/>
                  <a:gd name="connsiteY4" fmla="*/ 871036 h 1432005"/>
                  <a:gd name="connsiteX5" fmla="*/ 6755083 w 8686800"/>
                  <a:gd name="connsiteY5" fmla="*/ 566235 h 1432005"/>
                  <a:gd name="connsiteX6" fmla="*/ 7848600 w 8686800"/>
                  <a:gd name="connsiteY6" fmla="*/ 1429836 h 1432005"/>
                  <a:gd name="connsiteX7" fmla="*/ 8686800 w 8686800"/>
                  <a:gd name="connsiteY7" fmla="*/ 252969 h 1432005"/>
                  <a:gd name="connsiteX0" fmla="*/ 0 w 7848600"/>
                  <a:gd name="connsiteY0" fmla="*/ 591636 h 1432005"/>
                  <a:gd name="connsiteX1" fmla="*/ 1945828 w 7848600"/>
                  <a:gd name="connsiteY1" fmla="*/ 1404436 h 1432005"/>
                  <a:gd name="connsiteX2" fmla="*/ 3463057 w 7848600"/>
                  <a:gd name="connsiteY2" fmla="*/ 32836 h 1432005"/>
                  <a:gd name="connsiteX3" fmla="*/ 4699754 w 7848600"/>
                  <a:gd name="connsiteY3" fmla="*/ 354570 h 1432005"/>
                  <a:gd name="connsiteX4" fmla="*/ 5887911 w 7848600"/>
                  <a:gd name="connsiteY4" fmla="*/ 871036 h 1432005"/>
                  <a:gd name="connsiteX5" fmla="*/ 6755083 w 7848600"/>
                  <a:gd name="connsiteY5" fmla="*/ 566235 h 1432005"/>
                  <a:gd name="connsiteX6" fmla="*/ 7848600 w 7848600"/>
                  <a:gd name="connsiteY6" fmla="*/ 1429836 h 1432005"/>
                  <a:gd name="connsiteX0" fmla="*/ 0 w 7848600"/>
                  <a:gd name="connsiteY0" fmla="*/ 591636 h 1432005"/>
                  <a:gd name="connsiteX1" fmla="*/ 1945828 w 7848600"/>
                  <a:gd name="connsiteY1" fmla="*/ 1404436 h 1432005"/>
                  <a:gd name="connsiteX2" fmla="*/ 3463057 w 7848600"/>
                  <a:gd name="connsiteY2" fmla="*/ 32836 h 1432005"/>
                  <a:gd name="connsiteX3" fmla="*/ 4699754 w 7848600"/>
                  <a:gd name="connsiteY3" fmla="*/ 354570 h 1432005"/>
                  <a:gd name="connsiteX4" fmla="*/ 5887911 w 7848600"/>
                  <a:gd name="connsiteY4" fmla="*/ 871036 h 1432005"/>
                  <a:gd name="connsiteX5" fmla="*/ 6755083 w 7848600"/>
                  <a:gd name="connsiteY5" fmla="*/ 566235 h 1432005"/>
                  <a:gd name="connsiteX6" fmla="*/ 7848600 w 7848600"/>
                  <a:gd name="connsiteY6" fmla="*/ 1429836 h 1432005"/>
                  <a:gd name="connsiteX0" fmla="*/ 0 w 7848600"/>
                  <a:gd name="connsiteY0" fmla="*/ 572845 h 1413214"/>
                  <a:gd name="connsiteX1" fmla="*/ 1379692 w 7848600"/>
                  <a:gd name="connsiteY1" fmla="*/ 962312 h 1413214"/>
                  <a:gd name="connsiteX2" fmla="*/ 3463057 w 7848600"/>
                  <a:gd name="connsiteY2" fmla="*/ 14045 h 1413214"/>
                  <a:gd name="connsiteX3" fmla="*/ 4699754 w 7848600"/>
                  <a:gd name="connsiteY3" fmla="*/ 335779 h 1413214"/>
                  <a:gd name="connsiteX4" fmla="*/ 5887911 w 7848600"/>
                  <a:gd name="connsiteY4" fmla="*/ 852245 h 1413214"/>
                  <a:gd name="connsiteX5" fmla="*/ 6755083 w 7848600"/>
                  <a:gd name="connsiteY5" fmla="*/ 547444 h 1413214"/>
                  <a:gd name="connsiteX6" fmla="*/ 7848600 w 7848600"/>
                  <a:gd name="connsiteY6" fmla="*/ 1411045 h 1413214"/>
                  <a:gd name="connsiteX0" fmla="*/ 0 w 7848600"/>
                  <a:gd name="connsiteY0" fmla="*/ 572845 h 1413214"/>
                  <a:gd name="connsiteX1" fmla="*/ 1379692 w 7848600"/>
                  <a:gd name="connsiteY1" fmla="*/ 962312 h 1413214"/>
                  <a:gd name="connsiteX2" fmla="*/ 3463057 w 7848600"/>
                  <a:gd name="connsiteY2" fmla="*/ 14045 h 1413214"/>
                  <a:gd name="connsiteX3" fmla="*/ 4699754 w 7848600"/>
                  <a:gd name="connsiteY3" fmla="*/ 335779 h 1413214"/>
                  <a:gd name="connsiteX4" fmla="*/ 5887911 w 7848600"/>
                  <a:gd name="connsiteY4" fmla="*/ 852245 h 1413214"/>
                  <a:gd name="connsiteX5" fmla="*/ 6755083 w 7848600"/>
                  <a:gd name="connsiteY5" fmla="*/ 547444 h 1413214"/>
                  <a:gd name="connsiteX6" fmla="*/ 7848600 w 7848600"/>
                  <a:gd name="connsiteY6" fmla="*/ 1411045 h 1413214"/>
                  <a:gd name="connsiteX0" fmla="*/ 0 w 7848600"/>
                  <a:gd name="connsiteY0" fmla="*/ 589269 h 1429638"/>
                  <a:gd name="connsiteX1" fmla="*/ 1379692 w 7848600"/>
                  <a:gd name="connsiteY1" fmla="*/ 978736 h 1429638"/>
                  <a:gd name="connsiteX2" fmla="*/ 3096733 w 7848600"/>
                  <a:gd name="connsiteY2" fmla="*/ 22002 h 1429638"/>
                  <a:gd name="connsiteX3" fmla="*/ 4699754 w 7848600"/>
                  <a:gd name="connsiteY3" fmla="*/ 352203 h 1429638"/>
                  <a:gd name="connsiteX4" fmla="*/ 5887911 w 7848600"/>
                  <a:gd name="connsiteY4" fmla="*/ 868669 h 1429638"/>
                  <a:gd name="connsiteX5" fmla="*/ 6755083 w 7848600"/>
                  <a:gd name="connsiteY5" fmla="*/ 563868 h 1429638"/>
                  <a:gd name="connsiteX6" fmla="*/ 7848600 w 7848600"/>
                  <a:gd name="connsiteY6" fmla="*/ 1427469 h 1429638"/>
                  <a:gd name="connsiteX0" fmla="*/ 0 w 7848600"/>
                  <a:gd name="connsiteY0" fmla="*/ 588820 h 1429189"/>
                  <a:gd name="connsiteX1" fmla="*/ 1501799 w 7848600"/>
                  <a:gd name="connsiteY1" fmla="*/ 969820 h 1429189"/>
                  <a:gd name="connsiteX2" fmla="*/ 3096733 w 7848600"/>
                  <a:gd name="connsiteY2" fmla="*/ 21553 h 1429189"/>
                  <a:gd name="connsiteX3" fmla="*/ 4699754 w 7848600"/>
                  <a:gd name="connsiteY3" fmla="*/ 351754 h 1429189"/>
                  <a:gd name="connsiteX4" fmla="*/ 5887911 w 7848600"/>
                  <a:gd name="connsiteY4" fmla="*/ 868220 h 1429189"/>
                  <a:gd name="connsiteX5" fmla="*/ 6755083 w 7848600"/>
                  <a:gd name="connsiteY5" fmla="*/ 563419 h 1429189"/>
                  <a:gd name="connsiteX6" fmla="*/ 7848600 w 7848600"/>
                  <a:gd name="connsiteY6" fmla="*/ 1427020 h 1429189"/>
                  <a:gd name="connsiteX0" fmla="*/ 0 w 7848600"/>
                  <a:gd name="connsiteY0" fmla="*/ 592851 h 1433220"/>
                  <a:gd name="connsiteX1" fmla="*/ 1501799 w 7848600"/>
                  <a:gd name="connsiteY1" fmla="*/ 973851 h 1433220"/>
                  <a:gd name="connsiteX2" fmla="*/ 3096733 w 7848600"/>
                  <a:gd name="connsiteY2" fmla="*/ 25584 h 1433220"/>
                  <a:gd name="connsiteX3" fmla="*/ 4588747 w 7848600"/>
                  <a:gd name="connsiteY3" fmla="*/ 321919 h 1433220"/>
                  <a:gd name="connsiteX4" fmla="*/ 5887911 w 7848600"/>
                  <a:gd name="connsiteY4" fmla="*/ 872251 h 1433220"/>
                  <a:gd name="connsiteX5" fmla="*/ 6755083 w 7848600"/>
                  <a:gd name="connsiteY5" fmla="*/ 567450 h 1433220"/>
                  <a:gd name="connsiteX6" fmla="*/ 7848600 w 7848600"/>
                  <a:gd name="connsiteY6" fmla="*/ 1431051 h 1433220"/>
                  <a:gd name="connsiteX0" fmla="*/ 0 w 7848600"/>
                  <a:gd name="connsiteY0" fmla="*/ 584516 h 1424885"/>
                  <a:gd name="connsiteX1" fmla="*/ 1501799 w 7848600"/>
                  <a:gd name="connsiteY1" fmla="*/ 965516 h 1424885"/>
                  <a:gd name="connsiteX2" fmla="*/ 3096733 w 7848600"/>
                  <a:gd name="connsiteY2" fmla="*/ 17249 h 1424885"/>
                  <a:gd name="connsiteX3" fmla="*/ 4588747 w 7848600"/>
                  <a:gd name="connsiteY3" fmla="*/ 313584 h 1424885"/>
                  <a:gd name="connsiteX4" fmla="*/ 5887911 w 7848600"/>
                  <a:gd name="connsiteY4" fmla="*/ 863916 h 1424885"/>
                  <a:gd name="connsiteX5" fmla="*/ 6755083 w 7848600"/>
                  <a:gd name="connsiteY5" fmla="*/ 559115 h 1424885"/>
                  <a:gd name="connsiteX6" fmla="*/ 7848600 w 7848600"/>
                  <a:gd name="connsiteY6" fmla="*/ 1422716 h 1424885"/>
                  <a:gd name="connsiteX0" fmla="*/ 0 w 7848600"/>
                  <a:gd name="connsiteY0" fmla="*/ 592384 h 1432984"/>
                  <a:gd name="connsiteX1" fmla="*/ 1501799 w 7848600"/>
                  <a:gd name="connsiteY1" fmla="*/ 973384 h 1432984"/>
                  <a:gd name="connsiteX2" fmla="*/ 3096733 w 7848600"/>
                  <a:gd name="connsiteY2" fmla="*/ 25117 h 1432984"/>
                  <a:gd name="connsiteX3" fmla="*/ 4588747 w 7848600"/>
                  <a:gd name="connsiteY3" fmla="*/ 321452 h 1432984"/>
                  <a:gd name="connsiteX4" fmla="*/ 6098826 w 7848600"/>
                  <a:gd name="connsiteY4" fmla="*/ 829451 h 1432984"/>
                  <a:gd name="connsiteX5" fmla="*/ 6755083 w 7848600"/>
                  <a:gd name="connsiteY5" fmla="*/ 566983 h 1432984"/>
                  <a:gd name="connsiteX6" fmla="*/ 7848600 w 7848600"/>
                  <a:gd name="connsiteY6" fmla="*/ 1430584 h 1432984"/>
                  <a:gd name="connsiteX0" fmla="*/ 0 w 7848600"/>
                  <a:gd name="connsiteY0" fmla="*/ 592384 h 1432984"/>
                  <a:gd name="connsiteX1" fmla="*/ 1501799 w 7848600"/>
                  <a:gd name="connsiteY1" fmla="*/ 973384 h 1432984"/>
                  <a:gd name="connsiteX2" fmla="*/ 3096733 w 7848600"/>
                  <a:gd name="connsiteY2" fmla="*/ 25117 h 1432984"/>
                  <a:gd name="connsiteX3" fmla="*/ 4588747 w 7848600"/>
                  <a:gd name="connsiteY3" fmla="*/ 321452 h 1432984"/>
                  <a:gd name="connsiteX4" fmla="*/ 6098826 w 7848600"/>
                  <a:gd name="connsiteY4" fmla="*/ 829451 h 1432984"/>
                  <a:gd name="connsiteX5" fmla="*/ 6755083 w 7848600"/>
                  <a:gd name="connsiteY5" fmla="*/ 566983 h 1432984"/>
                  <a:gd name="connsiteX6" fmla="*/ 7848600 w 7848600"/>
                  <a:gd name="connsiteY6" fmla="*/ 1430584 h 1432984"/>
                  <a:gd name="connsiteX0" fmla="*/ 0 w 7848600"/>
                  <a:gd name="connsiteY0" fmla="*/ 586377 h 1426977"/>
                  <a:gd name="connsiteX1" fmla="*/ 1501799 w 7848600"/>
                  <a:gd name="connsiteY1" fmla="*/ 967377 h 1426977"/>
                  <a:gd name="connsiteX2" fmla="*/ 3096733 w 7848600"/>
                  <a:gd name="connsiteY2" fmla="*/ 19110 h 1426977"/>
                  <a:gd name="connsiteX3" fmla="*/ 4588747 w 7848600"/>
                  <a:gd name="connsiteY3" fmla="*/ 315445 h 1426977"/>
                  <a:gd name="connsiteX4" fmla="*/ 6098826 w 7848600"/>
                  <a:gd name="connsiteY4" fmla="*/ 823444 h 1426977"/>
                  <a:gd name="connsiteX5" fmla="*/ 6755083 w 7848600"/>
                  <a:gd name="connsiteY5" fmla="*/ 560976 h 1426977"/>
                  <a:gd name="connsiteX6" fmla="*/ 7848600 w 7848600"/>
                  <a:gd name="connsiteY6" fmla="*/ 1424577 h 1426977"/>
                  <a:gd name="connsiteX0" fmla="*/ 0 w 7848600"/>
                  <a:gd name="connsiteY0" fmla="*/ 586377 h 1426455"/>
                  <a:gd name="connsiteX1" fmla="*/ 1501799 w 7848600"/>
                  <a:gd name="connsiteY1" fmla="*/ 967377 h 1426455"/>
                  <a:gd name="connsiteX2" fmla="*/ 3096733 w 7848600"/>
                  <a:gd name="connsiteY2" fmla="*/ 19110 h 1426455"/>
                  <a:gd name="connsiteX3" fmla="*/ 4588747 w 7848600"/>
                  <a:gd name="connsiteY3" fmla="*/ 315445 h 1426455"/>
                  <a:gd name="connsiteX4" fmla="*/ 6098826 w 7848600"/>
                  <a:gd name="connsiteY4" fmla="*/ 823444 h 1426455"/>
                  <a:gd name="connsiteX5" fmla="*/ 7654240 w 7848600"/>
                  <a:gd name="connsiteY5" fmla="*/ 323910 h 1426455"/>
                  <a:gd name="connsiteX6" fmla="*/ 7848600 w 7848600"/>
                  <a:gd name="connsiteY6" fmla="*/ 1424577 h 1426455"/>
                  <a:gd name="connsiteX0" fmla="*/ 0 w 9524805"/>
                  <a:gd name="connsiteY0" fmla="*/ 956734 h 1386915"/>
                  <a:gd name="connsiteX1" fmla="*/ 1501799 w 9524805"/>
                  <a:gd name="connsiteY1" fmla="*/ 1337734 h 1386915"/>
                  <a:gd name="connsiteX2" fmla="*/ 3096733 w 9524805"/>
                  <a:gd name="connsiteY2" fmla="*/ 389467 h 1386915"/>
                  <a:gd name="connsiteX3" fmla="*/ 4588747 w 9524805"/>
                  <a:gd name="connsiteY3" fmla="*/ 685802 h 1386915"/>
                  <a:gd name="connsiteX4" fmla="*/ 6098826 w 9524805"/>
                  <a:gd name="connsiteY4" fmla="*/ 1193801 h 1386915"/>
                  <a:gd name="connsiteX5" fmla="*/ 7654240 w 9524805"/>
                  <a:gd name="connsiteY5" fmla="*/ 694267 h 1386915"/>
                  <a:gd name="connsiteX6" fmla="*/ 9524805 w 9524805"/>
                  <a:gd name="connsiteY6" fmla="*/ 0 h 1386915"/>
                  <a:gd name="connsiteX0" fmla="*/ 0 w 9524805"/>
                  <a:gd name="connsiteY0" fmla="*/ 956734 h 1422404"/>
                  <a:gd name="connsiteX1" fmla="*/ 1501799 w 9524805"/>
                  <a:gd name="connsiteY1" fmla="*/ 1337734 h 1422404"/>
                  <a:gd name="connsiteX2" fmla="*/ 3096733 w 9524805"/>
                  <a:gd name="connsiteY2" fmla="*/ 389467 h 1422404"/>
                  <a:gd name="connsiteX3" fmla="*/ 4588747 w 9524805"/>
                  <a:gd name="connsiteY3" fmla="*/ 685802 h 1422404"/>
                  <a:gd name="connsiteX4" fmla="*/ 6076624 w 9524805"/>
                  <a:gd name="connsiteY4" fmla="*/ 1422401 h 1422404"/>
                  <a:gd name="connsiteX5" fmla="*/ 7654240 w 9524805"/>
                  <a:gd name="connsiteY5" fmla="*/ 694267 h 1422404"/>
                  <a:gd name="connsiteX6" fmla="*/ 9524805 w 9524805"/>
                  <a:gd name="connsiteY6" fmla="*/ 0 h 1422404"/>
                  <a:gd name="connsiteX0" fmla="*/ 0 w 9524805"/>
                  <a:gd name="connsiteY0" fmla="*/ 956734 h 1422403"/>
                  <a:gd name="connsiteX1" fmla="*/ 1501799 w 9524805"/>
                  <a:gd name="connsiteY1" fmla="*/ 1337734 h 1422403"/>
                  <a:gd name="connsiteX2" fmla="*/ 3096733 w 9524805"/>
                  <a:gd name="connsiteY2" fmla="*/ 389467 h 1422403"/>
                  <a:gd name="connsiteX3" fmla="*/ 4588747 w 9524805"/>
                  <a:gd name="connsiteY3" fmla="*/ 685802 h 1422403"/>
                  <a:gd name="connsiteX4" fmla="*/ 6076624 w 9524805"/>
                  <a:gd name="connsiteY4" fmla="*/ 1422401 h 1422403"/>
                  <a:gd name="connsiteX5" fmla="*/ 7654240 w 9524805"/>
                  <a:gd name="connsiteY5" fmla="*/ 694267 h 1422403"/>
                  <a:gd name="connsiteX6" fmla="*/ 9524805 w 9524805"/>
                  <a:gd name="connsiteY6" fmla="*/ 0 h 1422403"/>
                  <a:gd name="connsiteX0" fmla="*/ 0 w 9524805"/>
                  <a:gd name="connsiteY0" fmla="*/ 956734 h 1425164"/>
                  <a:gd name="connsiteX1" fmla="*/ 1501799 w 9524805"/>
                  <a:gd name="connsiteY1" fmla="*/ 1337734 h 1425164"/>
                  <a:gd name="connsiteX2" fmla="*/ 3096733 w 9524805"/>
                  <a:gd name="connsiteY2" fmla="*/ 389467 h 1425164"/>
                  <a:gd name="connsiteX3" fmla="*/ 4566547 w 9524805"/>
                  <a:gd name="connsiteY3" fmla="*/ 922869 h 1425164"/>
                  <a:gd name="connsiteX4" fmla="*/ 6076624 w 9524805"/>
                  <a:gd name="connsiteY4" fmla="*/ 1422401 h 1425164"/>
                  <a:gd name="connsiteX5" fmla="*/ 7654240 w 9524805"/>
                  <a:gd name="connsiteY5" fmla="*/ 694267 h 1425164"/>
                  <a:gd name="connsiteX6" fmla="*/ 9524805 w 9524805"/>
                  <a:gd name="connsiteY6" fmla="*/ 0 h 1425164"/>
                  <a:gd name="connsiteX0" fmla="*/ 0 w 9524805"/>
                  <a:gd name="connsiteY0" fmla="*/ 956734 h 1424315"/>
                  <a:gd name="connsiteX1" fmla="*/ 1501799 w 9524805"/>
                  <a:gd name="connsiteY1" fmla="*/ 1337734 h 1424315"/>
                  <a:gd name="connsiteX2" fmla="*/ 3096733 w 9524805"/>
                  <a:gd name="connsiteY2" fmla="*/ 389467 h 1424315"/>
                  <a:gd name="connsiteX3" fmla="*/ 4566547 w 9524805"/>
                  <a:gd name="connsiteY3" fmla="*/ 922869 h 1424315"/>
                  <a:gd name="connsiteX4" fmla="*/ 6076624 w 9524805"/>
                  <a:gd name="connsiteY4" fmla="*/ 1422401 h 1424315"/>
                  <a:gd name="connsiteX5" fmla="*/ 7654240 w 9524805"/>
                  <a:gd name="connsiteY5" fmla="*/ 694267 h 1424315"/>
                  <a:gd name="connsiteX6" fmla="*/ 9524805 w 9524805"/>
                  <a:gd name="connsiteY6" fmla="*/ 0 h 1424315"/>
                  <a:gd name="connsiteX0" fmla="*/ 0 w 9524805"/>
                  <a:gd name="connsiteY0" fmla="*/ 677334 h 1424315"/>
                  <a:gd name="connsiteX1" fmla="*/ 1501799 w 9524805"/>
                  <a:gd name="connsiteY1" fmla="*/ 1337734 h 1424315"/>
                  <a:gd name="connsiteX2" fmla="*/ 3096733 w 9524805"/>
                  <a:gd name="connsiteY2" fmla="*/ 389467 h 1424315"/>
                  <a:gd name="connsiteX3" fmla="*/ 4566547 w 9524805"/>
                  <a:gd name="connsiteY3" fmla="*/ 922869 h 1424315"/>
                  <a:gd name="connsiteX4" fmla="*/ 6076624 w 9524805"/>
                  <a:gd name="connsiteY4" fmla="*/ 1422401 h 1424315"/>
                  <a:gd name="connsiteX5" fmla="*/ 7654240 w 9524805"/>
                  <a:gd name="connsiteY5" fmla="*/ 694267 h 1424315"/>
                  <a:gd name="connsiteX6" fmla="*/ 9524805 w 9524805"/>
                  <a:gd name="connsiteY6" fmla="*/ 0 h 1424315"/>
                  <a:gd name="connsiteX0" fmla="*/ 0 w 9524805"/>
                  <a:gd name="connsiteY0" fmla="*/ 677334 h 1424315"/>
                  <a:gd name="connsiteX1" fmla="*/ 1546201 w 9524805"/>
                  <a:gd name="connsiteY1" fmla="*/ 1354667 h 1424315"/>
                  <a:gd name="connsiteX2" fmla="*/ 3096733 w 9524805"/>
                  <a:gd name="connsiteY2" fmla="*/ 389467 h 1424315"/>
                  <a:gd name="connsiteX3" fmla="*/ 4566547 w 9524805"/>
                  <a:gd name="connsiteY3" fmla="*/ 922869 h 1424315"/>
                  <a:gd name="connsiteX4" fmla="*/ 6076624 w 9524805"/>
                  <a:gd name="connsiteY4" fmla="*/ 1422401 h 1424315"/>
                  <a:gd name="connsiteX5" fmla="*/ 7654240 w 9524805"/>
                  <a:gd name="connsiteY5" fmla="*/ 694267 h 1424315"/>
                  <a:gd name="connsiteX6" fmla="*/ 9524805 w 9524805"/>
                  <a:gd name="connsiteY6" fmla="*/ 0 h 1424315"/>
                  <a:gd name="connsiteX0" fmla="*/ 0 w 9524805"/>
                  <a:gd name="connsiteY0" fmla="*/ 677334 h 1424315"/>
                  <a:gd name="connsiteX1" fmla="*/ 1546201 w 9524805"/>
                  <a:gd name="connsiteY1" fmla="*/ 1354667 h 1424315"/>
                  <a:gd name="connsiteX2" fmla="*/ 3096733 w 9524805"/>
                  <a:gd name="connsiteY2" fmla="*/ 389467 h 1424315"/>
                  <a:gd name="connsiteX3" fmla="*/ 4566547 w 9524805"/>
                  <a:gd name="connsiteY3" fmla="*/ 922869 h 1424315"/>
                  <a:gd name="connsiteX4" fmla="*/ 6076624 w 9524805"/>
                  <a:gd name="connsiteY4" fmla="*/ 1422401 h 1424315"/>
                  <a:gd name="connsiteX5" fmla="*/ 7654240 w 9524805"/>
                  <a:gd name="connsiteY5" fmla="*/ 694267 h 1424315"/>
                  <a:gd name="connsiteX6" fmla="*/ 9524805 w 9524805"/>
                  <a:gd name="connsiteY6" fmla="*/ 0 h 1424315"/>
                  <a:gd name="connsiteX0" fmla="*/ 0 w 9524805"/>
                  <a:gd name="connsiteY0" fmla="*/ 677334 h 1424315"/>
                  <a:gd name="connsiteX1" fmla="*/ 1546201 w 9524805"/>
                  <a:gd name="connsiteY1" fmla="*/ 1354667 h 1424315"/>
                  <a:gd name="connsiteX2" fmla="*/ 3096733 w 9524805"/>
                  <a:gd name="connsiteY2" fmla="*/ 389467 h 1424315"/>
                  <a:gd name="connsiteX3" fmla="*/ 4566547 w 9524805"/>
                  <a:gd name="connsiteY3" fmla="*/ 922869 h 1424315"/>
                  <a:gd name="connsiteX4" fmla="*/ 6076624 w 9524805"/>
                  <a:gd name="connsiteY4" fmla="*/ 1422401 h 1424315"/>
                  <a:gd name="connsiteX5" fmla="*/ 7654240 w 9524805"/>
                  <a:gd name="connsiteY5" fmla="*/ 694267 h 1424315"/>
                  <a:gd name="connsiteX6" fmla="*/ 9524805 w 9524805"/>
                  <a:gd name="connsiteY6" fmla="*/ 0 h 1424315"/>
                  <a:gd name="connsiteX0" fmla="*/ 0 w 9524805"/>
                  <a:gd name="connsiteY0" fmla="*/ 677334 h 1422401"/>
                  <a:gd name="connsiteX1" fmla="*/ 1546201 w 9524805"/>
                  <a:gd name="connsiteY1" fmla="*/ 1354667 h 1422401"/>
                  <a:gd name="connsiteX2" fmla="*/ 3096733 w 9524805"/>
                  <a:gd name="connsiteY2" fmla="*/ 389467 h 1422401"/>
                  <a:gd name="connsiteX3" fmla="*/ 4588748 w 9524805"/>
                  <a:gd name="connsiteY3" fmla="*/ 694269 h 1422401"/>
                  <a:gd name="connsiteX4" fmla="*/ 6076624 w 9524805"/>
                  <a:gd name="connsiteY4" fmla="*/ 1422401 h 1422401"/>
                  <a:gd name="connsiteX5" fmla="*/ 7654240 w 9524805"/>
                  <a:gd name="connsiteY5" fmla="*/ 694267 h 1422401"/>
                  <a:gd name="connsiteX6" fmla="*/ 9524805 w 9524805"/>
                  <a:gd name="connsiteY6" fmla="*/ 0 h 1422401"/>
                  <a:gd name="connsiteX0" fmla="*/ 0 w 9524805"/>
                  <a:gd name="connsiteY0" fmla="*/ 677334 h 1422401"/>
                  <a:gd name="connsiteX1" fmla="*/ 1546201 w 9524805"/>
                  <a:gd name="connsiteY1" fmla="*/ 1354667 h 1422401"/>
                  <a:gd name="connsiteX2" fmla="*/ 3096733 w 9524805"/>
                  <a:gd name="connsiteY2" fmla="*/ 389467 h 1422401"/>
                  <a:gd name="connsiteX3" fmla="*/ 4588748 w 9524805"/>
                  <a:gd name="connsiteY3" fmla="*/ 694269 h 1422401"/>
                  <a:gd name="connsiteX4" fmla="*/ 6076624 w 9524805"/>
                  <a:gd name="connsiteY4" fmla="*/ 1422401 h 1422401"/>
                  <a:gd name="connsiteX5" fmla="*/ 7654240 w 9524805"/>
                  <a:gd name="connsiteY5" fmla="*/ 694267 h 1422401"/>
                  <a:gd name="connsiteX6" fmla="*/ 9524805 w 9524805"/>
                  <a:gd name="connsiteY6" fmla="*/ 0 h 1422401"/>
                  <a:gd name="connsiteX0" fmla="*/ 0 w 9524805"/>
                  <a:gd name="connsiteY0" fmla="*/ 677334 h 1422401"/>
                  <a:gd name="connsiteX1" fmla="*/ 1546201 w 9524805"/>
                  <a:gd name="connsiteY1" fmla="*/ 1354667 h 1422401"/>
                  <a:gd name="connsiteX2" fmla="*/ 3096733 w 9524805"/>
                  <a:gd name="connsiteY2" fmla="*/ 389467 h 1422401"/>
                  <a:gd name="connsiteX3" fmla="*/ 4588748 w 9524805"/>
                  <a:gd name="connsiteY3" fmla="*/ 694269 h 1422401"/>
                  <a:gd name="connsiteX4" fmla="*/ 6087724 w 9524805"/>
                  <a:gd name="connsiteY4" fmla="*/ 1422401 h 1422401"/>
                  <a:gd name="connsiteX5" fmla="*/ 7654240 w 9524805"/>
                  <a:gd name="connsiteY5" fmla="*/ 694267 h 1422401"/>
                  <a:gd name="connsiteX6" fmla="*/ 9524805 w 9524805"/>
                  <a:gd name="connsiteY6" fmla="*/ 0 h 1422401"/>
                  <a:gd name="connsiteX0" fmla="*/ 0 w 9524805"/>
                  <a:gd name="connsiteY0" fmla="*/ 677334 h 1422401"/>
                  <a:gd name="connsiteX1" fmla="*/ 1546201 w 9524805"/>
                  <a:gd name="connsiteY1" fmla="*/ 1354667 h 1422401"/>
                  <a:gd name="connsiteX2" fmla="*/ 3096733 w 9524805"/>
                  <a:gd name="connsiteY2" fmla="*/ 389467 h 1422401"/>
                  <a:gd name="connsiteX3" fmla="*/ 4588748 w 9524805"/>
                  <a:gd name="connsiteY3" fmla="*/ 694269 h 1422401"/>
                  <a:gd name="connsiteX4" fmla="*/ 6087724 w 9524805"/>
                  <a:gd name="connsiteY4" fmla="*/ 1422401 h 1422401"/>
                  <a:gd name="connsiteX5" fmla="*/ 7654240 w 9524805"/>
                  <a:gd name="connsiteY5" fmla="*/ 694267 h 1422401"/>
                  <a:gd name="connsiteX6" fmla="*/ 9524805 w 9524805"/>
                  <a:gd name="connsiteY6" fmla="*/ 0 h 1422401"/>
                  <a:gd name="connsiteX0" fmla="*/ 0 w 9524805"/>
                  <a:gd name="connsiteY0" fmla="*/ 677334 h 1422401"/>
                  <a:gd name="connsiteX1" fmla="*/ 1546201 w 9524805"/>
                  <a:gd name="connsiteY1" fmla="*/ 1354667 h 1422401"/>
                  <a:gd name="connsiteX2" fmla="*/ 3096733 w 9524805"/>
                  <a:gd name="connsiteY2" fmla="*/ 389467 h 1422401"/>
                  <a:gd name="connsiteX3" fmla="*/ 4588748 w 9524805"/>
                  <a:gd name="connsiteY3" fmla="*/ 694269 h 1422401"/>
                  <a:gd name="connsiteX4" fmla="*/ 6087724 w 9524805"/>
                  <a:gd name="connsiteY4" fmla="*/ 1422401 h 1422401"/>
                  <a:gd name="connsiteX5" fmla="*/ 7654240 w 9524805"/>
                  <a:gd name="connsiteY5" fmla="*/ 694267 h 1422401"/>
                  <a:gd name="connsiteX6" fmla="*/ 9524805 w 9524805"/>
                  <a:gd name="connsiteY6" fmla="*/ 0 h 1422401"/>
                  <a:gd name="connsiteX0" fmla="*/ 0 w 9524805"/>
                  <a:gd name="connsiteY0" fmla="*/ 677334 h 1430867"/>
                  <a:gd name="connsiteX1" fmla="*/ 1546201 w 9524805"/>
                  <a:gd name="connsiteY1" fmla="*/ 1354667 h 1430867"/>
                  <a:gd name="connsiteX2" fmla="*/ 3096733 w 9524805"/>
                  <a:gd name="connsiteY2" fmla="*/ 389467 h 1430867"/>
                  <a:gd name="connsiteX3" fmla="*/ 4588748 w 9524805"/>
                  <a:gd name="connsiteY3" fmla="*/ 694269 h 1430867"/>
                  <a:gd name="connsiteX4" fmla="*/ 6132126 w 9524805"/>
                  <a:gd name="connsiteY4" fmla="*/ 1430867 h 1430867"/>
                  <a:gd name="connsiteX5" fmla="*/ 7654240 w 9524805"/>
                  <a:gd name="connsiteY5" fmla="*/ 694267 h 1430867"/>
                  <a:gd name="connsiteX6" fmla="*/ 9524805 w 9524805"/>
                  <a:gd name="connsiteY6" fmla="*/ 0 h 1430867"/>
                  <a:gd name="connsiteX0" fmla="*/ 0 w 9524805"/>
                  <a:gd name="connsiteY0" fmla="*/ 678201 h 1431734"/>
                  <a:gd name="connsiteX1" fmla="*/ 1546201 w 9524805"/>
                  <a:gd name="connsiteY1" fmla="*/ 1355534 h 1431734"/>
                  <a:gd name="connsiteX2" fmla="*/ 3096733 w 9524805"/>
                  <a:gd name="connsiteY2" fmla="*/ 390334 h 1431734"/>
                  <a:gd name="connsiteX3" fmla="*/ 4588748 w 9524805"/>
                  <a:gd name="connsiteY3" fmla="*/ 695136 h 1431734"/>
                  <a:gd name="connsiteX4" fmla="*/ 6132126 w 9524805"/>
                  <a:gd name="connsiteY4" fmla="*/ 1431734 h 1431734"/>
                  <a:gd name="connsiteX5" fmla="*/ 7654240 w 9524805"/>
                  <a:gd name="connsiteY5" fmla="*/ 695134 h 1431734"/>
                  <a:gd name="connsiteX6" fmla="*/ 9524805 w 9524805"/>
                  <a:gd name="connsiteY6" fmla="*/ 867 h 1431734"/>
                  <a:gd name="connsiteX0" fmla="*/ 0 w 9524805"/>
                  <a:gd name="connsiteY0" fmla="*/ 677937 h 1431470"/>
                  <a:gd name="connsiteX1" fmla="*/ 1546201 w 9524805"/>
                  <a:gd name="connsiteY1" fmla="*/ 1355270 h 1431470"/>
                  <a:gd name="connsiteX2" fmla="*/ 3096733 w 9524805"/>
                  <a:gd name="connsiteY2" fmla="*/ 390070 h 1431470"/>
                  <a:gd name="connsiteX3" fmla="*/ 4588748 w 9524805"/>
                  <a:gd name="connsiteY3" fmla="*/ 694872 h 1431470"/>
                  <a:gd name="connsiteX4" fmla="*/ 6132126 w 9524805"/>
                  <a:gd name="connsiteY4" fmla="*/ 1431470 h 1431470"/>
                  <a:gd name="connsiteX5" fmla="*/ 7654240 w 9524805"/>
                  <a:gd name="connsiteY5" fmla="*/ 694870 h 1431470"/>
                  <a:gd name="connsiteX6" fmla="*/ 9524805 w 9524805"/>
                  <a:gd name="connsiteY6" fmla="*/ 603 h 1431470"/>
                  <a:gd name="connsiteX0" fmla="*/ 0 w 9524805"/>
                  <a:gd name="connsiteY0" fmla="*/ 677937 h 1431470"/>
                  <a:gd name="connsiteX1" fmla="*/ 1546201 w 9524805"/>
                  <a:gd name="connsiteY1" fmla="*/ 1355270 h 1431470"/>
                  <a:gd name="connsiteX2" fmla="*/ 3096733 w 9524805"/>
                  <a:gd name="connsiteY2" fmla="*/ 390070 h 1431470"/>
                  <a:gd name="connsiteX3" fmla="*/ 4588748 w 9524805"/>
                  <a:gd name="connsiteY3" fmla="*/ 694872 h 1431470"/>
                  <a:gd name="connsiteX4" fmla="*/ 6132126 w 9524805"/>
                  <a:gd name="connsiteY4" fmla="*/ 1431470 h 1431470"/>
                  <a:gd name="connsiteX5" fmla="*/ 7654240 w 9524805"/>
                  <a:gd name="connsiteY5" fmla="*/ 694870 h 1431470"/>
                  <a:gd name="connsiteX6" fmla="*/ 9524805 w 9524805"/>
                  <a:gd name="connsiteY6" fmla="*/ 603 h 1431470"/>
                  <a:gd name="connsiteX0" fmla="*/ 0 w 9524805"/>
                  <a:gd name="connsiteY0" fmla="*/ 677937 h 1431470"/>
                  <a:gd name="connsiteX1" fmla="*/ 1546201 w 9524805"/>
                  <a:gd name="connsiteY1" fmla="*/ 1355270 h 1431470"/>
                  <a:gd name="connsiteX2" fmla="*/ 3096733 w 9524805"/>
                  <a:gd name="connsiteY2" fmla="*/ 390070 h 1431470"/>
                  <a:gd name="connsiteX3" fmla="*/ 4588748 w 9524805"/>
                  <a:gd name="connsiteY3" fmla="*/ 694872 h 1431470"/>
                  <a:gd name="connsiteX4" fmla="*/ 6132126 w 9524805"/>
                  <a:gd name="connsiteY4" fmla="*/ 1431470 h 1431470"/>
                  <a:gd name="connsiteX5" fmla="*/ 7654240 w 9524805"/>
                  <a:gd name="connsiteY5" fmla="*/ 694870 h 1431470"/>
                  <a:gd name="connsiteX6" fmla="*/ 9524805 w 9524805"/>
                  <a:gd name="connsiteY6" fmla="*/ 603 h 1431470"/>
                  <a:gd name="connsiteX0" fmla="*/ 0 w 9524805"/>
                  <a:gd name="connsiteY0" fmla="*/ 677937 h 1431543"/>
                  <a:gd name="connsiteX1" fmla="*/ 1546201 w 9524805"/>
                  <a:gd name="connsiteY1" fmla="*/ 1355270 h 1431543"/>
                  <a:gd name="connsiteX2" fmla="*/ 3096733 w 9524805"/>
                  <a:gd name="connsiteY2" fmla="*/ 390070 h 1431543"/>
                  <a:gd name="connsiteX3" fmla="*/ 4588748 w 9524805"/>
                  <a:gd name="connsiteY3" fmla="*/ 694872 h 1431543"/>
                  <a:gd name="connsiteX4" fmla="*/ 6132126 w 9524805"/>
                  <a:gd name="connsiteY4" fmla="*/ 1431470 h 1431543"/>
                  <a:gd name="connsiteX5" fmla="*/ 7654240 w 9524805"/>
                  <a:gd name="connsiteY5" fmla="*/ 694870 h 1431543"/>
                  <a:gd name="connsiteX6" fmla="*/ 9524805 w 9524805"/>
                  <a:gd name="connsiteY6" fmla="*/ 603 h 1431543"/>
                  <a:gd name="connsiteX0" fmla="*/ 0 w 9524805"/>
                  <a:gd name="connsiteY0" fmla="*/ 677937 h 1431543"/>
                  <a:gd name="connsiteX1" fmla="*/ 1546201 w 9524805"/>
                  <a:gd name="connsiteY1" fmla="*/ 1355270 h 1431543"/>
                  <a:gd name="connsiteX2" fmla="*/ 3096733 w 9524805"/>
                  <a:gd name="connsiteY2" fmla="*/ 390070 h 1431543"/>
                  <a:gd name="connsiteX3" fmla="*/ 4588748 w 9524805"/>
                  <a:gd name="connsiteY3" fmla="*/ 694872 h 1431543"/>
                  <a:gd name="connsiteX4" fmla="*/ 6132126 w 9524805"/>
                  <a:gd name="connsiteY4" fmla="*/ 1431470 h 1431543"/>
                  <a:gd name="connsiteX5" fmla="*/ 7654240 w 9524805"/>
                  <a:gd name="connsiteY5" fmla="*/ 694870 h 1431543"/>
                  <a:gd name="connsiteX6" fmla="*/ 9524805 w 9524805"/>
                  <a:gd name="connsiteY6" fmla="*/ 603 h 1431543"/>
                  <a:gd name="connsiteX0" fmla="*/ 0 w 9571866"/>
                  <a:gd name="connsiteY0" fmla="*/ 715896 h 1469533"/>
                  <a:gd name="connsiteX1" fmla="*/ 1546201 w 9571866"/>
                  <a:gd name="connsiteY1" fmla="*/ 1393229 h 1469533"/>
                  <a:gd name="connsiteX2" fmla="*/ 3096733 w 9571866"/>
                  <a:gd name="connsiteY2" fmla="*/ 428029 h 1469533"/>
                  <a:gd name="connsiteX3" fmla="*/ 4588748 w 9571866"/>
                  <a:gd name="connsiteY3" fmla="*/ 732831 h 1469533"/>
                  <a:gd name="connsiteX4" fmla="*/ 6132126 w 9571866"/>
                  <a:gd name="connsiteY4" fmla="*/ 1469429 h 1469533"/>
                  <a:gd name="connsiteX5" fmla="*/ 7654240 w 9571866"/>
                  <a:gd name="connsiteY5" fmla="*/ 732829 h 1469533"/>
                  <a:gd name="connsiteX6" fmla="*/ 9397441 w 9571866"/>
                  <a:gd name="connsiteY6" fmla="*/ 55494 h 1469533"/>
                  <a:gd name="connsiteX7" fmla="*/ 9524805 w 9571866"/>
                  <a:gd name="connsiteY7" fmla="*/ 38562 h 1469533"/>
                  <a:gd name="connsiteX0" fmla="*/ 0 w 9592311"/>
                  <a:gd name="connsiteY0" fmla="*/ 665766 h 1681768"/>
                  <a:gd name="connsiteX1" fmla="*/ 1546201 w 9592311"/>
                  <a:gd name="connsiteY1" fmla="*/ 1343099 h 1681768"/>
                  <a:gd name="connsiteX2" fmla="*/ 3096733 w 9592311"/>
                  <a:gd name="connsiteY2" fmla="*/ 377899 h 1681768"/>
                  <a:gd name="connsiteX3" fmla="*/ 4588748 w 9592311"/>
                  <a:gd name="connsiteY3" fmla="*/ 682701 h 1681768"/>
                  <a:gd name="connsiteX4" fmla="*/ 6132126 w 9592311"/>
                  <a:gd name="connsiteY4" fmla="*/ 1419299 h 1681768"/>
                  <a:gd name="connsiteX5" fmla="*/ 7654240 w 9592311"/>
                  <a:gd name="connsiteY5" fmla="*/ 682699 h 1681768"/>
                  <a:gd name="connsiteX6" fmla="*/ 9397441 w 9592311"/>
                  <a:gd name="connsiteY6" fmla="*/ 5364 h 1681768"/>
                  <a:gd name="connsiteX7" fmla="*/ 9569208 w 9592311"/>
                  <a:gd name="connsiteY7" fmla="*/ 1681765 h 1681768"/>
                  <a:gd name="connsiteX0" fmla="*/ 0 w 9569208"/>
                  <a:gd name="connsiteY0" fmla="*/ 660402 h 1676401"/>
                  <a:gd name="connsiteX1" fmla="*/ 1546201 w 9569208"/>
                  <a:gd name="connsiteY1" fmla="*/ 1337735 h 1676401"/>
                  <a:gd name="connsiteX2" fmla="*/ 3096733 w 9569208"/>
                  <a:gd name="connsiteY2" fmla="*/ 372535 h 1676401"/>
                  <a:gd name="connsiteX3" fmla="*/ 4588748 w 9569208"/>
                  <a:gd name="connsiteY3" fmla="*/ 677337 h 1676401"/>
                  <a:gd name="connsiteX4" fmla="*/ 6132126 w 9569208"/>
                  <a:gd name="connsiteY4" fmla="*/ 1413935 h 1676401"/>
                  <a:gd name="connsiteX5" fmla="*/ 7654240 w 9569208"/>
                  <a:gd name="connsiteY5" fmla="*/ 677335 h 1676401"/>
                  <a:gd name="connsiteX6" fmla="*/ 9397441 w 9569208"/>
                  <a:gd name="connsiteY6" fmla="*/ 0 h 1676401"/>
                  <a:gd name="connsiteX7" fmla="*/ 9569208 w 9569208"/>
                  <a:gd name="connsiteY7" fmla="*/ 1676401 h 1676401"/>
                  <a:gd name="connsiteX0" fmla="*/ 0 w 9569208"/>
                  <a:gd name="connsiteY0" fmla="*/ 660402 h 1676401"/>
                  <a:gd name="connsiteX1" fmla="*/ 1546201 w 9569208"/>
                  <a:gd name="connsiteY1" fmla="*/ 1337735 h 1676401"/>
                  <a:gd name="connsiteX2" fmla="*/ 3096733 w 9569208"/>
                  <a:gd name="connsiteY2" fmla="*/ 372535 h 1676401"/>
                  <a:gd name="connsiteX3" fmla="*/ 4588748 w 9569208"/>
                  <a:gd name="connsiteY3" fmla="*/ 677337 h 1676401"/>
                  <a:gd name="connsiteX4" fmla="*/ 6132126 w 9569208"/>
                  <a:gd name="connsiteY4" fmla="*/ 1413935 h 1676401"/>
                  <a:gd name="connsiteX5" fmla="*/ 7654240 w 9569208"/>
                  <a:gd name="connsiteY5" fmla="*/ 677335 h 1676401"/>
                  <a:gd name="connsiteX6" fmla="*/ 9530650 w 9569208"/>
                  <a:gd name="connsiteY6" fmla="*/ 0 h 1676401"/>
                  <a:gd name="connsiteX7" fmla="*/ 9569208 w 9569208"/>
                  <a:gd name="connsiteY7" fmla="*/ 1676401 h 1676401"/>
                  <a:gd name="connsiteX0" fmla="*/ 0 w 9569208"/>
                  <a:gd name="connsiteY0" fmla="*/ 660609 h 1676608"/>
                  <a:gd name="connsiteX1" fmla="*/ 1546201 w 9569208"/>
                  <a:gd name="connsiteY1" fmla="*/ 1337942 h 1676608"/>
                  <a:gd name="connsiteX2" fmla="*/ 3096733 w 9569208"/>
                  <a:gd name="connsiteY2" fmla="*/ 372742 h 1676608"/>
                  <a:gd name="connsiteX3" fmla="*/ 4588748 w 9569208"/>
                  <a:gd name="connsiteY3" fmla="*/ 677544 h 1676608"/>
                  <a:gd name="connsiteX4" fmla="*/ 6132126 w 9569208"/>
                  <a:gd name="connsiteY4" fmla="*/ 1414142 h 1676608"/>
                  <a:gd name="connsiteX5" fmla="*/ 7654240 w 9569208"/>
                  <a:gd name="connsiteY5" fmla="*/ 677542 h 1676608"/>
                  <a:gd name="connsiteX6" fmla="*/ 9530650 w 9569208"/>
                  <a:gd name="connsiteY6" fmla="*/ 207 h 1676608"/>
                  <a:gd name="connsiteX7" fmla="*/ 9569208 w 9569208"/>
                  <a:gd name="connsiteY7" fmla="*/ 1676608 h 1676608"/>
                  <a:gd name="connsiteX0" fmla="*/ 0 w 9558107"/>
                  <a:gd name="connsiteY0" fmla="*/ 660609 h 1702008"/>
                  <a:gd name="connsiteX1" fmla="*/ 1546201 w 9558107"/>
                  <a:gd name="connsiteY1" fmla="*/ 1337942 h 1702008"/>
                  <a:gd name="connsiteX2" fmla="*/ 3096733 w 9558107"/>
                  <a:gd name="connsiteY2" fmla="*/ 372742 h 1702008"/>
                  <a:gd name="connsiteX3" fmla="*/ 4588748 w 9558107"/>
                  <a:gd name="connsiteY3" fmla="*/ 677544 h 1702008"/>
                  <a:gd name="connsiteX4" fmla="*/ 6132126 w 9558107"/>
                  <a:gd name="connsiteY4" fmla="*/ 1414142 h 1702008"/>
                  <a:gd name="connsiteX5" fmla="*/ 7654240 w 9558107"/>
                  <a:gd name="connsiteY5" fmla="*/ 677542 h 1702008"/>
                  <a:gd name="connsiteX6" fmla="*/ 9530650 w 9558107"/>
                  <a:gd name="connsiteY6" fmla="*/ 207 h 1702008"/>
                  <a:gd name="connsiteX7" fmla="*/ 9558107 w 9558107"/>
                  <a:gd name="connsiteY7" fmla="*/ 1702008 h 1702008"/>
                  <a:gd name="connsiteX0" fmla="*/ 0 w 9857826"/>
                  <a:gd name="connsiteY0" fmla="*/ 660609 h 1414246"/>
                  <a:gd name="connsiteX1" fmla="*/ 1546201 w 9857826"/>
                  <a:gd name="connsiteY1" fmla="*/ 1337942 h 1414246"/>
                  <a:gd name="connsiteX2" fmla="*/ 3096733 w 9857826"/>
                  <a:gd name="connsiteY2" fmla="*/ 372742 h 1414246"/>
                  <a:gd name="connsiteX3" fmla="*/ 4588748 w 9857826"/>
                  <a:gd name="connsiteY3" fmla="*/ 677544 h 1414246"/>
                  <a:gd name="connsiteX4" fmla="*/ 6132126 w 9857826"/>
                  <a:gd name="connsiteY4" fmla="*/ 1414142 h 1414246"/>
                  <a:gd name="connsiteX5" fmla="*/ 7654240 w 9857826"/>
                  <a:gd name="connsiteY5" fmla="*/ 677542 h 1414246"/>
                  <a:gd name="connsiteX6" fmla="*/ 9530650 w 9857826"/>
                  <a:gd name="connsiteY6" fmla="*/ 207 h 1414246"/>
                  <a:gd name="connsiteX7" fmla="*/ 9857826 w 9857826"/>
                  <a:gd name="connsiteY7" fmla="*/ 1371808 h 1414246"/>
                  <a:gd name="connsiteX0" fmla="*/ 0 w 9624711"/>
                  <a:gd name="connsiteY0" fmla="*/ 660609 h 2531741"/>
                  <a:gd name="connsiteX1" fmla="*/ 1546201 w 9624711"/>
                  <a:gd name="connsiteY1" fmla="*/ 1337942 h 2531741"/>
                  <a:gd name="connsiteX2" fmla="*/ 3096733 w 9624711"/>
                  <a:gd name="connsiteY2" fmla="*/ 372742 h 2531741"/>
                  <a:gd name="connsiteX3" fmla="*/ 4588748 w 9624711"/>
                  <a:gd name="connsiteY3" fmla="*/ 677544 h 2531741"/>
                  <a:gd name="connsiteX4" fmla="*/ 6132126 w 9624711"/>
                  <a:gd name="connsiteY4" fmla="*/ 1414142 h 2531741"/>
                  <a:gd name="connsiteX5" fmla="*/ 7654240 w 9624711"/>
                  <a:gd name="connsiteY5" fmla="*/ 677542 h 2531741"/>
                  <a:gd name="connsiteX6" fmla="*/ 9530650 w 9624711"/>
                  <a:gd name="connsiteY6" fmla="*/ 207 h 2531741"/>
                  <a:gd name="connsiteX7" fmla="*/ 9624711 w 9624711"/>
                  <a:gd name="connsiteY7" fmla="*/ 2531741 h 2531741"/>
                  <a:gd name="connsiteX0" fmla="*/ 0 w 9624711"/>
                  <a:gd name="connsiteY0" fmla="*/ 683231 h 2554363"/>
                  <a:gd name="connsiteX1" fmla="*/ 1546201 w 9624711"/>
                  <a:gd name="connsiteY1" fmla="*/ 1360564 h 2554363"/>
                  <a:gd name="connsiteX2" fmla="*/ 3096733 w 9624711"/>
                  <a:gd name="connsiteY2" fmla="*/ 395364 h 2554363"/>
                  <a:gd name="connsiteX3" fmla="*/ 4588748 w 9624711"/>
                  <a:gd name="connsiteY3" fmla="*/ 700166 h 2554363"/>
                  <a:gd name="connsiteX4" fmla="*/ 6132126 w 9624711"/>
                  <a:gd name="connsiteY4" fmla="*/ 1436764 h 2554363"/>
                  <a:gd name="connsiteX5" fmla="*/ 7654240 w 9624711"/>
                  <a:gd name="connsiteY5" fmla="*/ 700164 h 2554363"/>
                  <a:gd name="connsiteX6" fmla="*/ 9530650 w 9624711"/>
                  <a:gd name="connsiteY6" fmla="*/ 22829 h 2554363"/>
                  <a:gd name="connsiteX7" fmla="*/ 9575053 w 9624711"/>
                  <a:gd name="connsiteY7" fmla="*/ 1572229 h 2554363"/>
                  <a:gd name="connsiteX8" fmla="*/ 9624711 w 9624711"/>
                  <a:gd name="connsiteY8" fmla="*/ 2554363 h 2554363"/>
                  <a:gd name="connsiteX0" fmla="*/ 0 w 9575053"/>
                  <a:gd name="connsiteY0" fmla="*/ 683231 h 1707697"/>
                  <a:gd name="connsiteX1" fmla="*/ 1546201 w 9575053"/>
                  <a:gd name="connsiteY1" fmla="*/ 1360564 h 1707697"/>
                  <a:gd name="connsiteX2" fmla="*/ 3096733 w 9575053"/>
                  <a:gd name="connsiteY2" fmla="*/ 395364 h 1707697"/>
                  <a:gd name="connsiteX3" fmla="*/ 4588748 w 9575053"/>
                  <a:gd name="connsiteY3" fmla="*/ 700166 h 1707697"/>
                  <a:gd name="connsiteX4" fmla="*/ 6132126 w 9575053"/>
                  <a:gd name="connsiteY4" fmla="*/ 1436764 h 1707697"/>
                  <a:gd name="connsiteX5" fmla="*/ 7654240 w 9575053"/>
                  <a:gd name="connsiteY5" fmla="*/ 700164 h 1707697"/>
                  <a:gd name="connsiteX6" fmla="*/ 9530650 w 9575053"/>
                  <a:gd name="connsiteY6" fmla="*/ 22829 h 1707697"/>
                  <a:gd name="connsiteX7" fmla="*/ 9575053 w 9575053"/>
                  <a:gd name="connsiteY7" fmla="*/ 1572229 h 1707697"/>
                  <a:gd name="connsiteX8" fmla="*/ 22602 w 9575053"/>
                  <a:gd name="connsiteY8" fmla="*/ 1707697 h 1707697"/>
                  <a:gd name="connsiteX0" fmla="*/ 0 w 9586154"/>
                  <a:gd name="connsiteY0" fmla="*/ 683231 h 1707697"/>
                  <a:gd name="connsiteX1" fmla="*/ 1546201 w 9586154"/>
                  <a:gd name="connsiteY1" fmla="*/ 1360564 h 1707697"/>
                  <a:gd name="connsiteX2" fmla="*/ 3096733 w 9586154"/>
                  <a:gd name="connsiteY2" fmla="*/ 395364 h 1707697"/>
                  <a:gd name="connsiteX3" fmla="*/ 4588748 w 9586154"/>
                  <a:gd name="connsiteY3" fmla="*/ 700166 h 1707697"/>
                  <a:gd name="connsiteX4" fmla="*/ 6132126 w 9586154"/>
                  <a:gd name="connsiteY4" fmla="*/ 1436764 h 1707697"/>
                  <a:gd name="connsiteX5" fmla="*/ 7654240 w 9586154"/>
                  <a:gd name="connsiteY5" fmla="*/ 700164 h 1707697"/>
                  <a:gd name="connsiteX6" fmla="*/ 9530650 w 9586154"/>
                  <a:gd name="connsiteY6" fmla="*/ 22829 h 1707697"/>
                  <a:gd name="connsiteX7" fmla="*/ 9586154 w 9586154"/>
                  <a:gd name="connsiteY7" fmla="*/ 1707696 h 1707697"/>
                  <a:gd name="connsiteX8" fmla="*/ 22602 w 9586154"/>
                  <a:gd name="connsiteY8" fmla="*/ 1707697 h 1707697"/>
                  <a:gd name="connsiteX0" fmla="*/ 0 w 9586154"/>
                  <a:gd name="connsiteY0" fmla="*/ 683231 h 1707697"/>
                  <a:gd name="connsiteX1" fmla="*/ 1546201 w 9586154"/>
                  <a:gd name="connsiteY1" fmla="*/ 1360564 h 1707697"/>
                  <a:gd name="connsiteX2" fmla="*/ 3096733 w 9586154"/>
                  <a:gd name="connsiteY2" fmla="*/ 395364 h 1707697"/>
                  <a:gd name="connsiteX3" fmla="*/ 4588748 w 9586154"/>
                  <a:gd name="connsiteY3" fmla="*/ 700166 h 1707697"/>
                  <a:gd name="connsiteX4" fmla="*/ 6132126 w 9586154"/>
                  <a:gd name="connsiteY4" fmla="*/ 1436764 h 1707697"/>
                  <a:gd name="connsiteX5" fmla="*/ 7654240 w 9586154"/>
                  <a:gd name="connsiteY5" fmla="*/ 700164 h 1707697"/>
                  <a:gd name="connsiteX6" fmla="*/ 9530650 w 9586154"/>
                  <a:gd name="connsiteY6" fmla="*/ 22829 h 1707697"/>
                  <a:gd name="connsiteX7" fmla="*/ 9586154 w 9586154"/>
                  <a:gd name="connsiteY7" fmla="*/ 1707696 h 1707697"/>
                  <a:gd name="connsiteX8" fmla="*/ 872102 w 9586154"/>
                  <a:gd name="connsiteY8" fmla="*/ 1707696 h 1707697"/>
                  <a:gd name="connsiteX9" fmla="*/ 22602 w 9586154"/>
                  <a:gd name="connsiteY9" fmla="*/ 1707697 h 1707697"/>
                  <a:gd name="connsiteX0" fmla="*/ 0 w 9586154"/>
                  <a:gd name="connsiteY0" fmla="*/ 683231 h 1707696"/>
                  <a:gd name="connsiteX1" fmla="*/ 1546201 w 9586154"/>
                  <a:gd name="connsiteY1" fmla="*/ 1360564 h 1707696"/>
                  <a:gd name="connsiteX2" fmla="*/ 3096733 w 9586154"/>
                  <a:gd name="connsiteY2" fmla="*/ 395364 h 1707696"/>
                  <a:gd name="connsiteX3" fmla="*/ 4588748 w 9586154"/>
                  <a:gd name="connsiteY3" fmla="*/ 700166 h 1707696"/>
                  <a:gd name="connsiteX4" fmla="*/ 6132126 w 9586154"/>
                  <a:gd name="connsiteY4" fmla="*/ 1436764 h 1707696"/>
                  <a:gd name="connsiteX5" fmla="*/ 7654240 w 9586154"/>
                  <a:gd name="connsiteY5" fmla="*/ 700164 h 1707696"/>
                  <a:gd name="connsiteX6" fmla="*/ 9530650 w 9586154"/>
                  <a:gd name="connsiteY6" fmla="*/ 22829 h 1707696"/>
                  <a:gd name="connsiteX7" fmla="*/ 9586154 w 9586154"/>
                  <a:gd name="connsiteY7" fmla="*/ 1707696 h 1707696"/>
                  <a:gd name="connsiteX8" fmla="*/ 872102 w 9586154"/>
                  <a:gd name="connsiteY8" fmla="*/ 1707696 h 1707696"/>
                  <a:gd name="connsiteX9" fmla="*/ 401 w 9586154"/>
                  <a:gd name="connsiteY9" fmla="*/ 674763 h 1707696"/>
                  <a:gd name="connsiteX0" fmla="*/ 0 w 9586154"/>
                  <a:gd name="connsiteY0" fmla="*/ 683231 h 1716163"/>
                  <a:gd name="connsiteX1" fmla="*/ 1546201 w 9586154"/>
                  <a:gd name="connsiteY1" fmla="*/ 1360564 h 1716163"/>
                  <a:gd name="connsiteX2" fmla="*/ 3096733 w 9586154"/>
                  <a:gd name="connsiteY2" fmla="*/ 395364 h 1716163"/>
                  <a:gd name="connsiteX3" fmla="*/ 4588748 w 9586154"/>
                  <a:gd name="connsiteY3" fmla="*/ 700166 h 1716163"/>
                  <a:gd name="connsiteX4" fmla="*/ 6132126 w 9586154"/>
                  <a:gd name="connsiteY4" fmla="*/ 1436764 h 1716163"/>
                  <a:gd name="connsiteX5" fmla="*/ 7654240 w 9586154"/>
                  <a:gd name="connsiteY5" fmla="*/ 700164 h 1716163"/>
                  <a:gd name="connsiteX6" fmla="*/ 9530650 w 9586154"/>
                  <a:gd name="connsiteY6" fmla="*/ 22829 h 1716163"/>
                  <a:gd name="connsiteX7" fmla="*/ 9586154 w 9586154"/>
                  <a:gd name="connsiteY7" fmla="*/ 1707696 h 1716163"/>
                  <a:gd name="connsiteX8" fmla="*/ 72852 w 9586154"/>
                  <a:gd name="connsiteY8" fmla="*/ 1716163 h 1716163"/>
                  <a:gd name="connsiteX9" fmla="*/ 401 w 9586154"/>
                  <a:gd name="connsiteY9" fmla="*/ 674763 h 1716163"/>
                  <a:gd name="connsiteX0" fmla="*/ 0 w 9586154"/>
                  <a:gd name="connsiteY0" fmla="*/ 674998 h 1707930"/>
                  <a:gd name="connsiteX1" fmla="*/ 1546201 w 9586154"/>
                  <a:gd name="connsiteY1" fmla="*/ 1352331 h 1707930"/>
                  <a:gd name="connsiteX2" fmla="*/ 3096733 w 9586154"/>
                  <a:gd name="connsiteY2" fmla="*/ 387131 h 1707930"/>
                  <a:gd name="connsiteX3" fmla="*/ 4588748 w 9586154"/>
                  <a:gd name="connsiteY3" fmla="*/ 691933 h 1707930"/>
                  <a:gd name="connsiteX4" fmla="*/ 6132126 w 9586154"/>
                  <a:gd name="connsiteY4" fmla="*/ 1428531 h 1707930"/>
                  <a:gd name="connsiteX5" fmla="*/ 7654240 w 9586154"/>
                  <a:gd name="connsiteY5" fmla="*/ 691931 h 1707930"/>
                  <a:gd name="connsiteX6" fmla="*/ 9575054 w 9586154"/>
                  <a:gd name="connsiteY6" fmla="*/ 23063 h 1707930"/>
                  <a:gd name="connsiteX7" fmla="*/ 9586154 w 9586154"/>
                  <a:gd name="connsiteY7" fmla="*/ 1699463 h 1707930"/>
                  <a:gd name="connsiteX8" fmla="*/ 72852 w 9586154"/>
                  <a:gd name="connsiteY8" fmla="*/ 1707930 h 1707930"/>
                  <a:gd name="connsiteX9" fmla="*/ 401 w 9586154"/>
                  <a:gd name="connsiteY9" fmla="*/ 666530 h 1707930"/>
                  <a:gd name="connsiteX0" fmla="*/ 4852 w 9591006"/>
                  <a:gd name="connsiteY0" fmla="*/ 674998 h 1724863"/>
                  <a:gd name="connsiteX1" fmla="*/ 1551053 w 9591006"/>
                  <a:gd name="connsiteY1" fmla="*/ 1352331 h 1724863"/>
                  <a:gd name="connsiteX2" fmla="*/ 3101585 w 9591006"/>
                  <a:gd name="connsiteY2" fmla="*/ 387131 h 1724863"/>
                  <a:gd name="connsiteX3" fmla="*/ 4593600 w 9591006"/>
                  <a:gd name="connsiteY3" fmla="*/ 691933 h 1724863"/>
                  <a:gd name="connsiteX4" fmla="*/ 6136978 w 9591006"/>
                  <a:gd name="connsiteY4" fmla="*/ 1428531 h 1724863"/>
                  <a:gd name="connsiteX5" fmla="*/ 7659092 w 9591006"/>
                  <a:gd name="connsiteY5" fmla="*/ 691931 h 1724863"/>
                  <a:gd name="connsiteX6" fmla="*/ 9579906 w 9591006"/>
                  <a:gd name="connsiteY6" fmla="*/ 23063 h 1724863"/>
                  <a:gd name="connsiteX7" fmla="*/ 9591006 w 9591006"/>
                  <a:gd name="connsiteY7" fmla="*/ 1699463 h 1724863"/>
                  <a:gd name="connsiteX8" fmla="*/ 0 w 9591006"/>
                  <a:gd name="connsiteY8" fmla="*/ 1724863 h 1724863"/>
                  <a:gd name="connsiteX9" fmla="*/ 5253 w 9591006"/>
                  <a:gd name="connsiteY9" fmla="*/ 666530 h 1724863"/>
                  <a:gd name="connsiteX0" fmla="*/ 0 w 9586154"/>
                  <a:gd name="connsiteY0" fmla="*/ 674998 h 1707929"/>
                  <a:gd name="connsiteX1" fmla="*/ 1546201 w 9586154"/>
                  <a:gd name="connsiteY1" fmla="*/ 1352331 h 1707929"/>
                  <a:gd name="connsiteX2" fmla="*/ 3096733 w 9586154"/>
                  <a:gd name="connsiteY2" fmla="*/ 387131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096733 w 9586154"/>
                  <a:gd name="connsiteY2" fmla="*/ 387131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185538 w 9586154"/>
                  <a:gd name="connsiteY2" fmla="*/ 370197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185538 w 9586154"/>
                  <a:gd name="connsiteY2" fmla="*/ 370197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229942 w 9586154"/>
                  <a:gd name="connsiteY2" fmla="*/ 353263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229942 w 9586154"/>
                  <a:gd name="connsiteY2" fmla="*/ 353263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229942 w 9586154"/>
                  <a:gd name="connsiteY2" fmla="*/ 353263 h 1707929"/>
                  <a:gd name="connsiteX3" fmla="*/ 4821862 w 9586154"/>
                  <a:gd name="connsiteY3" fmla="*/ 581866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229942 w 9586154"/>
                  <a:gd name="connsiteY2" fmla="*/ 353263 h 1707929"/>
                  <a:gd name="connsiteX3" fmla="*/ 4821862 w 9586154"/>
                  <a:gd name="connsiteY3" fmla="*/ 581866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229942 w 9586154"/>
                  <a:gd name="connsiteY2" fmla="*/ 353263 h 1707929"/>
                  <a:gd name="connsiteX3" fmla="*/ 4821862 w 9586154"/>
                  <a:gd name="connsiteY3" fmla="*/ 581866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5087 h 1708018"/>
                  <a:gd name="connsiteX1" fmla="*/ 1579503 w 9586154"/>
                  <a:gd name="connsiteY1" fmla="*/ 1369354 h 1708018"/>
                  <a:gd name="connsiteX2" fmla="*/ 3229942 w 9586154"/>
                  <a:gd name="connsiteY2" fmla="*/ 353352 h 1708018"/>
                  <a:gd name="connsiteX3" fmla="*/ 4821862 w 9586154"/>
                  <a:gd name="connsiteY3" fmla="*/ 581955 h 1708018"/>
                  <a:gd name="connsiteX4" fmla="*/ 6387442 w 9586154"/>
                  <a:gd name="connsiteY4" fmla="*/ 1445553 h 1708018"/>
                  <a:gd name="connsiteX5" fmla="*/ 7654240 w 9586154"/>
                  <a:gd name="connsiteY5" fmla="*/ 692020 h 1708018"/>
                  <a:gd name="connsiteX6" fmla="*/ 9575054 w 9586154"/>
                  <a:gd name="connsiteY6" fmla="*/ 23152 h 1708018"/>
                  <a:gd name="connsiteX7" fmla="*/ 9586154 w 9586154"/>
                  <a:gd name="connsiteY7" fmla="*/ 1699552 h 1708018"/>
                  <a:gd name="connsiteX8" fmla="*/ 6249 w 9586154"/>
                  <a:gd name="connsiteY8" fmla="*/ 1708018 h 1708018"/>
                  <a:gd name="connsiteX9" fmla="*/ 401 w 9586154"/>
                  <a:gd name="connsiteY9" fmla="*/ 666619 h 1708018"/>
                  <a:gd name="connsiteX0" fmla="*/ 0 w 9586154"/>
                  <a:gd name="connsiteY0" fmla="*/ 675087 h 1708018"/>
                  <a:gd name="connsiteX1" fmla="*/ 1579503 w 9586154"/>
                  <a:gd name="connsiteY1" fmla="*/ 1369354 h 1708018"/>
                  <a:gd name="connsiteX2" fmla="*/ 3229942 w 9586154"/>
                  <a:gd name="connsiteY2" fmla="*/ 353352 h 1708018"/>
                  <a:gd name="connsiteX3" fmla="*/ 4821862 w 9586154"/>
                  <a:gd name="connsiteY3" fmla="*/ 581955 h 1708018"/>
                  <a:gd name="connsiteX4" fmla="*/ 6398543 w 9586154"/>
                  <a:gd name="connsiteY4" fmla="*/ 1445553 h 1708018"/>
                  <a:gd name="connsiteX5" fmla="*/ 7654240 w 9586154"/>
                  <a:gd name="connsiteY5" fmla="*/ 692020 h 1708018"/>
                  <a:gd name="connsiteX6" fmla="*/ 9575054 w 9586154"/>
                  <a:gd name="connsiteY6" fmla="*/ 23152 h 1708018"/>
                  <a:gd name="connsiteX7" fmla="*/ 9586154 w 9586154"/>
                  <a:gd name="connsiteY7" fmla="*/ 1699552 h 1708018"/>
                  <a:gd name="connsiteX8" fmla="*/ 6249 w 9586154"/>
                  <a:gd name="connsiteY8" fmla="*/ 1708018 h 1708018"/>
                  <a:gd name="connsiteX9" fmla="*/ 401 w 9586154"/>
                  <a:gd name="connsiteY9" fmla="*/ 666619 h 1708018"/>
                  <a:gd name="connsiteX0" fmla="*/ 0 w 9586154"/>
                  <a:gd name="connsiteY0" fmla="*/ 653061 h 1685992"/>
                  <a:gd name="connsiteX1" fmla="*/ 1579503 w 9586154"/>
                  <a:gd name="connsiteY1" fmla="*/ 1347328 h 1685992"/>
                  <a:gd name="connsiteX2" fmla="*/ 3229942 w 9586154"/>
                  <a:gd name="connsiteY2" fmla="*/ 331326 h 1685992"/>
                  <a:gd name="connsiteX3" fmla="*/ 4821862 w 9586154"/>
                  <a:gd name="connsiteY3" fmla="*/ 559929 h 1685992"/>
                  <a:gd name="connsiteX4" fmla="*/ 6398543 w 9586154"/>
                  <a:gd name="connsiteY4" fmla="*/ 1423527 h 1685992"/>
                  <a:gd name="connsiteX5" fmla="*/ 7654240 w 9586154"/>
                  <a:gd name="connsiteY5" fmla="*/ 669994 h 1685992"/>
                  <a:gd name="connsiteX6" fmla="*/ 9575054 w 9586154"/>
                  <a:gd name="connsiteY6" fmla="*/ 1126 h 1685992"/>
                  <a:gd name="connsiteX7" fmla="*/ 9586154 w 9586154"/>
                  <a:gd name="connsiteY7" fmla="*/ 1677526 h 1685992"/>
                  <a:gd name="connsiteX8" fmla="*/ 6249 w 9586154"/>
                  <a:gd name="connsiteY8" fmla="*/ 1685992 h 1685992"/>
                  <a:gd name="connsiteX9" fmla="*/ 401 w 9586154"/>
                  <a:gd name="connsiteY9" fmla="*/ 644593 h 1685992"/>
                  <a:gd name="connsiteX0" fmla="*/ 0 w 9586154"/>
                  <a:gd name="connsiteY0" fmla="*/ 653123 h 1686054"/>
                  <a:gd name="connsiteX1" fmla="*/ 1579503 w 9586154"/>
                  <a:gd name="connsiteY1" fmla="*/ 1347390 h 1686054"/>
                  <a:gd name="connsiteX2" fmla="*/ 3229942 w 9586154"/>
                  <a:gd name="connsiteY2" fmla="*/ 331388 h 1686054"/>
                  <a:gd name="connsiteX3" fmla="*/ 4821862 w 9586154"/>
                  <a:gd name="connsiteY3" fmla="*/ 559991 h 1686054"/>
                  <a:gd name="connsiteX4" fmla="*/ 6398543 w 9586154"/>
                  <a:gd name="connsiteY4" fmla="*/ 1423589 h 1686054"/>
                  <a:gd name="connsiteX5" fmla="*/ 8020564 w 9586154"/>
                  <a:gd name="connsiteY5" fmla="*/ 644656 h 1686054"/>
                  <a:gd name="connsiteX6" fmla="*/ 9575054 w 9586154"/>
                  <a:gd name="connsiteY6" fmla="*/ 1188 h 1686054"/>
                  <a:gd name="connsiteX7" fmla="*/ 9586154 w 9586154"/>
                  <a:gd name="connsiteY7" fmla="*/ 1677588 h 1686054"/>
                  <a:gd name="connsiteX8" fmla="*/ 6249 w 9586154"/>
                  <a:gd name="connsiteY8" fmla="*/ 1686054 h 1686054"/>
                  <a:gd name="connsiteX9" fmla="*/ 401 w 9586154"/>
                  <a:gd name="connsiteY9" fmla="*/ 644655 h 1686054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229942 w 9586154"/>
                  <a:gd name="connsiteY2" fmla="*/ 331004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229942 w 9586154"/>
                  <a:gd name="connsiteY2" fmla="*/ 331004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174438 w 9586154"/>
                  <a:gd name="connsiteY2" fmla="*/ 212470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174438 w 9586154"/>
                  <a:gd name="connsiteY2" fmla="*/ 212470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174438 w 9586154"/>
                  <a:gd name="connsiteY2" fmla="*/ 212470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174438 w 9586154"/>
                  <a:gd name="connsiteY2" fmla="*/ 212470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5"/>
                  <a:gd name="connsiteY0" fmla="*/ 440307 h 1473238"/>
                  <a:gd name="connsiteX1" fmla="*/ 1579503 w 9586155"/>
                  <a:gd name="connsiteY1" fmla="*/ 1134574 h 1473238"/>
                  <a:gd name="connsiteX2" fmla="*/ 3174438 w 9586155"/>
                  <a:gd name="connsiteY2" fmla="*/ 38 h 1473238"/>
                  <a:gd name="connsiteX3" fmla="*/ 4821862 w 9586155"/>
                  <a:gd name="connsiteY3" fmla="*/ 347175 h 1473238"/>
                  <a:gd name="connsiteX4" fmla="*/ 6398543 w 9586155"/>
                  <a:gd name="connsiteY4" fmla="*/ 1210773 h 1473238"/>
                  <a:gd name="connsiteX5" fmla="*/ 8020564 w 9586155"/>
                  <a:gd name="connsiteY5" fmla="*/ 431840 h 1473238"/>
                  <a:gd name="connsiteX6" fmla="*/ 9586155 w 9586155"/>
                  <a:gd name="connsiteY6" fmla="*/ 101638 h 1473238"/>
                  <a:gd name="connsiteX7" fmla="*/ 9586154 w 9586155"/>
                  <a:gd name="connsiteY7" fmla="*/ 1464772 h 1473238"/>
                  <a:gd name="connsiteX8" fmla="*/ 6249 w 9586155"/>
                  <a:gd name="connsiteY8" fmla="*/ 1473238 h 1473238"/>
                  <a:gd name="connsiteX9" fmla="*/ 401 w 9586155"/>
                  <a:gd name="connsiteY9" fmla="*/ 431839 h 1473238"/>
                  <a:gd name="connsiteX0" fmla="*/ 0 w 9586155"/>
                  <a:gd name="connsiteY0" fmla="*/ 440307 h 1473238"/>
                  <a:gd name="connsiteX1" fmla="*/ 1579503 w 9586155"/>
                  <a:gd name="connsiteY1" fmla="*/ 1134574 h 1473238"/>
                  <a:gd name="connsiteX2" fmla="*/ 3174438 w 9586155"/>
                  <a:gd name="connsiteY2" fmla="*/ 38 h 1473238"/>
                  <a:gd name="connsiteX3" fmla="*/ 4821862 w 9586155"/>
                  <a:gd name="connsiteY3" fmla="*/ 347175 h 1473238"/>
                  <a:gd name="connsiteX4" fmla="*/ 6398543 w 9586155"/>
                  <a:gd name="connsiteY4" fmla="*/ 1210773 h 1473238"/>
                  <a:gd name="connsiteX5" fmla="*/ 7965059 w 9586155"/>
                  <a:gd name="connsiteY5" fmla="*/ 440307 h 1473238"/>
                  <a:gd name="connsiteX6" fmla="*/ 9586155 w 9586155"/>
                  <a:gd name="connsiteY6" fmla="*/ 101638 h 1473238"/>
                  <a:gd name="connsiteX7" fmla="*/ 9586154 w 9586155"/>
                  <a:gd name="connsiteY7" fmla="*/ 1464772 h 1473238"/>
                  <a:gd name="connsiteX8" fmla="*/ 6249 w 9586155"/>
                  <a:gd name="connsiteY8" fmla="*/ 1473238 h 1473238"/>
                  <a:gd name="connsiteX9" fmla="*/ 401 w 9586155"/>
                  <a:gd name="connsiteY9" fmla="*/ 431839 h 1473238"/>
                  <a:gd name="connsiteX0" fmla="*/ 0 w 9586155"/>
                  <a:gd name="connsiteY0" fmla="*/ 440307 h 1473238"/>
                  <a:gd name="connsiteX1" fmla="*/ 1579503 w 9586155"/>
                  <a:gd name="connsiteY1" fmla="*/ 1134574 h 1473238"/>
                  <a:gd name="connsiteX2" fmla="*/ 3174438 w 9586155"/>
                  <a:gd name="connsiteY2" fmla="*/ 38 h 1473238"/>
                  <a:gd name="connsiteX3" fmla="*/ 4821862 w 9586155"/>
                  <a:gd name="connsiteY3" fmla="*/ 347175 h 1473238"/>
                  <a:gd name="connsiteX4" fmla="*/ 6398543 w 9586155"/>
                  <a:gd name="connsiteY4" fmla="*/ 1210773 h 1473238"/>
                  <a:gd name="connsiteX5" fmla="*/ 7965059 w 9586155"/>
                  <a:gd name="connsiteY5" fmla="*/ 440307 h 1473238"/>
                  <a:gd name="connsiteX6" fmla="*/ 9586155 w 9586155"/>
                  <a:gd name="connsiteY6" fmla="*/ 101638 h 1473238"/>
                  <a:gd name="connsiteX7" fmla="*/ 9586154 w 9586155"/>
                  <a:gd name="connsiteY7" fmla="*/ 1464772 h 1473238"/>
                  <a:gd name="connsiteX8" fmla="*/ 6249 w 9586155"/>
                  <a:gd name="connsiteY8" fmla="*/ 1473238 h 1473238"/>
                  <a:gd name="connsiteX9" fmla="*/ 401 w 9586155"/>
                  <a:gd name="connsiteY9" fmla="*/ 431839 h 1473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586155" h="1473238">
                    <a:moveTo>
                      <a:pt x="0" y="440307"/>
                    </a:moveTo>
                    <a:cubicBezTo>
                      <a:pt x="519666" y="915146"/>
                      <a:pt x="1050430" y="1207952"/>
                      <a:pt x="1579503" y="1134574"/>
                    </a:cubicBezTo>
                    <a:cubicBezTo>
                      <a:pt x="2108576" y="1061196"/>
                      <a:pt x="2456435" y="4271"/>
                      <a:pt x="3174438" y="38"/>
                    </a:cubicBezTo>
                    <a:cubicBezTo>
                      <a:pt x="3892441" y="-4195"/>
                      <a:pt x="3784979" y="348586"/>
                      <a:pt x="4821862" y="347175"/>
                    </a:cubicBezTo>
                    <a:cubicBezTo>
                      <a:pt x="5858745" y="345764"/>
                      <a:pt x="5874677" y="1195251"/>
                      <a:pt x="6398543" y="1210773"/>
                    </a:cubicBezTo>
                    <a:cubicBezTo>
                      <a:pt x="6922409" y="1226295"/>
                      <a:pt x="7289480" y="447363"/>
                      <a:pt x="7965059" y="440307"/>
                    </a:cubicBezTo>
                    <a:cubicBezTo>
                      <a:pt x="8640638" y="433251"/>
                      <a:pt x="8821994" y="74827"/>
                      <a:pt x="9586155" y="101638"/>
                    </a:cubicBezTo>
                    <a:cubicBezTo>
                      <a:pt x="9586155" y="556016"/>
                      <a:pt x="9586154" y="1010394"/>
                      <a:pt x="9586154" y="1464772"/>
                    </a:cubicBezTo>
                    <a:lnTo>
                      <a:pt x="6249" y="1473238"/>
                    </a:lnTo>
                    <a:cubicBezTo>
                      <a:pt x="4300" y="1126105"/>
                      <a:pt x="2350" y="778972"/>
                      <a:pt x="401" y="431839"/>
                    </a:cubicBezTo>
                  </a:path>
                </a:pathLst>
              </a:cu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893" name="자유형 892">
                <a:extLst>
                  <a:ext uri="{FF2B5EF4-FFF2-40B4-BE49-F238E27FC236}">
                    <a16:creationId xmlns:a16="http://schemas.microsoft.com/office/drawing/2014/main" id="{6B61DE1C-E54C-27C2-0AF8-047A92592F99}"/>
                  </a:ext>
                </a:extLst>
              </p:cNvPr>
              <p:cNvSpPr/>
              <p:nvPr/>
            </p:nvSpPr>
            <p:spPr>
              <a:xfrm>
                <a:off x="968902" y="7787152"/>
                <a:ext cx="7311499" cy="1211001"/>
              </a:xfrm>
              <a:custGeom>
                <a:avLst/>
                <a:gdLst>
                  <a:gd name="connsiteX0" fmla="*/ 0 w 9601200"/>
                  <a:gd name="connsiteY0" fmla="*/ 458921 h 1299363"/>
                  <a:gd name="connsiteX1" fmla="*/ 2023534 w 9601200"/>
                  <a:gd name="connsiteY1" fmla="*/ 255721 h 1299363"/>
                  <a:gd name="connsiteX2" fmla="*/ 3640667 w 9601200"/>
                  <a:gd name="connsiteY2" fmla="*/ 856854 h 1299363"/>
                  <a:gd name="connsiteX3" fmla="*/ 4910667 w 9601200"/>
                  <a:gd name="connsiteY3" fmla="*/ 467388 h 1299363"/>
                  <a:gd name="connsiteX4" fmla="*/ 5765800 w 9601200"/>
                  <a:gd name="connsiteY4" fmla="*/ 729854 h 1299363"/>
                  <a:gd name="connsiteX5" fmla="*/ 6510867 w 9601200"/>
                  <a:gd name="connsiteY5" fmla="*/ 425054 h 1299363"/>
                  <a:gd name="connsiteX6" fmla="*/ 7848600 w 9601200"/>
                  <a:gd name="connsiteY6" fmla="*/ 1297121 h 1299363"/>
                  <a:gd name="connsiteX7" fmla="*/ 8686800 w 9601200"/>
                  <a:gd name="connsiteY7" fmla="*/ 120254 h 1299363"/>
                  <a:gd name="connsiteX8" fmla="*/ 9601200 w 9601200"/>
                  <a:gd name="connsiteY8" fmla="*/ 69454 h 1299363"/>
                  <a:gd name="connsiteX0" fmla="*/ 0 w 9601200"/>
                  <a:gd name="connsiteY0" fmla="*/ 458921 h 1299363"/>
                  <a:gd name="connsiteX1" fmla="*/ 2023534 w 9601200"/>
                  <a:gd name="connsiteY1" fmla="*/ 255721 h 1299363"/>
                  <a:gd name="connsiteX2" fmla="*/ 3451956 w 9601200"/>
                  <a:gd name="connsiteY2" fmla="*/ 899187 h 1299363"/>
                  <a:gd name="connsiteX3" fmla="*/ 4910667 w 9601200"/>
                  <a:gd name="connsiteY3" fmla="*/ 467388 h 1299363"/>
                  <a:gd name="connsiteX4" fmla="*/ 5765800 w 9601200"/>
                  <a:gd name="connsiteY4" fmla="*/ 729854 h 1299363"/>
                  <a:gd name="connsiteX5" fmla="*/ 6510867 w 9601200"/>
                  <a:gd name="connsiteY5" fmla="*/ 425054 h 1299363"/>
                  <a:gd name="connsiteX6" fmla="*/ 7848600 w 9601200"/>
                  <a:gd name="connsiteY6" fmla="*/ 1297121 h 1299363"/>
                  <a:gd name="connsiteX7" fmla="*/ 8686800 w 9601200"/>
                  <a:gd name="connsiteY7" fmla="*/ 120254 h 1299363"/>
                  <a:gd name="connsiteX8" fmla="*/ 9601200 w 9601200"/>
                  <a:gd name="connsiteY8" fmla="*/ 69454 h 1299363"/>
                  <a:gd name="connsiteX0" fmla="*/ 0 w 9601200"/>
                  <a:gd name="connsiteY0" fmla="*/ 458921 h 1299359"/>
                  <a:gd name="connsiteX1" fmla="*/ 2023534 w 9601200"/>
                  <a:gd name="connsiteY1" fmla="*/ 255721 h 1299359"/>
                  <a:gd name="connsiteX2" fmla="*/ 3451956 w 9601200"/>
                  <a:gd name="connsiteY2" fmla="*/ 899187 h 1299359"/>
                  <a:gd name="connsiteX3" fmla="*/ 4910667 w 9601200"/>
                  <a:gd name="connsiteY3" fmla="*/ 467388 h 1299359"/>
                  <a:gd name="connsiteX4" fmla="*/ 5699197 w 9601200"/>
                  <a:gd name="connsiteY4" fmla="*/ 738321 h 1299359"/>
                  <a:gd name="connsiteX5" fmla="*/ 6510867 w 9601200"/>
                  <a:gd name="connsiteY5" fmla="*/ 425054 h 1299359"/>
                  <a:gd name="connsiteX6" fmla="*/ 7848600 w 9601200"/>
                  <a:gd name="connsiteY6" fmla="*/ 1297121 h 1299359"/>
                  <a:gd name="connsiteX7" fmla="*/ 8686800 w 9601200"/>
                  <a:gd name="connsiteY7" fmla="*/ 120254 h 1299359"/>
                  <a:gd name="connsiteX8" fmla="*/ 9601200 w 9601200"/>
                  <a:gd name="connsiteY8" fmla="*/ 69454 h 1299359"/>
                  <a:gd name="connsiteX0" fmla="*/ 0 w 9601200"/>
                  <a:gd name="connsiteY0" fmla="*/ 458921 h 1299359"/>
                  <a:gd name="connsiteX1" fmla="*/ 1945828 w 9601200"/>
                  <a:gd name="connsiteY1" fmla="*/ 1271721 h 1299359"/>
                  <a:gd name="connsiteX2" fmla="*/ 3451956 w 9601200"/>
                  <a:gd name="connsiteY2" fmla="*/ 899187 h 1299359"/>
                  <a:gd name="connsiteX3" fmla="*/ 4910667 w 9601200"/>
                  <a:gd name="connsiteY3" fmla="*/ 467388 h 1299359"/>
                  <a:gd name="connsiteX4" fmla="*/ 5699197 w 9601200"/>
                  <a:gd name="connsiteY4" fmla="*/ 738321 h 1299359"/>
                  <a:gd name="connsiteX5" fmla="*/ 6510867 w 9601200"/>
                  <a:gd name="connsiteY5" fmla="*/ 425054 h 1299359"/>
                  <a:gd name="connsiteX6" fmla="*/ 7848600 w 9601200"/>
                  <a:gd name="connsiteY6" fmla="*/ 1297121 h 1299359"/>
                  <a:gd name="connsiteX7" fmla="*/ 8686800 w 9601200"/>
                  <a:gd name="connsiteY7" fmla="*/ 120254 h 1299359"/>
                  <a:gd name="connsiteX8" fmla="*/ 9601200 w 9601200"/>
                  <a:gd name="connsiteY8" fmla="*/ 69454 h 1299359"/>
                  <a:gd name="connsiteX0" fmla="*/ 0 w 9601200"/>
                  <a:gd name="connsiteY0" fmla="*/ 579311 h 1419749"/>
                  <a:gd name="connsiteX1" fmla="*/ 1945828 w 9601200"/>
                  <a:gd name="connsiteY1" fmla="*/ 1392111 h 1419749"/>
                  <a:gd name="connsiteX2" fmla="*/ 3463057 w 9601200"/>
                  <a:gd name="connsiteY2" fmla="*/ 20511 h 1419749"/>
                  <a:gd name="connsiteX3" fmla="*/ 4910667 w 9601200"/>
                  <a:gd name="connsiteY3" fmla="*/ 587778 h 1419749"/>
                  <a:gd name="connsiteX4" fmla="*/ 5699197 w 9601200"/>
                  <a:gd name="connsiteY4" fmla="*/ 858711 h 1419749"/>
                  <a:gd name="connsiteX5" fmla="*/ 6510867 w 9601200"/>
                  <a:gd name="connsiteY5" fmla="*/ 545444 h 1419749"/>
                  <a:gd name="connsiteX6" fmla="*/ 7848600 w 9601200"/>
                  <a:gd name="connsiteY6" fmla="*/ 1417511 h 1419749"/>
                  <a:gd name="connsiteX7" fmla="*/ 8686800 w 9601200"/>
                  <a:gd name="connsiteY7" fmla="*/ 240644 h 1419749"/>
                  <a:gd name="connsiteX8" fmla="*/ 9601200 w 9601200"/>
                  <a:gd name="connsiteY8" fmla="*/ 189844 h 1419749"/>
                  <a:gd name="connsiteX0" fmla="*/ 0 w 9601200"/>
                  <a:gd name="connsiteY0" fmla="*/ 558885 h 1399323"/>
                  <a:gd name="connsiteX1" fmla="*/ 1945828 w 9601200"/>
                  <a:gd name="connsiteY1" fmla="*/ 1371685 h 1399323"/>
                  <a:gd name="connsiteX2" fmla="*/ 3463057 w 9601200"/>
                  <a:gd name="connsiteY2" fmla="*/ 85 h 1399323"/>
                  <a:gd name="connsiteX3" fmla="*/ 4910667 w 9601200"/>
                  <a:gd name="connsiteY3" fmla="*/ 567352 h 1399323"/>
                  <a:gd name="connsiteX4" fmla="*/ 5699197 w 9601200"/>
                  <a:gd name="connsiteY4" fmla="*/ 838285 h 1399323"/>
                  <a:gd name="connsiteX5" fmla="*/ 6510867 w 9601200"/>
                  <a:gd name="connsiteY5" fmla="*/ 525018 h 1399323"/>
                  <a:gd name="connsiteX6" fmla="*/ 7848600 w 9601200"/>
                  <a:gd name="connsiteY6" fmla="*/ 1397085 h 1399323"/>
                  <a:gd name="connsiteX7" fmla="*/ 8686800 w 9601200"/>
                  <a:gd name="connsiteY7" fmla="*/ 220218 h 1399323"/>
                  <a:gd name="connsiteX8" fmla="*/ 9601200 w 9601200"/>
                  <a:gd name="connsiteY8" fmla="*/ 169418 h 1399323"/>
                  <a:gd name="connsiteX0" fmla="*/ 0 w 9601200"/>
                  <a:gd name="connsiteY0" fmla="*/ 607408 h 1447846"/>
                  <a:gd name="connsiteX1" fmla="*/ 1945828 w 9601200"/>
                  <a:gd name="connsiteY1" fmla="*/ 1420208 h 1447846"/>
                  <a:gd name="connsiteX2" fmla="*/ 3463057 w 9601200"/>
                  <a:gd name="connsiteY2" fmla="*/ 48608 h 1447846"/>
                  <a:gd name="connsiteX3" fmla="*/ 4666452 w 9601200"/>
                  <a:gd name="connsiteY3" fmla="*/ 361875 h 1447846"/>
                  <a:gd name="connsiteX4" fmla="*/ 5699197 w 9601200"/>
                  <a:gd name="connsiteY4" fmla="*/ 886808 h 1447846"/>
                  <a:gd name="connsiteX5" fmla="*/ 6510867 w 9601200"/>
                  <a:gd name="connsiteY5" fmla="*/ 573541 h 1447846"/>
                  <a:gd name="connsiteX6" fmla="*/ 7848600 w 9601200"/>
                  <a:gd name="connsiteY6" fmla="*/ 1445608 h 1447846"/>
                  <a:gd name="connsiteX7" fmla="*/ 8686800 w 9601200"/>
                  <a:gd name="connsiteY7" fmla="*/ 268741 h 1447846"/>
                  <a:gd name="connsiteX8" fmla="*/ 9601200 w 9601200"/>
                  <a:gd name="connsiteY8" fmla="*/ 217941 h 1447846"/>
                  <a:gd name="connsiteX0" fmla="*/ 0 w 9601200"/>
                  <a:gd name="connsiteY0" fmla="*/ 596390 h 1436828"/>
                  <a:gd name="connsiteX1" fmla="*/ 1945828 w 9601200"/>
                  <a:gd name="connsiteY1" fmla="*/ 1409190 h 1436828"/>
                  <a:gd name="connsiteX2" fmla="*/ 3463057 w 9601200"/>
                  <a:gd name="connsiteY2" fmla="*/ 37590 h 1436828"/>
                  <a:gd name="connsiteX3" fmla="*/ 4666452 w 9601200"/>
                  <a:gd name="connsiteY3" fmla="*/ 350857 h 1436828"/>
                  <a:gd name="connsiteX4" fmla="*/ 5699197 w 9601200"/>
                  <a:gd name="connsiteY4" fmla="*/ 875790 h 1436828"/>
                  <a:gd name="connsiteX5" fmla="*/ 6510867 w 9601200"/>
                  <a:gd name="connsiteY5" fmla="*/ 562523 h 1436828"/>
                  <a:gd name="connsiteX6" fmla="*/ 7848600 w 9601200"/>
                  <a:gd name="connsiteY6" fmla="*/ 1434590 h 1436828"/>
                  <a:gd name="connsiteX7" fmla="*/ 8686800 w 9601200"/>
                  <a:gd name="connsiteY7" fmla="*/ 257723 h 1436828"/>
                  <a:gd name="connsiteX8" fmla="*/ 9601200 w 9601200"/>
                  <a:gd name="connsiteY8" fmla="*/ 206923 h 1436828"/>
                  <a:gd name="connsiteX0" fmla="*/ 0 w 9601200"/>
                  <a:gd name="connsiteY0" fmla="*/ 607408 h 1447846"/>
                  <a:gd name="connsiteX1" fmla="*/ 1945828 w 9601200"/>
                  <a:gd name="connsiteY1" fmla="*/ 1420208 h 1447846"/>
                  <a:gd name="connsiteX2" fmla="*/ 3463057 w 9601200"/>
                  <a:gd name="connsiteY2" fmla="*/ 48608 h 1447846"/>
                  <a:gd name="connsiteX3" fmla="*/ 4666452 w 9601200"/>
                  <a:gd name="connsiteY3" fmla="*/ 361875 h 1447846"/>
                  <a:gd name="connsiteX4" fmla="*/ 5887911 w 9601200"/>
                  <a:gd name="connsiteY4" fmla="*/ 886808 h 1447846"/>
                  <a:gd name="connsiteX5" fmla="*/ 6510867 w 9601200"/>
                  <a:gd name="connsiteY5" fmla="*/ 573541 h 1447846"/>
                  <a:gd name="connsiteX6" fmla="*/ 7848600 w 9601200"/>
                  <a:gd name="connsiteY6" fmla="*/ 1445608 h 1447846"/>
                  <a:gd name="connsiteX7" fmla="*/ 8686800 w 9601200"/>
                  <a:gd name="connsiteY7" fmla="*/ 268741 h 1447846"/>
                  <a:gd name="connsiteX8" fmla="*/ 9601200 w 9601200"/>
                  <a:gd name="connsiteY8" fmla="*/ 217941 h 1447846"/>
                  <a:gd name="connsiteX0" fmla="*/ 0 w 9601200"/>
                  <a:gd name="connsiteY0" fmla="*/ 607408 h 1447989"/>
                  <a:gd name="connsiteX1" fmla="*/ 1945828 w 9601200"/>
                  <a:gd name="connsiteY1" fmla="*/ 1420208 h 1447989"/>
                  <a:gd name="connsiteX2" fmla="*/ 3463057 w 9601200"/>
                  <a:gd name="connsiteY2" fmla="*/ 48608 h 1447989"/>
                  <a:gd name="connsiteX3" fmla="*/ 4666452 w 9601200"/>
                  <a:gd name="connsiteY3" fmla="*/ 361875 h 1447989"/>
                  <a:gd name="connsiteX4" fmla="*/ 5887911 w 9601200"/>
                  <a:gd name="connsiteY4" fmla="*/ 886808 h 1447989"/>
                  <a:gd name="connsiteX5" fmla="*/ 6755083 w 9601200"/>
                  <a:gd name="connsiteY5" fmla="*/ 582007 h 1447989"/>
                  <a:gd name="connsiteX6" fmla="*/ 7848600 w 9601200"/>
                  <a:gd name="connsiteY6" fmla="*/ 1445608 h 1447989"/>
                  <a:gd name="connsiteX7" fmla="*/ 8686800 w 9601200"/>
                  <a:gd name="connsiteY7" fmla="*/ 268741 h 1447989"/>
                  <a:gd name="connsiteX8" fmla="*/ 9601200 w 9601200"/>
                  <a:gd name="connsiteY8" fmla="*/ 217941 h 1447989"/>
                  <a:gd name="connsiteX0" fmla="*/ 0 w 9601200"/>
                  <a:gd name="connsiteY0" fmla="*/ 607408 h 1447777"/>
                  <a:gd name="connsiteX1" fmla="*/ 1945828 w 9601200"/>
                  <a:gd name="connsiteY1" fmla="*/ 1420208 h 1447777"/>
                  <a:gd name="connsiteX2" fmla="*/ 3463057 w 9601200"/>
                  <a:gd name="connsiteY2" fmla="*/ 48608 h 1447777"/>
                  <a:gd name="connsiteX3" fmla="*/ 4666452 w 9601200"/>
                  <a:gd name="connsiteY3" fmla="*/ 361875 h 1447777"/>
                  <a:gd name="connsiteX4" fmla="*/ 5887911 w 9601200"/>
                  <a:gd name="connsiteY4" fmla="*/ 886808 h 1447777"/>
                  <a:gd name="connsiteX5" fmla="*/ 6755083 w 9601200"/>
                  <a:gd name="connsiteY5" fmla="*/ 582007 h 1447777"/>
                  <a:gd name="connsiteX6" fmla="*/ 7848600 w 9601200"/>
                  <a:gd name="connsiteY6" fmla="*/ 1445608 h 1447777"/>
                  <a:gd name="connsiteX7" fmla="*/ 8686800 w 9601200"/>
                  <a:gd name="connsiteY7" fmla="*/ 268741 h 1447777"/>
                  <a:gd name="connsiteX8" fmla="*/ 9601200 w 9601200"/>
                  <a:gd name="connsiteY8" fmla="*/ 217941 h 1447777"/>
                  <a:gd name="connsiteX0" fmla="*/ 0 w 9601200"/>
                  <a:gd name="connsiteY0" fmla="*/ 606063 h 1446432"/>
                  <a:gd name="connsiteX1" fmla="*/ 1945828 w 9601200"/>
                  <a:gd name="connsiteY1" fmla="*/ 1418863 h 1446432"/>
                  <a:gd name="connsiteX2" fmla="*/ 3463057 w 9601200"/>
                  <a:gd name="connsiteY2" fmla="*/ 47263 h 1446432"/>
                  <a:gd name="connsiteX3" fmla="*/ 4699754 w 9601200"/>
                  <a:gd name="connsiteY3" fmla="*/ 368997 h 1446432"/>
                  <a:gd name="connsiteX4" fmla="*/ 5887911 w 9601200"/>
                  <a:gd name="connsiteY4" fmla="*/ 885463 h 1446432"/>
                  <a:gd name="connsiteX5" fmla="*/ 6755083 w 9601200"/>
                  <a:gd name="connsiteY5" fmla="*/ 580662 h 1446432"/>
                  <a:gd name="connsiteX6" fmla="*/ 7848600 w 9601200"/>
                  <a:gd name="connsiteY6" fmla="*/ 1444263 h 1446432"/>
                  <a:gd name="connsiteX7" fmla="*/ 8686800 w 9601200"/>
                  <a:gd name="connsiteY7" fmla="*/ 267396 h 1446432"/>
                  <a:gd name="connsiteX8" fmla="*/ 9601200 w 9601200"/>
                  <a:gd name="connsiteY8" fmla="*/ 216596 h 1446432"/>
                  <a:gd name="connsiteX0" fmla="*/ 0 w 9601200"/>
                  <a:gd name="connsiteY0" fmla="*/ 591636 h 1432005"/>
                  <a:gd name="connsiteX1" fmla="*/ 1945828 w 9601200"/>
                  <a:gd name="connsiteY1" fmla="*/ 1404436 h 1432005"/>
                  <a:gd name="connsiteX2" fmla="*/ 3463057 w 9601200"/>
                  <a:gd name="connsiteY2" fmla="*/ 32836 h 1432005"/>
                  <a:gd name="connsiteX3" fmla="*/ 4699754 w 9601200"/>
                  <a:gd name="connsiteY3" fmla="*/ 354570 h 1432005"/>
                  <a:gd name="connsiteX4" fmla="*/ 5887911 w 9601200"/>
                  <a:gd name="connsiteY4" fmla="*/ 871036 h 1432005"/>
                  <a:gd name="connsiteX5" fmla="*/ 6755083 w 9601200"/>
                  <a:gd name="connsiteY5" fmla="*/ 566235 h 1432005"/>
                  <a:gd name="connsiteX6" fmla="*/ 7848600 w 9601200"/>
                  <a:gd name="connsiteY6" fmla="*/ 1429836 h 1432005"/>
                  <a:gd name="connsiteX7" fmla="*/ 8686800 w 9601200"/>
                  <a:gd name="connsiteY7" fmla="*/ 252969 h 1432005"/>
                  <a:gd name="connsiteX8" fmla="*/ 9601200 w 9601200"/>
                  <a:gd name="connsiteY8" fmla="*/ 202169 h 1432005"/>
                  <a:gd name="connsiteX0" fmla="*/ 0 w 9601200"/>
                  <a:gd name="connsiteY0" fmla="*/ 591636 h 1432005"/>
                  <a:gd name="connsiteX1" fmla="*/ 1945828 w 9601200"/>
                  <a:gd name="connsiteY1" fmla="*/ 1404436 h 1432005"/>
                  <a:gd name="connsiteX2" fmla="*/ 3463057 w 9601200"/>
                  <a:gd name="connsiteY2" fmla="*/ 32836 h 1432005"/>
                  <a:gd name="connsiteX3" fmla="*/ 4699754 w 9601200"/>
                  <a:gd name="connsiteY3" fmla="*/ 354570 h 1432005"/>
                  <a:gd name="connsiteX4" fmla="*/ 5887911 w 9601200"/>
                  <a:gd name="connsiteY4" fmla="*/ 871036 h 1432005"/>
                  <a:gd name="connsiteX5" fmla="*/ 6755083 w 9601200"/>
                  <a:gd name="connsiteY5" fmla="*/ 566235 h 1432005"/>
                  <a:gd name="connsiteX6" fmla="*/ 7848600 w 9601200"/>
                  <a:gd name="connsiteY6" fmla="*/ 1429836 h 1432005"/>
                  <a:gd name="connsiteX7" fmla="*/ 8686800 w 9601200"/>
                  <a:gd name="connsiteY7" fmla="*/ 252969 h 1432005"/>
                  <a:gd name="connsiteX8" fmla="*/ 9601200 w 9601200"/>
                  <a:gd name="connsiteY8" fmla="*/ 202169 h 1432005"/>
                  <a:gd name="connsiteX0" fmla="*/ 0 w 9601200"/>
                  <a:gd name="connsiteY0" fmla="*/ 591636 h 1432005"/>
                  <a:gd name="connsiteX1" fmla="*/ 1945828 w 9601200"/>
                  <a:gd name="connsiteY1" fmla="*/ 1404436 h 1432005"/>
                  <a:gd name="connsiteX2" fmla="*/ 3463057 w 9601200"/>
                  <a:gd name="connsiteY2" fmla="*/ 32836 h 1432005"/>
                  <a:gd name="connsiteX3" fmla="*/ 4699754 w 9601200"/>
                  <a:gd name="connsiteY3" fmla="*/ 354570 h 1432005"/>
                  <a:gd name="connsiteX4" fmla="*/ 5887911 w 9601200"/>
                  <a:gd name="connsiteY4" fmla="*/ 871036 h 1432005"/>
                  <a:gd name="connsiteX5" fmla="*/ 6755083 w 9601200"/>
                  <a:gd name="connsiteY5" fmla="*/ 566235 h 1432005"/>
                  <a:gd name="connsiteX6" fmla="*/ 7848600 w 9601200"/>
                  <a:gd name="connsiteY6" fmla="*/ 1429836 h 1432005"/>
                  <a:gd name="connsiteX7" fmla="*/ 8686800 w 9601200"/>
                  <a:gd name="connsiteY7" fmla="*/ 252969 h 1432005"/>
                  <a:gd name="connsiteX8" fmla="*/ 9601200 w 9601200"/>
                  <a:gd name="connsiteY8" fmla="*/ 202169 h 1432005"/>
                  <a:gd name="connsiteX0" fmla="*/ 0 w 8686800"/>
                  <a:gd name="connsiteY0" fmla="*/ 591636 h 1432005"/>
                  <a:gd name="connsiteX1" fmla="*/ 1945828 w 8686800"/>
                  <a:gd name="connsiteY1" fmla="*/ 1404436 h 1432005"/>
                  <a:gd name="connsiteX2" fmla="*/ 3463057 w 8686800"/>
                  <a:gd name="connsiteY2" fmla="*/ 32836 h 1432005"/>
                  <a:gd name="connsiteX3" fmla="*/ 4699754 w 8686800"/>
                  <a:gd name="connsiteY3" fmla="*/ 354570 h 1432005"/>
                  <a:gd name="connsiteX4" fmla="*/ 5887911 w 8686800"/>
                  <a:gd name="connsiteY4" fmla="*/ 871036 h 1432005"/>
                  <a:gd name="connsiteX5" fmla="*/ 6755083 w 8686800"/>
                  <a:gd name="connsiteY5" fmla="*/ 566235 h 1432005"/>
                  <a:gd name="connsiteX6" fmla="*/ 7848600 w 8686800"/>
                  <a:gd name="connsiteY6" fmla="*/ 1429836 h 1432005"/>
                  <a:gd name="connsiteX7" fmla="*/ 8686800 w 8686800"/>
                  <a:gd name="connsiteY7" fmla="*/ 252969 h 1432005"/>
                  <a:gd name="connsiteX0" fmla="*/ 0 w 7848600"/>
                  <a:gd name="connsiteY0" fmla="*/ 591636 h 1432005"/>
                  <a:gd name="connsiteX1" fmla="*/ 1945828 w 7848600"/>
                  <a:gd name="connsiteY1" fmla="*/ 1404436 h 1432005"/>
                  <a:gd name="connsiteX2" fmla="*/ 3463057 w 7848600"/>
                  <a:gd name="connsiteY2" fmla="*/ 32836 h 1432005"/>
                  <a:gd name="connsiteX3" fmla="*/ 4699754 w 7848600"/>
                  <a:gd name="connsiteY3" fmla="*/ 354570 h 1432005"/>
                  <a:gd name="connsiteX4" fmla="*/ 5887911 w 7848600"/>
                  <a:gd name="connsiteY4" fmla="*/ 871036 h 1432005"/>
                  <a:gd name="connsiteX5" fmla="*/ 6755083 w 7848600"/>
                  <a:gd name="connsiteY5" fmla="*/ 566235 h 1432005"/>
                  <a:gd name="connsiteX6" fmla="*/ 7848600 w 7848600"/>
                  <a:gd name="connsiteY6" fmla="*/ 1429836 h 1432005"/>
                  <a:gd name="connsiteX0" fmla="*/ 0 w 7848600"/>
                  <a:gd name="connsiteY0" fmla="*/ 591636 h 1432005"/>
                  <a:gd name="connsiteX1" fmla="*/ 1945828 w 7848600"/>
                  <a:gd name="connsiteY1" fmla="*/ 1404436 h 1432005"/>
                  <a:gd name="connsiteX2" fmla="*/ 3463057 w 7848600"/>
                  <a:gd name="connsiteY2" fmla="*/ 32836 h 1432005"/>
                  <a:gd name="connsiteX3" fmla="*/ 4699754 w 7848600"/>
                  <a:gd name="connsiteY3" fmla="*/ 354570 h 1432005"/>
                  <a:gd name="connsiteX4" fmla="*/ 5887911 w 7848600"/>
                  <a:gd name="connsiteY4" fmla="*/ 871036 h 1432005"/>
                  <a:gd name="connsiteX5" fmla="*/ 6755083 w 7848600"/>
                  <a:gd name="connsiteY5" fmla="*/ 566235 h 1432005"/>
                  <a:gd name="connsiteX6" fmla="*/ 7848600 w 7848600"/>
                  <a:gd name="connsiteY6" fmla="*/ 1429836 h 1432005"/>
                  <a:gd name="connsiteX0" fmla="*/ 0 w 7848600"/>
                  <a:gd name="connsiteY0" fmla="*/ 572845 h 1413214"/>
                  <a:gd name="connsiteX1" fmla="*/ 1379692 w 7848600"/>
                  <a:gd name="connsiteY1" fmla="*/ 962312 h 1413214"/>
                  <a:gd name="connsiteX2" fmla="*/ 3463057 w 7848600"/>
                  <a:gd name="connsiteY2" fmla="*/ 14045 h 1413214"/>
                  <a:gd name="connsiteX3" fmla="*/ 4699754 w 7848600"/>
                  <a:gd name="connsiteY3" fmla="*/ 335779 h 1413214"/>
                  <a:gd name="connsiteX4" fmla="*/ 5887911 w 7848600"/>
                  <a:gd name="connsiteY4" fmla="*/ 852245 h 1413214"/>
                  <a:gd name="connsiteX5" fmla="*/ 6755083 w 7848600"/>
                  <a:gd name="connsiteY5" fmla="*/ 547444 h 1413214"/>
                  <a:gd name="connsiteX6" fmla="*/ 7848600 w 7848600"/>
                  <a:gd name="connsiteY6" fmla="*/ 1411045 h 1413214"/>
                  <a:gd name="connsiteX0" fmla="*/ 0 w 7848600"/>
                  <a:gd name="connsiteY0" fmla="*/ 572845 h 1413214"/>
                  <a:gd name="connsiteX1" fmla="*/ 1379692 w 7848600"/>
                  <a:gd name="connsiteY1" fmla="*/ 962312 h 1413214"/>
                  <a:gd name="connsiteX2" fmla="*/ 3463057 w 7848600"/>
                  <a:gd name="connsiteY2" fmla="*/ 14045 h 1413214"/>
                  <a:gd name="connsiteX3" fmla="*/ 4699754 w 7848600"/>
                  <a:gd name="connsiteY3" fmla="*/ 335779 h 1413214"/>
                  <a:gd name="connsiteX4" fmla="*/ 5887911 w 7848600"/>
                  <a:gd name="connsiteY4" fmla="*/ 852245 h 1413214"/>
                  <a:gd name="connsiteX5" fmla="*/ 6755083 w 7848600"/>
                  <a:gd name="connsiteY5" fmla="*/ 547444 h 1413214"/>
                  <a:gd name="connsiteX6" fmla="*/ 7848600 w 7848600"/>
                  <a:gd name="connsiteY6" fmla="*/ 1411045 h 1413214"/>
                  <a:gd name="connsiteX0" fmla="*/ 0 w 7848600"/>
                  <a:gd name="connsiteY0" fmla="*/ 589269 h 1429638"/>
                  <a:gd name="connsiteX1" fmla="*/ 1379692 w 7848600"/>
                  <a:gd name="connsiteY1" fmla="*/ 978736 h 1429638"/>
                  <a:gd name="connsiteX2" fmla="*/ 3096733 w 7848600"/>
                  <a:gd name="connsiteY2" fmla="*/ 22002 h 1429638"/>
                  <a:gd name="connsiteX3" fmla="*/ 4699754 w 7848600"/>
                  <a:gd name="connsiteY3" fmla="*/ 352203 h 1429638"/>
                  <a:gd name="connsiteX4" fmla="*/ 5887911 w 7848600"/>
                  <a:gd name="connsiteY4" fmla="*/ 868669 h 1429638"/>
                  <a:gd name="connsiteX5" fmla="*/ 6755083 w 7848600"/>
                  <a:gd name="connsiteY5" fmla="*/ 563868 h 1429638"/>
                  <a:gd name="connsiteX6" fmla="*/ 7848600 w 7848600"/>
                  <a:gd name="connsiteY6" fmla="*/ 1427469 h 1429638"/>
                  <a:gd name="connsiteX0" fmla="*/ 0 w 7848600"/>
                  <a:gd name="connsiteY0" fmla="*/ 588820 h 1429189"/>
                  <a:gd name="connsiteX1" fmla="*/ 1501799 w 7848600"/>
                  <a:gd name="connsiteY1" fmla="*/ 969820 h 1429189"/>
                  <a:gd name="connsiteX2" fmla="*/ 3096733 w 7848600"/>
                  <a:gd name="connsiteY2" fmla="*/ 21553 h 1429189"/>
                  <a:gd name="connsiteX3" fmla="*/ 4699754 w 7848600"/>
                  <a:gd name="connsiteY3" fmla="*/ 351754 h 1429189"/>
                  <a:gd name="connsiteX4" fmla="*/ 5887911 w 7848600"/>
                  <a:gd name="connsiteY4" fmla="*/ 868220 h 1429189"/>
                  <a:gd name="connsiteX5" fmla="*/ 6755083 w 7848600"/>
                  <a:gd name="connsiteY5" fmla="*/ 563419 h 1429189"/>
                  <a:gd name="connsiteX6" fmla="*/ 7848600 w 7848600"/>
                  <a:gd name="connsiteY6" fmla="*/ 1427020 h 1429189"/>
                  <a:gd name="connsiteX0" fmla="*/ 0 w 7848600"/>
                  <a:gd name="connsiteY0" fmla="*/ 592851 h 1433220"/>
                  <a:gd name="connsiteX1" fmla="*/ 1501799 w 7848600"/>
                  <a:gd name="connsiteY1" fmla="*/ 973851 h 1433220"/>
                  <a:gd name="connsiteX2" fmla="*/ 3096733 w 7848600"/>
                  <a:gd name="connsiteY2" fmla="*/ 25584 h 1433220"/>
                  <a:gd name="connsiteX3" fmla="*/ 4588747 w 7848600"/>
                  <a:gd name="connsiteY3" fmla="*/ 321919 h 1433220"/>
                  <a:gd name="connsiteX4" fmla="*/ 5887911 w 7848600"/>
                  <a:gd name="connsiteY4" fmla="*/ 872251 h 1433220"/>
                  <a:gd name="connsiteX5" fmla="*/ 6755083 w 7848600"/>
                  <a:gd name="connsiteY5" fmla="*/ 567450 h 1433220"/>
                  <a:gd name="connsiteX6" fmla="*/ 7848600 w 7848600"/>
                  <a:gd name="connsiteY6" fmla="*/ 1431051 h 1433220"/>
                  <a:gd name="connsiteX0" fmla="*/ 0 w 7848600"/>
                  <a:gd name="connsiteY0" fmla="*/ 584516 h 1424885"/>
                  <a:gd name="connsiteX1" fmla="*/ 1501799 w 7848600"/>
                  <a:gd name="connsiteY1" fmla="*/ 965516 h 1424885"/>
                  <a:gd name="connsiteX2" fmla="*/ 3096733 w 7848600"/>
                  <a:gd name="connsiteY2" fmla="*/ 17249 h 1424885"/>
                  <a:gd name="connsiteX3" fmla="*/ 4588747 w 7848600"/>
                  <a:gd name="connsiteY3" fmla="*/ 313584 h 1424885"/>
                  <a:gd name="connsiteX4" fmla="*/ 5887911 w 7848600"/>
                  <a:gd name="connsiteY4" fmla="*/ 863916 h 1424885"/>
                  <a:gd name="connsiteX5" fmla="*/ 6755083 w 7848600"/>
                  <a:gd name="connsiteY5" fmla="*/ 559115 h 1424885"/>
                  <a:gd name="connsiteX6" fmla="*/ 7848600 w 7848600"/>
                  <a:gd name="connsiteY6" fmla="*/ 1422716 h 1424885"/>
                  <a:gd name="connsiteX0" fmla="*/ 0 w 7848600"/>
                  <a:gd name="connsiteY0" fmla="*/ 592384 h 1432984"/>
                  <a:gd name="connsiteX1" fmla="*/ 1501799 w 7848600"/>
                  <a:gd name="connsiteY1" fmla="*/ 973384 h 1432984"/>
                  <a:gd name="connsiteX2" fmla="*/ 3096733 w 7848600"/>
                  <a:gd name="connsiteY2" fmla="*/ 25117 h 1432984"/>
                  <a:gd name="connsiteX3" fmla="*/ 4588747 w 7848600"/>
                  <a:gd name="connsiteY3" fmla="*/ 321452 h 1432984"/>
                  <a:gd name="connsiteX4" fmla="*/ 6098826 w 7848600"/>
                  <a:gd name="connsiteY4" fmla="*/ 829451 h 1432984"/>
                  <a:gd name="connsiteX5" fmla="*/ 6755083 w 7848600"/>
                  <a:gd name="connsiteY5" fmla="*/ 566983 h 1432984"/>
                  <a:gd name="connsiteX6" fmla="*/ 7848600 w 7848600"/>
                  <a:gd name="connsiteY6" fmla="*/ 1430584 h 1432984"/>
                  <a:gd name="connsiteX0" fmla="*/ 0 w 7848600"/>
                  <a:gd name="connsiteY0" fmla="*/ 592384 h 1432984"/>
                  <a:gd name="connsiteX1" fmla="*/ 1501799 w 7848600"/>
                  <a:gd name="connsiteY1" fmla="*/ 973384 h 1432984"/>
                  <a:gd name="connsiteX2" fmla="*/ 3096733 w 7848600"/>
                  <a:gd name="connsiteY2" fmla="*/ 25117 h 1432984"/>
                  <a:gd name="connsiteX3" fmla="*/ 4588747 w 7848600"/>
                  <a:gd name="connsiteY3" fmla="*/ 321452 h 1432984"/>
                  <a:gd name="connsiteX4" fmla="*/ 6098826 w 7848600"/>
                  <a:gd name="connsiteY4" fmla="*/ 829451 h 1432984"/>
                  <a:gd name="connsiteX5" fmla="*/ 6755083 w 7848600"/>
                  <a:gd name="connsiteY5" fmla="*/ 566983 h 1432984"/>
                  <a:gd name="connsiteX6" fmla="*/ 7848600 w 7848600"/>
                  <a:gd name="connsiteY6" fmla="*/ 1430584 h 1432984"/>
                  <a:gd name="connsiteX0" fmla="*/ 0 w 7848600"/>
                  <a:gd name="connsiteY0" fmla="*/ 586377 h 1426977"/>
                  <a:gd name="connsiteX1" fmla="*/ 1501799 w 7848600"/>
                  <a:gd name="connsiteY1" fmla="*/ 967377 h 1426977"/>
                  <a:gd name="connsiteX2" fmla="*/ 3096733 w 7848600"/>
                  <a:gd name="connsiteY2" fmla="*/ 19110 h 1426977"/>
                  <a:gd name="connsiteX3" fmla="*/ 4588747 w 7848600"/>
                  <a:gd name="connsiteY3" fmla="*/ 315445 h 1426977"/>
                  <a:gd name="connsiteX4" fmla="*/ 6098826 w 7848600"/>
                  <a:gd name="connsiteY4" fmla="*/ 823444 h 1426977"/>
                  <a:gd name="connsiteX5" fmla="*/ 6755083 w 7848600"/>
                  <a:gd name="connsiteY5" fmla="*/ 560976 h 1426977"/>
                  <a:gd name="connsiteX6" fmla="*/ 7848600 w 7848600"/>
                  <a:gd name="connsiteY6" fmla="*/ 1424577 h 1426977"/>
                  <a:gd name="connsiteX0" fmla="*/ 0 w 7848600"/>
                  <a:gd name="connsiteY0" fmla="*/ 586377 h 1426455"/>
                  <a:gd name="connsiteX1" fmla="*/ 1501799 w 7848600"/>
                  <a:gd name="connsiteY1" fmla="*/ 967377 h 1426455"/>
                  <a:gd name="connsiteX2" fmla="*/ 3096733 w 7848600"/>
                  <a:gd name="connsiteY2" fmla="*/ 19110 h 1426455"/>
                  <a:gd name="connsiteX3" fmla="*/ 4588747 w 7848600"/>
                  <a:gd name="connsiteY3" fmla="*/ 315445 h 1426455"/>
                  <a:gd name="connsiteX4" fmla="*/ 6098826 w 7848600"/>
                  <a:gd name="connsiteY4" fmla="*/ 823444 h 1426455"/>
                  <a:gd name="connsiteX5" fmla="*/ 7654240 w 7848600"/>
                  <a:gd name="connsiteY5" fmla="*/ 323910 h 1426455"/>
                  <a:gd name="connsiteX6" fmla="*/ 7848600 w 7848600"/>
                  <a:gd name="connsiteY6" fmla="*/ 1424577 h 1426455"/>
                  <a:gd name="connsiteX0" fmla="*/ 0 w 9524805"/>
                  <a:gd name="connsiteY0" fmla="*/ 956734 h 1386915"/>
                  <a:gd name="connsiteX1" fmla="*/ 1501799 w 9524805"/>
                  <a:gd name="connsiteY1" fmla="*/ 1337734 h 1386915"/>
                  <a:gd name="connsiteX2" fmla="*/ 3096733 w 9524805"/>
                  <a:gd name="connsiteY2" fmla="*/ 389467 h 1386915"/>
                  <a:gd name="connsiteX3" fmla="*/ 4588747 w 9524805"/>
                  <a:gd name="connsiteY3" fmla="*/ 685802 h 1386915"/>
                  <a:gd name="connsiteX4" fmla="*/ 6098826 w 9524805"/>
                  <a:gd name="connsiteY4" fmla="*/ 1193801 h 1386915"/>
                  <a:gd name="connsiteX5" fmla="*/ 7654240 w 9524805"/>
                  <a:gd name="connsiteY5" fmla="*/ 694267 h 1386915"/>
                  <a:gd name="connsiteX6" fmla="*/ 9524805 w 9524805"/>
                  <a:gd name="connsiteY6" fmla="*/ 0 h 1386915"/>
                  <a:gd name="connsiteX0" fmla="*/ 0 w 9524805"/>
                  <a:gd name="connsiteY0" fmla="*/ 956734 h 1422404"/>
                  <a:gd name="connsiteX1" fmla="*/ 1501799 w 9524805"/>
                  <a:gd name="connsiteY1" fmla="*/ 1337734 h 1422404"/>
                  <a:gd name="connsiteX2" fmla="*/ 3096733 w 9524805"/>
                  <a:gd name="connsiteY2" fmla="*/ 389467 h 1422404"/>
                  <a:gd name="connsiteX3" fmla="*/ 4588747 w 9524805"/>
                  <a:gd name="connsiteY3" fmla="*/ 685802 h 1422404"/>
                  <a:gd name="connsiteX4" fmla="*/ 6076624 w 9524805"/>
                  <a:gd name="connsiteY4" fmla="*/ 1422401 h 1422404"/>
                  <a:gd name="connsiteX5" fmla="*/ 7654240 w 9524805"/>
                  <a:gd name="connsiteY5" fmla="*/ 694267 h 1422404"/>
                  <a:gd name="connsiteX6" fmla="*/ 9524805 w 9524805"/>
                  <a:gd name="connsiteY6" fmla="*/ 0 h 1422404"/>
                  <a:gd name="connsiteX0" fmla="*/ 0 w 9524805"/>
                  <a:gd name="connsiteY0" fmla="*/ 956734 h 1422403"/>
                  <a:gd name="connsiteX1" fmla="*/ 1501799 w 9524805"/>
                  <a:gd name="connsiteY1" fmla="*/ 1337734 h 1422403"/>
                  <a:gd name="connsiteX2" fmla="*/ 3096733 w 9524805"/>
                  <a:gd name="connsiteY2" fmla="*/ 389467 h 1422403"/>
                  <a:gd name="connsiteX3" fmla="*/ 4588747 w 9524805"/>
                  <a:gd name="connsiteY3" fmla="*/ 685802 h 1422403"/>
                  <a:gd name="connsiteX4" fmla="*/ 6076624 w 9524805"/>
                  <a:gd name="connsiteY4" fmla="*/ 1422401 h 1422403"/>
                  <a:gd name="connsiteX5" fmla="*/ 7654240 w 9524805"/>
                  <a:gd name="connsiteY5" fmla="*/ 694267 h 1422403"/>
                  <a:gd name="connsiteX6" fmla="*/ 9524805 w 9524805"/>
                  <a:gd name="connsiteY6" fmla="*/ 0 h 1422403"/>
                  <a:gd name="connsiteX0" fmla="*/ 0 w 9524805"/>
                  <a:gd name="connsiteY0" fmla="*/ 956734 h 1425164"/>
                  <a:gd name="connsiteX1" fmla="*/ 1501799 w 9524805"/>
                  <a:gd name="connsiteY1" fmla="*/ 1337734 h 1425164"/>
                  <a:gd name="connsiteX2" fmla="*/ 3096733 w 9524805"/>
                  <a:gd name="connsiteY2" fmla="*/ 389467 h 1425164"/>
                  <a:gd name="connsiteX3" fmla="*/ 4566547 w 9524805"/>
                  <a:gd name="connsiteY3" fmla="*/ 922869 h 1425164"/>
                  <a:gd name="connsiteX4" fmla="*/ 6076624 w 9524805"/>
                  <a:gd name="connsiteY4" fmla="*/ 1422401 h 1425164"/>
                  <a:gd name="connsiteX5" fmla="*/ 7654240 w 9524805"/>
                  <a:gd name="connsiteY5" fmla="*/ 694267 h 1425164"/>
                  <a:gd name="connsiteX6" fmla="*/ 9524805 w 9524805"/>
                  <a:gd name="connsiteY6" fmla="*/ 0 h 1425164"/>
                  <a:gd name="connsiteX0" fmla="*/ 0 w 9524805"/>
                  <a:gd name="connsiteY0" fmla="*/ 956734 h 1424315"/>
                  <a:gd name="connsiteX1" fmla="*/ 1501799 w 9524805"/>
                  <a:gd name="connsiteY1" fmla="*/ 1337734 h 1424315"/>
                  <a:gd name="connsiteX2" fmla="*/ 3096733 w 9524805"/>
                  <a:gd name="connsiteY2" fmla="*/ 389467 h 1424315"/>
                  <a:gd name="connsiteX3" fmla="*/ 4566547 w 9524805"/>
                  <a:gd name="connsiteY3" fmla="*/ 922869 h 1424315"/>
                  <a:gd name="connsiteX4" fmla="*/ 6076624 w 9524805"/>
                  <a:gd name="connsiteY4" fmla="*/ 1422401 h 1424315"/>
                  <a:gd name="connsiteX5" fmla="*/ 7654240 w 9524805"/>
                  <a:gd name="connsiteY5" fmla="*/ 694267 h 1424315"/>
                  <a:gd name="connsiteX6" fmla="*/ 9524805 w 9524805"/>
                  <a:gd name="connsiteY6" fmla="*/ 0 h 1424315"/>
                  <a:gd name="connsiteX0" fmla="*/ 0 w 9524805"/>
                  <a:gd name="connsiteY0" fmla="*/ 677334 h 1424315"/>
                  <a:gd name="connsiteX1" fmla="*/ 1501799 w 9524805"/>
                  <a:gd name="connsiteY1" fmla="*/ 1337734 h 1424315"/>
                  <a:gd name="connsiteX2" fmla="*/ 3096733 w 9524805"/>
                  <a:gd name="connsiteY2" fmla="*/ 389467 h 1424315"/>
                  <a:gd name="connsiteX3" fmla="*/ 4566547 w 9524805"/>
                  <a:gd name="connsiteY3" fmla="*/ 922869 h 1424315"/>
                  <a:gd name="connsiteX4" fmla="*/ 6076624 w 9524805"/>
                  <a:gd name="connsiteY4" fmla="*/ 1422401 h 1424315"/>
                  <a:gd name="connsiteX5" fmla="*/ 7654240 w 9524805"/>
                  <a:gd name="connsiteY5" fmla="*/ 694267 h 1424315"/>
                  <a:gd name="connsiteX6" fmla="*/ 9524805 w 9524805"/>
                  <a:gd name="connsiteY6" fmla="*/ 0 h 1424315"/>
                  <a:gd name="connsiteX0" fmla="*/ 0 w 9524805"/>
                  <a:gd name="connsiteY0" fmla="*/ 677334 h 1424315"/>
                  <a:gd name="connsiteX1" fmla="*/ 1546201 w 9524805"/>
                  <a:gd name="connsiteY1" fmla="*/ 1354667 h 1424315"/>
                  <a:gd name="connsiteX2" fmla="*/ 3096733 w 9524805"/>
                  <a:gd name="connsiteY2" fmla="*/ 389467 h 1424315"/>
                  <a:gd name="connsiteX3" fmla="*/ 4566547 w 9524805"/>
                  <a:gd name="connsiteY3" fmla="*/ 922869 h 1424315"/>
                  <a:gd name="connsiteX4" fmla="*/ 6076624 w 9524805"/>
                  <a:gd name="connsiteY4" fmla="*/ 1422401 h 1424315"/>
                  <a:gd name="connsiteX5" fmla="*/ 7654240 w 9524805"/>
                  <a:gd name="connsiteY5" fmla="*/ 694267 h 1424315"/>
                  <a:gd name="connsiteX6" fmla="*/ 9524805 w 9524805"/>
                  <a:gd name="connsiteY6" fmla="*/ 0 h 1424315"/>
                  <a:gd name="connsiteX0" fmla="*/ 0 w 9524805"/>
                  <a:gd name="connsiteY0" fmla="*/ 677334 h 1424315"/>
                  <a:gd name="connsiteX1" fmla="*/ 1546201 w 9524805"/>
                  <a:gd name="connsiteY1" fmla="*/ 1354667 h 1424315"/>
                  <a:gd name="connsiteX2" fmla="*/ 3096733 w 9524805"/>
                  <a:gd name="connsiteY2" fmla="*/ 389467 h 1424315"/>
                  <a:gd name="connsiteX3" fmla="*/ 4566547 w 9524805"/>
                  <a:gd name="connsiteY3" fmla="*/ 922869 h 1424315"/>
                  <a:gd name="connsiteX4" fmla="*/ 6076624 w 9524805"/>
                  <a:gd name="connsiteY4" fmla="*/ 1422401 h 1424315"/>
                  <a:gd name="connsiteX5" fmla="*/ 7654240 w 9524805"/>
                  <a:gd name="connsiteY5" fmla="*/ 694267 h 1424315"/>
                  <a:gd name="connsiteX6" fmla="*/ 9524805 w 9524805"/>
                  <a:gd name="connsiteY6" fmla="*/ 0 h 1424315"/>
                  <a:gd name="connsiteX0" fmla="*/ 0 w 9524805"/>
                  <a:gd name="connsiteY0" fmla="*/ 677334 h 1424315"/>
                  <a:gd name="connsiteX1" fmla="*/ 1546201 w 9524805"/>
                  <a:gd name="connsiteY1" fmla="*/ 1354667 h 1424315"/>
                  <a:gd name="connsiteX2" fmla="*/ 3096733 w 9524805"/>
                  <a:gd name="connsiteY2" fmla="*/ 389467 h 1424315"/>
                  <a:gd name="connsiteX3" fmla="*/ 4566547 w 9524805"/>
                  <a:gd name="connsiteY3" fmla="*/ 922869 h 1424315"/>
                  <a:gd name="connsiteX4" fmla="*/ 6076624 w 9524805"/>
                  <a:gd name="connsiteY4" fmla="*/ 1422401 h 1424315"/>
                  <a:gd name="connsiteX5" fmla="*/ 7654240 w 9524805"/>
                  <a:gd name="connsiteY5" fmla="*/ 694267 h 1424315"/>
                  <a:gd name="connsiteX6" fmla="*/ 9524805 w 9524805"/>
                  <a:gd name="connsiteY6" fmla="*/ 0 h 1424315"/>
                  <a:gd name="connsiteX0" fmla="*/ 0 w 9524805"/>
                  <a:gd name="connsiteY0" fmla="*/ 677334 h 1422401"/>
                  <a:gd name="connsiteX1" fmla="*/ 1546201 w 9524805"/>
                  <a:gd name="connsiteY1" fmla="*/ 1354667 h 1422401"/>
                  <a:gd name="connsiteX2" fmla="*/ 3096733 w 9524805"/>
                  <a:gd name="connsiteY2" fmla="*/ 389467 h 1422401"/>
                  <a:gd name="connsiteX3" fmla="*/ 4588748 w 9524805"/>
                  <a:gd name="connsiteY3" fmla="*/ 694269 h 1422401"/>
                  <a:gd name="connsiteX4" fmla="*/ 6076624 w 9524805"/>
                  <a:gd name="connsiteY4" fmla="*/ 1422401 h 1422401"/>
                  <a:gd name="connsiteX5" fmla="*/ 7654240 w 9524805"/>
                  <a:gd name="connsiteY5" fmla="*/ 694267 h 1422401"/>
                  <a:gd name="connsiteX6" fmla="*/ 9524805 w 9524805"/>
                  <a:gd name="connsiteY6" fmla="*/ 0 h 1422401"/>
                  <a:gd name="connsiteX0" fmla="*/ 0 w 9524805"/>
                  <a:gd name="connsiteY0" fmla="*/ 677334 h 1422401"/>
                  <a:gd name="connsiteX1" fmla="*/ 1546201 w 9524805"/>
                  <a:gd name="connsiteY1" fmla="*/ 1354667 h 1422401"/>
                  <a:gd name="connsiteX2" fmla="*/ 3096733 w 9524805"/>
                  <a:gd name="connsiteY2" fmla="*/ 389467 h 1422401"/>
                  <a:gd name="connsiteX3" fmla="*/ 4588748 w 9524805"/>
                  <a:gd name="connsiteY3" fmla="*/ 694269 h 1422401"/>
                  <a:gd name="connsiteX4" fmla="*/ 6076624 w 9524805"/>
                  <a:gd name="connsiteY4" fmla="*/ 1422401 h 1422401"/>
                  <a:gd name="connsiteX5" fmla="*/ 7654240 w 9524805"/>
                  <a:gd name="connsiteY5" fmla="*/ 694267 h 1422401"/>
                  <a:gd name="connsiteX6" fmla="*/ 9524805 w 9524805"/>
                  <a:gd name="connsiteY6" fmla="*/ 0 h 1422401"/>
                  <a:gd name="connsiteX0" fmla="*/ 0 w 9524805"/>
                  <a:gd name="connsiteY0" fmla="*/ 677334 h 1422401"/>
                  <a:gd name="connsiteX1" fmla="*/ 1546201 w 9524805"/>
                  <a:gd name="connsiteY1" fmla="*/ 1354667 h 1422401"/>
                  <a:gd name="connsiteX2" fmla="*/ 3096733 w 9524805"/>
                  <a:gd name="connsiteY2" fmla="*/ 389467 h 1422401"/>
                  <a:gd name="connsiteX3" fmla="*/ 4588748 w 9524805"/>
                  <a:gd name="connsiteY3" fmla="*/ 694269 h 1422401"/>
                  <a:gd name="connsiteX4" fmla="*/ 6087724 w 9524805"/>
                  <a:gd name="connsiteY4" fmla="*/ 1422401 h 1422401"/>
                  <a:gd name="connsiteX5" fmla="*/ 7654240 w 9524805"/>
                  <a:gd name="connsiteY5" fmla="*/ 694267 h 1422401"/>
                  <a:gd name="connsiteX6" fmla="*/ 9524805 w 9524805"/>
                  <a:gd name="connsiteY6" fmla="*/ 0 h 1422401"/>
                  <a:gd name="connsiteX0" fmla="*/ 0 w 9524805"/>
                  <a:gd name="connsiteY0" fmla="*/ 677334 h 1422401"/>
                  <a:gd name="connsiteX1" fmla="*/ 1546201 w 9524805"/>
                  <a:gd name="connsiteY1" fmla="*/ 1354667 h 1422401"/>
                  <a:gd name="connsiteX2" fmla="*/ 3096733 w 9524805"/>
                  <a:gd name="connsiteY2" fmla="*/ 389467 h 1422401"/>
                  <a:gd name="connsiteX3" fmla="*/ 4588748 w 9524805"/>
                  <a:gd name="connsiteY3" fmla="*/ 694269 h 1422401"/>
                  <a:gd name="connsiteX4" fmla="*/ 6087724 w 9524805"/>
                  <a:gd name="connsiteY4" fmla="*/ 1422401 h 1422401"/>
                  <a:gd name="connsiteX5" fmla="*/ 7654240 w 9524805"/>
                  <a:gd name="connsiteY5" fmla="*/ 694267 h 1422401"/>
                  <a:gd name="connsiteX6" fmla="*/ 9524805 w 9524805"/>
                  <a:gd name="connsiteY6" fmla="*/ 0 h 1422401"/>
                  <a:gd name="connsiteX0" fmla="*/ 0 w 9524805"/>
                  <a:gd name="connsiteY0" fmla="*/ 677334 h 1422401"/>
                  <a:gd name="connsiteX1" fmla="*/ 1546201 w 9524805"/>
                  <a:gd name="connsiteY1" fmla="*/ 1354667 h 1422401"/>
                  <a:gd name="connsiteX2" fmla="*/ 3096733 w 9524805"/>
                  <a:gd name="connsiteY2" fmla="*/ 389467 h 1422401"/>
                  <a:gd name="connsiteX3" fmla="*/ 4588748 w 9524805"/>
                  <a:gd name="connsiteY3" fmla="*/ 694269 h 1422401"/>
                  <a:gd name="connsiteX4" fmla="*/ 6087724 w 9524805"/>
                  <a:gd name="connsiteY4" fmla="*/ 1422401 h 1422401"/>
                  <a:gd name="connsiteX5" fmla="*/ 7654240 w 9524805"/>
                  <a:gd name="connsiteY5" fmla="*/ 694267 h 1422401"/>
                  <a:gd name="connsiteX6" fmla="*/ 9524805 w 9524805"/>
                  <a:gd name="connsiteY6" fmla="*/ 0 h 1422401"/>
                  <a:gd name="connsiteX0" fmla="*/ 0 w 9524805"/>
                  <a:gd name="connsiteY0" fmla="*/ 677334 h 1430867"/>
                  <a:gd name="connsiteX1" fmla="*/ 1546201 w 9524805"/>
                  <a:gd name="connsiteY1" fmla="*/ 1354667 h 1430867"/>
                  <a:gd name="connsiteX2" fmla="*/ 3096733 w 9524805"/>
                  <a:gd name="connsiteY2" fmla="*/ 389467 h 1430867"/>
                  <a:gd name="connsiteX3" fmla="*/ 4588748 w 9524805"/>
                  <a:gd name="connsiteY3" fmla="*/ 694269 h 1430867"/>
                  <a:gd name="connsiteX4" fmla="*/ 6132126 w 9524805"/>
                  <a:gd name="connsiteY4" fmla="*/ 1430867 h 1430867"/>
                  <a:gd name="connsiteX5" fmla="*/ 7654240 w 9524805"/>
                  <a:gd name="connsiteY5" fmla="*/ 694267 h 1430867"/>
                  <a:gd name="connsiteX6" fmla="*/ 9524805 w 9524805"/>
                  <a:gd name="connsiteY6" fmla="*/ 0 h 1430867"/>
                  <a:gd name="connsiteX0" fmla="*/ 0 w 9524805"/>
                  <a:gd name="connsiteY0" fmla="*/ 678201 h 1431734"/>
                  <a:gd name="connsiteX1" fmla="*/ 1546201 w 9524805"/>
                  <a:gd name="connsiteY1" fmla="*/ 1355534 h 1431734"/>
                  <a:gd name="connsiteX2" fmla="*/ 3096733 w 9524805"/>
                  <a:gd name="connsiteY2" fmla="*/ 390334 h 1431734"/>
                  <a:gd name="connsiteX3" fmla="*/ 4588748 w 9524805"/>
                  <a:gd name="connsiteY3" fmla="*/ 695136 h 1431734"/>
                  <a:gd name="connsiteX4" fmla="*/ 6132126 w 9524805"/>
                  <a:gd name="connsiteY4" fmla="*/ 1431734 h 1431734"/>
                  <a:gd name="connsiteX5" fmla="*/ 7654240 w 9524805"/>
                  <a:gd name="connsiteY5" fmla="*/ 695134 h 1431734"/>
                  <a:gd name="connsiteX6" fmla="*/ 9524805 w 9524805"/>
                  <a:gd name="connsiteY6" fmla="*/ 867 h 1431734"/>
                  <a:gd name="connsiteX0" fmla="*/ 0 w 9524805"/>
                  <a:gd name="connsiteY0" fmla="*/ 677937 h 1431470"/>
                  <a:gd name="connsiteX1" fmla="*/ 1546201 w 9524805"/>
                  <a:gd name="connsiteY1" fmla="*/ 1355270 h 1431470"/>
                  <a:gd name="connsiteX2" fmla="*/ 3096733 w 9524805"/>
                  <a:gd name="connsiteY2" fmla="*/ 390070 h 1431470"/>
                  <a:gd name="connsiteX3" fmla="*/ 4588748 w 9524805"/>
                  <a:gd name="connsiteY3" fmla="*/ 694872 h 1431470"/>
                  <a:gd name="connsiteX4" fmla="*/ 6132126 w 9524805"/>
                  <a:gd name="connsiteY4" fmla="*/ 1431470 h 1431470"/>
                  <a:gd name="connsiteX5" fmla="*/ 7654240 w 9524805"/>
                  <a:gd name="connsiteY5" fmla="*/ 694870 h 1431470"/>
                  <a:gd name="connsiteX6" fmla="*/ 9524805 w 9524805"/>
                  <a:gd name="connsiteY6" fmla="*/ 603 h 1431470"/>
                  <a:gd name="connsiteX0" fmla="*/ 0 w 9524805"/>
                  <a:gd name="connsiteY0" fmla="*/ 677937 h 1431470"/>
                  <a:gd name="connsiteX1" fmla="*/ 1546201 w 9524805"/>
                  <a:gd name="connsiteY1" fmla="*/ 1355270 h 1431470"/>
                  <a:gd name="connsiteX2" fmla="*/ 3096733 w 9524805"/>
                  <a:gd name="connsiteY2" fmla="*/ 390070 h 1431470"/>
                  <a:gd name="connsiteX3" fmla="*/ 4588748 w 9524805"/>
                  <a:gd name="connsiteY3" fmla="*/ 694872 h 1431470"/>
                  <a:gd name="connsiteX4" fmla="*/ 6132126 w 9524805"/>
                  <a:gd name="connsiteY4" fmla="*/ 1431470 h 1431470"/>
                  <a:gd name="connsiteX5" fmla="*/ 7654240 w 9524805"/>
                  <a:gd name="connsiteY5" fmla="*/ 694870 h 1431470"/>
                  <a:gd name="connsiteX6" fmla="*/ 9524805 w 9524805"/>
                  <a:gd name="connsiteY6" fmla="*/ 603 h 1431470"/>
                  <a:gd name="connsiteX0" fmla="*/ 0 w 9524805"/>
                  <a:gd name="connsiteY0" fmla="*/ 677937 h 1431470"/>
                  <a:gd name="connsiteX1" fmla="*/ 1546201 w 9524805"/>
                  <a:gd name="connsiteY1" fmla="*/ 1355270 h 1431470"/>
                  <a:gd name="connsiteX2" fmla="*/ 3096733 w 9524805"/>
                  <a:gd name="connsiteY2" fmla="*/ 390070 h 1431470"/>
                  <a:gd name="connsiteX3" fmla="*/ 4588748 w 9524805"/>
                  <a:gd name="connsiteY3" fmla="*/ 694872 h 1431470"/>
                  <a:gd name="connsiteX4" fmla="*/ 6132126 w 9524805"/>
                  <a:gd name="connsiteY4" fmla="*/ 1431470 h 1431470"/>
                  <a:gd name="connsiteX5" fmla="*/ 7654240 w 9524805"/>
                  <a:gd name="connsiteY5" fmla="*/ 694870 h 1431470"/>
                  <a:gd name="connsiteX6" fmla="*/ 9524805 w 9524805"/>
                  <a:gd name="connsiteY6" fmla="*/ 603 h 1431470"/>
                  <a:gd name="connsiteX0" fmla="*/ 0 w 9524805"/>
                  <a:gd name="connsiteY0" fmla="*/ 677937 h 1431543"/>
                  <a:gd name="connsiteX1" fmla="*/ 1546201 w 9524805"/>
                  <a:gd name="connsiteY1" fmla="*/ 1355270 h 1431543"/>
                  <a:gd name="connsiteX2" fmla="*/ 3096733 w 9524805"/>
                  <a:gd name="connsiteY2" fmla="*/ 390070 h 1431543"/>
                  <a:gd name="connsiteX3" fmla="*/ 4588748 w 9524805"/>
                  <a:gd name="connsiteY3" fmla="*/ 694872 h 1431543"/>
                  <a:gd name="connsiteX4" fmla="*/ 6132126 w 9524805"/>
                  <a:gd name="connsiteY4" fmla="*/ 1431470 h 1431543"/>
                  <a:gd name="connsiteX5" fmla="*/ 7654240 w 9524805"/>
                  <a:gd name="connsiteY5" fmla="*/ 694870 h 1431543"/>
                  <a:gd name="connsiteX6" fmla="*/ 9524805 w 9524805"/>
                  <a:gd name="connsiteY6" fmla="*/ 603 h 1431543"/>
                  <a:gd name="connsiteX0" fmla="*/ 0 w 9524805"/>
                  <a:gd name="connsiteY0" fmla="*/ 677937 h 1431543"/>
                  <a:gd name="connsiteX1" fmla="*/ 1546201 w 9524805"/>
                  <a:gd name="connsiteY1" fmla="*/ 1355270 h 1431543"/>
                  <a:gd name="connsiteX2" fmla="*/ 3096733 w 9524805"/>
                  <a:gd name="connsiteY2" fmla="*/ 390070 h 1431543"/>
                  <a:gd name="connsiteX3" fmla="*/ 4588748 w 9524805"/>
                  <a:gd name="connsiteY3" fmla="*/ 694872 h 1431543"/>
                  <a:gd name="connsiteX4" fmla="*/ 6132126 w 9524805"/>
                  <a:gd name="connsiteY4" fmla="*/ 1431470 h 1431543"/>
                  <a:gd name="connsiteX5" fmla="*/ 7654240 w 9524805"/>
                  <a:gd name="connsiteY5" fmla="*/ 694870 h 1431543"/>
                  <a:gd name="connsiteX6" fmla="*/ 9524805 w 9524805"/>
                  <a:gd name="connsiteY6" fmla="*/ 603 h 1431543"/>
                  <a:gd name="connsiteX0" fmla="*/ 0 w 9571866"/>
                  <a:gd name="connsiteY0" fmla="*/ 715896 h 1469533"/>
                  <a:gd name="connsiteX1" fmla="*/ 1546201 w 9571866"/>
                  <a:gd name="connsiteY1" fmla="*/ 1393229 h 1469533"/>
                  <a:gd name="connsiteX2" fmla="*/ 3096733 w 9571866"/>
                  <a:gd name="connsiteY2" fmla="*/ 428029 h 1469533"/>
                  <a:gd name="connsiteX3" fmla="*/ 4588748 w 9571866"/>
                  <a:gd name="connsiteY3" fmla="*/ 732831 h 1469533"/>
                  <a:gd name="connsiteX4" fmla="*/ 6132126 w 9571866"/>
                  <a:gd name="connsiteY4" fmla="*/ 1469429 h 1469533"/>
                  <a:gd name="connsiteX5" fmla="*/ 7654240 w 9571866"/>
                  <a:gd name="connsiteY5" fmla="*/ 732829 h 1469533"/>
                  <a:gd name="connsiteX6" fmla="*/ 9397441 w 9571866"/>
                  <a:gd name="connsiteY6" fmla="*/ 55494 h 1469533"/>
                  <a:gd name="connsiteX7" fmla="*/ 9524805 w 9571866"/>
                  <a:gd name="connsiteY7" fmla="*/ 38562 h 1469533"/>
                  <a:gd name="connsiteX0" fmla="*/ 0 w 9592311"/>
                  <a:gd name="connsiteY0" fmla="*/ 665766 h 1681768"/>
                  <a:gd name="connsiteX1" fmla="*/ 1546201 w 9592311"/>
                  <a:gd name="connsiteY1" fmla="*/ 1343099 h 1681768"/>
                  <a:gd name="connsiteX2" fmla="*/ 3096733 w 9592311"/>
                  <a:gd name="connsiteY2" fmla="*/ 377899 h 1681768"/>
                  <a:gd name="connsiteX3" fmla="*/ 4588748 w 9592311"/>
                  <a:gd name="connsiteY3" fmla="*/ 682701 h 1681768"/>
                  <a:gd name="connsiteX4" fmla="*/ 6132126 w 9592311"/>
                  <a:gd name="connsiteY4" fmla="*/ 1419299 h 1681768"/>
                  <a:gd name="connsiteX5" fmla="*/ 7654240 w 9592311"/>
                  <a:gd name="connsiteY5" fmla="*/ 682699 h 1681768"/>
                  <a:gd name="connsiteX6" fmla="*/ 9397441 w 9592311"/>
                  <a:gd name="connsiteY6" fmla="*/ 5364 h 1681768"/>
                  <a:gd name="connsiteX7" fmla="*/ 9569208 w 9592311"/>
                  <a:gd name="connsiteY7" fmla="*/ 1681765 h 1681768"/>
                  <a:gd name="connsiteX0" fmla="*/ 0 w 9569208"/>
                  <a:gd name="connsiteY0" fmla="*/ 660402 h 1676401"/>
                  <a:gd name="connsiteX1" fmla="*/ 1546201 w 9569208"/>
                  <a:gd name="connsiteY1" fmla="*/ 1337735 h 1676401"/>
                  <a:gd name="connsiteX2" fmla="*/ 3096733 w 9569208"/>
                  <a:gd name="connsiteY2" fmla="*/ 372535 h 1676401"/>
                  <a:gd name="connsiteX3" fmla="*/ 4588748 w 9569208"/>
                  <a:gd name="connsiteY3" fmla="*/ 677337 h 1676401"/>
                  <a:gd name="connsiteX4" fmla="*/ 6132126 w 9569208"/>
                  <a:gd name="connsiteY4" fmla="*/ 1413935 h 1676401"/>
                  <a:gd name="connsiteX5" fmla="*/ 7654240 w 9569208"/>
                  <a:gd name="connsiteY5" fmla="*/ 677335 h 1676401"/>
                  <a:gd name="connsiteX6" fmla="*/ 9397441 w 9569208"/>
                  <a:gd name="connsiteY6" fmla="*/ 0 h 1676401"/>
                  <a:gd name="connsiteX7" fmla="*/ 9569208 w 9569208"/>
                  <a:gd name="connsiteY7" fmla="*/ 1676401 h 1676401"/>
                  <a:gd name="connsiteX0" fmla="*/ 0 w 9569208"/>
                  <a:gd name="connsiteY0" fmla="*/ 660402 h 1676401"/>
                  <a:gd name="connsiteX1" fmla="*/ 1546201 w 9569208"/>
                  <a:gd name="connsiteY1" fmla="*/ 1337735 h 1676401"/>
                  <a:gd name="connsiteX2" fmla="*/ 3096733 w 9569208"/>
                  <a:gd name="connsiteY2" fmla="*/ 372535 h 1676401"/>
                  <a:gd name="connsiteX3" fmla="*/ 4588748 w 9569208"/>
                  <a:gd name="connsiteY3" fmla="*/ 677337 h 1676401"/>
                  <a:gd name="connsiteX4" fmla="*/ 6132126 w 9569208"/>
                  <a:gd name="connsiteY4" fmla="*/ 1413935 h 1676401"/>
                  <a:gd name="connsiteX5" fmla="*/ 7654240 w 9569208"/>
                  <a:gd name="connsiteY5" fmla="*/ 677335 h 1676401"/>
                  <a:gd name="connsiteX6" fmla="*/ 9530650 w 9569208"/>
                  <a:gd name="connsiteY6" fmla="*/ 0 h 1676401"/>
                  <a:gd name="connsiteX7" fmla="*/ 9569208 w 9569208"/>
                  <a:gd name="connsiteY7" fmla="*/ 1676401 h 1676401"/>
                  <a:gd name="connsiteX0" fmla="*/ 0 w 9569208"/>
                  <a:gd name="connsiteY0" fmla="*/ 660609 h 1676608"/>
                  <a:gd name="connsiteX1" fmla="*/ 1546201 w 9569208"/>
                  <a:gd name="connsiteY1" fmla="*/ 1337942 h 1676608"/>
                  <a:gd name="connsiteX2" fmla="*/ 3096733 w 9569208"/>
                  <a:gd name="connsiteY2" fmla="*/ 372742 h 1676608"/>
                  <a:gd name="connsiteX3" fmla="*/ 4588748 w 9569208"/>
                  <a:gd name="connsiteY3" fmla="*/ 677544 h 1676608"/>
                  <a:gd name="connsiteX4" fmla="*/ 6132126 w 9569208"/>
                  <a:gd name="connsiteY4" fmla="*/ 1414142 h 1676608"/>
                  <a:gd name="connsiteX5" fmla="*/ 7654240 w 9569208"/>
                  <a:gd name="connsiteY5" fmla="*/ 677542 h 1676608"/>
                  <a:gd name="connsiteX6" fmla="*/ 9530650 w 9569208"/>
                  <a:gd name="connsiteY6" fmla="*/ 207 h 1676608"/>
                  <a:gd name="connsiteX7" fmla="*/ 9569208 w 9569208"/>
                  <a:gd name="connsiteY7" fmla="*/ 1676608 h 1676608"/>
                  <a:gd name="connsiteX0" fmla="*/ 0 w 9558107"/>
                  <a:gd name="connsiteY0" fmla="*/ 660609 h 1702008"/>
                  <a:gd name="connsiteX1" fmla="*/ 1546201 w 9558107"/>
                  <a:gd name="connsiteY1" fmla="*/ 1337942 h 1702008"/>
                  <a:gd name="connsiteX2" fmla="*/ 3096733 w 9558107"/>
                  <a:gd name="connsiteY2" fmla="*/ 372742 h 1702008"/>
                  <a:gd name="connsiteX3" fmla="*/ 4588748 w 9558107"/>
                  <a:gd name="connsiteY3" fmla="*/ 677544 h 1702008"/>
                  <a:gd name="connsiteX4" fmla="*/ 6132126 w 9558107"/>
                  <a:gd name="connsiteY4" fmla="*/ 1414142 h 1702008"/>
                  <a:gd name="connsiteX5" fmla="*/ 7654240 w 9558107"/>
                  <a:gd name="connsiteY5" fmla="*/ 677542 h 1702008"/>
                  <a:gd name="connsiteX6" fmla="*/ 9530650 w 9558107"/>
                  <a:gd name="connsiteY6" fmla="*/ 207 h 1702008"/>
                  <a:gd name="connsiteX7" fmla="*/ 9558107 w 9558107"/>
                  <a:gd name="connsiteY7" fmla="*/ 1702008 h 1702008"/>
                  <a:gd name="connsiteX0" fmla="*/ 0 w 9857826"/>
                  <a:gd name="connsiteY0" fmla="*/ 660609 h 1414246"/>
                  <a:gd name="connsiteX1" fmla="*/ 1546201 w 9857826"/>
                  <a:gd name="connsiteY1" fmla="*/ 1337942 h 1414246"/>
                  <a:gd name="connsiteX2" fmla="*/ 3096733 w 9857826"/>
                  <a:gd name="connsiteY2" fmla="*/ 372742 h 1414246"/>
                  <a:gd name="connsiteX3" fmla="*/ 4588748 w 9857826"/>
                  <a:gd name="connsiteY3" fmla="*/ 677544 h 1414246"/>
                  <a:gd name="connsiteX4" fmla="*/ 6132126 w 9857826"/>
                  <a:gd name="connsiteY4" fmla="*/ 1414142 h 1414246"/>
                  <a:gd name="connsiteX5" fmla="*/ 7654240 w 9857826"/>
                  <a:gd name="connsiteY5" fmla="*/ 677542 h 1414246"/>
                  <a:gd name="connsiteX6" fmla="*/ 9530650 w 9857826"/>
                  <a:gd name="connsiteY6" fmla="*/ 207 h 1414246"/>
                  <a:gd name="connsiteX7" fmla="*/ 9857826 w 9857826"/>
                  <a:gd name="connsiteY7" fmla="*/ 1371808 h 1414246"/>
                  <a:gd name="connsiteX0" fmla="*/ 0 w 9624711"/>
                  <a:gd name="connsiteY0" fmla="*/ 660609 h 2531741"/>
                  <a:gd name="connsiteX1" fmla="*/ 1546201 w 9624711"/>
                  <a:gd name="connsiteY1" fmla="*/ 1337942 h 2531741"/>
                  <a:gd name="connsiteX2" fmla="*/ 3096733 w 9624711"/>
                  <a:gd name="connsiteY2" fmla="*/ 372742 h 2531741"/>
                  <a:gd name="connsiteX3" fmla="*/ 4588748 w 9624711"/>
                  <a:gd name="connsiteY3" fmla="*/ 677544 h 2531741"/>
                  <a:gd name="connsiteX4" fmla="*/ 6132126 w 9624711"/>
                  <a:gd name="connsiteY4" fmla="*/ 1414142 h 2531741"/>
                  <a:gd name="connsiteX5" fmla="*/ 7654240 w 9624711"/>
                  <a:gd name="connsiteY5" fmla="*/ 677542 h 2531741"/>
                  <a:gd name="connsiteX6" fmla="*/ 9530650 w 9624711"/>
                  <a:gd name="connsiteY6" fmla="*/ 207 h 2531741"/>
                  <a:gd name="connsiteX7" fmla="*/ 9624711 w 9624711"/>
                  <a:gd name="connsiteY7" fmla="*/ 2531741 h 2531741"/>
                  <a:gd name="connsiteX0" fmla="*/ 0 w 9624711"/>
                  <a:gd name="connsiteY0" fmla="*/ 683231 h 2554363"/>
                  <a:gd name="connsiteX1" fmla="*/ 1546201 w 9624711"/>
                  <a:gd name="connsiteY1" fmla="*/ 1360564 h 2554363"/>
                  <a:gd name="connsiteX2" fmla="*/ 3096733 w 9624711"/>
                  <a:gd name="connsiteY2" fmla="*/ 395364 h 2554363"/>
                  <a:gd name="connsiteX3" fmla="*/ 4588748 w 9624711"/>
                  <a:gd name="connsiteY3" fmla="*/ 700166 h 2554363"/>
                  <a:gd name="connsiteX4" fmla="*/ 6132126 w 9624711"/>
                  <a:gd name="connsiteY4" fmla="*/ 1436764 h 2554363"/>
                  <a:gd name="connsiteX5" fmla="*/ 7654240 w 9624711"/>
                  <a:gd name="connsiteY5" fmla="*/ 700164 h 2554363"/>
                  <a:gd name="connsiteX6" fmla="*/ 9530650 w 9624711"/>
                  <a:gd name="connsiteY6" fmla="*/ 22829 h 2554363"/>
                  <a:gd name="connsiteX7" fmla="*/ 9575053 w 9624711"/>
                  <a:gd name="connsiteY7" fmla="*/ 1572229 h 2554363"/>
                  <a:gd name="connsiteX8" fmla="*/ 9624711 w 9624711"/>
                  <a:gd name="connsiteY8" fmla="*/ 2554363 h 2554363"/>
                  <a:gd name="connsiteX0" fmla="*/ 0 w 9575053"/>
                  <a:gd name="connsiteY0" fmla="*/ 683231 h 1707697"/>
                  <a:gd name="connsiteX1" fmla="*/ 1546201 w 9575053"/>
                  <a:gd name="connsiteY1" fmla="*/ 1360564 h 1707697"/>
                  <a:gd name="connsiteX2" fmla="*/ 3096733 w 9575053"/>
                  <a:gd name="connsiteY2" fmla="*/ 395364 h 1707697"/>
                  <a:gd name="connsiteX3" fmla="*/ 4588748 w 9575053"/>
                  <a:gd name="connsiteY3" fmla="*/ 700166 h 1707697"/>
                  <a:gd name="connsiteX4" fmla="*/ 6132126 w 9575053"/>
                  <a:gd name="connsiteY4" fmla="*/ 1436764 h 1707697"/>
                  <a:gd name="connsiteX5" fmla="*/ 7654240 w 9575053"/>
                  <a:gd name="connsiteY5" fmla="*/ 700164 h 1707697"/>
                  <a:gd name="connsiteX6" fmla="*/ 9530650 w 9575053"/>
                  <a:gd name="connsiteY6" fmla="*/ 22829 h 1707697"/>
                  <a:gd name="connsiteX7" fmla="*/ 9575053 w 9575053"/>
                  <a:gd name="connsiteY7" fmla="*/ 1572229 h 1707697"/>
                  <a:gd name="connsiteX8" fmla="*/ 22602 w 9575053"/>
                  <a:gd name="connsiteY8" fmla="*/ 1707697 h 1707697"/>
                  <a:gd name="connsiteX0" fmla="*/ 0 w 9586154"/>
                  <a:gd name="connsiteY0" fmla="*/ 683231 h 1707697"/>
                  <a:gd name="connsiteX1" fmla="*/ 1546201 w 9586154"/>
                  <a:gd name="connsiteY1" fmla="*/ 1360564 h 1707697"/>
                  <a:gd name="connsiteX2" fmla="*/ 3096733 w 9586154"/>
                  <a:gd name="connsiteY2" fmla="*/ 395364 h 1707697"/>
                  <a:gd name="connsiteX3" fmla="*/ 4588748 w 9586154"/>
                  <a:gd name="connsiteY3" fmla="*/ 700166 h 1707697"/>
                  <a:gd name="connsiteX4" fmla="*/ 6132126 w 9586154"/>
                  <a:gd name="connsiteY4" fmla="*/ 1436764 h 1707697"/>
                  <a:gd name="connsiteX5" fmla="*/ 7654240 w 9586154"/>
                  <a:gd name="connsiteY5" fmla="*/ 700164 h 1707697"/>
                  <a:gd name="connsiteX6" fmla="*/ 9530650 w 9586154"/>
                  <a:gd name="connsiteY6" fmla="*/ 22829 h 1707697"/>
                  <a:gd name="connsiteX7" fmla="*/ 9586154 w 9586154"/>
                  <a:gd name="connsiteY7" fmla="*/ 1707696 h 1707697"/>
                  <a:gd name="connsiteX8" fmla="*/ 22602 w 9586154"/>
                  <a:gd name="connsiteY8" fmla="*/ 1707697 h 1707697"/>
                  <a:gd name="connsiteX0" fmla="*/ 0 w 9586154"/>
                  <a:gd name="connsiteY0" fmla="*/ 683231 h 1707697"/>
                  <a:gd name="connsiteX1" fmla="*/ 1546201 w 9586154"/>
                  <a:gd name="connsiteY1" fmla="*/ 1360564 h 1707697"/>
                  <a:gd name="connsiteX2" fmla="*/ 3096733 w 9586154"/>
                  <a:gd name="connsiteY2" fmla="*/ 395364 h 1707697"/>
                  <a:gd name="connsiteX3" fmla="*/ 4588748 w 9586154"/>
                  <a:gd name="connsiteY3" fmla="*/ 700166 h 1707697"/>
                  <a:gd name="connsiteX4" fmla="*/ 6132126 w 9586154"/>
                  <a:gd name="connsiteY4" fmla="*/ 1436764 h 1707697"/>
                  <a:gd name="connsiteX5" fmla="*/ 7654240 w 9586154"/>
                  <a:gd name="connsiteY5" fmla="*/ 700164 h 1707697"/>
                  <a:gd name="connsiteX6" fmla="*/ 9530650 w 9586154"/>
                  <a:gd name="connsiteY6" fmla="*/ 22829 h 1707697"/>
                  <a:gd name="connsiteX7" fmla="*/ 9586154 w 9586154"/>
                  <a:gd name="connsiteY7" fmla="*/ 1707696 h 1707697"/>
                  <a:gd name="connsiteX8" fmla="*/ 872102 w 9586154"/>
                  <a:gd name="connsiteY8" fmla="*/ 1707696 h 1707697"/>
                  <a:gd name="connsiteX9" fmla="*/ 22602 w 9586154"/>
                  <a:gd name="connsiteY9" fmla="*/ 1707697 h 1707697"/>
                  <a:gd name="connsiteX0" fmla="*/ 0 w 9586154"/>
                  <a:gd name="connsiteY0" fmla="*/ 683231 h 1707696"/>
                  <a:gd name="connsiteX1" fmla="*/ 1546201 w 9586154"/>
                  <a:gd name="connsiteY1" fmla="*/ 1360564 h 1707696"/>
                  <a:gd name="connsiteX2" fmla="*/ 3096733 w 9586154"/>
                  <a:gd name="connsiteY2" fmla="*/ 395364 h 1707696"/>
                  <a:gd name="connsiteX3" fmla="*/ 4588748 w 9586154"/>
                  <a:gd name="connsiteY3" fmla="*/ 700166 h 1707696"/>
                  <a:gd name="connsiteX4" fmla="*/ 6132126 w 9586154"/>
                  <a:gd name="connsiteY4" fmla="*/ 1436764 h 1707696"/>
                  <a:gd name="connsiteX5" fmla="*/ 7654240 w 9586154"/>
                  <a:gd name="connsiteY5" fmla="*/ 700164 h 1707696"/>
                  <a:gd name="connsiteX6" fmla="*/ 9530650 w 9586154"/>
                  <a:gd name="connsiteY6" fmla="*/ 22829 h 1707696"/>
                  <a:gd name="connsiteX7" fmla="*/ 9586154 w 9586154"/>
                  <a:gd name="connsiteY7" fmla="*/ 1707696 h 1707696"/>
                  <a:gd name="connsiteX8" fmla="*/ 872102 w 9586154"/>
                  <a:gd name="connsiteY8" fmla="*/ 1707696 h 1707696"/>
                  <a:gd name="connsiteX9" fmla="*/ 401 w 9586154"/>
                  <a:gd name="connsiteY9" fmla="*/ 674763 h 1707696"/>
                  <a:gd name="connsiteX0" fmla="*/ 0 w 9586154"/>
                  <a:gd name="connsiteY0" fmla="*/ 683231 h 1716163"/>
                  <a:gd name="connsiteX1" fmla="*/ 1546201 w 9586154"/>
                  <a:gd name="connsiteY1" fmla="*/ 1360564 h 1716163"/>
                  <a:gd name="connsiteX2" fmla="*/ 3096733 w 9586154"/>
                  <a:gd name="connsiteY2" fmla="*/ 395364 h 1716163"/>
                  <a:gd name="connsiteX3" fmla="*/ 4588748 w 9586154"/>
                  <a:gd name="connsiteY3" fmla="*/ 700166 h 1716163"/>
                  <a:gd name="connsiteX4" fmla="*/ 6132126 w 9586154"/>
                  <a:gd name="connsiteY4" fmla="*/ 1436764 h 1716163"/>
                  <a:gd name="connsiteX5" fmla="*/ 7654240 w 9586154"/>
                  <a:gd name="connsiteY5" fmla="*/ 700164 h 1716163"/>
                  <a:gd name="connsiteX6" fmla="*/ 9530650 w 9586154"/>
                  <a:gd name="connsiteY6" fmla="*/ 22829 h 1716163"/>
                  <a:gd name="connsiteX7" fmla="*/ 9586154 w 9586154"/>
                  <a:gd name="connsiteY7" fmla="*/ 1707696 h 1716163"/>
                  <a:gd name="connsiteX8" fmla="*/ 72852 w 9586154"/>
                  <a:gd name="connsiteY8" fmla="*/ 1716163 h 1716163"/>
                  <a:gd name="connsiteX9" fmla="*/ 401 w 9586154"/>
                  <a:gd name="connsiteY9" fmla="*/ 674763 h 1716163"/>
                  <a:gd name="connsiteX0" fmla="*/ 0 w 9586154"/>
                  <a:gd name="connsiteY0" fmla="*/ 674998 h 1707930"/>
                  <a:gd name="connsiteX1" fmla="*/ 1546201 w 9586154"/>
                  <a:gd name="connsiteY1" fmla="*/ 1352331 h 1707930"/>
                  <a:gd name="connsiteX2" fmla="*/ 3096733 w 9586154"/>
                  <a:gd name="connsiteY2" fmla="*/ 387131 h 1707930"/>
                  <a:gd name="connsiteX3" fmla="*/ 4588748 w 9586154"/>
                  <a:gd name="connsiteY3" fmla="*/ 691933 h 1707930"/>
                  <a:gd name="connsiteX4" fmla="*/ 6132126 w 9586154"/>
                  <a:gd name="connsiteY4" fmla="*/ 1428531 h 1707930"/>
                  <a:gd name="connsiteX5" fmla="*/ 7654240 w 9586154"/>
                  <a:gd name="connsiteY5" fmla="*/ 691931 h 1707930"/>
                  <a:gd name="connsiteX6" fmla="*/ 9575054 w 9586154"/>
                  <a:gd name="connsiteY6" fmla="*/ 23063 h 1707930"/>
                  <a:gd name="connsiteX7" fmla="*/ 9586154 w 9586154"/>
                  <a:gd name="connsiteY7" fmla="*/ 1699463 h 1707930"/>
                  <a:gd name="connsiteX8" fmla="*/ 72852 w 9586154"/>
                  <a:gd name="connsiteY8" fmla="*/ 1707930 h 1707930"/>
                  <a:gd name="connsiteX9" fmla="*/ 401 w 9586154"/>
                  <a:gd name="connsiteY9" fmla="*/ 666530 h 1707930"/>
                  <a:gd name="connsiteX0" fmla="*/ 4852 w 9591006"/>
                  <a:gd name="connsiteY0" fmla="*/ 674998 h 1724863"/>
                  <a:gd name="connsiteX1" fmla="*/ 1551053 w 9591006"/>
                  <a:gd name="connsiteY1" fmla="*/ 1352331 h 1724863"/>
                  <a:gd name="connsiteX2" fmla="*/ 3101585 w 9591006"/>
                  <a:gd name="connsiteY2" fmla="*/ 387131 h 1724863"/>
                  <a:gd name="connsiteX3" fmla="*/ 4593600 w 9591006"/>
                  <a:gd name="connsiteY3" fmla="*/ 691933 h 1724863"/>
                  <a:gd name="connsiteX4" fmla="*/ 6136978 w 9591006"/>
                  <a:gd name="connsiteY4" fmla="*/ 1428531 h 1724863"/>
                  <a:gd name="connsiteX5" fmla="*/ 7659092 w 9591006"/>
                  <a:gd name="connsiteY5" fmla="*/ 691931 h 1724863"/>
                  <a:gd name="connsiteX6" fmla="*/ 9579906 w 9591006"/>
                  <a:gd name="connsiteY6" fmla="*/ 23063 h 1724863"/>
                  <a:gd name="connsiteX7" fmla="*/ 9591006 w 9591006"/>
                  <a:gd name="connsiteY7" fmla="*/ 1699463 h 1724863"/>
                  <a:gd name="connsiteX8" fmla="*/ 0 w 9591006"/>
                  <a:gd name="connsiteY8" fmla="*/ 1724863 h 1724863"/>
                  <a:gd name="connsiteX9" fmla="*/ 5253 w 9591006"/>
                  <a:gd name="connsiteY9" fmla="*/ 666530 h 1724863"/>
                  <a:gd name="connsiteX0" fmla="*/ 0 w 9586154"/>
                  <a:gd name="connsiteY0" fmla="*/ 674998 h 1707929"/>
                  <a:gd name="connsiteX1" fmla="*/ 1546201 w 9586154"/>
                  <a:gd name="connsiteY1" fmla="*/ 1352331 h 1707929"/>
                  <a:gd name="connsiteX2" fmla="*/ 3096733 w 9586154"/>
                  <a:gd name="connsiteY2" fmla="*/ 387131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096733 w 9586154"/>
                  <a:gd name="connsiteY2" fmla="*/ 387131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185538 w 9586154"/>
                  <a:gd name="connsiteY2" fmla="*/ 370197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185538 w 9586154"/>
                  <a:gd name="connsiteY2" fmla="*/ 370197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229942 w 9586154"/>
                  <a:gd name="connsiteY2" fmla="*/ 353263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229942 w 9586154"/>
                  <a:gd name="connsiteY2" fmla="*/ 353263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229942 w 9586154"/>
                  <a:gd name="connsiteY2" fmla="*/ 353263 h 1707929"/>
                  <a:gd name="connsiteX3" fmla="*/ 4821862 w 9586154"/>
                  <a:gd name="connsiteY3" fmla="*/ 581866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229942 w 9586154"/>
                  <a:gd name="connsiteY2" fmla="*/ 353263 h 1707929"/>
                  <a:gd name="connsiteX3" fmla="*/ 4821862 w 9586154"/>
                  <a:gd name="connsiteY3" fmla="*/ 581866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229942 w 9586154"/>
                  <a:gd name="connsiteY2" fmla="*/ 353263 h 1707929"/>
                  <a:gd name="connsiteX3" fmla="*/ 4821862 w 9586154"/>
                  <a:gd name="connsiteY3" fmla="*/ 581866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5087 h 1708018"/>
                  <a:gd name="connsiteX1" fmla="*/ 1579503 w 9586154"/>
                  <a:gd name="connsiteY1" fmla="*/ 1369354 h 1708018"/>
                  <a:gd name="connsiteX2" fmla="*/ 3229942 w 9586154"/>
                  <a:gd name="connsiteY2" fmla="*/ 353352 h 1708018"/>
                  <a:gd name="connsiteX3" fmla="*/ 4821862 w 9586154"/>
                  <a:gd name="connsiteY3" fmla="*/ 581955 h 1708018"/>
                  <a:gd name="connsiteX4" fmla="*/ 6387442 w 9586154"/>
                  <a:gd name="connsiteY4" fmla="*/ 1445553 h 1708018"/>
                  <a:gd name="connsiteX5" fmla="*/ 7654240 w 9586154"/>
                  <a:gd name="connsiteY5" fmla="*/ 692020 h 1708018"/>
                  <a:gd name="connsiteX6" fmla="*/ 9575054 w 9586154"/>
                  <a:gd name="connsiteY6" fmla="*/ 23152 h 1708018"/>
                  <a:gd name="connsiteX7" fmla="*/ 9586154 w 9586154"/>
                  <a:gd name="connsiteY7" fmla="*/ 1699552 h 1708018"/>
                  <a:gd name="connsiteX8" fmla="*/ 6249 w 9586154"/>
                  <a:gd name="connsiteY8" fmla="*/ 1708018 h 1708018"/>
                  <a:gd name="connsiteX9" fmla="*/ 401 w 9586154"/>
                  <a:gd name="connsiteY9" fmla="*/ 666619 h 1708018"/>
                  <a:gd name="connsiteX0" fmla="*/ 0 w 9586154"/>
                  <a:gd name="connsiteY0" fmla="*/ 675087 h 1708018"/>
                  <a:gd name="connsiteX1" fmla="*/ 1579503 w 9586154"/>
                  <a:gd name="connsiteY1" fmla="*/ 1369354 h 1708018"/>
                  <a:gd name="connsiteX2" fmla="*/ 3229942 w 9586154"/>
                  <a:gd name="connsiteY2" fmla="*/ 353352 h 1708018"/>
                  <a:gd name="connsiteX3" fmla="*/ 4821862 w 9586154"/>
                  <a:gd name="connsiteY3" fmla="*/ 581955 h 1708018"/>
                  <a:gd name="connsiteX4" fmla="*/ 6398543 w 9586154"/>
                  <a:gd name="connsiteY4" fmla="*/ 1445553 h 1708018"/>
                  <a:gd name="connsiteX5" fmla="*/ 7654240 w 9586154"/>
                  <a:gd name="connsiteY5" fmla="*/ 692020 h 1708018"/>
                  <a:gd name="connsiteX6" fmla="*/ 9575054 w 9586154"/>
                  <a:gd name="connsiteY6" fmla="*/ 23152 h 1708018"/>
                  <a:gd name="connsiteX7" fmla="*/ 9586154 w 9586154"/>
                  <a:gd name="connsiteY7" fmla="*/ 1699552 h 1708018"/>
                  <a:gd name="connsiteX8" fmla="*/ 6249 w 9586154"/>
                  <a:gd name="connsiteY8" fmla="*/ 1708018 h 1708018"/>
                  <a:gd name="connsiteX9" fmla="*/ 401 w 9586154"/>
                  <a:gd name="connsiteY9" fmla="*/ 666619 h 1708018"/>
                  <a:gd name="connsiteX0" fmla="*/ 0 w 9586154"/>
                  <a:gd name="connsiteY0" fmla="*/ 653061 h 1685992"/>
                  <a:gd name="connsiteX1" fmla="*/ 1579503 w 9586154"/>
                  <a:gd name="connsiteY1" fmla="*/ 1347328 h 1685992"/>
                  <a:gd name="connsiteX2" fmla="*/ 3229942 w 9586154"/>
                  <a:gd name="connsiteY2" fmla="*/ 331326 h 1685992"/>
                  <a:gd name="connsiteX3" fmla="*/ 4821862 w 9586154"/>
                  <a:gd name="connsiteY3" fmla="*/ 559929 h 1685992"/>
                  <a:gd name="connsiteX4" fmla="*/ 6398543 w 9586154"/>
                  <a:gd name="connsiteY4" fmla="*/ 1423527 h 1685992"/>
                  <a:gd name="connsiteX5" fmla="*/ 7654240 w 9586154"/>
                  <a:gd name="connsiteY5" fmla="*/ 669994 h 1685992"/>
                  <a:gd name="connsiteX6" fmla="*/ 9575054 w 9586154"/>
                  <a:gd name="connsiteY6" fmla="*/ 1126 h 1685992"/>
                  <a:gd name="connsiteX7" fmla="*/ 9586154 w 9586154"/>
                  <a:gd name="connsiteY7" fmla="*/ 1677526 h 1685992"/>
                  <a:gd name="connsiteX8" fmla="*/ 6249 w 9586154"/>
                  <a:gd name="connsiteY8" fmla="*/ 1685992 h 1685992"/>
                  <a:gd name="connsiteX9" fmla="*/ 401 w 9586154"/>
                  <a:gd name="connsiteY9" fmla="*/ 644593 h 1685992"/>
                  <a:gd name="connsiteX0" fmla="*/ 0 w 9586154"/>
                  <a:gd name="connsiteY0" fmla="*/ 653123 h 1686054"/>
                  <a:gd name="connsiteX1" fmla="*/ 1579503 w 9586154"/>
                  <a:gd name="connsiteY1" fmla="*/ 1347390 h 1686054"/>
                  <a:gd name="connsiteX2" fmla="*/ 3229942 w 9586154"/>
                  <a:gd name="connsiteY2" fmla="*/ 331388 h 1686054"/>
                  <a:gd name="connsiteX3" fmla="*/ 4821862 w 9586154"/>
                  <a:gd name="connsiteY3" fmla="*/ 559991 h 1686054"/>
                  <a:gd name="connsiteX4" fmla="*/ 6398543 w 9586154"/>
                  <a:gd name="connsiteY4" fmla="*/ 1423589 h 1686054"/>
                  <a:gd name="connsiteX5" fmla="*/ 8020564 w 9586154"/>
                  <a:gd name="connsiteY5" fmla="*/ 644656 h 1686054"/>
                  <a:gd name="connsiteX6" fmla="*/ 9575054 w 9586154"/>
                  <a:gd name="connsiteY6" fmla="*/ 1188 h 1686054"/>
                  <a:gd name="connsiteX7" fmla="*/ 9586154 w 9586154"/>
                  <a:gd name="connsiteY7" fmla="*/ 1677588 h 1686054"/>
                  <a:gd name="connsiteX8" fmla="*/ 6249 w 9586154"/>
                  <a:gd name="connsiteY8" fmla="*/ 1686054 h 1686054"/>
                  <a:gd name="connsiteX9" fmla="*/ 401 w 9586154"/>
                  <a:gd name="connsiteY9" fmla="*/ 644655 h 1686054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229942 w 9586154"/>
                  <a:gd name="connsiteY2" fmla="*/ 331004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229942 w 9586154"/>
                  <a:gd name="connsiteY2" fmla="*/ 331004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174438 w 9586154"/>
                  <a:gd name="connsiteY2" fmla="*/ 212470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174438 w 9586154"/>
                  <a:gd name="connsiteY2" fmla="*/ 212470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174438 w 9586154"/>
                  <a:gd name="connsiteY2" fmla="*/ 212470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174438 w 9586154"/>
                  <a:gd name="connsiteY2" fmla="*/ 212470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5"/>
                  <a:gd name="connsiteY0" fmla="*/ 440307 h 1473238"/>
                  <a:gd name="connsiteX1" fmla="*/ 1579503 w 9586155"/>
                  <a:gd name="connsiteY1" fmla="*/ 1134574 h 1473238"/>
                  <a:gd name="connsiteX2" fmla="*/ 3174438 w 9586155"/>
                  <a:gd name="connsiteY2" fmla="*/ 38 h 1473238"/>
                  <a:gd name="connsiteX3" fmla="*/ 4821862 w 9586155"/>
                  <a:gd name="connsiteY3" fmla="*/ 347175 h 1473238"/>
                  <a:gd name="connsiteX4" fmla="*/ 6398543 w 9586155"/>
                  <a:gd name="connsiteY4" fmla="*/ 1210773 h 1473238"/>
                  <a:gd name="connsiteX5" fmla="*/ 8020564 w 9586155"/>
                  <a:gd name="connsiteY5" fmla="*/ 431840 h 1473238"/>
                  <a:gd name="connsiteX6" fmla="*/ 9586155 w 9586155"/>
                  <a:gd name="connsiteY6" fmla="*/ 101638 h 1473238"/>
                  <a:gd name="connsiteX7" fmla="*/ 9586154 w 9586155"/>
                  <a:gd name="connsiteY7" fmla="*/ 1464772 h 1473238"/>
                  <a:gd name="connsiteX8" fmla="*/ 6249 w 9586155"/>
                  <a:gd name="connsiteY8" fmla="*/ 1473238 h 1473238"/>
                  <a:gd name="connsiteX9" fmla="*/ 401 w 9586155"/>
                  <a:gd name="connsiteY9" fmla="*/ 431839 h 1473238"/>
                  <a:gd name="connsiteX0" fmla="*/ 0 w 9586155"/>
                  <a:gd name="connsiteY0" fmla="*/ 440307 h 1473238"/>
                  <a:gd name="connsiteX1" fmla="*/ 1579503 w 9586155"/>
                  <a:gd name="connsiteY1" fmla="*/ 1134574 h 1473238"/>
                  <a:gd name="connsiteX2" fmla="*/ 3174438 w 9586155"/>
                  <a:gd name="connsiteY2" fmla="*/ 38 h 1473238"/>
                  <a:gd name="connsiteX3" fmla="*/ 4821862 w 9586155"/>
                  <a:gd name="connsiteY3" fmla="*/ 347175 h 1473238"/>
                  <a:gd name="connsiteX4" fmla="*/ 6398543 w 9586155"/>
                  <a:gd name="connsiteY4" fmla="*/ 1210773 h 1473238"/>
                  <a:gd name="connsiteX5" fmla="*/ 7965059 w 9586155"/>
                  <a:gd name="connsiteY5" fmla="*/ 440307 h 1473238"/>
                  <a:gd name="connsiteX6" fmla="*/ 9586155 w 9586155"/>
                  <a:gd name="connsiteY6" fmla="*/ 101638 h 1473238"/>
                  <a:gd name="connsiteX7" fmla="*/ 9586154 w 9586155"/>
                  <a:gd name="connsiteY7" fmla="*/ 1464772 h 1473238"/>
                  <a:gd name="connsiteX8" fmla="*/ 6249 w 9586155"/>
                  <a:gd name="connsiteY8" fmla="*/ 1473238 h 1473238"/>
                  <a:gd name="connsiteX9" fmla="*/ 401 w 9586155"/>
                  <a:gd name="connsiteY9" fmla="*/ 431839 h 1473238"/>
                  <a:gd name="connsiteX0" fmla="*/ 0 w 9586155"/>
                  <a:gd name="connsiteY0" fmla="*/ 440307 h 1473238"/>
                  <a:gd name="connsiteX1" fmla="*/ 1579503 w 9586155"/>
                  <a:gd name="connsiteY1" fmla="*/ 1134574 h 1473238"/>
                  <a:gd name="connsiteX2" fmla="*/ 3174438 w 9586155"/>
                  <a:gd name="connsiteY2" fmla="*/ 38 h 1473238"/>
                  <a:gd name="connsiteX3" fmla="*/ 4821862 w 9586155"/>
                  <a:gd name="connsiteY3" fmla="*/ 347175 h 1473238"/>
                  <a:gd name="connsiteX4" fmla="*/ 6398543 w 9586155"/>
                  <a:gd name="connsiteY4" fmla="*/ 1210773 h 1473238"/>
                  <a:gd name="connsiteX5" fmla="*/ 7965059 w 9586155"/>
                  <a:gd name="connsiteY5" fmla="*/ 440307 h 1473238"/>
                  <a:gd name="connsiteX6" fmla="*/ 9586155 w 9586155"/>
                  <a:gd name="connsiteY6" fmla="*/ 101638 h 1473238"/>
                  <a:gd name="connsiteX7" fmla="*/ 9586154 w 9586155"/>
                  <a:gd name="connsiteY7" fmla="*/ 1464772 h 1473238"/>
                  <a:gd name="connsiteX8" fmla="*/ 6249 w 9586155"/>
                  <a:gd name="connsiteY8" fmla="*/ 1473238 h 1473238"/>
                  <a:gd name="connsiteX9" fmla="*/ 401 w 9586155"/>
                  <a:gd name="connsiteY9" fmla="*/ 431839 h 1473238"/>
                  <a:gd name="connsiteX0" fmla="*/ 0 w 9586155"/>
                  <a:gd name="connsiteY0" fmla="*/ 440307 h 1473238"/>
                  <a:gd name="connsiteX1" fmla="*/ 1579503 w 9586155"/>
                  <a:gd name="connsiteY1" fmla="*/ 1134574 h 1473238"/>
                  <a:gd name="connsiteX2" fmla="*/ 3174438 w 9586155"/>
                  <a:gd name="connsiteY2" fmla="*/ 38 h 1473238"/>
                  <a:gd name="connsiteX3" fmla="*/ 4821862 w 9586155"/>
                  <a:gd name="connsiteY3" fmla="*/ 347175 h 1473238"/>
                  <a:gd name="connsiteX4" fmla="*/ 6398543 w 9586155"/>
                  <a:gd name="connsiteY4" fmla="*/ 1210773 h 1473238"/>
                  <a:gd name="connsiteX5" fmla="*/ 7965059 w 9586155"/>
                  <a:gd name="connsiteY5" fmla="*/ 440307 h 1473238"/>
                  <a:gd name="connsiteX6" fmla="*/ 9586155 w 9586155"/>
                  <a:gd name="connsiteY6" fmla="*/ 101638 h 1473238"/>
                  <a:gd name="connsiteX7" fmla="*/ 9586154 w 9586155"/>
                  <a:gd name="connsiteY7" fmla="*/ 1464772 h 1473238"/>
                  <a:gd name="connsiteX8" fmla="*/ 6249 w 9586155"/>
                  <a:gd name="connsiteY8" fmla="*/ 1473238 h 1473238"/>
                  <a:gd name="connsiteX9" fmla="*/ 401 w 9586155"/>
                  <a:gd name="connsiteY9" fmla="*/ 431839 h 1473238"/>
                  <a:gd name="connsiteX10" fmla="*/ 0 w 9586155"/>
                  <a:gd name="connsiteY10" fmla="*/ 440307 h 1473238"/>
                  <a:gd name="connsiteX0" fmla="*/ 9586154 w 9706043"/>
                  <a:gd name="connsiteY0" fmla="*/ 1464772 h 1556212"/>
                  <a:gd name="connsiteX1" fmla="*/ 6249 w 9706043"/>
                  <a:gd name="connsiteY1" fmla="*/ 1473238 h 1556212"/>
                  <a:gd name="connsiteX2" fmla="*/ 401 w 9706043"/>
                  <a:gd name="connsiteY2" fmla="*/ 431839 h 1556212"/>
                  <a:gd name="connsiteX3" fmla="*/ 0 w 9706043"/>
                  <a:gd name="connsiteY3" fmla="*/ 440307 h 1556212"/>
                  <a:gd name="connsiteX4" fmla="*/ 1579503 w 9706043"/>
                  <a:gd name="connsiteY4" fmla="*/ 1134574 h 1556212"/>
                  <a:gd name="connsiteX5" fmla="*/ 3174438 w 9706043"/>
                  <a:gd name="connsiteY5" fmla="*/ 38 h 1556212"/>
                  <a:gd name="connsiteX6" fmla="*/ 4821862 w 9706043"/>
                  <a:gd name="connsiteY6" fmla="*/ 347175 h 1556212"/>
                  <a:gd name="connsiteX7" fmla="*/ 6398543 w 9706043"/>
                  <a:gd name="connsiteY7" fmla="*/ 1210773 h 1556212"/>
                  <a:gd name="connsiteX8" fmla="*/ 7965059 w 9706043"/>
                  <a:gd name="connsiteY8" fmla="*/ 440307 h 1556212"/>
                  <a:gd name="connsiteX9" fmla="*/ 9586155 w 9706043"/>
                  <a:gd name="connsiteY9" fmla="*/ 101638 h 1556212"/>
                  <a:gd name="connsiteX10" fmla="*/ 9706042 w 9706043"/>
                  <a:gd name="connsiteY10" fmla="*/ 1556212 h 1556212"/>
                  <a:gd name="connsiteX0" fmla="*/ 6249 w 9706042"/>
                  <a:gd name="connsiteY0" fmla="*/ 1473238 h 1556212"/>
                  <a:gd name="connsiteX1" fmla="*/ 401 w 9706042"/>
                  <a:gd name="connsiteY1" fmla="*/ 431839 h 1556212"/>
                  <a:gd name="connsiteX2" fmla="*/ 0 w 9706042"/>
                  <a:gd name="connsiteY2" fmla="*/ 440307 h 1556212"/>
                  <a:gd name="connsiteX3" fmla="*/ 1579503 w 9706042"/>
                  <a:gd name="connsiteY3" fmla="*/ 1134574 h 1556212"/>
                  <a:gd name="connsiteX4" fmla="*/ 3174438 w 9706042"/>
                  <a:gd name="connsiteY4" fmla="*/ 38 h 1556212"/>
                  <a:gd name="connsiteX5" fmla="*/ 4821862 w 9706042"/>
                  <a:gd name="connsiteY5" fmla="*/ 347175 h 1556212"/>
                  <a:gd name="connsiteX6" fmla="*/ 6398543 w 9706042"/>
                  <a:gd name="connsiteY6" fmla="*/ 1210773 h 1556212"/>
                  <a:gd name="connsiteX7" fmla="*/ 7965059 w 9706042"/>
                  <a:gd name="connsiteY7" fmla="*/ 440307 h 1556212"/>
                  <a:gd name="connsiteX8" fmla="*/ 9586155 w 9706042"/>
                  <a:gd name="connsiteY8" fmla="*/ 101638 h 1556212"/>
                  <a:gd name="connsiteX9" fmla="*/ 9706042 w 9706042"/>
                  <a:gd name="connsiteY9" fmla="*/ 1556212 h 1556212"/>
                  <a:gd name="connsiteX0" fmla="*/ 6249 w 9586154"/>
                  <a:gd name="connsiteY0" fmla="*/ 1473238 h 1473238"/>
                  <a:gd name="connsiteX1" fmla="*/ 401 w 9586154"/>
                  <a:gd name="connsiteY1" fmla="*/ 431839 h 1473238"/>
                  <a:gd name="connsiteX2" fmla="*/ 0 w 9586154"/>
                  <a:gd name="connsiteY2" fmla="*/ 440307 h 1473238"/>
                  <a:gd name="connsiteX3" fmla="*/ 1579503 w 9586154"/>
                  <a:gd name="connsiteY3" fmla="*/ 1134574 h 1473238"/>
                  <a:gd name="connsiteX4" fmla="*/ 3174438 w 9586154"/>
                  <a:gd name="connsiteY4" fmla="*/ 38 h 1473238"/>
                  <a:gd name="connsiteX5" fmla="*/ 4821862 w 9586154"/>
                  <a:gd name="connsiteY5" fmla="*/ 347175 h 1473238"/>
                  <a:gd name="connsiteX6" fmla="*/ 6398543 w 9586154"/>
                  <a:gd name="connsiteY6" fmla="*/ 1210773 h 1473238"/>
                  <a:gd name="connsiteX7" fmla="*/ 7965059 w 9586154"/>
                  <a:gd name="connsiteY7" fmla="*/ 440307 h 1473238"/>
                  <a:gd name="connsiteX8" fmla="*/ 9586155 w 9586154"/>
                  <a:gd name="connsiteY8" fmla="*/ 101638 h 1473238"/>
                  <a:gd name="connsiteX0" fmla="*/ 401 w 9586155"/>
                  <a:gd name="connsiteY0" fmla="*/ 431839 h 1211001"/>
                  <a:gd name="connsiteX1" fmla="*/ 0 w 9586155"/>
                  <a:gd name="connsiteY1" fmla="*/ 440307 h 1211001"/>
                  <a:gd name="connsiteX2" fmla="*/ 1579503 w 9586155"/>
                  <a:gd name="connsiteY2" fmla="*/ 1134574 h 1211001"/>
                  <a:gd name="connsiteX3" fmla="*/ 3174438 w 9586155"/>
                  <a:gd name="connsiteY3" fmla="*/ 38 h 1211001"/>
                  <a:gd name="connsiteX4" fmla="*/ 4821862 w 9586155"/>
                  <a:gd name="connsiteY4" fmla="*/ 347175 h 1211001"/>
                  <a:gd name="connsiteX5" fmla="*/ 6398543 w 9586155"/>
                  <a:gd name="connsiteY5" fmla="*/ 1210773 h 1211001"/>
                  <a:gd name="connsiteX6" fmla="*/ 7965059 w 9586155"/>
                  <a:gd name="connsiteY6" fmla="*/ 440307 h 1211001"/>
                  <a:gd name="connsiteX7" fmla="*/ 9586155 w 9586155"/>
                  <a:gd name="connsiteY7" fmla="*/ 101638 h 1211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86155" h="1211001">
                    <a:moveTo>
                      <a:pt x="401" y="431839"/>
                    </a:moveTo>
                    <a:cubicBezTo>
                      <a:pt x="267" y="434662"/>
                      <a:pt x="134" y="437484"/>
                      <a:pt x="0" y="440307"/>
                    </a:cubicBezTo>
                    <a:cubicBezTo>
                      <a:pt x="519666" y="915146"/>
                      <a:pt x="1050430" y="1207952"/>
                      <a:pt x="1579503" y="1134574"/>
                    </a:cubicBezTo>
                    <a:cubicBezTo>
                      <a:pt x="2108576" y="1061196"/>
                      <a:pt x="2456435" y="4271"/>
                      <a:pt x="3174438" y="38"/>
                    </a:cubicBezTo>
                    <a:cubicBezTo>
                      <a:pt x="3892441" y="-4195"/>
                      <a:pt x="3784979" y="348586"/>
                      <a:pt x="4821862" y="347175"/>
                    </a:cubicBezTo>
                    <a:cubicBezTo>
                      <a:pt x="5858745" y="345764"/>
                      <a:pt x="5874677" y="1195251"/>
                      <a:pt x="6398543" y="1210773"/>
                    </a:cubicBezTo>
                    <a:cubicBezTo>
                      <a:pt x="6922409" y="1226295"/>
                      <a:pt x="7289480" y="447363"/>
                      <a:pt x="7965059" y="440307"/>
                    </a:cubicBezTo>
                    <a:cubicBezTo>
                      <a:pt x="8640638" y="433251"/>
                      <a:pt x="8821994" y="74827"/>
                      <a:pt x="9586155" y="101638"/>
                    </a:cubicBezTo>
                  </a:path>
                </a:pathLst>
              </a:custGeom>
              <a:noFill/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</p:grpSp>
        <p:sp>
          <p:nvSpPr>
            <p:cNvPr id="890" name="자유형 889">
              <a:extLst>
                <a:ext uri="{FF2B5EF4-FFF2-40B4-BE49-F238E27FC236}">
                  <a16:creationId xmlns:a16="http://schemas.microsoft.com/office/drawing/2014/main" id="{78D813F4-FC45-7067-F4AB-F5E974A6836E}"/>
                </a:ext>
              </a:extLst>
            </p:cNvPr>
            <p:cNvSpPr/>
            <p:nvPr/>
          </p:nvSpPr>
          <p:spPr>
            <a:xfrm>
              <a:off x="1002232" y="3521694"/>
              <a:ext cx="6067284" cy="642597"/>
            </a:xfrm>
            <a:custGeom>
              <a:avLst/>
              <a:gdLst>
                <a:gd name="connsiteX0" fmla="*/ 0 w 9601200"/>
                <a:gd name="connsiteY0" fmla="*/ 458921 h 1299363"/>
                <a:gd name="connsiteX1" fmla="*/ 2023534 w 9601200"/>
                <a:gd name="connsiteY1" fmla="*/ 255721 h 1299363"/>
                <a:gd name="connsiteX2" fmla="*/ 3640667 w 9601200"/>
                <a:gd name="connsiteY2" fmla="*/ 856854 h 1299363"/>
                <a:gd name="connsiteX3" fmla="*/ 4910667 w 9601200"/>
                <a:gd name="connsiteY3" fmla="*/ 467388 h 1299363"/>
                <a:gd name="connsiteX4" fmla="*/ 5765800 w 9601200"/>
                <a:gd name="connsiteY4" fmla="*/ 729854 h 1299363"/>
                <a:gd name="connsiteX5" fmla="*/ 6510867 w 9601200"/>
                <a:gd name="connsiteY5" fmla="*/ 425054 h 1299363"/>
                <a:gd name="connsiteX6" fmla="*/ 7848600 w 9601200"/>
                <a:gd name="connsiteY6" fmla="*/ 1297121 h 1299363"/>
                <a:gd name="connsiteX7" fmla="*/ 8686800 w 9601200"/>
                <a:gd name="connsiteY7" fmla="*/ 120254 h 1299363"/>
                <a:gd name="connsiteX8" fmla="*/ 9601200 w 9601200"/>
                <a:gd name="connsiteY8" fmla="*/ 69454 h 1299363"/>
                <a:gd name="connsiteX0" fmla="*/ 0 w 9601200"/>
                <a:gd name="connsiteY0" fmla="*/ 458921 h 1299363"/>
                <a:gd name="connsiteX1" fmla="*/ 2023534 w 9601200"/>
                <a:gd name="connsiteY1" fmla="*/ 255721 h 1299363"/>
                <a:gd name="connsiteX2" fmla="*/ 3451956 w 9601200"/>
                <a:gd name="connsiteY2" fmla="*/ 899187 h 1299363"/>
                <a:gd name="connsiteX3" fmla="*/ 4910667 w 9601200"/>
                <a:gd name="connsiteY3" fmla="*/ 467388 h 1299363"/>
                <a:gd name="connsiteX4" fmla="*/ 5765800 w 9601200"/>
                <a:gd name="connsiteY4" fmla="*/ 729854 h 1299363"/>
                <a:gd name="connsiteX5" fmla="*/ 6510867 w 9601200"/>
                <a:gd name="connsiteY5" fmla="*/ 425054 h 1299363"/>
                <a:gd name="connsiteX6" fmla="*/ 7848600 w 9601200"/>
                <a:gd name="connsiteY6" fmla="*/ 1297121 h 1299363"/>
                <a:gd name="connsiteX7" fmla="*/ 8686800 w 9601200"/>
                <a:gd name="connsiteY7" fmla="*/ 120254 h 1299363"/>
                <a:gd name="connsiteX8" fmla="*/ 9601200 w 9601200"/>
                <a:gd name="connsiteY8" fmla="*/ 69454 h 1299363"/>
                <a:gd name="connsiteX0" fmla="*/ 0 w 9601200"/>
                <a:gd name="connsiteY0" fmla="*/ 458921 h 1299359"/>
                <a:gd name="connsiteX1" fmla="*/ 2023534 w 9601200"/>
                <a:gd name="connsiteY1" fmla="*/ 255721 h 1299359"/>
                <a:gd name="connsiteX2" fmla="*/ 3451956 w 9601200"/>
                <a:gd name="connsiteY2" fmla="*/ 899187 h 1299359"/>
                <a:gd name="connsiteX3" fmla="*/ 4910667 w 9601200"/>
                <a:gd name="connsiteY3" fmla="*/ 467388 h 1299359"/>
                <a:gd name="connsiteX4" fmla="*/ 5699197 w 9601200"/>
                <a:gd name="connsiteY4" fmla="*/ 738321 h 1299359"/>
                <a:gd name="connsiteX5" fmla="*/ 6510867 w 9601200"/>
                <a:gd name="connsiteY5" fmla="*/ 425054 h 1299359"/>
                <a:gd name="connsiteX6" fmla="*/ 7848600 w 9601200"/>
                <a:gd name="connsiteY6" fmla="*/ 1297121 h 1299359"/>
                <a:gd name="connsiteX7" fmla="*/ 8686800 w 9601200"/>
                <a:gd name="connsiteY7" fmla="*/ 120254 h 1299359"/>
                <a:gd name="connsiteX8" fmla="*/ 9601200 w 9601200"/>
                <a:gd name="connsiteY8" fmla="*/ 69454 h 1299359"/>
                <a:gd name="connsiteX0" fmla="*/ 0 w 9601200"/>
                <a:gd name="connsiteY0" fmla="*/ 458921 h 1299359"/>
                <a:gd name="connsiteX1" fmla="*/ 1945828 w 9601200"/>
                <a:gd name="connsiteY1" fmla="*/ 1271721 h 1299359"/>
                <a:gd name="connsiteX2" fmla="*/ 3451956 w 9601200"/>
                <a:gd name="connsiteY2" fmla="*/ 899187 h 1299359"/>
                <a:gd name="connsiteX3" fmla="*/ 4910667 w 9601200"/>
                <a:gd name="connsiteY3" fmla="*/ 467388 h 1299359"/>
                <a:gd name="connsiteX4" fmla="*/ 5699197 w 9601200"/>
                <a:gd name="connsiteY4" fmla="*/ 738321 h 1299359"/>
                <a:gd name="connsiteX5" fmla="*/ 6510867 w 9601200"/>
                <a:gd name="connsiteY5" fmla="*/ 425054 h 1299359"/>
                <a:gd name="connsiteX6" fmla="*/ 7848600 w 9601200"/>
                <a:gd name="connsiteY6" fmla="*/ 1297121 h 1299359"/>
                <a:gd name="connsiteX7" fmla="*/ 8686800 w 9601200"/>
                <a:gd name="connsiteY7" fmla="*/ 120254 h 1299359"/>
                <a:gd name="connsiteX8" fmla="*/ 9601200 w 9601200"/>
                <a:gd name="connsiteY8" fmla="*/ 69454 h 1299359"/>
                <a:gd name="connsiteX0" fmla="*/ 0 w 9601200"/>
                <a:gd name="connsiteY0" fmla="*/ 579311 h 1419749"/>
                <a:gd name="connsiteX1" fmla="*/ 1945828 w 9601200"/>
                <a:gd name="connsiteY1" fmla="*/ 1392111 h 1419749"/>
                <a:gd name="connsiteX2" fmla="*/ 3463057 w 9601200"/>
                <a:gd name="connsiteY2" fmla="*/ 20511 h 1419749"/>
                <a:gd name="connsiteX3" fmla="*/ 4910667 w 9601200"/>
                <a:gd name="connsiteY3" fmla="*/ 587778 h 1419749"/>
                <a:gd name="connsiteX4" fmla="*/ 5699197 w 9601200"/>
                <a:gd name="connsiteY4" fmla="*/ 858711 h 1419749"/>
                <a:gd name="connsiteX5" fmla="*/ 6510867 w 9601200"/>
                <a:gd name="connsiteY5" fmla="*/ 545444 h 1419749"/>
                <a:gd name="connsiteX6" fmla="*/ 7848600 w 9601200"/>
                <a:gd name="connsiteY6" fmla="*/ 1417511 h 1419749"/>
                <a:gd name="connsiteX7" fmla="*/ 8686800 w 9601200"/>
                <a:gd name="connsiteY7" fmla="*/ 240644 h 1419749"/>
                <a:gd name="connsiteX8" fmla="*/ 9601200 w 9601200"/>
                <a:gd name="connsiteY8" fmla="*/ 189844 h 1419749"/>
                <a:gd name="connsiteX0" fmla="*/ 0 w 9601200"/>
                <a:gd name="connsiteY0" fmla="*/ 558885 h 1399323"/>
                <a:gd name="connsiteX1" fmla="*/ 1945828 w 9601200"/>
                <a:gd name="connsiteY1" fmla="*/ 1371685 h 1399323"/>
                <a:gd name="connsiteX2" fmla="*/ 3463057 w 9601200"/>
                <a:gd name="connsiteY2" fmla="*/ 85 h 1399323"/>
                <a:gd name="connsiteX3" fmla="*/ 4910667 w 9601200"/>
                <a:gd name="connsiteY3" fmla="*/ 567352 h 1399323"/>
                <a:gd name="connsiteX4" fmla="*/ 5699197 w 9601200"/>
                <a:gd name="connsiteY4" fmla="*/ 838285 h 1399323"/>
                <a:gd name="connsiteX5" fmla="*/ 6510867 w 9601200"/>
                <a:gd name="connsiteY5" fmla="*/ 525018 h 1399323"/>
                <a:gd name="connsiteX6" fmla="*/ 7848600 w 9601200"/>
                <a:gd name="connsiteY6" fmla="*/ 1397085 h 1399323"/>
                <a:gd name="connsiteX7" fmla="*/ 8686800 w 9601200"/>
                <a:gd name="connsiteY7" fmla="*/ 220218 h 1399323"/>
                <a:gd name="connsiteX8" fmla="*/ 9601200 w 9601200"/>
                <a:gd name="connsiteY8" fmla="*/ 169418 h 1399323"/>
                <a:gd name="connsiteX0" fmla="*/ 0 w 9601200"/>
                <a:gd name="connsiteY0" fmla="*/ 607408 h 1447846"/>
                <a:gd name="connsiteX1" fmla="*/ 1945828 w 9601200"/>
                <a:gd name="connsiteY1" fmla="*/ 1420208 h 1447846"/>
                <a:gd name="connsiteX2" fmla="*/ 3463057 w 9601200"/>
                <a:gd name="connsiteY2" fmla="*/ 48608 h 1447846"/>
                <a:gd name="connsiteX3" fmla="*/ 4666452 w 9601200"/>
                <a:gd name="connsiteY3" fmla="*/ 361875 h 1447846"/>
                <a:gd name="connsiteX4" fmla="*/ 5699197 w 9601200"/>
                <a:gd name="connsiteY4" fmla="*/ 886808 h 1447846"/>
                <a:gd name="connsiteX5" fmla="*/ 6510867 w 9601200"/>
                <a:gd name="connsiteY5" fmla="*/ 573541 h 1447846"/>
                <a:gd name="connsiteX6" fmla="*/ 7848600 w 9601200"/>
                <a:gd name="connsiteY6" fmla="*/ 1445608 h 1447846"/>
                <a:gd name="connsiteX7" fmla="*/ 8686800 w 9601200"/>
                <a:gd name="connsiteY7" fmla="*/ 268741 h 1447846"/>
                <a:gd name="connsiteX8" fmla="*/ 9601200 w 9601200"/>
                <a:gd name="connsiteY8" fmla="*/ 217941 h 1447846"/>
                <a:gd name="connsiteX0" fmla="*/ 0 w 9601200"/>
                <a:gd name="connsiteY0" fmla="*/ 596390 h 1436828"/>
                <a:gd name="connsiteX1" fmla="*/ 1945828 w 9601200"/>
                <a:gd name="connsiteY1" fmla="*/ 1409190 h 1436828"/>
                <a:gd name="connsiteX2" fmla="*/ 3463057 w 9601200"/>
                <a:gd name="connsiteY2" fmla="*/ 37590 h 1436828"/>
                <a:gd name="connsiteX3" fmla="*/ 4666452 w 9601200"/>
                <a:gd name="connsiteY3" fmla="*/ 350857 h 1436828"/>
                <a:gd name="connsiteX4" fmla="*/ 5699197 w 9601200"/>
                <a:gd name="connsiteY4" fmla="*/ 875790 h 1436828"/>
                <a:gd name="connsiteX5" fmla="*/ 6510867 w 9601200"/>
                <a:gd name="connsiteY5" fmla="*/ 562523 h 1436828"/>
                <a:gd name="connsiteX6" fmla="*/ 7848600 w 9601200"/>
                <a:gd name="connsiteY6" fmla="*/ 1434590 h 1436828"/>
                <a:gd name="connsiteX7" fmla="*/ 8686800 w 9601200"/>
                <a:gd name="connsiteY7" fmla="*/ 257723 h 1436828"/>
                <a:gd name="connsiteX8" fmla="*/ 9601200 w 9601200"/>
                <a:gd name="connsiteY8" fmla="*/ 206923 h 1436828"/>
                <a:gd name="connsiteX0" fmla="*/ 0 w 9601200"/>
                <a:gd name="connsiteY0" fmla="*/ 607408 h 1447846"/>
                <a:gd name="connsiteX1" fmla="*/ 1945828 w 9601200"/>
                <a:gd name="connsiteY1" fmla="*/ 1420208 h 1447846"/>
                <a:gd name="connsiteX2" fmla="*/ 3463057 w 9601200"/>
                <a:gd name="connsiteY2" fmla="*/ 48608 h 1447846"/>
                <a:gd name="connsiteX3" fmla="*/ 4666452 w 9601200"/>
                <a:gd name="connsiteY3" fmla="*/ 361875 h 1447846"/>
                <a:gd name="connsiteX4" fmla="*/ 5887911 w 9601200"/>
                <a:gd name="connsiteY4" fmla="*/ 886808 h 1447846"/>
                <a:gd name="connsiteX5" fmla="*/ 6510867 w 9601200"/>
                <a:gd name="connsiteY5" fmla="*/ 573541 h 1447846"/>
                <a:gd name="connsiteX6" fmla="*/ 7848600 w 9601200"/>
                <a:gd name="connsiteY6" fmla="*/ 1445608 h 1447846"/>
                <a:gd name="connsiteX7" fmla="*/ 8686800 w 9601200"/>
                <a:gd name="connsiteY7" fmla="*/ 268741 h 1447846"/>
                <a:gd name="connsiteX8" fmla="*/ 9601200 w 9601200"/>
                <a:gd name="connsiteY8" fmla="*/ 217941 h 1447846"/>
                <a:gd name="connsiteX0" fmla="*/ 0 w 9601200"/>
                <a:gd name="connsiteY0" fmla="*/ 607408 h 1447989"/>
                <a:gd name="connsiteX1" fmla="*/ 1945828 w 9601200"/>
                <a:gd name="connsiteY1" fmla="*/ 1420208 h 1447989"/>
                <a:gd name="connsiteX2" fmla="*/ 3463057 w 9601200"/>
                <a:gd name="connsiteY2" fmla="*/ 48608 h 1447989"/>
                <a:gd name="connsiteX3" fmla="*/ 4666452 w 9601200"/>
                <a:gd name="connsiteY3" fmla="*/ 361875 h 1447989"/>
                <a:gd name="connsiteX4" fmla="*/ 5887911 w 9601200"/>
                <a:gd name="connsiteY4" fmla="*/ 886808 h 1447989"/>
                <a:gd name="connsiteX5" fmla="*/ 6755083 w 9601200"/>
                <a:gd name="connsiteY5" fmla="*/ 582007 h 1447989"/>
                <a:gd name="connsiteX6" fmla="*/ 7848600 w 9601200"/>
                <a:gd name="connsiteY6" fmla="*/ 1445608 h 1447989"/>
                <a:gd name="connsiteX7" fmla="*/ 8686800 w 9601200"/>
                <a:gd name="connsiteY7" fmla="*/ 268741 h 1447989"/>
                <a:gd name="connsiteX8" fmla="*/ 9601200 w 9601200"/>
                <a:gd name="connsiteY8" fmla="*/ 217941 h 1447989"/>
                <a:gd name="connsiteX0" fmla="*/ 0 w 9601200"/>
                <a:gd name="connsiteY0" fmla="*/ 607408 h 1447777"/>
                <a:gd name="connsiteX1" fmla="*/ 1945828 w 9601200"/>
                <a:gd name="connsiteY1" fmla="*/ 1420208 h 1447777"/>
                <a:gd name="connsiteX2" fmla="*/ 3463057 w 9601200"/>
                <a:gd name="connsiteY2" fmla="*/ 48608 h 1447777"/>
                <a:gd name="connsiteX3" fmla="*/ 4666452 w 9601200"/>
                <a:gd name="connsiteY3" fmla="*/ 361875 h 1447777"/>
                <a:gd name="connsiteX4" fmla="*/ 5887911 w 9601200"/>
                <a:gd name="connsiteY4" fmla="*/ 886808 h 1447777"/>
                <a:gd name="connsiteX5" fmla="*/ 6755083 w 9601200"/>
                <a:gd name="connsiteY5" fmla="*/ 582007 h 1447777"/>
                <a:gd name="connsiteX6" fmla="*/ 7848600 w 9601200"/>
                <a:gd name="connsiteY6" fmla="*/ 1445608 h 1447777"/>
                <a:gd name="connsiteX7" fmla="*/ 8686800 w 9601200"/>
                <a:gd name="connsiteY7" fmla="*/ 268741 h 1447777"/>
                <a:gd name="connsiteX8" fmla="*/ 9601200 w 9601200"/>
                <a:gd name="connsiteY8" fmla="*/ 217941 h 1447777"/>
                <a:gd name="connsiteX0" fmla="*/ 0 w 9601200"/>
                <a:gd name="connsiteY0" fmla="*/ 606063 h 1446432"/>
                <a:gd name="connsiteX1" fmla="*/ 1945828 w 9601200"/>
                <a:gd name="connsiteY1" fmla="*/ 1418863 h 1446432"/>
                <a:gd name="connsiteX2" fmla="*/ 3463057 w 9601200"/>
                <a:gd name="connsiteY2" fmla="*/ 47263 h 1446432"/>
                <a:gd name="connsiteX3" fmla="*/ 4699754 w 9601200"/>
                <a:gd name="connsiteY3" fmla="*/ 368997 h 1446432"/>
                <a:gd name="connsiteX4" fmla="*/ 5887911 w 9601200"/>
                <a:gd name="connsiteY4" fmla="*/ 885463 h 1446432"/>
                <a:gd name="connsiteX5" fmla="*/ 6755083 w 9601200"/>
                <a:gd name="connsiteY5" fmla="*/ 580662 h 1446432"/>
                <a:gd name="connsiteX6" fmla="*/ 7848600 w 9601200"/>
                <a:gd name="connsiteY6" fmla="*/ 1444263 h 1446432"/>
                <a:gd name="connsiteX7" fmla="*/ 8686800 w 9601200"/>
                <a:gd name="connsiteY7" fmla="*/ 267396 h 1446432"/>
                <a:gd name="connsiteX8" fmla="*/ 9601200 w 9601200"/>
                <a:gd name="connsiteY8" fmla="*/ 216596 h 1446432"/>
                <a:gd name="connsiteX0" fmla="*/ 0 w 9601200"/>
                <a:gd name="connsiteY0" fmla="*/ 591636 h 1432005"/>
                <a:gd name="connsiteX1" fmla="*/ 1945828 w 9601200"/>
                <a:gd name="connsiteY1" fmla="*/ 1404436 h 1432005"/>
                <a:gd name="connsiteX2" fmla="*/ 3463057 w 9601200"/>
                <a:gd name="connsiteY2" fmla="*/ 32836 h 1432005"/>
                <a:gd name="connsiteX3" fmla="*/ 4699754 w 9601200"/>
                <a:gd name="connsiteY3" fmla="*/ 354570 h 1432005"/>
                <a:gd name="connsiteX4" fmla="*/ 5887911 w 9601200"/>
                <a:gd name="connsiteY4" fmla="*/ 871036 h 1432005"/>
                <a:gd name="connsiteX5" fmla="*/ 6755083 w 9601200"/>
                <a:gd name="connsiteY5" fmla="*/ 566235 h 1432005"/>
                <a:gd name="connsiteX6" fmla="*/ 7848600 w 9601200"/>
                <a:gd name="connsiteY6" fmla="*/ 1429836 h 1432005"/>
                <a:gd name="connsiteX7" fmla="*/ 8686800 w 9601200"/>
                <a:gd name="connsiteY7" fmla="*/ 252969 h 1432005"/>
                <a:gd name="connsiteX8" fmla="*/ 9601200 w 9601200"/>
                <a:gd name="connsiteY8" fmla="*/ 202169 h 1432005"/>
                <a:gd name="connsiteX0" fmla="*/ 0 w 9601200"/>
                <a:gd name="connsiteY0" fmla="*/ 591636 h 1432005"/>
                <a:gd name="connsiteX1" fmla="*/ 1945828 w 9601200"/>
                <a:gd name="connsiteY1" fmla="*/ 1404436 h 1432005"/>
                <a:gd name="connsiteX2" fmla="*/ 3463057 w 9601200"/>
                <a:gd name="connsiteY2" fmla="*/ 32836 h 1432005"/>
                <a:gd name="connsiteX3" fmla="*/ 4699754 w 9601200"/>
                <a:gd name="connsiteY3" fmla="*/ 354570 h 1432005"/>
                <a:gd name="connsiteX4" fmla="*/ 5887911 w 9601200"/>
                <a:gd name="connsiteY4" fmla="*/ 871036 h 1432005"/>
                <a:gd name="connsiteX5" fmla="*/ 6755083 w 9601200"/>
                <a:gd name="connsiteY5" fmla="*/ 566235 h 1432005"/>
                <a:gd name="connsiteX6" fmla="*/ 7848600 w 9601200"/>
                <a:gd name="connsiteY6" fmla="*/ 1429836 h 1432005"/>
                <a:gd name="connsiteX7" fmla="*/ 8686800 w 9601200"/>
                <a:gd name="connsiteY7" fmla="*/ 252969 h 1432005"/>
                <a:gd name="connsiteX8" fmla="*/ 9601200 w 9601200"/>
                <a:gd name="connsiteY8" fmla="*/ 202169 h 1432005"/>
                <a:gd name="connsiteX0" fmla="*/ 0 w 9601200"/>
                <a:gd name="connsiteY0" fmla="*/ 591636 h 1432005"/>
                <a:gd name="connsiteX1" fmla="*/ 1945828 w 9601200"/>
                <a:gd name="connsiteY1" fmla="*/ 1404436 h 1432005"/>
                <a:gd name="connsiteX2" fmla="*/ 3463057 w 9601200"/>
                <a:gd name="connsiteY2" fmla="*/ 32836 h 1432005"/>
                <a:gd name="connsiteX3" fmla="*/ 4699754 w 9601200"/>
                <a:gd name="connsiteY3" fmla="*/ 354570 h 1432005"/>
                <a:gd name="connsiteX4" fmla="*/ 5887911 w 9601200"/>
                <a:gd name="connsiteY4" fmla="*/ 871036 h 1432005"/>
                <a:gd name="connsiteX5" fmla="*/ 6755083 w 9601200"/>
                <a:gd name="connsiteY5" fmla="*/ 566235 h 1432005"/>
                <a:gd name="connsiteX6" fmla="*/ 7848600 w 9601200"/>
                <a:gd name="connsiteY6" fmla="*/ 1429836 h 1432005"/>
                <a:gd name="connsiteX7" fmla="*/ 8686800 w 9601200"/>
                <a:gd name="connsiteY7" fmla="*/ 252969 h 1432005"/>
                <a:gd name="connsiteX8" fmla="*/ 9601200 w 9601200"/>
                <a:gd name="connsiteY8" fmla="*/ 202169 h 1432005"/>
                <a:gd name="connsiteX0" fmla="*/ 0 w 8686800"/>
                <a:gd name="connsiteY0" fmla="*/ 591636 h 1432005"/>
                <a:gd name="connsiteX1" fmla="*/ 1945828 w 8686800"/>
                <a:gd name="connsiteY1" fmla="*/ 1404436 h 1432005"/>
                <a:gd name="connsiteX2" fmla="*/ 3463057 w 8686800"/>
                <a:gd name="connsiteY2" fmla="*/ 32836 h 1432005"/>
                <a:gd name="connsiteX3" fmla="*/ 4699754 w 8686800"/>
                <a:gd name="connsiteY3" fmla="*/ 354570 h 1432005"/>
                <a:gd name="connsiteX4" fmla="*/ 5887911 w 8686800"/>
                <a:gd name="connsiteY4" fmla="*/ 871036 h 1432005"/>
                <a:gd name="connsiteX5" fmla="*/ 6755083 w 8686800"/>
                <a:gd name="connsiteY5" fmla="*/ 566235 h 1432005"/>
                <a:gd name="connsiteX6" fmla="*/ 7848600 w 8686800"/>
                <a:gd name="connsiteY6" fmla="*/ 1429836 h 1432005"/>
                <a:gd name="connsiteX7" fmla="*/ 8686800 w 8686800"/>
                <a:gd name="connsiteY7" fmla="*/ 252969 h 1432005"/>
                <a:gd name="connsiteX0" fmla="*/ 0 w 7848600"/>
                <a:gd name="connsiteY0" fmla="*/ 591636 h 1432005"/>
                <a:gd name="connsiteX1" fmla="*/ 1945828 w 7848600"/>
                <a:gd name="connsiteY1" fmla="*/ 1404436 h 1432005"/>
                <a:gd name="connsiteX2" fmla="*/ 3463057 w 7848600"/>
                <a:gd name="connsiteY2" fmla="*/ 32836 h 1432005"/>
                <a:gd name="connsiteX3" fmla="*/ 4699754 w 7848600"/>
                <a:gd name="connsiteY3" fmla="*/ 354570 h 1432005"/>
                <a:gd name="connsiteX4" fmla="*/ 5887911 w 7848600"/>
                <a:gd name="connsiteY4" fmla="*/ 871036 h 1432005"/>
                <a:gd name="connsiteX5" fmla="*/ 6755083 w 7848600"/>
                <a:gd name="connsiteY5" fmla="*/ 566235 h 1432005"/>
                <a:gd name="connsiteX6" fmla="*/ 7848600 w 7848600"/>
                <a:gd name="connsiteY6" fmla="*/ 1429836 h 1432005"/>
                <a:gd name="connsiteX0" fmla="*/ 0 w 7848600"/>
                <a:gd name="connsiteY0" fmla="*/ 591636 h 1432005"/>
                <a:gd name="connsiteX1" fmla="*/ 1945828 w 7848600"/>
                <a:gd name="connsiteY1" fmla="*/ 1404436 h 1432005"/>
                <a:gd name="connsiteX2" fmla="*/ 3463057 w 7848600"/>
                <a:gd name="connsiteY2" fmla="*/ 32836 h 1432005"/>
                <a:gd name="connsiteX3" fmla="*/ 4699754 w 7848600"/>
                <a:gd name="connsiteY3" fmla="*/ 354570 h 1432005"/>
                <a:gd name="connsiteX4" fmla="*/ 5887911 w 7848600"/>
                <a:gd name="connsiteY4" fmla="*/ 871036 h 1432005"/>
                <a:gd name="connsiteX5" fmla="*/ 6755083 w 7848600"/>
                <a:gd name="connsiteY5" fmla="*/ 566235 h 1432005"/>
                <a:gd name="connsiteX6" fmla="*/ 7848600 w 7848600"/>
                <a:gd name="connsiteY6" fmla="*/ 1429836 h 1432005"/>
                <a:gd name="connsiteX0" fmla="*/ 0 w 7848600"/>
                <a:gd name="connsiteY0" fmla="*/ 572845 h 1413214"/>
                <a:gd name="connsiteX1" fmla="*/ 1379692 w 7848600"/>
                <a:gd name="connsiteY1" fmla="*/ 962312 h 1413214"/>
                <a:gd name="connsiteX2" fmla="*/ 3463057 w 7848600"/>
                <a:gd name="connsiteY2" fmla="*/ 14045 h 1413214"/>
                <a:gd name="connsiteX3" fmla="*/ 4699754 w 7848600"/>
                <a:gd name="connsiteY3" fmla="*/ 335779 h 1413214"/>
                <a:gd name="connsiteX4" fmla="*/ 5887911 w 7848600"/>
                <a:gd name="connsiteY4" fmla="*/ 852245 h 1413214"/>
                <a:gd name="connsiteX5" fmla="*/ 6755083 w 7848600"/>
                <a:gd name="connsiteY5" fmla="*/ 547444 h 1413214"/>
                <a:gd name="connsiteX6" fmla="*/ 7848600 w 7848600"/>
                <a:gd name="connsiteY6" fmla="*/ 1411045 h 1413214"/>
                <a:gd name="connsiteX0" fmla="*/ 0 w 7848600"/>
                <a:gd name="connsiteY0" fmla="*/ 572845 h 1413214"/>
                <a:gd name="connsiteX1" fmla="*/ 1379692 w 7848600"/>
                <a:gd name="connsiteY1" fmla="*/ 962312 h 1413214"/>
                <a:gd name="connsiteX2" fmla="*/ 3463057 w 7848600"/>
                <a:gd name="connsiteY2" fmla="*/ 14045 h 1413214"/>
                <a:gd name="connsiteX3" fmla="*/ 4699754 w 7848600"/>
                <a:gd name="connsiteY3" fmla="*/ 335779 h 1413214"/>
                <a:gd name="connsiteX4" fmla="*/ 5887911 w 7848600"/>
                <a:gd name="connsiteY4" fmla="*/ 852245 h 1413214"/>
                <a:gd name="connsiteX5" fmla="*/ 6755083 w 7848600"/>
                <a:gd name="connsiteY5" fmla="*/ 547444 h 1413214"/>
                <a:gd name="connsiteX6" fmla="*/ 7848600 w 7848600"/>
                <a:gd name="connsiteY6" fmla="*/ 1411045 h 1413214"/>
                <a:gd name="connsiteX0" fmla="*/ 0 w 7848600"/>
                <a:gd name="connsiteY0" fmla="*/ 589269 h 1429638"/>
                <a:gd name="connsiteX1" fmla="*/ 1379692 w 7848600"/>
                <a:gd name="connsiteY1" fmla="*/ 978736 h 1429638"/>
                <a:gd name="connsiteX2" fmla="*/ 3096733 w 7848600"/>
                <a:gd name="connsiteY2" fmla="*/ 22002 h 1429638"/>
                <a:gd name="connsiteX3" fmla="*/ 4699754 w 7848600"/>
                <a:gd name="connsiteY3" fmla="*/ 352203 h 1429638"/>
                <a:gd name="connsiteX4" fmla="*/ 5887911 w 7848600"/>
                <a:gd name="connsiteY4" fmla="*/ 868669 h 1429638"/>
                <a:gd name="connsiteX5" fmla="*/ 6755083 w 7848600"/>
                <a:gd name="connsiteY5" fmla="*/ 563868 h 1429638"/>
                <a:gd name="connsiteX6" fmla="*/ 7848600 w 7848600"/>
                <a:gd name="connsiteY6" fmla="*/ 1427469 h 1429638"/>
                <a:gd name="connsiteX0" fmla="*/ 0 w 7848600"/>
                <a:gd name="connsiteY0" fmla="*/ 588820 h 1429189"/>
                <a:gd name="connsiteX1" fmla="*/ 1501799 w 7848600"/>
                <a:gd name="connsiteY1" fmla="*/ 969820 h 1429189"/>
                <a:gd name="connsiteX2" fmla="*/ 3096733 w 7848600"/>
                <a:gd name="connsiteY2" fmla="*/ 21553 h 1429189"/>
                <a:gd name="connsiteX3" fmla="*/ 4699754 w 7848600"/>
                <a:gd name="connsiteY3" fmla="*/ 351754 h 1429189"/>
                <a:gd name="connsiteX4" fmla="*/ 5887911 w 7848600"/>
                <a:gd name="connsiteY4" fmla="*/ 868220 h 1429189"/>
                <a:gd name="connsiteX5" fmla="*/ 6755083 w 7848600"/>
                <a:gd name="connsiteY5" fmla="*/ 563419 h 1429189"/>
                <a:gd name="connsiteX6" fmla="*/ 7848600 w 7848600"/>
                <a:gd name="connsiteY6" fmla="*/ 1427020 h 1429189"/>
                <a:gd name="connsiteX0" fmla="*/ 0 w 7848600"/>
                <a:gd name="connsiteY0" fmla="*/ 592851 h 1433220"/>
                <a:gd name="connsiteX1" fmla="*/ 1501799 w 7848600"/>
                <a:gd name="connsiteY1" fmla="*/ 973851 h 1433220"/>
                <a:gd name="connsiteX2" fmla="*/ 3096733 w 7848600"/>
                <a:gd name="connsiteY2" fmla="*/ 25584 h 1433220"/>
                <a:gd name="connsiteX3" fmla="*/ 4588747 w 7848600"/>
                <a:gd name="connsiteY3" fmla="*/ 321919 h 1433220"/>
                <a:gd name="connsiteX4" fmla="*/ 5887911 w 7848600"/>
                <a:gd name="connsiteY4" fmla="*/ 872251 h 1433220"/>
                <a:gd name="connsiteX5" fmla="*/ 6755083 w 7848600"/>
                <a:gd name="connsiteY5" fmla="*/ 567450 h 1433220"/>
                <a:gd name="connsiteX6" fmla="*/ 7848600 w 7848600"/>
                <a:gd name="connsiteY6" fmla="*/ 1431051 h 1433220"/>
                <a:gd name="connsiteX0" fmla="*/ 0 w 7848600"/>
                <a:gd name="connsiteY0" fmla="*/ 584516 h 1424885"/>
                <a:gd name="connsiteX1" fmla="*/ 1501799 w 7848600"/>
                <a:gd name="connsiteY1" fmla="*/ 965516 h 1424885"/>
                <a:gd name="connsiteX2" fmla="*/ 3096733 w 7848600"/>
                <a:gd name="connsiteY2" fmla="*/ 17249 h 1424885"/>
                <a:gd name="connsiteX3" fmla="*/ 4588747 w 7848600"/>
                <a:gd name="connsiteY3" fmla="*/ 313584 h 1424885"/>
                <a:gd name="connsiteX4" fmla="*/ 5887911 w 7848600"/>
                <a:gd name="connsiteY4" fmla="*/ 863916 h 1424885"/>
                <a:gd name="connsiteX5" fmla="*/ 6755083 w 7848600"/>
                <a:gd name="connsiteY5" fmla="*/ 559115 h 1424885"/>
                <a:gd name="connsiteX6" fmla="*/ 7848600 w 7848600"/>
                <a:gd name="connsiteY6" fmla="*/ 1422716 h 1424885"/>
                <a:gd name="connsiteX0" fmla="*/ 0 w 7848600"/>
                <a:gd name="connsiteY0" fmla="*/ 592384 h 1432984"/>
                <a:gd name="connsiteX1" fmla="*/ 1501799 w 7848600"/>
                <a:gd name="connsiteY1" fmla="*/ 973384 h 1432984"/>
                <a:gd name="connsiteX2" fmla="*/ 3096733 w 7848600"/>
                <a:gd name="connsiteY2" fmla="*/ 25117 h 1432984"/>
                <a:gd name="connsiteX3" fmla="*/ 4588747 w 7848600"/>
                <a:gd name="connsiteY3" fmla="*/ 321452 h 1432984"/>
                <a:gd name="connsiteX4" fmla="*/ 6098826 w 7848600"/>
                <a:gd name="connsiteY4" fmla="*/ 829451 h 1432984"/>
                <a:gd name="connsiteX5" fmla="*/ 6755083 w 7848600"/>
                <a:gd name="connsiteY5" fmla="*/ 566983 h 1432984"/>
                <a:gd name="connsiteX6" fmla="*/ 7848600 w 7848600"/>
                <a:gd name="connsiteY6" fmla="*/ 1430584 h 1432984"/>
                <a:gd name="connsiteX0" fmla="*/ 0 w 7848600"/>
                <a:gd name="connsiteY0" fmla="*/ 592384 h 1432984"/>
                <a:gd name="connsiteX1" fmla="*/ 1501799 w 7848600"/>
                <a:gd name="connsiteY1" fmla="*/ 973384 h 1432984"/>
                <a:gd name="connsiteX2" fmla="*/ 3096733 w 7848600"/>
                <a:gd name="connsiteY2" fmla="*/ 25117 h 1432984"/>
                <a:gd name="connsiteX3" fmla="*/ 4588747 w 7848600"/>
                <a:gd name="connsiteY3" fmla="*/ 321452 h 1432984"/>
                <a:gd name="connsiteX4" fmla="*/ 6098826 w 7848600"/>
                <a:gd name="connsiteY4" fmla="*/ 829451 h 1432984"/>
                <a:gd name="connsiteX5" fmla="*/ 6755083 w 7848600"/>
                <a:gd name="connsiteY5" fmla="*/ 566983 h 1432984"/>
                <a:gd name="connsiteX6" fmla="*/ 7848600 w 7848600"/>
                <a:gd name="connsiteY6" fmla="*/ 1430584 h 1432984"/>
                <a:gd name="connsiteX0" fmla="*/ 0 w 7848600"/>
                <a:gd name="connsiteY0" fmla="*/ 586377 h 1426977"/>
                <a:gd name="connsiteX1" fmla="*/ 1501799 w 7848600"/>
                <a:gd name="connsiteY1" fmla="*/ 967377 h 1426977"/>
                <a:gd name="connsiteX2" fmla="*/ 3096733 w 7848600"/>
                <a:gd name="connsiteY2" fmla="*/ 19110 h 1426977"/>
                <a:gd name="connsiteX3" fmla="*/ 4588747 w 7848600"/>
                <a:gd name="connsiteY3" fmla="*/ 315445 h 1426977"/>
                <a:gd name="connsiteX4" fmla="*/ 6098826 w 7848600"/>
                <a:gd name="connsiteY4" fmla="*/ 823444 h 1426977"/>
                <a:gd name="connsiteX5" fmla="*/ 6755083 w 7848600"/>
                <a:gd name="connsiteY5" fmla="*/ 560976 h 1426977"/>
                <a:gd name="connsiteX6" fmla="*/ 7848600 w 7848600"/>
                <a:gd name="connsiteY6" fmla="*/ 1424577 h 1426977"/>
                <a:gd name="connsiteX0" fmla="*/ 0 w 7848600"/>
                <a:gd name="connsiteY0" fmla="*/ 586377 h 1426455"/>
                <a:gd name="connsiteX1" fmla="*/ 1501799 w 7848600"/>
                <a:gd name="connsiteY1" fmla="*/ 967377 h 1426455"/>
                <a:gd name="connsiteX2" fmla="*/ 3096733 w 7848600"/>
                <a:gd name="connsiteY2" fmla="*/ 19110 h 1426455"/>
                <a:gd name="connsiteX3" fmla="*/ 4588747 w 7848600"/>
                <a:gd name="connsiteY3" fmla="*/ 315445 h 1426455"/>
                <a:gd name="connsiteX4" fmla="*/ 6098826 w 7848600"/>
                <a:gd name="connsiteY4" fmla="*/ 823444 h 1426455"/>
                <a:gd name="connsiteX5" fmla="*/ 7654240 w 7848600"/>
                <a:gd name="connsiteY5" fmla="*/ 323910 h 1426455"/>
                <a:gd name="connsiteX6" fmla="*/ 7848600 w 7848600"/>
                <a:gd name="connsiteY6" fmla="*/ 1424577 h 1426455"/>
                <a:gd name="connsiteX0" fmla="*/ 0 w 9524805"/>
                <a:gd name="connsiteY0" fmla="*/ 956734 h 1386915"/>
                <a:gd name="connsiteX1" fmla="*/ 1501799 w 9524805"/>
                <a:gd name="connsiteY1" fmla="*/ 1337734 h 1386915"/>
                <a:gd name="connsiteX2" fmla="*/ 3096733 w 9524805"/>
                <a:gd name="connsiteY2" fmla="*/ 389467 h 1386915"/>
                <a:gd name="connsiteX3" fmla="*/ 4588747 w 9524805"/>
                <a:gd name="connsiteY3" fmla="*/ 685802 h 1386915"/>
                <a:gd name="connsiteX4" fmla="*/ 6098826 w 9524805"/>
                <a:gd name="connsiteY4" fmla="*/ 1193801 h 1386915"/>
                <a:gd name="connsiteX5" fmla="*/ 7654240 w 9524805"/>
                <a:gd name="connsiteY5" fmla="*/ 694267 h 1386915"/>
                <a:gd name="connsiteX6" fmla="*/ 9524805 w 9524805"/>
                <a:gd name="connsiteY6" fmla="*/ 0 h 1386915"/>
                <a:gd name="connsiteX0" fmla="*/ 0 w 9524805"/>
                <a:gd name="connsiteY0" fmla="*/ 956734 h 1422404"/>
                <a:gd name="connsiteX1" fmla="*/ 1501799 w 9524805"/>
                <a:gd name="connsiteY1" fmla="*/ 1337734 h 1422404"/>
                <a:gd name="connsiteX2" fmla="*/ 3096733 w 9524805"/>
                <a:gd name="connsiteY2" fmla="*/ 389467 h 1422404"/>
                <a:gd name="connsiteX3" fmla="*/ 4588747 w 9524805"/>
                <a:gd name="connsiteY3" fmla="*/ 685802 h 1422404"/>
                <a:gd name="connsiteX4" fmla="*/ 6076624 w 9524805"/>
                <a:gd name="connsiteY4" fmla="*/ 1422401 h 1422404"/>
                <a:gd name="connsiteX5" fmla="*/ 7654240 w 9524805"/>
                <a:gd name="connsiteY5" fmla="*/ 694267 h 1422404"/>
                <a:gd name="connsiteX6" fmla="*/ 9524805 w 9524805"/>
                <a:gd name="connsiteY6" fmla="*/ 0 h 1422404"/>
                <a:gd name="connsiteX0" fmla="*/ 0 w 9524805"/>
                <a:gd name="connsiteY0" fmla="*/ 956734 h 1422403"/>
                <a:gd name="connsiteX1" fmla="*/ 1501799 w 9524805"/>
                <a:gd name="connsiteY1" fmla="*/ 1337734 h 1422403"/>
                <a:gd name="connsiteX2" fmla="*/ 3096733 w 9524805"/>
                <a:gd name="connsiteY2" fmla="*/ 389467 h 1422403"/>
                <a:gd name="connsiteX3" fmla="*/ 4588747 w 9524805"/>
                <a:gd name="connsiteY3" fmla="*/ 685802 h 1422403"/>
                <a:gd name="connsiteX4" fmla="*/ 6076624 w 9524805"/>
                <a:gd name="connsiteY4" fmla="*/ 1422401 h 1422403"/>
                <a:gd name="connsiteX5" fmla="*/ 7654240 w 9524805"/>
                <a:gd name="connsiteY5" fmla="*/ 694267 h 1422403"/>
                <a:gd name="connsiteX6" fmla="*/ 9524805 w 9524805"/>
                <a:gd name="connsiteY6" fmla="*/ 0 h 1422403"/>
                <a:gd name="connsiteX0" fmla="*/ 0 w 9524805"/>
                <a:gd name="connsiteY0" fmla="*/ 956734 h 1425164"/>
                <a:gd name="connsiteX1" fmla="*/ 1501799 w 9524805"/>
                <a:gd name="connsiteY1" fmla="*/ 1337734 h 1425164"/>
                <a:gd name="connsiteX2" fmla="*/ 3096733 w 9524805"/>
                <a:gd name="connsiteY2" fmla="*/ 389467 h 1425164"/>
                <a:gd name="connsiteX3" fmla="*/ 4566547 w 9524805"/>
                <a:gd name="connsiteY3" fmla="*/ 922869 h 1425164"/>
                <a:gd name="connsiteX4" fmla="*/ 6076624 w 9524805"/>
                <a:gd name="connsiteY4" fmla="*/ 1422401 h 1425164"/>
                <a:gd name="connsiteX5" fmla="*/ 7654240 w 9524805"/>
                <a:gd name="connsiteY5" fmla="*/ 694267 h 1425164"/>
                <a:gd name="connsiteX6" fmla="*/ 9524805 w 9524805"/>
                <a:gd name="connsiteY6" fmla="*/ 0 h 1425164"/>
                <a:gd name="connsiteX0" fmla="*/ 0 w 9524805"/>
                <a:gd name="connsiteY0" fmla="*/ 956734 h 1424315"/>
                <a:gd name="connsiteX1" fmla="*/ 1501799 w 9524805"/>
                <a:gd name="connsiteY1" fmla="*/ 1337734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01799 w 9524805"/>
                <a:gd name="connsiteY1" fmla="*/ 1337734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46201 w 9524805"/>
                <a:gd name="connsiteY1" fmla="*/ 1354667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46201 w 9524805"/>
                <a:gd name="connsiteY1" fmla="*/ 1354667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46201 w 9524805"/>
                <a:gd name="connsiteY1" fmla="*/ 1354667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766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766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877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877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877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30867"/>
                <a:gd name="connsiteX1" fmla="*/ 1546201 w 9524805"/>
                <a:gd name="connsiteY1" fmla="*/ 1354667 h 1430867"/>
                <a:gd name="connsiteX2" fmla="*/ 3096733 w 9524805"/>
                <a:gd name="connsiteY2" fmla="*/ 389467 h 1430867"/>
                <a:gd name="connsiteX3" fmla="*/ 4588748 w 9524805"/>
                <a:gd name="connsiteY3" fmla="*/ 694269 h 1430867"/>
                <a:gd name="connsiteX4" fmla="*/ 6132126 w 9524805"/>
                <a:gd name="connsiteY4" fmla="*/ 1430867 h 1430867"/>
                <a:gd name="connsiteX5" fmla="*/ 7654240 w 9524805"/>
                <a:gd name="connsiteY5" fmla="*/ 694267 h 1430867"/>
                <a:gd name="connsiteX6" fmla="*/ 9524805 w 9524805"/>
                <a:gd name="connsiteY6" fmla="*/ 0 h 1430867"/>
                <a:gd name="connsiteX0" fmla="*/ 0 w 9524805"/>
                <a:gd name="connsiteY0" fmla="*/ 678201 h 1431734"/>
                <a:gd name="connsiteX1" fmla="*/ 1546201 w 9524805"/>
                <a:gd name="connsiteY1" fmla="*/ 1355534 h 1431734"/>
                <a:gd name="connsiteX2" fmla="*/ 3096733 w 9524805"/>
                <a:gd name="connsiteY2" fmla="*/ 390334 h 1431734"/>
                <a:gd name="connsiteX3" fmla="*/ 4588748 w 9524805"/>
                <a:gd name="connsiteY3" fmla="*/ 695136 h 1431734"/>
                <a:gd name="connsiteX4" fmla="*/ 6132126 w 9524805"/>
                <a:gd name="connsiteY4" fmla="*/ 1431734 h 1431734"/>
                <a:gd name="connsiteX5" fmla="*/ 7654240 w 9524805"/>
                <a:gd name="connsiteY5" fmla="*/ 695134 h 1431734"/>
                <a:gd name="connsiteX6" fmla="*/ 9524805 w 9524805"/>
                <a:gd name="connsiteY6" fmla="*/ 867 h 1431734"/>
                <a:gd name="connsiteX0" fmla="*/ 0 w 9524805"/>
                <a:gd name="connsiteY0" fmla="*/ 677937 h 1431470"/>
                <a:gd name="connsiteX1" fmla="*/ 1546201 w 9524805"/>
                <a:gd name="connsiteY1" fmla="*/ 1355270 h 1431470"/>
                <a:gd name="connsiteX2" fmla="*/ 3096733 w 9524805"/>
                <a:gd name="connsiteY2" fmla="*/ 390070 h 1431470"/>
                <a:gd name="connsiteX3" fmla="*/ 4588748 w 9524805"/>
                <a:gd name="connsiteY3" fmla="*/ 694872 h 1431470"/>
                <a:gd name="connsiteX4" fmla="*/ 6132126 w 9524805"/>
                <a:gd name="connsiteY4" fmla="*/ 1431470 h 1431470"/>
                <a:gd name="connsiteX5" fmla="*/ 7654240 w 9524805"/>
                <a:gd name="connsiteY5" fmla="*/ 694870 h 1431470"/>
                <a:gd name="connsiteX6" fmla="*/ 9524805 w 9524805"/>
                <a:gd name="connsiteY6" fmla="*/ 603 h 1431470"/>
                <a:gd name="connsiteX0" fmla="*/ 0 w 9524805"/>
                <a:gd name="connsiteY0" fmla="*/ 677937 h 1431470"/>
                <a:gd name="connsiteX1" fmla="*/ 1546201 w 9524805"/>
                <a:gd name="connsiteY1" fmla="*/ 1355270 h 1431470"/>
                <a:gd name="connsiteX2" fmla="*/ 3096733 w 9524805"/>
                <a:gd name="connsiteY2" fmla="*/ 390070 h 1431470"/>
                <a:gd name="connsiteX3" fmla="*/ 4588748 w 9524805"/>
                <a:gd name="connsiteY3" fmla="*/ 694872 h 1431470"/>
                <a:gd name="connsiteX4" fmla="*/ 6132126 w 9524805"/>
                <a:gd name="connsiteY4" fmla="*/ 1431470 h 1431470"/>
                <a:gd name="connsiteX5" fmla="*/ 7654240 w 9524805"/>
                <a:gd name="connsiteY5" fmla="*/ 694870 h 1431470"/>
                <a:gd name="connsiteX6" fmla="*/ 9524805 w 9524805"/>
                <a:gd name="connsiteY6" fmla="*/ 603 h 1431470"/>
                <a:gd name="connsiteX0" fmla="*/ 0 w 9524805"/>
                <a:gd name="connsiteY0" fmla="*/ 677937 h 1431470"/>
                <a:gd name="connsiteX1" fmla="*/ 1546201 w 9524805"/>
                <a:gd name="connsiteY1" fmla="*/ 1355270 h 1431470"/>
                <a:gd name="connsiteX2" fmla="*/ 3096733 w 9524805"/>
                <a:gd name="connsiteY2" fmla="*/ 390070 h 1431470"/>
                <a:gd name="connsiteX3" fmla="*/ 4588748 w 9524805"/>
                <a:gd name="connsiteY3" fmla="*/ 694872 h 1431470"/>
                <a:gd name="connsiteX4" fmla="*/ 6132126 w 9524805"/>
                <a:gd name="connsiteY4" fmla="*/ 1431470 h 1431470"/>
                <a:gd name="connsiteX5" fmla="*/ 7654240 w 9524805"/>
                <a:gd name="connsiteY5" fmla="*/ 694870 h 1431470"/>
                <a:gd name="connsiteX6" fmla="*/ 9524805 w 9524805"/>
                <a:gd name="connsiteY6" fmla="*/ 603 h 1431470"/>
                <a:gd name="connsiteX0" fmla="*/ 0 w 9524805"/>
                <a:gd name="connsiteY0" fmla="*/ 677937 h 1431543"/>
                <a:gd name="connsiteX1" fmla="*/ 1546201 w 9524805"/>
                <a:gd name="connsiteY1" fmla="*/ 1355270 h 1431543"/>
                <a:gd name="connsiteX2" fmla="*/ 3096733 w 9524805"/>
                <a:gd name="connsiteY2" fmla="*/ 390070 h 1431543"/>
                <a:gd name="connsiteX3" fmla="*/ 4588748 w 9524805"/>
                <a:gd name="connsiteY3" fmla="*/ 694872 h 1431543"/>
                <a:gd name="connsiteX4" fmla="*/ 6132126 w 9524805"/>
                <a:gd name="connsiteY4" fmla="*/ 1431470 h 1431543"/>
                <a:gd name="connsiteX5" fmla="*/ 7654240 w 9524805"/>
                <a:gd name="connsiteY5" fmla="*/ 694870 h 1431543"/>
                <a:gd name="connsiteX6" fmla="*/ 9524805 w 9524805"/>
                <a:gd name="connsiteY6" fmla="*/ 603 h 1431543"/>
                <a:gd name="connsiteX0" fmla="*/ 0 w 9524805"/>
                <a:gd name="connsiteY0" fmla="*/ 677937 h 1431543"/>
                <a:gd name="connsiteX1" fmla="*/ 1546201 w 9524805"/>
                <a:gd name="connsiteY1" fmla="*/ 1355270 h 1431543"/>
                <a:gd name="connsiteX2" fmla="*/ 3096733 w 9524805"/>
                <a:gd name="connsiteY2" fmla="*/ 390070 h 1431543"/>
                <a:gd name="connsiteX3" fmla="*/ 4588748 w 9524805"/>
                <a:gd name="connsiteY3" fmla="*/ 694872 h 1431543"/>
                <a:gd name="connsiteX4" fmla="*/ 6132126 w 9524805"/>
                <a:gd name="connsiteY4" fmla="*/ 1431470 h 1431543"/>
                <a:gd name="connsiteX5" fmla="*/ 7654240 w 9524805"/>
                <a:gd name="connsiteY5" fmla="*/ 694870 h 1431543"/>
                <a:gd name="connsiteX6" fmla="*/ 9524805 w 9524805"/>
                <a:gd name="connsiteY6" fmla="*/ 603 h 1431543"/>
                <a:gd name="connsiteX0" fmla="*/ 0 w 9571866"/>
                <a:gd name="connsiteY0" fmla="*/ 715896 h 1469533"/>
                <a:gd name="connsiteX1" fmla="*/ 1546201 w 9571866"/>
                <a:gd name="connsiteY1" fmla="*/ 1393229 h 1469533"/>
                <a:gd name="connsiteX2" fmla="*/ 3096733 w 9571866"/>
                <a:gd name="connsiteY2" fmla="*/ 428029 h 1469533"/>
                <a:gd name="connsiteX3" fmla="*/ 4588748 w 9571866"/>
                <a:gd name="connsiteY3" fmla="*/ 732831 h 1469533"/>
                <a:gd name="connsiteX4" fmla="*/ 6132126 w 9571866"/>
                <a:gd name="connsiteY4" fmla="*/ 1469429 h 1469533"/>
                <a:gd name="connsiteX5" fmla="*/ 7654240 w 9571866"/>
                <a:gd name="connsiteY5" fmla="*/ 732829 h 1469533"/>
                <a:gd name="connsiteX6" fmla="*/ 9397441 w 9571866"/>
                <a:gd name="connsiteY6" fmla="*/ 55494 h 1469533"/>
                <a:gd name="connsiteX7" fmla="*/ 9524805 w 9571866"/>
                <a:gd name="connsiteY7" fmla="*/ 38562 h 1469533"/>
                <a:gd name="connsiteX0" fmla="*/ 0 w 9592311"/>
                <a:gd name="connsiteY0" fmla="*/ 665766 h 1681768"/>
                <a:gd name="connsiteX1" fmla="*/ 1546201 w 9592311"/>
                <a:gd name="connsiteY1" fmla="*/ 1343099 h 1681768"/>
                <a:gd name="connsiteX2" fmla="*/ 3096733 w 9592311"/>
                <a:gd name="connsiteY2" fmla="*/ 377899 h 1681768"/>
                <a:gd name="connsiteX3" fmla="*/ 4588748 w 9592311"/>
                <a:gd name="connsiteY3" fmla="*/ 682701 h 1681768"/>
                <a:gd name="connsiteX4" fmla="*/ 6132126 w 9592311"/>
                <a:gd name="connsiteY4" fmla="*/ 1419299 h 1681768"/>
                <a:gd name="connsiteX5" fmla="*/ 7654240 w 9592311"/>
                <a:gd name="connsiteY5" fmla="*/ 682699 h 1681768"/>
                <a:gd name="connsiteX6" fmla="*/ 9397441 w 9592311"/>
                <a:gd name="connsiteY6" fmla="*/ 5364 h 1681768"/>
                <a:gd name="connsiteX7" fmla="*/ 9569208 w 9592311"/>
                <a:gd name="connsiteY7" fmla="*/ 1681765 h 1681768"/>
                <a:gd name="connsiteX0" fmla="*/ 0 w 9569208"/>
                <a:gd name="connsiteY0" fmla="*/ 660402 h 1676401"/>
                <a:gd name="connsiteX1" fmla="*/ 1546201 w 9569208"/>
                <a:gd name="connsiteY1" fmla="*/ 1337735 h 1676401"/>
                <a:gd name="connsiteX2" fmla="*/ 3096733 w 9569208"/>
                <a:gd name="connsiteY2" fmla="*/ 372535 h 1676401"/>
                <a:gd name="connsiteX3" fmla="*/ 4588748 w 9569208"/>
                <a:gd name="connsiteY3" fmla="*/ 677337 h 1676401"/>
                <a:gd name="connsiteX4" fmla="*/ 6132126 w 9569208"/>
                <a:gd name="connsiteY4" fmla="*/ 1413935 h 1676401"/>
                <a:gd name="connsiteX5" fmla="*/ 7654240 w 9569208"/>
                <a:gd name="connsiteY5" fmla="*/ 677335 h 1676401"/>
                <a:gd name="connsiteX6" fmla="*/ 9397441 w 9569208"/>
                <a:gd name="connsiteY6" fmla="*/ 0 h 1676401"/>
                <a:gd name="connsiteX7" fmla="*/ 9569208 w 9569208"/>
                <a:gd name="connsiteY7" fmla="*/ 1676401 h 1676401"/>
                <a:gd name="connsiteX0" fmla="*/ 0 w 9569208"/>
                <a:gd name="connsiteY0" fmla="*/ 660402 h 1676401"/>
                <a:gd name="connsiteX1" fmla="*/ 1546201 w 9569208"/>
                <a:gd name="connsiteY1" fmla="*/ 1337735 h 1676401"/>
                <a:gd name="connsiteX2" fmla="*/ 3096733 w 9569208"/>
                <a:gd name="connsiteY2" fmla="*/ 372535 h 1676401"/>
                <a:gd name="connsiteX3" fmla="*/ 4588748 w 9569208"/>
                <a:gd name="connsiteY3" fmla="*/ 677337 h 1676401"/>
                <a:gd name="connsiteX4" fmla="*/ 6132126 w 9569208"/>
                <a:gd name="connsiteY4" fmla="*/ 1413935 h 1676401"/>
                <a:gd name="connsiteX5" fmla="*/ 7654240 w 9569208"/>
                <a:gd name="connsiteY5" fmla="*/ 677335 h 1676401"/>
                <a:gd name="connsiteX6" fmla="*/ 9530650 w 9569208"/>
                <a:gd name="connsiteY6" fmla="*/ 0 h 1676401"/>
                <a:gd name="connsiteX7" fmla="*/ 9569208 w 9569208"/>
                <a:gd name="connsiteY7" fmla="*/ 1676401 h 1676401"/>
                <a:gd name="connsiteX0" fmla="*/ 0 w 9569208"/>
                <a:gd name="connsiteY0" fmla="*/ 660609 h 1676608"/>
                <a:gd name="connsiteX1" fmla="*/ 1546201 w 9569208"/>
                <a:gd name="connsiteY1" fmla="*/ 1337942 h 1676608"/>
                <a:gd name="connsiteX2" fmla="*/ 3096733 w 9569208"/>
                <a:gd name="connsiteY2" fmla="*/ 372742 h 1676608"/>
                <a:gd name="connsiteX3" fmla="*/ 4588748 w 9569208"/>
                <a:gd name="connsiteY3" fmla="*/ 677544 h 1676608"/>
                <a:gd name="connsiteX4" fmla="*/ 6132126 w 9569208"/>
                <a:gd name="connsiteY4" fmla="*/ 1414142 h 1676608"/>
                <a:gd name="connsiteX5" fmla="*/ 7654240 w 9569208"/>
                <a:gd name="connsiteY5" fmla="*/ 677542 h 1676608"/>
                <a:gd name="connsiteX6" fmla="*/ 9530650 w 9569208"/>
                <a:gd name="connsiteY6" fmla="*/ 207 h 1676608"/>
                <a:gd name="connsiteX7" fmla="*/ 9569208 w 9569208"/>
                <a:gd name="connsiteY7" fmla="*/ 1676608 h 1676608"/>
                <a:gd name="connsiteX0" fmla="*/ 0 w 9558107"/>
                <a:gd name="connsiteY0" fmla="*/ 660609 h 1702008"/>
                <a:gd name="connsiteX1" fmla="*/ 1546201 w 9558107"/>
                <a:gd name="connsiteY1" fmla="*/ 1337942 h 1702008"/>
                <a:gd name="connsiteX2" fmla="*/ 3096733 w 9558107"/>
                <a:gd name="connsiteY2" fmla="*/ 372742 h 1702008"/>
                <a:gd name="connsiteX3" fmla="*/ 4588748 w 9558107"/>
                <a:gd name="connsiteY3" fmla="*/ 677544 h 1702008"/>
                <a:gd name="connsiteX4" fmla="*/ 6132126 w 9558107"/>
                <a:gd name="connsiteY4" fmla="*/ 1414142 h 1702008"/>
                <a:gd name="connsiteX5" fmla="*/ 7654240 w 9558107"/>
                <a:gd name="connsiteY5" fmla="*/ 677542 h 1702008"/>
                <a:gd name="connsiteX6" fmla="*/ 9530650 w 9558107"/>
                <a:gd name="connsiteY6" fmla="*/ 207 h 1702008"/>
                <a:gd name="connsiteX7" fmla="*/ 9558107 w 9558107"/>
                <a:gd name="connsiteY7" fmla="*/ 1702008 h 1702008"/>
                <a:gd name="connsiteX0" fmla="*/ 0 w 9857826"/>
                <a:gd name="connsiteY0" fmla="*/ 660609 h 1414246"/>
                <a:gd name="connsiteX1" fmla="*/ 1546201 w 9857826"/>
                <a:gd name="connsiteY1" fmla="*/ 1337942 h 1414246"/>
                <a:gd name="connsiteX2" fmla="*/ 3096733 w 9857826"/>
                <a:gd name="connsiteY2" fmla="*/ 372742 h 1414246"/>
                <a:gd name="connsiteX3" fmla="*/ 4588748 w 9857826"/>
                <a:gd name="connsiteY3" fmla="*/ 677544 h 1414246"/>
                <a:gd name="connsiteX4" fmla="*/ 6132126 w 9857826"/>
                <a:gd name="connsiteY4" fmla="*/ 1414142 h 1414246"/>
                <a:gd name="connsiteX5" fmla="*/ 7654240 w 9857826"/>
                <a:gd name="connsiteY5" fmla="*/ 677542 h 1414246"/>
                <a:gd name="connsiteX6" fmla="*/ 9530650 w 9857826"/>
                <a:gd name="connsiteY6" fmla="*/ 207 h 1414246"/>
                <a:gd name="connsiteX7" fmla="*/ 9857826 w 9857826"/>
                <a:gd name="connsiteY7" fmla="*/ 1371808 h 1414246"/>
                <a:gd name="connsiteX0" fmla="*/ 0 w 9624711"/>
                <a:gd name="connsiteY0" fmla="*/ 660609 h 2531741"/>
                <a:gd name="connsiteX1" fmla="*/ 1546201 w 9624711"/>
                <a:gd name="connsiteY1" fmla="*/ 1337942 h 2531741"/>
                <a:gd name="connsiteX2" fmla="*/ 3096733 w 9624711"/>
                <a:gd name="connsiteY2" fmla="*/ 372742 h 2531741"/>
                <a:gd name="connsiteX3" fmla="*/ 4588748 w 9624711"/>
                <a:gd name="connsiteY3" fmla="*/ 677544 h 2531741"/>
                <a:gd name="connsiteX4" fmla="*/ 6132126 w 9624711"/>
                <a:gd name="connsiteY4" fmla="*/ 1414142 h 2531741"/>
                <a:gd name="connsiteX5" fmla="*/ 7654240 w 9624711"/>
                <a:gd name="connsiteY5" fmla="*/ 677542 h 2531741"/>
                <a:gd name="connsiteX6" fmla="*/ 9530650 w 9624711"/>
                <a:gd name="connsiteY6" fmla="*/ 207 h 2531741"/>
                <a:gd name="connsiteX7" fmla="*/ 9624711 w 9624711"/>
                <a:gd name="connsiteY7" fmla="*/ 2531741 h 2531741"/>
                <a:gd name="connsiteX0" fmla="*/ 0 w 9624711"/>
                <a:gd name="connsiteY0" fmla="*/ 683231 h 2554363"/>
                <a:gd name="connsiteX1" fmla="*/ 1546201 w 9624711"/>
                <a:gd name="connsiteY1" fmla="*/ 1360564 h 2554363"/>
                <a:gd name="connsiteX2" fmla="*/ 3096733 w 9624711"/>
                <a:gd name="connsiteY2" fmla="*/ 395364 h 2554363"/>
                <a:gd name="connsiteX3" fmla="*/ 4588748 w 9624711"/>
                <a:gd name="connsiteY3" fmla="*/ 700166 h 2554363"/>
                <a:gd name="connsiteX4" fmla="*/ 6132126 w 9624711"/>
                <a:gd name="connsiteY4" fmla="*/ 1436764 h 2554363"/>
                <a:gd name="connsiteX5" fmla="*/ 7654240 w 9624711"/>
                <a:gd name="connsiteY5" fmla="*/ 700164 h 2554363"/>
                <a:gd name="connsiteX6" fmla="*/ 9530650 w 9624711"/>
                <a:gd name="connsiteY6" fmla="*/ 22829 h 2554363"/>
                <a:gd name="connsiteX7" fmla="*/ 9575053 w 9624711"/>
                <a:gd name="connsiteY7" fmla="*/ 1572229 h 2554363"/>
                <a:gd name="connsiteX8" fmla="*/ 9624711 w 9624711"/>
                <a:gd name="connsiteY8" fmla="*/ 2554363 h 2554363"/>
                <a:gd name="connsiteX0" fmla="*/ 0 w 9575053"/>
                <a:gd name="connsiteY0" fmla="*/ 683231 h 1707697"/>
                <a:gd name="connsiteX1" fmla="*/ 1546201 w 9575053"/>
                <a:gd name="connsiteY1" fmla="*/ 1360564 h 1707697"/>
                <a:gd name="connsiteX2" fmla="*/ 3096733 w 9575053"/>
                <a:gd name="connsiteY2" fmla="*/ 395364 h 1707697"/>
                <a:gd name="connsiteX3" fmla="*/ 4588748 w 9575053"/>
                <a:gd name="connsiteY3" fmla="*/ 700166 h 1707697"/>
                <a:gd name="connsiteX4" fmla="*/ 6132126 w 9575053"/>
                <a:gd name="connsiteY4" fmla="*/ 1436764 h 1707697"/>
                <a:gd name="connsiteX5" fmla="*/ 7654240 w 9575053"/>
                <a:gd name="connsiteY5" fmla="*/ 700164 h 1707697"/>
                <a:gd name="connsiteX6" fmla="*/ 9530650 w 9575053"/>
                <a:gd name="connsiteY6" fmla="*/ 22829 h 1707697"/>
                <a:gd name="connsiteX7" fmla="*/ 9575053 w 9575053"/>
                <a:gd name="connsiteY7" fmla="*/ 1572229 h 1707697"/>
                <a:gd name="connsiteX8" fmla="*/ 22602 w 9575053"/>
                <a:gd name="connsiteY8" fmla="*/ 1707697 h 1707697"/>
                <a:gd name="connsiteX0" fmla="*/ 0 w 9586154"/>
                <a:gd name="connsiteY0" fmla="*/ 683231 h 1707697"/>
                <a:gd name="connsiteX1" fmla="*/ 1546201 w 9586154"/>
                <a:gd name="connsiteY1" fmla="*/ 1360564 h 1707697"/>
                <a:gd name="connsiteX2" fmla="*/ 3096733 w 9586154"/>
                <a:gd name="connsiteY2" fmla="*/ 395364 h 1707697"/>
                <a:gd name="connsiteX3" fmla="*/ 4588748 w 9586154"/>
                <a:gd name="connsiteY3" fmla="*/ 700166 h 1707697"/>
                <a:gd name="connsiteX4" fmla="*/ 6132126 w 9586154"/>
                <a:gd name="connsiteY4" fmla="*/ 1436764 h 1707697"/>
                <a:gd name="connsiteX5" fmla="*/ 7654240 w 9586154"/>
                <a:gd name="connsiteY5" fmla="*/ 700164 h 1707697"/>
                <a:gd name="connsiteX6" fmla="*/ 9530650 w 9586154"/>
                <a:gd name="connsiteY6" fmla="*/ 22829 h 1707697"/>
                <a:gd name="connsiteX7" fmla="*/ 9586154 w 9586154"/>
                <a:gd name="connsiteY7" fmla="*/ 1707696 h 1707697"/>
                <a:gd name="connsiteX8" fmla="*/ 22602 w 9586154"/>
                <a:gd name="connsiteY8" fmla="*/ 1707697 h 1707697"/>
                <a:gd name="connsiteX0" fmla="*/ 0 w 9586154"/>
                <a:gd name="connsiteY0" fmla="*/ 683231 h 1707697"/>
                <a:gd name="connsiteX1" fmla="*/ 1546201 w 9586154"/>
                <a:gd name="connsiteY1" fmla="*/ 1360564 h 1707697"/>
                <a:gd name="connsiteX2" fmla="*/ 3096733 w 9586154"/>
                <a:gd name="connsiteY2" fmla="*/ 395364 h 1707697"/>
                <a:gd name="connsiteX3" fmla="*/ 4588748 w 9586154"/>
                <a:gd name="connsiteY3" fmla="*/ 700166 h 1707697"/>
                <a:gd name="connsiteX4" fmla="*/ 6132126 w 9586154"/>
                <a:gd name="connsiteY4" fmla="*/ 1436764 h 1707697"/>
                <a:gd name="connsiteX5" fmla="*/ 7654240 w 9586154"/>
                <a:gd name="connsiteY5" fmla="*/ 700164 h 1707697"/>
                <a:gd name="connsiteX6" fmla="*/ 9530650 w 9586154"/>
                <a:gd name="connsiteY6" fmla="*/ 22829 h 1707697"/>
                <a:gd name="connsiteX7" fmla="*/ 9586154 w 9586154"/>
                <a:gd name="connsiteY7" fmla="*/ 1707696 h 1707697"/>
                <a:gd name="connsiteX8" fmla="*/ 872102 w 9586154"/>
                <a:gd name="connsiteY8" fmla="*/ 1707696 h 1707697"/>
                <a:gd name="connsiteX9" fmla="*/ 22602 w 9586154"/>
                <a:gd name="connsiteY9" fmla="*/ 1707697 h 1707697"/>
                <a:gd name="connsiteX0" fmla="*/ 0 w 9586154"/>
                <a:gd name="connsiteY0" fmla="*/ 683231 h 1707696"/>
                <a:gd name="connsiteX1" fmla="*/ 1546201 w 9586154"/>
                <a:gd name="connsiteY1" fmla="*/ 1360564 h 1707696"/>
                <a:gd name="connsiteX2" fmla="*/ 3096733 w 9586154"/>
                <a:gd name="connsiteY2" fmla="*/ 395364 h 1707696"/>
                <a:gd name="connsiteX3" fmla="*/ 4588748 w 9586154"/>
                <a:gd name="connsiteY3" fmla="*/ 700166 h 1707696"/>
                <a:gd name="connsiteX4" fmla="*/ 6132126 w 9586154"/>
                <a:gd name="connsiteY4" fmla="*/ 1436764 h 1707696"/>
                <a:gd name="connsiteX5" fmla="*/ 7654240 w 9586154"/>
                <a:gd name="connsiteY5" fmla="*/ 700164 h 1707696"/>
                <a:gd name="connsiteX6" fmla="*/ 9530650 w 9586154"/>
                <a:gd name="connsiteY6" fmla="*/ 22829 h 1707696"/>
                <a:gd name="connsiteX7" fmla="*/ 9586154 w 9586154"/>
                <a:gd name="connsiteY7" fmla="*/ 1707696 h 1707696"/>
                <a:gd name="connsiteX8" fmla="*/ 872102 w 9586154"/>
                <a:gd name="connsiteY8" fmla="*/ 1707696 h 1707696"/>
                <a:gd name="connsiteX9" fmla="*/ 401 w 9586154"/>
                <a:gd name="connsiteY9" fmla="*/ 674763 h 1707696"/>
                <a:gd name="connsiteX0" fmla="*/ 0 w 9586154"/>
                <a:gd name="connsiteY0" fmla="*/ 683231 h 1716163"/>
                <a:gd name="connsiteX1" fmla="*/ 1546201 w 9586154"/>
                <a:gd name="connsiteY1" fmla="*/ 1360564 h 1716163"/>
                <a:gd name="connsiteX2" fmla="*/ 3096733 w 9586154"/>
                <a:gd name="connsiteY2" fmla="*/ 395364 h 1716163"/>
                <a:gd name="connsiteX3" fmla="*/ 4588748 w 9586154"/>
                <a:gd name="connsiteY3" fmla="*/ 700166 h 1716163"/>
                <a:gd name="connsiteX4" fmla="*/ 6132126 w 9586154"/>
                <a:gd name="connsiteY4" fmla="*/ 1436764 h 1716163"/>
                <a:gd name="connsiteX5" fmla="*/ 7654240 w 9586154"/>
                <a:gd name="connsiteY5" fmla="*/ 700164 h 1716163"/>
                <a:gd name="connsiteX6" fmla="*/ 9530650 w 9586154"/>
                <a:gd name="connsiteY6" fmla="*/ 22829 h 1716163"/>
                <a:gd name="connsiteX7" fmla="*/ 9586154 w 9586154"/>
                <a:gd name="connsiteY7" fmla="*/ 1707696 h 1716163"/>
                <a:gd name="connsiteX8" fmla="*/ 72852 w 9586154"/>
                <a:gd name="connsiteY8" fmla="*/ 1716163 h 1716163"/>
                <a:gd name="connsiteX9" fmla="*/ 401 w 9586154"/>
                <a:gd name="connsiteY9" fmla="*/ 674763 h 1716163"/>
                <a:gd name="connsiteX0" fmla="*/ 0 w 9586154"/>
                <a:gd name="connsiteY0" fmla="*/ 674998 h 1707930"/>
                <a:gd name="connsiteX1" fmla="*/ 1546201 w 9586154"/>
                <a:gd name="connsiteY1" fmla="*/ 1352331 h 1707930"/>
                <a:gd name="connsiteX2" fmla="*/ 3096733 w 9586154"/>
                <a:gd name="connsiteY2" fmla="*/ 387131 h 1707930"/>
                <a:gd name="connsiteX3" fmla="*/ 4588748 w 9586154"/>
                <a:gd name="connsiteY3" fmla="*/ 691933 h 1707930"/>
                <a:gd name="connsiteX4" fmla="*/ 6132126 w 9586154"/>
                <a:gd name="connsiteY4" fmla="*/ 1428531 h 1707930"/>
                <a:gd name="connsiteX5" fmla="*/ 7654240 w 9586154"/>
                <a:gd name="connsiteY5" fmla="*/ 691931 h 1707930"/>
                <a:gd name="connsiteX6" fmla="*/ 9575054 w 9586154"/>
                <a:gd name="connsiteY6" fmla="*/ 23063 h 1707930"/>
                <a:gd name="connsiteX7" fmla="*/ 9586154 w 9586154"/>
                <a:gd name="connsiteY7" fmla="*/ 1699463 h 1707930"/>
                <a:gd name="connsiteX8" fmla="*/ 72852 w 9586154"/>
                <a:gd name="connsiteY8" fmla="*/ 1707930 h 1707930"/>
                <a:gd name="connsiteX9" fmla="*/ 401 w 9586154"/>
                <a:gd name="connsiteY9" fmla="*/ 666530 h 1707930"/>
                <a:gd name="connsiteX0" fmla="*/ 4852 w 9591006"/>
                <a:gd name="connsiteY0" fmla="*/ 674998 h 1724863"/>
                <a:gd name="connsiteX1" fmla="*/ 1551053 w 9591006"/>
                <a:gd name="connsiteY1" fmla="*/ 1352331 h 1724863"/>
                <a:gd name="connsiteX2" fmla="*/ 3101585 w 9591006"/>
                <a:gd name="connsiteY2" fmla="*/ 387131 h 1724863"/>
                <a:gd name="connsiteX3" fmla="*/ 4593600 w 9591006"/>
                <a:gd name="connsiteY3" fmla="*/ 691933 h 1724863"/>
                <a:gd name="connsiteX4" fmla="*/ 6136978 w 9591006"/>
                <a:gd name="connsiteY4" fmla="*/ 1428531 h 1724863"/>
                <a:gd name="connsiteX5" fmla="*/ 7659092 w 9591006"/>
                <a:gd name="connsiteY5" fmla="*/ 691931 h 1724863"/>
                <a:gd name="connsiteX6" fmla="*/ 9579906 w 9591006"/>
                <a:gd name="connsiteY6" fmla="*/ 23063 h 1724863"/>
                <a:gd name="connsiteX7" fmla="*/ 9591006 w 9591006"/>
                <a:gd name="connsiteY7" fmla="*/ 1699463 h 1724863"/>
                <a:gd name="connsiteX8" fmla="*/ 0 w 9591006"/>
                <a:gd name="connsiteY8" fmla="*/ 1724863 h 1724863"/>
                <a:gd name="connsiteX9" fmla="*/ 5253 w 9591006"/>
                <a:gd name="connsiteY9" fmla="*/ 666530 h 1724863"/>
                <a:gd name="connsiteX0" fmla="*/ 0 w 9586154"/>
                <a:gd name="connsiteY0" fmla="*/ 674998 h 1707929"/>
                <a:gd name="connsiteX1" fmla="*/ 1546201 w 9586154"/>
                <a:gd name="connsiteY1" fmla="*/ 1352331 h 1707929"/>
                <a:gd name="connsiteX2" fmla="*/ 3096733 w 9586154"/>
                <a:gd name="connsiteY2" fmla="*/ 387131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096733 w 9586154"/>
                <a:gd name="connsiteY2" fmla="*/ 387131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185538 w 9586154"/>
                <a:gd name="connsiteY2" fmla="*/ 370197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185538 w 9586154"/>
                <a:gd name="connsiteY2" fmla="*/ 370197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821862 w 9586154"/>
                <a:gd name="connsiteY3" fmla="*/ 581866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821862 w 9586154"/>
                <a:gd name="connsiteY3" fmla="*/ 581866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821862 w 9586154"/>
                <a:gd name="connsiteY3" fmla="*/ 581866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5087 h 1708018"/>
                <a:gd name="connsiteX1" fmla="*/ 1579503 w 9586154"/>
                <a:gd name="connsiteY1" fmla="*/ 1369354 h 1708018"/>
                <a:gd name="connsiteX2" fmla="*/ 3229942 w 9586154"/>
                <a:gd name="connsiteY2" fmla="*/ 353352 h 1708018"/>
                <a:gd name="connsiteX3" fmla="*/ 4821862 w 9586154"/>
                <a:gd name="connsiteY3" fmla="*/ 581955 h 1708018"/>
                <a:gd name="connsiteX4" fmla="*/ 6387442 w 9586154"/>
                <a:gd name="connsiteY4" fmla="*/ 1445553 h 1708018"/>
                <a:gd name="connsiteX5" fmla="*/ 7654240 w 9586154"/>
                <a:gd name="connsiteY5" fmla="*/ 692020 h 1708018"/>
                <a:gd name="connsiteX6" fmla="*/ 9575054 w 9586154"/>
                <a:gd name="connsiteY6" fmla="*/ 23152 h 1708018"/>
                <a:gd name="connsiteX7" fmla="*/ 9586154 w 9586154"/>
                <a:gd name="connsiteY7" fmla="*/ 1699552 h 1708018"/>
                <a:gd name="connsiteX8" fmla="*/ 6249 w 9586154"/>
                <a:gd name="connsiteY8" fmla="*/ 1708018 h 1708018"/>
                <a:gd name="connsiteX9" fmla="*/ 401 w 9586154"/>
                <a:gd name="connsiteY9" fmla="*/ 666619 h 1708018"/>
                <a:gd name="connsiteX0" fmla="*/ 0 w 9586154"/>
                <a:gd name="connsiteY0" fmla="*/ 675087 h 1708018"/>
                <a:gd name="connsiteX1" fmla="*/ 1579503 w 9586154"/>
                <a:gd name="connsiteY1" fmla="*/ 1369354 h 1708018"/>
                <a:gd name="connsiteX2" fmla="*/ 3229942 w 9586154"/>
                <a:gd name="connsiteY2" fmla="*/ 353352 h 1708018"/>
                <a:gd name="connsiteX3" fmla="*/ 4821862 w 9586154"/>
                <a:gd name="connsiteY3" fmla="*/ 581955 h 1708018"/>
                <a:gd name="connsiteX4" fmla="*/ 6398543 w 9586154"/>
                <a:gd name="connsiteY4" fmla="*/ 1445553 h 1708018"/>
                <a:gd name="connsiteX5" fmla="*/ 7654240 w 9586154"/>
                <a:gd name="connsiteY5" fmla="*/ 692020 h 1708018"/>
                <a:gd name="connsiteX6" fmla="*/ 9575054 w 9586154"/>
                <a:gd name="connsiteY6" fmla="*/ 23152 h 1708018"/>
                <a:gd name="connsiteX7" fmla="*/ 9586154 w 9586154"/>
                <a:gd name="connsiteY7" fmla="*/ 1699552 h 1708018"/>
                <a:gd name="connsiteX8" fmla="*/ 6249 w 9586154"/>
                <a:gd name="connsiteY8" fmla="*/ 1708018 h 1708018"/>
                <a:gd name="connsiteX9" fmla="*/ 401 w 9586154"/>
                <a:gd name="connsiteY9" fmla="*/ 666619 h 1708018"/>
                <a:gd name="connsiteX0" fmla="*/ 0 w 9586154"/>
                <a:gd name="connsiteY0" fmla="*/ 653061 h 1685992"/>
                <a:gd name="connsiteX1" fmla="*/ 1579503 w 9586154"/>
                <a:gd name="connsiteY1" fmla="*/ 1347328 h 1685992"/>
                <a:gd name="connsiteX2" fmla="*/ 3229942 w 9586154"/>
                <a:gd name="connsiteY2" fmla="*/ 331326 h 1685992"/>
                <a:gd name="connsiteX3" fmla="*/ 4821862 w 9586154"/>
                <a:gd name="connsiteY3" fmla="*/ 559929 h 1685992"/>
                <a:gd name="connsiteX4" fmla="*/ 6398543 w 9586154"/>
                <a:gd name="connsiteY4" fmla="*/ 1423527 h 1685992"/>
                <a:gd name="connsiteX5" fmla="*/ 7654240 w 9586154"/>
                <a:gd name="connsiteY5" fmla="*/ 669994 h 1685992"/>
                <a:gd name="connsiteX6" fmla="*/ 9575054 w 9586154"/>
                <a:gd name="connsiteY6" fmla="*/ 1126 h 1685992"/>
                <a:gd name="connsiteX7" fmla="*/ 9586154 w 9586154"/>
                <a:gd name="connsiteY7" fmla="*/ 1677526 h 1685992"/>
                <a:gd name="connsiteX8" fmla="*/ 6249 w 9586154"/>
                <a:gd name="connsiteY8" fmla="*/ 1685992 h 1685992"/>
                <a:gd name="connsiteX9" fmla="*/ 401 w 9586154"/>
                <a:gd name="connsiteY9" fmla="*/ 644593 h 1685992"/>
                <a:gd name="connsiteX0" fmla="*/ 0 w 9586154"/>
                <a:gd name="connsiteY0" fmla="*/ 653123 h 1686054"/>
                <a:gd name="connsiteX1" fmla="*/ 1579503 w 9586154"/>
                <a:gd name="connsiteY1" fmla="*/ 1347390 h 1686054"/>
                <a:gd name="connsiteX2" fmla="*/ 3229942 w 9586154"/>
                <a:gd name="connsiteY2" fmla="*/ 331388 h 1686054"/>
                <a:gd name="connsiteX3" fmla="*/ 4821862 w 9586154"/>
                <a:gd name="connsiteY3" fmla="*/ 559991 h 1686054"/>
                <a:gd name="connsiteX4" fmla="*/ 6398543 w 9586154"/>
                <a:gd name="connsiteY4" fmla="*/ 1423589 h 1686054"/>
                <a:gd name="connsiteX5" fmla="*/ 8020564 w 9586154"/>
                <a:gd name="connsiteY5" fmla="*/ 644656 h 1686054"/>
                <a:gd name="connsiteX6" fmla="*/ 9575054 w 9586154"/>
                <a:gd name="connsiteY6" fmla="*/ 1188 h 1686054"/>
                <a:gd name="connsiteX7" fmla="*/ 9586154 w 9586154"/>
                <a:gd name="connsiteY7" fmla="*/ 1677588 h 1686054"/>
                <a:gd name="connsiteX8" fmla="*/ 6249 w 9586154"/>
                <a:gd name="connsiteY8" fmla="*/ 1686054 h 1686054"/>
                <a:gd name="connsiteX9" fmla="*/ 401 w 9586154"/>
                <a:gd name="connsiteY9" fmla="*/ 644655 h 1686054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229942 w 9586154"/>
                <a:gd name="connsiteY2" fmla="*/ 331004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229942 w 9586154"/>
                <a:gd name="connsiteY2" fmla="*/ 331004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5"/>
                <a:gd name="connsiteY0" fmla="*/ 440307 h 1473238"/>
                <a:gd name="connsiteX1" fmla="*/ 1579503 w 9586155"/>
                <a:gd name="connsiteY1" fmla="*/ 1134574 h 1473238"/>
                <a:gd name="connsiteX2" fmla="*/ 3174438 w 9586155"/>
                <a:gd name="connsiteY2" fmla="*/ 38 h 1473238"/>
                <a:gd name="connsiteX3" fmla="*/ 4821862 w 9586155"/>
                <a:gd name="connsiteY3" fmla="*/ 347175 h 1473238"/>
                <a:gd name="connsiteX4" fmla="*/ 6398543 w 9586155"/>
                <a:gd name="connsiteY4" fmla="*/ 1210773 h 1473238"/>
                <a:gd name="connsiteX5" fmla="*/ 8020564 w 9586155"/>
                <a:gd name="connsiteY5" fmla="*/ 431840 h 1473238"/>
                <a:gd name="connsiteX6" fmla="*/ 9586155 w 9586155"/>
                <a:gd name="connsiteY6" fmla="*/ 101638 h 1473238"/>
                <a:gd name="connsiteX7" fmla="*/ 9586154 w 9586155"/>
                <a:gd name="connsiteY7" fmla="*/ 1464772 h 1473238"/>
                <a:gd name="connsiteX8" fmla="*/ 6249 w 9586155"/>
                <a:gd name="connsiteY8" fmla="*/ 1473238 h 1473238"/>
                <a:gd name="connsiteX9" fmla="*/ 401 w 9586155"/>
                <a:gd name="connsiteY9" fmla="*/ 431839 h 1473238"/>
                <a:gd name="connsiteX0" fmla="*/ 0 w 9586155"/>
                <a:gd name="connsiteY0" fmla="*/ 440307 h 1473238"/>
                <a:gd name="connsiteX1" fmla="*/ 1579503 w 9586155"/>
                <a:gd name="connsiteY1" fmla="*/ 1134574 h 1473238"/>
                <a:gd name="connsiteX2" fmla="*/ 3174438 w 9586155"/>
                <a:gd name="connsiteY2" fmla="*/ 38 h 1473238"/>
                <a:gd name="connsiteX3" fmla="*/ 4821862 w 9586155"/>
                <a:gd name="connsiteY3" fmla="*/ 347175 h 1473238"/>
                <a:gd name="connsiteX4" fmla="*/ 6398543 w 9586155"/>
                <a:gd name="connsiteY4" fmla="*/ 1210773 h 1473238"/>
                <a:gd name="connsiteX5" fmla="*/ 7965059 w 9586155"/>
                <a:gd name="connsiteY5" fmla="*/ 440307 h 1473238"/>
                <a:gd name="connsiteX6" fmla="*/ 9586155 w 9586155"/>
                <a:gd name="connsiteY6" fmla="*/ 101638 h 1473238"/>
                <a:gd name="connsiteX7" fmla="*/ 9586154 w 9586155"/>
                <a:gd name="connsiteY7" fmla="*/ 1464772 h 1473238"/>
                <a:gd name="connsiteX8" fmla="*/ 6249 w 9586155"/>
                <a:gd name="connsiteY8" fmla="*/ 1473238 h 1473238"/>
                <a:gd name="connsiteX9" fmla="*/ 401 w 9586155"/>
                <a:gd name="connsiteY9" fmla="*/ 431839 h 1473238"/>
                <a:gd name="connsiteX0" fmla="*/ 0 w 9586155"/>
                <a:gd name="connsiteY0" fmla="*/ 440307 h 1473238"/>
                <a:gd name="connsiteX1" fmla="*/ 1579503 w 9586155"/>
                <a:gd name="connsiteY1" fmla="*/ 1134574 h 1473238"/>
                <a:gd name="connsiteX2" fmla="*/ 3174438 w 9586155"/>
                <a:gd name="connsiteY2" fmla="*/ 38 h 1473238"/>
                <a:gd name="connsiteX3" fmla="*/ 4821862 w 9586155"/>
                <a:gd name="connsiteY3" fmla="*/ 347175 h 1473238"/>
                <a:gd name="connsiteX4" fmla="*/ 6398543 w 9586155"/>
                <a:gd name="connsiteY4" fmla="*/ 1210773 h 1473238"/>
                <a:gd name="connsiteX5" fmla="*/ 7965059 w 9586155"/>
                <a:gd name="connsiteY5" fmla="*/ 440307 h 1473238"/>
                <a:gd name="connsiteX6" fmla="*/ 9586155 w 9586155"/>
                <a:gd name="connsiteY6" fmla="*/ 101638 h 1473238"/>
                <a:gd name="connsiteX7" fmla="*/ 9586154 w 9586155"/>
                <a:gd name="connsiteY7" fmla="*/ 1464772 h 1473238"/>
                <a:gd name="connsiteX8" fmla="*/ 6249 w 9586155"/>
                <a:gd name="connsiteY8" fmla="*/ 1473238 h 1473238"/>
                <a:gd name="connsiteX9" fmla="*/ 401 w 9586155"/>
                <a:gd name="connsiteY9" fmla="*/ 431839 h 1473238"/>
                <a:gd name="connsiteX0" fmla="*/ 0 w 9586155"/>
                <a:gd name="connsiteY0" fmla="*/ 440307 h 1473238"/>
                <a:gd name="connsiteX1" fmla="*/ 1579503 w 9586155"/>
                <a:gd name="connsiteY1" fmla="*/ 1134574 h 1473238"/>
                <a:gd name="connsiteX2" fmla="*/ 3174438 w 9586155"/>
                <a:gd name="connsiteY2" fmla="*/ 38 h 1473238"/>
                <a:gd name="connsiteX3" fmla="*/ 4821862 w 9586155"/>
                <a:gd name="connsiteY3" fmla="*/ 347175 h 1473238"/>
                <a:gd name="connsiteX4" fmla="*/ 6398543 w 9586155"/>
                <a:gd name="connsiteY4" fmla="*/ 1210773 h 1473238"/>
                <a:gd name="connsiteX5" fmla="*/ 7965059 w 9586155"/>
                <a:gd name="connsiteY5" fmla="*/ 440307 h 1473238"/>
                <a:gd name="connsiteX6" fmla="*/ 9586155 w 9586155"/>
                <a:gd name="connsiteY6" fmla="*/ 101638 h 1473238"/>
                <a:gd name="connsiteX7" fmla="*/ 9586154 w 9586155"/>
                <a:gd name="connsiteY7" fmla="*/ 1464772 h 1473238"/>
                <a:gd name="connsiteX8" fmla="*/ 6249 w 9586155"/>
                <a:gd name="connsiteY8" fmla="*/ 1473238 h 1473238"/>
                <a:gd name="connsiteX9" fmla="*/ 401 w 9586155"/>
                <a:gd name="connsiteY9" fmla="*/ 431839 h 1473238"/>
                <a:gd name="connsiteX10" fmla="*/ 0 w 9586155"/>
                <a:gd name="connsiteY10" fmla="*/ 440307 h 1473238"/>
                <a:gd name="connsiteX0" fmla="*/ 9586154 w 9706043"/>
                <a:gd name="connsiteY0" fmla="*/ 1464772 h 1556212"/>
                <a:gd name="connsiteX1" fmla="*/ 6249 w 9706043"/>
                <a:gd name="connsiteY1" fmla="*/ 1473238 h 1556212"/>
                <a:gd name="connsiteX2" fmla="*/ 401 w 9706043"/>
                <a:gd name="connsiteY2" fmla="*/ 431839 h 1556212"/>
                <a:gd name="connsiteX3" fmla="*/ 0 w 9706043"/>
                <a:gd name="connsiteY3" fmla="*/ 440307 h 1556212"/>
                <a:gd name="connsiteX4" fmla="*/ 1579503 w 9706043"/>
                <a:gd name="connsiteY4" fmla="*/ 1134574 h 1556212"/>
                <a:gd name="connsiteX5" fmla="*/ 3174438 w 9706043"/>
                <a:gd name="connsiteY5" fmla="*/ 38 h 1556212"/>
                <a:gd name="connsiteX6" fmla="*/ 4821862 w 9706043"/>
                <a:gd name="connsiteY6" fmla="*/ 347175 h 1556212"/>
                <a:gd name="connsiteX7" fmla="*/ 6398543 w 9706043"/>
                <a:gd name="connsiteY7" fmla="*/ 1210773 h 1556212"/>
                <a:gd name="connsiteX8" fmla="*/ 7965059 w 9706043"/>
                <a:gd name="connsiteY8" fmla="*/ 440307 h 1556212"/>
                <a:gd name="connsiteX9" fmla="*/ 9586155 w 9706043"/>
                <a:gd name="connsiteY9" fmla="*/ 101638 h 1556212"/>
                <a:gd name="connsiteX10" fmla="*/ 9706042 w 9706043"/>
                <a:gd name="connsiteY10" fmla="*/ 1556212 h 1556212"/>
                <a:gd name="connsiteX0" fmla="*/ 6249 w 9706042"/>
                <a:gd name="connsiteY0" fmla="*/ 1473238 h 1556212"/>
                <a:gd name="connsiteX1" fmla="*/ 401 w 9706042"/>
                <a:gd name="connsiteY1" fmla="*/ 431839 h 1556212"/>
                <a:gd name="connsiteX2" fmla="*/ 0 w 9706042"/>
                <a:gd name="connsiteY2" fmla="*/ 440307 h 1556212"/>
                <a:gd name="connsiteX3" fmla="*/ 1579503 w 9706042"/>
                <a:gd name="connsiteY3" fmla="*/ 1134574 h 1556212"/>
                <a:gd name="connsiteX4" fmla="*/ 3174438 w 9706042"/>
                <a:gd name="connsiteY4" fmla="*/ 38 h 1556212"/>
                <a:gd name="connsiteX5" fmla="*/ 4821862 w 9706042"/>
                <a:gd name="connsiteY5" fmla="*/ 347175 h 1556212"/>
                <a:gd name="connsiteX6" fmla="*/ 6398543 w 9706042"/>
                <a:gd name="connsiteY6" fmla="*/ 1210773 h 1556212"/>
                <a:gd name="connsiteX7" fmla="*/ 7965059 w 9706042"/>
                <a:gd name="connsiteY7" fmla="*/ 440307 h 1556212"/>
                <a:gd name="connsiteX8" fmla="*/ 9586155 w 9706042"/>
                <a:gd name="connsiteY8" fmla="*/ 101638 h 1556212"/>
                <a:gd name="connsiteX9" fmla="*/ 9706042 w 9706042"/>
                <a:gd name="connsiteY9" fmla="*/ 1556212 h 1556212"/>
                <a:gd name="connsiteX0" fmla="*/ 6249 w 9586154"/>
                <a:gd name="connsiteY0" fmla="*/ 1473238 h 1473238"/>
                <a:gd name="connsiteX1" fmla="*/ 401 w 9586154"/>
                <a:gd name="connsiteY1" fmla="*/ 431839 h 1473238"/>
                <a:gd name="connsiteX2" fmla="*/ 0 w 9586154"/>
                <a:gd name="connsiteY2" fmla="*/ 440307 h 1473238"/>
                <a:gd name="connsiteX3" fmla="*/ 1579503 w 9586154"/>
                <a:gd name="connsiteY3" fmla="*/ 1134574 h 1473238"/>
                <a:gd name="connsiteX4" fmla="*/ 3174438 w 9586154"/>
                <a:gd name="connsiteY4" fmla="*/ 38 h 1473238"/>
                <a:gd name="connsiteX5" fmla="*/ 4821862 w 9586154"/>
                <a:gd name="connsiteY5" fmla="*/ 347175 h 1473238"/>
                <a:gd name="connsiteX6" fmla="*/ 6398543 w 9586154"/>
                <a:gd name="connsiteY6" fmla="*/ 1210773 h 1473238"/>
                <a:gd name="connsiteX7" fmla="*/ 7965059 w 9586154"/>
                <a:gd name="connsiteY7" fmla="*/ 440307 h 1473238"/>
                <a:gd name="connsiteX8" fmla="*/ 9586155 w 9586154"/>
                <a:gd name="connsiteY8" fmla="*/ 101638 h 1473238"/>
                <a:gd name="connsiteX0" fmla="*/ 401 w 9586155"/>
                <a:gd name="connsiteY0" fmla="*/ 431839 h 1211001"/>
                <a:gd name="connsiteX1" fmla="*/ 0 w 9586155"/>
                <a:gd name="connsiteY1" fmla="*/ 440307 h 1211001"/>
                <a:gd name="connsiteX2" fmla="*/ 1579503 w 9586155"/>
                <a:gd name="connsiteY2" fmla="*/ 1134574 h 1211001"/>
                <a:gd name="connsiteX3" fmla="*/ 3174438 w 9586155"/>
                <a:gd name="connsiteY3" fmla="*/ 38 h 1211001"/>
                <a:gd name="connsiteX4" fmla="*/ 4821862 w 9586155"/>
                <a:gd name="connsiteY4" fmla="*/ 347175 h 1211001"/>
                <a:gd name="connsiteX5" fmla="*/ 6398543 w 9586155"/>
                <a:gd name="connsiteY5" fmla="*/ 1210773 h 1211001"/>
                <a:gd name="connsiteX6" fmla="*/ 7965059 w 9586155"/>
                <a:gd name="connsiteY6" fmla="*/ 440307 h 1211001"/>
                <a:gd name="connsiteX7" fmla="*/ 9586155 w 9586155"/>
                <a:gd name="connsiteY7" fmla="*/ 101638 h 1211001"/>
                <a:gd name="connsiteX0" fmla="*/ 401 w 9365691"/>
                <a:gd name="connsiteY0" fmla="*/ 431839 h 1211001"/>
                <a:gd name="connsiteX1" fmla="*/ 0 w 9365691"/>
                <a:gd name="connsiteY1" fmla="*/ 440307 h 1211001"/>
                <a:gd name="connsiteX2" fmla="*/ 1579503 w 9365691"/>
                <a:gd name="connsiteY2" fmla="*/ 1134574 h 1211001"/>
                <a:gd name="connsiteX3" fmla="*/ 3174438 w 9365691"/>
                <a:gd name="connsiteY3" fmla="*/ 38 h 1211001"/>
                <a:gd name="connsiteX4" fmla="*/ 4821862 w 9365691"/>
                <a:gd name="connsiteY4" fmla="*/ 347175 h 1211001"/>
                <a:gd name="connsiteX5" fmla="*/ 6398543 w 9365691"/>
                <a:gd name="connsiteY5" fmla="*/ 1210773 h 1211001"/>
                <a:gd name="connsiteX6" fmla="*/ 7965059 w 9365691"/>
                <a:gd name="connsiteY6" fmla="*/ 440307 h 1211001"/>
                <a:gd name="connsiteX7" fmla="*/ 9365691 w 9365691"/>
                <a:gd name="connsiteY7" fmla="*/ 113947 h 1211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65691" h="1211001">
                  <a:moveTo>
                    <a:pt x="401" y="431839"/>
                  </a:moveTo>
                  <a:cubicBezTo>
                    <a:pt x="267" y="434662"/>
                    <a:pt x="134" y="437484"/>
                    <a:pt x="0" y="440307"/>
                  </a:cubicBezTo>
                  <a:cubicBezTo>
                    <a:pt x="519666" y="915146"/>
                    <a:pt x="1050430" y="1207952"/>
                    <a:pt x="1579503" y="1134574"/>
                  </a:cubicBezTo>
                  <a:cubicBezTo>
                    <a:pt x="2108576" y="1061196"/>
                    <a:pt x="2456435" y="4271"/>
                    <a:pt x="3174438" y="38"/>
                  </a:cubicBezTo>
                  <a:cubicBezTo>
                    <a:pt x="3892441" y="-4195"/>
                    <a:pt x="3784979" y="348586"/>
                    <a:pt x="4821862" y="347175"/>
                  </a:cubicBezTo>
                  <a:cubicBezTo>
                    <a:pt x="5858745" y="345764"/>
                    <a:pt x="5874677" y="1195251"/>
                    <a:pt x="6398543" y="1210773"/>
                  </a:cubicBezTo>
                  <a:cubicBezTo>
                    <a:pt x="6922409" y="1226295"/>
                    <a:pt x="7289480" y="447363"/>
                    <a:pt x="7965059" y="440307"/>
                  </a:cubicBezTo>
                  <a:cubicBezTo>
                    <a:pt x="8640638" y="433251"/>
                    <a:pt x="8601530" y="87136"/>
                    <a:pt x="9365691" y="113947"/>
                  </a:cubicBezTo>
                </a:path>
              </a:pathLst>
            </a:custGeom>
            <a:noFill/>
            <a:ln w="190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891" name="자유형 890">
              <a:extLst>
                <a:ext uri="{FF2B5EF4-FFF2-40B4-BE49-F238E27FC236}">
                  <a16:creationId xmlns:a16="http://schemas.microsoft.com/office/drawing/2014/main" id="{24665106-1DFC-C277-081F-FA94A3C21BB7}"/>
                </a:ext>
              </a:extLst>
            </p:cNvPr>
            <p:cNvSpPr/>
            <p:nvPr/>
          </p:nvSpPr>
          <p:spPr>
            <a:xfrm>
              <a:off x="968902" y="4195778"/>
              <a:ext cx="6134601" cy="624900"/>
            </a:xfrm>
            <a:custGeom>
              <a:avLst/>
              <a:gdLst>
                <a:gd name="connsiteX0" fmla="*/ 0 w 9601200"/>
                <a:gd name="connsiteY0" fmla="*/ 458921 h 1299363"/>
                <a:gd name="connsiteX1" fmla="*/ 2023534 w 9601200"/>
                <a:gd name="connsiteY1" fmla="*/ 255721 h 1299363"/>
                <a:gd name="connsiteX2" fmla="*/ 3640667 w 9601200"/>
                <a:gd name="connsiteY2" fmla="*/ 856854 h 1299363"/>
                <a:gd name="connsiteX3" fmla="*/ 4910667 w 9601200"/>
                <a:gd name="connsiteY3" fmla="*/ 467388 h 1299363"/>
                <a:gd name="connsiteX4" fmla="*/ 5765800 w 9601200"/>
                <a:gd name="connsiteY4" fmla="*/ 729854 h 1299363"/>
                <a:gd name="connsiteX5" fmla="*/ 6510867 w 9601200"/>
                <a:gd name="connsiteY5" fmla="*/ 425054 h 1299363"/>
                <a:gd name="connsiteX6" fmla="*/ 7848600 w 9601200"/>
                <a:gd name="connsiteY6" fmla="*/ 1297121 h 1299363"/>
                <a:gd name="connsiteX7" fmla="*/ 8686800 w 9601200"/>
                <a:gd name="connsiteY7" fmla="*/ 120254 h 1299363"/>
                <a:gd name="connsiteX8" fmla="*/ 9601200 w 9601200"/>
                <a:gd name="connsiteY8" fmla="*/ 69454 h 1299363"/>
                <a:gd name="connsiteX0" fmla="*/ 0 w 9601200"/>
                <a:gd name="connsiteY0" fmla="*/ 458921 h 1299363"/>
                <a:gd name="connsiteX1" fmla="*/ 2023534 w 9601200"/>
                <a:gd name="connsiteY1" fmla="*/ 255721 h 1299363"/>
                <a:gd name="connsiteX2" fmla="*/ 3451956 w 9601200"/>
                <a:gd name="connsiteY2" fmla="*/ 899187 h 1299363"/>
                <a:gd name="connsiteX3" fmla="*/ 4910667 w 9601200"/>
                <a:gd name="connsiteY3" fmla="*/ 467388 h 1299363"/>
                <a:gd name="connsiteX4" fmla="*/ 5765800 w 9601200"/>
                <a:gd name="connsiteY4" fmla="*/ 729854 h 1299363"/>
                <a:gd name="connsiteX5" fmla="*/ 6510867 w 9601200"/>
                <a:gd name="connsiteY5" fmla="*/ 425054 h 1299363"/>
                <a:gd name="connsiteX6" fmla="*/ 7848600 w 9601200"/>
                <a:gd name="connsiteY6" fmla="*/ 1297121 h 1299363"/>
                <a:gd name="connsiteX7" fmla="*/ 8686800 w 9601200"/>
                <a:gd name="connsiteY7" fmla="*/ 120254 h 1299363"/>
                <a:gd name="connsiteX8" fmla="*/ 9601200 w 9601200"/>
                <a:gd name="connsiteY8" fmla="*/ 69454 h 1299363"/>
                <a:gd name="connsiteX0" fmla="*/ 0 w 9601200"/>
                <a:gd name="connsiteY0" fmla="*/ 458921 h 1299359"/>
                <a:gd name="connsiteX1" fmla="*/ 2023534 w 9601200"/>
                <a:gd name="connsiteY1" fmla="*/ 255721 h 1299359"/>
                <a:gd name="connsiteX2" fmla="*/ 3451956 w 9601200"/>
                <a:gd name="connsiteY2" fmla="*/ 899187 h 1299359"/>
                <a:gd name="connsiteX3" fmla="*/ 4910667 w 9601200"/>
                <a:gd name="connsiteY3" fmla="*/ 467388 h 1299359"/>
                <a:gd name="connsiteX4" fmla="*/ 5699197 w 9601200"/>
                <a:gd name="connsiteY4" fmla="*/ 738321 h 1299359"/>
                <a:gd name="connsiteX5" fmla="*/ 6510867 w 9601200"/>
                <a:gd name="connsiteY5" fmla="*/ 425054 h 1299359"/>
                <a:gd name="connsiteX6" fmla="*/ 7848600 w 9601200"/>
                <a:gd name="connsiteY6" fmla="*/ 1297121 h 1299359"/>
                <a:gd name="connsiteX7" fmla="*/ 8686800 w 9601200"/>
                <a:gd name="connsiteY7" fmla="*/ 120254 h 1299359"/>
                <a:gd name="connsiteX8" fmla="*/ 9601200 w 9601200"/>
                <a:gd name="connsiteY8" fmla="*/ 69454 h 1299359"/>
                <a:gd name="connsiteX0" fmla="*/ 0 w 9601200"/>
                <a:gd name="connsiteY0" fmla="*/ 458921 h 1299359"/>
                <a:gd name="connsiteX1" fmla="*/ 1945828 w 9601200"/>
                <a:gd name="connsiteY1" fmla="*/ 1271721 h 1299359"/>
                <a:gd name="connsiteX2" fmla="*/ 3451956 w 9601200"/>
                <a:gd name="connsiteY2" fmla="*/ 899187 h 1299359"/>
                <a:gd name="connsiteX3" fmla="*/ 4910667 w 9601200"/>
                <a:gd name="connsiteY3" fmla="*/ 467388 h 1299359"/>
                <a:gd name="connsiteX4" fmla="*/ 5699197 w 9601200"/>
                <a:gd name="connsiteY4" fmla="*/ 738321 h 1299359"/>
                <a:gd name="connsiteX5" fmla="*/ 6510867 w 9601200"/>
                <a:gd name="connsiteY5" fmla="*/ 425054 h 1299359"/>
                <a:gd name="connsiteX6" fmla="*/ 7848600 w 9601200"/>
                <a:gd name="connsiteY6" fmla="*/ 1297121 h 1299359"/>
                <a:gd name="connsiteX7" fmla="*/ 8686800 w 9601200"/>
                <a:gd name="connsiteY7" fmla="*/ 120254 h 1299359"/>
                <a:gd name="connsiteX8" fmla="*/ 9601200 w 9601200"/>
                <a:gd name="connsiteY8" fmla="*/ 69454 h 1299359"/>
                <a:gd name="connsiteX0" fmla="*/ 0 w 9601200"/>
                <a:gd name="connsiteY0" fmla="*/ 579311 h 1419749"/>
                <a:gd name="connsiteX1" fmla="*/ 1945828 w 9601200"/>
                <a:gd name="connsiteY1" fmla="*/ 1392111 h 1419749"/>
                <a:gd name="connsiteX2" fmla="*/ 3463057 w 9601200"/>
                <a:gd name="connsiteY2" fmla="*/ 20511 h 1419749"/>
                <a:gd name="connsiteX3" fmla="*/ 4910667 w 9601200"/>
                <a:gd name="connsiteY3" fmla="*/ 587778 h 1419749"/>
                <a:gd name="connsiteX4" fmla="*/ 5699197 w 9601200"/>
                <a:gd name="connsiteY4" fmla="*/ 858711 h 1419749"/>
                <a:gd name="connsiteX5" fmla="*/ 6510867 w 9601200"/>
                <a:gd name="connsiteY5" fmla="*/ 545444 h 1419749"/>
                <a:gd name="connsiteX6" fmla="*/ 7848600 w 9601200"/>
                <a:gd name="connsiteY6" fmla="*/ 1417511 h 1419749"/>
                <a:gd name="connsiteX7" fmla="*/ 8686800 w 9601200"/>
                <a:gd name="connsiteY7" fmla="*/ 240644 h 1419749"/>
                <a:gd name="connsiteX8" fmla="*/ 9601200 w 9601200"/>
                <a:gd name="connsiteY8" fmla="*/ 189844 h 1419749"/>
                <a:gd name="connsiteX0" fmla="*/ 0 w 9601200"/>
                <a:gd name="connsiteY0" fmla="*/ 558885 h 1399323"/>
                <a:gd name="connsiteX1" fmla="*/ 1945828 w 9601200"/>
                <a:gd name="connsiteY1" fmla="*/ 1371685 h 1399323"/>
                <a:gd name="connsiteX2" fmla="*/ 3463057 w 9601200"/>
                <a:gd name="connsiteY2" fmla="*/ 85 h 1399323"/>
                <a:gd name="connsiteX3" fmla="*/ 4910667 w 9601200"/>
                <a:gd name="connsiteY3" fmla="*/ 567352 h 1399323"/>
                <a:gd name="connsiteX4" fmla="*/ 5699197 w 9601200"/>
                <a:gd name="connsiteY4" fmla="*/ 838285 h 1399323"/>
                <a:gd name="connsiteX5" fmla="*/ 6510867 w 9601200"/>
                <a:gd name="connsiteY5" fmla="*/ 525018 h 1399323"/>
                <a:gd name="connsiteX6" fmla="*/ 7848600 w 9601200"/>
                <a:gd name="connsiteY6" fmla="*/ 1397085 h 1399323"/>
                <a:gd name="connsiteX7" fmla="*/ 8686800 w 9601200"/>
                <a:gd name="connsiteY7" fmla="*/ 220218 h 1399323"/>
                <a:gd name="connsiteX8" fmla="*/ 9601200 w 9601200"/>
                <a:gd name="connsiteY8" fmla="*/ 169418 h 1399323"/>
                <a:gd name="connsiteX0" fmla="*/ 0 w 9601200"/>
                <a:gd name="connsiteY0" fmla="*/ 607408 h 1447846"/>
                <a:gd name="connsiteX1" fmla="*/ 1945828 w 9601200"/>
                <a:gd name="connsiteY1" fmla="*/ 1420208 h 1447846"/>
                <a:gd name="connsiteX2" fmla="*/ 3463057 w 9601200"/>
                <a:gd name="connsiteY2" fmla="*/ 48608 h 1447846"/>
                <a:gd name="connsiteX3" fmla="*/ 4666452 w 9601200"/>
                <a:gd name="connsiteY3" fmla="*/ 361875 h 1447846"/>
                <a:gd name="connsiteX4" fmla="*/ 5699197 w 9601200"/>
                <a:gd name="connsiteY4" fmla="*/ 886808 h 1447846"/>
                <a:gd name="connsiteX5" fmla="*/ 6510867 w 9601200"/>
                <a:gd name="connsiteY5" fmla="*/ 573541 h 1447846"/>
                <a:gd name="connsiteX6" fmla="*/ 7848600 w 9601200"/>
                <a:gd name="connsiteY6" fmla="*/ 1445608 h 1447846"/>
                <a:gd name="connsiteX7" fmla="*/ 8686800 w 9601200"/>
                <a:gd name="connsiteY7" fmla="*/ 268741 h 1447846"/>
                <a:gd name="connsiteX8" fmla="*/ 9601200 w 9601200"/>
                <a:gd name="connsiteY8" fmla="*/ 217941 h 1447846"/>
                <a:gd name="connsiteX0" fmla="*/ 0 w 9601200"/>
                <a:gd name="connsiteY0" fmla="*/ 596390 h 1436828"/>
                <a:gd name="connsiteX1" fmla="*/ 1945828 w 9601200"/>
                <a:gd name="connsiteY1" fmla="*/ 1409190 h 1436828"/>
                <a:gd name="connsiteX2" fmla="*/ 3463057 w 9601200"/>
                <a:gd name="connsiteY2" fmla="*/ 37590 h 1436828"/>
                <a:gd name="connsiteX3" fmla="*/ 4666452 w 9601200"/>
                <a:gd name="connsiteY3" fmla="*/ 350857 h 1436828"/>
                <a:gd name="connsiteX4" fmla="*/ 5699197 w 9601200"/>
                <a:gd name="connsiteY4" fmla="*/ 875790 h 1436828"/>
                <a:gd name="connsiteX5" fmla="*/ 6510867 w 9601200"/>
                <a:gd name="connsiteY5" fmla="*/ 562523 h 1436828"/>
                <a:gd name="connsiteX6" fmla="*/ 7848600 w 9601200"/>
                <a:gd name="connsiteY6" fmla="*/ 1434590 h 1436828"/>
                <a:gd name="connsiteX7" fmla="*/ 8686800 w 9601200"/>
                <a:gd name="connsiteY7" fmla="*/ 257723 h 1436828"/>
                <a:gd name="connsiteX8" fmla="*/ 9601200 w 9601200"/>
                <a:gd name="connsiteY8" fmla="*/ 206923 h 1436828"/>
                <a:gd name="connsiteX0" fmla="*/ 0 w 9601200"/>
                <a:gd name="connsiteY0" fmla="*/ 607408 h 1447846"/>
                <a:gd name="connsiteX1" fmla="*/ 1945828 w 9601200"/>
                <a:gd name="connsiteY1" fmla="*/ 1420208 h 1447846"/>
                <a:gd name="connsiteX2" fmla="*/ 3463057 w 9601200"/>
                <a:gd name="connsiteY2" fmla="*/ 48608 h 1447846"/>
                <a:gd name="connsiteX3" fmla="*/ 4666452 w 9601200"/>
                <a:gd name="connsiteY3" fmla="*/ 361875 h 1447846"/>
                <a:gd name="connsiteX4" fmla="*/ 5887911 w 9601200"/>
                <a:gd name="connsiteY4" fmla="*/ 886808 h 1447846"/>
                <a:gd name="connsiteX5" fmla="*/ 6510867 w 9601200"/>
                <a:gd name="connsiteY5" fmla="*/ 573541 h 1447846"/>
                <a:gd name="connsiteX6" fmla="*/ 7848600 w 9601200"/>
                <a:gd name="connsiteY6" fmla="*/ 1445608 h 1447846"/>
                <a:gd name="connsiteX7" fmla="*/ 8686800 w 9601200"/>
                <a:gd name="connsiteY7" fmla="*/ 268741 h 1447846"/>
                <a:gd name="connsiteX8" fmla="*/ 9601200 w 9601200"/>
                <a:gd name="connsiteY8" fmla="*/ 217941 h 1447846"/>
                <a:gd name="connsiteX0" fmla="*/ 0 w 9601200"/>
                <a:gd name="connsiteY0" fmla="*/ 607408 h 1447989"/>
                <a:gd name="connsiteX1" fmla="*/ 1945828 w 9601200"/>
                <a:gd name="connsiteY1" fmla="*/ 1420208 h 1447989"/>
                <a:gd name="connsiteX2" fmla="*/ 3463057 w 9601200"/>
                <a:gd name="connsiteY2" fmla="*/ 48608 h 1447989"/>
                <a:gd name="connsiteX3" fmla="*/ 4666452 w 9601200"/>
                <a:gd name="connsiteY3" fmla="*/ 361875 h 1447989"/>
                <a:gd name="connsiteX4" fmla="*/ 5887911 w 9601200"/>
                <a:gd name="connsiteY4" fmla="*/ 886808 h 1447989"/>
                <a:gd name="connsiteX5" fmla="*/ 6755083 w 9601200"/>
                <a:gd name="connsiteY5" fmla="*/ 582007 h 1447989"/>
                <a:gd name="connsiteX6" fmla="*/ 7848600 w 9601200"/>
                <a:gd name="connsiteY6" fmla="*/ 1445608 h 1447989"/>
                <a:gd name="connsiteX7" fmla="*/ 8686800 w 9601200"/>
                <a:gd name="connsiteY7" fmla="*/ 268741 h 1447989"/>
                <a:gd name="connsiteX8" fmla="*/ 9601200 w 9601200"/>
                <a:gd name="connsiteY8" fmla="*/ 217941 h 1447989"/>
                <a:gd name="connsiteX0" fmla="*/ 0 w 9601200"/>
                <a:gd name="connsiteY0" fmla="*/ 607408 h 1447777"/>
                <a:gd name="connsiteX1" fmla="*/ 1945828 w 9601200"/>
                <a:gd name="connsiteY1" fmla="*/ 1420208 h 1447777"/>
                <a:gd name="connsiteX2" fmla="*/ 3463057 w 9601200"/>
                <a:gd name="connsiteY2" fmla="*/ 48608 h 1447777"/>
                <a:gd name="connsiteX3" fmla="*/ 4666452 w 9601200"/>
                <a:gd name="connsiteY3" fmla="*/ 361875 h 1447777"/>
                <a:gd name="connsiteX4" fmla="*/ 5887911 w 9601200"/>
                <a:gd name="connsiteY4" fmla="*/ 886808 h 1447777"/>
                <a:gd name="connsiteX5" fmla="*/ 6755083 w 9601200"/>
                <a:gd name="connsiteY5" fmla="*/ 582007 h 1447777"/>
                <a:gd name="connsiteX6" fmla="*/ 7848600 w 9601200"/>
                <a:gd name="connsiteY6" fmla="*/ 1445608 h 1447777"/>
                <a:gd name="connsiteX7" fmla="*/ 8686800 w 9601200"/>
                <a:gd name="connsiteY7" fmla="*/ 268741 h 1447777"/>
                <a:gd name="connsiteX8" fmla="*/ 9601200 w 9601200"/>
                <a:gd name="connsiteY8" fmla="*/ 217941 h 1447777"/>
                <a:gd name="connsiteX0" fmla="*/ 0 w 9601200"/>
                <a:gd name="connsiteY0" fmla="*/ 606063 h 1446432"/>
                <a:gd name="connsiteX1" fmla="*/ 1945828 w 9601200"/>
                <a:gd name="connsiteY1" fmla="*/ 1418863 h 1446432"/>
                <a:gd name="connsiteX2" fmla="*/ 3463057 w 9601200"/>
                <a:gd name="connsiteY2" fmla="*/ 47263 h 1446432"/>
                <a:gd name="connsiteX3" fmla="*/ 4699754 w 9601200"/>
                <a:gd name="connsiteY3" fmla="*/ 368997 h 1446432"/>
                <a:gd name="connsiteX4" fmla="*/ 5887911 w 9601200"/>
                <a:gd name="connsiteY4" fmla="*/ 885463 h 1446432"/>
                <a:gd name="connsiteX5" fmla="*/ 6755083 w 9601200"/>
                <a:gd name="connsiteY5" fmla="*/ 580662 h 1446432"/>
                <a:gd name="connsiteX6" fmla="*/ 7848600 w 9601200"/>
                <a:gd name="connsiteY6" fmla="*/ 1444263 h 1446432"/>
                <a:gd name="connsiteX7" fmla="*/ 8686800 w 9601200"/>
                <a:gd name="connsiteY7" fmla="*/ 267396 h 1446432"/>
                <a:gd name="connsiteX8" fmla="*/ 9601200 w 9601200"/>
                <a:gd name="connsiteY8" fmla="*/ 216596 h 1446432"/>
                <a:gd name="connsiteX0" fmla="*/ 0 w 9601200"/>
                <a:gd name="connsiteY0" fmla="*/ 591636 h 1432005"/>
                <a:gd name="connsiteX1" fmla="*/ 1945828 w 9601200"/>
                <a:gd name="connsiteY1" fmla="*/ 1404436 h 1432005"/>
                <a:gd name="connsiteX2" fmla="*/ 3463057 w 9601200"/>
                <a:gd name="connsiteY2" fmla="*/ 32836 h 1432005"/>
                <a:gd name="connsiteX3" fmla="*/ 4699754 w 9601200"/>
                <a:gd name="connsiteY3" fmla="*/ 354570 h 1432005"/>
                <a:gd name="connsiteX4" fmla="*/ 5887911 w 9601200"/>
                <a:gd name="connsiteY4" fmla="*/ 871036 h 1432005"/>
                <a:gd name="connsiteX5" fmla="*/ 6755083 w 9601200"/>
                <a:gd name="connsiteY5" fmla="*/ 566235 h 1432005"/>
                <a:gd name="connsiteX6" fmla="*/ 7848600 w 9601200"/>
                <a:gd name="connsiteY6" fmla="*/ 1429836 h 1432005"/>
                <a:gd name="connsiteX7" fmla="*/ 8686800 w 9601200"/>
                <a:gd name="connsiteY7" fmla="*/ 252969 h 1432005"/>
                <a:gd name="connsiteX8" fmla="*/ 9601200 w 9601200"/>
                <a:gd name="connsiteY8" fmla="*/ 202169 h 1432005"/>
                <a:gd name="connsiteX0" fmla="*/ 0 w 9601200"/>
                <a:gd name="connsiteY0" fmla="*/ 591636 h 1432005"/>
                <a:gd name="connsiteX1" fmla="*/ 1945828 w 9601200"/>
                <a:gd name="connsiteY1" fmla="*/ 1404436 h 1432005"/>
                <a:gd name="connsiteX2" fmla="*/ 3463057 w 9601200"/>
                <a:gd name="connsiteY2" fmla="*/ 32836 h 1432005"/>
                <a:gd name="connsiteX3" fmla="*/ 4699754 w 9601200"/>
                <a:gd name="connsiteY3" fmla="*/ 354570 h 1432005"/>
                <a:gd name="connsiteX4" fmla="*/ 5887911 w 9601200"/>
                <a:gd name="connsiteY4" fmla="*/ 871036 h 1432005"/>
                <a:gd name="connsiteX5" fmla="*/ 6755083 w 9601200"/>
                <a:gd name="connsiteY5" fmla="*/ 566235 h 1432005"/>
                <a:gd name="connsiteX6" fmla="*/ 7848600 w 9601200"/>
                <a:gd name="connsiteY6" fmla="*/ 1429836 h 1432005"/>
                <a:gd name="connsiteX7" fmla="*/ 8686800 w 9601200"/>
                <a:gd name="connsiteY7" fmla="*/ 252969 h 1432005"/>
                <a:gd name="connsiteX8" fmla="*/ 9601200 w 9601200"/>
                <a:gd name="connsiteY8" fmla="*/ 202169 h 1432005"/>
                <a:gd name="connsiteX0" fmla="*/ 0 w 9601200"/>
                <a:gd name="connsiteY0" fmla="*/ 591636 h 1432005"/>
                <a:gd name="connsiteX1" fmla="*/ 1945828 w 9601200"/>
                <a:gd name="connsiteY1" fmla="*/ 1404436 h 1432005"/>
                <a:gd name="connsiteX2" fmla="*/ 3463057 w 9601200"/>
                <a:gd name="connsiteY2" fmla="*/ 32836 h 1432005"/>
                <a:gd name="connsiteX3" fmla="*/ 4699754 w 9601200"/>
                <a:gd name="connsiteY3" fmla="*/ 354570 h 1432005"/>
                <a:gd name="connsiteX4" fmla="*/ 5887911 w 9601200"/>
                <a:gd name="connsiteY4" fmla="*/ 871036 h 1432005"/>
                <a:gd name="connsiteX5" fmla="*/ 6755083 w 9601200"/>
                <a:gd name="connsiteY5" fmla="*/ 566235 h 1432005"/>
                <a:gd name="connsiteX6" fmla="*/ 7848600 w 9601200"/>
                <a:gd name="connsiteY6" fmla="*/ 1429836 h 1432005"/>
                <a:gd name="connsiteX7" fmla="*/ 8686800 w 9601200"/>
                <a:gd name="connsiteY7" fmla="*/ 252969 h 1432005"/>
                <a:gd name="connsiteX8" fmla="*/ 9601200 w 9601200"/>
                <a:gd name="connsiteY8" fmla="*/ 202169 h 1432005"/>
                <a:gd name="connsiteX0" fmla="*/ 0 w 8686800"/>
                <a:gd name="connsiteY0" fmla="*/ 591636 h 1432005"/>
                <a:gd name="connsiteX1" fmla="*/ 1945828 w 8686800"/>
                <a:gd name="connsiteY1" fmla="*/ 1404436 h 1432005"/>
                <a:gd name="connsiteX2" fmla="*/ 3463057 w 8686800"/>
                <a:gd name="connsiteY2" fmla="*/ 32836 h 1432005"/>
                <a:gd name="connsiteX3" fmla="*/ 4699754 w 8686800"/>
                <a:gd name="connsiteY3" fmla="*/ 354570 h 1432005"/>
                <a:gd name="connsiteX4" fmla="*/ 5887911 w 8686800"/>
                <a:gd name="connsiteY4" fmla="*/ 871036 h 1432005"/>
                <a:gd name="connsiteX5" fmla="*/ 6755083 w 8686800"/>
                <a:gd name="connsiteY5" fmla="*/ 566235 h 1432005"/>
                <a:gd name="connsiteX6" fmla="*/ 7848600 w 8686800"/>
                <a:gd name="connsiteY6" fmla="*/ 1429836 h 1432005"/>
                <a:gd name="connsiteX7" fmla="*/ 8686800 w 8686800"/>
                <a:gd name="connsiteY7" fmla="*/ 252969 h 1432005"/>
                <a:gd name="connsiteX0" fmla="*/ 0 w 7848600"/>
                <a:gd name="connsiteY0" fmla="*/ 591636 h 1432005"/>
                <a:gd name="connsiteX1" fmla="*/ 1945828 w 7848600"/>
                <a:gd name="connsiteY1" fmla="*/ 1404436 h 1432005"/>
                <a:gd name="connsiteX2" fmla="*/ 3463057 w 7848600"/>
                <a:gd name="connsiteY2" fmla="*/ 32836 h 1432005"/>
                <a:gd name="connsiteX3" fmla="*/ 4699754 w 7848600"/>
                <a:gd name="connsiteY3" fmla="*/ 354570 h 1432005"/>
                <a:gd name="connsiteX4" fmla="*/ 5887911 w 7848600"/>
                <a:gd name="connsiteY4" fmla="*/ 871036 h 1432005"/>
                <a:gd name="connsiteX5" fmla="*/ 6755083 w 7848600"/>
                <a:gd name="connsiteY5" fmla="*/ 566235 h 1432005"/>
                <a:gd name="connsiteX6" fmla="*/ 7848600 w 7848600"/>
                <a:gd name="connsiteY6" fmla="*/ 1429836 h 1432005"/>
                <a:gd name="connsiteX0" fmla="*/ 0 w 7848600"/>
                <a:gd name="connsiteY0" fmla="*/ 591636 h 1432005"/>
                <a:gd name="connsiteX1" fmla="*/ 1945828 w 7848600"/>
                <a:gd name="connsiteY1" fmla="*/ 1404436 h 1432005"/>
                <a:gd name="connsiteX2" fmla="*/ 3463057 w 7848600"/>
                <a:gd name="connsiteY2" fmla="*/ 32836 h 1432005"/>
                <a:gd name="connsiteX3" fmla="*/ 4699754 w 7848600"/>
                <a:gd name="connsiteY3" fmla="*/ 354570 h 1432005"/>
                <a:gd name="connsiteX4" fmla="*/ 5887911 w 7848600"/>
                <a:gd name="connsiteY4" fmla="*/ 871036 h 1432005"/>
                <a:gd name="connsiteX5" fmla="*/ 6755083 w 7848600"/>
                <a:gd name="connsiteY5" fmla="*/ 566235 h 1432005"/>
                <a:gd name="connsiteX6" fmla="*/ 7848600 w 7848600"/>
                <a:gd name="connsiteY6" fmla="*/ 1429836 h 1432005"/>
                <a:gd name="connsiteX0" fmla="*/ 0 w 7848600"/>
                <a:gd name="connsiteY0" fmla="*/ 572845 h 1413214"/>
                <a:gd name="connsiteX1" fmla="*/ 1379692 w 7848600"/>
                <a:gd name="connsiteY1" fmla="*/ 962312 h 1413214"/>
                <a:gd name="connsiteX2" fmla="*/ 3463057 w 7848600"/>
                <a:gd name="connsiteY2" fmla="*/ 14045 h 1413214"/>
                <a:gd name="connsiteX3" fmla="*/ 4699754 w 7848600"/>
                <a:gd name="connsiteY3" fmla="*/ 335779 h 1413214"/>
                <a:gd name="connsiteX4" fmla="*/ 5887911 w 7848600"/>
                <a:gd name="connsiteY4" fmla="*/ 852245 h 1413214"/>
                <a:gd name="connsiteX5" fmla="*/ 6755083 w 7848600"/>
                <a:gd name="connsiteY5" fmla="*/ 547444 h 1413214"/>
                <a:gd name="connsiteX6" fmla="*/ 7848600 w 7848600"/>
                <a:gd name="connsiteY6" fmla="*/ 1411045 h 1413214"/>
                <a:gd name="connsiteX0" fmla="*/ 0 w 7848600"/>
                <a:gd name="connsiteY0" fmla="*/ 572845 h 1413214"/>
                <a:gd name="connsiteX1" fmla="*/ 1379692 w 7848600"/>
                <a:gd name="connsiteY1" fmla="*/ 962312 h 1413214"/>
                <a:gd name="connsiteX2" fmla="*/ 3463057 w 7848600"/>
                <a:gd name="connsiteY2" fmla="*/ 14045 h 1413214"/>
                <a:gd name="connsiteX3" fmla="*/ 4699754 w 7848600"/>
                <a:gd name="connsiteY3" fmla="*/ 335779 h 1413214"/>
                <a:gd name="connsiteX4" fmla="*/ 5887911 w 7848600"/>
                <a:gd name="connsiteY4" fmla="*/ 852245 h 1413214"/>
                <a:gd name="connsiteX5" fmla="*/ 6755083 w 7848600"/>
                <a:gd name="connsiteY5" fmla="*/ 547444 h 1413214"/>
                <a:gd name="connsiteX6" fmla="*/ 7848600 w 7848600"/>
                <a:gd name="connsiteY6" fmla="*/ 1411045 h 1413214"/>
                <a:gd name="connsiteX0" fmla="*/ 0 w 7848600"/>
                <a:gd name="connsiteY0" fmla="*/ 589269 h 1429638"/>
                <a:gd name="connsiteX1" fmla="*/ 1379692 w 7848600"/>
                <a:gd name="connsiteY1" fmla="*/ 978736 h 1429638"/>
                <a:gd name="connsiteX2" fmla="*/ 3096733 w 7848600"/>
                <a:gd name="connsiteY2" fmla="*/ 22002 h 1429638"/>
                <a:gd name="connsiteX3" fmla="*/ 4699754 w 7848600"/>
                <a:gd name="connsiteY3" fmla="*/ 352203 h 1429638"/>
                <a:gd name="connsiteX4" fmla="*/ 5887911 w 7848600"/>
                <a:gd name="connsiteY4" fmla="*/ 868669 h 1429638"/>
                <a:gd name="connsiteX5" fmla="*/ 6755083 w 7848600"/>
                <a:gd name="connsiteY5" fmla="*/ 563868 h 1429638"/>
                <a:gd name="connsiteX6" fmla="*/ 7848600 w 7848600"/>
                <a:gd name="connsiteY6" fmla="*/ 1427469 h 1429638"/>
                <a:gd name="connsiteX0" fmla="*/ 0 w 7848600"/>
                <a:gd name="connsiteY0" fmla="*/ 588820 h 1429189"/>
                <a:gd name="connsiteX1" fmla="*/ 1501799 w 7848600"/>
                <a:gd name="connsiteY1" fmla="*/ 969820 h 1429189"/>
                <a:gd name="connsiteX2" fmla="*/ 3096733 w 7848600"/>
                <a:gd name="connsiteY2" fmla="*/ 21553 h 1429189"/>
                <a:gd name="connsiteX3" fmla="*/ 4699754 w 7848600"/>
                <a:gd name="connsiteY3" fmla="*/ 351754 h 1429189"/>
                <a:gd name="connsiteX4" fmla="*/ 5887911 w 7848600"/>
                <a:gd name="connsiteY4" fmla="*/ 868220 h 1429189"/>
                <a:gd name="connsiteX5" fmla="*/ 6755083 w 7848600"/>
                <a:gd name="connsiteY5" fmla="*/ 563419 h 1429189"/>
                <a:gd name="connsiteX6" fmla="*/ 7848600 w 7848600"/>
                <a:gd name="connsiteY6" fmla="*/ 1427020 h 1429189"/>
                <a:gd name="connsiteX0" fmla="*/ 0 w 7848600"/>
                <a:gd name="connsiteY0" fmla="*/ 592851 h 1433220"/>
                <a:gd name="connsiteX1" fmla="*/ 1501799 w 7848600"/>
                <a:gd name="connsiteY1" fmla="*/ 973851 h 1433220"/>
                <a:gd name="connsiteX2" fmla="*/ 3096733 w 7848600"/>
                <a:gd name="connsiteY2" fmla="*/ 25584 h 1433220"/>
                <a:gd name="connsiteX3" fmla="*/ 4588747 w 7848600"/>
                <a:gd name="connsiteY3" fmla="*/ 321919 h 1433220"/>
                <a:gd name="connsiteX4" fmla="*/ 5887911 w 7848600"/>
                <a:gd name="connsiteY4" fmla="*/ 872251 h 1433220"/>
                <a:gd name="connsiteX5" fmla="*/ 6755083 w 7848600"/>
                <a:gd name="connsiteY5" fmla="*/ 567450 h 1433220"/>
                <a:gd name="connsiteX6" fmla="*/ 7848600 w 7848600"/>
                <a:gd name="connsiteY6" fmla="*/ 1431051 h 1433220"/>
                <a:gd name="connsiteX0" fmla="*/ 0 w 7848600"/>
                <a:gd name="connsiteY0" fmla="*/ 584516 h 1424885"/>
                <a:gd name="connsiteX1" fmla="*/ 1501799 w 7848600"/>
                <a:gd name="connsiteY1" fmla="*/ 965516 h 1424885"/>
                <a:gd name="connsiteX2" fmla="*/ 3096733 w 7848600"/>
                <a:gd name="connsiteY2" fmla="*/ 17249 h 1424885"/>
                <a:gd name="connsiteX3" fmla="*/ 4588747 w 7848600"/>
                <a:gd name="connsiteY3" fmla="*/ 313584 h 1424885"/>
                <a:gd name="connsiteX4" fmla="*/ 5887911 w 7848600"/>
                <a:gd name="connsiteY4" fmla="*/ 863916 h 1424885"/>
                <a:gd name="connsiteX5" fmla="*/ 6755083 w 7848600"/>
                <a:gd name="connsiteY5" fmla="*/ 559115 h 1424885"/>
                <a:gd name="connsiteX6" fmla="*/ 7848600 w 7848600"/>
                <a:gd name="connsiteY6" fmla="*/ 1422716 h 1424885"/>
                <a:gd name="connsiteX0" fmla="*/ 0 w 7848600"/>
                <a:gd name="connsiteY0" fmla="*/ 592384 h 1432984"/>
                <a:gd name="connsiteX1" fmla="*/ 1501799 w 7848600"/>
                <a:gd name="connsiteY1" fmla="*/ 973384 h 1432984"/>
                <a:gd name="connsiteX2" fmla="*/ 3096733 w 7848600"/>
                <a:gd name="connsiteY2" fmla="*/ 25117 h 1432984"/>
                <a:gd name="connsiteX3" fmla="*/ 4588747 w 7848600"/>
                <a:gd name="connsiteY3" fmla="*/ 321452 h 1432984"/>
                <a:gd name="connsiteX4" fmla="*/ 6098826 w 7848600"/>
                <a:gd name="connsiteY4" fmla="*/ 829451 h 1432984"/>
                <a:gd name="connsiteX5" fmla="*/ 6755083 w 7848600"/>
                <a:gd name="connsiteY5" fmla="*/ 566983 h 1432984"/>
                <a:gd name="connsiteX6" fmla="*/ 7848600 w 7848600"/>
                <a:gd name="connsiteY6" fmla="*/ 1430584 h 1432984"/>
                <a:gd name="connsiteX0" fmla="*/ 0 w 7848600"/>
                <a:gd name="connsiteY0" fmla="*/ 592384 h 1432984"/>
                <a:gd name="connsiteX1" fmla="*/ 1501799 w 7848600"/>
                <a:gd name="connsiteY1" fmla="*/ 973384 h 1432984"/>
                <a:gd name="connsiteX2" fmla="*/ 3096733 w 7848600"/>
                <a:gd name="connsiteY2" fmla="*/ 25117 h 1432984"/>
                <a:gd name="connsiteX3" fmla="*/ 4588747 w 7848600"/>
                <a:gd name="connsiteY3" fmla="*/ 321452 h 1432984"/>
                <a:gd name="connsiteX4" fmla="*/ 6098826 w 7848600"/>
                <a:gd name="connsiteY4" fmla="*/ 829451 h 1432984"/>
                <a:gd name="connsiteX5" fmla="*/ 6755083 w 7848600"/>
                <a:gd name="connsiteY5" fmla="*/ 566983 h 1432984"/>
                <a:gd name="connsiteX6" fmla="*/ 7848600 w 7848600"/>
                <a:gd name="connsiteY6" fmla="*/ 1430584 h 1432984"/>
                <a:gd name="connsiteX0" fmla="*/ 0 w 7848600"/>
                <a:gd name="connsiteY0" fmla="*/ 586377 h 1426977"/>
                <a:gd name="connsiteX1" fmla="*/ 1501799 w 7848600"/>
                <a:gd name="connsiteY1" fmla="*/ 967377 h 1426977"/>
                <a:gd name="connsiteX2" fmla="*/ 3096733 w 7848600"/>
                <a:gd name="connsiteY2" fmla="*/ 19110 h 1426977"/>
                <a:gd name="connsiteX3" fmla="*/ 4588747 w 7848600"/>
                <a:gd name="connsiteY3" fmla="*/ 315445 h 1426977"/>
                <a:gd name="connsiteX4" fmla="*/ 6098826 w 7848600"/>
                <a:gd name="connsiteY4" fmla="*/ 823444 h 1426977"/>
                <a:gd name="connsiteX5" fmla="*/ 6755083 w 7848600"/>
                <a:gd name="connsiteY5" fmla="*/ 560976 h 1426977"/>
                <a:gd name="connsiteX6" fmla="*/ 7848600 w 7848600"/>
                <a:gd name="connsiteY6" fmla="*/ 1424577 h 1426977"/>
                <a:gd name="connsiteX0" fmla="*/ 0 w 7848600"/>
                <a:gd name="connsiteY0" fmla="*/ 586377 h 1426455"/>
                <a:gd name="connsiteX1" fmla="*/ 1501799 w 7848600"/>
                <a:gd name="connsiteY1" fmla="*/ 967377 h 1426455"/>
                <a:gd name="connsiteX2" fmla="*/ 3096733 w 7848600"/>
                <a:gd name="connsiteY2" fmla="*/ 19110 h 1426455"/>
                <a:gd name="connsiteX3" fmla="*/ 4588747 w 7848600"/>
                <a:gd name="connsiteY3" fmla="*/ 315445 h 1426455"/>
                <a:gd name="connsiteX4" fmla="*/ 6098826 w 7848600"/>
                <a:gd name="connsiteY4" fmla="*/ 823444 h 1426455"/>
                <a:gd name="connsiteX5" fmla="*/ 7654240 w 7848600"/>
                <a:gd name="connsiteY5" fmla="*/ 323910 h 1426455"/>
                <a:gd name="connsiteX6" fmla="*/ 7848600 w 7848600"/>
                <a:gd name="connsiteY6" fmla="*/ 1424577 h 1426455"/>
                <a:gd name="connsiteX0" fmla="*/ 0 w 9524805"/>
                <a:gd name="connsiteY0" fmla="*/ 956734 h 1386915"/>
                <a:gd name="connsiteX1" fmla="*/ 1501799 w 9524805"/>
                <a:gd name="connsiteY1" fmla="*/ 1337734 h 1386915"/>
                <a:gd name="connsiteX2" fmla="*/ 3096733 w 9524805"/>
                <a:gd name="connsiteY2" fmla="*/ 389467 h 1386915"/>
                <a:gd name="connsiteX3" fmla="*/ 4588747 w 9524805"/>
                <a:gd name="connsiteY3" fmla="*/ 685802 h 1386915"/>
                <a:gd name="connsiteX4" fmla="*/ 6098826 w 9524805"/>
                <a:gd name="connsiteY4" fmla="*/ 1193801 h 1386915"/>
                <a:gd name="connsiteX5" fmla="*/ 7654240 w 9524805"/>
                <a:gd name="connsiteY5" fmla="*/ 694267 h 1386915"/>
                <a:gd name="connsiteX6" fmla="*/ 9524805 w 9524805"/>
                <a:gd name="connsiteY6" fmla="*/ 0 h 1386915"/>
                <a:gd name="connsiteX0" fmla="*/ 0 w 9524805"/>
                <a:gd name="connsiteY0" fmla="*/ 956734 h 1422404"/>
                <a:gd name="connsiteX1" fmla="*/ 1501799 w 9524805"/>
                <a:gd name="connsiteY1" fmla="*/ 1337734 h 1422404"/>
                <a:gd name="connsiteX2" fmla="*/ 3096733 w 9524805"/>
                <a:gd name="connsiteY2" fmla="*/ 389467 h 1422404"/>
                <a:gd name="connsiteX3" fmla="*/ 4588747 w 9524805"/>
                <a:gd name="connsiteY3" fmla="*/ 685802 h 1422404"/>
                <a:gd name="connsiteX4" fmla="*/ 6076624 w 9524805"/>
                <a:gd name="connsiteY4" fmla="*/ 1422401 h 1422404"/>
                <a:gd name="connsiteX5" fmla="*/ 7654240 w 9524805"/>
                <a:gd name="connsiteY5" fmla="*/ 694267 h 1422404"/>
                <a:gd name="connsiteX6" fmla="*/ 9524805 w 9524805"/>
                <a:gd name="connsiteY6" fmla="*/ 0 h 1422404"/>
                <a:gd name="connsiteX0" fmla="*/ 0 w 9524805"/>
                <a:gd name="connsiteY0" fmla="*/ 956734 h 1422403"/>
                <a:gd name="connsiteX1" fmla="*/ 1501799 w 9524805"/>
                <a:gd name="connsiteY1" fmla="*/ 1337734 h 1422403"/>
                <a:gd name="connsiteX2" fmla="*/ 3096733 w 9524805"/>
                <a:gd name="connsiteY2" fmla="*/ 389467 h 1422403"/>
                <a:gd name="connsiteX3" fmla="*/ 4588747 w 9524805"/>
                <a:gd name="connsiteY3" fmla="*/ 685802 h 1422403"/>
                <a:gd name="connsiteX4" fmla="*/ 6076624 w 9524805"/>
                <a:gd name="connsiteY4" fmla="*/ 1422401 h 1422403"/>
                <a:gd name="connsiteX5" fmla="*/ 7654240 w 9524805"/>
                <a:gd name="connsiteY5" fmla="*/ 694267 h 1422403"/>
                <a:gd name="connsiteX6" fmla="*/ 9524805 w 9524805"/>
                <a:gd name="connsiteY6" fmla="*/ 0 h 1422403"/>
                <a:gd name="connsiteX0" fmla="*/ 0 w 9524805"/>
                <a:gd name="connsiteY0" fmla="*/ 956734 h 1425164"/>
                <a:gd name="connsiteX1" fmla="*/ 1501799 w 9524805"/>
                <a:gd name="connsiteY1" fmla="*/ 1337734 h 1425164"/>
                <a:gd name="connsiteX2" fmla="*/ 3096733 w 9524805"/>
                <a:gd name="connsiteY2" fmla="*/ 389467 h 1425164"/>
                <a:gd name="connsiteX3" fmla="*/ 4566547 w 9524805"/>
                <a:gd name="connsiteY3" fmla="*/ 922869 h 1425164"/>
                <a:gd name="connsiteX4" fmla="*/ 6076624 w 9524805"/>
                <a:gd name="connsiteY4" fmla="*/ 1422401 h 1425164"/>
                <a:gd name="connsiteX5" fmla="*/ 7654240 w 9524805"/>
                <a:gd name="connsiteY5" fmla="*/ 694267 h 1425164"/>
                <a:gd name="connsiteX6" fmla="*/ 9524805 w 9524805"/>
                <a:gd name="connsiteY6" fmla="*/ 0 h 1425164"/>
                <a:gd name="connsiteX0" fmla="*/ 0 w 9524805"/>
                <a:gd name="connsiteY0" fmla="*/ 956734 h 1424315"/>
                <a:gd name="connsiteX1" fmla="*/ 1501799 w 9524805"/>
                <a:gd name="connsiteY1" fmla="*/ 1337734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01799 w 9524805"/>
                <a:gd name="connsiteY1" fmla="*/ 1337734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46201 w 9524805"/>
                <a:gd name="connsiteY1" fmla="*/ 1354667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46201 w 9524805"/>
                <a:gd name="connsiteY1" fmla="*/ 1354667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46201 w 9524805"/>
                <a:gd name="connsiteY1" fmla="*/ 1354667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766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766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877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877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877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30867"/>
                <a:gd name="connsiteX1" fmla="*/ 1546201 w 9524805"/>
                <a:gd name="connsiteY1" fmla="*/ 1354667 h 1430867"/>
                <a:gd name="connsiteX2" fmla="*/ 3096733 w 9524805"/>
                <a:gd name="connsiteY2" fmla="*/ 389467 h 1430867"/>
                <a:gd name="connsiteX3" fmla="*/ 4588748 w 9524805"/>
                <a:gd name="connsiteY3" fmla="*/ 694269 h 1430867"/>
                <a:gd name="connsiteX4" fmla="*/ 6132126 w 9524805"/>
                <a:gd name="connsiteY4" fmla="*/ 1430867 h 1430867"/>
                <a:gd name="connsiteX5" fmla="*/ 7654240 w 9524805"/>
                <a:gd name="connsiteY5" fmla="*/ 694267 h 1430867"/>
                <a:gd name="connsiteX6" fmla="*/ 9524805 w 9524805"/>
                <a:gd name="connsiteY6" fmla="*/ 0 h 1430867"/>
                <a:gd name="connsiteX0" fmla="*/ 0 w 9524805"/>
                <a:gd name="connsiteY0" fmla="*/ 678201 h 1431734"/>
                <a:gd name="connsiteX1" fmla="*/ 1546201 w 9524805"/>
                <a:gd name="connsiteY1" fmla="*/ 1355534 h 1431734"/>
                <a:gd name="connsiteX2" fmla="*/ 3096733 w 9524805"/>
                <a:gd name="connsiteY2" fmla="*/ 390334 h 1431734"/>
                <a:gd name="connsiteX3" fmla="*/ 4588748 w 9524805"/>
                <a:gd name="connsiteY3" fmla="*/ 695136 h 1431734"/>
                <a:gd name="connsiteX4" fmla="*/ 6132126 w 9524805"/>
                <a:gd name="connsiteY4" fmla="*/ 1431734 h 1431734"/>
                <a:gd name="connsiteX5" fmla="*/ 7654240 w 9524805"/>
                <a:gd name="connsiteY5" fmla="*/ 695134 h 1431734"/>
                <a:gd name="connsiteX6" fmla="*/ 9524805 w 9524805"/>
                <a:gd name="connsiteY6" fmla="*/ 867 h 1431734"/>
                <a:gd name="connsiteX0" fmla="*/ 0 w 9524805"/>
                <a:gd name="connsiteY0" fmla="*/ 677937 h 1431470"/>
                <a:gd name="connsiteX1" fmla="*/ 1546201 w 9524805"/>
                <a:gd name="connsiteY1" fmla="*/ 1355270 h 1431470"/>
                <a:gd name="connsiteX2" fmla="*/ 3096733 w 9524805"/>
                <a:gd name="connsiteY2" fmla="*/ 390070 h 1431470"/>
                <a:gd name="connsiteX3" fmla="*/ 4588748 w 9524805"/>
                <a:gd name="connsiteY3" fmla="*/ 694872 h 1431470"/>
                <a:gd name="connsiteX4" fmla="*/ 6132126 w 9524805"/>
                <a:gd name="connsiteY4" fmla="*/ 1431470 h 1431470"/>
                <a:gd name="connsiteX5" fmla="*/ 7654240 w 9524805"/>
                <a:gd name="connsiteY5" fmla="*/ 694870 h 1431470"/>
                <a:gd name="connsiteX6" fmla="*/ 9524805 w 9524805"/>
                <a:gd name="connsiteY6" fmla="*/ 603 h 1431470"/>
                <a:gd name="connsiteX0" fmla="*/ 0 w 9524805"/>
                <a:gd name="connsiteY0" fmla="*/ 677937 h 1431470"/>
                <a:gd name="connsiteX1" fmla="*/ 1546201 w 9524805"/>
                <a:gd name="connsiteY1" fmla="*/ 1355270 h 1431470"/>
                <a:gd name="connsiteX2" fmla="*/ 3096733 w 9524805"/>
                <a:gd name="connsiteY2" fmla="*/ 390070 h 1431470"/>
                <a:gd name="connsiteX3" fmla="*/ 4588748 w 9524805"/>
                <a:gd name="connsiteY3" fmla="*/ 694872 h 1431470"/>
                <a:gd name="connsiteX4" fmla="*/ 6132126 w 9524805"/>
                <a:gd name="connsiteY4" fmla="*/ 1431470 h 1431470"/>
                <a:gd name="connsiteX5" fmla="*/ 7654240 w 9524805"/>
                <a:gd name="connsiteY5" fmla="*/ 694870 h 1431470"/>
                <a:gd name="connsiteX6" fmla="*/ 9524805 w 9524805"/>
                <a:gd name="connsiteY6" fmla="*/ 603 h 1431470"/>
                <a:gd name="connsiteX0" fmla="*/ 0 w 9524805"/>
                <a:gd name="connsiteY0" fmla="*/ 677937 h 1431470"/>
                <a:gd name="connsiteX1" fmla="*/ 1546201 w 9524805"/>
                <a:gd name="connsiteY1" fmla="*/ 1355270 h 1431470"/>
                <a:gd name="connsiteX2" fmla="*/ 3096733 w 9524805"/>
                <a:gd name="connsiteY2" fmla="*/ 390070 h 1431470"/>
                <a:gd name="connsiteX3" fmla="*/ 4588748 w 9524805"/>
                <a:gd name="connsiteY3" fmla="*/ 694872 h 1431470"/>
                <a:gd name="connsiteX4" fmla="*/ 6132126 w 9524805"/>
                <a:gd name="connsiteY4" fmla="*/ 1431470 h 1431470"/>
                <a:gd name="connsiteX5" fmla="*/ 7654240 w 9524805"/>
                <a:gd name="connsiteY5" fmla="*/ 694870 h 1431470"/>
                <a:gd name="connsiteX6" fmla="*/ 9524805 w 9524805"/>
                <a:gd name="connsiteY6" fmla="*/ 603 h 1431470"/>
                <a:gd name="connsiteX0" fmla="*/ 0 w 9524805"/>
                <a:gd name="connsiteY0" fmla="*/ 677937 h 1431543"/>
                <a:gd name="connsiteX1" fmla="*/ 1546201 w 9524805"/>
                <a:gd name="connsiteY1" fmla="*/ 1355270 h 1431543"/>
                <a:gd name="connsiteX2" fmla="*/ 3096733 w 9524805"/>
                <a:gd name="connsiteY2" fmla="*/ 390070 h 1431543"/>
                <a:gd name="connsiteX3" fmla="*/ 4588748 w 9524805"/>
                <a:gd name="connsiteY3" fmla="*/ 694872 h 1431543"/>
                <a:gd name="connsiteX4" fmla="*/ 6132126 w 9524805"/>
                <a:gd name="connsiteY4" fmla="*/ 1431470 h 1431543"/>
                <a:gd name="connsiteX5" fmla="*/ 7654240 w 9524805"/>
                <a:gd name="connsiteY5" fmla="*/ 694870 h 1431543"/>
                <a:gd name="connsiteX6" fmla="*/ 9524805 w 9524805"/>
                <a:gd name="connsiteY6" fmla="*/ 603 h 1431543"/>
                <a:gd name="connsiteX0" fmla="*/ 0 w 9524805"/>
                <a:gd name="connsiteY0" fmla="*/ 677937 h 1431543"/>
                <a:gd name="connsiteX1" fmla="*/ 1546201 w 9524805"/>
                <a:gd name="connsiteY1" fmla="*/ 1355270 h 1431543"/>
                <a:gd name="connsiteX2" fmla="*/ 3096733 w 9524805"/>
                <a:gd name="connsiteY2" fmla="*/ 390070 h 1431543"/>
                <a:gd name="connsiteX3" fmla="*/ 4588748 w 9524805"/>
                <a:gd name="connsiteY3" fmla="*/ 694872 h 1431543"/>
                <a:gd name="connsiteX4" fmla="*/ 6132126 w 9524805"/>
                <a:gd name="connsiteY4" fmla="*/ 1431470 h 1431543"/>
                <a:gd name="connsiteX5" fmla="*/ 7654240 w 9524805"/>
                <a:gd name="connsiteY5" fmla="*/ 694870 h 1431543"/>
                <a:gd name="connsiteX6" fmla="*/ 9524805 w 9524805"/>
                <a:gd name="connsiteY6" fmla="*/ 603 h 1431543"/>
                <a:gd name="connsiteX0" fmla="*/ 0 w 9571866"/>
                <a:gd name="connsiteY0" fmla="*/ 715896 h 1469533"/>
                <a:gd name="connsiteX1" fmla="*/ 1546201 w 9571866"/>
                <a:gd name="connsiteY1" fmla="*/ 1393229 h 1469533"/>
                <a:gd name="connsiteX2" fmla="*/ 3096733 w 9571866"/>
                <a:gd name="connsiteY2" fmla="*/ 428029 h 1469533"/>
                <a:gd name="connsiteX3" fmla="*/ 4588748 w 9571866"/>
                <a:gd name="connsiteY3" fmla="*/ 732831 h 1469533"/>
                <a:gd name="connsiteX4" fmla="*/ 6132126 w 9571866"/>
                <a:gd name="connsiteY4" fmla="*/ 1469429 h 1469533"/>
                <a:gd name="connsiteX5" fmla="*/ 7654240 w 9571866"/>
                <a:gd name="connsiteY5" fmla="*/ 732829 h 1469533"/>
                <a:gd name="connsiteX6" fmla="*/ 9397441 w 9571866"/>
                <a:gd name="connsiteY6" fmla="*/ 55494 h 1469533"/>
                <a:gd name="connsiteX7" fmla="*/ 9524805 w 9571866"/>
                <a:gd name="connsiteY7" fmla="*/ 38562 h 1469533"/>
                <a:gd name="connsiteX0" fmla="*/ 0 w 9592311"/>
                <a:gd name="connsiteY0" fmla="*/ 665766 h 1681768"/>
                <a:gd name="connsiteX1" fmla="*/ 1546201 w 9592311"/>
                <a:gd name="connsiteY1" fmla="*/ 1343099 h 1681768"/>
                <a:gd name="connsiteX2" fmla="*/ 3096733 w 9592311"/>
                <a:gd name="connsiteY2" fmla="*/ 377899 h 1681768"/>
                <a:gd name="connsiteX3" fmla="*/ 4588748 w 9592311"/>
                <a:gd name="connsiteY3" fmla="*/ 682701 h 1681768"/>
                <a:gd name="connsiteX4" fmla="*/ 6132126 w 9592311"/>
                <a:gd name="connsiteY4" fmla="*/ 1419299 h 1681768"/>
                <a:gd name="connsiteX5" fmla="*/ 7654240 w 9592311"/>
                <a:gd name="connsiteY5" fmla="*/ 682699 h 1681768"/>
                <a:gd name="connsiteX6" fmla="*/ 9397441 w 9592311"/>
                <a:gd name="connsiteY6" fmla="*/ 5364 h 1681768"/>
                <a:gd name="connsiteX7" fmla="*/ 9569208 w 9592311"/>
                <a:gd name="connsiteY7" fmla="*/ 1681765 h 1681768"/>
                <a:gd name="connsiteX0" fmla="*/ 0 w 9569208"/>
                <a:gd name="connsiteY0" fmla="*/ 660402 h 1676401"/>
                <a:gd name="connsiteX1" fmla="*/ 1546201 w 9569208"/>
                <a:gd name="connsiteY1" fmla="*/ 1337735 h 1676401"/>
                <a:gd name="connsiteX2" fmla="*/ 3096733 w 9569208"/>
                <a:gd name="connsiteY2" fmla="*/ 372535 h 1676401"/>
                <a:gd name="connsiteX3" fmla="*/ 4588748 w 9569208"/>
                <a:gd name="connsiteY3" fmla="*/ 677337 h 1676401"/>
                <a:gd name="connsiteX4" fmla="*/ 6132126 w 9569208"/>
                <a:gd name="connsiteY4" fmla="*/ 1413935 h 1676401"/>
                <a:gd name="connsiteX5" fmla="*/ 7654240 w 9569208"/>
                <a:gd name="connsiteY5" fmla="*/ 677335 h 1676401"/>
                <a:gd name="connsiteX6" fmla="*/ 9397441 w 9569208"/>
                <a:gd name="connsiteY6" fmla="*/ 0 h 1676401"/>
                <a:gd name="connsiteX7" fmla="*/ 9569208 w 9569208"/>
                <a:gd name="connsiteY7" fmla="*/ 1676401 h 1676401"/>
                <a:gd name="connsiteX0" fmla="*/ 0 w 9569208"/>
                <a:gd name="connsiteY0" fmla="*/ 660402 h 1676401"/>
                <a:gd name="connsiteX1" fmla="*/ 1546201 w 9569208"/>
                <a:gd name="connsiteY1" fmla="*/ 1337735 h 1676401"/>
                <a:gd name="connsiteX2" fmla="*/ 3096733 w 9569208"/>
                <a:gd name="connsiteY2" fmla="*/ 372535 h 1676401"/>
                <a:gd name="connsiteX3" fmla="*/ 4588748 w 9569208"/>
                <a:gd name="connsiteY3" fmla="*/ 677337 h 1676401"/>
                <a:gd name="connsiteX4" fmla="*/ 6132126 w 9569208"/>
                <a:gd name="connsiteY4" fmla="*/ 1413935 h 1676401"/>
                <a:gd name="connsiteX5" fmla="*/ 7654240 w 9569208"/>
                <a:gd name="connsiteY5" fmla="*/ 677335 h 1676401"/>
                <a:gd name="connsiteX6" fmla="*/ 9530650 w 9569208"/>
                <a:gd name="connsiteY6" fmla="*/ 0 h 1676401"/>
                <a:gd name="connsiteX7" fmla="*/ 9569208 w 9569208"/>
                <a:gd name="connsiteY7" fmla="*/ 1676401 h 1676401"/>
                <a:gd name="connsiteX0" fmla="*/ 0 w 9569208"/>
                <a:gd name="connsiteY0" fmla="*/ 660609 h 1676608"/>
                <a:gd name="connsiteX1" fmla="*/ 1546201 w 9569208"/>
                <a:gd name="connsiteY1" fmla="*/ 1337942 h 1676608"/>
                <a:gd name="connsiteX2" fmla="*/ 3096733 w 9569208"/>
                <a:gd name="connsiteY2" fmla="*/ 372742 h 1676608"/>
                <a:gd name="connsiteX3" fmla="*/ 4588748 w 9569208"/>
                <a:gd name="connsiteY3" fmla="*/ 677544 h 1676608"/>
                <a:gd name="connsiteX4" fmla="*/ 6132126 w 9569208"/>
                <a:gd name="connsiteY4" fmla="*/ 1414142 h 1676608"/>
                <a:gd name="connsiteX5" fmla="*/ 7654240 w 9569208"/>
                <a:gd name="connsiteY5" fmla="*/ 677542 h 1676608"/>
                <a:gd name="connsiteX6" fmla="*/ 9530650 w 9569208"/>
                <a:gd name="connsiteY6" fmla="*/ 207 h 1676608"/>
                <a:gd name="connsiteX7" fmla="*/ 9569208 w 9569208"/>
                <a:gd name="connsiteY7" fmla="*/ 1676608 h 1676608"/>
                <a:gd name="connsiteX0" fmla="*/ 0 w 9558107"/>
                <a:gd name="connsiteY0" fmla="*/ 660609 h 1702008"/>
                <a:gd name="connsiteX1" fmla="*/ 1546201 w 9558107"/>
                <a:gd name="connsiteY1" fmla="*/ 1337942 h 1702008"/>
                <a:gd name="connsiteX2" fmla="*/ 3096733 w 9558107"/>
                <a:gd name="connsiteY2" fmla="*/ 372742 h 1702008"/>
                <a:gd name="connsiteX3" fmla="*/ 4588748 w 9558107"/>
                <a:gd name="connsiteY3" fmla="*/ 677544 h 1702008"/>
                <a:gd name="connsiteX4" fmla="*/ 6132126 w 9558107"/>
                <a:gd name="connsiteY4" fmla="*/ 1414142 h 1702008"/>
                <a:gd name="connsiteX5" fmla="*/ 7654240 w 9558107"/>
                <a:gd name="connsiteY5" fmla="*/ 677542 h 1702008"/>
                <a:gd name="connsiteX6" fmla="*/ 9530650 w 9558107"/>
                <a:gd name="connsiteY6" fmla="*/ 207 h 1702008"/>
                <a:gd name="connsiteX7" fmla="*/ 9558107 w 9558107"/>
                <a:gd name="connsiteY7" fmla="*/ 1702008 h 1702008"/>
                <a:gd name="connsiteX0" fmla="*/ 0 w 9857826"/>
                <a:gd name="connsiteY0" fmla="*/ 660609 h 1414246"/>
                <a:gd name="connsiteX1" fmla="*/ 1546201 w 9857826"/>
                <a:gd name="connsiteY1" fmla="*/ 1337942 h 1414246"/>
                <a:gd name="connsiteX2" fmla="*/ 3096733 w 9857826"/>
                <a:gd name="connsiteY2" fmla="*/ 372742 h 1414246"/>
                <a:gd name="connsiteX3" fmla="*/ 4588748 w 9857826"/>
                <a:gd name="connsiteY3" fmla="*/ 677544 h 1414246"/>
                <a:gd name="connsiteX4" fmla="*/ 6132126 w 9857826"/>
                <a:gd name="connsiteY4" fmla="*/ 1414142 h 1414246"/>
                <a:gd name="connsiteX5" fmla="*/ 7654240 w 9857826"/>
                <a:gd name="connsiteY5" fmla="*/ 677542 h 1414246"/>
                <a:gd name="connsiteX6" fmla="*/ 9530650 w 9857826"/>
                <a:gd name="connsiteY6" fmla="*/ 207 h 1414246"/>
                <a:gd name="connsiteX7" fmla="*/ 9857826 w 9857826"/>
                <a:gd name="connsiteY7" fmla="*/ 1371808 h 1414246"/>
                <a:gd name="connsiteX0" fmla="*/ 0 w 9624711"/>
                <a:gd name="connsiteY0" fmla="*/ 660609 h 2531741"/>
                <a:gd name="connsiteX1" fmla="*/ 1546201 w 9624711"/>
                <a:gd name="connsiteY1" fmla="*/ 1337942 h 2531741"/>
                <a:gd name="connsiteX2" fmla="*/ 3096733 w 9624711"/>
                <a:gd name="connsiteY2" fmla="*/ 372742 h 2531741"/>
                <a:gd name="connsiteX3" fmla="*/ 4588748 w 9624711"/>
                <a:gd name="connsiteY3" fmla="*/ 677544 h 2531741"/>
                <a:gd name="connsiteX4" fmla="*/ 6132126 w 9624711"/>
                <a:gd name="connsiteY4" fmla="*/ 1414142 h 2531741"/>
                <a:gd name="connsiteX5" fmla="*/ 7654240 w 9624711"/>
                <a:gd name="connsiteY5" fmla="*/ 677542 h 2531741"/>
                <a:gd name="connsiteX6" fmla="*/ 9530650 w 9624711"/>
                <a:gd name="connsiteY6" fmla="*/ 207 h 2531741"/>
                <a:gd name="connsiteX7" fmla="*/ 9624711 w 9624711"/>
                <a:gd name="connsiteY7" fmla="*/ 2531741 h 2531741"/>
                <a:gd name="connsiteX0" fmla="*/ 0 w 9624711"/>
                <a:gd name="connsiteY0" fmla="*/ 683231 h 2554363"/>
                <a:gd name="connsiteX1" fmla="*/ 1546201 w 9624711"/>
                <a:gd name="connsiteY1" fmla="*/ 1360564 h 2554363"/>
                <a:gd name="connsiteX2" fmla="*/ 3096733 w 9624711"/>
                <a:gd name="connsiteY2" fmla="*/ 395364 h 2554363"/>
                <a:gd name="connsiteX3" fmla="*/ 4588748 w 9624711"/>
                <a:gd name="connsiteY3" fmla="*/ 700166 h 2554363"/>
                <a:gd name="connsiteX4" fmla="*/ 6132126 w 9624711"/>
                <a:gd name="connsiteY4" fmla="*/ 1436764 h 2554363"/>
                <a:gd name="connsiteX5" fmla="*/ 7654240 w 9624711"/>
                <a:gd name="connsiteY5" fmla="*/ 700164 h 2554363"/>
                <a:gd name="connsiteX6" fmla="*/ 9530650 w 9624711"/>
                <a:gd name="connsiteY6" fmla="*/ 22829 h 2554363"/>
                <a:gd name="connsiteX7" fmla="*/ 9575053 w 9624711"/>
                <a:gd name="connsiteY7" fmla="*/ 1572229 h 2554363"/>
                <a:gd name="connsiteX8" fmla="*/ 9624711 w 9624711"/>
                <a:gd name="connsiteY8" fmla="*/ 2554363 h 2554363"/>
                <a:gd name="connsiteX0" fmla="*/ 0 w 9575053"/>
                <a:gd name="connsiteY0" fmla="*/ 683231 h 1707697"/>
                <a:gd name="connsiteX1" fmla="*/ 1546201 w 9575053"/>
                <a:gd name="connsiteY1" fmla="*/ 1360564 h 1707697"/>
                <a:gd name="connsiteX2" fmla="*/ 3096733 w 9575053"/>
                <a:gd name="connsiteY2" fmla="*/ 395364 h 1707697"/>
                <a:gd name="connsiteX3" fmla="*/ 4588748 w 9575053"/>
                <a:gd name="connsiteY3" fmla="*/ 700166 h 1707697"/>
                <a:gd name="connsiteX4" fmla="*/ 6132126 w 9575053"/>
                <a:gd name="connsiteY4" fmla="*/ 1436764 h 1707697"/>
                <a:gd name="connsiteX5" fmla="*/ 7654240 w 9575053"/>
                <a:gd name="connsiteY5" fmla="*/ 700164 h 1707697"/>
                <a:gd name="connsiteX6" fmla="*/ 9530650 w 9575053"/>
                <a:gd name="connsiteY6" fmla="*/ 22829 h 1707697"/>
                <a:gd name="connsiteX7" fmla="*/ 9575053 w 9575053"/>
                <a:gd name="connsiteY7" fmla="*/ 1572229 h 1707697"/>
                <a:gd name="connsiteX8" fmla="*/ 22602 w 9575053"/>
                <a:gd name="connsiteY8" fmla="*/ 1707697 h 1707697"/>
                <a:gd name="connsiteX0" fmla="*/ 0 w 9586154"/>
                <a:gd name="connsiteY0" fmla="*/ 683231 h 1707697"/>
                <a:gd name="connsiteX1" fmla="*/ 1546201 w 9586154"/>
                <a:gd name="connsiteY1" fmla="*/ 1360564 h 1707697"/>
                <a:gd name="connsiteX2" fmla="*/ 3096733 w 9586154"/>
                <a:gd name="connsiteY2" fmla="*/ 395364 h 1707697"/>
                <a:gd name="connsiteX3" fmla="*/ 4588748 w 9586154"/>
                <a:gd name="connsiteY3" fmla="*/ 700166 h 1707697"/>
                <a:gd name="connsiteX4" fmla="*/ 6132126 w 9586154"/>
                <a:gd name="connsiteY4" fmla="*/ 1436764 h 1707697"/>
                <a:gd name="connsiteX5" fmla="*/ 7654240 w 9586154"/>
                <a:gd name="connsiteY5" fmla="*/ 700164 h 1707697"/>
                <a:gd name="connsiteX6" fmla="*/ 9530650 w 9586154"/>
                <a:gd name="connsiteY6" fmla="*/ 22829 h 1707697"/>
                <a:gd name="connsiteX7" fmla="*/ 9586154 w 9586154"/>
                <a:gd name="connsiteY7" fmla="*/ 1707696 h 1707697"/>
                <a:gd name="connsiteX8" fmla="*/ 22602 w 9586154"/>
                <a:gd name="connsiteY8" fmla="*/ 1707697 h 1707697"/>
                <a:gd name="connsiteX0" fmla="*/ 0 w 9586154"/>
                <a:gd name="connsiteY0" fmla="*/ 683231 h 1707697"/>
                <a:gd name="connsiteX1" fmla="*/ 1546201 w 9586154"/>
                <a:gd name="connsiteY1" fmla="*/ 1360564 h 1707697"/>
                <a:gd name="connsiteX2" fmla="*/ 3096733 w 9586154"/>
                <a:gd name="connsiteY2" fmla="*/ 395364 h 1707697"/>
                <a:gd name="connsiteX3" fmla="*/ 4588748 w 9586154"/>
                <a:gd name="connsiteY3" fmla="*/ 700166 h 1707697"/>
                <a:gd name="connsiteX4" fmla="*/ 6132126 w 9586154"/>
                <a:gd name="connsiteY4" fmla="*/ 1436764 h 1707697"/>
                <a:gd name="connsiteX5" fmla="*/ 7654240 w 9586154"/>
                <a:gd name="connsiteY5" fmla="*/ 700164 h 1707697"/>
                <a:gd name="connsiteX6" fmla="*/ 9530650 w 9586154"/>
                <a:gd name="connsiteY6" fmla="*/ 22829 h 1707697"/>
                <a:gd name="connsiteX7" fmla="*/ 9586154 w 9586154"/>
                <a:gd name="connsiteY7" fmla="*/ 1707696 h 1707697"/>
                <a:gd name="connsiteX8" fmla="*/ 872102 w 9586154"/>
                <a:gd name="connsiteY8" fmla="*/ 1707696 h 1707697"/>
                <a:gd name="connsiteX9" fmla="*/ 22602 w 9586154"/>
                <a:gd name="connsiteY9" fmla="*/ 1707697 h 1707697"/>
                <a:gd name="connsiteX0" fmla="*/ 0 w 9586154"/>
                <a:gd name="connsiteY0" fmla="*/ 683231 h 1707696"/>
                <a:gd name="connsiteX1" fmla="*/ 1546201 w 9586154"/>
                <a:gd name="connsiteY1" fmla="*/ 1360564 h 1707696"/>
                <a:gd name="connsiteX2" fmla="*/ 3096733 w 9586154"/>
                <a:gd name="connsiteY2" fmla="*/ 395364 h 1707696"/>
                <a:gd name="connsiteX3" fmla="*/ 4588748 w 9586154"/>
                <a:gd name="connsiteY3" fmla="*/ 700166 h 1707696"/>
                <a:gd name="connsiteX4" fmla="*/ 6132126 w 9586154"/>
                <a:gd name="connsiteY4" fmla="*/ 1436764 h 1707696"/>
                <a:gd name="connsiteX5" fmla="*/ 7654240 w 9586154"/>
                <a:gd name="connsiteY5" fmla="*/ 700164 h 1707696"/>
                <a:gd name="connsiteX6" fmla="*/ 9530650 w 9586154"/>
                <a:gd name="connsiteY6" fmla="*/ 22829 h 1707696"/>
                <a:gd name="connsiteX7" fmla="*/ 9586154 w 9586154"/>
                <a:gd name="connsiteY7" fmla="*/ 1707696 h 1707696"/>
                <a:gd name="connsiteX8" fmla="*/ 872102 w 9586154"/>
                <a:gd name="connsiteY8" fmla="*/ 1707696 h 1707696"/>
                <a:gd name="connsiteX9" fmla="*/ 401 w 9586154"/>
                <a:gd name="connsiteY9" fmla="*/ 674763 h 1707696"/>
                <a:gd name="connsiteX0" fmla="*/ 0 w 9586154"/>
                <a:gd name="connsiteY0" fmla="*/ 683231 h 1716163"/>
                <a:gd name="connsiteX1" fmla="*/ 1546201 w 9586154"/>
                <a:gd name="connsiteY1" fmla="*/ 1360564 h 1716163"/>
                <a:gd name="connsiteX2" fmla="*/ 3096733 w 9586154"/>
                <a:gd name="connsiteY2" fmla="*/ 395364 h 1716163"/>
                <a:gd name="connsiteX3" fmla="*/ 4588748 w 9586154"/>
                <a:gd name="connsiteY3" fmla="*/ 700166 h 1716163"/>
                <a:gd name="connsiteX4" fmla="*/ 6132126 w 9586154"/>
                <a:gd name="connsiteY4" fmla="*/ 1436764 h 1716163"/>
                <a:gd name="connsiteX5" fmla="*/ 7654240 w 9586154"/>
                <a:gd name="connsiteY5" fmla="*/ 700164 h 1716163"/>
                <a:gd name="connsiteX6" fmla="*/ 9530650 w 9586154"/>
                <a:gd name="connsiteY6" fmla="*/ 22829 h 1716163"/>
                <a:gd name="connsiteX7" fmla="*/ 9586154 w 9586154"/>
                <a:gd name="connsiteY7" fmla="*/ 1707696 h 1716163"/>
                <a:gd name="connsiteX8" fmla="*/ 72852 w 9586154"/>
                <a:gd name="connsiteY8" fmla="*/ 1716163 h 1716163"/>
                <a:gd name="connsiteX9" fmla="*/ 401 w 9586154"/>
                <a:gd name="connsiteY9" fmla="*/ 674763 h 1716163"/>
                <a:gd name="connsiteX0" fmla="*/ 0 w 9586154"/>
                <a:gd name="connsiteY0" fmla="*/ 674998 h 1707930"/>
                <a:gd name="connsiteX1" fmla="*/ 1546201 w 9586154"/>
                <a:gd name="connsiteY1" fmla="*/ 1352331 h 1707930"/>
                <a:gd name="connsiteX2" fmla="*/ 3096733 w 9586154"/>
                <a:gd name="connsiteY2" fmla="*/ 387131 h 1707930"/>
                <a:gd name="connsiteX3" fmla="*/ 4588748 w 9586154"/>
                <a:gd name="connsiteY3" fmla="*/ 691933 h 1707930"/>
                <a:gd name="connsiteX4" fmla="*/ 6132126 w 9586154"/>
                <a:gd name="connsiteY4" fmla="*/ 1428531 h 1707930"/>
                <a:gd name="connsiteX5" fmla="*/ 7654240 w 9586154"/>
                <a:gd name="connsiteY5" fmla="*/ 691931 h 1707930"/>
                <a:gd name="connsiteX6" fmla="*/ 9575054 w 9586154"/>
                <a:gd name="connsiteY6" fmla="*/ 23063 h 1707930"/>
                <a:gd name="connsiteX7" fmla="*/ 9586154 w 9586154"/>
                <a:gd name="connsiteY7" fmla="*/ 1699463 h 1707930"/>
                <a:gd name="connsiteX8" fmla="*/ 72852 w 9586154"/>
                <a:gd name="connsiteY8" fmla="*/ 1707930 h 1707930"/>
                <a:gd name="connsiteX9" fmla="*/ 401 w 9586154"/>
                <a:gd name="connsiteY9" fmla="*/ 666530 h 1707930"/>
                <a:gd name="connsiteX0" fmla="*/ 4852 w 9591006"/>
                <a:gd name="connsiteY0" fmla="*/ 674998 h 1724863"/>
                <a:gd name="connsiteX1" fmla="*/ 1551053 w 9591006"/>
                <a:gd name="connsiteY1" fmla="*/ 1352331 h 1724863"/>
                <a:gd name="connsiteX2" fmla="*/ 3101585 w 9591006"/>
                <a:gd name="connsiteY2" fmla="*/ 387131 h 1724863"/>
                <a:gd name="connsiteX3" fmla="*/ 4593600 w 9591006"/>
                <a:gd name="connsiteY3" fmla="*/ 691933 h 1724863"/>
                <a:gd name="connsiteX4" fmla="*/ 6136978 w 9591006"/>
                <a:gd name="connsiteY4" fmla="*/ 1428531 h 1724863"/>
                <a:gd name="connsiteX5" fmla="*/ 7659092 w 9591006"/>
                <a:gd name="connsiteY5" fmla="*/ 691931 h 1724863"/>
                <a:gd name="connsiteX6" fmla="*/ 9579906 w 9591006"/>
                <a:gd name="connsiteY6" fmla="*/ 23063 h 1724863"/>
                <a:gd name="connsiteX7" fmla="*/ 9591006 w 9591006"/>
                <a:gd name="connsiteY7" fmla="*/ 1699463 h 1724863"/>
                <a:gd name="connsiteX8" fmla="*/ 0 w 9591006"/>
                <a:gd name="connsiteY8" fmla="*/ 1724863 h 1724863"/>
                <a:gd name="connsiteX9" fmla="*/ 5253 w 9591006"/>
                <a:gd name="connsiteY9" fmla="*/ 666530 h 1724863"/>
                <a:gd name="connsiteX0" fmla="*/ 0 w 9586154"/>
                <a:gd name="connsiteY0" fmla="*/ 674998 h 1707929"/>
                <a:gd name="connsiteX1" fmla="*/ 1546201 w 9586154"/>
                <a:gd name="connsiteY1" fmla="*/ 1352331 h 1707929"/>
                <a:gd name="connsiteX2" fmla="*/ 3096733 w 9586154"/>
                <a:gd name="connsiteY2" fmla="*/ 387131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096733 w 9586154"/>
                <a:gd name="connsiteY2" fmla="*/ 387131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185538 w 9586154"/>
                <a:gd name="connsiteY2" fmla="*/ 370197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185538 w 9586154"/>
                <a:gd name="connsiteY2" fmla="*/ 370197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821862 w 9586154"/>
                <a:gd name="connsiteY3" fmla="*/ 581866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821862 w 9586154"/>
                <a:gd name="connsiteY3" fmla="*/ 581866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821862 w 9586154"/>
                <a:gd name="connsiteY3" fmla="*/ 581866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5087 h 1708018"/>
                <a:gd name="connsiteX1" fmla="*/ 1579503 w 9586154"/>
                <a:gd name="connsiteY1" fmla="*/ 1369354 h 1708018"/>
                <a:gd name="connsiteX2" fmla="*/ 3229942 w 9586154"/>
                <a:gd name="connsiteY2" fmla="*/ 353352 h 1708018"/>
                <a:gd name="connsiteX3" fmla="*/ 4821862 w 9586154"/>
                <a:gd name="connsiteY3" fmla="*/ 581955 h 1708018"/>
                <a:gd name="connsiteX4" fmla="*/ 6387442 w 9586154"/>
                <a:gd name="connsiteY4" fmla="*/ 1445553 h 1708018"/>
                <a:gd name="connsiteX5" fmla="*/ 7654240 w 9586154"/>
                <a:gd name="connsiteY5" fmla="*/ 692020 h 1708018"/>
                <a:gd name="connsiteX6" fmla="*/ 9575054 w 9586154"/>
                <a:gd name="connsiteY6" fmla="*/ 23152 h 1708018"/>
                <a:gd name="connsiteX7" fmla="*/ 9586154 w 9586154"/>
                <a:gd name="connsiteY7" fmla="*/ 1699552 h 1708018"/>
                <a:gd name="connsiteX8" fmla="*/ 6249 w 9586154"/>
                <a:gd name="connsiteY8" fmla="*/ 1708018 h 1708018"/>
                <a:gd name="connsiteX9" fmla="*/ 401 w 9586154"/>
                <a:gd name="connsiteY9" fmla="*/ 666619 h 1708018"/>
                <a:gd name="connsiteX0" fmla="*/ 0 w 9586154"/>
                <a:gd name="connsiteY0" fmla="*/ 675087 h 1708018"/>
                <a:gd name="connsiteX1" fmla="*/ 1579503 w 9586154"/>
                <a:gd name="connsiteY1" fmla="*/ 1369354 h 1708018"/>
                <a:gd name="connsiteX2" fmla="*/ 3229942 w 9586154"/>
                <a:gd name="connsiteY2" fmla="*/ 353352 h 1708018"/>
                <a:gd name="connsiteX3" fmla="*/ 4821862 w 9586154"/>
                <a:gd name="connsiteY3" fmla="*/ 581955 h 1708018"/>
                <a:gd name="connsiteX4" fmla="*/ 6398543 w 9586154"/>
                <a:gd name="connsiteY4" fmla="*/ 1445553 h 1708018"/>
                <a:gd name="connsiteX5" fmla="*/ 7654240 w 9586154"/>
                <a:gd name="connsiteY5" fmla="*/ 692020 h 1708018"/>
                <a:gd name="connsiteX6" fmla="*/ 9575054 w 9586154"/>
                <a:gd name="connsiteY6" fmla="*/ 23152 h 1708018"/>
                <a:gd name="connsiteX7" fmla="*/ 9586154 w 9586154"/>
                <a:gd name="connsiteY7" fmla="*/ 1699552 h 1708018"/>
                <a:gd name="connsiteX8" fmla="*/ 6249 w 9586154"/>
                <a:gd name="connsiteY8" fmla="*/ 1708018 h 1708018"/>
                <a:gd name="connsiteX9" fmla="*/ 401 w 9586154"/>
                <a:gd name="connsiteY9" fmla="*/ 666619 h 1708018"/>
                <a:gd name="connsiteX0" fmla="*/ 0 w 9586154"/>
                <a:gd name="connsiteY0" fmla="*/ 653061 h 1685992"/>
                <a:gd name="connsiteX1" fmla="*/ 1579503 w 9586154"/>
                <a:gd name="connsiteY1" fmla="*/ 1347328 h 1685992"/>
                <a:gd name="connsiteX2" fmla="*/ 3229942 w 9586154"/>
                <a:gd name="connsiteY2" fmla="*/ 331326 h 1685992"/>
                <a:gd name="connsiteX3" fmla="*/ 4821862 w 9586154"/>
                <a:gd name="connsiteY3" fmla="*/ 559929 h 1685992"/>
                <a:gd name="connsiteX4" fmla="*/ 6398543 w 9586154"/>
                <a:gd name="connsiteY4" fmla="*/ 1423527 h 1685992"/>
                <a:gd name="connsiteX5" fmla="*/ 7654240 w 9586154"/>
                <a:gd name="connsiteY5" fmla="*/ 669994 h 1685992"/>
                <a:gd name="connsiteX6" fmla="*/ 9575054 w 9586154"/>
                <a:gd name="connsiteY6" fmla="*/ 1126 h 1685992"/>
                <a:gd name="connsiteX7" fmla="*/ 9586154 w 9586154"/>
                <a:gd name="connsiteY7" fmla="*/ 1677526 h 1685992"/>
                <a:gd name="connsiteX8" fmla="*/ 6249 w 9586154"/>
                <a:gd name="connsiteY8" fmla="*/ 1685992 h 1685992"/>
                <a:gd name="connsiteX9" fmla="*/ 401 w 9586154"/>
                <a:gd name="connsiteY9" fmla="*/ 644593 h 1685992"/>
                <a:gd name="connsiteX0" fmla="*/ 0 w 9586154"/>
                <a:gd name="connsiteY0" fmla="*/ 653123 h 1686054"/>
                <a:gd name="connsiteX1" fmla="*/ 1579503 w 9586154"/>
                <a:gd name="connsiteY1" fmla="*/ 1347390 h 1686054"/>
                <a:gd name="connsiteX2" fmla="*/ 3229942 w 9586154"/>
                <a:gd name="connsiteY2" fmla="*/ 331388 h 1686054"/>
                <a:gd name="connsiteX3" fmla="*/ 4821862 w 9586154"/>
                <a:gd name="connsiteY3" fmla="*/ 559991 h 1686054"/>
                <a:gd name="connsiteX4" fmla="*/ 6398543 w 9586154"/>
                <a:gd name="connsiteY4" fmla="*/ 1423589 h 1686054"/>
                <a:gd name="connsiteX5" fmla="*/ 8020564 w 9586154"/>
                <a:gd name="connsiteY5" fmla="*/ 644656 h 1686054"/>
                <a:gd name="connsiteX6" fmla="*/ 9575054 w 9586154"/>
                <a:gd name="connsiteY6" fmla="*/ 1188 h 1686054"/>
                <a:gd name="connsiteX7" fmla="*/ 9586154 w 9586154"/>
                <a:gd name="connsiteY7" fmla="*/ 1677588 h 1686054"/>
                <a:gd name="connsiteX8" fmla="*/ 6249 w 9586154"/>
                <a:gd name="connsiteY8" fmla="*/ 1686054 h 1686054"/>
                <a:gd name="connsiteX9" fmla="*/ 401 w 9586154"/>
                <a:gd name="connsiteY9" fmla="*/ 644655 h 1686054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229942 w 9586154"/>
                <a:gd name="connsiteY2" fmla="*/ 331004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229942 w 9586154"/>
                <a:gd name="connsiteY2" fmla="*/ 331004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5"/>
                <a:gd name="connsiteY0" fmla="*/ 440307 h 1473238"/>
                <a:gd name="connsiteX1" fmla="*/ 1579503 w 9586155"/>
                <a:gd name="connsiteY1" fmla="*/ 1134574 h 1473238"/>
                <a:gd name="connsiteX2" fmla="*/ 3174438 w 9586155"/>
                <a:gd name="connsiteY2" fmla="*/ 38 h 1473238"/>
                <a:gd name="connsiteX3" fmla="*/ 4821862 w 9586155"/>
                <a:gd name="connsiteY3" fmla="*/ 347175 h 1473238"/>
                <a:gd name="connsiteX4" fmla="*/ 6398543 w 9586155"/>
                <a:gd name="connsiteY4" fmla="*/ 1210773 h 1473238"/>
                <a:gd name="connsiteX5" fmla="*/ 8020564 w 9586155"/>
                <a:gd name="connsiteY5" fmla="*/ 431840 h 1473238"/>
                <a:gd name="connsiteX6" fmla="*/ 9586155 w 9586155"/>
                <a:gd name="connsiteY6" fmla="*/ 101638 h 1473238"/>
                <a:gd name="connsiteX7" fmla="*/ 9586154 w 9586155"/>
                <a:gd name="connsiteY7" fmla="*/ 1464772 h 1473238"/>
                <a:gd name="connsiteX8" fmla="*/ 6249 w 9586155"/>
                <a:gd name="connsiteY8" fmla="*/ 1473238 h 1473238"/>
                <a:gd name="connsiteX9" fmla="*/ 401 w 9586155"/>
                <a:gd name="connsiteY9" fmla="*/ 431839 h 1473238"/>
                <a:gd name="connsiteX0" fmla="*/ 0 w 9586155"/>
                <a:gd name="connsiteY0" fmla="*/ 440307 h 1473238"/>
                <a:gd name="connsiteX1" fmla="*/ 1579503 w 9586155"/>
                <a:gd name="connsiteY1" fmla="*/ 1134574 h 1473238"/>
                <a:gd name="connsiteX2" fmla="*/ 3174438 w 9586155"/>
                <a:gd name="connsiteY2" fmla="*/ 38 h 1473238"/>
                <a:gd name="connsiteX3" fmla="*/ 4821862 w 9586155"/>
                <a:gd name="connsiteY3" fmla="*/ 347175 h 1473238"/>
                <a:gd name="connsiteX4" fmla="*/ 6398543 w 9586155"/>
                <a:gd name="connsiteY4" fmla="*/ 1210773 h 1473238"/>
                <a:gd name="connsiteX5" fmla="*/ 7965059 w 9586155"/>
                <a:gd name="connsiteY5" fmla="*/ 440307 h 1473238"/>
                <a:gd name="connsiteX6" fmla="*/ 9586155 w 9586155"/>
                <a:gd name="connsiteY6" fmla="*/ 101638 h 1473238"/>
                <a:gd name="connsiteX7" fmla="*/ 9586154 w 9586155"/>
                <a:gd name="connsiteY7" fmla="*/ 1464772 h 1473238"/>
                <a:gd name="connsiteX8" fmla="*/ 6249 w 9586155"/>
                <a:gd name="connsiteY8" fmla="*/ 1473238 h 1473238"/>
                <a:gd name="connsiteX9" fmla="*/ 401 w 9586155"/>
                <a:gd name="connsiteY9" fmla="*/ 431839 h 1473238"/>
                <a:gd name="connsiteX0" fmla="*/ 0 w 9586155"/>
                <a:gd name="connsiteY0" fmla="*/ 440307 h 1473238"/>
                <a:gd name="connsiteX1" fmla="*/ 1579503 w 9586155"/>
                <a:gd name="connsiteY1" fmla="*/ 1134574 h 1473238"/>
                <a:gd name="connsiteX2" fmla="*/ 3174438 w 9586155"/>
                <a:gd name="connsiteY2" fmla="*/ 38 h 1473238"/>
                <a:gd name="connsiteX3" fmla="*/ 4821862 w 9586155"/>
                <a:gd name="connsiteY3" fmla="*/ 347175 h 1473238"/>
                <a:gd name="connsiteX4" fmla="*/ 6398543 w 9586155"/>
                <a:gd name="connsiteY4" fmla="*/ 1210773 h 1473238"/>
                <a:gd name="connsiteX5" fmla="*/ 7965059 w 9586155"/>
                <a:gd name="connsiteY5" fmla="*/ 440307 h 1473238"/>
                <a:gd name="connsiteX6" fmla="*/ 9586155 w 9586155"/>
                <a:gd name="connsiteY6" fmla="*/ 101638 h 1473238"/>
                <a:gd name="connsiteX7" fmla="*/ 9586154 w 9586155"/>
                <a:gd name="connsiteY7" fmla="*/ 1464772 h 1473238"/>
                <a:gd name="connsiteX8" fmla="*/ 6249 w 9586155"/>
                <a:gd name="connsiteY8" fmla="*/ 1473238 h 1473238"/>
                <a:gd name="connsiteX9" fmla="*/ 401 w 9586155"/>
                <a:gd name="connsiteY9" fmla="*/ 431839 h 1473238"/>
                <a:gd name="connsiteX0" fmla="*/ 0 w 9586155"/>
                <a:gd name="connsiteY0" fmla="*/ 444735 h 1477666"/>
                <a:gd name="connsiteX1" fmla="*/ 1552969 w 9586155"/>
                <a:gd name="connsiteY1" fmla="*/ 656402 h 1477666"/>
                <a:gd name="connsiteX2" fmla="*/ 3174438 w 9586155"/>
                <a:gd name="connsiteY2" fmla="*/ 4466 h 1477666"/>
                <a:gd name="connsiteX3" fmla="*/ 4821862 w 9586155"/>
                <a:gd name="connsiteY3" fmla="*/ 351603 h 1477666"/>
                <a:gd name="connsiteX4" fmla="*/ 6398543 w 9586155"/>
                <a:gd name="connsiteY4" fmla="*/ 1215201 h 1477666"/>
                <a:gd name="connsiteX5" fmla="*/ 7965059 w 9586155"/>
                <a:gd name="connsiteY5" fmla="*/ 444735 h 1477666"/>
                <a:gd name="connsiteX6" fmla="*/ 9586155 w 9586155"/>
                <a:gd name="connsiteY6" fmla="*/ 106066 h 1477666"/>
                <a:gd name="connsiteX7" fmla="*/ 9586154 w 9586155"/>
                <a:gd name="connsiteY7" fmla="*/ 1469200 h 1477666"/>
                <a:gd name="connsiteX8" fmla="*/ 6249 w 9586155"/>
                <a:gd name="connsiteY8" fmla="*/ 1477666 h 1477666"/>
                <a:gd name="connsiteX9" fmla="*/ 401 w 9586155"/>
                <a:gd name="connsiteY9" fmla="*/ 436267 h 1477666"/>
                <a:gd name="connsiteX0" fmla="*/ 0 w 9586155"/>
                <a:gd name="connsiteY0" fmla="*/ 444735 h 1477666"/>
                <a:gd name="connsiteX1" fmla="*/ 1552969 w 9586155"/>
                <a:gd name="connsiteY1" fmla="*/ 656402 h 1477666"/>
                <a:gd name="connsiteX2" fmla="*/ 3174438 w 9586155"/>
                <a:gd name="connsiteY2" fmla="*/ 4466 h 1477666"/>
                <a:gd name="connsiteX3" fmla="*/ 4821862 w 9586155"/>
                <a:gd name="connsiteY3" fmla="*/ 351603 h 1477666"/>
                <a:gd name="connsiteX4" fmla="*/ 6398543 w 9586155"/>
                <a:gd name="connsiteY4" fmla="*/ 1215201 h 1477666"/>
                <a:gd name="connsiteX5" fmla="*/ 7965059 w 9586155"/>
                <a:gd name="connsiteY5" fmla="*/ 444735 h 1477666"/>
                <a:gd name="connsiteX6" fmla="*/ 9586155 w 9586155"/>
                <a:gd name="connsiteY6" fmla="*/ 106066 h 1477666"/>
                <a:gd name="connsiteX7" fmla="*/ 9586154 w 9586155"/>
                <a:gd name="connsiteY7" fmla="*/ 1469200 h 1477666"/>
                <a:gd name="connsiteX8" fmla="*/ 6249 w 9586155"/>
                <a:gd name="connsiteY8" fmla="*/ 1477666 h 1477666"/>
                <a:gd name="connsiteX9" fmla="*/ 401 w 9586155"/>
                <a:gd name="connsiteY9" fmla="*/ 436267 h 1477666"/>
                <a:gd name="connsiteX0" fmla="*/ 0 w 9586155"/>
                <a:gd name="connsiteY0" fmla="*/ 445426 h 1478357"/>
                <a:gd name="connsiteX1" fmla="*/ 1964244 w 9586155"/>
                <a:gd name="connsiteY1" fmla="*/ 682493 h 1478357"/>
                <a:gd name="connsiteX2" fmla="*/ 3174438 w 9586155"/>
                <a:gd name="connsiteY2" fmla="*/ 5157 h 1478357"/>
                <a:gd name="connsiteX3" fmla="*/ 4821862 w 9586155"/>
                <a:gd name="connsiteY3" fmla="*/ 352294 h 1478357"/>
                <a:gd name="connsiteX4" fmla="*/ 6398543 w 9586155"/>
                <a:gd name="connsiteY4" fmla="*/ 1215892 h 1478357"/>
                <a:gd name="connsiteX5" fmla="*/ 7965059 w 9586155"/>
                <a:gd name="connsiteY5" fmla="*/ 445426 h 1478357"/>
                <a:gd name="connsiteX6" fmla="*/ 9586155 w 9586155"/>
                <a:gd name="connsiteY6" fmla="*/ 106757 h 1478357"/>
                <a:gd name="connsiteX7" fmla="*/ 9586154 w 9586155"/>
                <a:gd name="connsiteY7" fmla="*/ 1469891 h 1478357"/>
                <a:gd name="connsiteX8" fmla="*/ 6249 w 9586155"/>
                <a:gd name="connsiteY8" fmla="*/ 1478357 h 1478357"/>
                <a:gd name="connsiteX9" fmla="*/ 401 w 9586155"/>
                <a:gd name="connsiteY9" fmla="*/ 436958 h 1478357"/>
                <a:gd name="connsiteX0" fmla="*/ 0 w 9586155"/>
                <a:gd name="connsiteY0" fmla="*/ 615512 h 1648443"/>
                <a:gd name="connsiteX1" fmla="*/ 1964244 w 9586155"/>
                <a:gd name="connsiteY1" fmla="*/ 852579 h 1648443"/>
                <a:gd name="connsiteX2" fmla="*/ 3718384 w 9586155"/>
                <a:gd name="connsiteY2" fmla="*/ 5910 h 1648443"/>
                <a:gd name="connsiteX3" fmla="*/ 4821862 w 9586155"/>
                <a:gd name="connsiteY3" fmla="*/ 522380 h 1648443"/>
                <a:gd name="connsiteX4" fmla="*/ 6398543 w 9586155"/>
                <a:gd name="connsiteY4" fmla="*/ 1385978 h 1648443"/>
                <a:gd name="connsiteX5" fmla="*/ 7965059 w 9586155"/>
                <a:gd name="connsiteY5" fmla="*/ 615512 h 1648443"/>
                <a:gd name="connsiteX6" fmla="*/ 9586155 w 9586155"/>
                <a:gd name="connsiteY6" fmla="*/ 276843 h 1648443"/>
                <a:gd name="connsiteX7" fmla="*/ 9586154 w 9586155"/>
                <a:gd name="connsiteY7" fmla="*/ 1639977 h 1648443"/>
                <a:gd name="connsiteX8" fmla="*/ 6249 w 9586155"/>
                <a:gd name="connsiteY8" fmla="*/ 1648443 h 1648443"/>
                <a:gd name="connsiteX9" fmla="*/ 401 w 9586155"/>
                <a:gd name="connsiteY9" fmla="*/ 607044 h 1648443"/>
                <a:gd name="connsiteX0" fmla="*/ 0 w 9586155"/>
                <a:gd name="connsiteY0" fmla="*/ 610554 h 1643485"/>
                <a:gd name="connsiteX1" fmla="*/ 1964244 w 9586155"/>
                <a:gd name="connsiteY1" fmla="*/ 847621 h 1643485"/>
                <a:gd name="connsiteX2" fmla="*/ 3718384 w 9586155"/>
                <a:gd name="connsiteY2" fmla="*/ 952 h 1643485"/>
                <a:gd name="connsiteX3" fmla="*/ 5724014 w 9586155"/>
                <a:gd name="connsiteY3" fmla="*/ 695222 h 1643485"/>
                <a:gd name="connsiteX4" fmla="*/ 6398543 w 9586155"/>
                <a:gd name="connsiteY4" fmla="*/ 1381020 h 1643485"/>
                <a:gd name="connsiteX5" fmla="*/ 7965059 w 9586155"/>
                <a:gd name="connsiteY5" fmla="*/ 610554 h 1643485"/>
                <a:gd name="connsiteX6" fmla="*/ 9586155 w 9586155"/>
                <a:gd name="connsiteY6" fmla="*/ 271885 h 1643485"/>
                <a:gd name="connsiteX7" fmla="*/ 9586154 w 9586155"/>
                <a:gd name="connsiteY7" fmla="*/ 1635019 h 1643485"/>
                <a:gd name="connsiteX8" fmla="*/ 6249 w 9586155"/>
                <a:gd name="connsiteY8" fmla="*/ 1643485 h 1643485"/>
                <a:gd name="connsiteX9" fmla="*/ 401 w 9586155"/>
                <a:gd name="connsiteY9" fmla="*/ 602086 h 1643485"/>
                <a:gd name="connsiteX0" fmla="*/ 0 w 9586155"/>
                <a:gd name="connsiteY0" fmla="*/ 610533 h 1643464"/>
                <a:gd name="connsiteX1" fmla="*/ 1964244 w 9586155"/>
                <a:gd name="connsiteY1" fmla="*/ 847600 h 1643464"/>
                <a:gd name="connsiteX2" fmla="*/ 3718384 w 9586155"/>
                <a:gd name="connsiteY2" fmla="*/ 931 h 1643464"/>
                <a:gd name="connsiteX3" fmla="*/ 5724014 w 9586155"/>
                <a:gd name="connsiteY3" fmla="*/ 695201 h 1643464"/>
                <a:gd name="connsiteX4" fmla="*/ 7605836 w 9586155"/>
                <a:gd name="connsiteY4" fmla="*/ 1313265 h 1643464"/>
                <a:gd name="connsiteX5" fmla="*/ 7965059 w 9586155"/>
                <a:gd name="connsiteY5" fmla="*/ 610533 h 1643464"/>
                <a:gd name="connsiteX6" fmla="*/ 9586155 w 9586155"/>
                <a:gd name="connsiteY6" fmla="*/ 271864 h 1643464"/>
                <a:gd name="connsiteX7" fmla="*/ 9586154 w 9586155"/>
                <a:gd name="connsiteY7" fmla="*/ 1634998 h 1643464"/>
                <a:gd name="connsiteX8" fmla="*/ 6249 w 9586155"/>
                <a:gd name="connsiteY8" fmla="*/ 1643464 h 1643464"/>
                <a:gd name="connsiteX9" fmla="*/ 401 w 9586155"/>
                <a:gd name="connsiteY9" fmla="*/ 602065 h 1643464"/>
                <a:gd name="connsiteX0" fmla="*/ 0 w 9586155"/>
                <a:gd name="connsiteY0" fmla="*/ 610533 h 1643464"/>
                <a:gd name="connsiteX1" fmla="*/ 1964244 w 9586155"/>
                <a:gd name="connsiteY1" fmla="*/ 847600 h 1643464"/>
                <a:gd name="connsiteX2" fmla="*/ 3718384 w 9586155"/>
                <a:gd name="connsiteY2" fmla="*/ 931 h 1643464"/>
                <a:gd name="connsiteX3" fmla="*/ 5724014 w 9586155"/>
                <a:gd name="connsiteY3" fmla="*/ 695201 h 1643464"/>
                <a:gd name="connsiteX4" fmla="*/ 7605836 w 9586155"/>
                <a:gd name="connsiteY4" fmla="*/ 1313265 h 1643464"/>
                <a:gd name="connsiteX5" fmla="*/ 9586155 w 9586155"/>
                <a:gd name="connsiteY5" fmla="*/ 271864 h 1643464"/>
                <a:gd name="connsiteX6" fmla="*/ 9586154 w 9586155"/>
                <a:gd name="connsiteY6" fmla="*/ 1634998 h 1643464"/>
                <a:gd name="connsiteX7" fmla="*/ 6249 w 9586155"/>
                <a:gd name="connsiteY7" fmla="*/ 1643464 h 1643464"/>
                <a:gd name="connsiteX8" fmla="*/ 401 w 9586155"/>
                <a:gd name="connsiteY8" fmla="*/ 602065 h 1643464"/>
                <a:gd name="connsiteX0" fmla="*/ 0 w 9586155"/>
                <a:gd name="connsiteY0" fmla="*/ 610482 h 1643413"/>
                <a:gd name="connsiteX1" fmla="*/ 1964244 w 9586155"/>
                <a:gd name="connsiteY1" fmla="*/ 847549 h 1643413"/>
                <a:gd name="connsiteX2" fmla="*/ 3718384 w 9586155"/>
                <a:gd name="connsiteY2" fmla="*/ 880 h 1643413"/>
                <a:gd name="connsiteX3" fmla="*/ 5724014 w 9586155"/>
                <a:gd name="connsiteY3" fmla="*/ 695150 h 1643413"/>
                <a:gd name="connsiteX4" fmla="*/ 7765039 w 9586155"/>
                <a:gd name="connsiteY4" fmla="*/ 1126947 h 1643413"/>
                <a:gd name="connsiteX5" fmla="*/ 9586155 w 9586155"/>
                <a:gd name="connsiteY5" fmla="*/ 271813 h 1643413"/>
                <a:gd name="connsiteX6" fmla="*/ 9586154 w 9586155"/>
                <a:gd name="connsiteY6" fmla="*/ 1634947 h 1643413"/>
                <a:gd name="connsiteX7" fmla="*/ 6249 w 9586155"/>
                <a:gd name="connsiteY7" fmla="*/ 1643413 h 1643413"/>
                <a:gd name="connsiteX8" fmla="*/ 401 w 9586155"/>
                <a:gd name="connsiteY8" fmla="*/ 602014 h 1643413"/>
                <a:gd name="connsiteX0" fmla="*/ 0 w 9586155"/>
                <a:gd name="connsiteY0" fmla="*/ 609969 h 1642900"/>
                <a:gd name="connsiteX1" fmla="*/ 1964244 w 9586155"/>
                <a:gd name="connsiteY1" fmla="*/ 847036 h 1642900"/>
                <a:gd name="connsiteX2" fmla="*/ 3718384 w 9586155"/>
                <a:gd name="connsiteY2" fmla="*/ 367 h 1642900"/>
                <a:gd name="connsiteX3" fmla="*/ 5790350 w 9586155"/>
                <a:gd name="connsiteY3" fmla="*/ 745437 h 1642900"/>
                <a:gd name="connsiteX4" fmla="*/ 7765039 w 9586155"/>
                <a:gd name="connsiteY4" fmla="*/ 1126434 h 1642900"/>
                <a:gd name="connsiteX5" fmla="*/ 9586155 w 9586155"/>
                <a:gd name="connsiteY5" fmla="*/ 271300 h 1642900"/>
                <a:gd name="connsiteX6" fmla="*/ 9586154 w 9586155"/>
                <a:gd name="connsiteY6" fmla="*/ 1634434 h 1642900"/>
                <a:gd name="connsiteX7" fmla="*/ 6249 w 9586155"/>
                <a:gd name="connsiteY7" fmla="*/ 1642900 h 1642900"/>
                <a:gd name="connsiteX8" fmla="*/ 401 w 9586155"/>
                <a:gd name="connsiteY8" fmla="*/ 601501 h 1642900"/>
                <a:gd name="connsiteX0" fmla="*/ 0 w 9586155"/>
                <a:gd name="connsiteY0" fmla="*/ 609897 h 1642828"/>
                <a:gd name="connsiteX1" fmla="*/ 1964244 w 9586155"/>
                <a:gd name="connsiteY1" fmla="*/ 846964 h 1642828"/>
                <a:gd name="connsiteX2" fmla="*/ 3718384 w 9586155"/>
                <a:gd name="connsiteY2" fmla="*/ 295 h 1642828"/>
                <a:gd name="connsiteX3" fmla="*/ 5790350 w 9586155"/>
                <a:gd name="connsiteY3" fmla="*/ 745365 h 1642828"/>
                <a:gd name="connsiteX4" fmla="*/ 7765039 w 9586155"/>
                <a:gd name="connsiteY4" fmla="*/ 1126362 h 1642828"/>
                <a:gd name="connsiteX5" fmla="*/ 9586155 w 9586155"/>
                <a:gd name="connsiteY5" fmla="*/ 271228 h 1642828"/>
                <a:gd name="connsiteX6" fmla="*/ 9586154 w 9586155"/>
                <a:gd name="connsiteY6" fmla="*/ 1634362 h 1642828"/>
                <a:gd name="connsiteX7" fmla="*/ 6249 w 9586155"/>
                <a:gd name="connsiteY7" fmla="*/ 1642828 h 1642828"/>
                <a:gd name="connsiteX8" fmla="*/ 401 w 9586155"/>
                <a:gd name="connsiteY8" fmla="*/ 601429 h 1642828"/>
                <a:gd name="connsiteX0" fmla="*/ 0 w 9586155"/>
                <a:gd name="connsiteY0" fmla="*/ 609968 h 1642899"/>
                <a:gd name="connsiteX1" fmla="*/ 1964244 w 9586155"/>
                <a:gd name="connsiteY1" fmla="*/ 847035 h 1642899"/>
                <a:gd name="connsiteX2" fmla="*/ 3837787 w 9586155"/>
                <a:gd name="connsiteY2" fmla="*/ 366 h 1642899"/>
                <a:gd name="connsiteX3" fmla="*/ 5790350 w 9586155"/>
                <a:gd name="connsiteY3" fmla="*/ 745436 h 1642899"/>
                <a:gd name="connsiteX4" fmla="*/ 7765039 w 9586155"/>
                <a:gd name="connsiteY4" fmla="*/ 1126433 h 1642899"/>
                <a:gd name="connsiteX5" fmla="*/ 9586155 w 9586155"/>
                <a:gd name="connsiteY5" fmla="*/ 271299 h 1642899"/>
                <a:gd name="connsiteX6" fmla="*/ 9586154 w 9586155"/>
                <a:gd name="connsiteY6" fmla="*/ 1634433 h 1642899"/>
                <a:gd name="connsiteX7" fmla="*/ 6249 w 9586155"/>
                <a:gd name="connsiteY7" fmla="*/ 1642899 h 1642899"/>
                <a:gd name="connsiteX8" fmla="*/ 401 w 9586155"/>
                <a:gd name="connsiteY8" fmla="*/ 601500 h 1642899"/>
                <a:gd name="connsiteX0" fmla="*/ 0 w 9586155"/>
                <a:gd name="connsiteY0" fmla="*/ 610684 h 1643615"/>
                <a:gd name="connsiteX1" fmla="*/ 1964244 w 9586155"/>
                <a:gd name="connsiteY1" fmla="*/ 923951 h 1643615"/>
                <a:gd name="connsiteX2" fmla="*/ 3837787 w 9586155"/>
                <a:gd name="connsiteY2" fmla="*/ 1082 h 1643615"/>
                <a:gd name="connsiteX3" fmla="*/ 5790350 w 9586155"/>
                <a:gd name="connsiteY3" fmla="*/ 746152 h 1643615"/>
                <a:gd name="connsiteX4" fmla="*/ 7765039 w 9586155"/>
                <a:gd name="connsiteY4" fmla="*/ 1127149 h 1643615"/>
                <a:gd name="connsiteX5" fmla="*/ 9586155 w 9586155"/>
                <a:gd name="connsiteY5" fmla="*/ 272015 h 1643615"/>
                <a:gd name="connsiteX6" fmla="*/ 9586154 w 9586155"/>
                <a:gd name="connsiteY6" fmla="*/ 1635149 h 1643615"/>
                <a:gd name="connsiteX7" fmla="*/ 6249 w 9586155"/>
                <a:gd name="connsiteY7" fmla="*/ 1643615 h 1643615"/>
                <a:gd name="connsiteX8" fmla="*/ 401 w 9586155"/>
                <a:gd name="connsiteY8" fmla="*/ 602216 h 1643615"/>
                <a:gd name="connsiteX0" fmla="*/ 0 w 9586155"/>
                <a:gd name="connsiteY0" fmla="*/ 610684 h 1643615"/>
                <a:gd name="connsiteX1" fmla="*/ 1964244 w 9586155"/>
                <a:gd name="connsiteY1" fmla="*/ 923951 h 1643615"/>
                <a:gd name="connsiteX2" fmla="*/ 3837787 w 9586155"/>
                <a:gd name="connsiteY2" fmla="*/ 1082 h 1643615"/>
                <a:gd name="connsiteX3" fmla="*/ 5790350 w 9586155"/>
                <a:gd name="connsiteY3" fmla="*/ 746152 h 1643615"/>
                <a:gd name="connsiteX4" fmla="*/ 7765039 w 9586155"/>
                <a:gd name="connsiteY4" fmla="*/ 1127149 h 1643615"/>
                <a:gd name="connsiteX5" fmla="*/ 9586155 w 9586155"/>
                <a:gd name="connsiteY5" fmla="*/ 272015 h 1643615"/>
                <a:gd name="connsiteX6" fmla="*/ 9586154 w 9586155"/>
                <a:gd name="connsiteY6" fmla="*/ 1635149 h 1643615"/>
                <a:gd name="connsiteX7" fmla="*/ 6249 w 9586155"/>
                <a:gd name="connsiteY7" fmla="*/ 1643615 h 1643615"/>
                <a:gd name="connsiteX8" fmla="*/ 401 w 9586155"/>
                <a:gd name="connsiteY8" fmla="*/ 602216 h 1643615"/>
                <a:gd name="connsiteX0" fmla="*/ 0 w 9586155"/>
                <a:gd name="connsiteY0" fmla="*/ 609824 h 1642755"/>
                <a:gd name="connsiteX1" fmla="*/ 1964244 w 9586155"/>
                <a:gd name="connsiteY1" fmla="*/ 923091 h 1642755"/>
                <a:gd name="connsiteX2" fmla="*/ 3837787 w 9586155"/>
                <a:gd name="connsiteY2" fmla="*/ 222 h 1642755"/>
                <a:gd name="connsiteX3" fmla="*/ 5790350 w 9586155"/>
                <a:gd name="connsiteY3" fmla="*/ 838425 h 1642755"/>
                <a:gd name="connsiteX4" fmla="*/ 7765039 w 9586155"/>
                <a:gd name="connsiteY4" fmla="*/ 1126289 h 1642755"/>
                <a:gd name="connsiteX5" fmla="*/ 9586155 w 9586155"/>
                <a:gd name="connsiteY5" fmla="*/ 271155 h 1642755"/>
                <a:gd name="connsiteX6" fmla="*/ 9586154 w 9586155"/>
                <a:gd name="connsiteY6" fmla="*/ 1634289 h 1642755"/>
                <a:gd name="connsiteX7" fmla="*/ 6249 w 9586155"/>
                <a:gd name="connsiteY7" fmla="*/ 1642755 h 1642755"/>
                <a:gd name="connsiteX8" fmla="*/ 401 w 9586155"/>
                <a:gd name="connsiteY8" fmla="*/ 601356 h 1642755"/>
                <a:gd name="connsiteX0" fmla="*/ 0 w 9586155"/>
                <a:gd name="connsiteY0" fmla="*/ 609791 h 1642722"/>
                <a:gd name="connsiteX1" fmla="*/ 1964244 w 9586155"/>
                <a:gd name="connsiteY1" fmla="*/ 923058 h 1642722"/>
                <a:gd name="connsiteX2" fmla="*/ 3837787 w 9586155"/>
                <a:gd name="connsiteY2" fmla="*/ 189 h 1642722"/>
                <a:gd name="connsiteX3" fmla="*/ 5790350 w 9586155"/>
                <a:gd name="connsiteY3" fmla="*/ 838392 h 1642722"/>
                <a:gd name="connsiteX4" fmla="*/ 7765039 w 9586155"/>
                <a:gd name="connsiteY4" fmla="*/ 1126256 h 1642722"/>
                <a:gd name="connsiteX5" fmla="*/ 9586155 w 9586155"/>
                <a:gd name="connsiteY5" fmla="*/ 271122 h 1642722"/>
                <a:gd name="connsiteX6" fmla="*/ 9586154 w 9586155"/>
                <a:gd name="connsiteY6" fmla="*/ 1634256 h 1642722"/>
                <a:gd name="connsiteX7" fmla="*/ 6249 w 9586155"/>
                <a:gd name="connsiteY7" fmla="*/ 1642722 h 1642722"/>
                <a:gd name="connsiteX8" fmla="*/ 401 w 9586155"/>
                <a:gd name="connsiteY8" fmla="*/ 601323 h 1642722"/>
                <a:gd name="connsiteX0" fmla="*/ 0 w 9612688"/>
                <a:gd name="connsiteY0" fmla="*/ 609791 h 1642722"/>
                <a:gd name="connsiteX1" fmla="*/ 1964244 w 9612688"/>
                <a:gd name="connsiteY1" fmla="*/ 923058 h 1642722"/>
                <a:gd name="connsiteX2" fmla="*/ 3837787 w 9612688"/>
                <a:gd name="connsiteY2" fmla="*/ 189 h 1642722"/>
                <a:gd name="connsiteX3" fmla="*/ 5790350 w 9612688"/>
                <a:gd name="connsiteY3" fmla="*/ 838392 h 1642722"/>
                <a:gd name="connsiteX4" fmla="*/ 7765039 w 9612688"/>
                <a:gd name="connsiteY4" fmla="*/ 1126256 h 1642722"/>
                <a:gd name="connsiteX5" fmla="*/ 9612688 w 9612688"/>
                <a:gd name="connsiteY5" fmla="*/ 25589 h 1642722"/>
                <a:gd name="connsiteX6" fmla="*/ 9586154 w 9612688"/>
                <a:gd name="connsiteY6" fmla="*/ 1634256 h 1642722"/>
                <a:gd name="connsiteX7" fmla="*/ 6249 w 9612688"/>
                <a:gd name="connsiteY7" fmla="*/ 1642722 h 1642722"/>
                <a:gd name="connsiteX8" fmla="*/ 401 w 9612688"/>
                <a:gd name="connsiteY8" fmla="*/ 601323 h 1642722"/>
                <a:gd name="connsiteX0" fmla="*/ 0 w 9612688"/>
                <a:gd name="connsiteY0" fmla="*/ 609791 h 1642722"/>
                <a:gd name="connsiteX1" fmla="*/ 1964244 w 9612688"/>
                <a:gd name="connsiteY1" fmla="*/ 923058 h 1642722"/>
                <a:gd name="connsiteX2" fmla="*/ 3837787 w 9612688"/>
                <a:gd name="connsiteY2" fmla="*/ 189 h 1642722"/>
                <a:gd name="connsiteX3" fmla="*/ 5790350 w 9612688"/>
                <a:gd name="connsiteY3" fmla="*/ 838392 h 1642722"/>
                <a:gd name="connsiteX4" fmla="*/ 7765039 w 9612688"/>
                <a:gd name="connsiteY4" fmla="*/ 1126256 h 1642722"/>
                <a:gd name="connsiteX5" fmla="*/ 9612688 w 9612688"/>
                <a:gd name="connsiteY5" fmla="*/ 25589 h 1642722"/>
                <a:gd name="connsiteX6" fmla="*/ 9586154 w 9612688"/>
                <a:gd name="connsiteY6" fmla="*/ 1634256 h 1642722"/>
                <a:gd name="connsiteX7" fmla="*/ 6249 w 9612688"/>
                <a:gd name="connsiteY7" fmla="*/ 1642722 h 1642722"/>
                <a:gd name="connsiteX0" fmla="*/ 0 w 9612688"/>
                <a:gd name="connsiteY0" fmla="*/ 609791 h 1634256"/>
                <a:gd name="connsiteX1" fmla="*/ 1964244 w 9612688"/>
                <a:gd name="connsiteY1" fmla="*/ 923058 h 1634256"/>
                <a:gd name="connsiteX2" fmla="*/ 3837787 w 9612688"/>
                <a:gd name="connsiteY2" fmla="*/ 189 h 1634256"/>
                <a:gd name="connsiteX3" fmla="*/ 5790350 w 9612688"/>
                <a:gd name="connsiteY3" fmla="*/ 838392 h 1634256"/>
                <a:gd name="connsiteX4" fmla="*/ 7765039 w 9612688"/>
                <a:gd name="connsiteY4" fmla="*/ 1126256 h 1634256"/>
                <a:gd name="connsiteX5" fmla="*/ 9612688 w 9612688"/>
                <a:gd name="connsiteY5" fmla="*/ 25589 h 1634256"/>
                <a:gd name="connsiteX6" fmla="*/ 9586154 w 9612688"/>
                <a:gd name="connsiteY6" fmla="*/ 1634256 h 1634256"/>
                <a:gd name="connsiteX0" fmla="*/ 0 w 9612688"/>
                <a:gd name="connsiteY0" fmla="*/ 609791 h 1156851"/>
                <a:gd name="connsiteX1" fmla="*/ 1964244 w 9612688"/>
                <a:gd name="connsiteY1" fmla="*/ 923058 h 1156851"/>
                <a:gd name="connsiteX2" fmla="*/ 3837787 w 9612688"/>
                <a:gd name="connsiteY2" fmla="*/ 189 h 1156851"/>
                <a:gd name="connsiteX3" fmla="*/ 5790350 w 9612688"/>
                <a:gd name="connsiteY3" fmla="*/ 838392 h 1156851"/>
                <a:gd name="connsiteX4" fmla="*/ 7765039 w 9612688"/>
                <a:gd name="connsiteY4" fmla="*/ 1126256 h 1156851"/>
                <a:gd name="connsiteX5" fmla="*/ 9612688 w 9612688"/>
                <a:gd name="connsiteY5" fmla="*/ 25589 h 1156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12688" h="1156851">
                  <a:moveTo>
                    <a:pt x="0" y="609791"/>
                  </a:moveTo>
                  <a:cubicBezTo>
                    <a:pt x="519666" y="1084630"/>
                    <a:pt x="1324614" y="973858"/>
                    <a:pt x="1964244" y="923058"/>
                  </a:cubicBezTo>
                  <a:cubicBezTo>
                    <a:pt x="2603874" y="872258"/>
                    <a:pt x="3200103" y="14300"/>
                    <a:pt x="3837787" y="189"/>
                  </a:cubicBezTo>
                  <a:cubicBezTo>
                    <a:pt x="4475471" y="-13922"/>
                    <a:pt x="5162341" y="769247"/>
                    <a:pt x="5790350" y="838392"/>
                  </a:cubicBezTo>
                  <a:cubicBezTo>
                    <a:pt x="6418359" y="907537"/>
                    <a:pt x="7127983" y="1261723"/>
                    <a:pt x="7765039" y="1126256"/>
                  </a:cubicBezTo>
                  <a:cubicBezTo>
                    <a:pt x="8402095" y="990789"/>
                    <a:pt x="9282635" y="-28033"/>
                    <a:pt x="9612688" y="25589"/>
                  </a:cubicBezTo>
                </a:path>
              </a:pathLst>
            </a:custGeom>
            <a:noFill/>
            <a:ln w="19050">
              <a:solidFill>
                <a:srgbClr val="FF7E79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</p:grpSp>
      <p:grpSp>
        <p:nvGrpSpPr>
          <p:cNvPr id="894" name="그룹 893">
            <a:extLst>
              <a:ext uri="{FF2B5EF4-FFF2-40B4-BE49-F238E27FC236}">
                <a16:creationId xmlns:a16="http://schemas.microsoft.com/office/drawing/2014/main" id="{1897638B-9907-13B0-E9FE-40FF9F3B5523}"/>
              </a:ext>
            </a:extLst>
          </p:cNvPr>
          <p:cNvGrpSpPr/>
          <p:nvPr/>
        </p:nvGrpSpPr>
        <p:grpSpPr>
          <a:xfrm>
            <a:off x="770814" y="4703792"/>
            <a:ext cx="6490671" cy="2394782"/>
            <a:chOff x="770814" y="3350667"/>
            <a:chExt cx="6490671" cy="2394782"/>
          </a:xfrm>
        </p:grpSpPr>
        <p:sp>
          <p:nvSpPr>
            <p:cNvPr id="895" name="직사각형 894">
              <a:extLst>
                <a:ext uri="{FF2B5EF4-FFF2-40B4-BE49-F238E27FC236}">
                  <a16:creationId xmlns:a16="http://schemas.microsoft.com/office/drawing/2014/main" id="{19340C8B-3936-B556-E9C6-B5293625BFDC}"/>
                </a:ext>
              </a:extLst>
            </p:cNvPr>
            <p:cNvSpPr/>
            <p:nvPr/>
          </p:nvSpPr>
          <p:spPr>
            <a:xfrm>
              <a:off x="873589" y="3350667"/>
              <a:ext cx="236303" cy="223808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896" name="직사각형 895">
              <a:extLst>
                <a:ext uri="{FF2B5EF4-FFF2-40B4-BE49-F238E27FC236}">
                  <a16:creationId xmlns:a16="http://schemas.microsoft.com/office/drawing/2014/main" id="{1DA264AA-1890-8A84-7E10-1B605D42F5CB}"/>
                </a:ext>
              </a:extLst>
            </p:cNvPr>
            <p:cNvSpPr/>
            <p:nvPr/>
          </p:nvSpPr>
          <p:spPr>
            <a:xfrm rot="5400000">
              <a:off x="3772161" y="2256125"/>
              <a:ext cx="487977" cy="649067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</p:grpSp>
      <p:graphicFrame>
        <p:nvGraphicFramePr>
          <p:cNvPr id="897" name="표 3">
            <a:extLst>
              <a:ext uri="{FF2B5EF4-FFF2-40B4-BE49-F238E27FC236}">
                <a16:creationId xmlns:a16="http://schemas.microsoft.com/office/drawing/2014/main" id="{965449B9-C076-F19A-EC3D-90E446608AF6}"/>
              </a:ext>
            </a:extLst>
          </p:cNvPr>
          <p:cNvGraphicFramePr>
            <a:graphicFrameLocks noGrp="1"/>
          </p:cNvGraphicFramePr>
          <p:nvPr/>
        </p:nvGraphicFramePr>
        <p:xfrm>
          <a:off x="316976" y="3529971"/>
          <a:ext cx="8406845" cy="213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681369">
                  <a:extLst>
                    <a:ext uri="{9D8B030D-6E8A-4147-A177-3AD203B41FA5}">
                      <a16:colId xmlns:a16="http://schemas.microsoft.com/office/drawing/2014/main" val="3999106734"/>
                    </a:ext>
                  </a:extLst>
                </a:gridCol>
                <a:gridCol w="1681369">
                  <a:extLst>
                    <a:ext uri="{9D8B030D-6E8A-4147-A177-3AD203B41FA5}">
                      <a16:colId xmlns:a16="http://schemas.microsoft.com/office/drawing/2014/main" val="2204489821"/>
                    </a:ext>
                  </a:extLst>
                </a:gridCol>
                <a:gridCol w="1681369">
                  <a:extLst>
                    <a:ext uri="{9D8B030D-6E8A-4147-A177-3AD203B41FA5}">
                      <a16:colId xmlns:a16="http://schemas.microsoft.com/office/drawing/2014/main" val="3829473967"/>
                    </a:ext>
                  </a:extLst>
                </a:gridCol>
                <a:gridCol w="1681369">
                  <a:extLst>
                    <a:ext uri="{9D8B030D-6E8A-4147-A177-3AD203B41FA5}">
                      <a16:colId xmlns:a16="http://schemas.microsoft.com/office/drawing/2014/main" val="3517660192"/>
                    </a:ext>
                  </a:extLst>
                </a:gridCol>
                <a:gridCol w="1681369">
                  <a:extLst>
                    <a:ext uri="{9D8B030D-6E8A-4147-A177-3AD203B41FA5}">
                      <a16:colId xmlns:a16="http://schemas.microsoft.com/office/drawing/2014/main" val="4006723050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800" b="0" kern="120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국어</a:t>
                      </a:r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</a:rPr>
                        <a:t>영어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800" b="0" kern="120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수학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1">
                          <a:solidFill>
                            <a:schemeClr val="bg1"/>
                          </a:solidFill>
                        </a:rPr>
                        <a:t>사회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과학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</a:tbl>
          </a:graphicData>
        </a:graphic>
      </p:graphicFrame>
      <p:graphicFrame>
        <p:nvGraphicFramePr>
          <p:cNvPr id="899" name="표 3">
            <a:extLst>
              <a:ext uri="{FF2B5EF4-FFF2-40B4-BE49-F238E27FC236}">
                <a16:creationId xmlns:a16="http://schemas.microsoft.com/office/drawing/2014/main" id="{84D9AEA0-5E25-BB20-E1FC-5A0651D57241}"/>
              </a:ext>
            </a:extLst>
          </p:cNvPr>
          <p:cNvGraphicFramePr>
            <a:graphicFrameLocks noGrp="1"/>
          </p:cNvGraphicFramePr>
          <p:nvPr/>
        </p:nvGraphicFramePr>
        <p:xfrm>
          <a:off x="953118" y="4166386"/>
          <a:ext cx="7530655" cy="1981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06131">
                  <a:extLst>
                    <a:ext uri="{9D8B030D-6E8A-4147-A177-3AD203B41FA5}">
                      <a16:colId xmlns:a16="http://schemas.microsoft.com/office/drawing/2014/main" val="3999106734"/>
                    </a:ext>
                  </a:extLst>
                </a:gridCol>
                <a:gridCol w="1506131">
                  <a:extLst>
                    <a:ext uri="{9D8B030D-6E8A-4147-A177-3AD203B41FA5}">
                      <a16:colId xmlns:a16="http://schemas.microsoft.com/office/drawing/2014/main" val="3829473967"/>
                    </a:ext>
                  </a:extLst>
                </a:gridCol>
                <a:gridCol w="1506131">
                  <a:extLst>
                    <a:ext uri="{9D8B030D-6E8A-4147-A177-3AD203B41FA5}">
                      <a16:colId xmlns:a16="http://schemas.microsoft.com/office/drawing/2014/main" val="305501059"/>
                    </a:ext>
                  </a:extLst>
                </a:gridCol>
                <a:gridCol w="1506131">
                  <a:extLst>
                    <a:ext uri="{9D8B030D-6E8A-4147-A177-3AD203B41FA5}">
                      <a16:colId xmlns:a16="http://schemas.microsoft.com/office/drawing/2014/main" val="3517660192"/>
                    </a:ext>
                  </a:extLst>
                </a:gridCol>
                <a:gridCol w="1506131">
                  <a:extLst>
                    <a:ext uri="{9D8B030D-6E8A-4147-A177-3AD203B41FA5}">
                      <a16:colId xmlns:a16="http://schemas.microsoft.com/office/drawing/2014/main" val="4006723050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700" b="1" kern="120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전체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700" b="0" kern="120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생활과 윤리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사회문화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한국지리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세계지리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</a:tbl>
          </a:graphicData>
        </a:graphic>
      </p:graphicFrame>
      <p:sp>
        <p:nvSpPr>
          <p:cNvPr id="900" name="TextBox 899">
            <a:extLst>
              <a:ext uri="{FF2B5EF4-FFF2-40B4-BE49-F238E27FC236}">
                <a16:creationId xmlns:a16="http://schemas.microsoft.com/office/drawing/2014/main" id="{F591757A-BEDF-38EA-E74F-4F05BD13544F}"/>
              </a:ext>
            </a:extLst>
          </p:cNvPr>
          <p:cNvSpPr txBox="1"/>
          <p:nvPr/>
        </p:nvSpPr>
        <p:spPr>
          <a:xfrm>
            <a:off x="686694" y="4762892"/>
            <a:ext cx="205184" cy="2462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>
                <a:solidFill>
                  <a:prstClr val="black"/>
                </a:solidFill>
              </a:rPr>
              <a:t>매우</a:t>
            </a:r>
            <a:endParaRPr kumimoji="1" lang="en-US" altLang="x-none" sz="800">
              <a:solidFill>
                <a:prstClr val="black"/>
              </a:solidFill>
            </a:endParaRPr>
          </a:p>
          <a:p>
            <a:r>
              <a:rPr kumimoji="1" lang="x-none" altLang="en-US" sz="800">
                <a:solidFill>
                  <a:prstClr val="black"/>
                </a:solidFill>
              </a:rPr>
              <a:t>우수</a:t>
            </a:r>
          </a:p>
        </p:txBody>
      </p:sp>
      <p:sp>
        <p:nvSpPr>
          <p:cNvPr id="901" name="TextBox 900">
            <a:extLst>
              <a:ext uri="{FF2B5EF4-FFF2-40B4-BE49-F238E27FC236}">
                <a16:creationId xmlns:a16="http://schemas.microsoft.com/office/drawing/2014/main" id="{3E45C3B8-7E32-C7A9-BD1A-69EA8B7621AB}"/>
              </a:ext>
            </a:extLst>
          </p:cNvPr>
          <p:cNvSpPr txBox="1"/>
          <p:nvPr/>
        </p:nvSpPr>
        <p:spPr>
          <a:xfrm>
            <a:off x="677131" y="5205678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>
                <a:solidFill>
                  <a:prstClr val="black"/>
                </a:solidFill>
              </a:rPr>
              <a:t>우수</a:t>
            </a:r>
          </a:p>
        </p:txBody>
      </p:sp>
      <p:sp>
        <p:nvSpPr>
          <p:cNvPr id="902" name="TextBox 901">
            <a:extLst>
              <a:ext uri="{FF2B5EF4-FFF2-40B4-BE49-F238E27FC236}">
                <a16:creationId xmlns:a16="http://schemas.microsoft.com/office/drawing/2014/main" id="{21E436D5-2AA4-D4CC-7ACC-F7E8DB5AE8B5}"/>
              </a:ext>
            </a:extLst>
          </p:cNvPr>
          <p:cNvSpPr txBox="1"/>
          <p:nvPr/>
        </p:nvSpPr>
        <p:spPr>
          <a:xfrm>
            <a:off x="677131" y="5552786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>
                <a:solidFill>
                  <a:prstClr val="black"/>
                </a:solidFill>
              </a:rPr>
              <a:t>보통</a:t>
            </a:r>
          </a:p>
        </p:txBody>
      </p:sp>
      <p:sp>
        <p:nvSpPr>
          <p:cNvPr id="903" name="TextBox 902">
            <a:extLst>
              <a:ext uri="{FF2B5EF4-FFF2-40B4-BE49-F238E27FC236}">
                <a16:creationId xmlns:a16="http://schemas.microsoft.com/office/drawing/2014/main" id="{C45B137F-250B-BD7B-75DE-ED0A506CD4CF}"/>
              </a:ext>
            </a:extLst>
          </p:cNvPr>
          <p:cNvSpPr txBox="1"/>
          <p:nvPr/>
        </p:nvSpPr>
        <p:spPr>
          <a:xfrm>
            <a:off x="677131" y="5834436"/>
            <a:ext cx="205184" cy="2462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>
                <a:solidFill>
                  <a:prstClr val="black"/>
                </a:solidFill>
              </a:rPr>
              <a:t>다소</a:t>
            </a:r>
            <a:endParaRPr kumimoji="1" lang="en-US" altLang="ko-KR" sz="800">
              <a:solidFill>
                <a:prstClr val="black"/>
              </a:solidFill>
            </a:endParaRPr>
          </a:p>
          <a:p>
            <a:r>
              <a:rPr kumimoji="1" lang="ko-KR" altLang="en-US" sz="800">
                <a:solidFill>
                  <a:prstClr val="black"/>
                </a:solidFill>
              </a:rPr>
              <a:t>미흡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904" name="TextBox 903">
            <a:extLst>
              <a:ext uri="{FF2B5EF4-FFF2-40B4-BE49-F238E27FC236}">
                <a16:creationId xmlns:a16="http://schemas.microsoft.com/office/drawing/2014/main" id="{C00C6722-B2A2-0717-EC5A-B09828F2EA65}"/>
              </a:ext>
            </a:extLst>
          </p:cNvPr>
          <p:cNvSpPr txBox="1"/>
          <p:nvPr/>
        </p:nvSpPr>
        <p:spPr>
          <a:xfrm>
            <a:off x="668405" y="6262835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>
                <a:solidFill>
                  <a:prstClr val="black"/>
                </a:solidFill>
              </a:rPr>
              <a:t>미흡</a:t>
            </a:r>
          </a:p>
        </p:txBody>
      </p:sp>
      <p:sp>
        <p:nvSpPr>
          <p:cNvPr id="905" name="TextBox 904">
            <a:extLst>
              <a:ext uri="{FF2B5EF4-FFF2-40B4-BE49-F238E27FC236}">
                <a16:creationId xmlns:a16="http://schemas.microsoft.com/office/drawing/2014/main" id="{CBE69F9C-A2A3-4FFB-C55E-631371935156}"/>
              </a:ext>
            </a:extLst>
          </p:cNvPr>
          <p:cNvSpPr txBox="1"/>
          <p:nvPr/>
        </p:nvSpPr>
        <p:spPr>
          <a:xfrm>
            <a:off x="4016149" y="6818770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5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906" name="TextBox 905">
            <a:extLst>
              <a:ext uri="{FF2B5EF4-FFF2-40B4-BE49-F238E27FC236}">
                <a16:creationId xmlns:a16="http://schemas.microsoft.com/office/drawing/2014/main" id="{95A06236-9472-1AC4-8384-EC69D567AFD2}"/>
              </a:ext>
            </a:extLst>
          </p:cNvPr>
          <p:cNvSpPr txBox="1"/>
          <p:nvPr/>
        </p:nvSpPr>
        <p:spPr>
          <a:xfrm>
            <a:off x="5282931" y="6818770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6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907" name="TextBox 906">
            <a:extLst>
              <a:ext uri="{FF2B5EF4-FFF2-40B4-BE49-F238E27FC236}">
                <a16:creationId xmlns:a16="http://schemas.microsoft.com/office/drawing/2014/main" id="{4B076AB8-2456-28A9-070E-AD3746BDCA50}"/>
              </a:ext>
            </a:extLst>
          </p:cNvPr>
          <p:cNvSpPr txBox="1"/>
          <p:nvPr/>
        </p:nvSpPr>
        <p:spPr>
          <a:xfrm>
            <a:off x="6490671" y="6803382"/>
            <a:ext cx="182742" cy="138499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900" b="1">
                <a:solidFill>
                  <a:prstClr val="black"/>
                </a:solidFill>
              </a:rPr>
              <a:t>7</a:t>
            </a:r>
            <a:r>
              <a:rPr kumimoji="1" lang="ko-KR" altLang="en-US" sz="900" b="1">
                <a:solidFill>
                  <a:prstClr val="black"/>
                </a:solidFill>
              </a:rPr>
              <a:t>월</a:t>
            </a:r>
            <a:endParaRPr kumimoji="1" lang="x-none" altLang="en-US" sz="900" b="1">
              <a:solidFill>
                <a:prstClr val="black"/>
              </a:solidFill>
            </a:endParaRPr>
          </a:p>
        </p:txBody>
      </p:sp>
      <p:sp>
        <p:nvSpPr>
          <p:cNvPr id="908" name="TextBox 907">
            <a:extLst>
              <a:ext uri="{FF2B5EF4-FFF2-40B4-BE49-F238E27FC236}">
                <a16:creationId xmlns:a16="http://schemas.microsoft.com/office/drawing/2014/main" id="{CB99E7A0-048F-D157-8AB8-07272692B670}"/>
              </a:ext>
            </a:extLst>
          </p:cNvPr>
          <p:cNvSpPr txBox="1"/>
          <p:nvPr/>
        </p:nvSpPr>
        <p:spPr>
          <a:xfrm>
            <a:off x="1629979" y="6818770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3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909" name="TextBox 908">
            <a:extLst>
              <a:ext uri="{FF2B5EF4-FFF2-40B4-BE49-F238E27FC236}">
                <a16:creationId xmlns:a16="http://schemas.microsoft.com/office/drawing/2014/main" id="{E29A1BD5-DC6A-8C78-39B6-43A7D6D722B0}"/>
              </a:ext>
            </a:extLst>
          </p:cNvPr>
          <p:cNvSpPr txBox="1"/>
          <p:nvPr/>
        </p:nvSpPr>
        <p:spPr>
          <a:xfrm>
            <a:off x="2808279" y="6818770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4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cxnSp>
        <p:nvCxnSpPr>
          <p:cNvPr id="910" name="직선 연결선[R] 909">
            <a:extLst>
              <a:ext uri="{FF2B5EF4-FFF2-40B4-BE49-F238E27FC236}">
                <a16:creationId xmlns:a16="http://schemas.microsoft.com/office/drawing/2014/main" id="{6594771A-1C83-907E-0FB3-5EBBD09B92C4}"/>
              </a:ext>
            </a:extLst>
          </p:cNvPr>
          <p:cNvCxnSpPr/>
          <p:nvPr/>
        </p:nvCxnSpPr>
        <p:spPr>
          <a:xfrm>
            <a:off x="6264582" y="4657725"/>
            <a:ext cx="0" cy="202550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11" name="그룹 910">
            <a:extLst>
              <a:ext uri="{FF2B5EF4-FFF2-40B4-BE49-F238E27FC236}">
                <a16:creationId xmlns:a16="http://schemas.microsoft.com/office/drawing/2014/main" id="{84704FE0-71BE-2975-7B32-FED5B6485C54}"/>
              </a:ext>
            </a:extLst>
          </p:cNvPr>
          <p:cNvGrpSpPr/>
          <p:nvPr/>
        </p:nvGrpSpPr>
        <p:grpSpPr>
          <a:xfrm>
            <a:off x="7174188" y="4501294"/>
            <a:ext cx="298488" cy="76944"/>
            <a:chOff x="7489230" y="1341271"/>
            <a:chExt cx="298488" cy="76944"/>
          </a:xfrm>
        </p:grpSpPr>
        <p:sp>
          <p:nvSpPr>
            <p:cNvPr id="912" name="TextBox 53">
              <a:extLst>
                <a:ext uri="{FF2B5EF4-FFF2-40B4-BE49-F238E27FC236}">
                  <a16:creationId xmlns:a16="http://schemas.microsoft.com/office/drawing/2014/main" id="{04E35338-4618-DCAA-48A2-D147FC0DD271}"/>
                </a:ext>
              </a:extLst>
            </p:cNvPr>
            <p:cNvSpPr txBox="1"/>
            <p:nvPr/>
          </p:nvSpPr>
          <p:spPr>
            <a:xfrm>
              <a:off x="7595358" y="1341271"/>
              <a:ext cx="19236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/>
                <a:t>홍성일</a:t>
              </a:r>
              <a:endParaRPr lang="en-US" altLang="ko-KR" sz="500"/>
            </a:p>
          </p:txBody>
        </p:sp>
        <p:sp>
          <p:nvSpPr>
            <p:cNvPr id="913" name="직사각형 912">
              <a:extLst>
                <a:ext uri="{FF2B5EF4-FFF2-40B4-BE49-F238E27FC236}">
                  <a16:creationId xmlns:a16="http://schemas.microsoft.com/office/drawing/2014/main" id="{E8E55AD9-E5FB-53CE-746A-FC404E6D80F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489230" y="1343743"/>
              <a:ext cx="72787" cy="720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</p:grpSp>
      <p:grpSp>
        <p:nvGrpSpPr>
          <p:cNvPr id="914" name="그룹 913">
            <a:extLst>
              <a:ext uri="{FF2B5EF4-FFF2-40B4-BE49-F238E27FC236}">
                <a16:creationId xmlns:a16="http://schemas.microsoft.com/office/drawing/2014/main" id="{3D267F10-D22A-FF34-ABF4-034B373CCEB5}"/>
              </a:ext>
            </a:extLst>
          </p:cNvPr>
          <p:cNvGrpSpPr/>
          <p:nvPr/>
        </p:nvGrpSpPr>
        <p:grpSpPr>
          <a:xfrm>
            <a:off x="7757840" y="4490306"/>
            <a:ext cx="397095" cy="76944"/>
            <a:chOff x="8060048" y="1341271"/>
            <a:chExt cx="397095" cy="76944"/>
          </a:xfrm>
        </p:grpSpPr>
        <p:sp>
          <p:nvSpPr>
            <p:cNvPr id="915" name="TextBox 53">
              <a:extLst>
                <a:ext uri="{FF2B5EF4-FFF2-40B4-BE49-F238E27FC236}">
                  <a16:creationId xmlns:a16="http://schemas.microsoft.com/office/drawing/2014/main" id="{A6505E20-9B4C-5EDF-1E79-40B5CDB304EB}"/>
                </a:ext>
              </a:extLst>
            </p:cNvPr>
            <p:cNvSpPr txBox="1"/>
            <p:nvPr/>
          </p:nvSpPr>
          <p:spPr>
            <a:xfrm>
              <a:off x="8178220" y="1341271"/>
              <a:ext cx="27892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/>
                <a:t>과목 평균</a:t>
              </a:r>
              <a:endParaRPr lang="en-US" altLang="ko-KR" sz="500"/>
            </a:p>
          </p:txBody>
        </p:sp>
        <p:cxnSp>
          <p:nvCxnSpPr>
            <p:cNvPr id="916" name="직선 연결선[R] 915">
              <a:extLst>
                <a:ext uri="{FF2B5EF4-FFF2-40B4-BE49-F238E27FC236}">
                  <a16:creationId xmlns:a16="http://schemas.microsoft.com/office/drawing/2014/main" id="{F5FA4829-3D11-1BC0-3CB2-A459527ECD2C}"/>
                </a:ext>
              </a:extLst>
            </p:cNvPr>
            <p:cNvCxnSpPr>
              <a:cxnSpLocks/>
            </p:cNvCxnSpPr>
            <p:nvPr/>
          </p:nvCxnSpPr>
          <p:spPr>
            <a:xfrm>
              <a:off x="8060048" y="1379743"/>
              <a:ext cx="72000" cy="0"/>
            </a:xfrm>
            <a:prstGeom prst="line">
              <a:avLst/>
            </a:prstGeom>
            <a:ln w="12700">
              <a:solidFill>
                <a:srgbClr val="FF7E79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17" name="TextBox 916">
            <a:extLst>
              <a:ext uri="{FF2B5EF4-FFF2-40B4-BE49-F238E27FC236}">
                <a16:creationId xmlns:a16="http://schemas.microsoft.com/office/drawing/2014/main" id="{58F8A108-F8AF-7B30-02B8-3F7B14E14EC6}"/>
              </a:ext>
            </a:extLst>
          </p:cNvPr>
          <p:cNvSpPr txBox="1"/>
          <p:nvPr/>
        </p:nvSpPr>
        <p:spPr>
          <a:xfrm>
            <a:off x="415150" y="3268688"/>
            <a:ext cx="865622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x-none"/>
            </a:defPPr>
            <a:lvl1pPr>
              <a:defRPr sz="800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x-none" altLang="en-US"/>
              <a:t>과목별 리포트 보기</a:t>
            </a:r>
            <a:endParaRPr lang="en-US" altLang="ko-KR"/>
          </a:p>
        </p:txBody>
      </p:sp>
      <p:cxnSp>
        <p:nvCxnSpPr>
          <p:cNvPr id="918" name="직선 연결선[R] 93">
            <a:extLst>
              <a:ext uri="{FF2B5EF4-FFF2-40B4-BE49-F238E27FC236}">
                <a16:creationId xmlns:a16="http://schemas.microsoft.com/office/drawing/2014/main" id="{28B60F33-1AA6-4D52-8C20-C7222468F43B}"/>
              </a:ext>
            </a:extLst>
          </p:cNvPr>
          <p:cNvCxnSpPr>
            <a:cxnSpLocks/>
          </p:cNvCxnSpPr>
          <p:nvPr/>
        </p:nvCxnSpPr>
        <p:spPr>
          <a:xfrm>
            <a:off x="431841" y="3495789"/>
            <a:ext cx="829198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4" name="Rounded Rectangle 99">
            <a:extLst>
              <a:ext uri="{FF2B5EF4-FFF2-40B4-BE49-F238E27FC236}">
                <a16:creationId xmlns:a16="http://schemas.microsoft.com/office/drawing/2014/main" id="{4BBC8F34-D6A0-42A4-E632-291205D176FF}"/>
              </a:ext>
            </a:extLst>
          </p:cNvPr>
          <p:cNvSpPr/>
          <p:nvPr/>
        </p:nvSpPr>
        <p:spPr>
          <a:xfrm>
            <a:off x="6376260" y="4663946"/>
            <a:ext cx="499988" cy="132245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x-none" sz="500">
                <a:solidFill>
                  <a:schemeClr val="bg1">
                    <a:lumMod val="65000"/>
                  </a:schemeClr>
                </a:solidFill>
              </a:rPr>
              <a:t>생활과 윤리</a:t>
            </a:r>
          </a:p>
        </p:txBody>
      </p:sp>
      <p:sp>
        <p:nvSpPr>
          <p:cNvPr id="935" name="Rounded Rectangle 120">
            <a:extLst>
              <a:ext uri="{FF2B5EF4-FFF2-40B4-BE49-F238E27FC236}">
                <a16:creationId xmlns:a16="http://schemas.microsoft.com/office/drawing/2014/main" id="{5FCCD440-3A80-EAC9-8F63-6F3BA7CB3A80}"/>
              </a:ext>
            </a:extLst>
          </p:cNvPr>
          <p:cNvSpPr/>
          <p:nvPr/>
        </p:nvSpPr>
        <p:spPr>
          <a:xfrm>
            <a:off x="6376260" y="4862390"/>
            <a:ext cx="499988" cy="132245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x-none" sz="500">
                <a:solidFill>
                  <a:schemeClr val="bg1">
                    <a:lumMod val="65000"/>
                  </a:schemeClr>
                </a:solidFill>
              </a:rPr>
              <a:t>사회문화</a:t>
            </a:r>
          </a:p>
        </p:txBody>
      </p:sp>
      <p:sp>
        <p:nvSpPr>
          <p:cNvPr id="936" name="Rounded Rectangle 121">
            <a:extLst>
              <a:ext uri="{FF2B5EF4-FFF2-40B4-BE49-F238E27FC236}">
                <a16:creationId xmlns:a16="http://schemas.microsoft.com/office/drawing/2014/main" id="{ED92F749-13B8-CD01-476E-6D2B4EB861BA}"/>
              </a:ext>
            </a:extLst>
          </p:cNvPr>
          <p:cNvSpPr/>
          <p:nvPr/>
        </p:nvSpPr>
        <p:spPr>
          <a:xfrm>
            <a:off x="6376260" y="5018032"/>
            <a:ext cx="499988" cy="132245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x-none" sz="500">
                <a:solidFill>
                  <a:schemeClr val="bg1">
                    <a:lumMod val="65000"/>
                  </a:schemeClr>
                </a:solidFill>
              </a:rPr>
              <a:t>한국지리</a:t>
            </a:r>
          </a:p>
        </p:txBody>
      </p:sp>
      <p:sp>
        <p:nvSpPr>
          <p:cNvPr id="937" name="Rounded Rectangle 122">
            <a:extLst>
              <a:ext uri="{FF2B5EF4-FFF2-40B4-BE49-F238E27FC236}">
                <a16:creationId xmlns:a16="http://schemas.microsoft.com/office/drawing/2014/main" id="{B029E233-43DA-A7B1-BF1C-3FE2294A2113}"/>
              </a:ext>
            </a:extLst>
          </p:cNvPr>
          <p:cNvSpPr/>
          <p:nvPr/>
        </p:nvSpPr>
        <p:spPr>
          <a:xfrm>
            <a:off x="6376260" y="5254144"/>
            <a:ext cx="499988" cy="13224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x-none" sz="500">
                <a:solidFill>
                  <a:schemeClr val="tx1">
                    <a:lumMod val="75000"/>
                    <a:lumOff val="25000"/>
                  </a:schemeClr>
                </a:solidFill>
              </a:rPr>
              <a:t>세계지리</a:t>
            </a:r>
          </a:p>
        </p:txBody>
      </p:sp>
      <p:sp>
        <p:nvSpPr>
          <p:cNvPr id="938" name="타원 937">
            <a:extLst>
              <a:ext uri="{FF2B5EF4-FFF2-40B4-BE49-F238E27FC236}">
                <a16:creationId xmlns:a16="http://schemas.microsoft.com/office/drawing/2014/main" id="{39A72DA9-D1F7-22D4-EE5D-9B31978BBDDE}"/>
              </a:ext>
            </a:extLst>
          </p:cNvPr>
          <p:cNvSpPr/>
          <p:nvPr/>
        </p:nvSpPr>
        <p:spPr>
          <a:xfrm>
            <a:off x="6210582" y="5248226"/>
            <a:ext cx="108000" cy="1080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28575">
            <a:solidFill>
              <a:schemeClr val="bg1">
                <a:lumMod val="9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939" name="사각형: 둥근 모서리 7">
            <a:extLst>
              <a:ext uri="{FF2B5EF4-FFF2-40B4-BE49-F238E27FC236}">
                <a16:creationId xmlns:a16="http://schemas.microsoft.com/office/drawing/2014/main" id="{F79866AF-0773-E484-64A4-667CD88CA72C}"/>
              </a:ext>
            </a:extLst>
          </p:cNvPr>
          <p:cNvSpPr/>
          <p:nvPr/>
        </p:nvSpPr>
        <p:spPr>
          <a:xfrm>
            <a:off x="5774922" y="5463137"/>
            <a:ext cx="946746" cy="520115"/>
          </a:xfrm>
          <a:custGeom>
            <a:avLst/>
            <a:gdLst>
              <a:gd name="connsiteX0" fmla="*/ 0 w 1059590"/>
              <a:gd name="connsiteY0" fmla="*/ 67668 h 406000"/>
              <a:gd name="connsiteX1" fmla="*/ 67668 w 1059590"/>
              <a:gd name="connsiteY1" fmla="*/ 0 h 406000"/>
              <a:gd name="connsiteX2" fmla="*/ 991922 w 1059590"/>
              <a:gd name="connsiteY2" fmla="*/ 0 h 406000"/>
              <a:gd name="connsiteX3" fmla="*/ 1059590 w 1059590"/>
              <a:gd name="connsiteY3" fmla="*/ 67668 h 406000"/>
              <a:gd name="connsiteX4" fmla="*/ 1059590 w 1059590"/>
              <a:gd name="connsiteY4" fmla="*/ 338332 h 406000"/>
              <a:gd name="connsiteX5" fmla="*/ 991922 w 1059590"/>
              <a:gd name="connsiteY5" fmla="*/ 406000 h 406000"/>
              <a:gd name="connsiteX6" fmla="*/ 67668 w 1059590"/>
              <a:gd name="connsiteY6" fmla="*/ 406000 h 406000"/>
              <a:gd name="connsiteX7" fmla="*/ 0 w 1059590"/>
              <a:gd name="connsiteY7" fmla="*/ 338332 h 406000"/>
              <a:gd name="connsiteX8" fmla="*/ 0 w 1059590"/>
              <a:gd name="connsiteY8" fmla="*/ 67668 h 406000"/>
              <a:gd name="connsiteX0" fmla="*/ 0 w 1059590"/>
              <a:gd name="connsiteY0" fmla="*/ 67668 h 406000"/>
              <a:gd name="connsiteX1" fmla="*/ 67668 w 1059590"/>
              <a:gd name="connsiteY1" fmla="*/ 0 h 406000"/>
              <a:gd name="connsiteX2" fmla="*/ 580434 w 1059590"/>
              <a:gd name="connsiteY2" fmla="*/ 5156 h 406000"/>
              <a:gd name="connsiteX3" fmla="*/ 991922 w 1059590"/>
              <a:gd name="connsiteY3" fmla="*/ 0 h 406000"/>
              <a:gd name="connsiteX4" fmla="*/ 1059590 w 1059590"/>
              <a:gd name="connsiteY4" fmla="*/ 67668 h 406000"/>
              <a:gd name="connsiteX5" fmla="*/ 1059590 w 1059590"/>
              <a:gd name="connsiteY5" fmla="*/ 338332 h 406000"/>
              <a:gd name="connsiteX6" fmla="*/ 991922 w 1059590"/>
              <a:gd name="connsiteY6" fmla="*/ 406000 h 406000"/>
              <a:gd name="connsiteX7" fmla="*/ 67668 w 1059590"/>
              <a:gd name="connsiteY7" fmla="*/ 406000 h 406000"/>
              <a:gd name="connsiteX8" fmla="*/ 0 w 1059590"/>
              <a:gd name="connsiteY8" fmla="*/ 338332 h 406000"/>
              <a:gd name="connsiteX9" fmla="*/ 0 w 1059590"/>
              <a:gd name="connsiteY9" fmla="*/ 67668 h 406000"/>
              <a:gd name="connsiteX0" fmla="*/ 0 w 1059590"/>
              <a:gd name="connsiteY0" fmla="*/ 70979 h 409311"/>
              <a:gd name="connsiteX1" fmla="*/ 67668 w 1059590"/>
              <a:gd name="connsiteY1" fmla="*/ 3311 h 409311"/>
              <a:gd name="connsiteX2" fmla="*/ 309500 w 1059590"/>
              <a:gd name="connsiteY2" fmla="*/ 0 h 409311"/>
              <a:gd name="connsiteX3" fmla="*/ 580434 w 1059590"/>
              <a:gd name="connsiteY3" fmla="*/ 8467 h 409311"/>
              <a:gd name="connsiteX4" fmla="*/ 991922 w 1059590"/>
              <a:gd name="connsiteY4" fmla="*/ 3311 h 409311"/>
              <a:gd name="connsiteX5" fmla="*/ 1059590 w 1059590"/>
              <a:gd name="connsiteY5" fmla="*/ 70979 h 409311"/>
              <a:gd name="connsiteX6" fmla="*/ 1059590 w 1059590"/>
              <a:gd name="connsiteY6" fmla="*/ 341643 h 409311"/>
              <a:gd name="connsiteX7" fmla="*/ 991922 w 1059590"/>
              <a:gd name="connsiteY7" fmla="*/ 409311 h 409311"/>
              <a:gd name="connsiteX8" fmla="*/ 67668 w 1059590"/>
              <a:gd name="connsiteY8" fmla="*/ 409311 h 409311"/>
              <a:gd name="connsiteX9" fmla="*/ 0 w 1059590"/>
              <a:gd name="connsiteY9" fmla="*/ 341643 h 409311"/>
              <a:gd name="connsiteX10" fmla="*/ 0 w 1059590"/>
              <a:gd name="connsiteY10" fmla="*/ 70979 h 409311"/>
              <a:gd name="connsiteX0" fmla="*/ 0 w 1059590"/>
              <a:gd name="connsiteY0" fmla="*/ 70979 h 409311"/>
              <a:gd name="connsiteX1" fmla="*/ 67668 w 1059590"/>
              <a:gd name="connsiteY1" fmla="*/ 3311 h 409311"/>
              <a:gd name="connsiteX2" fmla="*/ 309500 w 1059590"/>
              <a:gd name="connsiteY2" fmla="*/ 0 h 409311"/>
              <a:gd name="connsiteX3" fmla="*/ 580434 w 1059590"/>
              <a:gd name="connsiteY3" fmla="*/ 8467 h 409311"/>
              <a:gd name="connsiteX4" fmla="*/ 648167 w 1059590"/>
              <a:gd name="connsiteY4" fmla="*/ 8468 h 409311"/>
              <a:gd name="connsiteX5" fmla="*/ 991922 w 1059590"/>
              <a:gd name="connsiteY5" fmla="*/ 3311 h 409311"/>
              <a:gd name="connsiteX6" fmla="*/ 1059590 w 1059590"/>
              <a:gd name="connsiteY6" fmla="*/ 70979 h 409311"/>
              <a:gd name="connsiteX7" fmla="*/ 1059590 w 1059590"/>
              <a:gd name="connsiteY7" fmla="*/ 341643 h 409311"/>
              <a:gd name="connsiteX8" fmla="*/ 991922 w 1059590"/>
              <a:gd name="connsiteY8" fmla="*/ 409311 h 409311"/>
              <a:gd name="connsiteX9" fmla="*/ 67668 w 1059590"/>
              <a:gd name="connsiteY9" fmla="*/ 409311 h 409311"/>
              <a:gd name="connsiteX10" fmla="*/ 0 w 1059590"/>
              <a:gd name="connsiteY10" fmla="*/ 341643 h 409311"/>
              <a:gd name="connsiteX11" fmla="*/ 0 w 1059590"/>
              <a:gd name="connsiteY11" fmla="*/ 70979 h 409311"/>
              <a:gd name="connsiteX0" fmla="*/ 0 w 1059590"/>
              <a:gd name="connsiteY0" fmla="*/ 172579 h 510911"/>
              <a:gd name="connsiteX1" fmla="*/ 67668 w 1059590"/>
              <a:gd name="connsiteY1" fmla="*/ 104911 h 510911"/>
              <a:gd name="connsiteX2" fmla="*/ 309500 w 1059590"/>
              <a:gd name="connsiteY2" fmla="*/ 101600 h 510911"/>
              <a:gd name="connsiteX3" fmla="*/ 546567 w 1059590"/>
              <a:gd name="connsiteY3" fmla="*/ 0 h 510911"/>
              <a:gd name="connsiteX4" fmla="*/ 648167 w 1059590"/>
              <a:gd name="connsiteY4" fmla="*/ 110068 h 510911"/>
              <a:gd name="connsiteX5" fmla="*/ 991922 w 1059590"/>
              <a:gd name="connsiteY5" fmla="*/ 104911 h 510911"/>
              <a:gd name="connsiteX6" fmla="*/ 1059590 w 1059590"/>
              <a:gd name="connsiteY6" fmla="*/ 172579 h 510911"/>
              <a:gd name="connsiteX7" fmla="*/ 1059590 w 1059590"/>
              <a:gd name="connsiteY7" fmla="*/ 443243 h 510911"/>
              <a:gd name="connsiteX8" fmla="*/ 991922 w 1059590"/>
              <a:gd name="connsiteY8" fmla="*/ 510911 h 510911"/>
              <a:gd name="connsiteX9" fmla="*/ 67668 w 1059590"/>
              <a:gd name="connsiteY9" fmla="*/ 510911 h 510911"/>
              <a:gd name="connsiteX10" fmla="*/ 0 w 1059590"/>
              <a:gd name="connsiteY10" fmla="*/ 443243 h 510911"/>
              <a:gd name="connsiteX11" fmla="*/ 0 w 1059590"/>
              <a:gd name="connsiteY11" fmla="*/ 172579 h 510911"/>
              <a:gd name="connsiteX0" fmla="*/ 0 w 1059590"/>
              <a:gd name="connsiteY0" fmla="*/ 172579 h 510911"/>
              <a:gd name="connsiteX1" fmla="*/ 67668 w 1059590"/>
              <a:gd name="connsiteY1" fmla="*/ 104911 h 510911"/>
              <a:gd name="connsiteX2" fmla="*/ 433254 w 1059590"/>
              <a:gd name="connsiteY2" fmla="*/ 98162 h 510911"/>
              <a:gd name="connsiteX3" fmla="*/ 546567 w 1059590"/>
              <a:gd name="connsiteY3" fmla="*/ 0 h 510911"/>
              <a:gd name="connsiteX4" fmla="*/ 648167 w 1059590"/>
              <a:gd name="connsiteY4" fmla="*/ 110068 h 510911"/>
              <a:gd name="connsiteX5" fmla="*/ 991922 w 1059590"/>
              <a:gd name="connsiteY5" fmla="*/ 104911 h 510911"/>
              <a:gd name="connsiteX6" fmla="*/ 1059590 w 1059590"/>
              <a:gd name="connsiteY6" fmla="*/ 172579 h 510911"/>
              <a:gd name="connsiteX7" fmla="*/ 1059590 w 1059590"/>
              <a:gd name="connsiteY7" fmla="*/ 443243 h 510911"/>
              <a:gd name="connsiteX8" fmla="*/ 991922 w 1059590"/>
              <a:gd name="connsiteY8" fmla="*/ 510911 h 510911"/>
              <a:gd name="connsiteX9" fmla="*/ 67668 w 1059590"/>
              <a:gd name="connsiteY9" fmla="*/ 510911 h 510911"/>
              <a:gd name="connsiteX10" fmla="*/ 0 w 1059590"/>
              <a:gd name="connsiteY10" fmla="*/ 443243 h 510911"/>
              <a:gd name="connsiteX11" fmla="*/ 0 w 1059590"/>
              <a:gd name="connsiteY11" fmla="*/ 172579 h 510911"/>
              <a:gd name="connsiteX0" fmla="*/ 0 w 1059590"/>
              <a:gd name="connsiteY0" fmla="*/ 172579 h 510911"/>
              <a:gd name="connsiteX1" fmla="*/ 67668 w 1059590"/>
              <a:gd name="connsiteY1" fmla="*/ 104911 h 510911"/>
              <a:gd name="connsiteX2" fmla="*/ 433254 w 1059590"/>
              <a:gd name="connsiteY2" fmla="*/ 98162 h 510911"/>
              <a:gd name="connsiteX3" fmla="*/ 546567 w 1059590"/>
              <a:gd name="connsiteY3" fmla="*/ 0 h 510911"/>
              <a:gd name="connsiteX4" fmla="*/ 637854 w 1059590"/>
              <a:gd name="connsiteY4" fmla="*/ 103192 h 510911"/>
              <a:gd name="connsiteX5" fmla="*/ 991922 w 1059590"/>
              <a:gd name="connsiteY5" fmla="*/ 104911 h 510911"/>
              <a:gd name="connsiteX6" fmla="*/ 1059590 w 1059590"/>
              <a:gd name="connsiteY6" fmla="*/ 172579 h 510911"/>
              <a:gd name="connsiteX7" fmla="*/ 1059590 w 1059590"/>
              <a:gd name="connsiteY7" fmla="*/ 443243 h 510911"/>
              <a:gd name="connsiteX8" fmla="*/ 991922 w 1059590"/>
              <a:gd name="connsiteY8" fmla="*/ 510911 h 510911"/>
              <a:gd name="connsiteX9" fmla="*/ 67668 w 1059590"/>
              <a:gd name="connsiteY9" fmla="*/ 510911 h 510911"/>
              <a:gd name="connsiteX10" fmla="*/ 0 w 1059590"/>
              <a:gd name="connsiteY10" fmla="*/ 443243 h 510911"/>
              <a:gd name="connsiteX11" fmla="*/ 0 w 1059590"/>
              <a:gd name="connsiteY11" fmla="*/ 172579 h 510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59590" h="510911">
                <a:moveTo>
                  <a:pt x="0" y="172579"/>
                </a:moveTo>
                <a:cubicBezTo>
                  <a:pt x="0" y="135207"/>
                  <a:pt x="30296" y="104911"/>
                  <a:pt x="67668" y="104911"/>
                </a:cubicBezTo>
                <a:lnTo>
                  <a:pt x="433254" y="98162"/>
                </a:lnTo>
                <a:lnTo>
                  <a:pt x="546567" y="0"/>
                </a:lnTo>
                <a:lnTo>
                  <a:pt x="637854" y="103192"/>
                </a:lnTo>
                <a:lnTo>
                  <a:pt x="991922" y="104911"/>
                </a:lnTo>
                <a:cubicBezTo>
                  <a:pt x="1029294" y="104911"/>
                  <a:pt x="1059590" y="135207"/>
                  <a:pt x="1059590" y="172579"/>
                </a:cubicBezTo>
                <a:lnTo>
                  <a:pt x="1059590" y="443243"/>
                </a:lnTo>
                <a:cubicBezTo>
                  <a:pt x="1059590" y="480615"/>
                  <a:pt x="1029294" y="510911"/>
                  <a:pt x="991922" y="510911"/>
                </a:cubicBezTo>
                <a:lnTo>
                  <a:pt x="67668" y="510911"/>
                </a:lnTo>
                <a:cubicBezTo>
                  <a:pt x="30296" y="510911"/>
                  <a:pt x="0" y="480615"/>
                  <a:pt x="0" y="443243"/>
                </a:cubicBezTo>
                <a:lnTo>
                  <a:pt x="0" y="17257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905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endParaRPr lang="en-US" altLang="ko-KR" sz="900">
              <a:solidFill>
                <a:schemeClr val="tx1"/>
              </a:solidFill>
              <a:latin typeface="Malgun Gothic" panose="020B0503020000020004" pitchFamily="34" charset="-127"/>
              <a:ea typeface="Malgun Gothic" panose="020B0503020000020004" pitchFamily="34" charset="-127"/>
            </a:endParaRPr>
          </a:p>
          <a:p>
            <a:pPr algn="ctr"/>
            <a:r>
              <a:rPr lang="ko-KR" altLang="en-US" sz="900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학습수준 </a:t>
            </a:r>
            <a:r>
              <a:rPr lang="ko-KR" altLang="en-US" sz="1100" b="1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우수</a:t>
            </a:r>
            <a:endParaRPr lang="ko-KR" altLang="en-US" sz="900" b="1">
              <a:solidFill>
                <a:schemeClr val="tx1"/>
              </a:solidFill>
              <a:latin typeface="Malgun Gothic" panose="020B0503020000020004" pitchFamily="34" charset="-127"/>
              <a:ea typeface="Malgun Gothic" panose="020B0503020000020004" pitchFamily="34" charset="-127"/>
            </a:endParaRPr>
          </a:p>
        </p:txBody>
      </p:sp>
      <p:sp>
        <p:nvSpPr>
          <p:cNvPr id="952" name="TextBox 951">
            <a:extLst>
              <a:ext uri="{FF2B5EF4-FFF2-40B4-BE49-F238E27FC236}">
                <a16:creationId xmlns:a16="http://schemas.microsoft.com/office/drawing/2014/main" id="{3302D12B-2646-EA05-B791-FDA003B5E4C9}"/>
              </a:ext>
            </a:extLst>
          </p:cNvPr>
          <p:cNvSpPr txBox="1"/>
          <p:nvPr/>
        </p:nvSpPr>
        <p:spPr>
          <a:xfrm>
            <a:off x="7729569" y="6818770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8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954" name="모서리가 둥근 직사각형 268">
            <a:extLst>
              <a:ext uri="{FF2B5EF4-FFF2-40B4-BE49-F238E27FC236}">
                <a16:creationId xmlns:a16="http://schemas.microsoft.com/office/drawing/2014/main" id="{579FB8A9-B6CA-E5F2-A750-00F263DD1410}"/>
              </a:ext>
            </a:extLst>
          </p:cNvPr>
          <p:cNvSpPr/>
          <p:nvPr/>
        </p:nvSpPr>
        <p:spPr>
          <a:xfrm>
            <a:off x="3771520" y="7245673"/>
            <a:ext cx="1511411" cy="275351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635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08000" tIns="36000" rIns="108000" bIns="36000" rtlCol="0" anchor="ctr">
            <a:spAutoFit/>
          </a:bodyPr>
          <a:lstStyle/>
          <a:p>
            <a:r>
              <a:rPr lang="ko-KR" altLang="en-US" sz="800" b="1">
                <a:solidFill>
                  <a:schemeClr val="tx1"/>
                </a:solidFill>
              </a:rPr>
              <a:t>과목별 상세 분석 보기 </a:t>
            </a:r>
          </a:p>
        </p:txBody>
      </p:sp>
      <p:pic>
        <p:nvPicPr>
          <p:cNvPr id="957" name="Graphic 352">
            <a:extLst>
              <a:ext uri="{FF2B5EF4-FFF2-40B4-BE49-F238E27FC236}">
                <a16:creationId xmlns:a16="http://schemas.microsoft.com/office/drawing/2014/main" id="{1D538D18-9A7E-11D4-F24C-4AEC6D383D5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016827" y="7293000"/>
            <a:ext cx="216000" cy="216000"/>
          </a:xfrm>
          <a:prstGeom prst="rect">
            <a:avLst/>
          </a:prstGeom>
        </p:spPr>
      </p:pic>
      <p:sp>
        <p:nvSpPr>
          <p:cNvPr id="4" name="타원 3">
            <a:extLst>
              <a:ext uri="{FF2B5EF4-FFF2-40B4-BE49-F238E27FC236}">
                <a16:creationId xmlns:a16="http://schemas.microsoft.com/office/drawing/2014/main" id="{5934D6A0-B4BD-D379-ADFC-A0A52F3E9759}"/>
              </a:ext>
            </a:extLst>
          </p:cNvPr>
          <p:cNvSpPr/>
          <p:nvPr/>
        </p:nvSpPr>
        <p:spPr>
          <a:xfrm>
            <a:off x="1640755" y="2128565"/>
            <a:ext cx="316751" cy="316751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5" name="타원 4">
            <a:extLst>
              <a:ext uri="{FF2B5EF4-FFF2-40B4-BE49-F238E27FC236}">
                <a16:creationId xmlns:a16="http://schemas.microsoft.com/office/drawing/2014/main" id="{20D633C2-9DE5-78F6-164A-B2E7471DB434}"/>
              </a:ext>
            </a:extLst>
          </p:cNvPr>
          <p:cNvSpPr/>
          <p:nvPr/>
        </p:nvSpPr>
        <p:spPr>
          <a:xfrm>
            <a:off x="614060" y="2385238"/>
            <a:ext cx="316751" cy="316751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6" name="타원 5">
            <a:extLst>
              <a:ext uri="{FF2B5EF4-FFF2-40B4-BE49-F238E27FC236}">
                <a16:creationId xmlns:a16="http://schemas.microsoft.com/office/drawing/2014/main" id="{C711DEAC-1D8F-C0F0-7FF7-9877032EE423}"/>
              </a:ext>
            </a:extLst>
          </p:cNvPr>
          <p:cNvSpPr/>
          <p:nvPr/>
        </p:nvSpPr>
        <p:spPr>
          <a:xfrm>
            <a:off x="2635365" y="2331765"/>
            <a:ext cx="316751" cy="316751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7" name="타원 6">
            <a:extLst>
              <a:ext uri="{FF2B5EF4-FFF2-40B4-BE49-F238E27FC236}">
                <a16:creationId xmlns:a16="http://schemas.microsoft.com/office/drawing/2014/main" id="{43EE6144-7F24-1100-9EAA-E8E1653986EB}"/>
              </a:ext>
            </a:extLst>
          </p:cNvPr>
          <p:cNvSpPr/>
          <p:nvPr/>
        </p:nvSpPr>
        <p:spPr>
          <a:xfrm>
            <a:off x="3710186" y="2032313"/>
            <a:ext cx="316751" cy="316751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B96E52A2-3B19-2E12-FBC8-CFABC0E80B53}"/>
              </a:ext>
            </a:extLst>
          </p:cNvPr>
          <p:cNvSpPr/>
          <p:nvPr/>
        </p:nvSpPr>
        <p:spPr>
          <a:xfrm>
            <a:off x="285053" y="1163188"/>
            <a:ext cx="8525291" cy="2021079"/>
          </a:xfrm>
          <a:prstGeom prst="rect">
            <a:avLst/>
          </a:prstGeom>
          <a:solidFill>
            <a:schemeClr val="bg1">
              <a:alpha val="7025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graphicFrame>
        <p:nvGraphicFramePr>
          <p:cNvPr id="15" name="Google Shape;912;p23">
            <a:extLst>
              <a:ext uri="{FF2B5EF4-FFF2-40B4-BE49-F238E27FC236}">
                <a16:creationId xmlns:a16="http://schemas.microsoft.com/office/drawing/2014/main" id="{44A4F543-D9B4-B50F-9ACD-401C39C0FF2E}"/>
              </a:ext>
            </a:extLst>
          </p:cNvPr>
          <p:cNvGraphicFramePr/>
          <p:nvPr/>
        </p:nvGraphicFramePr>
        <p:xfrm>
          <a:off x="9042400" y="1311015"/>
          <a:ext cx="3037052" cy="124812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8014">
                <a:tc rowSpan="2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 </a:t>
                      </a: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종합 리포트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최초 진입 시 학습 방법 소개 문구 노출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우리반 학생 미 </a:t>
                      </a:r>
                      <a:r>
                        <a:rPr lang="ko-KR" altLang="en-US" sz="700" b="0" u="none" strike="noStrike" cap="none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구성시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우리반 학생 구성하기 안내 화면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2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1-1 </a:t>
                      </a:r>
                      <a:r>
                        <a:rPr lang="ko-KR" altLang="en-US" sz="7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학습 콘텐츠로 이동 버튼</a:t>
                      </a:r>
                      <a:endParaRPr lang="en-US" altLang="ko-KR" sz="700" b="1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-Click: 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학습 콘텐츠로 이동</a:t>
                      </a:r>
                      <a:endParaRPr kumimoji="0" lang="en-US" altLang="ko-KR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43545484"/>
                  </a:ext>
                </a:extLst>
              </a:tr>
              <a:tr h="190240">
                <a:tc rowSpan="2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과목별 리포트 보기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최초진입 시 학습추천 콘텐츠 이동 권장 문구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51621555"/>
                  </a:ext>
                </a:extLst>
              </a:tr>
              <a:tr h="19024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2-1 </a:t>
                      </a:r>
                      <a:r>
                        <a:rPr lang="ko-KR" altLang="en-US" sz="7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학습 콘텐츠로 이동 버튼</a:t>
                      </a:r>
                      <a:endParaRPr lang="en-US" altLang="ko-KR" sz="700" b="1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-Click: 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학습 콘텐츠로 이동</a:t>
                      </a:r>
                      <a:endParaRPr kumimoji="0" lang="en-US" altLang="ko-KR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8955528"/>
                  </a:ext>
                </a:extLst>
              </a:tr>
            </a:tbl>
          </a:graphicData>
        </a:graphic>
      </p:graphicFrame>
      <p:sp>
        <p:nvSpPr>
          <p:cNvPr id="19" name="직사각형 18">
            <a:extLst>
              <a:ext uri="{FF2B5EF4-FFF2-40B4-BE49-F238E27FC236}">
                <a16:creationId xmlns:a16="http://schemas.microsoft.com/office/drawing/2014/main" id="{368A297B-99B2-663C-DA6A-31B7472382C2}"/>
              </a:ext>
            </a:extLst>
          </p:cNvPr>
          <p:cNvSpPr/>
          <p:nvPr/>
        </p:nvSpPr>
        <p:spPr>
          <a:xfrm>
            <a:off x="274640" y="3895329"/>
            <a:ext cx="8525291" cy="3675325"/>
          </a:xfrm>
          <a:prstGeom prst="rect">
            <a:avLst/>
          </a:prstGeom>
          <a:solidFill>
            <a:schemeClr val="bg1">
              <a:alpha val="7025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F3E62280-EAD0-7007-157B-2E0A88C26454}"/>
              </a:ext>
            </a:extLst>
          </p:cNvPr>
          <p:cNvSpPr txBox="1"/>
          <p:nvPr/>
        </p:nvSpPr>
        <p:spPr>
          <a:xfrm>
            <a:off x="3456044" y="5006034"/>
            <a:ext cx="2654894" cy="6887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900" b="1">
                <a:solidFill>
                  <a:prstClr val="black"/>
                </a:solidFill>
              </a:rPr>
              <a:t>학습이 충분히 되지 않았어요</a:t>
            </a:r>
            <a:r>
              <a:rPr lang="en-US" altLang="ko-KR" sz="900" b="1">
                <a:solidFill>
                  <a:prstClr val="black"/>
                </a:solidFill>
              </a:rPr>
              <a:t>.</a:t>
            </a:r>
          </a:p>
          <a:p>
            <a:pPr algn="ctr">
              <a:lnSpc>
                <a:spcPct val="150000"/>
              </a:lnSpc>
            </a:pPr>
            <a:r>
              <a:rPr lang="ko-KR" altLang="en-US" sz="900" b="1">
                <a:solidFill>
                  <a:prstClr val="black"/>
                </a:solidFill>
              </a:rPr>
              <a:t>과목별로 학습하면 다양한 결과를 볼 수 있어요</a:t>
            </a:r>
            <a:r>
              <a:rPr lang="en-US" altLang="ko-KR" sz="900" b="1">
                <a:solidFill>
                  <a:prstClr val="black"/>
                </a:solidFill>
              </a:rPr>
              <a:t>!</a:t>
            </a:r>
          </a:p>
          <a:p>
            <a:pPr algn="ctr">
              <a:lnSpc>
                <a:spcPct val="150000"/>
              </a:lnSpc>
            </a:pPr>
            <a:r>
              <a:rPr lang="ko-KR" altLang="en-US" sz="900" b="1">
                <a:solidFill>
                  <a:prstClr val="black"/>
                </a:solidFill>
              </a:rPr>
              <a:t>학습하러 가볼까요</a:t>
            </a:r>
            <a:r>
              <a:rPr lang="en-US" altLang="ko-KR" sz="900" b="1">
                <a:solidFill>
                  <a:prstClr val="black"/>
                </a:solidFill>
              </a:rPr>
              <a:t>?</a:t>
            </a:r>
          </a:p>
        </p:txBody>
      </p:sp>
      <p:sp>
        <p:nvSpPr>
          <p:cNvPr id="11" name="모서리가 둥근 직사각형 10">
            <a:extLst>
              <a:ext uri="{FF2B5EF4-FFF2-40B4-BE49-F238E27FC236}">
                <a16:creationId xmlns:a16="http://schemas.microsoft.com/office/drawing/2014/main" id="{C1597EE7-C947-DA1E-297F-6D4D91DB24CE}"/>
              </a:ext>
            </a:extLst>
          </p:cNvPr>
          <p:cNvSpPr/>
          <p:nvPr/>
        </p:nvSpPr>
        <p:spPr>
          <a:xfrm>
            <a:off x="4089355" y="5856678"/>
            <a:ext cx="1388258" cy="310051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 cap="flat">
            <a:solidFill>
              <a:schemeClr val="tx1">
                <a:lumMod val="75000"/>
                <a:lumOff val="25000"/>
              </a:schemeClr>
            </a:solidFill>
            <a:miter lim="400000"/>
          </a:ln>
          <a:effectLst/>
        </p:spPr>
        <p:txBody>
          <a:bodyPr wrap="square" lIns="0" tIns="0" rIns="0" bIns="0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학습 콘텐츠로 이동</a:t>
            </a:r>
            <a:endParaRPr kumimoji="1" lang="x-none" altLang="en-US" sz="900"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34A5B41-D1A7-363A-431E-BDDBBC68EB81}"/>
              </a:ext>
            </a:extLst>
          </p:cNvPr>
          <p:cNvSpPr txBox="1"/>
          <p:nvPr/>
        </p:nvSpPr>
        <p:spPr>
          <a:xfrm>
            <a:off x="3571459" y="1707249"/>
            <a:ext cx="2424062" cy="6887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900" b="1">
                <a:solidFill>
                  <a:prstClr val="black"/>
                </a:solidFill>
              </a:rPr>
              <a:t>학습이 충분히 되지 않았어요</a:t>
            </a:r>
            <a:r>
              <a:rPr lang="en-US" altLang="ko-KR" sz="900" b="1">
                <a:solidFill>
                  <a:prstClr val="black"/>
                </a:solidFill>
              </a:rPr>
              <a:t>.</a:t>
            </a:r>
          </a:p>
          <a:p>
            <a:pPr algn="ctr">
              <a:lnSpc>
                <a:spcPct val="150000"/>
              </a:lnSpc>
            </a:pPr>
            <a:r>
              <a:rPr lang="ko-KR" altLang="en-US" sz="900" b="1">
                <a:solidFill>
                  <a:prstClr val="black"/>
                </a:solidFill>
              </a:rPr>
              <a:t>충분히 학습하면 학습 결과를 볼 수 있어요</a:t>
            </a:r>
            <a:r>
              <a:rPr lang="en-US" altLang="ko-KR" sz="900" b="1">
                <a:solidFill>
                  <a:prstClr val="black"/>
                </a:solidFill>
              </a:rPr>
              <a:t>!</a:t>
            </a:r>
          </a:p>
          <a:p>
            <a:pPr algn="ctr">
              <a:lnSpc>
                <a:spcPct val="150000"/>
              </a:lnSpc>
            </a:pPr>
            <a:r>
              <a:rPr lang="ko-KR" altLang="en-US" sz="900" b="1">
                <a:solidFill>
                  <a:prstClr val="black"/>
                </a:solidFill>
              </a:rPr>
              <a:t>학습하러 가볼까요</a:t>
            </a:r>
            <a:r>
              <a:rPr lang="en-US" altLang="ko-KR" sz="900" b="1">
                <a:solidFill>
                  <a:prstClr val="black"/>
                </a:solidFill>
              </a:rPr>
              <a:t>?</a:t>
            </a:r>
          </a:p>
        </p:txBody>
      </p:sp>
      <p:sp>
        <p:nvSpPr>
          <p:cNvPr id="21" name="모서리가 둥근 직사각형 20">
            <a:extLst>
              <a:ext uri="{FF2B5EF4-FFF2-40B4-BE49-F238E27FC236}">
                <a16:creationId xmlns:a16="http://schemas.microsoft.com/office/drawing/2014/main" id="{8FE15EF5-B7C5-3BEA-50E4-AE9CB2AA5B31}"/>
              </a:ext>
            </a:extLst>
          </p:cNvPr>
          <p:cNvSpPr/>
          <p:nvPr/>
        </p:nvSpPr>
        <p:spPr>
          <a:xfrm>
            <a:off x="4089355" y="2557893"/>
            <a:ext cx="1388258" cy="310051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 cap="flat">
            <a:solidFill>
              <a:schemeClr val="tx1">
                <a:lumMod val="75000"/>
                <a:lumOff val="25000"/>
              </a:schemeClr>
            </a:solidFill>
            <a:miter lim="400000"/>
          </a:ln>
          <a:effectLst/>
        </p:spPr>
        <p:txBody>
          <a:bodyPr wrap="square" lIns="0" tIns="0" rIns="0" bIns="0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학습 콘텐츠로 이동</a:t>
            </a:r>
            <a:endParaRPr kumimoji="1" lang="x-none" altLang="en-US" sz="900"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2" name="Rectangle 4">
            <a:extLst>
              <a:ext uri="{FF2B5EF4-FFF2-40B4-BE49-F238E27FC236}">
                <a16:creationId xmlns:a16="http://schemas.microsoft.com/office/drawing/2014/main" id="{2D67C005-56BD-A8AE-B377-D593555B9BDE}"/>
              </a:ext>
            </a:extLst>
          </p:cNvPr>
          <p:cNvSpPr/>
          <p:nvPr/>
        </p:nvSpPr>
        <p:spPr>
          <a:xfrm>
            <a:off x="246750" y="865548"/>
            <a:ext cx="8516486" cy="2272810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23" name="Circle">
            <a:extLst>
              <a:ext uri="{FF2B5EF4-FFF2-40B4-BE49-F238E27FC236}">
                <a16:creationId xmlns:a16="http://schemas.microsoft.com/office/drawing/2014/main" id="{53519E5C-E802-B65E-E2EE-8391B5D5377B}"/>
              </a:ext>
            </a:extLst>
          </p:cNvPr>
          <p:cNvSpPr/>
          <p:nvPr/>
        </p:nvSpPr>
        <p:spPr>
          <a:xfrm>
            <a:off x="177538" y="847586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24" name="Rounded Rectangle">
            <a:extLst>
              <a:ext uri="{FF2B5EF4-FFF2-40B4-BE49-F238E27FC236}">
                <a16:creationId xmlns:a16="http://schemas.microsoft.com/office/drawing/2014/main" id="{E1830954-7C7D-8AD0-E22C-34850BD238EF}"/>
              </a:ext>
            </a:extLst>
          </p:cNvPr>
          <p:cNvSpPr/>
          <p:nvPr/>
        </p:nvSpPr>
        <p:spPr>
          <a:xfrm>
            <a:off x="4643091" y="2836229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1-1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25" name="Rectangle 4">
            <a:extLst>
              <a:ext uri="{FF2B5EF4-FFF2-40B4-BE49-F238E27FC236}">
                <a16:creationId xmlns:a16="http://schemas.microsoft.com/office/drawing/2014/main" id="{FE4EE387-FF00-3BC3-DB9F-CAF4AEC638B3}"/>
              </a:ext>
            </a:extLst>
          </p:cNvPr>
          <p:cNvSpPr/>
          <p:nvPr/>
        </p:nvSpPr>
        <p:spPr>
          <a:xfrm>
            <a:off x="246750" y="3955988"/>
            <a:ext cx="8516486" cy="3675324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26" name="Circle">
            <a:extLst>
              <a:ext uri="{FF2B5EF4-FFF2-40B4-BE49-F238E27FC236}">
                <a16:creationId xmlns:a16="http://schemas.microsoft.com/office/drawing/2014/main" id="{1C1E24D7-C380-5671-6FB1-A72CB4467ED2}"/>
              </a:ext>
            </a:extLst>
          </p:cNvPr>
          <p:cNvSpPr/>
          <p:nvPr/>
        </p:nvSpPr>
        <p:spPr>
          <a:xfrm>
            <a:off x="177538" y="3938026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2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27" name="Rounded Rectangle">
            <a:extLst>
              <a:ext uri="{FF2B5EF4-FFF2-40B4-BE49-F238E27FC236}">
                <a16:creationId xmlns:a16="http://schemas.microsoft.com/office/drawing/2014/main" id="{DE61D755-1041-78B1-4068-6ACA4367BC17}"/>
              </a:ext>
            </a:extLst>
          </p:cNvPr>
          <p:cNvSpPr/>
          <p:nvPr/>
        </p:nvSpPr>
        <p:spPr>
          <a:xfrm>
            <a:off x="4643091" y="6123439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2-1</a:t>
            </a:r>
            <a:endParaRPr sz="7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1091013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" name="그룹 74">
            <a:extLst>
              <a:ext uri="{FF2B5EF4-FFF2-40B4-BE49-F238E27FC236}">
                <a16:creationId xmlns:a16="http://schemas.microsoft.com/office/drawing/2014/main" id="{D7A1BF59-4159-AD68-7541-99127309C6D9}"/>
              </a:ext>
            </a:extLst>
          </p:cNvPr>
          <p:cNvGrpSpPr/>
          <p:nvPr/>
        </p:nvGrpSpPr>
        <p:grpSpPr>
          <a:xfrm>
            <a:off x="113209" y="5234395"/>
            <a:ext cx="8805600" cy="3718944"/>
            <a:chOff x="113209" y="5610496"/>
            <a:chExt cx="8805600" cy="3718944"/>
          </a:xfrm>
        </p:grpSpPr>
        <p:sp>
          <p:nvSpPr>
            <p:cNvPr id="197" name="직사각형 196">
              <a:extLst>
                <a:ext uri="{FF2B5EF4-FFF2-40B4-BE49-F238E27FC236}">
                  <a16:creationId xmlns:a16="http://schemas.microsoft.com/office/drawing/2014/main" id="{936CB64C-8A8B-2834-882D-11814CA985BF}"/>
                </a:ext>
              </a:extLst>
            </p:cNvPr>
            <p:cNvSpPr/>
            <p:nvPr/>
          </p:nvSpPr>
          <p:spPr>
            <a:xfrm>
              <a:off x="113209" y="6522195"/>
              <a:ext cx="8805600" cy="2807245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BFBFB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cxnSp>
          <p:nvCxnSpPr>
            <p:cNvPr id="203" name="직선 연결선[R] 202">
              <a:extLst>
                <a:ext uri="{FF2B5EF4-FFF2-40B4-BE49-F238E27FC236}">
                  <a16:creationId xmlns:a16="http://schemas.microsoft.com/office/drawing/2014/main" id="{872A888F-9763-75F0-2E64-534177E07196}"/>
                </a:ext>
              </a:extLst>
            </p:cNvPr>
            <p:cNvCxnSpPr>
              <a:cxnSpLocks/>
            </p:cNvCxnSpPr>
            <p:nvPr/>
          </p:nvCxnSpPr>
          <p:spPr>
            <a:xfrm>
              <a:off x="118997" y="8386752"/>
              <a:ext cx="879953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7" name="직사각형 206">
              <a:extLst>
                <a:ext uri="{FF2B5EF4-FFF2-40B4-BE49-F238E27FC236}">
                  <a16:creationId xmlns:a16="http://schemas.microsoft.com/office/drawing/2014/main" id="{A0230C2A-3177-5BE8-852D-C3191ED17457}"/>
                </a:ext>
              </a:extLst>
            </p:cNvPr>
            <p:cNvSpPr/>
            <p:nvPr/>
          </p:nvSpPr>
          <p:spPr>
            <a:xfrm>
              <a:off x="124784" y="5610496"/>
              <a:ext cx="8780400" cy="24718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67" name="텍스트 상자 68">
              <a:extLst>
                <a:ext uri="{FF2B5EF4-FFF2-40B4-BE49-F238E27FC236}">
                  <a16:creationId xmlns:a16="http://schemas.microsoft.com/office/drawing/2014/main" id="{965091ED-474C-A583-3DCB-4551BD769DD6}"/>
                </a:ext>
              </a:extLst>
            </p:cNvPr>
            <p:cNvSpPr txBox="1"/>
            <p:nvPr/>
          </p:nvSpPr>
          <p:spPr>
            <a:xfrm>
              <a:off x="360470" y="8633314"/>
              <a:ext cx="307777" cy="12343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ko-KR" altLang="en-US" sz="600" b="1"/>
                <a:t>회사정보</a:t>
              </a:r>
            </a:p>
          </p:txBody>
        </p:sp>
        <p:sp>
          <p:nvSpPr>
            <p:cNvPr id="68" name="텍스트 상자 68">
              <a:extLst>
                <a:ext uri="{FF2B5EF4-FFF2-40B4-BE49-F238E27FC236}">
                  <a16:creationId xmlns:a16="http://schemas.microsoft.com/office/drawing/2014/main" id="{D0908FD5-F2BF-F093-6F4C-32B045C1FF0D}"/>
                </a:ext>
              </a:extLst>
            </p:cNvPr>
            <p:cNvSpPr txBox="1"/>
            <p:nvPr/>
          </p:nvSpPr>
          <p:spPr>
            <a:xfrm>
              <a:off x="790293" y="8633314"/>
              <a:ext cx="1933222" cy="12067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ko-KR" altLang="en-US" sz="600"/>
                <a:t>대표이사 </a:t>
              </a:r>
              <a:r>
                <a:rPr kumimoji="1" lang="en-US" altLang="ko-KR" sz="600"/>
                <a:t>:</a:t>
              </a:r>
              <a:r>
                <a:rPr kumimoji="1" lang="ko-KR" altLang="en-US" sz="600"/>
                <a:t> </a:t>
              </a:r>
              <a:r>
                <a:rPr kumimoji="1" lang="ko-KR" altLang="en-US" sz="600" err="1"/>
                <a:t>김에듀</a:t>
              </a:r>
              <a:r>
                <a:rPr kumimoji="1" lang="ko-KR" altLang="en-US" sz="600"/>
                <a:t>  </a:t>
              </a:r>
              <a:r>
                <a:rPr kumimoji="1" lang="en-US" altLang="ko-KR" sz="600"/>
                <a:t>|</a:t>
              </a:r>
              <a:r>
                <a:rPr kumimoji="1" lang="ko-KR" altLang="en-US" sz="600"/>
                <a:t>  사업자 등록번호 </a:t>
              </a:r>
              <a:r>
                <a:rPr kumimoji="1" lang="ko-KR" altLang="en-US" sz="600" err="1"/>
                <a:t>ㅋ</a:t>
              </a:r>
              <a:r>
                <a:rPr kumimoji="1" lang="en-US" altLang="ko-KR" sz="600"/>
                <a:t>:</a:t>
              </a:r>
              <a:r>
                <a:rPr kumimoji="1" lang="ko-KR" altLang="en-US" sz="600"/>
                <a:t> </a:t>
              </a:r>
              <a:r>
                <a:rPr kumimoji="1" lang="en-US" altLang="ko-KR" sz="600"/>
                <a:t>123-45-67890</a:t>
              </a:r>
              <a:endParaRPr kumimoji="1" lang="ko-KR" altLang="en-US" sz="600"/>
            </a:p>
          </p:txBody>
        </p:sp>
        <p:sp>
          <p:nvSpPr>
            <p:cNvPr id="69" name="텍스트 상자 68">
              <a:extLst>
                <a:ext uri="{FF2B5EF4-FFF2-40B4-BE49-F238E27FC236}">
                  <a16:creationId xmlns:a16="http://schemas.microsoft.com/office/drawing/2014/main" id="{0FC3CBF0-F9F2-89C5-C6D0-BB9EE63150B3}"/>
                </a:ext>
              </a:extLst>
            </p:cNvPr>
            <p:cNvSpPr txBox="1"/>
            <p:nvPr/>
          </p:nvSpPr>
          <p:spPr>
            <a:xfrm>
              <a:off x="360470" y="8887314"/>
              <a:ext cx="307777" cy="12343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ko-KR" altLang="en-US" sz="600" b="1"/>
                <a:t>고객센터</a:t>
              </a:r>
            </a:p>
          </p:txBody>
        </p:sp>
        <p:sp>
          <p:nvSpPr>
            <p:cNvPr id="70" name="텍스트 상자 68">
              <a:extLst>
                <a:ext uri="{FF2B5EF4-FFF2-40B4-BE49-F238E27FC236}">
                  <a16:creationId xmlns:a16="http://schemas.microsoft.com/office/drawing/2014/main" id="{E0B41F48-2D58-CD95-D9F4-DE94760AFF47}"/>
                </a:ext>
              </a:extLst>
            </p:cNvPr>
            <p:cNvSpPr txBox="1"/>
            <p:nvPr/>
          </p:nvSpPr>
          <p:spPr>
            <a:xfrm>
              <a:off x="790293" y="8897474"/>
              <a:ext cx="1357744" cy="12343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en-US" altLang="ko-KR" sz="600"/>
                <a:t>1899-1949(8:00</a:t>
              </a:r>
              <a:r>
                <a:rPr kumimoji="1" lang="ko-KR" altLang="en-US" sz="600"/>
                <a:t> </a:t>
              </a:r>
              <a:r>
                <a:rPr kumimoji="1" lang="en-US" altLang="ko-KR" sz="600"/>
                <a:t>~</a:t>
              </a:r>
              <a:r>
                <a:rPr kumimoji="1" lang="ko-KR" altLang="en-US" sz="600"/>
                <a:t> </a:t>
              </a:r>
              <a:r>
                <a:rPr kumimoji="1" lang="en-US" altLang="ko-KR" sz="600"/>
                <a:t>18:00,</a:t>
              </a:r>
              <a:r>
                <a:rPr kumimoji="1" lang="ko-KR" altLang="en-US" sz="600"/>
                <a:t> 점심 </a:t>
              </a:r>
              <a:r>
                <a:rPr kumimoji="1" lang="en-US" altLang="ko-KR" sz="600"/>
                <a:t>12:00 ~ 1:00)</a:t>
              </a:r>
              <a:endParaRPr kumimoji="1" lang="ko-KR" altLang="en-US" sz="600"/>
            </a:p>
          </p:txBody>
        </p:sp>
        <p:sp>
          <p:nvSpPr>
            <p:cNvPr id="71" name="텍스트 상자 68">
              <a:extLst>
                <a:ext uri="{FF2B5EF4-FFF2-40B4-BE49-F238E27FC236}">
                  <a16:creationId xmlns:a16="http://schemas.microsoft.com/office/drawing/2014/main" id="{ED5E083D-3BDB-5317-ABED-FBB9FEC0F54B}"/>
                </a:ext>
              </a:extLst>
            </p:cNvPr>
            <p:cNvSpPr txBox="1"/>
            <p:nvPr/>
          </p:nvSpPr>
          <p:spPr>
            <a:xfrm>
              <a:off x="6622357" y="8650272"/>
              <a:ext cx="650819" cy="12343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ko-KR" altLang="en-US" sz="600" b="1"/>
                <a:t>개인정보 처리방침 </a:t>
              </a:r>
            </a:p>
          </p:txBody>
        </p:sp>
        <p:sp>
          <p:nvSpPr>
            <p:cNvPr id="72" name="텍스트 상자 68">
              <a:extLst>
                <a:ext uri="{FF2B5EF4-FFF2-40B4-BE49-F238E27FC236}">
                  <a16:creationId xmlns:a16="http://schemas.microsoft.com/office/drawing/2014/main" id="{BE7424FE-787F-60AC-F3B5-7C921254CC6E}"/>
                </a:ext>
              </a:extLst>
            </p:cNvPr>
            <p:cNvSpPr txBox="1"/>
            <p:nvPr/>
          </p:nvSpPr>
          <p:spPr>
            <a:xfrm>
              <a:off x="7513806" y="8650272"/>
              <a:ext cx="307777" cy="12343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ko-KR" altLang="en-US" sz="600" b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이용약관</a:t>
              </a:r>
            </a:p>
          </p:txBody>
        </p:sp>
        <p:sp>
          <p:nvSpPr>
            <p:cNvPr id="73" name="텍스트 상자 68">
              <a:extLst>
                <a:ext uri="{FF2B5EF4-FFF2-40B4-BE49-F238E27FC236}">
                  <a16:creationId xmlns:a16="http://schemas.microsoft.com/office/drawing/2014/main" id="{B8779994-90E7-F7FB-BED5-ACBC503819A9}"/>
                </a:ext>
              </a:extLst>
            </p:cNvPr>
            <p:cNvSpPr txBox="1"/>
            <p:nvPr/>
          </p:nvSpPr>
          <p:spPr>
            <a:xfrm>
              <a:off x="8062212" y="8650272"/>
              <a:ext cx="633187" cy="12343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ko-KR" altLang="en-US" sz="600" b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오픈소스 라이선스</a:t>
              </a:r>
            </a:p>
          </p:txBody>
        </p:sp>
        <p:sp>
          <p:nvSpPr>
            <p:cNvPr id="74" name="텍스트 상자 68">
              <a:extLst>
                <a:ext uri="{FF2B5EF4-FFF2-40B4-BE49-F238E27FC236}">
                  <a16:creationId xmlns:a16="http://schemas.microsoft.com/office/drawing/2014/main" id="{567A3013-54BA-DEDA-5A77-628B880A5547}"/>
                </a:ext>
              </a:extLst>
            </p:cNvPr>
            <p:cNvSpPr txBox="1"/>
            <p:nvPr/>
          </p:nvSpPr>
          <p:spPr>
            <a:xfrm>
              <a:off x="7268973" y="8924592"/>
              <a:ext cx="1450718" cy="12118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en-US" altLang="ko-KR" sz="600"/>
                <a:t>Copyright Ⓒ 2023 KT</a:t>
              </a:r>
              <a:r>
                <a:rPr kumimoji="1" lang="ko-KR" altLang="en-US" sz="600"/>
                <a:t> </a:t>
              </a:r>
              <a:r>
                <a:rPr kumimoji="1" lang="en-US" altLang="ko-KR" sz="600"/>
                <a:t>All Rights Reserved</a:t>
              </a:r>
              <a:endParaRPr kumimoji="1" lang="ko-KR" altLang="en-US" sz="600"/>
            </a:p>
          </p:txBody>
        </p:sp>
      </p:grpSp>
      <p:sp>
        <p:nvSpPr>
          <p:cNvPr id="86" name="모서리가 둥근 직사각형 268">
            <a:extLst>
              <a:ext uri="{FF2B5EF4-FFF2-40B4-BE49-F238E27FC236}">
                <a16:creationId xmlns:a16="http://schemas.microsoft.com/office/drawing/2014/main" id="{14B3AF4B-0AA7-BEC6-D02F-65C5B746A4F3}"/>
              </a:ext>
            </a:extLst>
          </p:cNvPr>
          <p:cNvSpPr/>
          <p:nvPr/>
        </p:nvSpPr>
        <p:spPr>
          <a:xfrm>
            <a:off x="294823" y="242921"/>
            <a:ext cx="8406847" cy="7563784"/>
          </a:xfrm>
          <a:prstGeom prst="roundRect">
            <a:avLst>
              <a:gd name="adj" fmla="val 1663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2" name="그룹 1">
            <a:extLst>
              <a:ext uri="{FF2B5EF4-FFF2-40B4-BE49-F238E27FC236}">
                <a16:creationId xmlns:a16="http://schemas.microsoft.com/office/drawing/2014/main" id="{E4B2F129-9CCE-B63F-048A-9046B1ECDD2A}"/>
              </a:ext>
            </a:extLst>
          </p:cNvPr>
          <p:cNvGrpSpPr/>
          <p:nvPr/>
        </p:nvGrpSpPr>
        <p:grpSpPr>
          <a:xfrm>
            <a:off x="58821" y="58628"/>
            <a:ext cx="8903367" cy="522455"/>
            <a:chOff x="-49149" y="6300930"/>
            <a:chExt cx="8903367" cy="522455"/>
          </a:xfrm>
        </p:grpSpPr>
        <p:sp>
          <p:nvSpPr>
            <p:cNvPr id="3" name="직사각형 2">
              <a:extLst>
                <a:ext uri="{FF2B5EF4-FFF2-40B4-BE49-F238E27FC236}">
                  <a16:creationId xmlns:a16="http://schemas.microsoft.com/office/drawing/2014/main" id="{62BFC1B8-AD00-538C-EF40-2380AA876BAC}"/>
                </a:ext>
              </a:extLst>
            </p:cNvPr>
            <p:cNvSpPr/>
            <p:nvPr/>
          </p:nvSpPr>
          <p:spPr>
            <a:xfrm>
              <a:off x="-49149" y="6300930"/>
              <a:ext cx="8903367" cy="52245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4" name="Cutout">
              <a:extLst>
                <a:ext uri="{FF2B5EF4-FFF2-40B4-BE49-F238E27FC236}">
                  <a16:creationId xmlns:a16="http://schemas.microsoft.com/office/drawing/2014/main" id="{ABFC11E7-EAC1-43CE-CC42-4B4CDBD25021}"/>
                </a:ext>
              </a:extLst>
            </p:cNvPr>
            <p:cNvGrpSpPr/>
            <p:nvPr/>
          </p:nvGrpSpPr>
          <p:grpSpPr>
            <a:xfrm rot="5400000">
              <a:off x="4206901" y="2309943"/>
              <a:ext cx="277006" cy="8512275"/>
              <a:chOff x="6402383" y="1619639"/>
              <a:chExt cx="239718" cy="898136"/>
            </a:xfrm>
            <a:solidFill>
              <a:srgbClr val="FFFFFF"/>
            </a:solidFill>
          </p:grpSpPr>
          <p:sp>
            <p:nvSpPr>
              <p:cNvPr id="5" name="Fill">
                <a:extLst>
                  <a:ext uri="{FF2B5EF4-FFF2-40B4-BE49-F238E27FC236}">
                    <a16:creationId xmlns:a16="http://schemas.microsoft.com/office/drawing/2014/main" id="{7E3FFBE7-113D-0F1F-CCE2-5A8B3A1AC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2383" y="1619639"/>
                <a:ext cx="239713" cy="898136"/>
              </a:xfrm>
              <a:custGeom>
                <a:avLst/>
                <a:gdLst>
                  <a:gd name="T0" fmla="*/ 74 w 151"/>
                  <a:gd name="T1" fmla="*/ 588 h 588"/>
                  <a:gd name="T2" fmla="*/ 151 w 151"/>
                  <a:gd name="T3" fmla="*/ 518 h 588"/>
                  <a:gd name="T4" fmla="*/ 74 w 151"/>
                  <a:gd name="T5" fmla="*/ 441 h 588"/>
                  <a:gd name="T6" fmla="*/ 151 w 151"/>
                  <a:gd name="T7" fmla="*/ 375 h 588"/>
                  <a:gd name="T8" fmla="*/ 74 w 151"/>
                  <a:gd name="T9" fmla="*/ 294 h 588"/>
                  <a:gd name="T10" fmla="*/ 151 w 151"/>
                  <a:gd name="T11" fmla="*/ 231 h 588"/>
                  <a:gd name="T12" fmla="*/ 74 w 151"/>
                  <a:gd name="T13" fmla="*/ 147 h 588"/>
                  <a:gd name="T14" fmla="*/ 151 w 151"/>
                  <a:gd name="T15" fmla="*/ 88 h 588"/>
                  <a:gd name="T16" fmla="*/ 74 w 151"/>
                  <a:gd name="T17" fmla="*/ 0 h 588"/>
                  <a:gd name="T18" fmla="*/ 0 w 151"/>
                  <a:gd name="T19" fmla="*/ 0 h 588"/>
                  <a:gd name="T20" fmla="*/ 78 w 151"/>
                  <a:gd name="T21" fmla="*/ 88 h 588"/>
                  <a:gd name="T22" fmla="*/ 0 w 151"/>
                  <a:gd name="T23" fmla="*/ 147 h 588"/>
                  <a:gd name="T24" fmla="*/ 78 w 151"/>
                  <a:gd name="T25" fmla="*/ 231 h 588"/>
                  <a:gd name="T26" fmla="*/ 0 w 151"/>
                  <a:gd name="T27" fmla="*/ 294 h 588"/>
                  <a:gd name="T28" fmla="*/ 78 w 151"/>
                  <a:gd name="T29" fmla="*/ 375 h 588"/>
                  <a:gd name="T30" fmla="*/ 0 w 151"/>
                  <a:gd name="T31" fmla="*/ 441 h 588"/>
                  <a:gd name="T32" fmla="*/ 78 w 151"/>
                  <a:gd name="T33" fmla="*/ 518 h 588"/>
                  <a:gd name="T34" fmla="*/ 0 w 151"/>
                  <a:gd name="T35" fmla="*/ 588 h 588"/>
                  <a:gd name="T36" fmla="*/ 74 w 151"/>
                  <a:gd name="T3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1" h="588">
                    <a:moveTo>
                      <a:pt x="74" y="588"/>
                    </a:moveTo>
                    <a:lnTo>
                      <a:pt x="151" y="518"/>
                    </a:lnTo>
                    <a:lnTo>
                      <a:pt x="74" y="441"/>
                    </a:lnTo>
                    <a:lnTo>
                      <a:pt x="151" y="375"/>
                    </a:lnTo>
                    <a:lnTo>
                      <a:pt x="74" y="294"/>
                    </a:lnTo>
                    <a:lnTo>
                      <a:pt x="151" y="231"/>
                    </a:lnTo>
                    <a:lnTo>
                      <a:pt x="74" y="147"/>
                    </a:lnTo>
                    <a:lnTo>
                      <a:pt x="151" y="88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78" y="88"/>
                    </a:lnTo>
                    <a:lnTo>
                      <a:pt x="0" y="147"/>
                    </a:lnTo>
                    <a:lnTo>
                      <a:pt x="78" y="231"/>
                    </a:lnTo>
                    <a:lnTo>
                      <a:pt x="0" y="294"/>
                    </a:lnTo>
                    <a:lnTo>
                      <a:pt x="78" y="375"/>
                    </a:lnTo>
                    <a:lnTo>
                      <a:pt x="0" y="441"/>
                    </a:lnTo>
                    <a:lnTo>
                      <a:pt x="78" y="518"/>
                    </a:lnTo>
                    <a:lnTo>
                      <a:pt x="0" y="588"/>
                    </a:lnTo>
                    <a:lnTo>
                      <a:pt x="74" y="588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6" name="Border">
                <a:extLst>
                  <a:ext uri="{FF2B5EF4-FFF2-40B4-BE49-F238E27FC236}">
                    <a16:creationId xmlns:a16="http://schemas.microsoft.com/office/drawing/2014/main" id="{42432B9C-A2DC-312F-A4D1-FA06FB031BF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02388" y="1619639"/>
                <a:ext cx="239713" cy="898136"/>
              </a:xfrm>
              <a:custGeom>
                <a:avLst/>
                <a:gdLst>
                  <a:gd name="T0" fmla="*/ 0 w 909"/>
                  <a:gd name="T1" fmla="*/ 0 h 3585"/>
                  <a:gd name="T2" fmla="*/ 467 w 909"/>
                  <a:gd name="T3" fmla="*/ 535 h 3585"/>
                  <a:gd name="T4" fmla="*/ 0 w 909"/>
                  <a:gd name="T5" fmla="*/ 896 h 3585"/>
                  <a:gd name="T6" fmla="*/ 467 w 909"/>
                  <a:gd name="T7" fmla="*/ 1409 h 3585"/>
                  <a:gd name="T8" fmla="*/ 0 w 909"/>
                  <a:gd name="T9" fmla="*/ 1793 h 3585"/>
                  <a:gd name="T10" fmla="*/ 467 w 909"/>
                  <a:gd name="T11" fmla="*/ 2284 h 3585"/>
                  <a:gd name="T12" fmla="*/ 0 w 909"/>
                  <a:gd name="T13" fmla="*/ 2689 h 3585"/>
                  <a:gd name="T14" fmla="*/ 467 w 909"/>
                  <a:gd name="T15" fmla="*/ 3158 h 3585"/>
                  <a:gd name="T16" fmla="*/ 0 w 909"/>
                  <a:gd name="T17" fmla="*/ 3585 h 3585"/>
                  <a:gd name="T18" fmla="*/ 442 w 909"/>
                  <a:gd name="T19" fmla="*/ 3585 h 3585"/>
                  <a:gd name="T20" fmla="*/ 909 w 909"/>
                  <a:gd name="T21" fmla="*/ 3158 h 3585"/>
                  <a:gd name="T22" fmla="*/ 442 w 909"/>
                  <a:gd name="T23" fmla="*/ 2689 h 3585"/>
                  <a:gd name="T24" fmla="*/ 909 w 909"/>
                  <a:gd name="T25" fmla="*/ 2284 h 3585"/>
                  <a:gd name="T26" fmla="*/ 442 w 909"/>
                  <a:gd name="T27" fmla="*/ 1793 h 3585"/>
                  <a:gd name="T28" fmla="*/ 909 w 909"/>
                  <a:gd name="T29" fmla="*/ 1409 h 3585"/>
                  <a:gd name="T30" fmla="*/ 442 w 909"/>
                  <a:gd name="T31" fmla="*/ 896 h 3585"/>
                  <a:gd name="T32" fmla="*/ 909 w 909"/>
                  <a:gd name="T33" fmla="*/ 535 h 3585"/>
                  <a:gd name="T34" fmla="*/ 442 w 909"/>
                  <a:gd name="T35" fmla="*/ 0 h 3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9" h="3585">
                    <a:moveTo>
                      <a:pt x="0" y="0"/>
                    </a:moveTo>
                    <a:lnTo>
                      <a:pt x="467" y="535"/>
                    </a:lnTo>
                    <a:lnTo>
                      <a:pt x="0" y="896"/>
                    </a:lnTo>
                    <a:lnTo>
                      <a:pt x="467" y="1409"/>
                    </a:lnTo>
                    <a:lnTo>
                      <a:pt x="0" y="1793"/>
                    </a:lnTo>
                    <a:lnTo>
                      <a:pt x="467" y="2284"/>
                    </a:lnTo>
                    <a:lnTo>
                      <a:pt x="0" y="2689"/>
                    </a:lnTo>
                    <a:lnTo>
                      <a:pt x="467" y="3158"/>
                    </a:lnTo>
                    <a:lnTo>
                      <a:pt x="0" y="3585"/>
                    </a:lnTo>
                    <a:moveTo>
                      <a:pt x="442" y="3585"/>
                    </a:moveTo>
                    <a:lnTo>
                      <a:pt x="909" y="3158"/>
                    </a:lnTo>
                    <a:lnTo>
                      <a:pt x="442" y="2689"/>
                    </a:lnTo>
                    <a:lnTo>
                      <a:pt x="909" y="2284"/>
                    </a:lnTo>
                    <a:lnTo>
                      <a:pt x="442" y="1793"/>
                    </a:lnTo>
                    <a:lnTo>
                      <a:pt x="909" y="1409"/>
                    </a:lnTo>
                    <a:lnTo>
                      <a:pt x="442" y="896"/>
                    </a:lnTo>
                    <a:lnTo>
                      <a:pt x="909" y="535"/>
                    </a:lnTo>
                    <a:lnTo>
                      <a:pt x="442" y="0"/>
                    </a:lnTo>
                  </a:path>
                </a:pathLst>
              </a:custGeom>
              <a:noFill/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sp>
        <p:nvSpPr>
          <p:cNvPr id="87" name="텍스트 상자 68">
            <a:extLst>
              <a:ext uri="{FF2B5EF4-FFF2-40B4-BE49-F238E27FC236}">
                <a16:creationId xmlns:a16="http://schemas.microsoft.com/office/drawing/2014/main" id="{60375479-FC47-BBD4-8584-85C21467E07E}"/>
              </a:ext>
            </a:extLst>
          </p:cNvPr>
          <p:cNvSpPr txBox="1"/>
          <p:nvPr/>
        </p:nvSpPr>
        <p:spPr>
          <a:xfrm>
            <a:off x="693783" y="588317"/>
            <a:ext cx="1253548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kumimoji="1" lang="ko-KR" altLang="en-US" sz="1000" b="1"/>
              <a:t>월별 학습 현황 </a:t>
            </a:r>
            <a:r>
              <a:rPr kumimoji="1" lang="en-US" altLang="ko-KR" sz="1000" b="1"/>
              <a:t>(</a:t>
            </a:r>
            <a:r>
              <a:rPr kumimoji="1" lang="ko-KR" altLang="en-US" sz="1000" b="1"/>
              <a:t>상세</a:t>
            </a:r>
            <a:r>
              <a:rPr kumimoji="1" lang="en-US" altLang="ko-KR" sz="1000" b="1"/>
              <a:t>)</a:t>
            </a:r>
            <a:endParaRPr kumimoji="1" lang="ko-KR" altLang="en-US" sz="1000"/>
          </a:p>
        </p:txBody>
      </p:sp>
      <p:graphicFrame>
        <p:nvGraphicFramePr>
          <p:cNvPr id="88" name="표 752">
            <a:extLst>
              <a:ext uri="{FF2B5EF4-FFF2-40B4-BE49-F238E27FC236}">
                <a16:creationId xmlns:a16="http://schemas.microsoft.com/office/drawing/2014/main" id="{81198212-B351-AB37-BEC3-9FE031CA0FF7}"/>
              </a:ext>
            </a:extLst>
          </p:cNvPr>
          <p:cNvGraphicFramePr>
            <a:graphicFrameLocks noGrp="1"/>
          </p:cNvGraphicFramePr>
          <p:nvPr/>
        </p:nvGraphicFramePr>
        <p:xfrm>
          <a:off x="969362" y="1298443"/>
          <a:ext cx="3151536" cy="116533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25256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2346616540"/>
                    </a:ext>
                  </a:extLst>
                </a:gridCol>
              </a:tblGrid>
              <a:tr h="291333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291333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291333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291333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sp>
        <p:nvSpPr>
          <p:cNvPr id="89" name="TextBox 88">
            <a:extLst>
              <a:ext uri="{FF2B5EF4-FFF2-40B4-BE49-F238E27FC236}">
                <a16:creationId xmlns:a16="http://schemas.microsoft.com/office/drawing/2014/main" id="{8428D4E1-8084-CF64-3156-C51148BF4636}"/>
              </a:ext>
            </a:extLst>
          </p:cNvPr>
          <p:cNvSpPr txBox="1"/>
          <p:nvPr/>
        </p:nvSpPr>
        <p:spPr>
          <a:xfrm>
            <a:off x="716880" y="1236887"/>
            <a:ext cx="16831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x-none" sz="800">
                <a:solidFill>
                  <a:prstClr val="black"/>
                </a:solidFill>
              </a:rPr>
              <a:t>5</a:t>
            </a:r>
            <a:r>
              <a:rPr kumimoji="1" lang="en-US" altLang="ko-KR" sz="800">
                <a:solidFill>
                  <a:prstClr val="black"/>
                </a:solidFill>
              </a:rPr>
              <a:t>00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8F2D426E-5285-0079-EAFB-7346DFDB889B}"/>
              </a:ext>
            </a:extLst>
          </p:cNvPr>
          <p:cNvSpPr txBox="1"/>
          <p:nvPr/>
        </p:nvSpPr>
        <p:spPr>
          <a:xfrm>
            <a:off x="716880" y="1525211"/>
            <a:ext cx="16831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400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4559AA23-CA4C-14F5-9AF5-220A9A4FC458}"/>
              </a:ext>
            </a:extLst>
          </p:cNvPr>
          <p:cNvSpPr txBox="1"/>
          <p:nvPr/>
        </p:nvSpPr>
        <p:spPr>
          <a:xfrm>
            <a:off x="716880" y="1813535"/>
            <a:ext cx="16831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300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C64DBC89-72CC-C8F9-F774-DA917A5A58AF}"/>
              </a:ext>
            </a:extLst>
          </p:cNvPr>
          <p:cNvSpPr txBox="1"/>
          <p:nvPr/>
        </p:nvSpPr>
        <p:spPr>
          <a:xfrm>
            <a:off x="716880" y="2101859"/>
            <a:ext cx="16831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200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224984F3-9F40-8A2F-521F-7446B32D7125}"/>
              </a:ext>
            </a:extLst>
          </p:cNvPr>
          <p:cNvSpPr txBox="1"/>
          <p:nvPr/>
        </p:nvSpPr>
        <p:spPr>
          <a:xfrm>
            <a:off x="716880" y="2390184"/>
            <a:ext cx="16831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100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6C51B790-AF4D-0D5A-0ECF-74382A2C7F62}"/>
              </a:ext>
            </a:extLst>
          </p:cNvPr>
          <p:cNvSpPr txBox="1"/>
          <p:nvPr/>
        </p:nvSpPr>
        <p:spPr>
          <a:xfrm>
            <a:off x="1130597" y="2505514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3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5FE05E5D-1EC1-76F6-1C89-397421DCD958}"/>
              </a:ext>
            </a:extLst>
          </p:cNvPr>
          <p:cNvSpPr txBox="1"/>
          <p:nvPr/>
        </p:nvSpPr>
        <p:spPr>
          <a:xfrm>
            <a:off x="1661162" y="2505514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4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B7C9C2D2-CF13-C0C5-8562-A03DEC450A08}"/>
              </a:ext>
            </a:extLst>
          </p:cNvPr>
          <p:cNvSpPr txBox="1"/>
          <p:nvPr/>
        </p:nvSpPr>
        <p:spPr>
          <a:xfrm>
            <a:off x="2191727" y="2505514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5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97B1E73A-E8B2-0468-D287-E638FD4DA722}"/>
              </a:ext>
            </a:extLst>
          </p:cNvPr>
          <p:cNvSpPr txBox="1"/>
          <p:nvPr/>
        </p:nvSpPr>
        <p:spPr>
          <a:xfrm>
            <a:off x="2722292" y="2505514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6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E578E7C3-2C76-0A3C-FDAF-5DCE2AE2375A}"/>
              </a:ext>
            </a:extLst>
          </p:cNvPr>
          <p:cNvSpPr txBox="1"/>
          <p:nvPr/>
        </p:nvSpPr>
        <p:spPr>
          <a:xfrm>
            <a:off x="3252857" y="2505514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7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1A1D9C8F-A1C2-9A1E-8823-E0CAF2DA5E67}"/>
              </a:ext>
            </a:extLst>
          </p:cNvPr>
          <p:cNvSpPr txBox="1"/>
          <p:nvPr/>
        </p:nvSpPr>
        <p:spPr>
          <a:xfrm>
            <a:off x="716880" y="961236"/>
            <a:ext cx="586699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b="1">
                <a:solidFill>
                  <a:prstClr val="black"/>
                </a:solidFill>
              </a:rPr>
              <a:t>문제 풀이 </a:t>
            </a:r>
            <a:r>
              <a:rPr kumimoji="1" lang="ko-KR" altLang="en-US" sz="800" b="1">
                <a:solidFill>
                  <a:prstClr val="black"/>
                </a:solidFill>
              </a:rPr>
              <a:t>수</a:t>
            </a:r>
            <a:endParaRPr kumimoji="1" lang="x-none" altLang="en-US" sz="800" b="1">
              <a:solidFill>
                <a:prstClr val="black"/>
              </a:solidFill>
            </a:endParaRPr>
          </a:p>
        </p:txBody>
      </p:sp>
      <p:sp>
        <p:nvSpPr>
          <p:cNvPr id="106" name="직사각형 105">
            <a:extLst>
              <a:ext uri="{FF2B5EF4-FFF2-40B4-BE49-F238E27FC236}">
                <a16:creationId xmlns:a16="http://schemas.microsoft.com/office/drawing/2014/main" id="{6235DDDB-C217-5950-28B8-047824B77B0A}"/>
              </a:ext>
            </a:extLst>
          </p:cNvPr>
          <p:cNvSpPr/>
          <p:nvPr/>
        </p:nvSpPr>
        <p:spPr>
          <a:xfrm>
            <a:off x="1178204" y="1424973"/>
            <a:ext cx="130794" cy="1044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08" name="직사각형 107">
            <a:extLst>
              <a:ext uri="{FF2B5EF4-FFF2-40B4-BE49-F238E27FC236}">
                <a16:creationId xmlns:a16="http://schemas.microsoft.com/office/drawing/2014/main" id="{C886BCE2-D666-36E5-98B0-B09D650CD6DF}"/>
              </a:ext>
            </a:extLst>
          </p:cNvPr>
          <p:cNvSpPr/>
          <p:nvPr/>
        </p:nvSpPr>
        <p:spPr>
          <a:xfrm>
            <a:off x="1706437" y="1640973"/>
            <a:ext cx="130794" cy="82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10" name="직사각형 109">
            <a:extLst>
              <a:ext uri="{FF2B5EF4-FFF2-40B4-BE49-F238E27FC236}">
                <a16:creationId xmlns:a16="http://schemas.microsoft.com/office/drawing/2014/main" id="{7591B475-4D76-F0A5-9E9B-0C4904F34D0D}"/>
              </a:ext>
            </a:extLst>
          </p:cNvPr>
          <p:cNvSpPr/>
          <p:nvPr/>
        </p:nvSpPr>
        <p:spPr>
          <a:xfrm>
            <a:off x="2232435" y="1892973"/>
            <a:ext cx="130794" cy="576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12" name="직사각형 111">
            <a:extLst>
              <a:ext uri="{FF2B5EF4-FFF2-40B4-BE49-F238E27FC236}">
                <a16:creationId xmlns:a16="http://schemas.microsoft.com/office/drawing/2014/main" id="{5A857CC3-5E37-D194-7AAD-2A1321776E54}"/>
              </a:ext>
            </a:extLst>
          </p:cNvPr>
          <p:cNvSpPr/>
          <p:nvPr/>
        </p:nvSpPr>
        <p:spPr>
          <a:xfrm>
            <a:off x="2726954" y="1748973"/>
            <a:ext cx="130794" cy="720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graphicFrame>
        <p:nvGraphicFramePr>
          <p:cNvPr id="113" name="표 752">
            <a:extLst>
              <a:ext uri="{FF2B5EF4-FFF2-40B4-BE49-F238E27FC236}">
                <a16:creationId xmlns:a16="http://schemas.microsoft.com/office/drawing/2014/main" id="{87951F7E-21EF-42DF-0DF0-D706A8609431}"/>
              </a:ext>
            </a:extLst>
          </p:cNvPr>
          <p:cNvGraphicFramePr>
            <a:graphicFrameLocks noGrp="1"/>
          </p:cNvGraphicFramePr>
          <p:nvPr/>
        </p:nvGraphicFramePr>
        <p:xfrm>
          <a:off x="5262892" y="1298443"/>
          <a:ext cx="3151536" cy="116533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25256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1478986327"/>
                    </a:ext>
                  </a:extLst>
                </a:gridCol>
              </a:tblGrid>
              <a:tr h="291333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291333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291333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291333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sp>
        <p:nvSpPr>
          <p:cNvPr id="114" name="TextBox 113">
            <a:extLst>
              <a:ext uri="{FF2B5EF4-FFF2-40B4-BE49-F238E27FC236}">
                <a16:creationId xmlns:a16="http://schemas.microsoft.com/office/drawing/2014/main" id="{F81602B1-2CE0-2D62-5C00-15CE98B10709}"/>
              </a:ext>
            </a:extLst>
          </p:cNvPr>
          <p:cNvSpPr txBox="1"/>
          <p:nvPr/>
        </p:nvSpPr>
        <p:spPr>
          <a:xfrm>
            <a:off x="5010410" y="1236887"/>
            <a:ext cx="16831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100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8EE856C7-9F92-75B2-4740-7EFB4AD7180D}"/>
              </a:ext>
            </a:extLst>
          </p:cNvPr>
          <p:cNvSpPr txBox="1"/>
          <p:nvPr/>
        </p:nvSpPr>
        <p:spPr>
          <a:xfrm>
            <a:off x="5038463" y="1525211"/>
            <a:ext cx="112210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75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DBF8215A-80FC-C377-D410-F97E2C17B525}"/>
              </a:ext>
            </a:extLst>
          </p:cNvPr>
          <p:cNvSpPr txBox="1"/>
          <p:nvPr/>
        </p:nvSpPr>
        <p:spPr>
          <a:xfrm>
            <a:off x="5038463" y="1813535"/>
            <a:ext cx="112210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50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117" name="TextBox 116">
            <a:extLst>
              <a:ext uri="{FF2B5EF4-FFF2-40B4-BE49-F238E27FC236}">
                <a16:creationId xmlns:a16="http://schemas.microsoft.com/office/drawing/2014/main" id="{6270D529-5F07-F71F-78A2-9FC1A4AEBBDA}"/>
              </a:ext>
            </a:extLst>
          </p:cNvPr>
          <p:cNvSpPr txBox="1"/>
          <p:nvPr/>
        </p:nvSpPr>
        <p:spPr>
          <a:xfrm>
            <a:off x="5038463" y="2101859"/>
            <a:ext cx="112210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25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65B1314C-2E57-B6E7-3833-4C78F4C08B99}"/>
              </a:ext>
            </a:extLst>
          </p:cNvPr>
          <p:cNvSpPr txBox="1"/>
          <p:nvPr/>
        </p:nvSpPr>
        <p:spPr>
          <a:xfrm>
            <a:off x="5066515" y="2390184"/>
            <a:ext cx="561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0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D9294E07-3323-5F2E-5F42-6DA99DDE7442}"/>
              </a:ext>
            </a:extLst>
          </p:cNvPr>
          <p:cNvSpPr txBox="1"/>
          <p:nvPr/>
        </p:nvSpPr>
        <p:spPr>
          <a:xfrm>
            <a:off x="5010410" y="961236"/>
            <a:ext cx="508152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b="1">
                <a:solidFill>
                  <a:prstClr val="black"/>
                </a:solidFill>
              </a:rPr>
              <a:t>정답률 </a:t>
            </a:r>
            <a:r>
              <a:rPr kumimoji="1" lang="en-US" altLang="x-none" sz="800" b="1">
                <a:solidFill>
                  <a:prstClr val="black"/>
                </a:solidFill>
              </a:rPr>
              <a:t>(%)</a:t>
            </a:r>
            <a:endParaRPr kumimoji="1" lang="x-none" altLang="en-US" sz="800" b="1">
              <a:solidFill>
                <a:prstClr val="black"/>
              </a:solidFill>
            </a:endParaRPr>
          </a:p>
        </p:txBody>
      </p:sp>
      <p:sp>
        <p:nvSpPr>
          <p:cNvPr id="131" name="직사각형 130">
            <a:extLst>
              <a:ext uri="{FF2B5EF4-FFF2-40B4-BE49-F238E27FC236}">
                <a16:creationId xmlns:a16="http://schemas.microsoft.com/office/drawing/2014/main" id="{03EADD7B-17F2-B5BA-2DD6-7C2D5EAC21A6}"/>
              </a:ext>
            </a:extLst>
          </p:cNvPr>
          <p:cNvSpPr/>
          <p:nvPr/>
        </p:nvSpPr>
        <p:spPr>
          <a:xfrm>
            <a:off x="5463954" y="1391311"/>
            <a:ext cx="130794" cy="107766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33" name="직사각형 132">
            <a:extLst>
              <a:ext uri="{FF2B5EF4-FFF2-40B4-BE49-F238E27FC236}">
                <a16:creationId xmlns:a16="http://schemas.microsoft.com/office/drawing/2014/main" id="{EDC34124-A51A-1738-1C9D-14A1CB6D655F}"/>
              </a:ext>
            </a:extLst>
          </p:cNvPr>
          <p:cNvSpPr/>
          <p:nvPr/>
        </p:nvSpPr>
        <p:spPr>
          <a:xfrm>
            <a:off x="6001834" y="1480695"/>
            <a:ext cx="130794" cy="98827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35" name="직사각형 134">
            <a:extLst>
              <a:ext uri="{FF2B5EF4-FFF2-40B4-BE49-F238E27FC236}">
                <a16:creationId xmlns:a16="http://schemas.microsoft.com/office/drawing/2014/main" id="{84552C49-E549-22B7-CF2D-325FC45AAC3A}"/>
              </a:ext>
            </a:extLst>
          </p:cNvPr>
          <p:cNvSpPr/>
          <p:nvPr/>
        </p:nvSpPr>
        <p:spPr>
          <a:xfrm>
            <a:off x="6536404" y="1604000"/>
            <a:ext cx="130794" cy="864973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37" name="직사각형 136">
            <a:extLst>
              <a:ext uri="{FF2B5EF4-FFF2-40B4-BE49-F238E27FC236}">
                <a16:creationId xmlns:a16="http://schemas.microsoft.com/office/drawing/2014/main" id="{18E8B8BA-BAA1-F093-C395-541E18F9DBBA}"/>
              </a:ext>
            </a:extLst>
          </p:cNvPr>
          <p:cNvSpPr/>
          <p:nvPr/>
        </p:nvSpPr>
        <p:spPr>
          <a:xfrm>
            <a:off x="7053752" y="1359998"/>
            <a:ext cx="130794" cy="110897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graphicFrame>
        <p:nvGraphicFramePr>
          <p:cNvPr id="138" name="표 752">
            <a:extLst>
              <a:ext uri="{FF2B5EF4-FFF2-40B4-BE49-F238E27FC236}">
                <a16:creationId xmlns:a16="http://schemas.microsoft.com/office/drawing/2014/main" id="{E082080C-8F1A-C23F-C33F-9CC2698A2E05}"/>
              </a:ext>
            </a:extLst>
          </p:cNvPr>
          <p:cNvGraphicFramePr>
            <a:graphicFrameLocks noGrp="1"/>
          </p:cNvGraphicFramePr>
          <p:nvPr/>
        </p:nvGraphicFramePr>
        <p:xfrm>
          <a:off x="716880" y="3237891"/>
          <a:ext cx="3394264" cy="131958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48566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848566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848566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848566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</a:tblGrid>
              <a:tr h="329896">
                <a:tc>
                  <a:txBody>
                    <a:bodyPr/>
                    <a:lstStyle/>
                    <a:p>
                      <a:pPr algn="ctr"/>
                      <a:r>
                        <a:rPr lang="x-none" altLang="en-US" sz="700"/>
                        <a:t>난이도</a:t>
                      </a:r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x-none" altLang="en-US" sz="700"/>
                        <a:t>과목 평균</a:t>
                      </a:r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x-none" altLang="en-US" sz="700" b="1"/>
                        <a:t>나의 과목 평균</a:t>
                      </a:r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x-none" altLang="en-US" sz="700"/>
                        <a:t>과목 평균 대비</a:t>
                      </a:r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329896">
                <a:tc>
                  <a:txBody>
                    <a:bodyPr/>
                    <a:lstStyle/>
                    <a:p>
                      <a:pPr algn="ctr"/>
                      <a:r>
                        <a:rPr lang="x-none" altLang="en-US" sz="700"/>
                        <a:t>개념</a:t>
                      </a:r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x-none" sz="700"/>
                        <a:t>2</a:t>
                      </a:r>
                      <a:r>
                        <a:rPr lang="x-none" altLang="en-US" sz="700"/>
                        <a:t>분 </a:t>
                      </a:r>
                      <a:r>
                        <a:rPr lang="en-US" altLang="x-none" sz="700"/>
                        <a:t>0</a:t>
                      </a:r>
                      <a:r>
                        <a:rPr lang="en-US" altLang="ko-KR" sz="700"/>
                        <a:t>0</a:t>
                      </a:r>
                      <a:r>
                        <a:rPr lang="ko-KR" altLang="en-US" sz="700"/>
                        <a:t>초</a:t>
                      </a:r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x-none" sz="700" b="1"/>
                        <a:t>1</a:t>
                      </a:r>
                      <a:r>
                        <a:rPr lang="x-none" altLang="en-US" sz="700" b="1"/>
                        <a:t>분 </a:t>
                      </a:r>
                      <a:r>
                        <a:rPr lang="en-US" altLang="x-none" sz="700" b="1"/>
                        <a:t>3</a:t>
                      </a:r>
                      <a:r>
                        <a:rPr lang="en-US" altLang="ko-KR" sz="700" b="1"/>
                        <a:t>0</a:t>
                      </a:r>
                      <a:r>
                        <a:rPr lang="ko-KR" altLang="en-US" sz="700" b="1"/>
                        <a:t>초</a:t>
                      </a:r>
                      <a:endParaRPr lang="x-none" altLang="en-US" sz="700" b="1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x-none" sz="700"/>
                        <a:t>-</a:t>
                      </a:r>
                      <a:r>
                        <a:rPr lang="en-US" altLang="ko-KR" sz="700"/>
                        <a:t>30</a:t>
                      </a:r>
                      <a:r>
                        <a:rPr lang="ko-KR" altLang="en-US" sz="700"/>
                        <a:t>초</a:t>
                      </a:r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329896">
                <a:tc>
                  <a:txBody>
                    <a:bodyPr/>
                    <a:lstStyle/>
                    <a:p>
                      <a:pPr algn="ctr"/>
                      <a:r>
                        <a:rPr lang="x-none" altLang="en-US" sz="700"/>
                        <a:t>응용</a:t>
                      </a:r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x-none" sz="700"/>
                        <a:t>3</a:t>
                      </a:r>
                      <a:r>
                        <a:rPr lang="x-none" altLang="en-US" sz="700"/>
                        <a:t>분 </a:t>
                      </a:r>
                      <a:r>
                        <a:rPr lang="en-US" altLang="x-none" sz="700"/>
                        <a:t>0</a:t>
                      </a:r>
                      <a:r>
                        <a:rPr lang="en-US" altLang="ko-KR" sz="700"/>
                        <a:t>7</a:t>
                      </a:r>
                      <a:r>
                        <a:rPr lang="ko-KR" altLang="en-US" sz="700"/>
                        <a:t>초</a:t>
                      </a:r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x-none" sz="700" b="1"/>
                        <a:t>2</a:t>
                      </a:r>
                      <a:r>
                        <a:rPr lang="x-none" altLang="en-US" sz="700" b="1"/>
                        <a:t>분 </a:t>
                      </a:r>
                      <a:r>
                        <a:rPr lang="en-US" altLang="x-none" sz="700" b="1"/>
                        <a:t>3</a:t>
                      </a:r>
                      <a:r>
                        <a:rPr lang="en-US" altLang="ko-KR" sz="700" b="1"/>
                        <a:t>2</a:t>
                      </a:r>
                      <a:r>
                        <a:rPr lang="ko-KR" altLang="en-US" sz="700" b="1"/>
                        <a:t>초</a:t>
                      </a:r>
                      <a:endParaRPr lang="x-none" altLang="en-US" sz="700" b="1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x-none" sz="700"/>
                        <a:t>-</a:t>
                      </a:r>
                      <a:r>
                        <a:rPr lang="en-US" altLang="ko-KR" sz="700"/>
                        <a:t>35</a:t>
                      </a:r>
                      <a:r>
                        <a:rPr lang="ko-KR" altLang="en-US" sz="700"/>
                        <a:t>초</a:t>
                      </a:r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329896">
                <a:tc>
                  <a:txBody>
                    <a:bodyPr/>
                    <a:lstStyle/>
                    <a:p>
                      <a:pPr algn="ctr"/>
                      <a:r>
                        <a:rPr lang="x-none" altLang="en-US" sz="700"/>
                        <a:t>심화</a:t>
                      </a:r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x-none" sz="700"/>
                        <a:t>6</a:t>
                      </a:r>
                      <a:r>
                        <a:rPr lang="x-none" altLang="en-US" sz="700"/>
                        <a:t>분 </a:t>
                      </a:r>
                      <a:r>
                        <a:rPr lang="en-US" altLang="x-none" sz="700"/>
                        <a:t>1</a:t>
                      </a:r>
                      <a:r>
                        <a:rPr lang="en-US" altLang="ko-KR" sz="700"/>
                        <a:t>2</a:t>
                      </a:r>
                      <a:r>
                        <a:rPr lang="ko-KR" altLang="en-US" sz="700"/>
                        <a:t>초</a:t>
                      </a:r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x-none" sz="700" b="1"/>
                        <a:t>5</a:t>
                      </a:r>
                      <a:r>
                        <a:rPr lang="x-none" altLang="en-US" sz="700" b="1"/>
                        <a:t>분 </a:t>
                      </a:r>
                      <a:r>
                        <a:rPr lang="en-US" altLang="x-none" sz="700" b="1"/>
                        <a:t>1</a:t>
                      </a:r>
                      <a:r>
                        <a:rPr lang="en-US" altLang="ko-KR" sz="700" b="1"/>
                        <a:t>7</a:t>
                      </a:r>
                      <a:r>
                        <a:rPr lang="ko-KR" altLang="en-US" sz="700" b="1"/>
                        <a:t>초</a:t>
                      </a:r>
                      <a:endParaRPr lang="x-none" altLang="en-US" sz="700" b="1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x-none" sz="700"/>
                        <a:t>-</a:t>
                      </a:r>
                      <a:r>
                        <a:rPr lang="en-US" altLang="ko-KR" sz="700"/>
                        <a:t>55</a:t>
                      </a:r>
                      <a:r>
                        <a:rPr lang="ko-KR" altLang="en-US" sz="700"/>
                        <a:t>초</a:t>
                      </a:r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sp>
        <p:nvSpPr>
          <p:cNvPr id="139" name="TextBox 138">
            <a:extLst>
              <a:ext uri="{FF2B5EF4-FFF2-40B4-BE49-F238E27FC236}">
                <a16:creationId xmlns:a16="http://schemas.microsoft.com/office/drawing/2014/main" id="{2D0C26D4-10A6-59F1-7058-EE9A421384C1}"/>
              </a:ext>
            </a:extLst>
          </p:cNvPr>
          <p:cNvSpPr txBox="1"/>
          <p:nvPr/>
        </p:nvSpPr>
        <p:spPr>
          <a:xfrm>
            <a:off x="716880" y="2894967"/>
            <a:ext cx="99706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>
                <a:solidFill>
                  <a:prstClr val="black"/>
                </a:solidFill>
              </a:rPr>
              <a:t>문제당 평균 풀이시간</a:t>
            </a:r>
            <a:endParaRPr kumimoji="1" lang="x-none" altLang="en-US" sz="800" b="1">
              <a:solidFill>
                <a:prstClr val="black"/>
              </a:solidFill>
            </a:endParaRPr>
          </a:p>
        </p:txBody>
      </p:sp>
      <p:graphicFrame>
        <p:nvGraphicFramePr>
          <p:cNvPr id="140" name="표 752">
            <a:extLst>
              <a:ext uri="{FF2B5EF4-FFF2-40B4-BE49-F238E27FC236}">
                <a16:creationId xmlns:a16="http://schemas.microsoft.com/office/drawing/2014/main" id="{80F2251F-3D33-191D-7379-13CF5709F926}"/>
              </a:ext>
            </a:extLst>
          </p:cNvPr>
          <p:cNvGraphicFramePr>
            <a:graphicFrameLocks noGrp="1"/>
          </p:cNvGraphicFramePr>
          <p:nvPr/>
        </p:nvGraphicFramePr>
        <p:xfrm>
          <a:off x="5262892" y="3237891"/>
          <a:ext cx="3151536" cy="116533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25256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  <a:gridCol w="525256">
                  <a:extLst>
                    <a:ext uri="{9D8B030D-6E8A-4147-A177-3AD203B41FA5}">
                      <a16:colId xmlns:a16="http://schemas.microsoft.com/office/drawing/2014/main" val="3021288419"/>
                    </a:ext>
                  </a:extLst>
                </a:gridCol>
              </a:tblGrid>
              <a:tr h="291333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291333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291333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291333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sp>
        <p:nvSpPr>
          <p:cNvPr id="143" name="TextBox 142">
            <a:extLst>
              <a:ext uri="{FF2B5EF4-FFF2-40B4-BE49-F238E27FC236}">
                <a16:creationId xmlns:a16="http://schemas.microsoft.com/office/drawing/2014/main" id="{B0824455-E84F-760C-6083-A5EA83D1EFC9}"/>
              </a:ext>
            </a:extLst>
          </p:cNvPr>
          <p:cNvSpPr txBox="1"/>
          <p:nvPr/>
        </p:nvSpPr>
        <p:spPr>
          <a:xfrm>
            <a:off x="4989170" y="3767633"/>
            <a:ext cx="179536" cy="107722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700">
                <a:solidFill>
                  <a:schemeClr val="tx1">
                    <a:lumMod val="75000"/>
                    <a:lumOff val="25000"/>
                  </a:schemeClr>
                </a:solidFill>
              </a:rPr>
              <a:t>권장</a:t>
            </a:r>
            <a:endParaRPr kumimoji="1" lang="x-none" altLang="en-US" sz="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03F72A5C-3625-ED6A-9B05-9AE48061D2A4}"/>
              </a:ext>
            </a:extLst>
          </p:cNvPr>
          <p:cNvSpPr txBox="1"/>
          <p:nvPr/>
        </p:nvSpPr>
        <p:spPr>
          <a:xfrm>
            <a:off x="5010410" y="2894967"/>
            <a:ext cx="79188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>
                <a:solidFill>
                  <a:prstClr val="black"/>
                </a:solidFill>
              </a:rPr>
              <a:t>동영상 학습 시간</a:t>
            </a:r>
            <a:endParaRPr kumimoji="1" lang="x-none" altLang="en-US" sz="800" b="1">
              <a:solidFill>
                <a:prstClr val="black"/>
              </a:solidFill>
            </a:endParaRPr>
          </a:p>
        </p:txBody>
      </p:sp>
      <p:sp>
        <p:nvSpPr>
          <p:cNvPr id="158" name="직사각형 157">
            <a:extLst>
              <a:ext uri="{FF2B5EF4-FFF2-40B4-BE49-F238E27FC236}">
                <a16:creationId xmlns:a16="http://schemas.microsoft.com/office/drawing/2014/main" id="{499075FD-BE43-B02C-5827-EFE1DB7A8DC9}"/>
              </a:ext>
            </a:extLst>
          </p:cNvPr>
          <p:cNvSpPr/>
          <p:nvPr/>
        </p:nvSpPr>
        <p:spPr>
          <a:xfrm>
            <a:off x="5482890" y="3627343"/>
            <a:ext cx="130794" cy="78107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60" name="직사각형 159">
            <a:extLst>
              <a:ext uri="{FF2B5EF4-FFF2-40B4-BE49-F238E27FC236}">
                <a16:creationId xmlns:a16="http://schemas.microsoft.com/office/drawing/2014/main" id="{001A2390-F1C8-3847-1DAC-327F9F9A7861}"/>
              </a:ext>
            </a:extLst>
          </p:cNvPr>
          <p:cNvSpPr/>
          <p:nvPr/>
        </p:nvSpPr>
        <p:spPr>
          <a:xfrm>
            <a:off x="6011110" y="3752983"/>
            <a:ext cx="130794" cy="65543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62" name="직사각형 161">
            <a:extLst>
              <a:ext uri="{FF2B5EF4-FFF2-40B4-BE49-F238E27FC236}">
                <a16:creationId xmlns:a16="http://schemas.microsoft.com/office/drawing/2014/main" id="{C7B7C96C-F246-1DB3-CCAD-932356EC5F1B}"/>
              </a:ext>
            </a:extLst>
          </p:cNvPr>
          <p:cNvSpPr/>
          <p:nvPr/>
        </p:nvSpPr>
        <p:spPr>
          <a:xfrm>
            <a:off x="6543293" y="3494778"/>
            <a:ext cx="130794" cy="913644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64" name="직사각형 163">
            <a:extLst>
              <a:ext uri="{FF2B5EF4-FFF2-40B4-BE49-F238E27FC236}">
                <a16:creationId xmlns:a16="http://schemas.microsoft.com/office/drawing/2014/main" id="{65AAD504-E28B-CE7A-2128-4C211E1E3ACC}"/>
              </a:ext>
            </a:extLst>
          </p:cNvPr>
          <p:cNvSpPr/>
          <p:nvPr/>
        </p:nvSpPr>
        <p:spPr>
          <a:xfrm>
            <a:off x="7053532" y="3607138"/>
            <a:ext cx="130794" cy="801283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graphicFrame>
        <p:nvGraphicFramePr>
          <p:cNvPr id="166" name="표 165">
            <a:extLst>
              <a:ext uri="{FF2B5EF4-FFF2-40B4-BE49-F238E27FC236}">
                <a16:creationId xmlns:a16="http://schemas.microsoft.com/office/drawing/2014/main" id="{AC01AEC4-2E17-94A0-7AAD-30EE074FBCD1}"/>
              </a:ext>
            </a:extLst>
          </p:cNvPr>
          <p:cNvGraphicFramePr>
            <a:graphicFrameLocks noGrp="1"/>
          </p:cNvGraphicFramePr>
          <p:nvPr/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리포트 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STU-AIR-001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학생</a:t>
                      </a:r>
                      <a:r>
                        <a:rPr lang="en-US" altLang="ko-KR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</a:t>
                      </a:r>
                      <a:r>
                        <a:rPr lang="ko-KR" altLang="en-US" b="1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ko-KR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</a:t>
                      </a:r>
                      <a:r>
                        <a:rPr lang="ko-KR" altLang="en-US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  <a:r>
                        <a:rPr lang="en-US" altLang="ko-KR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종합리포트</a:t>
                      </a:r>
                      <a:r>
                        <a:rPr lang="en-US" altLang="ko-KR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(2/2)_</a:t>
                      </a:r>
                      <a:r>
                        <a:rPr lang="ko-KR" altLang="en-US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데이터 없음</a:t>
                      </a:r>
                      <a:endParaRPr lang="ko-KR" altLang="en-US" b="0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14" name="Group 13">
            <a:extLst>
              <a:ext uri="{FF2B5EF4-FFF2-40B4-BE49-F238E27FC236}">
                <a16:creationId xmlns:a16="http://schemas.microsoft.com/office/drawing/2014/main" id="{DBF50FFA-0750-1C9D-C265-2A70E99E8307}"/>
              </a:ext>
            </a:extLst>
          </p:cNvPr>
          <p:cNvGrpSpPr/>
          <p:nvPr/>
        </p:nvGrpSpPr>
        <p:grpSpPr>
          <a:xfrm>
            <a:off x="7440608" y="1136085"/>
            <a:ext cx="956248" cy="82879"/>
            <a:chOff x="2969193" y="1143342"/>
            <a:chExt cx="956248" cy="82879"/>
          </a:xfrm>
        </p:grpSpPr>
        <p:sp>
          <p:nvSpPr>
            <p:cNvPr id="16" name="TextBox 53">
              <a:extLst>
                <a:ext uri="{FF2B5EF4-FFF2-40B4-BE49-F238E27FC236}">
                  <a16:creationId xmlns:a16="http://schemas.microsoft.com/office/drawing/2014/main" id="{36C0B09A-548F-0D98-1C3E-A8EEB527C0EE}"/>
                </a:ext>
              </a:extLst>
            </p:cNvPr>
            <p:cNvSpPr txBox="1"/>
            <p:nvPr/>
          </p:nvSpPr>
          <p:spPr>
            <a:xfrm>
              <a:off x="3066493" y="1143342"/>
              <a:ext cx="42319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err="1"/>
                <a:t>이번달</a:t>
              </a:r>
              <a:r>
                <a:rPr lang="en-US" altLang="ko-KR" sz="500"/>
                <a:t>(</a:t>
              </a:r>
              <a:r>
                <a:rPr lang="ko-KR" altLang="en-US" sz="500"/>
                <a:t>홍성일</a:t>
              </a:r>
              <a:r>
                <a:rPr lang="en-US" altLang="ko-KR" sz="500"/>
                <a:t>)</a:t>
              </a:r>
            </a:p>
          </p:txBody>
        </p:sp>
        <p:sp>
          <p:nvSpPr>
            <p:cNvPr id="17" name="직사각형 101">
              <a:extLst>
                <a:ext uri="{FF2B5EF4-FFF2-40B4-BE49-F238E27FC236}">
                  <a16:creationId xmlns:a16="http://schemas.microsoft.com/office/drawing/2014/main" id="{30344FBE-9D1B-6BDC-02CB-990E6F196CF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69193" y="1153071"/>
              <a:ext cx="72787" cy="72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19" name="TextBox 53">
              <a:extLst>
                <a:ext uri="{FF2B5EF4-FFF2-40B4-BE49-F238E27FC236}">
                  <a16:creationId xmlns:a16="http://schemas.microsoft.com/office/drawing/2014/main" id="{6151F8D2-AC1F-21B9-473E-80D03049B39B}"/>
                </a:ext>
              </a:extLst>
            </p:cNvPr>
            <p:cNvSpPr txBox="1"/>
            <p:nvPr/>
          </p:nvSpPr>
          <p:spPr>
            <a:xfrm>
              <a:off x="3646518" y="1149277"/>
              <a:ext cx="27892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x-none" altLang="en-US" sz="500"/>
                <a:t>과목 평균</a:t>
              </a:r>
              <a:endParaRPr lang="en-US" altLang="ko-KR" sz="500"/>
            </a:p>
          </p:txBody>
        </p:sp>
        <p:cxnSp>
          <p:nvCxnSpPr>
            <p:cNvPr id="20" name="직선 연결선[R] 980">
              <a:extLst>
                <a:ext uri="{FF2B5EF4-FFF2-40B4-BE49-F238E27FC236}">
                  <a16:creationId xmlns:a16="http://schemas.microsoft.com/office/drawing/2014/main" id="{D6AA879F-8BE9-92B7-8BE1-3C0802DA3439}"/>
                </a:ext>
              </a:extLst>
            </p:cNvPr>
            <p:cNvCxnSpPr>
              <a:cxnSpLocks/>
            </p:cNvCxnSpPr>
            <p:nvPr/>
          </p:nvCxnSpPr>
          <p:spPr>
            <a:xfrm>
              <a:off x="3528346" y="1187749"/>
              <a:ext cx="72000" cy="0"/>
            </a:xfrm>
            <a:prstGeom prst="line">
              <a:avLst/>
            </a:prstGeom>
            <a:ln w="12700">
              <a:solidFill>
                <a:srgbClr val="FF7E79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F1148610-CF4B-C810-8F1C-1BDA1F0C7710}"/>
              </a:ext>
            </a:extLst>
          </p:cNvPr>
          <p:cNvGrpSpPr/>
          <p:nvPr/>
        </p:nvGrpSpPr>
        <p:grpSpPr>
          <a:xfrm>
            <a:off x="7440608" y="3072980"/>
            <a:ext cx="956248" cy="82879"/>
            <a:chOff x="2969193" y="1143342"/>
            <a:chExt cx="956248" cy="82879"/>
          </a:xfrm>
        </p:grpSpPr>
        <p:sp>
          <p:nvSpPr>
            <p:cNvPr id="23" name="TextBox 53">
              <a:extLst>
                <a:ext uri="{FF2B5EF4-FFF2-40B4-BE49-F238E27FC236}">
                  <a16:creationId xmlns:a16="http://schemas.microsoft.com/office/drawing/2014/main" id="{DD3666B4-EF06-1EAC-0AC1-339A18B4070C}"/>
                </a:ext>
              </a:extLst>
            </p:cNvPr>
            <p:cNvSpPr txBox="1"/>
            <p:nvPr/>
          </p:nvSpPr>
          <p:spPr>
            <a:xfrm>
              <a:off x="3066493" y="1143342"/>
              <a:ext cx="42319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err="1"/>
                <a:t>이번달</a:t>
              </a:r>
              <a:r>
                <a:rPr lang="en-US" altLang="ko-KR" sz="500"/>
                <a:t>(</a:t>
              </a:r>
              <a:r>
                <a:rPr lang="ko-KR" altLang="en-US" sz="500"/>
                <a:t>홍성일</a:t>
              </a:r>
              <a:r>
                <a:rPr lang="en-US" altLang="ko-KR" sz="500"/>
                <a:t>)</a:t>
              </a:r>
            </a:p>
          </p:txBody>
        </p:sp>
        <p:sp>
          <p:nvSpPr>
            <p:cNvPr id="24" name="직사각형 101">
              <a:extLst>
                <a:ext uri="{FF2B5EF4-FFF2-40B4-BE49-F238E27FC236}">
                  <a16:creationId xmlns:a16="http://schemas.microsoft.com/office/drawing/2014/main" id="{B3C39148-7909-4311-36AD-D5EEE0B794E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69193" y="1153071"/>
              <a:ext cx="72787" cy="72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26" name="TextBox 53">
              <a:extLst>
                <a:ext uri="{FF2B5EF4-FFF2-40B4-BE49-F238E27FC236}">
                  <a16:creationId xmlns:a16="http://schemas.microsoft.com/office/drawing/2014/main" id="{69A0103D-8354-7E81-0270-C9A1852AAD12}"/>
                </a:ext>
              </a:extLst>
            </p:cNvPr>
            <p:cNvSpPr txBox="1"/>
            <p:nvPr/>
          </p:nvSpPr>
          <p:spPr>
            <a:xfrm>
              <a:off x="3646518" y="1149277"/>
              <a:ext cx="27892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x-none" altLang="en-US" sz="500"/>
                <a:t>과목 평균</a:t>
              </a:r>
              <a:endParaRPr lang="en-US" altLang="ko-KR" sz="500"/>
            </a:p>
          </p:txBody>
        </p:sp>
        <p:cxnSp>
          <p:nvCxnSpPr>
            <p:cNvPr id="27" name="직선 연결선[R] 980">
              <a:extLst>
                <a:ext uri="{FF2B5EF4-FFF2-40B4-BE49-F238E27FC236}">
                  <a16:creationId xmlns:a16="http://schemas.microsoft.com/office/drawing/2014/main" id="{16EA6958-7643-5D45-FDDB-660A37A0934C}"/>
                </a:ext>
              </a:extLst>
            </p:cNvPr>
            <p:cNvCxnSpPr>
              <a:cxnSpLocks/>
            </p:cNvCxnSpPr>
            <p:nvPr/>
          </p:nvCxnSpPr>
          <p:spPr>
            <a:xfrm>
              <a:off x="3528346" y="1187749"/>
              <a:ext cx="72000" cy="0"/>
            </a:xfrm>
            <a:prstGeom prst="line">
              <a:avLst/>
            </a:prstGeom>
            <a:ln w="12700">
              <a:solidFill>
                <a:srgbClr val="FF7E79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835304E8-43CA-901F-E19E-EF737C5432EE}"/>
              </a:ext>
            </a:extLst>
          </p:cNvPr>
          <p:cNvGrpSpPr/>
          <p:nvPr/>
        </p:nvGrpSpPr>
        <p:grpSpPr>
          <a:xfrm>
            <a:off x="3181028" y="1136085"/>
            <a:ext cx="956248" cy="82879"/>
            <a:chOff x="2969193" y="1143342"/>
            <a:chExt cx="956248" cy="82879"/>
          </a:xfrm>
        </p:grpSpPr>
        <p:sp>
          <p:nvSpPr>
            <p:cNvPr id="32" name="TextBox 53">
              <a:extLst>
                <a:ext uri="{FF2B5EF4-FFF2-40B4-BE49-F238E27FC236}">
                  <a16:creationId xmlns:a16="http://schemas.microsoft.com/office/drawing/2014/main" id="{67FF6DA2-BEF9-B2DC-3535-34A8715A4C1F}"/>
                </a:ext>
              </a:extLst>
            </p:cNvPr>
            <p:cNvSpPr txBox="1"/>
            <p:nvPr/>
          </p:nvSpPr>
          <p:spPr>
            <a:xfrm>
              <a:off x="3066493" y="1143342"/>
              <a:ext cx="42319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err="1"/>
                <a:t>이번달</a:t>
              </a:r>
              <a:r>
                <a:rPr lang="en-US" altLang="ko-KR" sz="500"/>
                <a:t>(</a:t>
              </a:r>
              <a:r>
                <a:rPr lang="ko-KR" altLang="en-US" sz="500"/>
                <a:t>홍성일</a:t>
              </a:r>
              <a:r>
                <a:rPr lang="en-US" altLang="ko-KR" sz="500"/>
                <a:t>)</a:t>
              </a:r>
            </a:p>
          </p:txBody>
        </p:sp>
        <p:sp>
          <p:nvSpPr>
            <p:cNvPr id="33" name="직사각형 101">
              <a:extLst>
                <a:ext uri="{FF2B5EF4-FFF2-40B4-BE49-F238E27FC236}">
                  <a16:creationId xmlns:a16="http://schemas.microsoft.com/office/drawing/2014/main" id="{6AB361E2-6E85-5EF5-9AF1-A39AE019E30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69193" y="1153071"/>
              <a:ext cx="72787" cy="72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35" name="TextBox 53">
              <a:extLst>
                <a:ext uri="{FF2B5EF4-FFF2-40B4-BE49-F238E27FC236}">
                  <a16:creationId xmlns:a16="http://schemas.microsoft.com/office/drawing/2014/main" id="{11CDA751-95C8-BDDA-2C51-86E5AC94A8A3}"/>
                </a:ext>
              </a:extLst>
            </p:cNvPr>
            <p:cNvSpPr txBox="1"/>
            <p:nvPr/>
          </p:nvSpPr>
          <p:spPr>
            <a:xfrm>
              <a:off x="3646518" y="1149277"/>
              <a:ext cx="27892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x-none" altLang="en-US" sz="500"/>
                <a:t>과목 평균</a:t>
              </a:r>
              <a:endParaRPr lang="en-US" altLang="ko-KR" sz="500"/>
            </a:p>
          </p:txBody>
        </p:sp>
        <p:cxnSp>
          <p:nvCxnSpPr>
            <p:cNvPr id="36" name="직선 연결선[R] 980">
              <a:extLst>
                <a:ext uri="{FF2B5EF4-FFF2-40B4-BE49-F238E27FC236}">
                  <a16:creationId xmlns:a16="http://schemas.microsoft.com/office/drawing/2014/main" id="{B5C9A7AB-0B07-4182-72BE-DBC16FE0F49A}"/>
                </a:ext>
              </a:extLst>
            </p:cNvPr>
            <p:cNvCxnSpPr>
              <a:cxnSpLocks/>
            </p:cNvCxnSpPr>
            <p:nvPr/>
          </p:nvCxnSpPr>
          <p:spPr>
            <a:xfrm>
              <a:off x="3528346" y="1187749"/>
              <a:ext cx="72000" cy="0"/>
            </a:xfrm>
            <a:prstGeom prst="line">
              <a:avLst/>
            </a:prstGeom>
            <a:ln w="12700">
              <a:solidFill>
                <a:srgbClr val="FF7E79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6" name="직선 연결선[R] 1530">
            <a:extLst>
              <a:ext uri="{FF2B5EF4-FFF2-40B4-BE49-F238E27FC236}">
                <a16:creationId xmlns:a16="http://schemas.microsoft.com/office/drawing/2014/main" id="{CC504802-F4D1-DD44-34DE-F76564B5A57B}"/>
              </a:ext>
            </a:extLst>
          </p:cNvPr>
          <p:cNvCxnSpPr>
            <a:cxnSpLocks/>
          </p:cNvCxnSpPr>
          <p:nvPr/>
        </p:nvCxnSpPr>
        <p:spPr>
          <a:xfrm>
            <a:off x="6442197" y="3781188"/>
            <a:ext cx="315145" cy="0"/>
          </a:xfrm>
          <a:prstGeom prst="line">
            <a:avLst/>
          </a:prstGeom>
          <a:ln>
            <a:solidFill>
              <a:srgbClr val="FF7174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직선 연결선[R] 1530">
            <a:extLst>
              <a:ext uri="{FF2B5EF4-FFF2-40B4-BE49-F238E27FC236}">
                <a16:creationId xmlns:a16="http://schemas.microsoft.com/office/drawing/2014/main" id="{AAB9DA76-E530-4545-77BA-5948F1F2472B}"/>
              </a:ext>
            </a:extLst>
          </p:cNvPr>
          <p:cNvCxnSpPr>
            <a:cxnSpLocks/>
          </p:cNvCxnSpPr>
          <p:nvPr/>
        </p:nvCxnSpPr>
        <p:spPr>
          <a:xfrm>
            <a:off x="1095936" y="1481906"/>
            <a:ext cx="315145" cy="0"/>
          </a:xfrm>
          <a:prstGeom prst="line">
            <a:avLst/>
          </a:prstGeom>
          <a:ln w="6350">
            <a:solidFill>
              <a:srgbClr val="FF717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직선 연결선[R] 1530">
            <a:extLst>
              <a:ext uri="{FF2B5EF4-FFF2-40B4-BE49-F238E27FC236}">
                <a16:creationId xmlns:a16="http://schemas.microsoft.com/office/drawing/2014/main" id="{2E11B709-58AD-081A-41FA-ACA0383977E1}"/>
              </a:ext>
            </a:extLst>
          </p:cNvPr>
          <p:cNvCxnSpPr>
            <a:cxnSpLocks/>
          </p:cNvCxnSpPr>
          <p:nvPr/>
        </p:nvCxnSpPr>
        <p:spPr>
          <a:xfrm>
            <a:off x="1607592" y="1648322"/>
            <a:ext cx="315145" cy="0"/>
          </a:xfrm>
          <a:prstGeom prst="line">
            <a:avLst/>
          </a:prstGeom>
          <a:ln w="6350">
            <a:solidFill>
              <a:srgbClr val="FF717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직선 연결선[R] 1530">
            <a:extLst>
              <a:ext uri="{FF2B5EF4-FFF2-40B4-BE49-F238E27FC236}">
                <a16:creationId xmlns:a16="http://schemas.microsoft.com/office/drawing/2014/main" id="{7B27609B-66A3-C874-FBC5-DEF3456BABF5}"/>
              </a:ext>
            </a:extLst>
          </p:cNvPr>
          <p:cNvCxnSpPr>
            <a:cxnSpLocks/>
          </p:cNvCxnSpPr>
          <p:nvPr/>
        </p:nvCxnSpPr>
        <p:spPr>
          <a:xfrm>
            <a:off x="2133159" y="1936646"/>
            <a:ext cx="315145" cy="0"/>
          </a:xfrm>
          <a:prstGeom prst="line">
            <a:avLst/>
          </a:prstGeom>
          <a:ln w="6350">
            <a:solidFill>
              <a:srgbClr val="FF717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직선 연결선[R] 1530">
            <a:extLst>
              <a:ext uri="{FF2B5EF4-FFF2-40B4-BE49-F238E27FC236}">
                <a16:creationId xmlns:a16="http://schemas.microsoft.com/office/drawing/2014/main" id="{70D58223-9C79-1F48-F089-C67F2C2BEBBE}"/>
              </a:ext>
            </a:extLst>
          </p:cNvPr>
          <p:cNvCxnSpPr>
            <a:cxnSpLocks/>
          </p:cNvCxnSpPr>
          <p:nvPr/>
        </p:nvCxnSpPr>
        <p:spPr>
          <a:xfrm>
            <a:off x="2634778" y="1868636"/>
            <a:ext cx="315145" cy="0"/>
          </a:xfrm>
          <a:prstGeom prst="line">
            <a:avLst/>
          </a:prstGeom>
          <a:ln w="6350">
            <a:solidFill>
              <a:srgbClr val="FF717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직선 연결선[R] 1530">
            <a:extLst>
              <a:ext uri="{FF2B5EF4-FFF2-40B4-BE49-F238E27FC236}">
                <a16:creationId xmlns:a16="http://schemas.microsoft.com/office/drawing/2014/main" id="{6CBD5F42-A807-9274-AD25-BB8B11E9EF3D}"/>
              </a:ext>
            </a:extLst>
          </p:cNvPr>
          <p:cNvCxnSpPr>
            <a:cxnSpLocks/>
          </p:cNvCxnSpPr>
          <p:nvPr/>
        </p:nvCxnSpPr>
        <p:spPr>
          <a:xfrm>
            <a:off x="5396110" y="1557065"/>
            <a:ext cx="315145" cy="0"/>
          </a:xfrm>
          <a:prstGeom prst="line">
            <a:avLst/>
          </a:prstGeom>
          <a:ln w="6350">
            <a:solidFill>
              <a:srgbClr val="FF717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직선 연결선[R] 1530">
            <a:extLst>
              <a:ext uri="{FF2B5EF4-FFF2-40B4-BE49-F238E27FC236}">
                <a16:creationId xmlns:a16="http://schemas.microsoft.com/office/drawing/2014/main" id="{3953570F-AFD6-E87F-C6D6-A483F516EF09}"/>
              </a:ext>
            </a:extLst>
          </p:cNvPr>
          <p:cNvCxnSpPr>
            <a:cxnSpLocks/>
          </p:cNvCxnSpPr>
          <p:nvPr/>
        </p:nvCxnSpPr>
        <p:spPr>
          <a:xfrm>
            <a:off x="5940889" y="1586766"/>
            <a:ext cx="315145" cy="0"/>
          </a:xfrm>
          <a:prstGeom prst="line">
            <a:avLst/>
          </a:prstGeom>
          <a:ln w="6350">
            <a:solidFill>
              <a:srgbClr val="FF717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직선 연결선[R] 1530">
            <a:extLst>
              <a:ext uri="{FF2B5EF4-FFF2-40B4-BE49-F238E27FC236}">
                <a16:creationId xmlns:a16="http://schemas.microsoft.com/office/drawing/2014/main" id="{9BA7EF4A-66CB-CA22-2E77-975EFC7E1C2A}"/>
              </a:ext>
            </a:extLst>
          </p:cNvPr>
          <p:cNvCxnSpPr>
            <a:cxnSpLocks/>
          </p:cNvCxnSpPr>
          <p:nvPr/>
        </p:nvCxnSpPr>
        <p:spPr>
          <a:xfrm>
            <a:off x="6435308" y="1657748"/>
            <a:ext cx="315145" cy="0"/>
          </a:xfrm>
          <a:prstGeom prst="line">
            <a:avLst/>
          </a:prstGeom>
          <a:ln w="6350">
            <a:solidFill>
              <a:srgbClr val="FF717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직선 연결선[R] 1530">
            <a:extLst>
              <a:ext uri="{FF2B5EF4-FFF2-40B4-BE49-F238E27FC236}">
                <a16:creationId xmlns:a16="http://schemas.microsoft.com/office/drawing/2014/main" id="{915B7033-7760-0F19-65E6-CF5EA6D9910A}"/>
              </a:ext>
            </a:extLst>
          </p:cNvPr>
          <p:cNvCxnSpPr>
            <a:cxnSpLocks/>
          </p:cNvCxnSpPr>
          <p:nvPr/>
        </p:nvCxnSpPr>
        <p:spPr>
          <a:xfrm>
            <a:off x="6976030" y="1480695"/>
            <a:ext cx="315145" cy="0"/>
          </a:xfrm>
          <a:prstGeom prst="line">
            <a:avLst/>
          </a:prstGeom>
          <a:ln w="6350">
            <a:solidFill>
              <a:srgbClr val="FF717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직선 연결선[R] 1530">
            <a:extLst>
              <a:ext uri="{FF2B5EF4-FFF2-40B4-BE49-F238E27FC236}">
                <a16:creationId xmlns:a16="http://schemas.microsoft.com/office/drawing/2014/main" id="{FACEE21F-B1A3-735C-9B98-86FEFC9FE99A}"/>
              </a:ext>
            </a:extLst>
          </p:cNvPr>
          <p:cNvCxnSpPr>
            <a:cxnSpLocks/>
          </p:cNvCxnSpPr>
          <p:nvPr/>
        </p:nvCxnSpPr>
        <p:spPr>
          <a:xfrm>
            <a:off x="5415046" y="3680505"/>
            <a:ext cx="315145" cy="0"/>
          </a:xfrm>
          <a:prstGeom prst="line">
            <a:avLst/>
          </a:prstGeom>
          <a:ln w="6350">
            <a:solidFill>
              <a:srgbClr val="FF717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직선 연결선[R] 1530">
            <a:extLst>
              <a:ext uri="{FF2B5EF4-FFF2-40B4-BE49-F238E27FC236}">
                <a16:creationId xmlns:a16="http://schemas.microsoft.com/office/drawing/2014/main" id="{1BF96618-C228-986C-4D0C-A5C691425934}"/>
              </a:ext>
            </a:extLst>
          </p:cNvPr>
          <p:cNvCxnSpPr>
            <a:cxnSpLocks/>
          </p:cNvCxnSpPr>
          <p:nvPr/>
        </p:nvCxnSpPr>
        <p:spPr>
          <a:xfrm>
            <a:off x="5950165" y="3710206"/>
            <a:ext cx="315145" cy="0"/>
          </a:xfrm>
          <a:prstGeom prst="line">
            <a:avLst/>
          </a:prstGeom>
          <a:ln w="6350">
            <a:solidFill>
              <a:srgbClr val="FF717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직선 연결선[R] 1530">
            <a:extLst>
              <a:ext uri="{FF2B5EF4-FFF2-40B4-BE49-F238E27FC236}">
                <a16:creationId xmlns:a16="http://schemas.microsoft.com/office/drawing/2014/main" id="{331C6866-1C48-BB0D-DFE7-53E0FA8C0CE8}"/>
              </a:ext>
            </a:extLst>
          </p:cNvPr>
          <p:cNvCxnSpPr>
            <a:cxnSpLocks/>
          </p:cNvCxnSpPr>
          <p:nvPr/>
        </p:nvCxnSpPr>
        <p:spPr>
          <a:xfrm>
            <a:off x="6975810" y="3604135"/>
            <a:ext cx="315145" cy="0"/>
          </a:xfrm>
          <a:prstGeom prst="line">
            <a:avLst/>
          </a:prstGeom>
          <a:ln w="6350">
            <a:solidFill>
              <a:srgbClr val="FF717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직선 연결선[R] 1530">
            <a:extLst>
              <a:ext uri="{FF2B5EF4-FFF2-40B4-BE49-F238E27FC236}">
                <a16:creationId xmlns:a16="http://schemas.microsoft.com/office/drawing/2014/main" id="{A68E6777-0834-304A-0347-6662127C3877}"/>
              </a:ext>
            </a:extLst>
          </p:cNvPr>
          <p:cNvCxnSpPr>
            <a:cxnSpLocks/>
            <a:endCxn id="140" idx="3"/>
          </p:cNvCxnSpPr>
          <p:nvPr/>
        </p:nvCxnSpPr>
        <p:spPr>
          <a:xfrm>
            <a:off x="5262892" y="3820557"/>
            <a:ext cx="3151536" cy="0"/>
          </a:xfrm>
          <a:prstGeom prst="line">
            <a:avLst/>
          </a:prstGeom>
          <a:ln w="9525">
            <a:solidFill>
              <a:schemeClr val="tx1">
                <a:lumMod val="65000"/>
                <a:lumOff val="35000"/>
              </a:schemeClr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08" name="표 752">
            <a:extLst>
              <a:ext uri="{FF2B5EF4-FFF2-40B4-BE49-F238E27FC236}">
                <a16:creationId xmlns:a16="http://schemas.microsoft.com/office/drawing/2014/main" id="{B141A06B-9D0F-2FC2-D93E-0BA930F6335F}"/>
              </a:ext>
            </a:extLst>
          </p:cNvPr>
          <p:cNvGraphicFramePr>
            <a:graphicFrameLocks noGrp="1"/>
          </p:cNvGraphicFramePr>
          <p:nvPr/>
        </p:nvGraphicFramePr>
        <p:xfrm>
          <a:off x="1468095" y="5644914"/>
          <a:ext cx="6193296" cy="140371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032216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032216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032216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1032216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1032216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  <a:gridCol w="1032216">
                  <a:extLst>
                    <a:ext uri="{9D8B030D-6E8A-4147-A177-3AD203B41FA5}">
                      <a16:colId xmlns:a16="http://schemas.microsoft.com/office/drawing/2014/main" val="2155956898"/>
                    </a:ext>
                  </a:extLst>
                </a:gridCol>
              </a:tblGrid>
              <a:tr h="313462"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313462"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313462"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313462"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sp>
        <p:nvSpPr>
          <p:cNvPr id="209" name="TextBox 208">
            <a:extLst>
              <a:ext uri="{FF2B5EF4-FFF2-40B4-BE49-F238E27FC236}">
                <a16:creationId xmlns:a16="http://schemas.microsoft.com/office/drawing/2014/main" id="{5C37A0F7-8148-BCC0-0BC0-BB419850EDC6}"/>
              </a:ext>
            </a:extLst>
          </p:cNvPr>
          <p:cNvSpPr txBox="1"/>
          <p:nvPr/>
        </p:nvSpPr>
        <p:spPr>
          <a:xfrm>
            <a:off x="1182265" y="5798409"/>
            <a:ext cx="22762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100%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619363E9-BBCE-CE6F-7D7F-1FFA0A6B6D28}"/>
              </a:ext>
            </a:extLst>
          </p:cNvPr>
          <p:cNvSpPr txBox="1"/>
          <p:nvPr/>
        </p:nvSpPr>
        <p:spPr>
          <a:xfrm>
            <a:off x="1233561" y="6307974"/>
            <a:ext cx="176330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x-none" sz="800">
                <a:solidFill>
                  <a:prstClr val="black"/>
                </a:solidFill>
              </a:rPr>
              <a:t>5</a:t>
            </a:r>
            <a:r>
              <a:rPr kumimoji="1" lang="en-US" altLang="ko-KR" sz="800">
                <a:solidFill>
                  <a:prstClr val="black"/>
                </a:solidFill>
              </a:rPr>
              <a:t>0%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66BBA38C-173F-7FCC-B51E-E018DC757763}"/>
              </a:ext>
            </a:extLst>
          </p:cNvPr>
          <p:cNvSpPr txBox="1"/>
          <p:nvPr/>
        </p:nvSpPr>
        <p:spPr>
          <a:xfrm>
            <a:off x="1284857" y="6817538"/>
            <a:ext cx="12503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0%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212" name="TextBox 211">
            <a:extLst>
              <a:ext uri="{FF2B5EF4-FFF2-40B4-BE49-F238E27FC236}">
                <a16:creationId xmlns:a16="http://schemas.microsoft.com/office/drawing/2014/main" id="{A70F1D21-27EB-B61C-6425-17A6189F50FE}"/>
              </a:ext>
            </a:extLst>
          </p:cNvPr>
          <p:cNvSpPr txBox="1"/>
          <p:nvPr/>
        </p:nvSpPr>
        <p:spPr>
          <a:xfrm>
            <a:off x="4963922" y="7193351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6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213" name="TextBox 212">
            <a:extLst>
              <a:ext uri="{FF2B5EF4-FFF2-40B4-BE49-F238E27FC236}">
                <a16:creationId xmlns:a16="http://schemas.microsoft.com/office/drawing/2014/main" id="{CBEB37A5-400E-F988-21E0-87D668B59E02}"/>
              </a:ext>
            </a:extLst>
          </p:cNvPr>
          <p:cNvSpPr txBox="1"/>
          <p:nvPr/>
        </p:nvSpPr>
        <p:spPr>
          <a:xfrm>
            <a:off x="5979546" y="7193351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7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214" name="TextBox 213">
            <a:extLst>
              <a:ext uri="{FF2B5EF4-FFF2-40B4-BE49-F238E27FC236}">
                <a16:creationId xmlns:a16="http://schemas.microsoft.com/office/drawing/2014/main" id="{6CF9E274-85C1-CC1D-C3AA-4D21E6DD8148}"/>
              </a:ext>
            </a:extLst>
          </p:cNvPr>
          <p:cNvSpPr txBox="1"/>
          <p:nvPr/>
        </p:nvSpPr>
        <p:spPr>
          <a:xfrm>
            <a:off x="1856688" y="7188677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3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215" name="TextBox 214">
            <a:extLst>
              <a:ext uri="{FF2B5EF4-FFF2-40B4-BE49-F238E27FC236}">
                <a16:creationId xmlns:a16="http://schemas.microsoft.com/office/drawing/2014/main" id="{8E3B8B92-1B44-2E1A-B892-CF3B0EBE139A}"/>
              </a:ext>
            </a:extLst>
          </p:cNvPr>
          <p:cNvSpPr txBox="1"/>
          <p:nvPr/>
        </p:nvSpPr>
        <p:spPr>
          <a:xfrm>
            <a:off x="2922285" y="7196583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4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5A313E22-9DAF-6336-DB7E-49153B6CE9C6}"/>
              </a:ext>
            </a:extLst>
          </p:cNvPr>
          <p:cNvSpPr txBox="1"/>
          <p:nvPr/>
        </p:nvSpPr>
        <p:spPr>
          <a:xfrm>
            <a:off x="3930777" y="7193351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5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217" name="직사각형 216">
            <a:extLst>
              <a:ext uri="{FF2B5EF4-FFF2-40B4-BE49-F238E27FC236}">
                <a16:creationId xmlns:a16="http://schemas.microsoft.com/office/drawing/2014/main" id="{2D2439C6-D23C-1E2A-C3F9-0557FDA9AEE1}"/>
              </a:ext>
            </a:extLst>
          </p:cNvPr>
          <p:cNvSpPr/>
          <p:nvPr/>
        </p:nvSpPr>
        <p:spPr>
          <a:xfrm>
            <a:off x="1707113" y="6183653"/>
            <a:ext cx="130794" cy="86497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18" name="직사각형 217">
            <a:extLst>
              <a:ext uri="{FF2B5EF4-FFF2-40B4-BE49-F238E27FC236}">
                <a16:creationId xmlns:a16="http://schemas.microsoft.com/office/drawing/2014/main" id="{21BE4D57-9CEC-31A6-3B78-51A01D8EA55A}"/>
              </a:ext>
            </a:extLst>
          </p:cNvPr>
          <p:cNvSpPr/>
          <p:nvPr/>
        </p:nvSpPr>
        <p:spPr>
          <a:xfrm>
            <a:off x="2113168" y="6129474"/>
            <a:ext cx="130794" cy="919151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19" name="직사각형 218">
            <a:extLst>
              <a:ext uri="{FF2B5EF4-FFF2-40B4-BE49-F238E27FC236}">
                <a16:creationId xmlns:a16="http://schemas.microsoft.com/office/drawing/2014/main" id="{9646C391-4CB8-ADE9-0A89-FBA9F90752DD}"/>
              </a:ext>
            </a:extLst>
          </p:cNvPr>
          <p:cNvSpPr/>
          <p:nvPr/>
        </p:nvSpPr>
        <p:spPr>
          <a:xfrm>
            <a:off x="1906489" y="6307974"/>
            <a:ext cx="130794" cy="74065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20" name="직사각형 219">
            <a:extLst>
              <a:ext uri="{FF2B5EF4-FFF2-40B4-BE49-F238E27FC236}">
                <a16:creationId xmlns:a16="http://schemas.microsoft.com/office/drawing/2014/main" id="{C4F8C10B-2057-2F7D-07EC-F1E90350A2C2}"/>
              </a:ext>
            </a:extLst>
          </p:cNvPr>
          <p:cNvSpPr/>
          <p:nvPr/>
        </p:nvSpPr>
        <p:spPr>
          <a:xfrm>
            <a:off x="2762941" y="6029737"/>
            <a:ext cx="130794" cy="101889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21" name="직사각형 220">
            <a:extLst>
              <a:ext uri="{FF2B5EF4-FFF2-40B4-BE49-F238E27FC236}">
                <a16:creationId xmlns:a16="http://schemas.microsoft.com/office/drawing/2014/main" id="{C622E3B7-AC1B-5E34-C545-CDD7246B508C}"/>
              </a:ext>
            </a:extLst>
          </p:cNvPr>
          <p:cNvSpPr/>
          <p:nvPr/>
        </p:nvSpPr>
        <p:spPr>
          <a:xfrm>
            <a:off x="3168996" y="6307974"/>
            <a:ext cx="130794" cy="74065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22" name="직사각형 221">
            <a:extLst>
              <a:ext uri="{FF2B5EF4-FFF2-40B4-BE49-F238E27FC236}">
                <a16:creationId xmlns:a16="http://schemas.microsoft.com/office/drawing/2014/main" id="{BE7DE5BE-3BF3-6463-E523-B2528687DC9D}"/>
              </a:ext>
            </a:extLst>
          </p:cNvPr>
          <p:cNvSpPr/>
          <p:nvPr/>
        </p:nvSpPr>
        <p:spPr>
          <a:xfrm>
            <a:off x="2962317" y="6070679"/>
            <a:ext cx="130794" cy="977947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23" name="직사각형 222">
            <a:extLst>
              <a:ext uri="{FF2B5EF4-FFF2-40B4-BE49-F238E27FC236}">
                <a16:creationId xmlns:a16="http://schemas.microsoft.com/office/drawing/2014/main" id="{DC85D8AD-B29A-CB24-4F8C-BD040444DEB3}"/>
              </a:ext>
            </a:extLst>
          </p:cNvPr>
          <p:cNvSpPr/>
          <p:nvPr/>
        </p:nvSpPr>
        <p:spPr>
          <a:xfrm>
            <a:off x="3782803" y="6275395"/>
            <a:ext cx="130794" cy="773231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24" name="직사각형 223">
            <a:extLst>
              <a:ext uri="{FF2B5EF4-FFF2-40B4-BE49-F238E27FC236}">
                <a16:creationId xmlns:a16="http://schemas.microsoft.com/office/drawing/2014/main" id="{3DD283E5-7E38-E36F-3BC7-C6833294333B}"/>
              </a:ext>
            </a:extLst>
          </p:cNvPr>
          <p:cNvSpPr/>
          <p:nvPr/>
        </p:nvSpPr>
        <p:spPr>
          <a:xfrm>
            <a:off x="4188858" y="6551300"/>
            <a:ext cx="130794" cy="49732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25" name="직사각형 224">
            <a:extLst>
              <a:ext uri="{FF2B5EF4-FFF2-40B4-BE49-F238E27FC236}">
                <a16:creationId xmlns:a16="http://schemas.microsoft.com/office/drawing/2014/main" id="{33B103DB-E06E-87C3-6DF6-2424A655F622}"/>
              </a:ext>
            </a:extLst>
          </p:cNvPr>
          <p:cNvSpPr/>
          <p:nvPr/>
        </p:nvSpPr>
        <p:spPr>
          <a:xfrm>
            <a:off x="3982179" y="5856635"/>
            <a:ext cx="130794" cy="1191991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26" name="직사각형 225">
            <a:extLst>
              <a:ext uri="{FF2B5EF4-FFF2-40B4-BE49-F238E27FC236}">
                <a16:creationId xmlns:a16="http://schemas.microsoft.com/office/drawing/2014/main" id="{CDF1FD86-B511-5032-F332-B0B7AF20CDBD}"/>
              </a:ext>
            </a:extLst>
          </p:cNvPr>
          <p:cNvSpPr/>
          <p:nvPr/>
        </p:nvSpPr>
        <p:spPr>
          <a:xfrm>
            <a:off x="4814793" y="6183653"/>
            <a:ext cx="130794" cy="86497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27" name="직사각형 226">
            <a:extLst>
              <a:ext uri="{FF2B5EF4-FFF2-40B4-BE49-F238E27FC236}">
                <a16:creationId xmlns:a16="http://schemas.microsoft.com/office/drawing/2014/main" id="{8232F7BD-FC4F-1901-9CEA-7139A6E9E4D2}"/>
              </a:ext>
            </a:extLst>
          </p:cNvPr>
          <p:cNvSpPr/>
          <p:nvPr/>
        </p:nvSpPr>
        <p:spPr>
          <a:xfrm>
            <a:off x="5220848" y="6693456"/>
            <a:ext cx="130794" cy="35517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28" name="직사각형 227">
            <a:extLst>
              <a:ext uri="{FF2B5EF4-FFF2-40B4-BE49-F238E27FC236}">
                <a16:creationId xmlns:a16="http://schemas.microsoft.com/office/drawing/2014/main" id="{9607032C-178A-8775-6C36-546846BEEB5E}"/>
              </a:ext>
            </a:extLst>
          </p:cNvPr>
          <p:cNvSpPr/>
          <p:nvPr/>
        </p:nvSpPr>
        <p:spPr>
          <a:xfrm>
            <a:off x="5014169" y="6004626"/>
            <a:ext cx="130794" cy="104400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AC9EC2B0-0935-8E4C-31C4-15604559DC81}"/>
              </a:ext>
            </a:extLst>
          </p:cNvPr>
          <p:cNvSpPr txBox="1"/>
          <p:nvPr/>
        </p:nvSpPr>
        <p:spPr>
          <a:xfrm>
            <a:off x="716880" y="5125054"/>
            <a:ext cx="89447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b="1">
                <a:solidFill>
                  <a:prstClr val="black"/>
                </a:solidFill>
              </a:rPr>
              <a:t>문제유형 별 정답률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64B3E3F5-0F34-259B-7436-67A68FBAE7FD}"/>
              </a:ext>
            </a:extLst>
          </p:cNvPr>
          <p:cNvSpPr txBox="1"/>
          <p:nvPr/>
        </p:nvSpPr>
        <p:spPr>
          <a:xfrm>
            <a:off x="3783422" y="2505514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8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9C0C03FB-761D-0D9D-E677-0BD98664D8F9}"/>
              </a:ext>
            </a:extLst>
          </p:cNvPr>
          <p:cNvSpPr txBox="1"/>
          <p:nvPr/>
        </p:nvSpPr>
        <p:spPr>
          <a:xfrm>
            <a:off x="5455462" y="2505514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3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AF48FDD1-8DA9-8956-B8DA-7B62E7F98755}"/>
              </a:ext>
            </a:extLst>
          </p:cNvPr>
          <p:cNvSpPr txBox="1"/>
          <p:nvPr/>
        </p:nvSpPr>
        <p:spPr>
          <a:xfrm>
            <a:off x="5986027" y="2505514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4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3A4DD4AA-CDF2-BB3A-F597-090912CAB01A}"/>
              </a:ext>
            </a:extLst>
          </p:cNvPr>
          <p:cNvSpPr txBox="1"/>
          <p:nvPr/>
        </p:nvSpPr>
        <p:spPr>
          <a:xfrm>
            <a:off x="6516592" y="2505514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5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963B99E-C6F5-8322-2822-3AD5540F1B54}"/>
              </a:ext>
            </a:extLst>
          </p:cNvPr>
          <p:cNvSpPr txBox="1"/>
          <p:nvPr/>
        </p:nvSpPr>
        <p:spPr>
          <a:xfrm>
            <a:off x="7047157" y="2505514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6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EE367CF8-5EA9-78E2-1248-48901358FEDD}"/>
              </a:ext>
            </a:extLst>
          </p:cNvPr>
          <p:cNvSpPr txBox="1"/>
          <p:nvPr/>
        </p:nvSpPr>
        <p:spPr>
          <a:xfrm>
            <a:off x="7577722" y="2505514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7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B38398D0-2333-C24C-7992-733B01203D7C}"/>
              </a:ext>
            </a:extLst>
          </p:cNvPr>
          <p:cNvSpPr txBox="1"/>
          <p:nvPr/>
        </p:nvSpPr>
        <p:spPr>
          <a:xfrm>
            <a:off x="8108287" y="2505514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8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CF55B7D0-FBE7-70FC-A3AD-928E06D75092}"/>
              </a:ext>
            </a:extLst>
          </p:cNvPr>
          <p:cNvSpPr txBox="1"/>
          <p:nvPr/>
        </p:nvSpPr>
        <p:spPr>
          <a:xfrm>
            <a:off x="5455462" y="4449643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3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E1EC6FD7-DB59-3DE5-D215-2A1C3D924B30}"/>
              </a:ext>
            </a:extLst>
          </p:cNvPr>
          <p:cNvSpPr txBox="1"/>
          <p:nvPr/>
        </p:nvSpPr>
        <p:spPr>
          <a:xfrm>
            <a:off x="5986027" y="4449643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4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DB27862B-C5A6-1B14-5F55-FE406FAEA604}"/>
              </a:ext>
            </a:extLst>
          </p:cNvPr>
          <p:cNvSpPr txBox="1"/>
          <p:nvPr/>
        </p:nvSpPr>
        <p:spPr>
          <a:xfrm>
            <a:off x="6516592" y="4449643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5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8D8B4AFA-DD4E-5357-594F-27F0772C3348}"/>
              </a:ext>
            </a:extLst>
          </p:cNvPr>
          <p:cNvSpPr txBox="1"/>
          <p:nvPr/>
        </p:nvSpPr>
        <p:spPr>
          <a:xfrm>
            <a:off x="7047157" y="4449643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6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4E168A32-8489-876C-2A69-E1743BCEF02D}"/>
              </a:ext>
            </a:extLst>
          </p:cNvPr>
          <p:cNvSpPr txBox="1"/>
          <p:nvPr/>
        </p:nvSpPr>
        <p:spPr>
          <a:xfrm>
            <a:off x="7577722" y="4449643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7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5F898693-F95D-01F8-3892-57BEB95E36B5}"/>
              </a:ext>
            </a:extLst>
          </p:cNvPr>
          <p:cNvSpPr txBox="1"/>
          <p:nvPr/>
        </p:nvSpPr>
        <p:spPr>
          <a:xfrm>
            <a:off x="8108287" y="4449643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8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905DA147-DD72-1CD2-FA75-438A7AFB43F0}"/>
              </a:ext>
            </a:extLst>
          </p:cNvPr>
          <p:cNvSpPr txBox="1"/>
          <p:nvPr/>
        </p:nvSpPr>
        <p:spPr>
          <a:xfrm>
            <a:off x="7066941" y="7193351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8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grpSp>
        <p:nvGrpSpPr>
          <p:cNvPr id="305" name="Group 29">
            <a:extLst>
              <a:ext uri="{FF2B5EF4-FFF2-40B4-BE49-F238E27FC236}">
                <a16:creationId xmlns:a16="http://schemas.microsoft.com/office/drawing/2014/main" id="{3DB0716C-2807-707E-2D3A-71A00CB4DFF0}"/>
              </a:ext>
            </a:extLst>
          </p:cNvPr>
          <p:cNvGrpSpPr/>
          <p:nvPr/>
        </p:nvGrpSpPr>
        <p:grpSpPr>
          <a:xfrm>
            <a:off x="6754987" y="5318833"/>
            <a:ext cx="1641869" cy="82417"/>
            <a:chOff x="1516504" y="1142654"/>
            <a:chExt cx="1641869" cy="82417"/>
          </a:xfrm>
        </p:grpSpPr>
        <p:sp>
          <p:nvSpPr>
            <p:cNvPr id="306" name="TextBox 53">
              <a:extLst>
                <a:ext uri="{FF2B5EF4-FFF2-40B4-BE49-F238E27FC236}">
                  <a16:creationId xmlns:a16="http://schemas.microsoft.com/office/drawing/2014/main" id="{BB6D621D-2973-8648-C7E9-B2172FAA43F6}"/>
                </a:ext>
              </a:extLst>
            </p:cNvPr>
            <p:cNvSpPr txBox="1"/>
            <p:nvPr/>
          </p:nvSpPr>
          <p:spPr>
            <a:xfrm>
              <a:off x="1622632" y="1142654"/>
              <a:ext cx="25648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x-none" altLang="en-US" sz="500"/>
                <a:t>개념문제</a:t>
              </a:r>
              <a:endParaRPr lang="en-US" altLang="ko-KR" sz="500"/>
            </a:p>
          </p:txBody>
        </p:sp>
        <p:sp>
          <p:nvSpPr>
            <p:cNvPr id="307" name="TextBox 53">
              <a:extLst>
                <a:ext uri="{FF2B5EF4-FFF2-40B4-BE49-F238E27FC236}">
                  <a16:creationId xmlns:a16="http://schemas.microsoft.com/office/drawing/2014/main" id="{D2098BB4-1676-B41B-30C7-FF1A682AB179}"/>
                </a:ext>
              </a:extLst>
            </p:cNvPr>
            <p:cNvSpPr txBox="1"/>
            <p:nvPr/>
          </p:nvSpPr>
          <p:spPr>
            <a:xfrm>
              <a:off x="2273170" y="1143342"/>
              <a:ext cx="25648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x-none" altLang="en-US" sz="500"/>
                <a:t>응용문제</a:t>
              </a:r>
              <a:endParaRPr lang="en-US" altLang="ko-KR" sz="500"/>
            </a:p>
          </p:txBody>
        </p:sp>
        <p:sp>
          <p:nvSpPr>
            <p:cNvPr id="308" name="직사각형 101">
              <a:extLst>
                <a:ext uri="{FF2B5EF4-FFF2-40B4-BE49-F238E27FC236}">
                  <a16:creationId xmlns:a16="http://schemas.microsoft.com/office/drawing/2014/main" id="{2141B4D9-D03D-6BDC-7028-6562F2F2634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75870" y="1153071"/>
              <a:ext cx="72787" cy="72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309" name="직사각형 102">
              <a:extLst>
                <a:ext uri="{FF2B5EF4-FFF2-40B4-BE49-F238E27FC236}">
                  <a16:creationId xmlns:a16="http://schemas.microsoft.com/office/drawing/2014/main" id="{6EF30FF6-E41A-96DE-84E0-A7AF7293D3B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16504" y="1145598"/>
              <a:ext cx="72787" cy="720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310" name="TextBox 53">
              <a:extLst>
                <a:ext uri="{FF2B5EF4-FFF2-40B4-BE49-F238E27FC236}">
                  <a16:creationId xmlns:a16="http://schemas.microsoft.com/office/drawing/2014/main" id="{4C6311D9-5127-0364-A8D3-D62AB0AF109F}"/>
                </a:ext>
              </a:extLst>
            </p:cNvPr>
            <p:cNvSpPr txBox="1"/>
            <p:nvPr/>
          </p:nvSpPr>
          <p:spPr>
            <a:xfrm>
              <a:off x="2901893" y="1143342"/>
              <a:ext cx="25648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x-none" altLang="en-US" sz="500"/>
                <a:t>심화문제</a:t>
              </a:r>
              <a:endParaRPr lang="en-US" altLang="ko-KR" sz="500"/>
            </a:p>
          </p:txBody>
        </p:sp>
        <p:sp>
          <p:nvSpPr>
            <p:cNvPr id="311" name="직사각형 101">
              <a:extLst>
                <a:ext uri="{FF2B5EF4-FFF2-40B4-BE49-F238E27FC236}">
                  <a16:creationId xmlns:a16="http://schemas.microsoft.com/office/drawing/2014/main" id="{979BB8B0-43C3-26A3-561E-3B78F39D8B7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04593" y="1153071"/>
              <a:ext cx="72787" cy="72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</p:grpSp>
      <p:pic>
        <p:nvPicPr>
          <p:cNvPr id="7" name="Graphic 352">
            <a:extLst>
              <a:ext uri="{FF2B5EF4-FFF2-40B4-BE49-F238E27FC236}">
                <a16:creationId xmlns:a16="http://schemas.microsoft.com/office/drawing/2014/main" id="{BC64EA18-371E-6130-EC07-1851421C0B6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10800000">
            <a:off x="2242425" y="562422"/>
            <a:ext cx="216000" cy="216000"/>
          </a:xfrm>
          <a:prstGeom prst="rect">
            <a:avLst/>
          </a:prstGeom>
        </p:spPr>
      </p:pic>
      <p:sp>
        <p:nvSpPr>
          <p:cNvPr id="11" name="직사각형 10">
            <a:extLst>
              <a:ext uri="{FF2B5EF4-FFF2-40B4-BE49-F238E27FC236}">
                <a16:creationId xmlns:a16="http://schemas.microsoft.com/office/drawing/2014/main" id="{DD8313C4-8C98-28A2-7435-D429865B88A9}"/>
              </a:ext>
            </a:extLst>
          </p:cNvPr>
          <p:cNvSpPr/>
          <p:nvPr/>
        </p:nvSpPr>
        <p:spPr>
          <a:xfrm>
            <a:off x="101840" y="534657"/>
            <a:ext cx="8401387" cy="7420819"/>
          </a:xfrm>
          <a:prstGeom prst="rect">
            <a:avLst/>
          </a:prstGeom>
          <a:solidFill>
            <a:schemeClr val="bg1">
              <a:alpha val="7025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9590EB6-7D5F-FEF3-FAEB-18198A1C826F}"/>
              </a:ext>
            </a:extLst>
          </p:cNvPr>
          <p:cNvSpPr txBox="1"/>
          <p:nvPr/>
        </p:nvSpPr>
        <p:spPr>
          <a:xfrm>
            <a:off x="3262935" y="1789049"/>
            <a:ext cx="2424062" cy="6887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900" b="1">
                <a:solidFill>
                  <a:prstClr val="black"/>
                </a:solidFill>
              </a:rPr>
              <a:t>학습이 충분히 되지 않았어요</a:t>
            </a:r>
            <a:r>
              <a:rPr lang="en-US" altLang="ko-KR" sz="900" b="1">
                <a:solidFill>
                  <a:prstClr val="black"/>
                </a:solidFill>
              </a:rPr>
              <a:t>.</a:t>
            </a:r>
          </a:p>
          <a:p>
            <a:pPr algn="ctr">
              <a:lnSpc>
                <a:spcPct val="150000"/>
              </a:lnSpc>
            </a:pPr>
            <a:r>
              <a:rPr lang="ko-KR" altLang="en-US" sz="900" b="1">
                <a:solidFill>
                  <a:prstClr val="black"/>
                </a:solidFill>
              </a:rPr>
              <a:t>충분히 학습하면 학습 결과를 볼 수 있어요</a:t>
            </a:r>
            <a:r>
              <a:rPr lang="en-US" altLang="ko-KR" sz="900" b="1">
                <a:solidFill>
                  <a:prstClr val="black"/>
                </a:solidFill>
              </a:rPr>
              <a:t>!</a:t>
            </a:r>
          </a:p>
          <a:p>
            <a:pPr algn="ctr">
              <a:lnSpc>
                <a:spcPct val="150000"/>
              </a:lnSpc>
            </a:pPr>
            <a:r>
              <a:rPr lang="ko-KR" altLang="en-US" sz="900" b="1">
                <a:solidFill>
                  <a:prstClr val="black"/>
                </a:solidFill>
              </a:rPr>
              <a:t>학습하러 가볼까요</a:t>
            </a:r>
            <a:r>
              <a:rPr lang="en-US" altLang="ko-KR" sz="900" b="1">
                <a:solidFill>
                  <a:prstClr val="black"/>
                </a:solidFill>
              </a:rPr>
              <a:t>?</a:t>
            </a:r>
          </a:p>
        </p:txBody>
      </p:sp>
      <p:sp>
        <p:nvSpPr>
          <p:cNvPr id="13" name="모서리가 둥근 직사각형 12">
            <a:extLst>
              <a:ext uri="{FF2B5EF4-FFF2-40B4-BE49-F238E27FC236}">
                <a16:creationId xmlns:a16="http://schemas.microsoft.com/office/drawing/2014/main" id="{DCAB83ED-004B-A2E1-138B-925763DA45E8}"/>
              </a:ext>
            </a:extLst>
          </p:cNvPr>
          <p:cNvSpPr/>
          <p:nvPr/>
        </p:nvSpPr>
        <p:spPr>
          <a:xfrm>
            <a:off x="3780831" y="2639693"/>
            <a:ext cx="1388258" cy="310051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 cap="flat">
            <a:solidFill>
              <a:schemeClr val="tx1">
                <a:lumMod val="75000"/>
                <a:lumOff val="25000"/>
              </a:schemeClr>
            </a:solidFill>
            <a:miter lim="400000"/>
          </a:ln>
          <a:effectLst/>
        </p:spPr>
        <p:txBody>
          <a:bodyPr wrap="square" lIns="0" tIns="0" rIns="0" bIns="0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학습 콘텐츠로 이동</a:t>
            </a:r>
            <a:endParaRPr kumimoji="1" lang="x-none" altLang="en-US" sz="900"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5" name="Rectangle 4">
            <a:extLst>
              <a:ext uri="{FF2B5EF4-FFF2-40B4-BE49-F238E27FC236}">
                <a16:creationId xmlns:a16="http://schemas.microsoft.com/office/drawing/2014/main" id="{7A6499DF-38A9-EE2C-5FE5-928A23A29F90}"/>
              </a:ext>
            </a:extLst>
          </p:cNvPr>
          <p:cNvSpPr/>
          <p:nvPr/>
        </p:nvSpPr>
        <p:spPr>
          <a:xfrm>
            <a:off x="246750" y="528590"/>
            <a:ext cx="8516486" cy="7326462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18" name="Circle">
            <a:extLst>
              <a:ext uri="{FF2B5EF4-FFF2-40B4-BE49-F238E27FC236}">
                <a16:creationId xmlns:a16="http://schemas.microsoft.com/office/drawing/2014/main" id="{DEEB9E45-CE21-D87A-22A2-DA599904E70B}"/>
              </a:ext>
            </a:extLst>
          </p:cNvPr>
          <p:cNvSpPr/>
          <p:nvPr/>
        </p:nvSpPr>
        <p:spPr>
          <a:xfrm>
            <a:off x="177538" y="510629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22" name="Rounded Rectangle">
            <a:extLst>
              <a:ext uri="{FF2B5EF4-FFF2-40B4-BE49-F238E27FC236}">
                <a16:creationId xmlns:a16="http://schemas.microsoft.com/office/drawing/2014/main" id="{36477FFD-EECB-4160-915C-2661F8DDD4F0}"/>
              </a:ext>
            </a:extLst>
          </p:cNvPr>
          <p:cNvSpPr/>
          <p:nvPr/>
        </p:nvSpPr>
        <p:spPr>
          <a:xfrm>
            <a:off x="4305604" y="2602983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1-1</a:t>
            </a:r>
            <a:endParaRPr sz="700" dirty="0">
              <a:solidFill>
                <a:schemeClr val="bg1"/>
              </a:solidFill>
            </a:endParaRPr>
          </a:p>
        </p:txBody>
      </p:sp>
      <p:graphicFrame>
        <p:nvGraphicFramePr>
          <p:cNvPr id="25" name="Google Shape;912;p23">
            <a:extLst>
              <a:ext uri="{FF2B5EF4-FFF2-40B4-BE49-F238E27FC236}">
                <a16:creationId xmlns:a16="http://schemas.microsoft.com/office/drawing/2014/main" id="{30DB3FBC-97B2-D0F6-A114-76CDE42121CC}"/>
              </a:ext>
            </a:extLst>
          </p:cNvPr>
          <p:cNvGraphicFramePr/>
          <p:nvPr/>
        </p:nvGraphicFramePr>
        <p:xfrm>
          <a:off x="9042400" y="1311015"/>
          <a:ext cx="3037052" cy="57072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96020">
                <a:tc rowSpan="2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 </a:t>
                      </a: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월별 학습 현황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최초진입 시 학습추천 콘텐츠 이동 권장 문구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2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1-1 </a:t>
                      </a:r>
                      <a:r>
                        <a:rPr lang="ko-KR" altLang="en-US" sz="7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학습 컨텐츠로 이동 버튼</a:t>
                      </a:r>
                      <a:endParaRPr lang="en-US" altLang="ko-KR" sz="700" b="1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-Click: AI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학습 콘텐츠 화면으로 이동</a:t>
                      </a:r>
                      <a:endParaRPr lang="en-US" altLang="ko-KR" sz="700" b="0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4354548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92929224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D8555129-18DC-1F95-BAD9-C2E7B87C020D}"/>
              </a:ext>
            </a:extLst>
          </p:cNvPr>
          <p:cNvSpPr txBox="1"/>
          <p:nvPr/>
        </p:nvSpPr>
        <p:spPr>
          <a:xfrm>
            <a:off x="313249" y="935431"/>
            <a:ext cx="755015" cy="1692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100" b="1"/>
              <a:t>종합 리포트</a:t>
            </a:r>
            <a:endParaRPr lang="en-US" altLang="ko-KR" sz="1050" b="1"/>
          </a:p>
        </p:txBody>
      </p:sp>
      <p:grpSp>
        <p:nvGrpSpPr>
          <p:cNvPr id="7" name="그룹 6">
            <a:extLst>
              <a:ext uri="{FF2B5EF4-FFF2-40B4-BE49-F238E27FC236}">
                <a16:creationId xmlns:a16="http://schemas.microsoft.com/office/drawing/2014/main" id="{8095B755-4F4C-3425-1A0F-FF034CA3F7AF}"/>
              </a:ext>
            </a:extLst>
          </p:cNvPr>
          <p:cNvGrpSpPr/>
          <p:nvPr/>
        </p:nvGrpSpPr>
        <p:grpSpPr>
          <a:xfrm>
            <a:off x="116953" y="6645483"/>
            <a:ext cx="8853510" cy="1371035"/>
            <a:chOff x="82728" y="5647173"/>
            <a:chExt cx="8853510" cy="1409908"/>
          </a:xfrm>
        </p:grpSpPr>
        <p:sp>
          <p:nvSpPr>
            <p:cNvPr id="8" name="직사각형 7">
              <a:extLst>
                <a:ext uri="{FF2B5EF4-FFF2-40B4-BE49-F238E27FC236}">
                  <a16:creationId xmlns:a16="http://schemas.microsoft.com/office/drawing/2014/main" id="{FF7FAEF2-6747-BA3A-812F-99BF3D13CF95}"/>
                </a:ext>
              </a:extLst>
            </p:cNvPr>
            <p:cNvSpPr/>
            <p:nvPr/>
          </p:nvSpPr>
          <p:spPr>
            <a:xfrm>
              <a:off x="82728" y="5647173"/>
              <a:ext cx="8790137" cy="137406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9" name="Cutout">
              <a:extLst>
                <a:ext uri="{FF2B5EF4-FFF2-40B4-BE49-F238E27FC236}">
                  <a16:creationId xmlns:a16="http://schemas.microsoft.com/office/drawing/2014/main" id="{EF1F853A-41AE-7215-9AE9-F8B83EDC45BE}"/>
                </a:ext>
              </a:extLst>
            </p:cNvPr>
            <p:cNvGrpSpPr/>
            <p:nvPr/>
          </p:nvGrpSpPr>
          <p:grpSpPr>
            <a:xfrm rot="5400000">
              <a:off x="4374248" y="2495090"/>
              <a:ext cx="277010" cy="8846971"/>
              <a:chOff x="6707442" y="1584325"/>
              <a:chExt cx="239722" cy="933450"/>
            </a:xfrm>
            <a:solidFill>
              <a:srgbClr val="FFFFFF"/>
            </a:solidFill>
          </p:grpSpPr>
          <p:sp>
            <p:nvSpPr>
              <p:cNvPr id="10" name="Fill">
                <a:extLst>
                  <a:ext uri="{FF2B5EF4-FFF2-40B4-BE49-F238E27FC236}">
                    <a16:creationId xmlns:a16="http://schemas.microsoft.com/office/drawing/2014/main" id="{E81E777E-9653-81F4-4966-59BD587CDD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7451" y="1584325"/>
                <a:ext cx="239713" cy="933450"/>
              </a:xfrm>
              <a:custGeom>
                <a:avLst/>
                <a:gdLst>
                  <a:gd name="T0" fmla="*/ 74 w 151"/>
                  <a:gd name="T1" fmla="*/ 588 h 588"/>
                  <a:gd name="T2" fmla="*/ 151 w 151"/>
                  <a:gd name="T3" fmla="*/ 518 h 588"/>
                  <a:gd name="T4" fmla="*/ 74 w 151"/>
                  <a:gd name="T5" fmla="*/ 441 h 588"/>
                  <a:gd name="T6" fmla="*/ 151 w 151"/>
                  <a:gd name="T7" fmla="*/ 375 h 588"/>
                  <a:gd name="T8" fmla="*/ 74 w 151"/>
                  <a:gd name="T9" fmla="*/ 294 h 588"/>
                  <a:gd name="T10" fmla="*/ 151 w 151"/>
                  <a:gd name="T11" fmla="*/ 231 h 588"/>
                  <a:gd name="T12" fmla="*/ 74 w 151"/>
                  <a:gd name="T13" fmla="*/ 147 h 588"/>
                  <a:gd name="T14" fmla="*/ 151 w 151"/>
                  <a:gd name="T15" fmla="*/ 88 h 588"/>
                  <a:gd name="T16" fmla="*/ 74 w 151"/>
                  <a:gd name="T17" fmla="*/ 0 h 588"/>
                  <a:gd name="T18" fmla="*/ 0 w 151"/>
                  <a:gd name="T19" fmla="*/ 0 h 588"/>
                  <a:gd name="T20" fmla="*/ 78 w 151"/>
                  <a:gd name="T21" fmla="*/ 88 h 588"/>
                  <a:gd name="T22" fmla="*/ 0 w 151"/>
                  <a:gd name="T23" fmla="*/ 147 h 588"/>
                  <a:gd name="T24" fmla="*/ 78 w 151"/>
                  <a:gd name="T25" fmla="*/ 231 h 588"/>
                  <a:gd name="T26" fmla="*/ 0 w 151"/>
                  <a:gd name="T27" fmla="*/ 294 h 588"/>
                  <a:gd name="T28" fmla="*/ 78 w 151"/>
                  <a:gd name="T29" fmla="*/ 375 h 588"/>
                  <a:gd name="T30" fmla="*/ 0 w 151"/>
                  <a:gd name="T31" fmla="*/ 441 h 588"/>
                  <a:gd name="T32" fmla="*/ 78 w 151"/>
                  <a:gd name="T33" fmla="*/ 518 h 588"/>
                  <a:gd name="T34" fmla="*/ 0 w 151"/>
                  <a:gd name="T35" fmla="*/ 588 h 588"/>
                  <a:gd name="T36" fmla="*/ 74 w 151"/>
                  <a:gd name="T3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1" h="588">
                    <a:moveTo>
                      <a:pt x="74" y="588"/>
                    </a:moveTo>
                    <a:lnTo>
                      <a:pt x="151" y="518"/>
                    </a:lnTo>
                    <a:lnTo>
                      <a:pt x="74" y="441"/>
                    </a:lnTo>
                    <a:lnTo>
                      <a:pt x="151" y="375"/>
                    </a:lnTo>
                    <a:lnTo>
                      <a:pt x="74" y="294"/>
                    </a:lnTo>
                    <a:lnTo>
                      <a:pt x="151" y="231"/>
                    </a:lnTo>
                    <a:lnTo>
                      <a:pt x="74" y="147"/>
                    </a:lnTo>
                    <a:lnTo>
                      <a:pt x="151" y="88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78" y="88"/>
                    </a:lnTo>
                    <a:lnTo>
                      <a:pt x="0" y="147"/>
                    </a:lnTo>
                    <a:lnTo>
                      <a:pt x="78" y="231"/>
                    </a:lnTo>
                    <a:lnTo>
                      <a:pt x="0" y="294"/>
                    </a:lnTo>
                    <a:lnTo>
                      <a:pt x="78" y="375"/>
                    </a:lnTo>
                    <a:lnTo>
                      <a:pt x="0" y="441"/>
                    </a:lnTo>
                    <a:lnTo>
                      <a:pt x="78" y="518"/>
                    </a:lnTo>
                    <a:lnTo>
                      <a:pt x="0" y="588"/>
                    </a:lnTo>
                    <a:lnTo>
                      <a:pt x="74" y="588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11" name="Border">
                <a:extLst>
                  <a:ext uri="{FF2B5EF4-FFF2-40B4-BE49-F238E27FC236}">
                    <a16:creationId xmlns:a16="http://schemas.microsoft.com/office/drawing/2014/main" id="{347DE3A7-87CD-1ABD-5416-57E407DA25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07442" y="1584325"/>
                <a:ext cx="239713" cy="933450"/>
              </a:xfrm>
              <a:custGeom>
                <a:avLst/>
                <a:gdLst>
                  <a:gd name="T0" fmla="*/ 0 w 909"/>
                  <a:gd name="T1" fmla="*/ 0 h 3585"/>
                  <a:gd name="T2" fmla="*/ 467 w 909"/>
                  <a:gd name="T3" fmla="*/ 535 h 3585"/>
                  <a:gd name="T4" fmla="*/ 0 w 909"/>
                  <a:gd name="T5" fmla="*/ 896 h 3585"/>
                  <a:gd name="T6" fmla="*/ 467 w 909"/>
                  <a:gd name="T7" fmla="*/ 1409 h 3585"/>
                  <a:gd name="T8" fmla="*/ 0 w 909"/>
                  <a:gd name="T9" fmla="*/ 1793 h 3585"/>
                  <a:gd name="T10" fmla="*/ 467 w 909"/>
                  <a:gd name="T11" fmla="*/ 2284 h 3585"/>
                  <a:gd name="T12" fmla="*/ 0 w 909"/>
                  <a:gd name="T13" fmla="*/ 2689 h 3585"/>
                  <a:gd name="T14" fmla="*/ 467 w 909"/>
                  <a:gd name="T15" fmla="*/ 3158 h 3585"/>
                  <a:gd name="T16" fmla="*/ 0 w 909"/>
                  <a:gd name="T17" fmla="*/ 3585 h 3585"/>
                  <a:gd name="T18" fmla="*/ 442 w 909"/>
                  <a:gd name="T19" fmla="*/ 3585 h 3585"/>
                  <a:gd name="T20" fmla="*/ 909 w 909"/>
                  <a:gd name="T21" fmla="*/ 3158 h 3585"/>
                  <a:gd name="T22" fmla="*/ 442 w 909"/>
                  <a:gd name="T23" fmla="*/ 2689 h 3585"/>
                  <a:gd name="T24" fmla="*/ 909 w 909"/>
                  <a:gd name="T25" fmla="*/ 2284 h 3585"/>
                  <a:gd name="T26" fmla="*/ 442 w 909"/>
                  <a:gd name="T27" fmla="*/ 1793 h 3585"/>
                  <a:gd name="T28" fmla="*/ 909 w 909"/>
                  <a:gd name="T29" fmla="*/ 1409 h 3585"/>
                  <a:gd name="T30" fmla="*/ 442 w 909"/>
                  <a:gd name="T31" fmla="*/ 896 h 3585"/>
                  <a:gd name="T32" fmla="*/ 909 w 909"/>
                  <a:gd name="T33" fmla="*/ 535 h 3585"/>
                  <a:gd name="T34" fmla="*/ 442 w 909"/>
                  <a:gd name="T35" fmla="*/ 0 h 3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9" h="3585">
                    <a:moveTo>
                      <a:pt x="0" y="0"/>
                    </a:moveTo>
                    <a:lnTo>
                      <a:pt x="467" y="535"/>
                    </a:lnTo>
                    <a:lnTo>
                      <a:pt x="0" y="896"/>
                    </a:lnTo>
                    <a:lnTo>
                      <a:pt x="467" y="1409"/>
                    </a:lnTo>
                    <a:lnTo>
                      <a:pt x="0" y="1793"/>
                    </a:lnTo>
                    <a:lnTo>
                      <a:pt x="467" y="2284"/>
                    </a:lnTo>
                    <a:lnTo>
                      <a:pt x="0" y="2689"/>
                    </a:lnTo>
                    <a:lnTo>
                      <a:pt x="467" y="3158"/>
                    </a:lnTo>
                    <a:lnTo>
                      <a:pt x="0" y="3585"/>
                    </a:lnTo>
                    <a:moveTo>
                      <a:pt x="442" y="3585"/>
                    </a:moveTo>
                    <a:lnTo>
                      <a:pt x="909" y="3158"/>
                    </a:lnTo>
                    <a:lnTo>
                      <a:pt x="442" y="2689"/>
                    </a:lnTo>
                    <a:lnTo>
                      <a:pt x="909" y="2284"/>
                    </a:lnTo>
                    <a:lnTo>
                      <a:pt x="442" y="1793"/>
                    </a:lnTo>
                    <a:lnTo>
                      <a:pt x="909" y="1409"/>
                    </a:lnTo>
                    <a:lnTo>
                      <a:pt x="442" y="896"/>
                    </a:lnTo>
                    <a:lnTo>
                      <a:pt x="909" y="535"/>
                    </a:lnTo>
                    <a:lnTo>
                      <a:pt x="442" y="0"/>
                    </a:lnTo>
                  </a:path>
                </a:pathLst>
              </a:custGeom>
              <a:noFill/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sp>
        <p:nvSpPr>
          <p:cNvPr id="12" name="모서리가 둥근 직사각형 268">
            <a:extLst>
              <a:ext uri="{FF2B5EF4-FFF2-40B4-BE49-F238E27FC236}">
                <a16:creationId xmlns:a16="http://schemas.microsoft.com/office/drawing/2014/main" id="{EC60360C-28AD-28AD-EB21-ECBDA370E534}"/>
              </a:ext>
            </a:extLst>
          </p:cNvPr>
          <p:cNvSpPr/>
          <p:nvPr/>
        </p:nvSpPr>
        <p:spPr>
          <a:xfrm>
            <a:off x="5318854" y="1282310"/>
            <a:ext cx="3410922" cy="1744158"/>
          </a:xfrm>
          <a:prstGeom prst="roundRect">
            <a:avLst>
              <a:gd name="adj" fmla="val 1663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3" name="모서리가 둥근 직사각형 268">
            <a:extLst>
              <a:ext uri="{FF2B5EF4-FFF2-40B4-BE49-F238E27FC236}">
                <a16:creationId xmlns:a16="http://schemas.microsoft.com/office/drawing/2014/main" id="{C8D04093-379C-EBF3-2BAB-ADE4A77A80F8}"/>
              </a:ext>
            </a:extLst>
          </p:cNvPr>
          <p:cNvSpPr/>
          <p:nvPr/>
        </p:nvSpPr>
        <p:spPr>
          <a:xfrm>
            <a:off x="340287" y="1278025"/>
            <a:ext cx="4922309" cy="1759463"/>
          </a:xfrm>
          <a:prstGeom prst="roundRect">
            <a:avLst>
              <a:gd name="adj" fmla="val 1663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aphicFrame>
        <p:nvGraphicFramePr>
          <p:cNvPr id="14" name="표 752">
            <a:extLst>
              <a:ext uri="{FF2B5EF4-FFF2-40B4-BE49-F238E27FC236}">
                <a16:creationId xmlns:a16="http://schemas.microsoft.com/office/drawing/2014/main" id="{7E904611-9234-11AA-B6A1-F892C2F4DF8B}"/>
              </a:ext>
            </a:extLst>
          </p:cNvPr>
          <p:cNvGraphicFramePr>
            <a:graphicFrameLocks noGrp="1"/>
          </p:cNvGraphicFramePr>
          <p:nvPr/>
        </p:nvGraphicFramePr>
        <p:xfrm>
          <a:off x="735030" y="1639996"/>
          <a:ext cx="4430265" cy="11627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86053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886053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886053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886053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886053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</a:tblGrid>
              <a:tr h="232559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232559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232559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232559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  <a:tr h="232559"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700"/>
                    </a:p>
                  </a:txBody>
                  <a:tcPr marL="67505" marR="68585" marT="34293" marB="34293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37541461"/>
                  </a:ext>
                </a:extLst>
              </a:tr>
            </a:tbl>
          </a:graphicData>
        </a:graphic>
      </p:graphicFrame>
      <p:sp>
        <p:nvSpPr>
          <p:cNvPr id="15" name="TextBox 14">
            <a:extLst>
              <a:ext uri="{FF2B5EF4-FFF2-40B4-BE49-F238E27FC236}">
                <a16:creationId xmlns:a16="http://schemas.microsoft.com/office/drawing/2014/main" id="{ACD851FE-5CAA-C70F-0986-C610BA4947F7}"/>
              </a:ext>
            </a:extLst>
          </p:cNvPr>
          <p:cNvSpPr txBox="1"/>
          <p:nvPr/>
        </p:nvSpPr>
        <p:spPr>
          <a:xfrm>
            <a:off x="5401987" y="1359358"/>
            <a:ext cx="93134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>
                <a:solidFill>
                  <a:prstClr val="black"/>
                </a:solidFill>
              </a:rPr>
              <a:t>나의 강점 과목 분석</a:t>
            </a:r>
            <a:endParaRPr kumimoji="1" lang="x-none" altLang="en-US" sz="800" b="1">
              <a:solidFill>
                <a:prstClr val="black"/>
              </a:solidFill>
            </a:endParaRPr>
          </a:p>
        </p:txBody>
      </p:sp>
      <p:grpSp>
        <p:nvGrpSpPr>
          <p:cNvPr id="16" name="그룹 15">
            <a:extLst>
              <a:ext uri="{FF2B5EF4-FFF2-40B4-BE49-F238E27FC236}">
                <a16:creationId xmlns:a16="http://schemas.microsoft.com/office/drawing/2014/main" id="{416675DF-9E7E-1557-7713-D66844B4AE9C}"/>
              </a:ext>
            </a:extLst>
          </p:cNvPr>
          <p:cNvGrpSpPr/>
          <p:nvPr/>
        </p:nvGrpSpPr>
        <p:grpSpPr>
          <a:xfrm>
            <a:off x="5435762" y="1599408"/>
            <a:ext cx="1531879" cy="1319151"/>
            <a:chOff x="4425798" y="1915641"/>
            <a:chExt cx="993425" cy="855469"/>
          </a:xfrm>
        </p:grpSpPr>
        <p:sp>
          <p:nvSpPr>
            <p:cNvPr id="17" name="TextBox 53">
              <a:extLst>
                <a:ext uri="{FF2B5EF4-FFF2-40B4-BE49-F238E27FC236}">
                  <a16:creationId xmlns:a16="http://schemas.microsoft.com/office/drawing/2014/main" id="{6828CBDE-8742-AB9C-9A8D-F980DC9E5B03}"/>
                </a:ext>
              </a:extLst>
            </p:cNvPr>
            <p:cNvSpPr txBox="1"/>
            <p:nvPr/>
          </p:nvSpPr>
          <p:spPr>
            <a:xfrm>
              <a:off x="4802675" y="1915641"/>
              <a:ext cx="179536" cy="10772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700" b="1"/>
                <a:t>국어</a:t>
              </a:r>
              <a:endParaRPr lang="en-US" altLang="ko-KR" sz="700" b="1"/>
            </a:p>
          </p:txBody>
        </p:sp>
        <p:sp>
          <p:nvSpPr>
            <p:cNvPr id="18" name="TextBox 53">
              <a:extLst>
                <a:ext uri="{FF2B5EF4-FFF2-40B4-BE49-F238E27FC236}">
                  <a16:creationId xmlns:a16="http://schemas.microsoft.com/office/drawing/2014/main" id="{A40EEB20-D058-17A7-0CD3-02F91A5A9E8C}"/>
                </a:ext>
              </a:extLst>
            </p:cNvPr>
            <p:cNvSpPr txBox="1"/>
            <p:nvPr/>
          </p:nvSpPr>
          <p:spPr>
            <a:xfrm>
              <a:off x="4425798" y="2196769"/>
              <a:ext cx="179536" cy="10772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700" b="1"/>
                <a:t>수학</a:t>
              </a:r>
              <a:endParaRPr lang="en-US" altLang="ko-KR" sz="700" b="1"/>
            </a:p>
          </p:txBody>
        </p:sp>
        <p:sp>
          <p:nvSpPr>
            <p:cNvPr id="19" name="TextBox 53">
              <a:extLst>
                <a:ext uri="{FF2B5EF4-FFF2-40B4-BE49-F238E27FC236}">
                  <a16:creationId xmlns:a16="http://schemas.microsoft.com/office/drawing/2014/main" id="{DAB2CBCE-48A6-29F4-31C3-B189926414F1}"/>
                </a:ext>
              </a:extLst>
            </p:cNvPr>
            <p:cNvSpPr txBox="1"/>
            <p:nvPr/>
          </p:nvSpPr>
          <p:spPr>
            <a:xfrm>
              <a:off x="4526348" y="2663388"/>
              <a:ext cx="179536" cy="10772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700" b="1"/>
                <a:t>사회</a:t>
              </a:r>
              <a:endParaRPr lang="en-US" altLang="ko-KR" sz="700" b="1"/>
            </a:p>
          </p:txBody>
        </p:sp>
        <p:sp>
          <p:nvSpPr>
            <p:cNvPr id="20" name="TextBox 53">
              <a:extLst>
                <a:ext uri="{FF2B5EF4-FFF2-40B4-BE49-F238E27FC236}">
                  <a16:creationId xmlns:a16="http://schemas.microsoft.com/office/drawing/2014/main" id="{6C928818-E173-483A-E03F-AC6CED684511}"/>
                </a:ext>
              </a:extLst>
            </p:cNvPr>
            <p:cNvSpPr txBox="1"/>
            <p:nvPr/>
          </p:nvSpPr>
          <p:spPr>
            <a:xfrm>
              <a:off x="5080343" y="2663388"/>
              <a:ext cx="179536" cy="10772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700" b="1"/>
                <a:t>과학</a:t>
              </a:r>
              <a:endParaRPr lang="en-US" altLang="ko-KR" sz="700" b="1"/>
            </a:p>
          </p:txBody>
        </p:sp>
        <p:sp>
          <p:nvSpPr>
            <p:cNvPr id="21" name="TextBox 53">
              <a:extLst>
                <a:ext uri="{FF2B5EF4-FFF2-40B4-BE49-F238E27FC236}">
                  <a16:creationId xmlns:a16="http://schemas.microsoft.com/office/drawing/2014/main" id="{1654631A-F8B2-30C3-7962-4B22681C77F1}"/>
                </a:ext>
              </a:extLst>
            </p:cNvPr>
            <p:cNvSpPr txBox="1"/>
            <p:nvPr/>
          </p:nvSpPr>
          <p:spPr>
            <a:xfrm>
              <a:off x="5239687" y="2196769"/>
              <a:ext cx="179536" cy="10772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700" b="1"/>
                <a:t>영어</a:t>
              </a:r>
              <a:endParaRPr lang="en-US" altLang="ko-KR" sz="700" b="1"/>
            </a:p>
          </p:txBody>
        </p:sp>
        <p:grpSp>
          <p:nvGrpSpPr>
            <p:cNvPr id="22" name="그룹 21">
              <a:extLst>
                <a:ext uri="{FF2B5EF4-FFF2-40B4-BE49-F238E27FC236}">
                  <a16:creationId xmlns:a16="http://schemas.microsoft.com/office/drawing/2014/main" id="{195A2EF2-F1AF-D621-885F-24EAAD775CFF}"/>
                </a:ext>
              </a:extLst>
            </p:cNvPr>
            <p:cNvGrpSpPr/>
            <p:nvPr/>
          </p:nvGrpSpPr>
          <p:grpSpPr>
            <a:xfrm>
              <a:off x="4572056" y="2016524"/>
              <a:ext cx="640774" cy="611203"/>
              <a:chOff x="4572056" y="2017375"/>
              <a:chExt cx="807256" cy="770002"/>
            </a:xfrm>
          </p:grpSpPr>
          <p:sp>
            <p:nvSpPr>
              <p:cNvPr id="23" name="정오각형[R] 145">
                <a:extLst>
                  <a:ext uri="{FF2B5EF4-FFF2-40B4-BE49-F238E27FC236}">
                    <a16:creationId xmlns:a16="http://schemas.microsoft.com/office/drawing/2014/main" id="{AFA69387-B534-B5DF-F479-BBA7E9391837}"/>
                  </a:ext>
                </a:extLst>
              </p:cNvPr>
              <p:cNvSpPr/>
              <p:nvPr/>
            </p:nvSpPr>
            <p:spPr>
              <a:xfrm>
                <a:off x="4572056" y="2017375"/>
                <a:ext cx="807256" cy="770002"/>
              </a:xfrm>
              <a:prstGeom prst="pentagon">
                <a:avLst/>
              </a:prstGeom>
              <a:noFill/>
              <a:ln w="635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ko-KR" altLang="en-US" sz="1100"/>
              </a:p>
            </p:txBody>
          </p:sp>
          <p:sp>
            <p:nvSpPr>
              <p:cNvPr id="24" name="정오각형[R] 181">
                <a:extLst>
                  <a:ext uri="{FF2B5EF4-FFF2-40B4-BE49-F238E27FC236}">
                    <a16:creationId xmlns:a16="http://schemas.microsoft.com/office/drawing/2014/main" id="{ED6DA831-12EE-A9AA-77D6-372BE969B451}"/>
                  </a:ext>
                </a:extLst>
              </p:cNvPr>
              <p:cNvSpPr/>
              <p:nvPr/>
            </p:nvSpPr>
            <p:spPr>
              <a:xfrm>
                <a:off x="4619701" y="2062820"/>
                <a:ext cx="711967" cy="679111"/>
              </a:xfrm>
              <a:prstGeom prst="pentagon">
                <a:avLst/>
              </a:prstGeom>
              <a:noFill/>
              <a:ln w="635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ko-KR" altLang="en-US" sz="1100"/>
              </a:p>
            </p:txBody>
          </p:sp>
          <p:sp>
            <p:nvSpPr>
              <p:cNvPr id="25" name="정오각형[R] 182">
                <a:extLst>
                  <a:ext uri="{FF2B5EF4-FFF2-40B4-BE49-F238E27FC236}">
                    <a16:creationId xmlns:a16="http://schemas.microsoft.com/office/drawing/2014/main" id="{F6B510D4-0BA1-165E-B195-F3A10BD18FFA}"/>
                  </a:ext>
                </a:extLst>
              </p:cNvPr>
              <p:cNvSpPr/>
              <p:nvPr/>
            </p:nvSpPr>
            <p:spPr>
              <a:xfrm>
                <a:off x="4673947" y="2114563"/>
                <a:ext cx="603474" cy="575624"/>
              </a:xfrm>
              <a:prstGeom prst="pentagon">
                <a:avLst/>
              </a:prstGeom>
              <a:noFill/>
              <a:ln w="635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ko-KR" altLang="en-US" sz="1100"/>
              </a:p>
            </p:txBody>
          </p:sp>
          <p:sp>
            <p:nvSpPr>
              <p:cNvPr id="26" name="정오각형[R] 3">
                <a:extLst>
                  <a:ext uri="{FF2B5EF4-FFF2-40B4-BE49-F238E27FC236}">
                    <a16:creationId xmlns:a16="http://schemas.microsoft.com/office/drawing/2014/main" id="{BC985622-3C19-3D47-1ED4-6AC161DA51E4}"/>
                  </a:ext>
                </a:extLst>
              </p:cNvPr>
              <p:cNvSpPr/>
              <p:nvPr/>
            </p:nvSpPr>
            <p:spPr>
              <a:xfrm>
                <a:off x="4708480" y="2073128"/>
                <a:ext cx="558271" cy="625978"/>
              </a:xfrm>
              <a:custGeom>
                <a:avLst/>
                <a:gdLst>
                  <a:gd name="connsiteX0" fmla="*/ 2 w 1499607"/>
                  <a:gd name="connsiteY0" fmla="*/ 587300 h 1537575"/>
                  <a:gd name="connsiteX1" fmla="*/ 749804 w 1499607"/>
                  <a:gd name="connsiteY1" fmla="*/ 0 h 1537575"/>
                  <a:gd name="connsiteX2" fmla="*/ 1499605 w 1499607"/>
                  <a:gd name="connsiteY2" fmla="*/ 587300 h 1537575"/>
                  <a:gd name="connsiteX3" fmla="*/ 1213207 w 1499607"/>
                  <a:gd name="connsiteY3" fmla="*/ 1537571 h 1537575"/>
                  <a:gd name="connsiteX4" fmla="*/ 286400 w 1499607"/>
                  <a:gd name="connsiteY4" fmla="*/ 1537571 h 1537575"/>
                  <a:gd name="connsiteX5" fmla="*/ 2 w 1499607"/>
                  <a:gd name="connsiteY5" fmla="*/ 587300 h 1537575"/>
                  <a:gd name="connsiteX0" fmla="*/ 0 w 1276238"/>
                  <a:gd name="connsiteY0" fmla="*/ 754824 h 1537571"/>
                  <a:gd name="connsiteX1" fmla="*/ 526437 w 1276238"/>
                  <a:gd name="connsiteY1" fmla="*/ 0 h 1537571"/>
                  <a:gd name="connsiteX2" fmla="*/ 1276238 w 1276238"/>
                  <a:gd name="connsiteY2" fmla="*/ 587300 h 1537571"/>
                  <a:gd name="connsiteX3" fmla="*/ 989840 w 1276238"/>
                  <a:gd name="connsiteY3" fmla="*/ 1537571 h 1537571"/>
                  <a:gd name="connsiteX4" fmla="*/ 63033 w 1276238"/>
                  <a:gd name="connsiteY4" fmla="*/ 1537571 h 1537571"/>
                  <a:gd name="connsiteX5" fmla="*/ 0 w 1276238"/>
                  <a:gd name="connsiteY5" fmla="*/ 754824 h 1537571"/>
                  <a:gd name="connsiteX0" fmla="*/ 0 w 1276238"/>
                  <a:gd name="connsiteY0" fmla="*/ 915367 h 1698114"/>
                  <a:gd name="connsiteX1" fmla="*/ 491537 w 1276238"/>
                  <a:gd name="connsiteY1" fmla="*/ 0 h 1698114"/>
                  <a:gd name="connsiteX2" fmla="*/ 1276238 w 1276238"/>
                  <a:gd name="connsiteY2" fmla="*/ 747843 h 1698114"/>
                  <a:gd name="connsiteX3" fmla="*/ 989840 w 1276238"/>
                  <a:gd name="connsiteY3" fmla="*/ 1698114 h 1698114"/>
                  <a:gd name="connsiteX4" fmla="*/ 63033 w 1276238"/>
                  <a:gd name="connsiteY4" fmla="*/ 1698114 h 1698114"/>
                  <a:gd name="connsiteX5" fmla="*/ 0 w 1276238"/>
                  <a:gd name="connsiteY5" fmla="*/ 915367 h 1698114"/>
                  <a:gd name="connsiteX0" fmla="*/ 0 w 989840"/>
                  <a:gd name="connsiteY0" fmla="*/ 915367 h 1698114"/>
                  <a:gd name="connsiteX1" fmla="*/ 491537 w 989840"/>
                  <a:gd name="connsiteY1" fmla="*/ 0 h 1698114"/>
                  <a:gd name="connsiteX2" fmla="*/ 836489 w 989840"/>
                  <a:gd name="connsiteY2" fmla="*/ 894426 h 1698114"/>
                  <a:gd name="connsiteX3" fmla="*/ 989840 w 989840"/>
                  <a:gd name="connsiteY3" fmla="*/ 1698114 h 1698114"/>
                  <a:gd name="connsiteX4" fmla="*/ 63033 w 989840"/>
                  <a:gd name="connsiteY4" fmla="*/ 1698114 h 1698114"/>
                  <a:gd name="connsiteX5" fmla="*/ 0 w 989840"/>
                  <a:gd name="connsiteY5" fmla="*/ 915367 h 1698114"/>
                  <a:gd name="connsiteX0" fmla="*/ 76570 w 1066410"/>
                  <a:gd name="connsiteY0" fmla="*/ 915367 h 1879598"/>
                  <a:gd name="connsiteX1" fmla="*/ 568107 w 1066410"/>
                  <a:gd name="connsiteY1" fmla="*/ 0 h 1879598"/>
                  <a:gd name="connsiteX2" fmla="*/ 913059 w 1066410"/>
                  <a:gd name="connsiteY2" fmla="*/ 894426 h 1879598"/>
                  <a:gd name="connsiteX3" fmla="*/ 1066410 w 1066410"/>
                  <a:gd name="connsiteY3" fmla="*/ 1698114 h 1879598"/>
                  <a:gd name="connsiteX4" fmla="*/ 0 w 1066410"/>
                  <a:gd name="connsiteY4" fmla="*/ 1879598 h 1879598"/>
                  <a:gd name="connsiteX5" fmla="*/ 76570 w 1066410"/>
                  <a:gd name="connsiteY5" fmla="*/ 915367 h 1879598"/>
                  <a:gd name="connsiteX0" fmla="*/ 76570 w 975668"/>
                  <a:gd name="connsiteY0" fmla="*/ 915367 h 1879598"/>
                  <a:gd name="connsiteX1" fmla="*/ 568107 w 975668"/>
                  <a:gd name="connsiteY1" fmla="*/ 0 h 1879598"/>
                  <a:gd name="connsiteX2" fmla="*/ 913059 w 975668"/>
                  <a:gd name="connsiteY2" fmla="*/ 894426 h 1879598"/>
                  <a:gd name="connsiteX3" fmla="*/ 975668 w 975668"/>
                  <a:gd name="connsiteY3" fmla="*/ 1516630 h 1879598"/>
                  <a:gd name="connsiteX4" fmla="*/ 0 w 975668"/>
                  <a:gd name="connsiteY4" fmla="*/ 1879598 h 1879598"/>
                  <a:gd name="connsiteX5" fmla="*/ 76570 w 975668"/>
                  <a:gd name="connsiteY5" fmla="*/ 915367 h 1879598"/>
                  <a:gd name="connsiteX0" fmla="*/ 0 w 899098"/>
                  <a:gd name="connsiteY0" fmla="*/ 915367 h 1691134"/>
                  <a:gd name="connsiteX1" fmla="*/ 491537 w 899098"/>
                  <a:gd name="connsiteY1" fmla="*/ 0 h 1691134"/>
                  <a:gd name="connsiteX2" fmla="*/ 836489 w 899098"/>
                  <a:gd name="connsiteY2" fmla="*/ 894426 h 1691134"/>
                  <a:gd name="connsiteX3" fmla="*/ 899098 w 899098"/>
                  <a:gd name="connsiteY3" fmla="*/ 1516630 h 1691134"/>
                  <a:gd name="connsiteX4" fmla="*/ 56053 w 899098"/>
                  <a:gd name="connsiteY4" fmla="*/ 1691134 h 1691134"/>
                  <a:gd name="connsiteX5" fmla="*/ 0 w 899098"/>
                  <a:gd name="connsiteY5" fmla="*/ 915367 h 1691134"/>
                  <a:gd name="connsiteX0" fmla="*/ 0 w 961919"/>
                  <a:gd name="connsiteY0" fmla="*/ 838586 h 1691134"/>
                  <a:gd name="connsiteX1" fmla="*/ 554358 w 961919"/>
                  <a:gd name="connsiteY1" fmla="*/ 0 h 1691134"/>
                  <a:gd name="connsiteX2" fmla="*/ 899310 w 961919"/>
                  <a:gd name="connsiteY2" fmla="*/ 894426 h 1691134"/>
                  <a:gd name="connsiteX3" fmla="*/ 961919 w 961919"/>
                  <a:gd name="connsiteY3" fmla="*/ 1516630 h 1691134"/>
                  <a:gd name="connsiteX4" fmla="*/ 118874 w 961919"/>
                  <a:gd name="connsiteY4" fmla="*/ 1691134 h 1691134"/>
                  <a:gd name="connsiteX5" fmla="*/ 0 w 961919"/>
                  <a:gd name="connsiteY5" fmla="*/ 838586 h 1691134"/>
                  <a:gd name="connsiteX0" fmla="*/ 0 w 961919"/>
                  <a:gd name="connsiteY0" fmla="*/ 838586 h 1691134"/>
                  <a:gd name="connsiteX1" fmla="*/ 554358 w 961919"/>
                  <a:gd name="connsiteY1" fmla="*/ 0 h 1691134"/>
                  <a:gd name="connsiteX2" fmla="*/ 955151 w 961919"/>
                  <a:gd name="connsiteY2" fmla="*/ 866505 h 1691134"/>
                  <a:gd name="connsiteX3" fmla="*/ 961919 w 961919"/>
                  <a:gd name="connsiteY3" fmla="*/ 1516630 h 1691134"/>
                  <a:gd name="connsiteX4" fmla="*/ 118874 w 961919"/>
                  <a:gd name="connsiteY4" fmla="*/ 1691134 h 1691134"/>
                  <a:gd name="connsiteX5" fmla="*/ 0 w 961919"/>
                  <a:gd name="connsiteY5" fmla="*/ 838586 h 1691134"/>
                  <a:gd name="connsiteX0" fmla="*/ 0 w 1045681"/>
                  <a:gd name="connsiteY0" fmla="*/ 824626 h 1691134"/>
                  <a:gd name="connsiteX1" fmla="*/ 638120 w 1045681"/>
                  <a:gd name="connsiteY1" fmla="*/ 0 h 1691134"/>
                  <a:gd name="connsiteX2" fmla="*/ 1038913 w 1045681"/>
                  <a:gd name="connsiteY2" fmla="*/ 866505 h 1691134"/>
                  <a:gd name="connsiteX3" fmla="*/ 1045681 w 1045681"/>
                  <a:gd name="connsiteY3" fmla="*/ 1516630 h 1691134"/>
                  <a:gd name="connsiteX4" fmla="*/ 202636 w 1045681"/>
                  <a:gd name="connsiteY4" fmla="*/ 1691134 h 1691134"/>
                  <a:gd name="connsiteX5" fmla="*/ 0 w 1045681"/>
                  <a:gd name="connsiteY5" fmla="*/ 824626 h 1691134"/>
                  <a:gd name="connsiteX0" fmla="*/ 0 w 1045681"/>
                  <a:gd name="connsiteY0" fmla="*/ 676973 h 1543481"/>
                  <a:gd name="connsiteX1" fmla="*/ 620388 w 1045681"/>
                  <a:gd name="connsiteY1" fmla="*/ 0 h 1543481"/>
                  <a:gd name="connsiteX2" fmla="*/ 1038913 w 1045681"/>
                  <a:gd name="connsiteY2" fmla="*/ 718852 h 1543481"/>
                  <a:gd name="connsiteX3" fmla="*/ 1045681 w 1045681"/>
                  <a:gd name="connsiteY3" fmla="*/ 1368977 h 1543481"/>
                  <a:gd name="connsiteX4" fmla="*/ 202636 w 1045681"/>
                  <a:gd name="connsiteY4" fmla="*/ 1543481 h 1543481"/>
                  <a:gd name="connsiteX5" fmla="*/ 0 w 1045681"/>
                  <a:gd name="connsiteY5" fmla="*/ 676973 h 1543481"/>
                  <a:gd name="connsiteX0" fmla="*/ 0 w 1322659"/>
                  <a:gd name="connsiteY0" fmla="*/ 676973 h 1543481"/>
                  <a:gd name="connsiteX1" fmla="*/ 620388 w 1322659"/>
                  <a:gd name="connsiteY1" fmla="*/ 0 h 1543481"/>
                  <a:gd name="connsiteX2" fmla="*/ 1322659 w 1322659"/>
                  <a:gd name="connsiteY2" fmla="*/ 663482 h 1543481"/>
                  <a:gd name="connsiteX3" fmla="*/ 1045681 w 1322659"/>
                  <a:gd name="connsiteY3" fmla="*/ 1368977 h 1543481"/>
                  <a:gd name="connsiteX4" fmla="*/ 202636 w 1322659"/>
                  <a:gd name="connsiteY4" fmla="*/ 1543481 h 1543481"/>
                  <a:gd name="connsiteX5" fmla="*/ 0 w 1322659"/>
                  <a:gd name="connsiteY5" fmla="*/ 676973 h 1543481"/>
                  <a:gd name="connsiteX0" fmla="*/ 0 w 1322659"/>
                  <a:gd name="connsiteY0" fmla="*/ 676973 h 1543481"/>
                  <a:gd name="connsiteX1" fmla="*/ 620388 w 1322659"/>
                  <a:gd name="connsiteY1" fmla="*/ 0 h 1543481"/>
                  <a:gd name="connsiteX2" fmla="*/ 1322659 w 1322659"/>
                  <a:gd name="connsiteY2" fmla="*/ 663482 h 1543481"/>
                  <a:gd name="connsiteX3" fmla="*/ 939277 w 1322659"/>
                  <a:gd name="connsiteY3" fmla="*/ 1239781 h 1543481"/>
                  <a:gd name="connsiteX4" fmla="*/ 202636 w 1322659"/>
                  <a:gd name="connsiteY4" fmla="*/ 1543481 h 1543481"/>
                  <a:gd name="connsiteX5" fmla="*/ 0 w 1322659"/>
                  <a:gd name="connsiteY5" fmla="*/ 676973 h 1543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22659" h="1543481">
                    <a:moveTo>
                      <a:pt x="0" y="676973"/>
                    </a:moveTo>
                    <a:lnTo>
                      <a:pt x="620388" y="0"/>
                    </a:lnTo>
                    <a:lnTo>
                      <a:pt x="1322659" y="663482"/>
                    </a:lnTo>
                    <a:lnTo>
                      <a:pt x="939277" y="1239781"/>
                    </a:lnTo>
                    <a:lnTo>
                      <a:pt x="202636" y="1543481"/>
                    </a:lnTo>
                    <a:lnTo>
                      <a:pt x="0" y="676973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ko-KR" altLang="en-US" sz="1100"/>
              </a:p>
            </p:txBody>
          </p:sp>
          <p:sp>
            <p:nvSpPr>
              <p:cNvPr id="27" name="정오각형[R] 3">
                <a:extLst>
                  <a:ext uri="{FF2B5EF4-FFF2-40B4-BE49-F238E27FC236}">
                    <a16:creationId xmlns:a16="http://schemas.microsoft.com/office/drawing/2014/main" id="{99E18F30-399A-462A-F29D-9EA96045BBAE}"/>
                  </a:ext>
                </a:extLst>
              </p:cNvPr>
              <p:cNvSpPr/>
              <p:nvPr/>
            </p:nvSpPr>
            <p:spPr>
              <a:xfrm>
                <a:off x="4581403" y="2133808"/>
                <a:ext cx="636301" cy="569109"/>
              </a:xfrm>
              <a:custGeom>
                <a:avLst/>
                <a:gdLst>
                  <a:gd name="connsiteX0" fmla="*/ 2 w 1499607"/>
                  <a:gd name="connsiteY0" fmla="*/ 587300 h 1537575"/>
                  <a:gd name="connsiteX1" fmla="*/ 749804 w 1499607"/>
                  <a:gd name="connsiteY1" fmla="*/ 0 h 1537575"/>
                  <a:gd name="connsiteX2" fmla="*/ 1499605 w 1499607"/>
                  <a:gd name="connsiteY2" fmla="*/ 587300 h 1537575"/>
                  <a:gd name="connsiteX3" fmla="*/ 1213207 w 1499607"/>
                  <a:gd name="connsiteY3" fmla="*/ 1537571 h 1537575"/>
                  <a:gd name="connsiteX4" fmla="*/ 286400 w 1499607"/>
                  <a:gd name="connsiteY4" fmla="*/ 1537571 h 1537575"/>
                  <a:gd name="connsiteX5" fmla="*/ 2 w 1499607"/>
                  <a:gd name="connsiteY5" fmla="*/ 587300 h 1537575"/>
                  <a:gd name="connsiteX0" fmla="*/ 0 w 1276238"/>
                  <a:gd name="connsiteY0" fmla="*/ 754824 h 1537571"/>
                  <a:gd name="connsiteX1" fmla="*/ 526437 w 1276238"/>
                  <a:gd name="connsiteY1" fmla="*/ 0 h 1537571"/>
                  <a:gd name="connsiteX2" fmla="*/ 1276238 w 1276238"/>
                  <a:gd name="connsiteY2" fmla="*/ 587300 h 1537571"/>
                  <a:gd name="connsiteX3" fmla="*/ 989840 w 1276238"/>
                  <a:gd name="connsiteY3" fmla="*/ 1537571 h 1537571"/>
                  <a:gd name="connsiteX4" fmla="*/ 63033 w 1276238"/>
                  <a:gd name="connsiteY4" fmla="*/ 1537571 h 1537571"/>
                  <a:gd name="connsiteX5" fmla="*/ 0 w 1276238"/>
                  <a:gd name="connsiteY5" fmla="*/ 754824 h 1537571"/>
                  <a:gd name="connsiteX0" fmla="*/ 0 w 1276238"/>
                  <a:gd name="connsiteY0" fmla="*/ 915367 h 1698114"/>
                  <a:gd name="connsiteX1" fmla="*/ 491537 w 1276238"/>
                  <a:gd name="connsiteY1" fmla="*/ 0 h 1698114"/>
                  <a:gd name="connsiteX2" fmla="*/ 1276238 w 1276238"/>
                  <a:gd name="connsiteY2" fmla="*/ 747843 h 1698114"/>
                  <a:gd name="connsiteX3" fmla="*/ 989840 w 1276238"/>
                  <a:gd name="connsiteY3" fmla="*/ 1698114 h 1698114"/>
                  <a:gd name="connsiteX4" fmla="*/ 63033 w 1276238"/>
                  <a:gd name="connsiteY4" fmla="*/ 1698114 h 1698114"/>
                  <a:gd name="connsiteX5" fmla="*/ 0 w 1276238"/>
                  <a:gd name="connsiteY5" fmla="*/ 915367 h 1698114"/>
                  <a:gd name="connsiteX0" fmla="*/ 0 w 989840"/>
                  <a:gd name="connsiteY0" fmla="*/ 915367 h 1698114"/>
                  <a:gd name="connsiteX1" fmla="*/ 491537 w 989840"/>
                  <a:gd name="connsiteY1" fmla="*/ 0 h 1698114"/>
                  <a:gd name="connsiteX2" fmla="*/ 836489 w 989840"/>
                  <a:gd name="connsiteY2" fmla="*/ 894426 h 1698114"/>
                  <a:gd name="connsiteX3" fmla="*/ 989840 w 989840"/>
                  <a:gd name="connsiteY3" fmla="*/ 1698114 h 1698114"/>
                  <a:gd name="connsiteX4" fmla="*/ 63033 w 989840"/>
                  <a:gd name="connsiteY4" fmla="*/ 1698114 h 1698114"/>
                  <a:gd name="connsiteX5" fmla="*/ 0 w 989840"/>
                  <a:gd name="connsiteY5" fmla="*/ 915367 h 1698114"/>
                  <a:gd name="connsiteX0" fmla="*/ 76570 w 1066410"/>
                  <a:gd name="connsiteY0" fmla="*/ 915367 h 1879598"/>
                  <a:gd name="connsiteX1" fmla="*/ 568107 w 1066410"/>
                  <a:gd name="connsiteY1" fmla="*/ 0 h 1879598"/>
                  <a:gd name="connsiteX2" fmla="*/ 913059 w 1066410"/>
                  <a:gd name="connsiteY2" fmla="*/ 894426 h 1879598"/>
                  <a:gd name="connsiteX3" fmla="*/ 1066410 w 1066410"/>
                  <a:gd name="connsiteY3" fmla="*/ 1698114 h 1879598"/>
                  <a:gd name="connsiteX4" fmla="*/ 0 w 1066410"/>
                  <a:gd name="connsiteY4" fmla="*/ 1879598 h 1879598"/>
                  <a:gd name="connsiteX5" fmla="*/ 76570 w 1066410"/>
                  <a:gd name="connsiteY5" fmla="*/ 915367 h 1879598"/>
                  <a:gd name="connsiteX0" fmla="*/ 76570 w 975668"/>
                  <a:gd name="connsiteY0" fmla="*/ 915367 h 1879598"/>
                  <a:gd name="connsiteX1" fmla="*/ 568107 w 975668"/>
                  <a:gd name="connsiteY1" fmla="*/ 0 h 1879598"/>
                  <a:gd name="connsiteX2" fmla="*/ 913059 w 975668"/>
                  <a:gd name="connsiteY2" fmla="*/ 894426 h 1879598"/>
                  <a:gd name="connsiteX3" fmla="*/ 975668 w 975668"/>
                  <a:gd name="connsiteY3" fmla="*/ 1516630 h 1879598"/>
                  <a:gd name="connsiteX4" fmla="*/ 0 w 975668"/>
                  <a:gd name="connsiteY4" fmla="*/ 1879598 h 1879598"/>
                  <a:gd name="connsiteX5" fmla="*/ 76570 w 975668"/>
                  <a:gd name="connsiteY5" fmla="*/ 915367 h 1879598"/>
                  <a:gd name="connsiteX0" fmla="*/ 0 w 899098"/>
                  <a:gd name="connsiteY0" fmla="*/ 915367 h 1691134"/>
                  <a:gd name="connsiteX1" fmla="*/ 491537 w 899098"/>
                  <a:gd name="connsiteY1" fmla="*/ 0 h 1691134"/>
                  <a:gd name="connsiteX2" fmla="*/ 836489 w 899098"/>
                  <a:gd name="connsiteY2" fmla="*/ 894426 h 1691134"/>
                  <a:gd name="connsiteX3" fmla="*/ 899098 w 899098"/>
                  <a:gd name="connsiteY3" fmla="*/ 1516630 h 1691134"/>
                  <a:gd name="connsiteX4" fmla="*/ 56053 w 899098"/>
                  <a:gd name="connsiteY4" fmla="*/ 1691134 h 1691134"/>
                  <a:gd name="connsiteX5" fmla="*/ 0 w 899098"/>
                  <a:gd name="connsiteY5" fmla="*/ 915367 h 1691134"/>
                  <a:gd name="connsiteX0" fmla="*/ 0 w 961919"/>
                  <a:gd name="connsiteY0" fmla="*/ 838586 h 1691134"/>
                  <a:gd name="connsiteX1" fmla="*/ 554358 w 961919"/>
                  <a:gd name="connsiteY1" fmla="*/ 0 h 1691134"/>
                  <a:gd name="connsiteX2" fmla="*/ 899310 w 961919"/>
                  <a:gd name="connsiteY2" fmla="*/ 894426 h 1691134"/>
                  <a:gd name="connsiteX3" fmla="*/ 961919 w 961919"/>
                  <a:gd name="connsiteY3" fmla="*/ 1516630 h 1691134"/>
                  <a:gd name="connsiteX4" fmla="*/ 118874 w 961919"/>
                  <a:gd name="connsiteY4" fmla="*/ 1691134 h 1691134"/>
                  <a:gd name="connsiteX5" fmla="*/ 0 w 961919"/>
                  <a:gd name="connsiteY5" fmla="*/ 838586 h 1691134"/>
                  <a:gd name="connsiteX0" fmla="*/ 0 w 961919"/>
                  <a:gd name="connsiteY0" fmla="*/ 838586 h 1691134"/>
                  <a:gd name="connsiteX1" fmla="*/ 554358 w 961919"/>
                  <a:gd name="connsiteY1" fmla="*/ 0 h 1691134"/>
                  <a:gd name="connsiteX2" fmla="*/ 955151 w 961919"/>
                  <a:gd name="connsiteY2" fmla="*/ 866505 h 1691134"/>
                  <a:gd name="connsiteX3" fmla="*/ 961919 w 961919"/>
                  <a:gd name="connsiteY3" fmla="*/ 1516630 h 1691134"/>
                  <a:gd name="connsiteX4" fmla="*/ 118874 w 961919"/>
                  <a:gd name="connsiteY4" fmla="*/ 1691134 h 1691134"/>
                  <a:gd name="connsiteX5" fmla="*/ 0 w 961919"/>
                  <a:gd name="connsiteY5" fmla="*/ 838586 h 1691134"/>
                  <a:gd name="connsiteX0" fmla="*/ 0 w 1045681"/>
                  <a:gd name="connsiteY0" fmla="*/ 824626 h 1691134"/>
                  <a:gd name="connsiteX1" fmla="*/ 638120 w 1045681"/>
                  <a:gd name="connsiteY1" fmla="*/ 0 h 1691134"/>
                  <a:gd name="connsiteX2" fmla="*/ 1038913 w 1045681"/>
                  <a:gd name="connsiteY2" fmla="*/ 866505 h 1691134"/>
                  <a:gd name="connsiteX3" fmla="*/ 1045681 w 1045681"/>
                  <a:gd name="connsiteY3" fmla="*/ 1516630 h 1691134"/>
                  <a:gd name="connsiteX4" fmla="*/ 202636 w 1045681"/>
                  <a:gd name="connsiteY4" fmla="*/ 1691134 h 1691134"/>
                  <a:gd name="connsiteX5" fmla="*/ 0 w 1045681"/>
                  <a:gd name="connsiteY5" fmla="*/ 824626 h 1691134"/>
                  <a:gd name="connsiteX0" fmla="*/ 0 w 1045681"/>
                  <a:gd name="connsiteY0" fmla="*/ 597875 h 1464383"/>
                  <a:gd name="connsiteX1" fmla="*/ 660795 w 1045681"/>
                  <a:gd name="connsiteY1" fmla="*/ 0 h 1464383"/>
                  <a:gd name="connsiteX2" fmla="*/ 1038913 w 1045681"/>
                  <a:gd name="connsiteY2" fmla="*/ 639754 h 1464383"/>
                  <a:gd name="connsiteX3" fmla="*/ 1045681 w 1045681"/>
                  <a:gd name="connsiteY3" fmla="*/ 1289879 h 1464383"/>
                  <a:gd name="connsiteX4" fmla="*/ 202636 w 1045681"/>
                  <a:gd name="connsiteY4" fmla="*/ 1464383 h 1464383"/>
                  <a:gd name="connsiteX5" fmla="*/ 0 w 1045681"/>
                  <a:gd name="connsiteY5" fmla="*/ 597875 h 1464383"/>
                  <a:gd name="connsiteX0" fmla="*/ 0 w 1227872"/>
                  <a:gd name="connsiteY0" fmla="*/ 597875 h 1464383"/>
                  <a:gd name="connsiteX1" fmla="*/ 660795 w 1227872"/>
                  <a:gd name="connsiteY1" fmla="*/ 0 h 1464383"/>
                  <a:gd name="connsiteX2" fmla="*/ 1227872 w 1227872"/>
                  <a:gd name="connsiteY2" fmla="*/ 579287 h 1464383"/>
                  <a:gd name="connsiteX3" fmla="*/ 1045681 w 1227872"/>
                  <a:gd name="connsiteY3" fmla="*/ 1289879 h 1464383"/>
                  <a:gd name="connsiteX4" fmla="*/ 202636 w 1227872"/>
                  <a:gd name="connsiteY4" fmla="*/ 1464383 h 1464383"/>
                  <a:gd name="connsiteX5" fmla="*/ 0 w 1227872"/>
                  <a:gd name="connsiteY5" fmla="*/ 597875 h 1464383"/>
                  <a:gd name="connsiteX0" fmla="*/ 0 w 1227872"/>
                  <a:gd name="connsiteY0" fmla="*/ 597875 h 1464383"/>
                  <a:gd name="connsiteX1" fmla="*/ 660795 w 1227872"/>
                  <a:gd name="connsiteY1" fmla="*/ 0 h 1464383"/>
                  <a:gd name="connsiteX2" fmla="*/ 1227872 w 1227872"/>
                  <a:gd name="connsiteY2" fmla="*/ 579287 h 1464383"/>
                  <a:gd name="connsiteX3" fmla="*/ 1106147 w 1227872"/>
                  <a:gd name="connsiteY3" fmla="*/ 1403254 h 1464383"/>
                  <a:gd name="connsiteX4" fmla="*/ 202636 w 1227872"/>
                  <a:gd name="connsiteY4" fmla="*/ 1464383 h 1464383"/>
                  <a:gd name="connsiteX5" fmla="*/ 0 w 1227872"/>
                  <a:gd name="connsiteY5" fmla="*/ 597875 h 1464383"/>
                  <a:gd name="connsiteX0" fmla="*/ 0 w 1507531"/>
                  <a:gd name="connsiteY0" fmla="*/ 424033 h 1464383"/>
                  <a:gd name="connsiteX1" fmla="*/ 940454 w 1507531"/>
                  <a:gd name="connsiteY1" fmla="*/ 0 h 1464383"/>
                  <a:gd name="connsiteX2" fmla="*/ 1507531 w 1507531"/>
                  <a:gd name="connsiteY2" fmla="*/ 579287 h 1464383"/>
                  <a:gd name="connsiteX3" fmla="*/ 1385806 w 1507531"/>
                  <a:gd name="connsiteY3" fmla="*/ 1403254 h 1464383"/>
                  <a:gd name="connsiteX4" fmla="*/ 482295 w 1507531"/>
                  <a:gd name="connsiteY4" fmla="*/ 1464383 h 1464383"/>
                  <a:gd name="connsiteX5" fmla="*/ 0 w 1507531"/>
                  <a:gd name="connsiteY5" fmla="*/ 424033 h 1464383"/>
                  <a:gd name="connsiteX0" fmla="*/ 0 w 1507531"/>
                  <a:gd name="connsiteY0" fmla="*/ 424033 h 1403254"/>
                  <a:gd name="connsiteX1" fmla="*/ 940454 w 1507531"/>
                  <a:gd name="connsiteY1" fmla="*/ 0 h 1403254"/>
                  <a:gd name="connsiteX2" fmla="*/ 1507531 w 1507531"/>
                  <a:gd name="connsiteY2" fmla="*/ 579287 h 1403254"/>
                  <a:gd name="connsiteX3" fmla="*/ 1385806 w 1507531"/>
                  <a:gd name="connsiteY3" fmla="*/ 1403254 h 1403254"/>
                  <a:gd name="connsiteX4" fmla="*/ 572995 w 1507531"/>
                  <a:gd name="connsiteY4" fmla="*/ 1237632 h 1403254"/>
                  <a:gd name="connsiteX5" fmla="*/ 0 w 1507531"/>
                  <a:gd name="connsiteY5" fmla="*/ 424033 h 1403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07531" h="1403254">
                    <a:moveTo>
                      <a:pt x="0" y="424033"/>
                    </a:moveTo>
                    <a:lnTo>
                      <a:pt x="940454" y="0"/>
                    </a:lnTo>
                    <a:lnTo>
                      <a:pt x="1507531" y="579287"/>
                    </a:lnTo>
                    <a:lnTo>
                      <a:pt x="1385806" y="1403254"/>
                    </a:lnTo>
                    <a:lnTo>
                      <a:pt x="572995" y="1237632"/>
                    </a:lnTo>
                    <a:lnTo>
                      <a:pt x="0" y="424033"/>
                    </a:lnTo>
                    <a:close/>
                  </a:path>
                </a:pathLst>
              </a:custGeom>
              <a:noFill/>
              <a:ln w="12700">
                <a:solidFill>
                  <a:srgbClr val="FF7174"/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ko-KR" altLang="en-US" sz="1100"/>
              </a:p>
            </p:txBody>
          </p:sp>
        </p:grpSp>
      </p:grp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E3C52B4B-945B-B97A-CDF2-4E2364535950}"/>
              </a:ext>
            </a:extLst>
          </p:cNvPr>
          <p:cNvGrpSpPr/>
          <p:nvPr/>
        </p:nvGrpSpPr>
        <p:grpSpPr>
          <a:xfrm>
            <a:off x="7802898" y="2521395"/>
            <a:ext cx="775808" cy="80624"/>
            <a:chOff x="4944865" y="3210977"/>
            <a:chExt cx="775808" cy="80624"/>
          </a:xfrm>
        </p:grpSpPr>
        <p:sp>
          <p:nvSpPr>
            <p:cNvPr id="29" name="TextBox 53">
              <a:extLst>
                <a:ext uri="{FF2B5EF4-FFF2-40B4-BE49-F238E27FC236}">
                  <a16:creationId xmlns:a16="http://schemas.microsoft.com/office/drawing/2014/main" id="{9783EB9D-9423-4EA0-3F1C-A21FAD162F76}"/>
                </a:ext>
              </a:extLst>
            </p:cNvPr>
            <p:cNvSpPr txBox="1"/>
            <p:nvPr/>
          </p:nvSpPr>
          <p:spPr>
            <a:xfrm>
              <a:off x="5419308" y="3210977"/>
              <a:ext cx="301365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/>
                <a:t>과목 평균 </a:t>
              </a:r>
              <a:endParaRPr lang="en-US" altLang="ko-KR" sz="500"/>
            </a:p>
          </p:txBody>
        </p:sp>
        <p:sp>
          <p:nvSpPr>
            <p:cNvPr id="30" name="TextBox 53">
              <a:extLst>
                <a:ext uri="{FF2B5EF4-FFF2-40B4-BE49-F238E27FC236}">
                  <a16:creationId xmlns:a16="http://schemas.microsoft.com/office/drawing/2014/main" id="{0F469AE6-886B-5F98-7AF8-0DDCEA4618EE}"/>
                </a:ext>
              </a:extLst>
            </p:cNvPr>
            <p:cNvSpPr txBox="1"/>
            <p:nvPr/>
          </p:nvSpPr>
          <p:spPr>
            <a:xfrm>
              <a:off x="5054865" y="3214657"/>
              <a:ext cx="19236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/>
                <a:t>홍성일</a:t>
              </a:r>
              <a:endParaRPr lang="en-US" altLang="ko-KR" sz="500"/>
            </a:p>
          </p:txBody>
        </p:sp>
        <p:sp>
          <p:nvSpPr>
            <p:cNvPr id="31" name="직사각형 30">
              <a:extLst>
                <a:ext uri="{FF2B5EF4-FFF2-40B4-BE49-F238E27FC236}">
                  <a16:creationId xmlns:a16="http://schemas.microsoft.com/office/drawing/2014/main" id="{41ACE1D8-E815-A452-27BE-62A4D55F25F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944865" y="3217129"/>
              <a:ext cx="72787" cy="72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32" name="직사각형 31">
              <a:extLst>
                <a:ext uri="{FF2B5EF4-FFF2-40B4-BE49-F238E27FC236}">
                  <a16:creationId xmlns:a16="http://schemas.microsoft.com/office/drawing/2014/main" id="{1CC4A865-EE66-7D47-1612-1983D5D5531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313180" y="3213921"/>
              <a:ext cx="72787" cy="72000"/>
            </a:xfrm>
            <a:prstGeom prst="rect">
              <a:avLst/>
            </a:prstGeom>
            <a:solidFill>
              <a:srgbClr val="FF71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C528BBEB-E5BE-BE70-70C9-572703CC17AE}"/>
              </a:ext>
            </a:extLst>
          </p:cNvPr>
          <p:cNvSpPr txBox="1"/>
          <p:nvPr/>
        </p:nvSpPr>
        <p:spPr>
          <a:xfrm>
            <a:off x="7047041" y="2710438"/>
            <a:ext cx="1763303" cy="107722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x-none" altLang="en-US" sz="700">
                <a:solidFill>
                  <a:prstClr val="black"/>
                </a:solidFill>
              </a:rPr>
              <a:t>과목별 </a:t>
            </a:r>
            <a:r>
              <a:rPr kumimoji="1" lang="ko-KR" altLang="en-US" sz="700">
                <a:solidFill>
                  <a:prstClr val="black"/>
                </a:solidFill>
              </a:rPr>
              <a:t>강점을 </a:t>
            </a:r>
            <a:r>
              <a:rPr kumimoji="1" lang="x-none" altLang="en-US" sz="700">
                <a:solidFill>
                  <a:prstClr val="black"/>
                </a:solidFill>
              </a:rPr>
              <a:t>나타내는 그래프입니다</a:t>
            </a:r>
            <a:r>
              <a:rPr kumimoji="1" lang="en-US" altLang="x-none" sz="700">
                <a:solidFill>
                  <a:prstClr val="black"/>
                </a:solidFill>
              </a:rPr>
              <a:t>.</a:t>
            </a:r>
            <a:endParaRPr kumimoji="1" lang="x-none" altLang="en-US" sz="700">
              <a:solidFill>
                <a:prstClr val="black"/>
              </a:solidFill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42CFBA6C-D73A-CA7A-F32D-B4EB0202CFED}"/>
              </a:ext>
            </a:extLst>
          </p:cNvPr>
          <p:cNvSpPr txBox="1"/>
          <p:nvPr/>
        </p:nvSpPr>
        <p:spPr>
          <a:xfrm>
            <a:off x="442288" y="1360889"/>
            <a:ext cx="124713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 b="1">
                <a:solidFill>
                  <a:prstClr val="black"/>
                </a:solidFill>
              </a:rPr>
              <a:t>누적 진단 결과 </a:t>
            </a:r>
            <a:r>
              <a:rPr kumimoji="1" lang="en-US" altLang="x-none" sz="800" b="1">
                <a:solidFill>
                  <a:prstClr val="black"/>
                </a:solidFill>
              </a:rPr>
              <a:t>(</a:t>
            </a:r>
            <a:r>
              <a:rPr kumimoji="1" lang="x-none" altLang="en-US" sz="800" b="1">
                <a:solidFill>
                  <a:prstClr val="black"/>
                </a:solidFill>
              </a:rPr>
              <a:t>과목 종합</a:t>
            </a:r>
            <a:r>
              <a:rPr kumimoji="1" lang="en-US" altLang="x-none" sz="800" b="1">
                <a:solidFill>
                  <a:prstClr val="black"/>
                </a:solidFill>
              </a:rPr>
              <a:t>)</a:t>
            </a:r>
            <a:endParaRPr kumimoji="1" lang="x-none" altLang="en-US" sz="800" b="1">
              <a:solidFill>
                <a:prstClr val="black"/>
              </a:solidFill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33D68724-9180-2FD5-B0B7-3EC37B7E7663}"/>
              </a:ext>
            </a:extLst>
          </p:cNvPr>
          <p:cNvSpPr txBox="1"/>
          <p:nvPr/>
        </p:nvSpPr>
        <p:spPr>
          <a:xfrm>
            <a:off x="453091" y="1666013"/>
            <a:ext cx="153888" cy="184666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600">
                <a:solidFill>
                  <a:prstClr val="black"/>
                </a:solidFill>
              </a:rPr>
              <a:t>매우</a:t>
            </a:r>
            <a:endParaRPr kumimoji="1" lang="en-US" altLang="x-none" sz="600">
              <a:solidFill>
                <a:prstClr val="black"/>
              </a:solidFill>
            </a:endParaRPr>
          </a:p>
          <a:p>
            <a:r>
              <a:rPr kumimoji="1" lang="x-none" altLang="en-US" sz="600">
                <a:solidFill>
                  <a:prstClr val="black"/>
                </a:solidFill>
              </a:rPr>
              <a:t>우수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99EC6FA3-9E5E-D33F-0EC2-3CB4D371A1A9}"/>
              </a:ext>
            </a:extLst>
          </p:cNvPr>
          <p:cNvSpPr txBox="1"/>
          <p:nvPr/>
        </p:nvSpPr>
        <p:spPr>
          <a:xfrm>
            <a:off x="453091" y="1954560"/>
            <a:ext cx="153888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600">
                <a:solidFill>
                  <a:prstClr val="black"/>
                </a:solidFill>
              </a:rPr>
              <a:t>우수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5B30AAD0-0A76-98FA-36E9-191A535326FB}"/>
              </a:ext>
            </a:extLst>
          </p:cNvPr>
          <p:cNvSpPr txBox="1"/>
          <p:nvPr/>
        </p:nvSpPr>
        <p:spPr>
          <a:xfrm>
            <a:off x="453091" y="2188227"/>
            <a:ext cx="153888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600">
                <a:solidFill>
                  <a:prstClr val="black"/>
                </a:solidFill>
              </a:rPr>
              <a:t>보통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E9B9AF73-43D9-40A7-8C11-637418192D99}"/>
              </a:ext>
            </a:extLst>
          </p:cNvPr>
          <p:cNvSpPr txBox="1"/>
          <p:nvPr/>
        </p:nvSpPr>
        <p:spPr>
          <a:xfrm>
            <a:off x="453091" y="2375728"/>
            <a:ext cx="153888" cy="184666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600">
                <a:solidFill>
                  <a:prstClr val="black"/>
                </a:solidFill>
              </a:rPr>
              <a:t>다소</a:t>
            </a:r>
            <a:endParaRPr kumimoji="1" lang="en-US" altLang="ko-KR" sz="600">
              <a:solidFill>
                <a:prstClr val="black"/>
              </a:solidFill>
            </a:endParaRPr>
          </a:p>
          <a:p>
            <a:r>
              <a:rPr kumimoji="1" lang="x-none" altLang="en-US" sz="600">
                <a:solidFill>
                  <a:prstClr val="black"/>
                </a:solidFill>
              </a:rPr>
              <a:t>미흡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094E9ABE-1038-DC53-F0BD-EB820DD460EA}"/>
              </a:ext>
            </a:extLst>
          </p:cNvPr>
          <p:cNvSpPr txBox="1"/>
          <p:nvPr/>
        </p:nvSpPr>
        <p:spPr>
          <a:xfrm>
            <a:off x="453091" y="2655562"/>
            <a:ext cx="153888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600">
                <a:solidFill>
                  <a:prstClr val="black"/>
                </a:solidFill>
              </a:rPr>
              <a:t>미흡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9D5DB9E7-252E-EF48-D7A1-EC21BECD75D4}"/>
              </a:ext>
            </a:extLst>
          </p:cNvPr>
          <p:cNvSpPr txBox="1"/>
          <p:nvPr/>
        </p:nvSpPr>
        <p:spPr>
          <a:xfrm>
            <a:off x="3307464" y="2856324"/>
            <a:ext cx="118622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>
                <a:solidFill>
                  <a:prstClr val="black"/>
                </a:solidFill>
              </a:rPr>
              <a:t>6</a:t>
            </a:r>
            <a:r>
              <a:rPr kumimoji="1" lang="ko-KR" altLang="en-US" sz="600">
                <a:solidFill>
                  <a:prstClr val="black"/>
                </a:solidFill>
              </a:rPr>
              <a:t>월</a:t>
            </a:r>
            <a:endParaRPr kumimoji="1" lang="x-none" altLang="en-US" sz="600">
              <a:solidFill>
                <a:prstClr val="black"/>
              </a:solidFill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9AE41681-21AF-4A82-F71C-030F774EFCDB}"/>
              </a:ext>
            </a:extLst>
          </p:cNvPr>
          <p:cNvSpPr txBox="1"/>
          <p:nvPr/>
        </p:nvSpPr>
        <p:spPr>
          <a:xfrm>
            <a:off x="694278" y="2856324"/>
            <a:ext cx="118622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>
                <a:solidFill>
                  <a:prstClr val="black"/>
                </a:solidFill>
              </a:rPr>
              <a:t>3</a:t>
            </a:r>
            <a:r>
              <a:rPr kumimoji="1" lang="ko-KR" altLang="en-US" sz="600">
                <a:solidFill>
                  <a:prstClr val="black"/>
                </a:solidFill>
              </a:rPr>
              <a:t>월</a:t>
            </a:r>
            <a:endParaRPr kumimoji="1" lang="x-none" altLang="en-US" sz="600">
              <a:solidFill>
                <a:prstClr val="black"/>
              </a:solidFill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240422AE-2967-3EFD-92D0-E410C4DD195F}"/>
              </a:ext>
            </a:extLst>
          </p:cNvPr>
          <p:cNvSpPr txBox="1"/>
          <p:nvPr/>
        </p:nvSpPr>
        <p:spPr>
          <a:xfrm>
            <a:off x="1565340" y="2856324"/>
            <a:ext cx="118622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>
                <a:solidFill>
                  <a:prstClr val="black"/>
                </a:solidFill>
              </a:rPr>
              <a:t>4</a:t>
            </a:r>
            <a:r>
              <a:rPr kumimoji="1" lang="ko-KR" altLang="en-US" sz="600">
                <a:solidFill>
                  <a:prstClr val="black"/>
                </a:solidFill>
              </a:rPr>
              <a:t>월</a:t>
            </a:r>
            <a:endParaRPr kumimoji="1" lang="x-none" altLang="en-US" sz="600">
              <a:solidFill>
                <a:prstClr val="black"/>
              </a:solidFill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3F7C56B4-4BC0-5E3E-43A8-9BDE1894F061}"/>
              </a:ext>
            </a:extLst>
          </p:cNvPr>
          <p:cNvSpPr txBox="1"/>
          <p:nvPr/>
        </p:nvSpPr>
        <p:spPr>
          <a:xfrm>
            <a:off x="2436402" y="2856324"/>
            <a:ext cx="118622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>
                <a:solidFill>
                  <a:prstClr val="black"/>
                </a:solidFill>
              </a:rPr>
              <a:t>5</a:t>
            </a:r>
            <a:r>
              <a:rPr kumimoji="1" lang="ko-KR" altLang="en-US" sz="600">
                <a:solidFill>
                  <a:prstClr val="black"/>
                </a:solidFill>
              </a:rPr>
              <a:t>월</a:t>
            </a:r>
            <a:endParaRPr kumimoji="1" lang="x-none" altLang="en-US" sz="600">
              <a:solidFill>
                <a:prstClr val="black"/>
              </a:solidFill>
            </a:endParaRPr>
          </a:p>
        </p:txBody>
      </p:sp>
      <p:grpSp>
        <p:nvGrpSpPr>
          <p:cNvPr id="44" name="그룹 43">
            <a:extLst>
              <a:ext uri="{FF2B5EF4-FFF2-40B4-BE49-F238E27FC236}">
                <a16:creationId xmlns:a16="http://schemas.microsoft.com/office/drawing/2014/main" id="{DE184F84-E706-1A41-F9AA-B2EE27C0F2DF}"/>
              </a:ext>
            </a:extLst>
          </p:cNvPr>
          <p:cNvGrpSpPr/>
          <p:nvPr/>
        </p:nvGrpSpPr>
        <p:grpSpPr>
          <a:xfrm>
            <a:off x="4323628" y="1517588"/>
            <a:ext cx="788352" cy="76944"/>
            <a:chOff x="7073095" y="3004273"/>
            <a:chExt cx="788352" cy="76944"/>
          </a:xfrm>
        </p:grpSpPr>
        <p:grpSp>
          <p:nvGrpSpPr>
            <p:cNvPr id="45" name="그룹 44">
              <a:extLst>
                <a:ext uri="{FF2B5EF4-FFF2-40B4-BE49-F238E27FC236}">
                  <a16:creationId xmlns:a16="http://schemas.microsoft.com/office/drawing/2014/main" id="{47D59899-65CD-8270-EE2A-2EFEFFD1CDF8}"/>
                </a:ext>
              </a:extLst>
            </p:cNvPr>
            <p:cNvGrpSpPr/>
            <p:nvPr/>
          </p:nvGrpSpPr>
          <p:grpSpPr>
            <a:xfrm>
              <a:off x="7073095" y="3004273"/>
              <a:ext cx="302360" cy="76944"/>
              <a:chOff x="7073095" y="1341271"/>
              <a:chExt cx="302360" cy="76944"/>
            </a:xfrm>
          </p:grpSpPr>
          <p:sp>
            <p:nvSpPr>
              <p:cNvPr id="49" name="TextBox 48">
                <a:extLst>
                  <a:ext uri="{FF2B5EF4-FFF2-40B4-BE49-F238E27FC236}">
                    <a16:creationId xmlns:a16="http://schemas.microsoft.com/office/drawing/2014/main" id="{DA0A49C1-0935-C24C-AB8E-E64F96B8F51B}"/>
                  </a:ext>
                </a:extLst>
              </p:cNvPr>
              <p:cNvSpPr txBox="1"/>
              <p:nvPr/>
            </p:nvSpPr>
            <p:spPr>
              <a:xfrm>
                <a:off x="7183095" y="1341271"/>
                <a:ext cx="192360" cy="76944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ko-KR" altLang="en-US" sz="500"/>
                  <a:t>홍성일</a:t>
                </a:r>
                <a:endParaRPr lang="en-US" altLang="ko-KR" sz="500"/>
              </a:p>
            </p:txBody>
          </p:sp>
          <p:sp>
            <p:nvSpPr>
              <p:cNvPr id="50" name="직사각형 49">
                <a:extLst>
                  <a:ext uri="{FF2B5EF4-FFF2-40B4-BE49-F238E27FC236}">
                    <a16:creationId xmlns:a16="http://schemas.microsoft.com/office/drawing/2014/main" id="{4430D9FC-447D-41D0-8FD8-C092B76DF06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073095" y="1343743"/>
                <a:ext cx="72787" cy="72000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kumimoji="1" lang="ko-KR" altLang="en-US" sz="1100"/>
              </a:p>
            </p:txBody>
          </p:sp>
        </p:grpSp>
        <p:grpSp>
          <p:nvGrpSpPr>
            <p:cNvPr id="46" name="그룹 45">
              <a:extLst>
                <a:ext uri="{FF2B5EF4-FFF2-40B4-BE49-F238E27FC236}">
                  <a16:creationId xmlns:a16="http://schemas.microsoft.com/office/drawing/2014/main" id="{7D457342-79EA-7DEE-B006-5519E60A0DEF}"/>
                </a:ext>
              </a:extLst>
            </p:cNvPr>
            <p:cNvGrpSpPr/>
            <p:nvPr/>
          </p:nvGrpSpPr>
          <p:grpSpPr>
            <a:xfrm>
              <a:off x="7476396" y="3004273"/>
              <a:ext cx="385051" cy="76944"/>
              <a:chOff x="7489230" y="1341271"/>
              <a:chExt cx="385051" cy="76944"/>
            </a:xfrm>
          </p:grpSpPr>
          <p:sp>
            <p:nvSpPr>
              <p:cNvPr id="47" name="TextBox 53">
                <a:extLst>
                  <a:ext uri="{FF2B5EF4-FFF2-40B4-BE49-F238E27FC236}">
                    <a16:creationId xmlns:a16="http://schemas.microsoft.com/office/drawing/2014/main" id="{E159133F-CCE6-D426-166C-75D0EC2371AC}"/>
                  </a:ext>
                </a:extLst>
              </p:cNvPr>
              <p:cNvSpPr txBox="1"/>
              <p:nvPr/>
            </p:nvSpPr>
            <p:spPr>
              <a:xfrm>
                <a:off x="7595358" y="1341271"/>
                <a:ext cx="278923" cy="76944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ko-KR" altLang="en-US" sz="500"/>
                  <a:t>과목 평균</a:t>
                </a:r>
                <a:endParaRPr lang="en-US" altLang="ko-KR" sz="500"/>
              </a:p>
            </p:txBody>
          </p:sp>
          <p:sp>
            <p:nvSpPr>
              <p:cNvPr id="48" name="직사각형 47">
                <a:extLst>
                  <a:ext uri="{FF2B5EF4-FFF2-40B4-BE49-F238E27FC236}">
                    <a16:creationId xmlns:a16="http://schemas.microsoft.com/office/drawing/2014/main" id="{C273890A-E83E-D602-0B50-24FCB718831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489230" y="1343743"/>
                <a:ext cx="72787" cy="72000"/>
              </a:xfrm>
              <a:prstGeom prst="rect">
                <a:avLst/>
              </a:prstGeom>
              <a:solidFill>
                <a:srgbClr val="FF7E7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kumimoji="1" lang="ko-KR" altLang="en-US" sz="1100"/>
              </a:p>
            </p:txBody>
          </p:sp>
        </p:grpSp>
      </p:grpSp>
      <p:grpSp>
        <p:nvGrpSpPr>
          <p:cNvPr id="51" name="그룹 50">
            <a:extLst>
              <a:ext uri="{FF2B5EF4-FFF2-40B4-BE49-F238E27FC236}">
                <a16:creationId xmlns:a16="http://schemas.microsoft.com/office/drawing/2014/main" id="{15B709F0-6DBA-3ED1-1C3B-7C7AB1CA10A7}"/>
              </a:ext>
            </a:extLst>
          </p:cNvPr>
          <p:cNvGrpSpPr/>
          <p:nvPr/>
        </p:nvGrpSpPr>
        <p:grpSpPr>
          <a:xfrm>
            <a:off x="733005" y="2218257"/>
            <a:ext cx="3148675" cy="336500"/>
            <a:chOff x="3700801" y="3981629"/>
            <a:chExt cx="3148675" cy="336500"/>
          </a:xfrm>
        </p:grpSpPr>
        <p:sp>
          <p:nvSpPr>
            <p:cNvPr id="52" name="자유형 517">
              <a:extLst>
                <a:ext uri="{FF2B5EF4-FFF2-40B4-BE49-F238E27FC236}">
                  <a16:creationId xmlns:a16="http://schemas.microsoft.com/office/drawing/2014/main" id="{F2095110-4DC5-C660-D2B2-4B804E7B2046}"/>
                </a:ext>
              </a:extLst>
            </p:cNvPr>
            <p:cNvSpPr/>
            <p:nvPr/>
          </p:nvSpPr>
          <p:spPr>
            <a:xfrm>
              <a:off x="3721976" y="4013551"/>
              <a:ext cx="3098919" cy="274427"/>
            </a:xfrm>
            <a:custGeom>
              <a:avLst/>
              <a:gdLst>
                <a:gd name="connsiteX0" fmla="*/ 0 w 3804558"/>
                <a:gd name="connsiteY0" fmla="*/ 449036 h 473529"/>
                <a:gd name="connsiteX1" fmla="*/ 775608 w 3804558"/>
                <a:gd name="connsiteY1" fmla="*/ 212272 h 473529"/>
                <a:gd name="connsiteX2" fmla="*/ 1526722 w 3804558"/>
                <a:gd name="connsiteY2" fmla="*/ 457200 h 473529"/>
                <a:gd name="connsiteX3" fmla="*/ 2269672 w 3804558"/>
                <a:gd name="connsiteY3" fmla="*/ 0 h 473529"/>
                <a:gd name="connsiteX4" fmla="*/ 3028950 w 3804558"/>
                <a:gd name="connsiteY4" fmla="*/ 473529 h 473529"/>
                <a:gd name="connsiteX5" fmla="*/ 3804558 w 3804558"/>
                <a:gd name="connsiteY5" fmla="*/ 0 h 473529"/>
                <a:gd name="connsiteX0" fmla="*/ 0 w 3804558"/>
                <a:gd name="connsiteY0" fmla="*/ 449036 h 473529"/>
                <a:gd name="connsiteX1" fmla="*/ 775608 w 3804558"/>
                <a:gd name="connsiteY1" fmla="*/ 212272 h 473529"/>
                <a:gd name="connsiteX2" fmla="*/ 1526722 w 3804558"/>
                <a:gd name="connsiteY2" fmla="*/ 457200 h 473529"/>
                <a:gd name="connsiteX3" fmla="*/ 2253344 w 3804558"/>
                <a:gd name="connsiteY3" fmla="*/ 212271 h 473529"/>
                <a:gd name="connsiteX4" fmla="*/ 3028950 w 3804558"/>
                <a:gd name="connsiteY4" fmla="*/ 473529 h 473529"/>
                <a:gd name="connsiteX5" fmla="*/ 3804558 w 3804558"/>
                <a:gd name="connsiteY5" fmla="*/ 0 h 473529"/>
                <a:gd name="connsiteX0" fmla="*/ 0 w 3028950"/>
                <a:gd name="connsiteY0" fmla="*/ 236765 h 261258"/>
                <a:gd name="connsiteX1" fmla="*/ 775608 w 3028950"/>
                <a:gd name="connsiteY1" fmla="*/ 1 h 261258"/>
                <a:gd name="connsiteX2" fmla="*/ 1526722 w 3028950"/>
                <a:gd name="connsiteY2" fmla="*/ 244929 h 261258"/>
                <a:gd name="connsiteX3" fmla="*/ 2253344 w 3028950"/>
                <a:gd name="connsiteY3" fmla="*/ 0 h 261258"/>
                <a:gd name="connsiteX4" fmla="*/ 3028950 w 3028950"/>
                <a:gd name="connsiteY4" fmla="*/ 261258 h 261258"/>
                <a:gd name="connsiteX0" fmla="*/ 0 w 2868356"/>
                <a:gd name="connsiteY0" fmla="*/ 236765 h 251426"/>
                <a:gd name="connsiteX1" fmla="*/ 775608 w 2868356"/>
                <a:gd name="connsiteY1" fmla="*/ 1 h 251426"/>
                <a:gd name="connsiteX2" fmla="*/ 1526722 w 2868356"/>
                <a:gd name="connsiteY2" fmla="*/ 244929 h 251426"/>
                <a:gd name="connsiteX3" fmla="*/ 2253344 w 2868356"/>
                <a:gd name="connsiteY3" fmla="*/ 0 h 251426"/>
                <a:gd name="connsiteX4" fmla="*/ 2868356 w 2868356"/>
                <a:gd name="connsiteY4" fmla="*/ 251426 h 251426"/>
                <a:gd name="connsiteX0" fmla="*/ 0 w 2838859"/>
                <a:gd name="connsiteY0" fmla="*/ 236765 h 251426"/>
                <a:gd name="connsiteX1" fmla="*/ 775608 w 2838859"/>
                <a:gd name="connsiteY1" fmla="*/ 1 h 251426"/>
                <a:gd name="connsiteX2" fmla="*/ 1526722 w 2838859"/>
                <a:gd name="connsiteY2" fmla="*/ 244929 h 251426"/>
                <a:gd name="connsiteX3" fmla="*/ 2253344 w 2838859"/>
                <a:gd name="connsiteY3" fmla="*/ 0 h 251426"/>
                <a:gd name="connsiteX4" fmla="*/ 2838859 w 2838859"/>
                <a:gd name="connsiteY4" fmla="*/ 251426 h 251426"/>
                <a:gd name="connsiteX0" fmla="*/ 0 w 3101053"/>
                <a:gd name="connsiteY0" fmla="*/ 249875 h 251426"/>
                <a:gd name="connsiteX1" fmla="*/ 1037802 w 3101053"/>
                <a:gd name="connsiteY1" fmla="*/ 1 h 251426"/>
                <a:gd name="connsiteX2" fmla="*/ 1788916 w 3101053"/>
                <a:gd name="connsiteY2" fmla="*/ 244929 h 251426"/>
                <a:gd name="connsiteX3" fmla="*/ 2515538 w 3101053"/>
                <a:gd name="connsiteY3" fmla="*/ 0 h 251426"/>
                <a:gd name="connsiteX4" fmla="*/ 3101053 w 3101053"/>
                <a:gd name="connsiteY4" fmla="*/ 251426 h 251426"/>
                <a:gd name="connsiteX0" fmla="*/ 0 w 3101053"/>
                <a:gd name="connsiteY0" fmla="*/ 249875 h 271149"/>
                <a:gd name="connsiteX1" fmla="*/ 1037802 w 3101053"/>
                <a:gd name="connsiteY1" fmla="*/ 1 h 271149"/>
                <a:gd name="connsiteX2" fmla="*/ 2034723 w 3101053"/>
                <a:gd name="connsiteY2" fmla="*/ 271149 h 271149"/>
                <a:gd name="connsiteX3" fmla="*/ 2515538 w 3101053"/>
                <a:gd name="connsiteY3" fmla="*/ 0 h 271149"/>
                <a:gd name="connsiteX4" fmla="*/ 3101053 w 3101053"/>
                <a:gd name="connsiteY4" fmla="*/ 251426 h 271149"/>
                <a:gd name="connsiteX0" fmla="*/ 0 w 2515538"/>
                <a:gd name="connsiteY0" fmla="*/ 249875 h 271149"/>
                <a:gd name="connsiteX1" fmla="*/ 1037802 w 2515538"/>
                <a:gd name="connsiteY1" fmla="*/ 1 h 271149"/>
                <a:gd name="connsiteX2" fmla="*/ 2034723 w 2515538"/>
                <a:gd name="connsiteY2" fmla="*/ 271149 h 271149"/>
                <a:gd name="connsiteX3" fmla="*/ 2515538 w 2515538"/>
                <a:gd name="connsiteY3" fmla="*/ 0 h 271149"/>
                <a:gd name="connsiteX0" fmla="*/ 0 w 3098919"/>
                <a:gd name="connsiteY0" fmla="*/ 253153 h 274427"/>
                <a:gd name="connsiteX1" fmla="*/ 1037802 w 3098919"/>
                <a:gd name="connsiteY1" fmla="*/ 3279 h 274427"/>
                <a:gd name="connsiteX2" fmla="*/ 2034723 w 3098919"/>
                <a:gd name="connsiteY2" fmla="*/ 274427 h 274427"/>
                <a:gd name="connsiteX3" fmla="*/ 3098919 w 3098919"/>
                <a:gd name="connsiteY3" fmla="*/ 0 h 274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98919" h="274427">
                  <a:moveTo>
                    <a:pt x="0" y="253153"/>
                  </a:moveTo>
                  <a:lnTo>
                    <a:pt x="1037802" y="3279"/>
                  </a:lnTo>
                  <a:lnTo>
                    <a:pt x="2034723" y="274427"/>
                  </a:lnTo>
                  <a:lnTo>
                    <a:pt x="3098919" y="0"/>
                  </a:lnTo>
                </a:path>
              </a:pathLst>
            </a:custGeom>
            <a:ln w="19050">
              <a:solidFill>
                <a:srgbClr val="FF7E79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53" name="타원 52">
              <a:extLst>
                <a:ext uri="{FF2B5EF4-FFF2-40B4-BE49-F238E27FC236}">
                  <a16:creationId xmlns:a16="http://schemas.microsoft.com/office/drawing/2014/main" id="{05D12B9E-AE5B-680F-1076-1B560505A58F}"/>
                </a:ext>
              </a:extLst>
            </p:cNvPr>
            <p:cNvSpPr/>
            <p:nvPr/>
          </p:nvSpPr>
          <p:spPr>
            <a:xfrm rot="20466054">
              <a:off x="3700801" y="4227541"/>
              <a:ext cx="69407" cy="69407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FF7E7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54" name="타원 53">
              <a:extLst>
                <a:ext uri="{FF2B5EF4-FFF2-40B4-BE49-F238E27FC236}">
                  <a16:creationId xmlns:a16="http://schemas.microsoft.com/office/drawing/2014/main" id="{27AC764F-D346-9D90-98F3-3578F297A98D}"/>
                </a:ext>
              </a:extLst>
            </p:cNvPr>
            <p:cNvSpPr/>
            <p:nvPr/>
          </p:nvSpPr>
          <p:spPr>
            <a:xfrm rot="20466054">
              <a:off x="4715310" y="3990776"/>
              <a:ext cx="69407" cy="69407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FF7E7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55" name="타원 54">
              <a:extLst>
                <a:ext uri="{FF2B5EF4-FFF2-40B4-BE49-F238E27FC236}">
                  <a16:creationId xmlns:a16="http://schemas.microsoft.com/office/drawing/2014/main" id="{ACD70A7E-1BBC-9B90-8E32-341BB5BAEFC6}"/>
                </a:ext>
              </a:extLst>
            </p:cNvPr>
            <p:cNvSpPr/>
            <p:nvPr/>
          </p:nvSpPr>
          <p:spPr>
            <a:xfrm rot="20466054">
              <a:off x="5726201" y="4248722"/>
              <a:ext cx="69407" cy="69407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FF7E7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56" name="타원 55">
              <a:extLst>
                <a:ext uri="{FF2B5EF4-FFF2-40B4-BE49-F238E27FC236}">
                  <a16:creationId xmlns:a16="http://schemas.microsoft.com/office/drawing/2014/main" id="{FE161059-0675-F4FF-A021-BCE603AEE3F3}"/>
                </a:ext>
              </a:extLst>
            </p:cNvPr>
            <p:cNvSpPr/>
            <p:nvPr/>
          </p:nvSpPr>
          <p:spPr>
            <a:xfrm rot="20466054">
              <a:off x="6780069" y="3981629"/>
              <a:ext cx="69407" cy="69407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FF7E7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</p:grpSp>
      <p:grpSp>
        <p:nvGrpSpPr>
          <p:cNvPr id="57" name="그룹 56">
            <a:extLst>
              <a:ext uri="{FF2B5EF4-FFF2-40B4-BE49-F238E27FC236}">
                <a16:creationId xmlns:a16="http://schemas.microsoft.com/office/drawing/2014/main" id="{F048C359-EAAA-C8FE-DF49-F0AADF5BFC90}"/>
              </a:ext>
            </a:extLst>
          </p:cNvPr>
          <p:cNvGrpSpPr/>
          <p:nvPr/>
        </p:nvGrpSpPr>
        <p:grpSpPr>
          <a:xfrm>
            <a:off x="742296" y="2218159"/>
            <a:ext cx="3136779" cy="355153"/>
            <a:chOff x="3709039" y="3941794"/>
            <a:chExt cx="3136779" cy="355153"/>
          </a:xfrm>
        </p:grpSpPr>
        <p:sp>
          <p:nvSpPr>
            <p:cNvPr id="58" name="자유형 523">
              <a:extLst>
                <a:ext uri="{FF2B5EF4-FFF2-40B4-BE49-F238E27FC236}">
                  <a16:creationId xmlns:a16="http://schemas.microsoft.com/office/drawing/2014/main" id="{1D4B4B90-99B6-04A2-E00E-520A3675285F}"/>
                </a:ext>
              </a:extLst>
            </p:cNvPr>
            <p:cNvSpPr/>
            <p:nvPr/>
          </p:nvSpPr>
          <p:spPr>
            <a:xfrm>
              <a:off x="3731867" y="3982619"/>
              <a:ext cx="3079136" cy="275859"/>
            </a:xfrm>
            <a:custGeom>
              <a:avLst/>
              <a:gdLst>
                <a:gd name="connsiteX0" fmla="*/ 0 w 3804558"/>
                <a:gd name="connsiteY0" fmla="*/ 449036 h 473529"/>
                <a:gd name="connsiteX1" fmla="*/ 775608 w 3804558"/>
                <a:gd name="connsiteY1" fmla="*/ 212272 h 473529"/>
                <a:gd name="connsiteX2" fmla="*/ 1526722 w 3804558"/>
                <a:gd name="connsiteY2" fmla="*/ 457200 h 473529"/>
                <a:gd name="connsiteX3" fmla="*/ 2269672 w 3804558"/>
                <a:gd name="connsiteY3" fmla="*/ 0 h 473529"/>
                <a:gd name="connsiteX4" fmla="*/ 3028950 w 3804558"/>
                <a:gd name="connsiteY4" fmla="*/ 473529 h 473529"/>
                <a:gd name="connsiteX5" fmla="*/ 3804558 w 3804558"/>
                <a:gd name="connsiteY5" fmla="*/ 0 h 473529"/>
                <a:gd name="connsiteX0" fmla="*/ 0 w 3804558"/>
                <a:gd name="connsiteY0" fmla="*/ 449036 h 473529"/>
                <a:gd name="connsiteX1" fmla="*/ 775608 w 3804558"/>
                <a:gd name="connsiteY1" fmla="*/ 212272 h 473529"/>
                <a:gd name="connsiteX2" fmla="*/ 1526722 w 3804558"/>
                <a:gd name="connsiteY2" fmla="*/ 457200 h 473529"/>
                <a:gd name="connsiteX3" fmla="*/ 2253344 w 3804558"/>
                <a:gd name="connsiteY3" fmla="*/ 212271 h 473529"/>
                <a:gd name="connsiteX4" fmla="*/ 3028950 w 3804558"/>
                <a:gd name="connsiteY4" fmla="*/ 473529 h 473529"/>
                <a:gd name="connsiteX5" fmla="*/ 3804558 w 3804558"/>
                <a:gd name="connsiteY5" fmla="*/ 0 h 473529"/>
                <a:gd name="connsiteX0" fmla="*/ 0 w 3820887"/>
                <a:gd name="connsiteY0" fmla="*/ 302078 h 473529"/>
                <a:gd name="connsiteX1" fmla="*/ 791937 w 3820887"/>
                <a:gd name="connsiteY1" fmla="*/ 212272 h 473529"/>
                <a:gd name="connsiteX2" fmla="*/ 1543051 w 3820887"/>
                <a:gd name="connsiteY2" fmla="*/ 457200 h 473529"/>
                <a:gd name="connsiteX3" fmla="*/ 2269673 w 3820887"/>
                <a:gd name="connsiteY3" fmla="*/ 212271 h 473529"/>
                <a:gd name="connsiteX4" fmla="*/ 3045279 w 3820887"/>
                <a:gd name="connsiteY4" fmla="*/ 473529 h 473529"/>
                <a:gd name="connsiteX5" fmla="*/ 3820887 w 3820887"/>
                <a:gd name="connsiteY5" fmla="*/ 0 h 473529"/>
                <a:gd name="connsiteX0" fmla="*/ 0 w 3820887"/>
                <a:gd name="connsiteY0" fmla="*/ 302078 h 473529"/>
                <a:gd name="connsiteX1" fmla="*/ 783772 w 3820887"/>
                <a:gd name="connsiteY1" fmla="*/ 269422 h 473529"/>
                <a:gd name="connsiteX2" fmla="*/ 1543051 w 3820887"/>
                <a:gd name="connsiteY2" fmla="*/ 457200 h 473529"/>
                <a:gd name="connsiteX3" fmla="*/ 2269673 w 3820887"/>
                <a:gd name="connsiteY3" fmla="*/ 212271 h 473529"/>
                <a:gd name="connsiteX4" fmla="*/ 3045279 w 3820887"/>
                <a:gd name="connsiteY4" fmla="*/ 473529 h 473529"/>
                <a:gd name="connsiteX5" fmla="*/ 3820887 w 3820887"/>
                <a:gd name="connsiteY5" fmla="*/ 0 h 473529"/>
                <a:gd name="connsiteX0" fmla="*/ 0 w 3820887"/>
                <a:gd name="connsiteY0" fmla="*/ 302078 h 473529"/>
                <a:gd name="connsiteX1" fmla="*/ 783772 w 3820887"/>
                <a:gd name="connsiteY1" fmla="*/ 269422 h 473529"/>
                <a:gd name="connsiteX2" fmla="*/ 1543051 w 3820887"/>
                <a:gd name="connsiteY2" fmla="*/ 457200 h 473529"/>
                <a:gd name="connsiteX3" fmla="*/ 2286001 w 3820887"/>
                <a:gd name="connsiteY3" fmla="*/ 155121 h 473529"/>
                <a:gd name="connsiteX4" fmla="*/ 3045279 w 3820887"/>
                <a:gd name="connsiteY4" fmla="*/ 473529 h 473529"/>
                <a:gd name="connsiteX5" fmla="*/ 3820887 w 3820887"/>
                <a:gd name="connsiteY5" fmla="*/ 0 h 473529"/>
                <a:gd name="connsiteX0" fmla="*/ 0 w 3820887"/>
                <a:gd name="connsiteY0" fmla="*/ 302078 h 457200"/>
                <a:gd name="connsiteX1" fmla="*/ 783772 w 3820887"/>
                <a:gd name="connsiteY1" fmla="*/ 269422 h 457200"/>
                <a:gd name="connsiteX2" fmla="*/ 1543051 w 3820887"/>
                <a:gd name="connsiteY2" fmla="*/ 457200 h 457200"/>
                <a:gd name="connsiteX3" fmla="*/ 2286001 w 3820887"/>
                <a:gd name="connsiteY3" fmla="*/ 155121 h 457200"/>
                <a:gd name="connsiteX4" fmla="*/ 3061608 w 3820887"/>
                <a:gd name="connsiteY4" fmla="*/ 187779 h 457200"/>
                <a:gd name="connsiteX5" fmla="*/ 3820887 w 3820887"/>
                <a:gd name="connsiteY5" fmla="*/ 0 h 457200"/>
                <a:gd name="connsiteX0" fmla="*/ 0 w 3804558"/>
                <a:gd name="connsiteY0" fmla="*/ 612321 h 767443"/>
                <a:gd name="connsiteX1" fmla="*/ 783772 w 3804558"/>
                <a:gd name="connsiteY1" fmla="*/ 579665 h 767443"/>
                <a:gd name="connsiteX2" fmla="*/ 1543051 w 3804558"/>
                <a:gd name="connsiteY2" fmla="*/ 767443 h 767443"/>
                <a:gd name="connsiteX3" fmla="*/ 2286001 w 3804558"/>
                <a:gd name="connsiteY3" fmla="*/ 465364 h 767443"/>
                <a:gd name="connsiteX4" fmla="*/ 3061608 w 3804558"/>
                <a:gd name="connsiteY4" fmla="*/ 498022 h 767443"/>
                <a:gd name="connsiteX5" fmla="*/ 3804558 w 3804558"/>
                <a:gd name="connsiteY5" fmla="*/ 0 h 767443"/>
                <a:gd name="connsiteX0" fmla="*/ 0 w 3061608"/>
                <a:gd name="connsiteY0" fmla="*/ 146957 h 302079"/>
                <a:gd name="connsiteX1" fmla="*/ 783772 w 3061608"/>
                <a:gd name="connsiteY1" fmla="*/ 114301 h 302079"/>
                <a:gd name="connsiteX2" fmla="*/ 1543051 w 3061608"/>
                <a:gd name="connsiteY2" fmla="*/ 302079 h 302079"/>
                <a:gd name="connsiteX3" fmla="*/ 2286001 w 3061608"/>
                <a:gd name="connsiteY3" fmla="*/ 0 h 302079"/>
                <a:gd name="connsiteX4" fmla="*/ 3061608 w 3061608"/>
                <a:gd name="connsiteY4" fmla="*/ 32658 h 302079"/>
                <a:gd name="connsiteX0" fmla="*/ 0 w 2832189"/>
                <a:gd name="connsiteY0" fmla="*/ 146957 h 302079"/>
                <a:gd name="connsiteX1" fmla="*/ 783772 w 2832189"/>
                <a:gd name="connsiteY1" fmla="*/ 114301 h 302079"/>
                <a:gd name="connsiteX2" fmla="*/ 1543051 w 2832189"/>
                <a:gd name="connsiteY2" fmla="*/ 302079 h 302079"/>
                <a:gd name="connsiteX3" fmla="*/ 2286001 w 2832189"/>
                <a:gd name="connsiteY3" fmla="*/ 0 h 302079"/>
                <a:gd name="connsiteX4" fmla="*/ 2832189 w 2832189"/>
                <a:gd name="connsiteY4" fmla="*/ 19548 h 302079"/>
                <a:gd name="connsiteX0" fmla="*/ 0 w 2855131"/>
                <a:gd name="connsiteY0" fmla="*/ 146957 h 302079"/>
                <a:gd name="connsiteX1" fmla="*/ 783772 w 2855131"/>
                <a:gd name="connsiteY1" fmla="*/ 114301 h 302079"/>
                <a:gd name="connsiteX2" fmla="*/ 1543051 w 2855131"/>
                <a:gd name="connsiteY2" fmla="*/ 302079 h 302079"/>
                <a:gd name="connsiteX3" fmla="*/ 2286001 w 2855131"/>
                <a:gd name="connsiteY3" fmla="*/ 0 h 302079"/>
                <a:gd name="connsiteX4" fmla="*/ 2855131 w 2855131"/>
                <a:gd name="connsiteY4" fmla="*/ 19548 h 302079"/>
                <a:gd name="connsiteX0" fmla="*/ 0 w 3091105"/>
                <a:gd name="connsiteY0" fmla="*/ 150235 h 302079"/>
                <a:gd name="connsiteX1" fmla="*/ 1019746 w 3091105"/>
                <a:gd name="connsiteY1" fmla="*/ 114301 h 302079"/>
                <a:gd name="connsiteX2" fmla="*/ 1779025 w 3091105"/>
                <a:gd name="connsiteY2" fmla="*/ 302079 h 302079"/>
                <a:gd name="connsiteX3" fmla="*/ 2521975 w 3091105"/>
                <a:gd name="connsiteY3" fmla="*/ 0 h 302079"/>
                <a:gd name="connsiteX4" fmla="*/ 3091105 w 3091105"/>
                <a:gd name="connsiteY4" fmla="*/ 19548 h 302079"/>
                <a:gd name="connsiteX0" fmla="*/ 0 w 3091105"/>
                <a:gd name="connsiteY0" fmla="*/ 150235 h 305356"/>
                <a:gd name="connsiteX1" fmla="*/ 1019746 w 3091105"/>
                <a:gd name="connsiteY1" fmla="*/ 114301 h 305356"/>
                <a:gd name="connsiteX2" fmla="*/ 2090379 w 3091105"/>
                <a:gd name="connsiteY2" fmla="*/ 305356 h 305356"/>
                <a:gd name="connsiteX3" fmla="*/ 2521975 w 3091105"/>
                <a:gd name="connsiteY3" fmla="*/ 0 h 305356"/>
                <a:gd name="connsiteX4" fmla="*/ 3091105 w 3091105"/>
                <a:gd name="connsiteY4" fmla="*/ 19548 h 305356"/>
                <a:gd name="connsiteX0" fmla="*/ 0 w 3091105"/>
                <a:gd name="connsiteY0" fmla="*/ 150235 h 305356"/>
                <a:gd name="connsiteX1" fmla="*/ 1019746 w 3091105"/>
                <a:gd name="connsiteY1" fmla="*/ 114301 h 305356"/>
                <a:gd name="connsiteX2" fmla="*/ 2060882 w 3091105"/>
                <a:gd name="connsiteY2" fmla="*/ 305356 h 305356"/>
                <a:gd name="connsiteX3" fmla="*/ 2521975 w 3091105"/>
                <a:gd name="connsiteY3" fmla="*/ 0 h 305356"/>
                <a:gd name="connsiteX4" fmla="*/ 3091105 w 3091105"/>
                <a:gd name="connsiteY4" fmla="*/ 19548 h 305356"/>
                <a:gd name="connsiteX0" fmla="*/ 0 w 3091105"/>
                <a:gd name="connsiteY0" fmla="*/ 150235 h 298801"/>
                <a:gd name="connsiteX1" fmla="*/ 1019746 w 3091105"/>
                <a:gd name="connsiteY1" fmla="*/ 114301 h 298801"/>
                <a:gd name="connsiteX2" fmla="*/ 2041218 w 3091105"/>
                <a:gd name="connsiteY2" fmla="*/ 298801 h 298801"/>
                <a:gd name="connsiteX3" fmla="*/ 2521975 w 3091105"/>
                <a:gd name="connsiteY3" fmla="*/ 0 h 298801"/>
                <a:gd name="connsiteX4" fmla="*/ 3091105 w 3091105"/>
                <a:gd name="connsiteY4" fmla="*/ 19548 h 298801"/>
                <a:gd name="connsiteX0" fmla="*/ 0 w 2521975"/>
                <a:gd name="connsiteY0" fmla="*/ 150235 h 298801"/>
                <a:gd name="connsiteX1" fmla="*/ 1019746 w 2521975"/>
                <a:gd name="connsiteY1" fmla="*/ 114301 h 298801"/>
                <a:gd name="connsiteX2" fmla="*/ 2041218 w 2521975"/>
                <a:gd name="connsiteY2" fmla="*/ 298801 h 298801"/>
                <a:gd name="connsiteX3" fmla="*/ 2521975 w 2521975"/>
                <a:gd name="connsiteY3" fmla="*/ 0 h 298801"/>
                <a:gd name="connsiteX0" fmla="*/ 0 w 3079136"/>
                <a:gd name="connsiteY0" fmla="*/ 127293 h 275859"/>
                <a:gd name="connsiteX1" fmla="*/ 1019746 w 3079136"/>
                <a:gd name="connsiteY1" fmla="*/ 91359 h 275859"/>
                <a:gd name="connsiteX2" fmla="*/ 2041218 w 3079136"/>
                <a:gd name="connsiteY2" fmla="*/ 275859 h 275859"/>
                <a:gd name="connsiteX3" fmla="*/ 3079136 w 3079136"/>
                <a:gd name="connsiteY3" fmla="*/ 0 h 275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79136" h="275859">
                  <a:moveTo>
                    <a:pt x="0" y="127293"/>
                  </a:moveTo>
                  <a:lnTo>
                    <a:pt x="1019746" y="91359"/>
                  </a:lnTo>
                  <a:lnTo>
                    <a:pt x="2041218" y="275859"/>
                  </a:lnTo>
                  <a:lnTo>
                    <a:pt x="3079136" y="0"/>
                  </a:lnTo>
                </a:path>
              </a:pathLst>
            </a:cu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59" name="타원 58">
              <a:extLst>
                <a:ext uri="{FF2B5EF4-FFF2-40B4-BE49-F238E27FC236}">
                  <a16:creationId xmlns:a16="http://schemas.microsoft.com/office/drawing/2014/main" id="{A6D5A074-B25B-9E73-96CE-A420C4789282}"/>
                </a:ext>
              </a:extLst>
            </p:cNvPr>
            <p:cNvSpPr/>
            <p:nvPr/>
          </p:nvSpPr>
          <p:spPr>
            <a:xfrm rot="20466054">
              <a:off x="3709039" y="4088749"/>
              <a:ext cx="69407" cy="694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60" name="타원 59">
              <a:extLst>
                <a:ext uri="{FF2B5EF4-FFF2-40B4-BE49-F238E27FC236}">
                  <a16:creationId xmlns:a16="http://schemas.microsoft.com/office/drawing/2014/main" id="{A823E381-2550-6EB2-C82D-3488DB8FDD6D}"/>
                </a:ext>
              </a:extLst>
            </p:cNvPr>
            <p:cNvSpPr/>
            <p:nvPr/>
          </p:nvSpPr>
          <p:spPr>
            <a:xfrm rot="20466054">
              <a:off x="4715310" y="4047926"/>
              <a:ext cx="69407" cy="694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61" name="타원 60">
              <a:extLst>
                <a:ext uri="{FF2B5EF4-FFF2-40B4-BE49-F238E27FC236}">
                  <a16:creationId xmlns:a16="http://schemas.microsoft.com/office/drawing/2014/main" id="{33342FD8-4638-4B96-3608-5463C8975DA0}"/>
                </a:ext>
              </a:extLst>
            </p:cNvPr>
            <p:cNvSpPr/>
            <p:nvPr/>
          </p:nvSpPr>
          <p:spPr>
            <a:xfrm rot="20466054">
              <a:off x="5733789" y="4227540"/>
              <a:ext cx="69407" cy="694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62" name="타원 61">
              <a:extLst>
                <a:ext uri="{FF2B5EF4-FFF2-40B4-BE49-F238E27FC236}">
                  <a16:creationId xmlns:a16="http://schemas.microsoft.com/office/drawing/2014/main" id="{E0EF716E-8201-E96D-1E59-E2AD161E68E9}"/>
                </a:ext>
              </a:extLst>
            </p:cNvPr>
            <p:cNvSpPr/>
            <p:nvPr/>
          </p:nvSpPr>
          <p:spPr>
            <a:xfrm rot="20466054">
              <a:off x="6776411" y="3941794"/>
              <a:ext cx="69407" cy="6940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</p:grpSp>
      <p:sp>
        <p:nvSpPr>
          <p:cNvPr id="63" name="TextBox 62">
            <a:extLst>
              <a:ext uri="{FF2B5EF4-FFF2-40B4-BE49-F238E27FC236}">
                <a16:creationId xmlns:a16="http://schemas.microsoft.com/office/drawing/2014/main" id="{AE729591-0555-4204-B2F6-2541EFA2915D}"/>
              </a:ext>
            </a:extLst>
          </p:cNvPr>
          <p:cNvSpPr txBox="1"/>
          <p:nvPr/>
        </p:nvSpPr>
        <p:spPr>
          <a:xfrm>
            <a:off x="1412188" y="1696311"/>
            <a:ext cx="2620909" cy="3329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1000" b="1"/>
              <a:t>학습상태 </a:t>
            </a:r>
            <a:r>
              <a:rPr lang="ko-KR" altLang="en-US" sz="2000" b="1"/>
              <a:t>우수</a:t>
            </a:r>
            <a:r>
              <a:rPr lang="ko-KR" altLang="en-US" sz="1000" b="1"/>
              <a:t>를 유지하고 있습니다</a:t>
            </a:r>
            <a:r>
              <a:rPr lang="en-US" altLang="ko-KR" sz="1000" b="1"/>
              <a:t>.</a:t>
            </a:r>
            <a:r>
              <a:rPr lang="ko-KR" altLang="en-US" sz="1000" b="1"/>
              <a:t> </a:t>
            </a:r>
            <a:endParaRPr lang="en-US" altLang="ko-KR" sz="90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87D01E68-2E50-1D9C-1CC5-6E6F0EFBBD71}"/>
              </a:ext>
            </a:extLst>
          </p:cNvPr>
          <p:cNvSpPr txBox="1"/>
          <p:nvPr/>
        </p:nvSpPr>
        <p:spPr>
          <a:xfrm>
            <a:off x="4178526" y="2856324"/>
            <a:ext cx="118622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>
                <a:solidFill>
                  <a:prstClr val="black"/>
                </a:solidFill>
              </a:rPr>
              <a:t>7</a:t>
            </a:r>
            <a:r>
              <a:rPr kumimoji="1" lang="ko-KR" altLang="en-US" sz="600">
                <a:solidFill>
                  <a:prstClr val="black"/>
                </a:solidFill>
              </a:rPr>
              <a:t>월</a:t>
            </a:r>
            <a:endParaRPr kumimoji="1" lang="x-none" altLang="en-US" sz="600">
              <a:solidFill>
                <a:prstClr val="black"/>
              </a:solidFill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F835F126-1F98-7A10-8191-F1733DAE71C0}"/>
              </a:ext>
            </a:extLst>
          </p:cNvPr>
          <p:cNvSpPr txBox="1"/>
          <p:nvPr/>
        </p:nvSpPr>
        <p:spPr>
          <a:xfrm>
            <a:off x="5049588" y="2856324"/>
            <a:ext cx="118622" cy="92333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600">
                <a:solidFill>
                  <a:prstClr val="black"/>
                </a:solidFill>
              </a:rPr>
              <a:t>8</a:t>
            </a:r>
            <a:r>
              <a:rPr kumimoji="1" lang="ko-KR" altLang="en-US" sz="600">
                <a:solidFill>
                  <a:prstClr val="black"/>
                </a:solidFill>
              </a:rPr>
              <a:t>월</a:t>
            </a:r>
            <a:endParaRPr kumimoji="1" lang="x-none" altLang="en-US" sz="600">
              <a:solidFill>
                <a:prstClr val="black"/>
              </a:solidFill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219C07A0-53E1-17BE-8F34-84AF5F974D9C}"/>
              </a:ext>
            </a:extLst>
          </p:cNvPr>
          <p:cNvSpPr txBox="1"/>
          <p:nvPr/>
        </p:nvSpPr>
        <p:spPr>
          <a:xfrm>
            <a:off x="6941998" y="1664963"/>
            <a:ext cx="1827501" cy="6096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1000" b="1"/>
              <a:t>홍성일 학생은</a:t>
            </a:r>
            <a:endParaRPr lang="en-US" altLang="ko-KR" sz="1000" b="1"/>
          </a:p>
          <a:p>
            <a:pPr algn="ctr">
              <a:lnSpc>
                <a:spcPct val="120000"/>
              </a:lnSpc>
            </a:pPr>
            <a:r>
              <a:rPr lang="ko-KR" altLang="en-US" sz="1400" b="1"/>
              <a:t>국어</a:t>
            </a:r>
            <a:r>
              <a:rPr lang="ko-KR" altLang="en-US" sz="1000" b="1"/>
              <a:t>와 </a:t>
            </a:r>
            <a:r>
              <a:rPr lang="ko-KR" altLang="en-US" sz="1400" b="1"/>
              <a:t>영어</a:t>
            </a:r>
            <a:r>
              <a:rPr lang="ko-KR" altLang="en-US" sz="1000" b="1"/>
              <a:t>를</a:t>
            </a:r>
            <a:endParaRPr lang="en-US" altLang="ko-KR" sz="1000" b="1"/>
          </a:p>
          <a:p>
            <a:pPr algn="ctr">
              <a:lnSpc>
                <a:spcPct val="120000"/>
              </a:lnSpc>
            </a:pPr>
            <a:r>
              <a:rPr lang="ko-KR" altLang="en-US" sz="1000" b="1"/>
              <a:t>특히 잘하는 편입니다</a:t>
            </a:r>
            <a:r>
              <a:rPr lang="en-US" altLang="ko-KR" sz="1000" b="1"/>
              <a:t>.</a:t>
            </a:r>
            <a:endParaRPr lang="en-US" altLang="ko-KR" sz="900"/>
          </a:p>
        </p:txBody>
      </p:sp>
      <p:graphicFrame>
        <p:nvGraphicFramePr>
          <p:cNvPr id="67" name="표 752">
            <a:extLst>
              <a:ext uri="{FF2B5EF4-FFF2-40B4-BE49-F238E27FC236}">
                <a16:creationId xmlns:a16="http://schemas.microsoft.com/office/drawing/2014/main" id="{A674ED07-C051-9451-8A03-197042617ED7}"/>
              </a:ext>
            </a:extLst>
          </p:cNvPr>
          <p:cNvGraphicFramePr>
            <a:graphicFrameLocks noGrp="1"/>
          </p:cNvGraphicFramePr>
          <p:nvPr/>
        </p:nvGraphicFramePr>
        <p:xfrm>
          <a:off x="1097062" y="4631918"/>
          <a:ext cx="7386708" cy="204212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231118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231118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231118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1231118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1231118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  <a:gridCol w="1231118">
                  <a:extLst>
                    <a:ext uri="{9D8B030D-6E8A-4147-A177-3AD203B41FA5}">
                      <a16:colId xmlns:a16="http://schemas.microsoft.com/office/drawing/2014/main" val="2649803904"/>
                    </a:ext>
                  </a:extLst>
                </a:gridCol>
              </a:tblGrid>
              <a:tr h="510532"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510532"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510532"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510532"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</a:tbl>
          </a:graphicData>
        </a:graphic>
      </p:graphicFrame>
      <p:grpSp>
        <p:nvGrpSpPr>
          <p:cNvPr id="68" name="그룹 67">
            <a:extLst>
              <a:ext uri="{FF2B5EF4-FFF2-40B4-BE49-F238E27FC236}">
                <a16:creationId xmlns:a16="http://schemas.microsoft.com/office/drawing/2014/main" id="{3D98C6A3-0552-A031-0544-251E501BB544}"/>
              </a:ext>
            </a:extLst>
          </p:cNvPr>
          <p:cNvGrpSpPr/>
          <p:nvPr/>
        </p:nvGrpSpPr>
        <p:grpSpPr>
          <a:xfrm>
            <a:off x="968903" y="4703792"/>
            <a:ext cx="5330345" cy="1979436"/>
            <a:chOff x="968902" y="3350667"/>
            <a:chExt cx="6134601" cy="1979436"/>
          </a:xfrm>
        </p:grpSpPr>
        <p:sp>
          <p:nvSpPr>
            <p:cNvPr id="69" name="자유형 83">
              <a:extLst>
                <a:ext uri="{FF2B5EF4-FFF2-40B4-BE49-F238E27FC236}">
                  <a16:creationId xmlns:a16="http://schemas.microsoft.com/office/drawing/2014/main" id="{16CD1A7B-26E2-EF50-5CEF-7F8206314BF1}"/>
                </a:ext>
              </a:extLst>
            </p:cNvPr>
            <p:cNvSpPr/>
            <p:nvPr/>
          </p:nvSpPr>
          <p:spPr>
            <a:xfrm>
              <a:off x="1001999" y="3350667"/>
              <a:ext cx="6042498" cy="312194"/>
            </a:xfrm>
            <a:custGeom>
              <a:avLst/>
              <a:gdLst>
                <a:gd name="connsiteX0" fmla="*/ 0 w 9601200"/>
                <a:gd name="connsiteY0" fmla="*/ 458921 h 1299363"/>
                <a:gd name="connsiteX1" fmla="*/ 2023534 w 9601200"/>
                <a:gd name="connsiteY1" fmla="*/ 255721 h 1299363"/>
                <a:gd name="connsiteX2" fmla="*/ 3640667 w 9601200"/>
                <a:gd name="connsiteY2" fmla="*/ 856854 h 1299363"/>
                <a:gd name="connsiteX3" fmla="*/ 4910667 w 9601200"/>
                <a:gd name="connsiteY3" fmla="*/ 467388 h 1299363"/>
                <a:gd name="connsiteX4" fmla="*/ 5765800 w 9601200"/>
                <a:gd name="connsiteY4" fmla="*/ 729854 h 1299363"/>
                <a:gd name="connsiteX5" fmla="*/ 6510867 w 9601200"/>
                <a:gd name="connsiteY5" fmla="*/ 425054 h 1299363"/>
                <a:gd name="connsiteX6" fmla="*/ 7848600 w 9601200"/>
                <a:gd name="connsiteY6" fmla="*/ 1297121 h 1299363"/>
                <a:gd name="connsiteX7" fmla="*/ 8686800 w 9601200"/>
                <a:gd name="connsiteY7" fmla="*/ 120254 h 1299363"/>
                <a:gd name="connsiteX8" fmla="*/ 9601200 w 9601200"/>
                <a:gd name="connsiteY8" fmla="*/ 69454 h 1299363"/>
                <a:gd name="connsiteX0" fmla="*/ 0 w 9601200"/>
                <a:gd name="connsiteY0" fmla="*/ 458921 h 1299363"/>
                <a:gd name="connsiteX1" fmla="*/ 2023534 w 9601200"/>
                <a:gd name="connsiteY1" fmla="*/ 255721 h 1299363"/>
                <a:gd name="connsiteX2" fmla="*/ 3451956 w 9601200"/>
                <a:gd name="connsiteY2" fmla="*/ 899187 h 1299363"/>
                <a:gd name="connsiteX3" fmla="*/ 4910667 w 9601200"/>
                <a:gd name="connsiteY3" fmla="*/ 467388 h 1299363"/>
                <a:gd name="connsiteX4" fmla="*/ 5765800 w 9601200"/>
                <a:gd name="connsiteY4" fmla="*/ 729854 h 1299363"/>
                <a:gd name="connsiteX5" fmla="*/ 6510867 w 9601200"/>
                <a:gd name="connsiteY5" fmla="*/ 425054 h 1299363"/>
                <a:gd name="connsiteX6" fmla="*/ 7848600 w 9601200"/>
                <a:gd name="connsiteY6" fmla="*/ 1297121 h 1299363"/>
                <a:gd name="connsiteX7" fmla="*/ 8686800 w 9601200"/>
                <a:gd name="connsiteY7" fmla="*/ 120254 h 1299363"/>
                <a:gd name="connsiteX8" fmla="*/ 9601200 w 9601200"/>
                <a:gd name="connsiteY8" fmla="*/ 69454 h 1299363"/>
                <a:gd name="connsiteX0" fmla="*/ 0 w 9601200"/>
                <a:gd name="connsiteY0" fmla="*/ 458921 h 1299359"/>
                <a:gd name="connsiteX1" fmla="*/ 2023534 w 9601200"/>
                <a:gd name="connsiteY1" fmla="*/ 255721 h 1299359"/>
                <a:gd name="connsiteX2" fmla="*/ 3451956 w 9601200"/>
                <a:gd name="connsiteY2" fmla="*/ 899187 h 1299359"/>
                <a:gd name="connsiteX3" fmla="*/ 4910667 w 9601200"/>
                <a:gd name="connsiteY3" fmla="*/ 467388 h 1299359"/>
                <a:gd name="connsiteX4" fmla="*/ 5699197 w 9601200"/>
                <a:gd name="connsiteY4" fmla="*/ 738321 h 1299359"/>
                <a:gd name="connsiteX5" fmla="*/ 6510867 w 9601200"/>
                <a:gd name="connsiteY5" fmla="*/ 425054 h 1299359"/>
                <a:gd name="connsiteX6" fmla="*/ 7848600 w 9601200"/>
                <a:gd name="connsiteY6" fmla="*/ 1297121 h 1299359"/>
                <a:gd name="connsiteX7" fmla="*/ 8686800 w 9601200"/>
                <a:gd name="connsiteY7" fmla="*/ 120254 h 1299359"/>
                <a:gd name="connsiteX8" fmla="*/ 9601200 w 9601200"/>
                <a:gd name="connsiteY8" fmla="*/ 69454 h 1299359"/>
                <a:gd name="connsiteX0" fmla="*/ 0 w 9601200"/>
                <a:gd name="connsiteY0" fmla="*/ 458921 h 1299359"/>
                <a:gd name="connsiteX1" fmla="*/ 1945828 w 9601200"/>
                <a:gd name="connsiteY1" fmla="*/ 1271721 h 1299359"/>
                <a:gd name="connsiteX2" fmla="*/ 3451956 w 9601200"/>
                <a:gd name="connsiteY2" fmla="*/ 899187 h 1299359"/>
                <a:gd name="connsiteX3" fmla="*/ 4910667 w 9601200"/>
                <a:gd name="connsiteY3" fmla="*/ 467388 h 1299359"/>
                <a:gd name="connsiteX4" fmla="*/ 5699197 w 9601200"/>
                <a:gd name="connsiteY4" fmla="*/ 738321 h 1299359"/>
                <a:gd name="connsiteX5" fmla="*/ 6510867 w 9601200"/>
                <a:gd name="connsiteY5" fmla="*/ 425054 h 1299359"/>
                <a:gd name="connsiteX6" fmla="*/ 7848600 w 9601200"/>
                <a:gd name="connsiteY6" fmla="*/ 1297121 h 1299359"/>
                <a:gd name="connsiteX7" fmla="*/ 8686800 w 9601200"/>
                <a:gd name="connsiteY7" fmla="*/ 120254 h 1299359"/>
                <a:gd name="connsiteX8" fmla="*/ 9601200 w 9601200"/>
                <a:gd name="connsiteY8" fmla="*/ 69454 h 1299359"/>
                <a:gd name="connsiteX0" fmla="*/ 0 w 9601200"/>
                <a:gd name="connsiteY0" fmla="*/ 579311 h 1419749"/>
                <a:gd name="connsiteX1" fmla="*/ 1945828 w 9601200"/>
                <a:gd name="connsiteY1" fmla="*/ 1392111 h 1419749"/>
                <a:gd name="connsiteX2" fmla="*/ 3463057 w 9601200"/>
                <a:gd name="connsiteY2" fmla="*/ 20511 h 1419749"/>
                <a:gd name="connsiteX3" fmla="*/ 4910667 w 9601200"/>
                <a:gd name="connsiteY3" fmla="*/ 587778 h 1419749"/>
                <a:gd name="connsiteX4" fmla="*/ 5699197 w 9601200"/>
                <a:gd name="connsiteY4" fmla="*/ 858711 h 1419749"/>
                <a:gd name="connsiteX5" fmla="*/ 6510867 w 9601200"/>
                <a:gd name="connsiteY5" fmla="*/ 545444 h 1419749"/>
                <a:gd name="connsiteX6" fmla="*/ 7848600 w 9601200"/>
                <a:gd name="connsiteY6" fmla="*/ 1417511 h 1419749"/>
                <a:gd name="connsiteX7" fmla="*/ 8686800 w 9601200"/>
                <a:gd name="connsiteY7" fmla="*/ 240644 h 1419749"/>
                <a:gd name="connsiteX8" fmla="*/ 9601200 w 9601200"/>
                <a:gd name="connsiteY8" fmla="*/ 189844 h 1419749"/>
                <a:gd name="connsiteX0" fmla="*/ 0 w 9601200"/>
                <a:gd name="connsiteY0" fmla="*/ 558885 h 1399323"/>
                <a:gd name="connsiteX1" fmla="*/ 1945828 w 9601200"/>
                <a:gd name="connsiteY1" fmla="*/ 1371685 h 1399323"/>
                <a:gd name="connsiteX2" fmla="*/ 3463057 w 9601200"/>
                <a:gd name="connsiteY2" fmla="*/ 85 h 1399323"/>
                <a:gd name="connsiteX3" fmla="*/ 4910667 w 9601200"/>
                <a:gd name="connsiteY3" fmla="*/ 567352 h 1399323"/>
                <a:gd name="connsiteX4" fmla="*/ 5699197 w 9601200"/>
                <a:gd name="connsiteY4" fmla="*/ 838285 h 1399323"/>
                <a:gd name="connsiteX5" fmla="*/ 6510867 w 9601200"/>
                <a:gd name="connsiteY5" fmla="*/ 525018 h 1399323"/>
                <a:gd name="connsiteX6" fmla="*/ 7848600 w 9601200"/>
                <a:gd name="connsiteY6" fmla="*/ 1397085 h 1399323"/>
                <a:gd name="connsiteX7" fmla="*/ 8686800 w 9601200"/>
                <a:gd name="connsiteY7" fmla="*/ 220218 h 1399323"/>
                <a:gd name="connsiteX8" fmla="*/ 9601200 w 9601200"/>
                <a:gd name="connsiteY8" fmla="*/ 169418 h 1399323"/>
                <a:gd name="connsiteX0" fmla="*/ 0 w 9601200"/>
                <a:gd name="connsiteY0" fmla="*/ 607408 h 1447846"/>
                <a:gd name="connsiteX1" fmla="*/ 1945828 w 9601200"/>
                <a:gd name="connsiteY1" fmla="*/ 1420208 h 1447846"/>
                <a:gd name="connsiteX2" fmla="*/ 3463057 w 9601200"/>
                <a:gd name="connsiteY2" fmla="*/ 48608 h 1447846"/>
                <a:gd name="connsiteX3" fmla="*/ 4666452 w 9601200"/>
                <a:gd name="connsiteY3" fmla="*/ 361875 h 1447846"/>
                <a:gd name="connsiteX4" fmla="*/ 5699197 w 9601200"/>
                <a:gd name="connsiteY4" fmla="*/ 886808 h 1447846"/>
                <a:gd name="connsiteX5" fmla="*/ 6510867 w 9601200"/>
                <a:gd name="connsiteY5" fmla="*/ 573541 h 1447846"/>
                <a:gd name="connsiteX6" fmla="*/ 7848600 w 9601200"/>
                <a:gd name="connsiteY6" fmla="*/ 1445608 h 1447846"/>
                <a:gd name="connsiteX7" fmla="*/ 8686800 w 9601200"/>
                <a:gd name="connsiteY7" fmla="*/ 268741 h 1447846"/>
                <a:gd name="connsiteX8" fmla="*/ 9601200 w 9601200"/>
                <a:gd name="connsiteY8" fmla="*/ 217941 h 1447846"/>
                <a:gd name="connsiteX0" fmla="*/ 0 w 9601200"/>
                <a:gd name="connsiteY0" fmla="*/ 596390 h 1436828"/>
                <a:gd name="connsiteX1" fmla="*/ 1945828 w 9601200"/>
                <a:gd name="connsiteY1" fmla="*/ 1409190 h 1436828"/>
                <a:gd name="connsiteX2" fmla="*/ 3463057 w 9601200"/>
                <a:gd name="connsiteY2" fmla="*/ 37590 h 1436828"/>
                <a:gd name="connsiteX3" fmla="*/ 4666452 w 9601200"/>
                <a:gd name="connsiteY3" fmla="*/ 350857 h 1436828"/>
                <a:gd name="connsiteX4" fmla="*/ 5699197 w 9601200"/>
                <a:gd name="connsiteY4" fmla="*/ 875790 h 1436828"/>
                <a:gd name="connsiteX5" fmla="*/ 6510867 w 9601200"/>
                <a:gd name="connsiteY5" fmla="*/ 562523 h 1436828"/>
                <a:gd name="connsiteX6" fmla="*/ 7848600 w 9601200"/>
                <a:gd name="connsiteY6" fmla="*/ 1434590 h 1436828"/>
                <a:gd name="connsiteX7" fmla="*/ 8686800 w 9601200"/>
                <a:gd name="connsiteY7" fmla="*/ 257723 h 1436828"/>
                <a:gd name="connsiteX8" fmla="*/ 9601200 w 9601200"/>
                <a:gd name="connsiteY8" fmla="*/ 206923 h 1436828"/>
                <a:gd name="connsiteX0" fmla="*/ 0 w 9601200"/>
                <a:gd name="connsiteY0" fmla="*/ 607408 h 1447846"/>
                <a:gd name="connsiteX1" fmla="*/ 1945828 w 9601200"/>
                <a:gd name="connsiteY1" fmla="*/ 1420208 h 1447846"/>
                <a:gd name="connsiteX2" fmla="*/ 3463057 w 9601200"/>
                <a:gd name="connsiteY2" fmla="*/ 48608 h 1447846"/>
                <a:gd name="connsiteX3" fmla="*/ 4666452 w 9601200"/>
                <a:gd name="connsiteY3" fmla="*/ 361875 h 1447846"/>
                <a:gd name="connsiteX4" fmla="*/ 5887911 w 9601200"/>
                <a:gd name="connsiteY4" fmla="*/ 886808 h 1447846"/>
                <a:gd name="connsiteX5" fmla="*/ 6510867 w 9601200"/>
                <a:gd name="connsiteY5" fmla="*/ 573541 h 1447846"/>
                <a:gd name="connsiteX6" fmla="*/ 7848600 w 9601200"/>
                <a:gd name="connsiteY6" fmla="*/ 1445608 h 1447846"/>
                <a:gd name="connsiteX7" fmla="*/ 8686800 w 9601200"/>
                <a:gd name="connsiteY7" fmla="*/ 268741 h 1447846"/>
                <a:gd name="connsiteX8" fmla="*/ 9601200 w 9601200"/>
                <a:gd name="connsiteY8" fmla="*/ 217941 h 1447846"/>
                <a:gd name="connsiteX0" fmla="*/ 0 w 9601200"/>
                <a:gd name="connsiteY0" fmla="*/ 607408 h 1447989"/>
                <a:gd name="connsiteX1" fmla="*/ 1945828 w 9601200"/>
                <a:gd name="connsiteY1" fmla="*/ 1420208 h 1447989"/>
                <a:gd name="connsiteX2" fmla="*/ 3463057 w 9601200"/>
                <a:gd name="connsiteY2" fmla="*/ 48608 h 1447989"/>
                <a:gd name="connsiteX3" fmla="*/ 4666452 w 9601200"/>
                <a:gd name="connsiteY3" fmla="*/ 361875 h 1447989"/>
                <a:gd name="connsiteX4" fmla="*/ 5887911 w 9601200"/>
                <a:gd name="connsiteY4" fmla="*/ 886808 h 1447989"/>
                <a:gd name="connsiteX5" fmla="*/ 6755083 w 9601200"/>
                <a:gd name="connsiteY5" fmla="*/ 582007 h 1447989"/>
                <a:gd name="connsiteX6" fmla="*/ 7848600 w 9601200"/>
                <a:gd name="connsiteY6" fmla="*/ 1445608 h 1447989"/>
                <a:gd name="connsiteX7" fmla="*/ 8686800 w 9601200"/>
                <a:gd name="connsiteY7" fmla="*/ 268741 h 1447989"/>
                <a:gd name="connsiteX8" fmla="*/ 9601200 w 9601200"/>
                <a:gd name="connsiteY8" fmla="*/ 217941 h 1447989"/>
                <a:gd name="connsiteX0" fmla="*/ 0 w 9601200"/>
                <a:gd name="connsiteY0" fmla="*/ 607408 h 1447777"/>
                <a:gd name="connsiteX1" fmla="*/ 1945828 w 9601200"/>
                <a:gd name="connsiteY1" fmla="*/ 1420208 h 1447777"/>
                <a:gd name="connsiteX2" fmla="*/ 3463057 w 9601200"/>
                <a:gd name="connsiteY2" fmla="*/ 48608 h 1447777"/>
                <a:gd name="connsiteX3" fmla="*/ 4666452 w 9601200"/>
                <a:gd name="connsiteY3" fmla="*/ 361875 h 1447777"/>
                <a:gd name="connsiteX4" fmla="*/ 5887911 w 9601200"/>
                <a:gd name="connsiteY4" fmla="*/ 886808 h 1447777"/>
                <a:gd name="connsiteX5" fmla="*/ 6755083 w 9601200"/>
                <a:gd name="connsiteY5" fmla="*/ 582007 h 1447777"/>
                <a:gd name="connsiteX6" fmla="*/ 7848600 w 9601200"/>
                <a:gd name="connsiteY6" fmla="*/ 1445608 h 1447777"/>
                <a:gd name="connsiteX7" fmla="*/ 8686800 w 9601200"/>
                <a:gd name="connsiteY7" fmla="*/ 268741 h 1447777"/>
                <a:gd name="connsiteX8" fmla="*/ 9601200 w 9601200"/>
                <a:gd name="connsiteY8" fmla="*/ 217941 h 1447777"/>
                <a:gd name="connsiteX0" fmla="*/ 0 w 9601200"/>
                <a:gd name="connsiteY0" fmla="*/ 606063 h 1446432"/>
                <a:gd name="connsiteX1" fmla="*/ 1945828 w 9601200"/>
                <a:gd name="connsiteY1" fmla="*/ 1418863 h 1446432"/>
                <a:gd name="connsiteX2" fmla="*/ 3463057 w 9601200"/>
                <a:gd name="connsiteY2" fmla="*/ 47263 h 1446432"/>
                <a:gd name="connsiteX3" fmla="*/ 4699754 w 9601200"/>
                <a:gd name="connsiteY3" fmla="*/ 368997 h 1446432"/>
                <a:gd name="connsiteX4" fmla="*/ 5887911 w 9601200"/>
                <a:gd name="connsiteY4" fmla="*/ 885463 h 1446432"/>
                <a:gd name="connsiteX5" fmla="*/ 6755083 w 9601200"/>
                <a:gd name="connsiteY5" fmla="*/ 580662 h 1446432"/>
                <a:gd name="connsiteX6" fmla="*/ 7848600 w 9601200"/>
                <a:gd name="connsiteY6" fmla="*/ 1444263 h 1446432"/>
                <a:gd name="connsiteX7" fmla="*/ 8686800 w 9601200"/>
                <a:gd name="connsiteY7" fmla="*/ 267396 h 1446432"/>
                <a:gd name="connsiteX8" fmla="*/ 9601200 w 9601200"/>
                <a:gd name="connsiteY8" fmla="*/ 216596 h 1446432"/>
                <a:gd name="connsiteX0" fmla="*/ 0 w 9601200"/>
                <a:gd name="connsiteY0" fmla="*/ 591636 h 1432005"/>
                <a:gd name="connsiteX1" fmla="*/ 1945828 w 9601200"/>
                <a:gd name="connsiteY1" fmla="*/ 1404436 h 1432005"/>
                <a:gd name="connsiteX2" fmla="*/ 3463057 w 9601200"/>
                <a:gd name="connsiteY2" fmla="*/ 32836 h 1432005"/>
                <a:gd name="connsiteX3" fmla="*/ 4699754 w 9601200"/>
                <a:gd name="connsiteY3" fmla="*/ 354570 h 1432005"/>
                <a:gd name="connsiteX4" fmla="*/ 5887911 w 9601200"/>
                <a:gd name="connsiteY4" fmla="*/ 871036 h 1432005"/>
                <a:gd name="connsiteX5" fmla="*/ 6755083 w 9601200"/>
                <a:gd name="connsiteY5" fmla="*/ 566235 h 1432005"/>
                <a:gd name="connsiteX6" fmla="*/ 7848600 w 9601200"/>
                <a:gd name="connsiteY6" fmla="*/ 1429836 h 1432005"/>
                <a:gd name="connsiteX7" fmla="*/ 8686800 w 9601200"/>
                <a:gd name="connsiteY7" fmla="*/ 252969 h 1432005"/>
                <a:gd name="connsiteX8" fmla="*/ 9601200 w 9601200"/>
                <a:gd name="connsiteY8" fmla="*/ 202169 h 1432005"/>
                <a:gd name="connsiteX0" fmla="*/ 0 w 9601200"/>
                <a:gd name="connsiteY0" fmla="*/ 591636 h 1432005"/>
                <a:gd name="connsiteX1" fmla="*/ 1945828 w 9601200"/>
                <a:gd name="connsiteY1" fmla="*/ 1404436 h 1432005"/>
                <a:gd name="connsiteX2" fmla="*/ 3463057 w 9601200"/>
                <a:gd name="connsiteY2" fmla="*/ 32836 h 1432005"/>
                <a:gd name="connsiteX3" fmla="*/ 4699754 w 9601200"/>
                <a:gd name="connsiteY3" fmla="*/ 354570 h 1432005"/>
                <a:gd name="connsiteX4" fmla="*/ 5887911 w 9601200"/>
                <a:gd name="connsiteY4" fmla="*/ 871036 h 1432005"/>
                <a:gd name="connsiteX5" fmla="*/ 6755083 w 9601200"/>
                <a:gd name="connsiteY5" fmla="*/ 566235 h 1432005"/>
                <a:gd name="connsiteX6" fmla="*/ 7848600 w 9601200"/>
                <a:gd name="connsiteY6" fmla="*/ 1429836 h 1432005"/>
                <a:gd name="connsiteX7" fmla="*/ 8686800 w 9601200"/>
                <a:gd name="connsiteY7" fmla="*/ 252969 h 1432005"/>
                <a:gd name="connsiteX8" fmla="*/ 9601200 w 9601200"/>
                <a:gd name="connsiteY8" fmla="*/ 202169 h 1432005"/>
                <a:gd name="connsiteX0" fmla="*/ 0 w 9601200"/>
                <a:gd name="connsiteY0" fmla="*/ 591636 h 1432005"/>
                <a:gd name="connsiteX1" fmla="*/ 1945828 w 9601200"/>
                <a:gd name="connsiteY1" fmla="*/ 1404436 h 1432005"/>
                <a:gd name="connsiteX2" fmla="*/ 3463057 w 9601200"/>
                <a:gd name="connsiteY2" fmla="*/ 32836 h 1432005"/>
                <a:gd name="connsiteX3" fmla="*/ 4699754 w 9601200"/>
                <a:gd name="connsiteY3" fmla="*/ 354570 h 1432005"/>
                <a:gd name="connsiteX4" fmla="*/ 5887911 w 9601200"/>
                <a:gd name="connsiteY4" fmla="*/ 871036 h 1432005"/>
                <a:gd name="connsiteX5" fmla="*/ 6755083 w 9601200"/>
                <a:gd name="connsiteY5" fmla="*/ 566235 h 1432005"/>
                <a:gd name="connsiteX6" fmla="*/ 7848600 w 9601200"/>
                <a:gd name="connsiteY6" fmla="*/ 1429836 h 1432005"/>
                <a:gd name="connsiteX7" fmla="*/ 8686800 w 9601200"/>
                <a:gd name="connsiteY7" fmla="*/ 252969 h 1432005"/>
                <a:gd name="connsiteX8" fmla="*/ 9601200 w 9601200"/>
                <a:gd name="connsiteY8" fmla="*/ 202169 h 1432005"/>
                <a:gd name="connsiteX0" fmla="*/ 0 w 8686800"/>
                <a:gd name="connsiteY0" fmla="*/ 591636 h 1432005"/>
                <a:gd name="connsiteX1" fmla="*/ 1945828 w 8686800"/>
                <a:gd name="connsiteY1" fmla="*/ 1404436 h 1432005"/>
                <a:gd name="connsiteX2" fmla="*/ 3463057 w 8686800"/>
                <a:gd name="connsiteY2" fmla="*/ 32836 h 1432005"/>
                <a:gd name="connsiteX3" fmla="*/ 4699754 w 8686800"/>
                <a:gd name="connsiteY3" fmla="*/ 354570 h 1432005"/>
                <a:gd name="connsiteX4" fmla="*/ 5887911 w 8686800"/>
                <a:gd name="connsiteY4" fmla="*/ 871036 h 1432005"/>
                <a:gd name="connsiteX5" fmla="*/ 6755083 w 8686800"/>
                <a:gd name="connsiteY5" fmla="*/ 566235 h 1432005"/>
                <a:gd name="connsiteX6" fmla="*/ 7848600 w 8686800"/>
                <a:gd name="connsiteY6" fmla="*/ 1429836 h 1432005"/>
                <a:gd name="connsiteX7" fmla="*/ 8686800 w 8686800"/>
                <a:gd name="connsiteY7" fmla="*/ 252969 h 1432005"/>
                <a:gd name="connsiteX0" fmla="*/ 0 w 7848600"/>
                <a:gd name="connsiteY0" fmla="*/ 591636 h 1432005"/>
                <a:gd name="connsiteX1" fmla="*/ 1945828 w 7848600"/>
                <a:gd name="connsiteY1" fmla="*/ 1404436 h 1432005"/>
                <a:gd name="connsiteX2" fmla="*/ 3463057 w 7848600"/>
                <a:gd name="connsiteY2" fmla="*/ 32836 h 1432005"/>
                <a:gd name="connsiteX3" fmla="*/ 4699754 w 7848600"/>
                <a:gd name="connsiteY3" fmla="*/ 354570 h 1432005"/>
                <a:gd name="connsiteX4" fmla="*/ 5887911 w 7848600"/>
                <a:gd name="connsiteY4" fmla="*/ 871036 h 1432005"/>
                <a:gd name="connsiteX5" fmla="*/ 6755083 w 7848600"/>
                <a:gd name="connsiteY5" fmla="*/ 566235 h 1432005"/>
                <a:gd name="connsiteX6" fmla="*/ 7848600 w 7848600"/>
                <a:gd name="connsiteY6" fmla="*/ 1429836 h 1432005"/>
                <a:gd name="connsiteX0" fmla="*/ 0 w 7848600"/>
                <a:gd name="connsiteY0" fmla="*/ 591636 h 1432005"/>
                <a:gd name="connsiteX1" fmla="*/ 1945828 w 7848600"/>
                <a:gd name="connsiteY1" fmla="*/ 1404436 h 1432005"/>
                <a:gd name="connsiteX2" fmla="*/ 3463057 w 7848600"/>
                <a:gd name="connsiteY2" fmla="*/ 32836 h 1432005"/>
                <a:gd name="connsiteX3" fmla="*/ 4699754 w 7848600"/>
                <a:gd name="connsiteY3" fmla="*/ 354570 h 1432005"/>
                <a:gd name="connsiteX4" fmla="*/ 5887911 w 7848600"/>
                <a:gd name="connsiteY4" fmla="*/ 871036 h 1432005"/>
                <a:gd name="connsiteX5" fmla="*/ 6755083 w 7848600"/>
                <a:gd name="connsiteY5" fmla="*/ 566235 h 1432005"/>
                <a:gd name="connsiteX6" fmla="*/ 7848600 w 7848600"/>
                <a:gd name="connsiteY6" fmla="*/ 1429836 h 1432005"/>
                <a:gd name="connsiteX0" fmla="*/ 0 w 7848600"/>
                <a:gd name="connsiteY0" fmla="*/ 572845 h 1413214"/>
                <a:gd name="connsiteX1" fmla="*/ 1379692 w 7848600"/>
                <a:gd name="connsiteY1" fmla="*/ 962312 h 1413214"/>
                <a:gd name="connsiteX2" fmla="*/ 3463057 w 7848600"/>
                <a:gd name="connsiteY2" fmla="*/ 14045 h 1413214"/>
                <a:gd name="connsiteX3" fmla="*/ 4699754 w 7848600"/>
                <a:gd name="connsiteY3" fmla="*/ 335779 h 1413214"/>
                <a:gd name="connsiteX4" fmla="*/ 5887911 w 7848600"/>
                <a:gd name="connsiteY4" fmla="*/ 852245 h 1413214"/>
                <a:gd name="connsiteX5" fmla="*/ 6755083 w 7848600"/>
                <a:gd name="connsiteY5" fmla="*/ 547444 h 1413214"/>
                <a:gd name="connsiteX6" fmla="*/ 7848600 w 7848600"/>
                <a:gd name="connsiteY6" fmla="*/ 1411045 h 1413214"/>
                <a:gd name="connsiteX0" fmla="*/ 0 w 7848600"/>
                <a:gd name="connsiteY0" fmla="*/ 572845 h 1413214"/>
                <a:gd name="connsiteX1" fmla="*/ 1379692 w 7848600"/>
                <a:gd name="connsiteY1" fmla="*/ 962312 h 1413214"/>
                <a:gd name="connsiteX2" fmla="*/ 3463057 w 7848600"/>
                <a:gd name="connsiteY2" fmla="*/ 14045 h 1413214"/>
                <a:gd name="connsiteX3" fmla="*/ 4699754 w 7848600"/>
                <a:gd name="connsiteY3" fmla="*/ 335779 h 1413214"/>
                <a:gd name="connsiteX4" fmla="*/ 5887911 w 7848600"/>
                <a:gd name="connsiteY4" fmla="*/ 852245 h 1413214"/>
                <a:gd name="connsiteX5" fmla="*/ 6755083 w 7848600"/>
                <a:gd name="connsiteY5" fmla="*/ 547444 h 1413214"/>
                <a:gd name="connsiteX6" fmla="*/ 7848600 w 7848600"/>
                <a:gd name="connsiteY6" fmla="*/ 1411045 h 1413214"/>
                <a:gd name="connsiteX0" fmla="*/ 0 w 7848600"/>
                <a:gd name="connsiteY0" fmla="*/ 589269 h 1429638"/>
                <a:gd name="connsiteX1" fmla="*/ 1379692 w 7848600"/>
                <a:gd name="connsiteY1" fmla="*/ 978736 h 1429638"/>
                <a:gd name="connsiteX2" fmla="*/ 3096733 w 7848600"/>
                <a:gd name="connsiteY2" fmla="*/ 22002 h 1429638"/>
                <a:gd name="connsiteX3" fmla="*/ 4699754 w 7848600"/>
                <a:gd name="connsiteY3" fmla="*/ 352203 h 1429638"/>
                <a:gd name="connsiteX4" fmla="*/ 5887911 w 7848600"/>
                <a:gd name="connsiteY4" fmla="*/ 868669 h 1429638"/>
                <a:gd name="connsiteX5" fmla="*/ 6755083 w 7848600"/>
                <a:gd name="connsiteY5" fmla="*/ 563868 h 1429638"/>
                <a:gd name="connsiteX6" fmla="*/ 7848600 w 7848600"/>
                <a:gd name="connsiteY6" fmla="*/ 1427469 h 1429638"/>
                <a:gd name="connsiteX0" fmla="*/ 0 w 7848600"/>
                <a:gd name="connsiteY0" fmla="*/ 588820 h 1429189"/>
                <a:gd name="connsiteX1" fmla="*/ 1501799 w 7848600"/>
                <a:gd name="connsiteY1" fmla="*/ 969820 h 1429189"/>
                <a:gd name="connsiteX2" fmla="*/ 3096733 w 7848600"/>
                <a:gd name="connsiteY2" fmla="*/ 21553 h 1429189"/>
                <a:gd name="connsiteX3" fmla="*/ 4699754 w 7848600"/>
                <a:gd name="connsiteY3" fmla="*/ 351754 h 1429189"/>
                <a:gd name="connsiteX4" fmla="*/ 5887911 w 7848600"/>
                <a:gd name="connsiteY4" fmla="*/ 868220 h 1429189"/>
                <a:gd name="connsiteX5" fmla="*/ 6755083 w 7848600"/>
                <a:gd name="connsiteY5" fmla="*/ 563419 h 1429189"/>
                <a:gd name="connsiteX6" fmla="*/ 7848600 w 7848600"/>
                <a:gd name="connsiteY6" fmla="*/ 1427020 h 1429189"/>
                <a:gd name="connsiteX0" fmla="*/ 0 w 7848600"/>
                <a:gd name="connsiteY0" fmla="*/ 592851 h 1433220"/>
                <a:gd name="connsiteX1" fmla="*/ 1501799 w 7848600"/>
                <a:gd name="connsiteY1" fmla="*/ 973851 h 1433220"/>
                <a:gd name="connsiteX2" fmla="*/ 3096733 w 7848600"/>
                <a:gd name="connsiteY2" fmla="*/ 25584 h 1433220"/>
                <a:gd name="connsiteX3" fmla="*/ 4588747 w 7848600"/>
                <a:gd name="connsiteY3" fmla="*/ 321919 h 1433220"/>
                <a:gd name="connsiteX4" fmla="*/ 5887911 w 7848600"/>
                <a:gd name="connsiteY4" fmla="*/ 872251 h 1433220"/>
                <a:gd name="connsiteX5" fmla="*/ 6755083 w 7848600"/>
                <a:gd name="connsiteY5" fmla="*/ 567450 h 1433220"/>
                <a:gd name="connsiteX6" fmla="*/ 7848600 w 7848600"/>
                <a:gd name="connsiteY6" fmla="*/ 1431051 h 1433220"/>
                <a:gd name="connsiteX0" fmla="*/ 0 w 7848600"/>
                <a:gd name="connsiteY0" fmla="*/ 584516 h 1424885"/>
                <a:gd name="connsiteX1" fmla="*/ 1501799 w 7848600"/>
                <a:gd name="connsiteY1" fmla="*/ 965516 h 1424885"/>
                <a:gd name="connsiteX2" fmla="*/ 3096733 w 7848600"/>
                <a:gd name="connsiteY2" fmla="*/ 17249 h 1424885"/>
                <a:gd name="connsiteX3" fmla="*/ 4588747 w 7848600"/>
                <a:gd name="connsiteY3" fmla="*/ 313584 h 1424885"/>
                <a:gd name="connsiteX4" fmla="*/ 5887911 w 7848600"/>
                <a:gd name="connsiteY4" fmla="*/ 863916 h 1424885"/>
                <a:gd name="connsiteX5" fmla="*/ 6755083 w 7848600"/>
                <a:gd name="connsiteY5" fmla="*/ 559115 h 1424885"/>
                <a:gd name="connsiteX6" fmla="*/ 7848600 w 7848600"/>
                <a:gd name="connsiteY6" fmla="*/ 1422716 h 1424885"/>
                <a:gd name="connsiteX0" fmla="*/ 0 w 7848600"/>
                <a:gd name="connsiteY0" fmla="*/ 592384 h 1432984"/>
                <a:gd name="connsiteX1" fmla="*/ 1501799 w 7848600"/>
                <a:gd name="connsiteY1" fmla="*/ 973384 h 1432984"/>
                <a:gd name="connsiteX2" fmla="*/ 3096733 w 7848600"/>
                <a:gd name="connsiteY2" fmla="*/ 25117 h 1432984"/>
                <a:gd name="connsiteX3" fmla="*/ 4588747 w 7848600"/>
                <a:gd name="connsiteY3" fmla="*/ 321452 h 1432984"/>
                <a:gd name="connsiteX4" fmla="*/ 6098826 w 7848600"/>
                <a:gd name="connsiteY4" fmla="*/ 829451 h 1432984"/>
                <a:gd name="connsiteX5" fmla="*/ 6755083 w 7848600"/>
                <a:gd name="connsiteY5" fmla="*/ 566983 h 1432984"/>
                <a:gd name="connsiteX6" fmla="*/ 7848600 w 7848600"/>
                <a:gd name="connsiteY6" fmla="*/ 1430584 h 1432984"/>
                <a:gd name="connsiteX0" fmla="*/ 0 w 7848600"/>
                <a:gd name="connsiteY0" fmla="*/ 592384 h 1432984"/>
                <a:gd name="connsiteX1" fmla="*/ 1501799 w 7848600"/>
                <a:gd name="connsiteY1" fmla="*/ 973384 h 1432984"/>
                <a:gd name="connsiteX2" fmla="*/ 3096733 w 7848600"/>
                <a:gd name="connsiteY2" fmla="*/ 25117 h 1432984"/>
                <a:gd name="connsiteX3" fmla="*/ 4588747 w 7848600"/>
                <a:gd name="connsiteY3" fmla="*/ 321452 h 1432984"/>
                <a:gd name="connsiteX4" fmla="*/ 6098826 w 7848600"/>
                <a:gd name="connsiteY4" fmla="*/ 829451 h 1432984"/>
                <a:gd name="connsiteX5" fmla="*/ 6755083 w 7848600"/>
                <a:gd name="connsiteY5" fmla="*/ 566983 h 1432984"/>
                <a:gd name="connsiteX6" fmla="*/ 7848600 w 7848600"/>
                <a:gd name="connsiteY6" fmla="*/ 1430584 h 1432984"/>
                <a:gd name="connsiteX0" fmla="*/ 0 w 7848600"/>
                <a:gd name="connsiteY0" fmla="*/ 586377 h 1426977"/>
                <a:gd name="connsiteX1" fmla="*/ 1501799 w 7848600"/>
                <a:gd name="connsiteY1" fmla="*/ 967377 h 1426977"/>
                <a:gd name="connsiteX2" fmla="*/ 3096733 w 7848600"/>
                <a:gd name="connsiteY2" fmla="*/ 19110 h 1426977"/>
                <a:gd name="connsiteX3" fmla="*/ 4588747 w 7848600"/>
                <a:gd name="connsiteY3" fmla="*/ 315445 h 1426977"/>
                <a:gd name="connsiteX4" fmla="*/ 6098826 w 7848600"/>
                <a:gd name="connsiteY4" fmla="*/ 823444 h 1426977"/>
                <a:gd name="connsiteX5" fmla="*/ 6755083 w 7848600"/>
                <a:gd name="connsiteY5" fmla="*/ 560976 h 1426977"/>
                <a:gd name="connsiteX6" fmla="*/ 7848600 w 7848600"/>
                <a:gd name="connsiteY6" fmla="*/ 1424577 h 1426977"/>
                <a:gd name="connsiteX0" fmla="*/ 0 w 7848600"/>
                <a:gd name="connsiteY0" fmla="*/ 586377 h 1426455"/>
                <a:gd name="connsiteX1" fmla="*/ 1501799 w 7848600"/>
                <a:gd name="connsiteY1" fmla="*/ 967377 h 1426455"/>
                <a:gd name="connsiteX2" fmla="*/ 3096733 w 7848600"/>
                <a:gd name="connsiteY2" fmla="*/ 19110 h 1426455"/>
                <a:gd name="connsiteX3" fmla="*/ 4588747 w 7848600"/>
                <a:gd name="connsiteY3" fmla="*/ 315445 h 1426455"/>
                <a:gd name="connsiteX4" fmla="*/ 6098826 w 7848600"/>
                <a:gd name="connsiteY4" fmla="*/ 823444 h 1426455"/>
                <a:gd name="connsiteX5" fmla="*/ 7654240 w 7848600"/>
                <a:gd name="connsiteY5" fmla="*/ 323910 h 1426455"/>
                <a:gd name="connsiteX6" fmla="*/ 7848600 w 7848600"/>
                <a:gd name="connsiteY6" fmla="*/ 1424577 h 1426455"/>
                <a:gd name="connsiteX0" fmla="*/ 0 w 9524805"/>
                <a:gd name="connsiteY0" fmla="*/ 956734 h 1386915"/>
                <a:gd name="connsiteX1" fmla="*/ 1501799 w 9524805"/>
                <a:gd name="connsiteY1" fmla="*/ 1337734 h 1386915"/>
                <a:gd name="connsiteX2" fmla="*/ 3096733 w 9524805"/>
                <a:gd name="connsiteY2" fmla="*/ 389467 h 1386915"/>
                <a:gd name="connsiteX3" fmla="*/ 4588747 w 9524805"/>
                <a:gd name="connsiteY3" fmla="*/ 685802 h 1386915"/>
                <a:gd name="connsiteX4" fmla="*/ 6098826 w 9524805"/>
                <a:gd name="connsiteY4" fmla="*/ 1193801 h 1386915"/>
                <a:gd name="connsiteX5" fmla="*/ 7654240 w 9524805"/>
                <a:gd name="connsiteY5" fmla="*/ 694267 h 1386915"/>
                <a:gd name="connsiteX6" fmla="*/ 9524805 w 9524805"/>
                <a:gd name="connsiteY6" fmla="*/ 0 h 1386915"/>
                <a:gd name="connsiteX0" fmla="*/ 0 w 9524805"/>
                <a:gd name="connsiteY0" fmla="*/ 956734 h 1422404"/>
                <a:gd name="connsiteX1" fmla="*/ 1501799 w 9524805"/>
                <a:gd name="connsiteY1" fmla="*/ 1337734 h 1422404"/>
                <a:gd name="connsiteX2" fmla="*/ 3096733 w 9524805"/>
                <a:gd name="connsiteY2" fmla="*/ 389467 h 1422404"/>
                <a:gd name="connsiteX3" fmla="*/ 4588747 w 9524805"/>
                <a:gd name="connsiteY3" fmla="*/ 685802 h 1422404"/>
                <a:gd name="connsiteX4" fmla="*/ 6076624 w 9524805"/>
                <a:gd name="connsiteY4" fmla="*/ 1422401 h 1422404"/>
                <a:gd name="connsiteX5" fmla="*/ 7654240 w 9524805"/>
                <a:gd name="connsiteY5" fmla="*/ 694267 h 1422404"/>
                <a:gd name="connsiteX6" fmla="*/ 9524805 w 9524805"/>
                <a:gd name="connsiteY6" fmla="*/ 0 h 1422404"/>
                <a:gd name="connsiteX0" fmla="*/ 0 w 9524805"/>
                <a:gd name="connsiteY0" fmla="*/ 956734 h 1422403"/>
                <a:gd name="connsiteX1" fmla="*/ 1501799 w 9524805"/>
                <a:gd name="connsiteY1" fmla="*/ 1337734 h 1422403"/>
                <a:gd name="connsiteX2" fmla="*/ 3096733 w 9524805"/>
                <a:gd name="connsiteY2" fmla="*/ 389467 h 1422403"/>
                <a:gd name="connsiteX3" fmla="*/ 4588747 w 9524805"/>
                <a:gd name="connsiteY3" fmla="*/ 685802 h 1422403"/>
                <a:gd name="connsiteX4" fmla="*/ 6076624 w 9524805"/>
                <a:gd name="connsiteY4" fmla="*/ 1422401 h 1422403"/>
                <a:gd name="connsiteX5" fmla="*/ 7654240 w 9524805"/>
                <a:gd name="connsiteY5" fmla="*/ 694267 h 1422403"/>
                <a:gd name="connsiteX6" fmla="*/ 9524805 w 9524805"/>
                <a:gd name="connsiteY6" fmla="*/ 0 h 1422403"/>
                <a:gd name="connsiteX0" fmla="*/ 0 w 9524805"/>
                <a:gd name="connsiteY0" fmla="*/ 956734 h 1425164"/>
                <a:gd name="connsiteX1" fmla="*/ 1501799 w 9524805"/>
                <a:gd name="connsiteY1" fmla="*/ 1337734 h 1425164"/>
                <a:gd name="connsiteX2" fmla="*/ 3096733 w 9524805"/>
                <a:gd name="connsiteY2" fmla="*/ 389467 h 1425164"/>
                <a:gd name="connsiteX3" fmla="*/ 4566547 w 9524805"/>
                <a:gd name="connsiteY3" fmla="*/ 922869 h 1425164"/>
                <a:gd name="connsiteX4" fmla="*/ 6076624 w 9524805"/>
                <a:gd name="connsiteY4" fmla="*/ 1422401 h 1425164"/>
                <a:gd name="connsiteX5" fmla="*/ 7654240 w 9524805"/>
                <a:gd name="connsiteY5" fmla="*/ 694267 h 1425164"/>
                <a:gd name="connsiteX6" fmla="*/ 9524805 w 9524805"/>
                <a:gd name="connsiteY6" fmla="*/ 0 h 1425164"/>
                <a:gd name="connsiteX0" fmla="*/ 0 w 9524805"/>
                <a:gd name="connsiteY0" fmla="*/ 956734 h 1424315"/>
                <a:gd name="connsiteX1" fmla="*/ 1501799 w 9524805"/>
                <a:gd name="connsiteY1" fmla="*/ 1337734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01799 w 9524805"/>
                <a:gd name="connsiteY1" fmla="*/ 1337734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46201 w 9524805"/>
                <a:gd name="connsiteY1" fmla="*/ 1354667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46201 w 9524805"/>
                <a:gd name="connsiteY1" fmla="*/ 1354667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46201 w 9524805"/>
                <a:gd name="connsiteY1" fmla="*/ 1354667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766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766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877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877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877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30867"/>
                <a:gd name="connsiteX1" fmla="*/ 1546201 w 9524805"/>
                <a:gd name="connsiteY1" fmla="*/ 1354667 h 1430867"/>
                <a:gd name="connsiteX2" fmla="*/ 3096733 w 9524805"/>
                <a:gd name="connsiteY2" fmla="*/ 389467 h 1430867"/>
                <a:gd name="connsiteX3" fmla="*/ 4588748 w 9524805"/>
                <a:gd name="connsiteY3" fmla="*/ 694269 h 1430867"/>
                <a:gd name="connsiteX4" fmla="*/ 6132126 w 9524805"/>
                <a:gd name="connsiteY4" fmla="*/ 1430867 h 1430867"/>
                <a:gd name="connsiteX5" fmla="*/ 7654240 w 9524805"/>
                <a:gd name="connsiteY5" fmla="*/ 694267 h 1430867"/>
                <a:gd name="connsiteX6" fmla="*/ 9524805 w 9524805"/>
                <a:gd name="connsiteY6" fmla="*/ 0 h 1430867"/>
                <a:gd name="connsiteX0" fmla="*/ 0 w 9524805"/>
                <a:gd name="connsiteY0" fmla="*/ 678201 h 1431734"/>
                <a:gd name="connsiteX1" fmla="*/ 1546201 w 9524805"/>
                <a:gd name="connsiteY1" fmla="*/ 1355534 h 1431734"/>
                <a:gd name="connsiteX2" fmla="*/ 3096733 w 9524805"/>
                <a:gd name="connsiteY2" fmla="*/ 390334 h 1431734"/>
                <a:gd name="connsiteX3" fmla="*/ 4588748 w 9524805"/>
                <a:gd name="connsiteY3" fmla="*/ 695136 h 1431734"/>
                <a:gd name="connsiteX4" fmla="*/ 6132126 w 9524805"/>
                <a:gd name="connsiteY4" fmla="*/ 1431734 h 1431734"/>
                <a:gd name="connsiteX5" fmla="*/ 7654240 w 9524805"/>
                <a:gd name="connsiteY5" fmla="*/ 695134 h 1431734"/>
                <a:gd name="connsiteX6" fmla="*/ 9524805 w 9524805"/>
                <a:gd name="connsiteY6" fmla="*/ 867 h 1431734"/>
                <a:gd name="connsiteX0" fmla="*/ 0 w 9524805"/>
                <a:gd name="connsiteY0" fmla="*/ 677937 h 1431470"/>
                <a:gd name="connsiteX1" fmla="*/ 1546201 w 9524805"/>
                <a:gd name="connsiteY1" fmla="*/ 1355270 h 1431470"/>
                <a:gd name="connsiteX2" fmla="*/ 3096733 w 9524805"/>
                <a:gd name="connsiteY2" fmla="*/ 390070 h 1431470"/>
                <a:gd name="connsiteX3" fmla="*/ 4588748 w 9524805"/>
                <a:gd name="connsiteY3" fmla="*/ 694872 h 1431470"/>
                <a:gd name="connsiteX4" fmla="*/ 6132126 w 9524805"/>
                <a:gd name="connsiteY4" fmla="*/ 1431470 h 1431470"/>
                <a:gd name="connsiteX5" fmla="*/ 7654240 w 9524805"/>
                <a:gd name="connsiteY5" fmla="*/ 694870 h 1431470"/>
                <a:gd name="connsiteX6" fmla="*/ 9524805 w 9524805"/>
                <a:gd name="connsiteY6" fmla="*/ 603 h 1431470"/>
                <a:gd name="connsiteX0" fmla="*/ 0 w 9524805"/>
                <a:gd name="connsiteY0" fmla="*/ 677937 h 1431470"/>
                <a:gd name="connsiteX1" fmla="*/ 1546201 w 9524805"/>
                <a:gd name="connsiteY1" fmla="*/ 1355270 h 1431470"/>
                <a:gd name="connsiteX2" fmla="*/ 3096733 w 9524805"/>
                <a:gd name="connsiteY2" fmla="*/ 390070 h 1431470"/>
                <a:gd name="connsiteX3" fmla="*/ 4588748 w 9524805"/>
                <a:gd name="connsiteY3" fmla="*/ 694872 h 1431470"/>
                <a:gd name="connsiteX4" fmla="*/ 6132126 w 9524805"/>
                <a:gd name="connsiteY4" fmla="*/ 1431470 h 1431470"/>
                <a:gd name="connsiteX5" fmla="*/ 7654240 w 9524805"/>
                <a:gd name="connsiteY5" fmla="*/ 694870 h 1431470"/>
                <a:gd name="connsiteX6" fmla="*/ 9524805 w 9524805"/>
                <a:gd name="connsiteY6" fmla="*/ 603 h 1431470"/>
                <a:gd name="connsiteX0" fmla="*/ 0 w 9524805"/>
                <a:gd name="connsiteY0" fmla="*/ 677937 h 1431470"/>
                <a:gd name="connsiteX1" fmla="*/ 1546201 w 9524805"/>
                <a:gd name="connsiteY1" fmla="*/ 1355270 h 1431470"/>
                <a:gd name="connsiteX2" fmla="*/ 3096733 w 9524805"/>
                <a:gd name="connsiteY2" fmla="*/ 390070 h 1431470"/>
                <a:gd name="connsiteX3" fmla="*/ 4588748 w 9524805"/>
                <a:gd name="connsiteY3" fmla="*/ 694872 h 1431470"/>
                <a:gd name="connsiteX4" fmla="*/ 6132126 w 9524805"/>
                <a:gd name="connsiteY4" fmla="*/ 1431470 h 1431470"/>
                <a:gd name="connsiteX5" fmla="*/ 7654240 w 9524805"/>
                <a:gd name="connsiteY5" fmla="*/ 694870 h 1431470"/>
                <a:gd name="connsiteX6" fmla="*/ 9524805 w 9524805"/>
                <a:gd name="connsiteY6" fmla="*/ 603 h 1431470"/>
                <a:gd name="connsiteX0" fmla="*/ 0 w 9524805"/>
                <a:gd name="connsiteY0" fmla="*/ 677937 h 1431543"/>
                <a:gd name="connsiteX1" fmla="*/ 1546201 w 9524805"/>
                <a:gd name="connsiteY1" fmla="*/ 1355270 h 1431543"/>
                <a:gd name="connsiteX2" fmla="*/ 3096733 w 9524805"/>
                <a:gd name="connsiteY2" fmla="*/ 390070 h 1431543"/>
                <a:gd name="connsiteX3" fmla="*/ 4588748 w 9524805"/>
                <a:gd name="connsiteY3" fmla="*/ 694872 h 1431543"/>
                <a:gd name="connsiteX4" fmla="*/ 6132126 w 9524805"/>
                <a:gd name="connsiteY4" fmla="*/ 1431470 h 1431543"/>
                <a:gd name="connsiteX5" fmla="*/ 7654240 w 9524805"/>
                <a:gd name="connsiteY5" fmla="*/ 694870 h 1431543"/>
                <a:gd name="connsiteX6" fmla="*/ 9524805 w 9524805"/>
                <a:gd name="connsiteY6" fmla="*/ 603 h 1431543"/>
                <a:gd name="connsiteX0" fmla="*/ 0 w 9524805"/>
                <a:gd name="connsiteY0" fmla="*/ 677937 h 1431543"/>
                <a:gd name="connsiteX1" fmla="*/ 1546201 w 9524805"/>
                <a:gd name="connsiteY1" fmla="*/ 1355270 h 1431543"/>
                <a:gd name="connsiteX2" fmla="*/ 3096733 w 9524805"/>
                <a:gd name="connsiteY2" fmla="*/ 390070 h 1431543"/>
                <a:gd name="connsiteX3" fmla="*/ 4588748 w 9524805"/>
                <a:gd name="connsiteY3" fmla="*/ 694872 h 1431543"/>
                <a:gd name="connsiteX4" fmla="*/ 6132126 w 9524805"/>
                <a:gd name="connsiteY4" fmla="*/ 1431470 h 1431543"/>
                <a:gd name="connsiteX5" fmla="*/ 7654240 w 9524805"/>
                <a:gd name="connsiteY5" fmla="*/ 694870 h 1431543"/>
                <a:gd name="connsiteX6" fmla="*/ 9524805 w 9524805"/>
                <a:gd name="connsiteY6" fmla="*/ 603 h 1431543"/>
                <a:gd name="connsiteX0" fmla="*/ 0 w 9571866"/>
                <a:gd name="connsiteY0" fmla="*/ 715896 h 1469533"/>
                <a:gd name="connsiteX1" fmla="*/ 1546201 w 9571866"/>
                <a:gd name="connsiteY1" fmla="*/ 1393229 h 1469533"/>
                <a:gd name="connsiteX2" fmla="*/ 3096733 w 9571866"/>
                <a:gd name="connsiteY2" fmla="*/ 428029 h 1469533"/>
                <a:gd name="connsiteX3" fmla="*/ 4588748 w 9571866"/>
                <a:gd name="connsiteY3" fmla="*/ 732831 h 1469533"/>
                <a:gd name="connsiteX4" fmla="*/ 6132126 w 9571866"/>
                <a:gd name="connsiteY4" fmla="*/ 1469429 h 1469533"/>
                <a:gd name="connsiteX5" fmla="*/ 7654240 w 9571866"/>
                <a:gd name="connsiteY5" fmla="*/ 732829 h 1469533"/>
                <a:gd name="connsiteX6" fmla="*/ 9397441 w 9571866"/>
                <a:gd name="connsiteY6" fmla="*/ 55494 h 1469533"/>
                <a:gd name="connsiteX7" fmla="*/ 9524805 w 9571866"/>
                <a:gd name="connsiteY7" fmla="*/ 38562 h 1469533"/>
                <a:gd name="connsiteX0" fmla="*/ 0 w 9592311"/>
                <a:gd name="connsiteY0" fmla="*/ 665766 h 1681768"/>
                <a:gd name="connsiteX1" fmla="*/ 1546201 w 9592311"/>
                <a:gd name="connsiteY1" fmla="*/ 1343099 h 1681768"/>
                <a:gd name="connsiteX2" fmla="*/ 3096733 w 9592311"/>
                <a:gd name="connsiteY2" fmla="*/ 377899 h 1681768"/>
                <a:gd name="connsiteX3" fmla="*/ 4588748 w 9592311"/>
                <a:gd name="connsiteY3" fmla="*/ 682701 h 1681768"/>
                <a:gd name="connsiteX4" fmla="*/ 6132126 w 9592311"/>
                <a:gd name="connsiteY4" fmla="*/ 1419299 h 1681768"/>
                <a:gd name="connsiteX5" fmla="*/ 7654240 w 9592311"/>
                <a:gd name="connsiteY5" fmla="*/ 682699 h 1681768"/>
                <a:gd name="connsiteX6" fmla="*/ 9397441 w 9592311"/>
                <a:gd name="connsiteY6" fmla="*/ 5364 h 1681768"/>
                <a:gd name="connsiteX7" fmla="*/ 9569208 w 9592311"/>
                <a:gd name="connsiteY7" fmla="*/ 1681765 h 1681768"/>
                <a:gd name="connsiteX0" fmla="*/ 0 w 9569208"/>
                <a:gd name="connsiteY0" fmla="*/ 660402 h 1676401"/>
                <a:gd name="connsiteX1" fmla="*/ 1546201 w 9569208"/>
                <a:gd name="connsiteY1" fmla="*/ 1337735 h 1676401"/>
                <a:gd name="connsiteX2" fmla="*/ 3096733 w 9569208"/>
                <a:gd name="connsiteY2" fmla="*/ 372535 h 1676401"/>
                <a:gd name="connsiteX3" fmla="*/ 4588748 w 9569208"/>
                <a:gd name="connsiteY3" fmla="*/ 677337 h 1676401"/>
                <a:gd name="connsiteX4" fmla="*/ 6132126 w 9569208"/>
                <a:gd name="connsiteY4" fmla="*/ 1413935 h 1676401"/>
                <a:gd name="connsiteX5" fmla="*/ 7654240 w 9569208"/>
                <a:gd name="connsiteY5" fmla="*/ 677335 h 1676401"/>
                <a:gd name="connsiteX6" fmla="*/ 9397441 w 9569208"/>
                <a:gd name="connsiteY6" fmla="*/ 0 h 1676401"/>
                <a:gd name="connsiteX7" fmla="*/ 9569208 w 9569208"/>
                <a:gd name="connsiteY7" fmla="*/ 1676401 h 1676401"/>
                <a:gd name="connsiteX0" fmla="*/ 0 w 9569208"/>
                <a:gd name="connsiteY0" fmla="*/ 660402 h 1676401"/>
                <a:gd name="connsiteX1" fmla="*/ 1546201 w 9569208"/>
                <a:gd name="connsiteY1" fmla="*/ 1337735 h 1676401"/>
                <a:gd name="connsiteX2" fmla="*/ 3096733 w 9569208"/>
                <a:gd name="connsiteY2" fmla="*/ 372535 h 1676401"/>
                <a:gd name="connsiteX3" fmla="*/ 4588748 w 9569208"/>
                <a:gd name="connsiteY3" fmla="*/ 677337 h 1676401"/>
                <a:gd name="connsiteX4" fmla="*/ 6132126 w 9569208"/>
                <a:gd name="connsiteY4" fmla="*/ 1413935 h 1676401"/>
                <a:gd name="connsiteX5" fmla="*/ 7654240 w 9569208"/>
                <a:gd name="connsiteY5" fmla="*/ 677335 h 1676401"/>
                <a:gd name="connsiteX6" fmla="*/ 9530650 w 9569208"/>
                <a:gd name="connsiteY6" fmla="*/ 0 h 1676401"/>
                <a:gd name="connsiteX7" fmla="*/ 9569208 w 9569208"/>
                <a:gd name="connsiteY7" fmla="*/ 1676401 h 1676401"/>
                <a:gd name="connsiteX0" fmla="*/ 0 w 9569208"/>
                <a:gd name="connsiteY0" fmla="*/ 660609 h 1676608"/>
                <a:gd name="connsiteX1" fmla="*/ 1546201 w 9569208"/>
                <a:gd name="connsiteY1" fmla="*/ 1337942 h 1676608"/>
                <a:gd name="connsiteX2" fmla="*/ 3096733 w 9569208"/>
                <a:gd name="connsiteY2" fmla="*/ 372742 h 1676608"/>
                <a:gd name="connsiteX3" fmla="*/ 4588748 w 9569208"/>
                <a:gd name="connsiteY3" fmla="*/ 677544 h 1676608"/>
                <a:gd name="connsiteX4" fmla="*/ 6132126 w 9569208"/>
                <a:gd name="connsiteY4" fmla="*/ 1414142 h 1676608"/>
                <a:gd name="connsiteX5" fmla="*/ 7654240 w 9569208"/>
                <a:gd name="connsiteY5" fmla="*/ 677542 h 1676608"/>
                <a:gd name="connsiteX6" fmla="*/ 9530650 w 9569208"/>
                <a:gd name="connsiteY6" fmla="*/ 207 h 1676608"/>
                <a:gd name="connsiteX7" fmla="*/ 9569208 w 9569208"/>
                <a:gd name="connsiteY7" fmla="*/ 1676608 h 1676608"/>
                <a:gd name="connsiteX0" fmla="*/ 0 w 9558107"/>
                <a:gd name="connsiteY0" fmla="*/ 660609 h 1702008"/>
                <a:gd name="connsiteX1" fmla="*/ 1546201 w 9558107"/>
                <a:gd name="connsiteY1" fmla="*/ 1337942 h 1702008"/>
                <a:gd name="connsiteX2" fmla="*/ 3096733 w 9558107"/>
                <a:gd name="connsiteY2" fmla="*/ 372742 h 1702008"/>
                <a:gd name="connsiteX3" fmla="*/ 4588748 w 9558107"/>
                <a:gd name="connsiteY3" fmla="*/ 677544 h 1702008"/>
                <a:gd name="connsiteX4" fmla="*/ 6132126 w 9558107"/>
                <a:gd name="connsiteY4" fmla="*/ 1414142 h 1702008"/>
                <a:gd name="connsiteX5" fmla="*/ 7654240 w 9558107"/>
                <a:gd name="connsiteY5" fmla="*/ 677542 h 1702008"/>
                <a:gd name="connsiteX6" fmla="*/ 9530650 w 9558107"/>
                <a:gd name="connsiteY6" fmla="*/ 207 h 1702008"/>
                <a:gd name="connsiteX7" fmla="*/ 9558107 w 9558107"/>
                <a:gd name="connsiteY7" fmla="*/ 1702008 h 1702008"/>
                <a:gd name="connsiteX0" fmla="*/ 0 w 9857826"/>
                <a:gd name="connsiteY0" fmla="*/ 660609 h 1414246"/>
                <a:gd name="connsiteX1" fmla="*/ 1546201 w 9857826"/>
                <a:gd name="connsiteY1" fmla="*/ 1337942 h 1414246"/>
                <a:gd name="connsiteX2" fmla="*/ 3096733 w 9857826"/>
                <a:gd name="connsiteY2" fmla="*/ 372742 h 1414246"/>
                <a:gd name="connsiteX3" fmla="*/ 4588748 w 9857826"/>
                <a:gd name="connsiteY3" fmla="*/ 677544 h 1414246"/>
                <a:gd name="connsiteX4" fmla="*/ 6132126 w 9857826"/>
                <a:gd name="connsiteY4" fmla="*/ 1414142 h 1414246"/>
                <a:gd name="connsiteX5" fmla="*/ 7654240 w 9857826"/>
                <a:gd name="connsiteY5" fmla="*/ 677542 h 1414246"/>
                <a:gd name="connsiteX6" fmla="*/ 9530650 w 9857826"/>
                <a:gd name="connsiteY6" fmla="*/ 207 h 1414246"/>
                <a:gd name="connsiteX7" fmla="*/ 9857826 w 9857826"/>
                <a:gd name="connsiteY7" fmla="*/ 1371808 h 1414246"/>
                <a:gd name="connsiteX0" fmla="*/ 0 w 9624711"/>
                <a:gd name="connsiteY0" fmla="*/ 660609 h 2531741"/>
                <a:gd name="connsiteX1" fmla="*/ 1546201 w 9624711"/>
                <a:gd name="connsiteY1" fmla="*/ 1337942 h 2531741"/>
                <a:gd name="connsiteX2" fmla="*/ 3096733 w 9624711"/>
                <a:gd name="connsiteY2" fmla="*/ 372742 h 2531741"/>
                <a:gd name="connsiteX3" fmla="*/ 4588748 w 9624711"/>
                <a:gd name="connsiteY3" fmla="*/ 677544 h 2531741"/>
                <a:gd name="connsiteX4" fmla="*/ 6132126 w 9624711"/>
                <a:gd name="connsiteY4" fmla="*/ 1414142 h 2531741"/>
                <a:gd name="connsiteX5" fmla="*/ 7654240 w 9624711"/>
                <a:gd name="connsiteY5" fmla="*/ 677542 h 2531741"/>
                <a:gd name="connsiteX6" fmla="*/ 9530650 w 9624711"/>
                <a:gd name="connsiteY6" fmla="*/ 207 h 2531741"/>
                <a:gd name="connsiteX7" fmla="*/ 9624711 w 9624711"/>
                <a:gd name="connsiteY7" fmla="*/ 2531741 h 2531741"/>
                <a:gd name="connsiteX0" fmla="*/ 0 w 9624711"/>
                <a:gd name="connsiteY0" fmla="*/ 683231 h 2554363"/>
                <a:gd name="connsiteX1" fmla="*/ 1546201 w 9624711"/>
                <a:gd name="connsiteY1" fmla="*/ 1360564 h 2554363"/>
                <a:gd name="connsiteX2" fmla="*/ 3096733 w 9624711"/>
                <a:gd name="connsiteY2" fmla="*/ 395364 h 2554363"/>
                <a:gd name="connsiteX3" fmla="*/ 4588748 w 9624711"/>
                <a:gd name="connsiteY3" fmla="*/ 700166 h 2554363"/>
                <a:gd name="connsiteX4" fmla="*/ 6132126 w 9624711"/>
                <a:gd name="connsiteY4" fmla="*/ 1436764 h 2554363"/>
                <a:gd name="connsiteX5" fmla="*/ 7654240 w 9624711"/>
                <a:gd name="connsiteY5" fmla="*/ 700164 h 2554363"/>
                <a:gd name="connsiteX6" fmla="*/ 9530650 w 9624711"/>
                <a:gd name="connsiteY6" fmla="*/ 22829 h 2554363"/>
                <a:gd name="connsiteX7" fmla="*/ 9575053 w 9624711"/>
                <a:gd name="connsiteY7" fmla="*/ 1572229 h 2554363"/>
                <a:gd name="connsiteX8" fmla="*/ 9624711 w 9624711"/>
                <a:gd name="connsiteY8" fmla="*/ 2554363 h 2554363"/>
                <a:gd name="connsiteX0" fmla="*/ 0 w 9575053"/>
                <a:gd name="connsiteY0" fmla="*/ 683231 h 1707697"/>
                <a:gd name="connsiteX1" fmla="*/ 1546201 w 9575053"/>
                <a:gd name="connsiteY1" fmla="*/ 1360564 h 1707697"/>
                <a:gd name="connsiteX2" fmla="*/ 3096733 w 9575053"/>
                <a:gd name="connsiteY2" fmla="*/ 395364 h 1707697"/>
                <a:gd name="connsiteX3" fmla="*/ 4588748 w 9575053"/>
                <a:gd name="connsiteY3" fmla="*/ 700166 h 1707697"/>
                <a:gd name="connsiteX4" fmla="*/ 6132126 w 9575053"/>
                <a:gd name="connsiteY4" fmla="*/ 1436764 h 1707697"/>
                <a:gd name="connsiteX5" fmla="*/ 7654240 w 9575053"/>
                <a:gd name="connsiteY5" fmla="*/ 700164 h 1707697"/>
                <a:gd name="connsiteX6" fmla="*/ 9530650 w 9575053"/>
                <a:gd name="connsiteY6" fmla="*/ 22829 h 1707697"/>
                <a:gd name="connsiteX7" fmla="*/ 9575053 w 9575053"/>
                <a:gd name="connsiteY7" fmla="*/ 1572229 h 1707697"/>
                <a:gd name="connsiteX8" fmla="*/ 22602 w 9575053"/>
                <a:gd name="connsiteY8" fmla="*/ 1707697 h 1707697"/>
                <a:gd name="connsiteX0" fmla="*/ 0 w 9586154"/>
                <a:gd name="connsiteY0" fmla="*/ 683231 h 1707697"/>
                <a:gd name="connsiteX1" fmla="*/ 1546201 w 9586154"/>
                <a:gd name="connsiteY1" fmla="*/ 1360564 h 1707697"/>
                <a:gd name="connsiteX2" fmla="*/ 3096733 w 9586154"/>
                <a:gd name="connsiteY2" fmla="*/ 395364 h 1707697"/>
                <a:gd name="connsiteX3" fmla="*/ 4588748 w 9586154"/>
                <a:gd name="connsiteY3" fmla="*/ 700166 h 1707697"/>
                <a:gd name="connsiteX4" fmla="*/ 6132126 w 9586154"/>
                <a:gd name="connsiteY4" fmla="*/ 1436764 h 1707697"/>
                <a:gd name="connsiteX5" fmla="*/ 7654240 w 9586154"/>
                <a:gd name="connsiteY5" fmla="*/ 700164 h 1707697"/>
                <a:gd name="connsiteX6" fmla="*/ 9530650 w 9586154"/>
                <a:gd name="connsiteY6" fmla="*/ 22829 h 1707697"/>
                <a:gd name="connsiteX7" fmla="*/ 9586154 w 9586154"/>
                <a:gd name="connsiteY7" fmla="*/ 1707696 h 1707697"/>
                <a:gd name="connsiteX8" fmla="*/ 22602 w 9586154"/>
                <a:gd name="connsiteY8" fmla="*/ 1707697 h 1707697"/>
                <a:gd name="connsiteX0" fmla="*/ 0 w 9586154"/>
                <a:gd name="connsiteY0" fmla="*/ 683231 h 1707697"/>
                <a:gd name="connsiteX1" fmla="*/ 1546201 w 9586154"/>
                <a:gd name="connsiteY1" fmla="*/ 1360564 h 1707697"/>
                <a:gd name="connsiteX2" fmla="*/ 3096733 w 9586154"/>
                <a:gd name="connsiteY2" fmla="*/ 395364 h 1707697"/>
                <a:gd name="connsiteX3" fmla="*/ 4588748 w 9586154"/>
                <a:gd name="connsiteY3" fmla="*/ 700166 h 1707697"/>
                <a:gd name="connsiteX4" fmla="*/ 6132126 w 9586154"/>
                <a:gd name="connsiteY4" fmla="*/ 1436764 h 1707697"/>
                <a:gd name="connsiteX5" fmla="*/ 7654240 w 9586154"/>
                <a:gd name="connsiteY5" fmla="*/ 700164 h 1707697"/>
                <a:gd name="connsiteX6" fmla="*/ 9530650 w 9586154"/>
                <a:gd name="connsiteY6" fmla="*/ 22829 h 1707697"/>
                <a:gd name="connsiteX7" fmla="*/ 9586154 w 9586154"/>
                <a:gd name="connsiteY7" fmla="*/ 1707696 h 1707697"/>
                <a:gd name="connsiteX8" fmla="*/ 872102 w 9586154"/>
                <a:gd name="connsiteY8" fmla="*/ 1707696 h 1707697"/>
                <a:gd name="connsiteX9" fmla="*/ 22602 w 9586154"/>
                <a:gd name="connsiteY9" fmla="*/ 1707697 h 1707697"/>
                <a:gd name="connsiteX0" fmla="*/ 0 w 9586154"/>
                <a:gd name="connsiteY0" fmla="*/ 683231 h 1707696"/>
                <a:gd name="connsiteX1" fmla="*/ 1546201 w 9586154"/>
                <a:gd name="connsiteY1" fmla="*/ 1360564 h 1707696"/>
                <a:gd name="connsiteX2" fmla="*/ 3096733 w 9586154"/>
                <a:gd name="connsiteY2" fmla="*/ 395364 h 1707696"/>
                <a:gd name="connsiteX3" fmla="*/ 4588748 w 9586154"/>
                <a:gd name="connsiteY3" fmla="*/ 700166 h 1707696"/>
                <a:gd name="connsiteX4" fmla="*/ 6132126 w 9586154"/>
                <a:gd name="connsiteY4" fmla="*/ 1436764 h 1707696"/>
                <a:gd name="connsiteX5" fmla="*/ 7654240 w 9586154"/>
                <a:gd name="connsiteY5" fmla="*/ 700164 h 1707696"/>
                <a:gd name="connsiteX6" fmla="*/ 9530650 w 9586154"/>
                <a:gd name="connsiteY6" fmla="*/ 22829 h 1707696"/>
                <a:gd name="connsiteX7" fmla="*/ 9586154 w 9586154"/>
                <a:gd name="connsiteY7" fmla="*/ 1707696 h 1707696"/>
                <a:gd name="connsiteX8" fmla="*/ 872102 w 9586154"/>
                <a:gd name="connsiteY8" fmla="*/ 1707696 h 1707696"/>
                <a:gd name="connsiteX9" fmla="*/ 401 w 9586154"/>
                <a:gd name="connsiteY9" fmla="*/ 674763 h 1707696"/>
                <a:gd name="connsiteX0" fmla="*/ 0 w 9586154"/>
                <a:gd name="connsiteY0" fmla="*/ 683231 h 1716163"/>
                <a:gd name="connsiteX1" fmla="*/ 1546201 w 9586154"/>
                <a:gd name="connsiteY1" fmla="*/ 1360564 h 1716163"/>
                <a:gd name="connsiteX2" fmla="*/ 3096733 w 9586154"/>
                <a:gd name="connsiteY2" fmla="*/ 395364 h 1716163"/>
                <a:gd name="connsiteX3" fmla="*/ 4588748 w 9586154"/>
                <a:gd name="connsiteY3" fmla="*/ 700166 h 1716163"/>
                <a:gd name="connsiteX4" fmla="*/ 6132126 w 9586154"/>
                <a:gd name="connsiteY4" fmla="*/ 1436764 h 1716163"/>
                <a:gd name="connsiteX5" fmla="*/ 7654240 w 9586154"/>
                <a:gd name="connsiteY5" fmla="*/ 700164 h 1716163"/>
                <a:gd name="connsiteX6" fmla="*/ 9530650 w 9586154"/>
                <a:gd name="connsiteY6" fmla="*/ 22829 h 1716163"/>
                <a:gd name="connsiteX7" fmla="*/ 9586154 w 9586154"/>
                <a:gd name="connsiteY7" fmla="*/ 1707696 h 1716163"/>
                <a:gd name="connsiteX8" fmla="*/ 72852 w 9586154"/>
                <a:gd name="connsiteY8" fmla="*/ 1716163 h 1716163"/>
                <a:gd name="connsiteX9" fmla="*/ 401 w 9586154"/>
                <a:gd name="connsiteY9" fmla="*/ 674763 h 1716163"/>
                <a:gd name="connsiteX0" fmla="*/ 0 w 9586154"/>
                <a:gd name="connsiteY0" fmla="*/ 674998 h 1707930"/>
                <a:gd name="connsiteX1" fmla="*/ 1546201 w 9586154"/>
                <a:gd name="connsiteY1" fmla="*/ 1352331 h 1707930"/>
                <a:gd name="connsiteX2" fmla="*/ 3096733 w 9586154"/>
                <a:gd name="connsiteY2" fmla="*/ 387131 h 1707930"/>
                <a:gd name="connsiteX3" fmla="*/ 4588748 w 9586154"/>
                <a:gd name="connsiteY3" fmla="*/ 691933 h 1707930"/>
                <a:gd name="connsiteX4" fmla="*/ 6132126 w 9586154"/>
                <a:gd name="connsiteY4" fmla="*/ 1428531 h 1707930"/>
                <a:gd name="connsiteX5" fmla="*/ 7654240 w 9586154"/>
                <a:gd name="connsiteY5" fmla="*/ 691931 h 1707930"/>
                <a:gd name="connsiteX6" fmla="*/ 9575054 w 9586154"/>
                <a:gd name="connsiteY6" fmla="*/ 23063 h 1707930"/>
                <a:gd name="connsiteX7" fmla="*/ 9586154 w 9586154"/>
                <a:gd name="connsiteY7" fmla="*/ 1699463 h 1707930"/>
                <a:gd name="connsiteX8" fmla="*/ 72852 w 9586154"/>
                <a:gd name="connsiteY8" fmla="*/ 1707930 h 1707930"/>
                <a:gd name="connsiteX9" fmla="*/ 401 w 9586154"/>
                <a:gd name="connsiteY9" fmla="*/ 666530 h 1707930"/>
                <a:gd name="connsiteX0" fmla="*/ 4852 w 9591006"/>
                <a:gd name="connsiteY0" fmla="*/ 674998 h 1724863"/>
                <a:gd name="connsiteX1" fmla="*/ 1551053 w 9591006"/>
                <a:gd name="connsiteY1" fmla="*/ 1352331 h 1724863"/>
                <a:gd name="connsiteX2" fmla="*/ 3101585 w 9591006"/>
                <a:gd name="connsiteY2" fmla="*/ 387131 h 1724863"/>
                <a:gd name="connsiteX3" fmla="*/ 4593600 w 9591006"/>
                <a:gd name="connsiteY3" fmla="*/ 691933 h 1724863"/>
                <a:gd name="connsiteX4" fmla="*/ 6136978 w 9591006"/>
                <a:gd name="connsiteY4" fmla="*/ 1428531 h 1724863"/>
                <a:gd name="connsiteX5" fmla="*/ 7659092 w 9591006"/>
                <a:gd name="connsiteY5" fmla="*/ 691931 h 1724863"/>
                <a:gd name="connsiteX6" fmla="*/ 9579906 w 9591006"/>
                <a:gd name="connsiteY6" fmla="*/ 23063 h 1724863"/>
                <a:gd name="connsiteX7" fmla="*/ 9591006 w 9591006"/>
                <a:gd name="connsiteY7" fmla="*/ 1699463 h 1724863"/>
                <a:gd name="connsiteX8" fmla="*/ 0 w 9591006"/>
                <a:gd name="connsiteY8" fmla="*/ 1724863 h 1724863"/>
                <a:gd name="connsiteX9" fmla="*/ 5253 w 9591006"/>
                <a:gd name="connsiteY9" fmla="*/ 666530 h 1724863"/>
                <a:gd name="connsiteX0" fmla="*/ 0 w 9586154"/>
                <a:gd name="connsiteY0" fmla="*/ 674998 h 1707929"/>
                <a:gd name="connsiteX1" fmla="*/ 1546201 w 9586154"/>
                <a:gd name="connsiteY1" fmla="*/ 1352331 h 1707929"/>
                <a:gd name="connsiteX2" fmla="*/ 3096733 w 9586154"/>
                <a:gd name="connsiteY2" fmla="*/ 387131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096733 w 9586154"/>
                <a:gd name="connsiteY2" fmla="*/ 387131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185538 w 9586154"/>
                <a:gd name="connsiteY2" fmla="*/ 370197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185538 w 9586154"/>
                <a:gd name="connsiteY2" fmla="*/ 370197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821862 w 9586154"/>
                <a:gd name="connsiteY3" fmla="*/ 581866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821862 w 9586154"/>
                <a:gd name="connsiteY3" fmla="*/ 581866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821862 w 9586154"/>
                <a:gd name="connsiteY3" fmla="*/ 581866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5087 h 1708018"/>
                <a:gd name="connsiteX1" fmla="*/ 1579503 w 9586154"/>
                <a:gd name="connsiteY1" fmla="*/ 1369354 h 1708018"/>
                <a:gd name="connsiteX2" fmla="*/ 3229942 w 9586154"/>
                <a:gd name="connsiteY2" fmla="*/ 353352 h 1708018"/>
                <a:gd name="connsiteX3" fmla="*/ 4821862 w 9586154"/>
                <a:gd name="connsiteY3" fmla="*/ 581955 h 1708018"/>
                <a:gd name="connsiteX4" fmla="*/ 6387442 w 9586154"/>
                <a:gd name="connsiteY4" fmla="*/ 1445553 h 1708018"/>
                <a:gd name="connsiteX5" fmla="*/ 7654240 w 9586154"/>
                <a:gd name="connsiteY5" fmla="*/ 692020 h 1708018"/>
                <a:gd name="connsiteX6" fmla="*/ 9575054 w 9586154"/>
                <a:gd name="connsiteY6" fmla="*/ 23152 h 1708018"/>
                <a:gd name="connsiteX7" fmla="*/ 9586154 w 9586154"/>
                <a:gd name="connsiteY7" fmla="*/ 1699552 h 1708018"/>
                <a:gd name="connsiteX8" fmla="*/ 6249 w 9586154"/>
                <a:gd name="connsiteY8" fmla="*/ 1708018 h 1708018"/>
                <a:gd name="connsiteX9" fmla="*/ 401 w 9586154"/>
                <a:gd name="connsiteY9" fmla="*/ 666619 h 1708018"/>
                <a:gd name="connsiteX0" fmla="*/ 0 w 9586154"/>
                <a:gd name="connsiteY0" fmla="*/ 675087 h 1708018"/>
                <a:gd name="connsiteX1" fmla="*/ 1579503 w 9586154"/>
                <a:gd name="connsiteY1" fmla="*/ 1369354 h 1708018"/>
                <a:gd name="connsiteX2" fmla="*/ 3229942 w 9586154"/>
                <a:gd name="connsiteY2" fmla="*/ 353352 h 1708018"/>
                <a:gd name="connsiteX3" fmla="*/ 4821862 w 9586154"/>
                <a:gd name="connsiteY3" fmla="*/ 581955 h 1708018"/>
                <a:gd name="connsiteX4" fmla="*/ 6398543 w 9586154"/>
                <a:gd name="connsiteY4" fmla="*/ 1445553 h 1708018"/>
                <a:gd name="connsiteX5" fmla="*/ 7654240 w 9586154"/>
                <a:gd name="connsiteY5" fmla="*/ 692020 h 1708018"/>
                <a:gd name="connsiteX6" fmla="*/ 9575054 w 9586154"/>
                <a:gd name="connsiteY6" fmla="*/ 23152 h 1708018"/>
                <a:gd name="connsiteX7" fmla="*/ 9586154 w 9586154"/>
                <a:gd name="connsiteY7" fmla="*/ 1699552 h 1708018"/>
                <a:gd name="connsiteX8" fmla="*/ 6249 w 9586154"/>
                <a:gd name="connsiteY8" fmla="*/ 1708018 h 1708018"/>
                <a:gd name="connsiteX9" fmla="*/ 401 w 9586154"/>
                <a:gd name="connsiteY9" fmla="*/ 666619 h 1708018"/>
                <a:gd name="connsiteX0" fmla="*/ 0 w 9586154"/>
                <a:gd name="connsiteY0" fmla="*/ 653061 h 1685992"/>
                <a:gd name="connsiteX1" fmla="*/ 1579503 w 9586154"/>
                <a:gd name="connsiteY1" fmla="*/ 1347328 h 1685992"/>
                <a:gd name="connsiteX2" fmla="*/ 3229942 w 9586154"/>
                <a:gd name="connsiteY2" fmla="*/ 331326 h 1685992"/>
                <a:gd name="connsiteX3" fmla="*/ 4821862 w 9586154"/>
                <a:gd name="connsiteY3" fmla="*/ 559929 h 1685992"/>
                <a:gd name="connsiteX4" fmla="*/ 6398543 w 9586154"/>
                <a:gd name="connsiteY4" fmla="*/ 1423527 h 1685992"/>
                <a:gd name="connsiteX5" fmla="*/ 7654240 w 9586154"/>
                <a:gd name="connsiteY5" fmla="*/ 669994 h 1685992"/>
                <a:gd name="connsiteX6" fmla="*/ 9575054 w 9586154"/>
                <a:gd name="connsiteY6" fmla="*/ 1126 h 1685992"/>
                <a:gd name="connsiteX7" fmla="*/ 9586154 w 9586154"/>
                <a:gd name="connsiteY7" fmla="*/ 1677526 h 1685992"/>
                <a:gd name="connsiteX8" fmla="*/ 6249 w 9586154"/>
                <a:gd name="connsiteY8" fmla="*/ 1685992 h 1685992"/>
                <a:gd name="connsiteX9" fmla="*/ 401 w 9586154"/>
                <a:gd name="connsiteY9" fmla="*/ 644593 h 1685992"/>
                <a:gd name="connsiteX0" fmla="*/ 0 w 9586154"/>
                <a:gd name="connsiteY0" fmla="*/ 653123 h 1686054"/>
                <a:gd name="connsiteX1" fmla="*/ 1579503 w 9586154"/>
                <a:gd name="connsiteY1" fmla="*/ 1347390 h 1686054"/>
                <a:gd name="connsiteX2" fmla="*/ 3229942 w 9586154"/>
                <a:gd name="connsiteY2" fmla="*/ 331388 h 1686054"/>
                <a:gd name="connsiteX3" fmla="*/ 4821862 w 9586154"/>
                <a:gd name="connsiteY3" fmla="*/ 559991 h 1686054"/>
                <a:gd name="connsiteX4" fmla="*/ 6398543 w 9586154"/>
                <a:gd name="connsiteY4" fmla="*/ 1423589 h 1686054"/>
                <a:gd name="connsiteX5" fmla="*/ 8020564 w 9586154"/>
                <a:gd name="connsiteY5" fmla="*/ 644656 h 1686054"/>
                <a:gd name="connsiteX6" fmla="*/ 9575054 w 9586154"/>
                <a:gd name="connsiteY6" fmla="*/ 1188 h 1686054"/>
                <a:gd name="connsiteX7" fmla="*/ 9586154 w 9586154"/>
                <a:gd name="connsiteY7" fmla="*/ 1677588 h 1686054"/>
                <a:gd name="connsiteX8" fmla="*/ 6249 w 9586154"/>
                <a:gd name="connsiteY8" fmla="*/ 1686054 h 1686054"/>
                <a:gd name="connsiteX9" fmla="*/ 401 w 9586154"/>
                <a:gd name="connsiteY9" fmla="*/ 644655 h 1686054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229942 w 9586154"/>
                <a:gd name="connsiteY2" fmla="*/ 331004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229942 w 9586154"/>
                <a:gd name="connsiteY2" fmla="*/ 331004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5"/>
                <a:gd name="connsiteY0" fmla="*/ 440307 h 1473238"/>
                <a:gd name="connsiteX1" fmla="*/ 1579503 w 9586155"/>
                <a:gd name="connsiteY1" fmla="*/ 1134574 h 1473238"/>
                <a:gd name="connsiteX2" fmla="*/ 3174438 w 9586155"/>
                <a:gd name="connsiteY2" fmla="*/ 38 h 1473238"/>
                <a:gd name="connsiteX3" fmla="*/ 4821862 w 9586155"/>
                <a:gd name="connsiteY3" fmla="*/ 347175 h 1473238"/>
                <a:gd name="connsiteX4" fmla="*/ 6398543 w 9586155"/>
                <a:gd name="connsiteY4" fmla="*/ 1210773 h 1473238"/>
                <a:gd name="connsiteX5" fmla="*/ 8020564 w 9586155"/>
                <a:gd name="connsiteY5" fmla="*/ 431840 h 1473238"/>
                <a:gd name="connsiteX6" fmla="*/ 9586155 w 9586155"/>
                <a:gd name="connsiteY6" fmla="*/ 101638 h 1473238"/>
                <a:gd name="connsiteX7" fmla="*/ 9586154 w 9586155"/>
                <a:gd name="connsiteY7" fmla="*/ 1464772 h 1473238"/>
                <a:gd name="connsiteX8" fmla="*/ 6249 w 9586155"/>
                <a:gd name="connsiteY8" fmla="*/ 1473238 h 1473238"/>
                <a:gd name="connsiteX9" fmla="*/ 401 w 9586155"/>
                <a:gd name="connsiteY9" fmla="*/ 431839 h 1473238"/>
                <a:gd name="connsiteX0" fmla="*/ 0 w 9586155"/>
                <a:gd name="connsiteY0" fmla="*/ 440307 h 1473238"/>
                <a:gd name="connsiteX1" fmla="*/ 1579503 w 9586155"/>
                <a:gd name="connsiteY1" fmla="*/ 1134574 h 1473238"/>
                <a:gd name="connsiteX2" fmla="*/ 3174438 w 9586155"/>
                <a:gd name="connsiteY2" fmla="*/ 38 h 1473238"/>
                <a:gd name="connsiteX3" fmla="*/ 4821862 w 9586155"/>
                <a:gd name="connsiteY3" fmla="*/ 347175 h 1473238"/>
                <a:gd name="connsiteX4" fmla="*/ 6398543 w 9586155"/>
                <a:gd name="connsiteY4" fmla="*/ 1210773 h 1473238"/>
                <a:gd name="connsiteX5" fmla="*/ 7965059 w 9586155"/>
                <a:gd name="connsiteY5" fmla="*/ 440307 h 1473238"/>
                <a:gd name="connsiteX6" fmla="*/ 9586155 w 9586155"/>
                <a:gd name="connsiteY6" fmla="*/ 101638 h 1473238"/>
                <a:gd name="connsiteX7" fmla="*/ 9586154 w 9586155"/>
                <a:gd name="connsiteY7" fmla="*/ 1464772 h 1473238"/>
                <a:gd name="connsiteX8" fmla="*/ 6249 w 9586155"/>
                <a:gd name="connsiteY8" fmla="*/ 1473238 h 1473238"/>
                <a:gd name="connsiteX9" fmla="*/ 401 w 9586155"/>
                <a:gd name="connsiteY9" fmla="*/ 431839 h 1473238"/>
                <a:gd name="connsiteX0" fmla="*/ 0 w 9586155"/>
                <a:gd name="connsiteY0" fmla="*/ 440307 h 1473238"/>
                <a:gd name="connsiteX1" fmla="*/ 1579503 w 9586155"/>
                <a:gd name="connsiteY1" fmla="*/ 1134574 h 1473238"/>
                <a:gd name="connsiteX2" fmla="*/ 3174438 w 9586155"/>
                <a:gd name="connsiteY2" fmla="*/ 38 h 1473238"/>
                <a:gd name="connsiteX3" fmla="*/ 4821862 w 9586155"/>
                <a:gd name="connsiteY3" fmla="*/ 347175 h 1473238"/>
                <a:gd name="connsiteX4" fmla="*/ 6398543 w 9586155"/>
                <a:gd name="connsiteY4" fmla="*/ 1210773 h 1473238"/>
                <a:gd name="connsiteX5" fmla="*/ 7965059 w 9586155"/>
                <a:gd name="connsiteY5" fmla="*/ 440307 h 1473238"/>
                <a:gd name="connsiteX6" fmla="*/ 9586155 w 9586155"/>
                <a:gd name="connsiteY6" fmla="*/ 101638 h 1473238"/>
                <a:gd name="connsiteX7" fmla="*/ 9586154 w 9586155"/>
                <a:gd name="connsiteY7" fmla="*/ 1464772 h 1473238"/>
                <a:gd name="connsiteX8" fmla="*/ 6249 w 9586155"/>
                <a:gd name="connsiteY8" fmla="*/ 1473238 h 1473238"/>
                <a:gd name="connsiteX9" fmla="*/ 401 w 9586155"/>
                <a:gd name="connsiteY9" fmla="*/ 431839 h 1473238"/>
                <a:gd name="connsiteX0" fmla="*/ 0 w 9586155"/>
                <a:gd name="connsiteY0" fmla="*/ 440307 h 1473238"/>
                <a:gd name="connsiteX1" fmla="*/ 1579503 w 9586155"/>
                <a:gd name="connsiteY1" fmla="*/ 1134574 h 1473238"/>
                <a:gd name="connsiteX2" fmla="*/ 3174438 w 9586155"/>
                <a:gd name="connsiteY2" fmla="*/ 38 h 1473238"/>
                <a:gd name="connsiteX3" fmla="*/ 4821862 w 9586155"/>
                <a:gd name="connsiteY3" fmla="*/ 347175 h 1473238"/>
                <a:gd name="connsiteX4" fmla="*/ 6398543 w 9586155"/>
                <a:gd name="connsiteY4" fmla="*/ 1210773 h 1473238"/>
                <a:gd name="connsiteX5" fmla="*/ 7965059 w 9586155"/>
                <a:gd name="connsiteY5" fmla="*/ 440307 h 1473238"/>
                <a:gd name="connsiteX6" fmla="*/ 9586155 w 9586155"/>
                <a:gd name="connsiteY6" fmla="*/ 101638 h 1473238"/>
                <a:gd name="connsiteX7" fmla="*/ 9586154 w 9586155"/>
                <a:gd name="connsiteY7" fmla="*/ 1464772 h 1473238"/>
                <a:gd name="connsiteX8" fmla="*/ 6249 w 9586155"/>
                <a:gd name="connsiteY8" fmla="*/ 1473238 h 1473238"/>
                <a:gd name="connsiteX9" fmla="*/ 401 w 9586155"/>
                <a:gd name="connsiteY9" fmla="*/ 431839 h 1473238"/>
                <a:gd name="connsiteX10" fmla="*/ 0 w 9586155"/>
                <a:gd name="connsiteY10" fmla="*/ 440307 h 1473238"/>
                <a:gd name="connsiteX0" fmla="*/ 9586154 w 9706043"/>
                <a:gd name="connsiteY0" fmla="*/ 1464772 h 1556212"/>
                <a:gd name="connsiteX1" fmla="*/ 6249 w 9706043"/>
                <a:gd name="connsiteY1" fmla="*/ 1473238 h 1556212"/>
                <a:gd name="connsiteX2" fmla="*/ 401 w 9706043"/>
                <a:gd name="connsiteY2" fmla="*/ 431839 h 1556212"/>
                <a:gd name="connsiteX3" fmla="*/ 0 w 9706043"/>
                <a:gd name="connsiteY3" fmla="*/ 440307 h 1556212"/>
                <a:gd name="connsiteX4" fmla="*/ 1579503 w 9706043"/>
                <a:gd name="connsiteY4" fmla="*/ 1134574 h 1556212"/>
                <a:gd name="connsiteX5" fmla="*/ 3174438 w 9706043"/>
                <a:gd name="connsiteY5" fmla="*/ 38 h 1556212"/>
                <a:gd name="connsiteX6" fmla="*/ 4821862 w 9706043"/>
                <a:gd name="connsiteY6" fmla="*/ 347175 h 1556212"/>
                <a:gd name="connsiteX7" fmla="*/ 6398543 w 9706043"/>
                <a:gd name="connsiteY7" fmla="*/ 1210773 h 1556212"/>
                <a:gd name="connsiteX8" fmla="*/ 7965059 w 9706043"/>
                <a:gd name="connsiteY8" fmla="*/ 440307 h 1556212"/>
                <a:gd name="connsiteX9" fmla="*/ 9586155 w 9706043"/>
                <a:gd name="connsiteY9" fmla="*/ 101638 h 1556212"/>
                <a:gd name="connsiteX10" fmla="*/ 9706042 w 9706043"/>
                <a:gd name="connsiteY10" fmla="*/ 1556212 h 1556212"/>
                <a:gd name="connsiteX0" fmla="*/ 6249 w 9706042"/>
                <a:gd name="connsiteY0" fmla="*/ 1473238 h 1556212"/>
                <a:gd name="connsiteX1" fmla="*/ 401 w 9706042"/>
                <a:gd name="connsiteY1" fmla="*/ 431839 h 1556212"/>
                <a:gd name="connsiteX2" fmla="*/ 0 w 9706042"/>
                <a:gd name="connsiteY2" fmla="*/ 440307 h 1556212"/>
                <a:gd name="connsiteX3" fmla="*/ 1579503 w 9706042"/>
                <a:gd name="connsiteY3" fmla="*/ 1134574 h 1556212"/>
                <a:gd name="connsiteX4" fmla="*/ 3174438 w 9706042"/>
                <a:gd name="connsiteY4" fmla="*/ 38 h 1556212"/>
                <a:gd name="connsiteX5" fmla="*/ 4821862 w 9706042"/>
                <a:gd name="connsiteY5" fmla="*/ 347175 h 1556212"/>
                <a:gd name="connsiteX6" fmla="*/ 6398543 w 9706042"/>
                <a:gd name="connsiteY6" fmla="*/ 1210773 h 1556212"/>
                <a:gd name="connsiteX7" fmla="*/ 7965059 w 9706042"/>
                <a:gd name="connsiteY7" fmla="*/ 440307 h 1556212"/>
                <a:gd name="connsiteX8" fmla="*/ 9586155 w 9706042"/>
                <a:gd name="connsiteY8" fmla="*/ 101638 h 1556212"/>
                <a:gd name="connsiteX9" fmla="*/ 9706042 w 9706042"/>
                <a:gd name="connsiteY9" fmla="*/ 1556212 h 1556212"/>
                <a:gd name="connsiteX0" fmla="*/ 6249 w 9586154"/>
                <a:gd name="connsiteY0" fmla="*/ 1473238 h 1473238"/>
                <a:gd name="connsiteX1" fmla="*/ 401 w 9586154"/>
                <a:gd name="connsiteY1" fmla="*/ 431839 h 1473238"/>
                <a:gd name="connsiteX2" fmla="*/ 0 w 9586154"/>
                <a:gd name="connsiteY2" fmla="*/ 440307 h 1473238"/>
                <a:gd name="connsiteX3" fmla="*/ 1579503 w 9586154"/>
                <a:gd name="connsiteY3" fmla="*/ 1134574 h 1473238"/>
                <a:gd name="connsiteX4" fmla="*/ 3174438 w 9586154"/>
                <a:gd name="connsiteY4" fmla="*/ 38 h 1473238"/>
                <a:gd name="connsiteX5" fmla="*/ 4821862 w 9586154"/>
                <a:gd name="connsiteY5" fmla="*/ 347175 h 1473238"/>
                <a:gd name="connsiteX6" fmla="*/ 6398543 w 9586154"/>
                <a:gd name="connsiteY6" fmla="*/ 1210773 h 1473238"/>
                <a:gd name="connsiteX7" fmla="*/ 7965059 w 9586154"/>
                <a:gd name="connsiteY7" fmla="*/ 440307 h 1473238"/>
                <a:gd name="connsiteX8" fmla="*/ 9586155 w 9586154"/>
                <a:gd name="connsiteY8" fmla="*/ 101638 h 1473238"/>
                <a:gd name="connsiteX0" fmla="*/ 401 w 9586155"/>
                <a:gd name="connsiteY0" fmla="*/ 431839 h 1211001"/>
                <a:gd name="connsiteX1" fmla="*/ 0 w 9586155"/>
                <a:gd name="connsiteY1" fmla="*/ 440307 h 1211001"/>
                <a:gd name="connsiteX2" fmla="*/ 1579503 w 9586155"/>
                <a:gd name="connsiteY2" fmla="*/ 1134574 h 1211001"/>
                <a:gd name="connsiteX3" fmla="*/ 3174438 w 9586155"/>
                <a:gd name="connsiteY3" fmla="*/ 38 h 1211001"/>
                <a:gd name="connsiteX4" fmla="*/ 4821862 w 9586155"/>
                <a:gd name="connsiteY4" fmla="*/ 347175 h 1211001"/>
                <a:gd name="connsiteX5" fmla="*/ 6398543 w 9586155"/>
                <a:gd name="connsiteY5" fmla="*/ 1210773 h 1211001"/>
                <a:gd name="connsiteX6" fmla="*/ 7965059 w 9586155"/>
                <a:gd name="connsiteY6" fmla="*/ 440307 h 1211001"/>
                <a:gd name="connsiteX7" fmla="*/ 9586155 w 9586155"/>
                <a:gd name="connsiteY7" fmla="*/ 101638 h 1211001"/>
                <a:gd name="connsiteX0" fmla="*/ 401 w 9468367"/>
                <a:gd name="connsiteY0" fmla="*/ 431839 h 1211001"/>
                <a:gd name="connsiteX1" fmla="*/ 0 w 9468367"/>
                <a:gd name="connsiteY1" fmla="*/ 440307 h 1211001"/>
                <a:gd name="connsiteX2" fmla="*/ 1579503 w 9468367"/>
                <a:gd name="connsiteY2" fmla="*/ 1134574 h 1211001"/>
                <a:gd name="connsiteX3" fmla="*/ 3174438 w 9468367"/>
                <a:gd name="connsiteY3" fmla="*/ 38 h 1211001"/>
                <a:gd name="connsiteX4" fmla="*/ 4821862 w 9468367"/>
                <a:gd name="connsiteY4" fmla="*/ 347175 h 1211001"/>
                <a:gd name="connsiteX5" fmla="*/ 6398543 w 9468367"/>
                <a:gd name="connsiteY5" fmla="*/ 1210773 h 1211001"/>
                <a:gd name="connsiteX6" fmla="*/ 7965059 w 9468367"/>
                <a:gd name="connsiteY6" fmla="*/ 440307 h 1211001"/>
                <a:gd name="connsiteX7" fmla="*/ 9468367 w 9468367"/>
                <a:gd name="connsiteY7" fmla="*/ 126971 h 1211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68367" h="1211001">
                  <a:moveTo>
                    <a:pt x="401" y="431839"/>
                  </a:moveTo>
                  <a:cubicBezTo>
                    <a:pt x="267" y="434662"/>
                    <a:pt x="134" y="437484"/>
                    <a:pt x="0" y="440307"/>
                  </a:cubicBezTo>
                  <a:cubicBezTo>
                    <a:pt x="519666" y="915146"/>
                    <a:pt x="1050430" y="1207952"/>
                    <a:pt x="1579503" y="1134574"/>
                  </a:cubicBezTo>
                  <a:cubicBezTo>
                    <a:pt x="2108576" y="1061196"/>
                    <a:pt x="2456435" y="4271"/>
                    <a:pt x="3174438" y="38"/>
                  </a:cubicBezTo>
                  <a:cubicBezTo>
                    <a:pt x="3892441" y="-4195"/>
                    <a:pt x="3784979" y="348586"/>
                    <a:pt x="4821862" y="347175"/>
                  </a:cubicBezTo>
                  <a:cubicBezTo>
                    <a:pt x="5858745" y="345764"/>
                    <a:pt x="5874677" y="1195251"/>
                    <a:pt x="6398543" y="1210773"/>
                  </a:cubicBezTo>
                  <a:cubicBezTo>
                    <a:pt x="6922409" y="1226295"/>
                    <a:pt x="7289480" y="447363"/>
                    <a:pt x="7965059" y="440307"/>
                  </a:cubicBezTo>
                  <a:cubicBezTo>
                    <a:pt x="8640638" y="433251"/>
                    <a:pt x="8704206" y="100160"/>
                    <a:pt x="9468367" y="126971"/>
                  </a:cubicBezTo>
                </a:path>
              </a:pathLst>
            </a:custGeom>
            <a:noFill/>
            <a:ln w="190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70" name="자유형 887">
              <a:extLst>
                <a:ext uri="{FF2B5EF4-FFF2-40B4-BE49-F238E27FC236}">
                  <a16:creationId xmlns:a16="http://schemas.microsoft.com/office/drawing/2014/main" id="{CCC4A6AC-7C6C-CCE1-C27E-A4615146EBA9}"/>
                </a:ext>
              </a:extLst>
            </p:cNvPr>
            <p:cNvSpPr/>
            <p:nvPr/>
          </p:nvSpPr>
          <p:spPr>
            <a:xfrm>
              <a:off x="1002000" y="3684380"/>
              <a:ext cx="6061604" cy="554133"/>
            </a:xfrm>
            <a:custGeom>
              <a:avLst/>
              <a:gdLst>
                <a:gd name="connsiteX0" fmla="*/ 0 w 9601200"/>
                <a:gd name="connsiteY0" fmla="*/ 458921 h 1299363"/>
                <a:gd name="connsiteX1" fmla="*/ 2023534 w 9601200"/>
                <a:gd name="connsiteY1" fmla="*/ 255721 h 1299363"/>
                <a:gd name="connsiteX2" fmla="*/ 3640667 w 9601200"/>
                <a:gd name="connsiteY2" fmla="*/ 856854 h 1299363"/>
                <a:gd name="connsiteX3" fmla="*/ 4910667 w 9601200"/>
                <a:gd name="connsiteY3" fmla="*/ 467388 h 1299363"/>
                <a:gd name="connsiteX4" fmla="*/ 5765800 w 9601200"/>
                <a:gd name="connsiteY4" fmla="*/ 729854 h 1299363"/>
                <a:gd name="connsiteX5" fmla="*/ 6510867 w 9601200"/>
                <a:gd name="connsiteY5" fmla="*/ 425054 h 1299363"/>
                <a:gd name="connsiteX6" fmla="*/ 7848600 w 9601200"/>
                <a:gd name="connsiteY6" fmla="*/ 1297121 h 1299363"/>
                <a:gd name="connsiteX7" fmla="*/ 8686800 w 9601200"/>
                <a:gd name="connsiteY7" fmla="*/ 120254 h 1299363"/>
                <a:gd name="connsiteX8" fmla="*/ 9601200 w 9601200"/>
                <a:gd name="connsiteY8" fmla="*/ 69454 h 1299363"/>
                <a:gd name="connsiteX0" fmla="*/ 0 w 9601200"/>
                <a:gd name="connsiteY0" fmla="*/ 458921 h 1299363"/>
                <a:gd name="connsiteX1" fmla="*/ 2023534 w 9601200"/>
                <a:gd name="connsiteY1" fmla="*/ 255721 h 1299363"/>
                <a:gd name="connsiteX2" fmla="*/ 3451956 w 9601200"/>
                <a:gd name="connsiteY2" fmla="*/ 899187 h 1299363"/>
                <a:gd name="connsiteX3" fmla="*/ 4910667 w 9601200"/>
                <a:gd name="connsiteY3" fmla="*/ 467388 h 1299363"/>
                <a:gd name="connsiteX4" fmla="*/ 5765800 w 9601200"/>
                <a:gd name="connsiteY4" fmla="*/ 729854 h 1299363"/>
                <a:gd name="connsiteX5" fmla="*/ 6510867 w 9601200"/>
                <a:gd name="connsiteY5" fmla="*/ 425054 h 1299363"/>
                <a:gd name="connsiteX6" fmla="*/ 7848600 w 9601200"/>
                <a:gd name="connsiteY6" fmla="*/ 1297121 h 1299363"/>
                <a:gd name="connsiteX7" fmla="*/ 8686800 w 9601200"/>
                <a:gd name="connsiteY7" fmla="*/ 120254 h 1299363"/>
                <a:gd name="connsiteX8" fmla="*/ 9601200 w 9601200"/>
                <a:gd name="connsiteY8" fmla="*/ 69454 h 1299363"/>
                <a:gd name="connsiteX0" fmla="*/ 0 w 9601200"/>
                <a:gd name="connsiteY0" fmla="*/ 458921 h 1299359"/>
                <a:gd name="connsiteX1" fmla="*/ 2023534 w 9601200"/>
                <a:gd name="connsiteY1" fmla="*/ 255721 h 1299359"/>
                <a:gd name="connsiteX2" fmla="*/ 3451956 w 9601200"/>
                <a:gd name="connsiteY2" fmla="*/ 899187 h 1299359"/>
                <a:gd name="connsiteX3" fmla="*/ 4910667 w 9601200"/>
                <a:gd name="connsiteY3" fmla="*/ 467388 h 1299359"/>
                <a:gd name="connsiteX4" fmla="*/ 5699197 w 9601200"/>
                <a:gd name="connsiteY4" fmla="*/ 738321 h 1299359"/>
                <a:gd name="connsiteX5" fmla="*/ 6510867 w 9601200"/>
                <a:gd name="connsiteY5" fmla="*/ 425054 h 1299359"/>
                <a:gd name="connsiteX6" fmla="*/ 7848600 w 9601200"/>
                <a:gd name="connsiteY6" fmla="*/ 1297121 h 1299359"/>
                <a:gd name="connsiteX7" fmla="*/ 8686800 w 9601200"/>
                <a:gd name="connsiteY7" fmla="*/ 120254 h 1299359"/>
                <a:gd name="connsiteX8" fmla="*/ 9601200 w 9601200"/>
                <a:gd name="connsiteY8" fmla="*/ 69454 h 1299359"/>
                <a:gd name="connsiteX0" fmla="*/ 0 w 9601200"/>
                <a:gd name="connsiteY0" fmla="*/ 458921 h 1299359"/>
                <a:gd name="connsiteX1" fmla="*/ 1945828 w 9601200"/>
                <a:gd name="connsiteY1" fmla="*/ 1271721 h 1299359"/>
                <a:gd name="connsiteX2" fmla="*/ 3451956 w 9601200"/>
                <a:gd name="connsiteY2" fmla="*/ 899187 h 1299359"/>
                <a:gd name="connsiteX3" fmla="*/ 4910667 w 9601200"/>
                <a:gd name="connsiteY3" fmla="*/ 467388 h 1299359"/>
                <a:gd name="connsiteX4" fmla="*/ 5699197 w 9601200"/>
                <a:gd name="connsiteY4" fmla="*/ 738321 h 1299359"/>
                <a:gd name="connsiteX5" fmla="*/ 6510867 w 9601200"/>
                <a:gd name="connsiteY5" fmla="*/ 425054 h 1299359"/>
                <a:gd name="connsiteX6" fmla="*/ 7848600 w 9601200"/>
                <a:gd name="connsiteY6" fmla="*/ 1297121 h 1299359"/>
                <a:gd name="connsiteX7" fmla="*/ 8686800 w 9601200"/>
                <a:gd name="connsiteY7" fmla="*/ 120254 h 1299359"/>
                <a:gd name="connsiteX8" fmla="*/ 9601200 w 9601200"/>
                <a:gd name="connsiteY8" fmla="*/ 69454 h 1299359"/>
                <a:gd name="connsiteX0" fmla="*/ 0 w 9601200"/>
                <a:gd name="connsiteY0" fmla="*/ 579311 h 1419749"/>
                <a:gd name="connsiteX1" fmla="*/ 1945828 w 9601200"/>
                <a:gd name="connsiteY1" fmla="*/ 1392111 h 1419749"/>
                <a:gd name="connsiteX2" fmla="*/ 3463057 w 9601200"/>
                <a:gd name="connsiteY2" fmla="*/ 20511 h 1419749"/>
                <a:gd name="connsiteX3" fmla="*/ 4910667 w 9601200"/>
                <a:gd name="connsiteY3" fmla="*/ 587778 h 1419749"/>
                <a:gd name="connsiteX4" fmla="*/ 5699197 w 9601200"/>
                <a:gd name="connsiteY4" fmla="*/ 858711 h 1419749"/>
                <a:gd name="connsiteX5" fmla="*/ 6510867 w 9601200"/>
                <a:gd name="connsiteY5" fmla="*/ 545444 h 1419749"/>
                <a:gd name="connsiteX6" fmla="*/ 7848600 w 9601200"/>
                <a:gd name="connsiteY6" fmla="*/ 1417511 h 1419749"/>
                <a:gd name="connsiteX7" fmla="*/ 8686800 w 9601200"/>
                <a:gd name="connsiteY7" fmla="*/ 240644 h 1419749"/>
                <a:gd name="connsiteX8" fmla="*/ 9601200 w 9601200"/>
                <a:gd name="connsiteY8" fmla="*/ 189844 h 1419749"/>
                <a:gd name="connsiteX0" fmla="*/ 0 w 9601200"/>
                <a:gd name="connsiteY0" fmla="*/ 558885 h 1399323"/>
                <a:gd name="connsiteX1" fmla="*/ 1945828 w 9601200"/>
                <a:gd name="connsiteY1" fmla="*/ 1371685 h 1399323"/>
                <a:gd name="connsiteX2" fmla="*/ 3463057 w 9601200"/>
                <a:gd name="connsiteY2" fmla="*/ 85 h 1399323"/>
                <a:gd name="connsiteX3" fmla="*/ 4910667 w 9601200"/>
                <a:gd name="connsiteY3" fmla="*/ 567352 h 1399323"/>
                <a:gd name="connsiteX4" fmla="*/ 5699197 w 9601200"/>
                <a:gd name="connsiteY4" fmla="*/ 838285 h 1399323"/>
                <a:gd name="connsiteX5" fmla="*/ 6510867 w 9601200"/>
                <a:gd name="connsiteY5" fmla="*/ 525018 h 1399323"/>
                <a:gd name="connsiteX6" fmla="*/ 7848600 w 9601200"/>
                <a:gd name="connsiteY6" fmla="*/ 1397085 h 1399323"/>
                <a:gd name="connsiteX7" fmla="*/ 8686800 w 9601200"/>
                <a:gd name="connsiteY7" fmla="*/ 220218 h 1399323"/>
                <a:gd name="connsiteX8" fmla="*/ 9601200 w 9601200"/>
                <a:gd name="connsiteY8" fmla="*/ 169418 h 1399323"/>
                <a:gd name="connsiteX0" fmla="*/ 0 w 9601200"/>
                <a:gd name="connsiteY0" fmla="*/ 607408 h 1447846"/>
                <a:gd name="connsiteX1" fmla="*/ 1945828 w 9601200"/>
                <a:gd name="connsiteY1" fmla="*/ 1420208 h 1447846"/>
                <a:gd name="connsiteX2" fmla="*/ 3463057 w 9601200"/>
                <a:gd name="connsiteY2" fmla="*/ 48608 h 1447846"/>
                <a:gd name="connsiteX3" fmla="*/ 4666452 w 9601200"/>
                <a:gd name="connsiteY3" fmla="*/ 361875 h 1447846"/>
                <a:gd name="connsiteX4" fmla="*/ 5699197 w 9601200"/>
                <a:gd name="connsiteY4" fmla="*/ 886808 h 1447846"/>
                <a:gd name="connsiteX5" fmla="*/ 6510867 w 9601200"/>
                <a:gd name="connsiteY5" fmla="*/ 573541 h 1447846"/>
                <a:gd name="connsiteX6" fmla="*/ 7848600 w 9601200"/>
                <a:gd name="connsiteY6" fmla="*/ 1445608 h 1447846"/>
                <a:gd name="connsiteX7" fmla="*/ 8686800 w 9601200"/>
                <a:gd name="connsiteY7" fmla="*/ 268741 h 1447846"/>
                <a:gd name="connsiteX8" fmla="*/ 9601200 w 9601200"/>
                <a:gd name="connsiteY8" fmla="*/ 217941 h 1447846"/>
                <a:gd name="connsiteX0" fmla="*/ 0 w 9601200"/>
                <a:gd name="connsiteY0" fmla="*/ 596390 h 1436828"/>
                <a:gd name="connsiteX1" fmla="*/ 1945828 w 9601200"/>
                <a:gd name="connsiteY1" fmla="*/ 1409190 h 1436828"/>
                <a:gd name="connsiteX2" fmla="*/ 3463057 w 9601200"/>
                <a:gd name="connsiteY2" fmla="*/ 37590 h 1436828"/>
                <a:gd name="connsiteX3" fmla="*/ 4666452 w 9601200"/>
                <a:gd name="connsiteY3" fmla="*/ 350857 h 1436828"/>
                <a:gd name="connsiteX4" fmla="*/ 5699197 w 9601200"/>
                <a:gd name="connsiteY4" fmla="*/ 875790 h 1436828"/>
                <a:gd name="connsiteX5" fmla="*/ 6510867 w 9601200"/>
                <a:gd name="connsiteY5" fmla="*/ 562523 h 1436828"/>
                <a:gd name="connsiteX6" fmla="*/ 7848600 w 9601200"/>
                <a:gd name="connsiteY6" fmla="*/ 1434590 h 1436828"/>
                <a:gd name="connsiteX7" fmla="*/ 8686800 w 9601200"/>
                <a:gd name="connsiteY7" fmla="*/ 257723 h 1436828"/>
                <a:gd name="connsiteX8" fmla="*/ 9601200 w 9601200"/>
                <a:gd name="connsiteY8" fmla="*/ 206923 h 1436828"/>
                <a:gd name="connsiteX0" fmla="*/ 0 w 9601200"/>
                <a:gd name="connsiteY0" fmla="*/ 607408 h 1447846"/>
                <a:gd name="connsiteX1" fmla="*/ 1945828 w 9601200"/>
                <a:gd name="connsiteY1" fmla="*/ 1420208 h 1447846"/>
                <a:gd name="connsiteX2" fmla="*/ 3463057 w 9601200"/>
                <a:gd name="connsiteY2" fmla="*/ 48608 h 1447846"/>
                <a:gd name="connsiteX3" fmla="*/ 4666452 w 9601200"/>
                <a:gd name="connsiteY3" fmla="*/ 361875 h 1447846"/>
                <a:gd name="connsiteX4" fmla="*/ 5887911 w 9601200"/>
                <a:gd name="connsiteY4" fmla="*/ 886808 h 1447846"/>
                <a:gd name="connsiteX5" fmla="*/ 6510867 w 9601200"/>
                <a:gd name="connsiteY5" fmla="*/ 573541 h 1447846"/>
                <a:gd name="connsiteX6" fmla="*/ 7848600 w 9601200"/>
                <a:gd name="connsiteY6" fmla="*/ 1445608 h 1447846"/>
                <a:gd name="connsiteX7" fmla="*/ 8686800 w 9601200"/>
                <a:gd name="connsiteY7" fmla="*/ 268741 h 1447846"/>
                <a:gd name="connsiteX8" fmla="*/ 9601200 w 9601200"/>
                <a:gd name="connsiteY8" fmla="*/ 217941 h 1447846"/>
                <a:gd name="connsiteX0" fmla="*/ 0 w 9601200"/>
                <a:gd name="connsiteY0" fmla="*/ 607408 h 1447989"/>
                <a:gd name="connsiteX1" fmla="*/ 1945828 w 9601200"/>
                <a:gd name="connsiteY1" fmla="*/ 1420208 h 1447989"/>
                <a:gd name="connsiteX2" fmla="*/ 3463057 w 9601200"/>
                <a:gd name="connsiteY2" fmla="*/ 48608 h 1447989"/>
                <a:gd name="connsiteX3" fmla="*/ 4666452 w 9601200"/>
                <a:gd name="connsiteY3" fmla="*/ 361875 h 1447989"/>
                <a:gd name="connsiteX4" fmla="*/ 5887911 w 9601200"/>
                <a:gd name="connsiteY4" fmla="*/ 886808 h 1447989"/>
                <a:gd name="connsiteX5" fmla="*/ 6755083 w 9601200"/>
                <a:gd name="connsiteY5" fmla="*/ 582007 h 1447989"/>
                <a:gd name="connsiteX6" fmla="*/ 7848600 w 9601200"/>
                <a:gd name="connsiteY6" fmla="*/ 1445608 h 1447989"/>
                <a:gd name="connsiteX7" fmla="*/ 8686800 w 9601200"/>
                <a:gd name="connsiteY7" fmla="*/ 268741 h 1447989"/>
                <a:gd name="connsiteX8" fmla="*/ 9601200 w 9601200"/>
                <a:gd name="connsiteY8" fmla="*/ 217941 h 1447989"/>
                <a:gd name="connsiteX0" fmla="*/ 0 w 9601200"/>
                <a:gd name="connsiteY0" fmla="*/ 607408 h 1447777"/>
                <a:gd name="connsiteX1" fmla="*/ 1945828 w 9601200"/>
                <a:gd name="connsiteY1" fmla="*/ 1420208 h 1447777"/>
                <a:gd name="connsiteX2" fmla="*/ 3463057 w 9601200"/>
                <a:gd name="connsiteY2" fmla="*/ 48608 h 1447777"/>
                <a:gd name="connsiteX3" fmla="*/ 4666452 w 9601200"/>
                <a:gd name="connsiteY3" fmla="*/ 361875 h 1447777"/>
                <a:gd name="connsiteX4" fmla="*/ 5887911 w 9601200"/>
                <a:gd name="connsiteY4" fmla="*/ 886808 h 1447777"/>
                <a:gd name="connsiteX5" fmla="*/ 6755083 w 9601200"/>
                <a:gd name="connsiteY5" fmla="*/ 582007 h 1447777"/>
                <a:gd name="connsiteX6" fmla="*/ 7848600 w 9601200"/>
                <a:gd name="connsiteY6" fmla="*/ 1445608 h 1447777"/>
                <a:gd name="connsiteX7" fmla="*/ 8686800 w 9601200"/>
                <a:gd name="connsiteY7" fmla="*/ 268741 h 1447777"/>
                <a:gd name="connsiteX8" fmla="*/ 9601200 w 9601200"/>
                <a:gd name="connsiteY8" fmla="*/ 217941 h 1447777"/>
                <a:gd name="connsiteX0" fmla="*/ 0 w 9601200"/>
                <a:gd name="connsiteY0" fmla="*/ 606063 h 1446432"/>
                <a:gd name="connsiteX1" fmla="*/ 1945828 w 9601200"/>
                <a:gd name="connsiteY1" fmla="*/ 1418863 h 1446432"/>
                <a:gd name="connsiteX2" fmla="*/ 3463057 w 9601200"/>
                <a:gd name="connsiteY2" fmla="*/ 47263 h 1446432"/>
                <a:gd name="connsiteX3" fmla="*/ 4699754 w 9601200"/>
                <a:gd name="connsiteY3" fmla="*/ 368997 h 1446432"/>
                <a:gd name="connsiteX4" fmla="*/ 5887911 w 9601200"/>
                <a:gd name="connsiteY4" fmla="*/ 885463 h 1446432"/>
                <a:gd name="connsiteX5" fmla="*/ 6755083 w 9601200"/>
                <a:gd name="connsiteY5" fmla="*/ 580662 h 1446432"/>
                <a:gd name="connsiteX6" fmla="*/ 7848600 w 9601200"/>
                <a:gd name="connsiteY6" fmla="*/ 1444263 h 1446432"/>
                <a:gd name="connsiteX7" fmla="*/ 8686800 w 9601200"/>
                <a:gd name="connsiteY7" fmla="*/ 267396 h 1446432"/>
                <a:gd name="connsiteX8" fmla="*/ 9601200 w 9601200"/>
                <a:gd name="connsiteY8" fmla="*/ 216596 h 1446432"/>
                <a:gd name="connsiteX0" fmla="*/ 0 w 9601200"/>
                <a:gd name="connsiteY0" fmla="*/ 591636 h 1432005"/>
                <a:gd name="connsiteX1" fmla="*/ 1945828 w 9601200"/>
                <a:gd name="connsiteY1" fmla="*/ 1404436 h 1432005"/>
                <a:gd name="connsiteX2" fmla="*/ 3463057 w 9601200"/>
                <a:gd name="connsiteY2" fmla="*/ 32836 h 1432005"/>
                <a:gd name="connsiteX3" fmla="*/ 4699754 w 9601200"/>
                <a:gd name="connsiteY3" fmla="*/ 354570 h 1432005"/>
                <a:gd name="connsiteX4" fmla="*/ 5887911 w 9601200"/>
                <a:gd name="connsiteY4" fmla="*/ 871036 h 1432005"/>
                <a:gd name="connsiteX5" fmla="*/ 6755083 w 9601200"/>
                <a:gd name="connsiteY5" fmla="*/ 566235 h 1432005"/>
                <a:gd name="connsiteX6" fmla="*/ 7848600 w 9601200"/>
                <a:gd name="connsiteY6" fmla="*/ 1429836 h 1432005"/>
                <a:gd name="connsiteX7" fmla="*/ 8686800 w 9601200"/>
                <a:gd name="connsiteY7" fmla="*/ 252969 h 1432005"/>
                <a:gd name="connsiteX8" fmla="*/ 9601200 w 9601200"/>
                <a:gd name="connsiteY8" fmla="*/ 202169 h 1432005"/>
                <a:gd name="connsiteX0" fmla="*/ 0 w 9601200"/>
                <a:gd name="connsiteY0" fmla="*/ 591636 h 1432005"/>
                <a:gd name="connsiteX1" fmla="*/ 1945828 w 9601200"/>
                <a:gd name="connsiteY1" fmla="*/ 1404436 h 1432005"/>
                <a:gd name="connsiteX2" fmla="*/ 3463057 w 9601200"/>
                <a:gd name="connsiteY2" fmla="*/ 32836 h 1432005"/>
                <a:gd name="connsiteX3" fmla="*/ 4699754 w 9601200"/>
                <a:gd name="connsiteY3" fmla="*/ 354570 h 1432005"/>
                <a:gd name="connsiteX4" fmla="*/ 5887911 w 9601200"/>
                <a:gd name="connsiteY4" fmla="*/ 871036 h 1432005"/>
                <a:gd name="connsiteX5" fmla="*/ 6755083 w 9601200"/>
                <a:gd name="connsiteY5" fmla="*/ 566235 h 1432005"/>
                <a:gd name="connsiteX6" fmla="*/ 7848600 w 9601200"/>
                <a:gd name="connsiteY6" fmla="*/ 1429836 h 1432005"/>
                <a:gd name="connsiteX7" fmla="*/ 8686800 w 9601200"/>
                <a:gd name="connsiteY7" fmla="*/ 252969 h 1432005"/>
                <a:gd name="connsiteX8" fmla="*/ 9601200 w 9601200"/>
                <a:gd name="connsiteY8" fmla="*/ 202169 h 1432005"/>
                <a:gd name="connsiteX0" fmla="*/ 0 w 9601200"/>
                <a:gd name="connsiteY0" fmla="*/ 591636 h 1432005"/>
                <a:gd name="connsiteX1" fmla="*/ 1945828 w 9601200"/>
                <a:gd name="connsiteY1" fmla="*/ 1404436 h 1432005"/>
                <a:gd name="connsiteX2" fmla="*/ 3463057 w 9601200"/>
                <a:gd name="connsiteY2" fmla="*/ 32836 h 1432005"/>
                <a:gd name="connsiteX3" fmla="*/ 4699754 w 9601200"/>
                <a:gd name="connsiteY3" fmla="*/ 354570 h 1432005"/>
                <a:gd name="connsiteX4" fmla="*/ 5887911 w 9601200"/>
                <a:gd name="connsiteY4" fmla="*/ 871036 h 1432005"/>
                <a:gd name="connsiteX5" fmla="*/ 6755083 w 9601200"/>
                <a:gd name="connsiteY5" fmla="*/ 566235 h 1432005"/>
                <a:gd name="connsiteX6" fmla="*/ 7848600 w 9601200"/>
                <a:gd name="connsiteY6" fmla="*/ 1429836 h 1432005"/>
                <a:gd name="connsiteX7" fmla="*/ 8686800 w 9601200"/>
                <a:gd name="connsiteY7" fmla="*/ 252969 h 1432005"/>
                <a:gd name="connsiteX8" fmla="*/ 9601200 w 9601200"/>
                <a:gd name="connsiteY8" fmla="*/ 202169 h 1432005"/>
                <a:gd name="connsiteX0" fmla="*/ 0 w 8686800"/>
                <a:gd name="connsiteY0" fmla="*/ 591636 h 1432005"/>
                <a:gd name="connsiteX1" fmla="*/ 1945828 w 8686800"/>
                <a:gd name="connsiteY1" fmla="*/ 1404436 h 1432005"/>
                <a:gd name="connsiteX2" fmla="*/ 3463057 w 8686800"/>
                <a:gd name="connsiteY2" fmla="*/ 32836 h 1432005"/>
                <a:gd name="connsiteX3" fmla="*/ 4699754 w 8686800"/>
                <a:gd name="connsiteY3" fmla="*/ 354570 h 1432005"/>
                <a:gd name="connsiteX4" fmla="*/ 5887911 w 8686800"/>
                <a:gd name="connsiteY4" fmla="*/ 871036 h 1432005"/>
                <a:gd name="connsiteX5" fmla="*/ 6755083 w 8686800"/>
                <a:gd name="connsiteY5" fmla="*/ 566235 h 1432005"/>
                <a:gd name="connsiteX6" fmla="*/ 7848600 w 8686800"/>
                <a:gd name="connsiteY6" fmla="*/ 1429836 h 1432005"/>
                <a:gd name="connsiteX7" fmla="*/ 8686800 w 8686800"/>
                <a:gd name="connsiteY7" fmla="*/ 252969 h 1432005"/>
                <a:gd name="connsiteX0" fmla="*/ 0 w 7848600"/>
                <a:gd name="connsiteY0" fmla="*/ 591636 h 1432005"/>
                <a:gd name="connsiteX1" fmla="*/ 1945828 w 7848600"/>
                <a:gd name="connsiteY1" fmla="*/ 1404436 h 1432005"/>
                <a:gd name="connsiteX2" fmla="*/ 3463057 w 7848600"/>
                <a:gd name="connsiteY2" fmla="*/ 32836 h 1432005"/>
                <a:gd name="connsiteX3" fmla="*/ 4699754 w 7848600"/>
                <a:gd name="connsiteY3" fmla="*/ 354570 h 1432005"/>
                <a:gd name="connsiteX4" fmla="*/ 5887911 w 7848600"/>
                <a:gd name="connsiteY4" fmla="*/ 871036 h 1432005"/>
                <a:gd name="connsiteX5" fmla="*/ 6755083 w 7848600"/>
                <a:gd name="connsiteY5" fmla="*/ 566235 h 1432005"/>
                <a:gd name="connsiteX6" fmla="*/ 7848600 w 7848600"/>
                <a:gd name="connsiteY6" fmla="*/ 1429836 h 1432005"/>
                <a:gd name="connsiteX0" fmla="*/ 0 w 7848600"/>
                <a:gd name="connsiteY0" fmla="*/ 591636 h 1432005"/>
                <a:gd name="connsiteX1" fmla="*/ 1945828 w 7848600"/>
                <a:gd name="connsiteY1" fmla="*/ 1404436 h 1432005"/>
                <a:gd name="connsiteX2" fmla="*/ 3463057 w 7848600"/>
                <a:gd name="connsiteY2" fmla="*/ 32836 h 1432005"/>
                <a:gd name="connsiteX3" fmla="*/ 4699754 w 7848600"/>
                <a:gd name="connsiteY3" fmla="*/ 354570 h 1432005"/>
                <a:gd name="connsiteX4" fmla="*/ 5887911 w 7848600"/>
                <a:gd name="connsiteY4" fmla="*/ 871036 h 1432005"/>
                <a:gd name="connsiteX5" fmla="*/ 6755083 w 7848600"/>
                <a:gd name="connsiteY5" fmla="*/ 566235 h 1432005"/>
                <a:gd name="connsiteX6" fmla="*/ 7848600 w 7848600"/>
                <a:gd name="connsiteY6" fmla="*/ 1429836 h 1432005"/>
                <a:gd name="connsiteX0" fmla="*/ 0 w 7848600"/>
                <a:gd name="connsiteY0" fmla="*/ 572845 h 1413214"/>
                <a:gd name="connsiteX1" fmla="*/ 1379692 w 7848600"/>
                <a:gd name="connsiteY1" fmla="*/ 962312 h 1413214"/>
                <a:gd name="connsiteX2" fmla="*/ 3463057 w 7848600"/>
                <a:gd name="connsiteY2" fmla="*/ 14045 h 1413214"/>
                <a:gd name="connsiteX3" fmla="*/ 4699754 w 7848600"/>
                <a:gd name="connsiteY3" fmla="*/ 335779 h 1413214"/>
                <a:gd name="connsiteX4" fmla="*/ 5887911 w 7848600"/>
                <a:gd name="connsiteY4" fmla="*/ 852245 h 1413214"/>
                <a:gd name="connsiteX5" fmla="*/ 6755083 w 7848600"/>
                <a:gd name="connsiteY5" fmla="*/ 547444 h 1413214"/>
                <a:gd name="connsiteX6" fmla="*/ 7848600 w 7848600"/>
                <a:gd name="connsiteY6" fmla="*/ 1411045 h 1413214"/>
                <a:gd name="connsiteX0" fmla="*/ 0 w 7848600"/>
                <a:gd name="connsiteY0" fmla="*/ 572845 h 1413214"/>
                <a:gd name="connsiteX1" fmla="*/ 1379692 w 7848600"/>
                <a:gd name="connsiteY1" fmla="*/ 962312 h 1413214"/>
                <a:gd name="connsiteX2" fmla="*/ 3463057 w 7848600"/>
                <a:gd name="connsiteY2" fmla="*/ 14045 h 1413214"/>
                <a:gd name="connsiteX3" fmla="*/ 4699754 w 7848600"/>
                <a:gd name="connsiteY3" fmla="*/ 335779 h 1413214"/>
                <a:gd name="connsiteX4" fmla="*/ 5887911 w 7848600"/>
                <a:gd name="connsiteY4" fmla="*/ 852245 h 1413214"/>
                <a:gd name="connsiteX5" fmla="*/ 6755083 w 7848600"/>
                <a:gd name="connsiteY5" fmla="*/ 547444 h 1413214"/>
                <a:gd name="connsiteX6" fmla="*/ 7848600 w 7848600"/>
                <a:gd name="connsiteY6" fmla="*/ 1411045 h 1413214"/>
                <a:gd name="connsiteX0" fmla="*/ 0 w 7848600"/>
                <a:gd name="connsiteY0" fmla="*/ 589269 h 1429638"/>
                <a:gd name="connsiteX1" fmla="*/ 1379692 w 7848600"/>
                <a:gd name="connsiteY1" fmla="*/ 978736 h 1429638"/>
                <a:gd name="connsiteX2" fmla="*/ 3096733 w 7848600"/>
                <a:gd name="connsiteY2" fmla="*/ 22002 h 1429638"/>
                <a:gd name="connsiteX3" fmla="*/ 4699754 w 7848600"/>
                <a:gd name="connsiteY3" fmla="*/ 352203 h 1429638"/>
                <a:gd name="connsiteX4" fmla="*/ 5887911 w 7848600"/>
                <a:gd name="connsiteY4" fmla="*/ 868669 h 1429638"/>
                <a:gd name="connsiteX5" fmla="*/ 6755083 w 7848600"/>
                <a:gd name="connsiteY5" fmla="*/ 563868 h 1429638"/>
                <a:gd name="connsiteX6" fmla="*/ 7848600 w 7848600"/>
                <a:gd name="connsiteY6" fmla="*/ 1427469 h 1429638"/>
                <a:gd name="connsiteX0" fmla="*/ 0 w 7848600"/>
                <a:gd name="connsiteY0" fmla="*/ 588820 h 1429189"/>
                <a:gd name="connsiteX1" fmla="*/ 1501799 w 7848600"/>
                <a:gd name="connsiteY1" fmla="*/ 969820 h 1429189"/>
                <a:gd name="connsiteX2" fmla="*/ 3096733 w 7848600"/>
                <a:gd name="connsiteY2" fmla="*/ 21553 h 1429189"/>
                <a:gd name="connsiteX3" fmla="*/ 4699754 w 7848600"/>
                <a:gd name="connsiteY3" fmla="*/ 351754 h 1429189"/>
                <a:gd name="connsiteX4" fmla="*/ 5887911 w 7848600"/>
                <a:gd name="connsiteY4" fmla="*/ 868220 h 1429189"/>
                <a:gd name="connsiteX5" fmla="*/ 6755083 w 7848600"/>
                <a:gd name="connsiteY5" fmla="*/ 563419 h 1429189"/>
                <a:gd name="connsiteX6" fmla="*/ 7848600 w 7848600"/>
                <a:gd name="connsiteY6" fmla="*/ 1427020 h 1429189"/>
                <a:gd name="connsiteX0" fmla="*/ 0 w 7848600"/>
                <a:gd name="connsiteY0" fmla="*/ 592851 h 1433220"/>
                <a:gd name="connsiteX1" fmla="*/ 1501799 w 7848600"/>
                <a:gd name="connsiteY1" fmla="*/ 973851 h 1433220"/>
                <a:gd name="connsiteX2" fmla="*/ 3096733 w 7848600"/>
                <a:gd name="connsiteY2" fmla="*/ 25584 h 1433220"/>
                <a:gd name="connsiteX3" fmla="*/ 4588747 w 7848600"/>
                <a:gd name="connsiteY3" fmla="*/ 321919 h 1433220"/>
                <a:gd name="connsiteX4" fmla="*/ 5887911 w 7848600"/>
                <a:gd name="connsiteY4" fmla="*/ 872251 h 1433220"/>
                <a:gd name="connsiteX5" fmla="*/ 6755083 w 7848600"/>
                <a:gd name="connsiteY5" fmla="*/ 567450 h 1433220"/>
                <a:gd name="connsiteX6" fmla="*/ 7848600 w 7848600"/>
                <a:gd name="connsiteY6" fmla="*/ 1431051 h 1433220"/>
                <a:gd name="connsiteX0" fmla="*/ 0 w 7848600"/>
                <a:gd name="connsiteY0" fmla="*/ 584516 h 1424885"/>
                <a:gd name="connsiteX1" fmla="*/ 1501799 w 7848600"/>
                <a:gd name="connsiteY1" fmla="*/ 965516 h 1424885"/>
                <a:gd name="connsiteX2" fmla="*/ 3096733 w 7848600"/>
                <a:gd name="connsiteY2" fmla="*/ 17249 h 1424885"/>
                <a:gd name="connsiteX3" fmla="*/ 4588747 w 7848600"/>
                <a:gd name="connsiteY3" fmla="*/ 313584 h 1424885"/>
                <a:gd name="connsiteX4" fmla="*/ 5887911 w 7848600"/>
                <a:gd name="connsiteY4" fmla="*/ 863916 h 1424885"/>
                <a:gd name="connsiteX5" fmla="*/ 6755083 w 7848600"/>
                <a:gd name="connsiteY5" fmla="*/ 559115 h 1424885"/>
                <a:gd name="connsiteX6" fmla="*/ 7848600 w 7848600"/>
                <a:gd name="connsiteY6" fmla="*/ 1422716 h 1424885"/>
                <a:gd name="connsiteX0" fmla="*/ 0 w 7848600"/>
                <a:gd name="connsiteY0" fmla="*/ 592384 h 1432984"/>
                <a:gd name="connsiteX1" fmla="*/ 1501799 w 7848600"/>
                <a:gd name="connsiteY1" fmla="*/ 973384 h 1432984"/>
                <a:gd name="connsiteX2" fmla="*/ 3096733 w 7848600"/>
                <a:gd name="connsiteY2" fmla="*/ 25117 h 1432984"/>
                <a:gd name="connsiteX3" fmla="*/ 4588747 w 7848600"/>
                <a:gd name="connsiteY3" fmla="*/ 321452 h 1432984"/>
                <a:gd name="connsiteX4" fmla="*/ 6098826 w 7848600"/>
                <a:gd name="connsiteY4" fmla="*/ 829451 h 1432984"/>
                <a:gd name="connsiteX5" fmla="*/ 6755083 w 7848600"/>
                <a:gd name="connsiteY5" fmla="*/ 566983 h 1432984"/>
                <a:gd name="connsiteX6" fmla="*/ 7848600 w 7848600"/>
                <a:gd name="connsiteY6" fmla="*/ 1430584 h 1432984"/>
                <a:gd name="connsiteX0" fmla="*/ 0 w 7848600"/>
                <a:gd name="connsiteY0" fmla="*/ 592384 h 1432984"/>
                <a:gd name="connsiteX1" fmla="*/ 1501799 w 7848600"/>
                <a:gd name="connsiteY1" fmla="*/ 973384 h 1432984"/>
                <a:gd name="connsiteX2" fmla="*/ 3096733 w 7848600"/>
                <a:gd name="connsiteY2" fmla="*/ 25117 h 1432984"/>
                <a:gd name="connsiteX3" fmla="*/ 4588747 w 7848600"/>
                <a:gd name="connsiteY3" fmla="*/ 321452 h 1432984"/>
                <a:gd name="connsiteX4" fmla="*/ 6098826 w 7848600"/>
                <a:gd name="connsiteY4" fmla="*/ 829451 h 1432984"/>
                <a:gd name="connsiteX5" fmla="*/ 6755083 w 7848600"/>
                <a:gd name="connsiteY5" fmla="*/ 566983 h 1432984"/>
                <a:gd name="connsiteX6" fmla="*/ 7848600 w 7848600"/>
                <a:gd name="connsiteY6" fmla="*/ 1430584 h 1432984"/>
                <a:gd name="connsiteX0" fmla="*/ 0 w 7848600"/>
                <a:gd name="connsiteY0" fmla="*/ 586377 h 1426977"/>
                <a:gd name="connsiteX1" fmla="*/ 1501799 w 7848600"/>
                <a:gd name="connsiteY1" fmla="*/ 967377 h 1426977"/>
                <a:gd name="connsiteX2" fmla="*/ 3096733 w 7848600"/>
                <a:gd name="connsiteY2" fmla="*/ 19110 h 1426977"/>
                <a:gd name="connsiteX3" fmla="*/ 4588747 w 7848600"/>
                <a:gd name="connsiteY3" fmla="*/ 315445 h 1426977"/>
                <a:gd name="connsiteX4" fmla="*/ 6098826 w 7848600"/>
                <a:gd name="connsiteY4" fmla="*/ 823444 h 1426977"/>
                <a:gd name="connsiteX5" fmla="*/ 6755083 w 7848600"/>
                <a:gd name="connsiteY5" fmla="*/ 560976 h 1426977"/>
                <a:gd name="connsiteX6" fmla="*/ 7848600 w 7848600"/>
                <a:gd name="connsiteY6" fmla="*/ 1424577 h 1426977"/>
                <a:gd name="connsiteX0" fmla="*/ 0 w 7848600"/>
                <a:gd name="connsiteY0" fmla="*/ 586377 h 1426455"/>
                <a:gd name="connsiteX1" fmla="*/ 1501799 w 7848600"/>
                <a:gd name="connsiteY1" fmla="*/ 967377 h 1426455"/>
                <a:gd name="connsiteX2" fmla="*/ 3096733 w 7848600"/>
                <a:gd name="connsiteY2" fmla="*/ 19110 h 1426455"/>
                <a:gd name="connsiteX3" fmla="*/ 4588747 w 7848600"/>
                <a:gd name="connsiteY3" fmla="*/ 315445 h 1426455"/>
                <a:gd name="connsiteX4" fmla="*/ 6098826 w 7848600"/>
                <a:gd name="connsiteY4" fmla="*/ 823444 h 1426455"/>
                <a:gd name="connsiteX5" fmla="*/ 7654240 w 7848600"/>
                <a:gd name="connsiteY5" fmla="*/ 323910 h 1426455"/>
                <a:gd name="connsiteX6" fmla="*/ 7848600 w 7848600"/>
                <a:gd name="connsiteY6" fmla="*/ 1424577 h 1426455"/>
                <a:gd name="connsiteX0" fmla="*/ 0 w 9524805"/>
                <a:gd name="connsiteY0" fmla="*/ 956734 h 1386915"/>
                <a:gd name="connsiteX1" fmla="*/ 1501799 w 9524805"/>
                <a:gd name="connsiteY1" fmla="*/ 1337734 h 1386915"/>
                <a:gd name="connsiteX2" fmla="*/ 3096733 w 9524805"/>
                <a:gd name="connsiteY2" fmla="*/ 389467 h 1386915"/>
                <a:gd name="connsiteX3" fmla="*/ 4588747 w 9524805"/>
                <a:gd name="connsiteY3" fmla="*/ 685802 h 1386915"/>
                <a:gd name="connsiteX4" fmla="*/ 6098826 w 9524805"/>
                <a:gd name="connsiteY4" fmla="*/ 1193801 h 1386915"/>
                <a:gd name="connsiteX5" fmla="*/ 7654240 w 9524805"/>
                <a:gd name="connsiteY5" fmla="*/ 694267 h 1386915"/>
                <a:gd name="connsiteX6" fmla="*/ 9524805 w 9524805"/>
                <a:gd name="connsiteY6" fmla="*/ 0 h 1386915"/>
                <a:gd name="connsiteX0" fmla="*/ 0 w 9524805"/>
                <a:gd name="connsiteY0" fmla="*/ 956734 h 1422404"/>
                <a:gd name="connsiteX1" fmla="*/ 1501799 w 9524805"/>
                <a:gd name="connsiteY1" fmla="*/ 1337734 h 1422404"/>
                <a:gd name="connsiteX2" fmla="*/ 3096733 w 9524805"/>
                <a:gd name="connsiteY2" fmla="*/ 389467 h 1422404"/>
                <a:gd name="connsiteX3" fmla="*/ 4588747 w 9524805"/>
                <a:gd name="connsiteY3" fmla="*/ 685802 h 1422404"/>
                <a:gd name="connsiteX4" fmla="*/ 6076624 w 9524805"/>
                <a:gd name="connsiteY4" fmla="*/ 1422401 h 1422404"/>
                <a:gd name="connsiteX5" fmla="*/ 7654240 w 9524805"/>
                <a:gd name="connsiteY5" fmla="*/ 694267 h 1422404"/>
                <a:gd name="connsiteX6" fmla="*/ 9524805 w 9524805"/>
                <a:gd name="connsiteY6" fmla="*/ 0 h 1422404"/>
                <a:gd name="connsiteX0" fmla="*/ 0 w 9524805"/>
                <a:gd name="connsiteY0" fmla="*/ 956734 h 1422403"/>
                <a:gd name="connsiteX1" fmla="*/ 1501799 w 9524805"/>
                <a:gd name="connsiteY1" fmla="*/ 1337734 h 1422403"/>
                <a:gd name="connsiteX2" fmla="*/ 3096733 w 9524805"/>
                <a:gd name="connsiteY2" fmla="*/ 389467 h 1422403"/>
                <a:gd name="connsiteX3" fmla="*/ 4588747 w 9524805"/>
                <a:gd name="connsiteY3" fmla="*/ 685802 h 1422403"/>
                <a:gd name="connsiteX4" fmla="*/ 6076624 w 9524805"/>
                <a:gd name="connsiteY4" fmla="*/ 1422401 h 1422403"/>
                <a:gd name="connsiteX5" fmla="*/ 7654240 w 9524805"/>
                <a:gd name="connsiteY5" fmla="*/ 694267 h 1422403"/>
                <a:gd name="connsiteX6" fmla="*/ 9524805 w 9524805"/>
                <a:gd name="connsiteY6" fmla="*/ 0 h 1422403"/>
                <a:gd name="connsiteX0" fmla="*/ 0 w 9524805"/>
                <a:gd name="connsiteY0" fmla="*/ 956734 h 1425164"/>
                <a:gd name="connsiteX1" fmla="*/ 1501799 w 9524805"/>
                <a:gd name="connsiteY1" fmla="*/ 1337734 h 1425164"/>
                <a:gd name="connsiteX2" fmla="*/ 3096733 w 9524805"/>
                <a:gd name="connsiteY2" fmla="*/ 389467 h 1425164"/>
                <a:gd name="connsiteX3" fmla="*/ 4566547 w 9524805"/>
                <a:gd name="connsiteY3" fmla="*/ 922869 h 1425164"/>
                <a:gd name="connsiteX4" fmla="*/ 6076624 w 9524805"/>
                <a:gd name="connsiteY4" fmla="*/ 1422401 h 1425164"/>
                <a:gd name="connsiteX5" fmla="*/ 7654240 w 9524805"/>
                <a:gd name="connsiteY5" fmla="*/ 694267 h 1425164"/>
                <a:gd name="connsiteX6" fmla="*/ 9524805 w 9524805"/>
                <a:gd name="connsiteY6" fmla="*/ 0 h 1425164"/>
                <a:gd name="connsiteX0" fmla="*/ 0 w 9524805"/>
                <a:gd name="connsiteY0" fmla="*/ 956734 h 1424315"/>
                <a:gd name="connsiteX1" fmla="*/ 1501799 w 9524805"/>
                <a:gd name="connsiteY1" fmla="*/ 1337734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01799 w 9524805"/>
                <a:gd name="connsiteY1" fmla="*/ 1337734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46201 w 9524805"/>
                <a:gd name="connsiteY1" fmla="*/ 1354667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46201 w 9524805"/>
                <a:gd name="connsiteY1" fmla="*/ 1354667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46201 w 9524805"/>
                <a:gd name="connsiteY1" fmla="*/ 1354667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766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766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877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877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877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30867"/>
                <a:gd name="connsiteX1" fmla="*/ 1546201 w 9524805"/>
                <a:gd name="connsiteY1" fmla="*/ 1354667 h 1430867"/>
                <a:gd name="connsiteX2" fmla="*/ 3096733 w 9524805"/>
                <a:gd name="connsiteY2" fmla="*/ 389467 h 1430867"/>
                <a:gd name="connsiteX3" fmla="*/ 4588748 w 9524805"/>
                <a:gd name="connsiteY3" fmla="*/ 694269 h 1430867"/>
                <a:gd name="connsiteX4" fmla="*/ 6132126 w 9524805"/>
                <a:gd name="connsiteY4" fmla="*/ 1430867 h 1430867"/>
                <a:gd name="connsiteX5" fmla="*/ 7654240 w 9524805"/>
                <a:gd name="connsiteY5" fmla="*/ 694267 h 1430867"/>
                <a:gd name="connsiteX6" fmla="*/ 9524805 w 9524805"/>
                <a:gd name="connsiteY6" fmla="*/ 0 h 1430867"/>
                <a:gd name="connsiteX0" fmla="*/ 0 w 9524805"/>
                <a:gd name="connsiteY0" fmla="*/ 678201 h 1431734"/>
                <a:gd name="connsiteX1" fmla="*/ 1546201 w 9524805"/>
                <a:gd name="connsiteY1" fmla="*/ 1355534 h 1431734"/>
                <a:gd name="connsiteX2" fmla="*/ 3096733 w 9524805"/>
                <a:gd name="connsiteY2" fmla="*/ 390334 h 1431734"/>
                <a:gd name="connsiteX3" fmla="*/ 4588748 w 9524805"/>
                <a:gd name="connsiteY3" fmla="*/ 695136 h 1431734"/>
                <a:gd name="connsiteX4" fmla="*/ 6132126 w 9524805"/>
                <a:gd name="connsiteY4" fmla="*/ 1431734 h 1431734"/>
                <a:gd name="connsiteX5" fmla="*/ 7654240 w 9524805"/>
                <a:gd name="connsiteY5" fmla="*/ 695134 h 1431734"/>
                <a:gd name="connsiteX6" fmla="*/ 9524805 w 9524805"/>
                <a:gd name="connsiteY6" fmla="*/ 867 h 1431734"/>
                <a:gd name="connsiteX0" fmla="*/ 0 w 9524805"/>
                <a:gd name="connsiteY0" fmla="*/ 677937 h 1431470"/>
                <a:gd name="connsiteX1" fmla="*/ 1546201 w 9524805"/>
                <a:gd name="connsiteY1" fmla="*/ 1355270 h 1431470"/>
                <a:gd name="connsiteX2" fmla="*/ 3096733 w 9524805"/>
                <a:gd name="connsiteY2" fmla="*/ 390070 h 1431470"/>
                <a:gd name="connsiteX3" fmla="*/ 4588748 w 9524805"/>
                <a:gd name="connsiteY3" fmla="*/ 694872 h 1431470"/>
                <a:gd name="connsiteX4" fmla="*/ 6132126 w 9524805"/>
                <a:gd name="connsiteY4" fmla="*/ 1431470 h 1431470"/>
                <a:gd name="connsiteX5" fmla="*/ 7654240 w 9524805"/>
                <a:gd name="connsiteY5" fmla="*/ 694870 h 1431470"/>
                <a:gd name="connsiteX6" fmla="*/ 9524805 w 9524805"/>
                <a:gd name="connsiteY6" fmla="*/ 603 h 1431470"/>
                <a:gd name="connsiteX0" fmla="*/ 0 w 9524805"/>
                <a:gd name="connsiteY0" fmla="*/ 677937 h 1431470"/>
                <a:gd name="connsiteX1" fmla="*/ 1546201 w 9524805"/>
                <a:gd name="connsiteY1" fmla="*/ 1355270 h 1431470"/>
                <a:gd name="connsiteX2" fmla="*/ 3096733 w 9524805"/>
                <a:gd name="connsiteY2" fmla="*/ 390070 h 1431470"/>
                <a:gd name="connsiteX3" fmla="*/ 4588748 w 9524805"/>
                <a:gd name="connsiteY3" fmla="*/ 694872 h 1431470"/>
                <a:gd name="connsiteX4" fmla="*/ 6132126 w 9524805"/>
                <a:gd name="connsiteY4" fmla="*/ 1431470 h 1431470"/>
                <a:gd name="connsiteX5" fmla="*/ 7654240 w 9524805"/>
                <a:gd name="connsiteY5" fmla="*/ 694870 h 1431470"/>
                <a:gd name="connsiteX6" fmla="*/ 9524805 w 9524805"/>
                <a:gd name="connsiteY6" fmla="*/ 603 h 1431470"/>
                <a:gd name="connsiteX0" fmla="*/ 0 w 9524805"/>
                <a:gd name="connsiteY0" fmla="*/ 677937 h 1431470"/>
                <a:gd name="connsiteX1" fmla="*/ 1546201 w 9524805"/>
                <a:gd name="connsiteY1" fmla="*/ 1355270 h 1431470"/>
                <a:gd name="connsiteX2" fmla="*/ 3096733 w 9524805"/>
                <a:gd name="connsiteY2" fmla="*/ 390070 h 1431470"/>
                <a:gd name="connsiteX3" fmla="*/ 4588748 w 9524805"/>
                <a:gd name="connsiteY3" fmla="*/ 694872 h 1431470"/>
                <a:gd name="connsiteX4" fmla="*/ 6132126 w 9524805"/>
                <a:gd name="connsiteY4" fmla="*/ 1431470 h 1431470"/>
                <a:gd name="connsiteX5" fmla="*/ 7654240 w 9524805"/>
                <a:gd name="connsiteY5" fmla="*/ 694870 h 1431470"/>
                <a:gd name="connsiteX6" fmla="*/ 9524805 w 9524805"/>
                <a:gd name="connsiteY6" fmla="*/ 603 h 1431470"/>
                <a:gd name="connsiteX0" fmla="*/ 0 w 9524805"/>
                <a:gd name="connsiteY0" fmla="*/ 677937 h 1431543"/>
                <a:gd name="connsiteX1" fmla="*/ 1546201 w 9524805"/>
                <a:gd name="connsiteY1" fmla="*/ 1355270 h 1431543"/>
                <a:gd name="connsiteX2" fmla="*/ 3096733 w 9524805"/>
                <a:gd name="connsiteY2" fmla="*/ 390070 h 1431543"/>
                <a:gd name="connsiteX3" fmla="*/ 4588748 w 9524805"/>
                <a:gd name="connsiteY3" fmla="*/ 694872 h 1431543"/>
                <a:gd name="connsiteX4" fmla="*/ 6132126 w 9524805"/>
                <a:gd name="connsiteY4" fmla="*/ 1431470 h 1431543"/>
                <a:gd name="connsiteX5" fmla="*/ 7654240 w 9524805"/>
                <a:gd name="connsiteY5" fmla="*/ 694870 h 1431543"/>
                <a:gd name="connsiteX6" fmla="*/ 9524805 w 9524805"/>
                <a:gd name="connsiteY6" fmla="*/ 603 h 1431543"/>
                <a:gd name="connsiteX0" fmla="*/ 0 w 9524805"/>
                <a:gd name="connsiteY0" fmla="*/ 677937 h 1431543"/>
                <a:gd name="connsiteX1" fmla="*/ 1546201 w 9524805"/>
                <a:gd name="connsiteY1" fmla="*/ 1355270 h 1431543"/>
                <a:gd name="connsiteX2" fmla="*/ 3096733 w 9524805"/>
                <a:gd name="connsiteY2" fmla="*/ 390070 h 1431543"/>
                <a:gd name="connsiteX3" fmla="*/ 4588748 w 9524805"/>
                <a:gd name="connsiteY3" fmla="*/ 694872 h 1431543"/>
                <a:gd name="connsiteX4" fmla="*/ 6132126 w 9524805"/>
                <a:gd name="connsiteY4" fmla="*/ 1431470 h 1431543"/>
                <a:gd name="connsiteX5" fmla="*/ 7654240 w 9524805"/>
                <a:gd name="connsiteY5" fmla="*/ 694870 h 1431543"/>
                <a:gd name="connsiteX6" fmla="*/ 9524805 w 9524805"/>
                <a:gd name="connsiteY6" fmla="*/ 603 h 1431543"/>
                <a:gd name="connsiteX0" fmla="*/ 0 w 9571866"/>
                <a:gd name="connsiteY0" fmla="*/ 715896 h 1469533"/>
                <a:gd name="connsiteX1" fmla="*/ 1546201 w 9571866"/>
                <a:gd name="connsiteY1" fmla="*/ 1393229 h 1469533"/>
                <a:gd name="connsiteX2" fmla="*/ 3096733 w 9571866"/>
                <a:gd name="connsiteY2" fmla="*/ 428029 h 1469533"/>
                <a:gd name="connsiteX3" fmla="*/ 4588748 w 9571866"/>
                <a:gd name="connsiteY3" fmla="*/ 732831 h 1469533"/>
                <a:gd name="connsiteX4" fmla="*/ 6132126 w 9571866"/>
                <a:gd name="connsiteY4" fmla="*/ 1469429 h 1469533"/>
                <a:gd name="connsiteX5" fmla="*/ 7654240 w 9571866"/>
                <a:gd name="connsiteY5" fmla="*/ 732829 h 1469533"/>
                <a:gd name="connsiteX6" fmla="*/ 9397441 w 9571866"/>
                <a:gd name="connsiteY6" fmla="*/ 55494 h 1469533"/>
                <a:gd name="connsiteX7" fmla="*/ 9524805 w 9571866"/>
                <a:gd name="connsiteY7" fmla="*/ 38562 h 1469533"/>
                <a:gd name="connsiteX0" fmla="*/ 0 w 9592311"/>
                <a:gd name="connsiteY0" fmla="*/ 665766 h 1681768"/>
                <a:gd name="connsiteX1" fmla="*/ 1546201 w 9592311"/>
                <a:gd name="connsiteY1" fmla="*/ 1343099 h 1681768"/>
                <a:gd name="connsiteX2" fmla="*/ 3096733 w 9592311"/>
                <a:gd name="connsiteY2" fmla="*/ 377899 h 1681768"/>
                <a:gd name="connsiteX3" fmla="*/ 4588748 w 9592311"/>
                <a:gd name="connsiteY3" fmla="*/ 682701 h 1681768"/>
                <a:gd name="connsiteX4" fmla="*/ 6132126 w 9592311"/>
                <a:gd name="connsiteY4" fmla="*/ 1419299 h 1681768"/>
                <a:gd name="connsiteX5" fmla="*/ 7654240 w 9592311"/>
                <a:gd name="connsiteY5" fmla="*/ 682699 h 1681768"/>
                <a:gd name="connsiteX6" fmla="*/ 9397441 w 9592311"/>
                <a:gd name="connsiteY6" fmla="*/ 5364 h 1681768"/>
                <a:gd name="connsiteX7" fmla="*/ 9569208 w 9592311"/>
                <a:gd name="connsiteY7" fmla="*/ 1681765 h 1681768"/>
                <a:gd name="connsiteX0" fmla="*/ 0 w 9569208"/>
                <a:gd name="connsiteY0" fmla="*/ 660402 h 1676401"/>
                <a:gd name="connsiteX1" fmla="*/ 1546201 w 9569208"/>
                <a:gd name="connsiteY1" fmla="*/ 1337735 h 1676401"/>
                <a:gd name="connsiteX2" fmla="*/ 3096733 w 9569208"/>
                <a:gd name="connsiteY2" fmla="*/ 372535 h 1676401"/>
                <a:gd name="connsiteX3" fmla="*/ 4588748 w 9569208"/>
                <a:gd name="connsiteY3" fmla="*/ 677337 h 1676401"/>
                <a:gd name="connsiteX4" fmla="*/ 6132126 w 9569208"/>
                <a:gd name="connsiteY4" fmla="*/ 1413935 h 1676401"/>
                <a:gd name="connsiteX5" fmla="*/ 7654240 w 9569208"/>
                <a:gd name="connsiteY5" fmla="*/ 677335 h 1676401"/>
                <a:gd name="connsiteX6" fmla="*/ 9397441 w 9569208"/>
                <a:gd name="connsiteY6" fmla="*/ 0 h 1676401"/>
                <a:gd name="connsiteX7" fmla="*/ 9569208 w 9569208"/>
                <a:gd name="connsiteY7" fmla="*/ 1676401 h 1676401"/>
                <a:gd name="connsiteX0" fmla="*/ 0 w 9569208"/>
                <a:gd name="connsiteY0" fmla="*/ 660402 h 1676401"/>
                <a:gd name="connsiteX1" fmla="*/ 1546201 w 9569208"/>
                <a:gd name="connsiteY1" fmla="*/ 1337735 h 1676401"/>
                <a:gd name="connsiteX2" fmla="*/ 3096733 w 9569208"/>
                <a:gd name="connsiteY2" fmla="*/ 372535 h 1676401"/>
                <a:gd name="connsiteX3" fmla="*/ 4588748 w 9569208"/>
                <a:gd name="connsiteY3" fmla="*/ 677337 h 1676401"/>
                <a:gd name="connsiteX4" fmla="*/ 6132126 w 9569208"/>
                <a:gd name="connsiteY4" fmla="*/ 1413935 h 1676401"/>
                <a:gd name="connsiteX5" fmla="*/ 7654240 w 9569208"/>
                <a:gd name="connsiteY5" fmla="*/ 677335 h 1676401"/>
                <a:gd name="connsiteX6" fmla="*/ 9530650 w 9569208"/>
                <a:gd name="connsiteY6" fmla="*/ 0 h 1676401"/>
                <a:gd name="connsiteX7" fmla="*/ 9569208 w 9569208"/>
                <a:gd name="connsiteY7" fmla="*/ 1676401 h 1676401"/>
                <a:gd name="connsiteX0" fmla="*/ 0 w 9569208"/>
                <a:gd name="connsiteY0" fmla="*/ 660609 h 1676608"/>
                <a:gd name="connsiteX1" fmla="*/ 1546201 w 9569208"/>
                <a:gd name="connsiteY1" fmla="*/ 1337942 h 1676608"/>
                <a:gd name="connsiteX2" fmla="*/ 3096733 w 9569208"/>
                <a:gd name="connsiteY2" fmla="*/ 372742 h 1676608"/>
                <a:gd name="connsiteX3" fmla="*/ 4588748 w 9569208"/>
                <a:gd name="connsiteY3" fmla="*/ 677544 h 1676608"/>
                <a:gd name="connsiteX4" fmla="*/ 6132126 w 9569208"/>
                <a:gd name="connsiteY4" fmla="*/ 1414142 h 1676608"/>
                <a:gd name="connsiteX5" fmla="*/ 7654240 w 9569208"/>
                <a:gd name="connsiteY5" fmla="*/ 677542 h 1676608"/>
                <a:gd name="connsiteX6" fmla="*/ 9530650 w 9569208"/>
                <a:gd name="connsiteY6" fmla="*/ 207 h 1676608"/>
                <a:gd name="connsiteX7" fmla="*/ 9569208 w 9569208"/>
                <a:gd name="connsiteY7" fmla="*/ 1676608 h 1676608"/>
                <a:gd name="connsiteX0" fmla="*/ 0 w 9558107"/>
                <a:gd name="connsiteY0" fmla="*/ 660609 h 1702008"/>
                <a:gd name="connsiteX1" fmla="*/ 1546201 w 9558107"/>
                <a:gd name="connsiteY1" fmla="*/ 1337942 h 1702008"/>
                <a:gd name="connsiteX2" fmla="*/ 3096733 w 9558107"/>
                <a:gd name="connsiteY2" fmla="*/ 372742 h 1702008"/>
                <a:gd name="connsiteX3" fmla="*/ 4588748 w 9558107"/>
                <a:gd name="connsiteY3" fmla="*/ 677544 h 1702008"/>
                <a:gd name="connsiteX4" fmla="*/ 6132126 w 9558107"/>
                <a:gd name="connsiteY4" fmla="*/ 1414142 h 1702008"/>
                <a:gd name="connsiteX5" fmla="*/ 7654240 w 9558107"/>
                <a:gd name="connsiteY5" fmla="*/ 677542 h 1702008"/>
                <a:gd name="connsiteX6" fmla="*/ 9530650 w 9558107"/>
                <a:gd name="connsiteY6" fmla="*/ 207 h 1702008"/>
                <a:gd name="connsiteX7" fmla="*/ 9558107 w 9558107"/>
                <a:gd name="connsiteY7" fmla="*/ 1702008 h 1702008"/>
                <a:gd name="connsiteX0" fmla="*/ 0 w 9857826"/>
                <a:gd name="connsiteY0" fmla="*/ 660609 h 1414246"/>
                <a:gd name="connsiteX1" fmla="*/ 1546201 w 9857826"/>
                <a:gd name="connsiteY1" fmla="*/ 1337942 h 1414246"/>
                <a:gd name="connsiteX2" fmla="*/ 3096733 w 9857826"/>
                <a:gd name="connsiteY2" fmla="*/ 372742 h 1414246"/>
                <a:gd name="connsiteX3" fmla="*/ 4588748 w 9857826"/>
                <a:gd name="connsiteY3" fmla="*/ 677544 h 1414246"/>
                <a:gd name="connsiteX4" fmla="*/ 6132126 w 9857826"/>
                <a:gd name="connsiteY4" fmla="*/ 1414142 h 1414246"/>
                <a:gd name="connsiteX5" fmla="*/ 7654240 w 9857826"/>
                <a:gd name="connsiteY5" fmla="*/ 677542 h 1414246"/>
                <a:gd name="connsiteX6" fmla="*/ 9530650 w 9857826"/>
                <a:gd name="connsiteY6" fmla="*/ 207 h 1414246"/>
                <a:gd name="connsiteX7" fmla="*/ 9857826 w 9857826"/>
                <a:gd name="connsiteY7" fmla="*/ 1371808 h 1414246"/>
                <a:gd name="connsiteX0" fmla="*/ 0 w 9624711"/>
                <a:gd name="connsiteY0" fmla="*/ 660609 h 2531741"/>
                <a:gd name="connsiteX1" fmla="*/ 1546201 w 9624711"/>
                <a:gd name="connsiteY1" fmla="*/ 1337942 h 2531741"/>
                <a:gd name="connsiteX2" fmla="*/ 3096733 w 9624711"/>
                <a:gd name="connsiteY2" fmla="*/ 372742 h 2531741"/>
                <a:gd name="connsiteX3" fmla="*/ 4588748 w 9624711"/>
                <a:gd name="connsiteY3" fmla="*/ 677544 h 2531741"/>
                <a:gd name="connsiteX4" fmla="*/ 6132126 w 9624711"/>
                <a:gd name="connsiteY4" fmla="*/ 1414142 h 2531741"/>
                <a:gd name="connsiteX5" fmla="*/ 7654240 w 9624711"/>
                <a:gd name="connsiteY5" fmla="*/ 677542 h 2531741"/>
                <a:gd name="connsiteX6" fmla="*/ 9530650 w 9624711"/>
                <a:gd name="connsiteY6" fmla="*/ 207 h 2531741"/>
                <a:gd name="connsiteX7" fmla="*/ 9624711 w 9624711"/>
                <a:gd name="connsiteY7" fmla="*/ 2531741 h 2531741"/>
                <a:gd name="connsiteX0" fmla="*/ 0 w 9624711"/>
                <a:gd name="connsiteY0" fmla="*/ 683231 h 2554363"/>
                <a:gd name="connsiteX1" fmla="*/ 1546201 w 9624711"/>
                <a:gd name="connsiteY1" fmla="*/ 1360564 h 2554363"/>
                <a:gd name="connsiteX2" fmla="*/ 3096733 w 9624711"/>
                <a:gd name="connsiteY2" fmla="*/ 395364 h 2554363"/>
                <a:gd name="connsiteX3" fmla="*/ 4588748 w 9624711"/>
                <a:gd name="connsiteY3" fmla="*/ 700166 h 2554363"/>
                <a:gd name="connsiteX4" fmla="*/ 6132126 w 9624711"/>
                <a:gd name="connsiteY4" fmla="*/ 1436764 h 2554363"/>
                <a:gd name="connsiteX5" fmla="*/ 7654240 w 9624711"/>
                <a:gd name="connsiteY5" fmla="*/ 700164 h 2554363"/>
                <a:gd name="connsiteX6" fmla="*/ 9530650 w 9624711"/>
                <a:gd name="connsiteY6" fmla="*/ 22829 h 2554363"/>
                <a:gd name="connsiteX7" fmla="*/ 9575053 w 9624711"/>
                <a:gd name="connsiteY7" fmla="*/ 1572229 h 2554363"/>
                <a:gd name="connsiteX8" fmla="*/ 9624711 w 9624711"/>
                <a:gd name="connsiteY8" fmla="*/ 2554363 h 2554363"/>
                <a:gd name="connsiteX0" fmla="*/ 0 w 9575053"/>
                <a:gd name="connsiteY0" fmla="*/ 683231 h 1707697"/>
                <a:gd name="connsiteX1" fmla="*/ 1546201 w 9575053"/>
                <a:gd name="connsiteY1" fmla="*/ 1360564 h 1707697"/>
                <a:gd name="connsiteX2" fmla="*/ 3096733 w 9575053"/>
                <a:gd name="connsiteY2" fmla="*/ 395364 h 1707697"/>
                <a:gd name="connsiteX3" fmla="*/ 4588748 w 9575053"/>
                <a:gd name="connsiteY3" fmla="*/ 700166 h 1707697"/>
                <a:gd name="connsiteX4" fmla="*/ 6132126 w 9575053"/>
                <a:gd name="connsiteY4" fmla="*/ 1436764 h 1707697"/>
                <a:gd name="connsiteX5" fmla="*/ 7654240 w 9575053"/>
                <a:gd name="connsiteY5" fmla="*/ 700164 h 1707697"/>
                <a:gd name="connsiteX6" fmla="*/ 9530650 w 9575053"/>
                <a:gd name="connsiteY6" fmla="*/ 22829 h 1707697"/>
                <a:gd name="connsiteX7" fmla="*/ 9575053 w 9575053"/>
                <a:gd name="connsiteY7" fmla="*/ 1572229 h 1707697"/>
                <a:gd name="connsiteX8" fmla="*/ 22602 w 9575053"/>
                <a:gd name="connsiteY8" fmla="*/ 1707697 h 1707697"/>
                <a:gd name="connsiteX0" fmla="*/ 0 w 9586154"/>
                <a:gd name="connsiteY0" fmla="*/ 683231 h 1707697"/>
                <a:gd name="connsiteX1" fmla="*/ 1546201 w 9586154"/>
                <a:gd name="connsiteY1" fmla="*/ 1360564 h 1707697"/>
                <a:gd name="connsiteX2" fmla="*/ 3096733 w 9586154"/>
                <a:gd name="connsiteY2" fmla="*/ 395364 h 1707697"/>
                <a:gd name="connsiteX3" fmla="*/ 4588748 w 9586154"/>
                <a:gd name="connsiteY3" fmla="*/ 700166 h 1707697"/>
                <a:gd name="connsiteX4" fmla="*/ 6132126 w 9586154"/>
                <a:gd name="connsiteY4" fmla="*/ 1436764 h 1707697"/>
                <a:gd name="connsiteX5" fmla="*/ 7654240 w 9586154"/>
                <a:gd name="connsiteY5" fmla="*/ 700164 h 1707697"/>
                <a:gd name="connsiteX6" fmla="*/ 9530650 w 9586154"/>
                <a:gd name="connsiteY6" fmla="*/ 22829 h 1707697"/>
                <a:gd name="connsiteX7" fmla="*/ 9586154 w 9586154"/>
                <a:gd name="connsiteY7" fmla="*/ 1707696 h 1707697"/>
                <a:gd name="connsiteX8" fmla="*/ 22602 w 9586154"/>
                <a:gd name="connsiteY8" fmla="*/ 1707697 h 1707697"/>
                <a:gd name="connsiteX0" fmla="*/ 0 w 9586154"/>
                <a:gd name="connsiteY0" fmla="*/ 683231 h 1707697"/>
                <a:gd name="connsiteX1" fmla="*/ 1546201 w 9586154"/>
                <a:gd name="connsiteY1" fmla="*/ 1360564 h 1707697"/>
                <a:gd name="connsiteX2" fmla="*/ 3096733 w 9586154"/>
                <a:gd name="connsiteY2" fmla="*/ 395364 h 1707697"/>
                <a:gd name="connsiteX3" fmla="*/ 4588748 w 9586154"/>
                <a:gd name="connsiteY3" fmla="*/ 700166 h 1707697"/>
                <a:gd name="connsiteX4" fmla="*/ 6132126 w 9586154"/>
                <a:gd name="connsiteY4" fmla="*/ 1436764 h 1707697"/>
                <a:gd name="connsiteX5" fmla="*/ 7654240 w 9586154"/>
                <a:gd name="connsiteY5" fmla="*/ 700164 h 1707697"/>
                <a:gd name="connsiteX6" fmla="*/ 9530650 w 9586154"/>
                <a:gd name="connsiteY6" fmla="*/ 22829 h 1707697"/>
                <a:gd name="connsiteX7" fmla="*/ 9586154 w 9586154"/>
                <a:gd name="connsiteY7" fmla="*/ 1707696 h 1707697"/>
                <a:gd name="connsiteX8" fmla="*/ 872102 w 9586154"/>
                <a:gd name="connsiteY8" fmla="*/ 1707696 h 1707697"/>
                <a:gd name="connsiteX9" fmla="*/ 22602 w 9586154"/>
                <a:gd name="connsiteY9" fmla="*/ 1707697 h 1707697"/>
                <a:gd name="connsiteX0" fmla="*/ 0 w 9586154"/>
                <a:gd name="connsiteY0" fmla="*/ 683231 h 1707696"/>
                <a:gd name="connsiteX1" fmla="*/ 1546201 w 9586154"/>
                <a:gd name="connsiteY1" fmla="*/ 1360564 h 1707696"/>
                <a:gd name="connsiteX2" fmla="*/ 3096733 w 9586154"/>
                <a:gd name="connsiteY2" fmla="*/ 395364 h 1707696"/>
                <a:gd name="connsiteX3" fmla="*/ 4588748 w 9586154"/>
                <a:gd name="connsiteY3" fmla="*/ 700166 h 1707696"/>
                <a:gd name="connsiteX4" fmla="*/ 6132126 w 9586154"/>
                <a:gd name="connsiteY4" fmla="*/ 1436764 h 1707696"/>
                <a:gd name="connsiteX5" fmla="*/ 7654240 w 9586154"/>
                <a:gd name="connsiteY5" fmla="*/ 700164 h 1707696"/>
                <a:gd name="connsiteX6" fmla="*/ 9530650 w 9586154"/>
                <a:gd name="connsiteY6" fmla="*/ 22829 h 1707696"/>
                <a:gd name="connsiteX7" fmla="*/ 9586154 w 9586154"/>
                <a:gd name="connsiteY7" fmla="*/ 1707696 h 1707696"/>
                <a:gd name="connsiteX8" fmla="*/ 872102 w 9586154"/>
                <a:gd name="connsiteY8" fmla="*/ 1707696 h 1707696"/>
                <a:gd name="connsiteX9" fmla="*/ 401 w 9586154"/>
                <a:gd name="connsiteY9" fmla="*/ 674763 h 1707696"/>
                <a:gd name="connsiteX0" fmla="*/ 0 w 9586154"/>
                <a:gd name="connsiteY0" fmla="*/ 683231 h 1716163"/>
                <a:gd name="connsiteX1" fmla="*/ 1546201 w 9586154"/>
                <a:gd name="connsiteY1" fmla="*/ 1360564 h 1716163"/>
                <a:gd name="connsiteX2" fmla="*/ 3096733 w 9586154"/>
                <a:gd name="connsiteY2" fmla="*/ 395364 h 1716163"/>
                <a:gd name="connsiteX3" fmla="*/ 4588748 w 9586154"/>
                <a:gd name="connsiteY3" fmla="*/ 700166 h 1716163"/>
                <a:gd name="connsiteX4" fmla="*/ 6132126 w 9586154"/>
                <a:gd name="connsiteY4" fmla="*/ 1436764 h 1716163"/>
                <a:gd name="connsiteX5" fmla="*/ 7654240 w 9586154"/>
                <a:gd name="connsiteY5" fmla="*/ 700164 h 1716163"/>
                <a:gd name="connsiteX6" fmla="*/ 9530650 w 9586154"/>
                <a:gd name="connsiteY6" fmla="*/ 22829 h 1716163"/>
                <a:gd name="connsiteX7" fmla="*/ 9586154 w 9586154"/>
                <a:gd name="connsiteY7" fmla="*/ 1707696 h 1716163"/>
                <a:gd name="connsiteX8" fmla="*/ 72852 w 9586154"/>
                <a:gd name="connsiteY8" fmla="*/ 1716163 h 1716163"/>
                <a:gd name="connsiteX9" fmla="*/ 401 w 9586154"/>
                <a:gd name="connsiteY9" fmla="*/ 674763 h 1716163"/>
                <a:gd name="connsiteX0" fmla="*/ 0 w 9586154"/>
                <a:gd name="connsiteY0" fmla="*/ 674998 h 1707930"/>
                <a:gd name="connsiteX1" fmla="*/ 1546201 w 9586154"/>
                <a:gd name="connsiteY1" fmla="*/ 1352331 h 1707930"/>
                <a:gd name="connsiteX2" fmla="*/ 3096733 w 9586154"/>
                <a:gd name="connsiteY2" fmla="*/ 387131 h 1707930"/>
                <a:gd name="connsiteX3" fmla="*/ 4588748 w 9586154"/>
                <a:gd name="connsiteY3" fmla="*/ 691933 h 1707930"/>
                <a:gd name="connsiteX4" fmla="*/ 6132126 w 9586154"/>
                <a:gd name="connsiteY4" fmla="*/ 1428531 h 1707930"/>
                <a:gd name="connsiteX5" fmla="*/ 7654240 w 9586154"/>
                <a:gd name="connsiteY5" fmla="*/ 691931 h 1707930"/>
                <a:gd name="connsiteX6" fmla="*/ 9575054 w 9586154"/>
                <a:gd name="connsiteY6" fmla="*/ 23063 h 1707930"/>
                <a:gd name="connsiteX7" fmla="*/ 9586154 w 9586154"/>
                <a:gd name="connsiteY7" fmla="*/ 1699463 h 1707930"/>
                <a:gd name="connsiteX8" fmla="*/ 72852 w 9586154"/>
                <a:gd name="connsiteY8" fmla="*/ 1707930 h 1707930"/>
                <a:gd name="connsiteX9" fmla="*/ 401 w 9586154"/>
                <a:gd name="connsiteY9" fmla="*/ 666530 h 1707930"/>
                <a:gd name="connsiteX0" fmla="*/ 4852 w 9591006"/>
                <a:gd name="connsiteY0" fmla="*/ 674998 h 1724863"/>
                <a:gd name="connsiteX1" fmla="*/ 1551053 w 9591006"/>
                <a:gd name="connsiteY1" fmla="*/ 1352331 h 1724863"/>
                <a:gd name="connsiteX2" fmla="*/ 3101585 w 9591006"/>
                <a:gd name="connsiteY2" fmla="*/ 387131 h 1724863"/>
                <a:gd name="connsiteX3" fmla="*/ 4593600 w 9591006"/>
                <a:gd name="connsiteY3" fmla="*/ 691933 h 1724863"/>
                <a:gd name="connsiteX4" fmla="*/ 6136978 w 9591006"/>
                <a:gd name="connsiteY4" fmla="*/ 1428531 h 1724863"/>
                <a:gd name="connsiteX5" fmla="*/ 7659092 w 9591006"/>
                <a:gd name="connsiteY5" fmla="*/ 691931 h 1724863"/>
                <a:gd name="connsiteX6" fmla="*/ 9579906 w 9591006"/>
                <a:gd name="connsiteY6" fmla="*/ 23063 h 1724863"/>
                <a:gd name="connsiteX7" fmla="*/ 9591006 w 9591006"/>
                <a:gd name="connsiteY7" fmla="*/ 1699463 h 1724863"/>
                <a:gd name="connsiteX8" fmla="*/ 0 w 9591006"/>
                <a:gd name="connsiteY8" fmla="*/ 1724863 h 1724863"/>
                <a:gd name="connsiteX9" fmla="*/ 5253 w 9591006"/>
                <a:gd name="connsiteY9" fmla="*/ 666530 h 1724863"/>
                <a:gd name="connsiteX0" fmla="*/ 0 w 9586154"/>
                <a:gd name="connsiteY0" fmla="*/ 674998 h 1707929"/>
                <a:gd name="connsiteX1" fmla="*/ 1546201 w 9586154"/>
                <a:gd name="connsiteY1" fmla="*/ 1352331 h 1707929"/>
                <a:gd name="connsiteX2" fmla="*/ 3096733 w 9586154"/>
                <a:gd name="connsiteY2" fmla="*/ 387131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096733 w 9586154"/>
                <a:gd name="connsiteY2" fmla="*/ 387131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185538 w 9586154"/>
                <a:gd name="connsiteY2" fmla="*/ 370197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185538 w 9586154"/>
                <a:gd name="connsiteY2" fmla="*/ 370197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821862 w 9586154"/>
                <a:gd name="connsiteY3" fmla="*/ 581866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821862 w 9586154"/>
                <a:gd name="connsiteY3" fmla="*/ 581866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821862 w 9586154"/>
                <a:gd name="connsiteY3" fmla="*/ 581866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5087 h 1708018"/>
                <a:gd name="connsiteX1" fmla="*/ 1579503 w 9586154"/>
                <a:gd name="connsiteY1" fmla="*/ 1369354 h 1708018"/>
                <a:gd name="connsiteX2" fmla="*/ 3229942 w 9586154"/>
                <a:gd name="connsiteY2" fmla="*/ 353352 h 1708018"/>
                <a:gd name="connsiteX3" fmla="*/ 4821862 w 9586154"/>
                <a:gd name="connsiteY3" fmla="*/ 581955 h 1708018"/>
                <a:gd name="connsiteX4" fmla="*/ 6387442 w 9586154"/>
                <a:gd name="connsiteY4" fmla="*/ 1445553 h 1708018"/>
                <a:gd name="connsiteX5" fmla="*/ 7654240 w 9586154"/>
                <a:gd name="connsiteY5" fmla="*/ 692020 h 1708018"/>
                <a:gd name="connsiteX6" fmla="*/ 9575054 w 9586154"/>
                <a:gd name="connsiteY6" fmla="*/ 23152 h 1708018"/>
                <a:gd name="connsiteX7" fmla="*/ 9586154 w 9586154"/>
                <a:gd name="connsiteY7" fmla="*/ 1699552 h 1708018"/>
                <a:gd name="connsiteX8" fmla="*/ 6249 w 9586154"/>
                <a:gd name="connsiteY8" fmla="*/ 1708018 h 1708018"/>
                <a:gd name="connsiteX9" fmla="*/ 401 w 9586154"/>
                <a:gd name="connsiteY9" fmla="*/ 666619 h 1708018"/>
                <a:gd name="connsiteX0" fmla="*/ 0 w 9586154"/>
                <a:gd name="connsiteY0" fmla="*/ 675087 h 1708018"/>
                <a:gd name="connsiteX1" fmla="*/ 1579503 w 9586154"/>
                <a:gd name="connsiteY1" fmla="*/ 1369354 h 1708018"/>
                <a:gd name="connsiteX2" fmla="*/ 3229942 w 9586154"/>
                <a:gd name="connsiteY2" fmla="*/ 353352 h 1708018"/>
                <a:gd name="connsiteX3" fmla="*/ 4821862 w 9586154"/>
                <a:gd name="connsiteY3" fmla="*/ 581955 h 1708018"/>
                <a:gd name="connsiteX4" fmla="*/ 6398543 w 9586154"/>
                <a:gd name="connsiteY4" fmla="*/ 1445553 h 1708018"/>
                <a:gd name="connsiteX5" fmla="*/ 7654240 w 9586154"/>
                <a:gd name="connsiteY5" fmla="*/ 692020 h 1708018"/>
                <a:gd name="connsiteX6" fmla="*/ 9575054 w 9586154"/>
                <a:gd name="connsiteY6" fmla="*/ 23152 h 1708018"/>
                <a:gd name="connsiteX7" fmla="*/ 9586154 w 9586154"/>
                <a:gd name="connsiteY7" fmla="*/ 1699552 h 1708018"/>
                <a:gd name="connsiteX8" fmla="*/ 6249 w 9586154"/>
                <a:gd name="connsiteY8" fmla="*/ 1708018 h 1708018"/>
                <a:gd name="connsiteX9" fmla="*/ 401 w 9586154"/>
                <a:gd name="connsiteY9" fmla="*/ 666619 h 1708018"/>
                <a:gd name="connsiteX0" fmla="*/ 0 w 9586154"/>
                <a:gd name="connsiteY0" fmla="*/ 653061 h 1685992"/>
                <a:gd name="connsiteX1" fmla="*/ 1579503 w 9586154"/>
                <a:gd name="connsiteY1" fmla="*/ 1347328 h 1685992"/>
                <a:gd name="connsiteX2" fmla="*/ 3229942 w 9586154"/>
                <a:gd name="connsiteY2" fmla="*/ 331326 h 1685992"/>
                <a:gd name="connsiteX3" fmla="*/ 4821862 w 9586154"/>
                <a:gd name="connsiteY3" fmla="*/ 559929 h 1685992"/>
                <a:gd name="connsiteX4" fmla="*/ 6398543 w 9586154"/>
                <a:gd name="connsiteY4" fmla="*/ 1423527 h 1685992"/>
                <a:gd name="connsiteX5" fmla="*/ 7654240 w 9586154"/>
                <a:gd name="connsiteY5" fmla="*/ 669994 h 1685992"/>
                <a:gd name="connsiteX6" fmla="*/ 9575054 w 9586154"/>
                <a:gd name="connsiteY6" fmla="*/ 1126 h 1685992"/>
                <a:gd name="connsiteX7" fmla="*/ 9586154 w 9586154"/>
                <a:gd name="connsiteY7" fmla="*/ 1677526 h 1685992"/>
                <a:gd name="connsiteX8" fmla="*/ 6249 w 9586154"/>
                <a:gd name="connsiteY8" fmla="*/ 1685992 h 1685992"/>
                <a:gd name="connsiteX9" fmla="*/ 401 w 9586154"/>
                <a:gd name="connsiteY9" fmla="*/ 644593 h 1685992"/>
                <a:gd name="connsiteX0" fmla="*/ 0 w 9586154"/>
                <a:gd name="connsiteY0" fmla="*/ 653123 h 1686054"/>
                <a:gd name="connsiteX1" fmla="*/ 1579503 w 9586154"/>
                <a:gd name="connsiteY1" fmla="*/ 1347390 h 1686054"/>
                <a:gd name="connsiteX2" fmla="*/ 3229942 w 9586154"/>
                <a:gd name="connsiteY2" fmla="*/ 331388 h 1686054"/>
                <a:gd name="connsiteX3" fmla="*/ 4821862 w 9586154"/>
                <a:gd name="connsiteY3" fmla="*/ 559991 h 1686054"/>
                <a:gd name="connsiteX4" fmla="*/ 6398543 w 9586154"/>
                <a:gd name="connsiteY4" fmla="*/ 1423589 h 1686054"/>
                <a:gd name="connsiteX5" fmla="*/ 8020564 w 9586154"/>
                <a:gd name="connsiteY5" fmla="*/ 644656 h 1686054"/>
                <a:gd name="connsiteX6" fmla="*/ 9575054 w 9586154"/>
                <a:gd name="connsiteY6" fmla="*/ 1188 h 1686054"/>
                <a:gd name="connsiteX7" fmla="*/ 9586154 w 9586154"/>
                <a:gd name="connsiteY7" fmla="*/ 1677588 h 1686054"/>
                <a:gd name="connsiteX8" fmla="*/ 6249 w 9586154"/>
                <a:gd name="connsiteY8" fmla="*/ 1686054 h 1686054"/>
                <a:gd name="connsiteX9" fmla="*/ 401 w 9586154"/>
                <a:gd name="connsiteY9" fmla="*/ 644655 h 1686054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229942 w 9586154"/>
                <a:gd name="connsiteY2" fmla="*/ 331004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229942 w 9586154"/>
                <a:gd name="connsiteY2" fmla="*/ 331004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5"/>
                <a:gd name="connsiteY0" fmla="*/ 440307 h 1473238"/>
                <a:gd name="connsiteX1" fmla="*/ 1579503 w 9586155"/>
                <a:gd name="connsiteY1" fmla="*/ 1134574 h 1473238"/>
                <a:gd name="connsiteX2" fmla="*/ 3174438 w 9586155"/>
                <a:gd name="connsiteY2" fmla="*/ 38 h 1473238"/>
                <a:gd name="connsiteX3" fmla="*/ 4821862 w 9586155"/>
                <a:gd name="connsiteY3" fmla="*/ 347175 h 1473238"/>
                <a:gd name="connsiteX4" fmla="*/ 6398543 w 9586155"/>
                <a:gd name="connsiteY4" fmla="*/ 1210773 h 1473238"/>
                <a:gd name="connsiteX5" fmla="*/ 8020564 w 9586155"/>
                <a:gd name="connsiteY5" fmla="*/ 431840 h 1473238"/>
                <a:gd name="connsiteX6" fmla="*/ 9586155 w 9586155"/>
                <a:gd name="connsiteY6" fmla="*/ 101638 h 1473238"/>
                <a:gd name="connsiteX7" fmla="*/ 9586154 w 9586155"/>
                <a:gd name="connsiteY7" fmla="*/ 1464772 h 1473238"/>
                <a:gd name="connsiteX8" fmla="*/ 6249 w 9586155"/>
                <a:gd name="connsiteY8" fmla="*/ 1473238 h 1473238"/>
                <a:gd name="connsiteX9" fmla="*/ 401 w 9586155"/>
                <a:gd name="connsiteY9" fmla="*/ 431839 h 1473238"/>
                <a:gd name="connsiteX0" fmla="*/ 0 w 9586155"/>
                <a:gd name="connsiteY0" fmla="*/ 440307 h 1473238"/>
                <a:gd name="connsiteX1" fmla="*/ 1579503 w 9586155"/>
                <a:gd name="connsiteY1" fmla="*/ 1134574 h 1473238"/>
                <a:gd name="connsiteX2" fmla="*/ 3174438 w 9586155"/>
                <a:gd name="connsiteY2" fmla="*/ 38 h 1473238"/>
                <a:gd name="connsiteX3" fmla="*/ 4821862 w 9586155"/>
                <a:gd name="connsiteY3" fmla="*/ 347175 h 1473238"/>
                <a:gd name="connsiteX4" fmla="*/ 6398543 w 9586155"/>
                <a:gd name="connsiteY4" fmla="*/ 1210773 h 1473238"/>
                <a:gd name="connsiteX5" fmla="*/ 7965059 w 9586155"/>
                <a:gd name="connsiteY5" fmla="*/ 440307 h 1473238"/>
                <a:gd name="connsiteX6" fmla="*/ 9586155 w 9586155"/>
                <a:gd name="connsiteY6" fmla="*/ 101638 h 1473238"/>
                <a:gd name="connsiteX7" fmla="*/ 9586154 w 9586155"/>
                <a:gd name="connsiteY7" fmla="*/ 1464772 h 1473238"/>
                <a:gd name="connsiteX8" fmla="*/ 6249 w 9586155"/>
                <a:gd name="connsiteY8" fmla="*/ 1473238 h 1473238"/>
                <a:gd name="connsiteX9" fmla="*/ 401 w 9586155"/>
                <a:gd name="connsiteY9" fmla="*/ 431839 h 1473238"/>
                <a:gd name="connsiteX0" fmla="*/ 0 w 9586155"/>
                <a:gd name="connsiteY0" fmla="*/ 440307 h 1473238"/>
                <a:gd name="connsiteX1" fmla="*/ 1579503 w 9586155"/>
                <a:gd name="connsiteY1" fmla="*/ 1134574 h 1473238"/>
                <a:gd name="connsiteX2" fmla="*/ 3174438 w 9586155"/>
                <a:gd name="connsiteY2" fmla="*/ 38 h 1473238"/>
                <a:gd name="connsiteX3" fmla="*/ 4821862 w 9586155"/>
                <a:gd name="connsiteY3" fmla="*/ 347175 h 1473238"/>
                <a:gd name="connsiteX4" fmla="*/ 6398543 w 9586155"/>
                <a:gd name="connsiteY4" fmla="*/ 1210773 h 1473238"/>
                <a:gd name="connsiteX5" fmla="*/ 7965059 w 9586155"/>
                <a:gd name="connsiteY5" fmla="*/ 440307 h 1473238"/>
                <a:gd name="connsiteX6" fmla="*/ 9586155 w 9586155"/>
                <a:gd name="connsiteY6" fmla="*/ 101638 h 1473238"/>
                <a:gd name="connsiteX7" fmla="*/ 9586154 w 9586155"/>
                <a:gd name="connsiteY7" fmla="*/ 1464772 h 1473238"/>
                <a:gd name="connsiteX8" fmla="*/ 6249 w 9586155"/>
                <a:gd name="connsiteY8" fmla="*/ 1473238 h 1473238"/>
                <a:gd name="connsiteX9" fmla="*/ 401 w 9586155"/>
                <a:gd name="connsiteY9" fmla="*/ 431839 h 1473238"/>
                <a:gd name="connsiteX0" fmla="*/ 0 w 9586155"/>
                <a:gd name="connsiteY0" fmla="*/ 440307 h 1473238"/>
                <a:gd name="connsiteX1" fmla="*/ 1579503 w 9586155"/>
                <a:gd name="connsiteY1" fmla="*/ 1134574 h 1473238"/>
                <a:gd name="connsiteX2" fmla="*/ 3174438 w 9586155"/>
                <a:gd name="connsiteY2" fmla="*/ 38 h 1473238"/>
                <a:gd name="connsiteX3" fmla="*/ 4821862 w 9586155"/>
                <a:gd name="connsiteY3" fmla="*/ 347175 h 1473238"/>
                <a:gd name="connsiteX4" fmla="*/ 6398543 w 9586155"/>
                <a:gd name="connsiteY4" fmla="*/ 1210773 h 1473238"/>
                <a:gd name="connsiteX5" fmla="*/ 7965059 w 9586155"/>
                <a:gd name="connsiteY5" fmla="*/ 440307 h 1473238"/>
                <a:gd name="connsiteX6" fmla="*/ 9586155 w 9586155"/>
                <a:gd name="connsiteY6" fmla="*/ 101638 h 1473238"/>
                <a:gd name="connsiteX7" fmla="*/ 9586154 w 9586155"/>
                <a:gd name="connsiteY7" fmla="*/ 1464772 h 1473238"/>
                <a:gd name="connsiteX8" fmla="*/ 6249 w 9586155"/>
                <a:gd name="connsiteY8" fmla="*/ 1473238 h 1473238"/>
                <a:gd name="connsiteX9" fmla="*/ 401 w 9586155"/>
                <a:gd name="connsiteY9" fmla="*/ 431839 h 1473238"/>
                <a:gd name="connsiteX10" fmla="*/ 0 w 9586155"/>
                <a:gd name="connsiteY10" fmla="*/ 440307 h 1473238"/>
                <a:gd name="connsiteX0" fmla="*/ 9586154 w 9706043"/>
                <a:gd name="connsiteY0" fmla="*/ 1464772 h 1556212"/>
                <a:gd name="connsiteX1" fmla="*/ 6249 w 9706043"/>
                <a:gd name="connsiteY1" fmla="*/ 1473238 h 1556212"/>
                <a:gd name="connsiteX2" fmla="*/ 401 w 9706043"/>
                <a:gd name="connsiteY2" fmla="*/ 431839 h 1556212"/>
                <a:gd name="connsiteX3" fmla="*/ 0 w 9706043"/>
                <a:gd name="connsiteY3" fmla="*/ 440307 h 1556212"/>
                <a:gd name="connsiteX4" fmla="*/ 1579503 w 9706043"/>
                <a:gd name="connsiteY4" fmla="*/ 1134574 h 1556212"/>
                <a:gd name="connsiteX5" fmla="*/ 3174438 w 9706043"/>
                <a:gd name="connsiteY5" fmla="*/ 38 h 1556212"/>
                <a:gd name="connsiteX6" fmla="*/ 4821862 w 9706043"/>
                <a:gd name="connsiteY6" fmla="*/ 347175 h 1556212"/>
                <a:gd name="connsiteX7" fmla="*/ 6398543 w 9706043"/>
                <a:gd name="connsiteY7" fmla="*/ 1210773 h 1556212"/>
                <a:gd name="connsiteX8" fmla="*/ 7965059 w 9706043"/>
                <a:gd name="connsiteY8" fmla="*/ 440307 h 1556212"/>
                <a:gd name="connsiteX9" fmla="*/ 9586155 w 9706043"/>
                <a:gd name="connsiteY9" fmla="*/ 101638 h 1556212"/>
                <a:gd name="connsiteX10" fmla="*/ 9706042 w 9706043"/>
                <a:gd name="connsiteY10" fmla="*/ 1556212 h 1556212"/>
                <a:gd name="connsiteX0" fmla="*/ 6249 w 9706042"/>
                <a:gd name="connsiteY0" fmla="*/ 1473238 h 1556212"/>
                <a:gd name="connsiteX1" fmla="*/ 401 w 9706042"/>
                <a:gd name="connsiteY1" fmla="*/ 431839 h 1556212"/>
                <a:gd name="connsiteX2" fmla="*/ 0 w 9706042"/>
                <a:gd name="connsiteY2" fmla="*/ 440307 h 1556212"/>
                <a:gd name="connsiteX3" fmla="*/ 1579503 w 9706042"/>
                <a:gd name="connsiteY3" fmla="*/ 1134574 h 1556212"/>
                <a:gd name="connsiteX4" fmla="*/ 3174438 w 9706042"/>
                <a:gd name="connsiteY4" fmla="*/ 38 h 1556212"/>
                <a:gd name="connsiteX5" fmla="*/ 4821862 w 9706042"/>
                <a:gd name="connsiteY5" fmla="*/ 347175 h 1556212"/>
                <a:gd name="connsiteX6" fmla="*/ 6398543 w 9706042"/>
                <a:gd name="connsiteY6" fmla="*/ 1210773 h 1556212"/>
                <a:gd name="connsiteX7" fmla="*/ 7965059 w 9706042"/>
                <a:gd name="connsiteY7" fmla="*/ 440307 h 1556212"/>
                <a:gd name="connsiteX8" fmla="*/ 9586155 w 9706042"/>
                <a:gd name="connsiteY8" fmla="*/ 101638 h 1556212"/>
                <a:gd name="connsiteX9" fmla="*/ 9706042 w 9706042"/>
                <a:gd name="connsiteY9" fmla="*/ 1556212 h 1556212"/>
                <a:gd name="connsiteX0" fmla="*/ 6249 w 9586154"/>
                <a:gd name="connsiteY0" fmla="*/ 1473238 h 1473238"/>
                <a:gd name="connsiteX1" fmla="*/ 401 w 9586154"/>
                <a:gd name="connsiteY1" fmla="*/ 431839 h 1473238"/>
                <a:gd name="connsiteX2" fmla="*/ 0 w 9586154"/>
                <a:gd name="connsiteY2" fmla="*/ 440307 h 1473238"/>
                <a:gd name="connsiteX3" fmla="*/ 1579503 w 9586154"/>
                <a:gd name="connsiteY3" fmla="*/ 1134574 h 1473238"/>
                <a:gd name="connsiteX4" fmla="*/ 3174438 w 9586154"/>
                <a:gd name="connsiteY4" fmla="*/ 38 h 1473238"/>
                <a:gd name="connsiteX5" fmla="*/ 4821862 w 9586154"/>
                <a:gd name="connsiteY5" fmla="*/ 347175 h 1473238"/>
                <a:gd name="connsiteX6" fmla="*/ 6398543 w 9586154"/>
                <a:gd name="connsiteY6" fmla="*/ 1210773 h 1473238"/>
                <a:gd name="connsiteX7" fmla="*/ 7965059 w 9586154"/>
                <a:gd name="connsiteY7" fmla="*/ 440307 h 1473238"/>
                <a:gd name="connsiteX8" fmla="*/ 9586155 w 9586154"/>
                <a:gd name="connsiteY8" fmla="*/ 101638 h 1473238"/>
                <a:gd name="connsiteX0" fmla="*/ 401 w 9586155"/>
                <a:gd name="connsiteY0" fmla="*/ 431839 h 1211001"/>
                <a:gd name="connsiteX1" fmla="*/ 0 w 9586155"/>
                <a:gd name="connsiteY1" fmla="*/ 440307 h 1211001"/>
                <a:gd name="connsiteX2" fmla="*/ 1579503 w 9586155"/>
                <a:gd name="connsiteY2" fmla="*/ 1134574 h 1211001"/>
                <a:gd name="connsiteX3" fmla="*/ 3174438 w 9586155"/>
                <a:gd name="connsiteY3" fmla="*/ 38 h 1211001"/>
                <a:gd name="connsiteX4" fmla="*/ 4821862 w 9586155"/>
                <a:gd name="connsiteY4" fmla="*/ 347175 h 1211001"/>
                <a:gd name="connsiteX5" fmla="*/ 6398543 w 9586155"/>
                <a:gd name="connsiteY5" fmla="*/ 1210773 h 1211001"/>
                <a:gd name="connsiteX6" fmla="*/ 7965059 w 9586155"/>
                <a:gd name="connsiteY6" fmla="*/ 440307 h 1211001"/>
                <a:gd name="connsiteX7" fmla="*/ 9586155 w 9586155"/>
                <a:gd name="connsiteY7" fmla="*/ 101638 h 1211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86155" h="1211001">
                  <a:moveTo>
                    <a:pt x="401" y="431839"/>
                  </a:moveTo>
                  <a:cubicBezTo>
                    <a:pt x="267" y="434662"/>
                    <a:pt x="134" y="437484"/>
                    <a:pt x="0" y="440307"/>
                  </a:cubicBezTo>
                  <a:cubicBezTo>
                    <a:pt x="519666" y="915146"/>
                    <a:pt x="1050430" y="1207952"/>
                    <a:pt x="1579503" y="1134574"/>
                  </a:cubicBezTo>
                  <a:cubicBezTo>
                    <a:pt x="2108576" y="1061196"/>
                    <a:pt x="2456435" y="4271"/>
                    <a:pt x="3174438" y="38"/>
                  </a:cubicBezTo>
                  <a:cubicBezTo>
                    <a:pt x="3892441" y="-4195"/>
                    <a:pt x="3784979" y="348586"/>
                    <a:pt x="4821862" y="347175"/>
                  </a:cubicBezTo>
                  <a:cubicBezTo>
                    <a:pt x="5858745" y="345764"/>
                    <a:pt x="5874677" y="1195251"/>
                    <a:pt x="6398543" y="1210773"/>
                  </a:cubicBezTo>
                  <a:cubicBezTo>
                    <a:pt x="6922409" y="1226295"/>
                    <a:pt x="7289480" y="447363"/>
                    <a:pt x="7965059" y="440307"/>
                  </a:cubicBezTo>
                  <a:cubicBezTo>
                    <a:pt x="8640638" y="433251"/>
                    <a:pt x="8821994" y="74827"/>
                    <a:pt x="9586155" y="101638"/>
                  </a:cubicBezTo>
                </a:path>
              </a:pathLst>
            </a:custGeom>
            <a:noFill/>
            <a:ln w="190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71" name="그룹 70">
              <a:extLst>
                <a:ext uri="{FF2B5EF4-FFF2-40B4-BE49-F238E27FC236}">
                  <a16:creationId xmlns:a16="http://schemas.microsoft.com/office/drawing/2014/main" id="{8A597987-CEB6-5898-0EAF-02D684E10E53}"/>
                </a:ext>
              </a:extLst>
            </p:cNvPr>
            <p:cNvGrpSpPr/>
            <p:nvPr/>
          </p:nvGrpSpPr>
          <p:grpSpPr>
            <a:xfrm>
              <a:off x="968903" y="3848491"/>
              <a:ext cx="6117668" cy="1481612"/>
              <a:chOff x="968902" y="7787152"/>
              <a:chExt cx="7311499" cy="1481612"/>
            </a:xfrm>
          </p:grpSpPr>
          <p:sp>
            <p:nvSpPr>
              <p:cNvPr id="74" name="자유형 891">
                <a:extLst>
                  <a:ext uri="{FF2B5EF4-FFF2-40B4-BE49-F238E27FC236}">
                    <a16:creationId xmlns:a16="http://schemas.microsoft.com/office/drawing/2014/main" id="{9EBCD063-D3AB-8367-D7EE-964E0873E11C}"/>
                  </a:ext>
                </a:extLst>
              </p:cNvPr>
              <p:cNvSpPr/>
              <p:nvPr/>
            </p:nvSpPr>
            <p:spPr>
              <a:xfrm>
                <a:off x="968902" y="7795526"/>
                <a:ext cx="7311499" cy="1473238"/>
              </a:xfrm>
              <a:custGeom>
                <a:avLst/>
                <a:gdLst>
                  <a:gd name="connsiteX0" fmla="*/ 0 w 9601200"/>
                  <a:gd name="connsiteY0" fmla="*/ 458921 h 1299363"/>
                  <a:gd name="connsiteX1" fmla="*/ 2023534 w 9601200"/>
                  <a:gd name="connsiteY1" fmla="*/ 255721 h 1299363"/>
                  <a:gd name="connsiteX2" fmla="*/ 3640667 w 9601200"/>
                  <a:gd name="connsiteY2" fmla="*/ 856854 h 1299363"/>
                  <a:gd name="connsiteX3" fmla="*/ 4910667 w 9601200"/>
                  <a:gd name="connsiteY3" fmla="*/ 467388 h 1299363"/>
                  <a:gd name="connsiteX4" fmla="*/ 5765800 w 9601200"/>
                  <a:gd name="connsiteY4" fmla="*/ 729854 h 1299363"/>
                  <a:gd name="connsiteX5" fmla="*/ 6510867 w 9601200"/>
                  <a:gd name="connsiteY5" fmla="*/ 425054 h 1299363"/>
                  <a:gd name="connsiteX6" fmla="*/ 7848600 w 9601200"/>
                  <a:gd name="connsiteY6" fmla="*/ 1297121 h 1299363"/>
                  <a:gd name="connsiteX7" fmla="*/ 8686800 w 9601200"/>
                  <a:gd name="connsiteY7" fmla="*/ 120254 h 1299363"/>
                  <a:gd name="connsiteX8" fmla="*/ 9601200 w 9601200"/>
                  <a:gd name="connsiteY8" fmla="*/ 69454 h 1299363"/>
                  <a:gd name="connsiteX0" fmla="*/ 0 w 9601200"/>
                  <a:gd name="connsiteY0" fmla="*/ 458921 h 1299363"/>
                  <a:gd name="connsiteX1" fmla="*/ 2023534 w 9601200"/>
                  <a:gd name="connsiteY1" fmla="*/ 255721 h 1299363"/>
                  <a:gd name="connsiteX2" fmla="*/ 3451956 w 9601200"/>
                  <a:gd name="connsiteY2" fmla="*/ 899187 h 1299363"/>
                  <a:gd name="connsiteX3" fmla="*/ 4910667 w 9601200"/>
                  <a:gd name="connsiteY3" fmla="*/ 467388 h 1299363"/>
                  <a:gd name="connsiteX4" fmla="*/ 5765800 w 9601200"/>
                  <a:gd name="connsiteY4" fmla="*/ 729854 h 1299363"/>
                  <a:gd name="connsiteX5" fmla="*/ 6510867 w 9601200"/>
                  <a:gd name="connsiteY5" fmla="*/ 425054 h 1299363"/>
                  <a:gd name="connsiteX6" fmla="*/ 7848600 w 9601200"/>
                  <a:gd name="connsiteY6" fmla="*/ 1297121 h 1299363"/>
                  <a:gd name="connsiteX7" fmla="*/ 8686800 w 9601200"/>
                  <a:gd name="connsiteY7" fmla="*/ 120254 h 1299363"/>
                  <a:gd name="connsiteX8" fmla="*/ 9601200 w 9601200"/>
                  <a:gd name="connsiteY8" fmla="*/ 69454 h 1299363"/>
                  <a:gd name="connsiteX0" fmla="*/ 0 w 9601200"/>
                  <a:gd name="connsiteY0" fmla="*/ 458921 h 1299359"/>
                  <a:gd name="connsiteX1" fmla="*/ 2023534 w 9601200"/>
                  <a:gd name="connsiteY1" fmla="*/ 255721 h 1299359"/>
                  <a:gd name="connsiteX2" fmla="*/ 3451956 w 9601200"/>
                  <a:gd name="connsiteY2" fmla="*/ 899187 h 1299359"/>
                  <a:gd name="connsiteX3" fmla="*/ 4910667 w 9601200"/>
                  <a:gd name="connsiteY3" fmla="*/ 467388 h 1299359"/>
                  <a:gd name="connsiteX4" fmla="*/ 5699197 w 9601200"/>
                  <a:gd name="connsiteY4" fmla="*/ 738321 h 1299359"/>
                  <a:gd name="connsiteX5" fmla="*/ 6510867 w 9601200"/>
                  <a:gd name="connsiteY5" fmla="*/ 425054 h 1299359"/>
                  <a:gd name="connsiteX6" fmla="*/ 7848600 w 9601200"/>
                  <a:gd name="connsiteY6" fmla="*/ 1297121 h 1299359"/>
                  <a:gd name="connsiteX7" fmla="*/ 8686800 w 9601200"/>
                  <a:gd name="connsiteY7" fmla="*/ 120254 h 1299359"/>
                  <a:gd name="connsiteX8" fmla="*/ 9601200 w 9601200"/>
                  <a:gd name="connsiteY8" fmla="*/ 69454 h 1299359"/>
                  <a:gd name="connsiteX0" fmla="*/ 0 w 9601200"/>
                  <a:gd name="connsiteY0" fmla="*/ 458921 h 1299359"/>
                  <a:gd name="connsiteX1" fmla="*/ 1945828 w 9601200"/>
                  <a:gd name="connsiteY1" fmla="*/ 1271721 h 1299359"/>
                  <a:gd name="connsiteX2" fmla="*/ 3451956 w 9601200"/>
                  <a:gd name="connsiteY2" fmla="*/ 899187 h 1299359"/>
                  <a:gd name="connsiteX3" fmla="*/ 4910667 w 9601200"/>
                  <a:gd name="connsiteY3" fmla="*/ 467388 h 1299359"/>
                  <a:gd name="connsiteX4" fmla="*/ 5699197 w 9601200"/>
                  <a:gd name="connsiteY4" fmla="*/ 738321 h 1299359"/>
                  <a:gd name="connsiteX5" fmla="*/ 6510867 w 9601200"/>
                  <a:gd name="connsiteY5" fmla="*/ 425054 h 1299359"/>
                  <a:gd name="connsiteX6" fmla="*/ 7848600 w 9601200"/>
                  <a:gd name="connsiteY6" fmla="*/ 1297121 h 1299359"/>
                  <a:gd name="connsiteX7" fmla="*/ 8686800 w 9601200"/>
                  <a:gd name="connsiteY7" fmla="*/ 120254 h 1299359"/>
                  <a:gd name="connsiteX8" fmla="*/ 9601200 w 9601200"/>
                  <a:gd name="connsiteY8" fmla="*/ 69454 h 1299359"/>
                  <a:gd name="connsiteX0" fmla="*/ 0 w 9601200"/>
                  <a:gd name="connsiteY0" fmla="*/ 579311 h 1419749"/>
                  <a:gd name="connsiteX1" fmla="*/ 1945828 w 9601200"/>
                  <a:gd name="connsiteY1" fmla="*/ 1392111 h 1419749"/>
                  <a:gd name="connsiteX2" fmla="*/ 3463057 w 9601200"/>
                  <a:gd name="connsiteY2" fmla="*/ 20511 h 1419749"/>
                  <a:gd name="connsiteX3" fmla="*/ 4910667 w 9601200"/>
                  <a:gd name="connsiteY3" fmla="*/ 587778 h 1419749"/>
                  <a:gd name="connsiteX4" fmla="*/ 5699197 w 9601200"/>
                  <a:gd name="connsiteY4" fmla="*/ 858711 h 1419749"/>
                  <a:gd name="connsiteX5" fmla="*/ 6510867 w 9601200"/>
                  <a:gd name="connsiteY5" fmla="*/ 545444 h 1419749"/>
                  <a:gd name="connsiteX6" fmla="*/ 7848600 w 9601200"/>
                  <a:gd name="connsiteY6" fmla="*/ 1417511 h 1419749"/>
                  <a:gd name="connsiteX7" fmla="*/ 8686800 w 9601200"/>
                  <a:gd name="connsiteY7" fmla="*/ 240644 h 1419749"/>
                  <a:gd name="connsiteX8" fmla="*/ 9601200 w 9601200"/>
                  <a:gd name="connsiteY8" fmla="*/ 189844 h 1419749"/>
                  <a:gd name="connsiteX0" fmla="*/ 0 w 9601200"/>
                  <a:gd name="connsiteY0" fmla="*/ 558885 h 1399323"/>
                  <a:gd name="connsiteX1" fmla="*/ 1945828 w 9601200"/>
                  <a:gd name="connsiteY1" fmla="*/ 1371685 h 1399323"/>
                  <a:gd name="connsiteX2" fmla="*/ 3463057 w 9601200"/>
                  <a:gd name="connsiteY2" fmla="*/ 85 h 1399323"/>
                  <a:gd name="connsiteX3" fmla="*/ 4910667 w 9601200"/>
                  <a:gd name="connsiteY3" fmla="*/ 567352 h 1399323"/>
                  <a:gd name="connsiteX4" fmla="*/ 5699197 w 9601200"/>
                  <a:gd name="connsiteY4" fmla="*/ 838285 h 1399323"/>
                  <a:gd name="connsiteX5" fmla="*/ 6510867 w 9601200"/>
                  <a:gd name="connsiteY5" fmla="*/ 525018 h 1399323"/>
                  <a:gd name="connsiteX6" fmla="*/ 7848600 w 9601200"/>
                  <a:gd name="connsiteY6" fmla="*/ 1397085 h 1399323"/>
                  <a:gd name="connsiteX7" fmla="*/ 8686800 w 9601200"/>
                  <a:gd name="connsiteY7" fmla="*/ 220218 h 1399323"/>
                  <a:gd name="connsiteX8" fmla="*/ 9601200 w 9601200"/>
                  <a:gd name="connsiteY8" fmla="*/ 169418 h 1399323"/>
                  <a:gd name="connsiteX0" fmla="*/ 0 w 9601200"/>
                  <a:gd name="connsiteY0" fmla="*/ 607408 h 1447846"/>
                  <a:gd name="connsiteX1" fmla="*/ 1945828 w 9601200"/>
                  <a:gd name="connsiteY1" fmla="*/ 1420208 h 1447846"/>
                  <a:gd name="connsiteX2" fmla="*/ 3463057 w 9601200"/>
                  <a:gd name="connsiteY2" fmla="*/ 48608 h 1447846"/>
                  <a:gd name="connsiteX3" fmla="*/ 4666452 w 9601200"/>
                  <a:gd name="connsiteY3" fmla="*/ 361875 h 1447846"/>
                  <a:gd name="connsiteX4" fmla="*/ 5699197 w 9601200"/>
                  <a:gd name="connsiteY4" fmla="*/ 886808 h 1447846"/>
                  <a:gd name="connsiteX5" fmla="*/ 6510867 w 9601200"/>
                  <a:gd name="connsiteY5" fmla="*/ 573541 h 1447846"/>
                  <a:gd name="connsiteX6" fmla="*/ 7848600 w 9601200"/>
                  <a:gd name="connsiteY6" fmla="*/ 1445608 h 1447846"/>
                  <a:gd name="connsiteX7" fmla="*/ 8686800 w 9601200"/>
                  <a:gd name="connsiteY7" fmla="*/ 268741 h 1447846"/>
                  <a:gd name="connsiteX8" fmla="*/ 9601200 w 9601200"/>
                  <a:gd name="connsiteY8" fmla="*/ 217941 h 1447846"/>
                  <a:gd name="connsiteX0" fmla="*/ 0 w 9601200"/>
                  <a:gd name="connsiteY0" fmla="*/ 596390 h 1436828"/>
                  <a:gd name="connsiteX1" fmla="*/ 1945828 w 9601200"/>
                  <a:gd name="connsiteY1" fmla="*/ 1409190 h 1436828"/>
                  <a:gd name="connsiteX2" fmla="*/ 3463057 w 9601200"/>
                  <a:gd name="connsiteY2" fmla="*/ 37590 h 1436828"/>
                  <a:gd name="connsiteX3" fmla="*/ 4666452 w 9601200"/>
                  <a:gd name="connsiteY3" fmla="*/ 350857 h 1436828"/>
                  <a:gd name="connsiteX4" fmla="*/ 5699197 w 9601200"/>
                  <a:gd name="connsiteY4" fmla="*/ 875790 h 1436828"/>
                  <a:gd name="connsiteX5" fmla="*/ 6510867 w 9601200"/>
                  <a:gd name="connsiteY5" fmla="*/ 562523 h 1436828"/>
                  <a:gd name="connsiteX6" fmla="*/ 7848600 w 9601200"/>
                  <a:gd name="connsiteY6" fmla="*/ 1434590 h 1436828"/>
                  <a:gd name="connsiteX7" fmla="*/ 8686800 w 9601200"/>
                  <a:gd name="connsiteY7" fmla="*/ 257723 h 1436828"/>
                  <a:gd name="connsiteX8" fmla="*/ 9601200 w 9601200"/>
                  <a:gd name="connsiteY8" fmla="*/ 206923 h 1436828"/>
                  <a:gd name="connsiteX0" fmla="*/ 0 w 9601200"/>
                  <a:gd name="connsiteY0" fmla="*/ 607408 h 1447846"/>
                  <a:gd name="connsiteX1" fmla="*/ 1945828 w 9601200"/>
                  <a:gd name="connsiteY1" fmla="*/ 1420208 h 1447846"/>
                  <a:gd name="connsiteX2" fmla="*/ 3463057 w 9601200"/>
                  <a:gd name="connsiteY2" fmla="*/ 48608 h 1447846"/>
                  <a:gd name="connsiteX3" fmla="*/ 4666452 w 9601200"/>
                  <a:gd name="connsiteY3" fmla="*/ 361875 h 1447846"/>
                  <a:gd name="connsiteX4" fmla="*/ 5887911 w 9601200"/>
                  <a:gd name="connsiteY4" fmla="*/ 886808 h 1447846"/>
                  <a:gd name="connsiteX5" fmla="*/ 6510867 w 9601200"/>
                  <a:gd name="connsiteY5" fmla="*/ 573541 h 1447846"/>
                  <a:gd name="connsiteX6" fmla="*/ 7848600 w 9601200"/>
                  <a:gd name="connsiteY6" fmla="*/ 1445608 h 1447846"/>
                  <a:gd name="connsiteX7" fmla="*/ 8686800 w 9601200"/>
                  <a:gd name="connsiteY7" fmla="*/ 268741 h 1447846"/>
                  <a:gd name="connsiteX8" fmla="*/ 9601200 w 9601200"/>
                  <a:gd name="connsiteY8" fmla="*/ 217941 h 1447846"/>
                  <a:gd name="connsiteX0" fmla="*/ 0 w 9601200"/>
                  <a:gd name="connsiteY0" fmla="*/ 607408 h 1447989"/>
                  <a:gd name="connsiteX1" fmla="*/ 1945828 w 9601200"/>
                  <a:gd name="connsiteY1" fmla="*/ 1420208 h 1447989"/>
                  <a:gd name="connsiteX2" fmla="*/ 3463057 w 9601200"/>
                  <a:gd name="connsiteY2" fmla="*/ 48608 h 1447989"/>
                  <a:gd name="connsiteX3" fmla="*/ 4666452 w 9601200"/>
                  <a:gd name="connsiteY3" fmla="*/ 361875 h 1447989"/>
                  <a:gd name="connsiteX4" fmla="*/ 5887911 w 9601200"/>
                  <a:gd name="connsiteY4" fmla="*/ 886808 h 1447989"/>
                  <a:gd name="connsiteX5" fmla="*/ 6755083 w 9601200"/>
                  <a:gd name="connsiteY5" fmla="*/ 582007 h 1447989"/>
                  <a:gd name="connsiteX6" fmla="*/ 7848600 w 9601200"/>
                  <a:gd name="connsiteY6" fmla="*/ 1445608 h 1447989"/>
                  <a:gd name="connsiteX7" fmla="*/ 8686800 w 9601200"/>
                  <a:gd name="connsiteY7" fmla="*/ 268741 h 1447989"/>
                  <a:gd name="connsiteX8" fmla="*/ 9601200 w 9601200"/>
                  <a:gd name="connsiteY8" fmla="*/ 217941 h 1447989"/>
                  <a:gd name="connsiteX0" fmla="*/ 0 w 9601200"/>
                  <a:gd name="connsiteY0" fmla="*/ 607408 h 1447777"/>
                  <a:gd name="connsiteX1" fmla="*/ 1945828 w 9601200"/>
                  <a:gd name="connsiteY1" fmla="*/ 1420208 h 1447777"/>
                  <a:gd name="connsiteX2" fmla="*/ 3463057 w 9601200"/>
                  <a:gd name="connsiteY2" fmla="*/ 48608 h 1447777"/>
                  <a:gd name="connsiteX3" fmla="*/ 4666452 w 9601200"/>
                  <a:gd name="connsiteY3" fmla="*/ 361875 h 1447777"/>
                  <a:gd name="connsiteX4" fmla="*/ 5887911 w 9601200"/>
                  <a:gd name="connsiteY4" fmla="*/ 886808 h 1447777"/>
                  <a:gd name="connsiteX5" fmla="*/ 6755083 w 9601200"/>
                  <a:gd name="connsiteY5" fmla="*/ 582007 h 1447777"/>
                  <a:gd name="connsiteX6" fmla="*/ 7848600 w 9601200"/>
                  <a:gd name="connsiteY6" fmla="*/ 1445608 h 1447777"/>
                  <a:gd name="connsiteX7" fmla="*/ 8686800 w 9601200"/>
                  <a:gd name="connsiteY7" fmla="*/ 268741 h 1447777"/>
                  <a:gd name="connsiteX8" fmla="*/ 9601200 w 9601200"/>
                  <a:gd name="connsiteY8" fmla="*/ 217941 h 1447777"/>
                  <a:gd name="connsiteX0" fmla="*/ 0 w 9601200"/>
                  <a:gd name="connsiteY0" fmla="*/ 606063 h 1446432"/>
                  <a:gd name="connsiteX1" fmla="*/ 1945828 w 9601200"/>
                  <a:gd name="connsiteY1" fmla="*/ 1418863 h 1446432"/>
                  <a:gd name="connsiteX2" fmla="*/ 3463057 w 9601200"/>
                  <a:gd name="connsiteY2" fmla="*/ 47263 h 1446432"/>
                  <a:gd name="connsiteX3" fmla="*/ 4699754 w 9601200"/>
                  <a:gd name="connsiteY3" fmla="*/ 368997 h 1446432"/>
                  <a:gd name="connsiteX4" fmla="*/ 5887911 w 9601200"/>
                  <a:gd name="connsiteY4" fmla="*/ 885463 h 1446432"/>
                  <a:gd name="connsiteX5" fmla="*/ 6755083 w 9601200"/>
                  <a:gd name="connsiteY5" fmla="*/ 580662 h 1446432"/>
                  <a:gd name="connsiteX6" fmla="*/ 7848600 w 9601200"/>
                  <a:gd name="connsiteY6" fmla="*/ 1444263 h 1446432"/>
                  <a:gd name="connsiteX7" fmla="*/ 8686800 w 9601200"/>
                  <a:gd name="connsiteY7" fmla="*/ 267396 h 1446432"/>
                  <a:gd name="connsiteX8" fmla="*/ 9601200 w 9601200"/>
                  <a:gd name="connsiteY8" fmla="*/ 216596 h 1446432"/>
                  <a:gd name="connsiteX0" fmla="*/ 0 w 9601200"/>
                  <a:gd name="connsiteY0" fmla="*/ 591636 h 1432005"/>
                  <a:gd name="connsiteX1" fmla="*/ 1945828 w 9601200"/>
                  <a:gd name="connsiteY1" fmla="*/ 1404436 h 1432005"/>
                  <a:gd name="connsiteX2" fmla="*/ 3463057 w 9601200"/>
                  <a:gd name="connsiteY2" fmla="*/ 32836 h 1432005"/>
                  <a:gd name="connsiteX3" fmla="*/ 4699754 w 9601200"/>
                  <a:gd name="connsiteY3" fmla="*/ 354570 h 1432005"/>
                  <a:gd name="connsiteX4" fmla="*/ 5887911 w 9601200"/>
                  <a:gd name="connsiteY4" fmla="*/ 871036 h 1432005"/>
                  <a:gd name="connsiteX5" fmla="*/ 6755083 w 9601200"/>
                  <a:gd name="connsiteY5" fmla="*/ 566235 h 1432005"/>
                  <a:gd name="connsiteX6" fmla="*/ 7848600 w 9601200"/>
                  <a:gd name="connsiteY6" fmla="*/ 1429836 h 1432005"/>
                  <a:gd name="connsiteX7" fmla="*/ 8686800 w 9601200"/>
                  <a:gd name="connsiteY7" fmla="*/ 252969 h 1432005"/>
                  <a:gd name="connsiteX8" fmla="*/ 9601200 w 9601200"/>
                  <a:gd name="connsiteY8" fmla="*/ 202169 h 1432005"/>
                  <a:gd name="connsiteX0" fmla="*/ 0 w 9601200"/>
                  <a:gd name="connsiteY0" fmla="*/ 591636 h 1432005"/>
                  <a:gd name="connsiteX1" fmla="*/ 1945828 w 9601200"/>
                  <a:gd name="connsiteY1" fmla="*/ 1404436 h 1432005"/>
                  <a:gd name="connsiteX2" fmla="*/ 3463057 w 9601200"/>
                  <a:gd name="connsiteY2" fmla="*/ 32836 h 1432005"/>
                  <a:gd name="connsiteX3" fmla="*/ 4699754 w 9601200"/>
                  <a:gd name="connsiteY3" fmla="*/ 354570 h 1432005"/>
                  <a:gd name="connsiteX4" fmla="*/ 5887911 w 9601200"/>
                  <a:gd name="connsiteY4" fmla="*/ 871036 h 1432005"/>
                  <a:gd name="connsiteX5" fmla="*/ 6755083 w 9601200"/>
                  <a:gd name="connsiteY5" fmla="*/ 566235 h 1432005"/>
                  <a:gd name="connsiteX6" fmla="*/ 7848600 w 9601200"/>
                  <a:gd name="connsiteY6" fmla="*/ 1429836 h 1432005"/>
                  <a:gd name="connsiteX7" fmla="*/ 8686800 w 9601200"/>
                  <a:gd name="connsiteY7" fmla="*/ 252969 h 1432005"/>
                  <a:gd name="connsiteX8" fmla="*/ 9601200 w 9601200"/>
                  <a:gd name="connsiteY8" fmla="*/ 202169 h 1432005"/>
                  <a:gd name="connsiteX0" fmla="*/ 0 w 9601200"/>
                  <a:gd name="connsiteY0" fmla="*/ 591636 h 1432005"/>
                  <a:gd name="connsiteX1" fmla="*/ 1945828 w 9601200"/>
                  <a:gd name="connsiteY1" fmla="*/ 1404436 h 1432005"/>
                  <a:gd name="connsiteX2" fmla="*/ 3463057 w 9601200"/>
                  <a:gd name="connsiteY2" fmla="*/ 32836 h 1432005"/>
                  <a:gd name="connsiteX3" fmla="*/ 4699754 w 9601200"/>
                  <a:gd name="connsiteY3" fmla="*/ 354570 h 1432005"/>
                  <a:gd name="connsiteX4" fmla="*/ 5887911 w 9601200"/>
                  <a:gd name="connsiteY4" fmla="*/ 871036 h 1432005"/>
                  <a:gd name="connsiteX5" fmla="*/ 6755083 w 9601200"/>
                  <a:gd name="connsiteY5" fmla="*/ 566235 h 1432005"/>
                  <a:gd name="connsiteX6" fmla="*/ 7848600 w 9601200"/>
                  <a:gd name="connsiteY6" fmla="*/ 1429836 h 1432005"/>
                  <a:gd name="connsiteX7" fmla="*/ 8686800 w 9601200"/>
                  <a:gd name="connsiteY7" fmla="*/ 252969 h 1432005"/>
                  <a:gd name="connsiteX8" fmla="*/ 9601200 w 9601200"/>
                  <a:gd name="connsiteY8" fmla="*/ 202169 h 1432005"/>
                  <a:gd name="connsiteX0" fmla="*/ 0 w 8686800"/>
                  <a:gd name="connsiteY0" fmla="*/ 591636 h 1432005"/>
                  <a:gd name="connsiteX1" fmla="*/ 1945828 w 8686800"/>
                  <a:gd name="connsiteY1" fmla="*/ 1404436 h 1432005"/>
                  <a:gd name="connsiteX2" fmla="*/ 3463057 w 8686800"/>
                  <a:gd name="connsiteY2" fmla="*/ 32836 h 1432005"/>
                  <a:gd name="connsiteX3" fmla="*/ 4699754 w 8686800"/>
                  <a:gd name="connsiteY3" fmla="*/ 354570 h 1432005"/>
                  <a:gd name="connsiteX4" fmla="*/ 5887911 w 8686800"/>
                  <a:gd name="connsiteY4" fmla="*/ 871036 h 1432005"/>
                  <a:gd name="connsiteX5" fmla="*/ 6755083 w 8686800"/>
                  <a:gd name="connsiteY5" fmla="*/ 566235 h 1432005"/>
                  <a:gd name="connsiteX6" fmla="*/ 7848600 w 8686800"/>
                  <a:gd name="connsiteY6" fmla="*/ 1429836 h 1432005"/>
                  <a:gd name="connsiteX7" fmla="*/ 8686800 w 8686800"/>
                  <a:gd name="connsiteY7" fmla="*/ 252969 h 1432005"/>
                  <a:gd name="connsiteX0" fmla="*/ 0 w 7848600"/>
                  <a:gd name="connsiteY0" fmla="*/ 591636 h 1432005"/>
                  <a:gd name="connsiteX1" fmla="*/ 1945828 w 7848600"/>
                  <a:gd name="connsiteY1" fmla="*/ 1404436 h 1432005"/>
                  <a:gd name="connsiteX2" fmla="*/ 3463057 w 7848600"/>
                  <a:gd name="connsiteY2" fmla="*/ 32836 h 1432005"/>
                  <a:gd name="connsiteX3" fmla="*/ 4699754 w 7848600"/>
                  <a:gd name="connsiteY3" fmla="*/ 354570 h 1432005"/>
                  <a:gd name="connsiteX4" fmla="*/ 5887911 w 7848600"/>
                  <a:gd name="connsiteY4" fmla="*/ 871036 h 1432005"/>
                  <a:gd name="connsiteX5" fmla="*/ 6755083 w 7848600"/>
                  <a:gd name="connsiteY5" fmla="*/ 566235 h 1432005"/>
                  <a:gd name="connsiteX6" fmla="*/ 7848600 w 7848600"/>
                  <a:gd name="connsiteY6" fmla="*/ 1429836 h 1432005"/>
                  <a:gd name="connsiteX0" fmla="*/ 0 w 7848600"/>
                  <a:gd name="connsiteY0" fmla="*/ 591636 h 1432005"/>
                  <a:gd name="connsiteX1" fmla="*/ 1945828 w 7848600"/>
                  <a:gd name="connsiteY1" fmla="*/ 1404436 h 1432005"/>
                  <a:gd name="connsiteX2" fmla="*/ 3463057 w 7848600"/>
                  <a:gd name="connsiteY2" fmla="*/ 32836 h 1432005"/>
                  <a:gd name="connsiteX3" fmla="*/ 4699754 w 7848600"/>
                  <a:gd name="connsiteY3" fmla="*/ 354570 h 1432005"/>
                  <a:gd name="connsiteX4" fmla="*/ 5887911 w 7848600"/>
                  <a:gd name="connsiteY4" fmla="*/ 871036 h 1432005"/>
                  <a:gd name="connsiteX5" fmla="*/ 6755083 w 7848600"/>
                  <a:gd name="connsiteY5" fmla="*/ 566235 h 1432005"/>
                  <a:gd name="connsiteX6" fmla="*/ 7848600 w 7848600"/>
                  <a:gd name="connsiteY6" fmla="*/ 1429836 h 1432005"/>
                  <a:gd name="connsiteX0" fmla="*/ 0 w 7848600"/>
                  <a:gd name="connsiteY0" fmla="*/ 572845 h 1413214"/>
                  <a:gd name="connsiteX1" fmla="*/ 1379692 w 7848600"/>
                  <a:gd name="connsiteY1" fmla="*/ 962312 h 1413214"/>
                  <a:gd name="connsiteX2" fmla="*/ 3463057 w 7848600"/>
                  <a:gd name="connsiteY2" fmla="*/ 14045 h 1413214"/>
                  <a:gd name="connsiteX3" fmla="*/ 4699754 w 7848600"/>
                  <a:gd name="connsiteY3" fmla="*/ 335779 h 1413214"/>
                  <a:gd name="connsiteX4" fmla="*/ 5887911 w 7848600"/>
                  <a:gd name="connsiteY4" fmla="*/ 852245 h 1413214"/>
                  <a:gd name="connsiteX5" fmla="*/ 6755083 w 7848600"/>
                  <a:gd name="connsiteY5" fmla="*/ 547444 h 1413214"/>
                  <a:gd name="connsiteX6" fmla="*/ 7848600 w 7848600"/>
                  <a:gd name="connsiteY6" fmla="*/ 1411045 h 1413214"/>
                  <a:gd name="connsiteX0" fmla="*/ 0 w 7848600"/>
                  <a:gd name="connsiteY0" fmla="*/ 572845 h 1413214"/>
                  <a:gd name="connsiteX1" fmla="*/ 1379692 w 7848600"/>
                  <a:gd name="connsiteY1" fmla="*/ 962312 h 1413214"/>
                  <a:gd name="connsiteX2" fmla="*/ 3463057 w 7848600"/>
                  <a:gd name="connsiteY2" fmla="*/ 14045 h 1413214"/>
                  <a:gd name="connsiteX3" fmla="*/ 4699754 w 7848600"/>
                  <a:gd name="connsiteY3" fmla="*/ 335779 h 1413214"/>
                  <a:gd name="connsiteX4" fmla="*/ 5887911 w 7848600"/>
                  <a:gd name="connsiteY4" fmla="*/ 852245 h 1413214"/>
                  <a:gd name="connsiteX5" fmla="*/ 6755083 w 7848600"/>
                  <a:gd name="connsiteY5" fmla="*/ 547444 h 1413214"/>
                  <a:gd name="connsiteX6" fmla="*/ 7848600 w 7848600"/>
                  <a:gd name="connsiteY6" fmla="*/ 1411045 h 1413214"/>
                  <a:gd name="connsiteX0" fmla="*/ 0 w 7848600"/>
                  <a:gd name="connsiteY0" fmla="*/ 589269 h 1429638"/>
                  <a:gd name="connsiteX1" fmla="*/ 1379692 w 7848600"/>
                  <a:gd name="connsiteY1" fmla="*/ 978736 h 1429638"/>
                  <a:gd name="connsiteX2" fmla="*/ 3096733 w 7848600"/>
                  <a:gd name="connsiteY2" fmla="*/ 22002 h 1429638"/>
                  <a:gd name="connsiteX3" fmla="*/ 4699754 w 7848600"/>
                  <a:gd name="connsiteY3" fmla="*/ 352203 h 1429638"/>
                  <a:gd name="connsiteX4" fmla="*/ 5887911 w 7848600"/>
                  <a:gd name="connsiteY4" fmla="*/ 868669 h 1429638"/>
                  <a:gd name="connsiteX5" fmla="*/ 6755083 w 7848600"/>
                  <a:gd name="connsiteY5" fmla="*/ 563868 h 1429638"/>
                  <a:gd name="connsiteX6" fmla="*/ 7848600 w 7848600"/>
                  <a:gd name="connsiteY6" fmla="*/ 1427469 h 1429638"/>
                  <a:gd name="connsiteX0" fmla="*/ 0 w 7848600"/>
                  <a:gd name="connsiteY0" fmla="*/ 588820 h 1429189"/>
                  <a:gd name="connsiteX1" fmla="*/ 1501799 w 7848600"/>
                  <a:gd name="connsiteY1" fmla="*/ 969820 h 1429189"/>
                  <a:gd name="connsiteX2" fmla="*/ 3096733 w 7848600"/>
                  <a:gd name="connsiteY2" fmla="*/ 21553 h 1429189"/>
                  <a:gd name="connsiteX3" fmla="*/ 4699754 w 7848600"/>
                  <a:gd name="connsiteY3" fmla="*/ 351754 h 1429189"/>
                  <a:gd name="connsiteX4" fmla="*/ 5887911 w 7848600"/>
                  <a:gd name="connsiteY4" fmla="*/ 868220 h 1429189"/>
                  <a:gd name="connsiteX5" fmla="*/ 6755083 w 7848600"/>
                  <a:gd name="connsiteY5" fmla="*/ 563419 h 1429189"/>
                  <a:gd name="connsiteX6" fmla="*/ 7848600 w 7848600"/>
                  <a:gd name="connsiteY6" fmla="*/ 1427020 h 1429189"/>
                  <a:gd name="connsiteX0" fmla="*/ 0 w 7848600"/>
                  <a:gd name="connsiteY0" fmla="*/ 592851 h 1433220"/>
                  <a:gd name="connsiteX1" fmla="*/ 1501799 w 7848600"/>
                  <a:gd name="connsiteY1" fmla="*/ 973851 h 1433220"/>
                  <a:gd name="connsiteX2" fmla="*/ 3096733 w 7848600"/>
                  <a:gd name="connsiteY2" fmla="*/ 25584 h 1433220"/>
                  <a:gd name="connsiteX3" fmla="*/ 4588747 w 7848600"/>
                  <a:gd name="connsiteY3" fmla="*/ 321919 h 1433220"/>
                  <a:gd name="connsiteX4" fmla="*/ 5887911 w 7848600"/>
                  <a:gd name="connsiteY4" fmla="*/ 872251 h 1433220"/>
                  <a:gd name="connsiteX5" fmla="*/ 6755083 w 7848600"/>
                  <a:gd name="connsiteY5" fmla="*/ 567450 h 1433220"/>
                  <a:gd name="connsiteX6" fmla="*/ 7848600 w 7848600"/>
                  <a:gd name="connsiteY6" fmla="*/ 1431051 h 1433220"/>
                  <a:gd name="connsiteX0" fmla="*/ 0 w 7848600"/>
                  <a:gd name="connsiteY0" fmla="*/ 584516 h 1424885"/>
                  <a:gd name="connsiteX1" fmla="*/ 1501799 w 7848600"/>
                  <a:gd name="connsiteY1" fmla="*/ 965516 h 1424885"/>
                  <a:gd name="connsiteX2" fmla="*/ 3096733 w 7848600"/>
                  <a:gd name="connsiteY2" fmla="*/ 17249 h 1424885"/>
                  <a:gd name="connsiteX3" fmla="*/ 4588747 w 7848600"/>
                  <a:gd name="connsiteY3" fmla="*/ 313584 h 1424885"/>
                  <a:gd name="connsiteX4" fmla="*/ 5887911 w 7848600"/>
                  <a:gd name="connsiteY4" fmla="*/ 863916 h 1424885"/>
                  <a:gd name="connsiteX5" fmla="*/ 6755083 w 7848600"/>
                  <a:gd name="connsiteY5" fmla="*/ 559115 h 1424885"/>
                  <a:gd name="connsiteX6" fmla="*/ 7848600 w 7848600"/>
                  <a:gd name="connsiteY6" fmla="*/ 1422716 h 1424885"/>
                  <a:gd name="connsiteX0" fmla="*/ 0 w 7848600"/>
                  <a:gd name="connsiteY0" fmla="*/ 592384 h 1432984"/>
                  <a:gd name="connsiteX1" fmla="*/ 1501799 w 7848600"/>
                  <a:gd name="connsiteY1" fmla="*/ 973384 h 1432984"/>
                  <a:gd name="connsiteX2" fmla="*/ 3096733 w 7848600"/>
                  <a:gd name="connsiteY2" fmla="*/ 25117 h 1432984"/>
                  <a:gd name="connsiteX3" fmla="*/ 4588747 w 7848600"/>
                  <a:gd name="connsiteY3" fmla="*/ 321452 h 1432984"/>
                  <a:gd name="connsiteX4" fmla="*/ 6098826 w 7848600"/>
                  <a:gd name="connsiteY4" fmla="*/ 829451 h 1432984"/>
                  <a:gd name="connsiteX5" fmla="*/ 6755083 w 7848600"/>
                  <a:gd name="connsiteY5" fmla="*/ 566983 h 1432984"/>
                  <a:gd name="connsiteX6" fmla="*/ 7848600 w 7848600"/>
                  <a:gd name="connsiteY6" fmla="*/ 1430584 h 1432984"/>
                  <a:gd name="connsiteX0" fmla="*/ 0 w 7848600"/>
                  <a:gd name="connsiteY0" fmla="*/ 592384 h 1432984"/>
                  <a:gd name="connsiteX1" fmla="*/ 1501799 w 7848600"/>
                  <a:gd name="connsiteY1" fmla="*/ 973384 h 1432984"/>
                  <a:gd name="connsiteX2" fmla="*/ 3096733 w 7848600"/>
                  <a:gd name="connsiteY2" fmla="*/ 25117 h 1432984"/>
                  <a:gd name="connsiteX3" fmla="*/ 4588747 w 7848600"/>
                  <a:gd name="connsiteY3" fmla="*/ 321452 h 1432984"/>
                  <a:gd name="connsiteX4" fmla="*/ 6098826 w 7848600"/>
                  <a:gd name="connsiteY4" fmla="*/ 829451 h 1432984"/>
                  <a:gd name="connsiteX5" fmla="*/ 6755083 w 7848600"/>
                  <a:gd name="connsiteY5" fmla="*/ 566983 h 1432984"/>
                  <a:gd name="connsiteX6" fmla="*/ 7848600 w 7848600"/>
                  <a:gd name="connsiteY6" fmla="*/ 1430584 h 1432984"/>
                  <a:gd name="connsiteX0" fmla="*/ 0 w 7848600"/>
                  <a:gd name="connsiteY0" fmla="*/ 586377 h 1426977"/>
                  <a:gd name="connsiteX1" fmla="*/ 1501799 w 7848600"/>
                  <a:gd name="connsiteY1" fmla="*/ 967377 h 1426977"/>
                  <a:gd name="connsiteX2" fmla="*/ 3096733 w 7848600"/>
                  <a:gd name="connsiteY2" fmla="*/ 19110 h 1426977"/>
                  <a:gd name="connsiteX3" fmla="*/ 4588747 w 7848600"/>
                  <a:gd name="connsiteY3" fmla="*/ 315445 h 1426977"/>
                  <a:gd name="connsiteX4" fmla="*/ 6098826 w 7848600"/>
                  <a:gd name="connsiteY4" fmla="*/ 823444 h 1426977"/>
                  <a:gd name="connsiteX5" fmla="*/ 6755083 w 7848600"/>
                  <a:gd name="connsiteY5" fmla="*/ 560976 h 1426977"/>
                  <a:gd name="connsiteX6" fmla="*/ 7848600 w 7848600"/>
                  <a:gd name="connsiteY6" fmla="*/ 1424577 h 1426977"/>
                  <a:gd name="connsiteX0" fmla="*/ 0 w 7848600"/>
                  <a:gd name="connsiteY0" fmla="*/ 586377 h 1426455"/>
                  <a:gd name="connsiteX1" fmla="*/ 1501799 w 7848600"/>
                  <a:gd name="connsiteY1" fmla="*/ 967377 h 1426455"/>
                  <a:gd name="connsiteX2" fmla="*/ 3096733 w 7848600"/>
                  <a:gd name="connsiteY2" fmla="*/ 19110 h 1426455"/>
                  <a:gd name="connsiteX3" fmla="*/ 4588747 w 7848600"/>
                  <a:gd name="connsiteY3" fmla="*/ 315445 h 1426455"/>
                  <a:gd name="connsiteX4" fmla="*/ 6098826 w 7848600"/>
                  <a:gd name="connsiteY4" fmla="*/ 823444 h 1426455"/>
                  <a:gd name="connsiteX5" fmla="*/ 7654240 w 7848600"/>
                  <a:gd name="connsiteY5" fmla="*/ 323910 h 1426455"/>
                  <a:gd name="connsiteX6" fmla="*/ 7848600 w 7848600"/>
                  <a:gd name="connsiteY6" fmla="*/ 1424577 h 1426455"/>
                  <a:gd name="connsiteX0" fmla="*/ 0 w 9524805"/>
                  <a:gd name="connsiteY0" fmla="*/ 956734 h 1386915"/>
                  <a:gd name="connsiteX1" fmla="*/ 1501799 w 9524805"/>
                  <a:gd name="connsiteY1" fmla="*/ 1337734 h 1386915"/>
                  <a:gd name="connsiteX2" fmla="*/ 3096733 w 9524805"/>
                  <a:gd name="connsiteY2" fmla="*/ 389467 h 1386915"/>
                  <a:gd name="connsiteX3" fmla="*/ 4588747 w 9524805"/>
                  <a:gd name="connsiteY3" fmla="*/ 685802 h 1386915"/>
                  <a:gd name="connsiteX4" fmla="*/ 6098826 w 9524805"/>
                  <a:gd name="connsiteY4" fmla="*/ 1193801 h 1386915"/>
                  <a:gd name="connsiteX5" fmla="*/ 7654240 w 9524805"/>
                  <a:gd name="connsiteY5" fmla="*/ 694267 h 1386915"/>
                  <a:gd name="connsiteX6" fmla="*/ 9524805 w 9524805"/>
                  <a:gd name="connsiteY6" fmla="*/ 0 h 1386915"/>
                  <a:gd name="connsiteX0" fmla="*/ 0 w 9524805"/>
                  <a:gd name="connsiteY0" fmla="*/ 956734 h 1422404"/>
                  <a:gd name="connsiteX1" fmla="*/ 1501799 w 9524805"/>
                  <a:gd name="connsiteY1" fmla="*/ 1337734 h 1422404"/>
                  <a:gd name="connsiteX2" fmla="*/ 3096733 w 9524805"/>
                  <a:gd name="connsiteY2" fmla="*/ 389467 h 1422404"/>
                  <a:gd name="connsiteX3" fmla="*/ 4588747 w 9524805"/>
                  <a:gd name="connsiteY3" fmla="*/ 685802 h 1422404"/>
                  <a:gd name="connsiteX4" fmla="*/ 6076624 w 9524805"/>
                  <a:gd name="connsiteY4" fmla="*/ 1422401 h 1422404"/>
                  <a:gd name="connsiteX5" fmla="*/ 7654240 w 9524805"/>
                  <a:gd name="connsiteY5" fmla="*/ 694267 h 1422404"/>
                  <a:gd name="connsiteX6" fmla="*/ 9524805 w 9524805"/>
                  <a:gd name="connsiteY6" fmla="*/ 0 h 1422404"/>
                  <a:gd name="connsiteX0" fmla="*/ 0 w 9524805"/>
                  <a:gd name="connsiteY0" fmla="*/ 956734 h 1422403"/>
                  <a:gd name="connsiteX1" fmla="*/ 1501799 w 9524805"/>
                  <a:gd name="connsiteY1" fmla="*/ 1337734 h 1422403"/>
                  <a:gd name="connsiteX2" fmla="*/ 3096733 w 9524805"/>
                  <a:gd name="connsiteY2" fmla="*/ 389467 h 1422403"/>
                  <a:gd name="connsiteX3" fmla="*/ 4588747 w 9524805"/>
                  <a:gd name="connsiteY3" fmla="*/ 685802 h 1422403"/>
                  <a:gd name="connsiteX4" fmla="*/ 6076624 w 9524805"/>
                  <a:gd name="connsiteY4" fmla="*/ 1422401 h 1422403"/>
                  <a:gd name="connsiteX5" fmla="*/ 7654240 w 9524805"/>
                  <a:gd name="connsiteY5" fmla="*/ 694267 h 1422403"/>
                  <a:gd name="connsiteX6" fmla="*/ 9524805 w 9524805"/>
                  <a:gd name="connsiteY6" fmla="*/ 0 h 1422403"/>
                  <a:gd name="connsiteX0" fmla="*/ 0 w 9524805"/>
                  <a:gd name="connsiteY0" fmla="*/ 956734 h 1425164"/>
                  <a:gd name="connsiteX1" fmla="*/ 1501799 w 9524805"/>
                  <a:gd name="connsiteY1" fmla="*/ 1337734 h 1425164"/>
                  <a:gd name="connsiteX2" fmla="*/ 3096733 w 9524805"/>
                  <a:gd name="connsiteY2" fmla="*/ 389467 h 1425164"/>
                  <a:gd name="connsiteX3" fmla="*/ 4566547 w 9524805"/>
                  <a:gd name="connsiteY3" fmla="*/ 922869 h 1425164"/>
                  <a:gd name="connsiteX4" fmla="*/ 6076624 w 9524805"/>
                  <a:gd name="connsiteY4" fmla="*/ 1422401 h 1425164"/>
                  <a:gd name="connsiteX5" fmla="*/ 7654240 w 9524805"/>
                  <a:gd name="connsiteY5" fmla="*/ 694267 h 1425164"/>
                  <a:gd name="connsiteX6" fmla="*/ 9524805 w 9524805"/>
                  <a:gd name="connsiteY6" fmla="*/ 0 h 1425164"/>
                  <a:gd name="connsiteX0" fmla="*/ 0 w 9524805"/>
                  <a:gd name="connsiteY0" fmla="*/ 956734 h 1424315"/>
                  <a:gd name="connsiteX1" fmla="*/ 1501799 w 9524805"/>
                  <a:gd name="connsiteY1" fmla="*/ 1337734 h 1424315"/>
                  <a:gd name="connsiteX2" fmla="*/ 3096733 w 9524805"/>
                  <a:gd name="connsiteY2" fmla="*/ 389467 h 1424315"/>
                  <a:gd name="connsiteX3" fmla="*/ 4566547 w 9524805"/>
                  <a:gd name="connsiteY3" fmla="*/ 922869 h 1424315"/>
                  <a:gd name="connsiteX4" fmla="*/ 6076624 w 9524805"/>
                  <a:gd name="connsiteY4" fmla="*/ 1422401 h 1424315"/>
                  <a:gd name="connsiteX5" fmla="*/ 7654240 w 9524805"/>
                  <a:gd name="connsiteY5" fmla="*/ 694267 h 1424315"/>
                  <a:gd name="connsiteX6" fmla="*/ 9524805 w 9524805"/>
                  <a:gd name="connsiteY6" fmla="*/ 0 h 1424315"/>
                  <a:gd name="connsiteX0" fmla="*/ 0 w 9524805"/>
                  <a:gd name="connsiteY0" fmla="*/ 677334 h 1424315"/>
                  <a:gd name="connsiteX1" fmla="*/ 1501799 w 9524805"/>
                  <a:gd name="connsiteY1" fmla="*/ 1337734 h 1424315"/>
                  <a:gd name="connsiteX2" fmla="*/ 3096733 w 9524805"/>
                  <a:gd name="connsiteY2" fmla="*/ 389467 h 1424315"/>
                  <a:gd name="connsiteX3" fmla="*/ 4566547 w 9524805"/>
                  <a:gd name="connsiteY3" fmla="*/ 922869 h 1424315"/>
                  <a:gd name="connsiteX4" fmla="*/ 6076624 w 9524805"/>
                  <a:gd name="connsiteY4" fmla="*/ 1422401 h 1424315"/>
                  <a:gd name="connsiteX5" fmla="*/ 7654240 w 9524805"/>
                  <a:gd name="connsiteY5" fmla="*/ 694267 h 1424315"/>
                  <a:gd name="connsiteX6" fmla="*/ 9524805 w 9524805"/>
                  <a:gd name="connsiteY6" fmla="*/ 0 h 1424315"/>
                  <a:gd name="connsiteX0" fmla="*/ 0 w 9524805"/>
                  <a:gd name="connsiteY0" fmla="*/ 677334 h 1424315"/>
                  <a:gd name="connsiteX1" fmla="*/ 1546201 w 9524805"/>
                  <a:gd name="connsiteY1" fmla="*/ 1354667 h 1424315"/>
                  <a:gd name="connsiteX2" fmla="*/ 3096733 w 9524805"/>
                  <a:gd name="connsiteY2" fmla="*/ 389467 h 1424315"/>
                  <a:gd name="connsiteX3" fmla="*/ 4566547 w 9524805"/>
                  <a:gd name="connsiteY3" fmla="*/ 922869 h 1424315"/>
                  <a:gd name="connsiteX4" fmla="*/ 6076624 w 9524805"/>
                  <a:gd name="connsiteY4" fmla="*/ 1422401 h 1424315"/>
                  <a:gd name="connsiteX5" fmla="*/ 7654240 w 9524805"/>
                  <a:gd name="connsiteY5" fmla="*/ 694267 h 1424315"/>
                  <a:gd name="connsiteX6" fmla="*/ 9524805 w 9524805"/>
                  <a:gd name="connsiteY6" fmla="*/ 0 h 1424315"/>
                  <a:gd name="connsiteX0" fmla="*/ 0 w 9524805"/>
                  <a:gd name="connsiteY0" fmla="*/ 677334 h 1424315"/>
                  <a:gd name="connsiteX1" fmla="*/ 1546201 w 9524805"/>
                  <a:gd name="connsiteY1" fmla="*/ 1354667 h 1424315"/>
                  <a:gd name="connsiteX2" fmla="*/ 3096733 w 9524805"/>
                  <a:gd name="connsiteY2" fmla="*/ 389467 h 1424315"/>
                  <a:gd name="connsiteX3" fmla="*/ 4566547 w 9524805"/>
                  <a:gd name="connsiteY3" fmla="*/ 922869 h 1424315"/>
                  <a:gd name="connsiteX4" fmla="*/ 6076624 w 9524805"/>
                  <a:gd name="connsiteY4" fmla="*/ 1422401 h 1424315"/>
                  <a:gd name="connsiteX5" fmla="*/ 7654240 w 9524805"/>
                  <a:gd name="connsiteY5" fmla="*/ 694267 h 1424315"/>
                  <a:gd name="connsiteX6" fmla="*/ 9524805 w 9524805"/>
                  <a:gd name="connsiteY6" fmla="*/ 0 h 1424315"/>
                  <a:gd name="connsiteX0" fmla="*/ 0 w 9524805"/>
                  <a:gd name="connsiteY0" fmla="*/ 677334 h 1424315"/>
                  <a:gd name="connsiteX1" fmla="*/ 1546201 w 9524805"/>
                  <a:gd name="connsiteY1" fmla="*/ 1354667 h 1424315"/>
                  <a:gd name="connsiteX2" fmla="*/ 3096733 w 9524805"/>
                  <a:gd name="connsiteY2" fmla="*/ 389467 h 1424315"/>
                  <a:gd name="connsiteX3" fmla="*/ 4566547 w 9524805"/>
                  <a:gd name="connsiteY3" fmla="*/ 922869 h 1424315"/>
                  <a:gd name="connsiteX4" fmla="*/ 6076624 w 9524805"/>
                  <a:gd name="connsiteY4" fmla="*/ 1422401 h 1424315"/>
                  <a:gd name="connsiteX5" fmla="*/ 7654240 w 9524805"/>
                  <a:gd name="connsiteY5" fmla="*/ 694267 h 1424315"/>
                  <a:gd name="connsiteX6" fmla="*/ 9524805 w 9524805"/>
                  <a:gd name="connsiteY6" fmla="*/ 0 h 1424315"/>
                  <a:gd name="connsiteX0" fmla="*/ 0 w 9524805"/>
                  <a:gd name="connsiteY0" fmla="*/ 677334 h 1422401"/>
                  <a:gd name="connsiteX1" fmla="*/ 1546201 w 9524805"/>
                  <a:gd name="connsiteY1" fmla="*/ 1354667 h 1422401"/>
                  <a:gd name="connsiteX2" fmla="*/ 3096733 w 9524805"/>
                  <a:gd name="connsiteY2" fmla="*/ 389467 h 1422401"/>
                  <a:gd name="connsiteX3" fmla="*/ 4588748 w 9524805"/>
                  <a:gd name="connsiteY3" fmla="*/ 694269 h 1422401"/>
                  <a:gd name="connsiteX4" fmla="*/ 6076624 w 9524805"/>
                  <a:gd name="connsiteY4" fmla="*/ 1422401 h 1422401"/>
                  <a:gd name="connsiteX5" fmla="*/ 7654240 w 9524805"/>
                  <a:gd name="connsiteY5" fmla="*/ 694267 h 1422401"/>
                  <a:gd name="connsiteX6" fmla="*/ 9524805 w 9524805"/>
                  <a:gd name="connsiteY6" fmla="*/ 0 h 1422401"/>
                  <a:gd name="connsiteX0" fmla="*/ 0 w 9524805"/>
                  <a:gd name="connsiteY0" fmla="*/ 677334 h 1422401"/>
                  <a:gd name="connsiteX1" fmla="*/ 1546201 w 9524805"/>
                  <a:gd name="connsiteY1" fmla="*/ 1354667 h 1422401"/>
                  <a:gd name="connsiteX2" fmla="*/ 3096733 w 9524805"/>
                  <a:gd name="connsiteY2" fmla="*/ 389467 h 1422401"/>
                  <a:gd name="connsiteX3" fmla="*/ 4588748 w 9524805"/>
                  <a:gd name="connsiteY3" fmla="*/ 694269 h 1422401"/>
                  <a:gd name="connsiteX4" fmla="*/ 6076624 w 9524805"/>
                  <a:gd name="connsiteY4" fmla="*/ 1422401 h 1422401"/>
                  <a:gd name="connsiteX5" fmla="*/ 7654240 w 9524805"/>
                  <a:gd name="connsiteY5" fmla="*/ 694267 h 1422401"/>
                  <a:gd name="connsiteX6" fmla="*/ 9524805 w 9524805"/>
                  <a:gd name="connsiteY6" fmla="*/ 0 h 1422401"/>
                  <a:gd name="connsiteX0" fmla="*/ 0 w 9524805"/>
                  <a:gd name="connsiteY0" fmla="*/ 677334 h 1422401"/>
                  <a:gd name="connsiteX1" fmla="*/ 1546201 w 9524805"/>
                  <a:gd name="connsiteY1" fmla="*/ 1354667 h 1422401"/>
                  <a:gd name="connsiteX2" fmla="*/ 3096733 w 9524805"/>
                  <a:gd name="connsiteY2" fmla="*/ 389467 h 1422401"/>
                  <a:gd name="connsiteX3" fmla="*/ 4588748 w 9524805"/>
                  <a:gd name="connsiteY3" fmla="*/ 694269 h 1422401"/>
                  <a:gd name="connsiteX4" fmla="*/ 6087724 w 9524805"/>
                  <a:gd name="connsiteY4" fmla="*/ 1422401 h 1422401"/>
                  <a:gd name="connsiteX5" fmla="*/ 7654240 w 9524805"/>
                  <a:gd name="connsiteY5" fmla="*/ 694267 h 1422401"/>
                  <a:gd name="connsiteX6" fmla="*/ 9524805 w 9524805"/>
                  <a:gd name="connsiteY6" fmla="*/ 0 h 1422401"/>
                  <a:gd name="connsiteX0" fmla="*/ 0 w 9524805"/>
                  <a:gd name="connsiteY0" fmla="*/ 677334 h 1422401"/>
                  <a:gd name="connsiteX1" fmla="*/ 1546201 w 9524805"/>
                  <a:gd name="connsiteY1" fmla="*/ 1354667 h 1422401"/>
                  <a:gd name="connsiteX2" fmla="*/ 3096733 w 9524805"/>
                  <a:gd name="connsiteY2" fmla="*/ 389467 h 1422401"/>
                  <a:gd name="connsiteX3" fmla="*/ 4588748 w 9524805"/>
                  <a:gd name="connsiteY3" fmla="*/ 694269 h 1422401"/>
                  <a:gd name="connsiteX4" fmla="*/ 6087724 w 9524805"/>
                  <a:gd name="connsiteY4" fmla="*/ 1422401 h 1422401"/>
                  <a:gd name="connsiteX5" fmla="*/ 7654240 w 9524805"/>
                  <a:gd name="connsiteY5" fmla="*/ 694267 h 1422401"/>
                  <a:gd name="connsiteX6" fmla="*/ 9524805 w 9524805"/>
                  <a:gd name="connsiteY6" fmla="*/ 0 h 1422401"/>
                  <a:gd name="connsiteX0" fmla="*/ 0 w 9524805"/>
                  <a:gd name="connsiteY0" fmla="*/ 677334 h 1422401"/>
                  <a:gd name="connsiteX1" fmla="*/ 1546201 w 9524805"/>
                  <a:gd name="connsiteY1" fmla="*/ 1354667 h 1422401"/>
                  <a:gd name="connsiteX2" fmla="*/ 3096733 w 9524805"/>
                  <a:gd name="connsiteY2" fmla="*/ 389467 h 1422401"/>
                  <a:gd name="connsiteX3" fmla="*/ 4588748 w 9524805"/>
                  <a:gd name="connsiteY3" fmla="*/ 694269 h 1422401"/>
                  <a:gd name="connsiteX4" fmla="*/ 6087724 w 9524805"/>
                  <a:gd name="connsiteY4" fmla="*/ 1422401 h 1422401"/>
                  <a:gd name="connsiteX5" fmla="*/ 7654240 w 9524805"/>
                  <a:gd name="connsiteY5" fmla="*/ 694267 h 1422401"/>
                  <a:gd name="connsiteX6" fmla="*/ 9524805 w 9524805"/>
                  <a:gd name="connsiteY6" fmla="*/ 0 h 1422401"/>
                  <a:gd name="connsiteX0" fmla="*/ 0 w 9524805"/>
                  <a:gd name="connsiteY0" fmla="*/ 677334 h 1430867"/>
                  <a:gd name="connsiteX1" fmla="*/ 1546201 w 9524805"/>
                  <a:gd name="connsiteY1" fmla="*/ 1354667 h 1430867"/>
                  <a:gd name="connsiteX2" fmla="*/ 3096733 w 9524805"/>
                  <a:gd name="connsiteY2" fmla="*/ 389467 h 1430867"/>
                  <a:gd name="connsiteX3" fmla="*/ 4588748 w 9524805"/>
                  <a:gd name="connsiteY3" fmla="*/ 694269 h 1430867"/>
                  <a:gd name="connsiteX4" fmla="*/ 6132126 w 9524805"/>
                  <a:gd name="connsiteY4" fmla="*/ 1430867 h 1430867"/>
                  <a:gd name="connsiteX5" fmla="*/ 7654240 w 9524805"/>
                  <a:gd name="connsiteY5" fmla="*/ 694267 h 1430867"/>
                  <a:gd name="connsiteX6" fmla="*/ 9524805 w 9524805"/>
                  <a:gd name="connsiteY6" fmla="*/ 0 h 1430867"/>
                  <a:gd name="connsiteX0" fmla="*/ 0 w 9524805"/>
                  <a:gd name="connsiteY0" fmla="*/ 678201 h 1431734"/>
                  <a:gd name="connsiteX1" fmla="*/ 1546201 w 9524805"/>
                  <a:gd name="connsiteY1" fmla="*/ 1355534 h 1431734"/>
                  <a:gd name="connsiteX2" fmla="*/ 3096733 w 9524805"/>
                  <a:gd name="connsiteY2" fmla="*/ 390334 h 1431734"/>
                  <a:gd name="connsiteX3" fmla="*/ 4588748 w 9524805"/>
                  <a:gd name="connsiteY3" fmla="*/ 695136 h 1431734"/>
                  <a:gd name="connsiteX4" fmla="*/ 6132126 w 9524805"/>
                  <a:gd name="connsiteY4" fmla="*/ 1431734 h 1431734"/>
                  <a:gd name="connsiteX5" fmla="*/ 7654240 w 9524805"/>
                  <a:gd name="connsiteY5" fmla="*/ 695134 h 1431734"/>
                  <a:gd name="connsiteX6" fmla="*/ 9524805 w 9524805"/>
                  <a:gd name="connsiteY6" fmla="*/ 867 h 1431734"/>
                  <a:gd name="connsiteX0" fmla="*/ 0 w 9524805"/>
                  <a:gd name="connsiteY0" fmla="*/ 677937 h 1431470"/>
                  <a:gd name="connsiteX1" fmla="*/ 1546201 w 9524805"/>
                  <a:gd name="connsiteY1" fmla="*/ 1355270 h 1431470"/>
                  <a:gd name="connsiteX2" fmla="*/ 3096733 w 9524805"/>
                  <a:gd name="connsiteY2" fmla="*/ 390070 h 1431470"/>
                  <a:gd name="connsiteX3" fmla="*/ 4588748 w 9524805"/>
                  <a:gd name="connsiteY3" fmla="*/ 694872 h 1431470"/>
                  <a:gd name="connsiteX4" fmla="*/ 6132126 w 9524805"/>
                  <a:gd name="connsiteY4" fmla="*/ 1431470 h 1431470"/>
                  <a:gd name="connsiteX5" fmla="*/ 7654240 w 9524805"/>
                  <a:gd name="connsiteY5" fmla="*/ 694870 h 1431470"/>
                  <a:gd name="connsiteX6" fmla="*/ 9524805 w 9524805"/>
                  <a:gd name="connsiteY6" fmla="*/ 603 h 1431470"/>
                  <a:gd name="connsiteX0" fmla="*/ 0 w 9524805"/>
                  <a:gd name="connsiteY0" fmla="*/ 677937 h 1431470"/>
                  <a:gd name="connsiteX1" fmla="*/ 1546201 w 9524805"/>
                  <a:gd name="connsiteY1" fmla="*/ 1355270 h 1431470"/>
                  <a:gd name="connsiteX2" fmla="*/ 3096733 w 9524805"/>
                  <a:gd name="connsiteY2" fmla="*/ 390070 h 1431470"/>
                  <a:gd name="connsiteX3" fmla="*/ 4588748 w 9524805"/>
                  <a:gd name="connsiteY3" fmla="*/ 694872 h 1431470"/>
                  <a:gd name="connsiteX4" fmla="*/ 6132126 w 9524805"/>
                  <a:gd name="connsiteY4" fmla="*/ 1431470 h 1431470"/>
                  <a:gd name="connsiteX5" fmla="*/ 7654240 w 9524805"/>
                  <a:gd name="connsiteY5" fmla="*/ 694870 h 1431470"/>
                  <a:gd name="connsiteX6" fmla="*/ 9524805 w 9524805"/>
                  <a:gd name="connsiteY6" fmla="*/ 603 h 1431470"/>
                  <a:gd name="connsiteX0" fmla="*/ 0 w 9524805"/>
                  <a:gd name="connsiteY0" fmla="*/ 677937 h 1431470"/>
                  <a:gd name="connsiteX1" fmla="*/ 1546201 w 9524805"/>
                  <a:gd name="connsiteY1" fmla="*/ 1355270 h 1431470"/>
                  <a:gd name="connsiteX2" fmla="*/ 3096733 w 9524805"/>
                  <a:gd name="connsiteY2" fmla="*/ 390070 h 1431470"/>
                  <a:gd name="connsiteX3" fmla="*/ 4588748 w 9524805"/>
                  <a:gd name="connsiteY3" fmla="*/ 694872 h 1431470"/>
                  <a:gd name="connsiteX4" fmla="*/ 6132126 w 9524805"/>
                  <a:gd name="connsiteY4" fmla="*/ 1431470 h 1431470"/>
                  <a:gd name="connsiteX5" fmla="*/ 7654240 w 9524805"/>
                  <a:gd name="connsiteY5" fmla="*/ 694870 h 1431470"/>
                  <a:gd name="connsiteX6" fmla="*/ 9524805 w 9524805"/>
                  <a:gd name="connsiteY6" fmla="*/ 603 h 1431470"/>
                  <a:gd name="connsiteX0" fmla="*/ 0 w 9524805"/>
                  <a:gd name="connsiteY0" fmla="*/ 677937 h 1431543"/>
                  <a:gd name="connsiteX1" fmla="*/ 1546201 w 9524805"/>
                  <a:gd name="connsiteY1" fmla="*/ 1355270 h 1431543"/>
                  <a:gd name="connsiteX2" fmla="*/ 3096733 w 9524805"/>
                  <a:gd name="connsiteY2" fmla="*/ 390070 h 1431543"/>
                  <a:gd name="connsiteX3" fmla="*/ 4588748 w 9524805"/>
                  <a:gd name="connsiteY3" fmla="*/ 694872 h 1431543"/>
                  <a:gd name="connsiteX4" fmla="*/ 6132126 w 9524805"/>
                  <a:gd name="connsiteY4" fmla="*/ 1431470 h 1431543"/>
                  <a:gd name="connsiteX5" fmla="*/ 7654240 w 9524805"/>
                  <a:gd name="connsiteY5" fmla="*/ 694870 h 1431543"/>
                  <a:gd name="connsiteX6" fmla="*/ 9524805 w 9524805"/>
                  <a:gd name="connsiteY6" fmla="*/ 603 h 1431543"/>
                  <a:gd name="connsiteX0" fmla="*/ 0 w 9524805"/>
                  <a:gd name="connsiteY0" fmla="*/ 677937 h 1431543"/>
                  <a:gd name="connsiteX1" fmla="*/ 1546201 w 9524805"/>
                  <a:gd name="connsiteY1" fmla="*/ 1355270 h 1431543"/>
                  <a:gd name="connsiteX2" fmla="*/ 3096733 w 9524805"/>
                  <a:gd name="connsiteY2" fmla="*/ 390070 h 1431543"/>
                  <a:gd name="connsiteX3" fmla="*/ 4588748 w 9524805"/>
                  <a:gd name="connsiteY3" fmla="*/ 694872 h 1431543"/>
                  <a:gd name="connsiteX4" fmla="*/ 6132126 w 9524805"/>
                  <a:gd name="connsiteY4" fmla="*/ 1431470 h 1431543"/>
                  <a:gd name="connsiteX5" fmla="*/ 7654240 w 9524805"/>
                  <a:gd name="connsiteY5" fmla="*/ 694870 h 1431543"/>
                  <a:gd name="connsiteX6" fmla="*/ 9524805 w 9524805"/>
                  <a:gd name="connsiteY6" fmla="*/ 603 h 1431543"/>
                  <a:gd name="connsiteX0" fmla="*/ 0 w 9571866"/>
                  <a:gd name="connsiteY0" fmla="*/ 715896 h 1469533"/>
                  <a:gd name="connsiteX1" fmla="*/ 1546201 w 9571866"/>
                  <a:gd name="connsiteY1" fmla="*/ 1393229 h 1469533"/>
                  <a:gd name="connsiteX2" fmla="*/ 3096733 w 9571866"/>
                  <a:gd name="connsiteY2" fmla="*/ 428029 h 1469533"/>
                  <a:gd name="connsiteX3" fmla="*/ 4588748 w 9571866"/>
                  <a:gd name="connsiteY3" fmla="*/ 732831 h 1469533"/>
                  <a:gd name="connsiteX4" fmla="*/ 6132126 w 9571866"/>
                  <a:gd name="connsiteY4" fmla="*/ 1469429 h 1469533"/>
                  <a:gd name="connsiteX5" fmla="*/ 7654240 w 9571866"/>
                  <a:gd name="connsiteY5" fmla="*/ 732829 h 1469533"/>
                  <a:gd name="connsiteX6" fmla="*/ 9397441 w 9571866"/>
                  <a:gd name="connsiteY6" fmla="*/ 55494 h 1469533"/>
                  <a:gd name="connsiteX7" fmla="*/ 9524805 w 9571866"/>
                  <a:gd name="connsiteY7" fmla="*/ 38562 h 1469533"/>
                  <a:gd name="connsiteX0" fmla="*/ 0 w 9592311"/>
                  <a:gd name="connsiteY0" fmla="*/ 665766 h 1681768"/>
                  <a:gd name="connsiteX1" fmla="*/ 1546201 w 9592311"/>
                  <a:gd name="connsiteY1" fmla="*/ 1343099 h 1681768"/>
                  <a:gd name="connsiteX2" fmla="*/ 3096733 w 9592311"/>
                  <a:gd name="connsiteY2" fmla="*/ 377899 h 1681768"/>
                  <a:gd name="connsiteX3" fmla="*/ 4588748 w 9592311"/>
                  <a:gd name="connsiteY3" fmla="*/ 682701 h 1681768"/>
                  <a:gd name="connsiteX4" fmla="*/ 6132126 w 9592311"/>
                  <a:gd name="connsiteY4" fmla="*/ 1419299 h 1681768"/>
                  <a:gd name="connsiteX5" fmla="*/ 7654240 w 9592311"/>
                  <a:gd name="connsiteY5" fmla="*/ 682699 h 1681768"/>
                  <a:gd name="connsiteX6" fmla="*/ 9397441 w 9592311"/>
                  <a:gd name="connsiteY6" fmla="*/ 5364 h 1681768"/>
                  <a:gd name="connsiteX7" fmla="*/ 9569208 w 9592311"/>
                  <a:gd name="connsiteY7" fmla="*/ 1681765 h 1681768"/>
                  <a:gd name="connsiteX0" fmla="*/ 0 w 9569208"/>
                  <a:gd name="connsiteY0" fmla="*/ 660402 h 1676401"/>
                  <a:gd name="connsiteX1" fmla="*/ 1546201 w 9569208"/>
                  <a:gd name="connsiteY1" fmla="*/ 1337735 h 1676401"/>
                  <a:gd name="connsiteX2" fmla="*/ 3096733 w 9569208"/>
                  <a:gd name="connsiteY2" fmla="*/ 372535 h 1676401"/>
                  <a:gd name="connsiteX3" fmla="*/ 4588748 w 9569208"/>
                  <a:gd name="connsiteY3" fmla="*/ 677337 h 1676401"/>
                  <a:gd name="connsiteX4" fmla="*/ 6132126 w 9569208"/>
                  <a:gd name="connsiteY4" fmla="*/ 1413935 h 1676401"/>
                  <a:gd name="connsiteX5" fmla="*/ 7654240 w 9569208"/>
                  <a:gd name="connsiteY5" fmla="*/ 677335 h 1676401"/>
                  <a:gd name="connsiteX6" fmla="*/ 9397441 w 9569208"/>
                  <a:gd name="connsiteY6" fmla="*/ 0 h 1676401"/>
                  <a:gd name="connsiteX7" fmla="*/ 9569208 w 9569208"/>
                  <a:gd name="connsiteY7" fmla="*/ 1676401 h 1676401"/>
                  <a:gd name="connsiteX0" fmla="*/ 0 w 9569208"/>
                  <a:gd name="connsiteY0" fmla="*/ 660402 h 1676401"/>
                  <a:gd name="connsiteX1" fmla="*/ 1546201 w 9569208"/>
                  <a:gd name="connsiteY1" fmla="*/ 1337735 h 1676401"/>
                  <a:gd name="connsiteX2" fmla="*/ 3096733 w 9569208"/>
                  <a:gd name="connsiteY2" fmla="*/ 372535 h 1676401"/>
                  <a:gd name="connsiteX3" fmla="*/ 4588748 w 9569208"/>
                  <a:gd name="connsiteY3" fmla="*/ 677337 h 1676401"/>
                  <a:gd name="connsiteX4" fmla="*/ 6132126 w 9569208"/>
                  <a:gd name="connsiteY4" fmla="*/ 1413935 h 1676401"/>
                  <a:gd name="connsiteX5" fmla="*/ 7654240 w 9569208"/>
                  <a:gd name="connsiteY5" fmla="*/ 677335 h 1676401"/>
                  <a:gd name="connsiteX6" fmla="*/ 9530650 w 9569208"/>
                  <a:gd name="connsiteY6" fmla="*/ 0 h 1676401"/>
                  <a:gd name="connsiteX7" fmla="*/ 9569208 w 9569208"/>
                  <a:gd name="connsiteY7" fmla="*/ 1676401 h 1676401"/>
                  <a:gd name="connsiteX0" fmla="*/ 0 w 9569208"/>
                  <a:gd name="connsiteY0" fmla="*/ 660609 h 1676608"/>
                  <a:gd name="connsiteX1" fmla="*/ 1546201 w 9569208"/>
                  <a:gd name="connsiteY1" fmla="*/ 1337942 h 1676608"/>
                  <a:gd name="connsiteX2" fmla="*/ 3096733 w 9569208"/>
                  <a:gd name="connsiteY2" fmla="*/ 372742 h 1676608"/>
                  <a:gd name="connsiteX3" fmla="*/ 4588748 w 9569208"/>
                  <a:gd name="connsiteY3" fmla="*/ 677544 h 1676608"/>
                  <a:gd name="connsiteX4" fmla="*/ 6132126 w 9569208"/>
                  <a:gd name="connsiteY4" fmla="*/ 1414142 h 1676608"/>
                  <a:gd name="connsiteX5" fmla="*/ 7654240 w 9569208"/>
                  <a:gd name="connsiteY5" fmla="*/ 677542 h 1676608"/>
                  <a:gd name="connsiteX6" fmla="*/ 9530650 w 9569208"/>
                  <a:gd name="connsiteY6" fmla="*/ 207 h 1676608"/>
                  <a:gd name="connsiteX7" fmla="*/ 9569208 w 9569208"/>
                  <a:gd name="connsiteY7" fmla="*/ 1676608 h 1676608"/>
                  <a:gd name="connsiteX0" fmla="*/ 0 w 9558107"/>
                  <a:gd name="connsiteY0" fmla="*/ 660609 h 1702008"/>
                  <a:gd name="connsiteX1" fmla="*/ 1546201 w 9558107"/>
                  <a:gd name="connsiteY1" fmla="*/ 1337942 h 1702008"/>
                  <a:gd name="connsiteX2" fmla="*/ 3096733 w 9558107"/>
                  <a:gd name="connsiteY2" fmla="*/ 372742 h 1702008"/>
                  <a:gd name="connsiteX3" fmla="*/ 4588748 w 9558107"/>
                  <a:gd name="connsiteY3" fmla="*/ 677544 h 1702008"/>
                  <a:gd name="connsiteX4" fmla="*/ 6132126 w 9558107"/>
                  <a:gd name="connsiteY4" fmla="*/ 1414142 h 1702008"/>
                  <a:gd name="connsiteX5" fmla="*/ 7654240 w 9558107"/>
                  <a:gd name="connsiteY5" fmla="*/ 677542 h 1702008"/>
                  <a:gd name="connsiteX6" fmla="*/ 9530650 w 9558107"/>
                  <a:gd name="connsiteY6" fmla="*/ 207 h 1702008"/>
                  <a:gd name="connsiteX7" fmla="*/ 9558107 w 9558107"/>
                  <a:gd name="connsiteY7" fmla="*/ 1702008 h 1702008"/>
                  <a:gd name="connsiteX0" fmla="*/ 0 w 9857826"/>
                  <a:gd name="connsiteY0" fmla="*/ 660609 h 1414246"/>
                  <a:gd name="connsiteX1" fmla="*/ 1546201 w 9857826"/>
                  <a:gd name="connsiteY1" fmla="*/ 1337942 h 1414246"/>
                  <a:gd name="connsiteX2" fmla="*/ 3096733 w 9857826"/>
                  <a:gd name="connsiteY2" fmla="*/ 372742 h 1414246"/>
                  <a:gd name="connsiteX3" fmla="*/ 4588748 w 9857826"/>
                  <a:gd name="connsiteY3" fmla="*/ 677544 h 1414246"/>
                  <a:gd name="connsiteX4" fmla="*/ 6132126 w 9857826"/>
                  <a:gd name="connsiteY4" fmla="*/ 1414142 h 1414246"/>
                  <a:gd name="connsiteX5" fmla="*/ 7654240 w 9857826"/>
                  <a:gd name="connsiteY5" fmla="*/ 677542 h 1414246"/>
                  <a:gd name="connsiteX6" fmla="*/ 9530650 w 9857826"/>
                  <a:gd name="connsiteY6" fmla="*/ 207 h 1414246"/>
                  <a:gd name="connsiteX7" fmla="*/ 9857826 w 9857826"/>
                  <a:gd name="connsiteY7" fmla="*/ 1371808 h 1414246"/>
                  <a:gd name="connsiteX0" fmla="*/ 0 w 9624711"/>
                  <a:gd name="connsiteY0" fmla="*/ 660609 h 2531741"/>
                  <a:gd name="connsiteX1" fmla="*/ 1546201 w 9624711"/>
                  <a:gd name="connsiteY1" fmla="*/ 1337942 h 2531741"/>
                  <a:gd name="connsiteX2" fmla="*/ 3096733 w 9624711"/>
                  <a:gd name="connsiteY2" fmla="*/ 372742 h 2531741"/>
                  <a:gd name="connsiteX3" fmla="*/ 4588748 w 9624711"/>
                  <a:gd name="connsiteY3" fmla="*/ 677544 h 2531741"/>
                  <a:gd name="connsiteX4" fmla="*/ 6132126 w 9624711"/>
                  <a:gd name="connsiteY4" fmla="*/ 1414142 h 2531741"/>
                  <a:gd name="connsiteX5" fmla="*/ 7654240 w 9624711"/>
                  <a:gd name="connsiteY5" fmla="*/ 677542 h 2531741"/>
                  <a:gd name="connsiteX6" fmla="*/ 9530650 w 9624711"/>
                  <a:gd name="connsiteY6" fmla="*/ 207 h 2531741"/>
                  <a:gd name="connsiteX7" fmla="*/ 9624711 w 9624711"/>
                  <a:gd name="connsiteY7" fmla="*/ 2531741 h 2531741"/>
                  <a:gd name="connsiteX0" fmla="*/ 0 w 9624711"/>
                  <a:gd name="connsiteY0" fmla="*/ 683231 h 2554363"/>
                  <a:gd name="connsiteX1" fmla="*/ 1546201 w 9624711"/>
                  <a:gd name="connsiteY1" fmla="*/ 1360564 h 2554363"/>
                  <a:gd name="connsiteX2" fmla="*/ 3096733 w 9624711"/>
                  <a:gd name="connsiteY2" fmla="*/ 395364 h 2554363"/>
                  <a:gd name="connsiteX3" fmla="*/ 4588748 w 9624711"/>
                  <a:gd name="connsiteY3" fmla="*/ 700166 h 2554363"/>
                  <a:gd name="connsiteX4" fmla="*/ 6132126 w 9624711"/>
                  <a:gd name="connsiteY4" fmla="*/ 1436764 h 2554363"/>
                  <a:gd name="connsiteX5" fmla="*/ 7654240 w 9624711"/>
                  <a:gd name="connsiteY5" fmla="*/ 700164 h 2554363"/>
                  <a:gd name="connsiteX6" fmla="*/ 9530650 w 9624711"/>
                  <a:gd name="connsiteY6" fmla="*/ 22829 h 2554363"/>
                  <a:gd name="connsiteX7" fmla="*/ 9575053 w 9624711"/>
                  <a:gd name="connsiteY7" fmla="*/ 1572229 h 2554363"/>
                  <a:gd name="connsiteX8" fmla="*/ 9624711 w 9624711"/>
                  <a:gd name="connsiteY8" fmla="*/ 2554363 h 2554363"/>
                  <a:gd name="connsiteX0" fmla="*/ 0 w 9575053"/>
                  <a:gd name="connsiteY0" fmla="*/ 683231 h 1707697"/>
                  <a:gd name="connsiteX1" fmla="*/ 1546201 w 9575053"/>
                  <a:gd name="connsiteY1" fmla="*/ 1360564 h 1707697"/>
                  <a:gd name="connsiteX2" fmla="*/ 3096733 w 9575053"/>
                  <a:gd name="connsiteY2" fmla="*/ 395364 h 1707697"/>
                  <a:gd name="connsiteX3" fmla="*/ 4588748 w 9575053"/>
                  <a:gd name="connsiteY3" fmla="*/ 700166 h 1707697"/>
                  <a:gd name="connsiteX4" fmla="*/ 6132126 w 9575053"/>
                  <a:gd name="connsiteY4" fmla="*/ 1436764 h 1707697"/>
                  <a:gd name="connsiteX5" fmla="*/ 7654240 w 9575053"/>
                  <a:gd name="connsiteY5" fmla="*/ 700164 h 1707697"/>
                  <a:gd name="connsiteX6" fmla="*/ 9530650 w 9575053"/>
                  <a:gd name="connsiteY6" fmla="*/ 22829 h 1707697"/>
                  <a:gd name="connsiteX7" fmla="*/ 9575053 w 9575053"/>
                  <a:gd name="connsiteY7" fmla="*/ 1572229 h 1707697"/>
                  <a:gd name="connsiteX8" fmla="*/ 22602 w 9575053"/>
                  <a:gd name="connsiteY8" fmla="*/ 1707697 h 1707697"/>
                  <a:gd name="connsiteX0" fmla="*/ 0 w 9586154"/>
                  <a:gd name="connsiteY0" fmla="*/ 683231 h 1707697"/>
                  <a:gd name="connsiteX1" fmla="*/ 1546201 w 9586154"/>
                  <a:gd name="connsiteY1" fmla="*/ 1360564 h 1707697"/>
                  <a:gd name="connsiteX2" fmla="*/ 3096733 w 9586154"/>
                  <a:gd name="connsiteY2" fmla="*/ 395364 h 1707697"/>
                  <a:gd name="connsiteX3" fmla="*/ 4588748 w 9586154"/>
                  <a:gd name="connsiteY3" fmla="*/ 700166 h 1707697"/>
                  <a:gd name="connsiteX4" fmla="*/ 6132126 w 9586154"/>
                  <a:gd name="connsiteY4" fmla="*/ 1436764 h 1707697"/>
                  <a:gd name="connsiteX5" fmla="*/ 7654240 w 9586154"/>
                  <a:gd name="connsiteY5" fmla="*/ 700164 h 1707697"/>
                  <a:gd name="connsiteX6" fmla="*/ 9530650 w 9586154"/>
                  <a:gd name="connsiteY6" fmla="*/ 22829 h 1707697"/>
                  <a:gd name="connsiteX7" fmla="*/ 9586154 w 9586154"/>
                  <a:gd name="connsiteY7" fmla="*/ 1707696 h 1707697"/>
                  <a:gd name="connsiteX8" fmla="*/ 22602 w 9586154"/>
                  <a:gd name="connsiteY8" fmla="*/ 1707697 h 1707697"/>
                  <a:gd name="connsiteX0" fmla="*/ 0 w 9586154"/>
                  <a:gd name="connsiteY0" fmla="*/ 683231 h 1707697"/>
                  <a:gd name="connsiteX1" fmla="*/ 1546201 w 9586154"/>
                  <a:gd name="connsiteY1" fmla="*/ 1360564 h 1707697"/>
                  <a:gd name="connsiteX2" fmla="*/ 3096733 w 9586154"/>
                  <a:gd name="connsiteY2" fmla="*/ 395364 h 1707697"/>
                  <a:gd name="connsiteX3" fmla="*/ 4588748 w 9586154"/>
                  <a:gd name="connsiteY3" fmla="*/ 700166 h 1707697"/>
                  <a:gd name="connsiteX4" fmla="*/ 6132126 w 9586154"/>
                  <a:gd name="connsiteY4" fmla="*/ 1436764 h 1707697"/>
                  <a:gd name="connsiteX5" fmla="*/ 7654240 w 9586154"/>
                  <a:gd name="connsiteY5" fmla="*/ 700164 h 1707697"/>
                  <a:gd name="connsiteX6" fmla="*/ 9530650 w 9586154"/>
                  <a:gd name="connsiteY6" fmla="*/ 22829 h 1707697"/>
                  <a:gd name="connsiteX7" fmla="*/ 9586154 w 9586154"/>
                  <a:gd name="connsiteY7" fmla="*/ 1707696 h 1707697"/>
                  <a:gd name="connsiteX8" fmla="*/ 872102 w 9586154"/>
                  <a:gd name="connsiteY8" fmla="*/ 1707696 h 1707697"/>
                  <a:gd name="connsiteX9" fmla="*/ 22602 w 9586154"/>
                  <a:gd name="connsiteY9" fmla="*/ 1707697 h 1707697"/>
                  <a:gd name="connsiteX0" fmla="*/ 0 w 9586154"/>
                  <a:gd name="connsiteY0" fmla="*/ 683231 h 1707696"/>
                  <a:gd name="connsiteX1" fmla="*/ 1546201 w 9586154"/>
                  <a:gd name="connsiteY1" fmla="*/ 1360564 h 1707696"/>
                  <a:gd name="connsiteX2" fmla="*/ 3096733 w 9586154"/>
                  <a:gd name="connsiteY2" fmla="*/ 395364 h 1707696"/>
                  <a:gd name="connsiteX3" fmla="*/ 4588748 w 9586154"/>
                  <a:gd name="connsiteY3" fmla="*/ 700166 h 1707696"/>
                  <a:gd name="connsiteX4" fmla="*/ 6132126 w 9586154"/>
                  <a:gd name="connsiteY4" fmla="*/ 1436764 h 1707696"/>
                  <a:gd name="connsiteX5" fmla="*/ 7654240 w 9586154"/>
                  <a:gd name="connsiteY5" fmla="*/ 700164 h 1707696"/>
                  <a:gd name="connsiteX6" fmla="*/ 9530650 w 9586154"/>
                  <a:gd name="connsiteY6" fmla="*/ 22829 h 1707696"/>
                  <a:gd name="connsiteX7" fmla="*/ 9586154 w 9586154"/>
                  <a:gd name="connsiteY7" fmla="*/ 1707696 h 1707696"/>
                  <a:gd name="connsiteX8" fmla="*/ 872102 w 9586154"/>
                  <a:gd name="connsiteY8" fmla="*/ 1707696 h 1707696"/>
                  <a:gd name="connsiteX9" fmla="*/ 401 w 9586154"/>
                  <a:gd name="connsiteY9" fmla="*/ 674763 h 1707696"/>
                  <a:gd name="connsiteX0" fmla="*/ 0 w 9586154"/>
                  <a:gd name="connsiteY0" fmla="*/ 683231 h 1716163"/>
                  <a:gd name="connsiteX1" fmla="*/ 1546201 w 9586154"/>
                  <a:gd name="connsiteY1" fmla="*/ 1360564 h 1716163"/>
                  <a:gd name="connsiteX2" fmla="*/ 3096733 w 9586154"/>
                  <a:gd name="connsiteY2" fmla="*/ 395364 h 1716163"/>
                  <a:gd name="connsiteX3" fmla="*/ 4588748 w 9586154"/>
                  <a:gd name="connsiteY3" fmla="*/ 700166 h 1716163"/>
                  <a:gd name="connsiteX4" fmla="*/ 6132126 w 9586154"/>
                  <a:gd name="connsiteY4" fmla="*/ 1436764 h 1716163"/>
                  <a:gd name="connsiteX5" fmla="*/ 7654240 w 9586154"/>
                  <a:gd name="connsiteY5" fmla="*/ 700164 h 1716163"/>
                  <a:gd name="connsiteX6" fmla="*/ 9530650 w 9586154"/>
                  <a:gd name="connsiteY6" fmla="*/ 22829 h 1716163"/>
                  <a:gd name="connsiteX7" fmla="*/ 9586154 w 9586154"/>
                  <a:gd name="connsiteY7" fmla="*/ 1707696 h 1716163"/>
                  <a:gd name="connsiteX8" fmla="*/ 72852 w 9586154"/>
                  <a:gd name="connsiteY8" fmla="*/ 1716163 h 1716163"/>
                  <a:gd name="connsiteX9" fmla="*/ 401 w 9586154"/>
                  <a:gd name="connsiteY9" fmla="*/ 674763 h 1716163"/>
                  <a:gd name="connsiteX0" fmla="*/ 0 w 9586154"/>
                  <a:gd name="connsiteY0" fmla="*/ 674998 h 1707930"/>
                  <a:gd name="connsiteX1" fmla="*/ 1546201 w 9586154"/>
                  <a:gd name="connsiteY1" fmla="*/ 1352331 h 1707930"/>
                  <a:gd name="connsiteX2" fmla="*/ 3096733 w 9586154"/>
                  <a:gd name="connsiteY2" fmla="*/ 387131 h 1707930"/>
                  <a:gd name="connsiteX3" fmla="*/ 4588748 w 9586154"/>
                  <a:gd name="connsiteY3" fmla="*/ 691933 h 1707930"/>
                  <a:gd name="connsiteX4" fmla="*/ 6132126 w 9586154"/>
                  <a:gd name="connsiteY4" fmla="*/ 1428531 h 1707930"/>
                  <a:gd name="connsiteX5" fmla="*/ 7654240 w 9586154"/>
                  <a:gd name="connsiteY5" fmla="*/ 691931 h 1707930"/>
                  <a:gd name="connsiteX6" fmla="*/ 9575054 w 9586154"/>
                  <a:gd name="connsiteY6" fmla="*/ 23063 h 1707930"/>
                  <a:gd name="connsiteX7" fmla="*/ 9586154 w 9586154"/>
                  <a:gd name="connsiteY7" fmla="*/ 1699463 h 1707930"/>
                  <a:gd name="connsiteX8" fmla="*/ 72852 w 9586154"/>
                  <a:gd name="connsiteY8" fmla="*/ 1707930 h 1707930"/>
                  <a:gd name="connsiteX9" fmla="*/ 401 w 9586154"/>
                  <a:gd name="connsiteY9" fmla="*/ 666530 h 1707930"/>
                  <a:gd name="connsiteX0" fmla="*/ 4852 w 9591006"/>
                  <a:gd name="connsiteY0" fmla="*/ 674998 h 1724863"/>
                  <a:gd name="connsiteX1" fmla="*/ 1551053 w 9591006"/>
                  <a:gd name="connsiteY1" fmla="*/ 1352331 h 1724863"/>
                  <a:gd name="connsiteX2" fmla="*/ 3101585 w 9591006"/>
                  <a:gd name="connsiteY2" fmla="*/ 387131 h 1724863"/>
                  <a:gd name="connsiteX3" fmla="*/ 4593600 w 9591006"/>
                  <a:gd name="connsiteY3" fmla="*/ 691933 h 1724863"/>
                  <a:gd name="connsiteX4" fmla="*/ 6136978 w 9591006"/>
                  <a:gd name="connsiteY4" fmla="*/ 1428531 h 1724863"/>
                  <a:gd name="connsiteX5" fmla="*/ 7659092 w 9591006"/>
                  <a:gd name="connsiteY5" fmla="*/ 691931 h 1724863"/>
                  <a:gd name="connsiteX6" fmla="*/ 9579906 w 9591006"/>
                  <a:gd name="connsiteY6" fmla="*/ 23063 h 1724863"/>
                  <a:gd name="connsiteX7" fmla="*/ 9591006 w 9591006"/>
                  <a:gd name="connsiteY7" fmla="*/ 1699463 h 1724863"/>
                  <a:gd name="connsiteX8" fmla="*/ 0 w 9591006"/>
                  <a:gd name="connsiteY8" fmla="*/ 1724863 h 1724863"/>
                  <a:gd name="connsiteX9" fmla="*/ 5253 w 9591006"/>
                  <a:gd name="connsiteY9" fmla="*/ 666530 h 1724863"/>
                  <a:gd name="connsiteX0" fmla="*/ 0 w 9586154"/>
                  <a:gd name="connsiteY0" fmla="*/ 674998 h 1707929"/>
                  <a:gd name="connsiteX1" fmla="*/ 1546201 w 9586154"/>
                  <a:gd name="connsiteY1" fmla="*/ 1352331 h 1707929"/>
                  <a:gd name="connsiteX2" fmla="*/ 3096733 w 9586154"/>
                  <a:gd name="connsiteY2" fmla="*/ 387131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096733 w 9586154"/>
                  <a:gd name="connsiteY2" fmla="*/ 387131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185538 w 9586154"/>
                  <a:gd name="connsiteY2" fmla="*/ 370197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185538 w 9586154"/>
                  <a:gd name="connsiteY2" fmla="*/ 370197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229942 w 9586154"/>
                  <a:gd name="connsiteY2" fmla="*/ 353263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229942 w 9586154"/>
                  <a:gd name="connsiteY2" fmla="*/ 353263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229942 w 9586154"/>
                  <a:gd name="connsiteY2" fmla="*/ 353263 h 1707929"/>
                  <a:gd name="connsiteX3" fmla="*/ 4821862 w 9586154"/>
                  <a:gd name="connsiteY3" fmla="*/ 581866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229942 w 9586154"/>
                  <a:gd name="connsiteY2" fmla="*/ 353263 h 1707929"/>
                  <a:gd name="connsiteX3" fmla="*/ 4821862 w 9586154"/>
                  <a:gd name="connsiteY3" fmla="*/ 581866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229942 w 9586154"/>
                  <a:gd name="connsiteY2" fmla="*/ 353263 h 1707929"/>
                  <a:gd name="connsiteX3" fmla="*/ 4821862 w 9586154"/>
                  <a:gd name="connsiteY3" fmla="*/ 581866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5087 h 1708018"/>
                  <a:gd name="connsiteX1" fmla="*/ 1579503 w 9586154"/>
                  <a:gd name="connsiteY1" fmla="*/ 1369354 h 1708018"/>
                  <a:gd name="connsiteX2" fmla="*/ 3229942 w 9586154"/>
                  <a:gd name="connsiteY2" fmla="*/ 353352 h 1708018"/>
                  <a:gd name="connsiteX3" fmla="*/ 4821862 w 9586154"/>
                  <a:gd name="connsiteY3" fmla="*/ 581955 h 1708018"/>
                  <a:gd name="connsiteX4" fmla="*/ 6387442 w 9586154"/>
                  <a:gd name="connsiteY4" fmla="*/ 1445553 h 1708018"/>
                  <a:gd name="connsiteX5" fmla="*/ 7654240 w 9586154"/>
                  <a:gd name="connsiteY5" fmla="*/ 692020 h 1708018"/>
                  <a:gd name="connsiteX6" fmla="*/ 9575054 w 9586154"/>
                  <a:gd name="connsiteY6" fmla="*/ 23152 h 1708018"/>
                  <a:gd name="connsiteX7" fmla="*/ 9586154 w 9586154"/>
                  <a:gd name="connsiteY7" fmla="*/ 1699552 h 1708018"/>
                  <a:gd name="connsiteX8" fmla="*/ 6249 w 9586154"/>
                  <a:gd name="connsiteY8" fmla="*/ 1708018 h 1708018"/>
                  <a:gd name="connsiteX9" fmla="*/ 401 w 9586154"/>
                  <a:gd name="connsiteY9" fmla="*/ 666619 h 1708018"/>
                  <a:gd name="connsiteX0" fmla="*/ 0 w 9586154"/>
                  <a:gd name="connsiteY0" fmla="*/ 675087 h 1708018"/>
                  <a:gd name="connsiteX1" fmla="*/ 1579503 w 9586154"/>
                  <a:gd name="connsiteY1" fmla="*/ 1369354 h 1708018"/>
                  <a:gd name="connsiteX2" fmla="*/ 3229942 w 9586154"/>
                  <a:gd name="connsiteY2" fmla="*/ 353352 h 1708018"/>
                  <a:gd name="connsiteX3" fmla="*/ 4821862 w 9586154"/>
                  <a:gd name="connsiteY3" fmla="*/ 581955 h 1708018"/>
                  <a:gd name="connsiteX4" fmla="*/ 6398543 w 9586154"/>
                  <a:gd name="connsiteY4" fmla="*/ 1445553 h 1708018"/>
                  <a:gd name="connsiteX5" fmla="*/ 7654240 w 9586154"/>
                  <a:gd name="connsiteY5" fmla="*/ 692020 h 1708018"/>
                  <a:gd name="connsiteX6" fmla="*/ 9575054 w 9586154"/>
                  <a:gd name="connsiteY6" fmla="*/ 23152 h 1708018"/>
                  <a:gd name="connsiteX7" fmla="*/ 9586154 w 9586154"/>
                  <a:gd name="connsiteY7" fmla="*/ 1699552 h 1708018"/>
                  <a:gd name="connsiteX8" fmla="*/ 6249 w 9586154"/>
                  <a:gd name="connsiteY8" fmla="*/ 1708018 h 1708018"/>
                  <a:gd name="connsiteX9" fmla="*/ 401 w 9586154"/>
                  <a:gd name="connsiteY9" fmla="*/ 666619 h 1708018"/>
                  <a:gd name="connsiteX0" fmla="*/ 0 w 9586154"/>
                  <a:gd name="connsiteY0" fmla="*/ 653061 h 1685992"/>
                  <a:gd name="connsiteX1" fmla="*/ 1579503 w 9586154"/>
                  <a:gd name="connsiteY1" fmla="*/ 1347328 h 1685992"/>
                  <a:gd name="connsiteX2" fmla="*/ 3229942 w 9586154"/>
                  <a:gd name="connsiteY2" fmla="*/ 331326 h 1685992"/>
                  <a:gd name="connsiteX3" fmla="*/ 4821862 w 9586154"/>
                  <a:gd name="connsiteY3" fmla="*/ 559929 h 1685992"/>
                  <a:gd name="connsiteX4" fmla="*/ 6398543 w 9586154"/>
                  <a:gd name="connsiteY4" fmla="*/ 1423527 h 1685992"/>
                  <a:gd name="connsiteX5" fmla="*/ 7654240 w 9586154"/>
                  <a:gd name="connsiteY5" fmla="*/ 669994 h 1685992"/>
                  <a:gd name="connsiteX6" fmla="*/ 9575054 w 9586154"/>
                  <a:gd name="connsiteY6" fmla="*/ 1126 h 1685992"/>
                  <a:gd name="connsiteX7" fmla="*/ 9586154 w 9586154"/>
                  <a:gd name="connsiteY7" fmla="*/ 1677526 h 1685992"/>
                  <a:gd name="connsiteX8" fmla="*/ 6249 w 9586154"/>
                  <a:gd name="connsiteY8" fmla="*/ 1685992 h 1685992"/>
                  <a:gd name="connsiteX9" fmla="*/ 401 w 9586154"/>
                  <a:gd name="connsiteY9" fmla="*/ 644593 h 1685992"/>
                  <a:gd name="connsiteX0" fmla="*/ 0 w 9586154"/>
                  <a:gd name="connsiteY0" fmla="*/ 653123 h 1686054"/>
                  <a:gd name="connsiteX1" fmla="*/ 1579503 w 9586154"/>
                  <a:gd name="connsiteY1" fmla="*/ 1347390 h 1686054"/>
                  <a:gd name="connsiteX2" fmla="*/ 3229942 w 9586154"/>
                  <a:gd name="connsiteY2" fmla="*/ 331388 h 1686054"/>
                  <a:gd name="connsiteX3" fmla="*/ 4821862 w 9586154"/>
                  <a:gd name="connsiteY3" fmla="*/ 559991 h 1686054"/>
                  <a:gd name="connsiteX4" fmla="*/ 6398543 w 9586154"/>
                  <a:gd name="connsiteY4" fmla="*/ 1423589 h 1686054"/>
                  <a:gd name="connsiteX5" fmla="*/ 8020564 w 9586154"/>
                  <a:gd name="connsiteY5" fmla="*/ 644656 h 1686054"/>
                  <a:gd name="connsiteX6" fmla="*/ 9575054 w 9586154"/>
                  <a:gd name="connsiteY6" fmla="*/ 1188 h 1686054"/>
                  <a:gd name="connsiteX7" fmla="*/ 9586154 w 9586154"/>
                  <a:gd name="connsiteY7" fmla="*/ 1677588 h 1686054"/>
                  <a:gd name="connsiteX8" fmla="*/ 6249 w 9586154"/>
                  <a:gd name="connsiteY8" fmla="*/ 1686054 h 1686054"/>
                  <a:gd name="connsiteX9" fmla="*/ 401 w 9586154"/>
                  <a:gd name="connsiteY9" fmla="*/ 644655 h 1686054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229942 w 9586154"/>
                  <a:gd name="connsiteY2" fmla="*/ 331004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229942 w 9586154"/>
                  <a:gd name="connsiteY2" fmla="*/ 331004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174438 w 9586154"/>
                  <a:gd name="connsiteY2" fmla="*/ 212470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174438 w 9586154"/>
                  <a:gd name="connsiteY2" fmla="*/ 212470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174438 w 9586154"/>
                  <a:gd name="connsiteY2" fmla="*/ 212470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174438 w 9586154"/>
                  <a:gd name="connsiteY2" fmla="*/ 212470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5"/>
                  <a:gd name="connsiteY0" fmla="*/ 440307 h 1473238"/>
                  <a:gd name="connsiteX1" fmla="*/ 1579503 w 9586155"/>
                  <a:gd name="connsiteY1" fmla="*/ 1134574 h 1473238"/>
                  <a:gd name="connsiteX2" fmla="*/ 3174438 w 9586155"/>
                  <a:gd name="connsiteY2" fmla="*/ 38 h 1473238"/>
                  <a:gd name="connsiteX3" fmla="*/ 4821862 w 9586155"/>
                  <a:gd name="connsiteY3" fmla="*/ 347175 h 1473238"/>
                  <a:gd name="connsiteX4" fmla="*/ 6398543 w 9586155"/>
                  <a:gd name="connsiteY4" fmla="*/ 1210773 h 1473238"/>
                  <a:gd name="connsiteX5" fmla="*/ 8020564 w 9586155"/>
                  <a:gd name="connsiteY5" fmla="*/ 431840 h 1473238"/>
                  <a:gd name="connsiteX6" fmla="*/ 9586155 w 9586155"/>
                  <a:gd name="connsiteY6" fmla="*/ 101638 h 1473238"/>
                  <a:gd name="connsiteX7" fmla="*/ 9586154 w 9586155"/>
                  <a:gd name="connsiteY7" fmla="*/ 1464772 h 1473238"/>
                  <a:gd name="connsiteX8" fmla="*/ 6249 w 9586155"/>
                  <a:gd name="connsiteY8" fmla="*/ 1473238 h 1473238"/>
                  <a:gd name="connsiteX9" fmla="*/ 401 w 9586155"/>
                  <a:gd name="connsiteY9" fmla="*/ 431839 h 1473238"/>
                  <a:gd name="connsiteX0" fmla="*/ 0 w 9586155"/>
                  <a:gd name="connsiteY0" fmla="*/ 440307 h 1473238"/>
                  <a:gd name="connsiteX1" fmla="*/ 1579503 w 9586155"/>
                  <a:gd name="connsiteY1" fmla="*/ 1134574 h 1473238"/>
                  <a:gd name="connsiteX2" fmla="*/ 3174438 w 9586155"/>
                  <a:gd name="connsiteY2" fmla="*/ 38 h 1473238"/>
                  <a:gd name="connsiteX3" fmla="*/ 4821862 w 9586155"/>
                  <a:gd name="connsiteY3" fmla="*/ 347175 h 1473238"/>
                  <a:gd name="connsiteX4" fmla="*/ 6398543 w 9586155"/>
                  <a:gd name="connsiteY4" fmla="*/ 1210773 h 1473238"/>
                  <a:gd name="connsiteX5" fmla="*/ 7965059 w 9586155"/>
                  <a:gd name="connsiteY5" fmla="*/ 440307 h 1473238"/>
                  <a:gd name="connsiteX6" fmla="*/ 9586155 w 9586155"/>
                  <a:gd name="connsiteY6" fmla="*/ 101638 h 1473238"/>
                  <a:gd name="connsiteX7" fmla="*/ 9586154 w 9586155"/>
                  <a:gd name="connsiteY7" fmla="*/ 1464772 h 1473238"/>
                  <a:gd name="connsiteX8" fmla="*/ 6249 w 9586155"/>
                  <a:gd name="connsiteY8" fmla="*/ 1473238 h 1473238"/>
                  <a:gd name="connsiteX9" fmla="*/ 401 w 9586155"/>
                  <a:gd name="connsiteY9" fmla="*/ 431839 h 1473238"/>
                  <a:gd name="connsiteX0" fmla="*/ 0 w 9586155"/>
                  <a:gd name="connsiteY0" fmla="*/ 440307 h 1473238"/>
                  <a:gd name="connsiteX1" fmla="*/ 1579503 w 9586155"/>
                  <a:gd name="connsiteY1" fmla="*/ 1134574 h 1473238"/>
                  <a:gd name="connsiteX2" fmla="*/ 3174438 w 9586155"/>
                  <a:gd name="connsiteY2" fmla="*/ 38 h 1473238"/>
                  <a:gd name="connsiteX3" fmla="*/ 4821862 w 9586155"/>
                  <a:gd name="connsiteY3" fmla="*/ 347175 h 1473238"/>
                  <a:gd name="connsiteX4" fmla="*/ 6398543 w 9586155"/>
                  <a:gd name="connsiteY4" fmla="*/ 1210773 h 1473238"/>
                  <a:gd name="connsiteX5" fmla="*/ 7965059 w 9586155"/>
                  <a:gd name="connsiteY5" fmla="*/ 440307 h 1473238"/>
                  <a:gd name="connsiteX6" fmla="*/ 9586155 w 9586155"/>
                  <a:gd name="connsiteY6" fmla="*/ 101638 h 1473238"/>
                  <a:gd name="connsiteX7" fmla="*/ 9586154 w 9586155"/>
                  <a:gd name="connsiteY7" fmla="*/ 1464772 h 1473238"/>
                  <a:gd name="connsiteX8" fmla="*/ 6249 w 9586155"/>
                  <a:gd name="connsiteY8" fmla="*/ 1473238 h 1473238"/>
                  <a:gd name="connsiteX9" fmla="*/ 401 w 9586155"/>
                  <a:gd name="connsiteY9" fmla="*/ 431839 h 1473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586155" h="1473238">
                    <a:moveTo>
                      <a:pt x="0" y="440307"/>
                    </a:moveTo>
                    <a:cubicBezTo>
                      <a:pt x="519666" y="915146"/>
                      <a:pt x="1050430" y="1207952"/>
                      <a:pt x="1579503" y="1134574"/>
                    </a:cubicBezTo>
                    <a:cubicBezTo>
                      <a:pt x="2108576" y="1061196"/>
                      <a:pt x="2456435" y="4271"/>
                      <a:pt x="3174438" y="38"/>
                    </a:cubicBezTo>
                    <a:cubicBezTo>
                      <a:pt x="3892441" y="-4195"/>
                      <a:pt x="3784979" y="348586"/>
                      <a:pt x="4821862" y="347175"/>
                    </a:cubicBezTo>
                    <a:cubicBezTo>
                      <a:pt x="5858745" y="345764"/>
                      <a:pt x="5874677" y="1195251"/>
                      <a:pt x="6398543" y="1210773"/>
                    </a:cubicBezTo>
                    <a:cubicBezTo>
                      <a:pt x="6922409" y="1226295"/>
                      <a:pt x="7289480" y="447363"/>
                      <a:pt x="7965059" y="440307"/>
                    </a:cubicBezTo>
                    <a:cubicBezTo>
                      <a:pt x="8640638" y="433251"/>
                      <a:pt x="8821994" y="74827"/>
                      <a:pt x="9586155" y="101638"/>
                    </a:cubicBezTo>
                    <a:cubicBezTo>
                      <a:pt x="9586155" y="556016"/>
                      <a:pt x="9586154" y="1010394"/>
                      <a:pt x="9586154" y="1464772"/>
                    </a:cubicBezTo>
                    <a:lnTo>
                      <a:pt x="6249" y="1473238"/>
                    </a:lnTo>
                    <a:cubicBezTo>
                      <a:pt x="4300" y="1126105"/>
                      <a:pt x="2350" y="778972"/>
                      <a:pt x="401" y="431839"/>
                    </a:cubicBezTo>
                  </a:path>
                </a:pathLst>
              </a:cu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  <p:sp>
            <p:nvSpPr>
              <p:cNvPr id="75" name="자유형 892">
                <a:extLst>
                  <a:ext uri="{FF2B5EF4-FFF2-40B4-BE49-F238E27FC236}">
                    <a16:creationId xmlns:a16="http://schemas.microsoft.com/office/drawing/2014/main" id="{13D400C5-45ED-8082-0F5A-266F65AFB84D}"/>
                  </a:ext>
                </a:extLst>
              </p:cNvPr>
              <p:cNvSpPr/>
              <p:nvPr/>
            </p:nvSpPr>
            <p:spPr>
              <a:xfrm>
                <a:off x="968902" y="7787152"/>
                <a:ext cx="7311499" cy="1211001"/>
              </a:xfrm>
              <a:custGeom>
                <a:avLst/>
                <a:gdLst>
                  <a:gd name="connsiteX0" fmla="*/ 0 w 9601200"/>
                  <a:gd name="connsiteY0" fmla="*/ 458921 h 1299363"/>
                  <a:gd name="connsiteX1" fmla="*/ 2023534 w 9601200"/>
                  <a:gd name="connsiteY1" fmla="*/ 255721 h 1299363"/>
                  <a:gd name="connsiteX2" fmla="*/ 3640667 w 9601200"/>
                  <a:gd name="connsiteY2" fmla="*/ 856854 h 1299363"/>
                  <a:gd name="connsiteX3" fmla="*/ 4910667 w 9601200"/>
                  <a:gd name="connsiteY3" fmla="*/ 467388 h 1299363"/>
                  <a:gd name="connsiteX4" fmla="*/ 5765800 w 9601200"/>
                  <a:gd name="connsiteY4" fmla="*/ 729854 h 1299363"/>
                  <a:gd name="connsiteX5" fmla="*/ 6510867 w 9601200"/>
                  <a:gd name="connsiteY5" fmla="*/ 425054 h 1299363"/>
                  <a:gd name="connsiteX6" fmla="*/ 7848600 w 9601200"/>
                  <a:gd name="connsiteY6" fmla="*/ 1297121 h 1299363"/>
                  <a:gd name="connsiteX7" fmla="*/ 8686800 w 9601200"/>
                  <a:gd name="connsiteY7" fmla="*/ 120254 h 1299363"/>
                  <a:gd name="connsiteX8" fmla="*/ 9601200 w 9601200"/>
                  <a:gd name="connsiteY8" fmla="*/ 69454 h 1299363"/>
                  <a:gd name="connsiteX0" fmla="*/ 0 w 9601200"/>
                  <a:gd name="connsiteY0" fmla="*/ 458921 h 1299363"/>
                  <a:gd name="connsiteX1" fmla="*/ 2023534 w 9601200"/>
                  <a:gd name="connsiteY1" fmla="*/ 255721 h 1299363"/>
                  <a:gd name="connsiteX2" fmla="*/ 3451956 w 9601200"/>
                  <a:gd name="connsiteY2" fmla="*/ 899187 h 1299363"/>
                  <a:gd name="connsiteX3" fmla="*/ 4910667 w 9601200"/>
                  <a:gd name="connsiteY3" fmla="*/ 467388 h 1299363"/>
                  <a:gd name="connsiteX4" fmla="*/ 5765800 w 9601200"/>
                  <a:gd name="connsiteY4" fmla="*/ 729854 h 1299363"/>
                  <a:gd name="connsiteX5" fmla="*/ 6510867 w 9601200"/>
                  <a:gd name="connsiteY5" fmla="*/ 425054 h 1299363"/>
                  <a:gd name="connsiteX6" fmla="*/ 7848600 w 9601200"/>
                  <a:gd name="connsiteY6" fmla="*/ 1297121 h 1299363"/>
                  <a:gd name="connsiteX7" fmla="*/ 8686800 w 9601200"/>
                  <a:gd name="connsiteY7" fmla="*/ 120254 h 1299363"/>
                  <a:gd name="connsiteX8" fmla="*/ 9601200 w 9601200"/>
                  <a:gd name="connsiteY8" fmla="*/ 69454 h 1299363"/>
                  <a:gd name="connsiteX0" fmla="*/ 0 w 9601200"/>
                  <a:gd name="connsiteY0" fmla="*/ 458921 h 1299359"/>
                  <a:gd name="connsiteX1" fmla="*/ 2023534 w 9601200"/>
                  <a:gd name="connsiteY1" fmla="*/ 255721 h 1299359"/>
                  <a:gd name="connsiteX2" fmla="*/ 3451956 w 9601200"/>
                  <a:gd name="connsiteY2" fmla="*/ 899187 h 1299359"/>
                  <a:gd name="connsiteX3" fmla="*/ 4910667 w 9601200"/>
                  <a:gd name="connsiteY3" fmla="*/ 467388 h 1299359"/>
                  <a:gd name="connsiteX4" fmla="*/ 5699197 w 9601200"/>
                  <a:gd name="connsiteY4" fmla="*/ 738321 h 1299359"/>
                  <a:gd name="connsiteX5" fmla="*/ 6510867 w 9601200"/>
                  <a:gd name="connsiteY5" fmla="*/ 425054 h 1299359"/>
                  <a:gd name="connsiteX6" fmla="*/ 7848600 w 9601200"/>
                  <a:gd name="connsiteY6" fmla="*/ 1297121 h 1299359"/>
                  <a:gd name="connsiteX7" fmla="*/ 8686800 w 9601200"/>
                  <a:gd name="connsiteY7" fmla="*/ 120254 h 1299359"/>
                  <a:gd name="connsiteX8" fmla="*/ 9601200 w 9601200"/>
                  <a:gd name="connsiteY8" fmla="*/ 69454 h 1299359"/>
                  <a:gd name="connsiteX0" fmla="*/ 0 w 9601200"/>
                  <a:gd name="connsiteY0" fmla="*/ 458921 h 1299359"/>
                  <a:gd name="connsiteX1" fmla="*/ 1945828 w 9601200"/>
                  <a:gd name="connsiteY1" fmla="*/ 1271721 h 1299359"/>
                  <a:gd name="connsiteX2" fmla="*/ 3451956 w 9601200"/>
                  <a:gd name="connsiteY2" fmla="*/ 899187 h 1299359"/>
                  <a:gd name="connsiteX3" fmla="*/ 4910667 w 9601200"/>
                  <a:gd name="connsiteY3" fmla="*/ 467388 h 1299359"/>
                  <a:gd name="connsiteX4" fmla="*/ 5699197 w 9601200"/>
                  <a:gd name="connsiteY4" fmla="*/ 738321 h 1299359"/>
                  <a:gd name="connsiteX5" fmla="*/ 6510867 w 9601200"/>
                  <a:gd name="connsiteY5" fmla="*/ 425054 h 1299359"/>
                  <a:gd name="connsiteX6" fmla="*/ 7848600 w 9601200"/>
                  <a:gd name="connsiteY6" fmla="*/ 1297121 h 1299359"/>
                  <a:gd name="connsiteX7" fmla="*/ 8686800 w 9601200"/>
                  <a:gd name="connsiteY7" fmla="*/ 120254 h 1299359"/>
                  <a:gd name="connsiteX8" fmla="*/ 9601200 w 9601200"/>
                  <a:gd name="connsiteY8" fmla="*/ 69454 h 1299359"/>
                  <a:gd name="connsiteX0" fmla="*/ 0 w 9601200"/>
                  <a:gd name="connsiteY0" fmla="*/ 579311 h 1419749"/>
                  <a:gd name="connsiteX1" fmla="*/ 1945828 w 9601200"/>
                  <a:gd name="connsiteY1" fmla="*/ 1392111 h 1419749"/>
                  <a:gd name="connsiteX2" fmla="*/ 3463057 w 9601200"/>
                  <a:gd name="connsiteY2" fmla="*/ 20511 h 1419749"/>
                  <a:gd name="connsiteX3" fmla="*/ 4910667 w 9601200"/>
                  <a:gd name="connsiteY3" fmla="*/ 587778 h 1419749"/>
                  <a:gd name="connsiteX4" fmla="*/ 5699197 w 9601200"/>
                  <a:gd name="connsiteY4" fmla="*/ 858711 h 1419749"/>
                  <a:gd name="connsiteX5" fmla="*/ 6510867 w 9601200"/>
                  <a:gd name="connsiteY5" fmla="*/ 545444 h 1419749"/>
                  <a:gd name="connsiteX6" fmla="*/ 7848600 w 9601200"/>
                  <a:gd name="connsiteY6" fmla="*/ 1417511 h 1419749"/>
                  <a:gd name="connsiteX7" fmla="*/ 8686800 w 9601200"/>
                  <a:gd name="connsiteY7" fmla="*/ 240644 h 1419749"/>
                  <a:gd name="connsiteX8" fmla="*/ 9601200 w 9601200"/>
                  <a:gd name="connsiteY8" fmla="*/ 189844 h 1419749"/>
                  <a:gd name="connsiteX0" fmla="*/ 0 w 9601200"/>
                  <a:gd name="connsiteY0" fmla="*/ 558885 h 1399323"/>
                  <a:gd name="connsiteX1" fmla="*/ 1945828 w 9601200"/>
                  <a:gd name="connsiteY1" fmla="*/ 1371685 h 1399323"/>
                  <a:gd name="connsiteX2" fmla="*/ 3463057 w 9601200"/>
                  <a:gd name="connsiteY2" fmla="*/ 85 h 1399323"/>
                  <a:gd name="connsiteX3" fmla="*/ 4910667 w 9601200"/>
                  <a:gd name="connsiteY3" fmla="*/ 567352 h 1399323"/>
                  <a:gd name="connsiteX4" fmla="*/ 5699197 w 9601200"/>
                  <a:gd name="connsiteY4" fmla="*/ 838285 h 1399323"/>
                  <a:gd name="connsiteX5" fmla="*/ 6510867 w 9601200"/>
                  <a:gd name="connsiteY5" fmla="*/ 525018 h 1399323"/>
                  <a:gd name="connsiteX6" fmla="*/ 7848600 w 9601200"/>
                  <a:gd name="connsiteY6" fmla="*/ 1397085 h 1399323"/>
                  <a:gd name="connsiteX7" fmla="*/ 8686800 w 9601200"/>
                  <a:gd name="connsiteY7" fmla="*/ 220218 h 1399323"/>
                  <a:gd name="connsiteX8" fmla="*/ 9601200 w 9601200"/>
                  <a:gd name="connsiteY8" fmla="*/ 169418 h 1399323"/>
                  <a:gd name="connsiteX0" fmla="*/ 0 w 9601200"/>
                  <a:gd name="connsiteY0" fmla="*/ 607408 h 1447846"/>
                  <a:gd name="connsiteX1" fmla="*/ 1945828 w 9601200"/>
                  <a:gd name="connsiteY1" fmla="*/ 1420208 h 1447846"/>
                  <a:gd name="connsiteX2" fmla="*/ 3463057 w 9601200"/>
                  <a:gd name="connsiteY2" fmla="*/ 48608 h 1447846"/>
                  <a:gd name="connsiteX3" fmla="*/ 4666452 w 9601200"/>
                  <a:gd name="connsiteY3" fmla="*/ 361875 h 1447846"/>
                  <a:gd name="connsiteX4" fmla="*/ 5699197 w 9601200"/>
                  <a:gd name="connsiteY4" fmla="*/ 886808 h 1447846"/>
                  <a:gd name="connsiteX5" fmla="*/ 6510867 w 9601200"/>
                  <a:gd name="connsiteY5" fmla="*/ 573541 h 1447846"/>
                  <a:gd name="connsiteX6" fmla="*/ 7848600 w 9601200"/>
                  <a:gd name="connsiteY6" fmla="*/ 1445608 h 1447846"/>
                  <a:gd name="connsiteX7" fmla="*/ 8686800 w 9601200"/>
                  <a:gd name="connsiteY7" fmla="*/ 268741 h 1447846"/>
                  <a:gd name="connsiteX8" fmla="*/ 9601200 w 9601200"/>
                  <a:gd name="connsiteY8" fmla="*/ 217941 h 1447846"/>
                  <a:gd name="connsiteX0" fmla="*/ 0 w 9601200"/>
                  <a:gd name="connsiteY0" fmla="*/ 596390 h 1436828"/>
                  <a:gd name="connsiteX1" fmla="*/ 1945828 w 9601200"/>
                  <a:gd name="connsiteY1" fmla="*/ 1409190 h 1436828"/>
                  <a:gd name="connsiteX2" fmla="*/ 3463057 w 9601200"/>
                  <a:gd name="connsiteY2" fmla="*/ 37590 h 1436828"/>
                  <a:gd name="connsiteX3" fmla="*/ 4666452 w 9601200"/>
                  <a:gd name="connsiteY3" fmla="*/ 350857 h 1436828"/>
                  <a:gd name="connsiteX4" fmla="*/ 5699197 w 9601200"/>
                  <a:gd name="connsiteY4" fmla="*/ 875790 h 1436828"/>
                  <a:gd name="connsiteX5" fmla="*/ 6510867 w 9601200"/>
                  <a:gd name="connsiteY5" fmla="*/ 562523 h 1436828"/>
                  <a:gd name="connsiteX6" fmla="*/ 7848600 w 9601200"/>
                  <a:gd name="connsiteY6" fmla="*/ 1434590 h 1436828"/>
                  <a:gd name="connsiteX7" fmla="*/ 8686800 w 9601200"/>
                  <a:gd name="connsiteY7" fmla="*/ 257723 h 1436828"/>
                  <a:gd name="connsiteX8" fmla="*/ 9601200 w 9601200"/>
                  <a:gd name="connsiteY8" fmla="*/ 206923 h 1436828"/>
                  <a:gd name="connsiteX0" fmla="*/ 0 w 9601200"/>
                  <a:gd name="connsiteY0" fmla="*/ 607408 h 1447846"/>
                  <a:gd name="connsiteX1" fmla="*/ 1945828 w 9601200"/>
                  <a:gd name="connsiteY1" fmla="*/ 1420208 h 1447846"/>
                  <a:gd name="connsiteX2" fmla="*/ 3463057 w 9601200"/>
                  <a:gd name="connsiteY2" fmla="*/ 48608 h 1447846"/>
                  <a:gd name="connsiteX3" fmla="*/ 4666452 w 9601200"/>
                  <a:gd name="connsiteY3" fmla="*/ 361875 h 1447846"/>
                  <a:gd name="connsiteX4" fmla="*/ 5887911 w 9601200"/>
                  <a:gd name="connsiteY4" fmla="*/ 886808 h 1447846"/>
                  <a:gd name="connsiteX5" fmla="*/ 6510867 w 9601200"/>
                  <a:gd name="connsiteY5" fmla="*/ 573541 h 1447846"/>
                  <a:gd name="connsiteX6" fmla="*/ 7848600 w 9601200"/>
                  <a:gd name="connsiteY6" fmla="*/ 1445608 h 1447846"/>
                  <a:gd name="connsiteX7" fmla="*/ 8686800 w 9601200"/>
                  <a:gd name="connsiteY7" fmla="*/ 268741 h 1447846"/>
                  <a:gd name="connsiteX8" fmla="*/ 9601200 w 9601200"/>
                  <a:gd name="connsiteY8" fmla="*/ 217941 h 1447846"/>
                  <a:gd name="connsiteX0" fmla="*/ 0 w 9601200"/>
                  <a:gd name="connsiteY0" fmla="*/ 607408 h 1447989"/>
                  <a:gd name="connsiteX1" fmla="*/ 1945828 w 9601200"/>
                  <a:gd name="connsiteY1" fmla="*/ 1420208 h 1447989"/>
                  <a:gd name="connsiteX2" fmla="*/ 3463057 w 9601200"/>
                  <a:gd name="connsiteY2" fmla="*/ 48608 h 1447989"/>
                  <a:gd name="connsiteX3" fmla="*/ 4666452 w 9601200"/>
                  <a:gd name="connsiteY3" fmla="*/ 361875 h 1447989"/>
                  <a:gd name="connsiteX4" fmla="*/ 5887911 w 9601200"/>
                  <a:gd name="connsiteY4" fmla="*/ 886808 h 1447989"/>
                  <a:gd name="connsiteX5" fmla="*/ 6755083 w 9601200"/>
                  <a:gd name="connsiteY5" fmla="*/ 582007 h 1447989"/>
                  <a:gd name="connsiteX6" fmla="*/ 7848600 w 9601200"/>
                  <a:gd name="connsiteY6" fmla="*/ 1445608 h 1447989"/>
                  <a:gd name="connsiteX7" fmla="*/ 8686800 w 9601200"/>
                  <a:gd name="connsiteY7" fmla="*/ 268741 h 1447989"/>
                  <a:gd name="connsiteX8" fmla="*/ 9601200 w 9601200"/>
                  <a:gd name="connsiteY8" fmla="*/ 217941 h 1447989"/>
                  <a:gd name="connsiteX0" fmla="*/ 0 w 9601200"/>
                  <a:gd name="connsiteY0" fmla="*/ 607408 h 1447777"/>
                  <a:gd name="connsiteX1" fmla="*/ 1945828 w 9601200"/>
                  <a:gd name="connsiteY1" fmla="*/ 1420208 h 1447777"/>
                  <a:gd name="connsiteX2" fmla="*/ 3463057 w 9601200"/>
                  <a:gd name="connsiteY2" fmla="*/ 48608 h 1447777"/>
                  <a:gd name="connsiteX3" fmla="*/ 4666452 w 9601200"/>
                  <a:gd name="connsiteY3" fmla="*/ 361875 h 1447777"/>
                  <a:gd name="connsiteX4" fmla="*/ 5887911 w 9601200"/>
                  <a:gd name="connsiteY4" fmla="*/ 886808 h 1447777"/>
                  <a:gd name="connsiteX5" fmla="*/ 6755083 w 9601200"/>
                  <a:gd name="connsiteY5" fmla="*/ 582007 h 1447777"/>
                  <a:gd name="connsiteX6" fmla="*/ 7848600 w 9601200"/>
                  <a:gd name="connsiteY6" fmla="*/ 1445608 h 1447777"/>
                  <a:gd name="connsiteX7" fmla="*/ 8686800 w 9601200"/>
                  <a:gd name="connsiteY7" fmla="*/ 268741 h 1447777"/>
                  <a:gd name="connsiteX8" fmla="*/ 9601200 w 9601200"/>
                  <a:gd name="connsiteY8" fmla="*/ 217941 h 1447777"/>
                  <a:gd name="connsiteX0" fmla="*/ 0 w 9601200"/>
                  <a:gd name="connsiteY0" fmla="*/ 606063 h 1446432"/>
                  <a:gd name="connsiteX1" fmla="*/ 1945828 w 9601200"/>
                  <a:gd name="connsiteY1" fmla="*/ 1418863 h 1446432"/>
                  <a:gd name="connsiteX2" fmla="*/ 3463057 w 9601200"/>
                  <a:gd name="connsiteY2" fmla="*/ 47263 h 1446432"/>
                  <a:gd name="connsiteX3" fmla="*/ 4699754 w 9601200"/>
                  <a:gd name="connsiteY3" fmla="*/ 368997 h 1446432"/>
                  <a:gd name="connsiteX4" fmla="*/ 5887911 w 9601200"/>
                  <a:gd name="connsiteY4" fmla="*/ 885463 h 1446432"/>
                  <a:gd name="connsiteX5" fmla="*/ 6755083 w 9601200"/>
                  <a:gd name="connsiteY5" fmla="*/ 580662 h 1446432"/>
                  <a:gd name="connsiteX6" fmla="*/ 7848600 w 9601200"/>
                  <a:gd name="connsiteY6" fmla="*/ 1444263 h 1446432"/>
                  <a:gd name="connsiteX7" fmla="*/ 8686800 w 9601200"/>
                  <a:gd name="connsiteY7" fmla="*/ 267396 h 1446432"/>
                  <a:gd name="connsiteX8" fmla="*/ 9601200 w 9601200"/>
                  <a:gd name="connsiteY8" fmla="*/ 216596 h 1446432"/>
                  <a:gd name="connsiteX0" fmla="*/ 0 w 9601200"/>
                  <a:gd name="connsiteY0" fmla="*/ 591636 h 1432005"/>
                  <a:gd name="connsiteX1" fmla="*/ 1945828 w 9601200"/>
                  <a:gd name="connsiteY1" fmla="*/ 1404436 h 1432005"/>
                  <a:gd name="connsiteX2" fmla="*/ 3463057 w 9601200"/>
                  <a:gd name="connsiteY2" fmla="*/ 32836 h 1432005"/>
                  <a:gd name="connsiteX3" fmla="*/ 4699754 w 9601200"/>
                  <a:gd name="connsiteY3" fmla="*/ 354570 h 1432005"/>
                  <a:gd name="connsiteX4" fmla="*/ 5887911 w 9601200"/>
                  <a:gd name="connsiteY4" fmla="*/ 871036 h 1432005"/>
                  <a:gd name="connsiteX5" fmla="*/ 6755083 w 9601200"/>
                  <a:gd name="connsiteY5" fmla="*/ 566235 h 1432005"/>
                  <a:gd name="connsiteX6" fmla="*/ 7848600 w 9601200"/>
                  <a:gd name="connsiteY6" fmla="*/ 1429836 h 1432005"/>
                  <a:gd name="connsiteX7" fmla="*/ 8686800 w 9601200"/>
                  <a:gd name="connsiteY7" fmla="*/ 252969 h 1432005"/>
                  <a:gd name="connsiteX8" fmla="*/ 9601200 w 9601200"/>
                  <a:gd name="connsiteY8" fmla="*/ 202169 h 1432005"/>
                  <a:gd name="connsiteX0" fmla="*/ 0 w 9601200"/>
                  <a:gd name="connsiteY0" fmla="*/ 591636 h 1432005"/>
                  <a:gd name="connsiteX1" fmla="*/ 1945828 w 9601200"/>
                  <a:gd name="connsiteY1" fmla="*/ 1404436 h 1432005"/>
                  <a:gd name="connsiteX2" fmla="*/ 3463057 w 9601200"/>
                  <a:gd name="connsiteY2" fmla="*/ 32836 h 1432005"/>
                  <a:gd name="connsiteX3" fmla="*/ 4699754 w 9601200"/>
                  <a:gd name="connsiteY3" fmla="*/ 354570 h 1432005"/>
                  <a:gd name="connsiteX4" fmla="*/ 5887911 w 9601200"/>
                  <a:gd name="connsiteY4" fmla="*/ 871036 h 1432005"/>
                  <a:gd name="connsiteX5" fmla="*/ 6755083 w 9601200"/>
                  <a:gd name="connsiteY5" fmla="*/ 566235 h 1432005"/>
                  <a:gd name="connsiteX6" fmla="*/ 7848600 w 9601200"/>
                  <a:gd name="connsiteY6" fmla="*/ 1429836 h 1432005"/>
                  <a:gd name="connsiteX7" fmla="*/ 8686800 w 9601200"/>
                  <a:gd name="connsiteY7" fmla="*/ 252969 h 1432005"/>
                  <a:gd name="connsiteX8" fmla="*/ 9601200 w 9601200"/>
                  <a:gd name="connsiteY8" fmla="*/ 202169 h 1432005"/>
                  <a:gd name="connsiteX0" fmla="*/ 0 w 9601200"/>
                  <a:gd name="connsiteY0" fmla="*/ 591636 h 1432005"/>
                  <a:gd name="connsiteX1" fmla="*/ 1945828 w 9601200"/>
                  <a:gd name="connsiteY1" fmla="*/ 1404436 h 1432005"/>
                  <a:gd name="connsiteX2" fmla="*/ 3463057 w 9601200"/>
                  <a:gd name="connsiteY2" fmla="*/ 32836 h 1432005"/>
                  <a:gd name="connsiteX3" fmla="*/ 4699754 w 9601200"/>
                  <a:gd name="connsiteY3" fmla="*/ 354570 h 1432005"/>
                  <a:gd name="connsiteX4" fmla="*/ 5887911 w 9601200"/>
                  <a:gd name="connsiteY4" fmla="*/ 871036 h 1432005"/>
                  <a:gd name="connsiteX5" fmla="*/ 6755083 w 9601200"/>
                  <a:gd name="connsiteY5" fmla="*/ 566235 h 1432005"/>
                  <a:gd name="connsiteX6" fmla="*/ 7848600 w 9601200"/>
                  <a:gd name="connsiteY6" fmla="*/ 1429836 h 1432005"/>
                  <a:gd name="connsiteX7" fmla="*/ 8686800 w 9601200"/>
                  <a:gd name="connsiteY7" fmla="*/ 252969 h 1432005"/>
                  <a:gd name="connsiteX8" fmla="*/ 9601200 w 9601200"/>
                  <a:gd name="connsiteY8" fmla="*/ 202169 h 1432005"/>
                  <a:gd name="connsiteX0" fmla="*/ 0 w 8686800"/>
                  <a:gd name="connsiteY0" fmla="*/ 591636 h 1432005"/>
                  <a:gd name="connsiteX1" fmla="*/ 1945828 w 8686800"/>
                  <a:gd name="connsiteY1" fmla="*/ 1404436 h 1432005"/>
                  <a:gd name="connsiteX2" fmla="*/ 3463057 w 8686800"/>
                  <a:gd name="connsiteY2" fmla="*/ 32836 h 1432005"/>
                  <a:gd name="connsiteX3" fmla="*/ 4699754 w 8686800"/>
                  <a:gd name="connsiteY3" fmla="*/ 354570 h 1432005"/>
                  <a:gd name="connsiteX4" fmla="*/ 5887911 w 8686800"/>
                  <a:gd name="connsiteY4" fmla="*/ 871036 h 1432005"/>
                  <a:gd name="connsiteX5" fmla="*/ 6755083 w 8686800"/>
                  <a:gd name="connsiteY5" fmla="*/ 566235 h 1432005"/>
                  <a:gd name="connsiteX6" fmla="*/ 7848600 w 8686800"/>
                  <a:gd name="connsiteY6" fmla="*/ 1429836 h 1432005"/>
                  <a:gd name="connsiteX7" fmla="*/ 8686800 w 8686800"/>
                  <a:gd name="connsiteY7" fmla="*/ 252969 h 1432005"/>
                  <a:gd name="connsiteX0" fmla="*/ 0 w 7848600"/>
                  <a:gd name="connsiteY0" fmla="*/ 591636 h 1432005"/>
                  <a:gd name="connsiteX1" fmla="*/ 1945828 w 7848600"/>
                  <a:gd name="connsiteY1" fmla="*/ 1404436 h 1432005"/>
                  <a:gd name="connsiteX2" fmla="*/ 3463057 w 7848600"/>
                  <a:gd name="connsiteY2" fmla="*/ 32836 h 1432005"/>
                  <a:gd name="connsiteX3" fmla="*/ 4699754 w 7848600"/>
                  <a:gd name="connsiteY3" fmla="*/ 354570 h 1432005"/>
                  <a:gd name="connsiteX4" fmla="*/ 5887911 w 7848600"/>
                  <a:gd name="connsiteY4" fmla="*/ 871036 h 1432005"/>
                  <a:gd name="connsiteX5" fmla="*/ 6755083 w 7848600"/>
                  <a:gd name="connsiteY5" fmla="*/ 566235 h 1432005"/>
                  <a:gd name="connsiteX6" fmla="*/ 7848600 w 7848600"/>
                  <a:gd name="connsiteY6" fmla="*/ 1429836 h 1432005"/>
                  <a:gd name="connsiteX0" fmla="*/ 0 w 7848600"/>
                  <a:gd name="connsiteY0" fmla="*/ 591636 h 1432005"/>
                  <a:gd name="connsiteX1" fmla="*/ 1945828 w 7848600"/>
                  <a:gd name="connsiteY1" fmla="*/ 1404436 h 1432005"/>
                  <a:gd name="connsiteX2" fmla="*/ 3463057 w 7848600"/>
                  <a:gd name="connsiteY2" fmla="*/ 32836 h 1432005"/>
                  <a:gd name="connsiteX3" fmla="*/ 4699754 w 7848600"/>
                  <a:gd name="connsiteY3" fmla="*/ 354570 h 1432005"/>
                  <a:gd name="connsiteX4" fmla="*/ 5887911 w 7848600"/>
                  <a:gd name="connsiteY4" fmla="*/ 871036 h 1432005"/>
                  <a:gd name="connsiteX5" fmla="*/ 6755083 w 7848600"/>
                  <a:gd name="connsiteY5" fmla="*/ 566235 h 1432005"/>
                  <a:gd name="connsiteX6" fmla="*/ 7848600 w 7848600"/>
                  <a:gd name="connsiteY6" fmla="*/ 1429836 h 1432005"/>
                  <a:gd name="connsiteX0" fmla="*/ 0 w 7848600"/>
                  <a:gd name="connsiteY0" fmla="*/ 572845 h 1413214"/>
                  <a:gd name="connsiteX1" fmla="*/ 1379692 w 7848600"/>
                  <a:gd name="connsiteY1" fmla="*/ 962312 h 1413214"/>
                  <a:gd name="connsiteX2" fmla="*/ 3463057 w 7848600"/>
                  <a:gd name="connsiteY2" fmla="*/ 14045 h 1413214"/>
                  <a:gd name="connsiteX3" fmla="*/ 4699754 w 7848600"/>
                  <a:gd name="connsiteY3" fmla="*/ 335779 h 1413214"/>
                  <a:gd name="connsiteX4" fmla="*/ 5887911 w 7848600"/>
                  <a:gd name="connsiteY4" fmla="*/ 852245 h 1413214"/>
                  <a:gd name="connsiteX5" fmla="*/ 6755083 w 7848600"/>
                  <a:gd name="connsiteY5" fmla="*/ 547444 h 1413214"/>
                  <a:gd name="connsiteX6" fmla="*/ 7848600 w 7848600"/>
                  <a:gd name="connsiteY6" fmla="*/ 1411045 h 1413214"/>
                  <a:gd name="connsiteX0" fmla="*/ 0 w 7848600"/>
                  <a:gd name="connsiteY0" fmla="*/ 572845 h 1413214"/>
                  <a:gd name="connsiteX1" fmla="*/ 1379692 w 7848600"/>
                  <a:gd name="connsiteY1" fmla="*/ 962312 h 1413214"/>
                  <a:gd name="connsiteX2" fmla="*/ 3463057 w 7848600"/>
                  <a:gd name="connsiteY2" fmla="*/ 14045 h 1413214"/>
                  <a:gd name="connsiteX3" fmla="*/ 4699754 w 7848600"/>
                  <a:gd name="connsiteY3" fmla="*/ 335779 h 1413214"/>
                  <a:gd name="connsiteX4" fmla="*/ 5887911 w 7848600"/>
                  <a:gd name="connsiteY4" fmla="*/ 852245 h 1413214"/>
                  <a:gd name="connsiteX5" fmla="*/ 6755083 w 7848600"/>
                  <a:gd name="connsiteY5" fmla="*/ 547444 h 1413214"/>
                  <a:gd name="connsiteX6" fmla="*/ 7848600 w 7848600"/>
                  <a:gd name="connsiteY6" fmla="*/ 1411045 h 1413214"/>
                  <a:gd name="connsiteX0" fmla="*/ 0 w 7848600"/>
                  <a:gd name="connsiteY0" fmla="*/ 589269 h 1429638"/>
                  <a:gd name="connsiteX1" fmla="*/ 1379692 w 7848600"/>
                  <a:gd name="connsiteY1" fmla="*/ 978736 h 1429638"/>
                  <a:gd name="connsiteX2" fmla="*/ 3096733 w 7848600"/>
                  <a:gd name="connsiteY2" fmla="*/ 22002 h 1429638"/>
                  <a:gd name="connsiteX3" fmla="*/ 4699754 w 7848600"/>
                  <a:gd name="connsiteY3" fmla="*/ 352203 h 1429638"/>
                  <a:gd name="connsiteX4" fmla="*/ 5887911 w 7848600"/>
                  <a:gd name="connsiteY4" fmla="*/ 868669 h 1429638"/>
                  <a:gd name="connsiteX5" fmla="*/ 6755083 w 7848600"/>
                  <a:gd name="connsiteY5" fmla="*/ 563868 h 1429638"/>
                  <a:gd name="connsiteX6" fmla="*/ 7848600 w 7848600"/>
                  <a:gd name="connsiteY6" fmla="*/ 1427469 h 1429638"/>
                  <a:gd name="connsiteX0" fmla="*/ 0 w 7848600"/>
                  <a:gd name="connsiteY0" fmla="*/ 588820 h 1429189"/>
                  <a:gd name="connsiteX1" fmla="*/ 1501799 w 7848600"/>
                  <a:gd name="connsiteY1" fmla="*/ 969820 h 1429189"/>
                  <a:gd name="connsiteX2" fmla="*/ 3096733 w 7848600"/>
                  <a:gd name="connsiteY2" fmla="*/ 21553 h 1429189"/>
                  <a:gd name="connsiteX3" fmla="*/ 4699754 w 7848600"/>
                  <a:gd name="connsiteY3" fmla="*/ 351754 h 1429189"/>
                  <a:gd name="connsiteX4" fmla="*/ 5887911 w 7848600"/>
                  <a:gd name="connsiteY4" fmla="*/ 868220 h 1429189"/>
                  <a:gd name="connsiteX5" fmla="*/ 6755083 w 7848600"/>
                  <a:gd name="connsiteY5" fmla="*/ 563419 h 1429189"/>
                  <a:gd name="connsiteX6" fmla="*/ 7848600 w 7848600"/>
                  <a:gd name="connsiteY6" fmla="*/ 1427020 h 1429189"/>
                  <a:gd name="connsiteX0" fmla="*/ 0 w 7848600"/>
                  <a:gd name="connsiteY0" fmla="*/ 592851 h 1433220"/>
                  <a:gd name="connsiteX1" fmla="*/ 1501799 w 7848600"/>
                  <a:gd name="connsiteY1" fmla="*/ 973851 h 1433220"/>
                  <a:gd name="connsiteX2" fmla="*/ 3096733 w 7848600"/>
                  <a:gd name="connsiteY2" fmla="*/ 25584 h 1433220"/>
                  <a:gd name="connsiteX3" fmla="*/ 4588747 w 7848600"/>
                  <a:gd name="connsiteY3" fmla="*/ 321919 h 1433220"/>
                  <a:gd name="connsiteX4" fmla="*/ 5887911 w 7848600"/>
                  <a:gd name="connsiteY4" fmla="*/ 872251 h 1433220"/>
                  <a:gd name="connsiteX5" fmla="*/ 6755083 w 7848600"/>
                  <a:gd name="connsiteY5" fmla="*/ 567450 h 1433220"/>
                  <a:gd name="connsiteX6" fmla="*/ 7848600 w 7848600"/>
                  <a:gd name="connsiteY6" fmla="*/ 1431051 h 1433220"/>
                  <a:gd name="connsiteX0" fmla="*/ 0 w 7848600"/>
                  <a:gd name="connsiteY0" fmla="*/ 584516 h 1424885"/>
                  <a:gd name="connsiteX1" fmla="*/ 1501799 w 7848600"/>
                  <a:gd name="connsiteY1" fmla="*/ 965516 h 1424885"/>
                  <a:gd name="connsiteX2" fmla="*/ 3096733 w 7848600"/>
                  <a:gd name="connsiteY2" fmla="*/ 17249 h 1424885"/>
                  <a:gd name="connsiteX3" fmla="*/ 4588747 w 7848600"/>
                  <a:gd name="connsiteY3" fmla="*/ 313584 h 1424885"/>
                  <a:gd name="connsiteX4" fmla="*/ 5887911 w 7848600"/>
                  <a:gd name="connsiteY4" fmla="*/ 863916 h 1424885"/>
                  <a:gd name="connsiteX5" fmla="*/ 6755083 w 7848600"/>
                  <a:gd name="connsiteY5" fmla="*/ 559115 h 1424885"/>
                  <a:gd name="connsiteX6" fmla="*/ 7848600 w 7848600"/>
                  <a:gd name="connsiteY6" fmla="*/ 1422716 h 1424885"/>
                  <a:gd name="connsiteX0" fmla="*/ 0 w 7848600"/>
                  <a:gd name="connsiteY0" fmla="*/ 592384 h 1432984"/>
                  <a:gd name="connsiteX1" fmla="*/ 1501799 w 7848600"/>
                  <a:gd name="connsiteY1" fmla="*/ 973384 h 1432984"/>
                  <a:gd name="connsiteX2" fmla="*/ 3096733 w 7848600"/>
                  <a:gd name="connsiteY2" fmla="*/ 25117 h 1432984"/>
                  <a:gd name="connsiteX3" fmla="*/ 4588747 w 7848600"/>
                  <a:gd name="connsiteY3" fmla="*/ 321452 h 1432984"/>
                  <a:gd name="connsiteX4" fmla="*/ 6098826 w 7848600"/>
                  <a:gd name="connsiteY4" fmla="*/ 829451 h 1432984"/>
                  <a:gd name="connsiteX5" fmla="*/ 6755083 w 7848600"/>
                  <a:gd name="connsiteY5" fmla="*/ 566983 h 1432984"/>
                  <a:gd name="connsiteX6" fmla="*/ 7848600 w 7848600"/>
                  <a:gd name="connsiteY6" fmla="*/ 1430584 h 1432984"/>
                  <a:gd name="connsiteX0" fmla="*/ 0 w 7848600"/>
                  <a:gd name="connsiteY0" fmla="*/ 592384 h 1432984"/>
                  <a:gd name="connsiteX1" fmla="*/ 1501799 w 7848600"/>
                  <a:gd name="connsiteY1" fmla="*/ 973384 h 1432984"/>
                  <a:gd name="connsiteX2" fmla="*/ 3096733 w 7848600"/>
                  <a:gd name="connsiteY2" fmla="*/ 25117 h 1432984"/>
                  <a:gd name="connsiteX3" fmla="*/ 4588747 w 7848600"/>
                  <a:gd name="connsiteY3" fmla="*/ 321452 h 1432984"/>
                  <a:gd name="connsiteX4" fmla="*/ 6098826 w 7848600"/>
                  <a:gd name="connsiteY4" fmla="*/ 829451 h 1432984"/>
                  <a:gd name="connsiteX5" fmla="*/ 6755083 w 7848600"/>
                  <a:gd name="connsiteY5" fmla="*/ 566983 h 1432984"/>
                  <a:gd name="connsiteX6" fmla="*/ 7848600 w 7848600"/>
                  <a:gd name="connsiteY6" fmla="*/ 1430584 h 1432984"/>
                  <a:gd name="connsiteX0" fmla="*/ 0 w 7848600"/>
                  <a:gd name="connsiteY0" fmla="*/ 586377 h 1426977"/>
                  <a:gd name="connsiteX1" fmla="*/ 1501799 w 7848600"/>
                  <a:gd name="connsiteY1" fmla="*/ 967377 h 1426977"/>
                  <a:gd name="connsiteX2" fmla="*/ 3096733 w 7848600"/>
                  <a:gd name="connsiteY2" fmla="*/ 19110 h 1426977"/>
                  <a:gd name="connsiteX3" fmla="*/ 4588747 w 7848600"/>
                  <a:gd name="connsiteY3" fmla="*/ 315445 h 1426977"/>
                  <a:gd name="connsiteX4" fmla="*/ 6098826 w 7848600"/>
                  <a:gd name="connsiteY4" fmla="*/ 823444 h 1426977"/>
                  <a:gd name="connsiteX5" fmla="*/ 6755083 w 7848600"/>
                  <a:gd name="connsiteY5" fmla="*/ 560976 h 1426977"/>
                  <a:gd name="connsiteX6" fmla="*/ 7848600 w 7848600"/>
                  <a:gd name="connsiteY6" fmla="*/ 1424577 h 1426977"/>
                  <a:gd name="connsiteX0" fmla="*/ 0 w 7848600"/>
                  <a:gd name="connsiteY0" fmla="*/ 586377 h 1426455"/>
                  <a:gd name="connsiteX1" fmla="*/ 1501799 w 7848600"/>
                  <a:gd name="connsiteY1" fmla="*/ 967377 h 1426455"/>
                  <a:gd name="connsiteX2" fmla="*/ 3096733 w 7848600"/>
                  <a:gd name="connsiteY2" fmla="*/ 19110 h 1426455"/>
                  <a:gd name="connsiteX3" fmla="*/ 4588747 w 7848600"/>
                  <a:gd name="connsiteY3" fmla="*/ 315445 h 1426455"/>
                  <a:gd name="connsiteX4" fmla="*/ 6098826 w 7848600"/>
                  <a:gd name="connsiteY4" fmla="*/ 823444 h 1426455"/>
                  <a:gd name="connsiteX5" fmla="*/ 7654240 w 7848600"/>
                  <a:gd name="connsiteY5" fmla="*/ 323910 h 1426455"/>
                  <a:gd name="connsiteX6" fmla="*/ 7848600 w 7848600"/>
                  <a:gd name="connsiteY6" fmla="*/ 1424577 h 1426455"/>
                  <a:gd name="connsiteX0" fmla="*/ 0 w 9524805"/>
                  <a:gd name="connsiteY0" fmla="*/ 956734 h 1386915"/>
                  <a:gd name="connsiteX1" fmla="*/ 1501799 w 9524805"/>
                  <a:gd name="connsiteY1" fmla="*/ 1337734 h 1386915"/>
                  <a:gd name="connsiteX2" fmla="*/ 3096733 w 9524805"/>
                  <a:gd name="connsiteY2" fmla="*/ 389467 h 1386915"/>
                  <a:gd name="connsiteX3" fmla="*/ 4588747 w 9524805"/>
                  <a:gd name="connsiteY3" fmla="*/ 685802 h 1386915"/>
                  <a:gd name="connsiteX4" fmla="*/ 6098826 w 9524805"/>
                  <a:gd name="connsiteY4" fmla="*/ 1193801 h 1386915"/>
                  <a:gd name="connsiteX5" fmla="*/ 7654240 w 9524805"/>
                  <a:gd name="connsiteY5" fmla="*/ 694267 h 1386915"/>
                  <a:gd name="connsiteX6" fmla="*/ 9524805 w 9524805"/>
                  <a:gd name="connsiteY6" fmla="*/ 0 h 1386915"/>
                  <a:gd name="connsiteX0" fmla="*/ 0 w 9524805"/>
                  <a:gd name="connsiteY0" fmla="*/ 956734 h 1422404"/>
                  <a:gd name="connsiteX1" fmla="*/ 1501799 w 9524805"/>
                  <a:gd name="connsiteY1" fmla="*/ 1337734 h 1422404"/>
                  <a:gd name="connsiteX2" fmla="*/ 3096733 w 9524805"/>
                  <a:gd name="connsiteY2" fmla="*/ 389467 h 1422404"/>
                  <a:gd name="connsiteX3" fmla="*/ 4588747 w 9524805"/>
                  <a:gd name="connsiteY3" fmla="*/ 685802 h 1422404"/>
                  <a:gd name="connsiteX4" fmla="*/ 6076624 w 9524805"/>
                  <a:gd name="connsiteY4" fmla="*/ 1422401 h 1422404"/>
                  <a:gd name="connsiteX5" fmla="*/ 7654240 w 9524805"/>
                  <a:gd name="connsiteY5" fmla="*/ 694267 h 1422404"/>
                  <a:gd name="connsiteX6" fmla="*/ 9524805 w 9524805"/>
                  <a:gd name="connsiteY6" fmla="*/ 0 h 1422404"/>
                  <a:gd name="connsiteX0" fmla="*/ 0 w 9524805"/>
                  <a:gd name="connsiteY0" fmla="*/ 956734 h 1422403"/>
                  <a:gd name="connsiteX1" fmla="*/ 1501799 w 9524805"/>
                  <a:gd name="connsiteY1" fmla="*/ 1337734 h 1422403"/>
                  <a:gd name="connsiteX2" fmla="*/ 3096733 w 9524805"/>
                  <a:gd name="connsiteY2" fmla="*/ 389467 h 1422403"/>
                  <a:gd name="connsiteX3" fmla="*/ 4588747 w 9524805"/>
                  <a:gd name="connsiteY3" fmla="*/ 685802 h 1422403"/>
                  <a:gd name="connsiteX4" fmla="*/ 6076624 w 9524805"/>
                  <a:gd name="connsiteY4" fmla="*/ 1422401 h 1422403"/>
                  <a:gd name="connsiteX5" fmla="*/ 7654240 w 9524805"/>
                  <a:gd name="connsiteY5" fmla="*/ 694267 h 1422403"/>
                  <a:gd name="connsiteX6" fmla="*/ 9524805 w 9524805"/>
                  <a:gd name="connsiteY6" fmla="*/ 0 h 1422403"/>
                  <a:gd name="connsiteX0" fmla="*/ 0 w 9524805"/>
                  <a:gd name="connsiteY0" fmla="*/ 956734 h 1425164"/>
                  <a:gd name="connsiteX1" fmla="*/ 1501799 w 9524805"/>
                  <a:gd name="connsiteY1" fmla="*/ 1337734 h 1425164"/>
                  <a:gd name="connsiteX2" fmla="*/ 3096733 w 9524805"/>
                  <a:gd name="connsiteY2" fmla="*/ 389467 h 1425164"/>
                  <a:gd name="connsiteX3" fmla="*/ 4566547 w 9524805"/>
                  <a:gd name="connsiteY3" fmla="*/ 922869 h 1425164"/>
                  <a:gd name="connsiteX4" fmla="*/ 6076624 w 9524805"/>
                  <a:gd name="connsiteY4" fmla="*/ 1422401 h 1425164"/>
                  <a:gd name="connsiteX5" fmla="*/ 7654240 w 9524805"/>
                  <a:gd name="connsiteY5" fmla="*/ 694267 h 1425164"/>
                  <a:gd name="connsiteX6" fmla="*/ 9524805 w 9524805"/>
                  <a:gd name="connsiteY6" fmla="*/ 0 h 1425164"/>
                  <a:gd name="connsiteX0" fmla="*/ 0 w 9524805"/>
                  <a:gd name="connsiteY0" fmla="*/ 956734 h 1424315"/>
                  <a:gd name="connsiteX1" fmla="*/ 1501799 w 9524805"/>
                  <a:gd name="connsiteY1" fmla="*/ 1337734 h 1424315"/>
                  <a:gd name="connsiteX2" fmla="*/ 3096733 w 9524805"/>
                  <a:gd name="connsiteY2" fmla="*/ 389467 h 1424315"/>
                  <a:gd name="connsiteX3" fmla="*/ 4566547 w 9524805"/>
                  <a:gd name="connsiteY3" fmla="*/ 922869 h 1424315"/>
                  <a:gd name="connsiteX4" fmla="*/ 6076624 w 9524805"/>
                  <a:gd name="connsiteY4" fmla="*/ 1422401 h 1424315"/>
                  <a:gd name="connsiteX5" fmla="*/ 7654240 w 9524805"/>
                  <a:gd name="connsiteY5" fmla="*/ 694267 h 1424315"/>
                  <a:gd name="connsiteX6" fmla="*/ 9524805 w 9524805"/>
                  <a:gd name="connsiteY6" fmla="*/ 0 h 1424315"/>
                  <a:gd name="connsiteX0" fmla="*/ 0 w 9524805"/>
                  <a:gd name="connsiteY0" fmla="*/ 677334 h 1424315"/>
                  <a:gd name="connsiteX1" fmla="*/ 1501799 w 9524805"/>
                  <a:gd name="connsiteY1" fmla="*/ 1337734 h 1424315"/>
                  <a:gd name="connsiteX2" fmla="*/ 3096733 w 9524805"/>
                  <a:gd name="connsiteY2" fmla="*/ 389467 h 1424315"/>
                  <a:gd name="connsiteX3" fmla="*/ 4566547 w 9524805"/>
                  <a:gd name="connsiteY3" fmla="*/ 922869 h 1424315"/>
                  <a:gd name="connsiteX4" fmla="*/ 6076624 w 9524805"/>
                  <a:gd name="connsiteY4" fmla="*/ 1422401 h 1424315"/>
                  <a:gd name="connsiteX5" fmla="*/ 7654240 w 9524805"/>
                  <a:gd name="connsiteY5" fmla="*/ 694267 h 1424315"/>
                  <a:gd name="connsiteX6" fmla="*/ 9524805 w 9524805"/>
                  <a:gd name="connsiteY6" fmla="*/ 0 h 1424315"/>
                  <a:gd name="connsiteX0" fmla="*/ 0 w 9524805"/>
                  <a:gd name="connsiteY0" fmla="*/ 677334 h 1424315"/>
                  <a:gd name="connsiteX1" fmla="*/ 1546201 w 9524805"/>
                  <a:gd name="connsiteY1" fmla="*/ 1354667 h 1424315"/>
                  <a:gd name="connsiteX2" fmla="*/ 3096733 w 9524805"/>
                  <a:gd name="connsiteY2" fmla="*/ 389467 h 1424315"/>
                  <a:gd name="connsiteX3" fmla="*/ 4566547 w 9524805"/>
                  <a:gd name="connsiteY3" fmla="*/ 922869 h 1424315"/>
                  <a:gd name="connsiteX4" fmla="*/ 6076624 w 9524805"/>
                  <a:gd name="connsiteY4" fmla="*/ 1422401 h 1424315"/>
                  <a:gd name="connsiteX5" fmla="*/ 7654240 w 9524805"/>
                  <a:gd name="connsiteY5" fmla="*/ 694267 h 1424315"/>
                  <a:gd name="connsiteX6" fmla="*/ 9524805 w 9524805"/>
                  <a:gd name="connsiteY6" fmla="*/ 0 h 1424315"/>
                  <a:gd name="connsiteX0" fmla="*/ 0 w 9524805"/>
                  <a:gd name="connsiteY0" fmla="*/ 677334 h 1424315"/>
                  <a:gd name="connsiteX1" fmla="*/ 1546201 w 9524805"/>
                  <a:gd name="connsiteY1" fmla="*/ 1354667 h 1424315"/>
                  <a:gd name="connsiteX2" fmla="*/ 3096733 w 9524805"/>
                  <a:gd name="connsiteY2" fmla="*/ 389467 h 1424315"/>
                  <a:gd name="connsiteX3" fmla="*/ 4566547 w 9524805"/>
                  <a:gd name="connsiteY3" fmla="*/ 922869 h 1424315"/>
                  <a:gd name="connsiteX4" fmla="*/ 6076624 w 9524805"/>
                  <a:gd name="connsiteY4" fmla="*/ 1422401 h 1424315"/>
                  <a:gd name="connsiteX5" fmla="*/ 7654240 w 9524805"/>
                  <a:gd name="connsiteY5" fmla="*/ 694267 h 1424315"/>
                  <a:gd name="connsiteX6" fmla="*/ 9524805 w 9524805"/>
                  <a:gd name="connsiteY6" fmla="*/ 0 h 1424315"/>
                  <a:gd name="connsiteX0" fmla="*/ 0 w 9524805"/>
                  <a:gd name="connsiteY0" fmla="*/ 677334 h 1424315"/>
                  <a:gd name="connsiteX1" fmla="*/ 1546201 w 9524805"/>
                  <a:gd name="connsiteY1" fmla="*/ 1354667 h 1424315"/>
                  <a:gd name="connsiteX2" fmla="*/ 3096733 w 9524805"/>
                  <a:gd name="connsiteY2" fmla="*/ 389467 h 1424315"/>
                  <a:gd name="connsiteX3" fmla="*/ 4566547 w 9524805"/>
                  <a:gd name="connsiteY3" fmla="*/ 922869 h 1424315"/>
                  <a:gd name="connsiteX4" fmla="*/ 6076624 w 9524805"/>
                  <a:gd name="connsiteY4" fmla="*/ 1422401 h 1424315"/>
                  <a:gd name="connsiteX5" fmla="*/ 7654240 w 9524805"/>
                  <a:gd name="connsiteY5" fmla="*/ 694267 h 1424315"/>
                  <a:gd name="connsiteX6" fmla="*/ 9524805 w 9524805"/>
                  <a:gd name="connsiteY6" fmla="*/ 0 h 1424315"/>
                  <a:gd name="connsiteX0" fmla="*/ 0 w 9524805"/>
                  <a:gd name="connsiteY0" fmla="*/ 677334 h 1422401"/>
                  <a:gd name="connsiteX1" fmla="*/ 1546201 w 9524805"/>
                  <a:gd name="connsiteY1" fmla="*/ 1354667 h 1422401"/>
                  <a:gd name="connsiteX2" fmla="*/ 3096733 w 9524805"/>
                  <a:gd name="connsiteY2" fmla="*/ 389467 h 1422401"/>
                  <a:gd name="connsiteX3" fmla="*/ 4588748 w 9524805"/>
                  <a:gd name="connsiteY3" fmla="*/ 694269 h 1422401"/>
                  <a:gd name="connsiteX4" fmla="*/ 6076624 w 9524805"/>
                  <a:gd name="connsiteY4" fmla="*/ 1422401 h 1422401"/>
                  <a:gd name="connsiteX5" fmla="*/ 7654240 w 9524805"/>
                  <a:gd name="connsiteY5" fmla="*/ 694267 h 1422401"/>
                  <a:gd name="connsiteX6" fmla="*/ 9524805 w 9524805"/>
                  <a:gd name="connsiteY6" fmla="*/ 0 h 1422401"/>
                  <a:gd name="connsiteX0" fmla="*/ 0 w 9524805"/>
                  <a:gd name="connsiteY0" fmla="*/ 677334 h 1422401"/>
                  <a:gd name="connsiteX1" fmla="*/ 1546201 w 9524805"/>
                  <a:gd name="connsiteY1" fmla="*/ 1354667 h 1422401"/>
                  <a:gd name="connsiteX2" fmla="*/ 3096733 w 9524805"/>
                  <a:gd name="connsiteY2" fmla="*/ 389467 h 1422401"/>
                  <a:gd name="connsiteX3" fmla="*/ 4588748 w 9524805"/>
                  <a:gd name="connsiteY3" fmla="*/ 694269 h 1422401"/>
                  <a:gd name="connsiteX4" fmla="*/ 6076624 w 9524805"/>
                  <a:gd name="connsiteY4" fmla="*/ 1422401 h 1422401"/>
                  <a:gd name="connsiteX5" fmla="*/ 7654240 w 9524805"/>
                  <a:gd name="connsiteY5" fmla="*/ 694267 h 1422401"/>
                  <a:gd name="connsiteX6" fmla="*/ 9524805 w 9524805"/>
                  <a:gd name="connsiteY6" fmla="*/ 0 h 1422401"/>
                  <a:gd name="connsiteX0" fmla="*/ 0 w 9524805"/>
                  <a:gd name="connsiteY0" fmla="*/ 677334 h 1422401"/>
                  <a:gd name="connsiteX1" fmla="*/ 1546201 w 9524805"/>
                  <a:gd name="connsiteY1" fmla="*/ 1354667 h 1422401"/>
                  <a:gd name="connsiteX2" fmla="*/ 3096733 w 9524805"/>
                  <a:gd name="connsiteY2" fmla="*/ 389467 h 1422401"/>
                  <a:gd name="connsiteX3" fmla="*/ 4588748 w 9524805"/>
                  <a:gd name="connsiteY3" fmla="*/ 694269 h 1422401"/>
                  <a:gd name="connsiteX4" fmla="*/ 6087724 w 9524805"/>
                  <a:gd name="connsiteY4" fmla="*/ 1422401 h 1422401"/>
                  <a:gd name="connsiteX5" fmla="*/ 7654240 w 9524805"/>
                  <a:gd name="connsiteY5" fmla="*/ 694267 h 1422401"/>
                  <a:gd name="connsiteX6" fmla="*/ 9524805 w 9524805"/>
                  <a:gd name="connsiteY6" fmla="*/ 0 h 1422401"/>
                  <a:gd name="connsiteX0" fmla="*/ 0 w 9524805"/>
                  <a:gd name="connsiteY0" fmla="*/ 677334 h 1422401"/>
                  <a:gd name="connsiteX1" fmla="*/ 1546201 w 9524805"/>
                  <a:gd name="connsiteY1" fmla="*/ 1354667 h 1422401"/>
                  <a:gd name="connsiteX2" fmla="*/ 3096733 w 9524805"/>
                  <a:gd name="connsiteY2" fmla="*/ 389467 h 1422401"/>
                  <a:gd name="connsiteX3" fmla="*/ 4588748 w 9524805"/>
                  <a:gd name="connsiteY3" fmla="*/ 694269 h 1422401"/>
                  <a:gd name="connsiteX4" fmla="*/ 6087724 w 9524805"/>
                  <a:gd name="connsiteY4" fmla="*/ 1422401 h 1422401"/>
                  <a:gd name="connsiteX5" fmla="*/ 7654240 w 9524805"/>
                  <a:gd name="connsiteY5" fmla="*/ 694267 h 1422401"/>
                  <a:gd name="connsiteX6" fmla="*/ 9524805 w 9524805"/>
                  <a:gd name="connsiteY6" fmla="*/ 0 h 1422401"/>
                  <a:gd name="connsiteX0" fmla="*/ 0 w 9524805"/>
                  <a:gd name="connsiteY0" fmla="*/ 677334 h 1422401"/>
                  <a:gd name="connsiteX1" fmla="*/ 1546201 w 9524805"/>
                  <a:gd name="connsiteY1" fmla="*/ 1354667 h 1422401"/>
                  <a:gd name="connsiteX2" fmla="*/ 3096733 w 9524805"/>
                  <a:gd name="connsiteY2" fmla="*/ 389467 h 1422401"/>
                  <a:gd name="connsiteX3" fmla="*/ 4588748 w 9524805"/>
                  <a:gd name="connsiteY3" fmla="*/ 694269 h 1422401"/>
                  <a:gd name="connsiteX4" fmla="*/ 6087724 w 9524805"/>
                  <a:gd name="connsiteY4" fmla="*/ 1422401 h 1422401"/>
                  <a:gd name="connsiteX5" fmla="*/ 7654240 w 9524805"/>
                  <a:gd name="connsiteY5" fmla="*/ 694267 h 1422401"/>
                  <a:gd name="connsiteX6" fmla="*/ 9524805 w 9524805"/>
                  <a:gd name="connsiteY6" fmla="*/ 0 h 1422401"/>
                  <a:gd name="connsiteX0" fmla="*/ 0 w 9524805"/>
                  <a:gd name="connsiteY0" fmla="*/ 677334 h 1430867"/>
                  <a:gd name="connsiteX1" fmla="*/ 1546201 w 9524805"/>
                  <a:gd name="connsiteY1" fmla="*/ 1354667 h 1430867"/>
                  <a:gd name="connsiteX2" fmla="*/ 3096733 w 9524805"/>
                  <a:gd name="connsiteY2" fmla="*/ 389467 h 1430867"/>
                  <a:gd name="connsiteX3" fmla="*/ 4588748 w 9524805"/>
                  <a:gd name="connsiteY3" fmla="*/ 694269 h 1430867"/>
                  <a:gd name="connsiteX4" fmla="*/ 6132126 w 9524805"/>
                  <a:gd name="connsiteY4" fmla="*/ 1430867 h 1430867"/>
                  <a:gd name="connsiteX5" fmla="*/ 7654240 w 9524805"/>
                  <a:gd name="connsiteY5" fmla="*/ 694267 h 1430867"/>
                  <a:gd name="connsiteX6" fmla="*/ 9524805 w 9524805"/>
                  <a:gd name="connsiteY6" fmla="*/ 0 h 1430867"/>
                  <a:gd name="connsiteX0" fmla="*/ 0 w 9524805"/>
                  <a:gd name="connsiteY0" fmla="*/ 678201 h 1431734"/>
                  <a:gd name="connsiteX1" fmla="*/ 1546201 w 9524805"/>
                  <a:gd name="connsiteY1" fmla="*/ 1355534 h 1431734"/>
                  <a:gd name="connsiteX2" fmla="*/ 3096733 w 9524805"/>
                  <a:gd name="connsiteY2" fmla="*/ 390334 h 1431734"/>
                  <a:gd name="connsiteX3" fmla="*/ 4588748 w 9524805"/>
                  <a:gd name="connsiteY3" fmla="*/ 695136 h 1431734"/>
                  <a:gd name="connsiteX4" fmla="*/ 6132126 w 9524805"/>
                  <a:gd name="connsiteY4" fmla="*/ 1431734 h 1431734"/>
                  <a:gd name="connsiteX5" fmla="*/ 7654240 w 9524805"/>
                  <a:gd name="connsiteY5" fmla="*/ 695134 h 1431734"/>
                  <a:gd name="connsiteX6" fmla="*/ 9524805 w 9524805"/>
                  <a:gd name="connsiteY6" fmla="*/ 867 h 1431734"/>
                  <a:gd name="connsiteX0" fmla="*/ 0 w 9524805"/>
                  <a:gd name="connsiteY0" fmla="*/ 677937 h 1431470"/>
                  <a:gd name="connsiteX1" fmla="*/ 1546201 w 9524805"/>
                  <a:gd name="connsiteY1" fmla="*/ 1355270 h 1431470"/>
                  <a:gd name="connsiteX2" fmla="*/ 3096733 w 9524805"/>
                  <a:gd name="connsiteY2" fmla="*/ 390070 h 1431470"/>
                  <a:gd name="connsiteX3" fmla="*/ 4588748 w 9524805"/>
                  <a:gd name="connsiteY3" fmla="*/ 694872 h 1431470"/>
                  <a:gd name="connsiteX4" fmla="*/ 6132126 w 9524805"/>
                  <a:gd name="connsiteY4" fmla="*/ 1431470 h 1431470"/>
                  <a:gd name="connsiteX5" fmla="*/ 7654240 w 9524805"/>
                  <a:gd name="connsiteY5" fmla="*/ 694870 h 1431470"/>
                  <a:gd name="connsiteX6" fmla="*/ 9524805 w 9524805"/>
                  <a:gd name="connsiteY6" fmla="*/ 603 h 1431470"/>
                  <a:gd name="connsiteX0" fmla="*/ 0 w 9524805"/>
                  <a:gd name="connsiteY0" fmla="*/ 677937 h 1431470"/>
                  <a:gd name="connsiteX1" fmla="*/ 1546201 w 9524805"/>
                  <a:gd name="connsiteY1" fmla="*/ 1355270 h 1431470"/>
                  <a:gd name="connsiteX2" fmla="*/ 3096733 w 9524805"/>
                  <a:gd name="connsiteY2" fmla="*/ 390070 h 1431470"/>
                  <a:gd name="connsiteX3" fmla="*/ 4588748 w 9524805"/>
                  <a:gd name="connsiteY3" fmla="*/ 694872 h 1431470"/>
                  <a:gd name="connsiteX4" fmla="*/ 6132126 w 9524805"/>
                  <a:gd name="connsiteY4" fmla="*/ 1431470 h 1431470"/>
                  <a:gd name="connsiteX5" fmla="*/ 7654240 w 9524805"/>
                  <a:gd name="connsiteY5" fmla="*/ 694870 h 1431470"/>
                  <a:gd name="connsiteX6" fmla="*/ 9524805 w 9524805"/>
                  <a:gd name="connsiteY6" fmla="*/ 603 h 1431470"/>
                  <a:gd name="connsiteX0" fmla="*/ 0 w 9524805"/>
                  <a:gd name="connsiteY0" fmla="*/ 677937 h 1431470"/>
                  <a:gd name="connsiteX1" fmla="*/ 1546201 w 9524805"/>
                  <a:gd name="connsiteY1" fmla="*/ 1355270 h 1431470"/>
                  <a:gd name="connsiteX2" fmla="*/ 3096733 w 9524805"/>
                  <a:gd name="connsiteY2" fmla="*/ 390070 h 1431470"/>
                  <a:gd name="connsiteX3" fmla="*/ 4588748 w 9524805"/>
                  <a:gd name="connsiteY3" fmla="*/ 694872 h 1431470"/>
                  <a:gd name="connsiteX4" fmla="*/ 6132126 w 9524805"/>
                  <a:gd name="connsiteY4" fmla="*/ 1431470 h 1431470"/>
                  <a:gd name="connsiteX5" fmla="*/ 7654240 w 9524805"/>
                  <a:gd name="connsiteY5" fmla="*/ 694870 h 1431470"/>
                  <a:gd name="connsiteX6" fmla="*/ 9524805 w 9524805"/>
                  <a:gd name="connsiteY6" fmla="*/ 603 h 1431470"/>
                  <a:gd name="connsiteX0" fmla="*/ 0 w 9524805"/>
                  <a:gd name="connsiteY0" fmla="*/ 677937 h 1431543"/>
                  <a:gd name="connsiteX1" fmla="*/ 1546201 w 9524805"/>
                  <a:gd name="connsiteY1" fmla="*/ 1355270 h 1431543"/>
                  <a:gd name="connsiteX2" fmla="*/ 3096733 w 9524805"/>
                  <a:gd name="connsiteY2" fmla="*/ 390070 h 1431543"/>
                  <a:gd name="connsiteX3" fmla="*/ 4588748 w 9524805"/>
                  <a:gd name="connsiteY3" fmla="*/ 694872 h 1431543"/>
                  <a:gd name="connsiteX4" fmla="*/ 6132126 w 9524805"/>
                  <a:gd name="connsiteY4" fmla="*/ 1431470 h 1431543"/>
                  <a:gd name="connsiteX5" fmla="*/ 7654240 w 9524805"/>
                  <a:gd name="connsiteY5" fmla="*/ 694870 h 1431543"/>
                  <a:gd name="connsiteX6" fmla="*/ 9524805 w 9524805"/>
                  <a:gd name="connsiteY6" fmla="*/ 603 h 1431543"/>
                  <a:gd name="connsiteX0" fmla="*/ 0 w 9524805"/>
                  <a:gd name="connsiteY0" fmla="*/ 677937 h 1431543"/>
                  <a:gd name="connsiteX1" fmla="*/ 1546201 w 9524805"/>
                  <a:gd name="connsiteY1" fmla="*/ 1355270 h 1431543"/>
                  <a:gd name="connsiteX2" fmla="*/ 3096733 w 9524805"/>
                  <a:gd name="connsiteY2" fmla="*/ 390070 h 1431543"/>
                  <a:gd name="connsiteX3" fmla="*/ 4588748 w 9524805"/>
                  <a:gd name="connsiteY3" fmla="*/ 694872 h 1431543"/>
                  <a:gd name="connsiteX4" fmla="*/ 6132126 w 9524805"/>
                  <a:gd name="connsiteY4" fmla="*/ 1431470 h 1431543"/>
                  <a:gd name="connsiteX5" fmla="*/ 7654240 w 9524805"/>
                  <a:gd name="connsiteY5" fmla="*/ 694870 h 1431543"/>
                  <a:gd name="connsiteX6" fmla="*/ 9524805 w 9524805"/>
                  <a:gd name="connsiteY6" fmla="*/ 603 h 1431543"/>
                  <a:gd name="connsiteX0" fmla="*/ 0 w 9571866"/>
                  <a:gd name="connsiteY0" fmla="*/ 715896 h 1469533"/>
                  <a:gd name="connsiteX1" fmla="*/ 1546201 w 9571866"/>
                  <a:gd name="connsiteY1" fmla="*/ 1393229 h 1469533"/>
                  <a:gd name="connsiteX2" fmla="*/ 3096733 w 9571866"/>
                  <a:gd name="connsiteY2" fmla="*/ 428029 h 1469533"/>
                  <a:gd name="connsiteX3" fmla="*/ 4588748 w 9571866"/>
                  <a:gd name="connsiteY3" fmla="*/ 732831 h 1469533"/>
                  <a:gd name="connsiteX4" fmla="*/ 6132126 w 9571866"/>
                  <a:gd name="connsiteY4" fmla="*/ 1469429 h 1469533"/>
                  <a:gd name="connsiteX5" fmla="*/ 7654240 w 9571866"/>
                  <a:gd name="connsiteY5" fmla="*/ 732829 h 1469533"/>
                  <a:gd name="connsiteX6" fmla="*/ 9397441 w 9571866"/>
                  <a:gd name="connsiteY6" fmla="*/ 55494 h 1469533"/>
                  <a:gd name="connsiteX7" fmla="*/ 9524805 w 9571866"/>
                  <a:gd name="connsiteY7" fmla="*/ 38562 h 1469533"/>
                  <a:gd name="connsiteX0" fmla="*/ 0 w 9592311"/>
                  <a:gd name="connsiteY0" fmla="*/ 665766 h 1681768"/>
                  <a:gd name="connsiteX1" fmla="*/ 1546201 w 9592311"/>
                  <a:gd name="connsiteY1" fmla="*/ 1343099 h 1681768"/>
                  <a:gd name="connsiteX2" fmla="*/ 3096733 w 9592311"/>
                  <a:gd name="connsiteY2" fmla="*/ 377899 h 1681768"/>
                  <a:gd name="connsiteX3" fmla="*/ 4588748 w 9592311"/>
                  <a:gd name="connsiteY3" fmla="*/ 682701 h 1681768"/>
                  <a:gd name="connsiteX4" fmla="*/ 6132126 w 9592311"/>
                  <a:gd name="connsiteY4" fmla="*/ 1419299 h 1681768"/>
                  <a:gd name="connsiteX5" fmla="*/ 7654240 w 9592311"/>
                  <a:gd name="connsiteY5" fmla="*/ 682699 h 1681768"/>
                  <a:gd name="connsiteX6" fmla="*/ 9397441 w 9592311"/>
                  <a:gd name="connsiteY6" fmla="*/ 5364 h 1681768"/>
                  <a:gd name="connsiteX7" fmla="*/ 9569208 w 9592311"/>
                  <a:gd name="connsiteY7" fmla="*/ 1681765 h 1681768"/>
                  <a:gd name="connsiteX0" fmla="*/ 0 w 9569208"/>
                  <a:gd name="connsiteY0" fmla="*/ 660402 h 1676401"/>
                  <a:gd name="connsiteX1" fmla="*/ 1546201 w 9569208"/>
                  <a:gd name="connsiteY1" fmla="*/ 1337735 h 1676401"/>
                  <a:gd name="connsiteX2" fmla="*/ 3096733 w 9569208"/>
                  <a:gd name="connsiteY2" fmla="*/ 372535 h 1676401"/>
                  <a:gd name="connsiteX3" fmla="*/ 4588748 w 9569208"/>
                  <a:gd name="connsiteY3" fmla="*/ 677337 h 1676401"/>
                  <a:gd name="connsiteX4" fmla="*/ 6132126 w 9569208"/>
                  <a:gd name="connsiteY4" fmla="*/ 1413935 h 1676401"/>
                  <a:gd name="connsiteX5" fmla="*/ 7654240 w 9569208"/>
                  <a:gd name="connsiteY5" fmla="*/ 677335 h 1676401"/>
                  <a:gd name="connsiteX6" fmla="*/ 9397441 w 9569208"/>
                  <a:gd name="connsiteY6" fmla="*/ 0 h 1676401"/>
                  <a:gd name="connsiteX7" fmla="*/ 9569208 w 9569208"/>
                  <a:gd name="connsiteY7" fmla="*/ 1676401 h 1676401"/>
                  <a:gd name="connsiteX0" fmla="*/ 0 w 9569208"/>
                  <a:gd name="connsiteY0" fmla="*/ 660402 h 1676401"/>
                  <a:gd name="connsiteX1" fmla="*/ 1546201 w 9569208"/>
                  <a:gd name="connsiteY1" fmla="*/ 1337735 h 1676401"/>
                  <a:gd name="connsiteX2" fmla="*/ 3096733 w 9569208"/>
                  <a:gd name="connsiteY2" fmla="*/ 372535 h 1676401"/>
                  <a:gd name="connsiteX3" fmla="*/ 4588748 w 9569208"/>
                  <a:gd name="connsiteY3" fmla="*/ 677337 h 1676401"/>
                  <a:gd name="connsiteX4" fmla="*/ 6132126 w 9569208"/>
                  <a:gd name="connsiteY4" fmla="*/ 1413935 h 1676401"/>
                  <a:gd name="connsiteX5" fmla="*/ 7654240 w 9569208"/>
                  <a:gd name="connsiteY5" fmla="*/ 677335 h 1676401"/>
                  <a:gd name="connsiteX6" fmla="*/ 9530650 w 9569208"/>
                  <a:gd name="connsiteY6" fmla="*/ 0 h 1676401"/>
                  <a:gd name="connsiteX7" fmla="*/ 9569208 w 9569208"/>
                  <a:gd name="connsiteY7" fmla="*/ 1676401 h 1676401"/>
                  <a:gd name="connsiteX0" fmla="*/ 0 w 9569208"/>
                  <a:gd name="connsiteY0" fmla="*/ 660609 h 1676608"/>
                  <a:gd name="connsiteX1" fmla="*/ 1546201 w 9569208"/>
                  <a:gd name="connsiteY1" fmla="*/ 1337942 h 1676608"/>
                  <a:gd name="connsiteX2" fmla="*/ 3096733 w 9569208"/>
                  <a:gd name="connsiteY2" fmla="*/ 372742 h 1676608"/>
                  <a:gd name="connsiteX3" fmla="*/ 4588748 w 9569208"/>
                  <a:gd name="connsiteY3" fmla="*/ 677544 h 1676608"/>
                  <a:gd name="connsiteX4" fmla="*/ 6132126 w 9569208"/>
                  <a:gd name="connsiteY4" fmla="*/ 1414142 h 1676608"/>
                  <a:gd name="connsiteX5" fmla="*/ 7654240 w 9569208"/>
                  <a:gd name="connsiteY5" fmla="*/ 677542 h 1676608"/>
                  <a:gd name="connsiteX6" fmla="*/ 9530650 w 9569208"/>
                  <a:gd name="connsiteY6" fmla="*/ 207 h 1676608"/>
                  <a:gd name="connsiteX7" fmla="*/ 9569208 w 9569208"/>
                  <a:gd name="connsiteY7" fmla="*/ 1676608 h 1676608"/>
                  <a:gd name="connsiteX0" fmla="*/ 0 w 9558107"/>
                  <a:gd name="connsiteY0" fmla="*/ 660609 h 1702008"/>
                  <a:gd name="connsiteX1" fmla="*/ 1546201 w 9558107"/>
                  <a:gd name="connsiteY1" fmla="*/ 1337942 h 1702008"/>
                  <a:gd name="connsiteX2" fmla="*/ 3096733 w 9558107"/>
                  <a:gd name="connsiteY2" fmla="*/ 372742 h 1702008"/>
                  <a:gd name="connsiteX3" fmla="*/ 4588748 w 9558107"/>
                  <a:gd name="connsiteY3" fmla="*/ 677544 h 1702008"/>
                  <a:gd name="connsiteX4" fmla="*/ 6132126 w 9558107"/>
                  <a:gd name="connsiteY4" fmla="*/ 1414142 h 1702008"/>
                  <a:gd name="connsiteX5" fmla="*/ 7654240 w 9558107"/>
                  <a:gd name="connsiteY5" fmla="*/ 677542 h 1702008"/>
                  <a:gd name="connsiteX6" fmla="*/ 9530650 w 9558107"/>
                  <a:gd name="connsiteY6" fmla="*/ 207 h 1702008"/>
                  <a:gd name="connsiteX7" fmla="*/ 9558107 w 9558107"/>
                  <a:gd name="connsiteY7" fmla="*/ 1702008 h 1702008"/>
                  <a:gd name="connsiteX0" fmla="*/ 0 w 9857826"/>
                  <a:gd name="connsiteY0" fmla="*/ 660609 h 1414246"/>
                  <a:gd name="connsiteX1" fmla="*/ 1546201 w 9857826"/>
                  <a:gd name="connsiteY1" fmla="*/ 1337942 h 1414246"/>
                  <a:gd name="connsiteX2" fmla="*/ 3096733 w 9857826"/>
                  <a:gd name="connsiteY2" fmla="*/ 372742 h 1414246"/>
                  <a:gd name="connsiteX3" fmla="*/ 4588748 w 9857826"/>
                  <a:gd name="connsiteY3" fmla="*/ 677544 h 1414246"/>
                  <a:gd name="connsiteX4" fmla="*/ 6132126 w 9857826"/>
                  <a:gd name="connsiteY4" fmla="*/ 1414142 h 1414246"/>
                  <a:gd name="connsiteX5" fmla="*/ 7654240 w 9857826"/>
                  <a:gd name="connsiteY5" fmla="*/ 677542 h 1414246"/>
                  <a:gd name="connsiteX6" fmla="*/ 9530650 w 9857826"/>
                  <a:gd name="connsiteY6" fmla="*/ 207 h 1414246"/>
                  <a:gd name="connsiteX7" fmla="*/ 9857826 w 9857826"/>
                  <a:gd name="connsiteY7" fmla="*/ 1371808 h 1414246"/>
                  <a:gd name="connsiteX0" fmla="*/ 0 w 9624711"/>
                  <a:gd name="connsiteY0" fmla="*/ 660609 h 2531741"/>
                  <a:gd name="connsiteX1" fmla="*/ 1546201 w 9624711"/>
                  <a:gd name="connsiteY1" fmla="*/ 1337942 h 2531741"/>
                  <a:gd name="connsiteX2" fmla="*/ 3096733 w 9624711"/>
                  <a:gd name="connsiteY2" fmla="*/ 372742 h 2531741"/>
                  <a:gd name="connsiteX3" fmla="*/ 4588748 w 9624711"/>
                  <a:gd name="connsiteY3" fmla="*/ 677544 h 2531741"/>
                  <a:gd name="connsiteX4" fmla="*/ 6132126 w 9624711"/>
                  <a:gd name="connsiteY4" fmla="*/ 1414142 h 2531741"/>
                  <a:gd name="connsiteX5" fmla="*/ 7654240 w 9624711"/>
                  <a:gd name="connsiteY5" fmla="*/ 677542 h 2531741"/>
                  <a:gd name="connsiteX6" fmla="*/ 9530650 w 9624711"/>
                  <a:gd name="connsiteY6" fmla="*/ 207 h 2531741"/>
                  <a:gd name="connsiteX7" fmla="*/ 9624711 w 9624711"/>
                  <a:gd name="connsiteY7" fmla="*/ 2531741 h 2531741"/>
                  <a:gd name="connsiteX0" fmla="*/ 0 w 9624711"/>
                  <a:gd name="connsiteY0" fmla="*/ 683231 h 2554363"/>
                  <a:gd name="connsiteX1" fmla="*/ 1546201 w 9624711"/>
                  <a:gd name="connsiteY1" fmla="*/ 1360564 h 2554363"/>
                  <a:gd name="connsiteX2" fmla="*/ 3096733 w 9624711"/>
                  <a:gd name="connsiteY2" fmla="*/ 395364 h 2554363"/>
                  <a:gd name="connsiteX3" fmla="*/ 4588748 w 9624711"/>
                  <a:gd name="connsiteY3" fmla="*/ 700166 h 2554363"/>
                  <a:gd name="connsiteX4" fmla="*/ 6132126 w 9624711"/>
                  <a:gd name="connsiteY4" fmla="*/ 1436764 h 2554363"/>
                  <a:gd name="connsiteX5" fmla="*/ 7654240 w 9624711"/>
                  <a:gd name="connsiteY5" fmla="*/ 700164 h 2554363"/>
                  <a:gd name="connsiteX6" fmla="*/ 9530650 w 9624711"/>
                  <a:gd name="connsiteY6" fmla="*/ 22829 h 2554363"/>
                  <a:gd name="connsiteX7" fmla="*/ 9575053 w 9624711"/>
                  <a:gd name="connsiteY7" fmla="*/ 1572229 h 2554363"/>
                  <a:gd name="connsiteX8" fmla="*/ 9624711 w 9624711"/>
                  <a:gd name="connsiteY8" fmla="*/ 2554363 h 2554363"/>
                  <a:gd name="connsiteX0" fmla="*/ 0 w 9575053"/>
                  <a:gd name="connsiteY0" fmla="*/ 683231 h 1707697"/>
                  <a:gd name="connsiteX1" fmla="*/ 1546201 w 9575053"/>
                  <a:gd name="connsiteY1" fmla="*/ 1360564 h 1707697"/>
                  <a:gd name="connsiteX2" fmla="*/ 3096733 w 9575053"/>
                  <a:gd name="connsiteY2" fmla="*/ 395364 h 1707697"/>
                  <a:gd name="connsiteX3" fmla="*/ 4588748 w 9575053"/>
                  <a:gd name="connsiteY3" fmla="*/ 700166 h 1707697"/>
                  <a:gd name="connsiteX4" fmla="*/ 6132126 w 9575053"/>
                  <a:gd name="connsiteY4" fmla="*/ 1436764 h 1707697"/>
                  <a:gd name="connsiteX5" fmla="*/ 7654240 w 9575053"/>
                  <a:gd name="connsiteY5" fmla="*/ 700164 h 1707697"/>
                  <a:gd name="connsiteX6" fmla="*/ 9530650 w 9575053"/>
                  <a:gd name="connsiteY6" fmla="*/ 22829 h 1707697"/>
                  <a:gd name="connsiteX7" fmla="*/ 9575053 w 9575053"/>
                  <a:gd name="connsiteY7" fmla="*/ 1572229 h 1707697"/>
                  <a:gd name="connsiteX8" fmla="*/ 22602 w 9575053"/>
                  <a:gd name="connsiteY8" fmla="*/ 1707697 h 1707697"/>
                  <a:gd name="connsiteX0" fmla="*/ 0 w 9586154"/>
                  <a:gd name="connsiteY0" fmla="*/ 683231 h 1707697"/>
                  <a:gd name="connsiteX1" fmla="*/ 1546201 w 9586154"/>
                  <a:gd name="connsiteY1" fmla="*/ 1360564 h 1707697"/>
                  <a:gd name="connsiteX2" fmla="*/ 3096733 w 9586154"/>
                  <a:gd name="connsiteY2" fmla="*/ 395364 h 1707697"/>
                  <a:gd name="connsiteX3" fmla="*/ 4588748 w 9586154"/>
                  <a:gd name="connsiteY3" fmla="*/ 700166 h 1707697"/>
                  <a:gd name="connsiteX4" fmla="*/ 6132126 w 9586154"/>
                  <a:gd name="connsiteY4" fmla="*/ 1436764 h 1707697"/>
                  <a:gd name="connsiteX5" fmla="*/ 7654240 w 9586154"/>
                  <a:gd name="connsiteY5" fmla="*/ 700164 h 1707697"/>
                  <a:gd name="connsiteX6" fmla="*/ 9530650 w 9586154"/>
                  <a:gd name="connsiteY6" fmla="*/ 22829 h 1707697"/>
                  <a:gd name="connsiteX7" fmla="*/ 9586154 w 9586154"/>
                  <a:gd name="connsiteY7" fmla="*/ 1707696 h 1707697"/>
                  <a:gd name="connsiteX8" fmla="*/ 22602 w 9586154"/>
                  <a:gd name="connsiteY8" fmla="*/ 1707697 h 1707697"/>
                  <a:gd name="connsiteX0" fmla="*/ 0 w 9586154"/>
                  <a:gd name="connsiteY0" fmla="*/ 683231 h 1707697"/>
                  <a:gd name="connsiteX1" fmla="*/ 1546201 w 9586154"/>
                  <a:gd name="connsiteY1" fmla="*/ 1360564 h 1707697"/>
                  <a:gd name="connsiteX2" fmla="*/ 3096733 w 9586154"/>
                  <a:gd name="connsiteY2" fmla="*/ 395364 h 1707697"/>
                  <a:gd name="connsiteX3" fmla="*/ 4588748 w 9586154"/>
                  <a:gd name="connsiteY3" fmla="*/ 700166 h 1707697"/>
                  <a:gd name="connsiteX4" fmla="*/ 6132126 w 9586154"/>
                  <a:gd name="connsiteY4" fmla="*/ 1436764 h 1707697"/>
                  <a:gd name="connsiteX5" fmla="*/ 7654240 w 9586154"/>
                  <a:gd name="connsiteY5" fmla="*/ 700164 h 1707697"/>
                  <a:gd name="connsiteX6" fmla="*/ 9530650 w 9586154"/>
                  <a:gd name="connsiteY6" fmla="*/ 22829 h 1707697"/>
                  <a:gd name="connsiteX7" fmla="*/ 9586154 w 9586154"/>
                  <a:gd name="connsiteY7" fmla="*/ 1707696 h 1707697"/>
                  <a:gd name="connsiteX8" fmla="*/ 872102 w 9586154"/>
                  <a:gd name="connsiteY8" fmla="*/ 1707696 h 1707697"/>
                  <a:gd name="connsiteX9" fmla="*/ 22602 w 9586154"/>
                  <a:gd name="connsiteY9" fmla="*/ 1707697 h 1707697"/>
                  <a:gd name="connsiteX0" fmla="*/ 0 w 9586154"/>
                  <a:gd name="connsiteY0" fmla="*/ 683231 h 1707696"/>
                  <a:gd name="connsiteX1" fmla="*/ 1546201 w 9586154"/>
                  <a:gd name="connsiteY1" fmla="*/ 1360564 h 1707696"/>
                  <a:gd name="connsiteX2" fmla="*/ 3096733 w 9586154"/>
                  <a:gd name="connsiteY2" fmla="*/ 395364 h 1707696"/>
                  <a:gd name="connsiteX3" fmla="*/ 4588748 w 9586154"/>
                  <a:gd name="connsiteY3" fmla="*/ 700166 h 1707696"/>
                  <a:gd name="connsiteX4" fmla="*/ 6132126 w 9586154"/>
                  <a:gd name="connsiteY4" fmla="*/ 1436764 h 1707696"/>
                  <a:gd name="connsiteX5" fmla="*/ 7654240 w 9586154"/>
                  <a:gd name="connsiteY5" fmla="*/ 700164 h 1707696"/>
                  <a:gd name="connsiteX6" fmla="*/ 9530650 w 9586154"/>
                  <a:gd name="connsiteY6" fmla="*/ 22829 h 1707696"/>
                  <a:gd name="connsiteX7" fmla="*/ 9586154 w 9586154"/>
                  <a:gd name="connsiteY7" fmla="*/ 1707696 h 1707696"/>
                  <a:gd name="connsiteX8" fmla="*/ 872102 w 9586154"/>
                  <a:gd name="connsiteY8" fmla="*/ 1707696 h 1707696"/>
                  <a:gd name="connsiteX9" fmla="*/ 401 w 9586154"/>
                  <a:gd name="connsiteY9" fmla="*/ 674763 h 1707696"/>
                  <a:gd name="connsiteX0" fmla="*/ 0 w 9586154"/>
                  <a:gd name="connsiteY0" fmla="*/ 683231 h 1716163"/>
                  <a:gd name="connsiteX1" fmla="*/ 1546201 w 9586154"/>
                  <a:gd name="connsiteY1" fmla="*/ 1360564 h 1716163"/>
                  <a:gd name="connsiteX2" fmla="*/ 3096733 w 9586154"/>
                  <a:gd name="connsiteY2" fmla="*/ 395364 h 1716163"/>
                  <a:gd name="connsiteX3" fmla="*/ 4588748 w 9586154"/>
                  <a:gd name="connsiteY3" fmla="*/ 700166 h 1716163"/>
                  <a:gd name="connsiteX4" fmla="*/ 6132126 w 9586154"/>
                  <a:gd name="connsiteY4" fmla="*/ 1436764 h 1716163"/>
                  <a:gd name="connsiteX5" fmla="*/ 7654240 w 9586154"/>
                  <a:gd name="connsiteY5" fmla="*/ 700164 h 1716163"/>
                  <a:gd name="connsiteX6" fmla="*/ 9530650 w 9586154"/>
                  <a:gd name="connsiteY6" fmla="*/ 22829 h 1716163"/>
                  <a:gd name="connsiteX7" fmla="*/ 9586154 w 9586154"/>
                  <a:gd name="connsiteY7" fmla="*/ 1707696 h 1716163"/>
                  <a:gd name="connsiteX8" fmla="*/ 72852 w 9586154"/>
                  <a:gd name="connsiteY8" fmla="*/ 1716163 h 1716163"/>
                  <a:gd name="connsiteX9" fmla="*/ 401 w 9586154"/>
                  <a:gd name="connsiteY9" fmla="*/ 674763 h 1716163"/>
                  <a:gd name="connsiteX0" fmla="*/ 0 w 9586154"/>
                  <a:gd name="connsiteY0" fmla="*/ 674998 h 1707930"/>
                  <a:gd name="connsiteX1" fmla="*/ 1546201 w 9586154"/>
                  <a:gd name="connsiteY1" fmla="*/ 1352331 h 1707930"/>
                  <a:gd name="connsiteX2" fmla="*/ 3096733 w 9586154"/>
                  <a:gd name="connsiteY2" fmla="*/ 387131 h 1707930"/>
                  <a:gd name="connsiteX3" fmla="*/ 4588748 w 9586154"/>
                  <a:gd name="connsiteY3" fmla="*/ 691933 h 1707930"/>
                  <a:gd name="connsiteX4" fmla="*/ 6132126 w 9586154"/>
                  <a:gd name="connsiteY4" fmla="*/ 1428531 h 1707930"/>
                  <a:gd name="connsiteX5" fmla="*/ 7654240 w 9586154"/>
                  <a:gd name="connsiteY5" fmla="*/ 691931 h 1707930"/>
                  <a:gd name="connsiteX6" fmla="*/ 9575054 w 9586154"/>
                  <a:gd name="connsiteY6" fmla="*/ 23063 h 1707930"/>
                  <a:gd name="connsiteX7" fmla="*/ 9586154 w 9586154"/>
                  <a:gd name="connsiteY7" fmla="*/ 1699463 h 1707930"/>
                  <a:gd name="connsiteX8" fmla="*/ 72852 w 9586154"/>
                  <a:gd name="connsiteY8" fmla="*/ 1707930 h 1707930"/>
                  <a:gd name="connsiteX9" fmla="*/ 401 w 9586154"/>
                  <a:gd name="connsiteY9" fmla="*/ 666530 h 1707930"/>
                  <a:gd name="connsiteX0" fmla="*/ 4852 w 9591006"/>
                  <a:gd name="connsiteY0" fmla="*/ 674998 h 1724863"/>
                  <a:gd name="connsiteX1" fmla="*/ 1551053 w 9591006"/>
                  <a:gd name="connsiteY1" fmla="*/ 1352331 h 1724863"/>
                  <a:gd name="connsiteX2" fmla="*/ 3101585 w 9591006"/>
                  <a:gd name="connsiteY2" fmla="*/ 387131 h 1724863"/>
                  <a:gd name="connsiteX3" fmla="*/ 4593600 w 9591006"/>
                  <a:gd name="connsiteY3" fmla="*/ 691933 h 1724863"/>
                  <a:gd name="connsiteX4" fmla="*/ 6136978 w 9591006"/>
                  <a:gd name="connsiteY4" fmla="*/ 1428531 h 1724863"/>
                  <a:gd name="connsiteX5" fmla="*/ 7659092 w 9591006"/>
                  <a:gd name="connsiteY5" fmla="*/ 691931 h 1724863"/>
                  <a:gd name="connsiteX6" fmla="*/ 9579906 w 9591006"/>
                  <a:gd name="connsiteY6" fmla="*/ 23063 h 1724863"/>
                  <a:gd name="connsiteX7" fmla="*/ 9591006 w 9591006"/>
                  <a:gd name="connsiteY7" fmla="*/ 1699463 h 1724863"/>
                  <a:gd name="connsiteX8" fmla="*/ 0 w 9591006"/>
                  <a:gd name="connsiteY8" fmla="*/ 1724863 h 1724863"/>
                  <a:gd name="connsiteX9" fmla="*/ 5253 w 9591006"/>
                  <a:gd name="connsiteY9" fmla="*/ 666530 h 1724863"/>
                  <a:gd name="connsiteX0" fmla="*/ 0 w 9586154"/>
                  <a:gd name="connsiteY0" fmla="*/ 674998 h 1707929"/>
                  <a:gd name="connsiteX1" fmla="*/ 1546201 w 9586154"/>
                  <a:gd name="connsiteY1" fmla="*/ 1352331 h 1707929"/>
                  <a:gd name="connsiteX2" fmla="*/ 3096733 w 9586154"/>
                  <a:gd name="connsiteY2" fmla="*/ 387131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096733 w 9586154"/>
                  <a:gd name="connsiteY2" fmla="*/ 387131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185538 w 9586154"/>
                  <a:gd name="connsiteY2" fmla="*/ 370197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185538 w 9586154"/>
                  <a:gd name="connsiteY2" fmla="*/ 370197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229942 w 9586154"/>
                  <a:gd name="connsiteY2" fmla="*/ 353263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229942 w 9586154"/>
                  <a:gd name="connsiteY2" fmla="*/ 353263 h 1707929"/>
                  <a:gd name="connsiteX3" fmla="*/ 4588748 w 9586154"/>
                  <a:gd name="connsiteY3" fmla="*/ 691933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229942 w 9586154"/>
                  <a:gd name="connsiteY2" fmla="*/ 353263 h 1707929"/>
                  <a:gd name="connsiteX3" fmla="*/ 4821862 w 9586154"/>
                  <a:gd name="connsiteY3" fmla="*/ 581866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229942 w 9586154"/>
                  <a:gd name="connsiteY2" fmla="*/ 353263 h 1707929"/>
                  <a:gd name="connsiteX3" fmla="*/ 4821862 w 9586154"/>
                  <a:gd name="connsiteY3" fmla="*/ 581866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4998 h 1707929"/>
                  <a:gd name="connsiteX1" fmla="*/ 1579503 w 9586154"/>
                  <a:gd name="connsiteY1" fmla="*/ 1369265 h 1707929"/>
                  <a:gd name="connsiteX2" fmla="*/ 3229942 w 9586154"/>
                  <a:gd name="connsiteY2" fmla="*/ 353263 h 1707929"/>
                  <a:gd name="connsiteX3" fmla="*/ 4821862 w 9586154"/>
                  <a:gd name="connsiteY3" fmla="*/ 581866 h 1707929"/>
                  <a:gd name="connsiteX4" fmla="*/ 6132126 w 9586154"/>
                  <a:gd name="connsiteY4" fmla="*/ 1428531 h 1707929"/>
                  <a:gd name="connsiteX5" fmla="*/ 7654240 w 9586154"/>
                  <a:gd name="connsiteY5" fmla="*/ 691931 h 1707929"/>
                  <a:gd name="connsiteX6" fmla="*/ 9575054 w 9586154"/>
                  <a:gd name="connsiteY6" fmla="*/ 23063 h 1707929"/>
                  <a:gd name="connsiteX7" fmla="*/ 9586154 w 9586154"/>
                  <a:gd name="connsiteY7" fmla="*/ 1699463 h 1707929"/>
                  <a:gd name="connsiteX8" fmla="*/ 6249 w 9586154"/>
                  <a:gd name="connsiteY8" fmla="*/ 1707929 h 1707929"/>
                  <a:gd name="connsiteX9" fmla="*/ 401 w 9586154"/>
                  <a:gd name="connsiteY9" fmla="*/ 666530 h 1707929"/>
                  <a:gd name="connsiteX0" fmla="*/ 0 w 9586154"/>
                  <a:gd name="connsiteY0" fmla="*/ 675087 h 1708018"/>
                  <a:gd name="connsiteX1" fmla="*/ 1579503 w 9586154"/>
                  <a:gd name="connsiteY1" fmla="*/ 1369354 h 1708018"/>
                  <a:gd name="connsiteX2" fmla="*/ 3229942 w 9586154"/>
                  <a:gd name="connsiteY2" fmla="*/ 353352 h 1708018"/>
                  <a:gd name="connsiteX3" fmla="*/ 4821862 w 9586154"/>
                  <a:gd name="connsiteY3" fmla="*/ 581955 h 1708018"/>
                  <a:gd name="connsiteX4" fmla="*/ 6387442 w 9586154"/>
                  <a:gd name="connsiteY4" fmla="*/ 1445553 h 1708018"/>
                  <a:gd name="connsiteX5" fmla="*/ 7654240 w 9586154"/>
                  <a:gd name="connsiteY5" fmla="*/ 692020 h 1708018"/>
                  <a:gd name="connsiteX6" fmla="*/ 9575054 w 9586154"/>
                  <a:gd name="connsiteY6" fmla="*/ 23152 h 1708018"/>
                  <a:gd name="connsiteX7" fmla="*/ 9586154 w 9586154"/>
                  <a:gd name="connsiteY7" fmla="*/ 1699552 h 1708018"/>
                  <a:gd name="connsiteX8" fmla="*/ 6249 w 9586154"/>
                  <a:gd name="connsiteY8" fmla="*/ 1708018 h 1708018"/>
                  <a:gd name="connsiteX9" fmla="*/ 401 w 9586154"/>
                  <a:gd name="connsiteY9" fmla="*/ 666619 h 1708018"/>
                  <a:gd name="connsiteX0" fmla="*/ 0 w 9586154"/>
                  <a:gd name="connsiteY0" fmla="*/ 675087 h 1708018"/>
                  <a:gd name="connsiteX1" fmla="*/ 1579503 w 9586154"/>
                  <a:gd name="connsiteY1" fmla="*/ 1369354 h 1708018"/>
                  <a:gd name="connsiteX2" fmla="*/ 3229942 w 9586154"/>
                  <a:gd name="connsiteY2" fmla="*/ 353352 h 1708018"/>
                  <a:gd name="connsiteX3" fmla="*/ 4821862 w 9586154"/>
                  <a:gd name="connsiteY3" fmla="*/ 581955 h 1708018"/>
                  <a:gd name="connsiteX4" fmla="*/ 6398543 w 9586154"/>
                  <a:gd name="connsiteY4" fmla="*/ 1445553 h 1708018"/>
                  <a:gd name="connsiteX5" fmla="*/ 7654240 w 9586154"/>
                  <a:gd name="connsiteY5" fmla="*/ 692020 h 1708018"/>
                  <a:gd name="connsiteX6" fmla="*/ 9575054 w 9586154"/>
                  <a:gd name="connsiteY6" fmla="*/ 23152 h 1708018"/>
                  <a:gd name="connsiteX7" fmla="*/ 9586154 w 9586154"/>
                  <a:gd name="connsiteY7" fmla="*/ 1699552 h 1708018"/>
                  <a:gd name="connsiteX8" fmla="*/ 6249 w 9586154"/>
                  <a:gd name="connsiteY8" fmla="*/ 1708018 h 1708018"/>
                  <a:gd name="connsiteX9" fmla="*/ 401 w 9586154"/>
                  <a:gd name="connsiteY9" fmla="*/ 666619 h 1708018"/>
                  <a:gd name="connsiteX0" fmla="*/ 0 w 9586154"/>
                  <a:gd name="connsiteY0" fmla="*/ 653061 h 1685992"/>
                  <a:gd name="connsiteX1" fmla="*/ 1579503 w 9586154"/>
                  <a:gd name="connsiteY1" fmla="*/ 1347328 h 1685992"/>
                  <a:gd name="connsiteX2" fmla="*/ 3229942 w 9586154"/>
                  <a:gd name="connsiteY2" fmla="*/ 331326 h 1685992"/>
                  <a:gd name="connsiteX3" fmla="*/ 4821862 w 9586154"/>
                  <a:gd name="connsiteY3" fmla="*/ 559929 h 1685992"/>
                  <a:gd name="connsiteX4" fmla="*/ 6398543 w 9586154"/>
                  <a:gd name="connsiteY4" fmla="*/ 1423527 h 1685992"/>
                  <a:gd name="connsiteX5" fmla="*/ 7654240 w 9586154"/>
                  <a:gd name="connsiteY5" fmla="*/ 669994 h 1685992"/>
                  <a:gd name="connsiteX6" fmla="*/ 9575054 w 9586154"/>
                  <a:gd name="connsiteY6" fmla="*/ 1126 h 1685992"/>
                  <a:gd name="connsiteX7" fmla="*/ 9586154 w 9586154"/>
                  <a:gd name="connsiteY7" fmla="*/ 1677526 h 1685992"/>
                  <a:gd name="connsiteX8" fmla="*/ 6249 w 9586154"/>
                  <a:gd name="connsiteY8" fmla="*/ 1685992 h 1685992"/>
                  <a:gd name="connsiteX9" fmla="*/ 401 w 9586154"/>
                  <a:gd name="connsiteY9" fmla="*/ 644593 h 1685992"/>
                  <a:gd name="connsiteX0" fmla="*/ 0 w 9586154"/>
                  <a:gd name="connsiteY0" fmla="*/ 653123 h 1686054"/>
                  <a:gd name="connsiteX1" fmla="*/ 1579503 w 9586154"/>
                  <a:gd name="connsiteY1" fmla="*/ 1347390 h 1686054"/>
                  <a:gd name="connsiteX2" fmla="*/ 3229942 w 9586154"/>
                  <a:gd name="connsiteY2" fmla="*/ 331388 h 1686054"/>
                  <a:gd name="connsiteX3" fmla="*/ 4821862 w 9586154"/>
                  <a:gd name="connsiteY3" fmla="*/ 559991 h 1686054"/>
                  <a:gd name="connsiteX4" fmla="*/ 6398543 w 9586154"/>
                  <a:gd name="connsiteY4" fmla="*/ 1423589 h 1686054"/>
                  <a:gd name="connsiteX5" fmla="*/ 8020564 w 9586154"/>
                  <a:gd name="connsiteY5" fmla="*/ 644656 h 1686054"/>
                  <a:gd name="connsiteX6" fmla="*/ 9575054 w 9586154"/>
                  <a:gd name="connsiteY6" fmla="*/ 1188 h 1686054"/>
                  <a:gd name="connsiteX7" fmla="*/ 9586154 w 9586154"/>
                  <a:gd name="connsiteY7" fmla="*/ 1677588 h 1686054"/>
                  <a:gd name="connsiteX8" fmla="*/ 6249 w 9586154"/>
                  <a:gd name="connsiteY8" fmla="*/ 1686054 h 1686054"/>
                  <a:gd name="connsiteX9" fmla="*/ 401 w 9586154"/>
                  <a:gd name="connsiteY9" fmla="*/ 644655 h 1686054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229942 w 9586154"/>
                  <a:gd name="connsiteY2" fmla="*/ 331004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229942 w 9586154"/>
                  <a:gd name="connsiteY2" fmla="*/ 331004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174438 w 9586154"/>
                  <a:gd name="connsiteY2" fmla="*/ 212470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174438 w 9586154"/>
                  <a:gd name="connsiteY2" fmla="*/ 212470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174438 w 9586154"/>
                  <a:gd name="connsiteY2" fmla="*/ 212470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4"/>
                  <a:gd name="connsiteY0" fmla="*/ 652739 h 1685670"/>
                  <a:gd name="connsiteX1" fmla="*/ 1579503 w 9586154"/>
                  <a:gd name="connsiteY1" fmla="*/ 1347006 h 1685670"/>
                  <a:gd name="connsiteX2" fmla="*/ 3174438 w 9586154"/>
                  <a:gd name="connsiteY2" fmla="*/ 212470 h 1685670"/>
                  <a:gd name="connsiteX3" fmla="*/ 4821862 w 9586154"/>
                  <a:gd name="connsiteY3" fmla="*/ 559607 h 1685670"/>
                  <a:gd name="connsiteX4" fmla="*/ 6398543 w 9586154"/>
                  <a:gd name="connsiteY4" fmla="*/ 1423205 h 1685670"/>
                  <a:gd name="connsiteX5" fmla="*/ 8020564 w 9586154"/>
                  <a:gd name="connsiteY5" fmla="*/ 644272 h 1685670"/>
                  <a:gd name="connsiteX6" fmla="*/ 9575054 w 9586154"/>
                  <a:gd name="connsiteY6" fmla="*/ 804 h 1685670"/>
                  <a:gd name="connsiteX7" fmla="*/ 9586154 w 9586154"/>
                  <a:gd name="connsiteY7" fmla="*/ 1677204 h 1685670"/>
                  <a:gd name="connsiteX8" fmla="*/ 6249 w 9586154"/>
                  <a:gd name="connsiteY8" fmla="*/ 1685670 h 1685670"/>
                  <a:gd name="connsiteX9" fmla="*/ 401 w 9586154"/>
                  <a:gd name="connsiteY9" fmla="*/ 644271 h 1685670"/>
                  <a:gd name="connsiteX0" fmla="*/ 0 w 9586155"/>
                  <a:gd name="connsiteY0" fmla="*/ 440307 h 1473238"/>
                  <a:gd name="connsiteX1" fmla="*/ 1579503 w 9586155"/>
                  <a:gd name="connsiteY1" fmla="*/ 1134574 h 1473238"/>
                  <a:gd name="connsiteX2" fmla="*/ 3174438 w 9586155"/>
                  <a:gd name="connsiteY2" fmla="*/ 38 h 1473238"/>
                  <a:gd name="connsiteX3" fmla="*/ 4821862 w 9586155"/>
                  <a:gd name="connsiteY3" fmla="*/ 347175 h 1473238"/>
                  <a:gd name="connsiteX4" fmla="*/ 6398543 w 9586155"/>
                  <a:gd name="connsiteY4" fmla="*/ 1210773 h 1473238"/>
                  <a:gd name="connsiteX5" fmla="*/ 8020564 w 9586155"/>
                  <a:gd name="connsiteY5" fmla="*/ 431840 h 1473238"/>
                  <a:gd name="connsiteX6" fmla="*/ 9586155 w 9586155"/>
                  <a:gd name="connsiteY6" fmla="*/ 101638 h 1473238"/>
                  <a:gd name="connsiteX7" fmla="*/ 9586154 w 9586155"/>
                  <a:gd name="connsiteY7" fmla="*/ 1464772 h 1473238"/>
                  <a:gd name="connsiteX8" fmla="*/ 6249 w 9586155"/>
                  <a:gd name="connsiteY8" fmla="*/ 1473238 h 1473238"/>
                  <a:gd name="connsiteX9" fmla="*/ 401 w 9586155"/>
                  <a:gd name="connsiteY9" fmla="*/ 431839 h 1473238"/>
                  <a:gd name="connsiteX0" fmla="*/ 0 w 9586155"/>
                  <a:gd name="connsiteY0" fmla="*/ 440307 h 1473238"/>
                  <a:gd name="connsiteX1" fmla="*/ 1579503 w 9586155"/>
                  <a:gd name="connsiteY1" fmla="*/ 1134574 h 1473238"/>
                  <a:gd name="connsiteX2" fmla="*/ 3174438 w 9586155"/>
                  <a:gd name="connsiteY2" fmla="*/ 38 h 1473238"/>
                  <a:gd name="connsiteX3" fmla="*/ 4821862 w 9586155"/>
                  <a:gd name="connsiteY3" fmla="*/ 347175 h 1473238"/>
                  <a:gd name="connsiteX4" fmla="*/ 6398543 w 9586155"/>
                  <a:gd name="connsiteY4" fmla="*/ 1210773 h 1473238"/>
                  <a:gd name="connsiteX5" fmla="*/ 7965059 w 9586155"/>
                  <a:gd name="connsiteY5" fmla="*/ 440307 h 1473238"/>
                  <a:gd name="connsiteX6" fmla="*/ 9586155 w 9586155"/>
                  <a:gd name="connsiteY6" fmla="*/ 101638 h 1473238"/>
                  <a:gd name="connsiteX7" fmla="*/ 9586154 w 9586155"/>
                  <a:gd name="connsiteY7" fmla="*/ 1464772 h 1473238"/>
                  <a:gd name="connsiteX8" fmla="*/ 6249 w 9586155"/>
                  <a:gd name="connsiteY8" fmla="*/ 1473238 h 1473238"/>
                  <a:gd name="connsiteX9" fmla="*/ 401 w 9586155"/>
                  <a:gd name="connsiteY9" fmla="*/ 431839 h 1473238"/>
                  <a:gd name="connsiteX0" fmla="*/ 0 w 9586155"/>
                  <a:gd name="connsiteY0" fmla="*/ 440307 h 1473238"/>
                  <a:gd name="connsiteX1" fmla="*/ 1579503 w 9586155"/>
                  <a:gd name="connsiteY1" fmla="*/ 1134574 h 1473238"/>
                  <a:gd name="connsiteX2" fmla="*/ 3174438 w 9586155"/>
                  <a:gd name="connsiteY2" fmla="*/ 38 h 1473238"/>
                  <a:gd name="connsiteX3" fmla="*/ 4821862 w 9586155"/>
                  <a:gd name="connsiteY3" fmla="*/ 347175 h 1473238"/>
                  <a:gd name="connsiteX4" fmla="*/ 6398543 w 9586155"/>
                  <a:gd name="connsiteY4" fmla="*/ 1210773 h 1473238"/>
                  <a:gd name="connsiteX5" fmla="*/ 7965059 w 9586155"/>
                  <a:gd name="connsiteY5" fmla="*/ 440307 h 1473238"/>
                  <a:gd name="connsiteX6" fmla="*/ 9586155 w 9586155"/>
                  <a:gd name="connsiteY6" fmla="*/ 101638 h 1473238"/>
                  <a:gd name="connsiteX7" fmla="*/ 9586154 w 9586155"/>
                  <a:gd name="connsiteY7" fmla="*/ 1464772 h 1473238"/>
                  <a:gd name="connsiteX8" fmla="*/ 6249 w 9586155"/>
                  <a:gd name="connsiteY8" fmla="*/ 1473238 h 1473238"/>
                  <a:gd name="connsiteX9" fmla="*/ 401 w 9586155"/>
                  <a:gd name="connsiteY9" fmla="*/ 431839 h 1473238"/>
                  <a:gd name="connsiteX0" fmla="*/ 0 w 9586155"/>
                  <a:gd name="connsiteY0" fmla="*/ 440307 h 1473238"/>
                  <a:gd name="connsiteX1" fmla="*/ 1579503 w 9586155"/>
                  <a:gd name="connsiteY1" fmla="*/ 1134574 h 1473238"/>
                  <a:gd name="connsiteX2" fmla="*/ 3174438 w 9586155"/>
                  <a:gd name="connsiteY2" fmla="*/ 38 h 1473238"/>
                  <a:gd name="connsiteX3" fmla="*/ 4821862 w 9586155"/>
                  <a:gd name="connsiteY3" fmla="*/ 347175 h 1473238"/>
                  <a:gd name="connsiteX4" fmla="*/ 6398543 w 9586155"/>
                  <a:gd name="connsiteY4" fmla="*/ 1210773 h 1473238"/>
                  <a:gd name="connsiteX5" fmla="*/ 7965059 w 9586155"/>
                  <a:gd name="connsiteY5" fmla="*/ 440307 h 1473238"/>
                  <a:gd name="connsiteX6" fmla="*/ 9586155 w 9586155"/>
                  <a:gd name="connsiteY6" fmla="*/ 101638 h 1473238"/>
                  <a:gd name="connsiteX7" fmla="*/ 9586154 w 9586155"/>
                  <a:gd name="connsiteY7" fmla="*/ 1464772 h 1473238"/>
                  <a:gd name="connsiteX8" fmla="*/ 6249 w 9586155"/>
                  <a:gd name="connsiteY8" fmla="*/ 1473238 h 1473238"/>
                  <a:gd name="connsiteX9" fmla="*/ 401 w 9586155"/>
                  <a:gd name="connsiteY9" fmla="*/ 431839 h 1473238"/>
                  <a:gd name="connsiteX10" fmla="*/ 0 w 9586155"/>
                  <a:gd name="connsiteY10" fmla="*/ 440307 h 1473238"/>
                  <a:gd name="connsiteX0" fmla="*/ 9586154 w 9706043"/>
                  <a:gd name="connsiteY0" fmla="*/ 1464772 h 1556212"/>
                  <a:gd name="connsiteX1" fmla="*/ 6249 w 9706043"/>
                  <a:gd name="connsiteY1" fmla="*/ 1473238 h 1556212"/>
                  <a:gd name="connsiteX2" fmla="*/ 401 w 9706043"/>
                  <a:gd name="connsiteY2" fmla="*/ 431839 h 1556212"/>
                  <a:gd name="connsiteX3" fmla="*/ 0 w 9706043"/>
                  <a:gd name="connsiteY3" fmla="*/ 440307 h 1556212"/>
                  <a:gd name="connsiteX4" fmla="*/ 1579503 w 9706043"/>
                  <a:gd name="connsiteY4" fmla="*/ 1134574 h 1556212"/>
                  <a:gd name="connsiteX5" fmla="*/ 3174438 w 9706043"/>
                  <a:gd name="connsiteY5" fmla="*/ 38 h 1556212"/>
                  <a:gd name="connsiteX6" fmla="*/ 4821862 w 9706043"/>
                  <a:gd name="connsiteY6" fmla="*/ 347175 h 1556212"/>
                  <a:gd name="connsiteX7" fmla="*/ 6398543 w 9706043"/>
                  <a:gd name="connsiteY7" fmla="*/ 1210773 h 1556212"/>
                  <a:gd name="connsiteX8" fmla="*/ 7965059 w 9706043"/>
                  <a:gd name="connsiteY8" fmla="*/ 440307 h 1556212"/>
                  <a:gd name="connsiteX9" fmla="*/ 9586155 w 9706043"/>
                  <a:gd name="connsiteY9" fmla="*/ 101638 h 1556212"/>
                  <a:gd name="connsiteX10" fmla="*/ 9706042 w 9706043"/>
                  <a:gd name="connsiteY10" fmla="*/ 1556212 h 1556212"/>
                  <a:gd name="connsiteX0" fmla="*/ 6249 w 9706042"/>
                  <a:gd name="connsiteY0" fmla="*/ 1473238 h 1556212"/>
                  <a:gd name="connsiteX1" fmla="*/ 401 w 9706042"/>
                  <a:gd name="connsiteY1" fmla="*/ 431839 h 1556212"/>
                  <a:gd name="connsiteX2" fmla="*/ 0 w 9706042"/>
                  <a:gd name="connsiteY2" fmla="*/ 440307 h 1556212"/>
                  <a:gd name="connsiteX3" fmla="*/ 1579503 w 9706042"/>
                  <a:gd name="connsiteY3" fmla="*/ 1134574 h 1556212"/>
                  <a:gd name="connsiteX4" fmla="*/ 3174438 w 9706042"/>
                  <a:gd name="connsiteY4" fmla="*/ 38 h 1556212"/>
                  <a:gd name="connsiteX5" fmla="*/ 4821862 w 9706042"/>
                  <a:gd name="connsiteY5" fmla="*/ 347175 h 1556212"/>
                  <a:gd name="connsiteX6" fmla="*/ 6398543 w 9706042"/>
                  <a:gd name="connsiteY6" fmla="*/ 1210773 h 1556212"/>
                  <a:gd name="connsiteX7" fmla="*/ 7965059 w 9706042"/>
                  <a:gd name="connsiteY7" fmla="*/ 440307 h 1556212"/>
                  <a:gd name="connsiteX8" fmla="*/ 9586155 w 9706042"/>
                  <a:gd name="connsiteY8" fmla="*/ 101638 h 1556212"/>
                  <a:gd name="connsiteX9" fmla="*/ 9706042 w 9706042"/>
                  <a:gd name="connsiteY9" fmla="*/ 1556212 h 1556212"/>
                  <a:gd name="connsiteX0" fmla="*/ 6249 w 9586154"/>
                  <a:gd name="connsiteY0" fmla="*/ 1473238 h 1473238"/>
                  <a:gd name="connsiteX1" fmla="*/ 401 w 9586154"/>
                  <a:gd name="connsiteY1" fmla="*/ 431839 h 1473238"/>
                  <a:gd name="connsiteX2" fmla="*/ 0 w 9586154"/>
                  <a:gd name="connsiteY2" fmla="*/ 440307 h 1473238"/>
                  <a:gd name="connsiteX3" fmla="*/ 1579503 w 9586154"/>
                  <a:gd name="connsiteY3" fmla="*/ 1134574 h 1473238"/>
                  <a:gd name="connsiteX4" fmla="*/ 3174438 w 9586154"/>
                  <a:gd name="connsiteY4" fmla="*/ 38 h 1473238"/>
                  <a:gd name="connsiteX5" fmla="*/ 4821862 w 9586154"/>
                  <a:gd name="connsiteY5" fmla="*/ 347175 h 1473238"/>
                  <a:gd name="connsiteX6" fmla="*/ 6398543 w 9586154"/>
                  <a:gd name="connsiteY6" fmla="*/ 1210773 h 1473238"/>
                  <a:gd name="connsiteX7" fmla="*/ 7965059 w 9586154"/>
                  <a:gd name="connsiteY7" fmla="*/ 440307 h 1473238"/>
                  <a:gd name="connsiteX8" fmla="*/ 9586155 w 9586154"/>
                  <a:gd name="connsiteY8" fmla="*/ 101638 h 1473238"/>
                  <a:gd name="connsiteX0" fmla="*/ 401 w 9586155"/>
                  <a:gd name="connsiteY0" fmla="*/ 431839 h 1211001"/>
                  <a:gd name="connsiteX1" fmla="*/ 0 w 9586155"/>
                  <a:gd name="connsiteY1" fmla="*/ 440307 h 1211001"/>
                  <a:gd name="connsiteX2" fmla="*/ 1579503 w 9586155"/>
                  <a:gd name="connsiteY2" fmla="*/ 1134574 h 1211001"/>
                  <a:gd name="connsiteX3" fmla="*/ 3174438 w 9586155"/>
                  <a:gd name="connsiteY3" fmla="*/ 38 h 1211001"/>
                  <a:gd name="connsiteX4" fmla="*/ 4821862 w 9586155"/>
                  <a:gd name="connsiteY4" fmla="*/ 347175 h 1211001"/>
                  <a:gd name="connsiteX5" fmla="*/ 6398543 w 9586155"/>
                  <a:gd name="connsiteY5" fmla="*/ 1210773 h 1211001"/>
                  <a:gd name="connsiteX6" fmla="*/ 7965059 w 9586155"/>
                  <a:gd name="connsiteY6" fmla="*/ 440307 h 1211001"/>
                  <a:gd name="connsiteX7" fmla="*/ 9586155 w 9586155"/>
                  <a:gd name="connsiteY7" fmla="*/ 101638 h 1211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86155" h="1211001">
                    <a:moveTo>
                      <a:pt x="401" y="431839"/>
                    </a:moveTo>
                    <a:cubicBezTo>
                      <a:pt x="267" y="434662"/>
                      <a:pt x="134" y="437484"/>
                      <a:pt x="0" y="440307"/>
                    </a:cubicBezTo>
                    <a:cubicBezTo>
                      <a:pt x="519666" y="915146"/>
                      <a:pt x="1050430" y="1207952"/>
                      <a:pt x="1579503" y="1134574"/>
                    </a:cubicBezTo>
                    <a:cubicBezTo>
                      <a:pt x="2108576" y="1061196"/>
                      <a:pt x="2456435" y="4271"/>
                      <a:pt x="3174438" y="38"/>
                    </a:cubicBezTo>
                    <a:cubicBezTo>
                      <a:pt x="3892441" y="-4195"/>
                      <a:pt x="3784979" y="348586"/>
                      <a:pt x="4821862" y="347175"/>
                    </a:cubicBezTo>
                    <a:cubicBezTo>
                      <a:pt x="5858745" y="345764"/>
                      <a:pt x="5874677" y="1195251"/>
                      <a:pt x="6398543" y="1210773"/>
                    </a:cubicBezTo>
                    <a:cubicBezTo>
                      <a:pt x="6922409" y="1226295"/>
                      <a:pt x="7289480" y="447363"/>
                      <a:pt x="7965059" y="440307"/>
                    </a:cubicBezTo>
                    <a:cubicBezTo>
                      <a:pt x="8640638" y="433251"/>
                      <a:pt x="8821994" y="74827"/>
                      <a:pt x="9586155" y="101638"/>
                    </a:cubicBezTo>
                  </a:path>
                </a:pathLst>
              </a:custGeom>
              <a:noFill/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</p:grpSp>
        <p:sp>
          <p:nvSpPr>
            <p:cNvPr id="72" name="자유형 889">
              <a:extLst>
                <a:ext uri="{FF2B5EF4-FFF2-40B4-BE49-F238E27FC236}">
                  <a16:creationId xmlns:a16="http://schemas.microsoft.com/office/drawing/2014/main" id="{514C7CFE-1E5E-2526-8B00-3746CB47E5D5}"/>
                </a:ext>
              </a:extLst>
            </p:cNvPr>
            <p:cNvSpPr/>
            <p:nvPr/>
          </p:nvSpPr>
          <p:spPr>
            <a:xfrm>
              <a:off x="1002232" y="3521694"/>
              <a:ext cx="6067284" cy="642597"/>
            </a:xfrm>
            <a:custGeom>
              <a:avLst/>
              <a:gdLst>
                <a:gd name="connsiteX0" fmla="*/ 0 w 9601200"/>
                <a:gd name="connsiteY0" fmla="*/ 458921 h 1299363"/>
                <a:gd name="connsiteX1" fmla="*/ 2023534 w 9601200"/>
                <a:gd name="connsiteY1" fmla="*/ 255721 h 1299363"/>
                <a:gd name="connsiteX2" fmla="*/ 3640667 w 9601200"/>
                <a:gd name="connsiteY2" fmla="*/ 856854 h 1299363"/>
                <a:gd name="connsiteX3" fmla="*/ 4910667 w 9601200"/>
                <a:gd name="connsiteY3" fmla="*/ 467388 h 1299363"/>
                <a:gd name="connsiteX4" fmla="*/ 5765800 w 9601200"/>
                <a:gd name="connsiteY4" fmla="*/ 729854 h 1299363"/>
                <a:gd name="connsiteX5" fmla="*/ 6510867 w 9601200"/>
                <a:gd name="connsiteY5" fmla="*/ 425054 h 1299363"/>
                <a:gd name="connsiteX6" fmla="*/ 7848600 w 9601200"/>
                <a:gd name="connsiteY6" fmla="*/ 1297121 h 1299363"/>
                <a:gd name="connsiteX7" fmla="*/ 8686800 w 9601200"/>
                <a:gd name="connsiteY7" fmla="*/ 120254 h 1299363"/>
                <a:gd name="connsiteX8" fmla="*/ 9601200 w 9601200"/>
                <a:gd name="connsiteY8" fmla="*/ 69454 h 1299363"/>
                <a:gd name="connsiteX0" fmla="*/ 0 w 9601200"/>
                <a:gd name="connsiteY0" fmla="*/ 458921 h 1299363"/>
                <a:gd name="connsiteX1" fmla="*/ 2023534 w 9601200"/>
                <a:gd name="connsiteY1" fmla="*/ 255721 h 1299363"/>
                <a:gd name="connsiteX2" fmla="*/ 3451956 w 9601200"/>
                <a:gd name="connsiteY2" fmla="*/ 899187 h 1299363"/>
                <a:gd name="connsiteX3" fmla="*/ 4910667 w 9601200"/>
                <a:gd name="connsiteY3" fmla="*/ 467388 h 1299363"/>
                <a:gd name="connsiteX4" fmla="*/ 5765800 w 9601200"/>
                <a:gd name="connsiteY4" fmla="*/ 729854 h 1299363"/>
                <a:gd name="connsiteX5" fmla="*/ 6510867 w 9601200"/>
                <a:gd name="connsiteY5" fmla="*/ 425054 h 1299363"/>
                <a:gd name="connsiteX6" fmla="*/ 7848600 w 9601200"/>
                <a:gd name="connsiteY6" fmla="*/ 1297121 h 1299363"/>
                <a:gd name="connsiteX7" fmla="*/ 8686800 w 9601200"/>
                <a:gd name="connsiteY7" fmla="*/ 120254 h 1299363"/>
                <a:gd name="connsiteX8" fmla="*/ 9601200 w 9601200"/>
                <a:gd name="connsiteY8" fmla="*/ 69454 h 1299363"/>
                <a:gd name="connsiteX0" fmla="*/ 0 w 9601200"/>
                <a:gd name="connsiteY0" fmla="*/ 458921 h 1299359"/>
                <a:gd name="connsiteX1" fmla="*/ 2023534 w 9601200"/>
                <a:gd name="connsiteY1" fmla="*/ 255721 h 1299359"/>
                <a:gd name="connsiteX2" fmla="*/ 3451956 w 9601200"/>
                <a:gd name="connsiteY2" fmla="*/ 899187 h 1299359"/>
                <a:gd name="connsiteX3" fmla="*/ 4910667 w 9601200"/>
                <a:gd name="connsiteY3" fmla="*/ 467388 h 1299359"/>
                <a:gd name="connsiteX4" fmla="*/ 5699197 w 9601200"/>
                <a:gd name="connsiteY4" fmla="*/ 738321 h 1299359"/>
                <a:gd name="connsiteX5" fmla="*/ 6510867 w 9601200"/>
                <a:gd name="connsiteY5" fmla="*/ 425054 h 1299359"/>
                <a:gd name="connsiteX6" fmla="*/ 7848600 w 9601200"/>
                <a:gd name="connsiteY6" fmla="*/ 1297121 h 1299359"/>
                <a:gd name="connsiteX7" fmla="*/ 8686800 w 9601200"/>
                <a:gd name="connsiteY7" fmla="*/ 120254 h 1299359"/>
                <a:gd name="connsiteX8" fmla="*/ 9601200 w 9601200"/>
                <a:gd name="connsiteY8" fmla="*/ 69454 h 1299359"/>
                <a:gd name="connsiteX0" fmla="*/ 0 w 9601200"/>
                <a:gd name="connsiteY0" fmla="*/ 458921 h 1299359"/>
                <a:gd name="connsiteX1" fmla="*/ 1945828 w 9601200"/>
                <a:gd name="connsiteY1" fmla="*/ 1271721 h 1299359"/>
                <a:gd name="connsiteX2" fmla="*/ 3451956 w 9601200"/>
                <a:gd name="connsiteY2" fmla="*/ 899187 h 1299359"/>
                <a:gd name="connsiteX3" fmla="*/ 4910667 w 9601200"/>
                <a:gd name="connsiteY3" fmla="*/ 467388 h 1299359"/>
                <a:gd name="connsiteX4" fmla="*/ 5699197 w 9601200"/>
                <a:gd name="connsiteY4" fmla="*/ 738321 h 1299359"/>
                <a:gd name="connsiteX5" fmla="*/ 6510867 w 9601200"/>
                <a:gd name="connsiteY5" fmla="*/ 425054 h 1299359"/>
                <a:gd name="connsiteX6" fmla="*/ 7848600 w 9601200"/>
                <a:gd name="connsiteY6" fmla="*/ 1297121 h 1299359"/>
                <a:gd name="connsiteX7" fmla="*/ 8686800 w 9601200"/>
                <a:gd name="connsiteY7" fmla="*/ 120254 h 1299359"/>
                <a:gd name="connsiteX8" fmla="*/ 9601200 w 9601200"/>
                <a:gd name="connsiteY8" fmla="*/ 69454 h 1299359"/>
                <a:gd name="connsiteX0" fmla="*/ 0 w 9601200"/>
                <a:gd name="connsiteY0" fmla="*/ 579311 h 1419749"/>
                <a:gd name="connsiteX1" fmla="*/ 1945828 w 9601200"/>
                <a:gd name="connsiteY1" fmla="*/ 1392111 h 1419749"/>
                <a:gd name="connsiteX2" fmla="*/ 3463057 w 9601200"/>
                <a:gd name="connsiteY2" fmla="*/ 20511 h 1419749"/>
                <a:gd name="connsiteX3" fmla="*/ 4910667 w 9601200"/>
                <a:gd name="connsiteY3" fmla="*/ 587778 h 1419749"/>
                <a:gd name="connsiteX4" fmla="*/ 5699197 w 9601200"/>
                <a:gd name="connsiteY4" fmla="*/ 858711 h 1419749"/>
                <a:gd name="connsiteX5" fmla="*/ 6510867 w 9601200"/>
                <a:gd name="connsiteY5" fmla="*/ 545444 h 1419749"/>
                <a:gd name="connsiteX6" fmla="*/ 7848600 w 9601200"/>
                <a:gd name="connsiteY6" fmla="*/ 1417511 h 1419749"/>
                <a:gd name="connsiteX7" fmla="*/ 8686800 w 9601200"/>
                <a:gd name="connsiteY7" fmla="*/ 240644 h 1419749"/>
                <a:gd name="connsiteX8" fmla="*/ 9601200 w 9601200"/>
                <a:gd name="connsiteY8" fmla="*/ 189844 h 1419749"/>
                <a:gd name="connsiteX0" fmla="*/ 0 w 9601200"/>
                <a:gd name="connsiteY0" fmla="*/ 558885 h 1399323"/>
                <a:gd name="connsiteX1" fmla="*/ 1945828 w 9601200"/>
                <a:gd name="connsiteY1" fmla="*/ 1371685 h 1399323"/>
                <a:gd name="connsiteX2" fmla="*/ 3463057 w 9601200"/>
                <a:gd name="connsiteY2" fmla="*/ 85 h 1399323"/>
                <a:gd name="connsiteX3" fmla="*/ 4910667 w 9601200"/>
                <a:gd name="connsiteY3" fmla="*/ 567352 h 1399323"/>
                <a:gd name="connsiteX4" fmla="*/ 5699197 w 9601200"/>
                <a:gd name="connsiteY4" fmla="*/ 838285 h 1399323"/>
                <a:gd name="connsiteX5" fmla="*/ 6510867 w 9601200"/>
                <a:gd name="connsiteY5" fmla="*/ 525018 h 1399323"/>
                <a:gd name="connsiteX6" fmla="*/ 7848600 w 9601200"/>
                <a:gd name="connsiteY6" fmla="*/ 1397085 h 1399323"/>
                <a:gd name="connsiteX7" fmla="*/ 8686800 w 9601200"/>
                <a:gd name="connsiteY7" fmla="*/ 220218 h 1399323"/>
                <a:gd name="connsiteX8" fmla="*/ 9601200 w 9601200"/>
                <a:gd name="connsiteY8" fmla="*/ 169418 h 1399323"/>
                <a:gd name="connsiteX0" fmla="*/ 0 w 9601200"/>
                <a:gd name="connsiteY0" fmla="*/ 607408 h 1447846"/>
                <a:gd name="connsiteX1" fmla="*/ 1945828 w 9601200"/>
                <a:gd name="connsiteY1" fmla="*/ 1420208 h 1447846"/>
                <a:gd name="connsiteX2" fmla="*/ 3463057 w 9601200"/>
                <a:gd name="connsiteY2" fmla="*/ 48608 h 1447846"/>
                <a:gd name="connsiteX3" fmla="*/ 4666452 w 9601200"/>
                <a:gd name="connsiteY3" fmla="*/ 361875 h 1447846"/>
                <a:gd name="connsiteX4" fmla="*/ 5699197 w 9601200"/>
                <a:gd name="connsiteY4" fmla="*/ 886808 h 1447846"/>
                <a:gd name="connsiteX5" fmla="*/ 6510867 w 9601200"/>
                <a:gd name="connsiteY5" fmla="*/ 573541 h 1447846"/>
                <a:gd name="connsiteX6" fmla="*/ 7848600 w 9601200"/>
                <a:gd name="connsiteY6" fmla="*/ 1445608 h 1447846"/>
                <a:gd name="connsiteX7" fmla="*/ 8686800 w 9601200"/>
                <a:gd name="connsiteY7" fmla="*/ 268741 h 1447846"/>
                <a:gd name="connsiteX8" fmla="*/ 9601200 w 9601200"/>
                <a:gd name="connsiteY8" fmla="*/ 217941 h 1447846"/>
                <a:gd name="connsiteX0" fmla="*/ 0 w 9601200"/>
                <a:gd name="connsiteY0" fmla="*/ 596390 h 1436828"/>
                <a:gd name="connsiteX1" fmla="*/ 1945828 w 9601200"/>
                <a:gd name="connsiteY1" fmla="*/ 1409190 h 1436828"/>
                <a:gd name="connsiteX2" fmla="*/ 3463057 w 9601200"/>
                <a:gd name="connsiteY2" fmla="*/ 37590 h 1436828"/>
                <a:gd name="connsiteX3" fmla="*/ 4666452 w 9601200"/>
                <a:gd name="connsiteY3" fmla="*/ 350857 h 1436828"/>
                <a:gd name="connsiteX4" fmla="*/ 5699197 w 9601200"/>
                <a:gd name="connsiteY4" fmla="*/ 875790 h 1436828"/>
                <a:gd name="connsiteX5" fmla="*/ 6510867 w 9601200"/>
                <a:gd name="connsiteY5" fmla="*/ 562523 h 1436828"/>
                <a:gd name="connsiteX6" fmla="*/ 7848600 w 9601200"/>
                <a:gd name="connsiteY6" fmla="*/ 1434590 h 1436828"/>
                <a:gd name="connsiteX7" fmla="*/ 8686800 w 9601200"/>
                <a:gd name="connsiteY7" fmla="*/ 257723 h 1436828"/>
                <a:gd name="connsiteX8" fmla="*/ 9601200 w 9601200"/>
                <a:gd name="connsiteY8" fmla="*/ 206923 h 1436828"/>
                <a:gd name="connsiteX0" fmla="*/ 0 w 9601200"/>
                <a:gd name="connsiteY0" fmla="*/ 607408 h 1447846"/>
                <a:gd name="connsiteX1" fmla="*/ 1945828 w 9601200"/>
                <a:gd name="connsiteY1" fmla="*/ 1420208 h 1447846"/>
                <a:gd name="connsiteX2" fmla="*/ 3463057 w 9601200"/>
                <a:gd name="connsiteY2" fmla="*/ 48608 h 1447846"/>
                <a:gd name="connsiteX3" fmla="*/ 4666452 w 9601200"/>
                <a:gd name="connsiteY3" fmla="*/ 361875 h 1447846"/>
                <a:gd name="connsiteX4" fmla="*/ 5887911 w 9601200"/>
                <a:gd name="connsiteY4" fmla="*/ 886808 h 1447846"/>
                <a:gd name="connsiteX5" fmla="*/ 6510867 w 9601200"/>
                <a:gd name="connsiteY5" fmla="*/ 573541 h 1447846"/>
                <a:gd name="connsiteX6" fmla="*/ 7848600 w 9601200"/>
                <a:gd name="connsiteY6" fmla="*/ 1445608 h 1447846"/>
                <a:gd name="connsiteX7" fmla="*/ 8686800 w 9601200"/>
                <a:gd name="connsiteY7" fmla="*/ 268741 h 1447846"/>
                <a:gd name="connsiteX8" fmla="*/ 9601200 w 9601200"/>
                <a:gd name="connsiteY8" fmla="*/ 217941 h 1447846"/>
                <a:gd name="connsiteX0" fmla="*/ 0 w 9601200"/>
                <a:gd name="connsiteY0" fmla="*/ 607408 h 1447989"/>
                <a:gd name="connsiteX1" fmla="*/ 1945828 w 9601200"/>
                <a:gd name="connsiteY1" fmla="*/ 1420208 h 1447989"/>
                <a:gd name="connsiteX2" fmla="*/ 3463057 w 9601200"/>
                <a:gd name="connsiteY2" fmla="*/ 48608 h 1447989"/>
                <a:gd name="connsiteX3" fmla="*/ 4666452 w 9601200"/>
                <a:gd name="connsiteY3" fmla="*/ 361875 h 1447989"/>
                <a:gd name="connsiteX4" fmla="*/ 5887911 w 9601200"/>
                <a:gd name="connsiteY4" fmla="*/ 886808 h 1447989"/>
                <a:gd name="connsiteX5" fmla="*/ 6755083 w 9601200"/>
                <a:gd name="connsiteY5" fmla="*/ 582007 h 1447989"/>
                <a:gd name="connsiteX6" fmla="*/ 7848600 w 9601200"/>
                <a:gd name="connsiteY6" fmla="*/ 1445608 h 1447989"/>
                <a:gd name="connsiteX7" fmla="*/ 8686800 w 9601200"/>
                <a:gd name="connsiteY7" fmla="*/ 268741 h 1447989"/>
                <a:gd name="connsiteX8" fmla="*/ 9601200 w 9601200"/>
                <a:gd name="connsiteY8" fmla="*/ 217941 h 1447989"/>
                <a:gd name="connsiteX0" fmla="*/ 0 w 9601200"/>
                <a:gd name="connsiteY0" fmla="*/ 607408 h 1447777"/>
                <a:gd name="connsiteX1" fmla="*/ 1945828 w 9601200"/>
                <a:gd name="connsiteY1" fmla="*/ 1420208 h 1447777"/>
                <a:gd name="connsiteX2" fmla="*/ 3463057 w 9601200"/>
                <a:gd name="connsiteY2" fmla="*/ 48608 h 1447777"/>
                <a:gd name="connsiteX3" fmla="*/ 4666452 w 9601200"/>
                <a:gd name="connsiteY3" fmla="*/ 361875 h 1447777"/>
                <a:gd name="connsiteX4" fmla="*/ 5887911 w 9601200"/>
                <a:gd name="connsiteY4" fmla="*/ 886808 h 1447777"/>
                <a:gd name="connsiteX5" fmla="*/ 6755083 w 9601200"/>
                <a:gd name="connsiteY5" fmla="*/ 582007 h 1447777"/>
                <a:gd name="connsiteX6" fmla="*/ 7848600 w 9601200"/>
                <a:gd name="connsiteY6" fmla="*/ 1445608 h 1447777"/>
                <a:gd name="connsiteX7" fmla="*/ 8686800 w 9601200"/>
                <a:gd name="connsiteY7" fmla="*/ 268741 h 1447777"/>
                <a:gd name="connsiteX8" fmla="*/ 9601200 w 9601200"/>
                <a:gd name="connsiteY8" fmla="*/ 217941 h 1447777"/>
                <a:gd name="connsiteX0" fmla="*/ 0 w 9601200"/>
                <a:gd name="connsiteY0" fmla="*/ 606063 h 1446432"/>
                <a:gd name="connsiteX1" fmla="*/ 1945828 w 9601200"/>
                <a:gd name="connsiteY1" fmla="*/ 1418863 h 1446432"/>
                <a:gd name="connsiteX2" fmla="*/ 3463057 w 9601200"/>
                <a:gd name="connsiteY2" fmla="*/ 47263 h 1446432"/>
                <a:gd name="connsiteX3" fmla="*/ 4699754 w 9601200"/>
                <a:gd name="connsiteY3" fmla="*/ 368997 h 1446432"/>
                <a:gd name="connsiteX4" fmla="*/ 5887911 w 9601200"/>
                <a:gd name="connsiteY4" fmla="*/ 885463 h 1446432"/>
                <a:gd name="connsiteX5" fmla="*/ 6755083 w 9601200"/>
                <a:gd name="connsiteY5" fmla="*/ 580662 h 1446432"/>
                <a:gd name="connsiteX6" fmla="*/ 7848600 w 9601200"/>
                <a:gd name="connsiteY6" fmla="*/ 1444263 h 1446432"/>
                <a:gd name="connsiteX7" fmla="*/ 8686800 w 9601200"/>
                <a:gd name="connsiteY7" fmla="*/ 267396 h 1446432"/>
                <a:gd name="connsiteX8" fmla="*/ 9601200 w 9601200"/>
                <a:gd name="connsiteY8" fmla="*/ 216596 h 1446432"/>
                <a:gd name="connsiteX0" fmla="*/ 0 w 9601200"/>
                <a:gd name="connsiteY0" fmla="*/ 591636 h 1432005"/>
                <a:gd name="connsiteX1" fmla="*/ 1945828 w 9601200"/>
                <a:gd name="connsiteY1" fmla="*/ 1404436 h 1432005"/>
                <a:gd name="connsiteX2" fmla="*/ 3463057 w 9601200"/>
                <a:gd name="connsiteY2" fmla="*/ 32836 h 1432005"/>
                <a:gd name="connsiteX3" fmla="*/ 4699754 w 9601200"/>
                <a:gd name="connsiteY3" fmla="*/ 354570 h 1432005"/>
                <a:gd name="connsiteX4" fmla="*/ 5887911 w 9601200"/>
                <a:gd name="connsiteY4" fmla="*/ 871036 h 1432005"/>
                <a:gd name="connsiteX5" fmla="*/ 6755083 w 9601200"/>
                <a:gd name="connsiteY5" fmla="*/ 566235 h 1432005"/>
                <a:gd name="connsiteX6" fmla="*/ 7848600 w 9601200"/>
                <a:gd name="connsiteY6" fmla="*/ 1429836 h 1432005"/>
                <a:gd name="connsiteX7" fmla="*/ 8686800 w 9601200"/>
                <a:gd name="connsiteY7" fmla="*/ 252969 h 1432005"/>
                <a:gd name="connsiteX8" fmla="*/ 9601200 w 9601200"/>
                <a:gd name="connsiteY8" fmla="*/ 202169 h 1432005"/>
                <a:gd name="connsiteX0" fmla="*/ 0 w 9601200"/>
                <a:gd name="connsiteY0" fmla="*/ 591636 h 1432005"/>
                <a:gd name="connsiteX1" fmla="*/ 1945828 w 9601200"/>
                <a:gd name="connsiteY1" fmla="*/ 1404436 h 1432005"/>
                <a:gd name="connsiteX2" fmla="*/ 3463057 w 9601200"/>
                <a:gd name="connsiteY2" fmla="*/ 32836 h 1432005"/>
                <a:gd name="connsiteX3" fmla="*/ 4699754 w 9601200"/>
                <a:gd name="connsiteY3" fmla="*/ 354570 h 1432005"/>
                <a:gd name="connsiteX4" fmla="*/ 5887911 w 9601200"/>
                <a:gd name="connsiteY4" fmla="*/ 871036 h 1432005"/>
                <a:gd name="connsiteX5" fmla="*/ 6755083 w 9601200"/>
                <a:gd name="connsiteY5" fmla="*/ 566235 h 1432005"/>
                <a:gd name="connsiteX6" fmla="*/ 7848600 w 9601200"/>
                <a:gd name="connsiteY6" fmla="*/ 1429836 h 1432005"/>
                <a:gd name="connsiteX7" fmla="*/ 8686800 w 9601200"/>
                <a:gd name="connsiteY7" fmla="*/ 252969 h 1432005"/>
                <a:gd name="connsiteX8" fmla="*/ 9601200 w 9601200"/>
                <a:gd name="connsiteY8" fmla="*/ 202169 h 1432005"/>
                <a:gd name="connsiteX0" fmla="*/ 0 w 9601200"/>
                <a:gd name="connsiteY0" fmla="*/ 591636 h 1432005"/>
                <a:gd name="connsiteX1" fmla="*/ 1945828 w 9601200"/>
                <a:gd name="connsiteY1" fmla="*/ 1404436 h 1432005"/>
                <a:gd name="connsiteX2" fmla="*/ 3463057 w 9601200"/>
                <a:gd name="connsiteY2" fmla="*/ 32836 h 1432005"/>
                <a:gd name="connsiteX3" fmla="*/ 4699754 w 9601200"/>
                <a:gd name="connsiteY3" fmla="*/ 354570 h 1432005"/>
                <a:gd name="connsiteX4" fmla="*/ 5887911 w 9601200"/>
                <a:gd name="connsiteY4" fmla="*/ 871036 h 1432005"/>
                <a:gd name="connsiteX5" fmla="*/ 6755083 w 9601200"/>
                <a:gd name="connsiteY5" fmla="*/ 566235 h 1432005"/>
                <a:gd name="connsiteX6" fmla="*/ 7848600 w 9601200"/>
                <a:gd name="connsiteY6" fmla="*/ 1429836 h 1432005"/>
                <a:gd name="connsiteX7" fmla="*/ 8686800 w 9601200"/>
                <a:gd name="connsiteY7" fmla="*/ 252969 h 1432005"/>
                <a:gd name="connsiteX8" fmla="*/ 9601200 w 9601200"/>
                <a:gd name="connsiteY8" fmla="*/ 202169 h 1432005"/>
                <a:gd name="connsiteX0" fmla="*/ 0 w 8686800"/>
                <a:gd name="connsiteY0" fmla="*/ 591636 h 1432005"/>
                <a:gd name="connsiteX1" fmla="*/ 1945828 w 8686800"/>
                <a:gd name="connsiteY1" fmla="*/ 1404436 h 1432005"/>
                <a:gd name="connsiteX2" fmla="*/ 3463057 w 8686800"/>
                <a:gd name="connsiteY2" fmla="*/ 32836 h 1432005"/>
                <a:gd name="connsiteX3" fmla="*/ 4699754 w 8686800"/>
                <a:gd name="connsiteY3" fmla="*/ 354570 h 1432005"/>
                <a:gd name="connsiteX4" fmla="*/ 5887911 w 8686800"/>
                <a:gd name="connsiteY4" fmla="*/ 871036 h 1432005"/>
                <a:gd name="connsiteX5" fmla="*/ 6755083 w 8686800"/>
                <a:gd name="connsiteY5" fmla="*/ 566235 h 1432005"/>
                <a:gd name="connsiteX6" fmla="*/ 7848600 w 8686800"/>
                <a:gd name="connsiteY6" fmla="*/ 1429836 h 1432005"/>
                <a:gd name="connsiteX7" fmla="*/ 8686800 w 8686800"/>
                <a:gd name="connsiteY7" fmla="*/ 252969 h 1432005"/>
                <a:gd name="connsiteX0" fmla="*/ 0 w 7848600"/>
                <a:gd name="connsiteY0" fmla="*/ 591636 h 1432005"/>
                <a:gd name="connsiteX1" fmla="*/ 1945828 w 7848600"/>
                <a:gd name="connsiteY1" fmla="*/ 1404436 h 1432005"/>
                <a:gd name="connsiteX2" fmla="*/ 3463057 w 7848600"/>
                <a:gd name="connsiteY2" fmla="*/ 32836 h 1432005"/>
                <a:gd name="connsiteX3" fmla="*/ 4699754 w 7848600"/>
                <a:gd name="connsiteY3" fmla="*/ 354570 h 1432005"/>
                <a:gd name="connsiteX4" fmla="*/ 5887911 w 7848600"/>
                <a:gd name="connsiteY4" fmla="*/ 871036 h 1432005"/>
                <a:gd name="connsiteX5" fmla="*/ 6755083 w 7848600"/>
                <a:gd name="connsiteY5" fmla="*/ 566235 h 1432005"/>
                <a:gd name="connsiteX6" fmla="*/ 7848600 w 7848600"/>
                <a:gd name="connsiteY6" fmla="*/ 1429836 h 1432005"/>
                <a:gd name="connsiteX0" fmla="*/ 0 w 7848600"/>
                <a:gd name="connsiteY0" fmla="*/ 591636 h 1432005"/>
                <a:gd name="connsiteX1" fmla="*/ 1945828 w 7848600"/>
                <a:gd name="connsiteY1" fmla="*/ 1404436 h 1432005"/>
                <a:gd name="connsiteX2" fmla="*/ 3463057 w 7848600"/>
                <a:gd name="connsiteY2" fmla="*/ 32836 h 1432005"/>
                <a:gd name="connsiteX3" fmla="*/ 4699754 w 7848600"/>
                <a:gd name="connsiteY3" fmla="*/ 354570 h 1432005"/>
                <a:gd name="connsiteX4" fmla="*/ 5887911 w 7848600"/>
                <a:gd name="connsiteY4" fmla="*/ 871036 h 1432005"/>
                <a:gd name="connsiteX5" fmla="*/ 6755083 w 7848600"/>
                <a:gd name="connsiteY5" fmla="*/ 566235 h 1432005"/>
                <a:gd name="connsiteX6" fmla="*/ 7848600 w 7848600"/>
                <a:gd name="connsiteY6" fmla="*/ 1429836 h 1432005"/>
                <a:gd name="connsiteX0" fmla="*/ 0 w 7848600"/>
                <a:gd name="connsiteY0" fmla="*/ 572845 h 1413214"/>
                <a:gd name="connsiteX1" fmla="*/ 1379692 w 7848600"/>
                <a:gd name="connsiteY1" fmla="*/ 962312 h 1413214"/>
                <a:gd name="connsiteX2" fmla="*/ 3463057 w 7848600"/>
                <a:gd name="connsiteY2" fmla="*/ 14045 h 1413214"/>
                <a:gd name="connsiteX3" fmla="*/ 4699754 w 7848600"/>
                <a:gd name="connsiteY3" fmla="*/ 335779 h 1413214"/>
                <a:gd name="connsiteX4" fmla="*/ 5887911 w 7848600"/>
                <a:gd name="connsiteY4" fmla="*/ 852245 h 1413214"/>
                <a:gd name="connsiteX5" fmla="*/ 6755083 w 7848600"/>
                <a:gd name="connsiteY5" fmla="*/ 547444 h 1413214"/>
                <a:gd name="connsiteX6" fmla="*/ 7848600 w 7848600"/>
                <a:gd name="connsiteY6" fmla="*/ 1411045 h 1413214"/>
                <a:gd name="connsiteX0" fmla="*/ 0 w 7848600"/>
                <a:gd name="connsiteY0" fmla="*/ 572845 h 1413214"/>
                <a:gd name="connsiteX1" fmla="*/ 1379692 w 7848600"/>
                <a:gd name="connsiteY1" fmla="*/ 962312 h 1413214"/>
                <a:gd name="connsiteX2" fmla="*/ 3463057 w 7848600"/>
                <a:gd name="connsiteY2" fmla="*/ 14045 h 1413214"/>
                <a:gd name="connsiteX3" fmla="*/ 4699754 w 7848600"/>
                <a:gd name="connsiteY3" fmla="*/ 335779 h 1413214"/>
                <a:gd name="connsiteX4" fmla="*/ 5887911 w 7848600"/>
                <a:gd name="connsiteY4" fmla="*/ 852245 h 1413214"/>
                <a:gd name="connsiteX5" fmla="*/ 6755083 w 7848600"/>
                <a:gd name="connsiteY5" fmla="*/ 547444 h 1413214"/>
                <a:gd name="connsiteX6" fmla="*/ 7848600 w 7848600"/>
                <a:gd name="connsiteY6" fmla="*/ 1411045 h 1413214"/>
                <a:gd name="connsiteX0" fmla="*/ 0 w 7848600"/>
                <a:gd name="connsiteY0" fmla="*/ 589269 h 1429638"/>
                <a:gd name="connsiteX1" fmla="*/ 1379692 w 7848600"/>
                <a:gd name="connsiteY1" fmla="*/ 978736 h 1429638"/>
                <a:gd name="connsiteX2" fmla="*/ 3096733 w 7848600"/>
                <a:gd name="connsiteY2" fmla="*/ 22002 h 1429638"/>
                <a:gd name="connsiteX3" fmla="*/ 4699754 w 7848600"/>
                <a:gd name="connsiteY3" fmla="*/ 352203 h 1429638"/>
                <a:gd name="connsiteX4" fmla="*/ 5887911 w 7848600"/>
                <a:gd name="connsiteY4" fmla="*/ 868669 h 1429638"/>
                <a:gd name="connsiteX5" fmla="*/ 6755083 w 7848600"/>
                <a:gd name="connsiteY5" fmla="*/ 563868 h 1429638"/>
                <a:gd name="connsiteX6" fmla="*/ 7848600 w 7848600"/>
                <a:gd name="connsiteY6" fmla="*/ 1427469 h 1429638"/>
                <a:gd name="connsiteX0" fmla="*/ 0 w 7848600"/>
                <a:gd name="connsiteY0" fmla="*/ 588820 h 1429189"/>
                <a:gd name="connsiteX1" fmla="*/ 1501799 w 7848600"/>
                <a:gd name="connsiteY1" fmla="*/ 969820 h 1429189"/>
                <a:gd name="connsiteX2" fmla="*/ 3096733 w 7848600"/>
                <a:gd name="connsiteY2" fmla="*/ 21553 h 1429189"/>
                <a:gd name="connsiteX3" fmla="*/ 4699754 w 7848600"/>
                <a:gd name="connsiteY3" fmla="*/ 351754 h 1429189"/>
                <a:gd name="connsiteX4" fmla="*/ 5887911 w 7848600"/>
                <a:gd name="connsiteY4" fmla="*/ 868220 h 1429189"/>
                <a:gd name="connsiteX5" fmla="*/ 6755083 w 7848600"/>
                <a:gd name="connsiteY5" fmla="*/ 563419 h 1429189"/>
                <a:gd name="connsiteX6" fmla="*/ 7848600 w 7848600"/>
                <a:gd name="connsiteY6" fmla="*/ 1427020 h 1429189"/>
                <a:gd name="connsiteX0" fmla="*/ 0 w 7848600"/>
                <a:gd name="connsiteY0" fmla="*/ 592851 h 1433220"/>
                <a:gd name="connsiteX1" fmla="*/ 1501799 w 7848600"/>
                <a:gd name="connsiteY1" fmla="*/ 973851 h 1433220"/>
                <a:gd name="connsiteX2" fmla="*/ 3096733 w 7848600"/>
                <a:gd name="connsiteY2" fmla="*/ 25584 h 1433220"/>
                <a:gd name="connsiteX3" fmla="*/ 4588747 w 7848600"/>
                <a:gd name="connsiteY3" fmla="*/ 321919 h 1433220"/>
                <a:gd name="connsiteX4" fmla="*/ 5887911 w 7848600"/>
                <a:gd name="connsiteY4" fmla="*/ 872251 h 1433220"/>
                <a:gd name="connsiteX5" fmla="*/ 6755083 w 7848600"/>
                <a:gd name="connsiteY5" fmla="*/ 567450 h 1433220"/>
                <a:gd name="connsiteX6" fmla="*/ 7848600 w 7848600"/>
                <a:gd name="connsiteY6" fmla="*/ 1431051 h 1433220"/>
                <a:gd name="connsiteX0" fmla="*/ 0 w 7848600"/>
                <a:gd name="connsiteY0" fmla="*/ 584516 h 1424885"/>
                <a:gd name="connsiteX1" fmla="*/ 1501799 w 7848600"/>
                <a:gd name="connsiteY1" fmla="*/ 965516 h 1424885"/>
                <a:gd name="connsiteX2" fmla="*/ 3096733 w 7848600"/>
                <a:gd name="connsiteY2" fmla="*/ 17249 h 1424885"/>
                <a:gd name="connsiteX3" fmla="*/ 4588747 w 7848600"/>
                <a:gd name="connsiteY3" fmla="*/ 313584 h 1424885"/>
                <a:gd name="connsiteX4" fmla="*/ 5887911 w 7848600"/>
                <a:gd name="connsiteY4" fmla="*/ 863916 h 1424885"/>
                <a:gd name="connsiteX5" fmla="*/ 6755083 w 7848600"/>
                <a:gd name="connsiteY5" fmla="*/ 559115 h 1424885"/>
                <a:gd name="connsiteX6" fmla="*/ 7848600 w 7848600"/>
                <a:gd name="connsiteY6" fmla="*/ 1422716 h 1424885"/>
                <a:gd name="connsiteX0" fmla="*/ 0 w 7848600"/>
                <a:gd name="connsiteY0" fmla="*/ 592384 h 1432984"/>
                <a:gd name="connsiteX1" fmla="*/ 1501799 w 7848600"/>
                <a:gd name="connsiteY1" fmla="*/ 973384 h 1432984"/>
                <a:gd name="connsiteX2" fmla="*/ 3096733 w 7848600"/>
                <a:gd name="connsiteY2" fmla="*/ 25117 h 1432984"/>
                <a:gd name="connsiteX3" fmla="*/ 4588747 w 7848600"/>
                <a:gd name="connsiteY3" fmla="*/ 321452 h 1432984"/>
                <a:gd name="connsiteX4" fmla="*/ 6098826 w 7848600"/>
                <a:gd name="connsiteY4" fmla="*/ 829451 h 1432984"/>
                <a:gd name="connsiteX5" fmla="*/ 6755083 w 7848600"/>
                <a:gd name="connsiteY5" fmla="*/ 566983 h 1432984"/>
                <a:gd name="connsiteX6" fmla="*/ 7848600 w 7848600"/>
                <a:gd name="connsiteY6" fmla="*/ 1430584 h 1432984"/>
                <a:gd name="connsiteX0" fmla="*/ 0 w 7848600"/>
                <a:gd name="connsiteY0" fmla="*/ 592384 h 1432984"/>
                <a:gd name="connsiteX1" fmla="*/ 1501799 w 7848600"/>
                <a:gd name="connsiteY1" fmla="*/ 973384 h 1432984"/>
                <a:gd name="connsiteX2" fmla="*/ 3096733 w 7848600"/>
                <a:gd name="connsiteY2" fmla="*/ 25117 h 1432984"/>
                <a:gd name="connsiteX3" fmla="*/ 4588747 w 7848600"/>
                <a:gd name="connsiteY3" fmla="*/ 321452 h 1432984"/>
                <a:gd name="connsiteX4" fmla="*/ 6098826 w 7848600"/>
                <a:gd name="connsiteY4" fmla="*/ 829451 h 1432984"/>
                <a:gd name="connsiteX5" fmla="*/ 6755083 w 7848600"/>
                <a:gd name="connsiteY5" fmla="*/ 566983 h 1432984"/>
                <a:gd name="connsiteX6" fmla="*/ 7848600 w 7848600"/>
                <a:gd name="connsiteY6" fmla="*/ 1430584 h 1432984"/>
                <a:gd name="connsiteX0" fmla="*/ 0 w 7848600"/>
                <a:gd name="connsiteY0" fmla="*/ 586377 h 1426977"/>
                <a:gd name="connsiteX1" fmla="*/ 1501799 w 7848600"/>
                <a:gd name="connsiteY1" fmla="*/ 967377 h 1426977"/>
                <a:gd name="connsiteX2" fmla="*/ 3096733 w 7848600"/>
                <a:gd name="connsiteY2" fmla="*/ 19110 h 1426977"/>
                <a:gd name="connsiteX3" fmla="*/ 4588747 w 7848600"/>
                <a:gd name="connsiteY3" fmla="*/ 315445 h 1426977"/>
                <a:gd name="connsiteX4" fmla="*/ 6098826 w 7848600"/>
                <a:gd name="connsiteY4" fmla="*/ 823444 h 1426977"/>
                <a:gd name="connsiteX5" fmla="*/ 6755083 w 7848600"/>
                <a:gd name="connsiteY5" fmla="*/ 560976 h 1426977"/>
                <a:gd name="connsiteX6" fmla="*/ 7848600 w 7848600"/>
                <a:gd name="connsiteY6" fmla="*/ 1424577 h 1426977"/>
                <a:gd name="connsiteX0" fmla="*/ 0 w 7848600"/>
                <a:gd name="connsiteY0" fmla="*/ 586377 h 1426455"/>
                <a:gd name="connsiteX1" fmla="*/ 1501799 w 7848600"/>
                <a:gd name="connsiteY1" fmla="*/ 967377 h 1426455"/>
                <a:gd name="connsiteX2" fmla="*/ 3096733 w 7848600"/>
                <a:gd name="connsiteY2" fmla="*/ 19110 h 1426455"/>
                <a:gd name="connsiteX3" fmla="*/ 4588747 w 7848600"/>
                <a:gd name="connsiteY3" fmla="*/ 315445 h 1426455"/>
                <a:gd name="connsiteX4" fmla="*/ 6098826 w 7848600"/>
                <a:gd name="connsiteY4" fmla="*/ 823444 h 1426455"/>
                <a:gd name="connsiteX5" fmla="*/ 7654240 w 7848600"/>
                <a:gd name="connsiteY5" fmla="*/ 323910 h 1426455"/>
                <a:gd name="connsiteX6" fmla="*/ 7848600 w 7848600"/>
                <a:gd name="connsiteY6" fmla="*/ 1424577 h 1426455"/>
                <a:gd name="connsiteX0" fmla="*/ 0 w 9524805"/>
                <a:gd name="connsiteY0" fmla="*/ 956734 h 1386915"/>
                <a:gd name="connsiteX1" fmla="*/ 1501799 w 9524805"/>
                <a:gd name="connsiteY1" fmla="*/ 1337734 h 1386915"/>
                <a:gd name="connsiteX2" fmla="*/ 3096733 w 9524805"/>
                <a:gd name="connsiteY2" fmla="*/ 389467 h 1386915"/>
                <a:gd name="connsiteX3" fmla="*/ 4588747 w 9524805"/>
                <a:gd name="connsiteY3" fmla="*/ 685802 h 1386915"/>
                <a:gd name="connsiteX4" fmla="*/ 6098826 w 9524805"/>
                <a:gd name="connsiteY4" fmla="*/ 1193801 h 1386915"/>
                <a:gd name="connsiteX5" fmla="*/ 7654240 w 9524805"/>
                <a:gd name="connsiteY5" fmla="*/ 694267 h 1386915"/>
                <a:gd name="connsiteX6" fmla="*/ 9524805 w 9524805"/>
                <a:gd name="connsiteY6" fmla="*/ 0 h 1386915"/>
                <a:gd name="connsiteX0" fmla="*/ 0 w 9524805"/>
                <a:gd name="connsiteY0" fmla="*/ 956734 h 1422404"/>
                <a:gd name="connsiteX1" fmla="*/ 1501799 w 9524805"/>
                <a:gd name="connsiteY1" fmla="*/ 1337734 h 1422404"/>
                <a:gd name="connsiteX2" fmla="*/ 3096733 w 9524805"/>
                <a:gd name="connsiteY2" fmla="*/ 389467 h 1422404"/>
                <a:gd name="connsiteX3" fmla="*/ 4588747 w 9524805"/>
                <a:gd name="connsiteY3" fmla="*/ 685802 h 1422404"/>
                <a:gd name="connsiteX4" fmla="*/ 6076624 w 9524805"/>
                <a:gd name="connsiteY4" fmla="*/ 1422401 h 1422404"/>
                <a:gd name="connsiteX5" fmla="*/ 7654240 w 9524805"/>
                <a:gd name="connsiteY5" fmla="*/ 694267 h 1422404"/>
                <a:gd name="connsiteX6" fmla="*/ 9524805 w 9524805"/>
                <a:gd name="connsiteY6" fmla="*/ 0 h 1422404"/>
                <a:gd name="connsiteX0" fmla="*/ 0 w 9524805"/>
                <a:gd name="connsiteY0" fmla="*/ 956734 h 1422403"/>
                <a:gd name="connsiteX1" fmla="*/ 1501799 w 9524805"/>
                <a:gd name="connsiteY1" fmla="*/ 1337734 h 1422403"/>
                <a:gd name="connsiteX2" fmla="*/ 3096733 w 9524805"/>
                <a:gd name="connsiteY2" fmla="*/ 389467 h 1422403"/>
                <a:gd name="connsiteX3" fmla="*/ 4588747 w 9524805"/>
                <a:gd name="connsiteY3" fmla="*/ 685802 h 1422403"/>
                <a:gd name="connsiteX4" fmla="*/ 6076624 w 9524805"/>
                <a:gd name="connsiteY4" fmla="*/ 1422401 h 1422403"/>
                <a:gd name="connsiteX5" fmla="*/ 7654240 w 9524805"/>
                <a:gd name="connsiteY5" fmla="*/ 694267 h 1422403"/>
                <a:gd name="connsiteX6" fmla="*/ 9524805 w 9524805"/>
                <a:gd name="connsiteY6" fmla="*/ 0 h 1422403"/>
                <a:gd name="connsiteX0" fmla="*/ 0 w 9524805"/>
                <a:gd name="connsiteY0" fmla="*/ 956734 h 1425164"/>
                <a:gd name="connsiteX1" fmla="*/ 1501799 w 9524805"/>
                <a:gd name="connsiteY1" fmla="*/ 1337734 h 1425164"/>
                <a:gd name="connsiteX2" fmla="*/ 3096733 w 9524805"/>
                <a:gd name="connsiteY2" fmla="*/ 389467 h 1425164"/>
                <a:gd name="connsiteX3" fmla="*/ 4566547 w 9524805"/>
                <a:gd name="connsiteY3" fmla="*/ 922869 h 1425164"/>
                <a:gd name="connsiteX4" fmla="*/ 6076624 w 9524805"/>
                <a:gd name="connsiteY4" fmla="*/ 1422401 h 1425164"/>
                <a:gd name="connsiteX5" fmla="*/ 7654240 w 9524805"/>
                <a:gd name="connsiteY5" fmla="*/ 694267 h 1425164"/>
                <a:gd name="connsiteX6" fmla="*/ 9524805 w 9524805"/>
                <a:gd name="connsiteY6" fmla="*/ 0 h 1425164"/>
                <a:gd name="connsiteX0" fmla="*/ 0 w 9524805"/>
                <a:gd name="connsiteY0" fmla="*/ 956734 h 1424315"/>
                <a:gd name="connsiteX1" fmla="*/ 1501799 w 9524805"/>
                <a:gd name="connsiteY1" fmla="*/ 1337734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01799 w 9524805"/>
                <a:gd name="connsiteY1" fmla="*/ 1337734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46201 w 9524805"/>
                <a:gd name="connsiteY1" fmla="*/ 1354667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46201 w 9524805"/>
                <a:gd name="connsiteY1" fmla="*/ 1354667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46201 w 9524805"/>
                <a:gd name="connsiteY1" fmla="*/ 1354667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766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766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877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877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877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30867"/>
                <a:gd name="connsiteX1" fmla="*/ 1546201 w 9524805"/>
                <a:gd name="connsiteY1" fmla="*/ 1354667 h 1430867"/>
                <a:gd name="connsiteX2" fmla="*/ 3096733 w 9524805"/>
                <a:gd name="connsiteY2" fmla="*/ 389467 h 1430867"/>
                <a:gd name="connsiteX3" fmla="*/ 4588748 w 9524805"/>
                <a:gd name="connsiteY3" fmla="*/ 694269 h 1430867"/>
                <a:gd name="connsiteX4" fmla="*/ 6132126 w 9524805"/>
                <a:gd name="connsiteY4" fmla="*/ 1430867 h 1430867"/>
                <a:gd name="connsiteX5" fmla="*/ 7654240 w 9524805"/>
                <a:gd name="connsiteY5" fmla="*/ 694267 h 1430867"/>
                <a:gd name="connsiteX6" fmla="*/ 9524805 w 9524805"/>
                <a:gd name="connsiteY6" fmla="*/ 0 h 1430867"/>
                <a:gd name="connsiteX0" fmla="*/ 0 w 9524805"/>
                <a:gd name="connsiteY0" fmla="*/ 678201 h 1431734"/>
                <a:gd name="connsiteX1" fmla="*/ 1546201 w 9524805"/>
                <a:gd name="connsiteY1" fmla="*/ 1355534 h 1431734"/>
                <a:gd name="connsiteX2" fmla="*/ 3096733 w 9524805"/>
                <a:gd name="connsiteY2" fmla="*/ 390334 h 1431734"/>
                <a:gd name="connsiteX3" fmla="*/ 4588748 w 9524805"/>
                <a:gd name="connsiteY3" fmla="*/ 695136 h 1431734"/>
                <a:gd name="connsiteX4" fmla="*/ 6132126 w 9524805"/>
                <a:gd name="connsiteY4" fmla="*/ 1431734 h 1431734"/>
                <a:gd name="connsiteX5" fmla="*/ 7654240 w 9524805"/>
                <a:gd name="connsiteY5" fmla="*/ 695134 h 1431734"/>
                <a:gd name="connsiteX6" fmla="*/ 9524805 w 9524805"/>
                <a:gd name="connsiteY6" fmla="*/ 867 h 1431734"/>
                <a:gd name="connsiteX0" fmla="*/ 0 w 9524805"/>
                <a:gd name="connsiteY0" fmla="*/ 677937 h 1431470"/>
                <a:gd name="connsiteX1" fmla="*/ 1546201 w 9524805"/>
                <a:gd name="connsiteY1" fmla="*/ 1355270 h 1431470"/>
                <a:gd name="connsiteX2" fmla="*/ 3096733 w 9524805"/>
                <a:gd name="connsiteY2" fmla="*/ 390070 h 1431470"/>
                <a:gd name="connsiteX3" fmla="*/ 4588748 w 9524805"/>
                <a:gd name="connsiteY3" fmla="*/ 694872 h 1431470"/>
                <a:gd name="connsiteX4" fmla="*/ 6132126 w 9524805"/>
                <a:gd name="connsiteY4" fmla="*/ 1431470 h 1431470"/>
                <a:gd name="connsiteX5" fmla="*/ 7654240 w 9524805"/>
                <a:gd name="connsiteY5" fmla="*/ 694870 h 1431470"/>
                <a:gd name="connsiteX6" fmla="*/ 9524805 w 9524805"/>
                <a:gd name="connsiteY6" fmla="*/ 603 h 1431470"/>
                <a:gd name="connsiteX0" fmla="*/ 0 w 9524805"/>
                <a:gd name="connsiteY0" fmla="*/ 677937 h 1431470"/>
                <a:gd name="connsiteX1" fmla="*/ 1546201 w 9524805"/>
                <a:gd name="connsiteY1" fmla="*/ 1355270 h 1431470"/>
                <a:gd name="connsiteX2" fmla="*/ 3096733 w 9524805"/>
                <a:gd name="connsiteY2" fmla="*/ 390070 h 1431470"/>
                <a:gd name="connsiteX3" fmla="*/ 4588748 w 9524805"/>
                <a:gd name="connsiteY3" fmla="*/ 694872 h 1431470"/>
                <a:gd name="connsiteX4" fmla="*/ 6132126 w 9524805"/>
                <a:gd name="connsiteY4" fmla="*/ 1431470 h 1431470"/>
                <a:gd name="connsiteX5" fmla="*/ 7654240 w 9524805"/>
                <a:gd name="connsiteY5" fmla="*/ 694870 h 1431470"/>
                <a:gd name="connsiteX6" fmla="*/ 9524805 w 9524805"/>
                <a:gd name="connsiteY6" fmla="*/ 603 h 1431470"/>
                <a:gd name="connsiteX0" fmla="*/ 0 w 9524805"/>
                <a:gd name="connsiteY0" fmla="*/ 677937 h 1431470"/>
                <a:gd name="connsiteX1" fmla="*/ 1546201 w 9524805"/>
                <a:gd name="connsiteY1" fmla="*/ 1355270 h 1431470"/>
                <a:gd name="connsiteX2" fmla="*/ 3096733 w 9524805"/>
                <a:gd name="connsiteY2" fmla="*/ 390070 h 1431470"/>
                <a:gd name="connsiteX3" fmla="*/ 4588748 w 9524805"/>
                <a:gd name="connsiteY3" fmla="*/ 694872 h 1431470"/>
                <a:gd name="connsiteX4" fmla="*/ 6132126 w 9524805"/>
                <a:gd name="connsiteY4" fmla="*/ 1431470 h 1431470"/>
                <a:gd name="connsiteX5" fmla="*/ 7654240 w 9524805"/>
                <a:gd name="connsiteY5" fmla="*/ 694870 h 1431470"/>
                <a:gd name="connsiteX6" fmla="*/ 9524805 w 9524805"/>
                <a:gd name="connsiteY6" fmla="*/ 603 h 1431470"/>
                <a:gd name="connsiteX0" fmla="*/ 0 w 9524805"/>
                <a:gd name="connsiteY0" fmla="*/ 677937 h 1431543"/>
                <a:gd name="connsiteX1" fmla="*/ 1546201 w 9524805"/>
                <a:gd name="connsiteY1" fmla="*/ 1355270 h 1431543"/>
                <a:gd name="connsiteX2" fmla="*/ 3096733 w 9524805"/>
                <a:gd name="connsiteY2" fmla="*/ 390070 h 1431543"/>
                <a:gd name="connsiteX3" fmla="*/ 4588748 w 9524805"/>
                <a:gd name="connsiteY3" fmla="*/ 694872 h 1431543"/>
                <a:gd name="connsiteX4" fmla="*/ 6132126 w 9524805"/>
                <a:gd name="connsiteY4" fmla="*/ 1431470 h 1431543"/>
                <a:gd name="connsiteX5" fmla="*/ 7654240 w 9524805"/>
                <a:gd name="connsiteY5" fmla="*/ 694870 h 1431543"/>
                <a:gd name="connsiteX6" fmla="*/ 9524805 w 9524805"/>
                <a:gd name="connsiteY6" fmla="*/ 603 h 1431543"/>
                <a:gd name="connsiteX0" fmla="*/ 0 w 9524805"/>
                <a:gd name="connsiteY0" fmla="*/ 677937 h 1431543"/>
                <a:gd name="connsiteX1" fmla="*/ 1546201 w 9524805"/>
                <a:gd name="connsiteY1" fmla="*/ 1355270 h 1431543"/>
                <a:gd name="connsiteX2" fmla="*/ 3096733 w 9524805"/>
                <a:gd name="connsiteY2" fmla="*/ 390070 h 1431543"/>
                <a:gd name="connsiteX3" fmla="*/ 4588748 w 9524805"/>
                <a:gd name="connsiteY3" fmla="*/ 694872 h 1431543"/>
                <a:gd name="connsiteX4" fmla="*/ 6132126 w 9524805"/>
                <a:gd name="connsiteY4" fmla="*/ 1431470 h 1431543"/>
                <a:gd name="connsiteX5" fmla="*/ 7654240 w 9524805"/>
                <a:gd name="connsiteY5" fmla="*/ 694870 h 1431543"/>
                <a:gd name="connsiteX6" fmla="*/ 9524805 w 9524805"/>
                <a:gd name="connsiteY6" fmla="*/ 603 h 1431543"/>
                <a:gd name="connsiteX0" fmla="*/ 0 w 9571866"/>
                <a:gd name="connsiteY0" fmla="*/ 715896 h 1469533"/>
                <a:gd name="connsiteX1" fmla="*/ 1546201 w 9571866"/>
                <a:gd name="connsiteY1" fmla="*/ 1393229 h 1469533"/>
                <a:gd name="connsiteX2" fmla="*/ 3096733 w 9571866"/>
                <a:gd name="connsiteY2" fmla="*/ 428029 h 1469533"/>
                <a:gd name="connsiteX3" fmla="*/ 4588748 w 9571866"/>
                <a:gd name="connsiteY3" fmla="*/ 732831 h 1469533"/>
                <a:gd name="connsiteX4" fmla="*/ 6132126 w 9571866"/>
                <a:gd name="connsiteY4" fmla="*/ 1469429 h 1469533"/>
                <a:gd name="connsiteX5" fmla="*/ 7654240 w 9571866"/>
                <a:gd name="connsiteY5" fmla="*/ 732829 h 1469533"/>
                <a:gd name="connsiteX6" fmla="*/ 9397441 w 9571866"/>
                <a:gd name="connsiteY6" fmla="*/ 55494 h 1469533"/>
                <a:gd name="connsiteX7" fmla="*/ 9524805 w 9571866"/>
                <a:gd name="connsiteY7" fmla="*/ 38562 h 1469533"/>
                <a:gd name="connsiteX0" fmla="*/ 0 w 9592311"/>
                <a:gd name="connsiteY0" fmla="*/ 665766 h 1681768"/>
                <a:gd name="connsiteX1" fmla="*/ 1546201 w 9592311"/>
                <a:gd name="connsiteY1" fmla="*/ 1343099 h 1681768"/>
                <a:gd name="connsiteX2" fmla="*/ 3096733 w 9592311"/>
                <a:gd name="connsiteY2" fmla="*/ 377899 h 1681768"/>
                <a:gd name="connsiteX3" fmla="*/ 4588748 w 9592311"/>
                <a:gd name="connsiteY3" fmla="*/ 682701 h 1681768"/>
                <a:gd name="connsiteX4" fmla="*/ 6132126 w 9592311"/>
                <a:gd name="connsiteY4" fmla="*/ 1419299 h 1681768"/>
                <a:gd name="connsiteX5" fmla="*/ 7654240 w 9592311"/>
                <a:gd name="connsiteY5" fmla="*/ 682699 h 1681768"/>
                <a:gd name="connsiteX6" fmla="*/ 9397441 w 9592311"/>
                <a:gd name="connsiteY6" fmla="*/ 5364 h 1681768"/>
                <a:gd name="connsiteX7" fmla="*/ 9569208 w 9592311"/>
                <a:gd name="connsiteY7" fmla="*/ 1681765 h 1681768"/>
                <a:gd name="connsiteX0" fmla="*/ 0 w 9569208"/>
                <a:gd name="connsiteY0" fmla="*/ 660402 h 1676401"/>
                <a:gd name="connsiteX1" fmla="*/ 1546201 w 9569208"/>
                <a:gd name="connsiteY1" fmla="*/ 1337735 h 1676401"/>
                <a:gd name="connsiteX2" fmla="*/ 3096733 w 9569208"/>
                <a:gd name="connsiteY2" fmla="*/ 372535 h 1676401"/>
                <a:gd name="connsiteX3" fmla="*/ 4588748 w 9569208"/>
                <a:gd name="connsiteY3" fmla="*/ 677337 h 1676401"/>
                <a:gd name="connsiteX4" fmla="*/ 6132126 w 9569208"/>
                <a:gd name="connsiteY4" fmla="*/ 1413935 h 1676401"/>
                <a:gd name="connsiteX5" fmla="*/ 7654240 w 9569208"/>
                <a:gd name="connsiteY5" fmla="*/ 677335 h 1676401"/>
                <a:gd name="connsiteX6" fmla="*/ 9397441 w 9569208"/>
                <a:gd name="connsiteY6" fmla="*/ 0 h 1676401"/>
                <a:gd name="connsiteX7" fmla="*/ 9569208 w 9569208"/>
                <a:gd name="connsiteY7" fmla="*/ 1676401 h 1676401"/>
                <a:gd name="connsiteX0" fmla="*/ 0 w 9569208"/>
                <a:gd name="connsiteY0" fmla="*/ 660402 h 1676401"/>
                <a:gd name="connsiteX1" fmla="*/ 1546201 w 9569208"/>
                <a:gd name="connsiteY1" fmla="*/ 1337735 h 1676401"/>
                <a:gd name="connsiteX2" fmla="*/ 3096733 w 9569208"/>
                <a:gd name="connsiteY2" fmla="*/ 372535 h 1676401"/>
                <a:gd name="connsiteX3" fmla="*/ 4588748 w 9569208"/>
                <a:gd name="connsiteY3" fmla="*/ 677337 h 1676401"/>
                <a:gd name="connsiteX4" fmla="*/ 6132126 w 9569208"/>
                <a:gd name="connsiteY4" fmla="*/ 1413935 h 1676401"/>
                <a:gd name="connsiteX5" fmla="*/ 7654240 w 9569208"/>
                <a:gd name="connsiteY5" fmla="*/ 677335 h 1676401"/>
                <a:gd name="connsiteX6" fmla="*/ 9530650 w 9569208"/>
                <a:gd name="connsiteY6" fmla="*/ 0 h 1676401"/>
                <a:gd name="connsiteX7" fmla="*/ 9569208 w 9569208"/>
                <a:gd name="connsiteY7" fmla="*/ 1676401 h 1676401"/>
                <a:gd name="connsiteX0" fmla="*/ 0 w 9569208"/>
                <a:gd name="connsiteY0" fmla="*/ 660609 h 1676608"/>
                <a:gd name="connsiteX1" fmla="*/ 1546201 w 9569208"/>
                <a:gd name="connsiteY1" fmla="*/ 1337942 h 1676608"/>
                <a:gd name="connsiteX2" fmla="*/ 3096733 w 9569208"/>
                <a:gd name="connsiteY2" fmla="*/ 372742 h 1676608"/>
                <a:gd name="connsiteX3" fmla="*/ 4588748 w 9569208"/>
                <a:gd name="connsiteY3" fmla="*/ 677544 h 1676608"/>
                <a:gd name="connsiteX4" fmla="*/ 6132126 w 9569208"/>
                <a:gd name="connsiteY4" fmla="*/ 1414142 h 1676608"/>
                <a:gd name="connsiteX5" fmla="*/ 7654240 w 9569208"/>
                <a:gd name="connsiteY5" fmla="*/ 677542 h 1676608"/>
                <a:gd name="connsiteX6" fmla="*/ 9530650 w 9569208"/>
                <a:gd name="connsiteY6" fmla="*/ 207 h 1676608"/>
                <a:gd name="connsiteX7" fmla="*/ 9569208 w 9569208"/>
                <a:gd name="connsiteY7" fmla="*/ 1676608 h 1676608"/>
                <a:gd name="connsiteX0" fmla="*/ 0 w 9558107"/>
                <a:gd name="connsiteY0" fmla="*/ 660609 h 1702008"/>
                <a:gd name="connsiteX1" fmla="*/ 1546201 w 9558107"/>
                <a:gd name="connsiteY1" fmla="*/ 1337942 h 1702008"/>
                <a:gd name="connsiteX2" fmla="*/ 3096733 w 9558107"/>
                <a:gd name="connsiteY2" fmla="*/ 372742 h 1702008"/>
                <a:gd name="connsiteX3" fmla="*/ 4588748 w 9558107"/>
                <a:gd name="connsiteY3" fmla="*/ 677544 h 1702008"/>
                <a:gd name="connsiteX4" fmla="*/ 6132126 w 9558107"/>
                <a:gd name="connsiteY4" fmla="*/ 1414142 h 1702008"/>
                <a:gd name="connsiteX5" fmla="*/ 7654240 w 9558107"/>
                <a:gd name="connsiteY5" fmla="*/ 677542 h 1702008"/>
                <a:gd name="connsiteX6" fmla="*/ 9530650 w 9558107"/>
                <a:gd name="connsiteY6" fmla="*/ 207 h 1702008"/>
                <a:gd name="connsiteX7" fmla="*/ 9558107 w 9558107"/>
                <a:gd name="connsiteY7" fmla="*/ 1702008 h 1702008"/>
                <a:gd name="connsiteX0" fmla="*/ 0 w 9857826"/>
                <a:gd name="connsiteY0" fmla="*/ 660609 h 1414246"/>
                <a:gd name="connsiteX1" fmla="*/ 1546201 w 9857826"/>
                <a:gd name="connsiteY1" fmla="*/ 1337942 h 1414246"/>
                <a:gd name="connsiteX2" fmla="*/ 3096733 w 9857826"/>
                <a:gd name="connsiteY2" fmla="*/ 372742 h 1414246"/>
                <a:gd name="connsiteX3" fmla="*/ 4588748 w 9857826"/>
                <a:gd name="connsiteY3" fmla="*/ 677544 h 1414246"/>
                <a:gd name="connsiteX4" fmla="*/ 6132126 w 9857826"/>
                <a:gd name="connsiteY4" fmla="*/ 1414142 h 1414246"/>
                <a:gd name="connsiteX5" fmla="*/ 7654240 w 9857826"/>
                <a:gd name="connsiteY5" fmla="*/ 677542 h 1414246"/>
                <a:gd name="connsiteX6" fmla="*/ 9530650 w 9857826"/>
                <a:gd name="connsiteY6" fmla="*/ 207 h 1414246"/>
                <a:gd name="connsiteX7" fmla="*/ 9857826 w 9857826"/>
                <a:gd name="connsiteY7" fmla="*/ 1371808 h 1414246"/>
                <a:gd name="connsiteX0" fmla="*/ 0 w 9624711"/>
                <a:gd name="connsiteY0" fmla="*/ 660609 h 2531741"/>
                <a:gd name="connsiteX1" fmla="*/ 1546201 w 9624711"/>
                <a:gd name="connsiteY1" fmla="*/ 1337942 h 2531741"/>
                <a:gd name="connsiteX2" fmla="*/ 3096733 w 9624711"/>
                <a:gd name="connsiteY2" fmla="*/ 372742 h 2531741"/>
                <a:gd name="connsiteX3" fmla="*/ 4588748 w 9624711"/>
                <a:gd name="connsiteY3" fmla="*/ 677544 h 2531741"/>
                <a:gd name="connsiteX4" fmla="*/ 6132126 w 9624711"/>
                <a:gd name="connsiteY4" fmla="*/ 1414142 h 2531741"/>
                <a:gd name="connsiteX5" fmla="*/ 7654240 w 9624711"/>
                <a:gd name="connsiteY5" fmla="*/ 677542 h 2531741"/>
                <a:gd name="connsiteX6" fmla="*/ 9530650 w 9624711"/>
                <a:gd name="connsiteY6" fmla="*/ 207 h 2531741"/>
                <a:gd name="connsiteX7" fmla="*/ 9624711 w 9624711"/>
                <a:gd name="connsiteY7" fmla="*/ 2531741 h 2531741"/>
                <a:gd name="connsiteX0" fmla="*/ 0 w 9624711"/>
                <a:gd name="connsiteY0" fmla="*/ 683231 h 2554363"/>
                <a:gd name="connsiteX1" fmla="*/ 1546201 w 9624711"/>
                <a:gd name="connsiteY1" fmla="*/ 1360564 h 2554363"/>
                <a:gd name="connsiteX2" fmla="*/ 3096733 w 9624711"/>
                <a:gd name="connsiteY2" fmla="*/ 395364 h 2554363"/>
                <a:gd name="connsiteX3" fmla="*/ 4588748 w 9624711"/>
                <a:gd name="connsiteY3" fmla="*/ 700166 h 2554363"/>
                <a:gd name="connsiteX4" fmla="*/ 6132126 w 9624711"/>
                <a:gd name="connsiteY4" fmla="*/ 1436764 h 2554363"/>
                <a:gd name="connsiteX5" fmla="*/ 7654240 w 9624711"/>
                <a:gd name="connsiteY5" fmla="*/ 700164 h 2554363"/>
                <a:gd name="connsiteX6" fmla="*/ 9530650 w 9624711"/>
                <a:gd name="connsiteY6" fmla="*/ 22829 h 2554363"/>
                <a:gd name="connsiteX7" fmla="*/ 9575053 w 9624711"/>
                <a:gd name="connsiteY7" fmla="*/ 1572229 h 2554363"/>
                <a:gd name="connsiteX8" fmla="*/ 9624711 w 9624711"/>
                <a:gd name="connsiteY8" fmla="*/ 2554363 h 2554363"/>
                <a:gd name="connsiteX0" fmla="*/ 0 w 9575053"/>
                <a:gd name="connsiteY0" fmla="*/ 683231 h 1707697"/>
                <a:gd name="connsiteX1" fmla="*/ 1546201 w 9575053"/>
                <a:gd name="connsiteY1" fmla="*/ 1360564 h 1707697"/>
                <a:gd name="connsiteX2" fmla="*/ 3096733 w 9575053"/>
                <a:gd name="connsiteY2" fmla="*/ 395364 h 1707697"/>
                <a:gd name="connsiteX3" fmla="*/ 4588748 w 9575053"/>
                <a:gd name="connsiteY3" fmla="*/ 700166 h 1707697"/>
                <a:gd name="connsiteX4" fmla="*/ 6132126 w 9575053"/>
                <a:gd name="connsiteY4" fmla="*/ 1436764 h 1707697"/>
                <a:gd name="connsiteX5" fmla="*/ 7654240 w 9575053"/>
                <a:gd name="connsiteY5" fmla="*/ 700164 h 1707697"/>
                <a:gd name="connsiteX6" fmla="*/ 9530650 w 9575053"/>
                <a:gd name="connsiteY6" fmla="*/ 22829 h 1707697"/>
                <a:gd name="connsiteX7" fmla="*/ 9575053 w 9575053"/>
                <a:gd name="connsiteY7" fmla="*/ 1572229 h 1707697"/>
                <a:gd name="connsiteX8" fmla="*/ 22602 w 9575053"/>
                <a:gd name="connsiteY8" fmla="*/ 1707697 h 1707697"/>
                <a:gd name="connsiteX0" fmla="*/ 0 w 9586154"/>
                <a:gd name="connsiteY0" fmla="*/ 683231 h 1707697"/>
                <a:gd name="connsiteX1" fmla="*/ 1546201 w 9586154"/>
                <a:gd name="connsiteY1" fmla="*/ 1360564 h 1707697"/>
                <a:gd name="connsiteX2" fmla="*/ 3096733 w 9586154"/>
                <a:gd name="connsiteY2" fmla="*/ 395364 h 1707697"/>
                <a:gd name="connsiteX3" fmla="*/ 4588748 w 9586154"/>
                <a:gd name="connsiteY3" fmla="*/ 700166 h 1707697"/>
                <a:gd name="connsiteX4" fmla="*/ 6132126 w 9586154"/>
                <a:gd name="connsiteY4" fmla="*/ 1436764 h 1707697"/>
                <a:gd name="connsiteX5" fmla="*/ 7654240 w 9586154"/>
                <a:gd name="connsiteY5" fmla="*/ 700164 h 1707697"/>
                <a:gd name="connsiteX6" fmla="*/ 9530650 w 9586154"/>
                <a:gd name="connsiteY6" fmla="*/ 22829 h 1707697"/>
                <a:gd name="connsiteX7" fmla="*/ 9586154 w 9586154"/>
                <a:gd name="connsiteY7" fmla="*/ 1707696 h 1707697"/>
                <a:gd name="connsiteX8" fmla="*/ 22602 w 9586154"/>
                <a:gd name="connsiteY8" fmla="*/ 1707697 h 1707697"/>
                <a:gd name="connsiteX0" fmla="*/ 0 w 9586154"/>
                <a:gd name="connsiteY0" fmla="*/ 683231 h 1707697"/>
                <a:gd name="connsiteX1" fmla="*/ 1546201 w 9586154"/>
                <a:gd name="connsiteY1" fmla="*/ 1360564 h 1707697"/>
                <a:gd name="connsiteX2" fmla="*/ 3096733 w 9586154"/>
                <a:gd name="connsiteY2" fmla="*/ 395364 h 1707697"/>
                <a:gd name="connsiteX3" fmla="*/ 4588748 w 9586154"/>
                <a:gd name="connsiteY3" fmla="*/ 700166 h 1707697"/>
                <a:gd name="connsiteX4" fmla="*/ 6132126 w 9586154"/>
                <a:gd name="connsiteY4" fmla="*/ 1436764 h 1707697"/>
                <a:gd name="connsiteX5" fmla="*/ 7654240 w 9586154"/>
                <a:gd name="connsiteY5" fmla="*/ 700164 h 1707697"/>
                <a:gd name="connsiteX6" fmla="*/ 9530650 w 9586154"/>
                <a:gd name="connsiteY6" fmla="*/ 22829 h 1707697"/>
                <a:gd name="connsiteX7" fmla="*/ 9586154 w 9586154"/>
                <a:gd name="connsiteY7" fmla="*/ 1707696 h 1707697"/>
                <a:gd name="connsiteX8" fmla="*/ 872102 w 9586154"/>
                <a:gd name="connsiteY8" fmla="*/ 1707696 h 1707697"/>
                <a:gd name="connsiteX9" fmla="*/ 22602 w 9586154"/>
                <a:gd name="connsiteY9" fmla="*/ 1707697 h 1707697"/>
                <a:gd name="connsiteX0" fmla="*/ 0 w 9586154"/>
                <a:gd name="connsiteY0" fmla="*/ 683231 h 1707696"/>
                <a:gd name="connsiteX1" fmla="*/ 1546201 w 9586154"/>
                <a:gd name="connsiteY1" fmla="*/ 1360564 h 1707696"/>
                <a:gd name="connsiteX2" fmla="*/ 3096733 w 9586154"/>
                <a:gd name="connsiteY2" fmla="*/ 395364 h 1707696"/>
                <a:gd name="connsiteX3" fmla="*/ 4588748 w 9586154"/>
                <a:gd name="connsiteY3" fmla="*/ 700166 h 1707696"/>
                <a:gd name="connsiteX4" fmla="*/ 6132126 w 9586154"/>
                <a:gd name="connsiteY4" fmla="*/ 1436764 h 1707696"/>
                <a:gd name="connsiteX5" fmla="*/ 7654240 w 9586154"/>
                <a:gd name="connsiteY5" fmla="*/ 700164 h 1707696"/>
                <a:gd name="connsiteX6" fmla="*/ 9530650 w 9586154"/>
                <a:gd name="connsiteY6" fmla="*/ 22829 h 1707696"/>
                <a:gd name="connsiteX7" fmla="*/ 9586154 w 9586154"/>
                <a:gd name="connsiteY7" fmla="*/ 1707696 h 1707696"/>
                <a:gd name="connsiteX8" fmla="*/ 872102 w 9586154"/>
                <a:gd name="connsiteY8" fmla="*/ 1707696 h 1707696"/>
                <a:gd name="connsiteX9" fmla="*/ 401 w 9586154"/>
                <a:gd name="connsiteY9" fmla="*/ 674763 h 1707696"/>
                <a:gd name="connsiteX0" fmla="*/ 0 w 9586154"/>
                <a:gd name="connsiteY0" fmla="*/ 683231 h 1716163"/>
                <a:gd name="connsiteX1" fmla="*/ 1546201 w 9586154"/>
                <a:gd name="connsiteY1" fmla="*/ 1360564 h 1716163"/>
                <a:gd name="connsiteX2" fmla="*/ 3096733 w 9586154"/>
                <a:gd name="connsiteY2" fmla="*/ 395364 h 1716163"/>
                <a:gd name="connsiteX3" fmla="*/ 4588748 w 9586154"/>
                <a:gd name="connsiteY3" fmla="*/ 700166 h 1716163"/>
                <a:gd name="connsiteX4" fmla="*/ 6132126 w 9586154"/>
                <a:gd name="connsiteY4" fmla="*/ 1436764 h 1716163"/>
                <a:gd name="connsiteX5" fmla="*/ 7654240 w 9586154"/>
                <a:gd name="connsiteY5" fmla="*/ 700164 h 1716163"/>
                <a:gd name="connsiteX6" fmla="*/ 9530650 w 9586154"/>
                <a:gd name="connsiteY6" fmla="*/ 22829 h 1716163"/>
                <a:gd name="connsiteX7" fmla="*/ 9586154 w 9586154"/>
                <a:gd name="connsiteY7" fmla="*/ 1707696 h 1716163"/>
                <a:gd name="connsiteX8" fmla="*/ 72852 w 9586154"/>
                <a:gd name="connsiteY8" fmla="*/ 1716163 h 1716163"/>
                <a:gd name="connsiteX9" fmla="*/ 401 w 9586154"/>
                <a:gd name="connsiteY9" fmla="*/ 674763 h 1716163"/>
                <a:gd name="connsiteX0" fmla="*/ 0 w 9586154"/>
                <a:gd name="connsiteY0" fmla="*/ 674998 h 1707930"/>
                <a:gd name="connsiteX1" fmla="*/ 1546201 w 9586154"/>
                <a:gd name="connsiteY1" fmla="*/ 1352331 h 1707930"/>
                <a:gd name="connsiteX2" fmla="*/ 3096733 w 9586154"/>
                <a:gd name="connsiteY2" fmla="*/ 387131 h 1707930"/>
                <a:gd name="connsiteX3" fmla="*/ 4588748 w 9586154"/>
                <a:gd name="connsiteY3" fmla="*/ 691933 h 1707930"/>
                <a:gd name="connsiteX4" fmla="*/ 6132126 w 9586154"/>
                <a:gd name="connsiteY4" fmla="*/ 1428531 h 1707930"/>
                <a:gd name="connsiteX5" fmla="*/ 7654240 w 9586154"/>
                <a:gd name="connsiteY5" fmla="*/ 691931 h 1707930"/>
                <a:gd name="connsiteX6" fmla="*/ 9575054 w 9586154"/>
                <a:gd name="connsiteY6" fmla="*/ 23063 h 1707930"/>
                <a:gd name="connsiteX7" fmla="*/ 9586154 w 9586154"/>
                <a:gd name="connsiteY7" fmla="*/ 1699463 h 1707930"/>
                <a:gd name="connsiteX8" fmla="*/ 72852 w 9586154"/>
                <a:gd name="connsiteY8" fmla="*/ 1707930 h 1707930"/>
                <a:gd name="connsiteX9" fmla="*/ 401 w 9586154"/>
                <a:gd name="connsiteY9" fmla="*/ 666530 h 1707930"/>
                <a:gd name="connsiteX0" fmla="*/ 4852 w 9591006"/>
                <a:gd name="connsiteY0" fmla="*/ 674998 h 1724863"/>
                <a:gd name="connsiteX1" fmla="*/ 1551053 w 9591006"/>
                <a:gd name="connsiteY1" fmla="*/ 1352331 h 1724863"/>
                <a:gd name="connsiteX2" fmla="*/ 3101585 w 9591006"/>
                <a:gd name="connsiteY2" fmla="*/ 387131 h 1724863"/>
                <a:gd name="connsiteX3" fmla="*/ 4593600 w 9591006"/>
                <a:gd name="connsiteY3" fmla="*/ 691933 h 1724863"/>
                <a:gd name="connsiteX4" fmla="*/ 6136978 w 9591006"/>
                <a:gd name="connsiteY4" fmla="*/ 1428531 h 1724863"/>
                <a:gd name="connsiteX5" fmla="*/ 7659092 w 9591006"/>
                <a:gd name="connsiteY5" fmla="*/ 691931 h 1724863"/>
                <a:gd name="connsiteX6" fmla="*/ 9579906 w 9591006"/>
                <a:gd name="connsiteY6" fmla="*/ 23063 h 1724863"/>
                <a:gd name="connsiteX7" fmla="*/ 9591006 w 9591006"/>
                <a:gd name="connsiteY7" fmla="*/ 1699463 h 1724863"/>
                <a:gd name="connsiteX8" fmla="*/ 0 w 9591006"/>
                <a:gd name="connsiteY8" fmla="*/ 1724863 h 1724863"/>
                <a:gd name="connsiteX9" fmla="*/ 5253 w 9591006"/>
                <a:gd name="connsiteY9" fmla="*/ 666530 h 1724863"/>
                <a:gd name="connsiteX0" fmla="*/ 0 w 9586154"/>
                <a:gd name="connsiteY0" fmla="*/ 674998 h 1707929"/>
                <a:gd name="connsiteX1" fmla="*/ 1546201 w 9586154"/>
                <a:gd name="connsiteY1" fmla="*/ 1352331 h 1707929"/>
                <a:gd name="connsiteX2" fmla="*/ 3096733 w 9586154"/>
                <a:gd name="connsiteY2" fmla="*/ 387131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096733 w 9586154"/>
                <a:gd name="connsiteY2" fmla="*/ 387131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185538 w 9586154"/>
                <a:gd name="connsiteY2" fmla="*/ 370197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185538 w 9586154"/>
                <a:gd name="connsiteY2" fmla="*/ 370197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821862 w 9586154"/>
                <a:gd name="connsiteY3" fmla="*/ 581866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821862 w 9586154"/>
                <a:gd name="connsiteY3" fmla="*/ 581866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821862 w 9586154"/>
                <a:gd name="connsiteY3" fmla="*/ 581866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5087 h 1708018"/>
                <a:gd name="connsiteX1" fmla="*/ 1579503 w 9586154"/>
                <a:gd name="connsiteY1" fmla="*/ 1369354 h 1708018"/>
                <a:gd name="connsiteX2" fmla="*/ 3229942 w 9586154"/>
                <a:gd name="connsiteY2" fmla="*/ 353352 h 1708018"/>
                <a:gd name="connsiteX3" fmla="*/ 4821862 w 9586154"/>
                <a:gd name="connsiteY3" fmla="*/ 581955 h 1708018"/>
                <a:gd name="connsiteX4" fmla="*/ 6387442 w 9586154"/>
                <a:gd name="connsiteY4" fmla="*/ 1445553 h 1708018"/>
                <a:gd name="connsiteX5" fmla="*/ 7654240 w 9586154"/>
                <a:gd name="connsiteY5" fmla="*/ 692020 h 1708018"/>
                <a:gd name="connsiteX6" fmla="*/ 9575054 w 9586154"/>
                <a:gd name="connsiteY6" fmla="*/ 23152 h 1708018"/>
                <a:gd name="connsiteX7" fmla="*/ 9586154 w 9586154"/>
                <a:gd name="connsiteY7" fmla="*/ 1699552 h 1708018"/>
                <a:gd name="connsiteX8" fmla="*/ 6249 w 9586154"/>
                <a:gd name="connsiteY8" fmla="*/ 1708018 h 1708018"/>
                <a:gd name="connsiteX9" fmla="*/ 401 w 9586154"/>
                <a:gd name="connsiteY9" fmla="*/ 666619 h 1708018"/>
                <a:gd name="connsiteX0" fmla="*/ 0 w 9586154"/>
                <a:gd name="connsiteY0" fmla="*/ 675087 h 1708018"/>
                <a:gd name="connsiteX1" fmla="*/ 1579503 w 9586154"/>
                <a:gd name="connsiteY1" fmla="*/ 1369354 h 1708018"/>
                <a:gd name="connsiteX2" fmla="*/ 3229942 w 9586154"/>
                <a:gd name="connsiteY2" fmla="*/ 353352 h 1708018"/>
                <a:gd name="connsiteX3" fmla="*/ 4821862 w 9586154"/>
                <a:gd name="connsiteY3" fmla="*/ 581955 h 1708018"/>
                <a:gd name="connsiteX4" fmla="*/ 6398543 w 9586154"/>
                <a:gd name="connsiteY4" fmla="*/ 1445553 h 1708018"/>
                <a:gd name="connsiteX5" fmla="*/ 7654240 w 9586154"/>
                <a:gd name="connsiteY5" fmla="*/ 692020 h 1708018"/>
                <a:gd name="connsiteX6" fmla="*/ 9575054 w 9586154"/>
                <a:gd name="connsiteY6" fmla="*/ 23152 h 1708018"/>
                <a:gd name="connsiteX7" fmla="*/ 9586154 w 9586154"/>
                <a:gd name="connsiteY7" fmla="*/ 1699552 h 1708018"/>
                <a:gd name="connsiteX8" fmla="*/ 6249 w 9586154"/>
                <a:gd name="connsiteY8" fmla="*/ 1708018 h 1708018"/>
                <a:gd name="connsiteX9" fmla="*/ 401 w 9586154"/>
                <a:gd name="connsiteY9" fmla="*/ 666619 h 1708018"/>
                <a:gd name="connsiteX0" fmla="*/ 0 w 9586154"/>
                <a:gd name="connsiteY0" fmla="*/ 653061 h 1685992"/>
                <a:gd name="connsiteX1" fmla="*/ 1579503 w 9586154"/>
                <a:gd name="connsiteY1" fmla="*/ 1347328 h 1685992"/>
                <a:gd name="connsiteX2" fmla="*/ 3229942 w 9586154"/>
                <a:gd name="connsiteY2" fmla="*/ 331326 h 1685992"/>
                <a:gd name="connsiteX3" fmla="*/ 4821862 w 9586154"/>
                <a:gd name="connsiteY3" fmla="*/ 559929 h 1685992"/>
                <a:gd name="connsiteX4" fmla="*/ 6398543 w 9586154"/>
                <a:gd name="connsiteY4" fmla="*/ 1423527 h 1685992"/>
                <a:gd name="connsiteX5" fmla="*/ 7654240 w 9586154"/>
                <a:gd name="connsiteY5" fmla="*/ 669994 h 1685992"/>
                <a:gd name="connsiteX6" fmla="*/ 9575054 w 9586154"/>
                <a:gd name="connsiteY6" fmla="*/ 1126 h 1685992"/>
                <a:gd name="connsiteX7" fmla="*/ 9586154 w 9586154"/>
                <a:gd name="connsiteY7" fmla="*/ 1677526 h 1685992"/>
                <a:gd name="connsiteX8" fmla="*/ 6249 w 9586154"/>
                <a:gd name="connsiteY8" fmla="*/ 1685992 h 1685992"/>
                <a:gd name="connsiteX9" fmla="*/ 401 w 9586154"/>
                <a:gd name="connsiteY9" fmla="*/ 644593 h 1685992"/>
                <a:gd name="connsiteX0" fmla="*/ 0 w 9586154"/>
                <a:gd name="connsiteY0" fmla="*/ 653123 h 1686054"/>
                <a:gd name="connsiteX1" fmla="*/ 1579503 w 9586154"/>
                <a:gd name="connsiteY1" fmla="*/ 1347390 h 1686054"/>
                <a:gd name="connsiteX2" fmla="*/ 3229942 w 9586154"/>
                <a:gd name="connsiteY2" fmla="*/ 331388 h 1686054"/>
                <a:gd name="connsiteX3" fmla="*/ 4821862 w 9586154"/>
                <a:gd name="connsiteY3" fmla="*/ 559991 h 1686054"/>
                <a:gd name="connsiteX4" fmla="*/ 6398543 w 9586154"/>
                <a:gd name="connsiteY4" fmla="*/ 1423589 h 1686054"/>
                <a:gd name="connsiteX5" fmla="*/ 8020564 w 9586154"/>
                <a:gd name="connsiteY5" fmla="*/ 644656 h 1686054"/>
                <a:gd name="connsiteX6" fmla="*/ 9575054 w 9586154"/>
                <a:gd name="connsiteY6" fmla="*/ 1188 h 1686054"/>
                <a:gd name="connsiteX7" fmla="*/ 9586154 w 9586154"/>
                <a:gd name="connsiteY7" fmla="*/ 1677588 h 1686054"/>
                <a:gd name="connsiteX8" fmla="*/ 6249 w 9586154"/>
                <a:gd name="connsiteY8" fmla="*/ 1686054 h 1686054"/>
                <a:gd name="connsiteX9" fmla="*/ 401 w 9586154"/>
                <a:gd name="connsiteY9" fmla="*/ 644655 h 1686054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229942 w 9586154"/>
                <a:gd name="connsiteY2" fmla="*/ 331004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229942 w 9586154"/>
                <a:gd name="connsiteY2" fmla="*/ 331004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5"/>
                <a:gd name="connsiteY0" fmla="*/ 440307 h 1473238"/>
                <a:gd name="connsiteX1" fmla="*/ 1579503 w 9586155"/>
                <a:gd name="connsiteY1" fmla="*/ 1134574 h 1473238"/>
                <a:gd name="connsiteX2" fmla="*/ 3174438 w 9586155"/>
                <a:gd name="connsiteY2" fmla="*/ 38 h 1473238"/>
                <a:gd name="connsiteX3" fmla="*/ 4821862 w 9586155"/>
                <a:gd name="connsiteY3" fmla="*/ 347175 h 1473238"/>
                <a:gd name="connsiteX4" fmla="*/ 6398543 w 9586155"/>
                <a:gd name="connsiteY4" fmla="*/ 1210773 h 1473238"/>
                <a:gd name="connsiteX5" fmla="*/ 8020564 w 9586155"/>
                <a:gd name="connsiteY5" fmla="*/ 431840 h 1473238"/>
                <a:gd name="connsiteX6" fmla="*/ 9586155 w 9586155"/>
                <a:gd name="connsiteY6" fmla="*/ 101638 h 1473238"/>
                <a:gd name="connsiteX7" fmla="*/ 9586154 w 9586155"/>
                <a:gd name="connsiteY7" fmla="*/ 1464772 h 1473238"/>
                <a:gd name="connsiteX8" fmla="*/ 6249 w 9586155"/>
                <a:gd name="connsiteY8" fmla="*/ 1473238 h 1473238"/>
                <a:gd name="connsiteX9" fmla="*/ 401 w 9586155"/>
                <a:gd name="connsiteY9" fmla="*/ 431839 h 1473238"/>
                <a:gd name="connsiteX0" fmla="*/ 0 w 9586155"/>
                <a:gd name="connsiteY0" fmla="*/ 440307 h 1473238"/>
                <a:gd name="connsiteX1" fmla="*/ 1579503 w 9586155"/>
                <a:gd name="connsiteY1" fmla="*/ 1134574 h 1473238"/>
                <a:gd name="connsiteX2" fmla="*/ 3174438 w 9586155"/>
                <a:gd name="connsiteY2" fmla="*/ 38 h 1473238"/>
                <a:gd name="connsiteX3" fmla="*/ 4821862 w 9586155"/>
                <a:gd name="connsiteY3" fmla="*/ 347175 h 1473238"/>
                <a:gd name="connsiteX4" fmla="*/ 6398543 w 9586155"/>
                <a:gd name="connsiteY4" fmla="*/ 1210773 h 1473238"/>
                <a:gd name="connsiteX5" fmla="*/ 7965059 w 9586155"/>
                <a:gd name="connsiteY5" fmla="*/ 440307 h 1473238"/>
                <a:gd name="connsiteX6" fmla="*/ 9586155 w 9586155"/>
                <a:gd name="connsiteY6" fmla="*/ 101638 h 1473238"/>
                <a:gd name="connsiteX7" fmla="*/ 9586154 w 9586155"/>
                <a:gd name="connsiteY7" fmla="*/ 1464772 h 1473238"/>
                <a:gd name="connsiteX8" fmla="*/ 6249 w 9586155"/>
                <a:gd name="connsiteY8" fmla="*/ 1473238 h 1473238"/>
                <a:gd name="connsiteX9" fmla="*/ 401 w 9586155"/>
                <a:gd name="connsiteY9" fmla="*/ 431839 h 1473238"/>
                <a:gd name="connsiteX0" fmla="*/ 0 w 9586155"/>
                <a:gd name="connsiteY0" fmla="*/ 440307 h 1473238"/>
                <a:gd name="connsiteX1" fmla="*/ 1579503 w 9586155"/>
                <a:gd name="connsiteY1" fmla="*/ 1134574 h 1473238"/>
                <a:gd name="connsiteX2" fmla="*/ 3174438 w 9586155"/>
                <a:gd name="connsiteY2" fmla="*/ 38 h 1473238"/>
                <a:gd name="connsiteX3" fmla="*/ 4821862 w 9586155"/>
                <a:gd name="connsiteY3" fmla="*/ 347175 h 1473238"/>
                <a:gd name="connsiteX4" fmla="*/ 6398543 w 9586155"/>
                <a:gd name="connsiteY4" fmla="*/ 1210773 h 1473238"/>
                <a:gd name="connsiteX5" fmla="*/ 7965059 w 9586155"/>
                <a:gd name="connsiteY5" fmla="*/ 440307 h 1473238"/>
                <a:gd name="connsiteX6" fmla="*/ 9586155 w 9586155"/>
                <a:gd name="connsiteY6" fmla="*/ 101638 h 1473238"/>
                <a:gd name="connsiteX7" fmla="*/ 9586154 w 9586155"/>
                <a:gd name="connsiteY7" fmla="*/ 1464772 h 1473238"/>
                <a:gd name="connsiteX8" fmla="*/ 6249 w 9586155"/>
                <a:gd name="connsiteY8" fmla="*/ 1473238 h 1473238"/>
                <a:gd name="connsiteX9" fmla="*/ 401 w 9586155"/>
                <a:gd name="connsiteY9" fmla="*/ 431839 h 1473238"/>
                <a:gd name="connsiteX0" fmla="*/ 0 w 9586155"/>
                <a:gd name="connsiteY0" fmla="*/ 440307 h 1473238"/>
                <a:gd name="connsiteX1" fmla="*/ 1579503 w 9586155"/>
                <a:gd name="connsiteY1" fmla="*/ 1134574 h 1473238"/>
                <a:gd name="connsiteX2" fmla="*/ 3174438 w 9586155"/>
                <a:gd name="connsiteY2" fmla="*/ 38 h 1473238"/>
                <a:gd name="connsiteX3" fmla="*/ 4821862 w 9586155"/>
                <a:gd name="connsiteY3" fmla="*/ 347175 h 1473238"/>
                <a:gd name="connsiteX4" fmla="*/ 6398543 w 9586155"/>
                <a:gd name="connsiteY4" fmla="*/ 1210773 h 1473238"/>
                <a:gd name="connsiteX5" fmla="*/ 7965059 w 9586155"/>
                <a:gd name="connsiteY5" fmla="*/ 440307 h 1473238"/>
                <a:gd name="connsiteX6" fmla="*/ 9586155 w 9586155"/>
                <a:gd name="connsiteY6" fmla="*/ 101638 h 1473238"/>
                <a:gd name="connsiteX7" fmla="*/ 9586154 w 9586155"/>
                <a:gd name="connsiteY7" fmla="*/ 1464772 h 1473238"/>
                <a:gd name="connsiteX8" fmla="*/ 6249 w 9586155"/>
                <a:gd name="connsiteY8" fmla="*/ 1473238 h 1473238"/>
                <a:gd name="connsiteX9" fmla="*/ 401 w 9586155"/>
                <a:gd name="connsiteY9" fmla="*/ 431839 h 1473238"/>
                <a:gd name="connsiteX10" fmla="*/ 0 w 9586155"/>
                <a:gd name="connsiteY10" fmla="*/ 440307 h 1473238"/>
                <a:gd name="connsiteX0" fmla="*/ 9586154 w 9706043"/>
                <a:gd name="connsiteY0" fmla="*/ 1464772 h 1556212"/>
                <a:gd name="connsiteX1" fmla="*/ 6249 w 9706043"/>
                <a:gd name="connsiteY1" fmla="*/ 1473238 h 1556212"/>
                <a:gd name="connsiteX2" fmla="*/ 401 w 9706043"/>
                <a:gd name="connsiteY2" fmla="*/ 431839 h 1556212"/>
                <a:gd name="connsiteX3" fmla="*/ 0 w 9706043"/>
                <a:gd name="connsiteY3" fmla="*/ 440307 h 1556212"/>
                <a:gd name="connsiteX4" fmla="*/ 1579503 w 9706043"/>
                <a:gd name="connsiteY4" fmla="*/ 1134574 h 1556212"/>
                <a:gd name="connsiteX5" fmla="*/ 3174438 w 9706043"/>
                <a:gd name="connsiteY5" fmla="*/ 38 h 1556212"/>
                <a:gd name="connsiteX6" fmla="*/ 4821862 w 9706043"/>
                <a:gd name="connsiteY6" fmla="*/ 347175 h 1556212"/>
                <a:gd name="connsiteX7" fmla="*/ 6398543 w 9706043"/>
                <a:gd name="connsiteY7" fmla="*/ 1210773 h 1556212"/>
                <a:gd name="connsiteX8" fmla="*/ 7965059 w 9706043"/>
                <a:gd name="connsiteY8" fmla="*/ 440307 h 1556212"/>
                <a:gd name="connsiteX9" fmla="*/ 9586155 w 9706043"/>
                <a:gd name="connsiteY9" fmla="*/ 101638 h 1556212"/>
                <a:gd name="connsiteX10" fmla="*/ 9706042 w 9706043"/>
                <a:gd name="connsiteY10" fmla="*/ 1556212 h 1556212"/>
                <a:gd name="connsiteX0" fmla="*/ 6249 w 9706042"/>
                <a:gd name="connsiteY0" fmla="*/ 1473238 h 1556212"/>
                <a:gd name="connsiteX1" fmla="*/ 401 w 9706042"/>
                <a:gd name="connsiteY1" fmla="*/ 431839 h 1556212"/>
                <a:gd name="connsiteX2" fmla="*/ 0 w 9706042"/>
                <a:gd name="connsiteY2" fmla="*/ 440307 h 1556212"/>
                <a:gd name="connsiteX3" fmla="*/ 1579503 w 9706042"/>
                <a:gd name="connsiteY3" fmla="*/ 1134574 h 1556212"/>
                <a:gd name="connsiteX4" fmla="*/ 3174438 w 9706042"/>
                <a:gd name="connsiteY4" fmla="*/ 38 h 1556212"/>
                <a:gd name="connsiteX5" fmla="*/ 4821862 w 9706042"/>
                <a:gd name="connsiteY5" fmla="*/ 347175 h 1556212"/>
                <a:gd name="connsiteX6" fmla="*/ 6398543 w 9706042"/>
                <a:gd name="connsiteY6" fmla="*/ 1210773 h 1556212"/>
                <a:gd name="connsiteX7" fmla="*/ 7965059 w 9706042"/>
                <a:gd name="connsiteY7" fmla="*/ 440307 h 1556212"/>
                <a:gd name="connsiteX8" fmla="*/ 9586155 w 9706042"/>
                <a:gd name="connsiteY8" fmla="*/ 101638 h 1556212"/>
                <a:gd name="connsiteX9" fmla="*/ 9706042 w 9706042"/>
                <a:gd name="connsiteY9" fmla="*/ 1556212 h 1556212"/>
                <a:gd name="connsiteX0" fmla="*/ 6249 w 9586154"/>
                <a:gd name="connsiteY0" fmla="*/ 1473238 h 1473238"/>
                <a:gd name="connsiteX1" fmla="*/ 401 w 9586154"/>
                <a:gd name="connsiteY1" fmla="*/ 431839 h 1473238"/>
                <a:gd name="connsiteX2" fmla="*/ 0 w 9586154"/>
                <a:gd name="connsiteY2" fmla="*/ 440307 h 1473238"/>
                <a:gd name="connsiteX3" fmla="*/ 1579503 w 9586154"/>
                <a:gd name="connsiteY3" fmla="*/ 1134574 h 1473238"/>
                <a:gd name="connsiteX4" fmla="*/ 3174438 w 9586154"/>
                <a:gd name="connsiteY4" fmla="*/ 38 h 1473238"/>
                <a:gd name="connsiteX5" fmla="*/ 4821862 w 9586154"/>
                <a:gd name="connsiteY5" fmla="*/ 347175 h 1473238"/>
                <a:gd name="connsiteX6" fmla="*/ 6398543 w 9586154"/>
                <a:gd name="connsiteY6" fmla="*/ 1210773 h 1473238"/>
                <a:gd name="connsiteX7" fmla="*/ 7965059 w 9586154"/>
                <a:gd name="connsiteY7" fmla="*/ 440307 h 1473238"/>
                <a:gd name="connsiteX8" fmla="*/ 9586155 w 9586154"/>
                <a:gd name="connsiteY8" fmla="*/ 101638 h 1473238"/>
                <a:gd name="connsiteX0" fmla="*/ 401 w 9586155"/>
                <a:gd name="connsiteY0" fmla="*/ 431839 h 1211001"/>
                <a:gd name="connsiteX1" fmla="*/ 0 w 9586155"/>
                <a:gd name="connsiteY1" fmla="*/ 440307 h 1211001"/>
                <a:gd name="connsiteX2" fmla="*/ 1579503 w 9586155"/>
                <a:gd name="connsiteY2" fmla="*/ 1134574 h 1211001"/>
                <a:gd name="connsiteX3" fmla="*/ 3174438 w 9586155"/>
                <a:gd name="connsiteY3" fmla="*/ 38 h 1211001"/>
                <a:gd name="connsiteX4" fmla="*/ 4821862 w 9586155"/>
                <a:gd name="connsiteY4" fmla="*/ 347175 h 1211001"/>
                <a:gd name="connsiteX5" fmla="*/ 6398543 w 9586155"/>
                <a:gd name="connsiteY5" fmla="*/ 1210773 h 1211001"/>
                <a:gd name="connsiteX6" fmla="*/ 7965059 w 9586155"/>
                <a:gd name="connsiteY6" fmla="*/ 440307 h 1211001"/>
                <a:gd name="connsiteX7" fmla="*/ 9586155 w 9586155"/>
                <a:gd name="connsiteY7" fmla="*/ 101638 h 1211001"/>
                <a:gd name="connsiteX0" fmla="*/ 401 w 9365691"/>
                <a:gd name="connsiteY0" fmla="*/ 431839 h 1211001"/>
                <a:gd name="connsiteX1" fmla="*/ 0 w 9365691"/>
                <a:gd name="connsiteY1" fmla="*/ 440307 h 1211001"/>
                <a:gd name="connsiteX2" fmla="*/ 1579503 w 9365691"/>
                <a:gd name="connsiteY2" fmla="*/ 1134574 h 1211001"/>
                <a:gd name="connsiteX3" fmla="*/ 3174438 w 9365691"/>
                <a:gd name="connsiteY3" fmla="*/ 38 h 1211001"/>
                <a:gd name="connsiteX4" fmla="*/ 4821862 w 9365691"/>
                <a:gd name="connsiteY4" fmla="*/ 347175 h 1211001"/>
                <a:gd name="connsiteX5" fmla="*/ 6398543 w 9365691"/>
                <a:gd name="connsiteY5" fmla="*/ 1210773 h 1211001"/>
                <a:gd name="connsiteX6" fmla="*/ 7965059 w 9365691"/>
                <a:gd name="connsiteY6" fmla="*/ 440307 h 1211001"/>
                <a:gd name="connsiteX7" fmla="*/ 9365691 w 9365691"/>
                <a:gd name="connsiteY7" fmla="*/ 113947 h 1211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65691" h="1211001">
                  <a:moveTo>
                    <a:pt x="401" y="431839"/>
                  </a:moveTo>
                  <a:cubicBezTo>
                    <a:pt x="267" y="434662"/>
                    <a:pt x="134" y="437484"/>
                    <a:pt x="0" y="440307"/>
                  </a:cubicBezTo>
                  <a:cubicBezTo>
                    <a:pt x="519666" y="915146"/>
                    <a:pt x="1050430" y="1207952"/>
                    <a:pt x="1579503" y="1134574"/>
                  </a:cubicBezTo>
                  <a:cubicBezTo>
                    <a:pt x="2108576" y="1061196"/>
                    <a:pt x="2456435" y="4271"/>
                    <a:pt x="3174438" y="38"/>
                  </a:cubicBezTo>
                  <a:cubicBezTo>
                    <a:pt x="3892441" y="-4195"/>
                    <a:pt x="3784979" y="348586"/>
                    <a:pt x="4821862" y="347175"/>
                  </a:cubicBezTo>
                  <a:cubicBezTo>
                    <a:pt x="5858745" y="345764"/>
                    <a:pt x="5874677" y="1195251"/>
                    <a:pt x="6398543" y="1210773"/>
                  </a:cubicBezTo>
                  <a:cubicBezTo>
                    <a:pt x="6922409" y="1226295"/>
                    <a:pt x="7289480" y="447363"/>
                    <a:pt x="7965059" y="440307"/>
                  </a:cubicBezTo>
                  <a:cubicBezTo>
                    <a:pt x="8640638" y="433251"/>
                    <a:pt x="8601530" y="87136"/>
                    <a:pt x="9365691" y="113947"/>
                  </a:cubicBezTo>
                </a:path>
              </a:pathLst>
            </a:custGeom>
            <a:noFill/>
            <a:ln w="190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73" name="자유형 890">
              <a:extLst>
                <a:ext uri="{FF2B5EF4-FFF2-40B4-BE49-F238E27FC236}">
                  <a16:creationId xmlns:a16="http://schemas.microsoft.com/office/drawing/2014/main" id="{722D6900-A963-99D4-D758-30B2350E525D}"/>
                </a:ext>
              </a:extLst>
            </p:cNvPr>
            <p:cNvSpPr/>
            <p:nvPr/>
          </p:nvSpPr>
          <p:spPr>
            <a:xfrm>
              <a:off x="968902" y="4195778"/>
              <a:ext cx="6134601" cy="624900"/>
            </a:xfrm>
            <a:custGeom>
              <a:avLst/>
              <a:gdLst>
                <a:gd name="connsiteX0" fmla="*/ 0 w 9601200"/>
                <a:gd name="connsiteY0" fmla="*/ 458921 h 1299363"/>
                <a:gd name="connsiteX1" fmla="*/ 2023534 w 9601200"/>
                <a:gd name="connsiteY1" fmla="*/ 255721 h 1299363"/>
                <a:gd name="connsiteX2" fmla="*/ 3640667 w 9601200"/>
                <a:gd name="connsiteY2" fmla="*/ 856854 h 1299363"/>
                <a:gd name="connsiteX3" fmla="*/ 4910667 w 9601200"/>
                <a:gd name="connsiteY3" fmla="*/ 467388 h 1299363"/>
                <a:gd name="connsiteX4" fmla="*/ 5765800 w 9601200"/>
                <a:gd name="connsiteY4" fmla="*/ 729854 h 1299363"/>
                <a:gd name="connsiteX5" fmla="*/ 6510867 w 9601200"/>
                <a:gd name="connsiteY5" fmla="*/ 425054 h 1299363"/>
                <a:gd name="connsiteX6" fmla="*/ 7848600 w 9601200"/>
                <a:gd name="connsiteY6" fmla="*/ 1297121 h 1299363"/>
                <a:gd name="connsiteX7" fmla="*/ 8686800 w 9601200"/>
                <a:gd name="connsiteY7" fmla="*/ 120254 h 1299363"/>
                <a:gd name="connsiteX8" fmla="*/ 9601200 w 9601200"/>
                <a:gd name="connsiteY8" fmla="*/ 69454 h 1299363"/>
                <a:gd name="connsiteX0" fmla="*/ 0 w 9601200"/>
                <a:gd name="connsiteY0" fmla="*/ 458921 h 1299363"/>
                <a:gd name="connsiteX1" fmla="*/ 2023534 w 9601200"/>
                <a:gd name="connsiteY1" fmla="*/ 255721 h 1299363"/>
                <a:gd name="connsiteX2" fmla="*/ 3451956 w 9601200"/>
                <a:gd name="connsiteY2" fmla="*/ 899187 h 1299363"/>
                <a:gd name="connsiteX3" fmla="*/ 4910667 w 9601200"/>
                <a:gd name="connsiteY3" fmla="*/ 467388 h 1299363"/>
                <a:gd name="connsiteX4" fmla="*/ 5765800 w 9601200"/>
                <a:gd name="connsiteY4" fmla="*/ 729854 h 1299363"/>
                <a:gd name="connsiteX5" fmla="*/ 6510867 w 9601200"/>
                <a:gd name="connsiteY5" fmla="*/ 425054 h 1299363"/>
                <a:gd name="connsiteX6" fmla="*/ 7848600 w 9601200"/>
                <a:gd name="connsiteY6" fmla="*/ 1297121 h 1299363"/>
                <a:gd name="connsiteX7" fmla="*/ 8686800 w 9601200"/>
                <a:gd name="connsiteY7" fmla="*/ 120254 h 1299363"/>
                <a:gd name="connsiteX8" fmla="*/ 9601200 w 9601200"/>
                <a:gd name="connsiteY8" fmla="*/ 69454 h 1299363"/>
                <a:gd name="connsiteX0" fmla="*/ 0 w 9601200"/>
                <a:gd name="connsiteY0" fmla="*/ 458921 h 1299359"/>
                <a:gd name="connsiteX1" fmla="*/ 2023534 w 9601200"/>
                <a:gd name="connsiteY1" fmla="*/ 255721 h 1299359"/>
                <a:gd name="connsiteX2" fmla="*/ 3451956 w 9601200"/>
                <a:gd name="connsiteY2" fmla="*/ 899187 h 1299359"/>
                <a:gd name="connsiteX3" fmla="*/ 4910667 w 9601200"/>
                <a:gd name="connsiteY3" fmla="*/ 467388 h 1299359"/>
                <a:gd name="connsiteX4" fmla="*/ 5699197 w 9601200"/>
                <a:gd name="connsiteY4" fmla="*/ 738321 h 1299359"/>
                <a:gd name="connsiteX5" fmla="*/ 6510867 w 9601200"/>
                <a:gd name="connsiteY5" fmla="*/ 425054 h 1299359"/>
                <a:gd name="connsiteX6" fmla="*/ 7848600 w 9601200"/>
                <a:gd name="connsiteY6" fmla="*/ 1297121 h 1299359"/>
                <a:gd name="connsiteX7" fmla="*/ 8686800 w 9601200"/>
                <a:gd name="connsiteY7" fmla="*/ 120254 h 1299359"/>
                <a:gd name="connsiteX8" fmla="*/ 9601200 w 9601200"/>
                <a:gd name="connsiteY8" fmla="*/ 69454 h 1299359"/>
                <a:gd name="connsiteX0" fmla="*/ 0 w 9601200"/>
                <a:gd name="connsiteY0" fmla="*/ 458921 h 1299359"/>
                <a:gd name="connsiteX1" fmla="*/ 1945828 w 9601200"/>
                <a:gd name="connsiteY1" fmla="*/ 1271721 h 1299359"/>
                <a:gd name="connsiteX2" fmla="*/ 3451956 w 9601200"/>
                <a:gd name="connsiteY2" fmla="*/ 899187 h 1299359"/>
                <a:gd name="connsiteX3" fmla="*/ 4910667 w 9601200"/>
                <a:gd name="connsiteY3" fmla="*/ 467388 h 1299359"/>
                <a:gd name="connsiteX4" fmla="*/ 5699197 w 9601200"/>
                <a:gd name="connsiteY4" fmla="*/ 738321 h 1299359"/>
                <a:gd name="connsiteX5" fmla="*/ 6510867 w 9601200"/>
                <a:gd name="connsiteY5" fmla="*/ 425054 h 1299359"/>
                <a:gd name="connsiteX6" fmla="*/ 7848600 w 9601200"/>
                <a:gd name="connsiteY6" fmla="*/ 1297121 h 1299359"/>
                <a:gd name="connsiteX7" fmla="*/ 8686800 w 9601200"/>
                <a:gd name="connsiteY7" fmla="*/ 120254 h 1299359"/>
                <a:gd name="connsiteX8" fmla="*/ 9601200 w 9601200"/>
                <a:gd name="connsiteY8" fmla="*/ 69454 h 1299359"/>
                <a:gd name="connsiteX0" fmla="*/ 0 w 9601200"/>
                <a:gd name="connsiteY0" fmla="*/ 579311 h 1419749"/>
                <a:gd name="connsiteX1" fmla="*/ 1945828 w 9601200"/>
                <a:gd name="connsiteY1" fmla="*/ 1392111 h 1419749"/>
                <a:gd name="connsiteX2" fmla="*/ 3463057 w 9601200"/>
                <a:gd name="connsiteY2" fmla="*/ 20511 h 1419749"/>
                <a:gd name="connsiteX3" fmla="*/ 4910667 w 9601200"/>
                <a:gd name="connsiteY3" fmla="*/ 587778 h 1419749"/>
                <a:gd name="connsiteX4" fmla="*/ 5699197 w 9601200"/>
                <a:gd name="connsiteY4" fmla="*/ 858711 h 1419749"/>
                <a:gd name="connsiteX5" fmla="*/ 6510867 w 9601200"/>
                <a:gd name="connsiteY5" fmla="*/ 545444 h 1419749"/>
                <a:gd name="connsiteX6" fmla="*/ 7848600 w 9601200"/>
                <a:gd name="connsiteY6" fmla="*/ 1417511 h 1419749"/>
                <a:gd name="connsiteX7" fmla="*/ 8686800 w 9601200"/>
                <a:gd name="connsiteY7" fmla="*/ 240644 h 1419749"/>
                <a:gd name="connsiteX8" fmla="*/ 9601200 w 9601200"/>
                <a:gd name="connsiteY8" fmla="*/ 189844 h 1419749"/>
                <a:gd name="connsiteX0" fmla="*/ 0 w 9601200"/>
                <a:gd name="connsiteY0" fmla="*/ 558885 h 1399323"/>
                <a:gd name="connsiteX1" fmla="*/ 1945828 w 9601200"/>
                <a:gd name="connsiteY1" fmla="*/ 1371685 h 1399323"/>
                <a:gd name="connsiteX2" fmla="*/ 3463057 w 9601200"/>
                <a:gd name="connsiteY2" fmla="*/ 85 h 1399323"/>
                <a:gd name="connsiteX3" fmla="*/ 4910667 w 9601200"/>
                <a:gd name="connsiteY3" fmla="*/ 567352 h 1399323"/>
                <a:gd name="connsiteX4" fmla="*/ 5699197 w 9601200"/>
                <a:gd name="connsiteY4" fmla="*/ 838285 h 1399323"/>
                <a:gd name="connsiteX5" fmla="*/ 6510867 w 9601200"/>
                <a:gd name="connsiteY5" fmla="*/ 525018 h 1399323"/>
                <a:gd name="connsiteX6" fmla="*/ 7848600 w 9601200"/>
                <a:gd name="connsiteY6" fmla="*/ 1397085 h 1399323"/>
                <a:gd name="connsiteX7" fmla="*/ 8686800 w 9601200"/>
                <a:gd name="connsiteY7" fmla="*/ 220218 h 1399323"/>
                <a:gd name="connsiteX8" fmla="*/ 9601200 w 9601200"/>
                <a:gd name="connsiteY8" fmla="*/ 169418 h 1399323"/>
                <a:gd name="connsiteX0" fmla="*/ 0 w 9601200"/>
                <a:gd name="connsiteY0" fmla="*/ 607408 h 1447846"/>
                <a:gd name="connsiteX1" fmla="*/ 1945828 w 9601200"/>
                <a:gd name="connsiteY1" fmla="*/ 1420208 h 1447846"/>
                <a:gd name="connsiteX2" fmla="*/ 3463057 w 9601200"/>
                <a:gd name="connsiteY2" fmla="*/ 48608 h 1447846"/>
                <a:gd name="connsiteX3" fmla="*/ 4666452 w 9601200"/>
                <a:gd name="connsiteY3" fmla="*/ 361875 h 1447846"/>
                <a:gd name="connsiteX4" fmla="*/ 5699197 w 9601200"/>
                <a:gd name="connsiteY4" fmla="*/ 886808 h 1447846"/>
                <a:gd name="connsiteX5" fmla="*/ 6510867 w 9601200"/>
                <a:gd name="connsiteY5" fmla="*/ 573541 h 1447846"/>
                <a:gd name="connsiteX6" fmla="*/ 7848600 w 9601200"/>
                <a:gd name="connsiteY6" fmla="*/ 1445608 h 1447846"/>
                <a:gd name="connsiteX7" fmla="*/ 8686800 w 9601200"/>
                <a:gd name="connsiteY7" fmla="*/ 268741 h 1447846"/>
                <a:gd name="connsiteX8" fmla="*/ 9601200 w 9601200"/>
                <a:gd name="connsiteY8" fmla="*/ 217941 h 1447846"/>
                <a:gd name="connsiteX0" fmla="*/ 0 w 9601200"/>
                <a:gd name="connsiteY0" fmla="*/ 596390 h 1436828"/>
                <a:gd name="connsiteX1" fmla="*/ 1945828 w 9601200"/>
                <a:gd name="connsiteY1" fmla="*/ 1409190 h 1436828"/>
                <a:gd name="connsiteX2" fmla="*/ 3463057 w 9601200"/>
                <a:gd name="connsiteY2" fmla="*/ 37590 h 1436828"/>
                <a:gd name="connsiteX3" fmla="*/ 4666452 w 9601200"/>
                <a:gd name="connsiteY3" fmla="*/ 350857 h 1436828"/>
                <a:gd name="connsiteX4" fmla="*/ 5699197 w 9601200"/>
                <a:gd name="connsiteY4" fmla="*/ 875790 h 1436828"/>
                <a:gd name="connsiteX5" fmla="*/ 6510867 w 9601200"/>
                <a:gd name="connsiteY5" fmla="*/ 562523 h 1436828"/>
                <a:gd name="connsiteX6" fmla="*/ 7848600 w 9601200"/>
                <a:gd name="connsiteY6" fmla="*/ 1434590 h 1436828"/>
                <a:gd name="connsiteX7" fmla="*/ 8686800 w 9601200"/>
                <a:gd name="connsiteY7" fmla="*/ 257723 h 1436828"/>
                <a:gd name="connsiteX8" fmla="*/ 9601200 w 9601200"/>
                <a:gd name="connsiteY8" fmla="*/ 206923 h 1436828"/>
                <a:gd name="connsiteX0" fmla="*/ 0 w 9601200"/>
                <a:gd name="connsiteY0" fmla="*/ 607408 h 1447846"/>
                <a:gd name="connsiteX1" fmla="*/ 1945828 w 9601200"/>
                <a:gd name="connsiteY1" fmla="*/ 1420208 h 1447846"/>
                <a:gd name="connsiteX2" fmla="*/ 3463057 w 9601200"/>
                <a:gd name="connsiteY2" fmla="*/ 48608 h 1447846"/>
                <a:gd name="connsiteX3" fmla="*/ 4666452 w 9601200"/>
                <a:gd name="connsiteY3" fmla="*/ 361875 h 1447846"/>
                <a:gd name="connsiteX4" fmla="*/ 5887911 w 9601200"/>
                <a:gd name="connsiteY4" fmla="*/ 886808 h 1447846"/>
                <a:gd name="connsiteX5" fmla="*/ 6510867 w 9601200"/>
                <a:gd name="connsiteY5" fmla="*/ 573541 h 1447846"/>
                <a:gd name="connsiteX6" fmla="*/ 7848600 w 9601200"/>
                <a:gd name="connsiteY6" fmla="*/ 1445608 h 1447846"/>
                <a:gd name="connsiteX7" fmla="*/ 8686800 w 9601200"/>
                <a:gd name="connsiteY7" fmla="*/ 268741 h 1447846"/>
                <a:gd name="connsiteX8" fmla="*/ 9601200 w 9601200"/>
                <a:gd name="connsiteY8" fmla="*/ 217941 h 1447846"/>
                <a:gd name="connsiteX0" fmla="*/ 0 w 9601200"/>
                <a:gd name="connsiteY0" fmla="*/ 607408 h 1447989"/>
                <a:gd name="connsiteX1" fmla="*/ 1945828 w 9601200"/>
                <a:gd name="connsiteY1" fmla="*/ 1420208 h 1447989"/>
                <a:gd name="connsiteX2" fmla="*/ 3463057 w 9601200"/>
                <a:gd name="connsiteY2" fmla="*/ 48608 h 1447989"/>
                <a:gd name="connsiteX3" fmla="*/ 4666452 w 9601200"/>
                <a:gd name="connsiteY3" fmla="*/ 361875 h 1447989"/>
                <a:gd name="connsiteX4" fmla="*/ 5887911 w 9601200"/>
                <a:gd name="connsiteY4" fmla="*/ 886808 h 1447989"/>
                <a:gd name="connsiteX5" fmla="*/ 6755083 w 9601200"/>
                <a:gd name="connsiteY5" fmla="*/ 582007 h 1447989"/>
                <a:gd name="connsiteX6" fmla="*/ 7848600 w 9601200"/>
                <a:gd name="connsiteY6" fmla="*/ 1445608 h 1447989"/>
                <a:gd name="connsiteX7" fmla="*/ 8686800 w 9601200"/>
                <a:gd name="connsiteY7" fmla="*/ 268741 h 1447989"/>
                <a:gd name="connsiteX8" fmla="*/ 9601200 w 9601200"/>
                <a:gd name="connsiteY8" fmla="*/ 217941 h 1447989"/>
                <a:gd name="connsiteX0" fmla="*/ 0 w 9601200"/>
                <a:gd name="connsiteY0" fmla="*/ 607408 h 1447777"/>
                <a:gd name="connsiteX1" fmla="*/ 1945828 w 9601200"/>
                <a:gd name="connsiteY1" fmla="*/ 1420208 h 1447777"/>
                <a:gd name="connsiteX2" fmla="*/ 3463057 w 9601200"/>
                <a:gd name="connsiteY2" fmla="*/ 48608 h 1447777"/>
                <a:gd name="connsiteX3" fmla="*/ 4666452 w 9601200"/>
                <a:gd name="connsiteY3" fmla="*/ 361875 h 1447777"/>
                <a:gd name="connsiteX4" fmla="*/ 5887911 w 9601200"/>
                <a:gd name="connsiteY4" fmla="*/ 886808 h 1447777"/>
                <a:gd name="connsiteX5" fmla="*/ 6755083 w 9601200"/>
                <a:gd name="connsiteY5" fmla="*/ 582007 h 1447777"/>
                <a:gd name="connsiteX6" fmla="*/ 7848600 w 9601200"/>
                <a:gd name="connsiteY6" fmla="*/ 1445608 h 1447777"/>
                <a:gd name="connsiteX7" fmla="*/ 8686800 w 9601200"/>
                <a:gd name="connsiteY7" fmla="*/ 268741 h 1447777"/>
                <a:gd name="connsiteX8" fmla="*/ 9601200 w 9601200"/>
                <a:gd name="connsiteY8" fmla="*/ 217941 h 1447777"/>
                <a:gd name="connsiteX0" fmla="*/ 0 w 9601200"/>
                <a:gd name="connsiteY0" fmla="*/ 606063 h 1446432"/>
                <a:gd name="connsiteX1" fmla="*/ 1945828 w 9601200"/>
                <a:gd name="connsiteY1" fmla="*/ 1418863 h 1446432"/>
                <a:gd name="connsiteX2" fmla="*/ 3463057 w 9601200"/>
                <a:gd name="connsiteY2" fmla="*/ 47263 h 1446432"/>
                <a:gd name="connsiteX3" fmla="*/ 4699754 w 9601200"/>
                <a:gd name="connsiteY3" fmla="*/ 368997 h 1446432"/>
                <a:gd name="connsiteX4" fmla="*/ 5887911 w 9601200"/>
                <a:gd name="connsiteY4" fmla="*/ 885463 h 1446432"/>
                <a:gd name="connsiteX5" fmla="*/ 6755083 w 9601200"/>
                <a:gd name="connsiteY5" fmla="*/ 580662 h 1446432"/>
                <a:gd name="connsiteX6" fmla="*/ 7848600 w 9601200"/>
                <a:gd name="connsiteY6" fmla="*/ 1444263 h 1446432"/>
                <a:gd name="connsiteX7" fmla="*/ 8686800 w 9601200"/>
                <a:gd name="connsiteY7" fmla="*/ 267396 h 1446432"/>
                <a:gd name="connsiteX8" fmla="*/ 9601200 w 9601200"/>
                <a:gd name="connsiteY8" fmla="*/ 216596 h 1446432"/>
                <a:gd name="connsiteX0" fmla="*/ 0 w 9601200"/>
                <a:gd name="connsiteY0" fmla="*/ 591636 h 1432005"/>
                <a:gd name="connsiteX1" fmla="*/ 1945828 w 9601200"/>
                <a:gd name="connsiteY1" fmla="*/ 1404436 h 1432005"/>
                <a:gd name="connsiteX2" fmla="*/ 3463057 w 9601200"/>
                <a:gd name="connsiteY2" fmla="*/ 32836 h 1432005"/>
                <a:gd name="connsiteX3" fmla="*/ 4699754 w 9601200"/>
                <a:gd name="connsiteY3" fmla="*/ 354570 h 1432005"/>
                <a:gd name="connsiteX4" fmla="*/ 5887911 w 9601200"/>
                <a:gd name="connsiteY4" fmla="*/ 871036 h 1432005"/>
                <a:gd name="connsiteX5" fmla="*/ 6755083 w 9601200"/>
                <a:gd name="connsiteY5" fmla="*/ 566235 h 1432005"/>
                <a:gd name="connsiteX6" fmla="*/ 7848600 w 9601200"/>
                <a:gd name="connsiteY6" fmla="*/ 1429836 h 1432005"/>
                <a:gd name="connsiteX7" fmla="*/ 8686800 w 9601200"/>
                <a:gd name="connsiteY7" fmla="*/ 252969 h 1432005"/>
                <a:gd name="connsiteX8" fmla="*/ 9601200 w 9601200"/>
                <a:gd name="connsiteY8" fmla="*/ 202169 h 1432005"/>
                <a:gd name="connsiteX0" fmla="*/ 0 w 9601200"/>
                <a:gd name="connsiteY0" fmla="*/ 591636 h 1432005"/>
                <a:gd name="connsiteX1" fmla="*/ 1945828 w 9601200"/>
                <a:gd name="connsiteY1" fmla="*/ 1404436 h 1432005"/>
                <a:gd name="connsiteX2" fmla="*/ 3463057 w 9601200"/>
                <a:gd name="connsiteY2" fmla="*/ 32836 h 1432005"/>
                <a:gd name="connsiteX3" fmla="*/ 4699754 w 9601200"/>
                <a:gd name="connsiteY3" fmla="*/ 354570 h 1432005"/>
                <a:gd name="connsiteX4" fmla="*/ 5887911 w 9601200"/>
                <a:gd name="connsiteY4" fmla="*/ 871036 h 1432005"/>
                <a:gd name="connsiteX5" fmla="*/ 6755083 w 9601200"/>
                <a:gd name="connsiteY5" fmla="*/ 566235 h 1432005"/>
                <a:gd name="connsiteX6" fmla="*/ 7848600 w 9601200"/>
                <a:gd name="connsiteY6" fmla="*/ 1429836 h 1432005"/>
                <a:gd name="connsiteX7" fmla="*/ 8686800 w 9601200"/>
                <a:gd name="connsiteY7" fmla="*/ 252969 h 1432005"/>
                <a:gd name="connsiteX8" fmla="*/ 9601200 w 9601200"/>
                <a:gd name="connsiteY8" fmla="*/ 202169 h 1432005"/>
                <a:gd name="connsiteX0" fmla="*/ 0 w 9601200"/>
                <a:gd name="connsiteY0" fmla="*/ 591636 h 1432005"/>
                <a:gd name="connsiteX1" fmla="*/ 1945828 w 9601200"/>
                <a:gd name="connsiteY1" fmla="*/ 1404436 h 1432005"/>
                <a:gd name="connsiteX2" fmla="*/ 3463057 w 9601200"/>
                <a:gd name="connsiteY2" fmla="*/ 32836 h 1432005"/>
                <a:gd name="connsiteX3" fmla="*/ 4699754 w 9601200"/>
                <a:gd name="connsiteY3" fmla="*/ 354570 h 1432005"/>
                <a:gd name="connsiteX4" fmla="*/ 5887911 w 9601200"/>
                <a:gd name="connsiteY4" fmla="*/ 871036 h 1432005"/>
                <a:gd name="connsiteX5" fmla="*/ 6755083 w 9601200"/>
                <a:gd name="connsiteY5" fmla="*/ 566235 h 1432005"/>
                <a:gd name="connsiteX6" fmla="*/ 7848600 w 9601200"/>
                <a:gd name="connsiteY6" fmla="*/ 1429836 h 1432005"/>
                <a:gd name="connsiteX7" fmla="*/ 8686800 w 9601200"/>
                <a:gd name="connsiteY7" fmla="*/ 252969 h 1432005"/>
                <a:gd name="connsiteX8" fmla="*/ 9601200 w 9601200"/>
                <a:gd name="connsiteY8" fmla="*/ 202169 h 1432005"/>
                <a:gd name="connsiteX0" fmla="*/ 0 w 8686800"/>
                <a:gd name="connsiteY0" fmla="*/ 591636 h 1432005"/>
                <a:gd name="connsiteX1" fmla="*/ 1945828 w 8686800"/>
                <a:gd name="connsiteY1" fmla="*/ 1404436 h 1432005"/>
                <a:gd name="connsiteX2" fmla="*/ 3463057 w 8686800"/>
                <a:gd name="connsiteY2" fmla="*/ 32836 h 1432005"/>
                <a:gd name="connsiteX3" fmla="*/ 4699754 w 8686800"/>
                <a:gd name="connsiteY3" fmla="*/ 354570 h 1432005"/>
                <a:gd name="connsiteX4" fmla="*/ 5887911 w 8686800"/>
                <a:gd name="connsiteY4" fmla="*/ 871036 h 1432005"/>
                <a:gd name="connsiteX5" fmla="*/ 6755083 w 8686800"/>
                <a:gd name="connsiteY5" fmla="*/ 566235 h 1432005"/>
                <a:gd name="connsiteX6" fmla="*/ 7848600 w 8686800"/>
                <a:gd name="connsiteY6" fmla="*/ 1429836 h 1432005"/>
                <a:gd name="connsiteX7" fmla="*/ 8686800 w 8686800"/>
                <a:gd name="connsiteY7" fmla="*/ 252969 h 1432005"/>
                <a:gd name="connsiteX0" fmla="*/ 0 w 7848600"/>
                <a:gd name="connsiteY0" fmla="*/ 591636 h 1432005"/>
                <a:gd name="connsiteX1" fmla="*/ 1945828 w 7848600"/>
                <a:gd name="connsiteY1" fmla="*/ 1404436 h 1432005"/>
                <a:gd name="connsiteX2" fmla="*/ 3463057 w 7848600"/>
                <a:gd name="connsiteY2" fmla="*/ 32836 h 1432005"/>
                <a:gd name="connsiteX3" fmla="*/ 4699754 w 7848600"/>
                <a:gd name="connsiteY3" fmla="*/ 354570 h 1432005"/>
                <a:gd name="connsiteX4" fmla="*/ 5887911 w 7848600"/>
                <a:gd name="connsiteY4" fmla="*/ 871036 h 1432005"/>
                <a:gd name="connsiteX5" fmla="*/ 6755083 w 7848600"/>
                <a:gd name="connsiteY5" fmla="*/ 566235 h 1432005"/>
                <a:gd name="connsiteX6" fmla="*/ 7848600 w 7848600"/>
                <a:gd name="connsiteY6" fmla="*/ 1429836 h 1432005"/>
                <a:gd name="connsiteX0" fmla="*/ 0 w 7848600"/>
                <a:gd name="connsiteY0" fmla="*/ 591636 h 1432005"/>
                <a:gd name="connsiteX1" fmla="*/ 1945828 w 7848600"/>
                <a:gd name="connsiteY1" fmla="*/ 1404436 h 1432005"/>
                <a:gd name="connsiteX2" fmla="*/ 3463057 w 7848600"/>
                <a:gd name="connsiteY2" fmla="*/ 32836 h 1432005"/>
                <a:gd name="connsiteX3" fmla="*/ 4699754 w 7848600"/>
                <a:gd name="connsiteY3" fmla="*/ 354570 h 1432005"/>
                <a:gd name="connsiteX4" fmla="*/ 5887911 w 7848600"/>
                <a:gd name="connsiteY4" fmla="*/ 871036 h 1432005"/>
                <a:gd name="connsiteX5" fmla="*/ 6755083 w 7848600"/>
                <a:gd name="connsiteY5" fmla="*/ 566235 h 1432005"/>
                <a:gd name="connsiteX6" fmla="*/ 7848600 w 7848600"/>
                <a:gd name="connsiteY6" fmla="*/ 1429836 h 1432005"/>
                <a:gd name="connsiteX0" fmla="*/ 0 w 7848600"/>
                <a:gd name="connsiteY0" fmla="*/ 572845 h 1413214"/>
                <a:gd name="connsiteX1" fmla="*/ 1379692 w 7848600"/>
                <a:gd name="connsiteY1" fmla="*/ 962312 h 1413214"/>
                <a:gd name="connsiteX2" fmla="*/ 3463057 w 7848600"/>
                <a:gd name="connsiteY2" fmla="*/ 14045 h 1413214"/>
                <a:gd name="connsiteX3" fmla="*/ 4699754 w 7848600"/>
                <a:gd name="connsiteY3" fmla="*/ 335779 h 1413214"/>
                <a:gd name="connsiteX4" fmla="*/ 5887911 w 7848600"/>
                <a:gd name="connsiteY4" fmla="*/ 852245 h 1413214"/>
                <a:gd name="connsiteX5" fmla="*/ 6755083 w 7848600"/>
                <a:gd name="connsiteY5" fmla="*/ 547444 h 1413214"/>
                <a:gd name="connsiteX6" fmla="*/ 7848600 w 7848600"/>
                <a:gd name="connsiteY6" fmla="*/ 1411045 h 1413214"/>
                <a:gd name="connsiteX0" fmla="*/ 0 w 7848600"/>
                <a:gd name="connsiteY0" fmla="*/ 572845 h 1413214"/>
                <a:gd name="connsiteX1" fmla="*/ 1379692 w 7848600"/>
                <a:gd name="connsiteY1" fmla="*/ 962312 h 1413214"/>
                <a:gd name="connsiteX2" fmla="*/ 3463057 w 7848600"/>
                <a:gd name="connsiteY2" fmla="*/ 14045 h 1413214"/>
                <a:gd name="connsiteX3" fmla="*/ 4699754 w 7848600"/>
                <a:gd name="connsiteY3" fmla="*/ 335779 h 1413214"/>
                <a:gd name="connsiteX4" fmla="*/ 5887911 w 7848600"/>
                <a:gd name="connsiteY4" fmla="*/ 852245 h 1413214"/>
                <a:gd name="connsiteX5" fmla="*/ 6755083 w 7848600"/>
                <a:gd name="connsiteY5" fmla="*/ 547444 h 1413214"/>
                <a:gd name="connsiteX6" fmla="*/ 7848600 w 7848600"/>
                <a:gd name="connsiteY6" fmla="*/ 1411045 h 1413214"/>
                <a:gd name="connsiteX0" fmla="*/ 0 w 7848600"/>
                <a:gd name="connsiteY0" fmla="*/ 589269 h 1429638"/>
                <a:gd name="connsiteX1" fmla="*/ 1379692 w 7848600"/>
                <a:gd name="connsiteY1" fmla="*/ 978736 h 1429638"/>
                <a:gd name="connsiteX2" fmla="*/ 3096733 w 7848600"/>
                <a:gd name="connsiteY2" fmla="*/ 22002 h 1429638"/>
                <a:gd name="connsiteX3" fmla="*/ 4699754 w 7848600"/>
                <a:gd name="connsiteY3" fmla="*/ 352203 h 1429638"/>
                <a:gd name="connsiteX4" fmla="*/ 5887911 w 7848600"/>
                <a:gd name="connsiteY4" fmla="*/ 868669 h 1429638"/>
                <a:gd name="connsiteX5" fmla="*/ 6755083 w 7848600"/>
                <a:gd name="connsiteY5" fmla="*/ 563868 h 1429638"/>
                <a:gd name="connsiteX6" fmla="*/ 7848600 w 7848600"/>
                <a:gd name="connsiteY6" fmla="*/ 1427469 h 1429638"/>
                <a:gd name="connsiteX0" fmla="*/ 0 w 7848600"/>
                <a:gd name="connsiteY0" fmla="*/ 588820 h 1429189"/>
                <a:gd name="connsiteX1" fmla="*/ 1501799 w 7848600"/>
                <a:gd name="connsiteY1" fmla="*/ 969820 h 1429189"/>
                <a:gd name="connsiteX2" fmla="*/ 3096733 w 7848600"/>
                <a:gd name="connsiteY2" fmla="*/ 21553 h 1429189"/>
                <a:gd name="connsiteX3" fmla="*/ 4699754 w 7848600"/>
                <a:gd name="connsiteY3" fmla="*/ 351754 h 1429189"/>
                <a:gd name="connsiteX4" fmla="*/ 5887911 w 7848600"/>
                <a:gd name="connsiteY4" fmla="*/ 868220 h 1429189"/>
                <a:gd name="connsiteX5" fmla="*/ 6755083 w 7848600"/>
                <a:gd name="connsiteY5" fmla="*/ 563419 h 1429189"/>
                <a:gd name="connsiteX6" fmla="*/ 7848600 w 7848600"/>
                <a:gd name="connsiteY6" fmla="*/ 1427020 h 1429189"/>
                <a:gd name="connsiteX0" fmla="*/ 0 w 7848600"/>
                <a:gd name="connsiteY0" fmla="*/ 592851 h 1433220"/>
                <a:gd name="connsiteX1" fmla="*/ 1501799 w 7848600"/>
                <a:gd name="connsiteY1" fmla="*/ 973851 h 1433220"/>
                <a:gd name="connsiteX2" fmla="*/ 3096733 w 7848600"/>
                <a:gd name="connsiteY2" fmla="*/ 25584 h 1433220"/>
                <a:gd name="connsiteX3" fmla="*/ 4588747 w 7848600"/>
                <a:gd name="connsiteY3" fmla="*/ 321919 h 1433220"/>
                <a:gd name="connsiteX4" fmla="*/ 5887911 w 7848600"/>
                <a:gd name="connsiteY4" fmla="*/ 872251 h 1433220"/>
                <a:gd name="connsiteX5" fmla="*/ 6755083 w 7848600"/>
                <a:gd name="connsiteY5" fmla="*/ 567450 h 1433220"/>
                <a:gd name="connsiteX6" fmla="*/ 7848600 w 7848600"/>
                <a:gd name="connsiteY6" fmla="*/ 1431051 h 1433220"/>
                <a:gd name="connsiteX0" fmla="*/ 0 w 7848600"/>
                <a:gd name="connsiteY0" fmla="*/ 584516 h 1424885"/>
                <a:gd name="connsiteX1" fmla="*/ 1501799 w 7848600"/>
                <a:gd name="connsiteY1" fmla="*/ 965516 h 1424885"/>
                <a:gd name="connsiteX2" fmla="*/ 3096733 w 7848600"/>
                <a:gd name="connsiteY2" fmla="*/ 17249 h 1424885"/>
                <a:gd name="connsiteX3" fmla="*/ 4588747 w 7848600"/>
                <a:gd name="connsiteY3" fmla="*/ 313584 h 1424885"/>
                <a:gd name="connsiteX4" fmla="*/ 5887911 w 7848600"/>
                <a:gd name="connsiteY4" fmla="*/ 863916 h 1424885"/>
                <a:gd name="connsiteX5" fmla="*/ 6755083 w 7848600"/>
                <a:gd name="connsiteY5" fmla="*/ 559115 h 1424885"/>
                <a:gd name="connsiteX6" fmla="*/ 7848600 w 7848600"/>
                <a:gd name="connsiteY6" fmla="*/ 1422716 h 1424885"/>
                <a:gd name="connsiteX0" fmla="*/ 0 w 7848600"/>
                <a:gd name="connsiteY0" fmla="*/ 592384 h 1432984"/>
                <a:gd name="connsiteX1" fmla="*/ 1501799 w 7848600"/>
                <a:gd name="connsiteY1" fmla="*/ 973384 h 1432984"/>
                <a:gd name="connsiteX2" fmla="*/ 3096733 w 7848600"/>
                <a:gd name="connsiteY2" fmla="*/ 25117 h 1432984"/>
                <a:gd name="connsiteX3" fmla="*/ 4588747 w 7848600"/>
                <a:gd name="connsiteY3" fmla="*/ 321452 h 1432984"/>
                <a:gd name="connsiteX4" fmla="*/ 6098826 w 7848600"/>
                <a:gd name="connsiteY4" fmla="*/ 829451 h 1432984"/>
                <a:gd name="connsiteX5" fmla="*/ 6755083 w 7848600"/>
                <a:gd name="connsiteY5" fmla="*/ 566983 h 1432984"/>
                <a:gd name="connsiteX6" fmla="*/ 7848600 w 7848600"/>
                <a:gd name="connsiteY6" fmla="*/ 1430584 h 1432984"/>
                <a:gd name="connsiteX0" fmla="*/ 0 w 7848600"/>
                <a:gd name="connsiteY0" fmla="*/ 592384 h 1432984"/>
                <a:gd name="connsiteX1" fmla="*/ 1501799 w 7848600"/>
                <a:gd name="connsiteY1" fmla="*/ 973384 h 1432984"/>
                <a:gd name="connsiteX2" fmla="*/ 3096733 w 7848600"/>
                <a:gd name="connsiteY2" fmla="*/ 25117 h 1432984"/>
                <a:gd name="connsiteX3" fmla="*/ 4588747 w 7848600"/>
                <a:gd name="connsiteY3" fmla="*/ 321452 h 1432984"/>
                <a:gd name="connsiteX4" fmla="*/ 6098826 w 7848600"/>
                <a:gd name="connsiteY4" fmla="*/ 829451 h 1432984"/>
                <a:gd name="connsiteX5" fmla="*/ 6755083 w 7848600"/>
                <a:gd name="connsiteY5" fmla="*/ 566983 h 1432984"/>
                <a:gd name="connsiteX6" fmla="*/ 7848600 w 7848600"/>
                <a:gd name="connsiteY6" fmla="*/ 1430584 h 1432984"/>
                <a:gd name="connsiteX0" fmla="*/ 0 w 7848600"/>
                <a:gd name="connsiteY0" fmla="*/ 586377 h 1426977"/>
                <a:gd name="connsiteX1" fmla="*/ 1501799 w 7848600"/>
                <a:gd name="connsiteY1" fmla="*/ 967377 h 1426977"/>
                <a:gd name="connsiteX2" fmla="*/ 3096733 w 7848600"/>
                <a:gd name="connsiteY2" fmla="*/ 19110 h 1426977"/>
                <a:gd name="connsiteX3" fmla="*/ 4588747 w 7848600"/>
                <a:gd name="connsiteY3" fmla="*/ 315445 h 1426977"/>
                <a:gd name="connsiteX4" fmla="*/ 6098826 w 7848600"/>
                <a:gd name="connsiteY4" fmla="*/ 823444 h 1426977"/>
                <a:gd name="connsiteX5" fmla="*/ 6755083 w 7848600"/>
                <a:gd name="connsiteY5" fmla="*/ 560976 h 1426977"/>
                <a:gd name="connsiteX6" fmla="*/ 7848600 w 7848600"/>
                <a:gd name="connsiteY6" fmla="*/ 1424577 h 1426977"/>
                <a:gd name="connsiteX0" fmla="*/ 0 w 7848600"/>
                <a:gd name="connsiteY0" fmla="*/ 586377 h 1426455"/>
                <a:gd name="connsiteX1" fmla="*/ 1501799 w 7848600"/>
                <a:gd name="connsiteY1" fmla="*/ 967377 h 1426455"/>
                <a:gd name="connsiteX2" fmla="*/ 3096733 w 7848600"/>
                <a:gd name="connsiteY2" fmla="*/ 19110 h 1426455"/>
                <a:gd name="connsiteX3" fmla="*/ 4588747 w 7848600"/>
                <a:gd name="connsiteY3" fmla="*/ 315445 h 1426455"/>
                <a:gd name="connsiteX4" fmla="*/ 6098826 w 7848600"/>
                <a:gd name="connsiteY4" fmla="*/ 823444 h 1426455"/>
                <a:gd name="connsiteX5" fmla="*/ 7654240 w 7848600"/>
                <a:gd name="connsiteY5" fmla="*/ 323910 h 1426455"/>
                <a:gd name="connsiteX6" fmla="*/ 7848600 w 7848600"/>
                <a:gd name="connsiteY6" fmla="*/ 1424577 h 1426455"/>
                <a:gd name="connsiteX0" fmla="*/ 0 w 9524805"/>
                <a:gd name="connsiteY0" fmla="*/ 956734 h 1386915"/>
                <a:gd name="connsiteX1" fmla="*/ 1501799 w 9524805"/>
                <a:gd name="connsiteY1" fmla="*/ 1337734 h 1386915"/>
                <a:gd name="connsiteX2" fmla="*/ 3096733 w 9524805"/>
                <a:gd name="connsiteY2" fmla="*/ 389467 h 1386915"/>
                <a:gd name="connsiteX3" fmla="*/ 4588747 w 9524805"/>
                <a:gd name="connsiteY3" fmla="*/ 685802 h 1386915"/>
                <a:gd name="connsiteX4" fmla="*/ 6098826 w 9524805"/>
                <a:gd name="connsiteY4" fmla="*/ 1193801 h 1386915"/>
                <a:gd name="connsiteX5" fmla="*/ 7654240 w 9524805"/>
                <a:gd name="connsiteY5" fmla="*/ 694267 h 1386915"/>
                <a:gd name="connsiteX6" fmla="*/ 9524805 w 9524805"/>
                <a:gd name="connsiteY6" fmla="*/ 0 h 1386915"/>
                <a:gd name="connsiteX0" fmla="*/ 0 w 9524805"/>
                <a:gd name="connsiteY0" fmla="*/ 956734 h 1422404"/>
                <a:gd name="connsiteX1" fmla="*/ 1501799 w 9524805"/>
                <a:gd name="connsiteY1" fmla="*/ 1337734 h 1422404"/>
                <a:gd name="connsiteX2" fmla="*/ 3096733 w 9524805"/>
                <a:gd name="connsiteY2" fmla="*/ 389467 h 1422404"/>
                <a:gd name="connsiteX3" fmla="*/ 4588747 w 9524805"/>
                <a:gd name="connsiteY3" fmla="*/ 685802 h 1422404"/>
                <a:gd name="connsiteX4" fmla="*/ 6076624 w 9524805"/>
                <a:gd name="connsiteY4" fmla="*/ 1422401 h 1422404"/>
                <a:gd name="connsiteX5" fmla="*/ 7654240 w 9524805"/>
                <a:gd name="connsiteY5" fmla="*/ 694267 h 1422404"/>
                <a:gd name="connsiteX6" fmla="*/ 9524805 w 9524805"/>
                <a:gd name="connsiteY6" fmla="*/ 0 h 1422404"/>
                <a:gd name="connsiteX0" fmla="*/ 0 w 9524805"/>
                <a:gd name="connsiteY0" fmla="*/ 956734 h 1422403"/>
                <a:gd name="connsiteX1" fmla="*/ 1501799 w 9524805"/>
                <a:gd name="connsiteY1" fmla="*/ 1337734 h 1422403"/>
                <a:gd name="connsiteX2" fmla="*/ 3096733 w 9524805"/>
                <a:gd name="connsiteY2" fmla="*/ 389467 h 1422403"/>
                <a:gd name="connsiteX3" fmla="*/ 4588747 w 9524805"/>
                <a:gd name="connsiteY3" fmla="*/ 685802 h 1422403"/>
                <a:gd name="connsiteX4" fmla="*/ 6076624 w 9524805"/>
                <a:gd name="connsiteY4" fmla="*/ 1422401 h 1422403"/>
                <a:gd name="connsiteX5" fmla="*/ 7654240 w 9524805"/>
                <a:gd name="connsiteY5" fmla="*/ 694267 h 1422403"/>
                <a:gd name="connsiteX6" fmla="*/ 9524805 w 9524805"/>
                <a:gd name="connsiteY6" fmla="*/ 0 h 1422403"/>
                <a:gd name="connsiteX0" fmla="*/ 0 w 9524805"/>
                <a:gd name="connsiteY0" fmla="*/ 956734 h 1425164"/>
                <a:gd name="connsiteX1" fmla="*/ 1501799 w 9524805"/>
                <a:gd name="connsiteY1" fmla="*/ 1337734 h 1425164"/>
                <a:gd name="connsiteX2" fmla="*/ 3096733 w 9524805"/>
                <a:gd name="connsiteY2" fmla="*/ 389467 h 1425164"/>
                <a:gd name="connsiteX3" fmla="*/ 4566547 w 9524805"/>
                <a:gd name="connsiteY3" fmla="*/ 922869 h 1425164"/>
                <a:gd name="connsiteX4" fmla="*/ 6076624 w 9524805"/>
                <a:gd name="connsiteY4" fmla="*/ 1422401 h 1425164"/>
                <a:gd name="connsiteX5" fmla="*/ 7654240 w 9524805"/>
                <a:gd name="connsiteY5" fmla="*/ 694267 h 1425164"/>
                <a:gd name="connsiteX6" fmla="*/ 9524805 w 9524805"/>
                <a:gd name="connsiteY6" fmla="*/ 0 h 1425164"/>
                <a:gd name="connsiteX0" fmla="*/ 0 w 9524805"/>
                <a:gd name="connsiteY0" fmla="*/ 956734 h 1424315"/>
                <a:gd name="connsiteX1" fmla="*/ 1501799 w 9524805"/>
                <a:gd name="connsiteY1" fmla="*/ 1337734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01799 w 9524805"/>
                <a:gd name="connsiteY1" fmla="*/ 1337734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46201 w 9524805"/>
                <a:gd name="connsiteY1" fmla="*/ 1354667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46201 w 9524805"/>
                <a:gd name="connsiteY1" fmla="*/ 1354667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4315"/>
                <a:gd name="connsiteX1" fmla="*/ 1546201 w 9524805"/>
                <a:gd name="connsiteY1" fmla="*/ 1354667 h 1424315"/>
                <a:gd name="connsiteX2" fmla="*/ 3096733 w 9524805"/>
                <a:gd name="connsiteY2" fmla="*/ 389467 h 1424315"/>
                <a:gd name="connsiteX3" fmla="*/ 4566547 w 9524805"/>
                <a:gd name="connsiteY3" fmla="*/ 922869 h 1424315"/>
                <a:gd name="connsiteX4" fmla="*/ 6076624 w 9524805"/>
                <a:gd name="connsiteY4" fmla="*/ 1422401 h 1424315"/>
                <a:gd name="connsiteX5" fmla="*/ 7654240 w 9524805"/>
                <a:gd name="connsiteY5" fmla="*/ 694267 h 1424315"/>
                <a:gd name="connsiteX6" fmla="*/ 9524805 w 9524805"/>
                <a:gd name="connsiteY6" fmla="*/ 0 h 1424315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766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766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877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877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22401"/>
                <a:gd name="connsiteX1" fmla="*/ 1546201 w 9524805"/>
                <a:gd name="connsiteY1" fmla="*/ 1354667 h 1422401"/>
                <a:gd name="connsiteX2" fmla="*/ 3096733 w 9524805"/>
                <a:gd name="connsiteY2" fmla="*/ 389467 h 1422401"/>
                <a:gd name="connsiteX3" fmla="*/ 4588748 w 9524805"/>
                <a:gd name="connsiteY3" fmla="*/ 694269 h 1422401"/>
                <a:gd name="connsiteX4" fmla="*/ 6087724 w 9524805"/>
                <a:gd name="connsiteY4" fmla="*/ 1422401 h 1422401"/>
                <a:gd name="connsiteX5" fmla="*/ 7654240 w 9524805"/>
                <a:gd name="connsiteY5" fmla="*/ 694267 h 1422401"/>
                <a:gd name="connsiteX6" fmla="*/ 9524805 w 9524805"/>
                <a:gd name="connsiteY6" fmla="*/ 0 h 1422401"/>
                <a:gd name="connsiteX0" fmla="*/ 0 w 9524805"/>
                <a:gd name="connsiteY0" fmla="*/ 677334 h 1430867"/>
                <a:gd name="connsiteX1" fmla="*/ 1546201 w 9524805"/>
                <a:gd name="connsiteY1" fmla="*/ 1354667 h 1430867"/>
                <a:gd name="connsiteX2" fmla="*/ 3096733 w 9524805"/>
                <a:gd name="connsiteY2" fmla="*/ 389467 h 1430867"/>
                <a:gd name="connsiteX3" fmla="*/ 4588748 w 9524805"/>
                <a:gd name="connsiteY3" fmla="*/ 694269 h 1430867"/>
                <a:gd name="connsiteX4" fmla="*/ 6132126 w 9524805"/>
                <a:gd name="connsiteY4" fmla="*/ 1430867 h 1430867"/>
                <a:gd name="connsiteX5" fmla="*/ 7654240 w 9524805"/>
                <a:gd name="connsiteY5" fmla="*/ 694267 h 1430867"/>
                <a:gd name="connsiteX6" fmla="*/ 9524805 w 9524805"/>
                <a:gd name="connsiteY6" fmla="*/ 0 h 1430867"/>
                <a:gd name="connsiteX0" fmla="*/ 0 w 9524805"/>
                <a:gd name="connsiteY0" fmla="*/ 678201 h 1431734"/>
                <a:gd name="connsiteX1" fmla="*/ 1546201 w 9524805"/>
                <a:gd name="connsiteY1" fmla="*/ 1355534 h 1431734"/>
                <a:gd name="connsiteX2" fmla="*/ 3096733 w 9524805"/>
                <a:gd name="connsiteY2" fmla="*/ 390334 h 1431734"/>
                <a:gd name="connsiteX3" fmla="*/ 4588748 w 9524805"/>
                <a:gd name="connsiteY3" fmla="*/ 695136 h 1431734"/>
                <a:gd name="connsiteX4" fmla="*/ 6132126 w 9524805"/>
                <a:gd name="connsiteY4" fmla="*/ 1431734 h 1431734"/>
                <a:gd name="connsiteX5" fmla="*/ 7654240 w 9524805"/>
                <a:gd name="connsiteY5" fmla="*/ 695134 h 1431734"/>
                <a:gd name="connsiteX6" fmla="*/ 9524805 w 9524805"/>
                <a:gd name="connsiteY6" fmla="*/ 867 h 1431734"/>
                <a:gd name="connsiteX0" fmla="*/ 0 w 9524805"/>
                <a:gd name="connsiteY0" fmla="*/ 677937 h 1431470"/>
                <a:gd name="connsiteX1" fmla="*/ 1546201 w 9524805"/>
                <a:gd name="connsiteY1" fmla="*/ 1355270 h 1431470"/>
                <a:gd name="connsiteX2" fmla="*/ 3096733 w 9524805"/>
                <a:gd name="connsiteY2" fmla="*/ 390070 h 1431470"/>
                <a:gd name="connsiteX3" fmla="*/ 4588748 w 9524805"/>
                <a:gd name="connsiteY3" fmla="*/ 694872 h 1431470"/>
                <a:gd name="connsiteX4" fmla="*/ 6132126 w 9524805"/>
                <a:gd name="connsiteY4" fmla="*/ 1431470 h 1431470"/>
                <a:gd name="connsiteX5" fmla="*/ 7654240 w 9524805"/>
                <a:gd name="connsiteY5" fmla="*/ 694870 h 1431470"/>
                <a:gd name="connsiteX6" fmla="*/ 9524805 w 9524805"/>
                <a:gd name="connsiteY6" fmla="*/ 603 h 1431470"/>
                <a:gd name="connsiteX0" fmla="*/ 0 w 9524805"/>
                <a:gd name="connsiteY0" fmla="*/ 677937 h 1431470"/>
                <a:gd name="connsiteX1" fmla="*/ 1546201 w 9524805"/>
                <a:gd name="connsiteY1" fmla="*/ 1355270 h 1431470"/>
                <a:gd name="connsiteX2" fmla="*/ 3096733 w 9524805"/>
                <a:gd name="connsiteY2" fmla="*/ 390070 h 1431470"/>
                <a:gd name="connsiteX3" fmla="*/ 4588748 w 9524805"/>
                <a:gd name="connsiteY3" fmla="*/ 694872 h 1431470"/>
                <a:gd name="connsiteX4" fmla="*/ 6132126 w 9524805"/>
                <a:gd name="connsiteY4" fmla="*/ 1431470 h 1431470"/>
                <a:gd name="connsiteX5" fmla="*/ 7654240 w 9524805"/>
                <a:gd name="connsiteY5" fmla="*/ 694870 h 1431470"/>
                <a:gd name="connsiteX6" fmla="*/ 9524805 w 9524805"/>
                <a:gd name="connsiteY6" fmla="*/ 603 h 1431470"/>
                <a:gd name="connsiteX0" fmla="*/ 0 w 9524805"/>
                <a:gd name="connsiteY0" fmla="*/ 677937 h 1431470"/>
                <a:gd name="connsiteX1" fmla="*/ 1546201 w 9524805"/>
                <a:gd name="connsiteY1" fmla="*/ 1355270 h 1431470"/>
                <a:gd name="connsiteX2" fmla="*/ 3096733 w 9524805"/>
                <a:gd name="connsiteY2" fmla="*/ 390070 h 1431470"/>
                <a:gd name="connsiteX3" fmla="*/ 4588748 w 9524805"/>
                <a:gd name="connsiteY3" fmla="*/ 694872 h 1431470"/>
                <a:gd name="connsiteX4" fmla="*/ 6132126 w 9524805"/>
                <a:gd name="connsiteY4" fmla="*/ 1431470 h 1431470"/>
                <a:gd name="connsiteX5" fmla="*/ 7654240 w 9524805"/>
                <a:gd name="connsiteY5" fmla="*/ 694870 h 1431470"/>
                <a:gd name="connsiteX6" fmla="*/ 9524805 w 9524805"/>
                <a:gd name="connsiteY6" fmla="*/ 603 h 1431470"/>
                <a:gd name="connsiteX0" fmla="*/ 0 w 9524805"/>
                <a:gd name="connsiteY0" fmla="*/ 677937 h 1431543"/>
                <a:gd name="connsiteX1" fmla="*/ 1546201 w 9524805"/>
                <a:gd name="connsiteY1" fmla="*/ 1355270 h 1431543"/>
                <a:gd name="connsiteX2" fmla="*/ 3096733 w 9524805"/>
                <a:gd name="connsiteY2" fmla="*/ 390070 h 1431543"/>
                <a:gd name="connsiteX3" fmla="*/ 4588748 w 9524805"/>
                <a:gd name="connsiteY3" fmla="*/ 694872 h 1431543"/>
                <a:gd name="connsiteX4" fmla="*/ 6132126 w 9524805"/>
                <a:gd name="connsiteY4" fmla="*/ 1431470 h 1431543"/>
                <a:gd name="connsiteX5" fmla="*/ 7654240 w 9524805"/>
                <a:gd name="connsiteY5" fmla="*/ 694870 h 1431543"/>
                <a:gd name="connsiteX6" fmla="*/ 9524805 w 9524805"/>
                <a:gd name="connsiteY6" fmla="*/ 603 h 1431543"/>
                <a:gd name="connsiteX0" fmla="*/ 0 w 9524805"/>
                <a:gd name="connsiteY0" fmla="*/ 677937 h 1431543"/>
                <a:gd name="connsiteX1" fmla="*/ 1546201 w 9524805"/>
                <a:gd name="connsiteY1" fmla="*/ 1355270 h 1431543"/>
                <a:gd name="connsiteX2" fmla="*/ 3096733 w 9524805"/>
                <a:gd name="connsiteY2" fmla="*/ 390070 h 1431543"/>
                <a:gd name="connsiteX3" fmla="*/ 4588748 w 9524805"/>
                <a:gd name="connsiteY3" fmla="*/ 694872 h 1431543"/>
                <a:gd name="connsiteX4" fmla="*/ 6132126 w 9524805"/>
                <a:gd name="connsiteY4" fmla="*/ 1431470 h 1431543"/>
                <a:gd name="connsiteX5" fmla="*/ 7654240 w 9524805"/>
                <a:gd name="connsiteY5" fmla="*/ 694870 h 1431543"/>
                <a:gd name="connsiteX6" fmla="*/ 9524805 w 9524805"/>
                <a:gd name="connsiteY6" fmla="*/ 603 h 1431543"/>
                <a:gd name="connsiteX0" fmla="*/ 0 w 9571866"/>
                <a:gd name="connsiteY0" fmla="*/ 715896 h 1469533"/>
                <a:gd name="connsiteX1" fmla="*/ 1546201 w 9571866"/>
                <a:gd name="connsiteY1" fmla="*/ 1393229 h 1469533"/>
                <a:gd name="connsiteX2" fmla="*/ 3096733 w 9571866"/>
                <a:gd name="connsiteY2" fmla="*/ 428029 h 1469533"/>
                <a:gd name="connsiteX3" fmla="*/ 4588748 w 9571866"/>
                <a:gd name="connsiteY3" fmla="*/ 732831 h 1469533"/>
                <a:gd name="connsiteX4" fmla="*/ 6132126 w 9571866"/>
                <a:gd name="connsiteY4" fmla="*/ 1469429 h 1469533"/>
                <a:gd name="connsiteX5" fmla="*/ 7654240 w 9571866"/>
                <a:gd name="connsiteY5" fmla="*/ 732829 h 1469533"/>
                <a:gd name="connsiteX6" fmla="*/ 9397441 w 9571866"/>
                <a:gd name="connsiteY6" fmla="*/ 55494 h 1469533"/>
                <a:gd name="connsiteX7" fmla="*/ 9524805 w 9571866"/>
                <a:gd name="connsiteY7" fmla="*/ 38562 h 1469533"/>
                <a:gd name="connsiteX0" fmla="*/ 0 w 9592311"/>
                <a:gd name="connsiteY0" fmla="*/ 665766 h 1681768"/>
                <a:gd name="connsiteX1" fmla="*/ 1546201 w 9592311"/>
                <a:gd name="connsiteY1" fmla="*/ 1343099 h 1681768"/>
                <a:gd name="connsiteX2" fmla="*/ 3096733 w 9592311"/>
                <a:gd name="connsiteY2" fmla="*/ 377899 h 1681768"/>
                <a:gd name="connsiteX3" fmla="*/ 4588748 w 9592311"/>
                <a:gd name="connsiteY3" fmla="*/ 682701 h 1681768"/>
                <a:gd name="connsiteX4" fmla="*/ 6132126 w 9592311"/>
                <a:gd name="connsiteY4" fmla="*/ 1419299 h 1681768"/>
                <a:gd name="connsiteX5" fmla="*/ 7654240 w 9592311"/>
                <a:gd name="connsiteY5" fmla="*/ 682699 h 1681768"/>
                <a:gd name="connsiteX6" fmla="*/ 9397441 w 9592311"/>
                <a:gd name="connsiteY6" fmla="*/ 5364 h 1681768"/>
                <a:gd name="connsiteX7" fmla="*/ 9569208 w 9592311"/>
                <a:gd name="connsiteY7" fmla="*/ 1681765 h 1681768"/>
                <a:gd name="connsiteX0" fmla="*/ 0 w 9569208"/>
                <a:gd name="connsiteY0" fmla="*/ 660402 h 1676401"/>
                <a:gd name="connsiteX1" fmla="*/ 1546201 w 9569208"/>
                <a:gd name="connsiteY1" fmla="*/ 1337735 h 1676401"/>
                <a:gd name="connsiteX2" fmla="*/ 3096733 w 9569208"/>
                <a:gd name="connsiteY2" fmla="*/ 372535 h 1676401"/>
                <a:gd name="connsiteX3" fmla="*/ 4588748 w 9569208"/>
                <a:gd name="connsiteY3" fmla="*/ 677337 h 1676401"/>
                <a:gd name="connsiteX4" fmla="*/ 6132126 w 9569208"/>
                <a:gd name="connsiteY4" fmla="*/ 1413935 h 1676401"/>
                <a:gd name="connsiteX5" fmla="*/ 7654240 w 9569208"/>
                <a:gd name="connsiteY5" fmla="*/ 677335 h 1676401"/>
                <a:gd name="connsiteX6" fmla="*/ 9397441 w 9569208"/>
                <a:gd name="connsiteY6" fmla="*/ 0 h 1676401"/>
                <a:gd name="connsiteX7" fmla="*/ 9569208 w 9569208"/>
                <a:gd name="connsiteY7" fmla="*/ 1676401 h 1676401"/>
                <a:gd name="connsiteX0" fmla="*/ 0 w 9569208"/>
                <a:gd name="connsiteY0" fmla="*/ 660402 h 1676401"/>
                <a:gd name="connsiteX1" fmla="*/ 1546201 w 9569208"/>
                <a:gd name="connsiteY1" fmla="*/ 1337735 h 1676401"/>
                <a:gd name="connsiteX2" fmla="*/ 3096733 w 9569208"/>
                <a:gd name="connsiteY2" fmla="*/ 372535 h 1676401"/>
                <a:gd name="connsiteX3" fmla="*/ 4588748 w 9569208"/>
                <a:gd name="connsiteY3" fmla="*/ 677337 h 1676401"/>
                <a:gd name="connsiteX4" fmla="*/ 6132126 w 9569208"/>
                <a:gd name="connsiteY4" fmla="*/ 1413935 h 1676401"/>
                <a:gd name="connsiteX5" fmla="*/ 7654240 w 9569208"/>
                <a:gd name="connsiteY5" fmla="*/ 677335 h 1676401"/>
                <a:gd name="connsiteX6" fmla="*/ 9530650 w 9569208"/>
                <a:gd name="connsiteY6" fmla="*/ 0 h 1676401"/>
                <a:gd name="connsiteX7" fmla="*/ 9569208 w 9569208"/>
                <a:gd name="connsiteY7" fmla="*/ 1676401 h 1676401"/>
                <a:gd name="connsiteX0" fmla="*/ 0 w 9569208"/>
                <a:gd name="connsiteY0" fmla="*/ 660609 h 1676608"/>
                <a:gd name="connsiteX1" fmla="*/ 1546201 w 9569208"/>
                <a:gd name="connsiteY1" fmla="*/ 1337942 h 1676608"/>
                <a:gd name="connsiteX2" fmla="*/ 3096733 w 9569208"/>
                <a:gd name="connsiteY2" fmla="*/ 372742 h 1676608"/>
                <a:gd name="connsiteX3" fmla="*/ 4588748 w 9569208"/>
                <a:gd name="connsiteY3" fmla="*/ 677544 h 1676608"/>
                <a:gd name="connsiteX4" fmla="*/ 6132126 w 9569208"/>
                <a:gd name="connsiteY4" fmla="*/ 1414142 h 1676608"/>
                <a:gd name="connsiteX5" fmla="*/ 7654240 w 9569208"/>
                <a:gd name="connsiteY5" fmla="*/ 677542 h 1676608"/>
                <a:gd name="connsiteX6" fmla="*/ 9530650 w 9569208"/>
                <a:gd name="connsiteY6" fmla="*/ 207 h 1676608"/>
                <a:gd name="connsiteX7" fmla="*/ 9569208 w 9569208"/>
                <a:gd name="connsiteY7" fmla="*/ 1676608 h 1676608"/>
                <a:gd name="connsiteX0" fmla="*/ 0 w 9558107"/>
                <a:gd name="connsiteY0" fmla="*/ 660609 h 1702008"/>
                <a:gd name="connsiteX1" fmla="*/ 1546201 w 9558107"/>
                <a:gd name="connsiteY1" fmla="*/ 1337942 h 1702008"/>
                <a:gd name="connsiteX2" fmla="*/ 3096733 w 9558107"/>
                <a:gd name="connsiteY2" fmla="*/ 372742 h 1702008"/>
                <a:gd name="connsiteX3" fmla="*/ 4588748 w 9558107"/>
                <a:gd name="connsiteY3" fmla="*/ 677544 h 1702008"/>
                <a:gd name="connsiteX4" fmla="*/ 6132126 w 9558107"/>
                <a:gd name="connsiteY4" fmla="*/ 1414142 h 1702008"/>
                <a:gd name="connsiteX5" fmla="*/ 7654240 w 9558107"/>
                <a:gd name="connsiteY5" fmla="*/ 677542 h 1702008"/>
                <a:gd name="connsiteX6" fmla="*/ 9530650 w 9558107"/>
                <a:gd name="connsiteY6" fmla="*/ 207 h 1702008"/>
                <a:gd name="connsiteX7" fmla="*/ 9558107 w 9558107"/>
                <a:gd name="connsiteY7" fmla="*/ 1702008 h 1702008"/>
                <a:gd name="connsiteX0" fmla="*/ 0 w 9857826"/>
                <a:gd name="connsiteY0" fmla="*/ 660609 h 1414246"/>
                <a:gd name="connsiteX1" fmla="*/ 1546201 w 9857826"/>
                <a:gd name="connsiteY1" fmla="*/ 1337942 h 1414246"/>
                <a:gd name="connsiteX2" fmla="*/ 3096733 w 9857826"/>
                <a:gd name="connsiteY2" fmla="*/ 372742 h 1414246"/>
                <a:gd name="connsiteX3" fmla="*/ 4588748 w 9857826"/>
                <a:gd name="connsiteY3" fmla="*/ 677544 h 1414246"/>
                <a:gd name="connsiteX4" fmla="*/ 6132126 w 9857826"/>
                <a:gd name="connsiteY4" fmla="*/ 1414142 h 1414246"/>
                <a:gd name="connsiteX5" fmla="*/ 7654240 w 9857826"/>
                <a:gd name="connsiteY5" fmla="*/ 677542 h 1414246"/>
                <a:gd name="connsiteX6" fmla="*/ 9530650 w 9857826"/>
                <a:gd name="connsiteY6" fmla="*/ 207 h 1414246"/>
                <a:gd name="connsiteX7" fmla="*/ 9857826 w 9857826"/>
                <a:gd name="connsiteY7" fmla="*/ 1371808 h 1414246"/>
                <a:gd name="connsiteX0" fmla="*/ 0 w 9624711"/>
                <a:gd name="connsiteY0" fmla="*/ 660609 h 2531741"/>
                <a:gd name="connsiteX1" fmla="*/ 1546201 w 9624711"/>
                <a:gd name="connsiteY1" fmla="*/ 1337942 h 2531741"/>
                <a:gd name="connsiteX2" fmla="*/ 3096733 w 9624711"/>
                <a:gd name="connsiteY2" fmla="*/ 372742 h 2531741"/>
                <a:gd name="connsiteX3" fmla="*/ 4588748 w 9624711"/>
                <a:gd name="connsiteY3" fmla="*/ 677544 h 2531741"/>
                <a:gd name="connsiteX4" fmla="*/ 6132126 w 9624711"/>
                <a:gd name="connsiteY4" fmla="*/ 1414142 h 2531741"/>
                <a:gd name="connsiteX5" fmla="*/ 7654240 w 9624711"/>
                <a:gd name="connsiteY5" fmla="*/ 677542 h 2531741"/>
                <a:gd name="connsiteX6" fmla="*/ 9530650 w 9624711"/>
                <a:gd name="connsiteY6" fmla="*/ 207 h 2531741"/>
                <a:gd name="connsiteX7" fmla="*/ 9624711 w 9624711"/>
                <a:gd name="connsiteY7" fmla="*/ 2531741 h 2531741"/>
                <a:gd name="connsiteX0" fmla="*/ 0 w 9624711"/>
                <a:gd name="connsiteY0" fmla="*/ 683231 h 2554363"/>
                <a:gd name="connsiteX1" fmla="*/ 1546201 w 9624711"/>
                <a:gd name="connsiteY1" fmla="*/ 1360564 h 2554363"/>
                <a:gd name="connsiteX2" fmla="*/ 3096733 w 9624711"/>
                <a:gd name="connsiteY2" fmla="*/ 395364 h 2554363"/>
                <a:gd name="connsiteX3" fmla="*/ 4588748 w 9624711"/>
                <a:gd name="connsiteY3" fmla="*/ 700166 h 2554363"/>
                <a:gd name="connsiteX4" fmla="*/ 6132126 w 9624711"/>
                <a:gd name="connsiteY4" fmla="*/ 1436764 h 2554363"/>
                <a:gd name="connsiteX5" fmla="*/ 7654240 w 9624711"/>
                <a:gd name="connsiteY5" fmla="*/ 700164 h 2554363"/>
                <a:gd name="connsiteX6" fmla="*/ 9530650 w 9624711"/>
                <a:gd name="connsiteY6" fmla="*/ 22829 h 2554363"/>
                <a:gd name="connsiteX7" fmla="*/ 9575053 w 9624711"/>
                <a:gd name="connsiteY7" fmla="*/ 1572229 h 2554363"/>
                <a:gd name="connsiteX8" fmla="*/ 9624711 w 9624711"/>
                <a:gd name="connsiteY8" fmla="*/ 2554363 h 2554363"/>
                <a:gd name="connsiteX0" fmla="*/ 0 w 9575053"/>
                <a:gd name="connsiteY0" fmla="*/ 683231 h 1707697"/>
                <a:gd name="connsiteX1" fmla="*/ 1546201 w 9575053"/>
                <a:gd name="connsiteY1" fmla="*/ 1360564 h 1707697"/>
                <a:gd name="connsiteX2" fmla="*/ 3096733 w 9575053"/>
                <a:gd name="connsiteY2" fmla="*/ 395364 h 1707697"/>
                <a:gd name="connsiteX3" fmla="*/ 4588748 w 9575053"/>
                <a:gd name="connsiteY3" fmla="*/ 700166 h 1707697"/>
                <a:gd name="connsiteX4" fmla="*/ 6132126 w 9575053"/>
                <a:gd name="connsiteY4" fmla="*/ 1436764 h 1707697"/>
                <a:gd name="connsiteX5" fmla="*/ 7654240 w 9575053"/>
                <a:gd name="connsiteY5" fmla="*/ 700164 h 1707697"/>
                <a:gd name="connsiteX6" fmla="*/ 9530650 w 9575053"/>
                <a:gd name="connsiteY6" fmla="*/ 22829 h 1707697"/>
                <a:gd name="connsiteX7" fmla="*/ 9575053 w 9575053"/>
                <a:gd name="connsiteY7" fmla="*/ 1572229 h 1707697"/>
                <a:gd name="connsiteX8" fmla="*/ 22602 w 9575053"/>
                <a:gd name="connsiteY8" fmla="*/ 1707697 h 1707697"/>
                <a:gd name="connsiteX0" fmla="*/ 0 w 9586154"/>
                <a:gd name="connsiteY0" fmla="*/ 683231 h 1707697"/>
                <a:gd name="connsiteX1" fmla="*/ 1546201 w 9586154"/>
                <a:gd name="connsiteY1" fmla="*/ 1360564 h 1707697"/>
                <a:gd name="connsiteX2" fmla="*/ 3096733 w 9586154"/>
                <a:gd name="connsiteY2" fmla="*/ 395364 h 1707697"/>
                <a:gd name="connsiteX3" fmla="*/ 4588748 w 9586154"/>
                <a:gd name="connsiteY3" fmla="*/ 700166 h 1707697"/>
                <a:gd name="connsiteX4" fmla="*/ 6132126 w 9586154"/>
                <a:gd name="connsiteY4" fmla="*/ 1436764 h 1707697"/>
                <a:gd name="connsiteX5" fmla="*/ 7654240 w 9586154"/>
                <a:gd name="connsiteY5" fmla="*/ 700164 h 1707697"/>
                <a:gd name="connsiteX6" fmla="*/ 9530650 w 9586154"/>
                <a:gd name="connsiteY6" fmla="*/ 22829 h 1707697"/>
                <a:gd name="connsiteX7" fmla="*/ 9586154 w 9586154"/>
                <a:gd name="connsiteY7" fmla="*/ 1707696 h 1707697"/>
                <a:gd name="connsiteX8" fmla="*/ 22602 w 9586154"/>
                <a:gd name="connsiteY8" fmla="*/ 1707697 h 1707697"/>
                <a:gd name="connsiteX0" fmla="*/ 0 w 9586154"/>
                <a:gd name="connsiteY0" fmla="*/ 683231 h 1707697"/>
                <a:gd name="connsiteX1" fmla="*/ 1546201 w 9586154"/>
                <a:gd name="connsiteY1" fmla="*/ 1360564 h 1707697"/>
                <a:gd name="connsiteX2" fmla="*/ 3096733 w 9586154"/>
                <a:gd name="connsiteY2" fmla="*/ 395364 h 1707697"/>
                <a:gd name="connsiteX3" fmla="*/ 4588748 w 9586154"/>
                <a:gd name="connsiteY3" fmla="*/ 700166 h 1707697"/>
                <a:gd name="connsiteX4" fmla="*/ 6132126 w 9586154"/>
                <a:gd name="connsiteY4" fmla="*/ 1436764 h 1707697"/>
                <a:gd name="connsiteX5" fmla="*/ 7654240 w 9586154"/>
                <a:gd name="connsiteY5" fmla="*/ 700164 h 1707697"/>
                <a:gd name="connsiteX6" fmla="*/ 9530650 w 9586154"/>
                <a:gd name="connsiteY6" fmla="*/ 22829 h 1707697"/>
                <a:gd name="connsiteX7" fmla="*/ 9586154 w 9586154"/>
                <a:gd name="connsiteY7" fmla="*/ 1707696 h 1707697"/>
                <a:gd name="connsiteX8" fmla="*/ 872102 w 9586154"/>
                <a:gd name="connsiteY8" fmla="*/ 1707696 h 1707697"/>
                <a:gd name="connsiteX9" fmla="*/ 22602 w 9586154"/>
                <a:gd name="connsiteY9" fmla="*/ 1707697 h 1707697"/>
                <a:gd name="connsiteX0" fmla="*/ 0 w 9586154"/>
                <a:gd name="connsiteY0" fmla="*/ 683231 h 1707696"/>
                <a:gd name="connsiteX1" fmla="*/ 1546201 w 9586154"/>
                <a:gd name="connsiteY1" fmla="*/ 1360564 h 1707696"/>
                <a:gd name="connsiteX2" fmla="*/ 3096733 w 9586154"/>
                <a:gd name="connsiteY2" fmla="*/ 395364 h 1707696"/>
                <a:gd name="connsiteX3" fmla="*/ 4588748 w 9586154"/>
                <a:gd name="connsiteY3" fmla="*/ 700166 h 1707696"/>
                <a:gd name="connsiteX4" fmla="*/ 6132126 w 9586154"/>
                <a:gd name="connsiteY4" fmla="*/ 1436764 h 1707696"/>
                <a:gd name="connsiteX5" fmla="*/ 7654240 w 9586154"/>
                <a:gd name="connsiteY5" fmla="*/ 700164 h 1707696"/>
                <a:gd name="connsiteX6" fmla="*/ 9530650 w 9586154"/>
                <a:gd name="connsiteY6" fmla="*/ 22829 h 1707696"/>
                <a:gd name="connsiteX7" fmla="*/ 9586154 w 9586154"/>
                <a:gd name="connsiteY7" fmla="*/ 1707696 h 1707696"/>
                <a:gd name="connsiteX8" fmla="*/ 872102 w 9586154"/>
                <a:gd name="connsiteY8" fmla="*/ 1707696 h 1707696"/>
                <a:gd name="connsiteX9" fmla="*/ 401 w 9586154"/>
                <a:gd name="connsiteY9" fmla="*/ 674763 h 1707696"/>
                <a:gd name="connsiteX0" fmla="*/ 0 w 9586154"/>
                <a:gd name="connsiteY0" fmla="*/ 683231 h 1716163"/>
                <a:gd name="connsiteX1" fmla="*/ 1546201 w 9586154"/>
                <a:gd name="connsiteY1" fmla="*/ 1360564 h 1716163"/>
                <a:gd name="connsiteX2" fmla="*/ 3096733 w 9586154"/>
                <a:gd name="connsiteY2" fmla="*/ 395364 h 1716163"/>
                <a:gd name="connsiteX3" fmla="*/ 4588748 w 9586154"/>
                <a:gd name="connsiteY3" fmla="*/ 700166 h 1716163"/>
                <a:gd name="connsiteX4" fmla="*/ 6132126 w 9586154"/>
                <a:gd name="connsiteY4" fmla="*/ 1436764 h 1716163"/>
                <a:gd name="connsiteX5" fmla="*/ 7654240 w 9586154"/>
                <a:gd name="connsiteY5" fmla="*/ 700164 h 1716163"/>
                <a:gd name="connsiteX6" fmla="*/ 9530650 w 9586154"/>
                <a:gd name="connsiteY6" fmla="*/ 22829 h 1716163"/>
                <a:gd name="connsiteX7" fmla="*/ 9586154 w 9586154"/>
                <a:gd name="connsiteY7" fmla="*/ 1707696 h 1716163"/>
                <a:gd name="connsiteX8" fmla="*/ 72852 w 9586154"/>
                <a:gd name="connsiteY8" fmla="*/ 1716163 h 1716163"/>
                <a:gd name="connsiteX9" fmla="*/ 401 w 9586154"/>
                <a:gd name="connsiteY9" fmla="*/ 674763 h 1716163"/>
                <a:gd name="connsiteX0" fmla="*/ 0 w 9586154"/>
                <a:gd name="connsiteY0" fmla="*/ 674998 h 1707930"/>
                <a:gd name="connsiteX1" fmla="*/ 1546201 w 9586154"/>
                <a:gd name="connsiteY1" fmla="*/ 1352331 h 1707930"/>
                <a:gd name="connsiteX2" fmla="*/ 3096733 w 9586154"/>
                <a:gd name="connsiteY2" fmla="*/ 387131 h 1707930"/>
                <a:gd name="connsiteX3" fmla="*/ 4588748 w 9586154"/>
                <a:gd name="connsiteY3" fmla="*/ 691933 h 1707930"/>
                <a:gd name="connsiteX4" fmla="*/ 6132126 w 9586154"/>
                <a:gd name="connsiteY4" fmla="*/ 1428531 h 1707930"/>
                <a:gd name="connsiteX5" fmla="*/ 7654240 w 9586154"/>
                <a:gd name="connsiteY5" fmla="*/ 691931 h 1707930"/>
                <a:gd name="connsiteX6" fmla="*/ 9575054 w 9586154"/>
                <a:gd name="connsiteY6" fmla="*/ 23063 h 1707930"/>
                <a:gd name="connsiteX7" fmla="*/ 9586154 w 9586154"/>
                <a:gd name="connsiteY7" fmla="*/ 1699463 h 1707930"/>
                <a:gd name="connsiteX8" fmla="*/ 72852 w 9586154"/>
                <a:gd name="connsiteY8" fmla="*/ 1707930 h 1707930"/>
                <a:gd name="connsiteX9" fmla="*/ 401 w 9586154"/>
                <a:gd name="connsiteY9" fmla="*/ 666530 h 1707930"/>
                <a:gd name="connsiteX0" fmla="*/ 4852 w 9591006"/>
                <a:gd name="connsiteY0" fmla="*/ 674998 h 1724863"/>
                <a:gd name="connsiteX1" fmla="*/ 1551053 w 9591006"/>
                <a:gd name="connsiteY1" fmla="*/ 1352331 h 1724863"/>
                <a:gd name="connsiteX2" fmla="*/ 3101585 w 9591006"/>
                <a:gd name="connsiteY2" fmla="*/ 387131 h 1724863"/>
                <a:gd name="connsiteX3" fmla="*/ 4593600 w 9591006"/>
                <a:gd name="connsiteY3" fmla="*/ 691933 h 1724863"/>
                <a:gd name="connsiteX4" fmla="*/ 6136978 w 9591006"/>
                <a:gd name="connsiteY4" fmla="*/ 1428531 h 1724863"/>
                <a:gd name="connsiteX5" fmla="*/ 7659092 w 9591006"/>
                <a:gd name="connsiteY5" fmla="*/ 691931 h 1724863"/>
                <a:gd name="connsiteX6" fmla="*/ 9579906 w 9591006"/>
                <a:gd name="connsiteY6" fmla="*/ 23063 h 1724863"/>
                <a:gd name="connsiteX7" fmla="*/ 9591006 w 9591006"/>
                <a:gd name="connsiteY7" fmla="*/ 1699463 h 1724863"/>
                <a:gd name="connsiteX8" fmla="*/ 0 w 9591006"/>
                <a:gd name="connsiteY8" fmla="*/ 1724863 h 1724863"/>
                <a:gd name="connsiteX9" fmla="*/ 5253 w 9591006"/>
                <a:gd name="connsiteY9" fmla="*/ 666530 h 1724863"/>
                <a:gd name="connsiteX0" fmla="*/ 0 w 9586154"/>
                <a:gd name="connsiteY0" fmla="*/ 674998 h 1707929"/>
                <a:gd name="connsiteX1" fmla="*/ 1546201 w 9586154"/>
                <a:gd name="connsiteY1" fmla="*/ 1352331 h 1707929"/>
                <a:gd name="connsiteX2" fmla="*/ 3096733 w 9586154"/>
                <a:gd name="connsiteY2" fmla="*/ 387131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096733 w 9586154"/>
                <a:gd name="connsiteY2" fmla="*/ 387131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185538 w 9586154"/>
                <a:gd name="connsiteY2" fmla="*/ 370197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185538 w 9586154"/>
                <a:gd name="connsiteY2" fmla="*/ 370197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588748 w 9586154"/>
                <a:gd name="connsiteY3" fmla="*/ 691933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821862 w 9586154"/>
                <a:gd name="connsiteY3" fmla="*/ 581866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821862 w 9586154"/>
                <a:gd name="connsiteY3" fmla="*/ 581866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4998 h 1707929"/>
                <a:gd name="connsiteX1" fmla="*/ 1579503 w 9586154"/>
                <a:gd name="connsiteY1" fmla="*/ 1369265 h 1707929"/>
                <a:gd name="connsiteX2" fmla="*/ 3229942 w 9586154"/>
                <a:gd name="connsiteY2" fmla="*/ 353263 h 1707929"/>
                <a:gd name="connsiteX3" fmla="*/ 4821862 w 9586154"/>
                <a:gd name="connsiteY3" fmla="*/ 581866 h 1707929"/>
                <a:gd name="connsiteX4" fmla="*/ 6132126 w 9586154"/>
                <a:gd name="connsiteY4" fmla="*/ 1428531 h 1707929"/>
                <a:gd name="connsiteX5" fmla="*/ 7654240 w 9586154"/>
                <a:gd name="connsiteY5" fmla="*/ 691931 h 1707929"/>
                <a:gd name="connsiteX6" fmla="*/ 9575054 w 9586154"/>
                <a:gd name="connsiteY6" fmla="*/ 23063 h 1707929"/>
                <a:gd name="connsiteX7" fmla="*/ 9586154 w 9586154"/>
                <a:gd name="connsiteY7" fmla="*/ 1699463 h 1707929"/>
                <a:gd name="connsiteX8" fmla="*/ 6249 w 9586154"/>
                <a:gd name="connsiteY8" fmla="*/ 1707929 h 1707929"/>
                <a:gd name="connsiteX9" fmla="*/ 401 w 9586154"/>
                <a:gd name="connsiteY9" fmla="*/ 666530 h 1707929"/>
                <a:gd name="connsiteX0" fmla="*/ 0 w 9586154"/>
                <a:gd name="connsiteY0" fmla="*/ 675087 h 1708018"/>
                <a:gd name="connsiteX1" fmla="*/ 1579503 w 9586154"/>
                <a:gd name="connsiteY1" fmla="*/ 1369354 h 1708018"/>
                <a:gd name="connsiteX2" fmla="*/ 3229942 w 9586154"/>
                <a:gd name="connsiteY2" fmla="*/ 353352 h 1708018"/>
                <a:gd name="connsiteX3" fmla="*/ 4821862 w 9586154"/>
                <a:gd name="connsiteY3" fmla="*/ 581955 h 1708018"/>
                <a:gd name="connsiteX4" fmla="*/ 6387442 w 9586154"/>
                <a:gd name="connsiteY4" fmla="*/ 1445553 h 1708018"/>
                <a:gd name="connsiteX5" fmla="*/ 7654240 w 9586154"/>
                <a:gd name="connsiteY5" fmla="*/ 692020 h 1708018"/>
                <a:gd name="connsiteX6" fmla="*/ 9575054 w 9586154"/>
                <a:gd name="connsiteY6" fmla="*/ 23152 h 1708018"/>
                <a:gd name="connsiteX7" fmla="*/ 9586154 w 9586154"/>
                <a:gd name="connsiteY7" fmla="*/ 1699552 h 1708018"/>
                <a:gd name="connsiteX8" fmla="*/ 6249 w 9586154"/>
                <a:gd name="connsiteY8" fmla="*/ 1708018 h 1708018"/>
                <a:gd name="connsiteX9" fmla="*/ 401 w 9586154"/>
                <a:gd name="connsiteY9" fmla="*/ 666619 h 1708018"/>
                <a:gd name="connsiteX0" fmla="*/ 0 w 9586154"/>
                <a:gd name="connsiteY0" fmla="*/ 675087 h 1708018"/>
                <a:gd name="connsiteX1" fmla="*/ 1579503 w 9586154"/>
                <a:gd name="connsiteY1" fmla="*/ 1369354 h 1708018"/>
                <a:gd name="connsiteX2" fmla="*/ 3229942 w 9586154"/>
                <a:gd name="connsiteY2" fmla="*/ 353352 h 1708018"/>
                <a:gd name="connsiteX3" fmla="*/ 4821862 w 9586154"/>
                <a:gd name="connsiteY3" fmla="*/ 581955 h 1708018"/>
                <a:gd name="connsiteX4" fmla="*/ 6398543 w 9586154"/>
                <a:gd name="connsiteY4" fmla="*/ 1445553 h 1708018"/>
                <a:gd name="connsiteX5" fmla="*/ 7654240 w 9586154"/>
                <a:gd name="connsiteY5" fmla="*/ 692020 h 1708018"/>
                <a:gd name="connsiteX6" fmla="*/ 9575054 w 9586154"/>
                <a:gd name="connsiteY6" fmla="*/ 23152 h 1708018"/>
                <a:gd name="connsiteX7" fmla="*/ 9586154 w 9586154"/>
                <a:gd name="connsiteY7" fmla="*/ 1699552 h 1708018"/>
                <a:gd name="connsiteX8" fmla="*/ 6249 w 9586154"/>
                <a:gd name="connsiteY8" fmla="*/ 1708018 h 1708018"/>
                <a:gd name="connsiteX9" fmla="*/ 401 w 9586154"/>
                <a:gd name="connsiteY9" fmla="*/ 666619 h 1708018"/>
                <a:gd name="connsiteX0" fmla="*/ 0 w 9586154"/>
                <a:gd name="connsiteY0" fmla="*/ 653061 h 1685992"/>
                <a:gd name="connsiteX1" fmla="*/ 1579503 w 9586154"/>
                <a:gd name="connsiteY1" fmla="*/ 1347328 h 1685992"/>
                <a:gd name="connsiteX2" fmla="*/ 3229942 w 9586154"/>
                <a:gd name="connsiteY2" fmla="*/ 331326 h 1685992"/>
                <a:gd name="connsiteX3" fmla="*/ 4821862 w 9586154"/>
                <a:gd name="connsiteY3" fmla="*/ 559929 h 1685992"/>
                <a:gd name="connsiteX4" fmla="*/ 6398543 w 9586154"/>
                <a:gd name="connsiteY4" fmla="*/ 1423527 h 1685992"/>
                <a:gd name="connsiteX5" fmla="*/ 7654240 w 9586154"/>
                <a:gd name="connsiteY5" fmla="*/ 669994 h 1685992"/>
                <a:gd name="connsiteX6" fmla="*/ 9575054 w 9586154"/>
                <a:gd name="connsiteY6" fmla="*/ 1126 h 1685992"/>
                <a:gd name="connsiteX7" fmla="*/ 9586154 w 9586154"/>
                <a:gd name="connsiteY7" fmla="*/ 1677526 h 1685992"/>
                <a:gd name="connsiteX8" fmla="*/ 6249 w 9586154"/>
                <a:gd name="connsiteY8" fmla="*/ 1685992 h 1685992"/>
                <a:gd name="connsiteX9" fmla="*/ 401 w 9586154"/>
                <a:gd name="connsiteY9" fmla="*/ 644593 h 1685992"/>
                <a:gd name="connsiteX0" fmla="*/ 0 w 9586154"/>
                <a:gd name="connsiteY0" fmla="*/ 653123 h 1686054"/>
                <a:gd name="connsiteX1" fmla="*/ 1579503 w 9586154"/>
                <a:gd name="connsiteY1" fmla="*/ 1347390 h 1686054"/>
                <a:gd name="connsiteX2" fmla="*/ 3229942 w 9586154"/>
                <a:gd name="connsiteY2" fmla="*/ 331388 h 1686054"/>
                <a:gd name="connsiteX3" fmla="*/ 4821862 w 9586154"/>
                <a:gd name="connsiteY3" fmla="*/ 559991 h 1686054"/>
                <a:gd name="connsiteX4" fmla="*/ 6398543 w 9586154"/>
                <a:gd name="connsiteY4" fmla="*/ 1423589 h 1686054"/>
                <a:gd name="connsiteX5" fmla="*/ 8020564 w 9586154"/>
                <a:gd name="connsiteY5" fmla="*/ 644656 h 1686054"/>
                <a:gd name="connsiteX6" fmla="*/ 9575054 w 9586154"/>
                <a:gd name="connsiteY6" fmla="*/ 1188 h 1686054"/>
                <a:gd name="connsiteX7" fmla="*/ 9586154 w 9586154"/>
                <a:gd name="connsiteY7" fmla="*/ 1677588 h 1686054"/>
                <a:gd name="connsiteX8" fmla="*/ 6249 w 9586154"/>
                <a:gd name="connsiteY8" fmla="*/ 1686054 h 1686054"/>
                <a:gd name="connsiteX9" fmla="*/ 401 w 9586154"/>
                <a:gd name="connsiteY9" fmla="*/ 644655 h 1686054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229942 w 9586154"/>
                <a:gd name="connsiteY2" fmla="*/ 331004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229942 w 9586154"/>
                <a:gd name="connsiteY2" fmla="*/ 331004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4"/>
                <a:gd name="connsiteY0" fmla="*/ 652739 h 1685670"/>
                <a:gd name="connsiteX1" fmla="*/ 1579503 w 9586154"/>
                <a:gd name="connsiteY1" fmla="*/ 1347006 h 1685670"/>
                <a:gd name="connsiteX2" fmla="*/ 3174438 w 9586154"/>
                <a:gd name="connsiteY2" fmla="*/ 212470 h 1685670"/>
                <a:gd name="connsiteX3" fmla="*/ 4821862 w 9586154"/>
                <a:gd name="connsiteY3" fmla="*/ 559607 h 1685670"/>
                <a:gd name="connsiteX4" fmla="*/ 6398543 w 9586154"/>
                <a:gd name="connsiteY4" fmla="*/ 1423205 h 1685670"/>
                <a:gd name="connsiteX5" fmla="*/ 8020564 w 9586154"/>
                <a:gd name="connsiteY5" fmla="*/ 644272 h 1685670"/>
                <a:gd name="connsiteX6" fmla="*/ 9575054 w 9586154"/>
                <a:gd name="connsiteY6" fmla="*/ 804 h 1685670"/>
                <a:gd name="connsiteX7" fmla="*/ 9586154 w 9586154"/>
                <a:gd name="connsiteY7" fmla="*/ 1677204 h 1685670"/>
                <a:gd name="connsiteX8" fmla="*/ 6249 w 9586154"/>
                <a:gd name="connsiteY8" fmla="*/ 1685670 h 1685670"/>
                <a:gd name="connsiteX9" fmla="*/ 401 w 9586154"/>
                <a:gd name="connsiteY9" fmla="*/ 644271 h 1685670"/>
                <a:gd name="connsiteX0" fmla="*/ 0 w 9586155"/>
                <a:gd name="connsiteY0" fmla="*/ 440307 h 1473238"/>
                <a:gd name="connsiteX1" fmla="*/ 1579503 w 9586155"/>
                <a:gd name="connsiteY1" fmla="*/ 1134574 h 1473238"/>
                <a:gd name="connsiteX2" fmla="*/ 3174438 w 9586155"/>
                <a:gd name="connsiteY2" fmla="*/ 38 h 1473238"/>
                <a:gd name="connsiteX3" fmla="*/ 4821862 w 9586155"/>
                <a:gd name="connsiteY3" fmla="*/ 347175 h 1473238"/>
                <a:gd name="connsiteX4" fmla="*/ 6398543 w 9586155"/>
                <a:gd name="connsiteY4" fmla="*/ 1210773 h 1473238"/>
                <a:gd name="connsiteX5" fmla="*/ 8020564 w 9586155"/>
                <a:gd name="connsiteY5" fmla="*/ 431840 h 1473238"/>
                <a:gd name="connsiteX6" fmla="*/ 9586155 w 9586155"/>
                <a:gd name="connsiteY6" fmla="*/ 101638 h 1473238"/>
                <a:gd name="connsiteX7" fmla="*/ 9586154 w 9586155"/>
                <a:gd name="connsiteY7" fmla="*/ 1464772 h 1473238"/>
                <a:gd name="connsiteX8" fmla="*/ 6249 w 9586155"/>
                <a:gd name="connsiteY8" fmla="*/ 1473238 h 1473238"/>
                <a:gd name="connsiteX9" fmla="*/ 401 w 9586155"/>
                <a:gd name="connsiteY9" fmla="*/ 431839 h 1473238"/>
                <a:gd name="connsiteX0" fmla="*/ 0 w 9586155"/>
                <a:gd name="connsiteY0" fmla="*/ 440307 h 1473238"/>
                <a:gd name="connsiteX1" fmla="*/ 1579503 w 9586155"/>
                <a:gd name="connsiteY1" fmla="*/ 1134574 h 1473238"/>
                <a:gd name="connsiteX2" fmla="*/ 3174438 w 9586155"/>
                <a:gd name="connsiteY2" fmla="*/ 38 h 1473238"/>
                <a:gd name="connsiteX3" fmla="*/ 4821862 w 9586155"/>
                <a:gd name="connsiteY3" fmla="*/ 347175 h 1473238"/>
                <a:gd name="connsiteX4" fmla="*/ 6398543 w 9586155"/>
                <a:gd name="connsiteY4" fmla="*/ 1210773 h 1473238"/>
                <a:gd name="connsiteX5" fmla="*/ 7965059 w 9586155"/>
                <a:gd name="connsiteY5" fmla="*/ 440307 h 1473238"/>
                <a:gd name="connsiteX6" fmla="*/ 9586155 w 9586155"/>
                <a:gd name="connsiteY6" fmla="*/ 101638 h 1473238"/>
                <a:gd name="connsiteX7" fmla="*/ 9586154 w 9586155"/>
                <a:gd name="connsiteY7" fmla="*/ 1464772 h 1473238"/>
                <a:gd name="connsiteX8" fmla="*/ 6249 w 9586155"/>
                <a:gd name="connsiteY8" fmla="*/ 1473238 h 1473238"/>
                <a:gd name="connsiteX9" fmla="*/ 401 w 9586155"/>
                <a:gd name="connsiteY9" fmla="*/ 431839 h 1473238"/>
                <a:gd name="connsiteX0" fmla="*/ 0 w 9586155"/>
                <a:gd name="connsiteY0" fmla="*/ 440307 h 1473238"/>
                <a:gd name="connsiteX1" fmla="*/ 1579503 w 9586155"/>
                <a:gd name="connsiteY1" fmla="*/ 1134574 h 1473238"/>
                <a:gd name="connsiteX2" fmla="*/ 3174438 w 9586155"/>
                <a:gd name="connsiteY2" fmla="*/ 38 h 1473238"/>
                <a:gd name="connsiteX3" fmla="*/ 4821862 w 9586155"/>
                <a:gd name="connsiteY3" fmla="*/ 347175 h 1473238"/>
                <a:gd name="connsiteX4" fmla="*/ 6398543 w 9586155"/>
                <a:gd name="connsiteY4" fmla="*/ 1210773 h 1473238"/>
                <a:gd name="connsiteX5" fmla="*/ 7965059 w 9586155"/>
                <a:gd name="connsiteY5" fmla="*/ 440307 h 1473238"/>
                <a:gd name="connsiteX6" fmla="*/ 9586155 w 9586155"/>
                <a:gd name="connsiteY6" fmla="*/ 101638 h 1473238"/>
                <a:gd name="connsiteX7" fmla="*/ 9586154 w 9586155"/>
                <a:gd name="connsiteY7" fmla="*/ 1464772 h 1473238"/>
                <a:gd name="connsiteX8" fmla="*/ 6249 w 9586155"/>
                <a:gd name="connsiteY8" fmla="*/ 1473238 h 1473238"/>
                <a:gd name="connsiteX9" fmla="*/ 401 w 9586155"/>
                <a:gd name="connsiteY9" fmla="*/ 431839 h 1473238"/>
                <a:gd name="connsiteX0" fmla="*/ 0 w 9586155"/>
                <a:gd name="connsiteY0" fmla="*/ 444735 h 1477666"/>
                <a:gd name="connsiteX1" fmla="*/ 1552969 w 9586155"/>
                <a:gd name="connsiteY1" fmla="*/ 656402 h 1477666"/>
                <a:gd name="connsiteX2" fmla="*/ 3174438 w 9586155"/>
                <a:gd name="connsiteY2" fmla="*/ 4466 h 1477666"/>
                <a:gd name="connsiteX3" fmla="*/ 4821862 w 9586155"/>
                <a:gd name="connsiteY3" fmla="*/ 351603 h 1477666"/>
                <a:gd name="connsiteX4" fmla="*/ 6398543 w 9586155"/>
                <a:gd name="connsiteY4" fmla="*/ 1215201 h 1477666"/>
                <a:gd name="connsiteX5" fmla="*/ 7965059 w 9586155"/>
                <a:gd name="connsiteY5" fmla="*/ 444735 h 1477666"/>
                <a:gd name="connsiteX6" fmla="*/ 9586155 w 9586155"/>
                <a:gd name="connsiteY6" fmla="*/ 106066 h 1477666"/>
                <a:gd name="connsiteX7" fmla="*/ 9586154 w 9586155"/>
                <a:gd name="connsiteY7" fmla="*/ 1469200 h 1477666"/>
                <a:gd name="connsiteX8" fmla="*/ 6249 w 9586155"/>
                <a:gd name="connsiteY8" fmla="*/ 1477666 h 1477666"/>
                <a:gd name="connsiteX9" fmla="*/ 401 w 9586155"/>
                <a:gd name="connsiteY9" fmla="*/ 436267 h 1477666"/>
                <a:gd name="connsiteX0" fmla="*/ 0 w 9586155"/>
                <a:gd name="connsiteY0" fmla="*/ 444735 h 1477666"/>
                <a:gd name="connsiteX1" fmla="*/ 1552969 w 9586155"/>
                <a:gd name="connsiteY1" fmla="*/ 656402 h 1477666"/>
                <a:gd name="connsiteX2" fmla="*/ 3174438 w 9586155"/>
                <a:gd name="connsiteY2" fmla="*/ 4466 h 1477666"/>
                <a:gd name="connsiteX3" fmla="*/ 4821862 w 9586155"/>
                <a:gd name="connsiteY3" fmla="*/ 351603 h 1477666"/>
                <a:gd name="connsiteX4" fmla="*/ 6398543 w 9586155"/>
                <a:gd name="connsiteY4" fmla="*/ 1215201 h 1477666"/>
                <a:gd name="connsiteX5" fmla="*/ 7965059 w 9586155"/>
                <a:gd name="connsiteY5" fmla="*/ 444735 h 1477666"/>
                <a:gd name="connsiteX6" fmla="*/ 9586155 w 9586155"/>
                <a:gd name="connsiteY6" fmla="*/ 106066 h 1477666"/>
                <a:gd name="connsiteX7" fmla="*/ 9586154 w 9586155"/>
                <a:gd name="connsiteY7" fmla="*/ 1469200 h 1477666"/>
                <a:gd name="connsiteX8" fmla="*/ 6249 w 9586155"/>
                <a:gd name="connsiteY8" fmla="*/ 1477666 h 1477666"/>
                <a:gd name="connsiteX9" fmla="*/ 401 w 9586155"/>
                <a:gd name="connsiteY9" fmla="*/ 436267 h 1477666"/>
                <a:gd name="connsiteX0" fmla="*/ 0 w 9586155"/>
                <a:gd name="connsiteY0" fmla="*/ 445426 h 1478357"/>
                <a:gd name="connsiteX1" fmla="*/ 1964244 w 9586155"/>
                <a:gd name="connsiteY1" fmla="*/ 682493 h 1478357"/>
                <a:gd name="connsiteX2" fmla="*/ 3174438 w 9586155"/>
                <a:gd name="connsiteY2" fmla="*/ 5157 h 1478357"/>
                <a:gd name="connsiteX3" fmla="*/ 4821862 w 9586155"/>
                <a:gd name="connsiteY3" fmla="*/ 352294 h 1478357"/>
                <a:gd name="connsiteX4" fmla="*/ 6398543 w 9586155"/>
                <a:gd name="connsiteY4" fmla="*/ 1215892 h 1478357"/>
                <a:gd name="connsiteX5" fmla="*/ 7965059 w 9586155"/>
                <a:gd name="connsiteY5" fmla="*/ 445426 h 1478357"/>
                <a:gd name="connsiteX6" fmla="*/ 9586155 w 9586155"/>
                <a:gd name="connsiteY6" fmla="*/ 106757 h 1478357"/>
                <a:gd name="connsiteX7" fmla="*/ 9586154 w 9586155"/>
                <a:gd name="connsiteY7" fmla="*/ 1469891 h 1478357"/>
                <a:gd name="connsiteX8" fmla="*/ 6249 w 9586155"/>
                <a:gd name="connsiteY8" fmla="*/ 1478357 h 1478357"/>
                <a:gd name="connsiteX9" fmla="*/ 401 w 9586155"/>
                <a:gd name="connsiteY9" fmla="*/ 436958 h 1478357"/>
                <a:gd name="connsiteX0" fmla="*/ 0 w 9586155"/>
                <a:gd name="connsiteY0" fmla="*/ 615512 h 1648443"/>
                <a:gd name="connsiteX1" fmla="*/ 1964244 w 9586155"/>
                <a:gd name="connsiteY1" fmla="*/ 852579 h 1648443"/>
                <a:gd name="connsiteX2" fmla="*/ 3718384 w 9586155"/>
                <a:gd name="connsiteY2" fmla="*/ 5910 h 1648443"/>
                <a:gd name="connsiteX3" fmla="*/ 4821862 w 9586155"/>
                <a:gd name="connsiteY3" fmla="*/ 522380 h 1648443"/>
                <a:gd name="connsiteX4" fmla="*/ 6398543 w 9586155"/>
                <a:gd name="connsiteY4" fmla="*/ 1385978 h 1648443"/>
                <a:gd name="connsiteX5" fmla="*/ 7965059 w 9586155"/>
                <a:gd name="connsiteY5" fmla="*/ 615512 h 1648443"/>
                <a:gd name="connsiteX6" fmla="*/ 9586155 w 9586155"/>
                <a:gd name="connsiteY6" fmla="*/ 276843 h 1648443"/>
                <a:gd name="connsiteX7" fmla="*/ 9586154 w 9586155"/>
                <a:gd name="connsiteY7" fmla="*/ 1639977 h 1648443"/>
                <a:gd name="connsiteX8" fmla="*/ 6249 w 9586155"/>
                <a:gd name="connsiteY8" fmla="*/ 1648443 h 1648443"/>
                <a:gd name="connsiteX9" fmla="*/ 401 w 9586155"/>
                <a:gd name="connsiteY9" fmla="*/ 607044 h 1648443"/>
                <a:gd name="connsiteX0" fmla="*/ 0 w 9586155"/>
                <a:gd name="connsiteY0" fmla="*/ 610554 h 1643485"/>
                <a:gd name="connsiteX1" fmla="*/ 1964244 w 9586155"/>
                <a:gd name="connsiteY1" fmla="*/ 847621 h 1643485"/>
                <a:gd name="connsiteX2" fmla="*/ 3718384 w 9586155"/>
                <a:gd name="connsiteY2" fmla="*/ 952 h 1643485"/>
                <a:gd name="connsiteX3" fmla="*/ 5724014 w 9586155"/>
                <a:gd name="connsiteY3" fmla="*/ 695222 h 1643485"/>
                <a:gd name="connsiteX4" fmla="*/ 6398543 w 9586155"/>
                <a:gd name="connsiteY4" fmla="*/ 1381020 h 1643485"/>
                <a:gd name="connsiteX5" fmla="*/ 7965059 w 9586155"/>
                <a:gd name="connsiteY5" fmla="*/ 610554 h 1643485"/>
                <a:gd name="connsiteX6" fmla="*/ 9586155 w 9586155"/>
                <a:gd name="connsiteY6" fmla="*/ 271885 h 1643485"/>
                <a:gd name="connsiteX7" fmla="*/ 9586154 w 9586155"/>
                <a:gd name="connsiteY7" fmla="*/ 1635019 h 1643485"/>
                <a:gd name="connsiteX8" fmla="*/ 6249 w 9586155"/>
                <a:gd name="connsiteY8" fmla="*/ 1643485 h 1643485"/>
                <a:gd name="connsiteX9" fmla="*/ 401 w 9586155"/>
                <a:gd name="connsiteY9" fmla="*/ 602086 h 1643485"/>
                <a:gd name="connsiteX0" fmla="*/ 0 w 9586155"/>
                <a:gd name="connsiteY0" fmla="*/ 610533 h 1643464"/>
                <a:gd name="connsiteX1" fmla="*/ 1964244 w 9586155"/>
                <a:gd name="connsiteY1" fmla="*/ 847600 h 1643464"/>
                <a:gd name="connsiteX2" fmla="*/ 3718384 w 9586155"/>
                <a:gd name="connsiteY2" fmla="*/ 931 h 1643464"/>
                <a:gd name="connsiteX3" fmla="*/ 5724014 w 9586155"/>
                <a:gd name="connsiteY3" fmla="*/ 695201 h 1643464"/>
                <a:gd name="connsiteX4" fmla="*/ 7605836 w 9586155"/>
                <a:gd name="connsiteY4" fmla="*/ 1313265 h 1643464"/>
                <a:gd name="connsiteX5" fmla="*/ 7965059 w 9586155"/>
                <a:gd name="connsiteY5" fmla="*/ 610533 h 1643464"/>
                <a:gd name="connsiteX6" fmla="*/ 9586155 w 9586155"/>
                <a:gd name="connsiteY6" fmla="*/ 271864 h 1643464"/>
                <a:gd name="connsiteX7" fmla="*/ 9586154 w 9586155"/>
                <a:gd name="connsiteY7" fmla="*/ 1634998 h 1643464"/>
                <a:gd name="connsiteX8" fmla="*/ 6249 w 9586155"/>
                <a:gd name="connsiteY8" fmla="*/ 1643464 h 1643464"/>
                <a:gd name="connsiteX9" fmla="*/ 401 w 9586155"/>
                <a:gd name="connsiteY9" fmla="*/ 602065 h 1643464"/>
                <a:gd name="connsiteX0" fmla="*/ 0 w 9586155"/>
                <a:gd name="connsiteY0" fmla="*/ 610533 h 1643464"/>
                <a:gd name="connsiteX1" fmla="*/ 1964244 w 9586155"/>
                <a:gd name="connsiteY1" fmla="*/ 847600 h 1643464"/>
                <a:gd name="connsiteX2" fmla="*/ 3718384 w 9586155"/>
                <a:gd name="connsiteY2" fmla="*/ 931 h 1643464"/>
                <a:gd name="connsiteX3" fmla="*/ 5724014 w 9586155"/>
                <a:gd name="connsiteY3" fmla="*/ 695201 h 1643464"/>
                <a:gd name="connsiteX4" fmla="*/ 7605836 w 9586155"/>
                <a:gd name="connsiteY4" fmla="*/ 1313265 h 1643464"/>
                <a:gd name="connsiteX5" fmla="*/ 9586155 w 9586155"/>
                <a:gd name="connsiteY5" fmla="*/ 271864 h 1643464"/>
                <a:gd name="connsiteX6" fmla="*/ 9586154 w 9586155"/>
                <a:gd name="connsiteY6" fmla="*/ 1634998 h 1643464"/>
                <a:gd name="connsiteX7" fmla="*/ 6249 w 9586155"/>
                <a:gd name="connsiteY7" fmla="*/ 1643464 h 1643464"/>
                <a:gd name="connsiteX8" fmla="*/ 401 w 9586155"/>
                <a:gd name="connsiteY8" fmla="*/ 602065 h 1643464"/>
                <a:gd name="connsiteX0" fmla="*/ 0 w 9586155"/>
                <a:gd name="connsiteY0" fmla="*/ 610482 h 1643413"/>
                <a:gd name="connsiteX1" fmla="*/ 1964244 w 9586155"/>
                <a:gd name="connsiteY1" fmla="*/ 847549 h 1643413"/>
                <a:gd name="connsiteX2" fmla="*/ 3718384 w 9586155"/>
                <a:gd name="connsiteY2" fmla="*/ 880 h 1643413"/>
                <a:gd name="connsiteX3" fmla="*/ 5724014 w 9586155"/>
                <a:gd name="connsiteY3" fmla="*/ 695150 h 1643413"/>
                <a:gd name="connsiteX4" fmla="*/ 7765039 w 9586155"/>
                <a:gd name="connsiteY4" fmla="*/ 1126947 h 1643413"/>
                <a:gd name="connsiteX5" fmla="*/ 9586155 w 9586155"/>
                <a:gd name="connsiteY5" fmla="*/ 271813 h 1643413"/>
                <a:gd name="connsiteX6" fmla="*/ 9586154 w 9586155"/>
                <a:gd name="connsiteY6" fmla="*/ 1634947 h 1643413"/>
                <a:gd name="connsiteX7" fmla="*/ 6249 w 9586155"/>
                <a:gd name="connsiteY7" fmla="*/ 1643413 h 1643413"/>
                <a:gd name="connsiteX8" fmla="*/ 401 w 9586155"/>
                <a:gd name="connsiteY8" fmla="*/ 602014 h 1643413"/>
                <a:gd name="connsiteX0" fmla="*/ 0 w 9586155"/>
                <a:gd name="connsiteY0" fmla="*/ 609969 h 1642900"/>
                <a:gd name="connsiteX1" fmla="*/ 1964244 w 9586155"/>
                <a:gd name="connsiteY1" fmla="*/ 847036 h 1642900"/>
                <a:gd name="connsiteX2" fmla="*/ 3718384 w 9586155"/>
                <a:gd name="connsiteY2" fmla="*/ 367 h 1642900"/>
                <a:gd name="connsiteX3" fmla="*/ 5790350 w 9586155"/>
                <a:gd name="connsiteY3" fmla="*/ 745437 h 1642900"/>
                <a:gd name="connsiteX4" fmla="*/ 7765039 w 9586155"/>
                <a:gd name="connsiteY4" fmla="*/ 1126434 h 1642900"/>
                <a:gd name="connsiteX5" fmla="*/ 9586155 w 9586155"/>
                <a:gd name="connsiteY5" fmla="*/ 271300 h 1642900"/>
                <a:gd name="connsiteX6" fmla="*/ 9586154 w 9586155"/>
                <a:gd name="connsiteY6" fmla="*/ 1634434 h 1642900"/>
                <a:gd name="connsiteX7" fmla="*/ 6249 w 9586155"/>
                <a:gd name="connsiteY7" fmla="*/ 1642900 h 1642900"/>
                <a:gd name="connsiteX8" fmla="*/ 401 w 9586155"/>
                <a:gd name="connsiteY8" fmla="*/ 601501 h 1642900"/>
                <a:gd name="connsiteX0" fmla="*/ 0 w 9586155"/>
                <a:gd name="connsiteY0" fmla="*/ 609897 h 1642828"/>
                <a:gd name="connsiteX1" fmla="*/ 1964244 w 9586155"/>
                <a:gd name="connsiteY1" fmla="*/ 846964 h 1642828"/>
                <a:gd name="connsiteX2" fmla="*/ 3718384 w 9586155"/>
                <a:gd name="connsiteY2" fmla="*/ 295 h 1642828"/>
                <a:gd name="connsiteX3" fmla="*/ 5790350 w 9586155"/>
                <a:gd name="connsiteY3" fmla="*/ 745365 h 1642828"/>
                <a:gd name="connsiteX4" fmla="*/ 7765039 w 9586155"/>
                <a:gd name="connsiteY4" fmla="*/ 1126362 h 1642828"/>
                <a:gd name="connsiteX5" fmla="*/ 9586155 w 9586155"/>
                <a:gd name="connsiteY5" fmla="*/ 271228 h 1642828"/>
                <a:gd name="connsiteX6" fmla="*/ 9586154 w 9586155"/>
                <a:gd name="connsiteY6" fmla="*/ 1634362 h 1642828"/>
                <a:gd name="connsiteX7" fmla="*/ 6249 w 9586155"/>
                <a:gd name="connsiteY7" fmla="*/ 1642828 h 1642828"/>
                <a:gd name="connsiteX8" fmla="*/ 401 w 9586155"/>
                <a:gd name="connsiteY8" fmla="*/ 601429 h 1642828"/>
                <a:gd name="connsiteX0" fmla="*/ 0 w 9586155"/>
                <a:gd name="connsiteY0" fmla="*/ 609968 h 1642899"/>
                <a:gd name="connsiteX1" fmla="*/ 1964244 w 9586155"/>
                <a:gd name="connsiteY1" fmla="*/ 847035 h 1642899"/>
                <a:gd name="connsiteX2" fmla="*/ 3837787 w 9586155"/>
                <a:gd name="connsiteY2" fmla="*/ 366 h 1642899"/>
                <a:gd name="connsiteX3" fmla="*/ 5790350 w 9586155"/>
                <a:gd name="connsiteY3" fmla="*/ 745436 h 1642899"/>
                <a:gd name="connsiteX4" fmla="*/ 7765039 w 9586155"/>
                <a:gd name="connsiteY4" fmla="*/ 1126433 h 1642899"/>
                <a:gd name="connsiteX5" fmla="*/ 9586155 w 9586155"/>
                <a:gd name="connsiteY5" fmla="*/ 271299 h 1642899"/>
                <a:gd name="connsiteX6" fmla="*/ 9586154 w 9586155"/>
                <a:gd name="connsiteY6" fmla="*/ 1634433 h 1642899"/>
                <a:gd name="connsiteX7" fmla="*/ 6249 w 9586155"/>
                <a:gd name="connsiteY7" fmla="*/ 1642899 h 1642899"/>
                <a:gd name="connsiteX8" fmla="*/ 401 w 9586155"/>
                <a:gd name="connsiteY8" fmla="*/ 601500 h 1642899"/>
                <a:gd name="connsiteX0" fmla="*/ 0 w 9586155"/>
                <a:gd name="connsiteY0" fmla="*/ 610684 h 1643615"/>
                <a:gd name="connsiteX1" fmla="*/ 1964244 w 9586155"/>
                <a:gd name="connsiteY1" fmla="*/ 923951 h 1643615"/>
                <a:gd name="connsiteX2" fmla="*/ 3837787 w 9586155"/>
                <a:gd name="connsiteY2" fmla="*/ 1082 h 1643615"/>
                <a:gd name="connsiteX3" fmla="*/ 5790350 w 9586155"/>
                <a:gd name="connsiteY3" fmla="*/ 746152 h 1643615"/>
                <a:gd name="connsiteX4" fmla="*/ 7765039 w 9586155"/>
                <a:gd name="connsiteY4" fmla="*/ 1127149 h 1643615"/>
                <a:gd name="connsiteX5" fmla="*/ 9586155 w 9586155"/>
                <a:gd name="connsiteY5" fmla="*/ 272015 h 1643615"/>
                <a:gd name="connsiteX6" fmla="*/ 9586154 w 9586155"/>
                <a:gd name="connsiteY6" fmla="*/ 1635149 h 1643615"/>
                <a:gd name="connsiteX7" fmla="*/ 6249 w 9586155"/>
                <a:gd name="connsiteY7" fmla="*/ 1643615 h 1643615"/>
                <a:gd name="connsiteX8" fmla="*/ 401 w 9586155"/>
                <a:gd name="connsiteY8" fmla="*/ 602216 h 1643615"/>
                <a:gd name="connsiteX0" fmla="*/ 0 w 9586155"/>
                <a:gd name="connsiteY0" fmla="*/ 610684 h 1643615"/>
                <a:gd name="connsiteX1" fmla="*/ 1964244 w 9586155"/>
                <a:gd name="connsiteY1" fmla="*/ 923951 h 1643615"/>
                <a:gd name="connsiteX2" fmla="*/ 3837787 w 9586155"/>
                <a:gd name="connsiteY2" fmla="*/ 1082 h 1643615"/>
                <a:gd name="connsiteX3" fmla="*/ 5790350 w 9586155"/>
                <a:gd name="connsiteY3" fmla="*/ 746152 h 1643615"/>
                <a:gd name="connsiteX4" fmla="*/ 7765039 w 9586155"/>
                <a:gd name="connsiteY4" fmla="*/ 1127149 h 1643615"/>
                <a:gd name="connsiteX5" fmla="*/ 9586155 w 9586155"/>
                <a:gd name="connsiteY5" fmla="*/ 272015 h 1643615"/>
                <a:gd name="connsiteX6" fmla="*/ 9586154 w 9586155"/>
                <a:gd name="connsiteY6" fmla="*/ 1635149 h 1643615"/>
                <a:gd name="connsiteX7" fmla="*/ 6249 w 9586155"/>
                <a:gd name="connsiteY7" fmla="*/ 1643615 h 1643615"/>
                <a:gd name="connsiteX8" fmla="*/ 401 w 9586155"/>
                <a:gd name="connsiteY8" fmla="*/ 602216 h 1643615"/>
                <a:gd name="connsiteX0" fmla="*/ 0 w 9586155"/>
                <a:gd name="connsiteY0" fmla="*/ 609824 h 1642755"/>
                <a:gd name="connsiteX1" fmla="*/ 1964244 w 9586155"/>
                <a:gd name="connsiteY1" fmla="*/ 923091 h 1642755"/>
                <a:gd name="connsiteX2" fmla="*/ 3837787 w 9586155"/>
                <a:gd name="connsiteY2" fmla="*/ 222 h 1642755"/>
                <a:gd name="connsiteX3" fmla="*/ 5790350 w 9586155"/>
                <a:gd name="connsiteY3" fmla="*/ 838425 h 1642755"/>
                <a:gd name="connsiteX4" fmla="*/ 7765039 w 9586155"/>
                <a:gd name="connsiteY4" fmla="*/ 1126289 h 1642755"/>
                <a:gd name="connsiteX5" fmla="*/ 9586155 w 9586155"/>
                <a:gd name="connsiteY5" fmla="*/ 271155 h 1642755"/>
                <a:gd name="connsiteX6" fmla="*/ 9586154 w 9586155"/>
                <a:gd name="connsiteY6" fmla="*/ 1634289 h 1642755"/>
                <a:gd name="connsiteX7" fmla="*/ 6249 w 9586155"/>
                <a:gd name="connsiteY7" fmla="*/ 1642755 h 1642755"/>
                <a:gd name="connsiteX8" fmla="*/ 401 w 9586155"/>
                <a:gd name="connsiteY8" fmla="*/ 601356 h 1642755"/>
                <a:gd name="connsiteX0" fmla="*/ 0 w 9586155"/>
                <a:gd name="connsiteY0" fmla="*/ 609791 h 1642722"/>
                <a:gd name="connsiteX1" fmla="*/ 1964244 w 9586155"/>
                <a:gd name="connsiteY1" fmla="*/ 923058 h 1642722"/>
                <a:gd name="connsiteX2" fmla="*/ 3837787 w 9586155"/>
                <a:gd name="connsiteY2" fmla="*/ 189 h 1642722"/>
                <a:gd name="connsiteX3" fmla="*/ 5790350 w 9586155"/>
                <a:gd name="connsiteY3" fmla="*/ 838392 h 1642722"/>
                <a:gd name="connsiteX4" fmla="*/ 7765039 w 9586155"/>
                <a:gd name="connsiteY4" fmla="*/ 1126256 h 1642722"/>
                <a:gd name="connsiteX5" fmla="*/ 9586155 w 9586155"/>
                <a:gd name="connsiteY5" fmla="*/ 271122 h 1642722"/>
                <a:gd name="connsiteX6" fmla="*/ 9586154 w 9586155"/>
                <a:gd name="connsiteY6" fmla="*/ 1634256 h 1642722"/>
                <a:gd name="connsiteX7" fmla="*/ 6249 w 9586155"/>
                <a:gd name="connsiteY7" fmla="*/ 1642722 h 1642722"/>
                <a:gd name="connsiteX8" fmla="*/ 401 w 9586155"/>
                <a:gd name="connsiteY8" fmla="*/ 601323 h 1642722"/>
                <a:gd name="connsiteX0" fmla="*/ 0 w 9612688"/>
                <a:gd name="connsiteY0" fmla="*/ 609791 h 1642722"/>
                <a:gd name="connsiteX1" fmla="*/ 1964244 w 9612688"/>
                <a:gd name="connsiteY1" fmla="*/ 923058 h 1642722"/>
                <a:gd name="connsiteX2" fmla="*/ 3837787 w 9612688"/>
                <a:gd name="connsiteY2" fmla="*/ 189 h 1642722"/>
                <a:gd name="connsiteX3" fmla="*/ 5790350 w 9612688"/>
                <a:gd name="connsiteY3" fmla="*/ 838392 h 1642722"/>
                <a:gd name="connsiteX4" fmla="*/ 7765039 w 9612688"/>
                <a:gd name="connsiteY4" fmla="*/ 1126256 h 1642722"/>
                <a:gd name="connsiteX5" fmla="*/ 9612688 w 9612688"/>
                <a:gd name="connsiteY5" fmla="*/ 25589 h 1642722"/>
                <a:gd name="connsiteX6" fmla="*/ 9586154 w 9612688"/>
                <a:gd name="connsiteY6" fmla="*/ 1634256 h 1642722"/>
                <a:gd name="connsiteX7" fmla="*/ 6249 w 9612688"/>
                <a:gd name="connsiteY7" fmla="*/ 1642722 h 1642722"/>
                <a:gd name="connsiteX8" fmla="*/ 401 w 9612688"/>
                <a:gd name="connsiteY8" fmla="*/ 601323 h 1642722"/>
                <a:gd name="connsiteX0" fmla="*/ 0 w 9612688"/>
                <a:gd name="connsiteY0" fmla="*/ 609791 h 1642722"/>
                <a:gd name="connsiteX1" fmla="*/ 1964244 w 9612688"/>
                <a:gd name="connsiteY1" fmla="*/ 923058 h 1642722"/>
                <a:gd name="connsiteX2" fmla="*/ 3837787 w 9612688"/>
                <a:gd name="connsiteY2" fmla="*/ 189 h 1642722"/>
                <a:gd name="connsiteX3" fmla="*/ 5790350 w 9612688"/>
                <a:gd name="connsiteY3" fmla="*/ 838392 h 1642722"/>
                <a:gd name="connsiteX4" fmla="*/ 7765039 w 9612688"/>
                <a:gd name="connsiteY4" fmla="*/ 1126256 h 1642722"/>
                <a:gd name="connsiteX5" fmla="*/ 9612688 w 9612688"/>
                <a:gd name="connsiteY5" fmla="*/ 25589 h 1642722"/>
                <a:gd name="connsiteX6" fmla="*/ 9586154 w 9612688"/>
                <a:gd name="connsiteY6" fmla="*/ 1634256 h 1642722"/>
                <a:gd name="connsiteX7" fmla="*/ 6249 w 9612688"/>
                <a:gd name="connsiteY7" fmla="*/ 1642722 h 1642722"/>
                <a:gd name="connsiteX0" fmla="*/ 0 w 9612688"/>
                <a:gd name="connsiteY0" fmla="*/ 609791 h 1634256"/>
                <a:gd name="connsiteX1" fmla="*/ 1964244 w 9612688"/>
                <a:gd name="connsiteY1" fmla="*/ 923058 h 1634256"/>
                <a:gd name="connsiteX2" fmla="*/ 3837787 w 9612688"/>
                <a:gd name="connsiteY2" fmla="*/ 189 h 1634256"/>
                <a:gd name="connsiteX3" fmla="*/ 5790350 w 9612688"/>
                <a:gd name="connsiteY3" fmla="*/ 838392 h 1634256"/>
                <a:gd name="connsiteX4" fmla="*/ 7765039 w 9612688"/>
                <a:gd name="connsiteY4" fmla="*/ 1126256 h 1634256"/>
                <a:gd name="connsiteX5" fmla="*/ 9612688 w 9612688"/>
                <a:gd name="connsiteY5" fmla="*/ 25589 h 1634256"/>
                <a:gd name="connsiteX6" fmla="*/ 9586154 w 9612688"/>
                <a:gd name="connsiteY6" fmla="*/ 1634256 h 1634256"/>
                <a:gd name="connsiteX0" fmla="*/ 0 w 9612688"/>
                <a:gd name="connsiteY0" fmla="*/ 609791 h 1156851"/>
                <a:gd name="connsiteX1" fmla="*/ 1964244 w 9612688"/>
                <a:gd name="connsiteY1" fmla="*/ 923058 h 1156851"/>
                <a:gd name="connsiteX2" fmla="*/ 3837787 w 9612688"/>
                <a:gd name="connsiteY2" fmla="*/ 189 h 1156851"/>
                <a:gd name="connsiteX3" fmla="*/ 5790350 w 9612688"/>
                <a:gd name="connsiteY3" fmla="*/ 838392 h 1156851"/>
                <a:gd name="connsiteX4" fmla="*/ 7765039 w 9612688"/>
                <a:gd name="connsiteY4" fmla="*/ 1126256 h 1156851"/>
                <a:gd name="connsiteX5" fmla="*/ 9612688 w 9612688"/>
                <a:gd name="connsiteY5" fmla="*/ 25589 h 1156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12688" h="1156851">
                  <a:moveTo>
                    <a:pt x="0" y="609791"/>
                  </a:moveTo>
                  <a:cubicBezTo>
                    <a:pt x="519666" y="1084630"/>
                    <a:pt x="1324614" y="973858"/>
                    <a:pt x="1964244" y="923058"/>
                  </a:cubicBezTo>
                  <a:cubicBezTo>
                    <a:pt x="2603874" y="872258"/>
                    <a:pt x="3200103" y="14300"/>
                    <a:pt x="3837787" y="189"/>
                  </a:cubicBezTo>
                  <a:cubicBezTo>
                    <a:pt x="4475471" y="-13922"/>
                    <a:pt x="5162341" y="769247"/>
                    <a:pt x="5790350" y="838392"/>
                  </a:cubicBezTo>
                  <a:cubicBezTo>
                    <a:pt x="6418359" y="907537"/>
                    <a:pt x="7127983" y="1261723"/>
                    <a:pt x="7765039" y="1126256"/>
                  </a:cubicBezTo>
                  <a:cubicBezTo>
                    <a:pt x="8402095" y="990789"/>
                    <a:pt x="9282635" y="-28033"/>
                    <a:pt x="9612688" y="25589"/>
                  </a:cubicBezTo>
                </a:path>
              </a:pathLst>
            </a:custGeom>
            <a:noFill/>
            <a:ln w="19050">
              <a:solidFill>
                <a:srgbClr val="FF7E79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</p:grpSp>
      <p:grpSp>
        <p:nvGrpSpPr>
          <p:cNvPr id="76" name="그룹 75">
            <a:extLst>
              <a:ext uri="{FF2B5EF4-FFF2-40B4-BE49-F238E27FC236}">
                <a16:creationId xmlns:a16="http://schemas.microsoft.com/office/drawing/2014/main" id="{6E2AD57C-EBDB-5438-114B-2EBF68EC7326}"/>
              </a:ext>
            </a:extLst>
          </p:cNvPr>
          <p:cNvGrpSpPr/>
          <p:nvPr/>
        </p:nvGrpSpPr>
        <p:grpSpPr>
          <a:xfrm>
            <a:off x="770814" y="4703792"/>
            <a:ext cx="6490671" cy="2394782"/>
            <a:chOff x="770814" y="3350667"/>
            <a:chExt cx="6490671" cy="2394782"/>
          </a:xfrm>
        </p:grpSpPr>
        <p:sp>
          <p:nvSpPr>
            <p:cNvPr id="77" name="직사각형 76">
              <a:extLst>
                <a:ext uri="{FF2B5EF4-FFF2-40B4-BE49-F238E27FC236}">
                  <a16:creationId xmlns:a16="http://schemas.microsoft.com/office/drawing/2014/main" id="{CC823201-224D-36C5-BC5E-ED6501F9122C}"/>
                </a:ext>
              </a:extLst>
            </p:cNvPr>
            <p:cNvSpPr/>
            <p:nvPr/>
          </p:nvSpPr>
          <p:spPr>
            <a:xfrm>
              <a:off x="873589" y="3350667"/>
              <a:ext cx="236303" cy="223808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78" name="직사각형 77">
              <a:extLst>
                <a:ext uri="{FF2B5EF4-FFF2-40B4-BE49-F238E27FC236}">
                  <a16:creationId xmlns:a16="http://schemas.microsoft.com/office/drawing/2014/main" id="{A0E3CD7C-B557-E840-0653-1EA0C8E02179}"/>
                </a:ext>
              </a:extLst>
            </p:cNvPr>
            <p:cNvSpPr/>
            <p:nvPr/>
          </p:nvSpPr>
          <p:spPr>
            <a:xfrm rot="5400000">
              <a:off x="3772161" y="2256125"/>
              <a:ext cx="487977" cy="649067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</p:grpSp>
      <p:graphicFrame>
        <p:nvGraphicFramePr>
          <p:cNvPr id="79" name="표 3">
            <a:extLst>
              <a:ext uri="{FF2B5EF4-FFF2-40B4-BE49-F238E27FC236}">
                <a16:creationId xmlns:a16="http://schemas.microsoft.com/office/drawing/2014/main" id="{78EA53F2-F26E-DB10-9943-B3801CBD1129}"/>
              </a:ext>
            </a:extLst>
          </p:cNvPr>
          <p:cNvGraphicFramePr>
            <a:graphicFrameLocks noGrp="1"/>
          </p:cNvGraphicFramePr>
          <p:nvPr/>
        </p:nvGraphicFramePr>
        <p:xfrm>
          <a:off x="316976" y="3529971"/>
          <a:ext cx="8406845" cy="213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681369">
                  <a:extLst>
                    <a:ext uri="{9D8B030D-6E8A-4147-A177-3AD203B41FA5}">
                      <a16:colId xmlns:a16="http://schemas.microsoft.com/office/drawing/2014/main" val="3999106734"/>
                    </a:ext>
                  </a:extLst>
                </a:gridCol>
                <a:gridCol w="1681369">
                  <a:extLst>
                    <a:ext uri="{9D8B030D-6E8A-4147-A177-3AD203B41FA5}">
                      <a16:colId xmlns:a16="http://schemas.microsoft.com/office/drawing/2014/main" val="2204489821"/>
                    </a:ext>
                  </a:extLst>
                </a:gridCol>
                <a:gridCol w="1681369">
                  <a:extLst>
                    <a:ext uri="{9D8B030D-6E8A-4147-A177-3AD203B41FA5}">
                      <a16:colId xmlns:a16="http://schemas.microsoft.com/office/drawing/2014/main" val="3829473967"/>
                    </a:ext>
                  </a:extLst>
                </a:gridCol>
                <a:gridCol w="1681369">
                  <a:extLst>
                    <a:ext uri="{9D8B030D-6E8A-4147-A177-3AD203B41FA5}">
                      <a16:colId xmlns:a16="http://schemas.microsoft.com/office/drawing/2014/main" val="3517660192"/>
                    </a:ext>
                  </a:extLst>
                </a:gridCol>
                <a:gridCol w="1681369">
                  <a:extLst>
                    <a:ext uri="{9D8B030D-6E8A-4147-A177-3AD203B41FA5}">
                      <a16:colId xmlns:a16="http://schemas.microsoft.com/office/drawing/2014/main" val="4006723050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800" b="0" kern="120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국어</a:t>
                      </a:r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</a:rPr>
                        <a:t>영어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800" b="0" kern="120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수학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1">
                          <a:solidFill>
                            <a:schemeClr val="bg1"/>
                          </a:solidFill>
                        </a:rPr>
                        <a:t>사회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과학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</a:tbl>
          </a:graphicData>
        </a:graphic>
      </p:graphicFrame>
      <p:graphicFrame>
        <p:nvGraphicFramePr>
          <p:cNvPr id="80" name="표 3">
            <a:extLst>
              <a:ext uri="{FF2B5EF4-FFF2-40B4-BE49-F238E27FC236}">
                <a16:creationId xmlns:a16="http://schemas.microsoft.com/office/drawing/2014/main" id="{6E7D9F70-84D3-46E7-6DC3-3F7711FF437C}"/>
              </a:ext>
            </a:extLst>
          </p:cNvPr>
          <p:cNvGraphicFramePr>
            <a:graphicFrameLocks noGrp="1"/>
          </p:cNvGraphicFramePr>
          <p:nvPr/>
        </p:nvGraphicFramePr>
        <p:xfrm>
          <a:off x="953118" y="4166386"/>
          <a:ext cx="7530655" cy="1981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06131">
                  <a:extLst>
                    <a:ext uri="{9D8B030D-6E8A-4147-A177-3AD203B41FA5}">
                      <a16:colId xmlns:a16="http://schemas.microsoft.com/office/drawing/2014/main" val="3999106734"/>
                    </a:ext>
                  </a:extLst>
                </a:gridCol>
                <a:gridCol w="1506131">
                  <a:extLst>
                    <a:ext uri="{9D8B030D-6E8A-4147-A177-3AD203B41FA5}">
                      <a16:colId xmlns:a16="http://schemas.microsoft.com/office/drawing/2014/main" val="3829473967"/>
                    </a:ext>
                  </a:extLst>
                </a:gridCol>
                <a:gridCol w="1506131">
                  <a:extLst>
                    <a:ext uri="{9D8B030D-6E8A-4147-A177-3AD203B41FA5}">
                      <a16:colId xmlns:a16="http://schemas.microsoft.com/office/drawing/2014/main" val="305501059"/>
                    </a:ext>
                  </a:extLst>
                </a:gridCol>
                <a:gridCol w="1506131">
                  <a:extLst>
                    <a:ext uri="{9D8B030D-6E8A-4147-A177-3AD203B41FA5}">
                      <a16:colId xmlns:a16="http://schemas.microsoft.com/office/drawing/2014/main" val="3517660192"/>
                    </a:ext>
                  </a:extLst>
                </a:gridCol>
                <a:gridCol w="1506131">
                  <a:extLst>
                    <a:ext uri="{9D8B030D-6E8A-4147-A177-3AD203B41FA5}">
                      <a16:colId xmlns:a16="http://schemas.microsoft.com/office/drawing/2014/main" val="4006723050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700" b="1" kern="120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전체</a:t>
                      </a:r>
                    </a:p>
                  </a:txBody>
                  <a:tcPr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700" b="0" kern="1200">
                          <a:solidFill>
                            <a:schemeClr val="bg1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생활과 윤리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사회문화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한국지리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세계지리</a:t>
                      </a:r>
                    </a:p>
                  </a:txBody>
                  <a:tcPr marL="0" marR="0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</a:tbl>
          </a:graphicData>
        </a:graphic>
      </p:graphicFrame>
      <p:sp>
        <p:nvSpPr>
          <p:cNvPr id="81" name="TextBox 80">
            <a:extLst>
              <a:ext uri="{FF2B5EF4-FFF2-40B4-BE49-F238E27FC236}">
                <a16:creationId xmlns:a16="http://schemas.microsoft.com/office/drawing/2014/main" id="{18FEB9B5-DD50-1FAA-1519-C1A98A995A50}"/>
              </a:ext>
            </a:extLst>
          </p:cNvPr>
          <p:cNvSpPr txBox="1"/>
          <p:nvPr/>
        </p:nvSpPr>
        <p:spPr>
          <a:xfrm>
            <a:off x="686694" y="4762892"/>
            <a:ext cx="205184" cy="2462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>
                <a:solidFill>
                  <a:prstClr val="black"/>
                </a:solidFill>
              </a:rPr>
              <a:t>매우</a:t>
            </a:r>
            <a:endParaRPr kumimoji="1" lang="en-US" altLang="x-none" sz="800">
              <a:solidFill>
                <a:prstClr val="black"/>
              </a:solidFill>
            </a:endParaRPr>
          </a:p>
          <a:p>
            <a:r>
              <a:rPr kumimoji="1" lang="x-none" altLang="en-US" sz="800">
                <a:solidFill>
                  <a:prstClr val="black"/>
                </a:solidFill>
              </a:rPr>
              <a:t>우수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8AD4E772-9194-F2DC-98DD-3B326F6BD8FF}"/>
              </a:ext>
            </a:extLst>
          </p:cNvPr>
          <p:cNvSpPr txBox="1"/>
          <p:nvPr/>
        </p:nvSpPr>
        <p:spPr>
          <a:xfrm>
            <a:off x="677131" y="5205678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>
                <a:solidFill>
                  <a:prstClr val="black"/>
                </a:solidFill>
              </a:rPr>
              <a:t>우수</a:t>
            </a: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F7D254B3-46E5-CDBE-40EB-CEF8CAB182FD}"/>
              </a:ext>
            </a:extLst>
          </p:cNvPr>
          <p:cNvSpPr txBox="1"/>
          <p:nvPr/>
        </p:nvSpPr>
        <p:spPr>
          <a:xfrm>
            <a:off x="677131" y="5552786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>
                <a:solidFill>
                  <a:prstClr val="black"/>
                </a:solidFill>
              </a:rPr>
              <a:t>보통</a:t>
            </a: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63F2A923-6EFC-B7F8-2B20-F797EEBFF2AA}"/>
              </a:ext>
            </a:extLst>
          </p:cNvPr>
          <p:cNvSpPr txBox="1"/>
          <p:nvPr/>
        </p:nvSpPr>
        <p:spPr>
          <a:xfrm>
            <a:off x="677131" y="5834436"/>
            <a:ext cx="205184" cy="24622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>
                <a:solidFill>
                  <a:prstClr val="black"/>
                </a:solidFill>
              </a:rPr>
              <a:t>다소</a:t>
            </a:r>
            <a:endParaRPr kumimoji="1" lang="en-US" altLang="ko-KR" sz="800">
              <a:solidFill>
                <a:prstClr val="black"/>
              </a:solidFill>
            </a:endParaRPr>
          </a:p>
          <a:p>
            <a:r>
              <a:rPr kumimoji="1" lang="ko-KR" altLang="en-US" sz="800">
                <a:solidFill>
                  <a:prstClr val="black"/>
                </a:solidFill>
              </a:rPr>
              <a:t>미흡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85060B0D-2931-7D70-84AE-8B6982170BF8}"/>
              </a:ext>
            </a:extLst>
          </p:cNvPr>
          <p:cNvSpPr txBox="1"/>
          <p:nvPr/>
        </p:nvSpPr>
        <p:spPr>
          <a:xfrm>
            <a:off x="668405" y="6262835"/>
            <a:ext cx="20518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800">
                <a:solidFill>
                  <a:prstClr val="black"/>
                </a:solidFill>
              </a:rPr>
              <a:t>미흡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EC39CA7D-D9E3-4DBA-6523-05214BD9C42A}"/>
              </a:ext>
            </a:extLst>
          </p:cNvPr>
          <p:cNvSpPr txBox="1"/>
          <p:nvPr/>
        </p:nvSpPr>
        <p:spPr>
          <a:xfrm>
            <a:off x="4016149" y="6818770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5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CF0B6F1B-F1C3-BA12-4F16-F8A069807502}"/>
              </a:ext>
            </a:extLst>
          </p:cNvPr>
          <p:cNvSpPr txBox="1"/>
          <p:nvPr/>
        </p:nvSpPr>
        <p:spPr>
          <a:xfrm>
            <a:off x="5282931" y="6818770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6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A277DB4E-561F-5149-4630-A9F87901C274}"/>
              </a:ext>
            </a:extLst>
          </p:cNvPr>
          <p:cNvSpPr txBox="1"/>
          <p:nvPr/>
        </p:nvSpPr>
        <p:spPr>
          <a:xfrm>
            <a:off x="6490671" y="6803382"/>
            <a:ext cx="182742" cy="138499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900" b="1">
                <a:solidFill>
                  <a:prstClr val="black"/>
                </a:solidFill>
              </a:rPr>
              <a:t>7</a:t>
            </a:r>
            <a:r>
              <a:rPr kumimoji="1" lang="ko-KR" altLang="en-US" sz="900" b="1">
                <a:solidFill>
                  <a:prstClr val="black"/>
                </a:solidFill>
              </a:rPr>
              <a:t>월</a:t>
            </a:r>
            <a:endParaRPr kumimoji="1" lang="x-none" altLang="en-US" sz="900" b="1">
              <a:solidFill>
                <a:prstClr val="black"/>
              </a:solidFill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048F2A2E-7CA5-8077-D1E6-12F810E1BEA3}"/>
              </a:ext>
            </a:extLst>
          </p:cNvPr>
          <p:cNvSpPr txBox="1"/>
          <p:nvPr/>
        </p:nvSpPr>
        <p:spPr>
          <a:xfrm>
            <a:off x="1629979" y="6818770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3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BF365320-B21F-9E2F-86F3-99D86BCB8BBC}"/>
              </a:ext>
            </a:extLst>
          </p:cNvPr>
          <p:cNvSpPr txBox="1"/>
          <p:nvPr/>
        </p:nvSpPr>
        <p:spPr>
          <a:xfrm>
            <a:off x="2808279" y="6818770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4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cxnSp>
        <p:nvCxnSpPr>
          <p:cNvPr id="91" name="직선 연결선[R] 909">
            <a:extLst>
              <a:ext uri="{FF2B5EF4-FFF2-40B4-BE49-F238E27FC236}">
                <a16:creationId xmlns:a16="http://schemas.microsoft.com/office/drawing/2014/main" id="{6C3AFF5B-326A-077B-C465-CBEDE0284FEF}"/>
              </a:ext>
            </a:extLst>
          </p:cNvPr>
          <p:cNvCxnSpPr/>
          <p:nvPr/>
        </p:nvCxnSpPr>
        <p:spPr>
          <a:xfrm>
            <a:off x="6264582" y="4657725"/>
            <a:ext cx="0" cy="202550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2" name="그룹 91">
            <a:extLst>
              <a:ext uri="{FF2B5EF4-FFF2-40B4-BE49-F238E27FC236}">
                <a16:creationId xmlns:a16="http://schemas.microsoft.com/office/drawing/2014/main" id="{283D757C-4D1F-7B9E-6471-0B4CDCE4EB38}"/>
              </a:ext>
            </a:extLst>
          </p:cNvPr>
          <p:cNvGrpSpPr/>
          <p:nvPr/>
        </p:nvGrpSpPr>
        <p:grpSpPr>
          <a:xfrm>
            <a:off x="7174188" y="4501294"/>
            <a:ext cx="298488" cy="76944"/>
            <a:chOff x="7489230" y="1341271"/>
            <a:chExt cx="298488" cy="76944"/>
          </a:xfrm>
        </p:grpSpPr>
        <p:sp>
          <p:nvSpPr>
            <p:cNvPr id="93" name="TextBox 53">
              <a:extLst>
                <a:ext uri="{FF2B5EF4-FFF2-40B4-BE49-F238E27FC236}">
                  <a16:creationId xmlns:a16="http://schemas.microsoft.com/office/drawing/2014/main" id="{1C47688F-79F3-D98A-FC9A-E0C0DAC065BE}"/>
                </a:ext>
              </a:extLst>
            </p:cNvPr>
            <p:cNvSpPr txBox="1"/>
            <p:nvPr/>
          </p:nvSpPr>
          <p:spPr>
            <a:xfrm>
              <a:off x="7595358" y="1341271"/>
              <a:ext cx="19236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/>
                <a:t>홍성일</a:t>
              </a:r>
              <a:endParaRPr lang="en-US" altLang="ko-KR" sz="500"/>
            </a:p>
          </p:txBody>
        </p:sp>
        <p:sp>
          <p:nvSpPr>
            <p:cNvPr id="94" name="직사각형 93">
              <a:extLst>
                <a:ext uri="{FF2B5EF4-FFF2-40B4-BE49-F238E27FC236}">
                  <a16:creationId xmlns:a16="http://schemas.microsoft.com/office/drawing/2014/main" id="{70045796-0FBB-17C3-206D-A79548EE03F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489230" y="1343743"/>
              <a:ext cx="72787" cy="720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</p:grpSp>
      <p:grpSp>
        <p:nvGrpSpPr>
          <p:cNvPr id="95" name="그룹 94">
            <a:extLst>
              <a:ext uri="{FF2B5EF4-FFF2-40B4-BE49-F238E27FC236}">
                <a16:creationId xmlns:a16="http://schemas.microsoft.com/office/drawing/2014/main" id="{C191925E-CCF2-B972-B6D4-D6ABA21F723C}"/>
              </a:ext>
            </a:extLst>
          </p:cNvPr>
          <p:cNvGrpSpPr/>
          <p:nvPr/>
        </p:nvGrpSpPr>
        <p:grpSpPr>
          <a:xfrm>
            <a:off x="7757840" y="4490306"/>
            <a:ext cx="397095" cy="76944"/>
            <a:chOff x="8060048" y="1341271"/>
            <a:chExt cx="397095" cy="76944"/>
          </a:xfrm>
        </p:grpSpPr>
        <p:sp>
          <p:nvSpPr>
            <p:cNvPr id="96" name="TextBox 53">
              <a:extLst>
                <a:ext uri="{FF2B5EF4-FFF2-40B4-BE49-F238E27FC236}">
                  <a16:creationId xmlns:a16="http://schemas.microsoft.com/office/drawing/2014/main" id="{CA35336C-E84C-0487-B014-2369272D4E8C}"/>
                </a:ext>
              </a:extLst>
            </p:cNvPr>
            <p:cNvSpPr txBox="1"/>
            <p:nvPr/>
          </p:nvSpPr>
          <p:spPr>
            <a:xfrm>
              <a:off x="8178220" y="1341271"/>
              <a:ext cx="27892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/>
                <a:t>과목 평균</a:t>
              </a:r>
              <a:endParaRPr lang="en-US" altLang="ko-KR" sz="500"/>
            </a:p>
          </p:txBody>
        </p:sp>
        <p:cxnSp>
          <p:nvCxnSpPr>
            <p:cNvPr id="97" name="직선 연결선[R] 915">
              <a:extLst>
                <a:ext uri="{FF2B5EF4-FFF2-40B4-BE49-F238E27FC236}">
                  <a16:creationId xmlns:a16="http://schemas.microsoft.com/office/drawing/2014/main" id="{BC79C22E-E2DE-CAD9-94AB-94DDF708E690}"/>
                </a:ext>
              </a:extLst>
            </p:cNvPr>
            <p:cNvCxnSpPr>
              <a:cxnSpLocks/>
            </p:cNvCxnSpPr>
            <p:nvPr/>
          </p:nvCxnSpPr>
          <p:spPr>
            <a:xfrm>
              <a:off x="8060048" y="1379743"/>
              <a:ext cx="72000" cy="0"/>
            </a:xfrm>
            <a:prstGeom prst="line">
              <a:avLst/>
            </a:prstGeom>
            <a:ln w="12700">
              <a:solidFill>
                <a:srgbClr val="FF7E79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8" name="TextBox 97">
            <a:extLst>
              <a:ext uri="{FF2B5EF4-FFF2-40B4-BE49-F238E27FC236}">
                <a16:creationId xmlns:a16="http://schemas.microsoft.com/office/drawing/2014/main" id="{EAA0344F-F62C-A087-CEC4-AF29A3F6AAC9}"/>
              </a:ext>
            </a:extLst>
          </p:cNvPr>
          <p:cNvSpPr txBox="1"/>
          <p:nvPr/>
        </p:nvSpPr>
        <p:spPr>
          <a:xfrm>
            <a:off x="415150" y="3268688"/>
            <a:ext cx="865622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x-none"/>
            </a:defPPr>
            <a:lvl1pPr>
              <a:defRPr sz="800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x-none" altLang="en-US"/>
              <a:t>과목별 리포트 보기</a:t>
            </a:r>
            <a:endParaRPr lang="en-US" altLang="ko-KR"/>
          </a:p>
        </p:txBody>
      </p:sp>
      <p:cxnSp>
        <p:nvCxnSpPr>
          <p:cNvPr id="99" name="직선 연결선[R] 93">
            <a:extLst>
              <a:ext uri="{FF2B5EF4-FFF2-40B4-BE49-F238E27FC236}">
                <a16:creationId xmlns:a16="http://schemas.microsoft.com/office/drawing/2014/main" id="{7A45D222-DC95-29F3-4DBA-270BDD654802}"/>
              </a:ext>
            </a:extLst>
          </p:cNvPr>
          <p:cNvCxnSpPr>
            <a:cxnSpLocks/>
          </p:cNvCxnSpPr>
          <p:nvPr/>
        </p:nvCxnSpPr>
        <p:spPr>
          <a:xfrm>
            <a:off x="431841" y="3495789"/>
            <a:ext cx="829198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0" name="Rounded Rectangle 99">
            <a:extLst>
              <a:ext uri="{FF2B5EF4-FFF2-40B4-BE49-F238E27FC236}">
                <a16:creationId xmlns:a16="http://schemas.microsoft.com/office/drawing/2014/main" id="{2727B470-3642-0471-409E-29C21D5A00E8}"/>
              </a:ext>
            </a:extLst>
          </p:cNvPr>
          <p:cNvSpPr/>
          <p:nvPr/>
        </p:nvSpPr>
        <p:spPr>
          <a:xfrm>
            <a:off x="6376260" y="4663946"/>
            <a:ext cx="499988" cy="132245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x-none" sz="500">
                <a:solidFill>
                  <a:schemeClr val="bg1">
                    <a:lumMod val="65000"/>
                  </a:schemeClr>
                </a:solidFill>
              </a:rPr>
              <a:t>생활과 윤리</a:t>
            </a:r>
          </a:p>
        </p:txBody>
      </p:sp>
      <p:sp>
        <p:nvSpPr>
          <p:cNvPr id="101" name="Rounded Rectangle 120">
            <a:extLst>
              <a:ext uri="{FF2B5EF4-FFF2-40B4-BE49-F238E27FC236}">
                <a16:creationId xmlns:a16="http://schemas.microsoft.com/office/drawing/2014/main" id="{C17AF2B3-9CE1-B704-FCD5-D49E5EF715CD}"/>
              </a:ext>
            </a:extLst>
          </p:cNvPr>
          <p:cNvSpPr/>
          <p:nvPr/>
        </p:nvSpPr>
        <p:spPr>
          <a:xfrm>
            <a:off x="6376260" y="4862390"/>
            <a:ext cx="499988" cy="132245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x-none" sz="500">
                <a:solidFill>
                  <a:schemeClr val="bg1">
                    <a:lumMod val="65000"/>
                  </a:schemeClr>
                </a:solidFill>
              </a:rPr>
              <a:t>사회문화</a:t>
            </a:r>
          </a:p>
        </p:txBody>
      </p:sp>
      <p:sp>
        <p:nvSpPr>
          <p:cNvPr id="102" name="Rounded Rectangle 121">
            <a:extLst>
              <a:ext uri="{FF2B5EF4-FFF2-40B4-BE49-F238E27FC236}">
                <a16:creationId xmlns:a16="http://schemas.microsoft.com/office/drawing/2014/main" id="{85315FBB-437F-D412-31BD-B0200748F7CF}"/>
              </a:ext>
            </a:extLst>
          </p:cNvPr>
          <p:cNvSpPr/>
          <p:nvPr/>
        </p:nvSpPr>
        <p:spPr>
          <a:xfrm>
            <a:off x="6376260" y="5018032"/>
            <a:ext cx="499988" cy="132245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x-none" sz="500">
                <a:solidFill>
                  <a:schemeClr val="bg1">
                    <a:lumMod val="65000"/>
                  </a:schemeClr>
                </a:solidFill>
              </a:rPr>
              <a:t>한국지리</a:t>
            </a:r>
          </a:p>
        </p:txBody>
      </p:sp>
      <p:sp>
        <p:nvSpPr>
          <p:cNvPr id="103" name="Rounded Rectangle 122">
            <a:extLst>
              <a:ext uri="{FF2B5EF4-FFF2-40B4-BE49-F238E27FC236}">
                <a16:creationId xmlns:a16="http://schemas.microsoft.com/office/drawing/2014/main" id="{44CB6215-38F8-C1E6-E803-33FE4482D425}"/>
              </a:ext>
            </a:extLst>
          </p:cNvPr>
          <p:cNvSpPr/>
          <p:nvPr/>
        </p:nvSpPr>
        <p:spPr>
          <a:xfrm>
            <a:off x="6376260" y="5254144"/>
            <a:ext cx="499988" cy="13224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x-none" sz="500">
                <a:solidFill>
                  <a:schemeClr val="tx1">
                    <a:lumMod val="75000"/>
                    <a:lumOff val="25000"/>
                  </a:schemeClr>
                </a:solidFill>
              </a:rPr>
              <a:t>세계지리</a:t>
            </a:r>
          </a:p>
        </p:txBody>
      </p:sp>
      <p:sp>
        <p:nvSpPr>
          <p:cNvPr id="104" name="타원 103">
            <a:extLst>
              <a:ext uri="{FF2B5EF4-FFF2-40B4-BE49-F238E27FC236}">
                <a16:creationId xmlns:a16="http://schemas.microsoft.com/office/drawing/2014/main" id="{2FD949E8-8875-D9CA-AF26-8CEB93638725}"/>
              </a:ext>
            </a:extLst>
          </p:cNvPr>
          <p:cNvSpPr/>
          <p:nvPr/>
        </p:nvSpPr>
        <p:spPr>
          <a:xfrm>
            <a:off x="6210582" y="5248226"/>
            <a:ext cx="108000" cy="108000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 w="28575">
            <a:solidFill>
              <a:schemeClr val="bg1">
                <a:lumMod val="9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05" name="사각형: 둥근 모서리 7">
            <a:extLst>
              <a:ext uri="{FF2B5EF4-FFF2-40B4-BE49-F238E27FC236}">
                <a16:creationId xmlns:a16="http://schemas.microsoft.com/office/drawing/2014/main" id="{52D0DFED-1F1F-E4A7-2F79-EE1CFF275FE2}"/>
              </a:ext>
            </a:extLst>
          </p:cNvPr>
          <p:cNvSpPr/>
          <p:nvPr/>
        </p:nvSpPr>
        <p:spPr>
          <a:xfrm>
            <a:off x="5774922" y="5463137"/>
            <a:ext cx="946746" cy="520115"/>
          </a:xfrm>
          <a:custGeom>
            <a:avLst/>
            <a:gdLst>
              <a:gd name="connsiteX0" fmla="*/ 0 w 1059590"/>
              <a:gd name="connsiteY0" fmla="*/ 67668 h 406000"/>
              <a:gd name="connsiteX1" fmla="*/ 67668 w 1059590"/>
              <a:gd name="connsiteY1" fmla="*/ 0 h 406000"/>
              <a:gd name="connsiteX2" fmla="*/ 991922 w 1059590"/>
              <a:gd name="connsiteY2" fmla="*/ 0 h 406000"/>
              <a:gd name="connsiteX3" fmla="*/ 1059590 w 1059590"/>
              <a:gd name="connsiteY3" fmla="*/ 67668 h 406000"/>
              <a:gd name="connsiteX4" fmla="*/ 1059590 w 1059590"/>
              <a:gd name="connsiteY4" fmla="*/ 338332 h 406000"/>
              <a:gd name="connsiteX5" fmla="*/ 991922 w 1059590"/>
              <a:gd name="connsiteY5" fmla="*/ 406000 h 406000"/>
              <a:gd name="connsiteX6" fmla="*/ 67668 w 1059590"/>
              <a:gd name="connsiteY6" fmla="*/ 406000 h 406000"/>
              <a:gd name="connsiteX7" fmla="*/ 0 w 1059590"/>
              <a:gd name="connsiteY7" fmla="*/ 338332 h 406000"/>
              <a:gd name="connsiteX8" fmla="*/ 0 w 1059590"/>
              <a:gd name="connsiteY8" fmla="*/ 67668 h 406000"/>
              <a:gd name="connsiteX0" fmla="*/ 0 w 1059590"/>
              <a:gd name="connsiteY0" fmla="*/ 67668 h 406000"/>
              <a:gd name="connsiteX1" fmla="*/ 67668 w 1059590"/>
              <a:gd name="connsiteY1" fmla="*/ 0 h 406000"/>
              <a:gd name="connsiteX2" fmla="*/ 580434 w 1059590"/>
              <a:gd name="connsiteY2" fmla="*/ 5156 h 406000"/>
              <a:gd name="connsiteX3" fmla="*/ 991922 w 1059590"/>
              <a:gd name="connsiteY3" fmla="*/ 0 h 406000"/>
              <a:gd name="connsiteX4" fmla="*/ 1059590 w 1059590"/>
              <a:gd name="connsiteY4" fmla="*/ 67668 h 406000"/>
              <a:gd name="connsiteX5" fmla="*/ 1059590 w 1059590"/>
              <a:gd name="connsiteY5" fmla="*/ 338332 h 406000"/>
              <a:gd name="connsiteX6" fmla="*/ 991922 w 1059590"/>
              <a:gd name="connsiteY6" fmla="*/ 406000 h 406000"/>
              <a:gd name="connsiteX7" fmla="*/ 67668 w 1059590"/>
              <a:gd name="connsiteY7" fmla="*/ 406000 h 406000"/>
              <a:gd name="connsiteX8" fmla="*/ 0 w 1059590"/>
              <a:gd name="connsiteY8" fmla="*/ 338332 h 406000"/>
              <a:gd name="connsiteX9" fmla="*/ 0 w 1059590"/>
              <a:gd name="connsiteY9" fmla="*/ 67668 h 406000"/>
              <a:gd name="connsiteX0" fmla="*/ 0 w 1059590"/>
              <a:gd name="connsiteY0" fmla="*/ 70979 h 409311"/>
              <a:gd name="connsiteX1" fmla="*/ 67668 w 1059590"/>
              <a:gd name="connsiteY1" fmla="*/ 3311 h 409311"/>
              <a:gd name="connsiteX2" fmla="*/ 309500 w 1059590"/>
              <a:gd name="connsiteY2" fmla="*/ 0 h 409311"/>
              <a:gd name="connsiteX3" fmla="*/ 580434 w 1059590"/>
              <a:gd name="connsiteY3" fmla="*/ 8467 h 409311"/>
              <a:gd name="connsiteX4" fmla="*/ 991922 w 1059590"/>
              <a:gd name="connsiteY4" fmla="*/ 3311 h 409311"/>
              <a:gd name="connsiteX5" fmla="*/ 1059590 w 1059590"/>
              <a:gd name="connsiteY5" fmla="*/ 70979 h 409311"/>
              <a:gd name="connsiteX6" fmla="*/ 1059590 w 1059590"/>
              <a:gd name="connsiteY6" fmla="*/ 341643 h 409311"/>
              <a:gd name="connsiteX7" fmla="*/ 991922 w 1059590"/>
              <a:gd name="connsiteY7" fmla="*/ 409311 h 409311"/>
              <a:gd name="connsiteX8" fmla="*/ 67668 w 1059590"/>
              <a:gd name="connsiteY8" fmla="*/ 409311 h 409311"/>
              <a:gd name="connsiteX9" fmla="*/ 0 w 1059590"/>
              <a:gd name="connsiteY9" fmla="*/ 341643 h 409311"/>
              <a:gd name="connsiteX10" fmla="*/ 0 w 1059590"/>
              <a:gd name="connsiteY10" fmla="*/ 70979 h 409311"/>
              <a:gd name="connsiteX0" fmla="*/ 0 w 1059590"/>
              <a:gd name="connsiteY0" fmla="*/ 70979 h 409311"/>
              <a:gd name="connsiteX1" fmla="*/ 67668 w 1059590"/>
              <a:gd name="connsiteY1" fmla="*/ 3311 h 409311"/>
              <a:gd name="connsiteX2" fmla="*/ 309500 w 1059590"/>
              <a:gd name="connsiteY2" fmla="*/ 0 h 409311"/>
              <a:gd name="connsiteX3" fmla="*/ 580434 w 1059590"/>
              <a:gd name="connsiteY3" fmla="*/ 8467 h 409311"/>
              <a:gd name="connsiteX4" fmla="*/ 648167 w 1059590"/>
              <a:gd name="connsiteY4" fmla="*/ 8468 h 409311"/>
              <a:gd name="connsiteX5" fmla="*/ 991922 w 1059590"/>
              <a:gd name="connsiteY5" fmla="*/ 3311 h 409311"/>
              <a:gd name="connsiteX6" fmla="*/ 1059590 w 1059590"/>
              <a:gd name="connsiteY6" fmla="*/ 70979 h 409311"/>
              <a:gd name="connsiteX7" fmla="*/ 1059590 w 1059590"/>
              <a:gd name="connsiteY7" fmla="*/ 341643 h 409311"/>
              <a:gd name="connsiteX8" fmla="*/ 991922 w 1059590"/>
              <a:gd name="connsiteY8" fmla="*/ 409311 h 409311"/>
              <a:gd name="connsiteX9" fmla="*/ 67668 w 1059590"/>
              <a:gd name="connsiteY9" fmla="*/ 409311 h 409311"/>
              <a:gd name="connsiteX10" fmla="*/ 0 w 1059590"/>
              <a:gd name="connsiteY10" fmla="*/ 341643 h 409311"/>
              <a:gd name="connsiteX11" fmla="*/ 0 w 1059590"/>
              <a:gd name="connsiteY11" fmla="*/ 70979 h 409311"/>
              <a:gd name="connsiteX0" fmla="*/ 0 w 1059590"/>
              <a:gd name="connsiteY0" fmla="*/ 172579 h 510911"/>
              <a:gd name="connsiteX1" fmla="*/ 67668 w 1059590"/>
              <a:gd name="connsiteY1" fmla="*/ 104911 h 510911"/>
              <a:gd name="connsiteX2" fmla="*/ 309500 w 1059590"/>
              <a:gd name="connsiteY2" fmla="*/ 101600 h 510911"/>
              <a:gd name="connsiteX3" fmla="*/ 546567 w 1059590"/>
              <a:gd name="connsiteY3" fmla="*/ 0 h 510911"/>
              <a:gd name="connsiteX4" fmla="*/ 648167 w 1059590"/>
              <a:gd name="connsiteY4" fmla="*/ 110068 h 510911"/>
              <a:gd name="connsiteX5" fmla="*/ 991922 w 1059590"/>
              <a:gd name="connsiteY5" fmla="*/ 104911 h 510911"/>
              <a:gd name="connsiteX6" fmla="*/ 1059590 w 1059590"/>
              <a:gd name="connsiteY6" fmla="*/ 172579 h 510911"/>
              <a:gd name="connsiteX7" fmla="*/ 1059590 w 1059590"/>
              <a:gd name="connsiteY7" fmla="*/ 443243 h 510911"/>
              <a:gd name="connsiteX8" fmla="*/ 991922 w 1059590"/>
              <a:gd name="connsiteY8" fmla="*/ 510911 h 510911"/>
              <a:gd name="connsiteX9" fmla="*/ 67668 w 1059590"/>
              <a:gd name="connsiteY9" fmla="*/ 510911 h 510911"/>
              <a:gd name="connsiteX10" fmla="*/ 0 w 1059590"/>
              <a:gd name="connsiteY10" fmla="*/ 443243 h 510911"/>
              <a:gd name="connsiteX11" fmla="*/ 0 w 1059590"/>
              <a:gd name="connsiteY11" fmla="*/ 172579 h 510911"/>
              <a:gd name="connsiteX0" fmla="*/ 0 w 1059590"/>
              <a:gd name="connsiteY0" fmla="*/ 172579 h 510911"/>
              <a:gd name="connsiteX1" fmla="*/ 67668 w 1059590"/>
              <a:gd name="connsiteY1" fmla="*/ 104911 h 510911"/>
              <a:gd name="connsiteX2" fmla="*/ 433254 w 1059590"/>
              <a:gd name="connsiteY2" fmla="*/ 98162 h 510911"/>
              <a:gd name="connsiteX3" fmla="*/ 546567 w 1059590"/>
              <a:gd name="connsiteY3" fmla="*/ 0 h 510911"/>
              <a:gd name="connsiteX4" fmla="*/ 648167 w 1059590"/>
              <a:gd name="connsiteY4" fmla="*/ 110068 h 510911"/>
              <a:gd name="connsiteX5" fmla="*/ 991922 w 1059590"/>
              <a:gd name="connsiteY5" fmla="*/ 104911 h 510911"/>
              <a:gd name="connsiteX6" fmla="*/ 1059590 w 1059590"/>
              <a:gd name="connsiteY6" fmla="*/ 172579 h 510911"/>
              <a:gd name="connsiteX7" fmla="*/ 1059590 w 1059590"/>
              <a:gd name="connsiteY7" fmla="*/ 443243 h 510911"/>
              <a:gd name="connsiteX8" fmla="*/ 991922 w 1059590"/>
              <a:gd name="connsiteY8" fmla="*/ 510911 h 510911"/>
              <a:gd name="connsiteX9" fmla="*/ 67668 w 1059590"/>
              <a:gd name="connsiteY9" fmla="*/ 510911 h 510911"/>
              <a:gd name="connsiteX10" fmla="*/ 0 w 1059590"/>
              <a:gd name="connsiteY10" fmla="*/ 443243 h 510911"/>
              <a:gd name="connsiteX11" fmla="*/ 0 w 1059590"/>
              <a:gd name="connsiteY11" fmla="*/ 172579 h 510911"/>
              <a:gd name="connsiteX0" fmla="*/ 0 w 1059590"/>
              <a:gd name="connsiteY0" fmla="*/ 172579 h 510911"/>
              <a:gd name="connsiteX1" fmla="*/ 67668 w 1059590"/>
              <a:gd name="connsiteY1" fmla="*/ 104911 h 510911"/>
              <a:gd name="connsiteX2" fmla="*/ 433254 w 1059590"/>
              <a:gd name="connsiteY2" fmla="*/ 98162 h 510911"/>
              <a:gd name="connsiteX3" fmla="*/ 546567 w 1059590"/>
              <a:gd name="connsiteY3" fmla="*/ 0 h 510911"/>
              <a:gd name="connsiteX4" fmla="*/ 637854 w 1059590"/>
              <a:gd name="connsiteY4" fmla="*/ 103192 h 510911"/>
              <a:gd name="connsiteX5" fmla="*/ 991922 w 1059590"/>
              <a:gd name="connsiteY5" fmla="*/ 104911 h 510911"/>
              <a:gd name="connsiteX6" fmla="*/ 1059590 w 1059590"/>
              <a:gd name="connsiteY6" fmla="*/ 172579 h 510911"/>
              <a:gd name="connsiteX7" fmla="*/ 1059590 w 1059590"/>
              <a:gd name="connsiteY7" fmla="*/ 443243 h 510911"/>
              <a:gd name="connsiteX8" fmla="*/ 991922 w 1059590"/>
              <a:gd name="connsiteY8" fmla="*/ 510911 h 510911"/>
              <a:gd name="connsiteX9" fmla="*/ 67668 w 1059590"/>
              <a:gd name="connsiteY9" fmla="*/ 510911 h 510911"/>
              <a:gd name="connsiteX10" fmla="*/ 0 w 1059590"/>
              <a:gd name="connsiteY10" fmla="*/ 443243 h 510911"/>
              <a:gd name="connsiteX11" fmla="*/ 0 w 1059590"/>
              <a:gd name="connsiteY11" fmla="*/ 172579 h 510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59590" h="510911">
                <a:moveTo>
                  <a:pt x="0" y="172579"/>
                </a:moveTo>
                <a:cubicBezTo>
                  <a:pt x="0" y="135207"/>
                  <a:pt x="30296" y="104911"/>
                  <a:pt x="67668" y="104911"/>
                </a:cubicBezTo>
                <a:lnTo>
                  <a:pt x="433254" y="98162"/>
                </a:lnTo>
                <a:lnTo>
                  <a:pt x="546567" y="0"/>
                </a:lnTo>
                <a:lnTo>
                  <a:pt x="637854" y="103192"/>
                </a:lnTo>
                <a:lnTo>
                  <a:pt x="991922" y="104911"/>
                </a:lnTo>
                <a:cubicBezTo>
                  <a:pt x="1029294" y="104911"/>
                  <a:pt x="1059590" y="135207"/>
                  <a:pt x="1059590" y="172579"/>
                </a:cubicBezTo>
                <a:lnTo>
                  <a:pt x="1059590" y="443243"/>
                </a:lnTo>
                <a:cubicBezTo>
                  <a:pt x="1059590" y="480615"/>
                  <a:pt x="1029294" y="510911"/>
                  <a:pt x="991922" y="510911"/>
                </a:cubicBezTo>
                <a:lnTo>
                  <a:pt x="67668" y="510911"/>
                </a:lnTo>
                <a:cubicBezTo>
                  <a:pt x="30296" y="510911"/>
                  <a:pt x="0" y="480615"/>
                  <a:pt x="0" y="443243"/>
                </a:cubicBezTo>
                <a:lnTo>
                  <a:pt x="0" y="17257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905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endParaRPr lang="en-US" altLang="ko-KR" sz="900">
              <a:solidFill>
                <a:schemeClr val="tx1"/>
              </a:solidFill>
              <a:latin typeface="Malgun Gothic" panose="020B0503020000020004" pitchFamily="34" charset="-127"/>
              <a:ea typeface="Malgun Gothic" panose="020B0503020000020004" pitchFamily="34" charset="-127"/>
            </a:endParaRPr>
          </a:p>
          <a:p>
            <a:pPr algn="ctr"/>
            <a:r>
              <a:rPr lang="ko-KR" altLang="en-US" sz="900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학습수준 </a:t>
            </a:r>
            <a:r>
              <a:rPr lang="ko-KR" altLang="en-US" sz="1100" b="1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우수</a:t>
            </a:r>
            <a:endParaRPr lang="ko-KR" altLang="en-US" sz="900" b="1">
              <a:solidFill>
                <a:schemeClr val="tx1"/>
              </a:solidFill>
              <a:latin typeface="Malgun Gothic" panose="020B0503020000020004" pitchFamily="34" charset="-127"/>
              <a:ea typeface="Malgun Gothic" panose="020B0503020000020004" pitchFamily="34" charset="-127"/>
            </a:endParaRP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460BAC01-DCD9-D3B8-075A-B9895F298B15}"/>
              </a:ext>
            </a:extLst>
          </p:cNvPr>
          <p:cNvSpPr txBox="1"/>
          <p:nvPr/>
        </p:nvSpPr>
        <p:spPr>
          <a:xfrm>
            <a:off x="7729569" y="6818770"/>
            <a:ext cx="15869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8</a:t>
            </a:r>
            <a:r>
              <a:rPr kumimoji="1" lang="ko-KR" altLang="en-US" sz="800">
                <a:solidFill>
                  <a:prstClr val="black"/>
                </a:solidFill>
              </a:rPr>
              <a:t>월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107" name="모서리가 둥근 직사각형 268">
            <a:extLst>
              <a:ext uri="{FF2B5EF4-FFF2-40B4-BE49-F238E27FC236}">
                <a16:creationId xmlns:a16="http://schemas.microsoft.com/office/drawing/2014/main" id="{3BD268BC-1776-CBF9-1C4A-77567C797E9E}"/>
              </a:ext>
            </a:extLst>
          </p:cNvPr>
          <p:cNvSpPr/>
          <p:nvPr/>
        </p:nvSpPr>
        <p:spPr>
          <a:xfrm>
            <a:off x="3771520" y="7245673"/>
            <a:ext cx="1511411" cy="275351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635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08000" tIns="36000" rIns="108000" bIns="36000" rtlCol="0" anchor="ctr">
            <a:spAutoFit/>
          </a:bodyPr>
          <a:lstStyle/>
          <a:p>
            <a:r>
              <a:rPr lang="ko-KR" altLang="en-US" sz="800" b="1">
                <a:solidFill>
                  <a:schemeClr val="tx1"/>
                </a:solidFill>
              </a:rPr>
              <a:t>과목별 상세 분석 보기 </a:t>
            </a:r>
          </a:p>
        </p:txBody>
      </p:sp>
      <p:pic>
        <p:nvPicPr>
          <p:cNvPr id="108" name="Graphic 352">
            <a:extLst>
              <a:ext uri="{FF2B5EF4-FFF2-40B4-BE49-F238E27FC236}">
                <a16:creationId xmlns:a16="http://schemas.microsoft.com/office/drawing/2014/main" id="{0EAF6448-211D-0291-3D19-BC88C1DEA96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016827" y="7293000"/>
            <a:ext cx="216000" cy="216000"/>
          </a:xfrm>
          <a:prstGeom prst="rect">
            <a:avLst/>
          </a:prstGeom>
        </p:spPr>
      </p:pic>
      <p:sp>
        <p:nvSpPr>
          <p:cNvPr id="109" name="타원 108">
            <a:extLst>
              <a:ext uri="{FF2B5EF4-FFF2-40B4-BE49-F238E27FC236}">
                <a16:creationId xmlns:a16="http://schemas.microsoft.com/office/drawing/2014/main" id="{E1AFD6CC-C776-7EEF-9169-58F69D44F71B}"/>
              </a:ext>
            </a:extLst>
          </p:cNvPr>
          <p:cNvSpPr/>
          <p:nvPr/>
        </p:nvSpPr>
        <p:spPr>
          <a:xfrm>
            <a:off x="1640755" y="2128565"/>
            <a:ext cx="316751" cy="316751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10" name="타원 109">
            <a:extLst>
              <a:ext uri="{FF2B5EF4-FFF2-40B4-BE49-F238E27FC236}">
                <a16:creationId xmlns:a16="http://schemas.microsoft.com/office/drawing/2014/main" id="{9380B2E8-A7E0-33B7-6407-798167A4830C}"/>
              </a:ext>
            </a:extLst>
          </p:cNvPr>
          <p:cNvSpPr/>
          <p:nvPr/>
        </p:nvSpPr>
        <p:spPr>
          <a:xfrm>
            <a:off x="614060" y="2385238"/>
            <a:ext cx="316751" cy="316751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11" name="타원 110">
            <a:extLst>
              <a:ext uri="{FF2B5EF4-FFF2-40B4-BE49-F238E27FC236}">
                <a16:creationId xmlns:a16="http://schemas.microsoft.com/office/drawing/2014/main" id="{757D6BFF-2AF3-02B8-0071-2987BE686773}"/>
              </a:ext>
            </a:extLst>
          </p:cNvPr>
          <p:cNvSpPr/>
          <p:nvPr/>
        </p:nvSpPr>
        <p:spPr>
          <a:xfrm>
            <a:off x="2635365" y="2331765"/>
            <a:ext cx="316751" cy="316751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12" name="타원 111">
            <a:extLst>
              <a:ext uri="{FF2B5EF4-FFF2-40B4-BE49-F238E27FC236}">
                <a16:creationId xmlns:a16="http://schemas.microsoft.com/office/drawing/2014/main" id="{569298CE-0159-4391-838A-96ECAC19A94C}"/>
              </a:ext>
            </a:extLst>
          </p:cNvPr>
          <p:cNvSpPr/>
          <p:nvPr/>
        </p:nvSpPr>
        <p:spPr>
          <a:xfrm>
            <a:off x="3710186" y="2032313"/>
            <a:ext cx="316751" cy="316751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13" name="직사각형 112">
            <a:extLst>
              <a:ext uri="{FF2B5EF4-FFF2-40B4-BE49-F238E27FC236}">
                <a16:creationId xmlns:a16="http://schemas.microsoft.com/office/drawing/2014/main" id="{3948A372-3F84-B8DE-C904-643D8FB827E9}"/>
              </a:ext>
            </a:extLst>
          </p:cNvPr>
          <p:cNvSpPr/>
          <p:nvPr/>
        </p:nvSpPr>
        <p:spPr>
          <a:xfrm>
            <a:off x="313249" y="1231546"/>
            <a:ext cx="8525291" cy="1933152"/>
          </a:xfrm>
          <a:prstGeom prst="rect">
            <a:avLst/>
          </a:prstGeom>
          <a:solidFill>
            <a:schemeClr val="bg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17" name="TextBox 116">
            <a:extLst>
              <a:ext uri="{FF2B5EF4-FFF2-40B4-BE49-F238E27FC236}">
                <a16:creationId xmlns:a16="http://schemas.microsoft.com/office/drawing/2014/main" id="{23B2FB29-49C5-61DC-6D27-80CFEFFF3B18}"/>
              </a:ext>
            </a:extLst>
          </p:cNvPr>
          <p:cNvSpPr txBox="1"/>
          <p:nvPr/>
        </p:nvSpPr>
        <p:spPr>
          <a:xfrm>
            <a:off x="3018513" y="2217079"/>
            <a:ext cx="3350597" cy="2732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900" b="1" dirty="0">
                <a:solidFill>
                  <a:prstClr val="black"/>
                </a:solidFill>
              </a:rPr>
              <a:t>현재 소속된 학급은 종합 리포트 서비스를 제공하지 않습니다</a:t>
            </a:r>
            <a:r>
              <a:rPr lang="en-US" altLang="ko-KR" sz="900" b="1" dirty="0">
                <a:solidFill>
                  <a:prstClr val="black"/>
                </a:solidFill>
              </a:rPr>
              <a:t>.</a:t>
            </a:r>
          </a:p>
        </p:txBody>
      </p:sp>
      <p:graphicFrame>
        <p:nvGraphicFramePr>
          <p:cNvPr id="126" name="Google Shape;912;p23">
            <a:extLst>
              <a:ext uri="{FF2B5EF4-FFF2-40B4-BE49-F238E27FC236}">
                <a16:creationId xmlns:a16="http://schemas.microsoft.com/office/drawing/2014/main" id="{C8D609EC-EB3C-29F2-F63C-29F8AD92300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12482501"/>
              </p:ext>
            </p:extLst>
          </p:nvPr>
        </p:nvGraphicFramePr>
        <p:xfrm>
          <a:off x="9042400" y="1315767"/>
          <a:ext cx="3037052" cy="99744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1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&lt;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정규과정 외에 학급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정의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&gt;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FF0000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정규과정 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초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1~6 , 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중 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1~3 , 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고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1~3) 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이외 학급에 속한 학생 </a:t>
                      </a:r>
                      <a:b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예 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중학교 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4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학년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고등학교 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4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학년 등등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49983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1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종합 리포트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정규과정 외에 학급에 속한 학생이 화면 진입 시 아래 문구 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초등학교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1,2,3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학년 학생이 화면 진입 시 아래 문구 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화면 진입 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현재 소속된 학급은 종합 리포트 서비스를 제공하지 않습니다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문구 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61821673"/>
                  </a:ext>
                </a:extLst>
              </a:tr>
            </a:tbl>
          </a:graphicData>
        </a:graphic>
      </p:graphicFrame>
      <p:graphicFrame>
        <p:nvGraphicFramePr>
          <p:cNvPr id="129" name="표 128">
            <a:extLst>
              <a:ext uri="{FF2B5EF4-FFF2-40B4-BE49-F238E27FC236}">
                <a16:creationId xmlns:a16="http://schemas.microsoft.com/office/drawing/2014/main" id="{C3CBA34A-8D5C-539E-2CA9-4FC0BFB7CFC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14183317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리포트 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STU-AIR-002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학생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</a:t>
                      </a: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종합리포트</a:t>
                      </a:r>
                      <a:endParaRPr lang="en-US" altLang="ko-KR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</a:t>
                      </a: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정규과정 외 학급</a:t>
                      </a: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&amp; </a:t>
                      </a: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초</a:t>
                      </a: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1,2,3</a:t>
                      </a: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case)</a:t>
                      </a:r>
                      <a:endParaRPr lang="ko-KR" altLang="en-US" b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4" name="Circle">
            <a:extLst>
              <a:ext uri="{FF2B5EF4-FFF2-40B4-BE49-F238E27FC236}">
                <a16:creationId xmlns:a16="http://schemas.microsoft.com/office/drawing/2014/main" id="{937E06EF-3DAB-B151-80AC-0F326801C838}"/>
              </a:ext>
            </a:extLst>
          </p:cNvPr>
          <p:cNvSpPr/>
          <p:nvPr/>
        </p:nvSpPr>
        <p:spPr>
          <a:xfrm>
            <a:off x="2969245" y="2155921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16" name="직사각형 115">
            <a:extLst>
              <a:ext uri="{FF2B5EF4-FFF2-40B4-BE49-F238E27FC236}">
                <a16:creationId xmlns:a16="http://schemas.microsoft.com/office/drawing/2014/main" id="{A122958D-F6A8-88DC-5496-C3FF43BA369E}"/>
              </a:ext>
            </a:extLst>
          </p:cNvPr>
          <p:cNvSpPr/>
          <p:nvPr/>
        </p:nvSpPr>
        <p:spPr>
          <a:xfrm>
            <a:off x="213394" y="3241380"/>
            <a:ext cx="8596950" cy="4775128"/>
          </a:xfrm>
          <a:prstGeom prst="rect">
            <a:avLst/>
          </a:prstGeom>
          <a:solidFill>
            <a:schemeClr val="tx1">
              <a:alpha val="7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/>
            <a:r>
              <a:rPr lang="en-US" altLang="ko-KR" sz="900" b="1" dirty="0">
                <a:solidFill>
                  <a:schemeClr val="bg1"/>
                </a:solidFill>
              </a:rPr>
              <a:t>Delete v.2.0.15</a:t>
            </a:r>
          </a:p>
          <a:p>
            <a:pPr algn="ctr"/>
            <a:r>
              <a:rPr lang="ko-KR" altLang="en-US" sz="900" b="1" dirty="0">
                <a:solidFill>
                  <a:schemeClr val="bg1"/>
                </a:solidFill>
              </a:rPr>
              <a:t>해당 케이스에서만 삭제</a:t>
            </a:r>
          </a:p>
        </p:txBody>
      </p:sp>
      <p:graphicFrame>
        <p:nvGraphicFramePr>
          <p:cNvPr id="3" name="Google Shape;548;p12">
            <a:extLst>
              <a:ext uri="{FF2B5EF4-FFF2-40B4-BE49-F238E27FC236}">
                <a16:creationId xmlns:a16="http://schemas.microsoft.com/office/drawing/2014/main" id="{B1CBABBF-00E3-34B4-4C06-10775FA24E4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92511254"/>
              </p:ext>
            </p:extLst>
          </p:nvPr>
        </p:nvGraphicFramePr>
        <p:xfrm>
          <a:off x="12192000" y="0"/>
          <a:ext cx="1887100" cy="63168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3.3.1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 err="1">
                          <a:solidFill>
                            <a:schemeClr val="tx1"/>
                          </a:solidFill>
                        </a:rPr>
                        <a:t>화면명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 변경</a:t>
                      </a:r>
                      <a:b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</a:b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정규과정 외 학급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case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→ 정규과정 외 학급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 &amp;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초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 1,2,3 case)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&lt;1&gt;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 내용 정의 추가 및 수정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8809843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23766267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>
            <a:extLst>
              <a:ext uri="{FF2B5EF4-FFF2-40B4-BE49-F238E27FC236}">
                <a16:creationId xmlns:a16="http://schemas.microsoft.com/office/drawing/2014/main" id="{564BCF45-2A87-8CE1-9D55-3375491D6616}"/>
              </a:ext>
            </a:extLst>
          </p:cNvPr>
          <p:cNvGraphicFramePr>
            <a:graphicFrameLocks noGrp="1"/>
          </p:cNvGraphicFramePr>
          <p:nvPr/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리포트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STU-AIR-002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학생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과목리포트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(1/2)_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데이터 없음</a:t>
                      </a:r>
                      <a:endParaRPr lang="ko-KR" altLang="en-US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2" name="Google Shape;912;p23">
            <a:extLst>
              <a:ext uri="{FF2B5EF4-FFF2-40B4-BE49-F238E27FC236}">
                <a16:creationId xmlns:a16="http://schemas.microsoft.com/office/drawing/2014/main" id="{EBE453E6-582A-511B-B291-7A17EBACEA2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53248685"/>
              </p:ext>
            </p:extLst>
          </p:nvPr>
        </p:nvGraphicFramePr>
        <p:xfrm>
          <a:off x="9042400" y="1311015"/>
          <a:ext cx="3037052" cy="160284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96020">
                <a:tc rowSpan="2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 </a:t>
                      </a: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리포트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데이터 없음 화면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1-1.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학습이 충분히 되지 않았어요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 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추천 영상이나 콘텐츠를 이용해 학습 진행해 보면 어떨까요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?”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문구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1-2. 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아직 학습이 충분히 되지 않았어요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 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충분히 학습하면 학습의 결과를 볼 수 있어요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! 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학습하러 가볼까요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?“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문구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2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1-3 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학습 컨텐츠 이동 버튼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개설하기 버튼 클릭 시 </a:t>
                      </a:r>
                      <a:r>
                        <a:rPr lang="en-US" altLang="ko-KR" sz="700" b="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04.cotents AI </a:t>
                      </a:r>
                      <a:r>
                        <a:rPr lang="ko-KR" altLang="en-US" sz="700" b="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학습 콘텐츠 </a:t>
                      </a:r>
                      <a:r>
                        <a:rPr lang="ko-KR" altLang="en-US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[STU-CON-AI_001]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화면 이동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43545484"/>
                  </a:ext>
                </a:extLst>
              </a:tr>
              <a:tr h="19602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보충 학습이 필요한 과목 및 단원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이전 월 선택 시 화면 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영역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Dim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처리 및 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이전 달의 보충 학습 필요 단원은 제공하지 않습니다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.”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문구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9817323"/>
                  </a:ext>
                </a:extLst>
              </a:tr>
            </a:tbl>
          </a:graphicData>
        </a:graphic>
      </p:graphicFrame>
      <p:sp>
        <p:nvSpPr>
          <p:cNvPr id="3" name="TextBox 2">
            <a:extLst>
              <a:ext uri="{FF2B5EF4-FFF2-40B4-BE49-F238E27FC236}">
                <a16:creationId xmlns:a16="http://schemas.microsoft.com/office/drawing/2014/main" id="{EC956FEF-0E6E-7E53-6F21-D463EF4C7716}"/>
              </a:ext>
            </a:extLst>
          </p:cNvPr>
          <p:cNvSpPr txBox="1"/>
          <p:nvPr/>
        </p:nvSpPr>
        <p:spPr>
          <a:xfrm>
            <a:off x="313249" y="935431"/>
            <a:ext cx="755015" cy="1692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100" b="1" dirty="0"/>
              <a:t>과목</a:t>
            </a:r>
            <a:r>
              <a:rPr lang="x-none" altLang="en-US" sz="1100" b="1" dirty="0"/>
              <a:t> 리포트</a:t>
            </a:r>
            <a:endParaRPr lang="en-US" altLang="ko-KR" sz="1050" b="1" dirty="0"/>
          </a:p>
        </p:txBody>
      </p:sp>
      <p:pic>
        <p:nvPicPr>
          <p:cNvPr id="565" name="Graphic 11">
            <a:extLst>
              <a:ext uri="{FF2B5EF4-FFF2-40B4-BE49-F238E27FC236}">
                <a16:creationId xmlns:a16="http://schemas.microsoft.com/office/drawing/2014/main" id="{5E0FA988-5564-08BF-6A24-E326F638D76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67117" y="950956"/>
            <a:ext cx="155002" cy="155002"/>
          </a:xfrm>
          <a:prstGeom prst="rect">
            <a:avLst/>
          </a:prstGeom>
        </p:spPr>
      </p:pic>
      <p:sp>
        <p:nvSpPr>
          <p:cNvPr id="4" name="모서리가 둥근 직사각형 268">
            <a:extLst>
              <a:ext uri="{FF2B5EF4-FFF2-40B4-BE49-F238E27FC236}">
                <a16:creationId xmlns:a16="http://schemas.microsoft.com/office/drawing/2014/main" id="{CEF9F77C-E15F-3638-5674-BD53138D5D9A}"/>
              </a:ext>
            </a:extLst>
          </p:cNvPr>
          <p:cNvSpPr/>
          <p:nvPr/>
        </p:nvSpPr>
        <p:spPr>
          <a:xfrm>
            <a:off x="307662" y="3445274"/>
            <a:ext cx="8474644" cy="3405699"/>
          </a:xfrm>
          <a:prstGeom prst="roundRect">
            <a:avLst>
              <a:gd name="adj" fmla="val 405"/>
            </a:avLst>
          </a:prstGeom>
          <a:solidFill>
            <a:schemeClr val="bg1"/>
          </a:solidFill>
          <a:ln w="3175">
            <a:solidFill>
              <a:srgbClr val="7F7F7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5" name="직사각형 4">
            <a:extLst>
              <a:ext uri="{FF2B5EF4-FFF2-40B4-BE49-F238E27FC236}">
                <a16:creationId xmlns:a16="http://schemas.microsoft.com/office/drawing/2014/main" id="{86F4B0ED-22C6-8FBF-EBDE-614A986FE3BF}"/>
              </a:ext>
            </a:extLst>
          </p:cNvPr>
          <p:cNvSpPr/>
          <p:nvPr/>
        </p:nvSpPr>
        <p:spPr>
          <a:xfrm>
            <a:off x="293828" y="1186836"/>
            <a:ext cx="4604581" cy="1568324"/>
          </a:xfrm>
          <a:prstGeom prst="rect">
            <a:avLst/>
          </a:prstGeom>
          <a:solidFill>
            <a:schemeClr val="bg1">
              <a:lumMod val="95000"/>
              <a:alpha val="4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FA50F29-1D14-A052-6ED4-7FE97C7ED361}"/>
              </a:ext>
            </a:extLst>
          </p:cNvPr>
          <p:cNvSpPr txBox="1"/>
          <p:nvPr/>
        </p:nvSpPr>
        <p:spPr>
          <a:xfrm>
            <a:off x="393071" y="1266889"/>
            <a:ext cx="10708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>
                <a:solidFill>
                  <a:prstClr val="black"/>
                </a:solidFill>
              </a:rPr>
              <a:t>과목별 진단 등급 결과 </a:t>
            </a:r>
            <a:endParaRPr kumimoji="1" lang="x-none" altLang="en-US" sz="800" b="1" dirty="0">
              <a:solidFill>
                <a:prstClr val="black"/>
              </a:solidFill>
            </a:endParaRPr>
          </a:p>
        </p:txBody>
      </p:sp>
      <p:grpSp>
        <p:nvGrpSpPr>
          <p:cNvPr id="7" name="그룹 6">
            <a:extLst>
              <a:ext uri="{FF2B5EF4-FFF2-40B4-BE49-F238E27FC236}">
                <a16:creationId xmlns:a16="http://schemas.microsoft.com/office/drawing/2014/main" id="{32CAD619-F748-DF76-3557-4844E3764B77}"/>
              </a:ext>
            </a:extLst>
          </p:cNvPr>
          <p:cNvGrpSpPr/>
          <p:nvPr/>
        </p:nvGrpSpPr>
        <p:grpSpPr>
          <a:xfrm>
            <a:off x="4454477" y="1266889"/>
            <a:ext cx="316136" cy="76944"/>
            <a:chOff x="2226777" y="1633911"/>
            <a:chExt cx="316136" cy="76944"/>
          </a:xfrm>
        </p:grpSpPr>
        <p:sp>
          <p:nvSpPr>
            <p:cNvPr id="8" name="TextBox 53">
              <a:extLst>
                <a:ext uri="{FF2B5EF4-FFF2-40B4-BE49-F238E27FC236}">
                  <a16:creationId xmlns:a16="http://schemas.microsoft.com/office/drawing/2014/main" id="{039DC747-3F1B-669D-F7A8-6E980407B9C5}"/>
                </a:ext>
              </a:extLst>
            </p:cNvPr>
            <p:cNvSpPr txBox="1"/>
            <p:nvPr/>
          </p:nvSpPr>
          <p:spPr>
            <a:xfrm>
              <a:off x="2350553" y="1633911"/>
              <a:ext cx="19236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홍성일</a:t>
              </a:r>
              <a:endParaRPr lang="en-US" altLang="ko-KR" sz="500" dirty="0"/>
            </a:p>
          </p:txBody>
        </p:sp>
        <p:sp>
          <p:nvSpPr>
            <p:cNvPr id="11" name="직사각형 10">
              <a:extLst>
                <a:ext uri="{FF2B5EF4-FFF2-40B4-BE49-F238E27FC236}">
                  <a16:creationId xmlns:a16="http://schemas.microsoft.com/office/drawing/2014/main" id="{3A5BE824-82A0-7EC6-2FBC-B9BB01E7057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226777" y="1636383"/>
              <a:ext cx="72787" cy="72000"/>
            </a:xfrm>
            <a:prstGeom prst="rect">
              <a:avLst/>
            </a:prstGeom>
            <a:solidFill>
              <a:srgbClr val="7E44F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</p:grpSp>
      <p:graphicFrame>
        <p:nvGraphicFramePr>
          <p:cNvPr id="16" name="차트 15">
            <a:extLst>
              <a:ext uri="{FF2B5EF4-FFF2-40B4-BE49-F238E27FC236}">
                <a16:creationId xmlns:a16="http://schemas.microsoft.com/office/drawing/2014/main" id="{F6AFA5A0-EFDB-72F3-1A42-B1435B8DD86F}"/>
              </a:ext>
            </a:extLst>
          </p:cNvPr>
          <p:cNvGraphicFramePr/>
          <p:nvPr/>
        </p:nvGraphicFramePr>
        <p:xfrm>
          <a:off x="1700052" y="1242806"/>
          <a:ext cx="1792132" cy="14563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8" name="직사각형 17">
            <a:extLst>
              <a:ext uri="{FF2B5EF4-FFF2-40B4-BE49-F238E27FC236}">
                <a16:creationId xmlns:a16="http://schemas.microsoft.com/office/drawing/2014/main" id="{910AA728-EFD3-31F5-3F84-DC1CE04B9BBE}"/>
              </a:ext>
            </a:extLst>
          </p:cNvPr>
          <p:cNvSpPr/>
          <p:nvPr/>
        </p:nvSpPr>
        <p:spPr>
          <a:xfrm>
            <a:off x="4954383" y="1186836"/>
            <a:ext cx="3809602" cy="1568324"/>
          </a:xfrm>
          <a:prstGeom prst="rect">
            <a:avLst/>
          </a:prstGeom>
          <a:solidFill>
            <a:schemeClr val="bg1">
              <a:lumMod val="95000"/>
              <a:alpha val="4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DD98A456-EF80-0840-7DEA-E334E30AC751}"/>
              </a:ext>
            </a:extLst>
          </p:cNvPr>
          <p:cNvSpPr txBox="1"/>
          <p:nvPr/>
        </p:nvSpPr>
        <p:spPr>
          <a:xfrm>
            <a:off x="313249" y="2959107"/>
            <a:ext cx="652423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x-none"/>
            </a:defPPr>
            <a:lvl1pPr>
              <a:defRPr sz="800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x-none" altLang="en-US" dirty="0"/>
              <a:t>과목별 리포</a:t>
            </a:r>
            <a:r>
              <a:rPr lang="ko-KR" altLang="en-US" dirty="0"/>
              <a:t>트</a:t>
            </a:r>
            <a:endParaRPr lang="en-US" altLang="ko-KR" dirty="0"/>
          </a:p>
        </p:txBody>
      </p:sp>
      <p:sp>
        <p:nvSpPr>
          <p:cNvPr id="24" name="양쪽 모서리가 둥근 사각형 168">
            <a:extLst>
              <a:ext uri="{FF2B5EF4-FFF2-40B4-BE49-F238E27FC236}">
                <a16:creationId xmlns:a16="http://schemas.microsoft.com/office/drawing/2014/main" id="{D54067BA-EACB-29E3-C230-037036777BD5}"/>
              </a:ext>
            </a:extLst>
          </p:cNvPr>
          <p:cNvSpPr/>
          <p:nvPr/>
        </p:nvSpPr>
        <p:spPr>
          <a:xfrm>
            <a:off x="299987" y="3138155"/>
            <a:ext cx="1389003" cy="307119"/>
          </a:xfrm>
          <a:prstGeom prst="round2Same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800" dirty="0">
                <a:solidFill>
                  <a:srgbClr val="AEAEA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국어</a:t>
            </a:r>
            <a:endParaRPr kumimoji="0" lang="ko-KR" altLang="en-US" sz="800" i="0" u="none" strike="noStrike" kern="1200" cap="none" spc="0" normalizeH="0" baseline="0" noProof="0" dirty="0">
              <a:ln>
                <a:noFill/>
              </a:ln>
              <a:solidFill>
                <a:srgbClr val="AEAEAE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cs typeface="+mn-cs"/>
            </a:endParaRPr>
          </a:p>
        </p:txBody>
      </p:sp>
      <p:sp>
        <p:nvSpPr>
          <p:cNvPr id="921" name="양쪽 모서리가 둥근 사각형 168">
            <a:extLst>
              <a:ext uri="{FF2B5EF4-FFF2-40B4-BE49-F238E27FC236}">
                <a16:creationId xmlns:a16="http://schemas.microsoft.com/office/drawing/2014/main" id="{F9343BB0-E890-9571-A6C2-E19A584E4196}"/>
              </a:ext>
            </a:extLst>
          </p:cNvPr>
          <p:cNvSpPr/>
          <p:nvPr/>
        </p:nvSpPr>
        <p:spPr>
          <a:xfrm>
            <a:off x="7374982" y="3138155"/>
            <a:ext cx="1389003" cy="307119"/>
          </a:xfrm>
          <a:prstGeom prst="round2Same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800" i="0" u="none" strike="noStrike" kern="1200" cap="none" spc="0" normalizeH="0" baseline="0" noProof="0" dirty="0">
                <a:ln>
                  <a:noFill/>
                </a:ln>
                <a:solidFill>
                  <a:srgbClr val="AEAEAE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한국사</a:t>
            </a:r>
          </a:p>
        </p:txBody>
      </p:sp>
      <p:sp>
        <p:nvSpPr>
          <p:cNvPr id="923" name="양쪽 모서리가 둥근 사각형 168">
            <a:extLst>
              <a:ext uri="{FF2B5EF4-FFF2-40B4-BE49-F238E27FC236}">
                <a16:creationId xmlns:a16="http://schemas.microsoft.com/office/drawing/2014/main" id="{D3E1F250-41DE-3D5E-F5D3-FD6C96A3BEFD}"/>
              </a:ext>
            </a:extLst>
          </p:cNvPr>
          <p:cNvSpPr/>
          <p:nvPr/>
        </p:nvSpPr>
        <p:spPr>
          <a:xfrm>
            <a:off x="1714986" y="3138155"/>
            <a:ext cx="1389003" cy="307119"/>
          </a:xfrm>
          <a:prstGeom prst="round2Same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800" dirty="0">
                <a:solidFill>
                  <a:srgbClr val="AEAEA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영어</a:t>
            </a:r>
            <a:endParaRPr kumimoji="0" lang="ko-KR" altLang="en-US" sz="800" i="0" u="none" strike="noStrike" kern="1200" cap="none" spc="0" normalizeH="0" baseline="0" noProof="0" dirty="0">
              <a:ln>
                <a:noFill/>
              </a:ln>
              <a:solidFill>
                <a:srgbClr val="AEAEAE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cs typeface="+mn-cs"/>
            </a:endParaRPr>
          </a:p>
        </p:txBody>
      </p:sp>
      <p:sp>
        <p:nvSpPr>
          <p:cNvPr id="924" name="양쪽 모서리가 둥근 사각형 168">
            <a:extLst>
              <a:ext uri="{FF2B5EF4-FFF2-40B4-BE49-F238E27FC236}">
                <a16:creationId xmlns:a16="http://schemas.microsoft.com/office/drawing/2014/main" id="{DD192576-3A8F-C040-0221-176F6B631F3F}"/>
              </a:ext>
            </a:extLst>
          </p:cNvPr>
          <p:cNvSpPr/>
          <p:nvPr/>
        </p:nvSpPr>
        <p:spPr>
          <a:xfrm>
            <a:off x="3129985" y="3138155"/>
            <a:ext cx="1389003" cy="307119"/>
          </a:xfrm>
          <a:prstGeom prst="round2Same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800" dirty="0">
                <a:solidFill>
                  <a:srgbClr val="AEAEA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수학</a:t>
            </a:r>
            <a:endParaRPr kumimoji="0" lang="ko-KR" altLang="en-US" sz="800" i="0" u="none" strike="noStrike" kern="1200" cap="none" spc="0" normalizeH="0" baseline="0" noProof="0" dirty="0">
              <a:ln>
                <a:noFill/>
              </a:ln>
              <a:solidFill>
                <a:srgbClr val="AEAEAE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cs typeface="+mn-cs"/>
            </a:endParaRPr>
          </a:p>
        </p:txBody>
      </p:sp>
      <p:sp>
        <p:nvSpPr>
          <p:cNvPr id="925" name="양쪽 모서리가 둥근 사각형 168">
            <a:extLst>
              <a:ext uri="{FF2B5EF4-FFF2-40B4-BE49-F238E27FC236}">
                <a16:creationId xmlns:a16="http://schemas.microsoft.com/office/drawing/2014/main" id="{1C3363E4-6513-6006-EE74-2049EC730DB9}"/>
              </a:ext>
            </a:extLst>
          </p:cNvPr>
          <p:cNvSpPr/>
          <p:nvPr/>
        </p:nvSpPr>
        <p:spPr>
          <a:xfrm>
            <a:off x="4544984" y="3082219"/>
            <a:ext cx="1389003" cy="363640"/>
          </a:xfrm>
          <a:prstGeom prst="round2SameRect">
            <a:avLst/>
          </a:prstGeom>
          <a:solidFill>
            <a:srgbClr val="7F7F7F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800" b="1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사회탐구</a:t>
            </a:r>
            <a:endParaRPr kumimoji="0" lang="ko-KR" altLang="en-US" sz="8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cs typeface="+mn-cs"/>
            </a:endParaRPr>
          </a:p>
        </p:txBody>
      </p:sp>
      <p:sp>
        <p:nvSpPr>
          <p:cNvPr id="926" name="양쪽 모서리가 둥근 사각형 168">
            <a:extLst>
              <a:ext uri="{FF2B5EF4-FFF2-40B4-BE49-F238E27FC236}">
                <a16:creationId xmlns:a16="http://schemas.microsoft.com/office/drawing/2014/main" id="{5B2E20A0-6206-EB94-C159-F5CEC2B96DE7}"/>
              </a:ext>
            </a:extLst>
          </p:cNvPr>
          <p:cNvSpPr/>
          <p:nvPr/>
        </p:nvSpPr>
        <p:spPr>
          <a:xfrm>
            <a:off x="5959983" y="3138155"/>
            <a:ext cx="1389003" cy="307119"/>
          </a:xfrm>
          <a:prstGeom prst="round2Same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800" dirty="0">
                <a:solidFill>
                  <a:srgbClr val="AEAEA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과학탐구</a:t>
            </a:r>
            <a:endParaRPr kumimoji="0" lang="ko-KR" altLang="en-US" sz="800" i="0" u="none" strike="noStrike" kern="1200" cap="none" spc="0" normalizeH="0" baseline="0" noProof="0" dirty="0">
              <a:ln>
                <a:noFill/>
              </a:ln>
              <a:solidFill>
                <a:srgbClr val="AEAEAE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cs typeface="+mn-cs"/>
            </a:endParaRPr>
          </a:p>
        </p:txBody>
      </p:sp>
      <p:sp>
        <p:nvSpPr>
          <p:cNvPr id="927" name="TextBox 926">
            <a:extLst>
              <a:ext uri="{FF2B5EF4-FFF2-40B4-BE49-F238E27FC236}">
                <a16:creationId xmlns:a16="http://schemas.microsoft.com/office/drawing/2014/main" id="{EFC6D3B2-71B1-5FEB-033C-30672B98D1E3}"/>
              </a:ext>
            </a:extLst>
          </p:cNvPr>
          <p:cNvSpPr txBox="1"/>
          <p:nvPr/>
        </p:nvSpPr>
        <p:spPr>
          <a:xfrm>
            <a:off x="5052435" y="1582844"/>
            <a:ext cx="3699441" cy="66274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228600" indent="-228600">
              <a:lnSpc>
                <a:spcPct val="150000"/>
              </a:lnSpc>
              <a:buAutoNum type="arabicPeriod"/>
            </a:pPr>
            <a:r>
              <a:rPr lang="ko-KR" altLang="en-US" sz="1000" b="1" dirty="0"/>
              <a:t>국어 </a:t>
            </a:r>
            <a:r>
              <a:rPr lang="en-US" altLang="ko-KR" sz="1000" b="1" dirty="0"/>
              <a:t>[</a:t>
            </a:r>
            <a:r>
              <a:rPr lang="ko-KR" altLang="en-US" sz="1000" b="1" dirty="0"/>
              <a:t>언어의 매체</a:t>
            </a:r>
            <a:r>
              <a:rPr lang="en-US" altLang="ko-KR" sz="1000" b="1" dirty="0"/>
              <a:t>] </a:t>
            </a:r>
            <a:r>
              <a:rPr lang="ko-KR" altLang="en-US" sz="1000" dirty="0"/>
              <a:t>매체 언어의 탐구와 활용</a:t>
            </a:r>
            <a:endParaRPr lang="en-US" altLang="ko-KR" sz="1000" dirty="0"/>
          </a:p>
          <a:p>
            <a:pPr marL="228600" indent="-228600">
              <a:lnSpc>
                <a:spcPct val="150000"/>
              </a:lnSpc>
              <a:buFontTx/>
              <a:buAutoNum type="arabicPeriod"/>
            </a:pPr>
            <a:r>
              <a:rPr lang="ko-KR" altLang="en-US" sz="1000" b="1" dirty="0"/>
              <a:t>사회탐구 </a:t>
            </a:r>
            <a:r>
              <a:rPr lang="en-US" altLang="ko-KR" sz="1000" b="1" dirty="0"/>
              <a:t>[</a:t>
            </a:r>
            <a:r>
              <a:rPr lang="ko-KR" altLang="en-US" sz="1000" b="1" dirty="0"/>
              <a:t>세계지리</a:t>
            </a:r>
            <a:r>
              <a:rPr lang="en-US" altLang="ko-KR" sz="1000" b="1" dirty="0"/>
              <a:t>] </a:t>
            </a:r>
            <a:r>
              <a:rPr lang="ko-KR" altLang="en-US" sz="1000" dirty="0"/>
              <a:t>사하라 이남 아프리카와 중</a:t>
            </a:r>
            <a:r>
              <a:rPr lang="en-US" altLang="ko-KR" sz="1000" dirty="0"/>
              <a:t>-</a:t>
            </a:r>
            <a:r>
              <a:rPr lang="ko-KR" altLang="en-US" sz="1000" dirty="0"/>
              <a:t>남부 아</a:t>
            </a:r>
            <a:r>
              <a:rPr lang="en-US" altLang="ko-KR" sz="1000" dirty="0"/>
              <a:t>…</a:t>
            </a:r>
            <a:endParaRPr lang="en-US" altLang="ko-KR" sz="1050" dirty="0"/>
          </a:p>
          <a:p>
            <a:pPr marL="228600" indent="-228600">
              <a:lnSpc>
                <a:spcPct val="150000"/>
              </a:lnSpc>
              <a:buFontTx/>
              <a:buAutoNum type="arabicPeriod"/>
            </a:pPr>
            <a:r>
              <a:rPr lang="ko-KR" altLang="en-US" sz="1000" b="1" dirty="0"/>
              <a:t>한국사 </a:t>
            </a:r>
            <a:r>
              <a:rPr lang="ko-KR" altLang="en-US" sz="1000" dirty="0"/>
              <a:t>전근대 한국사의 이해</a:t>
            </a:r>
            <a:endParaRPr lang="en-US" altLang="ko-KR" sz="1050" dirty="0"/>
          </a:p>
        </p:txBody>
      </p:sp>
      <p:sp>
        <p:nvSpPr>
          <p:cNvPr id="928" name="사각형: 둥근 모서리 927">
            <a:extLst>
              <a:ext uri="{FF2B5EF4-FFF2-40B4-BE49-F238E27FC236}">
                <a16:creationId xmlns:a16="http://schemas.microsoft.com/office/drawing/2014/main" id="{51B45B5F-4775-9EA5-1D58-EA489225B8C2}"/>
              </a:ext>
            </a:extLst>
          </p:cNvPr>
          <p:cNvSpPr/>
          <p:nvPr/>
        </p:nvSpPr>
        <p:spPr>
          <a:xfrm>
            <a:off x="6326545" y="2444761"/>
            <a:ext cx="1251032" cy="204036"/>
          </a:xfrm>
          <a:prstGeom prst="roundRect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700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학습 콘텐츠  바로가기</a:t>
            </a:r>
          </a:p>
        </p:txBody>
      </p:sp>
      <p:sp>
        <p:nvSpPr>
          <p:cNvPr id="929" name="TextBox 928">
            <a:extLst>
              <a:ext uri="{FF2B5EF4-FFF2-40B4-BE49-F238E27FC236}">
                <a16:creationId xmlns:a16="http://schemas.microsoft.com/office/drawing/2014/main" id="{D1870BDB-1CBD-1A7F-5ADB-6F00393F864D}"/>
              </a:ext>
            </a:extLst>
          </p:cNvPr>
          <p:cNvSpPr txBox="1"/>
          <p:nvPr/>
        </p:nvSpPr>
        <p:spPr>
          <a:xfrm>
            <a:off x="5041484" y="1242806"/>
            <a:ext cx="151804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>
                <a:solidFill>
                  <a:prstClr val="black"/>
                </a:solidFill>
              </a:rPr>
              <a:t>보충 학습이 필요한 과목 및 단원</a:t>
            </a:r>
            <a:endParaRPr kumimoji="1" lang="x-none" altLang="en-US" sz="800" b="1" dirty="0">
              <a:solidFill>
                <a:prstClr val="black"/>
              </a:solidFill>
            </a:endParaRPr>
          </a:p>
        </p:txBody>
      </p:sp>
      <p:grpSp>
        <p:nvGrpSpPr>
          <p:cNvPr id="938" name="그룹 937">
            <a:extLst>
              <a:ext uri="{FF2B5EF4-FFF2-40B4-BE49-F238E27FC236}">
                <a16:creationId xmlns:a16="http://schemas.microsoft.com/office/drawing/2014/main" id="{DDECEC74-53A9-EC7F-9EAC-3792D6046950}"/>
              </a:ext>
            </a:extLst>
          </p:cNvPr>
          <p:cNvGrpSpPr/>
          <p:nvPr/>
        </p:nvGrpSpPr>
        <p:grpSpPr>
          <a:xfrm>
            <a:off x="249223" y="6045313"/>
            <a:ext cx="8462535" cy="609392"/>
            <a:chOff x="72379" y="6427585"/>
            <a:chExt cx="8920716" cy="562055"/>
          </a:xfrm>
        </p:grpSpPr>
        <p:sp>
          <p:nvSpPr>
            <p:cNvPr id="939" name="직사각형 938">
              <a:extLst>
                <a:ext uri="{FF2B5EF4-FFF2-40B4-BE49-F238E27FC236}">
                  <a16:creationId xmlns:a16="http://schemas.microsoft.com/office/drawing/2014/main" id="{22FA99B4-A3EB-33EE-C9BB-D018B0D7616C}"/>
                </a:ext>
              </a:extLst>
            </p:cNvPr>
            <p:cNvSpPr/>
            <p:nvPr/>
          </p:nvSpPr>
          <p:spPr>
            <a:xfrm>
              <a:off x="72379" y="6467185"/>
              <a:ext cx="8920716" cy="52245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940" name="Border">
              <a:extLst>
                <a:ext uri="{FF2B5EF4-FFF2-40B4-BE49-F238E27FC236}">
                  <a16:creationId xmlns:a16="http://schemas.microsoft.com/office/drawing/2014/main" id="{EE5AE7E8-972E-C53C-6DF2-8EC869C241AD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4374252" y="2142599"/>
              <a:ext cx="277000" cy="8846971"/>
            </a:xfrm>
            <a:custGeom>
              <a:avLst/>
              <a:gdLst>
                <a:gd name="T0" fmla="*/ 0 w 909"/>
                <a:gd name="T1" fmla="*/ 0 h 3585"/>
                <a:gd name="T2" fmla="*/ 467 w 909"/>
                <a:gd name="T3" fmla="*/ 535 h 3585"/>
                <a:gd name="T4" fmla="*/ 0 w 909"/>
                <a:gd name="T5" fmla="*/ 896 h 3585"/>
                <a:gd name="T6" fmla="*/ 467 w 909"/>
                <a:gd name="T7" fmla="*/ 1409 h 3585"/>
                <a:gd name="T8" fmla="*/ 0 w 909"/>
                <a:gd name="T9" fmla="*/ 1793 h 3585"/>
                <a:gd name="T10" fmla="*/ 467 w 909"/>
                <a:gd name="T11" fmla="*/ 2284 h 3585"/>
                <a:gd name="T12" fmla="*/ 0 w 909"/>
                <a:gd name="T13" fmla="*/ 2689 h 3585"/>
                <a:gd name="T14" fmla="*/ 467 w 909"/>
                <a:gd name="T15" fmla="*/ 3158 h 3585"/>
                <a:gd name="T16" fmla="*/ 0 w 909"/>
                <a:gd name="T17" fmla="*/ 3585 h 3585"/>
                <a:gd name="T18" fmla="*/ 442 w 909"/>
                <a:gd name="T19" fmla="*/ 3585 h 3585"/>
                <a:gd name="T20" fmla="*/ 909 w 909"/>
                <a:gd name="T21" fmla="*/ 3158 h 3585"/>
                <a:gd name="T22" fmla="*/ 442 w 909"/>
                <a:gd name="T23" fmla="*/ 2689 h 3585"/>
                <a:gd name="T24" fmla="*/ 909 w 909"/>
                <a:gd name="T25" fmla="*/ 2284 h 3585"/>
                <a:gd name="T26" fmla="*/ 442 w 909"/>
                <a:gd name="T27" fmla="*/ 1793 h 3585"/>
                <a:gd name="T28" fmla="*/ 909 w 909"/>
                <a:gd name="T29" fmla="*/ 1409 h 3585"/>
                <a:gd name="T30" fmla="*/ 442 w 909"/>
                <a:gd name="T31" fmla="*/ 896 h 3585"/>
                <a:gd name="T32" fmla="*/ 909 w 909"/>
                <a:gd name="T33" fmla="*/ 535 h 3585"/>
                <a:gd name="T34" fmla="*/ 442 w 909"/>
                <a:gd name="T35" fmla="*/ 0 h 3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09" h="3585">
                  <a:moveTo>
                    <a:pt x="0" y="0"/>
                  </a:moveTo>
                  <a:lnTo>
                    <a:pt x="467" y="535"/>
                  </a:lnTo>
                  <a:lnTo>
                    <a:pt x="0" y="896"/>
                  </a:lnTo>
                  <a:lnTo>
                    <a:pt x="467" y="1409"/>
                  </a:lnTo>
                  <a:lnTo>
                    <a:pt x="0" y="1793"/>
                  </a:lnTo>
                  <a:lnTo>
                    <a:pt x="467" y="2284"/>
                  </a:lnTo>
                  <a:lnTo>
                    <a:pt x="0" y="2689"/>
                  </a:lnTo>
                  <a:lnTo>
                    <a:pt x="467" y="3158"/>
                  </a:lnTo>
                  <a:lnTo>
                    <a:pt x="0" y="3585"/>
                  </a:lnTo>
                  <a:moveTo>
                    <a:pt x="442" y="3585"/>
                  </a:moveTo>
                  <a:lnTo>
                    <a:pt x="909" y="3158"/>
                  </a:lnTo>
                  <a:lnTo>
                    <a:pt x="442" y="2689"/>
                  </a:lnTo>
                  <a:lnTo>
                    <a:pt x="909" y="2284"/>
                  </a:lnTo>
                  <a:lnTo>
                    <a:pt x="442" y="1793"/>
                  </a:lnTo>
                  <a:lnTo>
                    <a:pt x="909" y="1409"/>
                  </a:lnTo>
                  <a:lnTo>
                    <a:pt x="442" y="896"/>
                  </a:lnTo>
                  <a:lnTo>
                    <a:pt x="909" y="535"/>
                  </a:lnTo>
                  <a:lnTo>
                    <a:pt x="442" y="0"/>
                  </a:lnTo>
                </a:path>
              </a:pathLst>
            </a:custGeom>
            <a:no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942" name="직사각형 941">
            <a:extLst>
              <a:ext uri="{FF2B5EF4-FFF2-40B4-BE49-F238E27FC236}">
                <a16:creationId xmlns:a16="http://schemas.microsoft.com/office/drawing/2014/main" id="{2FBDD066-D9FD-D992-12E1-28A7643427B1}"/>
              </a:ext>
            </a:extLst>
          </p:cNvPr>
          <p:cNvSpPr/>
          <p:nvPr/>
        </p:nvSpPr>
        <p:spPr>
          <a:xfrm>
            <a:off x="4949398" y="1176235"/>
            <a:ext cx="3708423" cy="1568323"/>
          </a:xfrm>
          <a:prstGeom prst="rect">
            <a:avLst/>
          </a:prstGeom>
          <a:solidFill>
            <a:schemeClr val="bg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90000" bIns="90000" rtlCol="0" anchor="t" anchorCtr="0"/>
          <a:lstStyle/>
          <a:p>
            <a:pPr algn="l"/>
            <a:endParaRPr kumimoji="1" lang="ko-KR" altLang="en-US" sz="1000" dirty="0">
              <a:solidFill>
                <a:srgbClr val="FF0000"/>
              </a:solidFill>
            </a:endParaRPr>
          </a:p>
        </p:txBody>
      </p:sp>
      <p:sp>
        <p:nvSpPr>
          <p:cNvPr id="946" name="TextBox 945">
            <a:extLst>
              <a:ext uri="{FF2B5EF4-FFF2-40B4-BE49-F238E27FC236}">
                <a16:creationId xmlns:a16="http://schemas.microsoft.com/office/drawing/2014/main" id="{7380F3FA-D96B-28E6-52F0-85BB92A808DC}"/>
              </a:ext>
            </a:extLst>
          </p:cNvPr>
          <p:cNvSpPr txBox="1"/>
          <p:nvPr/>
        </p:nvSpPr>
        <p:spPr>
          <a:xfrm>
            <a:off x="5021765" y="1793367"/>
            <a:ext cx="370842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900" b="1" dirty="0"/>
              <a:t>학습이 충분히 되지 않았어요</a:t>
            </a:r>
            <a:r>
              <a:rPr lang="en-US" altLang="ko-KR" sz="900" b="1" dirty="0"/>
              <a:t>.</a:t>
            </a:r>
          </a:p>
          <a:p>
            <a:pPr algn="ctr"/>
            <a:r>
              <a:rPr lang="ko-KR" altLang="en-US" sz="900" b="1" dirty="0"/>
              <a:t>추천 영상이나 콘텐츠를 이용해 학습 진행해 보면 어떨까요</a:t>
            </a:r>
            <a:r>
              <a:rPr lang="en-US" altLang="ko-KR" sz="900" b="1" dirty="0"/>
              <a:t>?</a:t>
            </a:r>
          </a:p>
        </p:txBody>
      </p:sp>
      <p:sp>
        <p:nvSpPr>
          <p:cNvPr id="52" name="Rectangle 4">
            <a:extLst>
              <a:ext uri="{FF2B5EF4-FFF2-40B4-BE49-F238E27FC236}">
                <a16:creationId xmlns:a16="http://schemas.microsoft.com/office/drawing/2014/main" id="{F53ADACD-C132-3FDC-B3BC-0DC0FAC8A4AF}"/>
              </a:ext>
            </a:extLst>
          </p:cNvPr>
          <p:cNvSpPr/>
          <p:nvPr/>
        </p:nvSpPr>
        <p:spPr>
          <a:xfrm>
            <a:off x="246750" y="865548"/>
            <a:ext cx="8516486" cy="5739138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53" name="Circle">
            <a:extLst>
              <a:ext uri="{FF2B5EF4-FFF2-40B4-BE49-F238E27FC236}">
                <a16:creationId xmlns:a16="http://schemas.microsoft.com/office/drawing/2014/main" id="{ABDA90CE-689E-7A47-515B-81E8F4D1D455}"/>
              </a:ext>
            </a:extLst>
          </p:cNvPr>
          <p:cNvSpPr/>
          <p:nvPr/>
        </p:nvSpPr>
        <p:spPr>
          <a:xfrm>
            <a:off x="202242" y="816494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54" name="Rounded Rectangle">
            <a:extLst>
              <a:ext uri="{FF2B5EF4-FFF2-40B4-BE49-F238E27FC236}">
                <a16:creationId xmlns:a16="http://schemas.microsoft.com/office/drawing/2014/main" id="{8598890B-DC7C-F8DD-390A-66F54644342B}"/>
              </a:ext>
            </a:extLst>
          </p:cNvPr>
          <p:cNvSpPr/>
          <p:nvPr/>
        </p:nvSpPr>
        <p:spPr>
          <a:xfrm>
            <a:off x="5937605" y="1737860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1-1</a:t>
            </a:r>
            <a:endParaRPr sz="700" dirty="0">
              <a:solidFill>
                <a:schemeClr val="bg1"/>
              </a:solidFill>
            </a:endParaRPr>
          </a:p>
        </p:txBody>
      </p:sp>
      <p:cxnSp>
        <p:nvCxnSpPr>
          <p:cNvPr id="22" name="직선 연결선[R] 93">
            <a:extLst>
              <a:ext uri="{FF2B5EF4-FFF2-40B4-BE49-F238E27FC236}">
                <a16:creationId xmlns:a16="http://schemas.microsoft.com/office/drawing/2014/main" id="{7D05E595-CB31-E612-E161-3F6324F56790}"/>
              </a:ext>
            </a:extLst>
          </p:cNvPr>
          <p:cNvCxnSpPr>
            <a:cxnSpLocks/>
          </p:cNvCxnSpPr>
          <p:nvPr/>
        </p:nvCxnSpPr>
        <p:spPr>
          <a:xfrm>
            <a:off x="301450" y="5313447"/>
            <a:ext cx="839813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직사각형 22">
            <a:extLst>
              <a:ext uri="{FF2B5EF4-FFF2-40B4-BE49-F238E27FC236}">
                <a16:creationId xmlns:a16="http://schemas.microsoft.com/office/drawing/2014/main" id="{C03145AE-8575-5E83-CA4F-37AFC7E3E6EF}"/>
              </a:ext>
            </a:extLst>
          </p:cNvPr>
          <p:cNvSpPr/>
          <p:nvPr/>
        </p:nvSpPr>
        <p:spPr>
          <a:xfrm>
            <a:off x="313249" y="3562959"/>
            <a:ext cx="4505338" cy="1613316"/>
          </a:xfrm>
          <a:prstGeom prst="rect">
            <a:avLst/>
          </a:prstGeom>
          <a:solidFill>
            <a:schemeClr val="bg1">
              <a:lumMod val="95000"/>
              <a:alpha val="4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375CE116-3E0E-6FEB-1222-5BF1F81313CC}"/>
              </a:ext>
            </a:extLst>
          </p:cNvPr>
          <p:cNvSpPr txBox="1"/>
          <p:nvPr/>
        </p:nvSpPr>
        <p:spPr>
          <a:xfrm>
            <a:off x="301450" y="545062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b="1" dirty="0"/>
              <a:t>통합사회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556582EB-4D8C-66F5-F626-D9009DE07DCC}"/>
              </a:ext>
            </a:extLst>
          </p:cNvPr>
          <p:cNvSpPr txBox="1"/>
          <p:nvPr/>
        </p:nvSpPr>
        <p:spPr>
          <a:xfrm>
            <a:off x="1131570" y="545062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윤리와 사상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4067A5EA-430B-D4EE-EB11-03767311601C}"/>
              </a:ext>
            </a:extLst>
          </p:cNvPr>
          <p:cNvSpPr txBox="1"/>
          <p:nvPr/>
        </p:nvSpPr>
        <p:spPr>
          <a:xfrm>
            <a:off x="1961690" y="545062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한국 지리</a:t>
            </a:r>
          </a:p>
        </p:txBody>
      </p:sp>
      <p:sp>
        <p:nvSpPr>
          <p:cNvPr id="901" name="TextBox 900">
            <a:extLst>
              <a:ext uri="{FF2B5EF4-FFF2-40B4-BE49-F238E27FC236}">
                <a16:creationId xmlns:a16="http://schemas.microsoft.com/office/drawing/2014/main" id="{8287BF4F-F966-6A7C-383E-2B0DBC79C59C}"/>
              </a:ext>
            </a:extLst>
          </p:cNvPr>
          <p:cNvSpPr txBox="1"/>
          <p:nvPr/>
        </p:nvSpPr>
        <p:spPr>
          <a:xfrm>
            <a:off x="2791810" y="545062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세계지리</a:t>
            </a:r>
          </a:p>
        </p:txBody>
      </p:sp>
      <p:sp>
        <p:nvSpPr>
          <p:cNvPr id="902" name="TextBox 901">
            <a:extLst>
              <a:ext uri="{FF2B5EF4-FFF2-40B4-BE49-F238E27FC236}">
                <a16:creationId xmlns:a16="http://schemas.microsoft.com/office/drawing/2014/main" id="{570D0166-4DB7-8BCB-2634-12BD4AF644E1}"/>
              </a:ext>
            </a:extLst>
          </p:cNvPr>
          <p:cNvSpPr txBox="1"/>
          <p:nvPr/>
        </p:nvSpPr>
        <p:spPr>
          <a:xfrm>
            <a:off x="3621930" y="545062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동아시아</a:t>
            </a:r>
          </a:p>
        </p:txBody>
      </p:sp>
      <p:sp>
        <p:nvSpPr>
          <p:cNvPr id="903" name="TextBox 902">
            <a:extLst>
              <a:ext uri="{FF2B5EF4-FFF2-40B4-BE49-F238E27FC236}">
                <a16:creationId xmlns:a16="http://schemas.microsoft.com/office/drawing/2014/main" id="{BCD058DC-2EC5-47F4-0BC2-63A94972A00A}"/>
              </a:ext>
            </a:extLst>
          </p:cNvPr>
          <p:cNvSpPr txBox="1"/>
          <p:nvPr/>
        </p:nvSpPr>
        <p:spPr>
          <a:xfrm>
            <a:off x="4452050" y="545062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세계사</a:t>
            </a:r>
          </a:p>
        </p:txBody>
      </p:sp>
      <p:sp>
        <p:nvSpPr>
          <p:cNvPr id="904" name="TextBox 903">
            <a:extLst>
              <a:ext uri="{FF2B5EF4-FFF2-40B4-BE49-F238E27FC236}">
                <a16:creationId xmlns:a16="http://schemas.microsoft.com/office/drawing/2014/main" id="{3B819A90-6A5A-AB5D-2829-843A11F1D289}"/>
              </a:ext>
            </a:extLst>
          </p:cNvPr>
          <p:cNvSpPr txBox="1"/>
          <p:nvPr/>
        </p:nvSpPr>
        <p:spPr>
          <a:xfrm>
            <a:off x="5282170" y="545062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정치와 법</a:t>
            </a:r>
          </a:p>
        </p:txBody>
      </p:sp>
      <p:sp>
        <p:nvSpPr>
          <p:cNvPr id="905" name="TextBox 904">
            <a:extLst>
              <a:ext uri="{FF2B5EF4-FFF2-40B4-BE49-F238E27FC236}">
                <a16:creationId xmlns:a16="http://schemas.microsoft.com/office/drawing/2014/main" id="{AD8F4FD6-A61F-FFD6-97BB-0D04E47BBEC5}"/>
              </a:ext>
            </a:extLst>
          </p:cNvPr>
          <p:cNvSpPr txBox="1"/>
          <p:nvPr/>
        </p:nvSpPr>
        <p:spPr>
          <a:xfrm>
            <a:off x="6112290" y="545062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경제</a:t>
            </a:r>
          </a:p>
        </p:txBody>
      </p:sp>
      <p:sp>
        <p:nvSpPr>
          <p:cNvPr id="906" name="TextBox 905">
            <a:extLst>
              <a:ext uri="{FF2B5EF4-FFF2-40B4-BE49-F238E27FC236}">
                <a16:creationId xmlns:a16="http://schemas.microsoft.com/office/drawing/2014/main" id="{D4C3C566-7892-0E0F-3C07-799F93514B97}"/>
              </a:ext>
            </a:extLst>
          </p:cNvPr>
          <p:cNvSpPr txBox="1"/>
          <p:nvPr/>
        </p:nvSpPr>
        <p:spPr>
          <a:xfrm>
            <a:off x="6942410" y="545062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사회 문화</a:t>
            </a:r>
          </a:p>
        </p:txBody>
      </p:sp>
      <p:sp>
        <p:nvSpPr>
          <p:cNvPr id="907" name="TextBox 906">
            <a:extLst>
              <a:ext uri="{FF2B5EF4-FFF2-40B4-BE49-F238E27FC236}">
                <a16:creationId xmlns:a16="http://schemas.microsoft.com/office/drawing/2014/main" id="{8A2FF5FD-822E-3F9A-6A05-9C62F9003941}"/>
              </a:ext>
            </a:extLst>
          </p:cNvPr>
          <p:cNvSpPr txBox="1"/>
          <p:nvPr/>
        </p:nvSpPr>
        <p:spPr>
          <a:xfrm>
            <a:off x="7772526" y="545062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생활과 윤리</a:t>
            </a:r>
          </a:p>
        </p:txBody>
      </p:sp>
      <p:cxnSp>
        <p:nvCxnSpPr>
          <p:cNvPr id="908" name="직선 연결선[R] 93">
            <a:extLst>
              <a:ext uri="{FF2B5EF4-FFF2-40B4-BE49-F238E27FC236}">
                <a16:creationId xmlns:a16="http://schemas.microsoft.com/office/drawing/2014/main" id="{6503B2B4-4FA5-ADB2-66F9-7CF42196DA22}"/>
              </a:ext>
            </a:extLst>
          </p:cNvPr>
          <p:cNvCxnSpPr>
            <a:cxnSpLocks/>
          </p:cNvCxnSpPr>
          <p:nvPr/>
        </p:nvCxnSpPr>
        <p:spPr>
          <a:xfrm>
            <a:off x="408109" y="5666064"/>
            <a:ext cx="587822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9" name="TextBox 908">
            <a:extLst>
              <a:ext uri="{FF2B5EF4-FFF2-40B4-BE49-F238E27FC236}">
                <a16:creationId xmlns:a16="http://schemas.microsoft.com/office/drawing/2014/main" id="{244976C0-EE50-B2CC-B89B-B0D7DAEFEAA6}"/>
              </a:ext>
            </a:extLst>
          </p:cNvPr>
          <p:cNvSpPr txBox="1"/>
          <p:nvPr/>
        </p:nvSpPr>
        <p:spPr>
          <a:xfrm>
            <a:off x="568364" y="4780895"/>
            <a:ext cx="4029049" cy="31598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900" dirty="0"/>
              <a:t>학습 수준은 다소 미흡으로 지난주 배운 단원에 대한 이해도가 낮은 편이네요</a:t>
            </a:r>
            <a:r>
              <a:rPr lang="en-US" altLang="ko-KR" sz="900" dirty="0"/>
              <a:t>.</a:t>
            </a:r>
          </a:p>
          <a:p>
            <a:pPr algn="ctr">
              <a:lnSpc>
                <a:spcPct val="120000"/>
              </a:lnSpc>
            </a:pPr>
            <a:r>
              <a:rPr lang="ko-KR" altLang="en-US" sz="900" dirty="0"/>
              <a:t>전체 학습량은 적은 편이고 </a:t>
            </a:r>
            <a:r>
              <a:rPr lang="en-US" altLang="ko-KR" sz="900" dirty="0"/>
              <a:t>, </a:t>
            </a:r>
            <a:r>
              <a:rPr lang="ko-KR" altLang="en-US" sz="900" dirty="0"/>
              <a:t>그중 동영상 학습량이 적은 편이에요</a:t>
            </a:r>
            <a:r>
              <a:rPr lang="en-US" altLang="ko-KR" sz="900" dirty="0"/>
              <a:t>.</a:t>
            </a:r>
            <a:endParaRPr lang="en-US" altLang="ko-KR" sz="1000" dirty="0"/>
          </a:p>
        </p:txBody>
      </p:sp>
      <p:grpSp>
        <p:nvGrpSpPr>
          <p:cNvPr id="910" name="그룹 909">
            <a:extLst>
              <a:ext uri="{FF2B5EF4-FFF2-40B4-BE49-F238E27FC236}">
                <a16:creationId xmlns:a16="http://schemas.microsoft.com/office/drawing/2014/main" id="{4DA6F4F1-0B63-E1D5-CC35-B957338CE95E}"/>
              </a:ext>
            </a:extLst>
          </p:cNvPr>
          <p:cNvGrpSpPr/>
          <p:nvPr/>
        </p:nvGrpSpPr>
        <p:grpSpPr>
          <a:xfrm>
            <a:off x="2205434" y="3618658"/>
            <a:ext cx="720968" cy="1088738"/>
            <a:chOff x="2289559" y="4309758"/>
            <a:chExt cx="720968" cy="1088738"/>
          </a:xfrm>
        </p:grpSpPr>
        <p:sp>
          <p:nvSpPr>
            <p:cNvPr id="911" name="자유형: 도형 910">
              <a:extLst>
                <a:ext uri="{FF2B5EF4-FFF2-40B4-BE49-F238E27FC236}">
                  <a16:creationId xmlns:a16="http://schemas.microsoft.com/office/drawing/2014/main" id="{145469D1-91AD-B19B-DE67-B7D6D922D4FA}"/>
                </a:ext>
              </a:extLst>
            </p:cNvPr>
            <p:cNvSpPr/>
            <p:nvPr/>
          </p:nvSpPr>
          <p:spPr>
            <a:xfrm>
              <a:off x="2508736" y="4946696"/>
              <a:ext cx="282610" cy="451800"/>
            </a:xfrm>
            <a:custGeom>
              <a:avLst/>
              <a:gdLst>
                <a:gd name="connsiteX0" fmla="*/ 0 w 604960"/>
                <a:gd name="connsiteY0" fmla="*/ 0 h 967128"/>
                <a:gd name="connsiteX1" fmla="*/ 604960 w 604960"/>
                <a:gd name="connsiteY1" fmla="*/ 0 h 967128"/>
                <a:gd name="connsiteX2" fmla="*/ 604960 w 604960"/>
                <a:gd name="connsiteY2" fmla="*/ 967128 h 967128"/>
                <a:gd name="connsiteX3" fmla="*/ 304429 w 604960"/>
                <a:gd name="connsiteY3" fmla="*/ 576634 h 967128"/>
                <a:gd name="connsiteX4" fmla="*/ 3897 w 604960"/>
                <a:gd name="connsiteY4" fmla="*/ 967128 h 967128"/>
                <a:gd name="connsiteX5" fmla="*/ 0 w 604960"/>
                <a:gd name="connsiteY5" fmla="*/ 967128 h 967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4960" h="967128">
                  <a:moveTo>
                    <a:pt x="0" y="0"/>
                  </a:moveTo>
                  <a:lnTo>
                    <a:pt x="604960" y="0"/>
                  </a:lnTo>
                  <a:lnTo>
                    <a:pt x="604960" y="967128"/>
                  </a:lnTo>
                  <a:lnTo>
                    <a:pt x="304429" y="576634"/>
                  </a:lnTo>
                  <a:lnTo>
                    <a:pt x="3897" y="967128"/>
                  </a:lnTo>
                  <a:lnTo>
                    <a:pt x="0" y="967128"/>
                  </a:lnTo>
                  <a:close/>
                </a:path>
              </a:pathLst>
            </a:custGeom>
            <a:solidFill>
              <a:srgbClr val="1E1CA3"/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912" name="육각형 911">
              <a:extLst>
                <a:ext uri="{FF2B5EF4-FFF2-40B4-BE49-F238E27FC236}">
                  <a16:creationId xmlns:a16="http://schemas.microsoft.com/office/drawing/2014/main" id="{EBDD0A39-1727-1BD0-019A-4D8C268DE375}"/>
                </a:ext>
              </a:extLst>
            </p:cNvPr>
            <p:cNvSpPr/>
            <p:nvPr/>
          </p:nvSpPr>
          <p:spPr>
            <a:xfrm rot="16200000">
              <a:off x="2264463" y="4334854"/>
              <a:ext cx="771159" cy="720968"/>
            </a:xfrm>
            <a:prstGeom prst="hexagon">
              <a:avLst/>
            </a:prstGeom>
            <a:ln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913" name="TextBox 912">
              <a:extLst>
                <a:ext uri="{FF2B5EF4-FFF2-40B4-BE49-F238E27FC236}">
                  <a16:creationId xmlns:a16="http://schemas.microsoft.com/office/drawing/2014/main" id="{2205EC2C-71EA-23D9-5658-5351F00C5DBE}"/>
                </a:ext>
              </a:extLst>
            </p:cNvPr>
            <p:cNvSpPr txBox="1"/>
            <p:nvPr/>
          </p:nvSpPr>
          <p:spPr>
            <a:xfrm>
              <a:off x="2444857" y="4431284"/>
              <a:ext cx="410369" cy="49244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1600" b="1" dirty="0">
                  <a:solidFill>
                    <a:prstClr val="black"/>
                  </a:solidFill>
                </a:rPr>
                <a:t>다소</a:t>
              </a:r>
              <a:endParaRPr kumimoji="1" lang="en-US" altLang="ko-KR" sz="1600" b="1" dirty="0">
                <a:solidFill>
                  <a:prstClr val="black"/>
                </a:solidFill>
              </a:endParaRPr>
            </a:p>
            <a:p>
              <a:r>
                <a:rPr kumimoji="1" lang="ko-KR" altLang="en-US" sz="1600" b="1" dirty="0">
                  <a:solidFill>
                    <a:prstClr val="black"/>
                  </a:solidFill>
                </a:rPr>
                <a:t>미흡</a:t>
              </a:r>
              <a:endParaRPr kumimoji="1" lang="x-none" altLang="en-US" sz="1600" b="1" dirty="0">
                <a:solidFill>
                  <a:prstClr val="black"/>
                </a:solidFill>
              </a:endParaRPr>
            </a:p>
          </p:txBody>
        </p:sp>
      </p:grpSp>
      <p:sp>
        <p:nvSpPr>
          <p:cNvPr id="914" name="직사각형 913">
            <a:extLst>
              <a:ext uri="{FF2B5EF4-FFF2-40B4-BE49-F238E27FC236}">
                <a16:creationId xmlns:a16="http://schemas.microsoft.com/office/drawing/2014/main" id="{B4FD999A-6C33-9141-01E7-05EB732B38D9}"/>
              </a:ext>
            </a:extLst>
          </p:cNvPr>
          <p:cNvSpPr/>
          <p:nvPr/>
        </p:nvSpPr>
        <p:spPr>
          <a:xfrm>
            <a:off x="4909668" y="3562959"/>
            <a:ext cx="3809602" cy="1610989"/>
          </a:xfrm>
          <a:prstGeom prst="rect">
            <a:avLst/>
          </a:prstGeom>
          <a:solidFill>
            <a:schemeClr val="bg1">
              <a:lumMod val="95000"/>
              <a:alpha val="4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915" name="TextBox 914">
            <a:extLst>
              <a:ext uri="{FF2B5EF4-FFF2-40B4-BE49-F238E27FC236}">
                <a16:creationId xmlns:a16="http://schemas.microsoft.com/office/drawing/2014/main" id="{952DF499-39BA-FE56-85F5-2A221F08BD58}"/>
              </a:ext>
            </a:extLst>
          </p:cNvPr>
          <p:cNvSpPr txBox="1"/>
          <p:nvPr/>
        </p:nvSpPr>
        <p:spPr>
          <a:xfrm>
            <a:off x="5059154" y="3663011"/>
            <a:ext cx="89447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>
                <a:solidFill>
                  <a:prstClr val="black"/>
                </a:solidFill>
              </a:rPr>
              <a:t>문제풀이 학습 현황</a:t>
            </a:r>
            <a:endParaRPr kumimoji="1" lang="x-none" altLang="en-US" sz="800" b="1" dirty="0">
              <a:solidFill>
                <a:prstClr val="black"/>
              </a:solidFill>
            </a:endParaRPr>
          </a:p>
        </p:txBody>
      </p:sp>
      <p:grpSp>
        <p:nvGrpSpPr>
          <p:cNvPr id="916" name="그룹 915">
            <a:extLst>
              <a:ext uri="{FF2B5EF4-FFF2-40B4-BE49-F238E27FC236}">
                <a16:creationId xmlns:a16="http://schemas.microsoft.com/office/drawing/2014/main" id="{67FDD85B-4DD7-2D3F-3818-D8EDCA287E02}"/>
              </a:ext>
            </a:extLst>
          </p:cNvPr>
          <p:cNvGrpSpPr/>
          <p:nvPr/>
        </p:nvGrpSpPr>
        <p:grpSpPr>
          <a:xfrm>
            <a:off x="5638238" y="4012178"/>
            <a:ext cx="2328472" cy="859910"/>
            <a:chOff x="5710234" y="4703277"/>
            <a:chExt cx="2328472" cy="859910"/>
          </a:xfrm>
        </p:grpSpPr>
        <p:sp>
          <p:nvSpPr>
            <p:cNvPr id="917" name="TextBox 916">
              <a:extLst>
                <a:ext uri="{FF2B5EF4-FFF2-40B4-BE49-F238E27FC236}">
                  <a16:creationId xmlns:a16="http://schemas.microsoft.com/office/drawing/2014/main" id="{4098DE73-AA41-3EFC-3C87-E5A9E6F70CAA}"/>
                </a:ext>
              </a:extLst>
            </p:cNvPr>
            <p:cNvSpPr txBox="1"/>
            <p:nvPr/>
          </p:nvSpPr>
          <p:spPr>
            <a:xfrm>
              <a:off x="5820441" y="4953646"/>
              <a:ext cx="501740" cy="276999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b="1" dirty="0">
                  <a:solidFill>
                    <a:prstClr val="black"/>
                  </a:solidFill>
                </a:rPr>
                <a:t>23 </a:t>
              </a:r>
              <a:r>
                <a:rPr kumimoji="1" lang="ko-KR" altLang="en-US" sz="1200" dirty="0">
                  <a:solidFill>
                    <a:prstClr val="black"/>
                  </a:solidFill>
                </a:rPr>
                <a:t>개</a:t>
              </a:r>
              <a:endParaRPr kumimoji="1" lang="x-none" altLang="en-US" dirty="0">
                <a:solidFill>
                  <a:prstClr val="black"/>
                </a:solidFill>
              </a:endParaRPr>
            </a:p>
          </p:txBody>
        </p:sp>
        <p:sp>
          <p:nvSpPr>
            <p:cNvPr id="918" name="TextBox 917">
              <a:extLst>
                <a:ext uri="{FF2B5EF4-FFF2-40B4-BE49-F238E27FC236}">
                  <a16:creationId xmlns:a16="http://schemas.microsoft.com/office/drawing/2014/main" id="{64380E68-1D80-0F33-8029-39DCB24C685D}"/>
                </a:ext>
              </a:extLst>
            </p:cNvPr>
            <p:cNvSpPr txBox="1"/>
            <p:nvPr/>
          </p:nvSpPr>
          <p:spPr>
            <a:xfrm>
              <a:off x="7538512" y="4945561"/>
              <a:ext cx="476092" cy="276999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b="1" dirty="0">
                  <a:solidFill>
                    <a:prstClr val="black"/>
                  </a:solidFill>
                </a:rPr>
                <a:t>80 </a:t>
              </a:r>
              <a:r>
                <a:rPr kumimoji="1" lang="en-US" altLang="ko-KR" sz="1200" dirty="0">
                  <a:solidFill>
                    <a:prstClr val="black"/>
                  </a:solidFill>
                </a:rPr>
                <a:t>%</a:t>
              </a:r>
              <a:endParaRPr kumimoji="1" lang="x-none" altLang="en-US" dirty="0">
                <a:solidFill>
                  <a:prstClr val="black"/>
                </a:solidFill>
              </a:endParaRPr>
            </a:p>
          </p:txBody>
        </p:sp>
        <p:sp>
          <p:nvSpPr>
            <p:cNvPr id="919" name="사각형: 둥근 모서리 918">
              <a:extLst>
                <a:ext uri="{FF2B5EF4-FFF2-40B4-BE49-F238E27FC236}">
                  <a16:creationId xmlns:a16="http://schemas.microsoft.com/office/drawing/2014/main" id="{8168B884-94B5-E689-7D07-39C9D12C3D34}"/>
                </a:ext>
              </a:extLst>
            </p:cNvPr>
            <p:cNvSpPr/>
            <p:nvPr/>
          </p:nvSpPr>
          <p:spPr>
            <a:xfrm>
              <a:off x="5710234" y="4707366"/>
              <a:ext cx="689291" cy="195156"/>
            </a:xfrm>
            <a:prstGeom prst="round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ctr" anchorCtr="0">
              <a:noAutofit/>
            </a:bodyPr>
            <a:lstStyle/>
            <a:p>
              <a:pPr algn="ctr" defTabSz="914309"/>
              <a:r>
                <a:rPr kumimoji="1" lang="ko-KR" altLang="en-US" sz="700" b="1" dirty="0"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학습량</a:t>
              </a:r>
            </a:p>
          </p:txBody>
        </p:sp>
        <p:sp>
          <p:nvSpPr>
            <p:cNvPr id="920" name="사각형: 둥근 모서리 919">
              <a:extLst>
                <a:ext uri="{FF2B5EF4-FFF2-40B4-BE49-F238E27FC236}">
                  <a16:creationId xmlns:a16="http://schemas.microsoft.com/office/drawing/2014/main" id="{D84E903A-6408-3FCD-D0EA-623C41F520E1}"/>
                </a:ext>
              </a:extLst>
            </p:cNvPr>
            <p:cNvSpPr/>
            <p:nvPr/>
          </p:nvSpPr>
          <p:spPr>
            <a:xfrm>
              <a:off x="7349415" y="4703277"/>
              <a:ext cx="689291" cy="195155"/>
            </a:xfrm>
            <a:prstGeom prst="round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ctr" anchorCtr="0">
              <a:noAutofit/>
            </a:bodyPr>
            <a:lstStyle/>
            <a:p>
              <a:pPr algn="ctr" defTabSz="914309"/>
              <a:r>
                <a:rPr kumimoji="1" lang="ko-KR" altLang="en-US" sz="700" b="1" dirty="0" err="1"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정답률</a:t>
              </a:r>
              <a:endParaRPr kumimoji="1" lang="ko-KR" altLang="en-US" sz="7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922" name="TextBox 921">
              <a:extLst>
                <a:ext uri="{FF2B5EF4-FFF2-40B4-BE49-F238E27FC236}">
                  <a16:creationId xmlns:a16="http://schemas.microsoft.com/office/drawing/2014/main" id="{1AB1737D-1E23-E127-0868-AF167B4A9525}"/>
                </a:ext>
              </a:extLst>
            </p:cNvPr>
            <p:cNvSpPr txBox="1"/>
            <p:nvPr/>
          </p:nvSpPr>
          <p:spPr>
            <a:xfrm>
              <a:off x="5900990" y="5377960"/>
              <a:ext cx="307777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1200" b="1" dirty="0">
                  <a:solidFill>
                    <a:prstClr val="black"/>
                  </a:solidFill>
                </a:rPr>
                <a:t>많음</a:t>
              </a:r>
              <a:endParaRPr kumimoji="1" lang="x-none" altLang="en-US" sz="1200" dirty="0">
                <a:solidFill>
                  <a:prstClr val="black"/>
                </a:solidFill>
              </a:endParaRPr>
            </a:p>
          </p:txBody>
        </p:sp>
        <p:sp>
          <p:nvSpPr>
            <p:cNvPr id="930" name="TextBox 929">
              <a:extLst>
                <a:ext uri="{FF2B5EF4-FFF2-40B4-BE49-F238E27FC236}">
                  <a16:creationId xmlns:a16="http://schemas.microsoft.com/office/drawing/2014/main" id="{A1825D5F-5EEE-CD35-1531-4858BA879576}"/>
                </a:ext>
              </a:extLst>
            </p:cNvPr>
            <p:cNvSpPr txBox="1"/>
            <p:nvPr/>
          </p:nvSpPr>
          <p:spPr>
            <a:xfrm>
              <a:off x="7540171" y="5378521"/>
              <a:ext cx="307777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1200" b="1">
                  <a:solidFill>
                    <a:prstClr val="black"/>
                  </a:solidFill>
                </a:rPr>
                <a:t>높음</a:t>
              </a:r>
              <a:endParaRPr kumimoji="1" lang="x-none" altLang="en-US" sz="1200" dirty="0">
                <a:solidFill>
                  <a:prstClr val="black"/>
                </a:solidFill>
              </a:endParaRPr>
            </a:p>
          </p:txBody>
        </p:sp>
      </p:grpSp>
      <p:sp>
        <p:nvSpPr>
          <p:cNvPr id="931" name="직사각형 930">
            <a:extLst>
              <a:ext uri="{FF2B5EF4-FFF2-40B4-BE49-F238E27FC236}">
                <a16:creationId xmlns:a16="http://schemas.microsoft.com/office/drawing/2014/main" id="{2022B2E1-D7E9-453C-7C7D-A0D75B0B4DF1}"/>
              </a:ext>
            </a:extLst>
          </p:cNvPr>
          <p:cNvSpPr/>
          <p:nvPr/>
        </p:nvSpPr>
        <p:spPr>
          <a:xfrm>
            <a:off x="339943" y="3532869"/>
            <a:ext cx="8423668" cy="2501841"/>
          </a:xfrm>
          <a:prstGeom prst="rect">
            <a:avLst/>
          </a:prstGeom>
          <a:solidFill>
            <a:schemeClr val="bg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90000" bIns="90000" rtlCol="0" anchor="t" anchorCtr="0"/>
          <a:lstStyle/>
          <a:p>
            <a:pPr algn="l"/>
            <a:endParaRPr kumimoji="1" lang="ko-KR" altLang="en-US" sz="1000" dirty="0">
              <a:solidFill>
                <a:srgbClr val="FF0000"/>
              </a:solidFill>
            </a:endParaRPr>
          </a:p>
        </p:txBody>
      </p:sp>
      <p:grpSp>
        <p:nvGrpSpPr>
          <p:cNvPr id="932" name="그룹 244">
            <a:extLst>
              <a:ext uri="{FF2B5EF4-FFF2-40B4-BE49-F238E27FC236}">
                <a16:creationId xmlns:a16="http://schemas.microsoft.com/office/drawing/2014/main" id="{060415B2-6680-0C76-F884-191A1F106774}"/>
              </a:ext>
            </a:extLst>
          </p:cNvPr>
          <p:cNvGrpSpPr/>
          <p:nvPr/>
        </p:nvGrpSpPr>
        <p:grpSpPr>
          <a:xfrm>
            <a:off x="2866299" y="4296430"/>
            <a:ext cx="3595856" cy="938660"/>
            <a:chOff x="2676285" y="7176193"/>
            <a:chExt cx="3595856" cy="938660"/>
          </a:xfrm>
        </p:grpSpPr>
        <p:sp>
          <p:nvSpPr>
            <p:cNvPr id="933" name="TextBox 932">
              <a:extLst>
                <a:ext uri="{FF2B5EF4-FFF2-40B4-BE49-F238E27FC236}">
                  <a16:creationId xmlns:a16="http://schemas.microsoft.com/office/drawing/2014/main" id="{8115237B-CB5C-2CAB-8E30-18909EC8F196}"/>
                </a:ext>
              </a:extLst>
            </p:cNvPr>
            <p:cNvSpPr txBox="1"/>
            <p:nvPr/>
          </p:nvSpPr>
          <p:spPr>
            <a:xfrm>
              <a:off x="2676285" y="7176193"/>
              <a:ext cx="3595856" cy="4810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ko-KR" altLang="en-US" sz="900" b="1" dirty="0">
                  <a:solidFill>
                    <a:prstClr val="black"/>
                  </a:solidFill>
                </a:rPr>
                <a:t>아직 학습이 충분히 되지 않았어요</a:t>
              </a:r>
              <a:r>
                <a:rPr lang="en-US" altLang="ko-KR" sz="900" b="1" dirty="0">
                  <a:solidFill>
                    <a:prstClr val="black"/>
                  </a:solidFill>
                </a:rPr>
                <a:t>.</a:t>
              </a:r>
            </a:p>
            <a:p>
              <a:pPr algn="ctr">
                <a:lnSpc>
                  <a:spcPct val="150000"/>
                </a:lnSpc>
              </a:pPr>
              <a:r>
                <a:rPr lang="ko-KR" altLang="en-US" sz="900" b="1" dirty="0">
                  <a:solidFill>
                    <a:prstClr val="black"/>
                  </a:solidFill>
                </a:rPr>
                <a:t>충분히 학습하면 학습의 결과를 볼 수 있어요</a:t>
              </a:r>
              <a:r>
                <a:rPr lang="en-US" altLang="ko-KR" sz="900" b="1" dirty="0">
                  <a:solidFill>
                    <a:prstClr val="black"/>
                  </a:solidFill>
                </a:rPr>
                <a:t>! </a:t>
              </a:r>
              <a:r>
                <a:rPr lang="ko-KR" altLang="en-US" sz="900" b="1" dirty="0">
                  <a:solidFill>
                    <a:prstClr val="black"/>
                  </a:solidFill>
                </a:rPr>
                <a:t>학습하러 가볼까요</a:t>
              </a:r>
              <a:r>
                <a:rPr lang="en-US" altLang="ko-KR" sz="900" b="1" dirty="0">
                  <a:solidFill>
                    <a:prstClr val="black"/>
                  </a:solidFill>
                </a:rPr>
                <a:t>?</a:t>
              </a:r>
            </a:p>
          </p:txBody>
        </p:sp>
        <p:sp>
          <p:nvSpPr>
            <p:cNvPr id="934" name="모서리가 둥근 직사각형 30">
              <a:extLst>
                <a:ext uri="{FF2B5EF4-FFF2-40B4-BE49-F238E27FC236}">
                  <a16:creationId xmlns:a16="http://schemas.microsoft.com/office/drawing/2014/main" id="{A743EE6C-B5CB-B81D-78F2-4B7005BEED16}"/>
                </a:ext>
              </a:extLst>
            </p:cNvPr>
            <p:cNvSpPr/>
            <p:nvPr/>
          </p:nvSpPr>
          <p:spPr>
            <a:xfrm>
              <a:off x="3746436" y="7804802"/>
              <a:ext cx="1388258" cy="310051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12700" cap="flat">
              <a:solidFill>
                <a:schemeClr val="tx1">
                  <a:lumMod val="75000"/>
                  <a:lumOff val="25000"/>
                </a:schemeClr>
              </a:solidFill>
              <a:miter lim="400000"/>
            </a:ln>
            <a:effectLst/>
          </p:spPr>
          <p:txBody>
            <a:bodyPr wrap="square" lIns="0" tIns="0" rIns="0" bIns="0" numCol="1" rtlCol="0" anchor="ctr" anchorCtr="0">
              <a:noAutofit/>
            </a:bodyPr>
            <a:lstStyle/>
            <a:p>
              <a:pPr algn="ctr" defTabSz="914309"/>
              <a:r>
                <a:rPr kumimoji="1" lang="ko-KR" altLang="en-US" sz="900" dirty="0"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학습 콘텐츠로 이동</a:t>
              </a:r>
              <a:endParaRPr kumimoji="1" lang="x-none" altLang="en-US" sz="900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</p:grpSp>
      <p:sp>
        <p:nvSpPr>
          <p:cNvPr id="935" name="Rounded Rectangle">
            <a:extLst>
              <a:ext uri="{FF2B5EF4-FFF2-40B4-BE49-F238E27FC236}">
                <a16:creationId xmlns:a16="http://schemas.microsoft.com/office/drawing/2014/main" id="{C6A2F1D6-5B02-2E39-DF80-EF638F52A72E}"/>
              </a:ext>
            </a:extLst>
          </p:cNvPr>
          <p:cNvSpPr/>
          <p:nvPr/>
        </p:nvSpPr>
        <p:spPr>
          <a:xfrm>
            <a:off x="3585622" y="4303841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936" name="Rounded Rectangle">
            <a:extLst>
              <a:ext uri="{FF2B5EF4-FFF2-40B4-BE49-F238E27FC236}">
                <a16:creationId xmlns:a16="http://schemas.microsoft.com/office/drawing/2014/main" id="{9CED9020-54F5-C7F8-7B1A-3E4871CD8579}"/>
              </a:ext>
            </a:extLst>
          </p:cNvPr>
          <p:cNvSpPr/>
          <p:nvPr/>
        </p:nvSpPr>
        <p:spPr>
          <a:xfrm>
            <a:off x="3863443" y="4906550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1-3</a:t>
            </a:r>
            <a:endParaRPr sz="700" dirty="0">
              <a:solidFill>
                <a:schemeClr val="bg1"/>
              </a:solidFill>
            </a:endParaRPr>
          </a:p>
        </p:txBody>
      </p: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90D66A70-AC89-9EA8-31FE-DAE081D94EB8}"/>
              </a:ext>
            </a:extLst>
          </p:cNvPr>
          <p:cNvGrpSpPr/>
          <p:nvPr/>
        </p:nvGrpSpPr>
        <p:grpSpPr>
          <a:xfrm>
            <a:off x="7554143" y="922446"/>
            <a:ext cx="1123678" cy="195246"/>
            <a:chOff x="3386022" y="1238010"/>
            <a:chExt cx="1123678" cy="195246"/>
          </a:xfrm>
        </p:grpSpPr>
        <p:sp>
          <p:nvSpPr>
            <p:cNvPr id="14" name="2020년 6월 09일">
              <a:extLst>
                <a:ext uri="{FF2B5EF4-FFF2-40B4-BE49-F238E27FC236}">
                  <a16:creationId xmlns:a16="http://schemas.microsoft.com/office/drawing/2014/main" id="{C13FB964-4A45-C29B-4D3E-A43EEADA1A90}"/>
                </a:ext>
              </a:extLst>
            </p:cNvPr>
            <p:cNvSpPr txBox="1"/>
            <p:nvPr/>
          </p:nvSpPr>
          <p:spPr>
            <a:xfrm>
              <a:off x="3684153" y="1238010"/>
              <a:ext cx="825547" cy="195246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="" xmlns:ma14="http://schemas.microsoft.com/office/mac/drawingml/2011/main" xmlns:a14="http://schemas.microsoft.com/office/drawing/2010/main" xmlns:m="http://schemas.openxmlformats.org/officeDocument/2006/math" val="1"/>
              </a:ext>
            </a:extLst>
          </p:spPr>
          <p:txBody>
            <a:bodyPr wrap="none" lIns="35719" tIns="35719" rIns="35719" bIns="35719" anchor="ctr">
              <a:spAutoFit/>
            </a:bodyPr>
            <a:lstStyle>
              <a:lvl1pPr>
                <a:defRPr sz="1300">
                  <a:solidFill>
                    <a:srgbClr val="343434"/>
                  </a:solidFill>
                  <a:latin typeface="Apple SD 산돌고딕 Neo 볼드체"/>
                  <a:ea typeface="Apple SD 산돌고딕 Neo 볼드체"/>
                  <a:cs typeface="Apple SD 산돌고딕 Neo 볼드체"/>
                  <a:sym typeface="Apple SD 산돌고딕 Neo 볼드체"/>
                </a:defRPr>
              </a:lvl1pPr>
            </a:lstStyle>
            <a:p>
              <a:pPr algn="ctr"/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2024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년 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3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~</a:t>
              </a:r>
              <a:r>
                <a:rPr lang="en-US" altLang="ko-KR" sz="800" b="1" dirty="0">
                  <a:solidFill>
                    <a:srgbClr val="7E44FB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6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endParaRPr sz="800" dirty="0">
                <a:solidFill>
                  <a:prstClr val="black">
                    <a:lumMod val="50000"/>
                    <a:lumOff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15" name="꺽쇠.png" descr="꺽쇠.png">
              <a:extLst>
                <a:ext uri="{FF2B5EF4-FFF2-40B4-BE49-F238E27FC236}">
                  <a16:creationId xmlns:a16="http://schemas.microsoft.com/office/drawing/2014/main" id="{F77855D2-5F35-62BC-0B17-A2FEE9BFD635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 flipH="1">
              <a:off x="3386022" y="1299227"/>
              <a:ext cx="98011" cy="98011"/>
            </a:xfrm>
            <a:prstGeom prst="rect">
              <a:avLst/>
            </a:prstGeom>
            <a:ln w="12700">
              <a:miter lim="400000"/>
            </a:ln>
          </p:spPr>
        </p:pic>
      </p:grpSp>
      <p:sp>
        <p:nvSpPr>
          <p:cNvPr id="10" name="직사각형 9">
            <a:extLst>
              <a:ext uri="{FF2B5EF4-FFF2-40B4-BE49-F238E27FC236}">
                <a16:creationId xmlns:a16="http://schemas.microsoft.com/office/drawing/2014/main" id="{431B7F35-955B-BCBA-9BED-D6A8CA096EE0}"/>
              </a:ext>
            </a:extLst>
          </p:cNvPr>
          <p:cNvSpPr/>
          <p:nvPr/>
        </p:nvSpPr>
        <p:spPr>
          <a:xfrm>
            <a:off x="-3816056" y="1401959"/>
            <a:ext cx="3809602" cy="1568324"/>
          </a:xfrm>
          <a:prstGeom prst="rect">
            <a:avLst/>
          </a:prstGeom>
          <a:solidFill>
            <a:schemeClr val="bg1">
              <a:lumMod val="95000"/>
              <a:alpha val="4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8437D26-9EC6-B4A1-8D78-69093B9EDB13}"/>
              </a:ext>
            </a:extLst>
          </p:cNvPr>
          <p:cNvSpPr txBox="1"/>
          <p:nvPr/>
        </p:nvSpPr>
        <p:spPr>
          <a:xfrm>
            <a:off x="-3718004" y="1797967"/>
            <a:ext cx="3699441" cy="66274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228600" indent="-228600">
              <a:lnSpc>
                <a:spcPct val="150000"/>
              </a:lnSpc>
              <a:buAutoNum type="arabicPeriod"/>
            </a:pPr>
            <a:r>
              <a:rPr lang="ko-KR" altLang="en-US" sz="1000" b="1" dirty="0"/>
              <a:t>국어 </a:t>
            </a:r>
            <a:r>
              <a:rPr lang="en-US" altLang="ko-KR" sz="1000" b="1" dirty="0"/>
              <a:t>[</a:t>
            </a:r>
            <a:r>
              <a:rPr lang="ko-KR" altLang="en-US" sz="1000" b="1" dirty="0"/>
              <a:t>언어의 매체</a:t>
            </a:r>
            <a:r>
              <a:rPr lang="en-US" altLang="ko-KR" sz="1000" b="1" dirty="0"/>
              <a:t>] </a:t>
            </a:r>
            <a:r>
              <a:rPr lang="ko-KR" altLang="en-US" sz="1000" dirty="0"/>
              <a:t>매체 언어의 탐구와 활용</a:t>
            </a:r>
            <a:endParaRPr lang="en-US" altLang="ko-KR" sz="1000" dirty="0"/>
          </a:p>
          <a:p>
            <a:pPr marL="228600" indent="-228600">
              <a:lnSpc>
                <a:spcPct val="150000"/>
              </a:lnSpc>
              <a:buFontTx/>
              <a:buAutoNum type="arabicPeriod"/>
            </a:pPr>
            <a:r>
              <a:rPr lang="ko-KR" altLang="en-US" sz="1000" b="1" dirty="0"/>
              <a:t>사회탐구 </a:t>
            </a:r>
            <a:r>
              <a:rPr lang="en-US" altLang="ko-KR" sz="1000" b="1" dirty="0"/>
              <a:t>[</a:t>
            </a:r>
            <a:r>
              <a:rPr lang="ko-KR" altLang="en-US" sz="1000" b="1" dirty="0"/>
              <a:t>세계지리</a:t>
            </a:r>
            <a:r>
              <a:rPr lang="en-US" altLang="ko-KR" sz="1000" b="1" dirty="0"/>
              <a:t>] </a:t>
            </a:r>
            <a:r>
              <a:rPr lang="ko-KR" altLang="en-US" sz="1000" dirty="0"/>
              <a:t>사하라 이남 아프리카와 중</a:t>
            </a:r>
            <a:r>
              <a:rPr lang="en-US" altLang="ko-KR" sz="1000" dirty="0"/>
              <a:t>-</a:t>
            </a:r>
            <a:r>
              <a:rPr lang="ko-KR" altLang="en-US" sz="1000" dirty="0"/>
              <a:t>남부 아</a:t>
            </a:r>
            <a:r>
              <a:rPr lang="en-US" altLang="ko-KR" sz="1000" dirty="0"/>
              <a:t>…</a:t>
            </a:r>
            <a:endParaRPr lang="en-US" altLang="ko-KR" sz="1050" dirty="0"/>
          </a:p>
          <a:p>
            <a:pPr marL="228600" indent="-228600">
              <a:lnSpc>
                <a:spcPct val="150000"/>
              </a:lnSpc>
              <a:buFontTx/>
              <a:buAutoNum type="arabicPeriod"/>
            </a:pPr>
            <a:r>
              <a:rPr lang="ko-KR" altLang="en-US" sz="1000" b="1" dirty="0"/>
              <a:t>한국사 </a:t>
            </a:r>
            <a:r>
              <a:rPr lang="ko-KR" altLang="en-US" sz="1000" dirty="0"/>
              <a:t>전근대 한국사의 이해</a:t>
            </a:r>
            <a:endParaRPr lang="en-US" altLang="ko-KR" sz="1050" dirty="0"/>
          </a:p>
        </p:txBody>
      </p:sp>
      <p:sp>
        <p:nvSpPr>
          <p:cNvPr id="20" name="사각형: 둥근 모서리 19">
            <a:extLst>
              <a:ext uri="{FF2B5EF4-FFF2-40B4-BE49-F238E27FC236}">
                <a16:creationId xmlns:a16="http://schemas.microsoft.com/office/drawing/2014/main" id="{2653CCF4-E2F0-49C7-9D80-BF0C3E3831B8}"/>
              </a:ext>
            </a:extLst>
          </p:cNvPr>
          <p:cNvSpPr/>
          <p:nvPr/>
        </p:nvSpPr>
        <p:spPr>
          <a:xfrm>
            <a:off x="-2443894" y="2659884"/>
            <a:ext cx="1251032" cy="204036"/>
          </a:xfrm>
          <a:prstGeom prst="roundRect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700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학습 콘텐츠  바로가기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8DE5AD01-10CB-1FFB-7BA2-F936581D8AD5}"/>
              </a:ext>
            </a:extLst>
          </p:cNvPr>
          <p:cNvSpPr txBox="1"/>
          <p:nvPr/>
        </p:nvSpPr>
        <p:spPr>
          <a:xfrm>
            <a:off x="-3728955" y="1457929"/>
            <a:ext cx="151804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>
                <a:solidFill>
                  <a:prstClr val="black"/>
                </a:solidFill>
              </a:rPr>
              <a:t>보충 학습이 필요한 과목 및 단원</a:t>
            </a:r>
            <a:endParaRPr kumimoji="1" lang="x-none" altLang="en-US" sz="800" b="1" dirty="0">
              <a:solidFill>
                <a:prstClr val="black"/>
              </a:solidFill>
            </a:endParaRPr>
          </a:p>
        </p:txBody>
      </p:sp>
      <p:sp>
        <p:nvSpPr>
          <p:cNvPr id="26" name="직사각형 25">
            <a:extLst>
              <a:ext uri="{FF2B5EF4-FFF2-40B4-BE49-F238E27FC236}">
                <a16:creationId xmlns:a16="http://schemas.microsoft.com/office/drawing/2014/main" id="{48CC0256-6F09-8A2E-8ADA-AB77C4F588AF}"/>
              </a:ext>
            </a:extLst>
          </p:cNvPr>
          <p:cNvSpPr/>
          <p:nvPr/>
        </p:nvSpPr>
        <p:spPr>
          <a:xfrm>
            <a:off x="-3821041" y="1391358"/>
            <a:ext cx="3708423" cy="1568323"/>
          </a:xfrm>
          <a:prstGeom prst="rect">
            <a:avLst/>
          </a:prstGeom>
          <a:solidFill>
            <a:schemeClr val="bg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90000" bIns="90000" rtlCol="0" anchor="t" anchorCtr="0"/>
          <a:lstStyle/>
          <a:p>
            <a:pPr algn="l"/>
            <a:endParaRPr kumimoji="1" lang="ko-KR" altLang="en-US" sz="1000" dirty="0">
              <a:solidFill>
                <a:srgbClr val="FF0000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8EE805E-97B1-2EAD-AC4E-C7E2D6543750}"/>
              </a:ext>
            </a:extLst>
          </p:cNvPr>
          <p:cNvSpPr txBox="1"/>
          <p:nvPr/>
        </p:nvSpPr>
        <p:spPr>
          <a:xfrm>
            <a:off x="-3748674" y="2008490"/>
            <a:ext cx="370842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900" b="1" dirty="0"/>
              <a:t>이전 달의 보충 학습 필요 단원은 제공하지 않습니다</a:t>
            </a:r>
            <a:r>
              <a:rPr lang="en-US" altLang="ko-KR" sz="900" b="1" dirty="0"/>
              <a:t>.</a:t>
            </a:r>
          </a:p>
        </p:txBody>
      </p:sp>
      <p:sp>
        <p:nvSpPr>
          <p:cNvPr id="30" name="Circle">
            <a:extLst>
              <a:ext uri="{FF2B5EF4-FFF2-40B4-BE49-F238E27FC236}">
                <a16:creationId xmlns:a16="http://schemas.microsoft.com/office/drawing/2014/main" id="{DBD71981-5EB3-0C72-58E1-A59C6BF11993}"/>
              </a:ext>
            </a:extLst>
          </p:cNvPr>
          <p:cNvSpPr/>
          <p:nvPr/>
        </p:nvSpPr>
        <p:spPr>
          <a:xfrm>
            <a:off x="-3371538" y="1960396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A1DE9FF2-4205-7771-1CC4-65CB3EE22B4B}"/>
              </a:ext>
            </a:extLst>
          </p:cNvPr>
          <p:cNvSpPr txBox="1"/>
          <p:nvPr/>
        </p:nvSpPr>
        <p:spPr>
          <a:xfrm>
            <a:off x="-3582856" y="1127753"/>
            <a:ext cx="342914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>
                <a:solidFill>
                  <a:srgbClr val="0070C0"/>
                </a:solidFill>
              </a:rPr>
              <a:t>보충 학습 필요한 과목 및 단원 이전 월 선택 시 화면 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sz="1000" b="1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9194011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66" name="표 165">
            <a:extLst>
              <a:ext uri="{FF2B5EF4-FFF2-40B4-BE49-F238E27FC236}">
                <a16:creationId xmlns:a16="http://schemas.microsoft.com/office/drawing/2014/main" id="{AC01AEC4-2E17-94A0-7AAD-30EE074FBCD1}"/>
              </a:ext>
            </a:extLst>
          </p:cNvPr>
          <p:cNvGraphicFramePr>
            <a:graphicFrameLocks noGrp="1"/>
          </p:cNvGraphicFramePr>
          <p:nvPr/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 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STU-AIR-002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학생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과목리포트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(2/2)_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데이터 없음</a:t>
                      </a:r>
                      <a:endParaRPr lang="ko-KR" altLang="en-US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94" name="모서리가 둥근 직사각형 268">
            <a:extLst>
              <a:ext uri="{FF2B5EF4-FFF2-40B4-BE49-F238E27FC236}">
                <a16:creationId xmlns:a16="http://schemas.microsoft.com/office/drawing/2014/main" id="{FA5DA784-0714-AAAE-A706-2298F92BDC2C}"/>
              </a:ext>
            </a:extLst>
          </p:cNvPr>
          <p:cNvSpPr/>
          <p:nvPr/>
        </p:nvSpPr>
        <p:spPr>
          <a:xfrm>
            <a:off x="316976" y="-1"/>
            <a:ext cx="8406847" cy="7733102"/>
          </a:xfrm>
          <a:prstGeom prst="roundRect">
            <a:avLst>
              <a:gd name="adj" fmla="val 1663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195" name="그룹 194">
            <a:extLst>
              <a:ext uri="{FF2B5EF4-FFF2-40B4-BE49-F238E27FC236}">
                <a16:creationId xmlns:a16="http://schemas.microsoft.com/office/drawing/2014/main" id="{0AD626C2-3E44-2A58-DA3E-E1A874FFD555}"/>
              </a:ext>
            </a:extLst>
          </p:cNvPr>
          <p:cNvGrpSpPr/>
          <p:nvPr/>
        </p:nvGrpSpPr>
        <p:grpSpPr>
          <a:xfrm>
            <a:off x="82072" y="222"/>
            <a:ext cx="8920716" cy="593656"/>
            <a:chOff x="47847" y="6427578"/>
            <a:chExt cx="8920716" cy="593656"/>
          </a:xfrm>
        </p:grpSpPr>
        <p:sp>
          <p:nvSpPr>
            <p:cNvPr id="196" name="직사각형 195">
              <a:extLst>
                <a:ext uri="{FF2B5EF4-FFF2-40B4-BE49-F238E27FC236}">
                  <a16:creationId xmlns:a16="http://schemas.microsoft.com/office/drawing/2014/main" id="{F7D281F1-9E83-E5C2-770E-FD19FB256E45}"/>
                </a:ext>
              </a:extLst>
            </p:cNvPr>
            <p:cNvSpPr/>
            <p:nvPr/>
          </p:nvSpPr>
          <p:spPr>
            <a:xfrm>
              <a:off x="47847" y="6498779"/>
              <a:ext cx="8920716" cy="52245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197" name="Cutout">
              <a:extLst>
                <a:ext uri="{FF2B5EF4-FFF2-40B4-BE49-F238E27FC236}">
                  <a16:creationId xmlns:a16="http://schemas.microsoft.com/office/drawing/2014/main" id="{75B90123-620C-490F-2BA7-D3786D9B0BD4}"/>
                </a:ext>
              </a:extLst>
            </p:cNvPr>
            <p:cNvGrpSpPr/>
            <p:nvPr/>
          </p:nvGrpSpPr>
          <p:grpSpPr>
            <a:xfrm rot="5400000">
              <a:off x="4374251" y="2142592"/>
              <a:ext cx="277000" cy="8846971"/>
              <a:chOff x="6402388" y="1584325"/>
              <a:chExt cx="239713" cy="933450"/>
            </a:xfrm>
            <a:solidFill>
              <a:srgbClr val="FFFFFF"/>
            </a:solidFill>
          </p:grpSpPr>
          <p:sp>
            <p:nvSpPr>
              <p:cNvPr id="198" name="Fill">
                <a:extLst>
                  <a:ext uri="{FF2B5EF4-FFF2-40B4-BE49-F238E27FC236}">
                    <a16:creationId xmlns:a16="http://schemas.microsoft.com/office/drawing/2014/main" id="{EBBAC96E-902F-02F7-6F42-21FCB53F7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2388" y="1584325"/>
                <a:ext cx="239713" cy="933450"/>
              </a:xfrm>
              <a:custGeom>
                <a:avLst/>
                <a:gdLst>
                  <a:gd name="T0" fmla="*/ 74 w 151"/>
                  <a:gd name="T1" fmla="*/ 588 h 588"/>
                  <a:gd name="T2" fmla="*/ 151 w 151"/>
                  <a:gd name="T3" fmla="*/ 518 h 588"/>
                  <a:gd name="T4" fmla="*/ 74 w 151"/>
                  <a:gd name="T5" fmla="*/ 441 h 588"/>
                  <a:gd name="T6" fmla="*/ 151 w 151"/>
                  <a:gd name="T7" fmla="*/ 375 h 588"/>
                  <a:gd name="T8" fmla="*/ 74 w 151"/>
                  <a:gd name="T9" fmla="*/ 294 h 588"/>
                  <a:gd name="T10" fmla="*/ 151 w 151"/>
                  <a:gd name="T11" fmla="*/ 231 h 588"/>
                  <a:gd name="T12" fmla="*/ 74 w 151"/>
                  <a:gd name="T13" fmla="*/ 147 h 588"/>
                  <a:gd name="T14" fmla="*/ 151 w 151"/>
                  <a:gd name="T15" fmla="*/ 88 h 588"/>
                  <a:gd name="T16" fmla="*/ 74 w 151"/>
                  <a:gd name="T17" fmla="*/ 0 h 588"/>
                  <a:gd name="T18" fmla="*/ 0 w 151"/>
                  <a:gd name="T19" fmla="*/ 0 h 588"/>
                  <a:gd name="T20" fmla="*/ 78 w 151"/>
                  <a:gd name="T21" fmla="*/ 88 h 588"/>
                  <a:gd name="T22" fmla="*/ 0 w 151"/>
                  <a:gd name="T23" fmla="*/ 147 h 588"/>
                  <a:gd name="T24" fmla="*/ 78 w 151"/>
                  <a:gd name="T25" fmla="*/ 231 h 588"/>
                  <a:gd name="T26" fmla="*/ 0 w 151"/>
                  <a:gd name="T27" fmla="*/ 294 h 588"/>
                  <a:gd name="T28" fmla="*/ 78 w 151"/>
                  <a:gd name="T29" fmla="*/ 375 h 588"/>
                  <a:gd name="T30" fmla="*/ 0 w 151"/>
                  <a:gd name="T31" fmla="*/ 441 h 588"/>
                  <a:gd name="T32" fmla="*/ 78 w 151"/>
                  <a:gd name="T33" fmla="*/ 518 h 588"/>
                  <a:gd name="T34" fmla="*/ 0 w 151"/>
                  <a:gd name="T35" fmla="*/ 588 h 588"/>
                  <a:gd name="T36" fmla="*/ 74 w 151"/>
                  <a:gd name="T3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1" h="588">
                    <a:moveTo>
                      <a:pt x="74" y="588"/>
                    </a:moveTo>
                    <a:lnTo>
                      <a:pt x="151" y="518"/>
                    </a:lnTo>
                    <a:lnTo>
                      <a:pt x="74" y="441"/>
                    </a:lnTo>
                    <a:lnTo>
                      <a:pt x="151" y="375"/>
                    </a:lnTo>
                    <a:lnTo>
                      <a:pt x="74" y="294"/>
                    </a:lnTo>
                    <a:lnTo>
                      <a:pt x="151" y="231"/>
                    </a:lnTo>
                    <a:lnTo>
                      <a:pt x="74" y="147"/>
                    </a:lnTo>
                    <a:lnTo>
                      <a:pt x="151" y="88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78" y="88"/>
                    </a:lnTo>
                    <a:lnTo>
                      <a:pt x="0" y="147"/>
                    </a:lnTo>
                    <a:lnTo>
                      <a:pt x="78" y="231"/>
                    </a:lnTo>
                    <a:lnTo>
                      <a:pt x="0" y="294"/>
                    </a:lnTo>
                    <a:lnTo>
                      <a:pt x="78" y="375"/>
                    </a:lnTo>
                    <a:lnTo>
                      <a:pt x="0" y="441"/>
                    </a:lnTo>
                    <a:lnTo>
                      <a:pt x="78" y="518"/>
                    </a:lnTo>
                    <a:lnTo>
                      <a:pt x="0" y="588"/>
                    </a:lnTo>
                    <a:lnTo>
                      <a:pt x="74" y="588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199" name="Border">
                <a:extLst>
                  <a:ext uri="{FF2B5EF4-FFF2-40B4-BE49-F238E27FC236}">
                    <a16:creationId xmlns:a16="http://schemas.microsoft.com/office/drawing/2014/main" id="{ABCD23EF-44A6-4A9F-B2D7-23C397D08A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02388" y="1584325"/>
                <a:ext cx="239713" cy="933450"/>
              </a:xfrm>
              <a:custGeom>
                <a:avLst/>
                <a:gdLst>
                  <a:gd name="T0" fmla="*/ 0 w 909"/>
                  <a:gd name="T1" fmla="*/ 0 h 3585"/>
                  <a:gd name="T2" fmla="*/ 467 w 909"/>
                  <a:gd name="T3" fmla="*/ 535 h 3585"/>
                  <a:gd name="T4" fmla="*/ 0 w 909"/>
                  <a:gd name="T5" fmla="*/ 896 h 3585"/>
                  <a:gd name="T6" fmla="*/ 467 w 909"/>
                  <a:gd name="T7" fmla="*/ 1409 h 3585"/>
                  <a:gd name="T8" fmla="*/ 0 w 909"/>
                  <a:gd name="T9" fmla="*/ 1793 h 3585"/>
                  <a:gd name="T10" fmla="*/ 467 w 909"/>
                  <a:gd name="T11" fmla="*/ 2284 h 3585"/>
                  <a:gd name="T12" fmla="*/ 0 w 909"/>
                  <a:gd name="T13" fmla="*/ 2689 h 3585"/>
                  <a:gd name="T14" fmla="*/ 467 w 909"/>
                  <a:gd name="T15" fmla="*/ 3158 h 3585"/>
                  <a:gd name="T16" fmla="*/ 0 w 909"/>
                  <a:gd name="T17" fmla="*/ 3585 h 3585"/>
                  <a:gd name="T18" fmla="*/ 442 w 909"/>
                  <a:gd name="T19" fmla="*/ 3585 h 3585"/>
                  <a:gd name="T20" fmla="*/ 909 w 909"/>
                  <a:gd name="T21" fmla="*/ 3158 h 3585"/>
                  <a:gd name="T22" fmla="*/ 442 w 909"/>
                  <a:gd name="T23" fmla="*/ 2689 h 3585"/>
                  <a:gd name="T24" fmla="*/ 909 w 909"/>
                  <a:gd name="T25" fmla="*/ 2284 h 3585"/>
                  <a:gd name="T26" fmla="*/ 442 w 909"/>
                  <a:gd name="T27" fmla="*/ 1793 h 3585"/>
                  <a:gd name="T28" fmla="*/ 909 w 909"/>
                  <a:gd name="T29" fmla="*/ 1409 h 3585"/>
                  <a:gd name="T30" fmla="*/ 442 w 909"/>
                  <a:gd name="T31" fmla="*/ 896 h 3585"/>
                  <a:gd name="T32" fmla="*/ 909 w 909"/>
                  <a:gd name="T33" fmla="*/ 535 h 3585"/>
                  <a:gd name="T34" fmla="*/ 442 w 909"/>
                  <a:gd name="T35" fmla="*/ 0 h 3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9" h="3585">
                    <a:moveTo>
                      <a:pt x="0" y="0"/>
                    </a:moveTo>
                    <a:lnTo>
                      <a:pt x="467" y="535"/>
                    </a:lnTo>
                    <a:lnTo>
                      <a:pt x="0" y="896"/>
                    </a:lnTo>
                    <a:lnTo>
                      <a:pt x="467" y="1409"/>
                    </a:lnTo>
                    <a:lnTo>
                      <a:pt x="0" y="1793"/>
                    </a:lnTo>
                    <a:lnTo>
                      <a:pt x="467" y="2284"/>
                    </a:lnTo>
                    <a:lnTo>
                      <a:pt x="0" y="2689"/>
                    </a:lnTo>
                    <a:lnTo>
                      <a:pt x="467" y="3158"/>
                    </a:lnTo>
                    <a:lnTo>
                      <a:pt x="0" y="3585"/>
                    </a:lnTo>
                    <a:moveTo>
                      <a:pt x="442" y="3585"/>
                    </a:moveTo>
                    <a:lnTo>
                      <a:pt x="909" y="3158"/>
                    </a:lnTo>
                    <a:lnTo>
                      <a:pt x="442" y="2689"/>
                    </a:lnTo>
                    <a:lnTo>
                      <a:pt x="909" y="2284"/>
                    </a:lnTo>
                    <a:lnTo>
                      <a:pt x="442" y="1793"/>
                    </a:lnTo>
                    <a:lnTo>
                      <a:pt x="909" y="1409"/>
                    </a:lnTo>
                    <a:lnTo>
                      <a:pt x="442" y="896"/>
                    </a:lnTo>
                    <a:lnTo>
                      <a:pt x="909" y="535"/>
                    </a:lnTo>
                    <a:lnTo>
                      <a:pt x="442" y="0"/>
                    </a:lnTo>
                  </a:path>
                </a:pathLst>
              </a:custGeom>
              <a:noFill/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sp>
        <p:nvSpPr>
          <p:cNvPr id="161" name="텍스트 상자 68">
            <a:extLst>
              <a:ext uri="{FF2B5EF4-FFF2-40B4-BE49-F238E27FC236}">
                <a16:creationId xmlns:a16="http://schemas.microsoft.com/office/drawing/2014/main" id="{8822F8EF-3536-ED51-01D9-FB8A3440B9C0}"/>
              </a:ext>
            </a:extLst>
          </p:cNvPr>
          <p:cNvSpPr txBox="1"/>
          <p:nvPr/>
        </p:nvSpPr>
        <p:spPr>
          <a:xfrm>
            <a:off x="675535" y="641964"/>
            <a:ext cx="1115690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kumimoji="1" lang="ko-KR" altLang="en-US" sz="1000" b="1" dirty="0"/>
              <a:t>문제풀이 학습 현황</a:t>
            </a:r>
            <a:endParaRPr kumimoji="1" lang="ko-KR" altLang="en-US" sz="1000" dirty="0"/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B7E537DE-D4E1-77F4-7E3F-B245D93A3018}"/>
              </a:ext>
            </a:extLst>
          </p:cNvPr>
          <p:cNvSpPr txBox="1"/>
          <p:nvPr/>
        </p:nvSpPr>
        <p:spPr>
          <a:xfrm>
            <a:off x="667808" y="3680166"/>
            <a:ext cx="942566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ctr"/>
            <a:r>
              <a:rPr lang="ko-KR" altLang="en-US" sz="1000" b="1" dirty="0"/>
              <a:t>동영상 학습시간</a:t>
            </a:r>
            <a:endParaRPr lang="en-US" altLang="ko-KR" sz="1000" b="1" dirty="0"/>
          </a:p>
        </p:txBody>
      </p:sp>
      <p:graphicFrame>
        <p:nvGraphicFramePr>
          <p:cNvPr id="163" name="표 752">
            <a:extLst>
              <a:ext uri="{FF2B5EF4-FFF2-40B4-BE49-F238E27FC236}">
                <a16:creationId xmlns:a16="http://schemas.microsoft.com/office/drawing/2014/main" id="{58DA6913-291C-B7BB-672A-314E1ECBC610}"/>
              </a:ext>
            </a:extLst>
          </p:cNvPr>
          <p:cNvGraphicFramePr>
            <a:graphicFrameLocks noGrp="1"/>
          </p:cNvGraphicFramePr>
          <p:nvPr/>
        </p:nvGraphicFramePr>
        <p:xfrm>
          <a:off x="666059" y="1013112"/>
          <a:ext cx="7735694" cy="223345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85230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490380">
                  <a:extLst>
                    <a:ext uri="{9D8B030D-6E8A-4147-A177-3AD203B41FA5}">
                      <a16:colId xmlns:a16="http://schemas.microsoft.com/office/drawing/2014/main" val="2816591719"/>
                    </a:ext>
                  </a:extLst>
                </a:gridCol>
                <a:gridCol w="1290101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389851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1356601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1323531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</a:tblGrid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6008925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60257862"/>
                  </a:ext>
                </a:extLst>
              </a:tr>
            </a:tbl>
          </a:graphicData>
        </a:graphic>
      </p:graphicFrame>
      <p:sp>
        <p:nvSpPr>
          <p:cNvPr id="164" name="TextBox 163">
            <a:extLst>
              <a:ext uri="{FF2B5EF4-FFF2-40B4-BE49-F238E27FC236}">
                <a16:creationId xmlns:a16="http://schemas.microsoft.com/office/drawing/2014/main" id="{242E6C87-1B4B-8725-6443-11C30FBBA48C}"/>
              </a:ext>
            </a:extLst>
          </p:cNvPr>
          <p:cNvSpPr txBox="1"/>
          <p:nvPr/>
        </p:nvSpPr>
        <p:spPr>
          <a:xfrm>
            <a:off x="1100772" y="3315646"/>
            <a:ext cx="100508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인간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사회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환경과 행복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B3A97111-BDC9-FCDA-1C15-7CF15B55D58E}"/>
              </a:ext>
            </a:extLst>
          </p:cNvPr>
          <p:cNvSpPr txBox="1"/>
          <p:nvPr/>
        </p:nvSpPr>
        <p:spPr>
          <a:xfrm>
            <a:off x="2611837" y="3315646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자연환경과 인간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67" name="TextBox 166">
            <a:extLst>
              <a:ext uri="{FF2B5EF4-FFF2-40B4-BE49-F238E27FC236}">
                <a16:creationId xmlns:a16="http://schemas.microsoft.com/office/drawing/2014/main" id="{BF2B347F-54D4-6853-18FF-EF8612A277BF}"/>
              </a:ext>
            </a:extLst>
          </p:cNvPr>
          <p:cNvSpPr txBox="1"/>
          <p:nvPr/>
        </p:nvSpPr>
        <p:spPr>
          <a:xfrm>
            <a:off x="3931490" y="3315645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생활공간과 사회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68" name="TextBox 167">
            <a:extLst>
              <a:ext uri="{FF2B5EF4-FFF2-40B4-BE49-F238E27FC236}">
                <a16:creationId xmlns:a16="http://schemas.microsoft.com/office/drawing/2014/main" id="{32AB4C98-ED8D-26CF-B63B-F350F0366ABC}"/>
              </a:ext>
            </a:extLst>
          </p:cNvPr>
          <p:cNvSpPr txBox="1"/>
          <p:nvPr/>
        </p:nvSpPr>
        <p:spPr>
          <a:xfrm>
            <a:off x="5338838" y="3309297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인권보장과 헌법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CFA3A389-AC31-2309-E439-A23B1404C14B}"/>
              </a:ext>
            </a:extLst>
          </p:cNvPr>
          <p:cNvSpPr txBox="1"/>
          <p:nvPr/>
        </p:nvSpPr>
        <p:spPr>
          <a:xfrm>
            <a:off x="6669031" y="3315646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시장경제와 금융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70" name="모서리가 둥근 직사각형 1092">
            <a:extLst>
              <a:ext uri="{FF2B5EF4-FFF2-40B4-BE49-F238E27FC236}">
                <a16:creationId xmlns:a16="http://schemas.microsoft.com/office/drawing/2014/main" id="{E350741C-D82E-E6C1-9B20-8F72385D0F48}"/>
              </a:ext>
            </a:extLst>
          </p:cNvPr>
          <p:cNvSpPr/>
          <p:nvPr/>
        </p:nvSpPr>
        <p:spPr>
          <a:xfrm rot="16200000">
            <a:off x="1689115" y="2478047"/>
            <a:ext cx="45721" cy="2067750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kumimoji="1" lang="ko-KR" altLang="en-US"/>
          </a:p>
        </p:txBody>
      </p:sp>
      <p:grpSp>
        <p:nvGrpSpPr>
          <p:cNvPr id="171" name="그룹 170">
            <a:extLst>
              <a:ext uri="{FF2B5EF4-FFF2-40B4-BE49-F238E27FC236}">
                <a16:creationId xmlns:a16="http://schemas.microsoft.com/office/drawing/2014/main" id="{6C1D167C-A710-C4F7-AF79-83606EF1499D}"/>
              </a:ext>
            </a:extLst>
          </p:cNvPr>
          <p:cNvGrpSpPr/>
          <p:nvPr/>
        </p:nvGrpSpPr>
        <p:grpSpPr>
          <a:xfrm>
            <a:off x="7667367" y="898283"/>
            <a:ext cx="741212" cy="78075"/>
            <a:chOff x="7449386" y="3140807"/>
            <a:chExt cx="741212" cy="78075"/>
          </a:xfrm>
        </p:grpSpPr>
        <p:sp>
          <p:nvSpPr>
            <p:cNvPr id="172" name="TextBox 53">
              <a:extLst>
                <a:ext uri="{FF2B5EF4-FFF2-40B4-BE49-F238E27FC236}">
                  <a16:creationId xmlns:a16="http://schemas.microsoft.com/office/drawing/2014/main" id="{65A8F011-FD1D-E41E-AB9A-EBA0302A440A}"/>
                </a:ext>
              </a:extLst>
            </p:cNvPr>
            <p:cNvSpPr txBox="1"/>
            <p:nvPr/>
          </p:nvSpPr>
          <p:spPr>
            <a:xfrm>
              <a:off x="7998238" y="3140807"/>
              <a:ext cx="19236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우리반</a:t>
              </a:r>
              <a:endParaRPr lang="en-US" altLang="ko-KR" sz="500" dirty="0"/>
            </a:p>
          </p:txBody>
        </p:sp>
        <p:sp>
          <p:nvSpPr>
            <p:cNvPr id="173" name="TextBox 172">
              <a:extLst>
                <a:ext uri="{FF2B5EF4-FFF2-40B4-BE49-F238E27FC236}">
                  <a16:creationId xmlns:a16="http://schemas.microsoft.com/office/drawing/2014/main" id="{F299DB58-FEEC-EDF9-00B2-0488B0371464}"/>
                </a:ext>
              </a:extLst>
            </p:cNvPr>
            <p:cNvSpPr txBox="1"/>
            <p:nvPr/>
          </p:nvSpPr>
          <p:spPr>
            <a:xfrm>
              <a:off x="7554915" y="3141529"/>
              <a:ext cx="27892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과목 평균</a:t>
              </a:r>
              <a:endParaRPr lang="en-US" altLang="ko-KR" sz="500" dirty="0"/>
            </a:p>
          </p:txBody>
        </p:sp>
        <p:sp>
          <p:nvSpPr>
            <p:cNvPr id="174" name="직사각형 173">
              <a:extLst>
                <a:ext uri="{FF2B5EF4-FFF2-40B4-BE49-F238E27FC236}">
                  <a16:creationId xmlns:a16="http://schemas.microsoft.com/office/drawing/2014/main" id="{EBFEE304-D8F5-D682-8629-885AC9E70D2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449386" y="3142815"/>
              <a:ext cx="72787" cy="72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175" name="직사각형 174">
              <a:extLst>
                <a:ext uri="{FF2B5EF4-FFF2-40B4-BE49-F238E27FC236}">
                  <a16:creationId xmlns:a16="http://schemas.microsoft.com/office/drawing/2014/main" id="{12656E59-37B1-24DC-B081-846063629E0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04204" y="3146882"/>
              <a:ext cx="72787" cy="72000"/>
            </a:xfrm>
            <a:prstGeom prst="rect">
              <a:avLst/>
            </a:prstGeom>
            <a:solidFill>
              <a:srgbClr val="91AFF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 dirty="0"/>
            </a:p>
          </p:txBody>
        </p:sp>
      </p:grpSp>
      <p:sp>
        <p:nvSpPr>
          <p:cNvPr id="180" name="TextBox 179">
            <a:extLst>
              <a:ext uri="{FF2B5EF4-FFF2-40B4-BE49-F238E27FC236}">
                <a16:creationId xmlns:a16="http://schemas.microsoft.com/office/drawing/2014/main" id="{9E5049D0-88B3-BC80-7037-D7776C78A2B4}"/>
              </a:ext>
            </a:extLst>
          </p:cNvPr>
          <p:cNvSpPr txBox="1"/>
          <p:nvPr/>
        </p:nvSpPr>
        <p:spPr>
          <a:xfrm>
            <a:off x="510152" y="1400506"/>
            <a:ext cx="561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x-none" sz="800" dirty="0">
                <a:solidFill>
                  <a:prstClr val="black"/>
                </a:solidFill>
              </a:rPr>
              <a:t>8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81" name="TextBox 180">
            <a:extLst>
              <a:ext uri="{FF2B5EF4-FFF2-40B4-BE49-F238E27FC236}">
                <a16:creationId xmlns:a16="http://schemas.microsoft.com/office/drawing/2014/main" id="{6091D7FA-A7BF-12FB-0D9E-EF80141F3308}"/>
              </a:ext>
            </a:extLst>
          </p:cNvPr>
          <p:cNvSpPr txBox="1"/>
          <p:nvPr/>
        </p:nvSpPr>
        <p:spPr>
          <a:xfrm>
            <a:off x="510299" y="1858310"/>
            <a:ext cx="561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6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1A4E0EE6-BFB8-3C8C-BC3E-45CCD6D8B0DA}"/>
              </a:ext>
            </a:extLst>
          </p:cNvPr>
          <p:cNvSpPr txBox="1"/>
          <p:nvPr/>
        </p:nvSpPr>
        <p:spPr>
          <a:xfrm>
            <a:off x="513298" y="2274436"/>
            <a:ext cx="561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4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55243548-C2E3-8BB6-C0AE-71998D330356}"/>
              </a:ext>
            </a:extLst>
          </p:cNvPr>
          <p:cNvSpPr txBox="1"/>
          <p:nvPr/>
        </p:nvSpPr>
        <p:spPr>
          <a:xfrm>
            <a:off x="515801" y="2739133"/>
            <a:ext cx="561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2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A0DEB4C3-155C-7849-4CB9-3582176BE3D6}"/>
              </a:ext>
            </a:extLst>
          </p:cNvPr>
          <p:cNvSpPr txBox="1"/>
          <p:nvPr/>
        </p:nvSpPr>
        <p:spPr>
          <a:xfrm>
            <a:off x="510152" y="3180856"/>
            <a:ext cx="561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0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427F64DF-2634-9056-1A92-30791B3F128B}"/>
              </a:ext>
            </a:extLst>
          </p:cNvPr>
          <p:cNvSpPr txBox="1"/>
          <p:nvPr/>
        </p:nvSpPr>
        <p:spPr>
          <a:xfrm>
            <a:off x="487324" y="977487"/>
            <a:ext cx="112210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x-none" sz="800" dirty="0">
                <a:solidFill>
                  <a:prstClr val="black"/>
                </a:solidFill>
              </a:rPr>
              <a:t>10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263" name="TextBox 262">
            <a:extLst>
              <a:ext uri="{FF2B5EF4-FFF2-40B4-BE49-F238E27FC236}">
                <a16:creationId xmlns:a16="http://schemas.microsoft.com/office/drawing/2014/main" id="{BDB23AFA-8A78-AAAD-4DE8-B38862816250}"/>
              </a:ext>
            </a:extLst>
          </p:cNvPr>
          <p:cNvSpPr txBox="1"/>
          <p:nvPr/>
        </p:nvSpPr>
        <p:spPr>
          <a:xfrm>
            <a:off x="7973845" y="3306256"/>
            <a:ext cx="44723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사회 정의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grpSp>
        <p:nvGrpSpPr>
          <p:cNvPr id="264" name="그룹 263">
            <a:extLst>
              <a:ext uri="{FF2B5EF4-FFF2-40B4-BE49-F238E27FC236}">
                <a16:creationId xmlns:a16="http://schemas.microsoft.com/office/drawing/2014/main" id="{12906480-57E9-E3BB-9924-31FE4AED6E42}"/>
              </a:ext>
            </a:extLst>
          </p:cNvPr>
          <p:cNvGrpSpPr/>
          <p:nvPr/>
        </p:nvGrpSpPr>
        <p:grpSpPr>
          <a:xfrm>
            <a:off x="7620075" y="3718238"/>
            <a:ext cx="741212" cy="78075"/>
            <a:chOff x="7449386" y="3140807"/>
            <a:chExt cx="741212" cy="78075"/>
          </a:xfrm>
        </p:grpSpPr>
        <p:sp>
          <p:nvSpPr>
            <p:cNvPr id="265" name="TextBox 53">
              <a:extLst>
                <a:ext uri="{FF2B5EF4-FFF2-40B4-BE49-F238E27FC236}">
                  <a16:creationId xmlns:a16="http://schemas.microsoft.com/office/drawing/2014/main" id="{48EC3E0F-266E-9901-2EF9-6BD507840AA5}"/>
                </a:ext>
              </a:extLst>
            </p:cNvPr>
            <p:cNvSpPr txBox="1"/>
            <p:nvPr/>
          </p:nvSpPr>
          <p:spPr>
            <a:xfrm>
              <a:off x="7998238" y="3140807"/>
              <a:ext cx="19236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우리반</a:t>
              </a:r>
              <a:endParaRPr lang="en-US" altLang="ko-KR" sz="500" dirty="0"/>
            </a:p>
          </p:txBody>
        </p:sp>
        <p:sp>
          <p:nvSpPr>
            <p:cNvPr id="266" name="TextBox 265">
              <a:extLst>
                <a:ext uri="{FF2B5EF4-FFF2-40B4-BE49-F238E27FC236}">
                  <a16:creationId xmlns:a16="http://schemas.microsoft.com/office/drawing/2014/main" id="{A7A98EBB-3E77-388F-A8C1-BE2243FC4C40}"/>
                </a:ext>
              </a:extLst>
            </p:cNvPr>
            <p:cNvSpPr txBox="1"/>
            <p:nvPr/>
          </p:nvSpPr>
          <p:spPr>
            <a:xfrm>
              <a:off x="7554915" y="3141529"/>
              <a:ext cx="27892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과목 평균</a:t>
              </a:r>
              <a:endParaRPr lang="en-US" altLang="ko-KR" sz="500" dirty="0"/>
            </a:p>
          </p:txBody>
        </p:sp>
        <p:sp>
          <p:nvSpPr>
            <p:cNvPr id="267" name="직사각형 266">
              <a:extLst>
                <a:ext uri="{FF2B5EF4-FFF2-40B4-BE49-F238E27FC236}">
                  <a16:creationId xmlns:a16="http://schemas.microsoft.com/office/drawing/2014/main" id="{01293287-F237-57EE-4A9B-78222FAC4E8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449386" y="3142815"/>
              <a:ext cx="72787" cy="72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339" name="직사각형 338">
              <a:extLst>
                <a:ext uri="{FF2B5EF4-FFF2-40B4-BE49-F238E27FC236}">
                  <a16:creationId xmlns:a16="http://schemas.microsoft.com/office/drawing/2014/main" id="{F9399259-1091-A314-594F-57D6621E38F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04204" y="3146882"/>
              <a:ext cx="72787" cy="72000"/>
            </a:xfrm>
            <a:prstGeom prst="rect">
              <a:avLst/>
            </a:prstGeom>
            <a:solidFill>
              <a:srgbClr val="FE98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 dirty="0"/>
            </a:p>
          </p:txBody>
        </p:sp>
      </p:grpSp>
      <p:graphicFrame>
        <p:nvGraphicFramePr>
          <p:cNvPr id="340" name="표 752">
            <a:extLst>
              <a:ext uri="{FF2B5EF4-FFF2-40B4-BE49-F238E27FC236}">
                <a16:creationId xmlns:a16="http://schemas.microsoft.com/office/drawing/2014/main" id="{37CECC90-3636-E0BB-7467-7093327F6A47}"/>
              </a:ext>
            </a:extLst>
          </p:cNvPr>
          <p:cNvGraphicFramePr>
            <a:graphicFrameLocks noGrp="1"/>
          </p:cNvGraphicFramePr>
          <p:nvPr/>
        </p:nvGraphicFramePr>
        <p:xfrm>
          <a:off x="675535" y="3917067"/>
          <a:ext cx="7735694" cy="17867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85230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490380">
                  <a:extLst>
                    <a:ext uri="{9D8B030D-6E8A-4147-A177-3AD203B41FA5}">
                      <a16:colId xmlns:a16="http://schemas.microsoft.com/office/drawing/2014/main" val="2816591719"/>
                    </a:ext>
                  </a:extLst>
                </a:gridCol>
                <a:gridCol w="1290101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389851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1356601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1323531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</a:tblGrid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60257862"/>
                  </a:ext>
                </a:extLst>
              </a:tr>
            </a:tbl>
          </a:graphicData>
        </a:graphic>
      </p:graphicFrame>
      <p:sp>
        <p:nvSpPr>
          <p:cNvPr id="341" name="TextBox 340">
            <a:extLst>
              <a:ext uri="{FF2B5EF4-FFF2-40B4-BE49-F238E27FC236}">
                <a16:creationId xmlns:a16="http://schemas.microsoft.com/office/drawing/2014/main" id="{DBE85EE1-D95A-C5B9-259D-2CA22FFA9867}"/>
              </a:ext>
            </a:extLst>
          </p:cNvPr>
          <p:cNvSpPr txBox="1"/>
          <p:nvPr/>
        </p:nvSpPr>
        <p:spPr>
          <a:xfrm>
            <a:off x="1137981" y="5800469"/>
            <a:ext cx="100508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인간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사회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환경과 행복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342" name="TextBox 341">
            <a:extLst>
              <a:ext uri="{FF2B5EF4-FFF2-40B4-BE49-F238E27FC236}">
                <a16:creationId xmlns:a16="http://schemas.microsoft.com/office/drawing/2014/main" id="{E0626901-C6A1-4E87-531E-D119ABB69477}"/>
              </a:ext>
            </a:extLst>
          </p:cNvPr>
          <p:cNvSpPr txBox="1"/>
          <p:nvPr/>
        </p:nvSpPr>
        <p:spPr>
          <a:xfrm>
            <a:off x="2649046" y="5800469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자연환경과 인간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343" name="TextBox 342">
            <a:extLst>
              <a:ext uri="{FF2B5EF4-FFF2-40B4-BE49-F238E27FC236}">
                <a16:creationId xmlns:a16="http://schemas.microsoft.com/office/drawing/2014/main" id="{496FDF86-6D12-E589-E3B8-916F03FC142F}"/>
              </a:ext>
            </a:extLst>
          </p:cNvPr>
          <p:cNvSpPr txBox="1"/>
          <p:nvPr/>
        </p:nvSpPr>
        <p:spPr>
          <a:xfrm>
            <a:off x="3968699" y="5800468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생활공간과 사회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344" name="TextBox 343">
            <a:extLst>
              <a:ext uri="{FF2B5EF4-FFF2-40B4-BE49-F238E27FC236}">
                <a16:creationId xmlns:a16="http://schemas.microsoft.com/office/drawing/2014/main" id="{5407A7C1-D195-3023-3E0C-6F5EA0F56895}"/>
              </a:ext>
            </a:extLst>
          </p:cNvPr>
          <p:cNvSpPr txBox="1"/>
          <p:nvPr/>
        </p:nvSpPr>
        <p:spPr>
          <a:xfrm>
            <a:off x="5376047" y="5794120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인권보장과 헌법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345" name="TextBox 344">
            <a:extLst>
              <a:ext uri="{FF2B5EF4-FFF2-40B4-BE49-F238E27FC236}">
                <a16:creationId xmlns:a16="http://schemas.microsoft.com/office/drawing/2014/main" id="{29A0CE5E-2044-6641-08AC-FAD02D1C507C}"/>
              </a:ext>
            </a:extLst>
          </p:cNvPr>
          <p:cNvSpPr txBox="1"/>
          <p:nvPr/>
        </p:nvSpPr>
        <p:spPr>
          <a:xfrm>
            <a:off x="6706240" y="5800469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시장경제와 금융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346" name="모서리가 둥근 직사각형 1092">
            <a:extLst>
              <a:ext uri="{FF2B5EF4-FFF2-40B4-BE49-F238E27FC236}">
                <a16:creationId xmlns:a16="http://schemas.microsoft.com/office/drawing/2014/main" id="{EEA065B4-4F74-0ACA-ADFC-29C8E96EAEAF}"/>
              </a:ext>
            </a:extLst>
          </p:cNvPr>
          <p:cNvSpPr/>
          <p:nvPr/>
        </p:nvSpPr>
        <p:spPr>
          <a:xfrm rot="16200000">
            <a:off x="1726324" y="4962870"/>
            <a:ext cx="45721" cy="2067750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kumimoji="1" lang="ko-KR" altLang="en-US"/>
          </a:p>
        </p:txBody>
      </p:sp>
      <p:sp>
        <p:nvSpPr>
          <p:cNvPr id="347" name="TextBox 346">
            <a:extLst>
              <a:ext uri="{FF2B5EF4-FFF2-40B4-BE49-F238E27FC236}">
                <a16:creationId xmlns:a16="http://schemas.microsoft.com/office/drawing/2014/main" id="{1D892BAA-C6F5-2E25-8284-3878A5C95BFE}"/>
              </a:ext>
            </a:extLst>
          </p:cNvPr>
          <p:cNvSpPr txBox="1"/>
          <p:nvPr/>
        </p:nvSpPr>
        <p:spPr>
          <a:xfrm>
            <a:off x="426131" y="4291498"/>
            <a:ext cx="214802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x-none" sz="800">
                <a:solidFill>
                  <a:prstClr val="black"/>
                </a:solidFill>
              </a:rPr>
              <a:t>45</a:t>
            </a:r>
            <a:r>
              <a:rPr kumimoji="1" lang="ko-KR" altLang="en-US" sz="800" dirty="0">
                <a:solidFill>
                  <a:prstClr val="black"/>
                </a:solidFill>
              </a:rPr>
              <a:t>분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348" name="TextBox 347">
            <a:extLst>
              <a:ext uri="{FF2B5EF4-FFF2-40B4-BE49-F238E27FC236}">
                <a16:creationId xmlns:a16="http://schemas.microsoft.com/office/drawing/2014/main" id="{65DF2898-808B-67D4-2A20-019A29ED95F1}"/>
              </a:ext>
            </a:extLst>
          </p:cNvPr>
          <p:cNvSpPr txBox="1"/>
          <p:nvPr/>
        </p:nvSpPr>
        <p:spPr>
          <a:xfrm>
            <a:off x="412181" y="4763651"/>
            <a:ext cx="214802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30</a:t>
            </a:r>
            <a:r>
              <a:rPr kumimoji="1" lang="ko-KR" altLang="en-US" sz="800" dirty="0">
                <a:solidFill>
                  <a:prstClr val="black"/>
                </a:solidFill>
              </a:rPr>
              <a:t>분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349" name="TextBox 348">
            <a:extLst>
              <a:ext uri="{FF2B5EF4-FFF2-40B4-BE49-F238E27FC236}">
                <a16:creationId xmlns:a16="http://schemas.microsoft.com/office/drawing/2014/main" id="{F2F07691-CF52-D395-2FC9-F67374B2BF46}"/>
              </a:ext>
            </a:extLst>
          </p:cNvPr>
          <p:cNvSpPr txBox="1"/>
          <p:nvPr/>
        </p:nvSpPr>
        <p:spPr>
          <a:xfrm>
            <a:off x="411441" y="5219594"/>
            <a:ext cx="214802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15</a:t>
            </a:r>
            <a:r>
              <a:rPr kumimoji="1" lang="ko-KR" altLang="en-US" sz="800" dirty="0">
                <a:solidFill>
                  <a:prstClr val="black"/>
                </a:solidFill>
              </a:rPr>
              <a:t>분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350" name="TextBox 349">
            <a:extLst>
              <a:ext uri="{FF2B5EF4-FFF2-40B4-BE49-F238E27FC236}">
                <a16:creationId xmlns:a16="http://schemas.microsoft.com/office/drawing/2014/main" id="{5D8A371D-21D4-F5E6-0814-ED15FBA2C4C0}"/>
              </a:ext>
            </a:extLst>
          </p:cNvPr>
          <p:cNvSpPr txBox="1"/>
          <p:nvPr/>
        </p:nvSpPr>
        <p:spPr>
          <a:xfrm>
            <a:off x="533532" y="5643088"/>
            <a:ext cx="561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0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351" name="TextBox 350">
            <a:extLst>
              <a:ext uri="{FF2B5EF4-FFF2-40B4-BE49-F238E27FC236}">
                <a16:creationId xmlns:a16="http://schemas.microsoft.com/office/drawing/2014/main" id="{EB237E59-2BAC-8BF6-3EC3-11C094D7502E}"/>
              </a:ext>
            </a:extLst>
          </p:cNvPr>
          <p:cNvSpPr txBox="1"/>
          <p:nvPr/>
        </p:nvSpPr>
        <p:spPr>
          <a:xfrm>
            <a:off x="401669" y="3858740"/>
            <a:ext cx="261290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x-none" sz="800" dirty="0">
                <a:solidFill>
                  <a:prstClr val="black"/>
                </a:solidFill>
              </a:rPr>
              <a:t>1</a:t>
            </a:r>
            <a:r>
              <a:rPr kumimoji="1" lang="ko-KR" altLang="en-US" sz="800" dirty="0">
                <a:solidFill>
                  <a:prstClr val="black"/>
                </a:solidFill>
              </a:rPr>
              <a:t>시간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352" name="TextBox 351">
            <a:extLst>
              <a:ext uri="{FF2B5EF4-FFF2-40B4-BE49-F238E27FC236}">
                <a16:creationId xmlns:a16="http://schemas.microsoft.com/office/drawing/2014/main" id="{7C3A12C1-958A-EDEF-5182-5B983A666BA7}"/>
              </a:ext>
            </a:extLst>
          </p:cNvPr>
          <p:cNvSpPr txBox="1"/>
          <p:nvPr/>
        </p:nvSpPr>
        <p:spPr>
          <a:xfrm>
            <a:off x="8011054" y="5791079"/>
            <a:ext cx="44723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사회 정의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graphicFrame>
        <p:nvGraphicFramePr>
          <p:cNvPr id="353" name="표 752">
            <a:extLst>
              <a:ext uri="{FF2B5EF4-FFF2-40B4-BE49-F238E27FC236}">
                <a16:creationId xmlns:a16="http://schemas.microsoft.com/office/drawing/2014/main" id="{812BB8CF-4946-A7E5-ED34-7A376F3E00E6}"/>
              </a:ext>
            </a:extLst>
          </p:cNvPr>
          <p:cNvGraphicFramePr>
            <a:graphicFrameLocks noGrp="1"/>
          </p:cNvGraphicFramePr>
          <p:nvPr/>
        </p:nvGraphicFramePr>
        <p:xfrm>
          <a:off x="722598" y="8232578"/>
          <a:ext cx="7735694" cy="17867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85230">
                  <a:extLst>
                    <a:ext uri="{9D8B030D-6E8A-4147-A177-3AD203B41FA5}">
                      <a16:colId xmlns:a16="http://schemas.microsoft.com/office/drawing/2014/main" val="3972347421"/>
                    </a:ext>
                  </a:extLst>
                </a:gridCol>
                <a:gridCol w="1490380">
                  <a:extLst>
                    <a:ext uri="{9D8B030D-6E8A-4147-A177-3AD203B41FA5}">
                      <a16:colId xmlns:a16="http://schemas.microsoft.com/office/drawing/2014/main" val="2816591719"/>
                    </a:ext>
                  </a:extLst>
                </a:gridCol>
                <a:gridCol w="1290101">
                  <a:extLst>
                    <a:ext uri="{9D8B030D-6E8A-4147-A177-3AD203B41FA5}">
                      <a16:colId xmlns:a16="http://schemas.microsoft.com/office/drawing/2014/main" val="3923822882"/>
                    </a:ext>
                  </a:extLst>
                </a:gridCol>
                <a:gridCol w="1389851">
                  <a:extLst>
                    <a:ext uri="{9D8B030D-6E8A-4147-A177-3AD203B41FA5}">
                      <a16:colId xmlns:a16="http://schemas.microsoft.com/office/drawing/2014/main" val="1601642407"/>
                    </a:ext>
                  </a:extLst>
                </a:gridCol>
                <a:gridCol w="1356601">
                  <a:extLst>
                    <a:ext uri="{9D8B030D-6E8A-4147-A177-3AD203B41FA5}">
                      <a16:colId xmlns:a16="http://schemas.microsoft.com/office/drawing/2014/main" val="1578385512"/>
                    </a:ext>
                  </a:extLst>
                </a:gridCol>
                <a:gridCol w="1323531">
                  <a:extLst>
                    <a:ext uri="{9D8B030D-6E8A-4147-A177-3AD203B41FA5}">
                      <a16:colId xmlns:a16="http://schemas.microsoft.com/office/drawing/2014/main" val="145318909"/>
                    </a:ext>
                  </a:extLst>
                </a:gridCol>
              </a:tblGrid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3657584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557739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86480"/>
                  </a:ext>
                </a:extLst>
              </a:tr>
              <a:tr h="446690"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x-none" altLang="en-US" sz="1400" dirty="0"/>
                    </a:p>
                  </a:txBody>
                  <a:tcPr marL="135401" marR="137567" marT="68784" marB="68784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60257862"/>
                  </a:ext>
                </a:extLst>
              </a:tr>
            </a:tbl>
          </a:graphicData>
        </a:graphic>
      </p:graphicFrame>
      <p:sp>
        <p:nvSpPr>
          <p:cNvPr id="354" name="TextBox 353">
            <a:extLst>
              <a:ext uri="{FF2B5EF4-FFF2-40B4-BE49-F238E27FC236}">
                <a16:creationId xmlns:a16="http://schemas.microsoft.com/office/drawing/2014/main" id="{47B61D97-E947-DE09-F904-CE7A2FEAB491}"/>
              </a:ext>
            </a:extLst>
          </p:cNvPr>
          <p:cNvSpPr txBox="1"/>
          <p:nvPr/>
        </p:nvSpPr>
        <p:spPr>
          <a:xfrm>
            <a:off x="1185044" y="10115980"/>
            <a:ext cx="1005083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인간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사회</a:t>
            </a:r>
            <a:r>
              <a:rPr kumimoji="1" lang="en-US" altLang="ko-KR" sz="800" dirty="0">
                <a:solidFill>
                  <a:prstClr val="black"/>
                </a:solidFill>
              </a:rPr>
              <a:t>,</a:t>
            </a:r>
            <a:r>
              <a:rPr kumimoji="1" lang="ko-KR" altLang="en-US" sz="800" dirty="0">
                <a:solidFill>
                  <a:prstClr val="black"/>
                </a:solidFill>
              </a:rPr>
              <a:t>환경과 행복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355" name="TextBox 354">
            <a:extLst>
              <a:ext uri="{FF2B5EF4-FFF2-40B4-BE49-F238E27FC236}">
                <a16:creationId xmlns:a16="http://schemas.microsoft.com/office/drawing/2014/main" id="{E17467AA-339E-E00E-83AD-340F8847392F}"/>
              </a:ext>
            </a:extLst>
          </p:cNvPr>
          <p:cNvSpPr txBox="1"/>
          <p:nvPr/>
        </p:nvSpPr>
        <p:spPr>
          <a:xfrm>
            <a:off x="2696109" y="10115980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자연환경과 인간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356" name="TextBox 355">
            <a:extLst>
              <a:ext uri="{FF2B5EF4-FFF2-40B4-BE49-F238E27FC236}">
                <a16:creationId xmlns:a16="http://schemas.microsoft.com/office/drawing/2014/main" id="{023385DA-2913-0023-0B3D-FD4CAA9311BE}"/>
              </a:ext>
            </a:extLst>
          </p:cNvPr>
          <p:cNvSpPr txBox="1"/>
          <p:nvPr/>
        </p:nvSpPr>
        <p:spPr>
          <a:xfrm>
            <a:off x="4015762" y="10115979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생활공간과 사회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357" name="TextBox 356">
            <a:extLst>
              <a:ext uri="{FF2B5EF4-FFF2-40B4-BE49-F238E27FC236}">
                <a16:creationId xmlns:a16="http://schemas.microsoft.com/office/drawing/2014/main" id="{D5A3902B-3509-B896-FBFA-042F2E029CB9}"/>
              </a:ext>
            </a:extLst>
          </p:cNvPr>
          <p:cNvSpPr txBox="1"/>
          <p:nvPr/>
        </p:nvSpPr>
        <p:spPr>
          <a:xfrm>
            <a:off x="5423110" y="10109631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인권보장과 헌법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358" name="TextBox 357">
            <a:extLst>
              <a:ext uri="{FF2B5EF4-FFF2-40B4-BE49-F238E27FC236}">
                <a16:creationId xmlns:a16="http://schemas.microsoft.com/office/drawing/2014/main" id="{19F49194-BF27-AD9C-014D-C4AB75AF8FC2}"/>
              </a:ext>
            </a:extLst>
          </p:cNvPr>
          <p:cNvSpPr txBox="1"/>
          <p:nvPr/>
        </p:nvSpPr>
        <p:spPr>
          <a:xfrm>
            <a:off x="6753303" y="10115980"/>
            <a:ext cx="7550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시장경제와 금융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359" name="모서리가 둥근 직사각형 1092">
            <a:extLst>
              <a:ext uri="{FF2B5EF4-FFF2-40B4-BE49-F238E27FC236}">
                <a16:creationId xmlns:a16="http://schemas.microsoft.com/office/drawing/2014/main" id="{8DF2FD66-876A-8FD9-C688-942EAECD317C}"/>
              </a:ext>
            </a:extLst>
          </p:cNvPr>
          <p:cNvSpPr/>
          <p:nvPr/>
        </p:nvSpPr>
        <p:spPr>
          <a:xfrm rot="16200000">
            <a:off x="1773387" y="9278381"/>
            <a:ext cx="45721" cy="2067750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kumimoji="1" lang="ko-KR" altLang="en-US"/>
          </a:p>
        </p:txBody>
      </p:sp>
      <p:sp>
        <p:nvSpPr>
          <p:cNvPr id="360" name="TextBox 359">
            <a:extLst>
              <a:ext uri="{FF2B5EF4-FFF2-40B4-BE49-F238E27FC236}">
                <a16:creationId xmlns:a16="http://schemas.microsoft.com/office/drawing/2014/main" id="{AEC8389B-9BD7-7BBA-4AD7-E9FF56E4D064}"/>
              </a:ext>
            </a:extLst>
          </p:cNvPr>
          <p:cNvSpPr txBox="1"/>
          <p:nvPr/>
        </p:nvSpPr>
        <p:spPr>
          <a:xfrm>
            <a:off x="487132" y="9077931"/>
            <a:ext cx="198772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50%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361" name="TextBox 360">
            <a:extLst>
              <a:ext uri="{FF2B5EF4-FFF2-40B4-BE49-F238E27FC236}">
                <a16:creationId xmlns:a16="http://schemas.microsoft.com/office/drawing/2014/main" id="{6D91B622-F0CE-865F-D7B5-D4BAB6FD7984}"/>
              </a:ext>
            </a:extLst>
          </p:cNvPr>
          <p:cNvSpPr txBox="1"/>
          <p:nvPr/>
        </p:nvSpPr>
        <p:spPr>
          <a:xfrm>
            <a:off x="569073" y="9958599"/>
            <a:ext cx="561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0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362" name="TextBox 361">
            <a:extLst>
              <a:ext uri="{FF2B5EF4-FFF2-40B4-BE49-F238E27FC236}">
                <a16:creationId xmlns:a16="http://schemas.microsoft.com/office/drawing/2014/main" id="{1B71977C-5FC5-E27C-5CCA-E293CA0172FA}"/>
              </a:ext>
            </a:extLst>
          </p:cNvPr>
          <p:cNvSpPr txBox="1"/>
          <p:nvPr/>
        </p:nvSpPr>
        <p:spPr>
          <a:xfrm>
            <a:off x="452242" y="8197263"/>
            <a:ext cx="25487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x-none" sz="800" dirty="0">
                <a:solidFill>
                  <a:prstClr val="black"/>
                </a:solidFill>
              </a:rPr>
              <a:t>100%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363" name="TextBox 362">
            <a:extLst>
              <a:ext uri="{FF2B5EF4-FFF2-40B4-BE49-F238E27FC236}">
                <a16:creationId xmlns:a16="http://schemas.microsoft.com/office/drawing/2014/main" id="{DFD2544E-B636-8B5C-9E54-1A4A55F8CFEA}"/>
              </a:ext>
            </a:extLst>
          </p:cNvPr>
          <p:cNvSpPr txBox="1"/>
          <p:nvPr/>
        </p:nvSpPr>
        <p:spPr>
          <a:xfrm>
            <a:off x="8058117" y="10106590"/>
            <a:ext cx="447238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사회 정의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364" name="TextBox 363">
            <a:extLst>
              <a:ext uri="{FF2B5EF4-FFF2-40B4-BE49-F238E27FC236}">
                <a16:creationId xmlns:a16="http://schemas.microsoft.com/office/drawing/2014/main" id="{9740CB78-BFA2-A0CD-FA11-DFCF8E4BE394}"/>
              </a:ext>
            </a:extLst>
          </p:cNvPr>
          <p:cNvSpPr txBox="1"/>
          <p:nvPr/>
        </p:nvSpPr>
        <p:spPr>
          <a:xfrm>
            <a:off x="729980" y="7852869"/>
            <a:ext cx="1115690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x-none" altLang="en-US" sz="1000" b="1" dirty="0">
                <a:solidFill>
                  <a:prstClr val="black"/>
                </a:solidFill>
              </a:rPr>
              <a:t>문제유형</a:t>
            </a:r>
            <a:r>
              <a:rPr kumimoji="1" lang="en-US" altLang="en-US" sz="1000" b="1" dirty="0">
                <a:solidFill>
                  <a:prstClr val="black"/>
                </a:solidFill>
              </a:rPr>
              <a:t> </a:t>
            </a:r>
            <a:r>
              <a:rPr kumimoji="1" lang="x-none" altLang="en-US" sz="1000" b="1" dirty="0">
                <a:solidFill>
                  <a:prstClr val="black"/>
                </a:solidFill>
              </a:rPr>
              <a:t>별 정답률</a:t>
            </a:r>
          </a:p>
        </p:txBody>
      </p:sp>
      <p:grpSp>
        <p:nvGrpSpPr>
          <p:cNvPr id="365" name="Group 29">
            <a:extLst>
              <a:ext uri="{FF2B5EF4-FFF2-40B4-BE49-F238E27FC236}">
                <a16:creationId xmlns:a16="http://schemas.microsoft.com/office/drawing/2014/main" id="{C7351638-CB5D-64F3-D4A9-D38064BFFAD0}"/>
              </a:ext>
            </a:extLst>
          </p:cNvPr>
          <p:cNvGrpSpPr/>
          <p:nvPr/>
        </p:nvGrpSpPr>
        <p:grpSpPr>
          <a:xfrm>
            <a:off x="6816423" y="8053519"/>
            <a:ext cx="1641869" cy="82417"/>
            <a:chOff x="1516504" y="1142654"/>
            <a:chExt cx="1641869" cy="82417"/>
          </a:xfrm>
        </p:grpSpPr>
        <p:sp>
          <p:nvSpPr>
            <p:cNvPr id="366" name="TextBox 53">
              <a:extLst>
                <a:ext uri="{FF2B5EF4-FFF2-40B4-BE49-F238E27FC236}">
                  <a16:creationId xmlns:a16="http://schemas.microsoft.com/office/drawing/2014/main" id="{A58BE17F-B75B-2B0A-945E-3BBEC7E3F4B6}"/>
                </a:ext>
              </a:extLst>
            </p:cNvPr>
            <p:cNvSpPr txBox="1"/>
            <p:nvPr/>
          </p:nvSpPr>
          <p:spPr>
            <a:xfrm>
              <a:off x="1622632" y="1142654"/>
              <a:ext cx="25648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x-none" altLang="en-US" sz="500"/>
                <a:t>개념문제</a:t>
              </a:r>
              <a:endParaRPr lang="en-US" altLang="ko-KR" sz="500"/>
            </a:p>
          </p:txBody>
        </p:sp>
        <p:sp>
          <p:nvSpPr>
            <p:cNvPr id="367" name="TextBox 53">
              <a:extLst>
                <a:ext uri="{FF2B5EF4-FFF2-40B4-BE49-F238E27FC236}">
                  <a16:creationId xmlns:a16="http://schemas.microsoft.com/office/drawing/2014/main" id="{506C2C42-D3EB-C1FA-B0F0-0790F086577D}"/>
                </a:ext>
              </a:extLst>
            </p:cNvPr>
            <p:cNvSpPr txBox="1"/>
            <p:nvPr/>
          </p:nvSpPr>
          <p:spPr>
            <a:xfrm>
              <a:off x="2273170" y="1143342"/>
              <a:ext cx="25648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x-none" altLang="en-US" sz="500"/>
                <a:t>응용문제</a:t>
              </a:r>
              <a:endParaRPr lang="en-US" altLang="ko-KR" sz="500"/>
            </a:p>
          </p:txBody>
        </p:sp>
        <p:sp>
          <p:nvSpPr>
            <p:cNvPr id="368" name="직사각형 101">
              <a:extLst>
                <a:ext uri="{FF2B5EF4-FFF2-40B4-BE49-F238E27FC236}">
                  <a16:creationId xmlns:a16="http://schemas.microsoft.com/office/drawing/2014/main" id="{990C4735-9412-5048-B0E6-A76BC43F27C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75870" y="1153071"/>
              <a:ext cx="72787" cy="72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369" name="직사각형 102">
              <a:extLst>
                <a:ext uri="{FF2B5EF4-FFF2-40B4-BE49-F238E27FC236}">
                  <a16:creationId xmlns:a16="http://schemas.microsoft.com/office/drawing/2014/main" id="{C255826A-1CEE-4278-D94B-085A1218C76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16504" y="1145598"/>
              <a:ext cx="72787" cy="720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370" name="TextBox 53">
              <a:extLst>
                <a:ext uri="{FF2B5EF4-FFF2-40B4-BE49-F238E27FC236}">
                  <a16:creationId xmlns:a16="http://schemas.microsoft.com/office/drawing/2014/main" id="{137D31E2-EA9C-A790-0ACA-96201E60CA7B}"/>
                </a:ext>
              </a:extLst>
            </p:cNvPr>
            <p:cNvSpPr txBox="1"/>
            <p:nvPr/>
          </p:nvSpPr>
          <p:spPr>
            <a:xfrm>
              <a:off x="2901893" y="1143342"/>
              <a:ext cx="25648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x-none" altLang="en-US" sz="500"/>
                <a:t>심화문제</a:t>
              </a:r>
              <a:endParaRPr lang="en-US" altLang="ko-KR" sz="500"/>
            </a:p>
          </p:txBody>
        </p:sp>
        <p:sp>
          <p:nvSpPr>
            <p:cNvPr id="371" name="직사각형 101">
              <a:extLst>
                <a:ext uri="{FF2B5EF4-FFF2-40B4-BE49-F238E27FC236}">
                  <a16:creationId xmlns:a16="http://schemas.microsoft.com/office/drawing/2014/main" id="{32FBC759-EBE5-BA0C-C094-8179D445F02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04593" y="1153071"/>
              <a:ext cx="72787" cy="72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</p:grpSp>
      <p:grpSp>
        <p:nvGrpSpPr>
          <p:cNvPr id="372" name="그룹 371">
            <a:extLst>
              <a:ext uri="{FF2B5EF4-FFF2-40B4-BE49-F238E27FC236}">
                <a16:creationId xmlns:a16="http://schemas.microsoft.com/office/drawing/2014/main" id="{C39ABCA7-C284-3EE9-F18C-EC301C185838}"/>
              </a:ext>
            </a:extLst>
          </p:cNvPr>
          <p:cNvGrpSpPr/>
          <p:nvPr/>
        </p:nvGrpSpPr>
        <p:grpSpPr>
          <a:xfrm>
            <a:off x="6954805" y="653572"/>
            <a:ext cx="1446948" cy="188663"/>
            <a:chOff x="6625657" y="365103"/>
            <a:chExt cx="1446948" cy="234999"/>
          </a:xfrm>
        </p:grpSpPr>
        <p:sp>
          <p:nvSpPr>
            <p:cNvPr id="373" name="직사각형 372">
              <a:extLst>
                <a:ext uri="{FF2B5EF4-FFF2-40B4-BE49-F238E27FC236}">
                  <a16:creationId xmlns:a16="http://schemas.microsoft.com/office/drawing/2014/main" id="{C4CA9071-1AB6-E00A-2368-328BE47F2C8E}"/>
                </a:ext>
              </a:extLst>
            </p:cNvPr>
            <p:cNvSpPr/>
            <p:nvPr/>
          </p:nvSpPr>
          <p:spPr>
            <a:xfrm>
              <a:off x="6625657" y="365103"/>
              <a:ext cx="725151" cy="234999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 w="3175" cap="flat">
              <a:solidFill>
                <a:schemeClr val="bg1">
                  <a:lumMod val="50000"/>
                </a:schemeClr>
              </a:solidFill>
              <a:miter lim="400000"/>
            </a:ln>
            <a:effectLst/>
          </p:spPr>
          <p:txBody>
            <a:bodyPr wrap="square" lIns="36000" tIns="36000" rIns="36000" bIns="45718" numCol="1" rtlCol="0" anchor="ctr" anchorCtr="0">
              <a:noAutofit/>
            </a:bodyPr>
            <a:lstStyle/>
            <a:p>
              <a:pPr algn="ctr" defTabSz="914309"/>
              <a:r>
                <a:rPr kumimoji="1" lang="ko-KR" altLang="en-US" sz="800" b="1" dirty="0">
                  <a:solidFill>
                    <a:srgbClr val="FFFFFF"/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문제 풀이 수</a:t>
              </a:r>
            </a:p>
          </p:txBody>
        </p:sp>
        <p:sp>
          <p:nvSpPr>
            <p:cNvPr id="374" name="직사각형 373">
              <a:extLst>
                <a:ext uri="{FF2B5EF4-FFF2-40B4-BE49-F238E27FC236}">
                  <a16:creationId xmlns:a16="http://schemas.microsoft.com/office/drawing/2014/main" id="{41E90284-52D7-C0D1-97AD-F3316F4C0543}"/>
                </a:ext>
              </a:extLst>
            </p:cNvPr>
            <p:cNvSpPr/>
            <p:nvPr/>
          </p:nvSpPr>
          <p:spPr>
            <a:xfrm>
              <a:off x="7347454" y="365103"/>
              <a:ext cx="725151" cy="234999"/>
            </a:xfrm>
            <a:prstGeom prst="rect">
              <a:avLst/>
            </a:prstGeom>
            <a:solidFill>
              <a:schemeClr val="bg1"/>
            </a:solidFill>
            <a:ln w="3175" cap="flat">
              <a:solidFill>
                <a:schemeClr val="bg1">
                  <a:lumMod val="50000"/>
                </a:schemeClr>
              </a:solidFill>
              <a:miter lim="400000"/>
            </a:ln>
            <a:effectLst/>
          </p:spPr>
          <p:txBody>
            <a:bodyPr wrap="square" lIns="36000" tIns="36000" rIns="36000" bIns="45718" numCol="1" rtlCol="0" anchor="ctr" anchorCtr="0">
              <a:noAutofit/>
            </a:bodyPr>
            <a:lstStyle/>
            <a:p>
              <a:pPr algn="ctr" defTabSz="914309"/>
              <a:r>
                <a:rPr kumimoji="1" lang="ko-KR" altLang="en-US" sz="800" b="1" dirty="0" err="1">
                  <a:solidFill>
                    <a:schemeClr val="bg1">
                      <a:lumMod val="75000"/>
                    </a:schemeClr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정답률</a:t>
              </a:r>
              <a:r>
                <a:rPr kumimoji="1" lang="en-US" altLang="ko-KR" sz="800" b="1" dirty="0">
                  <a:solidFill>
                    <a:schemeClr val="bg1">
                      <a:lumMod val="75000"/>
                    </a:schemeClr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(%)</a:t>
              </a:r>
              <a:endParaRPr kumimoji="1" lang="ko-KR" altLang="en-US" sz="800" b="1" dirty="0">
                <a:solidFill>
                  <a:schemeClr val="bg1">
                    <a:lumMod val="75000"/>
                  </a:schemeClr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</p:grpSp>
      <p:sp>
        <p:nvSpPr>
          <p:cNvPr id="375" name="TextBox 374">
            <a:extLst>
              <a:ext uri="{FF2B5EF4-FFF2-40B4-BE49-F238E27FC236}">
                <a16:creationId xmlns:a16="http://schemas.microsoft.com/office/drawing/2014/main" id="{B85D69B7-5D62-9A00-6741-74BCB1831FAF}"/>
              </a:ext>
            </a:extLst>
          </p:cNvPr>
          <p:cNvSpPr txBox="1"/>
          <p:nvPr/>
        </p:nvSpPr>
        <p:spPr>
          <a:xfrm>
            <a:off x="741045" y="6338146"/>
            <a:ext cx="1243930" cy="15388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1000" b="1" dirty="0">
                <a:solidFill>
                  <a:prstClr val="black"/>
                </a:solidFill>
              </a:rPr>
              <a:t>문제당 평균 풀이시간</a:t>
            </a:r>
            <a:endParaRPr kumimoji="1" lang="x-none" altLang="en-US" sz="1000" b="1" dirty="0">
              <a:solidFill>
                <a:prstClr val="black"/>
              </a:solidFill>
            </a:endParaRPr>
          </a:p>
        </p:txBody>
      </p:sp>
      <p:pic>
        <p:nvPicPr>
          <p:cNvPr id="376" name="Graphic 11">
            <a:extLst>
              <a:ext uri="{FF2B5EF4-FFF2-40B4-BE49-F238E27FC236}">
                <a16:creationId xmlns:a16="http://schemas.microsoft.com/office/drawing/2014/main" id="{A05C98EE-0165-798E-2313-15784917E57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811421" y="622825"/>
            <a:ext cx="155002" cy="155002"/>
          </a:xfrm>
          <a:prstGeom prst="rect">
            <a:avLst/>
          </a:prstGeom>
        </p:spPr>
      </p:pic>
      <p:pic>
        <p:nvPicPr>
          <p:cNvPr id="377" name="Graphic 11">
            <a:extLst>
              <a:ext uri="{FF2B5EF4-FFF2-40B4-BE49-F238E27FC236}">
                <a16:creationId xmlns:a16="http://schemas.microsoft.com/office/drawing/2014/main" id="{7A0099A6-0746-60A9-8C22-26EE813B0D1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630460" y="3685543"/>
            <a:ext cx="155002" cy="155002"/>
          </a:xfrm>
          <a:prstGeom prst="rect">
            <a:avLst/>
          </a:prstGeom>
        </p:spPr>
      </p:pic>
      <p:pic>
        <p:nvPicPr>
          <p:cNvPr id="378" name="Graphic 11">
            <a:extLst>
              <a:ext uri="{FF2B5EF4-FFF2-40B4-BE49-F238E27FC236}">
                <a16:creationId xmlns:a16="http://schemas.microsoft.com/office/drawing/2014/main" id="{525B6587-DD7D-E223-0C7E-6E555A31BBE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008782" y="6337589"/>
            <a:ext cx="155002" cy="155002"/>
          </a:xfrm>
          <a:prstGeom prst="rect">
            <a:avLst/>
          </a:prstGeom>
        </p:spPr>
      </p:pic>
      <p:pic>
        <p:nvPicPr>
          <p:cNvPr id="379" name="Graphic 11">
            <a:extLst>
              <a:ext uri="{FF2B5EF4-FFF2-40B4-BE49-F238E27FC236}">
                <a16:creationId xmlns:a16="http://schemas.microsoft.com/office/drawing/2014/main" id="{2382B7B3-A5EE-11C2-2EDD-21BD4269D6C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884360" y="7851755"/>
            <a:ext cx="155002" cy="155002"/>
          </a:xfrm>
          <a:prstGeom prst="rect">
            <a:avLst/>
          </a:prstGeom>
        </p:spPr>
      </p:pic>
      <p:grpSp>
        <p:nvGrpSpPr>
          <p:cNvPr id="380" name="그룹 379">
            <a:extLst>
              <a:ext uri="{FF2B5EF4-FFF2-40B4-BE49-F238E27FC236}">
                <a16:creationId xmlns:a16="http://schemas.microsoft.com/office/drawing/2014/main" id="{BD0B8E52-1C4B-658C-5F7E-49045714C74C}"/>
              </a:ext>
            </a:extLst>
          </p:cNvPr>
          <p:cNvGrpSpPr/>
          <p:nvPr/>
        </p:nvGrpSpPr>
        <p:grpSpPr>
          <a:xfrm>
            <a:off x="765265" y="6566699"/>
            <a:ext cx="2329984" cy="1017193"/>
            <a:chOff x="765265" y="6554885"/>
            <a:chExt cx="2329984" cy="1017193"/>
          </a:xfrm>
        </p:grpSpPr>
        <p:sp>
          <p:nvSpPr>
            <p:cNvPr id="381" name="사각형: 둥근 모서리 380">
              <a:extLst>
                <a:ext uri="{FF2B5EF4-FFF2-40B4-BE49-F238E27FC236}">
                  <a16:creationId xmlns:a16="http://schemas.microsoft.com/office/drawing/2014/main" id="{F840412D-7BEA-F9F2-BA58-2BC8EBDC1F10}"/>
                </a:ext>
              </a:extLst>
            </p:cNvPr>
            <p:cNvSpPr/>
            <p:nvPr/>
          </p:nvSpPr>
          <p:spPr>
            <a:xfrm>
              <a:off x="768910" y="6554885"/>
              <a:ext cx="2326339" cy="1017193"/>
            </a:xfrm>
            <a:prstGeom prst="roundRect">
              <a:avLst>
                <a:gd name="adj" fmla="val 9138"/>
              </a:avLst>
            </a:prstGeom>
            <a:solidFill>
              <a:schemeClr val="bg1">
                <a:lumMod val="9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382" name="TextBox 381">
              <a:extLst>
                <a:ext uri="{FF2B5EF4-FFF2-40B4-BE49-F238E27FC236}">
                  <a16:creationId xmlns:a16="http://schemas.microsoft.com/office/drawing/2014/main" id="{E4490E32-06C1-14FC-EEC0-2F3C154ECC8F}"/>
                </a:ext>
              </a:extLst>
            </p:cNvPr>
            <p:cNvSpPr txBox="1"/>
            <p:nvPr/>
          </p:nvSpPr>
          <p:spPr>
            <a:xfrm>
              <a:off x="765265" y="6620664"/>
              <a:ext cx="876956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900" b="1" dirty="0"/>
                <a:t>개념 문제</a:t>
              </a:r>
            </a:p>
          </p:txBody>
        </p:sp>
        <p:sp>
          <p:nvSpPr>
            <p:cNvPr id="383" name="TextBox 382">
              <a:extLst>
                <a:ext uri="{FF2B5EF4-FFF2-40B4-BE49-F238E27FC236}">
                  <a16:creationId xmlns:a16="http://schemas.microsoft.com/office/drawing/2014/main" id="{0485D510-4CCA-EFD8-2FEC-3F2C7265FE6D}"/>
                </a:ext>
              </a:extLst>
            </p:cNvPr>
            <p:cNvSpPr txBox="1"/>
            <p:nvPr/>
          </p:nvSpPr>
          <p:spPr>
            <a:xfrm>
              <a:off x="765265" y="6809263"/>
              <a:ext cx="2252814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800" dirty="0">
                  <a:solidFill>
                    <a:schemeClr val="bg1">
                      <a:lumMod val="50000"/>
                    </a:schemeClr>
                  </a:solidFill>
                </a:rPr>
                <a:t>반 평균이 과목 평균과 같아요</a:t>
              </a:r>
              <a:endParaRPr lang="ko-KR" altLang="en-US" sz="800" b="1" dirty="0"/>
            </a:p>
          </p:txBody>
        </p:sp>
        <p:sp>
          <p:nvSpPr>
            <p:cNvPr id="384" name="TextBox 383">
              <a:extLst>
                <a:ext uri="{FF2B5EF4-FFF2-40B4-BE49-F238E27FC236}">
                  <a16:creationId xmlns:a16="http://schemas.microsoft.com/office/drawing/2014/main" id="{A80D6EB7-DD39-E374-533C-A42C976ABAC7}"/>
                </a:ext>
              </a:extLst>
            </p:cNvPr>
            <p:cNvSpPr txBox="1"/>
            <p:nvPr/>
          </p:nvSpPr>
          <p:spPr>
            <a:xfrm>
              <a:off x="765265" y="7035778"/>
              <a:ext cx="112563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b="1" dirty="0"/>
                <a:t>0</a:t>
              </a:r>
              <a:r>
                <a:rPr lang="ko-KR" altLang="en-US" b="1" dirty="0"/>
                <a:t>초</a:t>
              </a:r>
            </a:p>
          </p:txBody>
        </p:sp>
      </p:grpSp>
      <p:grpSp>
        <p:nvGrpSpPr>
          <p:cNvPr id="385" name="그룹 384">
            <a:extLst>
              <a:ext uri="{FF2B5EF4-FFF2-40B4-BE49-F238E27FC236}">
                <a16:creationId xmlns:a16="http://schemas.microsoft.com/office/drawing/2014/main" id="{B3B6B844-7737-74BC-9DCE-E310C602F53F}"/>
              </a:ext>
            </a:extLst>
          </p:cNvPr>
          <p:cNvGrpSpPr/>
          <p:nvPr/>
        </p:nvGrpSpPr>
        <p:grpSpPr>
          <a:xfrm>
            <a:off x="6070240" y="6578512"/>
            <a:ext cx="2329984" cy="1017193"/>
            <a:chOff x="765265" y="6554885"/>
            <a:chExt cx="2329984" cy="1017193"/>
          </a:xfrm>
        </p:grpSpPr>
        <p:sp>
          <p:nvSpPr>
            <p:cNvPr id="386" name="사각형: 둥근 모서리 385">
              <a:extLst>
                <a:ext uri="{FF2B5EF4-FFF2-40B4-BE49-F238E27FC236}">
                  <a16:creationId xmlns:a16="http://schemas.microsoft.com/office/drawing/2014/main" id="{6F464FC8-A6AF-80D1-E7E3-47BB27874E68}"/>
                </a:ext>
              </a:extLst>
            </p:cNvPr>
            <p:cNvSpPr/>
            <p:nvPr/>
          </p:nvSpPr>
          <p:spPr>
            <a:xfrm>
              <a:off x="768910" y="6554885"/>
              <a:ext cx="2326339" cy="1017193"/>
            </a:xfrm>
            <a:prstGeom prst="roundRect">
              <a:avLst>
                <a:gd name="adj" fmla="val 9138"/>
              </a:avLst>
            </a:prstGeom>
            <a:solidFill>
              <a:schemeClr val="bg1">
                <a:lumMod val="9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387" name="TextBox 386">
              <a:extLst>
                <a:ext uri="{FF2B5EF4-FFF2-40B4-BE49-F238E27FC236}">
                  <a16:creationId xmlns:a16="http://schemas.microsoft.com/office/drawing/2014/main" id="{FF603D4F-225D-8B49-3E8B-7EB537425235}"/>
                </a:ext>
              </a:extLst>
            </p:cNvPr>
            <p:cNvSpPr txBox="1"/>
            <p:nvPr/>
          </p:nvSpPr>
          <p:spPr>
            <a:xfrm>
              <a:off x="765265" y="6620664"/>
              <a:ext cx="876956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900" b="1" dirty="0"/>
                <a:t>심화 문제</a:t>
              </a:r>
            </a:p>
          </p:txBody>
        </p:sp>
        <p:sp>
          <p:nvSpPr>
            <p:cNvPr id="388" name="TextBox 387">
              <a:extLst>
                <a:ext uri="{FF2B5EF4-FFF2-40B4-BE49-F238E27FC236}">
                  <a16:creationId xmlns:a16="http://schemas.microsoft.com/office/drawing/2014/main" id="{0E0DA2D2-B932-C359-6DE8-E6B0EE4D0948}"/>
                </a:ext>
              </a:extLst>
            </p:cNvPr>
            <p:cNvSpPr txBox="1"/>
            <p:nvPr/>
          </p:nvSpPr>
          <p:spPr>
            <a:xfrm>
              <a:off x="765265" y="6809263"/>
              <a:ext cx="2252814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800" dirty="0">
                  <a:solidFill>
                    <a:schemeClr val="bg1">
                      <a:lumMod val="50000"/>
                    </a:schemeClr>
                  </a:solidFill>
                </a:rPr>
                <a:t>반 평균이 과목 평균과 같아요</a:t>
              </a:r>
              <a:endParaRPr lang="ko-KR" altLang="en-US" sz="800" b="1" dirty="0"/>
            </a:p>
          </p:txBody>
        </p:sp>
        <p:sp>
          <p:nvSpPr>
            <p:cNvPr id="389" name="TextBox 388">
              <a:extLst>
                <a:ext uri="{FF2B5EF4-FFF2-40B4-BE49-F238E27FC236}">
                  <a16:creationId xmlns:a16="http://schemas.microsoft.com/office/drawing/2014/main" id="{BC846478-4C5B-8C7C-71C5-13E03E1BA721}"/>
                </a:ext>
              </a:extLst>
            </p:cNvPr>
            <p:cNvSpPr txBox="1"/>
            <p:nvPr/>
          </p:nvSpPr>
          <p:spPr>
            <a:xfrm>
              <a:off x="765265" y="7035778"/>
              <a:ext cx="112563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b="1" dirty="0"/>
                <a:t>0</a:t>
              </a:r>
              <a:r>
                <a:rPr lang="ko-KR" altLang="en-US" b="1" dirty="0"/>
                <a:t>초</a:t>
              </a:r>
            </a:p>
          </p:txBody>
        </p:sp>
      </p:grpSp>
      <p:grpSp>
        <p:nvGrpSpPr>
          <p:cNvPr id="390" name="그룹 389">
            <a:extLst>
              <a:ext uri="{FF2B5EF4-FFF2-40B4-BE49-F238E27FC236}">
                <a16:creationId xmlns:a16="http://schemas.microsoft.com/office/drawing/2014/main" id="{900A8EDD-9540-94CA-3A64-608A228BB395}"/>
              </a:ext>
            </a:extLst>
          </p:cNvPr>
          <p:cNvGrpSpPr/>
          <p:nvPr/>
        </p:nvGrpSpPr>
        <p:grpSpPr>
          <a:xfrm>
            <a:off x="3421930" y="6578513"/>
            <a:ext cx="2329984" cy="1017193"/>
            <a:chOff x="765265" y="6554885"/>
            <a:chExt cx="2329984" cy="1017193"/>
          </a:xfrm>
        </p:grpSpPr>
        <p:sp>
          <p:nvSpPr>
            <p:cNvPr id="391" name="사각형: 둥근 모서리 390">
              <a:extLst>
                <a:ext uri="{FF2B5EF4-FFF2-40B4-BE49-F238E27FC236}">
                  <a16:creationId xmlns:a16="http://schemas.microsoft.com/office/drawing/2014/main" id="{7FBF4F67-A0D3-CDB1-AF42-46781AF8E60C}"/>
                </a:ext>
              </a:extLst>
            </p:cNvPr>
            <p:cNvSpPr/>
            <p:nvPr/>
          </p:nvSpPr>
          <p:spPr>
            <a:xfrm>
              <a:off x="768910" y="6554885"/>
              <a:ext cx="2326339" cy="1017193"/>
            </a:xfrm>
            <a:prstGeom prst="roundRect">
              <a:avLst>
                <a:gd name="adj" fmla="val 9138"/>
              </a:avLst>
            </a:prstGeom>
            <a:solidFill>
              <a:schemeClr val="bg1">
                <a:lumMod val="9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392" name="TextBox 391">
              <a:extLst>
                <a:ext uri="{FF2B5EF4-FFF2-40B4-BE49-F238E27FC236}">
                  <a16:creationId xmlns:a16="http://schemas.microsoft.com/office/drawing/2014/main" id="{AB182E40-8257-2308-F7D8-86319B5F246D}"/>
                </a:ext>
              </a:extLst>
            </p:cNvPr>
            <p:cNvSpPr txBox="1"/>
            <p:nvPr/>
          </p:nvSpPr>
          <p:spPr>
            <a:xfrm>
              <a:off x="765265" y="6620664"/>
              <a:ext cx="876956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900" b="1" dirty="0"/>
                <a:t>응용 문제</a:t>
              </a:r>
            </a:p>
          </p:txBody>
        </p:sp>
        <p:sp>
          <p:nvSpPr>
            <p:cNvPr id="393" name="TextBox 392">
              <a:extLst>
                <a:ext uri="{FF2B5EF4-FFF2-40B4-BE49-F238E27FC236}">
                  <a16:creationId xmlns:a16="http://schemas.microsoft.com/office/drawing/2014/main" id="{57D239F0-6B54-22B3-FCA8-D3309D30C826}"/>
                </a:ext>
              </a:extLst>
            </p:cNvPr>
            <p:cNvSpPr txBox="1"/>
            <p:nvPr/>
          </p:nvSpPr>
          <p:spPr>
            <a:xfrm>
              <a:off x="765265" y="6809263"/>
              <a:ext cx="2252814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800" dirty="0">
                  <a:solidFill>
                    <a:schemeClr val="bg1">
                      <a:lumMod val="50000"/>
                    </a:schemeClr>
                  </a:solidFill>
                </a:rPr>
                <a:t>반 평균이 과목 평균과 같아요</a:t>
              </a:r>
              <a:endParaRPr lang="ko-KR" altLang="en-US" sz="800" b="1" dirty="0"/>
            </a:p>
          </p:txBody>
        </p:sp>
        <p:sp>
          <p:nvSpPr>
            <p:cNvPr id="394" name="TextBox 393">
              <a:extLst>
                <a:ext uri="{FF2B5EF4-FFF2-40B4-BE49-F238E27FC236}">
                  <a16:creationId xmlns:a16="http://schemas.microsoft.com/office/drawing/2014/main" id="{7CEEBF77-196F-A9F9-514C-ED6226D48BA6}"/>
                </a:ext>
              </a:extLst>
            </p:cNvPr>
            <p:cNvSpPr txBox="1"/>
            <p:nvPr/>
          </p:nvSpPr>
          <p:spPr>
            <a:xfrm>
              <a:off x="765265" y="7035778"/>
              <a:ext cx="112563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b="1" dirty="0"/>
                <a:t>0</a:t>
              </a:r>
              <a:r>
                <a:rPr lang="ko-KR" altLang="en-US" b="1" dirty="0"/>
                <a:t>초</a:t>
              </a:r>
            </a:p>
          </p:txBody>
        </p:sp>
      </p:grpSp>
      <p:sp>
        <p:nvSpPr>
          <p:cNvPr id="395" name="직사각형 28">
            <a:extLst>
              <a:ext uri="{FF2B5EF4-FFF2-40B4-BE49-F238E27FC236}">
                <a16:creationId xmlns:a16="http://schemas.microsoft.com/office/drawing/2014/main" id="{3B37295C-3D2B-2E11-2823-42B3A84DCFDE}"/>
              </a:ext>
            </a:extLst>
          </p:cNvPr>
          <p:cNvSpPr/>
          <p:nvPr/>
        </p:nvSpPr>
        <p:spPr>
          <a:xfrm>
            <a:off x="386852" y="568403"/>
            <a:ext cx="8516485" cy="9921348"/>
          </a:xfrm>
          <a:prstGeom prst="rect">
            <a:avLst/>
          </a:prstGeom>
          <a:solidFill>
            <a:schemeClr val="bg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grpSp>
        <p:nvGrpSpPr>
          <p:cNvPr id="396" name="그룹 244">
            <a:extLst>
              <a:ext uri="{FF2B5EF4-FFF2-40B4-BE49-F238E27FC236}">
                <a16:creationId xmlns:a16="http://schemas.microsoft.com/office/drawing/2014/main" id="{C8778710-945F-3263-00FF-8AB3251C8AC4}"/>
              </a:ext>
            </a:extLst>
          </p:cNvPr>
          <p:cNvGrpSpPr/>
          <p:nvPr/>
        </p:nvGrpSpPr>
        <p:grpSpPr>
          <a:xfrm>
            <a:off x="2840739" y="4069459"/>
            <a:ext cx="3595856" cy="938660"/>
            <a:chOff x="2676281" y="7176193"/>
            <a:chExt cx="3595856" cy="938660"/>
          </a:xfrm>
        </p:grpSpPr>
        <p:sp>
          <p:nvSpPr>
            <p:cNvPr id="397" name="TextBox 396">
              <a:extLst>
                <a:ext uri="{FF2B5EF4-FFF2-40B4-BE49-F238E27FC236}">
                  <a16:creationId xmlns:a16="http://schemas.microsoft.com/office/drawing/2014/main" id="{0D2601C4-B75C-E7E6-710D-37B405681F8D}"/>
                </a:ext>
              </a:extLst>
            </p:cNvPr>
            <p:cNvSpPr txBox="1"/>
            <p:nvPr/>
          </p:nvSpPr>
          <p:spPr>
            <a:xfrm>
              <a:off x="2676281" y="7176193"/>
              <a:ext cx="3595856" cy="4810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ko-KR" altLang="en-US" sz="900" b="1" dirty="0">
                  <a:solidFill>
                    <a:prstClr val="black"/>
                  </a:solidFill>
                </a:rPr>
                <a:t>아직 학습이 충분히 되지 않았어요</a:t>
              </a:r>
              <a:r>
                <a:rPr lang="en-US" altLang="ko-KR" sz="900" b="1" dirty="0">
                  <a:solidFill>
                    <a:prstClr val="black"/>
                  </a:solidFill>
                </a:rPr>
                <a:t>.</a:t>
              </a:r>
            </a:p>
            <a:p>
              <a:pPr algn="ctr">
                <a:lnSpc>
                  <a:spcPct val="150000"/>
                </a:lnSpc>
              </a:pPr>
              <a:r>
                <a:rPr lang="ko-KR" altLang="en-US" sz="900" b="1" dirty="0">
                  <a:solidFill>
                    <a:prstClr val="black"/>
                  </a:solidFill>
                </a:rPr>
                <a:t>충분히 학습하면 학습의 결과를 볼 수 있어요</a:t>
              </a:r>
              <a:r>
                <a:rPr lang="en-US" altLang="ko-KR" sz="900" b="1" dirty="0">
                  <a:solidFill>
                    <a:prstClr val="black"/>
                  </a:solidFill>
                </a:rPr>
                <a:t>! </a:t>
              </a:r>
              <a:r>
                <a:rPr lang="ko-KR" altLang="en-US" sz="900" b="1" dirty="0">
                  <a:solidFill>
                    <a:prstClr val="black"/>
                  </a:solidFill>
                </a:rPr>
                <a:t>학습하러 가볼까요</a:t>
              </a:r>
              <a:r>
                <a:rPr lang="en-US" altLang="ko-KR" sz="900" b="1" dirty="0">
                  <a:solidFill>
                    <a:prstClr val="black"/>
                  </a:solidFill>
                </a:rPr>
                <a:t>?</a:t>
              </a:r>
            </a:p>
          </p:txBody>
        </p:sp>
        <p:sp>
          <p:nvSpPr>
            <p:cNvPr id="398" name="모서리가 둥근 직사각형 30">
              <a:extLst>
                <a:ext uri="{FF2B5EF4-FFF2-40B4-BE49-F238E27FC236}">
                  <a16:creationId xmlns:a16="http://schemas.microsoft.com/office/drawing/2014/main" id="{B771BFA8-D1AA-E144-5C93-AE411BAF1BC0}"/>
                </a:ext>
              </a:extLst>
            </p:cNvPr>
            <p:cNvSpPr/>
            <p:nvPr/>
          </p:nvSpPr>
          <p:spPr>
            <a:xfrm>
              <a:off x="3746436" y="7804802"/>
              <a:ext cx="1388258" cy="310051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12700" cap="flat">
              <a:solidFill>
                <a:schemeClr val="tx1">
                  <a:lumMod val="75000"/>
                  <a:lumOff val="25000"/>
                </a:schemeClr>
              </a:solidFill>
              <a:miter lim="400000"/>
            </a:ln>
            <a:effectLst/>
          </p:spPr>
          <p:txBody>
            <a:bodyPr wrap="square" lIns="0" tIns="0" rIns="0" bIns="0" numCol="1" rtlCol="0" anchor="ctr" anchorCtr="0">
              <a:noAutofit/>
            </a:bodyPr>
            <a:lstStyle/>
            <a:p>
              <a:pPr algn="ctr" defTabSz="914309"/>
              <a:r>
                <a:rPr kumimoji="1" lang="ko-KR" altLang="en-US" sz="900" dirty="0"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학습 콘텐츠로 이동</a:t>
              </a:r>
              <a:endParaRPr kumimoji="1" lang="x-none" altLang="en-US" sz="900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</p:grpSp>
      <p:sp>
        <p:nvSpPr>
          <p:cNvPr id="399" name="Rectangle 4">
            <a:extLst>
              <a:ext uri="{FF2B5EF4-FFF2-40B4-BE49-F238E27FC236}">
                <a16:creationId xmlns:a16="http://schemas.microsoft.com/office/drawing/2014/main" id="{E818A443-A7B8-81B9-E26C-38591AE05265}"/>
              </a:ext>
            </a:extLst>
          </p:cNvPr>
          <p:cNvSpPr/>
          <p:nvPr/>
        </p:nvSpPr>
        <p:spPr>
          <a:xfrm>
            <a:off x="327191" y="543670"/>
            <a:ext cx="8516486" cy="10046435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400" name="Circle">
            <a:extLst>
              <a:ext uri="{FF2B5EF4-FFF2-40B4-BE49-F238E27FC236}">
                <a16:creationId xmlns:a16="http://schemas.microsoft.com/office/drawing/2014/main" id="{0D51ED4F-55ED-8562-EA9B-7E8BE7F98556}"/>
              </a:ext>
            </a:extLst>
          </p:cNvPr>
          <p:cNvSpPr/>
          <p:nvPr/>
        </p:nvSpPr>
        <p:spPr>
          <a:xfrm>
            <a:off x="274824" y="501207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401" name="Rounded Rectangle">
            <a:extLst>
              <a:ext uri="{FF2B5EF4-FFF2-40B4-BE49-F238E27FC236}">
                <a16:creationId xmlns:a16="http://schemas.microsoft.com/office/drawing/2014/main" id="{23E8659E-CA67-A517-0471-B9F767295EFB}"/>
              </a:ext>
            </a:extLst>
          </p:cNvPr>
          <p:cNvSpPr/>
          <p:nvPr/>
        </p:nvSpPr>
        <p:spPr>
          <a:xfrm>
            <a:off x="3976019" y="4656510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2-1</a:t>
            </a:r>
            <a:endParaRPr sz="700" dirty="0">
              <a:solidFill>
                <a:schemeClr val="bg1"/>
              </a:solidFill>
            </a:endParaRPr>
          </a:p>
        </p:txBody>
      </p:sp>
      <p:graphicFrame>
        <p:nvGraphicFramePr>
          <p:cNvPr id="403" name="Google Shape;912;p23">
            <a:extLst>
              <a:ext uri="{FF2B5EF4-FFF2-40B4-BE49-F238E27FC236}">
                <a16:creationId xmlns:a16="http://schemas.microsoft.com/office/drawing/2014/main" id="{DCED564F-F26A-3176-BBDD-D9969CF1DBB1}"/>
              </a:ext>
            </a:extLst>
          </p:cNvPr>
          <p:cNvGraphicFramePr/>
          <p:nvPr/>
        </p:nvGraphicFramePr>
        <p:xfrm>
          <a:off x="9032626" y="1312371"/>
          <a:ext cx="3047759" cy="7840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94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1835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리포트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아직 학습이 충분히 되지 않았어요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 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충분히 학습하면 학습의 결과를 볼 수 있어요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! 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학습하러 가볼까요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?“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문구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2-1 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학습 컨텐츠로 이동 버튼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개설하기 버튼 클릭 시 </a:t>
                      </a:r>
                      <a:r>
                        <a:rPr lang="en-US" altLang="ko-KR" sz="700" b="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04.cotents AI </a:t>
                      </a:r>
                      <a:r>
                        <a:rPr lang="ko-KR" altLang="en-US" sz="700" b="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학습 콘텐츠 </a:t>
                      </a:r>
                      <a:r>
                        <a:rPr lang="ko-KR" altLang="en-US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[STU-CON-AI_001]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화면 이동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rgbClr val="AFAFA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538403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95698290"/>
      </p:ext>
    </p:extLst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1" name="Google Shape;912;p23">
            <a:extLst>
              <a:ext uri="{FF2B5EF4-FFF2-40B4-BE49-F238E27FC236}">
                <a16:creationId xmlns:a16="http://schemas.microsoft.com/office/drawing/2014/main" id="{C584D088-1049-E08C-4ED5-1B1BA1063573}"/>
              </a:ext>
            </a:extLst>
          </p:cNvPr>
          <p:cNvGraphicFramePr/>
          <p:nvPr/>
        </p:nvGraphicFramePr>
        <p:xfrm>
          <a:off x="9042400" y="1315767"/>
          <a:ext cx="3037052" cy="89076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1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Case1.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정규과정 외에 학급에 속한 학생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FF0000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정규과정 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초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1~6 , 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중 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1~3 , 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고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1~3) 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이외 학급에 속한 학생 대상    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예 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중학교 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4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학년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고등학교 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4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학년 등등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..)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Case2.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초등학교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1/2/3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학년 학생이 과목 리포트 진입 시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49983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1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리포트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화면 진입 시 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현재 소속된 학급은 과목 리포트 서비스를 제공하지 않습니다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”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문구 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61821673"/>
                  </a:ext>
                </a:extLst>
              </a:tr>
            </a:tbl>
          </a:graphicData>
        </a:graphic>
      </p:graphicFrame>
      <p:graphicFrame>
        <p:nvGraphicFramePr>
          <p:cNvPr id="105" name="표 104">
            <a:extLst>
              <a:ext uri="{FF2B5EF4-FFF2-40B4-BE49-F238E27FC236}">
                <a16:creationId xmlns:a16="http://schemas.microsoft.com/office/drawing/2014/main" id="{157F08F5-0BAC-6701-5B00-74E634510335}"/>
              </a:ext>
            </a:extLst>
          </p:cNvPr>
          <p:cNvGraphicFramePr>
            <a:graphicFrameLocks noGrp="1"/>
          </p:cNvGraphicFramePr>
          <p:nvPr/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 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STU-AIR-003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학생</a:t>
                      </a:r>
                      <a:r>
                        <a:rPr lang="en-US" altLang="ko-KR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</a:t>
                      </a:r>
                      <a:r>
                        <a:rPr lang="ko-KR" altLang="en-US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</a:t>
                      </a: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과목 리포트</a:t>
                      </a:r>
                      <a:endParaRPr lang="en-US" altLang="ko-KR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</a:t>
                      </a: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정규과정 외 학급</a:t>
                      </a: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&amp;</a:t>
                      </a: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초등 </a:t>
                      </a: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123 case)</a:t>
                      </a:r>
                      <a:endParaRPr lang="ko-KR" altLang="en-US" b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67" name="TextBox 166">
            <a:extLst>
              <a:ext uri="{FF2B5EF4-FFF2-40B4-BE49-F238E27FC236}">
                <a16:creationId xmlns:a16="http://schemas.microsoft.com/office/drawing/2014/main" id="{704BFFD2-1EDC-EE18-3E78-2BE7B4E7C526}"/>
              </a:ext>
            </a:extLst>
          </p:cNvPr>
          <p:cNvSpPr txBox="1"/>
          <p:nvPr/>
        </p:nvSpPr>
        <p:spPr>
          <a:xfrm>
            <a:off x="313249" y="935431"/>
            <a:ext cx="755015" cy="1692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100" b="1" dirty="0"/>
              <a:t>과목</a:t>
            </a:r>
            <a:r>
              <a:rPr lang="x-none" altLang="en-US" sz="1100" b="1" dirty="0"/>
              <a:t> 리포트</a:t>
            </a:r>
            <a:endParaRPr lang="en-US" altLang="ko-KR" sz="1050" b="1" dirty="0"/>
          </a:p>
        </p:txBody>
      </p:sp>
      <p:pic>
        <p:nvPicPr>
          <p:cNvPr id="172" name="Graphic 11">
            <a:extLst>
              <a:ext uri="{FF2B5EF4-FFF2-40B4-BE49-F238E27FC236}">
                <a16:creationId xmlns:a16="http://schemas.microsoft.com/office/drawing/2014/main" id="{AA27BF24-4E6F-366A-DBB5-1AE663C7B94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67117" y="950956"/>
            <a:ext cx="155002" cy="155002"/>
          </a:xfrm>
          <a:prstGeom prst="rect">
            <a:avLst/>
          </a:prstGeom>
        </p:spPr>
      </p:pic>
      <p:sp>
        <p:nvSpPr>
          <p:cNvPr id="174" name="모서리가 둥근 직사각형 268">
            <a:extLst>
              <a:ext uri="{FF2B5EF4-FFF2-40B4-BE49-F238E27FC236}">
                <a16:creationId xmlns:a16="http://schemas.microsoft.com/office/drawing/2014/main" id="{42568C23-40B8-F788-0A36-F1D164B87038}"/>
              </a:ext>
            </a:extLst>
          </p:cNvPr>
          <p:cNvSpPr/>
          <p:nvPr/>
        </p:nvSpPr>
        <p:spPr>
          <a:xfrm>
            <a:off x="307662" y="3445274"/>
            <a:ext cx="8474644" cy="3405699"/>
          </a:xfrm>
          <a:prstGeom prst="roundRect">
            <a:avLst>
              <a:gd name="adj" fmla="val 405"/>
            </a:avLst>
          </a:prstGeom>
          <a:solidFill>
            <a:schemeClr val="bg1"/>
          </a:solidFill>
          <a:ln w="3175">
            <a:solidFill>
              <a:srgbClr val="7F7F7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175" name="직사각형 174">
            <a:extLst>
              <a:ext uri="{FF2B5EF4-FFF2-40B4-BE49-F238E27FC236}">
                <a16:creationId xmlns:a16="http://schemas.microsoft.com/office/drawing/2014/main" id="{81C5D78E-B5BA-EB71-7B8A-E21577214955}"/>
              </a:ext>
            </a:extLst>
          </p:cNvPr>
          <p:cNvSpPr/>
          <p:nvPr/>
        </p:nvSpPr>
        <p:spPr>
          <a:xfrm>
            <a:off x="293828" y="1186836"/>
            <a:ext cx="4604581" cy="1568324"/>
          </a:xfrm>
          <a:prstGeom prst="rect">
            <a:avLst/>
          </a:prstGeom>
          <a:solidFill>
            <a:schemeClr val="bg1">
              <a:lumMod val="95000"/>
              <a:alpha val="4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AE9DBE2E-5687-6095-98AE-EA1DADED9F35}"/>
              </a:ext>
            </a:extLst>
          </p:cNvPr>
          <p:cNvSpPr txBox="1"/>
          <p:nvPr/>
        </p:nvSpPr>
        <p:spPr>
          <a:xfrm>
            <a:off x="393071" y="1266889"/>
            <a:ext cx="10708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>
                <a:solidFill>
                  <a:prstClr val="black"/>
                </a:solidFill>
              </a:rPr>
              <a:t>과목별 진단 등급 결과 </a:t>
            </a:r>
            <a:endParaRPr kumimoji="1" lang="x-none" altLang="en-US" sz="800" b="1" dirty="0">
              <a:solidFill>
                <a:prstClr val="black"/>
              </a:solidFill>
            </a:endParaRPr>
          </a:p>
        </p:txBody>
      </p:sp>
      <p:grpSp>
        <p:nvGrpSpPr>
          <p:cNvPr id="177" name="그룹 176">
            <a:extLst>
              <a:ext uri="{FF2B5EF4-FFF2-40B4-BE49-F238E27FC236}">
                <a16:creationId xmlns:a16="http://schemas.microsoft.com/office/drawing/2014/main" id="{DB31B564-9214-1D39-FB19-57EFC2D10937}"/>
              </a:ext>
            </a:extLst>
          </p:cNvPr>
          <p:cNvGrpSpPr/>
          <p:nvPr/>
        </p:nvGrpSpPr>
        <p:grpSpPr>
          <a:xfrm>
            <a:off x="4041712" y="1266889"/>
            <a:ext cx="728901" cy="80152"/>
            <a:chOff x="1814012" y="1633911"/>
            <a:chExt cx="728901" cy="80152"/>
          </a:xfrm>
        </p:grpSpPr>
        <p:sp>
          <p:nvSpPr>
            <p:cNvPr id="178" name="TextBox 53">
              <a:extLst>
                <a:ext uri="{FF2B5EF4-FFF2-40B4-BE49-F238E27FC236}">
                  <a16:creationId xmlns:a16="http://schemas.microsoft.com/office/drawing/2014/main" id="{E1DC14DB-CCF1-D6D1-FDE1-AA0664B4385A}"/>
                </a:ext>
              </a:extLst>
            </p:cNvPr>
            <p:cNvSpPr txBox="1"/>
            <p:nvPr/>
          </p:nvSpPr>
          <p:spPr>
            <a:xfrm>
              <a:off x="2350553" y="1633911"/>
              <a:ext cx="19236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홍성일</a:t>
              </a:r>
              <a:endParaRPr lang="en-US" altLang="ko-KR" sz="500" dirty="0"/>
            </a:p>
          </p:txBody>
        </p:sp>
        <p:sp>
          <p:nvSpPr>
            <p:cNvPr id="179" name="TextBox 53">
              <a:extLst>
                <a:ext uri="{FF2B5EF4-FFF2-40B4-BE49-F238E27FC236}">
                  <a16:creationId xmlns:a16="http://schemas.microsoft.com/office/drawing/2014/main" id="{CA2DDE91-AF80-4E4A-10E2-B4E5B9604002}"/>
                </a:ext>
              </a:extLst>
            </p:cNvPr>
            <p:cNvSpPr txBox="1"/>
            <p:nvPr/>
          </p:nvSpPr>
          <p:spPr>
            <a:xfrm>
              <a:off x="1924012" y="1637119"/>
              <a:ext cx="27892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과목 평균</a:t>
              </a:r>
              <a:endParaRPr lang="en-US" altLang="ko-KR" sz="500" dirty="0"/>
            </a:p>
          </p:txBody>
        </p:sp>
        <p:sp>
          <p:nvSpPr>
            <p:cNvPr id="180" name="직사각형 179">
              <a:extLst>
                <a:ext uri="{FF2B5EF4-FFF2-40B4-BE49-F238E27FC236}">
                  <a16:creationId xmlns:a16="http://schemas.microsoft.com/office/drawing/2014/main" id="{154018A6-B8BF-995E-7C9A-77AA3100477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14012" y="1639591"/>
              <a:ext cx="72787" cy="72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181" name="직사각형 180">
              <a:extLst>
                <a:ext uri="{FF2B5EF4-FFF2-40B4-BE49-F238E27FC236}">
                  <a16:creationId xmlns:a16="http://schemas.microsoft.com/office/drawing/2014/main" id="{E7153AA1-63B9-A62B-4AE3-7491D635181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226777" y="1636383"/>
              <a:ext cx="72787" cy="72000"/>
            </a:xfrm>
            <a:prstGeom prst="rect">
              <a:avLst/>
            </a:prstGeom>
            <a:solidFill>
              <a:srgbClr val="7E44F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</p:grpSp>
      <p:graphicFrame>
        <p:nvGraphicFramePr>
          <p:cNvPr id="182" name="차트 181">
            <a:extLst>
              <a:ext uri="{FF2B5EF4-FFF2-40B4-BE49-F238E27FC236}">
                <a16:creationId xmlns:a16="http://schemas.microsoft.com/office/drawing/2014/main" id="{FAC03206-376D-4A00-075F-BDB095AF21D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83439593"/>
              </p:ext>
            </p:extLst>
          </p:nvPr>
        </p:nvGraphicFramePr>
        <p:xfrm>
          <a:off x="1700052" y="1242806"/>
          <a:ext cx="1792132" cy="14563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3" name="직사각형 182">
            <a:extLst>
              <a:ext uri="{FF2B5EF4-FFF2-40B4-BE49-F238E27FC236}">
                <a16:creationId xmlns:a16="http://schemas.microsoft.com/office/drawing/2014/main" id="{055E2AD7-8D13-AAD1-31D8-E0057F4E73C3}"/>
              </a:ext>
            </a:extLst>
          </p:cNvPr>
          <p:cNvSpPr/>
          <p:nvPr/>
        </p:nvSpPr>
        <p:spPr>
          <a:xfrm>
            <a:off x="4954383" y="1186836"/>
            <a:ext cx="3809602" cy="1568324"/>
          </a:xfrm>
          <a:prstGeom prst="rect">
            <a:avLst/>
          </a:prstGeom>
          <a:solidFill>
            <a:schemeClr val="bg1">
              <a:lumMod val="95000"/>
              <a:alpha val="4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1FB114C8-3D21-2431-51FA-76E6660FF6E6}"/>
              </a:ext>
            </a:extLst>
          </p:cNvPr>
          <p:cNvSpPr txBox="1"/>
          <p:nvPr/>
        </p:nvSpPr>
        <p:spPr>
          <a:xfrm>
            <a:off x="313249" y="2959107"/>
            <a:ext cx="652423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x-none"/>
            </a:defPPr>
            <a:lvl1pPr>
              <a:defRPr sz="800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x-none" altLang="en-US" dirty="0"/>
              <a:t>과목별 리포</a:t>
            </a:r>
            <a:r>
              <a:rPr lang="ko-KR" altLang="en-US" dirty="0"/>
              <a:t>트</a:t>
            </a:r>
            <a:endParaRPr lang="en-US" altLang="ko-KR" dirty="0"/>
          </a:p>
        </p:txBody>
      </p:sp>
      <p:sp>
        <p:nvSpPr>
          <p:cNvPr id="185" name="양쪽 모서리가 둥근 사각형 168">
            <a:extLst>
              <a:ext uri="{FF2B5EF4-FFF2-40B4-BE49-F238E27FC236}">
                <a16:creationId xmlns:a16="http://schemas.microsoft.com/office/drawing/2014/main" id="{AD0755E7-470F-36D2-6535-2DC9D3CC9700}"/>
              </a:ext>
            </a:extLst>
          </p:cNvPr>
          <p:cNvSpPr/>
          <p:nvPr/>
        </p:nvSpPr>
        <p:spPr>
          <a:xfrm>
            <a:off x="299987" y="3138155"/>
            <a:ext cx="1389003" cy="307119"/>
          </a:xfrm>
          <a:prstGeom prst="round2Same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800" dirty="0">
                <a:solidFill>
                  <a:srgbClr val="AEAEA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국어</a:t>
            </a:r>
            <a:endParaRPr kumimoji="0" lang="ko-KR" altLang="en-US" sz="800" i="0" u="none" strike="noStrike" kern="1200" cap="none" spc="0" normalizeH="0" baseline="0" noProof="0" dirty="0">
              <a:ln>
                <a:noFill/>
              </a:ln>
              <a:solidFill>
                <a:srgbClr val="AEAEAE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cs typeface="+mn-cs"/>
            </a:endParaRPr>
          </a:p>
        </p:txBody>
      </p:sp>
      <p:sp>
        <p:nvSpPr>
          <p:cNvPr id="218" name="양쪽 모서리가 둥근 사각형 168">
            <a:extLst>
              <a:ext uri="{FF2B5EF4-FFF2-40B4-BE49-F238E27FC236}">
                <a16:creationId xmlns:a16="http://schemas.microsoft.com/office/drawing/2014/main" id="{19C87617-EA3B-2019-D8BB-363D743CB712}"/>
              </a:ext>
            </a:extLst>
          </p:cNvPr>
          <p:cNvSpPr/>
          <p:nvPr/>
        </p:nvSpPr>
        <p:spPr>
          <a:xfrm>
            <a:off x="7374982" y="3138155"/>
            <a:ext cx="1389003" cy="307119"/>
          </a:xfrm>
          <a:prstGeom prst="round2Same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800" i="0" u="none" strike="noStrike" kern="1200" cap="none" spc="0" normalizeH="0" baseline="0" noProof="0" dirty="0">
                <a:ln>
                  <a:noFill/>
                </a:ln>
                <a:solidFill>
                  <a:srgbClr val="AEAEAE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한국사</a:t>
            </a:r>
          </a:p>
        </p:txBody>
      </p:sp>
      <p:sp>
        <p:nvSpPr>
          <p:cNvPr id="219" name="양쪽 모서리가 둥근 사각형 168">
            <a:extLst>
              <a:ext uri="{FF2B5EF4-FFF2-40B4-BE49-F238E27FC236}">
                <a16:creationId xmlns:a16="http://schemas.microsoft.com/office/drawing/2014/main" id="{13119C32-70B2-F278-CC2D-886ED7584CF0}"/>
              </a:ext>
            </a:extLst>
          </p:cNvPr>
          <p:cNvSpPr/>
          <p:nvPr/>
        </p:nvSpPr>
        <p:spPr>
          <a:xfrm>
            <a:off x="1714986" y="3138155"/>
            <a:ext cx="1389003" cy="307119"/>
          </a:xfrm>
          <a:prstGeom prst="round2Same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800" dirty="0">
                <a:solidFill>
                  <a:srgbClr val="AEAEA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영어</a:t>
            </a:r>
            <a:endParaRPr kumimoji="0" lang="ko-KR" altLang="en-US" sz="800" i="0" u="none" strike="noStrike" kern="1200" cap="none" spc="0" normalizeH="0" baseline="0" noProof="0" dirty="0">
              <a:ln>
                <a:noFill/>
              </a:ln>
              <a:solidFill>
                <a:srgbClr val="AEAEAE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cs typeface="+mn-cs"/>
            </a:endParaRPr>
          </a:p>
        </p:txBody>
      </p:sp>
      <p:sp>
        <p:nvSpPr>
          <p:cNvPr id="220" name="양쪽 모서리가 둥근 사각형 168">
            <a:extLst>
              <a:ext uri="{FF2B5EF4-FFF2-40B4-BE49-F238E27FC236}">
                <a16:creationId xmlns:a16="http://schemas.microsoft.com/office/drawing/2014/main" id="{385D3AC6-AE16-52F5-752C-B5C446BA902A}"/>
              </a:ext>
            </a:extLst>
          </p:cNvPr>
          <p:cNvSpPr/>
          <p:nvPr/>
        </p:nvSpPr>
        <p:spPr>
          <a:xfrm>
            <a:off x="3129985" y="3138155"/>
            <a:ext cx="1389003" cy="307119"/>
          </a:xfrm>
          <a:prstGeom prst="round2Same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800" dirty="0">
                <a:solidFill>
                  <a:srgbClr val="AEAEA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수학</a:t>
            </a:r>
            <a:endParaRPr kumimoji="0" lang="ko-KR" altLang="en-US" sz="800" i="0" u="none" strike="noStrike" kern="1200" cap="none" spc="0" normalizeH="0" baseline="0" noProof="0" dirty="0">
              <a:ln>
                <a:noFill/>
              </a:ln>
              <a:solidFill>
                <a:srgbClr val="AEAEAE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cs typeface="+mn-cs"/>
            </a:endParaRPr>
          </a:p>
        </p:txBody>
      </p:sp>
      <p:sp>
        <p:nvSpPr>
          <p:cNvPr id="221" name="양쪽 모서리가 둥근 사각형 168">
            <a:extLst>
              <a:ext uri="{FF2B5EF4-FFF2-40B4-BE49-F238E27FC236}">
                <a16:creationId xmlns:a16="http://schemas.microsoft.com/office/drawing/2014/main" id="{B7481B5A-4542-F15B-6EAD-8774DB17A03D}"/>
              </a:ext>
            </a:extLst>
          </p:cNvPr>
          <p:cNvSpPr/>
          <p:nvPr/>
        </p:nvSpPr>
        <p:spPr>
          <a:xfrm>
            <a:off x="4544984" y="3082219"/>
            <a:ext cx="1389003" cy="363640"/>
          </a:xfrm>
          <a:prstGeom prst="round2SameRect">
            <a:avLst/>
          </a:prstGeom>
          <a:solidFill>
            <a:srgbClr val="7F7F7F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800" b="1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사회탐구</a:t>
            </a:r>
            <a:endParaRPr kumimoji="0" lang="ko-KR" altLang="en-US" sz="8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cs typeface="+mn-cs"/>
            </a:endParaRPr>
          </a:p>
        </p:txBody>
      </p:sp>
      <p:sp>
        <p:nvSpPr>
          <p:cNvPr id="222" name="양쪽 모서리가 둥근 사각형 168">
            <a:extLst>
              <a:ext uri="{FF2B5EF4-FFF2-40B4-BE49-F238E27FC236}">
                <a16:creationId xmlns:a16="http://schemas.microsoft.com/office/drawing/2014/main" id="{DF82337A-53F6-FC1B-6D04-233C725A7564}"/>
              </a:ext>
            </a:extLst>
          </p:cNvPr>
          <p:cNvSpPr/>
          <p:nvPr/>
        </p:nvSpPr>
        <p:spPr>
          <a:xfrm>
            <a:off x="5959983" y="3138155"/>
            <a:ext cx="1389003" cy="307119"/>
          </a:xfrm>
          <a:prstGeom prst="round2Same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800" dirty="0">
                <a:solidFill>
                  <a:srgbClr val="AEAEA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과학탐구</a:t>
            </a:r>
            <a:endParaRPr kumimoji="0" lang="ko-KR" altLang="en-US" sz="800" i="0" u="none" strike="noStrike" kern="1200" cap="none" spc="0" normalizeH="0" baseline="0" noProof="0" dirty="0">
              <a:ln>
                <a:noFill/>
              </a:ln>
              <a:solidFill>
                <a:srgbClr val="AEAEAE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cs typeface="+mn-cs"/>
            </a:endParaRP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AAEA910D-9141-4886-2B4D-7C29531DFECD}"/>
              </a:ext>
            </a:extLst>
          </p:cNvPr>
          <p:cNvSpPr txBox="1"/>
          <p:nvPr/>
        </p:nvSpPr>
        <p:spPr>
          <a:xfrm>
            <a:off x="5052435" y="1582844"/>
            <a:ext cx="3699441" cy="66274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228600" indent="-228600">
              <a:lnSpc>
                <a:spcPct val="150000"/>
              </a:lnSpc>
              <a:buAutoNum type="arabicPeriod"/>
            </a:pPr>
            <a:r>
              <a:rPr lang="ko-KR" altLang="en-US" sz="1000" b="1" dirty="0"/>
              <a:t>국어 </a:t>
            </a:r>
            <a:r>
              <a:rPr lang="en-US" altLang="ko-KR" sz="1000" b="1" dirty="0"/>
              <a:t>[</a:t>
            </a:r>
            <a:r>
              <a:rPr lang="ko-KR" altLang="en-US" sz="1000" b="1" dirty="0"/>
              <a:t>언어의 매체</a:t>
            </a:r>
            <a:r>
              <a:rPr lang="en-US" altLang="ko-KR" sz="1000" b="1" dirty="0"/>
              <a:t>] </a:t>
            </a:r>
            <a:r>
              <a:rPr lang="ko-KR" altLang="en-US" sz="1000" dirty="0"/>
              <a:t>매체 언어의 탐구와 활용</a:t>
            </a:r>
            <a:endParaRPr lang="en-US" altLang="ko-KR" sz="1000" dirty="0"/>
          </a:p>
          <a:p>
            <a:pPr marL="228600" indent="-228600">
              <a:lnSpc>
                <a:spcPct val="150000"/>
              </a:lnSpc>
              <a:buFontTx/>
              <a:buAutoNum type="arabicPeriod"/>
            </a:pPr>
            <a:r>
              <a:rPr lang="ko-KR" altLang="en-US" sz="1000" b="1" dirty="0"/>
              <a:t>사회탐구 </a:t>
            </a:r>
            <a:r>
              <a:rPr lang="en-US" altLang="ko-KR" sz="1000" b="1" dirty="0"/>
              <a:t>[</a:t>
            </a:r>
            <a:r>
              <a:rPr lang="ko-KR" altLang="en-US" sz="1000" b="1" dirty="0"/>
              <a:t>세계지리</a:t>
            </a:r>
            <a:r>
              <a:rPr lang="en-US" altLang="ko-KR" sz="1000" b="1" dirty="0"/>
              <a:t>] </a:t>
            </a:r>
            <a:r>
              <a:rPr lang="ko-KR" altLang="en-US" sz="1000" dirty="0"/>
              <a:t>사하라 이남 아프리카와 중</a:t>
            </a:r>
            <a:r>
              <a:rPr lang="en-US" altLang="ko-KR" sz="1000" dirty="0"/>
              <a:t>-</a:t>
            </a:r>
            <a:r>
              <a:rPr lang="ko-KR" altLang="en-US" sz="1000" dirty="0"/>
              <a:t>남부 아</a:t>
            </a:r>
            <a:r>
              <a:rPr lang="en-US" altLang="ko-KR" sz="1000" dirty="0"/>
              <a:t>…</a:t>
            </a:r>
            <a:endParaRPr lang="en-US" altLang="ko-KR" sz="1050" dirty="0"/>
          </a:p>
          <a:p>
            <a:pPr marL="228600" indent="-228600">
              <a:lnSpc>
                <a:spcPct val="150000"/>
              </a:lnSpc>
              <a:buFontTx/>
              <a:buAutoNum type="arabicPeriod"/>
            </a:pPr>
            <a:r>
              <a:rPr lang="ko-KR" altLang="en-US" sz="1000" b="1" dirty="0"/>
              <a:t>한국사 </a:t>
            </a:r>
            <a:r>
              <a:rPr lang="ko-KR" altLang="en-US" sz="1000" dirty="0"/>
              <a:t>전근대 한국사의 이해</a:t>
            </a:r>
            <a:endParaRPr lang="en-US" altLang="ko-KR" sz="1050" dirty="0"/>
          </a:p>
        </p:txBody>
      </p:sp>
      <p:sp>
        <p:nvSpPr>
          <p:cNvPr id="224" name="사각형: 둥근 모서리 223">
            <a:extLst>
              <a:ext uri="{FF2B5EF4-FFF2-40B4-BE49-F238E27FC236}">
                <a16:creationId xmlns:a16="http://schemas.microsoft.com/office/drawing/2014/main" id="{66264919-8EEC-18E3-6C84-D052416023B8}"/>
              </a:ext>
            </a:extLst>
          </p:cNvPr>
          <p:cNvSpPr/>
          <p:nvPr/>
        </p:nvSpPr>
        <p:spPr>
          <a:xfrm>
            <a:off x="6326545" y="2444761"/>
            <a:ext cx="1251032" cy="204036"/>
          </a:xfrm>
          <a:prstGeom prst="roundRect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700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학습 콘텐츠  바로가기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A3041E65-AAA8-684C-7688-64A8E56BB243}"/>
              </a:ext>
            </a:extLst>
          </p:cNvPr>
          <p:cNvSpPr txBox="1"/>
          <p:nvPr/>
        </p:nvSpPr>
        <p:spPr>
          <a:xfrm>
            <a:off x="5041484" y="1242806"/>
            <a:ext cx="151804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>
                <a:solidFill>
                  <a:prstClr val="black"/>
                </a:solidFill>
              </a:rPr>
              <a:t>보충 학습이 필요한 과목 및 단원</a:t>
            </a:r>
            <a:endParaRPr kumimoji="1" lang="x-none" altLang="en-US" sz="800" b="1" dirty="0">
              <a:solidFill>
                <a:prstClr val="black"/>
              </a:solidFill>
            </a:endParaRPr>
          </a:p>
        </p:txBody>
      </p:sp>
      <p:grpSp>
        <p:nvGrpSpPr>
          <p:cNvPr id="226" name="그룹 225">
            <a:extLst>
              <a:ext uri="{FF2B5EF4-FFF2-40B4-BE49-F238E27FC236}">
                <a16:creationId xmlns:a16="http://schemas.microsoft.com/office/drawing/2014/main" id="{39E25FC9-0BC5-8B7A-67F7-E802E853B2FB}"/>
              </a:ext>
            </a:extLst>
          </p:cNvPr>
          <p:cNvGrpSpPr/>
          <p:nvPr/>
        </p:nvGrpSpPr>
        <p:grpSpPr>
          <a:xfrm>
            <a:off x="249223" y="6045313"/>
            <a:ext cx="8462535" cy="609392"/>
            <a:chOff x="72379" y="6427585"/>
            <a:chExt cx="8920716" cy="562055"/>
          </a:xfrm>
        </p:grpSpPr>
        <p:sp>
          <p:nvSpPr>
            <p:cNvPr id="227" name="직사각형 226">
              <a:extLst>
                <a:ext uri="{FF2B5EF4-FFF2-40B4-BE49-F238E27FC236}">
                  <a16:creationId xmlns:a16="http://schemas.microsoft.com/office/drawing/2014/main" id="{AF9AD91E-C5FE-D099-1F49-EE70DA93835B}"/>
                </a:ext>
              </a:extLst>
            </p:cNvPr>
            <p:cNvSpPr/>
            <p:nvPr/>
          </p:nvSpPr>
          <p:spPr>
            <a:xfrm>
              <a:off x="72379" y="6467185"/>
              <a:ext cx="8920716" cy="52245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228" name="Border">
              <a:extLst>
                <a:ext uri="{FF2B5EF4-FFF2-40B4-BE49-F238E27FC236}">
                  <a16:creationId xmlns:a16="http://schemas.microsoft.com/office/drawing/2014/main" id="{6AC6C694-B4D9-CD57-B288-4D4E29F1AFD5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4374252" y="2142599"/>
              <a:ext cx="277000" cy="8846971"/>
            </a:xfrm>
            <a:custGeom>
              <a:avLst/>
              <a:gdLst>
                <a:gd name="T0" fmla="*/ 0 w 909"/>
                <a:gd name="T1" fmla="*/ 0 h 3585"/>
                <a:gd name="T2" fmla="*/ 467 w 909"/>
                <a:gd name="T3" fmla="*/ 535 h 3585"/>
                <a:gd name="T4" fmla="*/ 0 w 909"/>
                <a:gd name="T5" fmla="*/ 896 h 3585"/>
                <a:gd name="T6" fmla="*/ 467 w 909"/>
                <a:gd name="T7" fmla="*/ 1409 h 3585"/>
                <a:gd name="T8" fmla="*/ 0 w 909"/>
                <a:gd name="T9" fmla="*/ 1793 h 3585"/>
                <a:gd name="T10" fmla="*/ 467 w 909"/>
                <a:gd name="T11" fmla="*/ 2284 h 3585"/>
                <a:gd name="T12" fmla="*/ 0 w 909"/>
                <a:gd name="T13" fmla="*/ 2689 h 3585"/>
                <a:gd name="T14" fmla="*/ 467 w 909"/>
                <a:gd name="T15" fmla="*/ 3158 h 3585"/>
                <a:gd name="T16" fmla="*/ 0 w 909"/>
                <a:gd name="T17" fmla="*/ 3585 h 3585"/>
                <a:gd name="T18" fmla="*/ 442 w 909"/>
                <a:gd name="T19" fmla="*/ 3585 h 3585"/>
                <a:gd name="T20" fmla="*/ 909 w 909"/>
                <a:gd name="T21" fmla="*/ 3158 h 3585"/>
                <a:gd name="T22" fmla="*/ 442 w 909"/>
                <a:gd name="T23" fmla="*/ 2689 h 3585"/>
                <a:gd name="T24" fmla="*/ 909 w 909"/>
                <a:gd name="T25" fmla="*/ 2284 h 3585"/>
                <a:gd name="T26" fmla="*/ 442 w 909"/>
                <a:gd name="T27" fmla="*/ 1793 h 3585"/>
                <a:gd name="T28" fmla="*/ 909 w 909"/>
                <a:gd name="T29" fmla="*/ 1409 h 3585"/>
                <a:gd name="T30" fmla="*/ 442 w 909"/>
                <a:gd name="T31" fmla="*/ 896 h 3585"/>
                <a:gd name="T32" fmla="*/ 909 w 909"/>
                <a:gd name="T33" fmla="*/ 535 h 3585"/>
                <a:gd name="T34" fmla="*/ 442 w 909"/>
                <a:gd name="T35" fmla="*/ 0 h 3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09" h="3585">
                  <a:moveTo>
                    <a:pt x="0" y="0"/>
                  </a:moveTo>
                  <a:lnTo>
                    <a:pt x="467" y="535"/>
                  </a:lnTo>
                  <a:lnTo>
                    <a:pt x="0" y="896"/>
                  </a:lnTo>
                  <a:lnTo>
                    <a:pt x="467" y="1409"/>
                  </a:lnTo>
                  <a:lnTo>
                    <a:pt x="0" y="1793"/>
                  </a:lnTo>
                  <a:lnTo>
                    <a:pt x="467" y="2284"/>
                  </a:lnTo>
                  <a:lnTo>
                    <a:pt x="0" y="2689"/>
                  </a:lnTo>
                  <a:lnTo>
                    <a:pt x="467" y="3158"/>
                  </a:lnTo>
                  <a:lnTo>
                    <a:pt x="0" y="3585"/>
                  </a:lnTo>
                  <a:moveTo>
                    <a:pt x="442" y="3585"/>
                  </a:moveTo>
                  <a:lnTo>
                    <a:pt x="909" y="3158"/>
                  </a:lnTo>
                  <a:lnTo>
                    <a:pt x="442" y="2689"/>
                  </a:lnTo>
                  <a:lnTo>
                    <a:pt x="909" y="2284"/>
                  </a:lnTo>
                  <a:lnTo>
                    <a:pt x="442" y="1793"/>
                  </a:lnTo>
                  <a:lnTo>
                    <a:pt x="909" y="1409"/>
                  </a:lnTo>
                  <a:lnTo>
                    <a:pt x="442" y="896"/>
                  </a:lnTo>
                  <a:lnTo>
                    <a:pt x="909" y="535"/>
                  </a:lnTo>
                  <a:lnTo>
                    <a:pt x="442" y="0"/>
                  </a:lnTo>
                </a:path>
              </a:pathLst>
            </a:custGeom>
            <a:no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229" name="직사각형 228">
            <a:extLst>
              <a:ext uri="{FF2B5EF4-FFF2-40B4-BE49-F238E27FC236}">
                <a16:creationId xmlns:a16="http://schemas.microsoft.com/office/drawing/2014/main" id="{85C145F3-B7FC-4559-4EB2-605074AD01E8}"/>
              </a:ext>
            </a:extLst>
          </p:cNvPr>
          <p:cNvSpPr/>
          <p:nvPr/>
        </p:nvSpPr>
        <p:spPr>
          <a:xfrm>
            <a:off x="408109" y="1216148"/>
            <a:ext cx="8317504" cy="1568323"/>
          </a:xfrm>
          <a:prstGeom prst="rect">
            <a:avLst/>
          </a:prstGeom>
          <a:solidFill>
            <a:schemeClr val="bg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90000" bIns="90000" rtlCol="0" anchor="t" anchorCtr="0"/>
          <a:lstStyle/>
          <a:p>
            <a:pPr algn="l"/>
            <a:endParaRPr kumimoji="1" lang="ko-KR" altLang="en-US" sz="1000" dirty="0">
              <a:solidFill>
                <a:srgbClr val="FF0000"/>
              </a:solidFill>
            </a:endParaRPr>
          </a:p>
        </p:txBody>
      </p:sp>
      <p:sp>
        <p:nvSpPr>
          <p:cNvPr id="240" name="TextBox 239">
            <a:extLst>
              <a:ext uri="{FF2B5EF4-FFF2-40B4-BE49-F238E27FC236}">
                <a16:creationId xmlns:a16="http://schemas.microsoft.com/office/drawing/2014/main" id="{BAEB72F3-E0EA-6900-2592-7AF8DE94F48C}"/>
              </a:ext>
            </a:extLst>
          </p:cNvPr>
          <p:cNvSpPr txBox="1"/>
          <p:nvPr/>
        </p:nvSpPr>
        <p:spPr>
          <a:xfrm>
            <a:off x="2830621" y="1943916"/>
            <a:ext cx="3506088" cy="2732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900" b="1" dirty="0">
                <a:solidFill>
                  <a:prstClr val="black"/>
                </a:solidFill>
              </a:rPr>
              <a:t>현재 소속된 학급은 과목 리포트 서비스를 제공하지 않습니다</a:t>
            </a:r>
            <a:r>
              <a:rPr lang="en-US" altLang="ko-KR" sz="900" b="1" dirty="0">
                <a:solidFill>
                  <a:prstClr val="black"/>
                </a:solidFill>
              </a:rPr>
              <a:t>.</a:t>
            </a:r>
          </a:p>
        </p:txBody>
      </p:sp>
      <p:sp>
        <p:nvSpPr>
          <p:cNvPr id="241" name="Circle">
            <a:extLst>
              <a:ext uri="{FF2B5EF4-FFF2-40B4-BE49-F238E27FC236}">
                <a16:creationId xmlns:a16="http://schemas.microsoft.com/office/drawing/2014/main" id="{112887DA-CA03-0B5D-0624-BAE564D0AABF}"/>
              </a:ext>
            </a:extLst>
          </p:cNvPr>
          <p:cNvSpPr/>
          <p:nvPr/>
        </p:nvSpPr>
        <p:spPr>
          <a:xfrm>
            <a:off x="2859099" y="1882758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  <p:cxnSp>
        <p:nvCxnSpPr>
          <p:cNvPr id="2" name="직선 연결선[R] 93">
            <a:extLst>
              <a:ext uri="{FF2B5EF4-FFF2-40B4-BE49-F238E27FC236}">
                <a16:creationId xmlns:a16="http://schemas.microsoft.com/office/drawing/2014/main" id="{8A575A34-A147-389C-F90C-FF27627F9E59}"/>
              </a:ext>
            </a:extLst>
          </p:cNvPr>
          <p:cNvCxnSpPr>
            <a:cxnSpLocks/>
          </p:cNvCxnSpPr>
          <p:nvPr/>
        </p:nvCxnSpPr>
        <p:spPr>
          <a:xfrm>
            <a:off x="301450" y="5313447"/>
            <a:ext cx="839813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직사각형 2">
            <a:extLst>
              <a:ext uri="{FF2B5EF4-FFF2-40B4-BE49-F238E27FC236}">
                <a16:creationId xmlns:a16="http://schemas.microsoft.com/office/drawing/2014/main" id="{B4CE5340-E18F-99EB-72D7-1BB0389FB911}"/>
              </a:ext>
            </a:extLst>
          </p:cNvPr>
          <p:cNvSpPr/>
          <p:nvPr/>
        </p:nvSpPr>
        <p:spPr>
          <a:xfrm>
            <a:off x="313249" y="3562959"/>
            <a:ext cx="4505338" cy="1613316"/>
          </a:xfrm>
          <a:prstGeom prst="rect">
            <a:avLst/>
          </a:prstGeom>
          <a:solidFill>
            <a:schemeClr val="bg1">
              <a:lumMod val="95000"/>
              <a:alpha val="4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3203BC0-647F-4F7B-863D-03787382A533}"/>
              </a:ext>
            </a:extLst>
          </p:cNvPr>
          <p:cNvSpPr txBox="1"/>
          <p:nvPr/>
        </p:nvSpPr>
        <p:spPr>
          <a:xfrm>
            <a:off x="301450" y="545062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b="1" dirty="0"/>
              <a:t>통합사회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4688051-1397-177D-77B3-ACBFB379829C}"/>
              </a:ext>
            </a:extLst>
          </p:cNvPr>
          <p:cNvSpPr txBox="1"/>
          <p:nvPr/>
        </p:nvSpPr>
        <p:spPr>
          <a:xfrm>
            <a:off x="1131570" y="545062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윤리와 사상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7B834EB-470D-171D-6DDB-02BA65C9A38E}"/>
              </a:ext>
            </a:extLst>
          </p:cNvPr>
          <p:cNvSpPr txBox="1"/>
          <p:nvPr/>
        </p:nvSpPr>
        <p:spPr>
          <a:xfrm>
            <a:off x="1961690" y="545062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한국 지리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3078A02-2812-6D26-19A6-3E920C1B9D8B}"/>
              </a:ext>
            </a:extLst>
          </p:cNvPr>
          <p:cNvSpPr txBox="1"/>
          <p:nvPr/>
        </p:nvSpPr>
        <p:spPr>
          <a:xfrm>
            <a:off x="2791810" y="545062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세계지리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3B45391-0300-D968-CC4E-38FC70AC6AD6}"/>
              </a:ext>
            </a:extLst>
          </p:cNvPr>
          <p:cNvSpPr txBox="1"/>
          <p:nvPr/>
        </p:nvSpPr>
        <p:spPr>
          <a:xfrm>
            <a:off x="3621930" y="545062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동아시아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6E06548-81FC-4BBA-58CC-9F46F6F13D96}"/>
              </a:ext>
            </a:extLst>
          </p:cNvPr>
          <p:cNvSpPr txBox="1"/>
          <p:nvPr/>
        </p:nvSpPr>
        <p:spPr>
          <a:xfrm>
            <a:off x="4452050" y="545062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세계사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F25DC8EA-CD36-210D-917C-BC78A0ADB5E1}"/>
              </a:ext>
            </a:extLst>
          </p:cNvPr>
          <p:cNvSpPr txBox="1"/>
          <p:nvPr/>
        </p:nvSpPr>
        <p:spPr>
          <a:xfrm>
            <a:off x="5282170" y="545062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정치와 법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96B8A6A-7DF5-81AC-9037-3A1ACDCDC780}"/>
              </a:ext>
            </a:extLst>
          </p:cNvPr>
          <p:cNvSpPr txBox="1"/>
          <p:nvPr/>
        </p:nvSpPr>
        <p:spPr>
          <a:xfrm>
            <a:off x="6112290" y="545062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경제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485B17B-E60F-4353-9F1F-5FEC6D0FAFDA}"/>
              </a:ext>
            </a:extLst>
          </p:cNvPr>
          <p:cNvSpPr txBox="1"/>
          <p:nvPr/>
        </p:nvSpPr>
        <p:spPr>
          <a:xfrm>
            <a:off x="6942410" y="545062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사회 문화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5734031-C681-F031-F395-902EA6A6ECDC}"/>
              </a:ext>
            </a:extLst>
          </p:cNvPr>
          <p:cNvSpPr txBox="1"/>
          <p:nvPr/>
        </p:nvSpPr>
        <p:spPr>
          <a:xfrm>
            <a:off x="7772526" y="5450620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생활과 윤리</a:t>
            </a:r>
          </a:p>
        </p:txBody>
      </p:sp>
      <p:cxnSp>
        <p:nvCxnSpPr>
          <p:cNvPr id="14" name="직선 연결선[R] 93">
            <a:extLst>
              <a:ext uri="{FF2B5EF4-FFF2-40B4-BE49-F238E27FC236}">
                <a16:creationId xmlns:a16="http://schemas.microsoft.com/office/drawing/2014/main" id="{C33B6286-6E9F-9ABB-D381-0A79789C0356}"/>
              </a:ext>
            </a:extLst>
          </p:cNvPr>
          <p:cNvCxnSpPr>
            <a:cxnSpLocks/>
          </p:cNvCxnSpPr>
          <p:nvPr/>
        </p:nvCxnSpPr>
        <p:spPr>
          <a:xfrm>
            <a:off x="408109" y="5666064"/>
            <a:ext cx="587822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>
            <a:extLst>
              <a:ext uri="{FF2B5EF4-FFF2-40B4-BE49-F238E27FC236}">
                <a16:creationId xmlns:a16="http://schemas.microsoft.com/office/drawing/2014/main" id="{198B6047-1419-24B7-4323-A267DA23AE85}"/>
              </a:ext>
            </a:extLst>
          </p:cNvPr>
          <p:cNvSpPr txBox="1"/>
          <p:nvPr/>
        </p:nvSpPr>
        <p:spPr>
          <a:xfrm>
            <a:off x="568364" y="4780895"/>
            <a:ext cx="4029049" cy="31598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900" dirty="0"/>
              <a:t>학습 수준은 다소 미흡으로 지난주 배운 단원에 대한 이해도가 낮은 편이네요</a:t>
            </a:r>
            <a:r>
              <a:rPr lang="en-US" altLang="ko-KR" sz="900" dirty="0"/>
              <a:t>.</a:t>
            </a:r>
          </a:p>
          <a:p>
            <a:pPr algn="ctr">
              <a:lnSpc>
                <a:spcPct val="120000"/>
              </a:lnSpc>
            </a:pPr>
            <a:r>
              <a:rPr lang="ko-KR" altLang="en-US" sz="900" dirty="0"/>
              <a:t>전체 학습량은 적은 편이고 </a:t>
            </a:r>
            <a:r>
              <a:rPr lang="en-US" altLang="ko-KR" sz="900" dirty="0"/>
              <a:t>, </a:t>
            </a:r>
            <a:r>
              <a:rPr lang="ko-KR" altLang="en-US" sz="900" dirty="0"/>
              <a:t>그중 동영상 학습량이 적은 편이에요</a:t>
            </a:r>
            <a:r>
              <a:rPr lang="en-US" altLang="ko-KR" sz="900" dirty="0"/>
              <a:t>.</a:t>
            </a:r>
            <a:endParaRPr lang="en-US" altLang="ko-KR" sz="1000" dirty="0"/>
          </a:p>
        </p:txBody>
      </p:sp>
      <p:grpSp>
        <p:nvGrpSpPr>
          <p:cNvPr id="16" name="그룹 15">
            <a:extLst>
              <a:ext uri="{FF2B5EF4-FFF2-40B4-BE49-F238E27FC236}">
                <a16:creationId xmlns:a16="http://schemas.microsoft.com/office/drawing/2014/main" id="{03AE723F-D120-6F34-4049-81E2D6756A11}"/>
              </a:ext>
            </a:extLst>
          </p:cNvPr>
          <p:cNvGrpSpPr/>
          <p:nvPr/>
        </p:nvGrpSpPr>
        <p:grpSpPr>
          <a:xfrm>
            <a:off x="2205434" y="3618658"/>
            <a:ext cx="720968" cy="1088738"/>
            <a:chOff x="2289559" y="4309758"/>
            <a:chExt cx="720968" cy="1088738"/>
          </a:xfrm>
        </p:grpSpPr>
        <p:sp>
          <p:nvSpPr>
            <p:cNvPr id="17" name="자유형: 도형 16">
              <a:extLst>
                <a:ext uri="{FF2B5EF4-FFF2-40B4-BE49-F238E27FC236}">
                  <a16:creationId xmlns:a16="http://schemas.microsoft.com/office/drawing/2014/main" id="{8E6D6A5E-DA85-434D-CC89-5B750215E397}"/>
                </a:ext>
              </a:extLst>
            </p:cNvPr>
            <p:cNvSpPr/>
            <p:nvPr/>
          </p:nvSpPr>
          <p:spPr>
            <a:xfrm>
              <a:off x="2508736" y="4946696"/>
              <a:ext cx="282610" cy="451800"/>
            </a:xfrm>
            <a:custGeom>
              <a:avLst/>
              <a:gdLst>
                <a:gd name="connsiteX0" fmla="*/ 0 w 604960"/>
                <a:gd name="connsiteY0" fmla="*/ 0 h 967128"/>
                <a:gd name="connsiteX1" fmla="*/ 604960 w 604960"/>
                <a:gd name="connsiteY1" fmla="*/ 0 h 967128"/>
                <a:gd name="connsiteX2" fmla="*/ 604960 w 604960"/>
                <a:gd name="connsiteY2" fmla="*/ 967128 h 967128"/>
                <a:gd name="connsiteX3" fmla="*/ 304429 w 604960"/>
                <a:gd name="connsiteY3" fmla="*/ 576634 h 967128"/>
                <a:gd name="connsiteX4" fmla="*/ 3897 w 604960"/>
                <a:gd name="connsiteY4" fmla="*/ 967128 h 967128"/>
                <a:gd name="connsiteX5" fmla="*/ 0 w 604960"/>
                <a:gd name="connsiteY5" fmla="*/ 967128 h 967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4960" h="967128">
                  <a:moveTo>
                    <a:pt x="0" y="0"/>
                  </a:moveTo>
                  <a:lnTo>
                    <a:pt x="604960" y="0"/>
                  </a:lnTo>
                  <a:lnTo>
                    <a:pt x="604960" y="967128"/>
                  </a:lnTo>
                  <a:lnTo>
                    <a:pt x="304429" y="576634"/>
                  </a:lnTo>
                  <a:lnTo>
                    <a:pt x="3897" y="967128"/>
                  </a:lnTo>
                  <a:lnTo>
                    <a:pt x="0" y="967128"/>
                  </a:lnTo>
                  <a:close/>
                </a:path>
              </a:pathLst>
            </a:custGeom>
            <a:solidFill>
              <a:srgbClr val="1E1CA3"/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18" name="육각형 17">
              <a:extLst>
                <a:ext uri="{FF2B5EF4-FFF2-40B4-BE49-F238E27FC236}">
                  <a16:creationId xmlns:a16="http://schemas.microsoft.com/office/drawing/2014/main" id="{38D91684-92DF-3873-255E-2A52EFD3320A}"/>
                </a:ext>
              </a:extLst>
            </p:cNvPr>
            <p:cNvSpPr/>
            <p:nvPr/>
          </p:nvSpPr>
          <p:spPr>
            <a:xfrm rot="16200000">
              <a:off x="2264463" y="4334854"/>
              <a:ext cx="771159" cy="720968"/>
            </a:xfrm>
            <a:prstGeom prst="hexagon">
              <a:avLst/>
            </a:prstGeom>
            <a:ln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79170CF1-53E8-4994-5B53-132EC0BFA882}"/>
                </a:ext>
              </a:extLst>
            </p:cNvPr>
            <p:cNvSpPr txBox="1"/>
            <p:nvPr/>
          </p:nvSpPr>
          <p:spPr>
            <a:xfrm>
              <a:off x="2444857" y="4431284"/>
              <a:ext cx="410369" cy="49244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1600" b="1" dirty="0">
                  <a:solidFill>
                    <a:prstClr val="black"/>
                  </a:solidFill>
                </a:rPr>
                <a:t>다소</a:t>
              </a:r>
              <a:endParaRPr kumimoji="1" lang="en-US" altLang="ko-KR" sz="1600" b="1" dirty="0">
                <a:solidFill>
                  <a:prstClr val="black"/>
                </a:solidFill>
              </a:endParaRPr>
            </a:p>
            <a:p>
              <a:r>
                <a:rPr kumimoji="1" lang="ko-KR" altLang="en-US" sz="1600" b="1" dirty="0">
                  <a:solidFill>
                    <a:prstClr val="black"/>
                  </a:solidFill>
                </a:rPr>
                <a:t>미흡</a:t>
              </a:r>
              <a:endParaRPr kumimoji="1" lang="x-none" altLang="en-US" sz="1600" b="1" dirty="0">
                <a:solidFill>
                  <a:prstClr val="black"/>
                </a:solidFill>
              </a:endParaRPr>
            </a:p>
          </p:txBody>
        </p:sp>
      </p:grpSp>
      <p:sp>
        <p:nvSpPr>
          <p:cNvPr id="20" name="직사각형 19">
            <a:extLst>
              <a:ext uri="{FF2B5EF4-FFF2-40B4-BE49-F238E27FC236}">
                <a16:creationId xmlns:a16="http://schemas.microsoft.com/office/drawing/2014/main" id="{A2F2686C-479E-2D09-58FE-AAC2D87B54BE}"/>
              </a:ext>
            </a:extLst>
          </p:cNvPr>
          <p:cNvSpPr/>
          <p:nvPr/>
        </p:nvSpPr>
        <p:spPr>
          <a:xfrm>
            <a:off x="4909668" y="3562959"/>
            <a:ext cx="3809602" cy="1610989"/>
          </a:xfrm>
          <a:prstGeom prst="rect">
            <a:avLst/>
          </a:prstGeom>
          <a:solidFill>
            <a:schemeClr val="bg1">
              <a:lumMod val="95000"/>
              <a:alpha val="4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539F71D6-0E90-DBE5-8AB0-F07A9A0E3CD6}"/>
              </a:ext>
            </a:extLst>
          </p:cNvPr>
          <p:cNvSpPr txBox="1"/>
          <p:nvPr/>
        </p:nvSpPr>
        <p:spPr>
          <a:xfrm>
            <a:off x="5059154" y="3663011"/>
            <a:ext cx="89447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>
                <a:solidFill>
                  <a:prstClr val="black"/>
                </a:solidFill>
              </a:rPr>
              <a:t>문제풀이 학습 현황</a:t>
            </a:r>
            <a:endParaRPr kumimoji="1" lang="x-none" altLang="en-US" sz="800" b="1" dirty="0">
              <a:solidFill>
                <a:prstClr val="black"/>
              </a:solidFill>
            </a:endParaRPr>
          </a:p>
        </p:txBody>
      </p:sp>
      <p:grpSp>
        <p:nvGrpSpPr>
          <p:cNvPr id="22" name="그룹 21">
            <a:extLst>
              <a:ext uri="{FF2B5EF4-FFF2-40B4-BE49-F238E27FC236}">
                <a16:creationId xmlns:a16="http://schemas.microsoft.com/office/drawing/2014/main" id="{1106F7FC-6098-12EB-D532-FEBC9B27BC94}"/>
              </a:ext>
            </a:extLst>
          </p:cNvPr>
          <p:cNvGrpSpPr/>
          <p:nvPr/>
        </p:nvGrpSpPr>
        <p:grpSpPr>
          <a:xfrm>
            <a:off x="5638238" y="4012178"/>
            <a:ext cx="2328472" cy="859910"/>
            <a:chOff x="5710234" y="4703277"/>
            <a:chExt cx="2328472" cy="859910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F473F22F-E319-E934-8691-C32109850ED6}"/>
                </a:ext>
              </a:extLst>
            </p:cNvPr>
            <p:cNvSpPr txBox="1"/>
            <p:nvPr/>
          </p:nvSpPr>
          <p:spPr>
            <a:xfrm>
              <a:off x="5820441" y="4953646"/>
              <a:ext cx="501740" cy="276999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b="1" dirty="0">
                  <a:solidFill>
                    <a:prstClr val="black"/>
                  </a:solidFill>
                </a:rPr>
                <a:t>23 </a:t>
              </a:r>
              <a:r>
                <a:rPr kumimoji="1" lang="ko-KR" altLang="en-US" sz="1200" dirty="0">
                  <a:solidFill>
                    <a:prstClr val="black"/>
                  </a:solidFill>
                </a:rPr>
                <a:t>개</a:t>
              </a:r>
              <a:endParaRPr kumimoji="1" lang="x-none" altLang="en-US" dirty="0">
                <a:solidFill>
                  <a:prstClr val="black"/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0EDA99CB-F545-B905-865D-48CC50129895}"/>
                </a:ext>
              </a:extLst>
            </p:cNvPr>
            <p:cNvSpPr txBox="1"/>
            <p:nvPr/>
          </p:nvSpPr>
          <p:spPr>
            <a:xfrm>
              <a:off x="7538512" y="4945561"/>
              <a:ext cx="476092" cy="276999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b="1" dirty="0">
                  <a:solidFill>
                    <a:prstClr val="black"/>
                  </a:solidFill>
                </a:rPr>
                <a:t>80 </a:t>
              </a:r>
              <a:r>
                <a:rPr kumimoji="1" lang="en-US" altLang="ko-KR" sz="1200" dirty="0">
                  <a:solidFill>
                    <a:prstClr val="black"/>
                  </a:solidFill>
                </a:rPr>
                <a:t>%</a:t>
              </a:r>
              <a:endParaRPr kumimoji="1" lang="x-none" altLang="en-US" dirty="0">
                <a:solidFill>
                  <a:prstClr val="black"/>
                </a:solidFill>
              </a:endParaRPr>
            </a:p>
          </p:txBody>
        </p:sp>
        <p:sp>
          <p:nvSpPr>
            <p:cNvPr id="25" name="사각형: 둥근 모서리 24">
              <a:extLst>
                <a:ext uri="{FF2B5EF4-FFF2-40B4-BE49-F238E27FC236}">
                  <a16:creationId xmlns:a16="http://schemas.microsoft.com/office/drawing/2014/main" id="{2053D08D-773E-DF9B-00E5-51945CF4BDA4}"/>
                </a:ext>
              </a:extLst>
            </p:cNvPr>
            <p:cNvSpPr/>
            <p:nvPr/>
          </p:nvSpPr>
          <p:spPr>
            <a:xfrm>
              <a:off x="5710234" y="4707366"/>
              <a:ext cx="689291" cy="195156"/>
            </a:xfrm>
            <a:prstGeom prst="round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ctr" anchorCtr="0">
              <a:noAutofit/>
            </a:bodyPr>
            <a:lstStyle/>
            <a:p>
              <a:pPr algn="ctr" defTabSz="914309"/>
              <a:r>
                <a:rPr kumimoji="1" lang="ko-KR" altLang="en-US" sz="700" b="1" dirty="0"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학습량</a:t>
              </a:r>
            </a:p>
          </p:txBody>
        </p:sp>
        <p:sp>
          <p:nvSpPr>
            <p:cNvPr id="26" name="사각형: 둥근 모서리 25">
              <a:extLst>
                <a:ext uri="{FF2B5EF4-FFF2-40B4-BE49-F238E27FC236}">
                  <a16:creationId xmlns:a16="http://schemas.microsoft.com/office/drawing/2014/main" id="{1FDA3551-7589-BB88-4233-6BB650D2FCC6}"/>
                </a:ext>
              </a:extLst>
            </p:cNvPr>
            <p:cNvSpPr/>
            <p:nvPr/>
          </p:nvSpPr>
          <p:spPr>
            <a:xfrm>
              <a:off x="7349415" y="4703277"/>
              <a:ext cx="689291" cy="195155"/>
            </a:xfrm>
            <a:prstGeom prst="round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ctr" anchorCtr="0">
              <a:noAutofit/>
            </a:bodyPr>
            <a:lstStyle/>
            <a:p>
              <a:pPr algn="ctr" defTabSz="914309"/>
              <a:r>
                <a:rPr kumimoji="1" lang="ko-KR" altLang="en-US" sz="700" b="1" dirty="0" err="1"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정답률</a:t>
              </a:r>
              <a:endParaRPr kumimoji="1" lang="ko-KR" altLang="en-US" sz="7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C3648712-5EDA-9351-5B4D-246D6D4D1685}"/>
                </a:ext>
              </a:extLst>
            </p:cNvPr>
            <p:cNvSpPr txBox="1"/>
            <p:nvPr/>
          </p:nvSpPr>
          <p:spPr>
            <a:xfrm>
              <a:off x="5900990" y="5377960"/>
              <a:ext cx="307777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1200" b="1" dirty="0">
                  <a:solidFill>
                    <a:prstClr val="black"/>
                  </a:solidFill>
                </a:rPr>
                <a:t>많음</a:t>
              </a:r>
              <a:endParaRPr kumimoji="1" lang="x-none" altLang="en-US" sz="1200" dirty="0">
                <a:solidFill>
                  <a:prstClr val="black"/>
                </a:solidFill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116A5ECD-F0F7-9EF4-CAC4-02EF11462441}"/>
                </a:ext>
              </a:extLst>
            </p:cNvPr>
            <p:cNvSpPr txBox="1"/>
            <p:nvPr/>
          </p:nvSpPr>
          <p:spPr>
            <a:xfrm>
              <a:off x="7540171" y="5378521"/>
              <a:ext cx="307777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1200" b="1">
                  <a:solidFill>
                    <a:prstClr val="black"/>
                  </a:solidFill>
                </a:rPr>
                <a:t>높음</a:t>
              </a:r>
              <a:endParaRPr kumimoji="1" lang="x-none" altLang="en-US" sz="1200" dirty="0">
                <a:solidFill>
                  <a:prstClr val="black"/>
                </a:solidFill>
              </a:endParaRPr>
            </a:p>
          </p:txBody>
        </p:sp>
      </p:grpSp>
      <p:sp>
        <p:nvSpPr>
          <p:cNvPr id="29" name="직사각형 28">
            <a:extLst>
              <a:ext uri="{FF2B5EF4-FFF2-40B4-BE49-F238E27FC236}">
                <a16:creationId xmlns:a16="http://schemas.microsoft.com/office/drawing/2014/main" id="{16E40786-EFC9-CA9E-ACA3-BCC894A51F65}"/>
              </a:ext>
            </a:extLst>
          </p:cNvPr>
          <p:cNvSpPr/>
          <p:nvPr/>
        </p:nvSpPr>
        <p:spPr>
          <a:xfrm>
            <a:off x="209792" y="3115941"/>
            <a:ext cx="8596950" cy="3765179"/>
          </a:xfrm>
          <a:prstGeom prst="rect">
            <a:avLst/>
          </a:prstGeom>
          <a:solidFill>
            <a:schemeClr val="tx1">
              <a:alpha val="7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/>
            <a:r>
              <a:rPr lang="en-US" altLang="ko-KR" sz="900" b="1" dirty="0">
                <a:solidFill>
                  <a:schemeClr val="bg1"/>
                </a:solidFill>
              </a:rPr>
              <a:t>Delete v.2.0.15</a:t>
            </a:r>
          </a:p>
          <a:p>
            <a:pPr algn="ctr"/>
            <a:r>
              <a:rPr lang="ko-KR" altLang="en-US" sz="900" b="1" dirty="0">
                <a:solidFill>
                  <a:schemeClr val="bg1"/>
                </a:solidFill>
              </a:rPr>
              <a:t>해당 케이스에서만 삭제</a:t>
            </a:r>
          </a:p>
        </p:txBody>
      </p:sp>
      <p:sp>
        <p:nvSpPr>
          <p:cNvPr id="31" name="직사각형 30">
            <a:extLst>
              <a:ext uri="{FF2B5EF4-FFF2-40B4-BE49-F238E27FC236}">
                <a16:creationId xmlns:a16="http://schemas.microsoft.com/office/drawing/2014/main" id="{803F0EE1-F415-D850-6663-58B91F39253F}"/>
              </a:ext>
            </a:extLst>
          </p:cNvPr>
          <p:cNvSpPr/>
          <p:nvPr/>
        </p:nvSpPr>
        <p:spPr>
          <a:xfrm>
            <a:off x="-9334457" y="381002"/>
            <a:ext cx="9198501" cy="648496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E7F5ADFA-EEE8-91EF-05D7-0A3EE8220ED1}"/>
              </a:ext>
            </a:extLst>
          </p:cNvPr>
          <p:cNvSpPr txBox="1"/>
          <p:nvPr/>
        </p:nvSpPr>
        <p:spPr>
          <a:xfrm>
            <a:off x="-8912911" y="920385"/>
            <a:ext cx="755015" cy="16927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100" b="1" dirty="0"/>
              <a:t>과목</a:t>
            </a:r>
            <a:r>
              <a:rPr lang="x-none" altLang="en-US" sz="1100" b="1" dirty="0"/>
              <a:t> 리포트</a:t>
            </a:r>
            <a:endParaRPr lang="en-US" altLang="ko-KR" sz="1050" b="1" dirty="0"/>
          </a:p>
        </p:txBody>
      </p:sp>
      <p:pic>
        <p:nvPicPr>
          <p:cNvPr id="85" name="Graphic 11">
            <a:extLst>
              <a:ext uri="{FF2B5EF4-FFF2-40B4-BE49-F238E27FC236}">
                <a16:creationId xmlns:a16="http://schemas.microsoft.com/office/drawing/2014/main" id="{34AB2F6C-CA6E-C0B4-8E72-FDFC336EAAE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-8159043" y="935910"/>
            <a:ext cx="155002" cy="155002"/>
          </a:xfrm>
          <a:prstGeom prst="rect">
            <a:avLst/>
          </a:prstGeom>
        </p:spPr>
      </p:pic>
      <p:sp>
        <p:nvSpPr>
          <p:cNvPr id="86" name="모서리가 둥근 직사각형 268">
            <a:extLst>
              <a:ext uri="{FF2B5EF4-FFF2-40B4-BE49-F238E27FC236}">
                <a16:creationId xmlns:a16="http://schemas.microsoft.com/office/drawing/2014/main" id="{85362E1B-424D-F3C4-7094-4C0D0DD21954}"/>
              </a:ext>
            </a:extLst>
          </p:cNvPr>
          <p:cNvSpPr/>
          <p:nvPr/>
        </p:nvSpPr>
        <p:spPr>
          <a:xfrm>
            <a:off x="-8952824" y="3423060"/>
            <a:ext cx="8474644" cy="3405699"/>
          </a:xfrm>
          <a:prstGeom prst="roundRect">
            <a:avLst>
              <a:gd name="adj" fmla="val 405"/>
            </a:avLst>
          </a:prstGeom>
          <a:solidFill>
            <a:schemeClr val="bg1"/>
          </a:solidFill>
          <a:ln w="3175">
            <a:solidFill>
              <a:srgbClr val="7F7F7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87" name="직사각형 86">
            <a:extLst>
              <a:ext uri="{FF2B5EF4-FFF2-40B4-BE49-F238E27FC236}">
                <a16:creationId xmlns:a16="http://schemas.microsoft.com/office/drawing/2014/main" id="{E69425DE-70CA-B6DE-890F-C2F54D8D9F39}"/>
              </a:ext>
            </a:extLst>
          </p:cNvPr>
          <p:cNvSpPr/>
          <p:nvPr/>
        </p:nvSpPr>
        <p:spPr>
          <a:xfrm>
            <a:off x="-8966658" y="1164622"/>
            <a:ext cx="4604581" cy="1568324"/>
          </a:xfrm>
          <a:prstGeom prst="rect">
            <a:avLst/>
          </a:prstGeom>
          <a:solidFill>
            <a:schemeClr val="bg1">
              <a:lumMod val="95000"/>
              <a:alpha val="4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2CCAB4F9-7E6C-EEFB-41F7-F6932F8BCBE9}"/>
              </a:ext>
            </a:extLst>
          </p:cNvPr>
          <p:cNvSpPr txBox="1"/>
          <p:nvPr/>
        </p:nvSpPr>
        <p:spPr>
          <a:xfrm>
            <a:off x="-8867415" y="1244675"/>
            <a:ext cx="107080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>
                <a:solidFill>
                  <a:prstClr val="black"/>
                </a:solidFill>
              </a:rPr>
              <a:t>과목별 진단 등급 결과 </a:t>
            </a:r>
            <a:endParaRPr kumimoji="1" lang="x-none" altLang="en-US" sz="800" b="1" dirty="0">
              <a:solidFill>
                <a:prstClr val="black"/>
              </a:solidFill>
            </a:endParaRPr>
          </a:p>
        </p:txBody>
      </p:sp>
      <p:grpSp>
        <p:nvGrpSpPr>
          <p:cNvPr id="89" name="그룹 88">
            <a:extLst>
              <a:ext uri="{FF2B5EF4-FFF2-40B4-BE49-F238E27FC236}">
                <a16:creationId xmlns:a16="http://schemas.microsoft.com/office/drawing/2014/main" id="{971329F6-B3DF-CDB8-84DE-CF3982E82ADE}"/>
              </a:ext>
            </a:extLst>
          </p:cNvPr>
          <p:cNvGrpSpPr/>
          <p:nvPr/>
        </p:nvGrpSpPr>
        <p:grpSpPr>
          <a:xfrm>
            <a:off x="-5218774" y="1244675"/>
            <a:ext cx="728901" cy="80152"/>
            <a:chOff x="1814012" y="1633911"/>
            <a:chExt cx="728901" cy="80152"/>
          </a:xfrm>
        </p:grpSpPr>
        <p:sp>
          <p:nvSpPr>
            <p:cNvPr id="90" name="TextBox 53">
              <a:extLst>
                <a:ext uri="{FF2B5EF4-FFF2-40B4-BE49-F238E27FC236}">
                  <a16:creationId xmlns:a16="http://schemas.microsoft.com/office/drawing/2014/main" id="{AF3B76CE-1073-3860-2C78-31D0DF7651D4}"/>
                </a:ext>
              </a:extLst>
            </p:cNvPr>
            <p:cNvSpPr txBox="1"/>
            <p:nvPr/>
          </p:nvSpPr>
          <p:spPr>
            <a:xfrm>
              <a:off x="2350553" y="1633911"/>
              <a:ext cx="192360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홍성일</a:t>
              </a:r>
              <a:endParaRPr lang="en-US" altLang="ko-KR" sz="500" dirty="0"/>
            </a:p>
          </p:txBody>
        </p:sp>
        <p:sp>
          <p:nvSpPr>
            <p:cNvPr id="91" name="TextBox 53">
              <a:extLst>
                <a:ext uri="{FF2B5EF4-FFF2-40B4-BE49-F238E27FC236}">
                  <a16:creationId xmlns:a16="http://schemas.microsoft.com/office/drawing/2014/main" id="{618D7C21-2DED-B77B-490C-61D843A613ED}"/>
                </a:ext>
              </a:extLst>
            </p:cNvPr>
            <p:cNvSpPr txBox="1"/>
            <p:nvPr/>
          </p:nvSpPr>
          <p:spPr>
            <a:xfrm>
              <a:off x="1924012" y="1637119"/>
              <a:ext cx="278923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 dirty="0"/>
                <a:t>과목 평균</a:t>
              </a:r>
              <a:endParaRPr lang="en-US" altLang="ko-KR" sz="500" dirty="0"/>
            </a:p>
          </p:txBody>
        </p:sp>
        <p:sp>
          <p:nvSpPr>
            <p:cNvPr id="92" name="직사각형 91">
              <a:extLst>
                <a:ext uri="{FF2B5EF4-FFF2-40B4-BE49-F238E27FC236}">
                  <a16:creationId xmlns:a16="http://schemas.microsoft.com/office/drawing/2014/main" id="{8F27F946-8A3C-2930-BA0B-F5BDDCB909C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14012" y="1639591"/>
              <a:ext cx="72787" cy="7200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93" name="직사각형 92">
              <a:extLst>
                <a:ext uri="{FF2B5EF4-FFF2-40B4-BE49-F238E27FC236}">
                  <a16:creationId xmlns:a16="http://schemas.microsoft.com/office/drawing/2014/main" id="{D101A09F-56C6-ACDF-AEC1-6B6423DFC16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226777" y="1636383"/>
              <a:ext cx="72787" cy="72000"/>
            </a:xfrm>
            <a:prstGeom prst="rect">
              <a:avLst/>
            </a:prstGeom>
            <a:solidFill>
              <a:srgbClr val="7E44F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</p:grpSp>
      <p:graphicFrame>
        <p:nvGraphicFramePr>
          <p:cNvPr id="94" name="차트 93">
            <a:extLst>
              <a:ext uri="{FF2B5EF4-FFF2-40B4-BE49-F238E27FC236}">
                <a16:creationId xmlns:a16="http://schemas.microsoft.com/office/drawing/2014/main" id="{81EFDB89-5A3A-229B-80C6-7F3090AEEFD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62209427"/>
              </p:ext>
            </p:extLst>
          </p:nvPr>
        </p:nvGraphicFramePr>
        <p:xfrm>
          <a:off x="-7560434" y="1220592"/>
          <a:ext cx="1792132" cy="14563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95" name="직사각형 94">
            <a:extLst>
              <a:ext uri="{FF2B5EF4-FFF2-40B4-BE49-F238E27FC236}">
                <a16:creationId xmlns:a16="http://schemas.microsoft.com/office/drawing/2014/main" id="{A3CCB197-E804-D054-5FAA-0061D9C6C0A2}"/>
              </a:ext>
            </a:extLst>
          </p:cNvPr>
          <p:cNvSpPr/>
          <p:nvPr/>
        </p:nvSpPr>
        <p:spPr>
          <a:xfrm>
            <a:off x="-4306103" y="1164622"/>
            <a:ext cx="3809602" cy="1568324"/>
          </a:xfrm>
          <a:prstGeom prst="rect">
            <a:avLst/>
          </a:prstGeom>
          <a:solidFill>
            <a:schemeClr val="bg1">
              <a:lumMod val="95000"/>
              <a:alpha val="4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CAE93463-0C42-D042-E7F4-D57F734C67B5}"/>
              </a:ext>
            </a:extLst>
          </p:cNvPr>
          <p:cNvSpPr txBox="1"/>
          <p:nvPr/>
        </p:nvSpPr>
        <p:spPr>
          <a:xfrm>
            <a:off x="-8947237" y="2936893"/>
            <a:ext cx="652423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x-none"/>
            </a:defPPr>
            <a:lvl1pPr>
              <a:defRPr sz="800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x-none" altLang="en-US" dirty="0"/>
              <a:t>과목별 리포</a:t>
            </a:r>
            <a:r>
              <a:rPr lang="ko-KR" altLang="en-US" dirty="0"/>
              <a:t>트</a:t>
            </a:r>
            <a:endParaRPr lang="en-US" altLang="ko-KR" dirty="0"/>
          </a:p>
        </p:txBody>
      </p:sp>
      <p:sp>
        <p:nvSpPr>
          <p:cNvPr id="97" name="양쪽 모서리가 둥근 사각형 168">
            <a:extLst>
              <a:ext uri="{FF2B5EF4-FFF2-40B4-BE49-F238E27FC236}">
                <a16:creationId xmlns:a16="http://schemas.microsoft.com/office/drawing/2014/main" id="{5DF3D414-8B50-09E5-57F8-1DEA4A260562}"/>
              </a:ext>
            </a:extLst>
          </p:cNvPr>
          <p:cNvSpPr/>
          <p:nvPr/>
        </p:nvSpPr>
        <p:spPr>
          <a:xfrm>
            <a:off x="-8960499" y="3115941"/>
            <a:ext cx="1389003" cy="307119"/>
          </a:xfrm>
          <a:prstGeom prst="round2Same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800" dirty="0">
                <a:solidFill>
                  <a:srgbClr val="AEAEA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국어</a:t>
            </a:r>
            <a:endParaRPr kumimoji="0" lang="ko-KR" altLang="en-US" sz="800" i="0" u="none" strike="noStrike" kern="1200" cap="none" spc="0" normalizeH="0" baseline="0" noProof="0" dirty="0">
              <a:ln>
                <a:noFill/>
              </a:ln>
              <a:solidFill>
                <a:srgbClr val="AEAEAE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cs typeface="+mn-cs"/>
            </a:endParaRPr>
          </a:p>
        </p:txBody>
      </p:sp>
      <p:sp>
        <p:nvSpPr>
          <p:cNvPr id="98" name="양쪽 모서리가 둥근 사각형 168">
            <a:extLst>
              <a:ext uri="{FF2B5EF4-FFF2-40B4-BE49-F238E27FC236}">
                <a16:creationId xmlns:a16="http://schemas.microsoft.com/office/drawing/2014/main" id="{5907B389-5B7E-A7B3-75C5-3570D7463252}"/>
              </a:ext>
            </a:extLst>
          </p:cNvPr>
          <p:cNvSpPr/>
          <p:nvPr/>
        </p:nvSpPr>
        <p:spPr>
          <a:xfrm>
            <a:off x="-1885504" y="3115941"/>
            <a:ext cx="1389003" cy="307119"/>
          </a:xfrm>
          <a:prstGeom prst="round2Same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800" i="0" u="none" strike="noStrike" kern="1200" cap="none" spc="0" normalizeH="0" baseline="0" noProof="0" dirty="0">
                <a:ln>
                  <a:noFill/>
                </a:ln>
                <a:solidFill>
                  <a:srgbClr val="AEAEAE"/>
                </a:solidFill>
                <a:effectLst/>
                <a:uLnTx/>
                <a:uFillTx/>
                <a:latin typeface="맑은 고딕" panose="020B0503020000020004" pitchFamily="50" charset="-127"/>
                <a:ea typeface="맑은 고딕" panose="020B0503020000020004" pitchFamily="50" charset="-127"/>
                <a:cs typeface="+mn-cs"/>
              </a:rPr>
              <a:t>한국사</a:t>
            </a:r>
          </a:p>
        </p:txBody>
      </p:sp>
      <p:sp>
        <p:nvSpPr>
          <p:cNvPr id="99" name="양쪽 모서리가 둥근 사각형 168">
            <a:extLst>
              <a:ext uri="{FF2B5EF4-FFF2-40B4-BE49-F238E27FC236}">
                <a16:creationId xmlns:a16="http://schemas.microsoft.com/office/drawing/2014/main" id="{E06A1AB8-DC95-1376-796A-8BA937285502}"/>
              </a:ext>
            </a:extLst>
          </p:cNvPr>
          <p:cNvSpPr/>
          <p:nvPr/>
        </p:nvSpPr>
        <p:spPr>
          <a:xfrm>
            <a:off x="-7545500" y="3115941"/>
            <a:ext cx="1389003" cy="307119"/>
          </a:xfrm>
          <a:prstGeom prst="round2Same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800" dirty="0">
                <a:solidFill>
                  <a:srgbClr val="AEAEA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영어</a:t>
            </a:r>
            <a:endParaRPr kumimoji="0" lang="ko-KR" altLang="en-US" sz="800" i="0" u="none" strike="noStrike" kern="1200" cap="none" spc="0" normalizeH="0" baseline="0" noProof="0" dirty="0">
              <a:ln>
                <a:noFill/>
              </a:ln>
              <a:solidFill>
                <a:srgbClr val="AEAEAE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cs typeface="+mn-cs"/>
            </a:endParaRPr>
          </a:p>
        </p:txBody>
      </p:sp>
      <p:sp>
        <p:nvSpPr>
          <p:cNvPr id="100" name="양쪽 모서리가 둥근 사각형 168">
            <a:extLst>
              <a:ext uri="{FF2B5EF4-FFF2-40B4-BE49-F238E27FC236}">
                <a16:creationId xmlns:a16="http://schemas.microsoft.com/office/drawing/2014/main" id="{4326F29C-F76C-8562-7F06-6820DB67E5EC}"/>
              </a:ext>
            </a:extLst>
          </p:cNvPr>
          <p:cNvSpPr/>
          <p:nvPr/>
        </p:nvSpPr>
        <p:spPr>
          <a:xfrm>
            <a:off x="-6130501" y="3115941"/>
            <a:ext cx="1389003" cy="307119"/>
          </a:xfrm>
          <a:prstGeom prst="round2Same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800" dirty="0">
                <a:solidFill>
                  <a:srgbClr val="AEAEA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수학</a:t>
            </a:r>
            <a:endParaRPr kumimoji="0" lang="ko-KR" altLang="en-US" sz="800" i="0" u="none" strike="noStrike" kern="1200" cap="none" spc="0" normalizeH="0" baseline="0" noProof="0" dirty="0">
              <a:ln>
                <a:noFill/>
              </a:ln>
              <a:solidFill>
                <a:srgbClr val="AEAEAE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cs typeface="+mn-cs"/>
            </a:endParaRPr>
          </a:p>
        </p:txBody>
      </p:sp>
      <p:sp>
        <p:nvSpPr>
          <p:cNvPr id="102" name="양쪽 모서리가 둥근 사각형 168">
            <a:extLst>
              <a:ext uri="{FF2B5EF4-FFF2-40B4-BE49-F238E27FC236}">
                <a16:creationId xmlns:a16="http://schemas.microsoft.com/office/drawing/2014/main" id="{A8E8D080-4790-E114-8711-82F2D914FC53}"/>
              </a:ext>
            </a:extLst>
          </p:cNvPr>
          <p:cNvSpPr/>
          <p:nvPr/>
        </p:nvSpPr>
        <p:spPr>
          <a:xfrm>
            <a:off x="-4715502" y="3060005"/>
            <a:ext cx="1389003" cy="363640"/>
          </a:xfrm>
          <a:prstGeom prst="round2SameRect">
            <a:avLst/>
          </a:prstGeom>
          <a:solidFill>
            <a:srgbClr val="7F7F7F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800" b="1" dirty="0">
                <a:solidFill>
                  <a:schemeClr val="bg1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사회탐구</a:t>
            </a:r>
            <a:endParaRPr kumimoji="0" lang="ko-KR" altLang="en-US" sz="8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cs typeface="+mn-cs"/>
            </a:endParaRPr>
          </a:p>
        </p:txBody>
      </p:sp>
      <p:sp>
        <p:nvSpPr>
          <p:cNvPr id="103" name="양쪽 모서리가 둥근 사각형 168">
            <a:extLst>
              <a:ext uri="{FF2B5EF4-FFF2-40B4-BE49-F238E27FC236}">
                <a16:creationId xmlns:a16="http://schemas.microsoft.com/office/drawing/2014/main" id="{0ED7F327-95C8-3797-00D0-917490404339}"/>
              </a:ext>
            </a:extLst>
          </p:cNvPr>
          <p:cNvSpPr/>
          <p:nvPr/>
        </p:nvSpPr>
        <p:spPr>
          <a:xfrm>
            <a:off x="-3300503" y="3115941"/>
            <a:ext cx="1389003" cy="307119"/>
          </a:xfrm>
          <a:prstGeom prst="round2Same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800" dirty="0">
                <a:solidFill>
                  <a:srgbClr val="AEAEAE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과학탐구</a:t>
            </a:r>
            <a:endParaRPr kumimoji="0" lang="ko-KR" altLang="en-US" sz="800" i="0" u="none" strike="noStrike" kern="1200" cap="none" spc="0" normalizeH="0" baseline="0" noProof="0" dirty="0">
              <a:ln>
                <a:noFill/>
              </a:ln>
              <a:solidFill>
                <a:srgbClr val="AEAEAE"/>
              </a:solidFill>
              <a:effectLst/>
              <a:uLnTx/>
              <a:uFillTx/>
              <a:latin typeface="맑은 고딕" panose="020B0503020000020004" pitchFamily="50" charset="-127"/>
              <a:ea typeface="맑은 고딕" panose="020B0503020000020004" pitchFamily="50" charset="-127"/>
              <a:cs typeface="+mn-cs"/>
            </a:endParaRP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33DB557E-079A-8A59-A42A-EF22F275F9EF}"/>
              </a:ext>
            </a:extLst>
          </p:cNvPr>
          <p:cNvSpPr txBox="1"/>
          <p:nvPr/>
        </p:nvSpPr>
        <p:spPr>
          <a:xfrm>
            <a:off x="-4208051" y="1560630"/>
            <a:ext cx="3699441" cy="66274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228600" indent="-228600">
              <a:lnSpc>
                <a:spcPct val="150000"/>
              </a:lnSpc>
              <a:buAutoNum type="arabicPeriod"/>
            </a:pPr>
            <a:r>
              <a:rPr lang="ko-KR" altLang="en-US" sz="1000" b="1" dirty="0"/>
              <a:t>국어 </a:t>
            </a:r>
            <a:r>
              <a:rPr lang="en-US" altLang="ko-KR" sz="1000" b="1" dirty="0"/>
              <a:t>[</a:t>
            </a:r>
            <a:r>
              <a:rPr lang="ko-KR" altLang="en-US" sz="1000" b="1" dirty="0"/>
              <a:t>언어의 매체</a:t>
            </a:r>
            <a:r>
              <a:rPr lang="en-US" altLang="ko-KR" sz="1000" b="1" dirty="0"/>
              <a:t>] </a:t>
            </a:r>
            <a:r>
              <a:rPr lang="ko-KR" altLang="en-US" sz="1000" dirty="0"/>
              <a:t>매체 언어의 탐구와 활용</a:t>
            </a:r>
            <a:endParaRPr lang="en-US" altLang="ko-KR" sz="1000" dirty="0"/>
          </a:p>
          <a:p>
            <a:pPr marL="228600" indent="-228600">
              <a:lnSpc>
                <a:spcPct val="150000"/>
              </a:lnSpc>
              <a:buFontTx/>
              <a:buAutoNum type="arabicPeriod"/>
            </a:pPr>
            <a:r>
              <a:rPr lang="ko-KR" altLang="en-US" sz="1000" b="1" dirty="0"/>
              <a:t>사회탐구 </a:t>
            </a:r>
            <a:r>
              <a:rPr lang="en-US" altLang="ko-KR" sz="1000" b="1" dirty="0"/>
              <a:t>[</a:t>
            </a:r>
            <a:r>
              <a:rPr lang="ko-KR" altLang="en-US" sz="1000" b="1" dirty="0"/>
              <a:t>세계지리</a:t>
            </a:r>
            <a:r>
              <a:rPr lang="en-US" altLang="ko-KR" sz="1000" b="1" dirty="0"/>
              <a:t>] </a:t>
            </a:r>
            <a:r>
              <a:rPr lang="ko-KR" altLang="en-US" sz="1000" dirty="0"/>
              <a:t>사하라 이남 아프리카와 중</a:t>
            </a:r>
            <a:r>
              <a:rPr lang="en-US" altLang="ko-KR" sz="1000" dirty="0"/>
              <a:t>-</a:t>
            </a:r>
            <a:r>
              <a:rPr lang="ko-KR" altLang="en-US" sz="1000" dirty="0"/>
              <a:t>남부 아</a:t>
            </a:r>
            <a:r>
              <a:rPr lang="en-US" altLang="ko-KR" sz="1000" dirty="0"/>
              <a:t>…</a:t>
            </a:r>
            <a:endParaRPr lang="en-US" altLang="ko-KR" sz="1050" dirty="0"/>
          </a:p>
          <a:p>
            <a:pPr marL="228600" indent="-228600">
              <a:lnSpc>
                <a:spcPct val="150000"/>
              </a:lnSpc>
              <a:buFontTx/>
              <a:buAutoNum type="arabicPeriod"/>
            </a:pPr>
            <a:r>
              <a:rPr lang="ko-KR" altLang="en-US" sz="1000" b="1" dirty="0"/>
              <a:t>한국사 </a:t>
            </a:r>
            <a:r>
              <a:rPr lang="ko-KR" altLang="en-US" sz="1000" dirty="0"/>
              <a:t>전근대 한국사의 이해</a:t>
            </a:r>
            <a:endParaRPr lang="en-US" altLang="ko-KR" sz="1050" dirty="0"/>
          </a:p>
        </p:txBody>
      </p:sp>
      <p:sp>
        <p:nvSpPr>
          <p:cNvPr id="107" name="사각형: 둥근 모서리 106">
            <a:extLst>
              <a:ext uri="{FF2B5EF4-FFF2-40B4-BE49-F238E27FC236}">
                <a16:creationId xmlns:a16="http://schemas.microsoft.com/office/drawing/2014/main" id="{4810F058-22B6-18F6-E2AD-48F6A637A336}"/>
              </a:ext>
            </a:extLst>
          </p:cNvPr>
          <p:cNvSpPr/>
          <p:nvPr/>
        </p:nvSpPr>
        <p:spPr>
          <a:xfrm>
            <a:off x="-2933941" y="2422547"/>
            <a:ext cx="1251032" cy="204036"/>
          </a:xfrm>
          <a:prstGeom prst="roundRect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700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학습 콘텐츠  바로가기</a:t>
            </a: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A1B511CE-C3E1-BE24-F43C-4B4050523E5D}"/>
              </a:ext>
            </a:extLst>
          </p:cNvPr>
          <p:cNvSpPr txBox="1"/>
          <p:nvPr/>
        </p:nvSpPr>
        <p:spPr>
          <a:xfrm>
            <a:off x="-4219002" y="1220592"/>
            <a:ext cx="151804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>
                <a:solidFill>
                  <a:prstClr val="black"/>
                </a:solidFill>
              </a:rPr>
              <a:t>보충 학습이 필요한 과목 및 단원</a:t>
            </a:r>
            <a:endParaRPr kumimoji="1" lang="x-none" altLang="en-US" sz="800" b="1" dirty="0">
              <a:solidFill>
                <a:prstClr val="black"/>
              </a:solidFill>
            </a:endParaRPr>
          </a:p>
        </p:txBody>
      </p:sp>
      <p:grpSp>
        <p:nvGrpSpPr>
          <p:cNvPr id="109" name="그룹 108">
            <a:extLst>
              <a:ext uri="{FF2B5EF4-FFF2-40B4-BE49-F238E27FC236}">
                <a16:creationId xmlns:a16="http://schemas.microsoft.com/office/drawing/2014/main" id="{02EC84E3-0FC4-3C80-6A80-E31930791600}"/>
              </a:ext>
            </a:extLst>
          </p:cNvPr>
          <p:cNvGrpSpPr/>
          <p:nvPr/>
        </p:nvGrpSpPr>
        <p:grpSpPr>
          <a:xfrm>
            <a:off x="-9011263" y="6023099"/>
            <a:ext cx="8462535" cy="609392"/>
            <a:chOff x="72379" y="6427585"/>
            <a:chExt cx="8920716" cy="562055"/>
          </a:xfrm>
        </p:grpSpPr>
        <p:sp>
          <p:nvSpPr>
            <p:cNvPr id="110" name="직사각형 109">
              <a:extLst>
                <a:ext uri="{FF2B5EF4-FFF2-40B4-BE49-F238E27FC236}">
                  <a16:creationId xmlns:a16="http://schemas.microsoft.com/office/drawing/2014/main" id="{E1250CAC-5466-7EC4-0E81-ECAA5686CE50}"/>
                </a:ext>
              </a:extLst>
            </p:cNvPr>
            <p:cNvSpPr/>
            <p:nvPr/>
          </p:nvSpPr>
          <p:spPr>
            <a:xfrm>
              <a:off x="72379" y="6467185"/>
              <a:ext cx="8920716" cy="52245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111" name="Border">
              <a:extLst>
                <a:ext uri="{FF2B5EF4-FFF2-40B4-BE49-F238E27FC236}">
                  <a16:creationId xmlns:a16="http://schemas.microsoft.com/office/drawing/2014/main" id="{4D6BF003-328F-CFE2-0AC3-9F453C3AAEA0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4374252" y="2142599"/>
              <a:ext cx="277000" cy="8846971"/>
            </a:xfrm>
            <a:custGeom>
              <a:avLst/>
              <a:gdLst>
                <a:gd name="T0" fmla="*/ 0 w 909"/>
                <a:gd name="T1" fmla="*/ 0 h 3585"/>
                <a:gd name="T2" fmla="*/ 467 w 909"/>
                <a:gd name="T3" fmla="*/ 535 h 3585"/>
                <a:gd name="T4" fmla="*/ 0 w 909"/>
                <a:gd name="T5" fmla="*/ 896 h 3585"/>
                <a:gd name="T6" fmla="*/ 467 w 909"/>
                <a:gd name="T7" fmla="*/ 1409 h 3585"/>
                <a:gd name="T8" fmla="*/ 0 w 909"/>
                <a:gd name="T9" fmla="*/ 1793 h 3585"/>
                <a:gd name="T10" fmla="*/ 467 w 909"/>
                <a:gd name="T11" fmla="*/ 2284 h 3585"/>
                <a:gd name="T12" fmla="*/ 0 w 909"/>
                <a:gd name="T13" fmla="*/ 2689 h 3585"/>
                <a:gd name="T14" fmla="*/ 467 w 909"/>
                <a:gd name="T15" fmla="*/ 3158 h 3585"/>
                <a:gd name="T16" fmla="*/ 0 w 909"/>
                <a:gd name="T17" fmla="*/ 3585 h 3585"/>
                <a:gd name="T18" fmla="*/ 442 w 909"/>
                <a:gd name="T19" fmla="*/ 3585 h 3585"/>
                <a:gd name="T20" fmla="*/ 909 w 909"/>
                <a:gd name="T21" fmla="*/ 3158 h 3585"/>
                <a:gd name="T22" fmla="*/ 442 w 909"/>
                <a:gd name="T23" fmla="*/ 2689 h 3585"/>
                <a:gd name="T24" fmla="*/ 909 w 909"/>
                <a:gd name="T25" fmla="*/ 2284 h 3585"/>
                <a:gd name="T26" fmla="*/ 442 w 909"/>
                <a:gd name="T27" fmla="*/ 1793 h 3585"/>
                <a:gd name="T28" fmla="*/ 909 w 909"/>
                <a:gd name="T29" fmla="*/ 1409 h 3585"/>
                <a:gd name="T30" fmla="*/ 442 w 909"/>
                <a:gd name="T31" fmla="*/ 896 h 3585"/>
                <a:gd name="T32" fmla="*/ 909 w 909"/>
                <a:gd name="T33" fmla="*/ 535 h 3585"/>
                <a:gd name="T34" fmla="*/ 442 w 909"/>
                <a:gd name="T35" fmla="*/ 0 h 3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09" h="3585">
                  <a:moveTo>
                    <a:pt x="0" y="0"/>
                  </a:moveTo>
                  <a:lnTo>
                    <a:pt x="467" y="535"/>
                  </a:lnTo>
                  <a:lnTo>
                    <a:pt x="0" y="896"/>
                  </a:lnTo>
                  <a:lnTo>
                    <a:pt x="467" y="1409"/>
                  </a:lnTo>
                  <a:lnTo>
                    <a:pt x="0" y="1793"/>
                  </a:lnTo>
                  <a:lnTo>
                    <a:pt x="467" y="2284"/>
                  </a:lnTo>
                  <a:lnTo>
                    <a:pt x="0" y="2689"/>
                  </a:lnTo>
                  <a:lnTo>
                    <a:pt x="467" y="3158"/>
                  </a:lnTo>
                  <a:lnTo>
                    <a:pt x="0" y="3585"/>
                  </a:lnTo>
                  <a:moveTo>
                    <a:pt x="442" y="3585"/>
                  </a:moveTo>
                  <a:lnTo>
                    <a:pt x="909" y="3158"/>
                  </a:lnTo>
                  <a:lnTo>
                    <a:pt x="442" y="2689"/>
                  </a:lnTo>
                  <a:lnTo>
                    <a:pt x="909" y="2284"/>
                  </a:lnTo>
                  <a:lnTo>
                    <a:pt x="442" y="1793"/>
                  </a:lnTo>
                  <a:lnTo>
                    <a:pt x="909" y="1409"/>
                  </a:lnTo>
                  <a:lnTo>
                    <a:pt x="442" y="896"/>
                  </a:lnTo>
                  <a:lnTo>
                    <a:pt x="909" y="535"/>
                  </a:lnTo>
                  <a:lnTo>
                    <a:pt x="442" y="0"/>
                  </a:lnTo>
                </a:path>
              </a:pathLst>
            </a:custGeom>
            <a:no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cxnSp>
        <p:nvCxnSpPr>
          <p:cNvPr id="112" name="직선 연결선[R] 93">
            <a:extLst>
              <a:ext uri="{FF2B5EF4-FFF2-40B4-BE49-F238E27FC236}">
                <a16:creationId xmlns:a16="http://schemas.microsoft.com/office/drawing/2014/main" id="{6E47463E-F6EE-F2A8-BFC5-7B8C86C08685}"/>
              </a:ext>
            </a:extLst>
          </p:cNvPr>
          <p:cNvCxnSpPr>
            <a:cxnSpLocks/>
          </p:cNvCxnSpPr>
          <p:nvPr/>
        </p:nvCxnSpPr>
        <p:spPr>
          <a:xfrm>
            <a:off x="-8959036" y="5291233"/>
            <a:ext cx="839813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3" name="직사각형 112">
            <a:extLst>
              <a:ext uri="{FF2B5EF4-FFF2-40B4-BE49-F238E27FC236}">
                <a16:creationId xmlns:a16="http://schemas.microsoft.com/office/drawing/2014/main" id="{5ED35F2D-3E62-088E-D805-8870BC98E992}"/>
              </a:ext>
            </a:extLst>
          </p:cNvPr>
          <p:cNvSpPr/>
          <p:nvPr/>
        </p:nvSpPr>
        <p:spPr>
          <a:xfrm>
            <a:off x="-8947237" y="3540745"/>
            <a:ext cx="4505338" cy="1613316"/>
          </a:xfrm>
          <a:prstGeom prst="rect">
            <a:avLst/>
          </a:prstGeom>
          <a:solidFill>
            <a:schemeClr val="bg1">
              <a:lumMod val="95000"/>
              <a:alpha val="4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44034DA8-A32A-F116-6FE2-E8FBDE9DD193}"/>
              </a:ext>
            </a:extLst>
          </p:cNvPr>
          <p:cNvSpPr txBox="1"/>
          <p:nvPr/>
        </p:nvSpPr>
        <p:spPr>
          <a:xfrm>
            <a:off x="-8959036" y="5428406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b="1" dirty="0"/>
              <a:t>통합사회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A876C0D2-1558-FC6B-1CAB-CE8A1552D113}"/>
              </a:ext>
            </a:extLst>
          </p:cNvPr>
          <p:cNvSpPr txBox="1"/>
          <p:nvPr/>
        </p:nvSpPr>
        <p:spPr>
          <a:xfrm>
            <a:off x="-8128916" y="5428406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윤리와 사상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E9183095-5168-49E9-EC66-F134CFBD11D5}"/>
              </a:ext>
            </a:extLst>
          </p:cNvPr>
          <p:cNvSpPr txBox="1"/>
          <p:nvPr/>
        </p:nvSpPr>
        <p:spPr>
          <a:xfrm>
            <a:off x="-7298796" y="5428406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한국 지리</a:t>
            </a:r>
          </a:p>
        </p:txBody>
      </p:sp>
      <p:sp>
        <p:nvSpPr>
          <p:cNvPr id="117" name="TextBox 116">
            <a:extLst>
              <a:ext uri="{FF2B5EF4-FFF2-40B4-BE49-F238E27FC236}">
                <a16:creationId xmlns:a16="http://schemas.microsoft.com/office/drawing/2014/main" id="{4C674768-0B5F-701B-37AD-277073DB35B3}"/>
              </a:ext>
            </a:extLst>
          </p:cNvPr>
          <p:cNvSpPr txBox="1"/>
          <p:nvPr/>
        </p:nvSpPr>
        <p:spPr>
          <a:xfrm>
            <a:off x="-6468676" y="5428406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세계지리</a:t>
            </a: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3EB13F2D-B19C-C503-9D15-DBB7BB648234}"/>
              </a:ext>
            </a:extLst>
          </p:cNvPr>
          <p:cNvSpPr txBox="1"/>
          <p:nvPr/>
        </p:nvSpPr>
        <p:spPr>
          <a:xfrm>
            <a:off x="-5638556" y="5428406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동아시아</a:t>
            </a: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FD35FCEC-C3CA-146A-1A9D-B3030D12FFFB}"/>
              </a:ext>
            </a:extLst>
          </p:cNvPr>
          <p:cNvSpPr txBox="1"/>
          <p:nvPr/>
        </p:nvSpPr>
        <p:spPr>
          <a:xfrm>
            <a:off x="-4808436" y="5428406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세계사</a:t>
            </a:r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54C709BB-ADE3-3979-1FC9-4A1F0233A552}"/>
              </a:ext>
            </a:extLst>
          </p:cNvPr>
          <p:cNvSpPr txBox="1"/>
          <p:nvPr/>
        </p:nvSpPr>
        <p:spPr>
          <a:xfrm>
            <a:off x="-3978316" y="5428406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정치와 법</a:t>
            </a:r>
          </a:p>
        </p:txBody>
      </p:sp>
      <p:sp>
        <p:nvSpPr>
          <p:cNvPr id="121" name="TextBox 120">
            <a:extLst>
              <a:ext uri="{FF2B5EF4-FFF2-40B4-BE49-F238E27FC236}">
                <a16:creationId xmlns:a16="http://schemas.microsoft.com/office/drawing/2014/main" id="{4425B3D4-28AB-E2B4-EC3C-3E37A5F7E722}"/>
              </a:ext>
            </a:extLst>
          </p:cNvPr>
          <p:cNvSpPr txBox="1"/>
          <p:nvPr/>
        </p:nvSpPr>
        <p:spPr>
          <a:xfrm>
            <a:off x="-3148196" y="5428406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경제</a:t>
            </a: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EAB03280-CB5C-7451-4BA7-59C1C84C02AF}"/>
              </a:ext>
            </a:extLst>
          </p:cNvPr>
          <p:cNvSpPr txBox="1"/>
          <p:nvPr/>
        </p:nvSpPr>
        <p:spPr>
          <a:xfrm>
            <a:off x="-2318076" y="5428406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사회 문화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38047549-A2E7-22DC-F380-A54C0EC9532F}"/>
              </a:ext>
            </a:extLst>
          </p:cNvPr>
          <p:cNvSpPr txBox="1"/>
          <p:nvPr/>
        </p:nvSpPr>
        <p:spPr>
          <a:xfrm>
            <a:off x="-1487960" y="5428406"/>
            <a:ext cx="8011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>
                    <a:lumMod val="65000"/>
                  </a:schemeClr>
                </a:solidFill>
              </a:rPr>
              <a:t>생활과 윤리</a:t>
            </a:r>
          </a:p>
        </p:txBody>
      </p:sp>
      <p:cxnSp>
        <p:nvCxnSpPr>
          <p:cNvPr id="124" name="직선 연결선[R] 93">
            <a:extLst>
              <a:ext uri="{FF2B5EF4-FFF2-40B4-BE49-F238E27FC236}">
                <a16:creationId xmlns:a16="http://schemas.microsoft.com/office/drawing/2014/main" id="{8D6E779A-38EB-DEF7-ED28-E92F361C3795}"/>
              </a:ext>
            </a:extLst>
          </p:cNvPr>
          <p:cNvCxnSpPr>
            <a:cxnSpLocks/>
          </p:cNvCxnSpPr>
          <p:nvPr/>
        </p:nvCxnSpPr>
        <p:spPr>
          <a:xfrm>
            <a:off x="-8852377" y="5643850"/>
            <a:ext cx="587822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5" name="TextBox 124">
            <a:extLst>
              <a:ext uri="{FF2B5EF4-FFF2-40B4-BE49-F238E27FC236}">
                <a16:creationId xmlns:a16="http://schemas.microsoft.com/office/drawing/2014/main" id="{713FA84F-595B-CDF1-0B31-8EB80F840A7E}"/>
              </a:ext>
            </a:extLst>
          </p:cNvPr>
          <p:cNvSpPr txBox="1"/>
          <p:nvPr/>
        </p:nvSpPr>
        <p:spPr>
          <a:xfrm>
            <a:off x="-8692122" y="4758681"/>
            <a:ext cx="4029049" cy="31598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ko-KR" altLang="en-US" sz="900" dirty="0"/>
              <a:t>학습 수준은 다소 미흡으로 지난주 배운 단원에 대한 이해도가 낮은 편이네요</a:t>
            </a:r>
            <a:r>
              <a:rPr lang="en-US" altLang="ko-KR" sz="900" dirty="0"/>
              <a:t>.</a:t>
            </a:r>
          </a:p>
          <a:p>
            <a:pPr algn="ctr">
              <a:lnSpc>
                <a:spcPct val="120000"/>
              </a:lnSpc>
            </a:pPr>
            <a:r>
              <a:rPr lang="ko-KR" altLang="en-US" sz="900" dirty="0"/>
              <a:t>전체 학습량은 적은 편이고 </a:t>
            </a:r>
            <a:r>
              <a:rPr lang="en-US" altLang="ko-KR" sz="900" dirty="0"/>
              <a:t>, </a:t>
            </a:r>
            <a:r>
              <a:rPr lang="ko-KR" altLang="en-US" sz="900" dirty="0"/>
              <a:t>그중 동영상 학습량이 적은 편이에요</a:t>
            </a:r>
            <a:r>
              <a:rPr lang="en-US" altLang="ko-KR" sz="900" dirty="0"/>
              <a:t>.</a:t>
            </a:r>
            <a:endParaRPr lang="en-US" altLang="ko-KR" sz="1000" dirty="0"/>
          </a:p>
        </p:txBody>
      </p:sp>
      <p:grpSp>
        <p:nvGrpSpPr>
          <p:cNvPr id="126" name="그룹 125">
            <a:extLst>
              <a:ext uri="{FF2B5EF4-FFF2-40B4-BE49-F238E27FC236}">
                <a16:creationId xmlns:a16="http://schemas.microsoft.com/office/drawing/2014/main" id="{A55164F4-5A4B-AF03-FB7D-AF7D151E21C3}"/>
              </a:ext>
            </a:extLst>
          </p:cNvPr>
          <p:cNvGrpSpPr/>
          <p:nvPr/>
        </p:nvGrpSpPr>
        <p:grpSpPr>
          <a:xfrm>
            <a:off x="-7055052" y="3596444"/>
            <a:ext cx="720968" cy="1088738"/>
            <a:chOff x="2289559" y="4309758"/>
            <a:chExt cx="720968" cy="1088738"/>
          </a:xfrm>
        </p:grpSpPr>
        <p:sp>
          <p:nvSpPr>
            <p:cNvPr id="127" name="자유형: 도형 126">
              <a:extLst>
                <a:ext uri="{FF2B5EF4-FFF2-40B4-BE49-F238E27FC236}">
                  <a16:creationId xmlns:a16="http://schemas.microsoft.com/office/drawing/2014/main" id="{C4C6246F-AD29-93EF-5BAA-5679E0976303}"/>
                </a:ext>
              </a:extLst>
            </p:cNvPr>
            <p:cNvSpPr/>
            <p:nvPr/>
          </p:nvSpPr>
          <p:spPr>
            <a:xfrm>
              <a:off x="2508736" y="4946696"/>
              <a:ext cx="282610" cy="451800"/>
            </a:xfrm>
            <a:custGeom>
              <a:avLst/>
              <a:gdLst>
                <a:gd name="connsiteX0" fmla="*/ 0 w 604960"/>
                <a:gd name="connsiteY0" fmla="*/ 0 h 967128"/>
                <a:gd name="connsiteX1" fmla="*/ 604960 w 604960"/>
                <a:gd name="connsiteY1" fmla="*/ 0 h 967128"/>
                <a:gd name="connsiteX2" fmla="*/ 604960 w 604960"/>
                <a:gd name="connsiteY2" fmla="*/ 967128 h 967128"/>
                <a:gd name="connsiteX3" fmla="*/ 304429 w 604960"/>
                <a:gd name="connsiteY3" fmla="*/ 576634 h 967128"/>
                <a:gd name="connsiteX4" fmla="*/ 3897 w 604960"/>
                <a:gd name="connsiteY4" fmla="*/ 967128 h 967128"/>
                <a:gd name="connsiteX5" fmla="*/ 0 w 604960"/>
                <a:gd name="connsiteY5" fmla="*/ 967128 h 967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4960" h="967128">
                  <a:moveTo>
                    <a:pt x="0" y="0"/>
                  </a:moveTo>
                  <a:lnTo>
                    <a:pt x="604960" y="0"/>
                  </a:lnTo>
                  <a:lnTo>
                    <a:pt x="604960" y="967128"/>
                  </a:lnTo>
                  <a:lnTo>
                    <a:pt x="304429" y="576634"/>
                  </a:lnTo>
                  <a:lnTo>
                    <a:pt x="3897" y="967128"/>
                  </a:lnTo>
                  <a:lnTo>
                    <a:pt x="0" y="967128"/>
                  </a:lnTo>
                  <a:close/>
                </a:path>
              </a:pathLst>
            </a:custGeom>
            <a:solidFill>
              <a:srgbClr val="1E1CA3"/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128" name="육각형 127">
              <a:extLst>
                <a:ext uri="{FF2B5EF4-FFF2-40B4-BE49-F238E27FC236}">
                  <a16:creationId xmlns:a16="http://schemas.microsoft.com/office/drawing/2014/main" id="{B0F1625A-5B54-150E-35DD-5AB435F40919}"/>
                </a:ext>
              </a:extLst>
            </p:cNvPr>
            <p:cNvSpPr/>
            <p:nvPr/>
          </p:nvSpPr>
          <p:spPr>
            <a:xfrm rot="16200000">
              <a:off x="2264463" y="4334854"/>
              <a:ext cx="771159" cy="720968"/>
            </a:xfrm>
            <a:prstGeom prst="hexagon">
              <a:avLst/>
            </a:prstGeom>
            <a:ln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129" name="TextBox 128">
              <a:extLst>
                <a:ext uri="{FF2B5EF4-FFF2-40B4-BE49-F238E27FC236}">
                  <a16:creationId xmlns:a16="http://schemas.microsoft.com/office/drawing/2014/main" id="{F26EB8A8-F8AE-F999-231D-BFD78D356F0F}"/>
                </a:ext>
              </a:extLst>
            </p:cNvPr>
            <p:cNvSpPr txBox="1"/>
            <p:nvPr/>
          </p:nvSpPr>
          <p:spPr>
            <a:xfrm>
              <a:off x="2444857" y="4431284"/>
              <a:ext cx="410369" cy="49244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1600" b="1" dirty="0">
                  <a:solidFill>
                    <a:prstClr val="black"/>
                  </a:solidFill>
                </a:rPr>
                <a:t>다소</a:t>
              </a:r>
              <a:endParaRPr kumimoji="1" lang="en-US" altLang="ko-KR" sz="1600" b="1" dirty="0">
                <a:solidFill>
                  <a:prstClr val="black"/>
                </a:solidFill>
              </a:endParaRPr>
            </a:p>
            <a:p>
              <a:r>
                <a:rPr kumimoji="1" lang="ko-KR" altLang="en-US" sz="1600" b="1" dirty="0">
                  <a:solidFill>
                    <a:prstClr val="black"/>
                  </a:solidFill>
                </a:rPr>
                <a:t>미흡</a:t>
              </a:r>
              <a:endParaRPr kumimoji="1" lang="x-none" altLang="en-US" sz="1600" b="1" dirty="0">
                <a:solidFill>
                  <a:prstClr val="black"/>
                </a:solidFill>
              </a:endParaRPr>
            </a:p>
          </p:txBody>
        </p:sp>
      </p:grpSp>
      <p:sp>
        <p:nvSpPr>
          <p:cNvPr id="130" name="직사각형 129">
            <a:extLst>
              <a:ext uri="{FF2B5EF4-FFF2-40B4-BE49-F238E27FC236}">
                <a16:creationId xmlns:a16="http://schemas.microsoft.com/office/drawing/2014/main" id="{2B805DCC-211B-F51E-F914-3E6A53F38FF4}"/>
              </a:ext>
            </a:extLst>
          </p:cNvPr>
          <p:cNvSpPr/>
          <p:nvPr/>
        </p:nvSpPr>
        <p:spPr>
          <a:xfrm>
            <a:off x="-4350818" y="3540745"/>
            <a:ext cx="3809602" cy="1610989"/>
          </a:xfrm>
          <a:prstGeom prst="rect">
            <a:avLst/>
          </a:prstGeom>
          <a:solidFill>
            <a:schemeClr val="bg1">
              <a:lumMod val="95000"/>
              <a:alpha val="4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145E782E-3BB8-5349-E9CC-5F9CB831A39A}"/>
              </a:ext>
            </a:extLst>
          </p:cNvPr>
          <p:cNvSpPr txBox="1"/>
          <p:nvPr/>
        </p:nvSpPr>
        <p:spPr>
          <a:xfrm>
            <a:off x="-4201332" y="3640797"/>
            <a:ext cx="89447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b="1" dirty="0">
                <a:solidFill>
                  <a:prstClr val="black"/>
                </a:solidFill>
              </a:rPr>
              <a:t>문제풀이 학습 현황</a:t>
            </a:r>
            <a:endParaRPr kumimoji="1" lang="x-none" altLang="en-US" sz="800" b="1" dirty="0">
              <a:solidFill>
                <a:prstClr val="black"/>
              </a:solidFill>
            </a:endParaRPr>
          </a:p>
        </p:txBody>
      </p:sp>
      <p:grpSp>
        <p:nvGrpSpPr>
          <p:cNvPr id="132" name="그룹 131">
            <a:extLst>
              <a:ext uri="{FF2B5EF4-FFF2-40B4-BE49-F238E27FC236}">
                <a16:creationId xmlns:a16="http://schemas.microsoft.com/office/drawing/2014/main" id="{5654F113-590D-0F91-D7F0-51B0A85DD061}"/>
              </a:ext>
            </a:extLst>
          </p:cNvPr>
          <p:cNvGrpSpPr/>
          <p:nvPr/>
        </p:nvGrpSpPr>
        <p:grpSpPr>
          <a:xfrm>
            <a:off x="-3622248" y="3989964"/>
            <a:ext cx="2328472" cy="859910"/>
            <a:chOff x="5710234" y="4703277"/>
            <a:chExt cx="2328472" cy="859910"/>
          </a:xfrm>
        </p:grpSpPr>
        <p:sp>
          <p:nvSpPr>
            <p:cNvPr id="133" name="TextBox 132">
              <a:extLst>
                <a:ext uri="{FF2B5EF4-FFF2-40B4-BE49-F238E27FC236}">
                  <a16:creationId xmlns:a16="http://schemas.microsoft.com/office/drawing/2014/main" id="{EBDA08B2-C1EE-3BB6-05A2-FD255334AF94}"/>
                </a:ext>
              </a:extLst>
            </p:cNvPr>
            <p:cNvSpPr txBox="1"/>
            <p:nvPr/>
          </p:nvSpPr>
          <p:spPr>
            <a:xfrm>
              <a:off x="5820441" y="4953646"/>
              <a:ext cx="501740" cy="276999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b="1" dirty="0">
                  <a:solidFill>
                    <a:prstClr val="black"/>
                  </a:solidFill>
                </a:rPr>
                <a:t>23 </a:t>
              </a:r>
              <a:r>
                <a:rPr kumimoji="1" lang="ko-KR" altLang="en-US" sz="1200" dirty="0">
                  <a:solidFill>
                    <a:prstClr val="black"/>
                  </a:solidFill>
                </a:rPr>
                <a:t>개</a:t>
              </a:r>
              <a:endParaRPr kumimoji="1" lang="x-none" altLang="en-US" dirty="0">
                <a:solidFill>
                  <a:prstClr val="black"/>
                </a:solidFill>
              </a:endParaRPr>
            </a:p>
          </p:txBody>
        </p:sp>
        <p:sp>
          <p:nvSpPr>
            <p:cNvPr id="134" name="TextBox 133">
              <a:extLst>
                <a:ext uri="{FF2B5EF4-FFF2-40B4-BE49-F238E27FC236}">
                  <a16:creationId xmlns:a16="http://schemas.microsoft.com/office/drawing/2014/main" id="{7B9BC8B0-872B-5F9D-0AF3-7B3ADF9E9E1E}"/>
                </a:ext>
              </a:extLst>
            </p:cNvPr>
            <p:cNvSpPr txBox="1"/>
            <p:nvPr/>
          </p:nvSpPr>
          <p:spPr>
            <a:xfrm>
              <a:off x="7538512" y="4945561"/>
              <a:ext cx="476092" cy="276999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ko-KR" b="1" dirty="0">
                  <a:solidFill>
                    <a:prstClr val="black"/>
                  </a:solidFill>
                </a:rPr>
                <a:t>80 </a:t>
              </a:r>
              <a:r>
                <a:rPr kumimoji="1" lang="en-US" altLang="ko-KR" sz="1200" dirty="0">
                  <a:solidFill>
                    <a:prstClr val="black"/>
                  </a:solidFill>
                </a:rPr>
                <a:t>%</a:t>
              </a:r>
              <a:endParaRPr kumimoji="1" lang="x-none" altLang="en-US" dirty="0">
                <a:solidFill>
                  <a:prstClr val="black"/>
                </a:solidFill>
              </a:endParaRPr>
            </a:p>
          </p:txBody>
        </p:sp>
        <p:sp>
          <p:nvSpPr>
            <p:cNvPr id="135" name="사각형: 둥근 모서리 134">
              <a:extLst>
                <a:ext uri="{FF2B5EF4-FFF2-40B4-BE49-F238E27FC236}">
                  <a16:creationId xmlns:a16="http://schemas.microsoft.com/office/drawing/2014/main" id="{F59DFE12-3D35-5ACB-65C6-DA2611A84F1E}"/>
                </a:ext>
              </a:extLst>
            </p:cNvPr>
            <p:cNvSpPr/>
            <p:nvPr/>
          </p:nvSpPr>
          <p:spPr>
            <a:xfrm>
              <a:off x="5710234" y="4707366"/>
              <a:ext cx="689291" cy="195156"/>
            </a:xfrm>
            <a:prstGeom prst="round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ctr" anchorCtr="0">
              <a:noAutofit/>
            </a:bodyPr>
            <a:lstStyle/>
            <a:p>
              <a:pPr algn="ctr" defTabSz="914309"/>
              <a:r>
                <a:rPr kumimoji="1" lang="ko-KR" altLang="en-US" sz="700" b="1" dirty="0"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학습량</a:t>
              </a:r>
            </a:p>
          </p:txBody>
        </p:sp>
        <p:sp>
          <p:nvSpPr>
            <p:cNvPr id="136" name="사각형: 둥근 모서리 135">
              <a:extLst>
                <a:ext uri="{FF2B5EF4-FFF2-40B4-BE49-F238E27FC236}">
                  <a16:creationId xmlns:a16="http://schemas.microsoft.com/office/drawing/2014/main" id="{4D27D0C4-DED5-D5C5-F4F5-23A047F727C2}"/>
                </a:ext>
              </a:extLst>
            </p:cNvPr>
            <p:cNvSpPr/>
            <p:nvPr/>
          </p:nvSpPr>
          <p:spPr>
            <a:xfrm>
              <a:off x="7349415" y="4703277"/>
              <a:ext cx="689291" cy="195155"/>
            </a:xfrm>
            <a:prstGeom prst="roundRect">
              <a:avLst/>
            </a:prstGeom>
            <a:noFill/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ctr" anchorCtr="0">
              <a:noAutofit/>
            </a:bodyPr>
            <a:lstStyle/>
            <a:p>
              <a:pPr algn="ctr" defTabSz="914309"/>
              <a:r>
                <a:rPr kumimoji="1" lang="ko-KR" altLang="en-US" sz="700" b="1" dirty="0" err="1"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정답률</a:t>
              </a:r>
              <a:endParaRPr kumimoji="1" lang="ko-KR" altLang="en-US" sz="7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137" name="TextBox 136">
              <a:extLst>
                <a:ext uri="{FF2B5EF4-FFF2-40B4-BE49-F238E27FC236}">
                  <a16:creationId xmlns:a16="http://schemas.microsoft.com/office/drawing/2014/main" id="{9C33B2CB-0916-C93A-2EB6-499077E7A01F}"/>
                </a:ext>
              </a:extLst>
            </p:cNvPr>
            <p:cNvSpPr txBox="1"/>
            <p:nvPr/>
          </p:nvSpPr>
          <p:spPr>
            <a:xfrm>
              <a:off x="5900990" y="5377960"/>
              <a:ext cx="307777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1200" b="1" dirty="0">
                  <a:solidFill>
                    <a:prstClr val="black"/>
                  </a:solidFill>
                </a:rPr>
                <a:t>많음</a:t>
              </a:r>
              <a:endParaRPr kumimoji="1" lang="x-none" altLang="en-US" sz="1200" dirty="0">
                <a:solidFill>
                  <a:prstClr val="black"/>
                </a:solidFill>
              </a:endParaRPr>
            </a:p>
          </p:txBody>
        </p:sp>
        <p:sp>
          <p:nvSpPr>
            <p:cNvPr id="138" name="TextBox 137">
              <a:extLst>
                <a:ext uri="{FF2B5EF4-FFF2-40B4-BE49-F238E27FC236}">
                  <a16:creationId xmlns:a16="http://schemas.microsoft.com/office/drawing/2014/main" id="{494C6DB3-C9B8-24A8-0247-8D3F890C1230}"/>
                </a:ext>
              </a:extLst>
            </p:cNvPr>
            <p:cNvSpPr txBox="1"/>
            <p:nvPr/>
          </p:nvSpPr>
          <p:spPr>
            <a:xfrm>
              <a:off x="7540171" y="5378521"/>
              <a:ext cx="307777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ko-KR" altLang="en-US" sz="1200" b="1">
                  <a:solidFill>
                    <a:prstClr val="black"/>
                  </a:solidFill>
                </a:rPr>
                <a:t>높음</a:t>
              </a:r>
              <a:endParaRPr kumimoji="1" lang="x-none" altLang="en-US" sz="120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42" name="그룹 141">
            <a:extLst>
              <a:ext uri="{FF2B5EF4-FFF2-40B4-BE49-F238E27FC236}">
                <a16:creationId xmlns:a16="http://schemas.microsoft.com/office/drawing/2014/main" id="{BD9CD794-B27D-B95D-ECBC-CA43C951F5CD}"/>
              </a:ext>
            </a:extLst>
          </p:cNvPr>
          <p:cNvGrpSpPr/>
          <p:nvPr/>
        </p:nvGrpSpPr>
        <p:grpSpPr>
          <a:xfrm>
            <a:off x="-1638423" y="885295"/>
            <a:ext cx="1123678" cy="195246"/>
            <a:chOff x="3386022" y="1238010"/>
            <a:chExt cx="1123678" cy="195246"/>
          </a:xfrm>
        </p:grpSpPr>
        <p:sp>
          <p:nvSpPr>
            <p:cNvPr id="143" name="2020년 6월 09일">
              <a:extLst>
                <a:ext uri="{FF2B5EF4-FFF2-40B4-BE49-F238E27FC236}">
                  <a16:creationId xmlns:a16="http://schemas.microsoft.com/office/drawing/2014/main" id="{6297052A-F12A-6E4E-5CA1-B4AFB935660E}"/>
                </a:ext>
              </a:extLst>
            </p:cNvPr>
            <p:cNvSpPr txBox="1"/>
            <p:nvPr/>
          </p:nvSpPr>
          <p:spPr>
            <a:xfrm>
              <a:off x="3684153" y="1238010"/>
              <a:ext cx="825547" cy="195246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="" xmlns:ma14="http://schemas.microsoft.com/office/mac/drawingml/2011/main" xmlns:a14="http://schemas.microsoft.com/office/drawing/2010/main" xmlns:m="http://schemas.openxmlformats.org/officeDocument/2006/math" val="1"/>
              </a:ext>
            </a:extLst>
          </p:spPr>
          <p:txBody>
            <a:bodyPr wrap="none" lIns="35719" tIns="35719" rIns="35719" bIns="35719" anchor="ctr">
              <a:spAutoFit/>
            </a:bodyPr>
            <a:lstStyle>
              <a:lvl1pPr>
                <a:defRPr sz="1300">
                  <a:solidFill>
                    <a:srgbClr val="343434"/>
                  </a:solidFill>
                  <a:latin typeface="Apple SD 산돌고딕 Neo 볼드체"/>
                  <a:ea typeface="Apple SD 산돌고딕 Neo 볼드체"/>
                  <a:cs typeface="Apple SD 산돌고딕 Neo 볼드체"/>
                  <a:sym typeface="Apple SD 산돌고딕 Neo 볼드체"/>
                </a:defRPr>
              </a:lvl1pPr>
            </a:lstStyle>
            <a:p>
              <a:pPr algn="ctr"/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2024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년 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3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~</a:t>
              </a:r>
              <a:r>
                <a:rPr lang="en-US" altLang="ko-KR" sz="800" b="1" dirty="0">
                  <a:solidFill>
                    <a:srgbClr val="7E44FB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6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endParaRPr sz="800" dirty="0">
                <a:solidFill>
                  <a:prstClr val="black">
                    <a:lumMod val="50000"/>
                    <a:lumOff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144" name="꺽쇠.png" descr="꺽쇠.png">
              <a:extLst>
                <a:ext uri="{FF2B5EF4-FFF2-40B4-BE49-F238E27FC236}">
                  <a16:creationId xmlns:a16="http://schemas.microsoft.com/office/drawing/2014/main" id="{E86EFA62-00DD-3C4C-B7B2-6666A3D92670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 flipH="1">
              <a:off x="3386022" y="1299227"/>
              <a:ext cx="98011" cy="98011"/>
            </a:xfrm>
            <a:prstGeom prst="rect">
              <a:avLst/>
            </a:prstGeom>
            <a:ln w="12700">
              <a:miter lim="400000"/>
            </a:ln>
          </p:spPr>
        </p:pic>
      </p:grpSp>
      <p:sp>
        <p:nvSpPr>
          <p:cNvPr id="145" name="직사각형 144">
            <a:extLst>
              <a:ext uri="{FF2B5EF4-FFF2-40B4-BE49-F238E27FC236}">
                <a16:creationId xmlns:a16="http://schemas.microsoft.com/office/drawing/2014/main" id="{360E71F5-4EA5-0203-C147-B410479E8148}"/>
              </a:ext>
            </a:extLst>
          </p:cNvPr>
          <p:cNvSpPr/>
          <p:nvPr/>
        </p:nvSpPr>
        <p:spPr>
          <a:xfrm>
            <a:off x="-8995244" y="1153472"/>
            <a:ext cx="8635703" cy="5712498"/>
          </a:xfrm>
          <a:prstGeom prst="rect">
            <a:avLst/>
          </a:prstGeom>
          <a:solidFill>
            <a:schemeClr val="bg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90000" bIns="90000" rtlCol="0" anchor="t" anchorCtr="0"/>
          <a:lstStyle/>
          <a:p>
            <a:pPr algn="l"/>
            <a:endParaRPr kumimoji="1" lang="ko-KR" altLang="en-US" sz="1000" dirty="0">
              <a:solidFill>
                <a:srgbClr val="FF0000"/>
              </a:solidFill>
            </a:endParaRPr>
          </a:p>
        </p:txBody>
      </p:sp>
      <p:sp>
        <p:nvSpPr>
          <p:cNvPr id="146" name="TextBox 145">
            <a:extLst>
              <a:ext uri="{FF2B5EF4-FFF2-40B4-BE49-F238E27FC236}">
                <a16:creationId xmlns:a16="http://schemas.microsoft.com/office/drawing/2014/main" id="{1A05E674-C094-D52A-8862-023DB2551D06}"/>
              </a:ext>
            </a:extLst>
          </p:cNvPr>
          <p:cNvSpPr txBox="1"/>
          <p:nvPr/>
        </p:nvSpPr>
        <p:spPr>
          <a:xfrm>
            <a:off x="-6806078" y="3448675"/>
            <a:ext cx="4387740" cy="2732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900" b="1" dirty="0">
                <a:solidFill>
                  <a:prstClr val="black"/>
                </a:solidFill>
              </a:rPr>
              <a:t>초등학교 </a:t>
            </a:r>
            <a:r>
              <a:rPr lang="en-US" altLang="ko-KR" sz="900" b="1" dirty="0">
                <a:solidFill>
                  <a:prstClr val="black"/>
                </a:solidFill>
              </a:rPr>
              <a:t>1/2/3</a:t>
            </a:r>
            <a:r>
              <a:rPr lang="ko-KR" altLang="en-US" sz="900" b="1" dirty="0">
                <a:solidFill>
                  <a:prstClr val="black"/>
                </a:solidFill>
              </a:rPr>
              <a:t>학년으로 개설한 과목은 학생 리포트 서비스를 제공하지 않습니다</a:t>
            </a:r>
            <a:endParaRPr lang="en-US" altLang="ko-KR" sz="900" b="1" dirty="0">
              <a:solidFill>
                <a:prstClr val="black"/>
              </a:solidFill>
            </a:endParaRPr>
          </a:p>
        </p:txBody>
      </p:sp>
      <p:sp>
        <p:nvSpPr>
          <p:cNvPr id="147" name="Circle">
            <a:extLst>
              <a:ext uri="{FF2B5EF4-FFF2-40B4-BE49-F238E27FC236}">
                <a16:creationId xmlns:a16="http://schemas.microsoft.com/office/drawing/2014/main" id="{25954E4F-4991-8559-4EE4-616DAE43A831}"/>
              </a:ext>
            </a:extLst>
          </p:cNvPr>
          <p:cNvSpPr/>
          <p:nvPr/>
        </p:nvSpPr>
        <p:spPr>
          <a:xfrm>
            <a:off x="-6743355" y="3412063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</a:t>
            </a:r>
            <a:endParaRPr sz="700" dirty="0">
              <a:solidFill>
                <a:schemeClr val="bg1"/>
              </a:solidFill>
            </a:endParaRPr>
          </a:p>
        </p:txBody>
      </p:sp>
      <p:grpSp>
        <p:nvGrpSpPr>
          <p:cNvPr id="32" name="그룹 31">
            <a:extLst>
              <a:ext uri="{FF2B5EF4-FFF2-40B4-BE49-F238E27FC236}">
                <a16:creationId xmlns:a16="http://schemas.microsoft.com/office/drawing/2014/main" id="{2768FCB6-9208-71D1-3025-F14C284F840F}"/>
              </a:ext>
            </a:extLst>
          </p:cNvPr>
          <p:cNvGrpSpPr/>
          <p:nvPr/>
        </p:nvGrpSpPr>
        <p:grpSpPr>
          <a:xfrm>
            <a:off x="7554143" y="922446"/>
            <a:ext cx="1123678" cy="195246"/>
            <a:chOff x="3386022" y="1238010"/>
            <a:chExt cx="1123678" cy="195246"/>
          </a:xfrm>
        </p:grpSpPr>
        <p:sp>
          <p:nvSpPr>
            <p:cNvPr id="33" name="2020년 6월 09일">
              <a:extLst>
                <a:ext uri="{FF2B5EF4-FFF2-40B4-BE49-F238E27FC236}">
                  <a16:creationId xmlns:a16="http://schemas.microsoft.com/office/drawing/2014/main" id="{E76E1D9E-6B20-1826-E5BB-DE1B7B107FDB}"/>
                </a:ext>
              </a:extLst>
            </p:cNvPr>
            <p:cNvSpPr txBox="1"/>
            <p:nvPr/>
          </p:nvSpPr>
          <p:spPr>
            <a:xfrm>
              <a:off x="3684153" y="1238010"/>
              <a:ext cx="825547" cy="195246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="" xmlns:ma14="http://schemas.microsoft.com/office/mac/drawingml/2011/main" xmlns:a14="http://schemas.microsoft.com/office/drawing/2010/main" xmlns:m="http://schemas.openxmlformats.org/officeDocument/2006/math" val="1"/>
              </a:ext>
            </a:extLst>
          </p:spPr>
          <p:txBody>
            <a:bodyPr wrap="none" lIns="35719" tIns="35719" rIns="35719" bIns="35719" anchor="ctr">
              <a:spAutoFit/>
            </a:bodyPr>
            <a:lstStyle>
              <a:lvl1pPr>
                <a:defRPr sz="1300">
                  <a:solidFill>
                    <a:srgbClr val="343434"/>
                  </a:solidFill>
                  <a:latin typeface="Apple SD 산돌고딕 Neo 볼드체"/>
                  <a:ea typeface="Apple SD 산돌고딕 Neo 볼드체"/>
                  <a:cs typeface="Apple SD 산돌고딕 Neo 볼드체"/>
                  <a:sym typeface="Apple SD 산돌고딕 Neo 볼드체"/>
                </a:defRPr>
              </a:lvl1pPr>
            </a:lstStyle>
            <a:p>
              <a:pPr algn="ctr"/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2024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년 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3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r>
                <a:rPr lang="en-US" altLang="ko-KR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~</a:t>
              </a:r>
              <a:r>
                <a:rPr lang="en-US" altLang="ko-KR" sz="800" b="1" dirty="0">
                  <a:solidFill>
                    <a:srgbClr val="7E44FB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6</a:t>
              </a:r>
              <a:r>
                <a:rPr lang="ko-KR" altLang="en-US" sz="80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월</a:t>
              </a:r>
              <a:endParaRPr sz="800" dirty="0">
                <a:solidFill>
                  <a:prstClr val="black">
                    <a:lumMod val="50000"/>
                    <a:lumOff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pic>
          <p:nvPicPr>
            <p:cNvPr id="34" name="꺽쇠.png" descr="꺽쇠.png">
              <a:extLst>
                <a:ext uri="{FF2B5EF4-FFF2-40B4-BE49-F238E27FC236}">
                  <a16:creationId xmlns:a16="http://schemas.microsoft.com/office/drawing/2014/main" id="{6A782F87-D1D3-68E4-5525-C86B5175C106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 flipH="1">
              <a:off x="3386022" y="1299227"/>
              <a:ext cx="98011" cy="98011"/>
            </a:xfrm>
            <a:prstGeom prst="rect">
              <a:avLst/>
            </a:prstGeom>
            <a:ln w="12700">
              <a:miter lim="400000"/>
            </a:ln>
          </p:spPr>
        </p:pic>
      </p:grpSp>
    </p:spTree>
    <p:extLst>
      <p:ext uri="{BB962C8B-B14F-4D97-AF65-F5344CB8AC3E}">
        <p14:creationId xmlns:p14="http://schemas.microsoft.com/office/powerpoint/2010/main" val="3595383120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329F0341-1E07-0BBB-4564-4A19D1AA1128}"/>
              </a:ext>
            </a:extLst>
          </p:cNvPr>
          <p:cNvSpPr txBox="1"/>
          <p:nvPr/>
        </p:nvSpPr>
        <p:spPr>
          <a:xfrm>
            <a:off x="190500" y="190500"/>
            <a:ext cx="32742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b="1" dirty="0"/>
              <a:t>AIDT</a:t>
            </a:r>
            <a:r>
              <a:rPr lang="ko-KR" altLang="en-US" b="1" dirty="0"/>
              <a:t> 통합인증</a:t>
            </a:r>
            <a:r>
              <a:rPr lang="en-US" altLang="ko-KR" b="1"/>
              <a:t>-</a:t>
            </a:r>
            <a:r>
              <a:rPr lang="ko-KR" altLang="en-US" b="1"/>
              <a:t>프로세스</a:t>
            </a:r>
            <a:r>
              <a:rPr lang="en-US" altLang="ko-KR" b="1"/>
              <a:t>(1/2)</a:t>
            </a:r>
            <a:endParaRPr lang="ko-KR" altLang="en-US" b="1" dirty="0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32F7034D-ACE6-C696-F078-874ACCC00A01}"/>
              </a:ext>
            </a:extLst>
          </p:cNvPr>
          <p:cNvSpPr/>
          <p:nvPr/>
        </p:nvSpPr>
        <p:spPr>
          <a:xfrm>
            <a:off x="407359" y="1085715"/>
            <a:ext cx="817485" cy="1688259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spcBef>
                <a:spcPts val="100"/>
              </a:spcBef>
            </a:pPr>
            <a:r>
              <a:rPr lang="ko-KR" altLang="en-US" sz="800" b="1" spc="-3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교육디지털원패스</a:t>
            </a:r>
            <a:endParaRPr lang="en-US" altLang="ko-KR" sz="800" b="1" spc="-3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  <a:p>
            <a:pPr algn="ctr">
              <a:spcBef>
                <a:spcPts val="100"/>
              </a:spcBef>
            </a:pPr>
            <a:r>
              <a:rPr lang="ko-KR" altLang="en-US" sz="800" b="1" spc="-3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연동 상태</a:t>
            </a:r>
            <a:endParaRPr lang="en-US" altLang="ko-KR" sz="800" b="1" spc="-3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cxnSp>
        <p:nvCxnSpPr>
          <p:cNvPr id="4" name="직선 연결선 3">
            <a:extLst>
              <a:ext uri="{FF2B5EF4-FFF2-40B4-BE49-F238E27FC236}">
                <a16:creationId xmlns:a16="http://schemas.microsoft.com/office/drawing/2014/main" id="{8F93BDEF-C5D8-5CB6-1A6F-CB07283C8243}"/>
              </a:ext>
            </a:extLst>
          </p:cNvPr>
          <p:cNvCxnSpPr>
            <a:cxnSpLocks/>
          </p:cNvCxnSpPr>
          <p:nvPr/>
        </p:nvCxnSpPr>
        <p:spPr>
          <a:xfrm flipV="1">
            <a:off x="576034" y="6202799"/>
            <a:ext cx="10881425" cy="54001"/>
          </a:xfrm>
          <a:prstGeom prst="line">
            <a:avLst/>
          </a:prstGeom>
          <a:ln w="6350">
            <a:solidFill>
              <a:schemeClr val="bg1">
                <a:lumMod val="85000"/>
              </a:schemeClr>
            </a:solidFill>
            <a:prstDash val="soli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" name="직사각형 6">
            <a:extLst>
              <a:ext uri="{FF2B5EF4-FFF2-40B4-BE49-F238E27FC236}">
                <a16:creationId xmlns:a16="http://schemas.microsoft.com/office/drawing/2014/main" id="{43540960-A89B-726A-B485-75E1136331BD}"/>
              </a:ext>
            </a:extLst>
          </p:cNvPr>
          <p:cNvSpPr/>
          <p:nvPr/>
        </p:nvSpPr>
        <p:spPr>
          <a:xfrm>
            <a:off x="407359" y="2881977"/>
            <a:ext cx="817485" cy="332082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spcBef>
                <a:spcPts val="100"/>
              </a:spcBef>
            </a:pPr>
            <a:r>
              <a:rPr lang="ko-KR" altLang="en-US" sz="800" b="1" spc="-3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교육디지털원패스</a:t>
            </a:r>
            <a:endParaRPr lang="en-US" altLang="ko-KR" sz="800" b="1" spc="-3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  <a:p>
            <a:pPr algn="ctr">
              <a:spcBef>
                <a:spcPts val="100"/>
              </a:spcBef>
            </a:pPr>
            <a:r>
              <a:rPr lang="ko-KR" altLang="en-US" sz="800" b="1" spc="-3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비연동</a:t>
            </a:r>
            <a:r>
              <a:rPr lang="ko-KR" altLang="en-US" sz="800" b="1" spc="-3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상태</a:t>
            </a:r>
            <a:endParaRPr lang="en-US" altLang="ko-KR" sz="800" b="1" spc="-3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cxnSp>
        <p:nvCxnSpPr>
          <p:cNvPr id="8" name="직선 연결선 7">
            <a:extLst>
              <a:ext uri="{FF2B5EF4-FFF2-40B4-BE49-F238E27FC236}">
                <a16:creationId xmlns:a16="http://schemas.microsoft.com/office/drawing/2014/main" id="{86965EDB-FD2A-FFDD-1106-50CCA20FDCCC}"/>
              </a:ext>
            </a:extLst>
          </p:cNvPr>
          <p:cNvCxnSpPr>
            <a:cxnSpLocks/>
          </p:cNvCxnSpPr>
          <p:nvPr/>
        </p:nvCxnSpPr>
        <p:spPr>
          <a:xfrm>
            <a:off x="576034" y="2827975"/>
            <a:ext cx="10678225" cy="0"/>
          </a:xfrm>
          <a:prstGeom prst="line">
            <a:avLst/>
          </a:prstGeom>
          <a:ln w="6350">
            <a:solidFill>
              <a:schemeClr val="bg1">
                <a:lumMod val="85000"/>
              </a:schemeClr>
            </a:solidFill>
            <a:prstDash val="soli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화살표: 오각형 9">
            <a:extLst>
              <a:ext uri="{FF2B5EF4-FFF2-40B4-BE49-F238E27FC236}">
                <a16:creationId xmlns:a16="http://schemas.microsoft.com/office/drawing/2014/main" id="{AB645DB0-B2B0-96E1-F0C4-178940A638B9}"/>
              </a:ext>
            </a:extLst>
          </p:cNvPr>
          <p:cNvSpPr/>
          <p:nvPr/>
        </p:nvSpPr>
        <p:spPr>
          <a:xfrm>
            <a:off x="1232249" y="1462635"/>
            <a:ext cx="324560" cy="156329"/>
          </a:xfrm>
          <a:prstGeom prst="homePlate">
            <a:avLst/>
          </a:prstGeom>
          <a:solidFill>
            <a:schemeClr val="tx1">
              <a:lumMod val="65000"/>
              <a:lumOff val="35000"/>
            </a:schemeClr>
          </a:solidFill>
          <a:ln w="635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spcBef>
                <a:spcPts val="50"/>
              </a:spcBef>
            </a:pPr>
            <a:r>
              <a:rPr lang="en-US" altLang="ko-KR" sz="700" b="1" spc="-30">
                <a:solidFill>
                  <a:schemeClr val="bg1"/>
                </a:solidFill>
                <a:latin typeface="+mn-ea"/>
              </a:rPr>
              <a:t>Start</a:t>
            </a:r>
            <a:endParaRPr lang="ko-KR" altLang="en-US" sz="700" b="1" spc="-3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8" name="사각형: 둥근 모서리 37">
            <a:extLst>
              <a:ext uri="{FF2B5EF4-FFF2-40B4-BE49-F238E27FC236}">
                <a16:creationId xmlns:a16="http://schemas.microsoft.com/office/drawing/2014/main" id="{377A1035-4E12-625D-F345-7B4BCCA45ECE}"/>
              </a:ext>
            </a:extLst>
          </p:cNvPr>
          <p:cNvSpPr/>
          <p:nvPr/>
        </p:nvSpPr>
        <p:spPr>
          <a:xfrm>
            <a:off x="1562608" y="1437025"/>
            <a:ext cx="936018" cy="207550"/>
          </a:xfrm>
          <a:prstGeom prst="roundRect">
            <a:avLst>
              <a:gd name="adj" fmla="val 45350"/>
            </a:avLst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none" lIns="36000" tIns="36000" rIns="36000" bIns="45718" numCol="1" rtlCol="0" anchor="ctr">
            <a:noAutofit/>
          </a:bodyPr>
          <a:lstStyle/>
          <a:p>
            <a:pPr algn="ctr" defTabSz="914309"/>
            <a:r>
              <a:rPr kumimoji="1" lang="en-US" altLang="ko-KR" sz="8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AI </a:t>
            </a:r>
            <a:r>
              <a:rPr kumimoji="1" lang="ko-KR" altLang="en-US" sz="800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디지털교과서 </a:t>
            </a:r>
          </a:p>
        </p:txBody>
      </p:sp>
      <p:sp>
        <p:nvSpPr>
          <p:cNvPr id="39" name="Oval 4">
            <a:extLst>
              <a:ext uri="{FF2B5EF4-FFF2-40B4-BE49-F238E27FC236}">
                <a16:creationId xmlns:a16="http://schemas.microsoft.com/office/drawing/2014/main" id="{71E46BD4-A35D-43B1-5B7E-7D4BE8A12810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2285309" y="1556468"/>
            <a:ext cx="106882" cy="106882"/>
          </a:xfrm>
          <a:prstGeom prst="ellipse">
            <a:avLst/>
          </a:prstGeom>
          <a:solidFill>
            <a:srgbClr val="FF2D82">
              <a:alpha val="60000"/>
            </a:srgbClr>
          </a:solidFill>
          <a:ln w="12700">
            <a:solidFill>
              <a:srgbClr val="FF2D82"/>
            </a:solidFill>
            <a:prstDash val="solid"/>
            <a:round/>
            <a:headEnd/>
            <a:tailEnd/>
          </a:ln>
        </p:spPr>
        <p:txBody>
          <a:bodyPr rot="10800000" wrap="none" lIns="0" tIns="0" rIns="0" bIns="0" anchor="ctr"/>
          <a:lstStyle/>
          <a:p>
            <a:pPr algn="ctr"/>
            <a:endParaRPr lang="ko-KR" altLang="ko-KR" sz="500" b="1">
              <a:solidFill>
                <a:srgbClr val="FF0066"/>
              </a:solidFill>
              <a:latin typeface="Calibri" pitchFamily="34" charset="0"/>
              <a:ea typeface="맑은 고딕" pitchFamily="50" charset="-127"/>
              <a:cs typeface="Calibri" pitchFamily="34" charset="0"/>
            </a:endParaRPr>
          </a:p>
        </p:txBody>
      </p:sp>
      <p:pic>
        <p:nvPicPr>
          <p:cNvPr id="40" name="Picture 7">
            <a:extLst>
              <a:ext uri="{FF2B5EF4-FFF2-40B4-BE49-F238E27FC236}">
                <a16:creationId xmlns:a16="http://schemas.microsoft.com/office/drawing/2014/main" id="{6D049D46-58F2-3DE6-C755-F2CBB8C493E9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22109" y="1678995"/>
            <a:ext cx="153034" cy="248120"/>
          </a:xfrm>
          <a:prstGeom prst="rect">
            <a:avLst/>
          </a:prstGeom>
        </p:spPr>
      </p:pic>
      <p:sp>
        <p:nvSpPr>
          <p:cNvPr id="42" name="순서도: 판단 41">
            <a:extLst>
              <a:ext uri="{FF2B5EF4-FFF2-40B4-BE49-F238E27FC236}">
                <a16:creationId xmlns:a16="http://schemas.microsoft.com/office/drawing/2014/main" id="{87983A64-1CAA-7154-4FA3-DC9BE7AC0319}"/>
              </a:ext>
            </a:extLst>
          </p:cNvPr>
          <p:cNvSpPr/>
          <p:nvPr/>
        </p:nvSpPr>
        <p:spPr>
          <a:xfrm>
            <a:off x="3145182" y="1284404"/>
            <a:ext cx="1245094" cy="520489"/>
          </a:xfrm>
          <a:prstGeom prst="flowChartDecision">
            <a:avLst/>
          </a:prstGeom>
          <a:noFill/>
          <a:ln w="12700" cap="flat">
            <a:solidFill>
              <a:schemeClr val="bg1">
                <a:lumMod val="50000"/>
              </a:schemeClr>
            </a:solidFill>
            <a:miter lim="400000"/>
          </a:ln>
          <a:effectLst/>
        </p:spPr>
        <p:txBody>
          <a:bodyPr wrap="none" lIns="36000" tIns="36000" rIns="36000" bIns="45718" numCol="1" rtlCol="0" anchor="ctr">
            <a:noAutofit/>
          </a:bodyPr>
          <a:lstStyle/>
          <a:p>
            <a:pPr algn="ctr" defTabSz="914309"/>
            <a:r>
              <a:rPr kumimoji="1" lang="en-US" altLang="ko-KR" sz="8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[</a:t>
            </a:r>
            <a:r>
              <a:rPr kumimoji="1" lang="ko-KR" altLang="en-US" sz="800" b="1" dirty="0" err="1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하이러닝</a:t>
            </a:r>
            <a:r>
              <a:rPr kumimoji="1" lang="en-US" altLang="ko-KR" sz="8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]</a:t>
            </a:r>
          </a:p>
          <a:p>
            <a:pPr algn="ctr" defTabSz="914309"/>
            <a:r>
              <a:rPr kumimoji="1" lang="ko-KR" altLang="en-US" sz="8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로그인 체크 여부</a:t>
            </a:r>
            <a:endParaRPr kumimoji="1" lang="ko-KR" altLang="en-US" sz="8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4" name="직사각형 43">
            <a:extLst>
              <a:ext uri="{FF2B5EF4-FFF2-40B4-BE49-F238E27FC236}">
                <a16:creationId xmlns:a16="http://schemas.microsoft.com/office/drawing/2014/main" id="{F7771C5C-0868-CE87-6133-6A34C98D7FE4}"/>
              </a:ext>
            </a:extLst>
          </p:cNvPr>
          <p:cNvSpPr/>
          <p:nvPr/>
        </p:nvSpPr>
        <p:spPr>
          <a:xfrm>
            <a:off x="9693442" y="5509203"/>
            <a:ext cx="1152000" cy="5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36000" tIns="36000" rIns="36000" bIns="36000" rtlCol="0" anchor="ctr">
            <a:noAutofit/>
          </a:bodyPr>
          <a:lstStyle/>
          <a:p>
            <a:pPr algn="ctr">
              <a:spcBef>
                <a:spcPts val="50"/>
              </a:spcBef>
            </a:pPr>
            <a:r>
              <a:rPr lang="en-US" altLang="ko-KR" sz="800" b="1" spc="-3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[AIDT </a:t>
            </a:r>
            <a:r>
              <a:rPr lang="ko-KR" altLang="en-US" sz="800" b="1" spc="-3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포털</a:t>
            </a:r>
            <a:r>
              <a:rPr lang="en-US" altLang="ko-KR" sz="800" b="1" spc="-3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]</a:t>
            </a:r>
          </a:p>
          <a:p>
            <a:pPr algn="ctr">
              <a:spcBef>
                <a:spcPts val="50"/>
              </a:spcBef>
            </a:pPr>
            <a:r>
              <a:rPr lang="en-US" altLang="ko-KR" sz="800" spc="-3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(</a:t>
            </a:r>
            <a:r>
              <a:rPr lang="ko-KR" altLang="en-US" sz="800" spc="-3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로그인 전</a:t>
            </a:r>
            <a:r>
              <a:rPr lang="en-US" altLang="ko-KR" sz="800" spc="-3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)</a:t>
            </a:r>
          </a:p>
        </p:txBody>
      </p:sp>
      <p:sp>
        <p:nvSpPr>
          <p:cNvPr id="47" name="화살표: 오각형 46">
            <a:extLst>
              <a:ext uri="{FF2B5EF4-FFF2-40B4-BE49-F238E27FC236}">
                <a16:creationId xmlns:a16="http://schemas.microsoft.com/office/drawing/2014/main" id="{88D1F02D-7698-F09A-EC3D-B375A324F14C}"/>
              </a:ext>
            </a:extLst>
          </p:cNvPr>
          <p:cNvSpPr/>
          <p:nvPr/>
        </p:nvSpPr>
        <p:spPr>
          <a:xfrm flipH="1">
            <a:off x="10787640" y="5680853"/>
            <a:ext cx="352319" cy="156329"/>
          </a:xfrm>
          <a:prstGeom prst="homePlate">
            <a:avLst/>
          </a:prstGeom>
          <a:solidFill>
            <a:schemeClr val="tx1">
              <a:lumMod val="65000"/>
              <a:lumOff val="35000"/>
            </a:schemeClr>
          </a:solidFill>
          <a:ln w="635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spcBef>
                <a:spcPts val="50"/>
              </a:spcBef>
            </a:pPr>
            <a:r>
              <a:rPr lang="en-US" altLang="ko-KR" sz="700" b="1" spc="-30" dirty="0">
                <a:solidFill>
                  <a:schemeClr val="bg1"/>
                </a:solidFill>
                <a:latin typeface="+mn-ea"/>
              </a:rPr>
              <a:t>End</a:t>
            </a:r>
            <a:endParaRPr lang="ko-KR" altLang="en-US" sz="700" b="1" spc="-3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57" name="순서도: 판단 56">
            <a:extLst>
              <a:ext uri="{FF2B5EF4-FFF2-40B4-BE49-F238E27FC236}">
                <a16:creationId xmlns:a16="http://schemas.microsoft.com/office/drawing/2014/main" id="{D0CB3D7A-53A1-0E88-3380-95928D66A561}"/>
              </a:ext>
            </a:extLst>
          </p:cNvPr>
          <p:cNvSpPr/>
          <p:nvPr/>
        </p:nvSpPr>
        <p:spPr>
          <a:xfrm>
            <a:off x="6571341" y="1300357"/>
            <a:ext cx="1245094" cy="520489"/>
          </a:xfrm>
          <a:prstGeom prst="flowChartDecision">
            <a:avLst/>
          </a:prstGeom>
          <a:solidFill>
            <a:schemeClr val="bg1"/>
          </a:solidFill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36000" tIns="36000" rIns="36000" bIns="36000" rtlCol="0" anchor="ctr">
            <a:noAutofit/>
          </a:bodyPr>
          <a:lstStyle/>
          <a:p>
            <a:pPr algn="ctr">
              <a:spcBef>
                <a:spcPts val="100"/>
              </a:spcBef>
            </a:pPr>
            <a:r>
              <a:rPr lang="en-US" altLang="ko-KR" sz="800" b="1" spc="-3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sym typeface="Malgun Gothic"/>
              </a:rPr>
              <a:t>[</a:t>
            </a:r>
            <a:r>
              <a:rPr lang="ko-KR" altLang="en-US" sz="800" b="1" spc="-3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sym typeface="Malgun Gothic"/>
              </a:rPr>
              <a:t>하이러닝</a:t>
            </a:r>
            <a:r>
              <a:rPr lang="en-US" altLang="ko-KR" sz="800" b="1" spc="-3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sym typeface="Malgun Gothic"/>
              </a:rPr>
              <a:t>]</a:t>
            </a:r>
          </a:p>
          <a:p>
            <a:pPr algn="ctr">
              <a:spcBef>
                <a:spcPts val="100"/>
              </a:spcBef>
            </a:pPr>
            <a:r>
              <a:rPr lang="ko-KR" altLang="en-US" sz="800" spc="-3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sym typeface="Malgun Gothic"/>
              </a:rPr>
              <a:t>계정 연동 확인</a:t>
            </a:r>
          </a:p>
        </p:txBody>
      </p:sp>
      <p:cxnSp>
        <p:nvCxnSpPr>
          <p:cNvPr id="63" name="연결선: 꺾임 62">
            <a:extLst>
              <a:ext uri="{FF2B5EF4-FFF2-40B4-BE49-F238E27FC236}">
                <a16:creationId xmlns:a16="http://schemas.microsoft.com/office/drawing/2014/main" id="{BB1B57AB-4033-A869-EE29-7247EF824D7A}"/>
              </a:ext>
            </a:extLst>
          </p:cNvPr>
          <p:cNvCxnSpPr>
            <a:stCxn id="38" idx="3"/>
            <a:endCxn id="42" idx="1"/>
          </p:cNvCxnSpPr>
          <p:nvPr/>
        </p:nvCxnSpPr>
        <p:spPr>
          <a:xfrm>
            <a:off x="2498626" y="1540800"/>
            <a:ext cx="646556" cy="3849"/>
          </a:xfrm>
          <a:prstGeom prst="bentConnector3">
            <a:avLst>
              <a:gd name="adj1" fmla="val 50000"/>
            </a:avLst>
          </a:prstGeom>
          <a:ln w="6350">
            <a:solidFill>
              <a:schemeClr val="tx1">
                <a:lumMod val="50000"/>
                <a:lumOff val="50000"/>
              </a:schemeClr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0" name="직사각형 69">
            <a:extLst>
              <a:ext uri="{FF2B5EF4-FFF2-40B4-BE49-F238E27FC236}">
                <a16:creationId xmlns:a16="http://schemas.microsoft.com/office/drawing/2014/main" id="{39A279BD-7383-9992-CD9F-46D51C62AF19}"/>
              </a:ext>
            </a:extLst>
          </p:cNvPr>
          <p:cNvSpPr/>
          <p:nvPr/>
        </p:nvSpPr>
        <p:spPr>
          <a:xfrm>
            <a:off x="9693442" y="1300357"/>
            <a:ext cx="1152000" cy="5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36000" tIns="36000" rIns="36000" bIns="36000" rtlCol="0" anchor="ctr">
            <a:noAutofit/>
          </a:bodyPr>
          <a:lstStyle/>
          <a:p>
            <a:pPr algn="ctr">
              <a:spcBef>
                <a:spcPts val="50"/>
              </a:spcBef>
            </a:pPr>
            <a:r>
              <a:rPr lang="en-US" altLang="ko-KR" sz="800" b="1" spc="-3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[AIDT </a:t>
            </a:r>
            <a:r>
              <a:rPr lang="ko-KR" altLang="en-US" sz="800" b="1" spc="-3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포털</a:t>
            </a:r>
            <a:r>
              <a:rPr lang="en-US" altLang="ko-KR" sz="800" b="1" spc="-3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]</a:t>
            </a:r>
          </a:p>
          <a:p>
            <a:pPr algn="ctr">
              <a:spcBef>
                <a:spcPts val="50"/>
              </a:spcBef>
            </a:pPr>
            <a:r>
              <a:rPr lang="ko-KR" altLang="en-US" sz="800" spc="-3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통합인증</a:t>
            </a:r>
            <a:r>
              <a:rPr lang="en-US" altLang="ko-KR" sz="800" spc="-3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(</a:t>
            </a:r>
            <a:r>
              <a:rPr lang="ko-KR" altLang="en-US" sz="800" spc="-3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로그인 후</a:t>
            </a:r>
            <a:r>
              <a:rPr lang="en-US" altLang="ko-KR" sz="800" spc="-3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)</a:t>
            </a:r>
            <a:endParaRPr lang="ko-KR" altLang="en-US" sz="800" spc="-3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71" name="직사각형 70">
            <a:extLst>
              <a:ext uri="{FF2B5EF4-FFF2-40B4-BE49-F238E27FC236}">
                <a16:creationId xmlns:a16="http://schemas.microsoft.com/office/drawing/2014/main" id="{ADA31053-9902-69AA-4C70-FA051FC14978}"/>
              </a:ext>
            </a:extLst>
          </p:cNvPr>
          <p:cNvSpPr/>
          <p:nvPr/>
        </p:nvSpPr>
        <p:spPr>
          <a:xfrm>
            <a:off x="6617888" y="3063812"/>
            <a:ext cx="1152000" cy="5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36000" tIns="36000" rIns="36000" bIns="36000" rtlCol="0" anchor="ctr">
            <a:noAutofit/>
          </a:bodyPr>
          <a:lstStyle/>
          <a:p>
            <a:pPr algn="ctr">
              <a:spcBef>
                <a:spcPts val="50"/>
              </a:spcBef>
            </a:pPr>
            <a:r>
              <a:rPr lang="en-US" altLang="ko-KR" sz="800" b="1" spc="-3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[</a:t>
            </a:r>
            <a:r>
              <a:rPr lang="ko-KR" altLang="en-US" sz="800" b="1" spc="-3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하이러닝</a:t>
            </a:r>
            <a:r>
              <a:rPr lang="en-US" altLang="ko-KR" sz="800" b="1" spc="-3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]</a:t>
            </a:r>
          </a:p>
          <a:p>
            <a:pPr algn="ctr">
              <a:spcBef>
                <a:spcPts val="50"/>
              </a:spcBef>
            </a:pPr>
            <a:r>
              <a:rPr lang="ko-KR" altLang="en-US" sz="800" spc="-3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교육디지털원패스</a:t>
            </a:r>
            <a:endParaRPr lang="en-US" altLang="ko-KR" sz="800" spc="-3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  <a:p>
            <a:pPr algn="ctr">
              <a:spcBef>
                <a:spcPts val="50"/>
              </a:spcBef>
            </a:pPr>
            <a:r>
              <a:rPr lang="ko-KR" altLang="en-US" sz="800" spc="-3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연동 </a:t>
            </a:r>
            <a:r>
              <a:rPr lang="ko-KR" altLang="en-US" sz="800" spc="-3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컨펌창</a:t>
            </a:r>
            <a:r>
              <a:rPr lang="ko-KR" altLang="en-US" sz="800" spc="-3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제공</a:t>
            </a:r>
            <a:endParaRPr lang="en-US" altLang="ko-KR" sz="800" spc="-3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cxnSp>
        <p:nvCxnSpPr>
          <p:cNvPr id="74" name="직선 화살표 연결선 73">
            <a:extLst>
              <a:ext uri="{FF2B5EF4-FFF2-40B4-BE49-F238E27FC236}">
                <a16:creationId xmlns:a16="http://schemas.microsoft.com/office/drawing/2014/main" id="{8A0C9877-B5D1-5938-B879-A877C7AA2AF0}"/>
              </a:ext>
            </a:extLst>
          </p:cNvPr>
          <p:cNvCxnSpPr>
            <a:stCxn id="42" idx="3"/>
            <a:endCxn id="57" idx="1"/>
          </p:cNvCxnSpPr>
          <p:nvPr/>
        </p:nvCxnSpPr>
        <p:spPr>
          <a:xfrm>
            <a:off x="4390276" y="1544649"/>
            <a:ext cx="2181065" cy="15953"/>
          </a:xfrm>
          <a:prstGeom prst="straightConnector1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6" name="직선 화살표 연결선 75">
            <a:extLst>
              <a:ext uri="{FF2B5EF4-FFF2-40B4-BE49-F238E27FC236}">
                <a16:creationId xmlns:a16="http://schemas.microsoft.com/office/drawing/2014/main" id="{2E433A34-3714-FBF3-1345-FE4D0B05EC38}"/>
              </a:ext>
            </a:extLst>
          </p:cNvPr>
          <p:cNvCxnSpPr>
            <a:stCxn id="57" idx="2"/>
            <a:endCxn id="71" idx="0"/>
          </p:cNvCxnSpPr>
          <p:nvPr/>
        </p:nvCxnSpPr>
        <p:spPr>
          <a:xfrm>
            <a:off x="7193888" y="1820846"/>
            <a:ext cx="0" cy="1242966"/>
          </a:xfrm>
          <a:prstGeom prst="straightConnector1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8" name="화살표: 오각형 77">
            <a:extLst>
              <a:ext uri="{FF2B5EF4-FFF2-40B4-BE49-F238E27FC236}">
                <a16:creationId xmlns:a16="http://schemas.microsoft.com/office/drawing/2014/main" id="{1F017C10-EED3-7333-27E6-456F51BEEE67}"/>
              </a:ext>
            </a:extLst>
          </p:cNvPr>
          <p:cNvSpPr/>
          <p:nvPr/>
        </p:nvSpPr>
        <p:spPr>
          <a:xfrm flipH="1">
            <a:off x="10787640" y="1501823"/>
            <a:ext cx="352319" cy="156329"/>
          </a:xfrm>
          <a:prstGeom prst="homePlate">
            <a:avLst/>
          </a:prstGeom>
          <a:solidFill>
            <a:schemeClr val="tx1">
              <a:lumMod val="65000"/>
              <a:lumOff val="35000"/>
            </a:schemeClr>
          </a:solidFill>
          <a:ln w="635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spcBef>
                <a:spcPts val="50"/>
              </a:spcBef>
            </a:pPr>
            <a:r>
              <a:rPr lang="en-US" altLang="ko-KR" sz="700" b="1" spc="-30" dirty="0">
                <a:solidFill>
                  <a:schemeClr val="bg1"/>
                </a:solidFill>
                <a:latin typeface="+mn-ea"/>
              </a:rPr>
              <a:t>End</a:t>
            </a:r>
            <a:endParaRPr lang="ko-KR" altLang="en-US" sz="700" b="1" spc="-30" dirty="0">
              <a:solidFill>
                <a:schemeClr val="bg1"/>
              </a:solidFill>
              <a:latin typeface="+mn-ea"/>
            </a:endParaRPr>
          </a:p>
        </p:txBody>
      </p:sp>
      <p:cxnSp>
        <p:nvCxnSpPr>
          <p:cNvPr id="80" name="연결선: 꺾임 79">
            <a:extLst>
              <a:ext uri="{FF2B5EF4-FFF2-40B4-BE49-F238E27FC236}">
                <a16:creationId xmlns:a16="http://schemas.microsoft.com/office/drawing/2014/main" id="{FEDB714C-0BDF-E916-19E8-5344FBC6E913}"/>
              </a:ext>
            </a:extLst>
          </p:cNvPr>
          <p:cNvCxnSpPr>
            <a:stCxn id="42" idx="2"/>
            <a:endCxn id="44" idx="1"/>
          </p:cNvCxnSpPr>
          <p:nvPr/>
        </p:nvCxnSpPr>
        <p:spPr>
          <a:xfrm rot="16200000" flipH="1">
            <a:off x="4743430" y="829191"/>
            <a:ext cx="3974310" cy="5925713"/>
          </a:xfrm>
          <a:prstGeom prst="bentConnector2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111" name="그룹 110">
            <a:extLst>
              <a:ext uri="{FF2B5EF4-FFF2-40B4-BE49-F238E27FC236}">
                <a16:creationId xmlns:a16="http://schemas.microsoft.com/office/drawing/2014/main" id="{A9B39F65-A93A-CF16-EBA6-720BEFA69837}"/>
              </a:ext>
            </a:extLst>
          </p:cNvPr>
          <p:cNvGrpSpPr/>
          <p:nvPr/>
        </p:nvGrpSpPr>
        <p:grpSpPr>
          <a:xfrm>
            <a:off x="4407247" y="3815594"/>
            <a:ext cx="2608908" cy="1805837"/>
            <a:chOff x="6343645" y="2556189"/>
            <a:chExt cx="3531771" cy="2371982"/>
          </a:xfrm>
        </p:grpSpPr>
        <p:sp>
          <p:nvSpPr>
            <p:cNvPr id="103" name="모서리가 둥근 직사각형 114">
              <a:extLst>
                <a:ext uri="{FF2B5EF4-FFF2-40B4-BE49-F238E27FC236}">
                  <a16:creationId xmlns:a16="http://schemas.microsoft.com/office/drawing/2014/main" id="{2EDEF8EF-8555-E9D8-0878-848BAE30ED69}"/>
                </a:ext>
              </a:extLst>
            </p:cNvPr>
            <p:cNvSpPr/>
            <p:nvPr/>
          </p:nvSpPr>
          <p:spPr>
            <a:xfrm>
              <a:off x="6343645" y="2556189"/>
              <a:ext cx="3531771" cy="2371982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3175">
              <a:solidFill>
                <a:schemeClr val="bg1">
                  <a:lumMod val="75000"/>
                </a:schemeClr>
              </a:solidFill>
            </a:ln>
            <a:effectLst>
              <a:outerShdw dist="25400" dir="2700000" algn="tl" rotWithShape="0">
                <a:schemeClr val="bg1">
                  <a:lumMod val="50000"/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>
                <a:lnSpc>
                  <a:spcPct val="150000"/>
                </a:lnSpc>
              </a:pPr>
              <a:endParaRPr kumimoji="1" lang="ko-KR" altLang="en-US" sz="800">
                <a:solidFill>
                  <a:prstClr val="black"/>
                </a:solidFill>
              </a:endParaRPr>
            </a:p>
          </p:txBody>
        </p:sp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72B83ADD-0061-6412-859D-5E888E740371}"/>
                </a:ext>
              </a:extLst>
            </p:cNvPr>
            <p:cNvSpPr txBox="1"/>
            <p:nvPr/>
          </p:nvSpPr>
          <p:spPr>
            <a:xfrm>
              <a:off x="6775362" y="2954103"/>
              <a:ext cx="2589380" cy="7580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kumimoji="1" lang="ko-KR" altLang="en-US" sz="700" dirty="0" err="1"/>
                <a:t>교육디지털원패스를</a:t>
              </a:r>
              <a:r>
                <a:rPr kumimoji="1" lang="ko-KR" altLang="en-US" sz="700" dirty="0"/>
                <a:t> 연동하면</a:t>
              </a:r>
              <a:endParaRPr kumimoji="1" lang="en-US" altLang="ko-KR" sz="700" dirty="0"/>
            </a:p>
            <a:p>
              <a:pPr algn="ctr">
                <a:lnSpc>
                  <a:spcPct val="150000"/>
                </a:lnSpc>
              </a:pPr>
              <a:r>
                <a:rPr kumimoji="1" lang="ko-KR" altLang="en-US" sz="700" dirty="0"/>
                <a:t>별도의 로그인 없이</a:t>
              </a:r>
              <a:r>
                <a:rPr kumimoji="1" lang="en-US" altLang="ko-KR" sz="700" dirty="0"/>
                <a:t> AI </a:t>
              </a:r>
              <a:r>
                <a:rPr kumimoji="1" lang="ko-KR" altLang="en-US" sz="700" dirty="0"/>
                <a:t>디지털교과서를</a:t>
              </a:r>
              <a:endParaRPr kumimoji="1" lang="en-US" altLang="ko-KR" sz="700" dirty="0"/>
            </a:p>
            <a:p>
              <a:pPr algn="ctr">
                <a:lnSpc>
                  <a:spcPct val="150000"/>
                </a:lnSpc>
              </a:pPr>
              <a:r>
                <a:rPr kumimoji="1" lang="ko-KR" altLang="en-US" sz="700" dirty="0"/>
                <a:t>이용할 수 있습니다</a:t>
              </a:r>
              <a:r>
                <a:rPr kumimoji="1" lang="en-US" altLang="ko-KR" sz="700" dirty="0"/>
                <a:t>.</a:t>
              </a:r>
              <a:endParaRPr kumimoji="1" lang="x-none" altLang="en-US" sz="700" dirty="0"/>
            </a:p>
          </p:txBody>
        </p:sp>
        <p:sp>
          <p:nvSpPr>
            <p:cNvPr id="106" name="모서리가 둥근 직사각형 155">
              <a:extLst>
                <a:ext uri="{FF2B5EF4-FFF2-40B4-BE49-F238E27FC236}">
                  <a16:creationId xmlns:a16="http://schemas.microsoft.com/office/drawing/2014/main" id="{09ADF9B7-AACD-8A0E-A493-2D234F6C144E}"/>
                </a:ext>
              </a:extLst>
            </p:cNvPr>
            <p:cNvSpPr/>
            <p:nvPr/>
          </p:nvSpPr>
          <p:spPr>
            <a:xfrm>
              <a:off x="6525389" y="4202745"/>
              <a:ext cx="3127202" cy="304951"/>
            </a:xfrm>
            <a:prstGeom prst="roundRect">
              <a:avLst>
                <a:gd name="adj" fmla="val 0"/>
              </a:avLst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54000" rIns="144000" bIns="54000" rtlCol="0" anchor="ctr">
              <a:spAutoFit/>
            </a:bodyPr>
            <a:lstStyle/>
            <a:p>
              <a:pPr algn="ctr"/>
              <a:r>
                <a:rPr kumimoji="1" lang="ko-KR" altLang="en-US" sz="800" b="1" dirty="0" err="1">
                  <a:solidFill>
                    <a:prstClr val="white"/>
                  </a:solidFill>
                </a:rPr>
                <a:t>교육디지털원패스</a:t>
              </a:r>
              <a:r>
                <a:rPr kumimoji="1" lang="ko-KR" altLang="en-US" sz="800" b="1" dirty="0">
                  <a:solidFill>
                    <a:prstClr val="white"/>
                  </a:solidFill>
                </a:rPr>
                <a:t> 연동하기</a:t>
              </a:r>
            </a:p>
          </p:txBody>
        </p:sp>
        <p:sp>
          <p:nvSpPr>
            <p:cNvPr id="107" name="직사각형 11">
              <a:extLst>
                <a:ext uri="{FF2B5EF4-FFF2-40B4-BE49-F238E27FC236}">
                  <a16:creationId xmlns:a16="http://schemas.microsoft.com/office/drawing/2014/main" id="{136A5453-6880-76CD-4214-6FA397C41B42}"/>
                </a:ext>
              </a:extLst>
            </p:cNvPr>
            <p:cNvSpPr/>
            <p:nvPr/>
          </p:nvSpPr>
          <p:spPr>
            <a:xfrm>
              <a:off x="6416311" y="2627355"/>
              <a:ext cx="2675900" cy="226798"/>
            </a:xfrm>
            <a:prstGeom prst="rect">
              <a:avLst/>
            </a:prstGeom>
            <a:noFill/>
            <a:ln w="3175" cap="flat" cmpd="sng" algn="ctr">
              <a:noFill/>
              <a:prstDash val="solid"/>
            </a:ln>
            <a:effectLst/>
          </p:spPr>
          <p:txBody>
            <a:bodyPr lIns="36000" rIns="36000" rtlCol="0" anchor="ctr"/>
            <a:lstStyle/>
            <a:p>
              <a:pPr latinLnBrk="0"/>
              <a:r>
                <a:rPr lang="en-US" altLang="ko-KR" sz="800" b="1" kern="0" dirty="0">
                  <a:latin typeface="맑은 고딕" pitchFamily="50" charset="-127"/>
                  <a:ea typeface="맑은 고딕" pitchFamily="50" charset="-127"/>
                </a:rPr>
                <a:t>AI </a:t>
              </a:r>
              <a:r>
                <a:rPr lang="ko-KR" altLang="en-US" sz="800" b="1" kern="0" dirty="0">
                  <a:latin typeface="맑은 고딕" pitchFamily="50" charset="-127"/>
                  <a:ea typeface="맑은 고딕" pitchFamily="50" charset="-127"/>
                </a:rPr>
                <a:t>디지털교과서 로그인 안내</a:t>
              </a:r>
              <a:endParaRPr lang="en-US" altLang="ko-KR" sz="800" b="1" kern="0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108" name="직선 연결선[R] 299">
              <a:extLst>
                <a:ext uri="{FF2B5EF4-FFF2-40B4-BE49-F238E27FC236}">
                  <a16:creationId xmlns:a16="http://schemas.microsoft.com/office/drawing/2014/main" id="{D50E37B1-6C86-4BA6-76D9-078347E75EA8}"/>
                </a:ext>
              </a:extLst>
            </p:cNvPr>
            <p:cNvCxnSpPr>
              <a:cxnSpLocks/>
            </p:cNvCxnSpPr>
            <p:nvPr/>
          </p:nvCxnSpPr>
          <p:spPr>
            <a:xfrm>
              <a:off x="6384490" y="2673096"/>
              <a:ext cx="0" cy="136164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" name="모서리가 둥근 직사각형 155">
              <a:extLst>
                <a:ext uri="{FF2B5EF4-FFF2-40B4-BE49-F238E27FC236}">
                  <a16:creationId xmlns:a16="http://schemas.microsoft.com/office/drawing/2014/main" id="{79F54FBF-C197-07DA-CB81-B8C3807D8C7C}"/>
                </a:ext>
              </a:extLst>
            </p:cNvPr>
            <p:cNvSpPr/>
            <p:nvPr/>
          </p:nvSpPr>
          <p:spPr>
            <a:xfrm>
              <a:off x="6525389" y="4531159"/>
              <a:ext cx="3127202" cy="304951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54000" rIns="144000" bIns="54000" rtlCol="0" anchor="ctr">
              <a:spAutoFit/>
            </a:bodyPr>
            <a:lstStyle/>
            <a:p>
              <a:pPr algn="ctr"/>
              <a:r>
                <a:rPr kumimoji="1" lang="en-US" altLang="ko-KR" sz="800" b="1" dirty="0">
                  <a:solidFill>
                    <a:schemeClr val="tx1"/>
                  </a:solidFill>
                </a:rPr>
                <a:t>AI </a:t>
              </a:r>
              <a:r>
                <a:rPr kumimoji="1" lang="ko-KR" altLang="en-US" sz="800" b="1" dirty="0">
                  <a:solidFill>
                    <a:schemeClr val="tx1"/>
                  </a:solidFill>
                </a:rPr>
                <a:t>디지털교과서 </a:t>
              </a:r>
              <a:r>
                <a:rPr kumimoji="1" lang="ko-KR" altLang="en-US" sz="800" b="1" dirty="0" err="1">
                  <a:solidFill>
                    <a:schemeClr val="tx1"/>
                  </a:solidFill>
                </a:rPr>
                <a:t>바로가기</a:t>
              </a:r>
              <a:endParaRPr kumimoji="1" lang="ko-KR" altLang="en-US" sz="800" b="1" dirty="0">
                <a:solidFill>
                  <a:schemeClr val="tx1"/>
                </a:solidFill>
              </a:endParaRPr>
            </a:p>
          </p:txBody>
        </p:sp>
        <p:pic>
          <p:nvPicPr>
            <p:cNvPr id="110" name="그래픽 109">
              <a:extLst>
                <a:ext uri="{FF2B5EF4-FFF2-40B4-BE49-F238E27FC236}">
                  <a16:creationId xmlns:a16="http://schemas.microsoft.com/office/drawing/2014/main" id="{429B2A9E-6C3B-C625-945D-BC98240AA70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9652591" y="2601589"/>
              <a:ext cx="159880" cy="159880"/>
            </a:xfrm>
            <a:prstGeom prst="rect">
              <a:avLst/>
            </a:prstGeom>
          </p:spPr>
        </p:pic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72B83ADD-0061-6412-859D-5E888E740371}"/>
                </a:ext>
              </a:extLst>
            </p:cNvPr>
            <p:cNvSpPr txBox="1"/>
            <p:nvPr/>
          </p:nvSpPr>
          <p:spPr>
            <a:xfrm>
              <a:off x="6403556" y="3890063"/>
              <a:ext cx="3471860" cy="3032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en-US" altLang="ko-KR" sz="600" dirty="0">
                  <a:solidFill>
                    <a:srgbClr val="FF0000"/>
                  </a:solidFill>
                </a:rPr>
                <a:t>* </a:t>
              </a:r>
              <a:r>
                <a:rPr kumimoji="1" lang="ko-KR" altLang="en-US" sz="600" dirty="0" err="1">
                  <a:solidFill>
                    <a:srgbClr val="FF0000"/>
                  </a:solidFill>
                </a:rPr>
                <a:t>교육디지털원패스</a:t>
              </a:r>
              <a:r>
                <a:rPr kumimoji="1" lang="ko-KR" altLang="en-US" sz="600" dirty="0">
                  <a:solidFill>
                    <a:srgbClr val="FF0000"/>
                  </a:solidFill>
                </a:rPr>
                <a:t> 연동하기 클릭 시</a:t>
              </a:r>
              <a:r>
                <a:rPr kumimoji="1" lang="en-US" altLang="ko-KR" sz="600" dirty="0">
                  <a:solidFill>
                    <a:srgbClr val="FF0000"/>
                  </a:solidFill>
                </a:rPr>
                <a:t>, </a:t>
              </a:r>
              <a:r>
                <a:rPr kumimoji="1" lang="ko-KR" altLang="en-US" sz="600" dirty="0" err="1">
                  <a:solidFill>
                    <a:srgbClr val="FF0000"/>
                  </a:solidFill>
                </a:rPr>
                <a:t>마이페이지로</a:t>
              </a:r>
              <a:r>
                <a:rPr kumimoji="1" lang="ko-KR" altLang="en-US" sz="600" dirty="0">
                  <a:solidFill>
                    <a:srgbClr val="FF0000"/>
                  </a:solidFill>
                </a:rPr>
                <a:t> 이동합니다</a:t>
              </a:r>
              <a:r>
                <a:rPr kumimoji="1" lang="en-US" altLang="ko-KR" sz="600" dirty="0">
                  <a:solidFill>
                    <a:srgbClr val="FF0000"/>
                  </a:solidFill>
                </a:rPr>
                <a:t>.</a:t>
              </a:r>
              <a:endParaRPr kumimoji="1" lang="x-none" altLang="en-US" sz="600" dirty="0">
                <a:solidFill>
                  <a:srgbClr val="FF0000"/>
                </a:solidFill>
              </a:endParaRPr>
            </a:p>
          </p:txBody>
        </p:sp>
      </p:grpSp>
      <p:sp>
        <p:nvSpPr>
          <p:cNvPr id="112" name="TextBox 111">
            <a:extLst>
              <a:ext uri="{FF2B5EF4-FFF2-40B4-BE49-F238E27FC236}">
                <a16:creationId xmlns:a16="http://schemas.microsoft.com/office/drawing/2014/main" id="{B45C7B20-B975-F5AD-CEDD-3E64AD68865C}"/>
              </a:ext>
            </a:extLst>
          </p:cNvPr>
          <p:cNvSpPr txBox="1"/>
          <p:nvPr/>
        </p:nvSpPr>
        <p:spPr>
          <a:xfrm>
            <a:off x="4299789" y="1327551"/>
            <a:ext cx="25680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/>
              <a:t>Y</a:t>
            </a:r>
            <a:endParaRPr lang="ko-KR" altLang="en-US" sz="1000"/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7A1DC0F3-B028-53AE-ED24-0C83FD082EB8}"/>
              </a:ext>
            </a:extLst>
          </p:cNvPr>
          <p:cNvSpPr txBox="1"/>
          <p:nvPr/>
        </p:nvSpPr>
        <p:spPr>
          <a:xfrm>
            <a:off x="3767729" y="1901000"/>
            <a:ext cx="28245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/>
              <a:t>N</a:t>
            </a:r>
            <a:endParaRPr lang="ko-KR" altLang="en-US" sz="1000"/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1D6F7578-C985-2034-E330-35407E3FD4B3}"/>
              </a:ext>
            </a:extLst>
          </p:cNvPr>
          <p:cNvSpPr txBox="1"/>
          <p:nvPr/>
        </p:nvSpPr>
        <p:spPr>
          <a:xfrm>
            <a:off x="7793412" y="1341656"/>
            <a:ext cx="25680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/>
              <a:t>Y</a:t>
            </a:r>
            <a:endParaRPr lang="ko-KR" altLang="en-US" sz="1000" dirty="0"/>
          </a:p>
        </p:txBody>
      </p:sp>
      <p:cxnSp>
        <p:nvCxnSpPr>
          <p:cNvPr id="118" name="직선 화살표 연결선 117">
            <a:extLst>
              <a:ext uri="{FF2B5EF4-FFF2-40B4-BE49-F238E27FC236}">
                <a16:creationId xmlns:a16="http://schemas.microsoft.com/office/drawing/2014/main" id="{E7BF06BD-E3A0-497C-0E80-B283F947FE0B}"/>
              </a:ext>
            </a:extLst>
          </p:cNvPr>
          <p:cNvCxnSpPr>
            <a:stCxn id="57" idx="3"/>
            <a:endCxn id="70" idx="1"/>
          </p:cNvCxnSpPr>
          <p:nvPr/>
        </p:nvCxnSpPr>
        <p:spPr>
          <a:xfrm>
            <a:off x="7816435" y="1560602"/>
            <a:ext cx="1877007" cy="9755"/>
          </a:xfrm>
          <a:prstGeom prst="straightConnector1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0" name="TextBox 119">
            <a:extLst>
              <a:ext uri="{FF2B5EF4-FFF2-40B4-BE49-F238E27FC236}">
                <a16:creationId xmlns:a16="http://schemas.microsoft.com/office/drawing/2014/main" id="{3FE6D2CB-E322-D5CC-A24E-F03DDB82ABCF}"/>
              </a:ext>
            </a:extLst>
          </p:cNvPr>
          <p:cNvSpPr txBox="1"/>
          <p:nvPr/>
        </p:nvSpPr>
        <p:spPr>
          <a:xfrm>
            <a:off x="7236412" y="4077505"/>
            <a:ext cx="176041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AI </a:t>
            </a:r>
            <a:r>
              <a:rPr lang="ko-KR" altLang="en-US" sz="800" dirty="0"/>
              <a:t>디지털교과서</a:t>
            </a:r>
            <a:r>
              <a:rPr lang="en-US" altLang="ko-KR" sz="800" dirty="0"/>
              <a:t> </a:t>
            </a:r>
            <a:r>
              <a:rPr lang="ko-KR" altLang="en-US" sz="800" dirty="0" err="1"/>
              <a:t>바로가기</a:t>
            </a:r>
            <a:r>
              <a:rPr lang="ko-KR" altLang="en-US" sz="800" dirty="0"/>
              <a:t> 선택 시</a:t>
            </a:r>
          </a:p>
        </p:txBody>
      </p:sp>
      <p:sp>
        <p:nvSpPr>
          <p:cNvPr id="126" name="직사각형 125">
            <a:extLst>
              <a:ext uri="{FF2B5EF4-FFF2-40B4-BE49-F238E27FC236}">
                <a16:creationId xmlns:a16="http://schemas.microsoft.com/office/drawing/2014/main" id="{7C9584BA-8E79-EA0E-2E58-2C765501BE08}"/>
              </a:ext>
            </a:extLst>
          </p:cNvPr>
          <p:cNvSpPr/>
          <p:nvPr/>
        </p:nvSpPr>
        <p:spPr>
          <a:xfrm>
            <a:off x="9693442" y="3071031"/>
            <a:ext cx="1152000" cy="5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36000" tIns="36000" rIns="36000" bIns="36000" rtlCol="0" anchor="ctr">
            <a:noAutofit/>
          </a:bodyPr>
          <a:lstStyle/>
          <a:p>
            <a:pPr algn="ctr">
              <a:spcBef>
                <a:spcPts val="50"/>
              </a:spcBef>
            </a:pPr>
            <a:r>
              <a:rPr lang="en-US" altLang="ko-KR" sz="800" b="1" spc="-3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[</a:t>
            </a:r>
            <a:r>
              <a:rPr lang="ko-KR" altLang="en-US" sz="800" b="1" spc="-3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하이러닝</a:t>
            </a:r>
            <a:r>
              <a:rPr lang="en-US" altLang="ko-KR" sz="800" b="1" spc="-3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]</a:t>
            </a:r>
          </a:p>
          <a:p>
            <a:pPr algn="ctr">
              <a:spcBef>
                <a:spcPts val="50"/>
              </a:spcBef>
            </a:pPr>
            <a:r>
              <a:rPr lang="ko-KR" altLang="en-US" sz="800" spc="-3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마이페이지</a:t>
            </a:r>
            <a:r>
              <a:rPr lang="en-US" altLang="ko-KR" sz="800" spc="-3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&gt;</a:t>
            </a:r>
            <a:r>
              <a:rPr lang="ko-KR" altLang="en-US" sz="800" spc="-3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정보수정</a:t>
            </a:r>
            <a:endParaRPr lang="en-US" altLang="ko-KR" sz="800" spc="-3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cxnSp>
        <p:nvCxnSpPr>
          <p:cNvPr id="137" name="직선 화살표 연결선 136">
            <a:extLst>
              <a:ext uri="{FF2B5EF4-FFF2-40B4-BE49-F238E27FC236}">
                <a16:creationId xmlns:a16="http://schemas.microsoft.com/office/drawing/2014/main" id="{7B271C84-6681-4F08-16D9-AB57AB82E656}"/>
              </a:ext>
            </a:extLst>
          </p:cNvPr>
          <p:cNvCxnSpPr>
            <a:stCxn id="71" idx="3"/>
            <a:endCxn id="126" idx="1"/>
          </p:cNvCxnSpPr>
          <p:nvPr/>
        </p:nvCxnSpPr>
        <p:spPr>
          <a:xfrm>
            <a:off x="7769888" y="3333812"/>
            <a:ext cx="1923554" cy="7219"/>
          </a:xfrm>
          <a:prstGeom prst="straightConnector1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8" name="TextBox 137">
            <a:extLst>
              <a:ext uri="{FF2B5EF4-FFF2-40B4-BE49-F238E27FC236}">
                <a16:creationId xmlns:a16="http://schemas.microsoft.com/office/drawing/2014/main" id="{AB375398-B2D5-43BD-41C5-0C3E7144CBEA}"/>
              </a:ext>
            </a:extLst>
          </p:cNvPr>
          <p:cNvSpPr txBox="1"/>
          <p:nvPr/>
        </p:nvSpPr>
        <p:spPr>
          <a:xfrm>
            <a:off x="7947621" y="3003210"/>
            <a:ext cx="14526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 err="1"/>
              <a:t>교육디지털원패스</a:t>
            </a:r>
            <a:r>
              <a:rPr lang="ko-KR" altLang="en-US" sz="800" dirty="0"/>
              <a:t> 연동하기</a:t>
            </a:r>
            <a:endParaRPr lang="en-US" altLang="ko-KR" sz="800" dirty="0"/>
          </a:p>
          <a:p>
            <a:pPr algn="ctr"/>
            <a:r>
              <a:rPr lang="ko-KR" altLang="en-US" sz="800" dirty="0"/>
              <a:t>선택 시</a:t>
            </a:r>
          </a:p>
        </p:txBody>
      </p:sp>
      <p:sp>
        <p:nvSpPr>
          <p:cNvPr id="144" name="TextBox 143">
            <a:extLst>
              <a:ext uri="{FF2B5EF4-FFF2-40B4-BE49-F238E27FC236}">
                <a16:creationId xmlns:a16="http://schemas.microsoft.com/office/drawing/2014/main" id="{8BAA7F9A-C3F1-D1CF-831B-8138915A4C88}"/>
              </a:ext>
            </a:extLst>
          </p:cNvPr>
          <p:cNvSpPr txBox="1"/>
          <p:nvPr/>
        </p:nvSpPr>
        <p:spPr>
          <a:xfrm>
            <a:off x="4134152" y="3624116"/>
            <a:ext cx="183143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Bef>
                <a:spcPts val="50"/>
              </a:spcBef>
            </a:pPr>
            <a:r>
              <a:rPr lang="en-US" altLang="ko-KR" sz="700" b="1" spc="-30" dirty="0">
                <a:solidFill>
                  <a:schemeClr val="accent1">
                    <a:lumMod val="50000"/>
                  </a:schemeClr>
                </a:solidFill>
                <a:latin typeface="+mn-ea"/>
              </a:rPr>
              <a:t>&lt;</a:t>
            </a:r>
            <a:r>
              <a:rPr lang="ko-KR" altLang="en-US" sz="700" b="1" spc="-30" dirty="0" err="1">
                <a:solidFill>
                  <a:schemeClr val="accent1">
                    <a:lumMod val="50000"/>
                  </a:schemeClr>
                </a:solidFill>
                <a:latin typeface="+mn-ea"/>
              </a:rPr>
              <a:t>교육디지털원패스</a:t>
            </a:r>
            <a:r>
              <a:rPr lang="ko-KR" altLang="en-US" sz="700" b="1" spc="-30" dirty="0">
                <a:solidFill>
                  <a:schemeClr val="accent1">
                    <a:lumMod val="50000"/>
                  </a:schemeClr>
                </a:solidFill>
                <a:latin typeface="+mn-ea"/>
              </a:rPr>
              <a:t> 연동 </a:t>
            </a:r>
            <a:r>
              <a:rPr lang="ko-KR" altLang="en-US" sz="700" b="1" spc="-30" dirty="0" err="1">
                <a:solidFill>
                  <a:schemeClr val="accent1">
                    <a:lumMod val="50000"/>
                  </a:schemeClr>
                </a:solidFill>
                <a:latin typeface="+mn-ea"/>
              </a:rPr>
              <a:t>컨펌창</a:t>
            </a:r>
            <a:r>
              <a:rPr lang="en-US" altLang="ko-KR" sz="700" b="1" spc="-30" dirty="0">
                <a:solidFill>
                  <a:schemeClr val="accent1">
                    <a:lumMod val="50000"/>
                  </a:schemeClr>
                </a:solidFill>
                <a:latin typeface="+mn-ea"/>
              </a:rPr>
              <a:t>&gt;</a:t>
            </a:r>
            <a:endParaRPr lang="ko-KR" altLang="en-US" sz="700" b="1" dirty="0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150" name="TextBox 149">
            <a:extLst>
              <a:ext uri="{FF2B5EF4-FFF2-40B4-BE49-F238E27FC236}">
                <a16:creationId xmlns:a16="http://schemas.microsoft.com/office/drawing/2014/main" id="{11E74C4F-26E5-5F85-84D9-9C93CAB9C87C}"/>
              </a:ext>
            </a:extLst>
          </p:cNvPr>
          <p:cNvSpPr txBox="1"/>
          <p:nvPr/>
        </p:nvSpPr>
        <p:spPr>
          <a:xfrm>
            <a:off x="7260172" y="1842974"/>
            <a:ext cx="28245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/>
              <a:t>N</a:t>
            </a:r>
            <a:endParaRPr lang="ko-KR" altLang="en-US" sz="1000"/>
          </a:p>
        </p:txBody>
      </p:sp>
      <p:cxnSp>
        <p:nvCxnSpPr>
          <p:cNvPr id="98" name="연결선: 꺾임 97">
            <a:extLst>
              <a:ext uri="{FF2B5EF4-FFF2-40B4-BE49-F238E27FC236}">
                <a16:creationId xmlns:a16="http://schemas.microsoft.com/office/drawing/2014/main" id="{02EDD420-2B20-9529-FD46-E599410368D1}"/>
              </a:ext>
            </a:extLst>
          </p:cNvPr>
          <p:cNvCxnSpPr>
            <a:cxnSpLocks/>
            <a:stCxn id="71" idx="2"/>
            <a:endCxn id="44" idx="0"/>
          </p:cNvCxnSpPr>
          <p:nvPr/>
        </p:nvCxnSpPr>
        <p:spPr>
          <a:xfrm rot="16200000" flipH="1">
            <a:off x="7778970" y="3018730"/>
            <a:ext cx="1905391" cy="3075554"/>
          </a:xfrm>
          <a:prstGeom prst="bentConnector3">
            <a:avLst>
              <a:gd name="adj1" fmla="val 50000"/>
            </a:avLst>
          </a:prstGeom>
          <a:ln w="6350">
            <a:solidFill>
              <a:schemeClr val="tx1">
                <a:lumMod val="50000"/>
                <a:lumOff val="50000"/>
              </a:schemeClr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0" name="화살표: 오각형 77">
            <a:extLst>
              <a:ext uri="{FF2B5EF4-FFF2-40B4-BE49-F238E27FC236}">
                <a16:creationId xmlns:a16="http://schemas.microsoft.com/office/drawing/2014/main" id="{1F017C10-EED3-7333-27E6-456F51BEEE67}"/>
              </a:ext>
            </a:extLst>
          </p:cNvPr>
          <p:cNvSpPr/>
          <p:nvPr/>
        </p:nvSpPr>
        <p:spPr>
          <a:xfrm flipH="1">
            <a:off x="10787640" y="3246402"/>
            <a:ext cx="352319" cy="156329"/>
          </a:xfrm>
          <a:prstGeom prst="homePlate">
            <a:avLst/>
          </a:prstGeom>
          <a:solidFill>
            <a:schemeClr val="tx1">
              <a:lumMod val="65000"/>
              <a:lumOff val="35000"/>
            </a:schemeClr>
          </a:solidFill>
          <a:ln w="635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spcBef>
                <a:spcPts val="50"/>
              </a:spcBef>
            </a:pPr>
            <a:r>
              <a:rPr lang="en-US" altLang="ko-KR" sz="700" b="1" spc="-30" dirty="0">
                <a:solidFill>
                  <a:schemeClr val="bg1"/>
                </a:solidFill>
                <a:latin typeface="+mn-ea"/>
              </a:rPr>
              <a:t>End</a:t>
            </a:r>
            <a:endParaRPr lang="ko-KR" altLang="en-US" sz="700" b="1" spc="-30" dirty="0">
              <a:solidFill>
                <a:schemeClr val="bg1"/>
              </a:solidFill>
              <a:latin typeface="+mn-ea"/>
            </a:endParaRPr>
          </a:p>
        </p:txBody>
      </p:sp>
      <p:cxnSp>
        <p:nvCxnSpPr>
          <p:cNvPr id="65" name="직선 연결선 64">
            <a:extLst>
              <a:ext uri="{FF2B5EF4-FFF2-40B4-BE49-F238E27FC236}">
                <a16:creationId xmlns:a16="http://schemas.microsoft.com/office/drawing/2014/main" id="{8F93BDEF-C5D8-5CB6-1A6F-CB07283C8243}"/>
              </a:ext>
            </a:extLst>
          </p:cNvPr>
          <p:cNvCxnSpPr>
            <a:cxnSpLocks/>
          </p:cNvCxnSpPr>
          <p:nvPr/>
        </p:nvCxnSpPr>
        <p:spPr>
          <a:xfrm flipV="1">
            <a:off x="576034" y="935611"/>
            <a:ext cx="10881425" cy="54001"/>
          </a:xfrm>
          <a:prstGeom prst="line">
            <a:avLst/>
          </a:prstGeom>
          <a:ln w="6350">
            <a:solidFill>
              <a:schemeClr val="bg1">
                <a:lumMod val="85000"/>
              </a:schemeClr>
            </a:solidFill>
            <a:prstDash val="soli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직사각형 5"/>
          <p:cNvSpPr/>
          <p:nvPr/>
        </p:nvSpPr>
        <p:spPr>
          <a:xfrm>
            <a:off x="1696230" y="1202806"/>
            <a:ext cx="66877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914309"/>
            <a:r>
              <a:rPr kumimoji="1" lang="en-US" altLang="ko-KR" sz="8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[</a:t>
            </a:r>
            <a:r>
              <a:rPr kumimoji="1" lang="ko-KR" altLang="en-US" sz="800" b="1" dirty="0" err="1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하이러닝</a:t>
            </a:r>
            <a:r>
              <a:rPr kumimoji="1" lang="en-US" altLang="ko-KR" sz="8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]</a:t>
            </a:r>
          </a:p>
        </p:txBody>
      </p:sp>
      <p:graphicFrame>
        <p:nvGraphicFramePr>
          <p:cNvPr id="11" name="Google Shape;548;p12">
            <a:extLst>
              <a:ext uri="{FF2B5EF4-FFF2-40B4-BE49-F238E27FC236}">
                <a16:creationId xmlns:a16="http://schemas.microsoft.com/office/drawing/2014/main" id="{1AEDA4F1-A6EF-E819-33FA-31600E484E4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2792754"/>
              </p:ext>
            </p:extLst>
          </p:nvPr>
        </p:nvGraphicFramePr>
        <p:xfrm>
          <a:off x="12192000" y="-21939"/>
          <a:ext cx="1887100" cy="70368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3.0.14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AIDT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통합 프로세스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298643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3.0.15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프로레스 변경</a:t>
                      </a: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: “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교육디지털원패스 연동하기</a:t>
                      </a: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”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선택 시 </a:t>
                      </a: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[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하이러닝</a:t>
                      </a: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]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마이페이지 </a:t>
                      </a: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&gt;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정보수정으로 이동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0106112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61594612"/>
      </p:ext>
    </p:extLst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6980668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A8E7DB8-3C81-22E5-5C97-CC0AB178CDE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2" name="직선 연결선 8">
            <a:extLst>
              <a:ext uri="{FF2B5EF4-FFF2-40B4-BE49-F238E27FC236}">
                <a16:creationId xmlns:a16="http://schemas.microsoft.com/office/drawing/2014/main" id="{717177FE-1B89-8B55-3BC0-B215F5507E5C}"/>
              </a:ext>
            </a:extLst>
          </p:cNvPr>
          <p:cNvCxnSpPr/>
          <p:nvPr/>
        </p:nvCxnSpPr>
        <p:spPr>
          <a:xfrm flipH="1">
            <a:off x="112548" y="1351173"/>
            <a:ext cx="8804679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제목 10">
            <a:extLst>
              <a:ext uri="{FF2B5EF4-FFF2-40B4-BE49-F238E27FC236}">
                <a16:creationId xmlns:a16="http://schemas.microsoft.com/office/drawing/2014/main" id="{0D6EBFAB-9722-1B6E-FC31-734220AA12A3}"/>
              </a:ext>
            </a:extLst>
          </p:cNvPr>
          <p:cNvSpPr txBox="1">
            <a:spLocks/>
          </p:cNvSpPr>
          <p:nvPr/>
        </p:nvSpPr>
        <p:spPr>
          <a:xfrm>
            <a:off x="329771" y="701586"/>
            <a:ext cx="2125582" cy="169277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1100" kern="0" spc="0" dirty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경기도교육청 </a:t>
            </a:r>
            <a:r>
              <a:rPr lang="en-US" altLang="ko-KR" sz="1100" kern="0" spc="0" dirty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AI</a:t>
            </a:r>
            <a:r>
              <a:rPr lang="ko-KR" altLang="en-US" sz="1100" kern="0" spc="0" dirty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미래교육</a:t>
            </a:r>
            <a:r>
              <a:rPr lang="en-US" altLang="ko-KR" sz="1100" kern="0" spc="0" dirty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 </a:t>
            </a:r>
            <a:r>
              <a:rPr lang="ko-KR" altLang="en-US" sz="1100" kern="0" spc="0" dirty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플랫폼 </a:t>
            </a:r>
            <a:endParaRPr lang="en-US" altLang="ko-KR" sz="1100" b="0" kern="0" spc="0" dirty="0">
              <a:solidFill>
                <a:schemeClr val="bg2">
                  <a:lumMod val="25000"/>
                </a:schemeClr>
              </a:solidFill>
              <a:latin typeface="+mj-ea"/>
              <a:ea typeface="+mj-ea"/>
            </a:endParaRPr>
          </a:p>
        </p:txBody>
      </p:sp>
      <p:cxnSp>
        <p:nvCxnSpPr>
          <p:cNvPr id="75" name="직선 연결선[R] 74">
            <a:extLst>
              <a:ext uri="{FF2B5EF4-FFF2-40B4-BE49-F238E27FC236}">
                <a16:creationId xmlns:a16="http://schemas.microsoft.com/office/drawing/2014/main" id="{95D65F70-B813-228A-EBAF-A3B3B376EEF7}"/>
              </a:ext>
            </a:extLst>
          </p:cNvPr>
          <p:cNvCxnSpPr/>
          <p:nvPr/>
        </p:nvCxnSpPr>
        <p:spPr>
          <a:xfrm flipV="1">
            <a:off x="122377" y="898423"/>
            <a:ext cx="8796791" cy="16799"/>
          </a:xfrm>
          <a:prstGeom prst="line">
            <a:avLst/>
          </a:prstGeom>
          <a:ln>
            <a:solidFill>
              <a:schemeClr val="bg2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extBox 53">
            <a:extLst>
              <a:ext uri="{FF2B5EF4-FFF2-40B4-BE49-F238E27FC236}">
                <a16:creationId xmlns:a16="http://schemas.microsoft.com/office/drawing/2014/main" id="{C641B9D6-9E40-5BBA-12B5-5EE9C86D8CEC}"/>
              </a:ext>
            </a:extLst>
          </p:cNvPr>
          <p:cNvSpPr txBox="1"/>
          <p:nvPr/>
        </p:nvSpPr>
        <p:spPr>
          <a:xfrm>
            <a:off x="2480249" y="1019687"/>
            <a:ext cx="80182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>
                <a:solidFill>
                  <a:schemeClr val="tx1"/>
                </a:solidFill>
              </a:rPr>
              <a:t>학습 콘텐츠</a:t>
            </a:r>
            <a:endParaRPr lang="en-US" altLang="ko-KR" sz="900" dirty="0">
              <a:solidFill>
                <a:schemeClr val="tx1"/>
              </a:solidFill>
            </a:endParaRPr>
          </a:p>
        </p:txBody>
      </p:sp>
      <p:sp>
        <p:nvSpPr>
          <p:cNvPr id="77" name="TextBox 53">
            <a:extLst>
              <a:ext uri="{FF2B5EF4-FFF2-40B4-BE49-F238E27FC236}">
                <a16:creationId xmlns:a16="http://schemas.microsoft.com/office/drawing/2014/main" id="{BC04D885-B3C5-FB5D-F39D-5FF0FF6846E3}"/>
              </a:ext>
            </a:extLst>
          </p:cNvPr>
          <p:cNvSpPr txBox="1"/>
          <p:nvPr/>
        </p:nvSpPr>
        <p:spPr>
          <a:xfrm>
            <a:off x="251279" y="1018290"/>
            <a:ext cx="6864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>
                <a:solidFill>
                  <a:schemeClr val="tx1"/>
                </a:solidFill>
              </a:rPr>
              <a:t>나의 </a:t>
            </a:r>
            <a:r>
              <a:rPr lang="ko-KR" altLang="en-US" sz="900"/>
              <a:t>학교</a:t>
            </a:r>
            <a:endParaRPr lang="en-US" altLang="ko-KR" sz="900">
              <a:solidFill>
                <a:schemeClr val="tx1"/>
              </a:solidFill>
            </a:endParaRPr>
          </a:p>
        </p:txBody>
      </p:sp>
      <p:sp>
        <p:nvSpPr>
          <p:cNvPr id="78" name="TextBox 53">
            <a:extLst>
              <a:ext uri="{FF2B5EF4-FFF2-40B4-BE49-F238E27FC236}">
                <a16:creationId xmlns:a16="http://schemas.microsoft.com/office/drawing/2014/main" id="{2E0974BB-D16D-99ED-AE16-03A18754C332}"/>
              </a:ext>
            </a:extLst>
          </p:cNvPr>
          <p:cNvSpPr txBox="1"/>
          <p:nvPr/>
        </p:nvSpPr>
        <p:spPr>
          <a:xfrm>
            <a:off x="1365764" y="1018290"/>
            <a:ext cx="6864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>
                <a:solidFill>
                  <a:schemeClr val="tx1"/>
                </a:solidFill>
              </a:rPr>
              <a:t>학습</a:t>
            </a:r>
            <a:r>
              <a:rPr lang="en-US" altLang="ko-KR" sz="900">
                <a:solidFill>
                  <a:schemeClr val="tx1"/>
                </a:solidFill>
              </a:rPr>
              <a:t> </a:t>
            </a:r>
            <a:r>
              <a:rPr lang="ko-KR" altLang="en-US" sz="900">
                <a:solidFill>
                  <a:schemeClr val="tx1"/>
                </a:solidFill>
              </a:rPr>
              <a:t>진단</a:t>
            </a:r>
            <a:endParaRPr lang="en-US" altLang="ko-KR" sz="900">
              <a:solidFill>
                <a:schemeClr val="tx1"/>
              </a:solidFill>
            </a:endParaRPr>
          </a:p>
        </p:txBody>
      </p:sp>
      <p:sp>
        <p:nvSpPr>
          <p:cNvPr id="79" name="TextBox 53">
            <a:extLst>
              <a:ext uri="{FF2B5EF4-FFF2-40B4-BE49-F238E27FC236}">
                <a16:creationId xmlns:a16="http://schemas.microsoft.com/office/drawing/2014/main" id="{BB122E42-C210-D532-AA57-7F5A0773D6F4}"/>
              </a:ext>
            </a:extLst>
          </p:cNvPr>
          <p:cNvSpPr txBox="1"/>
          <p:nvPr/>
        </p:nvSpPr>
        <p:spPr>
          <a:xfrm>
            <a:off x="3743106" y="1025153"/>
            <a:ext cx="67678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>
                <a:solidFill>
                  <a:schemeClr val="tx1"/>
                </a:solidFill>
              </a:rPr>
              <a:t>AI </a:t>
            </a:r>
            <a:r>
              <a:rPr lang="ko-KR" altLang="en-US" sz="900">
                <a:solidFill>
                  <a:schemeClr val="tx1"/>
                </a:solidFill>
              </a:rPr>
              <a:t>리포트</a:t>
            </a:r>
            <a:endParaRPr lang="en-US" altLang="ko-KR" sz="900">
              <a:solidFill>
                <a:schemeClr val="tx1"/>
              </a:solidFill>
            </a:endParaRPr>
          </a:p>
        </p:txBody>
      </p:sp>
      <p:sp>
        <p:nvSpPr>
          <p:cNvPr id="5" name="제목 10">
            <a:extLst>
              <a:ext uri="{FF2B5EF4-FFF2-40B4-BE49-F238E27FC236}">
                <a16:creationId xmlns:a16="http://schemas.microsoft.com/office/drawing/2014/main" id="{B95D3960-E9E3-4394-EC16-E49684EDFB4A}"/>
              </a:ext>
            </a:extLst>
          </p:cNvPr>
          <p:cNvSpPr txBox="1">
            <a:spLocks/>
          </p:cNvSpPr>
          <p:nvPr/>
        </p:nvSpPr>
        <p:spPr>
          <a:xfrm>
            <a:off x="329771" y="1892601"/>
            <a:ext cx="2125582" cy="169277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1100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경기도교육청 </a:t>
            </a:r>
            <a:r>
              <a:rPr lang="en-US" altLang="ko-KR" sz="1100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AI</a:t>
            </a:r>
            <a:r>
              <a:rPr lang="ko-KR" altLang="en-US" sz="1100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미래교육</a:t>
            </a:r>
            <a:r>
              <a:rPr lang="en-US" altLang="ko-KR" sz="1100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 </a:t>
            </a:r>
            <a:r>
              <a:rPr lang="ko-KR" altLang="en-US" sz="1100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플랫폼 </a:t>
            </a:r>
            <a:endParaRPr lang="en-US" altLang="ko-KR" sz="1100" b="0" kern="0" spc="0">
              <a:solidFill>
                <a:schemeClr val="bg2">
                  <a:lumMod val="25000"/>
                </a:schemeClr>
              </a:solidFill>
              <a:latin typeface="+mj-ea"/>
              <a:ea typeface="+mj-ea"/>
            </a:endParaRPr>
          </a:p>
        </p:txBody>
      </p:sp>
      <p:cxnSp>
        <p:nvCxnSpPr>
          <p:cNvPr id="7" name="직선 연결선[R] 6">
            <a:extLst>
              <a:ext uri="{FF2B5EF4-FFF2-40B4-BE49-F238E27FC236}">
                <a16:creationId xmlns:a16="http://schemas.microsoft.com/office/drawing/2014/main" id="{B4CF02F5-8DD7-39A6-18B3-54FBAF7D3DDD}"/>
              </a:ext>
            </a:extLst>
          </p:cNvPr>
          <p:cNvCxnSpPr/>
          <p:nvPr/>
        </p:nvCxnSpPr>
        <p:spPr>
          <a:xfrm flipV="1">
            <a:off x="122377" y="2089438"/>
            <a:ext cx="8796791" cy="16799"/>
          </a:xfrm>
          <a:prstGeom prst="line">
            <a:avLst/>
          </a:prstGeom>
          <a:ln>
            <a:solidFill>
              <a:schemeClr val="bg2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53">
            <a:extLst>
              <a:ext uri="{FF2B5EF4-FFF2-40B4-BE49-F238E27FC236}">
                <a16:creationId xmlns:a16="http://schemas.microsoft.com/office/drawing/2014/main" id="{74FF6D26-02B3-748D-5400-9B90F72883C5}"/>
              </a:ext>
            </a:extLst>
          </p:cNvPr>
          <p:cNvSpPr txBox="1"/>
          <p:nvPr/>
        </p:nvSpPr>
        <p:spPr>
          <a:xfrm>
            <a:off x="2480249" y="2210702"/>
            <a:ext cx="80182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>
                <a:solidFill>
                  <a:schemeClr val="tx1"/>
                </a:solidFill>
              </a:rPr>
              <a:t>학습 콘텐츠</a:t>
            </a:r>
            <a:endParaRPr lang="en-US" altLang="ko-KR" sz="900">
              <a:solidFill>
                <a:schemeClr val="tx1"/>
              </a:solidFill>
            </a:endParaRPr>
          </a:p>
        </p:txBody>
      </p:sp>
      <p:sp>
        <p:nvSpPr>
          <p:cNvPr id="9" name="TextBox 53">
            <a:extLst>
              <a:ext uri="{FF2B5EF4-FFF2-40B4-BE49-F238E27FC236}">
                <a16:creationId xmlns:a16="http://schemas.microsoft.com/office/drawing/2014/main" id="{7FEDB8F9-8BB2-D9D7-552A-46089CCAB310}"/>
              </a:ext>
            </a:extLst>
          </p:cNvPr>
          <p:cNvSpPr txBox="1"/>
          <p:nvPr/>
        </p:nvSpPr>
        <p:spPr>
          <a:xfrm>
            <a:off x="251279" y="2209305"/>
            <a:ext cx="6864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>
                <a:solidFill>
                  <a:schemeClr val="tx1"/>
                </a:solidFill>
              </a:rPr>
              <a:t>나의 </a:t>
            </a:r>
            <a:r>
              <a:rPr lang="ko-KR" altLang="en-US" sz="900"/>
              <a:t>학교</a:t>
            </a:r>
            <a:endParaRPr lang="en-US" altLang="ko-KR" sz="900">
              <a:solidFill>
                <a:schemeClr val="tx1"/>
              </a:solidFill>
            </a:endParaRPr>
          </a:p>
        </p:txBody>
      </p:sp>
      <p:sp>
        <p:nvSpPr>
          <p:cNvPr id="10" name="TextBox 53">
            <a:extLst>
              <a:ext uri="{FF2B5EF4-FFF2-40B4-BE49-F238E27FC236}">
                <a16:creationId xmlns:a16="http://schemas.microsoft.com/office/drawing/2014/main" id="{D3961E98-0A6F-553F-52CB-5605B7810191}"/>
              </a:ext>
            </a:extLst>
          </p:cNvPr>
          <p:cNvSpPr txBox="1"/>
          <p:nvPr/>
        </p:nvSpPr>
        <p:spPr>
          <a:xfrm>
            <a:off x="1365764" y="2209305"/>
            <a:ext cx="6864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>
                <a:solidFill>
                  <a:schemeClr val="tx1"/>
                </a:solidFill>
              </a:rPr>
              <a:t>학습</a:t>
            </a:r>
            <a:r>
              <a:rPr lang="en-US" altLang="ko-KR" sz="900">
                <a:solidFill>
                  <a:schemeClr val="tx1"/>
                </a:solidFill>
              </a:rPr>
              <a:t> </a:t>
            </a:r>
            <a:r>
              <a:rPr lang="ko-KR" altLang="en-US" sz="900">
                <a:solidFill>
                  <a:schemeClr val="tx1"/>
                </a:solidFill>
              </a:rPr>
              <a:t>진단</a:t>
            </a:r>
            <a:endParaRPr lang="en-US" altLang="ko-KR" sz="900">
              <a:solidFill>
                <a:schemeClr val="tx1"/>
              </a:solidFill>
            </a:endParaRPr>
          </a:p>
        </p:txBody>
      </p:sp>
      <p:sp>
        <p:nvSpPr>
          <p:cNvPr id="11" name="TextBox 53">
            <a:extLst>
              <a:ext uri="{FF2B5EF4-FFF2-40B4-BE49-F238E27FC236}">
                <a16:creationId xmlns:a16="http://schemas.microsoft.com/office/drawing/2014/main" id="{8B2418A1-5A9A-8E1A-271D-701D53DA2158}"/>
              </a:ext>
            </a:extLst>
          </p:cNvPr>
          <p:cNvSpPr txBox="1"/>
          <p:nvPr/>
        </p:nvSpPr>
        <p:spPr>
          <a:xfrm>
            <a:off x="3729475" y="2210702"/>
            <a:ext cx="67678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>
                <a:solidFill>
                  <a:schemeClr val="tx1"/>
                </a:solidFill>
              </a:rPr>
              <a:t>AI </a:t>
            </a:r>
            <a:r>
              <a:rPr lang="ko-KR" altLang="en-US" sz="900">
                <a:solidFill>
                  <a:schemeClr val="tx1"/>
                </a:solidFill>
              </a:rPr>
              <a:t>리포트</a:t>
            </a:r>
            <a:endParaRPr lang="en-US" altLang="ko-KR" sz="900">
              <a:solidFill>
                <a:schemeClr val="tx1"/>
              </a:solidFill>
            </a:endParaRPr>
          </a:p>
        </p:txBody>
      </p:sp>
      <p:sp>
        <p:nvSpPr>
          <p:cNvPr id="140" name="텍스트 상자 47">
            <a:extLst>
              <a:ext uri="{FF2B5EF4-FFF2-40B4-BE49-F238E27FC236}">
                <a16:creationId xmlns:a16="http://schemas.microsoft.com/office/drawing/2014/main" id="{3882B91D-7CE7-10B7-A0E0-E8A039C88D41}"/>
              </a:ext>
            </a:extLst>
          </p:cNvPr>
          <p:cNvSpPr txBox="1"/>
          <p:nvPr/>
        </p:nvSpPr>
        <p:spPr>
          <a:xfrm>
            <a:off x="8151832" y="1852117"/>
            <a:ext cx="74428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kumimoji="1" lang="ko-KR" altLang="en-US" sz="800"/>
              <a:t>로그아웃</a:t>
            </a:r>
          </a:p>
        </p:txBody>
      </p:sp>
      <p:sp>
        <p:nvSpPr>
          <p:cNvPr id="119" name="제목 10">
            <a:extLst>
              <a:ext uri="{FF2B5EF4-FFF2-40B4-BE49-F238E27FC236}">
                <a16:creationId xmlns:a16="http://schemas.microsoft.com/office/drawing/2014/main" id="{F4CE0A1B-3802-0023-8636-FAD71B218FC0}"/>
              </a:ext>
            </a:extLst>
          </p:cNvPr>
          <p:cNvSpPr txBox="1">
            <a:spLocks/>
          </p:cNvSpPr>
          <p:nvPr/>
        </p:nvSpPr>
        <p:spPr>
          <a:xfrm>
            <a:off x="329771" y="3508318"/>
            <a:ext cx="2125582" cy="169277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1100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경기도교육청 </a:t>
            </a:r>
            <a:r>
              <a:rPr lang="en-US" altLang="ko-KR" sz="1100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AI</a:t>
            </a:r>
            <a:r>
              <a:rPr lang="ko-KR" altLang="en-US" sz="1100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미래교육</a:t>
            </a:r>
            <a:r>
              <a:rPr lang="en-US" altLang="ko-KR" sz="1100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 </a:t>
            </a:r>
            <a:r>
              <a:rPr lang="ko-KR" altLang="en-US" sz="1100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플랫폼 </a:t>
            </a:r>
            <a:endParaRPr lang="en-US" altLang="ko-KR" sz="1100" b="0" kern="0" spc="0">
              <a:solidFill>
                <a:schemeClr val="bg2">
                  <a:lumMod val="25000"/>
                </a:schemeClr>
              </a:solidFill>
              <a:latin typeface="+mj-ea"/>
              <a:ea typeface="+mj-ea"/>
            </a:endParaRPr>
          </a:p>
        </p:txBody>
      </p:sp>
      <p:cxnSp>
        <p:nvCxnSpPr>
          <p:cNvPr id="121" name="직선 연결선[R] 120">
            <a:extLst>
              <a:ext uri="{FF2B5EF4-FFF2-40B4-BE49-F238E27FC236}">
                <a16:creationId xmlns:a16="http://schemas.microsoft.com/office/drawing/2014/main" id="{5EBBF0E3-DD07-87DD-FB2C-99B65D5E8C27}"/>
              </a:ext>
            </a:extLst>
          </p:cNvPr>
          <p:cNvCxnSpPr>
            <a:cxnSpLocks/>
          </p:cNvCxnSpPr>
          <p:nvPr/>
        </p:nvCxnSpPr>
        <p:spPr>
          <a:xfrm flipV="1">
            <a:off x="122377" y="3705155"/>
            <a:ext cx="8796791" cy="16799"/>
          </a:xfrm>
          <a:prstGeom prst="line">
            <a:avLst/>
          </a:prstGeom>
          <a:ln>
            <a:solidFill>
              <a:schemeClr val="bg2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53">
            <a:extLst>
              <a:ext uri="{FF2B5EF4-FFF2-40B4-BE49-F238E27FC236}">
                <a16:creationId xmlns:a16="http://schemas.microsoft.com/office/drawing/2014/main" id="{47642183-DAD1-AD6F-66FD-1003896D5E6D}"/>
              </a:ext>
            </a:extLst>
          </p:cNvPr>
          <p:cNvSpPr txBox="1"/>
          <p:nvPr/>
        </p:nvSpPr>
        <p:spPr>
          <a:xfrm>
            <a:off x="2480249" y="3826419"/>
            <a:ext cx="80182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>
                <a:solidFill>
                  <a:schemeClr val="tx1"/>
                </a:solidFill>
              </a:rPr>
              <a:t>학습 콘텐츠</a:t>
            </a:r>
            <a:endParaRPr lang="en-US" altLang="ko-KR" sz="900">
              <a:solidFill>
                <a:schemeClr val="tx1"/>
              </a:solidFill>
            </a:endParaRPr>
          </a:p>
        </p:txBody>
      </p:sp>
      <p:sp>
        <p:nvSpPr>
          <p:cNvPr id="123" name="TextBox 53">
            <a:extLst>
              <a:ext uri="{FF2B5EF4-FFF2-40B4-BE49-F238E27FC236}">
                <a16:creationId xmlns:a16="http://schemas.microsoft.com/office/drawing/2014/main" id="{02B0B244-539D-9D4E-42B5-86EEDA69DE41}"/>
              </a:ext>
            </a:extLst>
          </p:cNvPr>
          <p:cNvSpPr txBox="1"/>
          <p:nvPr/>
        </p:nvSpPr>
        <p:spPr>
          <a:xfrm>
            <a:off x="251279" y="3825022"/>
            <a:ext cx="6864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>
                <a:solidFill>
                  <a:schemeClr val="tx1"/>
                </a:solidFill>
              </a:rPr>
              <a:t>나의 </a:t>
            </a:r>
            <a:r>
              <a:rPr lang="ko-KR" altLang="en-US" sz="900"/>
              <a:t>학교</a:t>
            </a:r>
            <a:endParaRPr lang="en-US" altLang="ko-KR" sz="900">
              <a:solidFill>
                <a:schemeClr val="tx1"/>
              </a:solidFill>
            </a:endParaRPr>
          </a:p>
        </p:txBody>
      </p:sp>
      <p:sp>
        <p:nvSpPr>
          <p:cNvPr id="124" name="TextBox 53">
            <a:extLst>
              <a:ext uri="{FF2B5EF4-FFF2-40B4-BE49-F238E27FC236}">
                <a16:creationId xmlns:a16="http://schemas.microsoft.com/office/drawing/2014/main" id="{B6892190-1903-E96D-EB73-41D88C39696D}"/>
              </a:ext>
            </a:extLst>
          </p:cNvPr>
          <p:cNvSpPr txBox="1"/>
          <p:nvPr/>
        </p:nvSpPr>
        <p:spPr>
          <a:xfrm>
            <a:off x="1365764" y="3825022"/>
            <a:ext cx="6864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>
                <a:solidFill>
                  <a:schemeClr val="tx1"/>
                </a:solidFill>
              </a:rPr>
              <a:t>학습</a:t>
            </a:r>
            <a:r>
              <a:rPr lang="en-US" altLang="ko-KR" sz="900">
                <a:solidFill>
                  <a:schemeClr val="tx1"/>
                </a:solidFill>
              </a:rPr>
              <a:t> </a:t>
            </a:r>
            <a:r>
              <a:rPr lang="ko-KR" altLang="en-US" sz="900">
                <a:solidFill>
                  <a:schemeClr val="tx1"/>
                </a:solidFill>
              </a:rPr>
              <a:t>진단</a:t>
            </a:r>
            <a:endParaRPr lang="en-US" altLang="ko-KR" sz="900">
              <a:solidFill>
                <a:schemeClr val="tx1"/>
              </a:solidFill>
            </a:endParaRPr>
          </a:p>
        </p:txBody>
      </p:sp>
      <p:sp>
        <p:nvSpPr>
          <p:cNvPr id="125" name="TextBox 53">
            <a:extLst>
              <a:ext uri="{FF2B5EF4-FFF2-40B4-BE49-F238E27FC236}">
                <a16:creationId xmlns:a16="http://schemas.microsoft.com/office/drawing/2014/main" id="{6926C070-4AE4-503B-DA0C-368313619527}"/>
              </a:ext>
            </a:extLst>
          </p:cNvPr>
          <p:cNvSpPr txBox="1"/>
          <p:nvPr/>
        </p:nvSpPr>
        <p:spPr>
          <a:xfrm>
            <a:off x="3718793" y="3826419"/>
            <a:ext cx="67678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>
                <a:solidFill>
                  <a:schemeClr val="tx1"/>
                </a:solidFill>
              </a:rPr>
              <a:t>AI </a:t>
            </a:r>
            <a:r>
              <a:rPr lang="ko-KR" altLang="en-US" sz="900">
                <a:solidFill>
                  <a:schemeClr val="tx1"/>
                </a:solidFill>
              </a:rPr>
              <a:t>리포트</a:t>
            </a:r>
            <a:endParaRPr lang="en-US" altLang="ko-KR" sz="900">
              <a:solidFill>
                <a:schemeClr val="tx1"/>
              </a:solidFill>
            </a:endParaRPr>
          </a:p>
        </p:txBody>
      </p:sp>
      <p:sp>
        <p:nvSpPr>
          <p:cNvPr id="142" name="텍스트 상자 47">
            <a:extLst>
              <a:ext uri="{FF2B5EF4-FFF2-40B4-BE49-F238E27FC236}">
                <a16:creationId xmlns:a16="http://schemas.microsoft.com/office/drawing/2014/main" id="{BF60F663-AE3D-234B-E620-2723DF14E91B}"/>
              </a:ext>
            </a:extLst>
          </p:cNvPr>
          <p:cNvSpPr txBox="1"/>
          <p:nvPr/>
        </p:nvSpPr>
        <p:spPr>
          <a:xfrm>
            <a:off x="8151832" y="3475931"/>
            <a:ext cx="74428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kumimoji="1" lang="ko-KR" altLang="en-US" sz="800"/>
              <a:t>로그아웃</a:t>
            </a:r>
          </a:p>
        </p:txBody>
      </p:sp>
      <p:graphicFrame>
        <p:nvGraphicFramePr>
          <p:cNvPr id="32" name="Google Shape;912;p23">
            <a:extLst>
              <a:ext uri="{FF2B5EF4-FFF2-40B4-BE49-F238E27FC236}">
                <a16:creationId xmlns:a16="http://schemas.microsoft.com/office/drawing/2014/main" id="{F9BB4389-9839-EE8A-564C-751DD7AAF01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01548989"/>
              </p:ext>
            </p:extLst>
          </p:nvPr>
        </p:nvGraphicFramePr>
        <p:xfrm>
          <a:off x="9042400" y="1315767"/>
          <a:ext cx="3037052" cy="274164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22318">
                <a:tc rowSpan="4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AI 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디지털교과서 버튼</a:t>
                      </a:r>
                      <a:endParaRPr lang="en-US" altLang="ko-KR" sz="700" b="0" u="none" strike="noStrike" kern="1200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로그인 전 </a:t>
                      </a: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 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후 관계없이 항시 노출</a:t>
                      </a:r>
                      <a:endParaRPr lang="en-US" altLang="ko-KR" sz="700" b="0" u="none" strike="noStrike" kern="1200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GNB 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영역</a:t>
                      </a: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플로팅 버튼 내 </a:t>
                      </a: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AI 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디지털교과서 버튼 제공</a:t>
                      </a:r>
                      <a:endParaRPr lang="en-US" altLang="ko-KR" sz="700" b="0" u="none" strike="noStrike" kern="1200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>
                          <a:latin typeface="+mn-ea"/>
                          <a:ea typeface="+mn-ea"/>
                        </a:rPr>
                        <a:t>버튼 선택 시</a:t>
                      </a:r>
                      <a:r>
                        <a:rPr lang="en-US" altLang="ko-KR" sz="700"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>
                          <a:latin typeface="+mn-ea"/>
                          <a:ea typeface="+mn-ea"/>
                        </a:rPr>
                        <a:t>로그인 및 교육디지털원패스 연동 상태에 따라 </a:t>
                      </a:r>
                      <a:r>
                        <a:rPr lang="en-US" altLang="ko-KR" sz="700">
                          <a:latin typeface="+mn-ea"/>
                          <a:ea typeface="+mn-ea"/>
                        </a:rPr>
                        <a:t>AI </a:t>
                      </a:r>
                      <a:r>
                        <a:rPr lang="ko-KR" altLang="en-US" sz="700">
                          <a:latin typeface="+mn-ea"/>
                          <a:ea typeface="+mn-ea"/>
                        </a:rPr>
                        <a:t>디지털교과서 사이트로 이동 또는 연동 안내 팝업 제공</a:t>
                      </a:r>
                      <a:endParaRPr lang="en-US" altLang="ko-KR" sz="700"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en-US" altLang="ko-KR" sz="700" b="0" u="sng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‘</a:t>
                      </a:r>
                      <a:r>
                        <a:rPr lang="ko-KR" altLang="en-US" sz="700" b="0" u="sng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학습경영도구</a:t>
                      </a: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’ 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진입 시 미제공</a:t>
                      </a:r>
                      <a:endParaRPr lang="en-US" altLang="ko-KR" sz="600" b="0" u="none" strike="noStrike" kern="1200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79719949"/>
                  </a:ext>
                </a:extLst>
              </a:tr>
              <a:tr h="322318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1-1 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하이러닝 로그인 전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선택 시 </a:t>
                      </a: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[AI 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디지털교과서</a:t>
                      </a: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홈페이지 이동</a:t>
                      </a:r>
                      <a:endParaRPr lang="en-US" altLang="ko-KR" sz="700" b="0" u="none" strike="noStrike" kern="1200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브라우저 기준</a:t>
                      </a: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해당 사이트 </a:t>
                      </a: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hlinkClick r:id="rId3"/>
                        </a:rPr>
                        <a:t>https://www.aidtbook.kr/index.do</a:t>
                      </a: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비로그인 상태로 새 창에서제공</a:t>
                      </a:r>
                      <a:endParaRPr lang="en-US" altLang="ko-KR" sz="7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52524252"/>
                  </a:ext>
                </a:extLst>
              </a:tr>
              <a:tr h="322318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1-2 </a:t>
                      </a:r>
                      <a:r>
                        <a:rPr lang="ko-KR" altLang="en-US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하이러닝 로그인 후</a:t>
                      </a:r>
                      <a:r>
                        <a:rPr lang="en-US" altLang="ko-KR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교육디지털 원패스 연동이 안된 경우</a:t>
                      </a:r>
                      <a:endParaRPr lang="en-US" altLang="ko-KR" sz="700" b="1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ko-KR" altLang="en-US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버튼 선택 시</a:t>
                      </a:r>
                      <a:r>
                        <a:rPr lang="en-US" altLang="ko-KR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, </a:t>
                      </a:r>
                      <a:r>
                        <a:rPr lang="en-US" altLang="ko-KR" sz="700" kern="120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“</a:t>
                      </a:r>
                      <a:r>
                        <a:rPr lang="ko-KR" altLang="en-US" sz="700" kern="120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교육디지털원패스를 연동하면 별도의 로그인 없이 </a:t>
                      </a:r>
                      <a:r>
                        <a:rPr lang="en-US" altLang="ko-KR" sz="700" kern="120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AI </a:t>
                      </a:r>
                      <a:r>
                        <a:rPr lang="ko-KR" altLang="en-US" sz="700" kern="120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디지털교과서를 이용할 수 있습니다</a:t>
                      </a:r>
                      <a:r>
                        <a:rPr lang="en-US" altLang="ko-KR" sz="700" kern="120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.”</a:t>
                      </a:r>
                      <a:r>
                        <a:rPr lang="en-US" altLang="ko-KR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confirm </a:t>
                      </a:r>
                      <a:r>
                        <a:rPr lang="ko-KR" altLang="en-US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창 제공</a:t>
                      </a:r>
                      <a:endParaRPr lang="en-US" altLang="ko-KR" sz="7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en-US" altLang="ko-KR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‘</a:t>
                      </a:r>
                      <a:r>
                        <a:rPr lang="ko-KR" altLang="en-US" sz="700" u="sng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교육디지털원패스 연동하기</a:t>
                      </a:r>
                      <a:r>
                        <a:rPr lang="en-US" altLang="ko-KR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’</a:t>
                      </a:r>
                      <a:r>
                        <a:rPr lang="ko-KR" altLang="en-US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선택 시 </a:t>
                      </a:r>
                      <a:r>
                        <a:rPr lang="en-US" altLang="ko-KR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하이러닝</a:t>
                      </a:r>
                      <a:r>
                        <a:rPr lang="en-US" altLang="ko-KR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] </a:t>
                      </a:r>
                      <a:r>
                        <a:rPr lang="ko-KR" altLang="en-US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마이페이지 </a:t>
                      </a:r>
                      <a:r>
                        <a:rPr lang="en-US" altLang="ko-KR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정보수정 </a:t>
                      </a:r>
                      <a:r>
                        <a:rPr lang="en-US" altLang="ko-KR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[TEA-MYP-Info-000]</a:t>
                      </a:r>
                      <a:r>
                        <a:rPr lang="ko-KR" altLang="en-US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화면으로이동 </a:t>
                      </a:r>
                      <a:endParaRPr lang="en-US" altLang="ko-KR" sz="7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en-US" altLang="ko-KR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‘</a:t>
                      </a:r>
                      <a:r>
                        <a:rPr lang="en-US" altLang="ko-KR" sz="700" u="sng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AI</a:t>
                      </a:r>
                      <a:r>
                        <a:rPr lang="ko-KR" altLang="en-US" sz="700" u="sng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디지털교과서 바로가기</a:t>
                      </a:r>
                      <a:r>
                        <a:rPr lang="en-US" altLang="ko-KR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’</a:t>
                      </a:r>
                      <a:r>
                        <a:rPr lang="ko-KR" altLang="en-US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선택 시 </a:t>
                      </a:r>
                      <a:r>
                        <a:rPr lang="en-US" altLang="ko-KR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[</a:t>
                      </a: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AI 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디지털교과서</a:t>
                      </a: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] 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홈페이지 이동</a:t>
                      </a: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→ 통합인증이 되어 있지 않아</a:t>
                      </a: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해당 사이트 접속 시 비로그인 상태로 이동</a:t>
                      </a:r>
                      <a:endParaRPr lang="en-US" altLang="ko-KR" sz="700" b="0" u="none" strike="noStrike" kern="1200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en-US" altLang="ko-KR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‘x’ </a:t>
                      </a:r>
                      <a:r>
                        <a:rPr lang="ko-KR" altLang="en-US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버튼 선택 시 </a:t>
                      </a:r>
                      <a:r>
                        <a:rPr lang="en-US" altLang="ko-KR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confirm </a:t>
                      </a:r>
                      <a:r>
                        <a:rPr lang="ko-KR" altLang="en-US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창 닫힘</a:t>
                      </a:r>
                      <a:endParaRPr lang="en-US" altLang="ko-KR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87786894"/>
                  </a:ext>
                </a:extLst>
              </a:tr>
              <a:tr h="322318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1-3 </a:t>
                      </a:r>
                      <a:r>
                        <a:rPr lang="ko-KR" altLang="en-US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하이러닝 로그인 후</a:t>
                      </a:r>
                      <a:r>
                        <a:rPr lang="en-US" altLang="ko-KR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교육디지털 원패스 연동 되어 있을 경우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ko-KR" altLang="en-US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버튼 선택 시</a:t>
                      </a:r>
                      <a:r>
                        <a:rPr lang="en-US" altLang="ko-KR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, [AI </a:t>
                      </a:r>
                      <a:r>
                        <a:rPr lang="ko-KR" altLang="en-US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디지털 교과서</a:t>
                      </a:r>
                      <a:r>
                        <a:rPr lang="en-US" altLang="ko-KR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포탈 사이트 새창으로 제공</a:t>
                      </a:r>
                      <a:endParaRPr lang="en-US" altLang="ko-KR" sz="7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ko-KR" altLang="en-US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통합인증이 완료된 상태 이므로</a:t>
                      </a:r>
                      <a:r>
                        <a:rPr lang="en-US" altLang="ko-KR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별도의 로그인 과정 없이 바로 </a:t>
                      </a:r>
                      <a:r>
                        <a:rPr lang="en-US" altLang="ko-KR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AI </a:t>
                      </a:r>
                      <a:r>
                        <a:rPr lang="ko-KR" altLang="en-US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디지털교과서를 이용할 수 있음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4676881"/>
                  </a:ext>
                </a:extLst>
              </a:tr>
            </a:tbl>
          </a:graphicData>
        </a:graphic>
      </p:graphicFrame>
      <p:sp>
        <p:nvSpPr>
          <p:cNvPr id="46" name="직사각형 45">
            <a:extLst>
              <a:ext uri="{FF2B5EF4-FFF2-40B4-BE49-F238E27FC236}">
                <a16:creationId xmlns:a16="http://schemas.microsoft.com/office/drawing/2014/main" id="{7CEE1AD1-A982-2AD4-98FC-A2352CAA70AE}"/>
              </a:ext>
            </a:extLst>
          </p:cNvPr>
          <p:cNvSpPr/>
          <p:nvPr/>
        </p:nvSpPr>
        <p:spPr>
          <a:xfrm>
            <a:off x="7340844" y="2533966"/>
            <a:ext cx="1581304" cy="233036"/>
          </a:xfrm>
          <a:prstGeom prst="rect">
            <a:avLst/>
          </a:prstGeom>
          <a:solidFill>
            <a:srgbClr val="FF0000"/>
          </a:solidFill>
          <a:ln w="6350" cap="flat" cmpd="sng" algn="ctr">
            <a:solidFill>
              <a:schemeClr val="bg1">
                <a:lumMod val="85000"/>
              </a:schemeClr>
            </a:solidFill>
            <a:prstDash val="solid"/>
          </a:ln>
          <a:effectLst/>
        </p:spPr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ko-KR" altLang="en-US" sz="800" b="1" kern="0">
                <a:solidFill>
                  <a:schemeClr val="bg1"/>
                </a:solidFill>
              </a:rPr>
              <a:t>교육디지털 원패스 연동 </a:t>
            </a:r>
            <a:r>
              <a:rPr lang="en-US" altLang="ko-KR" sz="800" b="1" kern="0">
                <a:solidFill>
                  <a:schemeClr val="bg1"/>
                </a:solidFill>
              </a:rPr>
              <a:t>X</a:t>
            </a:r>
          </a:p>
        </p:txBody>
      </p:sp>
      <p:sp>
        <p:nvSpPr>
          <p:cNvPr id="47" name="직사각형 46">
            <a:extLst>
              <a:ext uri="{FF2B5EF4-FFF2-40B4-BE49-F238E27FC236}">
                <a16:creationId xmlns:a16="http://schemas.microsoft.com/office/drawing/2014/main" id="{F11B2E91-8C63-D646-A4AD-92C6BBFBDF30}"/>
              </a:ext>
            </a:extLst>
          </p:cNvPr>
          <p:cNvSpPr/>
          <p:nvPr/>
        </p:nvSpPr>
        <p:spPr>
          <a:xfrm>
            <a:off x="7340844" y="4213325"/>
            <a:ext cx="1581304" cy="233036"/>
          </a:xfrm>
          <a:prstGeom prst="rect">
            <a:avLst/>
          </a:prstGeom>
          <a:solidFill>
            <a:srgbClr val="00B0F0"/>
          </a:solidFill>
          <a:ln w="6350" cap="flat" cmpd="sng" algn="ctr">
            <a:solidFill>
              <a:schemeClr val="bg1">
                <a:lumMod val="85000"/>
              </a:schemeClr>
            </a:solidFill>
            <a:prstDash val="solid"/>
          </a:ln>
          <a:effectLst/>
        </p:spPr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ko-KR" altLang="en-US" sz="800" b="1" kern="0">
                <a:solidFill>
                  <a:schemeClr val="bg1"/>
                </a:solidFill>
              </a:rPr>
              <a:t>교육디지털 원패스 연동 </a:t>
            </a:r>
            <a:r>
              <a:rPr lang="en-US" altLang="ko-KR" sz="800" b="1" kern="0">
                <a:solidFill>
                  <a:schemeClr val="bg1"/>
                </a:solidFill>
              </a:rPr>
              <a:t>O</a:t>
            </a:r>
          </a:p>
        </p:txBody>
      </p:sp>
      <p:sp>
        <p:nvSpPr>
          <p:cNvPr id="48" name="직사각형 47">
            <a:extLst>
              <a:ext uri="{FF2B5EF4-FFF2-40B4-BE49-F238E27FC236}">
                <a16:creationId xmlns:a16="http://schemas.microsoft.com/office/drawing/2014/main" id="{B56C2966-EC6F-AF18-832B-DDDE1848DD8B}"/>
              </a:ext>
            </a:extLst>
          </p:cNvPr>
          <p:cNvSpPr/>
          <p:nvPr/>
        </p:nvSpPr>
        <p:spPr>
          <a:xfrm>
            <a:off x="8058460" y="1388027"/>
            <a:ext cx="863688" cy="233036"/>
          </a:xfrm>
          <a:prstGeom prst="rect">
            <a:avLst/>
          </a:prstGeom>
          <a:solidFill>
            <a:srgbClr val="595959"/>
          </a:solidFill>
          <a:ln w="6350" cap="flat" cmpd="sng" algn="ctr">
            <a:solidFill>
              <a:schemeClr val="bg1">
                <a:lumMod val="85000"/>
              </a:schemeClr>
            </a:solidFill>
            <a:prstDash val="solid"/>
          </a:ln>
          <a:effectLst/>
        </p:spPr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ko-KR" altLang="en-US" sz="800" b="1" kern="0">
                <a:solidFill>
                  <a:srgbClr val="5B9BD5">
                    <a:lumMod val="20000"/>
                    <a:lumOff val="80000"/>
                  </a:srgbClr>
                </a:solidFill>
              </a:rPr>
              <a:t>로그아웃</a:t>
            </a:r>
            <a:endParaRPr lang="en-US" altLang="ko-KR" sz="800" b="1" kern="0">
              <a:solidFill>
                <a:srgbClr val="5B9BD5">
                  <a:lumMod val="20000"/>
                  <a:lumOff val="80000"/>
                </a:srgbClr>
              </a:solidFill>
            </a:endParaRPr>
          </a:p>
        </p:txBody>
      </p:sp>
      <p:sp>
        <p:nvSpPr>
          <p:cNvPr id="59" name="제목 32">
            <a:extLst>
              <a:ext uri="{FF2B5EF4-FFF2-40B4-BE49-F238E27FC236}">
                <a16:creationId xmlns:a16="http://schemas.microsoft.com/office/drawing/2014/main" id="{9F042383-A0FC-239B-7206-11061CBEE633}"/>
              </a:ext>
            </a:extLst>
          </p:cNvPr>
          <p:cNvSpPr txBox="1">
            <a:spLocks/>
          </p:cNvSpPr>
          <p:nvPr/>
        </p:nvSpPr>
        <p:spPr>
          <a:xfrm>
            <a:off x="9611833" y="712033"/>
            <a:ext cx="1722474" cy="29980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ko-KR" sz="800" err="1"/>
              <a:t>GNB_type</a:t>
            </a:r>
            <a:r>
              <a:rPr lang="en-US" altLang="ko-KR" sz="800"/>
              <a:t> 1</a:t>
            </a:r>
            <a:endParaRPr lang="ko-KR" altLang="en-US" sz="800"/>
          </a:p>
        </p:txBody>
      </p:sp>
      <p:sp>
        <p:nvSpPr>
          <p:cNvPr id="60" name="제목 32">
            <a:extLst>
              <a:ext uri="{FF2B5EF4-FFF2-40B4-BE49-F238E27FC236}">
                <a16:creationId xmlns:a16="http://schemas.microsoft.com/office/drawing/2014/main" id="{DF1F1F1A-FDFA-7543-3A76-20B5666F7815}"/>
              </a:ext>
            </a:extLst>
          </p:cNvPr>
          <p:cNvSpPr txBox="1">
            <a:spLocks/>
          </p:cNvSpPr>
          <p:nvPr/>
        </p:nvSpPr>
        <p:spPr>
          <a:xfrm>
            <a:off x="9611833" y="407013"/>
            <a:ext cx="1722474" cy="29980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ko-KR" sz="800" kern="120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ALL-</a:t>
            </a:r>
            <a:r>
              <a:rPr lang="en-US" altLang="ko-KR" sz="800">
                <a:latin typeface="+mn-lt"/>
                <a:ea typeface="+mn-ea"/>
                <a:cs typeface="+mn-cs"/>
              </a:rPr>
              <a:t>G</a:t>
            </a:r>
            <a:r>
              <a:rPr lang="en-US" altLang="ko-KR" sz="800" kern="120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NB-001</a:t>
            </a:r>
          </a:p>
        </p:txBody>
      </p:sp>
      <p:sp>
        <p:nvSpPr>
          <p:cNvPr id="6" name="텍스트 상자 19">
            <a:extLst>
              <a:ext uri="{FF2B5EF4-FFF2-40B4-BE49-F238E27FC236}">
                <a16:creationId xmlns:a16="http://schemas.microsoft.com/office/drawing/2014/main" id="{8F248491-B1FB-441B-958C-1DBF7F90684D}"/>
              </a:ext>
            </a:extLst>
          </p:cNvPr>
          <p:cNvSpPr txBox="1"/>
          <p:nvPr/>
        </p:nvSpPr>
        <p:spPr>
          <a:xfrm>
            <a:off x="6528854" y="3482287"/>
            <a:ext cx="160499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ko-KR" altLang="en-US" sz="800"/>
              <a:t>이미연 선생님 </a:t>
            </a:r>
            <a:r>
              <a:rPr kumimoji="1" lang="en-US" altLang="ko-KR" sz="800"/>
              <a:t>(</a:t>
            </a:r>
            <a:r>
              <a:rPr kumimoji="1" lang="ko-KR" altLang="en-US" sz="800"/>
              <a:t>한국고등학교</a:t>
            </a:r>
            <a:r>
              <a:rPr kumimoji="1" lang="en-US" altLang="ko-KR" sz="800"/>
              <a:t>)</a:t>
            </a:r>
            <a:endParaRPr kumimoji="1" lang="ko-KR" altLang="en-US" sz="800"/>
          </a:p>
        </p:txBody>
      </p:sp>
      <p:sp>
        <p:nvSpPr>
          <p:cNvPr id="26" name="타원 25">
            <a:extLst>
              <a:ext uri="{FF2B5EF4-FFF2-40B4-BE49-F238E27FC236}">
                <a16:creationId xmlns:a16="http://schemas.microsoft.com/office/drawing/2014/main" id="{BDE7A1CA-DCE1-CFBF-2906-053BE5C213F7}"/>
              </a:ext>
            </a:extLst>
          </p:cNvPr>
          <p:cNvSpPr/>
          <p:nvPr/>
        </p:nvSpPr>
        <p:spPr>
          <a:xfrm>
            <a:off x="6433439" y="3511956"/>
            <a:ext cx="139700" cy="1397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pic>
        <p:nvPicPr>
          <p:cNvPr id="29" name="그림 28">
            <a:extLst>
              <a:ext uri="{FF2B5EF4-FFF2-40B4-BE49-F238E27FC236}">
                <a16:creationId xmlns:a16="http://schemas.microsoft.com/office/drawing/2014/main" id="{05A58F90-7D96-430F-28F2-2C8351C601A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037367" y="3497818"/>
            <a:ext cx="138697" cy="164937"/>
          </a:xfrm>
          <a:prstGeom prst="rect">
            <a:avLst/>
          </a:prstGeom>
        </p:spPr>
      </p:pic>
      <p:sp>
        <p:nvSpPr>
          <p:cNvPr id="30" name="텍스트 상자 19">
            <a:extLst>
              <a:ext uri="{FF2B5EF4-FFF2-40B4-BE49-F238E27FC236}">
                <a16:creationId xmlns:a16="http://schemas.microsoft.com/office/drawing/2014/main" id="{7F8B42B2-4488-FAAC-BDED-B018E859D8F8}"/>
              </a:ext>
            </a:extLst>
          </p:cNvPr>
          <p:cNvSpPr txBox="1"/>
          <p:nvPr/>
        </p:nvSpPr>
        <p:spPr>
          <a:xfrm>
            <a:off x="6309902" y="1852117"/>
            <a:ext cx="1748558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ko-KR" altLang="en-US" sz="800"/>
              <a:t>홍성일 학생 </a:t>
            </a:r>
            <a:r>
              <a:rPr kumimoji="1" lang="en-US" altLang="ko-KR" sz="800"/>
              <a:t>(</a:t>
            </a:r>
            <a:r>
              <a:rPr kumimoji="1" lang="ko-KR" altLang="en-US" sz="800"/>
              <a:t>한국고등학교 </a:t>
            </a:r>
            <a:r>
              <a:rPr kumimoji="1" lang="en-US" altLang="ko-KR" sz="800"/>
              <a:t>1</a:t>
            </a:r>
            <a:r>
              <a:rPr kumimoji="1" lang="ko-KR" altLang="en-US" sz="800"/>
              <a:t>학년</a:t>
            </a:r>
            <a:r>
              <a:rPr kumimoji="1" lang="en-US" altLang="ko-KR" sz="800"/>
              <a:t>)</a:t>
            </a:r>
            <a:endParaRPr kumimoji="1" lang="ko-KR" altLang="en-US" sz="800"/>
          </a:p>
        </p:txBody>
      </p:sp>
      <p:sp>
        <p:nvSpPr>
          <p:cNvPr id="31" name="타원 30">
            <a:extLst>
              <a:ext uri="{FF2B5EF4-FFF2-40B4-BE49-F238E27FC236}">
                <a16:creationId xmlns:a16="http://schemas.microsoft.com/office/drawing/2014/main" id="{17137838-79E8-DB84-E3CD-5CA4A0828BAE}"/>
              </a:ext>
            </a:extLst>
          </p:cNvPr>
          <p:cNvSpPr/>
          <p:nvPr/>
        </p:nvSpPr>
        <p:spPr>
          <a:xfrm>
            <a:off x="6208502" y="1887613"/>
            <a:ext cx="139700" cy="1397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pic>
        <p:nvPicPr>
          <p:cNvPr id="33" name="그림 32">
            <a:extLst>
              <a:ext uri="{FF2B5EF4-FFF2-40B4-BE49-F238E27FC236}">
                <a16:creationId xmlns:a16="http://schemas.microsoft.com/office/drawing/2014/main" id="{565D1D09-1CCC-CE75-B507-B552D58560E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037367" y="1873475"/>
            <a:ext cx="138697" cy="164937"/>
          </a:xfrm>
          <a:prstGeom prst="rect">
            <a:avLst/>
          </a:prstGeom>
        </p:spPr>
      </p:pic>
      <p:pic>
        <p:nvPicPr>
          <p:cNvPr id="55" name="그림 54">
            <a:extLst>
              <a:ext uri="{FF2B5EF4-FFF2-40B4-BE49-F238E27FC236}">
                <a16:creationId xmlns:a16="http://schemas.microsoft.com/office/drawing/2014/main" id="{3D02B6B1-B0EA-64F0-3282-3271D431C87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037367" y="695922"/>
            <a:ext cx="138697" cy="164937"/>
          </a:xfrm>
          <a:prstGeom prst="rect">
            <a:avLst/>
          </a:prstGeom>
        </p:spPr>
      </p:pic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E437C430-6D47-8EB0-25F9-659B0C31A9E5}"/>
              </a:ext>
            </a:extLst>
          </p:cNvPr>
          <p:cNvSpPr/>
          <p:nvPr/>
        </p:nvSpPr>
        <p:spPr>
          <a:xfrm>
            <a:off x="7750175" y="2198462"/>
            <a:ext cx="1046305" cy="207550"/>
          </a:xfrm>
          <a:prstGeom prst="roundRect">
            <a:avLst>
              <a:gd name="adj" fmla="val 45350"/>
            </a:avLst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none" lIns="36000" tIns="36000" rIns="36000" bIns="45718" numCol="1" rtlCol="0" anchor="ctr">
            <a:noAutofit/>
          </a:bodyPr>
          <a:lstStyle/>
          <a:p>
            <a:pPr algn="ctr" defTabSz="914309"/>
            <a:r>
              <a:rPr kumimoji="1" lang="en-US" altLang="ko-KR" sz="800" b="1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AI </a:t>
            </a:r>
            <a:r>
              <a:rPr kumimoji="1" lang="ko-KR" altLang="en-US" sz="80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디지털교과서 </a:t>
            </a:r>
            <a:endParaRPr kumimoji="1" lang="ko-KR" altLang="en-US" sz="800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38" name="사각형: 둥근 모서리 37">
            <a:extLst>
              <a:ext uri="{FF2B5EF4-FFF2-40B4-BE49-F238E27FC236}">
                <a16:creationId xmlns:a16="http://schemas.microsoft.com/office/drawing/2014/main" id="{95447F7C-0E05-D113-7228-FF16CB147B45}"/>
              </a:ext>
            </a:extLst>
          </p:cNvPr>
          <p:cNvSpPr/>
          <p:nvPr/>
        </p:nvSpPr>
        <p:spPr>
          <a:xfrm>
            <a:off x="7750175" y="3798029"/>
            <a:ext cx="1046305" cy="207550"/>
          </a:xfrm>
          <a:prstGeom prst="roundRect">
            <a:avLst>
              <a:gd name="adj" fmla="val 45350"/>
            </a:avLst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none" lIns="36000" tIns="36000" rIns="36000" bIns="45718" numCol="1" rtlCol="0" anchor="ctr">
            <a:noAutofit/>
          </a:bodyPr>
          <a:lstStyle/>
          <a:p>
            <a:pPr algn="ctr" defTabSz="914309"/>
            <a:r>
              <a:rPr kumimoji="1" lang="en-US" altLang="ko-KR" sz="800" b="1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AI </a:t>
            </a:r>
            <a:r>
              <a:rPr kumimoji="1" lang="ko-KR" altLang="en-US" sz="80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디지털교과서 </a:t>
            </a:r>
            <a:endParaRPr kumimoji="1" lang="ko-KR" altLang="en-US" sz="800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8" name="사각형: 둥근 모서리 57">
            <a:extLst>
              <a:ext uri="{FF2B5EF4-FFF2-40B4-BE49-F238E27FC236}">
                <a16:creationId xmlns:a16="http://schemas.microsoft.com/office/drawing/2014/main" id="{3E39B5D5-EEE1-67EE-7855-7F7B8C317D7E}"/>
              </a:ext>
            </a:extLst>
          </p:cNvPr>
          <p:cNvSpPr/>
          <p:nvPr/>
        </p:nvSpPr>
        <p:spPr>
          <a:xfrm>
            <a:off x="7750175" y="1016951"/>
            <a:ext cx="1046305" cy="207550"/>
          </a:xfrm>
          <a:prstGeom prst="roundRect">
            <a:avLst>
              <a:gd name="adj" fmla="val 45350"/>
            </a:avLst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none" lIns="36000" tIns="36000" rIns="36000" bIns="45718" numCol="1" rtlCol="0" anchor="ctr">
            <a:noAutofit/>
          </a:bodyPr>
          <a:lstStyle/>
          <a:p>
            <a:pPr algn="ctr" defTabSz="914309"/>
            <a:r>
              <a:rPr kumimoji="1" lang="en-US" altLang="ko-KR" sz="800" b="1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AI </a:t>
            </a:r>
            <a:r>
              <a:rPr kumimoji="1" lang="ko-KR" altLang="en-US" sz="80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디지털교과서 </a:t>
            </a:r>
            <a:endParaRPr kumimoji="1" lang="ko-KR" altLang="en-US" sz="800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cxnSp>
        <p:nvCxnSpPr>
          <p:cNvPr id="62" name="직선 연결선[R] 6">
            <a:extLst>
              <a:ext uri="{FF2B5EF4-FFF2-40B4-BE49-F238E27FC236}">
                <a16:creationId xmlns:a16="http://schemas.microsoft.com/office/drawing/2014/main" id="{3E7143C0-A91D-30EA-9AF4-316ABA8C0686}"/>
              </a:ext>
            </a:extLst>
          </p:cNvPr>
          <p:cNvCxnSpPr/>
          <p:nvPr/>
        </p:nvCxnSpPr>
        <p:spPr>
          <a:xfrm flipV="1">
            <a:off x="122377" y="2532497"/>
            <a:ext cx="8796791" cy="16799"/>
          </a:xfrm>
          <a:prstGeom prst="line">
            <a:avLst/>
          </a:prstGeom>
          <a:ln>
            <a:solidFill>
              <a:schemeClr val="bg2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직선 연결선[R] 120">
            <a:extLst>
              <a:ext uri="{FF2B5EF4-FFF2-40B4-BE49-F238E27FC236}">
                <a16:creationId xmlns:a16="http://schemas.microsoft.com/office/drawing/2014/main" id="{6353D343-0565-AD1B-0801-C4E698D41CD4}"/>
              </a:ext>
            </a:extLst>
          </p:cNvPr>
          <p:cNvCxnSpPr/>
          <p:nvPr/>
        </p:nvCxnSpPr>
        <p:spPr>
          <a:xfrm flipV="1">
            <a:off x="122377" y="3395329"/>
            <a:ext cx="8796791" cy="16799"/>
          </a:xfrm>
          <a:prstGeom prst="line">
            <a:avLst/>
          </a:prstGeom>
          <a:ln>
            <a:solidFill>
              <a:schemeClr val="bg2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직선 연결선[R] 120">
            <a:extLst>
              <a:ext uri="{FF2B5EF4-FFF2-40B4-BE49-F238E27FC236}">
                <a16:creationId xmlns:a16="http://schemas.microsoft.com/office/drawing/2014/main" id="{94974221-563B-43FB-5725-04D4AC6C1CA3}"/>
              </a:ext>
            </a:extLst>
          </p:cNvPr>
          <p:cNvCxnSpPr/>
          <p:nvPr/>
        </p:nvCxnSpPr>
        <p:spPr>
          <a:xfrm flipV="1">
            <a:off x="122377" y="4195954"/>
            <a:ext cx="8796791" cy="16799"/>
          </a:xfrm>
          <a:prstGeom prst="line">
            <a:avLst/>
          </a:prstGeom>
          <a:ln>
            <a:solidFill>
              <a:schemeClr val="bg2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직선 연결선[R] 74">
            <a:extLst>
              <a:ext uri="{FF2B5EF4-FFF2-40B4-BE49-F238E27FC236}">
                <a16:creationId xmlns:a16="http://schemas.microsoft.com/office/drawing/2014/main" id="{7A165522-D9AD-3A21-FC25-466B2EBF8C4A}"/>
              </a:ext>
            </a:extLst>
          </p:cNvPr>
          <p:cNvCxnSpPr/>
          <p:nvPr/>
        </p:nvCxnSpPr>
        <p:spPr>
          <a:xfrm flipV="1">
            <a:off x="122377" y="1728813"/>
            <a:ext cx="8796791" cy="16799"/>
          </a:xfrm>
          <a:prstGeom prst="line">
            <a:avLst/>
          </a:prstGeom>
          <a:ln>
            <a:solidFill>
              <a:schemeClr val="bg2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26" name="Picture 2">
            <a:extLst>
              <a:ext uri="{FF2B5EF4-FFF2-40B4-BE49-F238E27FC236}">
                <a16:creationId xmlns:a16="http://schemas.microsoft.com/office/drawing/2014/main" id="{1FADA1F3-5388-33F7-A006-45FD38B5803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74783" y="4410976"/>
            <a:ext cx="1886213" cy="20957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9" name="Circle">
            <a:extLst>
              <a:ext uri="{FF2B5EF4-FFF2-40B4-BE49-F238E27FC236}">
                <a16:creationId xmlns:a16="http://schemas.microsoft.com/office/drawing/2014/main" id="{3F3E07C3-3AD7-DA0F-9E77-CD116A03BD38}"/>
              </a:ext>
            </a:extLst>
          </p:cNvPr>
          <p:cNvSpPr/>
          <p:nvPr/>
        </p:nvSpPr>
        <p:spPr>
          <a:xfrm>
            <a:off x="7928621" y="1350986"/>
            <a:ext cx="178094" cy="125999"/>
          </a:xfrm>
          <a:prstGeom prst="roundRect">
            <a:avLst>
              <a:gd name="adj" fmla="val 45015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1-1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70" name="Circle">
            <a:extLst>
              <a:ext uri="{FF2B5EF4-FFF2-40B4-BE49-F238E27FC236}">
                <a16:creationId xmlns:a16="http://schemas.microsoft.com/office/drawing/2014/main" id="{FDE00472-89FF-CC05-9BD1-FC879C49C659}"/>
              </a:ext>
            </a:extLst>
          </p:cNvPr>
          <p:cNvSpPr/>
          <p:nvPr/>
        </p:nvSpPr>
        <p:spPr>
          <a:xfrm>
            <a:off x="7251797" y="2536553"/>
            <a:ext cx="178094" cy="125999"/>
          </a:xfrm>
          <a:prstGeom prst="roundRect">
            <a:avLst>
              <a:gd name="adj" fmla="val 45015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1-2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71" name="Circle">
            <a:extLst>
              <a:ext uri="{FF2B5EF4-FFF2-40B4-BE49-F238E27FC236}">
                <a16:creationId xmlns:a16="http://schemas.microsoft.com/office/drawing/2014/main" id="{0CA99102-F254-3E93-112E-B084A2573324}"/>
              </a:ext>
            </a:extLst>
          </p:cNvPr>
          <p:cNvSpPr/>
          <p:nvPr/>
        </p:nvSpPr>
        <p:spPr>
          <a:xfrm>
            <a:off x="7242305" y="4179764"/>
            <a:ext cx="178094" cy="125999"/>
          </a:xfrm>
          <a:prstGeom prst="roundRect">
            <a:avLst>
              <a:gd name="adj" fmla="val 45015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1-3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3" name="Circle">
            <a:extLst>
              <a:ext uri="{FF2B5EF4-FFF2-40B4-BE49-F238E27FC236}">
                <a16:creationId xmlns:a16="http://schemas.microsoft.com/office/drawing/2014/main" id="{87688A0C-376D-ED7C-A25B-75E284CA5266}"/>
              </a:ext>
            </a:extLst>
          </p:cNvPr>
          <p:cNvSpPr/>
          <p:nvPr/>
        </p:nvSpPr>
        <p:spPr>
          <a:xfrm>
            <a:off x="7659740" y="946792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</a:t>
            </a:r>
            <a:endParaRPr sz="700">
              <a:solidFill>
                <a:schemeClr val="bg1"/>
              </a:solidFill>
            </a:endParaRPr>
          </a:p>
        </p:txBody>
      </p:sp>
      <p:cxnSp>
        <p:nvCxnSpPr>
          <p:cNvPr id="91" name="연결선: 꺾임 90">
            <a:extLst>
              <a:ext uri="{FF2B5EF4-FFF2-40B4-BE49-F238E27FC236}">
                <a16:creationId xmlns:a16="http://schemas.microsoft.com/office/drawing/2014/main" id="{0E6D4AA7-75B5-DEB9-7AF4-C18027A6BEDA}"/>
              </a:ext>
            </a:extLst>
          </p:cNvPr>
          <p:cNvCxnSpPr>
            <a:cxnSpLocks/>
            <a:stCxn id="38" idx="2"/>
            <a:endCxn id="1026" idx="0"/>
          </p:cNvCxnSpPr>
          <p:nvPr/>
        </p:nvCxnSpPr>
        <p:spPr>
          <a:xfrm rot="5400000">
            <a:off x="6142911" y="2280558"/>
            <a:ext cx="405397" cy="3855438"/>
          </a:xfrm>
          <a:prstGeom prst="bentConnector3">
            <a:avLst>
              <a:gd name="adj1" fmla="val 50000"/>
            </a:avLst>
          </a:prstGeom>
          <a:ln w="9525">
            <a:solidFill>
              <a:srgbClr val="00B0F0"/>
            </a:solidFill>
            <a:prstDash val="sysDash"/>
            <a:miter/>
          </a:ln>
        </p:spPr>
      </p:cxnSp>
      <p:cxnSp>
        <p:nvCxnSpPr>
          <p:cNvPr id="22" name="연결선: 꺾임 21">
            <a:extLst>
              <a:ext uri="{FF2B5EF4-FFF2-40B4-BE49-F238E27FC236}">
                <a16:creationId xmlns:a16="http://schemas.microsoft.com/office/drawing/2014/main" id="{6DCB9226-061B-161B-BDBD-F018DCBB04AE}"/>
              </a:ext>
            </a:extLst>
          </p:cNvPr>
          <p:cNvCxnSpPr>
            <a:cxnSpLocks/>
            <a:stCxn id="46" idx="2"/>
            <a:endCxn id="19" idx="0"/>
          </p:cNvCxnSpPr>
          <p:nvPr/>
        </p:nvCxnSpPr>
        <p:spPr>
          <a:xfrm rot="5400000">
            <a:off x="4117920" y="517674"/>
            <a:ext cx="1764249" cy="6262905"/>
          </a:xfrm>
          <a:prstGeom prst="bentConnector3">
            <a:avLst>
              <a:gd name="adj1" fmla="val 50000"/>
            </a:avLst>
          </a:prstGeom>
          <a:ln w="9525">
            <a:solidFill>
              <a:srgbClr val="FF0000"/>
            </a:solidFill>
            <a:prstDash val="sysDash"/>
            <a:miter/>
          </a:ln>
        </p:spPr>
      </p:cxnSp>
      <p:sp>
        <p:nvSpPr>
          <p:cNvPr id="24" name="TextBox 23">
            <a:extLst>
              <a:ext uri="{FF2B5EF4-FFF2-40B4-BE49-F238E27FC236}">
                <a16:creationId xmlns:a16="http://schemas.microsoft.com/office/drawing/2014/main" id="{D0BBE757-D61E-6CB8-F66A-EC18BA89837F}"/>
              </a:ext>
            </a:extLst>
          </p:cNvPr>
          <p:cNvSpPr txBox="1"/>
          <p:nvPr/>
        </p:nvSpPr>
        <p:spPr>
          <a:xfrm>
            <a:off x="231476" y="105854"/>
            <a:ext cx="32742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b="1" dirty="0"/>
              <a:t>AIDT</a:t>
            </a:r>
            <a:r>
              <a:rPr lang="ko-KR" altLang="en-US" b="1" dirty="0"/>
              <a:t> 통합인증</a:t>
            </a:r>
            <a:r>
              <a:rPr lang="en-US" altLang="ko-KR" b="1" dirty="0"/>
              <a:t>-</a:t>
            </a:r>
            <a:r>
              <a:rPr lang="ko-KR" altLang="en-US" b="1" dirty="0"/>
              <a:t>프로세스</a:t>
            </a:r>
            <a:r>
              <a:rPr lang="en-US" altLang="ko-KR" b="1" dirty="0"/>
              <a:t>(2/2)</a:t>
            </a:r>
            <a:endParaRPr lang="ko-KR" altLang="en-US" b="1" dirty="0"/>
          </a:p>
        </p:txBody>
      </p:sp>
      <p:graphicFrame>
        <p:nvGraphicFramePr>
          <p:cNvPr id="25" name="Google Shape;548;p12">
            <a:extLst>
              <a:ext uri="{FF2B5EF4-FFF2-40B4-BE49-F238E27FC236}">
                <a16:creationId xmlns:a16="http://schemas.microsoft.com/office/drawing/2014/main" id="{4FAD2942-E6DE-23F6-A6D8-59C406D3095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71570593"/>
              </p:ext>
            </p:extLst>
          </p:nvPr>
        </p:nvGraphicFramePr>
        <p:xfrm>
          <a:off x="12192000" y="-21939"/>
          <a:ext cx="1887100" cy="139632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3.0.14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AIDT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통합 프로세스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298643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3.0.15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프로레스 변경</a:t>
                      </a: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: “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교육디지털원패스 연동하기</a:t>
                      </a: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”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선택 시 </a:t>
                      </a: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[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하이러닝</a:t>
                      </a: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]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마이페이지 </a:t>
                      </a: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&gt;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정보수정으로 이동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9006068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3.0.16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플로팅 버튼 내 </a:t>
                      </a: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AI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디지털교과서 버튼 제공 </a:t>
                      </a:r>
                      <a:endParaRPr kumimoji="1" lang="en-US" altLang="ko-KR" sz="60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&lt;1-2&gt;, &lt;1-3&gt;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통합인증 상태에 따른 홈페이지 이동 사항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067698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3.0.18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&lt;1&gt; ai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디지털교과서 버튼 로그인 전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후 관계없이 항시 노출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7338247"/>
                  </a:ext>
                </a:extLst>
              </a:tr>
            </a:tbl>
          </a:graphicData>
        </a:graphic>
      </p:graphicFrame>
      <p:grpSp>
        <p:nvGrpSpPr>
          <p:cNvPr id="18" name="그룹 17">
            <a:extLst>
              <a:ext uri="{FF2B5EF4-FFF2-40B4-BE49-F238E27FC236}">
                <a16:creationId xmlns:a16="http://schemas.microsoft.com/office/drawing/2014/main" id="{4F93B242-89D3-1569-AEA1-7B9539FF06E3}"/>
              </a:ext>
            </a:extLst>
          </p:cNvPr>
          <p:cNvGrpSpPr/>
          <p:nvPr/>
        </p:nvGrpSpPr>
        <p:grpSpPr>
          <a:xfrm>
            <a:off x="564137" y="4531251"/>
            <a:ext cx="2608908" cy="1805837"/>
            <a:chOff x="6343645" y="2556189"/>
            <a:chExt cx="3531771" cy="2371982"/>
          </a:xfrm>
        </p:grpSpPr>
        <p:sp>
          <p:nvSpPr>
            <p:cNvPr id="19" name="모서리가 둥근 직사각형 114">
              <a:extLst>
                <a:ext uri="{FF2B5EF4-FFF2-40B4-BE49-F238E27FC236}">
                  <a16:creationId xmlns:a16="http://schemas.microsoft.com/office/drawing/2014/main" id="{57390D30-4BF5-C518-AC6C-2263A187F194}"/>
                </a:ext>
              </a:extLst>
            </p:cNvPr>
            <p:cNvSpPr/>
            <p:nvPr/>
          </p:nvSpPr>
          <p:spPr>
            <a:xfrm>
              <a:off x="6343645" y="2556189"/>
              <a:ext cx="3531771" cy="2371982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3175">
              <a:solidFill>
                <a:schemeClr val="bg1">
                  <a:lumMod val="75000"/>
                </a:schemeClr>
              </a:solidFill>
            </a:ln>
            <a:effectLst>
              <a:outerShdw dist="25400" dir="2700000" algn="tl" rotWithShape="0">
                <a:schemeClr val="bg1">
                  <a:lumMod val="50000"/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>
                <a:lnSpc>
                  <a:spcPct val="150000"/>
                </a:lnSpc>
              </a:pPr>
              <a:endParaRPr kumimoji="1" lang="ko-KR" altLang="en-US" sz="800">
                <a:solidFill>
                  <a:prstClr val="black"/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6BD18AF0-E6AC-D6E2-97EC-B851905AFCFE}"/>
                </a:ext>
              </a:extLst>
            </p:cNvPr>
            <p:cNvSpPr txBox="1"/>
            <p:nvPr/>
          </p:nvSpPr>
          <p:spPr>
            <a:xfrm>
              <a:off x="6775362" y="2954103"/>
              <a:ext cx="2589380" cy="7580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kumimoji="1" lang="ko-KR" altLang="en-US" sz="700" dirty="0" err="1"/>
                <a:t>교육디지털원패스를</a:t>
              </a:r>
              <a:r>
                <a:rPr kumimoji="1" lang="ko-KR" altLang="en-US" sz="700" dirty="0"/>
                <a:t> 연동하면</a:t>
              </a:r>
              <a:endParaRPr kumimoji="1" lang="en-US" altLang="ko-KR" sz="700" dirty="0"/>
            </a:p>
            <a:p>
              <a:pPr algn="ctr">
                <a:lnSpc>
                  <a:spcPct val="150000"/>
                </a:lnSpc>
              </a:pPr>
              <a:r>
                <a:rPr kumimoji="1" lang="ko-KR" altLang="en-US" sz="700" dirty="0"/>
                <a:t>별도의 로그인 없이</a:t>
              </a:r>
              <a:r>
                <a:rPr kumimoji="1" lang="en-US" altLang="ko-KR" sz="700" dirty="0"/>
                <a:t> AI </a:t>
              </a:r>
              <a:r>
                <a:rPr kumimoji="1" lang="ko-KR" altLang="en-US" sz="700" dirty="0"/>
                <a:t>디지털교과서를</a:t>
              </a:r>
              <a:endParaRPr kumimoji="1" lang="en-US" altLang="ko-KR" sz="700" dirty="0"/>
            </a:p>
            <a:p>
              <a:pPr algn="ctr">
                <a:lnSpc>
                  <a:spcPct val="150000"/>
                </a:lnSpc>
              </a:pPr>
              <a:r>
                <a:rPr kumimoji="1" lang="ko-KR" altLang="en-US" sz="700" dirty="0"/>
                <a:t>이용할 수 있습니다</a:t>
              </a:r>
              <a:r>
                <a:rPr kumimoji="1" lang="en-US" altLang="ko-KR" sz="700" dirty="0"/>
                <a:t>.</a:t>
              </a:r>
              <a:endParaRPr kumimoji="1" lang="x-none" altLang="en-US" sz="700" dirty="0"/>
            </a:p>
          </p:txBody>
        </p:sp>
        <p:sp>
          <p:nvSpPr>
            <p:cNvPr id="23" name="모서리가 둥근 직사각형 155">
              <a:extLst>
                <a:ext uri="{FF2B5EF4-FFF2-40B4-BE49-F238E27FC236}">
                  <a16:creationId xmlns:a16="http://schemas.microsoft.com/office/drawing/2014/main" id="{2D27DDD5-CE95-5B71-01FE-A5968D22E421}"/>
                </a:ext>
              </a:extLst>
            </p:cNvPr>
            <p:cNvSpPr/>
            <p:nvPr/>
          </p:nvSpPr>
          <p:spPr>
            <a:xfrm>
              <a:off x="6525389" y="4202745"/>
              <a:ext cx="3127202" cy="304951"/>
            </a:xfrm>
            <a:prstGeom prst="roundRect">
              <a:avLst>
                <a:gd name="adj" fmla="val 0"/>
              </a:avLst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54000" rIns="144000" bIns="54000" rtlCol="0" anchor="ctr">
              <a:spAutoFit/>
            </a:bodyPr>
            <a:lstStyle/>
            <a:p>
              <a:pPr algn="ctr"/>
              <a:r>
                <a:rPr kumimoji="1" lang="ko-KR" altLang="en-US" sz="800" b="1" dirty="0" err="1">
                  <a:solidFill>
                    <a:prstClr val="white"/>
                  </a:solidFill>
                </a:rPr>
                <a:t>교육디지털원패스</a:t>
              </a:r>
              <a:r>
                <a:rPr kumimoji="1" lang="ko-KR" altLang="en-US" sz="800" b="1" dirty="0">
                  <a:solidFill>
                    <a:prstClr val="white"/>
                  </a:solidFill>
                </a:rPr>
                <a:t> 연동하기</a:t>
              </a:r>
            </a:p>
          </p:txBody>
        </p:sp>
        <p:sp>
          <p:nvSpPr>
            <p:cNvPr id="28" name="직사각형 11">
              <a:extLst>
                <a:ext uri="{FF2B5EF4-FFF2-40B4-BE49-F238E27FC236}">
                  <a16:creationId xmlns:a16="http://schemas.microsoft.com/office/drawing/2014/main" id="{318997E4-91A1-F12A-BAFD-AAE96B28FB43}"/>
                </a:ext>
              </a:extLst>
            </p:cNvPr>
            <p:cNvSpPr/>
            <p:nvPr/>
          </p:nvSpPr>
          <p:spPr>
            <a:xfrm>
              <a:off x="6416311" y="2627355"/>
              <a:ext cx="2675900" cy="226798"/>
            </a:xfrm>
            <a:prstGeom prst="rect">
              <a:avLst/>
            </a:prstGeom>
            <a:noFill/>
            <a:ln w="3175" cap="flat" cmpd="sng" algn="ctr">
              <a:noFill/>
              <a:prstDash val="solid"/>
            </a:ln>
            <a:effectLst/>
          </p:spPr>
          <p:txBody>
            <a:bodyPr lIns="36000" rIns="36000" rtlCol="0" anchor="ctr"/>
            <a:lstStyle/>
            <a:p>
              <a:pPr latinLnBrk="0"/>
              <a:r>
                <a:rPr lang="en-US" altLang="ko-KR" sz="800" b="1" kern="0" dirty="0">
                  <a:latin typeface="맑은 고딕" pitchFamily="50" charset="-127"/>
                  <a:ea typeface="맑은 고딕" pitchFamily="50" charset="-127"/>
                </a:rPr>
                <a:t>AI </a:t>
              </a:r>
              <a:r>
                <a:rPr lang="ko-KR" altLang="en-US" sz="800" b="1" kern="0" dirty="0">
                  <a:latin typeface="맑은 고딕" pitchFamily="50" charset="-127"/>
                  <a:ea typeface="맑은 고딕" pitchFamily="50" charset="-127"/>
                </a:rPr>
                <a:t>디지털교과서 로그인 안내</a:t>
              </a:r>
              <a:endParaRPr lang="en-US" altLang="ko-KR" sz="800" b="1" kern="0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34" name="직선 연결선[R] 299">
              <a:extLst>
                <a:ext uri="{FF2B5EF4-FFF2-40B4-BE49-F238E27FC236}">
                  <a16:creationId xmlns:a16="http://schemas.microsoft.com/office/drawing/2014/main" id="{F0C38B29-7268-C492-88E0-E0E78207D70B}"/>
                </a:ext>
              </a:extLst>
            </p:cNvPr>
            <p:cNvCxnSpPr>
              <a:cxnSpLocks/>
            </p:cNvCxnSpPr>
            <p:nvPr/>
          </p:nvCxnSpPr>
          <p:spPr>
            <a:xfrm>
              <a:off x="6384490" y="2673096"/>
              <a:ext cx="0" cy="136164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" name="모서리가 둥근 직사각형 155">
              <a:extLst>
                <a:ext uri="{FF2B5EF4-FFF2-40B4-BE49-F238E27FC236}">
                  <a16:creationId xmlns:a16="http://schemas.microsoft.com/office/drawing/2014/main" id="{D2A9BADD-7C54-3930-4E51-D00288CFC6FB}"/>
                </a:ext>
              </a:extLst>
            </p:cNvPr>
            <p:cNvSpPr/>
            <p:nvPr/>
          </p:nvSpPr>
          <p:spPr>
            <a:xfrm>
              <a:off x="6525389" y="4531159"/>
              <a:ext cx="3127202" cy="304951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54000" rIns="144000" bIns="54000" rtlCol="0" anchor="ctr">
              <a:spAutoFit/>
            </a:bodyPr>
            <a:lstStyle/>
            <a:p>
              <a:pPr algn="ctr"/>
              <a:r>
                <a:rPr kumimoji="1" lang="en-US" altLang="ko-KR" sz="800" b="1" dirty="0">
                  <a:solidFill>
                    <a:schemeClr val="tx1"/>
                  </a:solidFill>
                </a:rPr>
                <a:t>AI </a:t>
              </a:r>
              <a:r>
                <a:rPr kumimoji="1" lang="ko-KR" altLang="en-US" sz="800" b="1" dirty="0">
                  <a:solidFill>
                    <a:schemeClr val="tx1"/>
                  </a:solidFill>
                </a:rPr>
                <a:t>디지털교과서 </a:t>
              </a:r>
              <a:r>
                <a:rPr kumimoji="1" lang="ko-KR" altLang="en-US" sz="800" b="1" dirty="0" err="1">
                  <a:solidFill>
                    <a:schemeClr val="tx1"/>
                  </a:solidFill>
                </a:rPr>
                <a:t>바로가기</a:t>
              </a:r>
              <a:endParaRPr kumimoji="1" lang="ko-KR" altLang="en-US" sz="800" b="1" dirty="0">
                <a:solidFill>
                  <a:schemeClr val="tx1"/>
                </a:solidFill>
              </a:endParaRPr>
            </a:p>
          </p:txBody>
        </p:sp>
        <p:pic>
          <p:nvPicPr>
            <p:cNvPr id="37" name="그래픽 36">
              <a:extLst>
                <a:ext uri="{FF2B5EF4-FFF2-40B4-BE49-F238E27FC236}">
                  <a16:creationId xmlns:a16="http://schemas.microsoft.com/office/drawing/2014/main" id="{24546CF3-BE2B-0968-F16F-829F3E5775E5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9652591" y="2601589"/>
              <a:ext cx="159880" cy="159880"/>
            </a:xfrm>
            <a:prstGeom prst="rect">
              <a:avLst/>
            </a:prstGeom>
          </p:spPr>
        </p:pic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903EAC53-A09D-63B4-47F5-84B46A2A383A}"/>
                </a:ext>
              </a:extLst>
            </p:cNvPr>
            <p:cNvSpPr txBox="1"/>
            <p:nvPr/>
          </p:nvSpPr>
          <p:spPr>
            <a:xfrm>
              <a:off x="6403556" y="3890063"/>
              <a:ext cx="3471860" cy="3032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en-US" altLang="ko-KR" sz="600" dirty="0">
                  <a:solidFill>
                    <a:srgbClr val="FF0000"/>
                  </a:solidFill>
                </a:rPr>
                <a:t>* </a:t>
              </a:r>
              <a:r>
                <a:rPr kumimoji="1" lang="ko-KR" altLang="en-US" sz="600" dirty="0" err="1">
                  <a:solidFill>
                    <a:srgbClr val="FF0000"/>
                  </a:solidFill>
                </a:rPr>
                <a:t>교육디지털원패스</a:t>
              </a:r>
              <a:r>
                <a:rPr kumimoji="1" lang="ko-KR" altLang="en-US" sz="600" dirty="0">
                  <a:solidFill>
                    <a:srgbClr val="FF0000"/>
                  </a:solidFill>
                </a:rPr>
                <a:t> 연동하기 클릭 시</a:t>
              </a:r>
              <a:r>
                <a:rPr kumimoji="1" lang="en-US" altLang="ko-KR" sz="600" dirty="0">
                  <a:solidFill>
                    <a:srgbClr val="FF0000"/>
                  </a:solidFill>
                </a:rPr>
                <a:t>, </a:t>
              </a:r>
              <a:r>
                <a:rPr kumimoji="1" lang="ko-KR" altLang="en-US" sz="600" dirty="0" err="1">
                  <a:solidFill>
                    <a:srgbClr val="FF0000"/>
                  </a:solidFill>
                </a:rPr>
                <a:t>마이페이지로</a:t>
              </a:r>
              <a:r>
                <a:rPr kumimoji="1" lang="ko-KR" altLang="en-US" sz="600" dirty="0">
                  <a:solidFill>
                    <a:srgbClr val="FF0000"/>
                  </a:solidFill>
                </a:rPr>
                <a:t> 이동합니다</a:t>
              </a:r>
              <a:r>
                <a:rPr kumimoji="1" lang="en-US" altLang="ko-KR" sz="600" dirty="0">
                  <a:solidFill>
                    <a:srgbClr val="FF0000"/>
                  </a:solidFill>
                </a:rPr>
                <a:t>.</a:t>
              </a:r>
              <a:endParaRPr kumimoji="1" lang="x-none" altLang="en-US" sz="600" dirty="0">
                <a:solidFill>
                  <a:srgbClr val="FF0000"/>
                </a:solidFill>
              </a:endParaRPr>
            </a:p>
          </p:txBody>
        </p:sp>
      </p:grpSp>
      <p:sp>
        <p:nvSpPr>
          <p:cNvPr id="17" name="TextBox 16">
            <a:extLst>
              <a:ext uri="{FF2B5EF4-FFF2-40B4-BE49-F238E27FC236}">
                <a16:creationId xmlns:a16="http://schemas.microsoft.com/office/drawing/2014/main" id="{693FDE2E-B66A-2CC3-9E6E-30808CE733F0}"/>
              </a:ext>
            </a:extLst>
          </p:cNvPr>
          <p:cNvSpPr txBox="1"/>
          <p:nvPr/>
        </p:nvSpPr>
        <p:spPr>
          <a:xfrm>
            <a:off x="7124292" y="4827763"/>
            <a:ext cx="1646605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>
                <a:solidFill>
                  <a:schemeClr val="accent1">
                    <a:lumMod val="50000"/>
                  </a:schemeClr>
                </a:solidFill>
              </a:rPr>
              <a:t>&lt;</a:t>
            </a:r>
            <a:r>
              <a:rPr lang="ko-KR" altLang="en-US" sz="1050" b="1">
                <a:solidFill>
                  <a:schemeClr val="accent1">
                    <a:lumMod val="50000"/>
                  </a:schemeClr>
                </a:solidFill>
              </a:rPr>
              <a:t>플로팅 버튼 호버 시</a:t>
            </a:r>
            <a:r>
              <a:rPr lang="en-US" altLang="ko-KR" sz="1050" b="1">
                <a:solidFill>
                  <a:schemeClr val="accent1">
                    <a:lumMod val="50000"/>
                  </a:schemeClr>
                </a:solidFill>
              </a:rPr>
              <a:t>&gt;</a:t>
            </a:r>
            <a:endParaRPr lang="ko-KR" altLang="en-US" sz="1050" b="1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53" name="그림 52" descr="원, 그래픽, 폰트, 로고이(가) 표시된 사진&#10;&#10;AI가 생성한 콘텐츠는 부정확할 수 있습니다.">
            <a:extLst>
              <a:ext uri="{FF2B5EF4-FFF2-40B4-BE49-F238E27FC236}">
                <a16:creationId xmlns:a16="http://schemas.microsoft.com/office/drawing/2014/main" id="{A4AF8A60-9837-1E64-A9BD-364000C0CA3E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196403" y="5093693"/>
            <a:ext cx="460199" cy="460199"/>
          </a:xfrm>
          <a:prstGeom prst="rect">
            <a:avLst/>
          </a:prstGeom>
        </p:spPr>
      </p:pic>
      <p:pic>
        <p:nvPicPr>
          <p:cNvPr id="56" name="그림 55" descr="원, 그래픽, 도표이(가) 표시된 사진&#10;&#10;AI가 생성한 콘텐츠는 부정확할 수 있습니다.">
            <a:extLst>
              <a:ext uri="{FF2B5EF4-FFF2-40B4-BE49-F238E27FC236}">
                <a16:creationId xmlns:a16="http://schemas.microsoft.com/office/drawing/2014/main" id="{D6FAEE82-E0D6-B173-A66C-5599A441D615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8198031" y="5622305"/>
            <a:ext cx="460199" cy="460199"/>
          </a:xfrm>
          <a:prstGeom prst="rect">
            <a:avLst/>
          </a:prstGeom>
        </p:spPr>
      </p:pic>
      <p:pic>
        <p:nvPicPr>
          <p:cNvPr id="61" name="그림 60" descr="원, 다채로움, 그래픽, 일렉트릭 블루이(가) 표시된 사진&#10;&#10;AI가 생성한 콘텐츠는 부정확할 수 있습니다.">
            <a:extLst>
              <a:ext uri="{FF2B5EF4-FFF2-40B4-BE49-F238E27FC236}">
                <a16:creationId xmlns:a16="http://schemas.microsoft.com/office/drawing/2014/main" id="{CB327106-DD49-6A7D-0931-E2ACE22170B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196403" y="6150917"/>
            <a:ext cx="460199" cy="460199"/>
          </a:xfrm>
          <a:prstGeom prst="rect">
            <a:avLst/>
          </a:prstGeom>
        </p:spPr>
      </p:pic>
      <p:sp>
        <p:nvSpPr>
          <p:cNvPr id="16" name="Circle">
            <a:extLst>
              <a:ext uri="{FF2B5EF4-FFF2-40B4-BE49-F238E27FC236}">
                <a16:creationId xmlns:a16="http://schemas.microsoft.com/office/drawing/2014/main" id="{BCADC6F5-3895-D68E-D9B3-3E61089D04CB}"/>
              </a:ext>
            </a:extLst>
          </p:cNvPr>
          <p:cNvSpPr/>
          <p:nvPr/>
        </p:nvSpPr>
        <p:spPr>
          <a:xfrm>
            <a:off x="8551333" y="5112289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0BAEDC06-0283-63B2-13D8-2AA6A188333D}"/>
              </a:ext>
            </a:extLst>
          </p:cNvPr>
          <p:cNvSpPr txBox="1"/>
          <p:nvPr/>
        </p:nvSpPr>
        <p:spPr>
          <a:xfrm>
            <a:off x="7430347" y="5209354"/>
            <a:ext cx="745717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/>
              <a:t>AI </a:t>
            </a:r>
            <a:r>
              <a:rPr lang="ko-KR" altLang="en-US" sz="600" b="1"/>
              <a:t>디지털교과서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76EB9F48-13ED-4EC1-82A2-BCEFAA831966}"/>
              </a:ext>
            </a:extLst>
          </p:cNvPr>
          <p:cNvSpPr txBox="1"/>
          <p:nvPr/>
        </p:nvSpPr>
        <p:spPr>
          <a:xfrm>
            <a:off x="7837510" y="5757722"/>
            <a:ext cx="33855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/>
              <a:t>챗봇</a:t>
            </a:r>
          </a:p>
        </p:txBody>
      </p:sp>
    </p:spTree>
    <p:extLst>
      <p:ext uri="{BB962C8B-B14F-4D97-AF65-F5344CB8AC3E}">
        <p14:creationId xmlns:p14="http://schemas.microsoft.com/office/powerpoint/2010/main" val="92256664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08534A30-C8C4-0E8E-463A-CF14D80A053C}"/>
              </a:ext>
            </a:extLst>
          </p:cNvPr>
          <p:cNvGrpSpPr/>
          <p:nvPr/>
        </p:nvGrpSpPr>
        <p:grpSpPr>
          <a:xfrm>
            <a:off x="6823197" y="4265493"/>
            <a:ext cx="3706656" cy="1001879"/>
            <a:chOff x="6823197" y="4265493"/>
            <a:chExt cx="3706656" cy="1001879"/>
          </a:xfrm>
        </p:grpSpPr>
        <p:sp>
          <p:nvSpPr>
            <p:cNvPr id="10" name="사각형: 둥근 모서리 9">
              <a:extLst>
                <a:ext uri="{FF2B5EF4-FFF2-40B4-BE49-F238E27FC236}">
                  <a16:creationId xmlns:a16="http://schemas.microsoft.com/office/drawing/2014/main" id="{F4C4A9F8-FBEC-CFEE-B3B8-251B9BD90DDB}"/>
                </a:ext>
              </a:extLst>
            </p:cNvPr>
            <p:cNvSpPr/>
            <p:nvPr/>
          </p:nvSpPr>
          <p:spPr>
            <a:xfrm>
              <a:off x="6823197" y="4265493"/>
              <a:ext cx="3630568" cy="1001879"/>
            </a:xfrm>
            <a:prstGeom prst="roundRect">
              <a:avLst>
                <a:gd name="adj" fmla="val 7560"/>
              </a:avLst>
            </a:prstGeom>
            <a:solidFill>
              <a:schemeClr val="bg1"/>
            </a:solidFill>
            <a:ln w="9525">
              <a:solidFill>
                <a:schemeClr val="bg2">
                  <a:lumMod val="9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" name="사각형: 둥근 모서리 25">
              <a:extLst>
                <a:ext uri="{FF2B5EF4-FFF2-40B4-BE49-F238E27FC236}">
                  <a16:creationId xmlns:a16="http://schemas.microsoft.com/office/drawing/2014/main" id="{E2960BF2-640F-E774-62AE-220ADD1C8AA5}"/>
                </a:ext>
              </a:extLst>
            </p:cNvPr>
            <p:cNvSpPr/>
            <p:nvPr/>
          </p:nvSpPr>
          <p:spPr>
            <a:xfrm>
              <a:off x="6971842" y="4319937"/>
              <a:ext cx="469534" cy="267495"/>
            </a:xfrm>
            <a:prstGeom prst="roundRect">
              <a:avLst>
                <a:gd name="adj" fmla="val 40314"/>
              </a:avLst>
            </a:prstGeom>
            <a:solidFill>
              <a:srgbClr val="F6F7FF"/>
            </a:solidFill>
            <a:ln w="12700">
              <a:solidFill>
                <a:srgbClr val="F0F1FF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ko-KR" sz="600" dirty="0">
                  <a:solidFill>
                    <a:srgbClr val="6B5CFF"/>
                  </a:solidFill>
                </a:rPr>
                <a:t>MODAL</a:t>
              </a:r>
              <a:endParaRPr lang="ko-KR" altLang="en-US" sz="600" dirty="0">
                <a:solidFill>
                  <a:srgbClr val="6B5CFF"/>
                </a:solidFill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10ED041F-7CD7-52F0-E0EE-A022B9141A3C}"/>
                </a:ext>
              </a:extLst>
            </p:cNvPr>
            <p:cNvSpPr txBox="1"/>
            <p:nvPr/>
          </p:nvSpPr>
          <p:spPr>
            <a:xfrm>
              <a:off x="6963985" y="4653460"/>
              <a:ext cx="1429879" cy="1384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kumimoji="1" lang="ko-KR" altLang="en-US" sz="900" b="1" kern="0" dirty="0">
                  <a:solidFill>
                    <a:srgbClr val="46449F"/>
                  </a:solidFill>
                  <a:latin typeface="+mj-ea"/>
                  <a:ea typeface="+mj-ea"/>
                </a:rPr>
                <a:t>오류로 인한 실패 안내 팝업</a:t>
              </a:r>
              <a:endParaRPr kumimoji="1" lang="en-US" altLang="ko-KR" sz="900" b="1" dirty="0">
                <a:solidFill>
                  <a:srgbClr val="46449F"/>
                </a:solidFill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C267C284-67BE-F1FA-F8FA-CBC47BED5452}"/>
                </a:ext>
              </a:extLst>
            </p:cNvPr>
            <p:cNvSpPr txBox="1"/>
            <p:nvPr/>
          </p:nvSpPr>
          <p:spPr>
            <a:xfrm>
              <a:off x="6935408" y="4846001"/>
              <a:ext cx="3594445" cy="30232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171450" indent="-171450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kumimoji="1" lang="ko-KR" altLang="en-US" sz="700" kern="0" dirty="0">
                  <a:latin typeface="+mj-ea"/>
                  <a:ea typeface="+mj-ea"/>
                </a:rPr>
                <a:t>서버 불안정 등 다양한 오류로 인해</a:t>
              </a:r>
              <a:r>
                <a:rPr kumimoji="1" lang="en-US" altLang="ko-KR" sz="700" kern="0" dirty="0">
                  <a:latin typeface="+mj-ea"/>
                  <a:ea typeface="+mj-ea"/>
                </a:rPr>
                <a:t> </a:t>
              </a:r>
              <a:r>
                <a:rPr kumimoji="1" lang="ko-KR" altLang="en-US" sz="700" kern="0" dirty="0">
                  <a:latin typeface="+mj-ea"/>
                  <a:ea typeface="+mj-ea"/>
                </a:rPr>
                <a:t>연동 실패한 경우 아래와 같이 안내 문구 제공 </a:t>
              </a:r>
              <a:br>
                <a:rPr kumimoji="1" lang="en-US" altLang="ko-KR" sz="700" kern="0" dirty="0">
                  <a:latin typeface="+mj-ea"/>
                  <a:ea typeface="+mj-ea"/>
                </a:rPr>
              </a:br>
              <a:r>
                <a:rPr kumimoji="1" lang="ko-KR" altLang="en-US" sz="700" kern="0" dirty="0">
                  <a:latin typeface="+mj-ea"/>
                  <a:ea typeface="+mj-ea"/>
                </a:rPr>
                <a:t>→ </a:t>
              </a:r>
              <a:r>
                <a:rPr kumimoji="1" lang="en-US" altLang="ko-KR" sz="700" kern="0" dirty="0">
                  <a:latin typeface="+mj-ea"/>
                  <a:ea typeface="+mj-ea"/>
                </a:rPr>
                <a:t>“</a:t>
              </a:r>
              <a:r>
                <a:rPr kumimoji="1" lang="ko-KR" altLang="en-US" sz="700" u="sng" kern="0" dirty="0">
                  <a:latin typeface="+mj-ea"/>
                  <a:ea typeface="+mj-ea"/>
                </a:rPr>
                <a:t>알 수 없는 오류로 연동에 실패하였습니다</a:t>
              </a:r>
              <a:r>
                <a:rPr kumimoji="1" lang="en-US" altLang="ko-KR" sz="700" u="sng" kern="0" dirty="0">
                  <a:latin typeface="+mj-ea"/>
                  <a:ea typeface="+mj-ea"/>
                </a:rPr>
                <a:t>. </a:t>
              </a:r>
              <a:r>
                <a:rPr kumimoji="1" lang="ko-KR" altLang="en-US" sz="700" u="sng" kern="0" dirty="0">
                  <a:latin typeface="+mj-ea"/>
                  <a:ea typeface="+mj-ea"/>
                </a:rPr>
                <a:t>잠시 후 다시 시도해 주세요</a:t>
              </a:r>
              <a:r>
                <a:rPr kumimoji="1" lang="en-US" altLang="ko-KR" sz="700" u="sng" kern="0" dirty="0">
                  <a:latin typeface="+mj-ea"/>
                  <a:ea typeface="+mj-ea"/>
                </a:rPr>
                <a:t>.</a:t>
              </a:r>
              <a:r>
                <a:rPr kumimoji="1" lang="en-US" altLang="ko-KR" sz="700" kern="0" dirty="0">
                  <a:latin typeface="+mj-ea"/>
                  <a:ea typeface="+mj-ea"/>
                </a:rPr>
                <a:t>” alert</a:t>
              </a:r>
            </a:p>
          </p:txBody>
        </p:sp>
      </p:grpSp>
      <p:graphicFrame>
        <p:nvGraphicFramePr>
          <p:cNvPr id="41" name="Google Shape;548;p12">
            <a:extLst>
              <a:ext uri="{FF2B5EF4-FFF2-40B4-BE49-F238E27FC236}">
                <a16:creationId xmlns:a16="http://schemas.microsoft.com/office/drawing/2014/main" id="{74701628-520D-A633-ECC6-C35BA5FF970C}"/>
              </a:ext>
            </a:extLst>
          </p:cNvPr>
          <p:cNvGraphicFramePr/>
          <p:nvPr/>
        </p:nvGraphicFramePr>
        <p:xfrm>
          <a:off x="12192000" y="-6932"/>
          <a:ext cx="1887100" cy="44880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3.5.0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교유디지털원패스 연동 프로세스 시각화 재구성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3629005"/>
                  </a:ext>
                </a:extLst>
              </a:tr>
            </a:tbl>
          </a:graphicData>
        </a:graphic>
      </p:graphicFrame>
      <p:sp>
        <p:nvSpPr>
          <p:cNvPr id="42" name="TextBox 41">
            <a:extLst>
              <a:ext uri="{FF2B5EF4-FFF2-40B4-BE49-F238E27FC236}">
                <a16:creationId xmlns:a16="http://schemas.microsoft.com/office/drawing/2014/main" id="{0C7CD538-B8A5-EDF3-745A-435226060033}"/>
              </a:ext>
            </a:extLst>
          </p:cNvPr>
          <p:cNvSpPr txBox="1"/>
          <p:nvPr/>
        </p:nvSpPr>
        <p:spPr>
          <a:xfrm>
            <a:off x="234121" y="651059"/>
            <a:ext cx="4356962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1200" b="1" kern="0" spc="0" dirty="0">
                <a:solidFill>
                  <a:srgbClr val="0070C0"/>
                </a:solidFill>
                <a:latin typeface="+mj-ea"/>
                <a:ea typeface="+mj-ea"/>
              </a:rPr>
              <a:t>#</a:t>
            </a:r>
            <a:r>
              <a:rPr lang="ko-KR" altLang="en-US" sz="1200" b="1" kern="0" spc="0" dirty="0">
                <a:solidFill>
                  <a:srgbClr val="0070C0"/>
                </a:solidFill>
                <a:latin typeface="+mj-ea"/>
                <a:ea typeface="+mj-ea"/>
              </a:rPr>
              <a:t>교육디지털원패스 연동 성공</a:t>
            </a:r>
            <a:r>
              <a:rPr lang="en-US" altLang="ko-KR" sz="1200" b="1" kern="0" spc="0" dirty="0">
                <a:solidFill>
                  <a:srgbClr val="0070C0"/>
                </a:solidFill>
                <a:latin typeface="+mj-ea"/>
                <a:ea typeface="+mj-ea"/>
              </a:rPr>
              <a:t>/ </a:t>
            </a:r>
            <a:r>
              <a:rPr lang="ko-KR" altLang="en-US" sz="1200" b="1" kern="0" spc="0" dirty="0">
                <a:solidFill>
                  <a:srgbClr val="0070C0"/>
                </a:solidFill>
                <a:latin typeface="+mj-ea"/>
                <a:ea typeface="+mj-ea"/>
              </a:rPr>
              <a:t>연동 실패 </a:t>
            </a:r>
            <a:r>
              <a:rPr lang="en-US" altLang="ko-KR" sz="1200" b="1" kern="0" spc="0" dirty="0">
                <a:solidFill>
                  <a:srgbClr val="0070C0"/>
                </a:solidFill>
                <a:latin typeface="+mj-ea"/>
                <a:ea typeface="+mj-ea"/>
              </a:rPr>
              <a:t>/ </a:t>
            </a:r>
            <a:r>
              <a:rPr lang="ko-KR" altLang="en-US" sz="1200" b="1" kern="0" spc="0" dirty="0">
                <a:solidFill>
                  <a:srgbClr val="0070C0"/>
                </a:solidFill>
                <a:latin typeface="+mj-ea"/>
                <a:ea typeface="+mj-ea"/>
              </a:rPr>
              <a:t>연동 해제 프로세스</a:t>
            </a:r>
            <a:endParaRPr kumimoji="1" lang="en-US" altLang="ko-KR" sz="1200" b="1" dirty="0">
              <a:solidFill>
                <a:srgbClr val="0070C0"/>
              </a:solidFill>
            </a:endParaRPr>
          </a:p>
        </p:txBody>
      </p:sp>
      <p:sp>
        <p:nvSpPr>
          <p:cNvPr id="46" name="사각형: 둥근 모서리 45">
            <a:extLst>
              <a:ext uri="{FF2B5EF4-FFF2-40B4-BE49-F238E27FC236}">
                <a16:creationId xmlns:a16="http://schemas.microsoft.com/office/drawing/2014/main" id="{F12CC319-E4A6-D03B-CB1E-767A3F1542C1}"/>
              </a:ext>
            </a:extLst>
          </p:cNvPr>
          <p:cNvSpPr/>
          <p:nvPr/>
        </p:nvSpPr>
        <p:spPr>
          <a:xfrm>
            <a:off x="234121" y="1113751"/>
            <a:ext cx="2197930" cy="1042751"/>
          </a:xfrm>
          <a:prstGeom prst="roundRect">
            <a:avLst>
              <a:gd name="adj" fmla="val 7560"/>
            </a:avLst>
          </a:prstGeom>
          <a:solidFill>
            <a:schemeClr val="bg1"/>
          </a:solidFill>
          <a:ln w="9525">
            <a:solidFill>
              <a:srgbClr val="6B5CFF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7EECA8C4-1E81-6854-D603-D91DF2351D1A}"/>
              </a:ext>
            </a:extLst>
          </p:cNvPr>
          <p:cNvSpPr/>
          <p:nvPr/>
        </p:nvSpPr>
        <p:spPr>
          <a:xfrm>
            <a:off x="382766" y="1198025"/>
            <a:ext cx="469534" cy="267495"/>
          </a:xfrm>
          <a:prstGeom prst="roundRect">
            <a:avLst>
              <a:gd name="adj" fmla="val 40314"/>
            </a:avLst>
          </a:prstGeom>
          <a:solidFill>
            <a:srgbClr val="F6F7FF"/>
          </a:solidFill>
          <a:ln w="12700">
            <a:solidFill>
              <a:srgbClr val="F0F1FF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dirty="0">
                <a:solidFill>
                  <a:srgbClr val="6B5CFF"/>
                </a:solidFill>
              </a:rPr>
              <a:t>START</a:t>
            </a:r>
            <a:endParaRPr lang="ko-KR" altLang="en-US" sz="600" dirty="0">
              <a:solidFill>
                <a:srgbClr val="6B5CFF"/>
              </a:solidFill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6B8C1B2E-2D42-DFC3-3E15-2BEF9F5CFEFA}"/>
              </a:ext>
            </a:extLst>
          </p:cNvPr>
          <p:cNvSpPr txBox="1"/>
          <p:nvPr/>
        </p:nvSpPr>
        <p:spPr>
          <a:xfrm>
            <a:off x="386627" y="1551792"/>
            <a:ext cx="963405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900" b="1" kern="0" spc="0" dirty="0">
                <a:solidFill>
                  <a:srgbClr val="46449F"/>
                </a:solidFill>
                <a:latin typeface="+mj-ea"/>
                <a:ea typeface="+mj-ea"/>
              </a:rPr>
              <a:t>하이러닝 홈페이지</a:t>
            </a:r>
            <a:endParaRPr kumimoji="1" lang="en-US" altLang="ko-KR" sz="900" b="1" dirty="0">
              <a:solidFill>
                <a:srgbClr val="46449F"/>
              </a:solidFill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E4598A37-A176-A63A-253F-E4F6AAFB04F2}"/>
              </a:ext>
            </a:extLst>
          </p:cNvPr>
          <p:cNvSpPr txBox="1"/>
          <p:nvPr/>
        </p:nvSpPr>
        <p:spPr>
          <a:xfrm>
            <a:off x="332926" y="1739636"/>
            <a:ext cx="1615827" cy="1407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700" kern="0" dirty="0">
                <a:solidFill>
                  <a:srgbClr val="6B7286"/>
                </a:solidFill>
                <a:latin typeface="+mj-ea"/>
              </a:rPr>
              <a:t>교육디지털원패스 로그인 버튼 클릭</a:t>
            </a:r>
            <a:endParaRPr kumimoji="1" lang="en-US" altLang="ko-KR" sz="700" dirty="0">
              <a:solidFill>
                <a:srgbClr val="6B7286"/>
              </a:solidFill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3699AEBF-F95C-0333-A2D5-2EEF319BCE57}"/>
              </a:ext>
            </a:extLst>
          </p:cNvPr>
          <p:cNvSpPr txBox="1"/>
          <p:nvPr/>
        </p:nvSpPr>
        <p:spPr>
          <a:xfrm>
            <a:off x="126520" y="83902"/>
            <a:ext cx="328166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ko-KR" sz="1200" b="1" dirty="0"/>
              <a:t>[</a:t>
            </a:r>
            <a:r>
              <a:rPr kumimoji="1" lang="ko-KR" altLang="en-US" sz="1200" b="1" dirty="0"/>
              <a:t>교사</a:t>
            </a:r>
            <a:r>
              <a:rPr kumimoji="1" lang="en-US" altLang="ko-KR" sz="1200" b="1" dirty="0"/>
              <a:t>]</a:t>
            </a:r>
            <a:r>
              <a:rPr kumimoji="1" lang="ko-KR" altLang="en-US" sz="1200" b="1" dirty="0"/>
              <a:t> 교육디지털원패스 연동 프로세스 정의</a:t>
            </a:r>
          </a:p>
        </p:txBody>
      </p:sp>
      <p:cxnSp>
        <p:nvCxnSpPr>
          <p:cNvPr id="55" name="직선 연결선 54">
            <a:extLst>
              <a:ext uri="{FF2B5EF4-FFF2-40B4-BE49-F238E27FC236}">
                <a16:creationId xmlns:a16="http://schemas.microsoft.com/office/drawing/2014/main" id="{64801E33-A44F-7A53-2D7E-B155CD81B0CD}"/>
              </a:ext>
            </a:extLst>
          </p:cNvPr>
          <p:cNvCxnSpPr/>
          <p:nvPr/>
        </p:nvCxnSpPr>
        <p:spPr>
          <a:xfrm>
            <a:off x="126520" y="419100"/>
            <a:ext cx="11684480" cy="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사각형: 둥근 모서리 55">
            <a:extLst>
              <a:ext uri="{FF2B5EF4-FFF2-40B4-BE49-F238E27FC236}">
                <a16:creationId xmlns:a16="http://schemas.microsoft.com/office/drawing/2014/main" id="{EF728653-B6B8-C254-3A32-A323CF0F012B}"/>
              </a:ext>
            </a:extLst>
          </p:cNvPr>
          <p:cNvSpPr/>
          <p:nvPr/>
        </p:nvSpPr>
        <p:spPr>
          <a:xfrm>
            <a:off x="2643291" y="1107683"/>
            <a:ext cx="2211848" cy="1063013"/>
          </a:xfrm>
          <a:prstGeom prst="roundRect">
            <a:avLst>
              <a:gd name="adj" fmla="val 7560"/>
            </a:avLst>
          </a:prstGeom>
          <a:solidFill>
            <a:schemeClr val="bg1"/>
          </a:solidFill>
          <a:ln w="9525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사각형: 둥근 모서리 56">
            <a:extLst>
              <a:ext uri="{FF2B5EF4-FFF2-40B4-BE49-F238E27FC236}">
                <a16:creationId xmlns:a16="http://schemas.microsoft.com/office/drawing/2014/main" id="{D6CD39A9-BC4E-55B5-79EE-D60134247488}"/>
              </a:ext>
            </a:extLst>
          </p:cNvPr>
          <p:cNvSpPr/>
          <p:nvPr/>
        </p:nvSpPr>
        <p:spPr>
          <a:xfrm>
            <a:off x="2791936" y="1258749"/>
            <a:ext cx="469534" cy="267495"/>
          </a:xfrm>
          <a:prstGeom prst="roundRect">
            <a:avLst>
              <a:gd name="adj" fmla="val 40314"/>
            </a:avLst>
          </a:prstGeom>
          <a:solidFill>
            <a:srgbClr val="F6F7FF"/>
          </a:solidFill>
          <a:ln w="12700">
            <a:solidFill>
              <a:srgbClr val="F0F1FF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dirty="0">
                <a:solidFill>
                  <a:srgbClr val="6B5CFF"/>
                </a:solidFill>
              </a:rPr>
              <a:t>ACTION</a:t>
            </a:r>
            <a:endParaRPr lang="ko-KR" altLang="en-US" sz="600" dirty="0">
              <a:solidFill>
                <a:srgbClr val="6B5CFF"/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3FF4185C-2B28-CE97-175A-E4195F8ACA4D}"/>
              </a:ext>
            </a:extLst>
          </p:cNvPr>
          <p:cNvSpPr txBox="1"/>
          <p:nvPr/>
        </p:nvSpPr>
        <p:spPr>
          <a:xfrm>
            <a:off x="2795797" y="1612516"/>
            <a:ext cx="1851469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900" b="1" kern="0" spc="0" dirty="0">
                <a:solidFill>
                  <a:srgbClr val="46449F"/>
                </a:solidFill>
                <a:latin typeface="+mj-ea"/>
                <a:ea typeface="+mj-ea"/>
              </a:rPr>
              <a:t>교육디지털원패스 </a:t>
            </a:r>
            <a:r>
              <a:rPr lang="ko-KR" altLang="en-US" sz="900" b="1" kern="0" dirty="0">
                <a:solidFill>
                  <a:srgbClr val="46449F"/>
                </a:solidFill>
                <a:latin typeface="+mj-ea"/>
                <a:ea typeface="+mj-ea"/>
              </a:rPr>
              <a:t>로그인</a:t>
            </a:r>
            <a:r>
              <a:rPr lang="ko-KR" altLang="en-US" sz="900" b="1" kern="0" spc="0" dirty="0">
                <a:solidFill>
                  <a:srgbClr val="46449F"/>
                </a:solidFill>
                <a:latin typeface="+mj-ea"/>
                <a:ea typeface="+mj-ea"/>
              </a:rPr>
              <a:t> 버튼 클릭</a:t>
            </a:r>
            <a:endParaRPr kumimoji="1" lang="en-US" altLang="ko-KR" sz="900" b="1" dirty="0">
              <a:solidFill>
                <a:srgbClr val="46449F"/>
              </a:solidFill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A0E40C78-A006-E953-1A55-B55F589149C9}"/>
              </a:ext>
            </a:extLst>
          </p:cNvPr>
          <p:cNvSpPr txBox="1"/>
          <p:nvPr/>
        </p:nvSpPr>
        <p:spPr>
          <a:xfrm>
            <a:off x="2742096" y="1800360"/>
            <a:ext cx="1288814" cy="1407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kumimoji="1" lang="ko-KR" altLang="en-US" sz="700" kern="0" dirty="0">
                <a:solidFill>
                  <a:srgbClr val="6B7286"/>
                </a:solidFill>
                <a:latin typeface="+mj-ea"/>
                <a:ea typeface="+mj-ea"/>
              </a:rPr>
              <a:t>사용자 유형 선택 팝업 호출</a:t>
            </a:r>
            <a:endParaRPr kumimoji="1" lang="en-US" altLang="ko-KR" sz="700" dirty="0">
              <a:solidFill>
                <a:srgbClr val="6B7286"/>
              </a:solidFill>
            </a:endParaRPr>
          </a:p>
        </p:txBody>
      </p:sp>
      <p:sp>
        <p:nvSpPr>
          <p:cNvPr id="60" name="사각형: 둥근 모서리 59">
            <a:extLst>
              <a:ext uri="{FF2B5EF4-FFF2-40B4-BE49-F238E27FC236}">
                <a16:creationId xmlns:a16="http://schemas.microsoft.com/office/drawing/2014/main" id="{55730596-5EFB-1CD7-37B1-E66E33B6D804}"/>
              </a:ext>
            </a:extLst>
          </p:cNvPr>
          <p:cNvSpPr/>
          <p:nvPr/>
        </p:nvSpPr>
        <p:spPr>
          <a:xfrm>
            <a:off x="5066379" y="1107684"/>
            <a:ext cx="2211848" cy="1063012"/>
          </a:xfrm>
          <a:prstGeom prst="roundRect">
            <a:avLst>
              <a:gd name="adj" fmla="val 7560"/>
            </a:avLst>
          </a:prstGeom>
          <a:solidFill>
            <a:schemeClr val="bg1"/>
          </a:solidFill>
          <a:ln w="9525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7" name="사각형: 둥근 모서리 66">
            <a:extLst>
              <a:ext uri="{FF2B5EF4-FFF2-40B4-BE49-F238E27FC236}">
                <a16:creationId xmlns:a16="http://schemas.microsoft.com/office/drawing/2014/main" id="{3474F40D-750F-61B2-67EF-3E9B51392E2A}"/>
              </a:ext>
            </a:extLst>
          </p:cNvPr>
          <p:cNvSpPr/>
          <p:nvPr/>
        </p:nvSpPr>
        <p:spPr>
          <a:xfrm>
            <a:off x="5215023" y="1162127"/>
            <a:ext cx="469534" cy="267495"/>
          </a:xfrm>
          <a:prstGeom prst="roundRect">
            <a:avLst>
              <a:gd name="adj" fmla="val 40314"/>
            </a:avLst>
          </a:prstGeom>
          <a:solidFill>
            <a:srgbClr val="F6F7FF"/>
          </a:solidFill>
          <a:ln w="12700">
            <a:solidFill>
              <a:srgbClr val="F0F1FF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dirty="0">
                <a:solidFill>
                  <a:srgbClr val="6B5CFF"/>
                </a:solidFill>
              </a:rPr>
              <a:t>MODAL</a:t>
            </a:r>
            <a:endParaRPr lang="ko-KR" altLang="en-US" sz="600" dirty="0">
              <a:solidFill>
                <a:srgbClr val="6B5CFF"/>
              </a:solidFill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E8A7FFBA-92C2-E324-D558-439849179CD1}"/>
              </a:ext>
            </a:extLst>
          </p:cNvPr>
          <p:cNvSpPr txBox="1"/>
          <p:nvPr/>
        </p:nvSpPr>
        <p:spPr>
          <a:xfrm>
            <a:off x="5218884" y="1515894"/>
            <a:ext cx="888064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kumimoji="1" lang="ko-KR" altLang="en-US" sz="900" b="1" kern="0" dirty="0">
                <a:solidFill>
                  <a:srgbClr val="46449F"/>
                </a:solidFill>
                <a:latin typeface="+mj-ea"/>
                <a:ea typeface="+mj-ea"/>
              </a:rPr>
              <a:t>사용자 선택 팝업</a:t>
            </a:r>
            <a:endParaRPr kumimoji="1" lang="en-US" altLang="ko-KR" sz="900" b="1" dirty="0">
              <a:solidFill>
                <a:srgbClr val="46449F"/>
              </a:solidFill>
            </a:endParaRP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CCF951B0-5947-895C-26BE-02945D09D9A6}"/>
              </a:ext>
            </a:extLst>
          </p:cNvPr>
          <p:cNvSpPr txBox="1"/>
          <p:nvPr/>
        </p:nvSpPr>
        <p:spPr>
          <a:xfrm>
            <a:off x="5184308" y="1693037"/>
            <a:ext cx="2023218" cy="30232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kumimoji="1" lang="ko-KR" altLang="en-US" sz="700" kern="0" dirty="0">
                <a:solidFill>
                  <a:srgbClr val="6B7286"/>
                </a:solidFill>
                <a:latin typeface="+mj-ea"/>
                <a:ea typeface="+mj-ea"/>
              </a:rPr>
              <a:t>교사 선택 </a:t>
            </a:r>
            <a:br>
              <a:rPr kumimoji="1" lang="en-US" altLang="ko-KR" sz="700" kern="0" dirty="0">
                <a:solidFill>
                  <a:srgbClr val="6B7286"/>
                </a:solidFill>
                <a:latin typeface="+mj-ea"/>
                <a:ea typeface="+mj-ea"/>
              </a:rPr>
            </a:br>
            <a:r>
              <a:rPr kumimoji="1" lang="ko-KR" altLang="en-US" sz="700" kern="0" dirty="0">
                <a:solidFill>
                  <a:srgbClr val="6B7286"/>
                </a:solidFill>
                <a:latin typeface="+mj-ea"/>
                <a:ea typeface="+mj-ea"/>
              </a:rPr>
              <a:t>→</a:t>
            </a:r>
            <a:r>
              <a:rPr kumimoji="1" lang="en-US" altLang="ko-KR" sz="700" kern="0" dirty="0">
                <a:solidFill>
                  <a:srgbClr val="6B7286"/>
                </a:solidFill>
                <a:latin typeface="+mj-ea"/>
                <a:ea typeface="+mj-ea"/>
              </a:rPr>
              <a:t> </a:t>
            </a:r>
            <a:r>
              <a:rPr kumimoji="1" lang="ko-KR" altLang="en-US" sz="700" kern="0" dirty="0">
                <a:solidFill>
                  <a:srgbClr val="6B7286"/>
                </a:solidFill>
                <a:latin typeface="+mj-ea"/>
                <a:ea typeface="+mj-ea"/>
              </a:rPr>
              <a:t>교육디지털원패스 로그인 화면 이동</a:t>
            </a:r>
            <a:r>
              <a:rPr kumimoji="1" lang="en-US" altLang="ko-KR" sz="700" kern="0" dirty="0">
                <a:solidFill>
                  <a:srgbClr val="6B7286"/>
                </a:solidFill>
                <a:latin typeface="+mj-ea"/>
                <a:ea typeface="+mj-ea"/>
              </a:rPr>
              <a:t>(</a:t>
            </a:r>
            <a:r>
              <a:rPr kumimoji="1" lang="ko-KR" altLang="en-US" sz="700" kern="0" dirty="0">
                <a:solidFill>
                  <a:srgbClr val="6B7286"/>
                </a:solidFill>
                <a:latin typeface="+mj-ea"/>
                <a:ea typeface="+mj-ea"/>
              </a:rPr>
              <a:t>새 창</a:t>
            </a:r>
            <a:r>
              <a:rPr kumimoji="1" lang="en-US" altLang="ko-KR" sz="700" kern="0" dirty="0">
                <a:solidFill>
                  <a:srgbClr val="6B7286"/>
                </a:solidFill>
                <a:latin typeface="+mj-ea"/>
                <a:ea typeface="+mj-ea"/>
              </a:rPr>
              <a:t>)</a:t>
            </a:r>
            <a:endParaRPr kumimoji="1" lang="en-US" altLang="ko-KR" sz="700" dirty="0">
              <a:solidFill>
                <a:srgbClr val="6B7286"/>
              </a:solidFill>
            </a:endParaRPr>
          </a:p>
        </p:txBody>
      </p:sp>
      <p:sp>
        <p:nvSpPr>
          <p:cNvPr id="87" name="사각형: 둥근 모서리 86">
            <a:extLst>
              <a:ext uri="{FF2B5EF4-FFF2-40B4-BE49-F238E27FC236}">
                <a16:creationId xmlns:a16="http://schemas.microsoft.com/office/drawing/2014/main" id="{02F84B6E-C1A0-9435-08A2-0E46EBD8C09D}"/>
              </a:ext>
            </a:extLst>
          </p:cNvPr>
          <p:cNvSpPr/>
          <p:nvPr/>
        </p:nvSpPr>
        <p:spPr>
          <a:xfrm>
            <a:off x="7489467" y="1107683"/>
            <a:ext cx="2211848" cy="1063012"/>
          </a:xfrm>
          <a:prstGeom prst="roundRect">
            <a:avLst>
              <a:gd name="adj" fmla="val 7560"/>
            </a:avLst>
          </a:prstGeom>
          <a:solidFill>
            <a:schemeClr val="bg1"/>
          </a:solidFill>
          <a:ln w="9525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사각형: 둥근 모서리 87">
            <a:extLst>
              <a:ext uri="{FF2B5EF4-FFF2-40B4-BE49-F238E27FC236}">
                <a16:creationId xmlns:a16="http://schemas.microsoft.com/office/drawing/2014/main" id="{69174305-691D-A892-686B-302D885133DF}"/>
              </a:ext>
            </a:extLst>
          </p:cNvPr>
          <p:cNvSpPr/>
          <p:nvPr/>
        </p:nvSpPr>
        <p:spPr>
          <a:xfrm>
            <a:off x="7639797" y="1191958"/>
            <a:ext cx="469534" cy="267495"/>
          </a:xfrm>
          <a:prstGeom prst="roundRect">
            <a:avLst>
              <a:gd name="adj" fmla="val 40314"/>
            </a:avLst>
          </a:prstGeom>
          <a:solidFill>
            <a:srgbClr val="F6F7FF"/>
          </a:solidFill>
          <a:ln w="12700">
            <a:solidFill>
              <a:srgbClr val="F0F1FF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dirty="0">
                <a:solidFill>
                  <a:srgbClr val="6B5CFF"/>
                </a:solidFill>
              </a:rPr>
              <a:t>EXTERNAL</a:t>
            </a:r>
            <a:endParaRPr lang="ko-KR" altLang="en-US" sz="600" dirty="0">
              <a:solidFill>
                <a:srgbClr val="6B5CFF"/>
              </a:solidFill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4EA4BFDE-99A7-CF17-1DB6-2580F3F5A1C3}"/>
              </a:ext>
            </a:extLst>
          </p:cNvPr>
          <p:cNvSpPr txBox="1"/>
          <p:nvPr/>
        </p:nvSpPr>
        <p:spPr>
          <a:xfrm>
            <a:off x="7643658" y="1545725"/>
            <a:ext cx="1580561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900" b="1" kern="0" spc="0" dirty="0">
                <a:solidFill>
                  <a:srgbClr val="46449F"/>
                </a:solidFill>
                <a:latin typeface="+mj-ea"/>
                <a:ea typeface="+mj-ea"/>
              </a:rPr>
              <a:t>교육디지털원패스 로그인 성공</a:t>
            </a:r>
            <a:endParaRPr kumimoji="1" lang="en-US" altLang="ko-KR" sz="900" b="1" dirty="0">
              <a:solidFill>
                <a:srgbClr val="46449F"/>
              </a:solidFill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C68D2743-F1F6-AC57-2E88-409DFA386702}"/>
              </a:ext>
            </a:extLst>
          </p:cNvPr>
          <p:cNvSpPr txBox="1"/>
          <p:nvPr/>
        </p:nvSpPr>
        <p:spPr>
          <a:xfrm>
            <a:off x="7589957" y="1733569"/>
            <a:ext cx="1981312" cy="1407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kumimoji="1" lang="ko-KR" altLang="en-US" sz="700" kern="0" dirty="0">
                <a:solidFill>
                  <a:srgbClr val="6B7286"/>
                </a:solidFill>
                <a:latin typeface="+mj-ea"/>
                <a:ea typeface="+mj-ea"/>
              </a:rPr>
              <a:t>하이러닝 홈페이지로 복귀 후 </a:t>
            </a:r>
            <a:r>
              <a:rPr kumimoji="1" lang="ko-KR" altLang="en-US" sz="700" kern="0" dirty="0">
                <a:solidFill>
                  <a:srgbClr val="FF0000"/>
                </a:solidFill>
                <a:latin typeface="+mj-ea"/>
                <a:ea typeface="+mj-ea"/>
              </a:rPr>
              <a:t>연동 유무 확인</a:t>
            </a:r>
            <a:endParaRPr kumimoji="1" lang="en-US" altLang="ko-KR" sz="700" kern="0" dirty="0">
              <a:solidFill>
                <a:srgbClr val="FF0000"/>
              </a:solidFill>
              <a:latin typeface="+mj-ea"/>
              <a:ea typeface="+mj-ea"/>
            </a:endParaRPr>
          </a:p>
        </p:txBody>
      </p:sp>
      <p:sp>
        <p:nvSpPr>
          <p:cNvPr id="91" name="사각형: 둥근 모서리 90">
            <a:extLst>
              <a:ext uri="{FF2B5EF4-FFF2-40B4-BE49-F238E27FC236}">
                <a16:creationId xmlns:a16="http://schemas.microsoft.com/office/drawing/2014/main" id="{E45358BC-8267-9C93-D4DB-A00537E97062}"/>
              </a:ext>
            </a:extLst>
          </p:cNvPr>
          <p:cNvSpPr/>
          <p:nvPr/>
        </p:nvSpPr>
        <p:spPr>
          <a:xfrm>
            <a:off x="9835586" y="1107683"/>
            <a:ext cx="2197930" cy="1063010"/>
          </a:xfrm>
          <a:prstGeom prst="roundRect">
            <a:avLst>
              <a:gd name="adj" fmla="val 7560"/>
            </a:avLst>
          </a:prstGeom>
          <a:solidFill>
            <a:schemeClr val="bg1"/>
          </a:solidFill>
          <a:ln w="9525">
            <a:solidFill>
              <a:srgbClr val="60B09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2" name="사각형: 둥근 모서리 91">
            <a:extLst>
              <a:ext uri="{FF2B5EF4-FFF2-40B4-BE49-F238E27FC236}">
                <a16:creationId xmlns:a16="http://schemas.microsoft.com/office/drawing/2014/main" id="{0F220C6F-7095-28A8-39A7-21C313D663ED}"/>
              </a:ext>
            </a:extLst>
          </p:cNvPr>
          <p:cNvSpPr/>
          <p:nvPr/>
        </p:nvSpPr>
        <p:spPr>
          <a:xfrm>
            <a:off x="9984231" y="1191957"/>
            <a:ext cx="469534" cy="267495"/>
          </a:xfrm>
          <a:prstGeom prst="roundRect">
            <a:avLst>
              <a:gd name="adj" fmla="val 40314"/>
            </a:avLst>
          </a:prstGeom>
          <a:solidFill>
            <a:srgbClr val="ECFBF5"/>
          </a:solidFill>
          <a:ln w="12700">
            <a:solidFill>
              <a:srgbClr val="D8F7EA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dirty="0">
                <a:solidFill>
                  <a:schemeClr val="accent6"/>
                </a:solidFill>
              </a:rPr>
              <a:t>SUCCESS</a:t>
            </a:r>
            <a:endParaRPr lang="ko-KR" altLang="en-US" sz="600" dirty="0">
              <a:solidFill>
                <a:schemeClr val="accent6"/>
              </a:solidFill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DD2BF16A-5719-FA12-6E5E-2C9A437E3FF2}"/>
              </a:ext>
            </a:extLst>
          </p:cNvPr>
          <p:cNvSpPr txBox="1"/>
          <p:nvPr/>
        </p:nvSpPr>
        <p:spPr>
          <a:xfrm>
            <a:off x="9988092" y="1545724"/>
            <a:ext cx="501740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kumimoji="1" lang="ko-KR" altLang="en-US" sz="900" b="1" kern="0" dirty="0">
                <a:solidFill>
                  <a:srgbClr val="46449F"/>
                </a:solidFill>
                <a:latin typeface="+mj-ea"/>
                <a:ea typeface="+mj-ea"/>
              </a:rPr>
              <a:t>연동 성공</a:t>
            </a:r>
            <a:endParaRPr kumimoji="1" lang="en-US" altLang="ko-KR" sz="900" b="1" dirty="0">
              <a:solidFill>
                <a:srgbClr val="46449F"/>
              </a:solidFill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F4434015-6C39-3408-D008-6CAE0497C7EB}"/>
              </a:ext>
            </a:extLst>
          </p:cNvPr>
          <p:cNvSpPr txBox="1"/>
          <p:nvPr/>
        </p:nvSpPr>
        <p:spPr>
          <a:xfrm>
            <a:off x="9896291" y="1733568"/>
            <a:ext cx="2103140" cy="30232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700" kern="0" spc="0" dirty="0">
                <a:solidFill>
                  <a:srgbClr val="6B7286"/>
                </a:solidFill>
                <a:latin typeface="+mj-ea"/>
                <a:ea typeface="+mj-ea"/>
              </a:rPr>
              <a:t>연동된 계정이 없는 경우</a:t>
            </a:r>
            <a:r>
              <a:rPr lang="en-US" altLang="ko-KR" sz="700" kern="0" dirty="0">
                <a:solidFill>
                  <a:srgbClr val="6B7286"/>
                </a:solidFill>
                <a:latin typeface="+mj-ea"/>
                <a:ea typeface="+mj-ea"/>
              </a:rPr>
              <a:t> </a:t>
            </a:r>
            <a:r>
              <a:rPr lang="ko-KR" altLang="en-US" sz="700" kern="0" spc="0" dirty="0">
                <a:solidFill>
                  <a:srgbClr val="6B7286"/>
                </a:solidFill>
                <a:latin typeface="+mj-ea"/>
                <a:ea typeface="+mj-ea"/>
              </a:rPr>
              <a:t>아래와 안내 문구 제공</a:t>
            </a:r>
            <a:endParaRPr lang="en-US" altLang="ko-KR" sz="700" kern="0" spc="0" dirty="0">
              <a:solidFill>
                <a:srgbClr val="6B7286"/>
              </a:solidFill>
              <a:latin typeface="+mj-ea"/>
              <a:ea typeface="+mj-ea"/>
            </a:endParaRPr>
          </a:p>
          <a:p>
            <a:pPr>
              <a:lnSpc>
                <a:spcPct val="150000"/>
              </a:lnSpc>
            </a:pPr>
            <a:r>
              <a:rPr kumimoji="1" lang="ko-KR" altLang="en-US" sz="700" kern="0" dirty="0">
                <a:solidFill>
                  <a:srgbClr val="6B7286"/>
                </a:solidFill>
                <a:latin typeface="+mj-ea"/>
                <a:ea typeface="+mj-ea"/>
              </a:rPr>
              <a:t>     → </a:t>
            </a:r>
            <a:r>
              <a:rPr kumimoji="1" lang="en-US" altLang="ko-KR" sz="700" kern="0" dirty="0">
                <a:solidFill>
                  <a:srgbClr val="6B7286"/>
                </a:solidFill>
                <a:latin typeface="+mj-ea"/>
                <a:ea typeface="+mj-ea"/>
              </a:rPr>
              <a:t>“</a:t>
            </a:r>
            <a:r>
              <a:rPr kumimoji="1" lang="ko-KR" altLang="en-US" sz="700" u="sng" kern="0" dirty="0">
                <a:solidFill>
                  <a:srgbClr val="6B7286"/>
                </a:solidFill>
                <a:latin typeface="+mj-ea"/>
                <a:ea typeface="+mj-ea"/>
              </a:rPr>
              <a:t>정상적으로 연동되었습니다</a:t>
            </a:r>
            <a:r>
              <a:rPr kumimoji="1" lang="en-US" altLang="ko-KR" sz="700" kern="0" dirty="0">
                <a:solidFill>
                  <a:srgbClr val="6B7286"/>
                </a:solidFill>
                <a:latin typeface="+mj-ea"/>
                <a:ea typeface="+mj-ea"/>
              </a:rPr>
              <a:t>“ alert</a:t>
            </a:r>
            <a:endParaRPr kumimoji="1" lang="en-US" altLang="ko-KR" sz="700" dirty="0">
              <a:solidFill>
                <a:srgbClr val="6B7286"/>
              </a:solidFill>
            </a:endParaRPr>
          </a:p>
        </p:txBody>
      </p:sp>
      <p:cxnSp>
        <p:nvCxnSpPr>
          <p:cNvPr id="95" name="직선 화살표 연결선 94">
            <a:extLst>
              <a:ext uri="{FF2B5EF4-FFF2-40B4-BE49-F238E27FC236}">
                <a16:creationId xmlns:a16="http://schemas.microsoft.com/office/drawing/2014/main" id="{A3B82B6B-40B4-21BC-E9C4-C995B1E97714}"/>
              </a:ext>
            </a:extLst>
          </p:cNvPr>
          <p:cNvCxnSpPr>
            <a:stCxn id="46" idx="3"/>
            <a:endCxn id="56" idx="1"/>
          </p:cNvCxnSpPr>
          <p:nvPr/>
        </p:nvCxnSpPr>
        <p:spPr>
          <a:xfrm>
            <a:off x="2432051" y="1635127"/>
            <a:ext cx="211240" cy="4063"/>
          </a:xfrm>
          <a:prstGeom prst="straightConnector1">
            <a:avLst/>
          </a:prstGeom>
          <a:ln>
            <a:solidFill>
              <a:srgbClr val="C5CCFF"/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직선 화살표 연결선 95">
            <a:extLst>
              <a:ext uri="{FF2B5EF4-FFF2-40B4-BE49-F238E27FC236}">
                <a16:creationId xmlns:a16="http://schemas.microsoft.com/office/drawing/2014/main" id="{8B390864-9179-3674-3199-8D78D851CE48}"/>
              </a:ext>
            </a:extLst>
          </p:cNvPr>
          <p:cNvCxnSpPr>
            <a:cxnSpLocks/>
            <a:stCxn id="56" idx="3"/>
            <a:endCxn id="60" idx="1"/>
          </p:cNvCxnSpPr>
          <p:nvPr/>
        </p:nvCxnSpPr>
        <p:spPr>
          <a:xfrm>
            <a:off x="4855139" y="1639190"/>
            <a:ext cx="211240" cy="0"/>
          </a:xfrm>
          <a:prstGeom prst="straightConnector1">
            <a:avLst/>
          </a:prstGeom>
          <a:ln>
            <a:solidFill>
              <a:srgbClr val="C5CCFF"/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직선 화살표 연결선 96">
            <a:extLst>
              <a:ext uri="{FF2B5EF4-FFF2-40B4-BE49-F238E27FC236}">
                <a16:creationId xmlns:a16="http://schemas.microsoft.com/office/drawing/2014/main" id="{3984EF8F-8752-50B7-DB70-ABED5A7090D7}"/>
              </a:ext>
            </a:extLst>
          </p:cNvPr>
          <p:cNvCxnSpPr>
            <a:cxnSpLocks/>
            <a:stCxn id="60" idx="3"/>
            <a:endCxn id="87" idx="1"/>
          </p:cNvCxnSpPr>
          <p:nvPr/>
        </p:nvCxnSpPr>
        <p:spPr>
          <a:xfrm flipV="1">
            <a:off x="7278227" y="1639189"/>
            <a:ext cx="211240" cy="1"/>
          </a:xfrm>
          <a:prstGeom prst="straightConnector1">
            <a:avLst/>
          </a:prstGeom>
          <a:ln>
            <a:solidFill>
              <a:srgbClr val="C5CCFF"/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" name="직선 화살표 연결선 97">
            <a:extLst>
              <a:ext uri="{FF2B5EF4-FFF2-40B4-BE49-F238E27FC236}">
                <a16:creationId xmlns:a16="http://schemas.microsoft.com/office/drawing/2014/main" id="{9BD3697A-D8BA-82DB-53F5-D89025046136}"/>
              </a:ext>
            </a:extLst>
          </p:cNvPr>
          <p:cNvCxnSpPr>
            <a:cxnSpLocks/>
            <a:stCxn id="87" idx="3"/>
            <a:endCxn id="91" idx="1"/>
          </p:cNvCxnSpPr>
          <p:nvPr/>
        </p:nvCxnSpPr>
        <p:spPr>
          <a:xfrm flipV="1">
            <a:off x="9701315" y="1639188"/>
            <a:ext cx="134271" cy="1"/>
          </a:xfrm>
          <a:prstGeom prst="straightConnector1">
            <a:avLst/>
          </a:prstGeom>
          <a:ln>
            <a:solidFill>
              <a:srgbClr val="C5CCFF"/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9" name="TextBox 98">
            <a:extLst>
              <a:ext uri="{FF2B5EF4-FFF2-40B4-BE49-F238E27FC236}">
                <a16:creationId xmlns:a16="http://schemas.microsoft.com/office/drawing/2014/main" id="{BBA8D0CD-1640-9F68-AD23-CFADC322D479}"/>
              </a:ext>
            </a:extLst>
          </p:cNvPr>
          <p:cNvSpPr txBox="1"/>
          <p:nvPr/>
        </p:nvSpPr>
        <p:spPr>
          <a:xfrm>
            <a:off x="9800291" y="930272"/>
            <a:ext cx="734175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800" b="1" kern="0" spc="0" dirty="0">
                <a:solidFill>
                  <a:srgbClr val="0070C0"/>
                </a:solidFill>
                <a:latin typeface="+mj-ea"/>
                <a:ea typeface="+mj-ea"/>
              </a:rPr>
              <a:t>&lt;</a:t>
            </a:r>
            <a:r>
              <a:rPr lang="ko-KR" altLang="en-US" sz="800" b="1" kern="0" spc="0" dirty="0">
                <a:solidFill>
                  <a:srgbClr val="0070C0"/>
                </a:solidFill>
                <a:latin typeface="+mj-ea"/>
                <a:ea typeface="+mj-ea"/>
              </a:rPr>
              <a:t>연동 성공 시</a:t>
            </a:r>
            <a:r>
              <a:rPr lang="en-US" altLang="ko-KR" sz="800" b="1" kern="0" spc="0" dirty="0">
                <a:solidFill>
                  <a:srgbClr val="0070C0"/>
                </a:solidFill>
                <a:latin typeface="+mj-ea"/>
                <a:ea typeface="+mj-ea"/>
              </a:rPr>
              <a:t>&gt;</a:t>
            </a:r>
            <a:endParaRPr kumimoji="1" lang="en-US" altLang="ko-KR" sz="800" b="1" dirty="0">
              <a:solidFill>
                <a:srgbClr val="0070C0"/>
              </a:solidFill>
            </a:endParaRP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55A0DAA9-DA89-00E0-8B0F-46CDC7915264}"/>
              </a:ext>
            </a:extLst>
          </p:cNvPr>
          <p:cNvSpPr txBox="1"/>
          <p:nvPr/>
        </p:nvSpPr>
        <p:spPr>
          <a:xfrm>
            <a:off x="258648" y="2395202"/>
            <a:ext cx="734175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800" b="1" kern="0" spc="0" dirty="0">
                <a:solidFill>
                  <a:srgbClr val="0070C0"/>
                </a:solidFill>
                <a:latin typeface="+mj-ea"/>
                <a:ea typeface="+mj-ea"/>
              </a:rPr>
              <a:t>&lt;</a:t>
            </a:r>
            <a:r>
              <a:rPr lang="ko-KR" altLang="en-US" sz="800" b="1" kern="0" spc="0" dirty="0">
                <a:solidFill>
                  <a:srgbClr val="0070C0"/>
                </a:solidFill>
                <a:latin typeface="+mj-ea"/>
                <a:ea typeface="+mj-ea"/>
              </a:rPr>
              <a:t>연동 실패 시</a:t>
            </a:r>
            <a:r>
              <a:rPr lang="en-US" altLang="ko-KR" sz="800" b="1" kern="0" spc="0" dirty="0">
                <a:solidFill>
                  <a:srgbClr val="0070C0"/>
                </a:solidFill>
                <a:latin typeface="+mj-ea"/>
                <a:ea typeface="+mj-ea"/>
              </a:rPr>
              <a:t>&gt;</a:t>
            </a:r>
            <a:endParaRPr kumimoji="1" lang="en-US" altLang="ko-KR" sz="800" b="1" dirty="0">
              <a:solidFill>
                <a:srgbClr val="0070C0"/>
              </a:solidFill>
            </a:endParaRPr>
          </a:p>
        </p:txBody>
      </p:sp>
      <p:sp>
        <p:nvSpPr>
          <p:cNvPr id="101" name="사각형: 둥근 모서리 100">
            <a:extLst>
              <a:ext uri="{FF2B5EF4-FFF2-40B4-BE49-F238E27FC236}">
                <a16:creationId xmlns:a16="http://schemas.microsoft.com/office/drawing/2014/main" id="{CFB07298-E719-9693-C4E1-B61957603CA0}"/>
              </a:ext>
            </a:extLst>
          </p:cNvPr>
          <p:cNvSpPr/>
          <p:nvPr/>
        </p:nvSpPr>
        <p:spPr>
          <a:xfrm>
            <a:off x="242324" y="2675778"/>
            <a:ext cx="2197930" cy="1092020"/>
          </a:xfrm>
          <a:prstGeom prst="roundRect">
            <a:avLst>
              <a:gd name="adj" fmla="val 7560"/>
            </a:avLst>
          </a:prstGeom>
          <a:solidFill>
            <a:schemeClr val="bg1"/>
          </a:solidFill>
          <a:ln w="9525">
            <a:solidFill>
              <a:srgbClr val="FFD2D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" name="사각형: 둥근 모서리 101">
            <a:extLst>
              <a:ext uri="{FF2B5EF4-FFF2-40B4-BE49-F238E27FC236}">
                <a16:creationId xmlns:a16="http://schemas.microsoft.com/office/drawing/2014/main" id="{78BFFEA1-F67A-6B3B-0FF7-158BA1876F38}"/>
              </a:ext>
            </a:extLst>
          </p:cNvPr>
          <p:cNvSpPr/>
          <p:nvPr/>
        </p:nvSpPr>
        <p:spPr>
          <a:xfrm>
            <a:off x="390969" y="2760052"/>
            <a:ext cx="469534" cy="267495"/>
          </a:xfrm>
          <a:prstGeom prst="roundRect">
            <a:avLst>
              <a:gd name="adj" fmla="val 40314"/>
            </a:avLst>
          </a:prstGeom>
          <a:solidFill>
            <a:srgbClr val="FFF0F0"/>
          </a:solidFill>
          <a:ln w="12700">
            <a:solidFill>
              <a:srgbClr val="FFD2D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dirty="0">
                <a:solidFill>
                  <a:srgbClr val="C00000"/>
                </a:solidFill>
              </a:rPr>
              <a:t>FAIL</a:t>
            </a:r>
            <a:endParaRPr lang="ko-KR" altLang="en-US" sz="600" dirty="0">
              <a:solidFill>
                <a:srgbClr val="C00000"/>
              </a:solidFill>
            </a:endParaRP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5A0A8EF3-6459-437F-9DC8-2097620CC17C}"/>
              </a:ext>
            </a:extLst>
          </p:cNvPr>
          <p:cNvSpPr txBox="1"/>
          <p:nvPr/>
        </p:nvSpPr>
        <p:spPr>
          <a:xfrm>
            <a:off x="394830" y="3113819"/>
            <a:ext cx="501740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kumimoji="1" lang="ko-KR" altLang="en-US" sz="900" b="1" kern="0" dirty="0">
                <a:solidFill>
                  <a:srgbClr val="46449F"/>
                </a:solidFill>
                <a:latin typeface="+mj-ea"/>
                <a:ea typeface="+mj-ea"/>
              </a:rPr>
              <a:t>연동 실패</a:t>
            </a:r>
            <a:endParaRPr kumimoji="1" lang="en-US" altLang="ko-KR" sz="900" b="1" dirty="0">
              <a:solidFill>
                <a:srgbClr val="46449F"/>
              </a:solidFill>
            </a:endParaRP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E5E054FD-5787-8BF3-885A-766E8381DF86}"/>
              </a:ext>
            </a:extLst>
          </p:cNvPr>
          <p:cNvSpPr txBox="1"/>
          <p:nvPr/>
        </p:nvSpPr>
        <p:spPr>
          <a:xfrm>
            <a:off x="303029" y="3301663"/>
            <a:ext cx="2013372" cy="30232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700" kern="0" spc="0" dirty="0">
                <a:solidFill>
                  <a:srgbClr val="6B7286"/>
                </a:solidFill>
                <a:latin typeface="+mj-ea"/>
                <a:ea typeface="+mj-ea"/>
              </a:rPr>
              <a:t>기존 연동된 계정이 있을 경우 안내 팝업 제공</a:t>
            </a:r>
            <a:endParaRPr lang="en-US" altLang="ko-KR" sz="700" kern="0" spc="0" dirty="0">
              <a:solidFill>
                <a:srgbClr val="6B7286"/>
              </a:solidFill>
              <a:latin typeface="+mj-ea"/>
              <a:ea typeface="+mj-ea"/>
            </a:endParaRP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700" kern="0" spc="0" dirty="0">
                <a:solidFill>
                  <a:srgbClr val="6B7286"/>
                </a:solidFill>
                <a:latin typeface="+mj-ea"/>
                <a:ea typeface="+mj-ea"/>
              </a:rPr>
              <a:t>연동 계정 전환 또는 유지 여부 확인</a:t>
            </a:r>
            <a:endParaRPr lang="en-US" altLang="ko-KR" sz="700" kern="0" spc="0" dirty="0">
              <a:solidFill>
                <a:srgbClr val="6B7286"/>
              </a:solidFill>
              <a:latin typeface="+mj-ea"/>
              <a:ea typeface="+mj-ea"/>
            </a:endParaRPr>
          </a:p>
        </p:txBody>
      </p:sp>
      <p:sp>
        <p:nvSpPr>
          <p:cNvPr id="105" name="사각형: 둥근 모서리 104">
            <a:extLst>
              <a:ext uri="{FF2B5EF4-FFF2-40B4-BE49-F238E27FC236}">
                <a16:creationId xmlns:a16="http://schemas.microsoft.com/office/drawing/2014/main" id="{AB1869E4-53F9-208D-104C-F934D207CED1}"/>
              </a:ext>
            </a:extLst>
          </p:cNvPr>
          <p:cNvSpPr/>
          <p:nvPr/>
        </p:nvSpPr>
        <p:spPr>
          <a:xfrm>
            <a:off x="2837418" y="2437535"/>
            <a:ext cx="3775417" cy="1568506"/>
          </a:xfrm>
          <a:prstGeom prst="roundRect">
            <a:avLst>
              <a:gd name="adj" fmla="val 7560"/>
            </a:avLst>
          </a:prstGeom>
          <a:solidFill>
            <a:schemeClr val="bg1"/>
          </a:solidFill>
          <a:ln w="9525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6" name="사각형: 둥근 모서리 105">
            <a:extLst>
              <a:ext uri="{FF2B5EF4-FFF2-40B4-BE49-F238E27FC236}">
                <a16:creationId xmlns:a16="http://schemas.microsoft.com/office/drawing/2014/main" id="{EF099F32-6EFD-5445-4741-7D5AFA2CEE0C}"/>
              </a:ext>
            </a:extLst>
          </p:cNvPr>
          <p:cNvSpPr/>
          <p:nvPr/>
        </p:nvSpPr>
        <p:spPr>
          <a:xfrm>
            <a:off x="2986063" y="2491978"/>
            <a:ext cx="469534" cy="267495"/>
          </a:xfrm>
          <a:prstGeom prst="roundRect">
            <a:avLst>
              <a:gd name="adj" fmla="val 40314"/>
            </a:avLst>
          </a:prstGeom>
          <a:solidFill>
            <a:srgbClr val="F6F7FF"/>
          </a:solidFill>
          <a:ln w="12700">
            <a:solidFill>
              <a:srgbClr val="F0F1FF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dirty="0">
                <a:solidFill>
                  <a:srgbClr val="6B5CFF"/>
                </a:solidFill>
              </a:rPr>
              <a:t>MODAL</a:t>
            </a:r>
            <a:endParaRPr lang="ko-KR" altLang="en-US" sz="600" dirty="0">
              <a:solidFill>
                <a:srgbClr val="6B5CFF"/>
              </a:solidFill>
            </a:endParaRP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CE848084-7CAC-767D-E73F-19E1A6E54B74}"/>
              </a:ext>
            </a:extLst>
          </p:cNvPr>
          <p:cNvSpPr txBox="1"/>
          <p:nvPr/>
        </p:nvSpPr>
        <p:spPr>
          <a:xfrm>
            <a:off x="2978206" y="2825501"/>
            <a:ext cx="1314462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kumimoji="1" lang="ko-KR" altLang="en-US" sz="900" b="1" kern="0" dirty="0">
                <a:solidFill>
                  <a:srgbClr val="46449F"/>
                </a:solidFill>
                <a:latin typeface="+mj-ea"/>
                <a:ea typeface="+mj-ea"/>
              </a:rPr>
              <a:t>기존 연동 계정 안내 팝업</a:t>
            </a:r>
            <a:endParaRPr kumimoji="1" lang="en-US" altLang="ko-KR" sz="900" b="1" dirty="0">
              <a:solidFill>
                <a:srgbClr val="46449F"/>
              </a:solidFill>
            </a:endParaRP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E6AB0BC7-55B0-0A6C-0573-0F303D1AC675}"/>
              </a:ext>
            </a:extLst>
          </p:cNvPr>
          <p:cNvSpPr txBox="1"/>
          <p:nvPr/>
        </p:nvSpPr>
        <p:spPr>
          <a:xfrm>
            <a:off x="2949630" y="3018042"/>
            <a:ext cx="1599637" cy="78707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kumimoji="1" lang="ko-KR" altLang="en-US" sz="700" kern="0" dirty="0">
                <a:solidFill>
                  <a:srgbClr val="FF0000"/>
                </a:solidFill>
                <a:latin typeface="+mj-ea"/>
                <a:ea typeface="+mj-ea"/>
              </a:rPr>
              <a:t>아이디 </a:t>
            </a:r>
            <a:r>
              <a:rPr kumimoji="1" lang="ko-KR" altLang="en-US" sz="700" kern="0" dirty="0" err="1">
                <a:solidFill>
                  <a:srgbClr val="FF0000"/>
                </a:solidFill>
                <a:latin typeface="+mj-ea"/>
                <a:ea typeface="+mj-ea"/>
              </a:rPr>
              <a:t>마스킹</a:t>
            </a:r>
            <a:r>
              <a:rPr kumimoji="1" lang="ko-KR" altLang="en-US" sz="700" kern="0" dirty="0">
                <a:solidFill>
                  <a:srgbClr val="FF0000"/>
                </a:solidFill>
                <a:latin typeface="+mj-ea"/>
                <a:ea typeface="+mj-ea"/>
              </a:rPr>
              <a:t> 처리 후 정보 표시 </a:t>
            </a:r>
            <a:endParaRPr kumimoji="1" lang="en-US" altLang="ko-KR" sz="700" kern="0" dirty="0">
              <a:solidFill>
                <a:srgbClr val="FF0000"/>
              </a:solidFill>
              <a:latin typeface="+mj-ea"/>
              <a:ea typeface="+mj-ea"/>
            </a:endParaRP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kumimoji="1" lang="ko-KR" altLang="en-US" sz="700" kern="0" dirty="0">
                <a:solidFill>
                  <a:srgbClr val="6B7286"/>
                </a:solidFill>
                <a:latin typeface="+mj-ea"/>
              </a:rPr>
              <a:t>현재 계정으로 전환하기 선택</a:t>
            </a:r>
            <a:br>
              <a:rPr kumimoji="1" lang="en-US" altLang="ko-KR" sz="700" kern="0" dirty="0">
                <a:solidFill>
                  <a:srgbClr val="6B7286"/>
                </a:solidFill>
                <a:latin typeface="+mj-ea"/>
              </a:rPr>
            </a:br>
            <a:r>
              <a:rPr kumimoji="1" lang="ko-KR" altLang="en-US" sz="700" kern="0" dirty="0">
                <a:solidFill>
                  <a:srgbClr val="6B7286"/>
                </a:solidFill>
                <a:latin typeface="+mj-ea"/>
              </a:rPr>
              <a:t>→ 계정 전환 완료 팝업 제공</a:t>
            </a:r>
            <a:endParaRPr kumimoji="1" lang="en-US" altLang="ko-KR" sz="700" kern="0" dirty="0">
              <a:solidFill>
                <a:srgbClr val="6B7286"/>
              </a:solidFill>
              <a:latin typeface="+mj-ea"/>
            </a:endParaRP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kumimoji="1" lang="ko-KR" altLang="en-US" sz="700" kern="0" dirty="0">
                <a:solidFill>
                  <a:srgbClr val="6B7286"/>
                </a:solidFill>
                <a:latin typeface="+mj-ea"/>
              </a:rPr>
              <a:t>닫기 선택</a:t>
            </a:r>
            <a:br>
              <a:rPr kumimoji="1" lang="en-US" altLang="ko-KR" sz="700" kern="0" dirty="0">
                <a:solidFill>
                  <a:srgbClr val="6B7286"/>
                </a:solidFill>
                <a:latin typeface="+mj-ea"/>
              </a:rPr>
            </a:br>
            <a:r>
              <a:rPr kumimoji="1" lang="ko-KR" altLang="en-US" sz="700" kern="0" dirty="0">
                <a:solidFill>
                  <a:srgbClr val="6B7286"/>
                </a:solidFill>
                <a:latin typeface="+mj-ea"/>
              </a:rPr>
              <a:t>→ 현재 유지 및 팝업 닫힘</a:t>
            </a:r>
            <a:endParaRPr kumimoji="1" lang="en-US" altLang="ko-KR" sz="700" kern="0" dirty="0">
              <a:solidFill>
                <a:srgbClr val="6B7286"/>
              </a:solidFill>
              <a:latin typeface="+mj-ea"/>
            </a:endParaRPr>
          </a:p>
        </p:txBody>
      </p:sp>
      <p:cxnSp>
        <p:nvCxnSpPr>
          <p:cNvPr id="125" name="직선 화살표 연결선 124">
            <a:extLst>
              <a:ext uri="{FF2B5EF4-FFF2-40B4-BE49-F238E27FC236}">
                <a16:creationId xmlns:a16="http://schemas.microsoft.com/office/drawing/2014/main" id="{1F05404A-6492-1BB8-12B2-E54399976155}"/>
              </a:ext>
            </a:extLst>
          </p:cNvPr>
          <p:cNvCxnSpPr>
            <a:cxnSpLocks/>
            <a:stCxn id="101" idx="3"/>
            <a:endCxn id="105" idx="1"/>
          </p:cNvCxnSpPr>
          <p:nvPr/>
        </p:nvCxnSpPr>
        <p:spPr>
          <a:xfrm>
            <a:off x="2440254" y="3221788"/>
            <a:ext cx="397164" cy="0"/>
          </a:xfrm>
          <a:prstGeom prst="straightConnector1">
            <a:avLst/>
          </a:prstGeom>
          <a:ln>
            <a:solidFill>
              <a:srgbClr val="C5CCFF"/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6" name="사각형: 둥근 모서리 125">
            <a:extLst>
              <a:ext uri="{FF2B5EF4-FFF2-40B4-BE49-F238E27FC236}">
                <a16:creationId xmlns:a16="http://schemas.microsoft.com/office/drawing/2014/main" id="{811CE9D6-ED9C-CC51-336F-2BBB4B6092DF}"/>
              </a:ext>
            </a:extLst>
          </p:cNvPr>
          <p:cNvSpPr/>
          <p:nvPr/>
        </p:nvSpPr>
        <p:spPr>
          <a:xfrm>
            <a:off x="6823197" y="2525266"/>
            <a:ext cx="3594445" cy="1395395"/>
          </a:xfrm>
          <a:prstGeom prst="roundRect">
            <a:avLst>
              <a:gd name="adj" fmla="val 7560"/>
            </a:avLst>
          </a:prstGeom>
          <a:solidFill>
            <a:schemeClr val="bg1"/>
          </a:solidFill>
          <a:ln w="9525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7" name="사각형: 둥근 모서리 126">
            <a:extLst>
              <a:ext uri="{FF2B5EF4-FFF2-40B4-BE49-F238E27FC236}">
                <a16:creationId xmlns:a16="http://schemas.microsoft.com/office/drawing/2014/main" id="{DD761BEB-DF47-E16A-5191-0AF4895097BC}"/>
              </a:ext>
            </a:extLst>
          </p:cNvPr>
          <p:cNvSpPr/>
          <p:nvPr/>
        </p:nvSpPr>
        <p:spPr>
          <a:xfrm>
            <a:off x="6971842" y="2579710"/>
            <a:ext cx="469534" cy="267495"/>
          </a:xfrm>
          <a:prstGeom prst="roundRect">
            <a:avLst>
              <a:gd name="adj" fmla="val 40314"/>
            </a:avLst>
          </a:prstGeom>
          <a:solidFill>
            <a:srgbClr val="F6F7FF"/>
          </a:solidFill>
          <a:ln w="12700">
            <a:solidFill>
              <a:srgbClr val="F0F1FF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dirty="0">
                <a:solidFill>
                  <a:srgbClr val="6B5CFF"/>
                </a:solidFill>
              </a:rPr>
              <a:t>MODAL</a:t>
            </a:r>
            <a:endParaRPr lang="ko-KR" altLang="en-US" sz="600" dirty="0">
              <a:solidFill>
                <a:srgbClr val="6B5CFF"/>
              </a:solidFill>
            </a:endParaRP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C1BC7891-CCE7-6221-2288-642EC85C33E9}"/>
              </a:ext>
            </a:extLst>
          </p:cNvPr>
          <p:cNvSpPr txBox="1"/>
          <p:nvPr/>
        </p:nvSpPr>
        <p:spPr>
          <a:xfrm>
            <a:off x="6963985" y="2913233"/>
            <a:ext cx="1314462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kumimoji="1" lang="ko-KR" altLang="en-US" sz="900" b="1" kern="0" dirty="0">
                <a:solidFill>
                  <a:srgbClr val="46449F"/>
                </a:solidFill>
                <a:latin typeface="+mj-ea"/>
                <a:ea typeface="+mj-ea"/>
              </a:rPr>
              <a:t>계정 전환 완료 안내 팝업</a:t>
            </a:r>
            <a:endParaRPr kumimoji="1" lang="en-US" altLang="ko-KR" sz="900" b="1" dirty="0">
              <a:solidFill>
                <a:srgbClr val="46449F"/>
              </a:solidFill>
            </a:endParaRP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C9893093-B7CE-17B3-D823-6408752BEE8B}"/>
              </a:ext>
            </a:extLst>
          </p:cNvPr>
          <p:cNvSpPr txBox="1"/>
          <p:nvPr/>
        </p:nvSpPr>
        <p:spPr>
          <a:xfrm>
            <a:off x="6935409" y="3105774"/>
            <a:ext cx="1599637" cy="30232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kumimoji="1" lang="ko-KR" altLang="en-US" sz="700" kern="0" dirty="0">
                <a:solidFill>
                  <a:srgbClr val="FF0000"/>
                </a:solidFill>
                <a:latin typeface="+mj-ea"/>
                <a:ea typeface="+mj-ea"/>
              </a:rPr>
              <a:t>번호 </a:t>
            </a:r>
            <a:r>
              <a:rPr kumimoji="1" lang="ko-KR" altLang="en-US" sz="700" kern="0" dirty="0" err="1">
                <a:solidFill>
                  <a:srgbClr val="FF0000"/>
                </a:solidFill>
                <a:latin typeface="+mj-ea"/>
                <a:ea typeface="+mj-ea"/>
              </a:rPr>
              <a:t>마스킹</a:t>
            </a:r>
            <a:r>
              <a:rPr kumimoji="1" lang="ko-KR" altLang="en-US" sz="700" kern="0" dirty="0">
                <a:solidFill>
                  <a:srgbClr val="FF0000"/>
                </a:solidFill>
                <a:latin typeface="+mj-ea"/>
                <a:ea typeface="+mj-ea"/>
              </a:rPr>
              <a:t> 처리 상태로 정보 표시</a:t>
            </a:r>
            <a:endParaRPr kumimoji="1" lang="en-US" altLang="ko-KR" sz="700" kern="0" dirty="0">
              <a:solidFill>
                <a:srgbClr val="FF0000"/>
              </a:solidFill>
              <a:latin typeface="+mj-ea"/>
              <a:ea typeface="+mj-ea"/>
            </a:endParaRP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kumimoji="1" lang="ko-KR" altLang="en-US" sz="700" kern="0" dirty="0">
                <a:solidFill>
                  <a:srgbClr val="6B7286"/>
                </a:solidFill>
                <a:latin typeface="+mj-ea"/>
              </a:rPr>
              <a:t>기존</a:t>
            </a:r>
            <a:r>
              <a:rPr kumimoji="1" lang="en-US" altLang="ko-KR" sz="700" kern="0" dirty="0">
                <a:solidFill>
                  <a:srgbClr val="6B7286"/>
                </a:solidFill>
                <a:latin typeface="+mj-ea"/>
              </a:rPr>
              <a:t> / </a:t>
            </a:r>
            <a:r>
              <a:rPr kumimoji="1" lang="ko-KR" altLang="en-US" sz="700" kern="0" dirty="0">
                <a:solidFill>
                  <a:srgbClr val="6B7286"/>
                </a:solidFill>
                <a:latin typeface="+mj-ea"/>
              </a:rPr>
              <a:t>변경 연동 계정 정보 표시</a:t>
            </a:r>
            <a:endParaRPr kumimoji="1" lang="en-US" altLang="ko-KR" sz="700" kern="0" dirty="0">
              <a:solidFill>
                <a:srgbClr val="6B7286"/>
              </a:solidFill>
              <a:latin typeface="+mj-ea"/>
            </a:endParaRPr>
          </a:p>
        </p:txBody>
      </p:sp>
      <p:cxnSp>
        <p:nvCxnSpPr>
          <p:cNvPr id="130" name="직선 화살표 연결선 129">
            <a:extLst>
              <a:ext uri="{FF2B5EF4-FFF2-40B4-BE49-F238E27FC236}">
                <a16:creationId xmlns:a16="http://schemas.microsoft.com/office/drawing/2014/main" id="{D038339D-636B-FBDF-8E8F-48921452A360}"/>
              </a:ext>
            </a:extLst>
          </p:cNvPr>
          <p:cNvCxnSpPr>
            <a:cxnSpLocks/>
            <a:stCxn id="105" idx="3"/>
            <a:endCxn id="126" idx="1"/>
          </p:cNvCxnSpPr>
          <p:nvPr/>
        </p:nvCxnSpPr>
        <p:spPr>
          <a:xfrm>
            <a:off x="6612835" y="3221788"/>
            <a:ext cx="210362" cy="1176"/>
          </a:xfrm>
          <a:prstGeom prst="straightConnector1">
            <a:avLst/>
          </a:prstGeom>
          <a:ln>
            <a:solidFill>
              <a:srgbClr val="C5CCFF"/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사각형: 둥근 모서리 130">
            <a:extLst>
              <a:ext uri="{FF2B5EF4-FFF2-40B4-BE49-F238E27FC236}">
                <a16:creationId xmlns:a16="http://schemas.microsoft.com/office/drawing/2014/main" id="{7B350905-86E4-301E-4E66-88E621ED3D16}"/>
              </a:ext>
            </a:extLst>
          </p:cNvPr>
          <p:cNvSpPr/>
          <p:nvPr/>
        </p:nvSpPr>
        <p:spPr>
          <a:xfrm>
            <a:off x="2860797" y="4108640"/>
            <a:ext cx="3594445" cy="1296659"/>
          </a:xfrm>
          <a:prstGeom prst="roundRect">
            <a:avLst>
              <a:gd name="adj" fmla="val 7560"/>
            </a:avLst>
          </a:prstGeom>
          <a:solidFill>
            <a:schemeClr val="bg1"/>
          </a:solidFill>
          <a:ln w="9525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2" name="사각형: 둥근 모서리 131">
            <a:extLst>
              <a:ext uri="{FF2B5EF4-FFF2-40B4-BE49-F238E27FC236}">
                <a16:creationId xmlns:a16="http://schemas.microsoft.com/office/drawing/2014/main" id="{A6E7EC13-2F5C-4D16-C63A-36968DFB7004}"/>
              </a:ext>
            </a:extLst>
          </p:cNvPr>
          <p:cNvSpPr/>
          <p:nvPr/>
        </p:nvSpPr>
        <p:spPr>
          <a:xfrm>
            <a:off x="3009442" y="4163084"/>
            <a:ext cx="469534" cy="267495"/>
          </a:xfrm>
          <a:prstGeom prst="roundRect">
            <a:avLst>
              <a:gd name="adj" fmla="val 40314"/>
            </a:avLst>
          </a:prstGeom>
          <a:solidFill>
            <a:srgbClr val="F6F7FF"/>
          </a:solidFill>
          <a:ln w="12700">
            <a:solidFill>
              <a:srgbClr val="F0F1FF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dirty="0">
                <a:solidFill>
                  <a:srgbClr val="6B5CFF"/>
                </a:solidFill>
              </a:rPr>
              <a:t>MODAL</a:t>
            </a:r>
            <a:endParaRPr lang="ko-KR" altLang="en-US" sz="600" dirty="0">
              <a:solidFill>
                <a:srgbClr val="6B5CFF"/>
              </a:solidFill>
            </a:endParaRPr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AA397F78-6BB6-A068-FBF8-061DE750E870}"/>
              </a:ext>
            </a:extLst>
          </p:cNvPr>
          <p:cNvSpPr txBox="1"/>
          <p:nvPr/>
        </p:nvSpPr>
        <p:spPr>
          <a:xfrm>
            <a:off x="3001585" y="4496607"/>
            <a:ext cx="1314462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kumimoji="1" lang="ko-KR" altLang="en-US" sz="900" b="1" kern="0" dirty="0">
                <a:solidFill>
                  <a:srgbClr val="46449F"/>
                </a:solidFill>
                <a:latin typeface="+mj-ea"/>
                <a:ea typeface="+mj-ea"/>
              </a:rPr>
              <a:t>다른 사용자 유형 선택 시</a:t>
            </a:r>
            <a:endParaRPr kumimoji="1" lang="en-US" altLang="ko-KR" sz="900" b="1" dirty="0">
              <a:solidFill>
                <a:srgbClr val="46449F"/>
              </a:solidFill>
            </a:endParaRPr>
          </a:p>
        </p:txBody>
      </p:sp>
      <p:sp>
        <p:nvSpPr>
          <p:cNvPr id="134" name="TextBox 133">
            <a:extLst>
              <a:ext uri="{FF2B5EF4-FFF2-40B4-BE49-F238E27FC236}">
                <a16:creationId xmlns:a16="http://schemas.microsoft.com/office/drawing/2014/main" id="{622A71E9-10E8-5A0B-B851-C13A92A8F3EF}"/>
              </a:ext>
            </a:extLst>
          </p:cNvPr>
          <p:cNvSpPr txBox="1"/>
          <p:nvPr/>
        </p:nvSpPr>
        <p:spPr>
          <a:xfrm>
            <a:off x="2973009" y="4689148"/>
            <a:ext cx="1670429" cy="30232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kumimoji="1" lang="ko-KR" altLang="en-US" sz="700" kern="0" dirty="0">
                <a:solidFill>
                  <a:srgbClr val="6B7286"/>
                </a:solidFill>
                <a:latin typeface="+mj-ea"/>
              </a:rPr>
              <a:t>교사 → 학생 또는 학생 → 교사로</a:t>
            </a:r>
            <a:br>
              <a:rPr kumimoji="1" lang="en-US" altLang="ko-KR" sz="700" kern="0" dirty="0">
                <a:solidFill>
                  <a:srgbClr val="6B7286"/>
                </a:solidFill>
                <a:latin typeface="+mj-ea"/>
              </a:rPr>
            </a:br>
            <a:r>
              <a:rPr kumimoji="1" lang="ko-KR" altLang="en-US" sz="700" kern="0" dirty="0">
                <a:solidFill>
                  <a:srgbClr val="6B7286"/>
                </a:solidFill>
                <a:latin typeface="+mj-ea"/>
              </a:rPr>
              <a:t>다른 사용자 유형 선택 시 안내 팝업</a:t>
            </a:r>
            <a:endParaRPr kumimoji="1" lang="en-US" altLang="ko-KR" sz="700" kern="0" dirty="0">
              <a:solidFill>
                <a:srgbClr val="6B7286"/>
              </a:solidFill>
              <a:latin typeface="+mj-ea"/>
            </a:endParaRPr>
          </a:p>
        </p:txBody>
      </p:sp>
      <p:pic>
        <p:nvPicPr>
          <p:cNvPr id="135" name="그림 134" descr="텍스트, 스크린샷, 폰트, 직사각형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6D390F72-B6AA-9CED-2F8B-7C9A1B29A03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42708" y="4350223"/>
            <a:ext cx="1778009" cy="886841"/>
          </a:xfrm>
          <a:prstGeom prst="rect">
            <a:avLst/>
          </a:prstGeom>
        </p:spPr>
      </p:pic>
      <p:cxnSp>
        <p:nvCxnSpPr>
          <p:cNvPr id="136" name="연결선: 꺾임 135">
            <a:extLst>
              <a:ext uri="{FF2B5EF4-FFF2-40B4-BE49-F238E27FC236}">
                <a16:creationId xmlns:a16="http://schemas.microsoft.com/office/drawing/2014/main" id="{49A449A1-7941-4F97-0C96-8A8A9783C33E}"/>
              </a:ext>
            </a:extLst>
          </p:cNvPr>
          <p:cNvCxnSpPr>
            <a:stCxn id="101" idx="3"/>
            <a:endCxn id="131" idx="1"/>
          </p:cNvCxnSpPr>
          <p:nvPr/>
        </p:nvCxnSpPr>
        <p:spPr>
          <a:xfrm>
            <a:off x="2440254" y="3221788"/>
            <a:ext cx="420543" cy="1535182"/>
          </a:xfrm>
          <a:prstGeom prst="bentConnector3">
            <a:avLst/>
          </a:prstGeom>
          <a:ln>
            <a:solidFill>
              <a:srgbClr val="C5CCFF"/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TextBox 136">
            <a:extLst>
              <a:ext uri="{FF2B5EF4-FFF2-40B4-BE49-F238E27FC236}">
                <a16:creationId xmlns:a16="http://schemas.microsoft.com/office/drawing/2014/main" id="{7F84E2D8-FA1F-F76D-EE21-F14D01C78484}"/>
              </a:ext>
            </a:extLst>
          </p:cNvPr>
          <p:cNvSpPr txBox="1"/>
          <p:nvPr/>
        </p:nvSpPr>
        <p:spPr>
          <a:xfrm>
            <a:off x="258648" y="5491660"/>
            <a:ext cx="594715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800" b="1" kern="0" spc="0" dirty="0">
                <a:solidFill>
                  <a:srgbClr val="0070C0"/>
                </a:solidFill>
                <a:latin typeface="+mj-ea"/>
                <a:ea typeface="+mj-ea"/>
              </a:rPr>
              <a:t>&lt;</a:t>
            </a:r>
            <a:r>
              <a:rPr lang="ko-KR" altLang="en-US" sz="800" b="1" kern="0" spc="0" dirty="0">
                <a:solidFill>
                  <a:srgbClr val="0070C0"/>
                </a:solidFill>
                <a:latin typeface="+mj-ea"/>
                <a:ea typeface="+mj-ea"/>
              </a:rPr>
              <a:t>연동 해제</a:t>
            </a:r>
            <a:r>
              <a:rPr lang="en-US" altLang="ko-KR" sz="800" b="1" kern="0" spc="0" dirty="0">
                <a:solidFill>
                  <a:srgbClr val="0070C0"/>
                </a:solidFill>
                <a:latin typeface="+mj-ea"/>
                <a:ea typeface="+mj-ea"/>
              </a:rPr>
              <a:t>&gt;</a:t>
            </a:r>
            <a:endParaRPr kumimoji="1" lang="en-US" altLang="ko-KR" sz="800" b="1" dirty="0">
              <a:solidFill>
                <a:srgbClr val="0070C0"/>
              </a:solidFill>
            </a:endParaRPr>
          </a:p>
        </p:txBody>
      </p:sp>
      <p:sp>
        <p:nvSpPr>
          <p:cNvPr id="138" name="사각형: 둥근 모서리 137">
            <a:extLst>
              <a:ext uri="{FF2B5EF4-FFF2-40B4-BE49-F238E27FC236}">
                <a16:creationId xmlns:a16="http://schemas.microsoft.com/office/drawing/2014/main" id="{3CC4AE47-9AF8-2AC4-8331-D04A455195A8}"/>
              </a:ext>
            </a:extLst>
          </p:cNvPr>
          <p:cNvSpPr/>
          <p:nvPr/>
        </p:nvSpPr>
        <p:spPr>
          <a:xfrm>
            <a:off x="234121" y="5681502"/>
            <a:ext cx="2197930" cy="1042751"/>
          </a:xfrm>
          <a:prstGeom prst="roundRect">
            <a:avLst>
              <a:gd name="adj" fmla="val 7560"/>
            </a:avLst>
          </a:prstGeom>
          <a:solidFill>
            <a:schemeClr val="bg1"/>
          </a:solidFill>
          <a:ln w="9525">
            <a:solidFill>
              <a:srgbClr val="6B5CFF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9" name="사각형: 둥근 모서리 138">
            <a:extLst>
              <a:ext uri="{FF2B5EF4-FFF2-40B4-BE49-F238E27FC236}">
                <a16:creationId xmlns:a16="http://schemas.microsoft.com/office/drawing/2014/main" id="{115D16ED-254D-5B85-0F3D-456C3D5CAE13}"/>
              </a:ext>
            </a:extLst>
          </p:cNvPr>
          <p:cNvSpPr/>
          <p:nvPr/>
        </p:nvSpPr>
        <p:spPr>
          <a:xfrm>
            <a:off x="382766" y="5765776"/>
            <a:ext cx="469534" cy="267495"/>
          </a:xfrm>
          <a:prstGeom prst="roundRect">
            <a:avLst>
              <a:gd name="adj" fmla="val 40314"/>
            </a:avLst>
          </a:prstGeom>
          <a:solidFill>
            <a:srgbClr val="F6F7FF"/>
          </a:solidFill>
          <a:ln w="12700">
            <a:solidFill>
              <a:srgbClr val="F0F1FF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dirty="0">
                <a:solidFill>
                  <a:srgbClr val="6B5CFF"/>
                </a:solidFill>
              </a:rPr>
              <a:t>START</a:t>
            </a:r>
            <a:endParaRPr lang="ko-KR" altLang="en-US" sz="600" dirty="0">
              <a:solidFill>
                <a:srgbClr val="6B5CFF"/>
              </a:solidFill>
            </a:endParaRPr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81BB28D4-962F-7A54-F858-82CAB82B3F38}"/>
              </a:ext>
            </a:extLst>
          </p:cNvPr>
          <p:cNvSpPr txBox="1"/>
          <p:nvPr/>
        </p:nvSpPr>
        <p:spPr>
          <a:xfrm>
            <a:off x="386627" y="6119543"/>
            <a:ext cx="1043555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900" b="1" kern="0" spc="0" dirty="0">
                <a:solidFill>
                  <a:srgbClr val="46449F"/>
                </a:solidFill>
                <a:latin typeface="+mj-ea"/>
                <a:ea typeface="+mj-ea"/>
              </a:rPr>
              <a:t>정보 수정 화면 진입</a:t>
            </a:r>
            <a:endParaRPr kumimoji="1" lang="en-US" altLang="ko-KR" sz="900" b="1" dirty="0">
              <a:solidFill>
                <a:srgbClr val="46449F"/>
              </a:solidFill>
            </a:endParaRP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3984155D-12AC-2BB5-69E1-B605F38D3A85}"/>
              </a:ext>
            </a:extLst>
          </p:cNvPr>
          <p:cNvSpPr txBox="1"/>
          <p:nvPr/>
        </p:nvSpPr>
        <p:spPr>
          <a:xfrm>
            <a:off x="332926" y="6307387"/>
            <a:ext cx="1747273" cy="30232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700" kern="0" spc="0" dirty="0">
                <a:solidFill>
                  <a:srgbClr val="6B7286"/>
                </a:solidFill>
                <a:latin typeface="+mj-ea"/>
                <a:ea typeface="+mj-ea"/>
              </a:rPr>
              <a:t>마이페이지 </a:t>
            </a:r>
            <a:r>
              <a:rPr lang="en-US" altLang="ko-KR" sz="700" kern="0" spc="0" dirty="0">
                <a:solidFill>
                  <a:srgbClr val="6B7286"/>
                </a:solidFill>
                <a:latin typeface="+mj-ea"/>
                <a:ea typeface="+mj-ea"/>
              </a:rPr>
              <a:t>&gt; OTP</a:t>
            </a:r>
            <a:r>
              <a:rPr lang="ko-KR" altLang="en-US" sz="700" kern="0" spc="0" dirty="0">
                <a:solidFill>
                  <a:srgbClr val="6B7286"/>
                </a:solidFill>
                <a:latin typeface="+mj-ea"/>
                <a:ea typeface="+mj-ea"/>
              </a:rPr>
              <a:t>인증 </a:t>
            </a:r>
            <a:r>
              <a:rPr lang="en-US" altLang="ko-KR" sz="700" kern="0" spc="0" dirty="0">
                <a:solidFill>
                  <a:srgbClr val="6B7286"/>
                </a:solidFill>
                <a:latin typeface="+mj-ea"/>
                <a:ea typeface="+mj-ea"/>
              </a:rPr>
              <a:t>&gt; </a:t>
            </a:r>
            <a:r>
              <a:rPr lang="ko-KR" altLang="en-US" sz="700" kern="0" spc="0" dirty="0">
                <a:solidFill>
                  <a:srgbClr val="6B7286"/>
                </a:solidFill>
                <a:latin typeface="+mj-ea"/>
                <a:ea typeface="+mj-ea"/>
              </a:rPr>
              <a:t>정보수정</a:t>
            </a:r>
            <a:endParaRPr lang="en-US" altLang="ko-KR" sz="700" kern="0" spc="0" dirty="0">
              <a:solidFill>
                <a:srgbClr val="6B7286"/>
              </a:solidFill>
              <a:latin typeface="+mj-ea"/>
              <a:ea typeface="+mj-ea"/>
            </a:endParaRP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kumimoji="1" lang="en-US" altLang="ko-KR" sz="700" kern="0" dirty="0">
                <a:solidFill>
                  <a:srgbClr val="6B7286"/>
                </a:solidFill>
                <a:latin typeface="+mj-ea"/>
                <a:ea typeface="+mj-ea"/>
              </a:rPr>
              <a:t>‘</a:t>
            </a:r>
            <a:r>
              <a:rPr kumimoji="1" lang="ko-KR" altLang="en-US" sz="700" kern="0" dirty="0">
                <a:solidFill>
                  <a:srgbClr val="6B7286"/>
                </a:solidFill>
                <a:latin typeface="+mj-ea"/>
                <a:ea typeface="+mj-ea"/>
              </a:rPr>
              <a:t>교육디지털원패스 연동해제 버튼</a:t>
            </a:r>
            <a:r>
              <a:rPr kumimoji="1" lang="en-US" altLang="ko-KR" sz="700" kern="0" dirty="0">
                <a:solidFill>
                  <a:srgbClr val="6B7286"/>
                </a:solidFill>
                <a:latin typeface="+mj-ea"/>
                <a:ea typeface="+mj-ea"/>
              </a:rPr>
              <a:t>’ </a:t>
            </a:r>
            <a:r>
              <a:rPr kumimoji="1" lang="ko-KR" altLang="en-US" sz="700" kern="0" dirty="0">
                <a:solidFill>
                  <a:srgbClr val="6B7286"/>
                </a:solidFill>
                <a:latin typeface="+mj-ea"/>
                <a:ea typeface="+mj-ea"/>
              </a:rPr>
              <a:t>노출</a:t>
            </a:r>
            <a:endParaRPr kumimoji="1" lang="en-US" altLang="ko-KR" sz="700" dirty="0">
              <a:solidFill>
                <a:srgbClr val="6B7286"/>
              </a:solidFill>
            </a:endParaRPr>
          </a:p>
        </p:txBody>
      </p:sp>
      <p:sp>
        <p:nvSpPr>
          <p:cNvPr id="142" name="사각형: 둥근 모서리 141">
            <a:extLst>
              <a:ext uri="{FF2B5EF4-FFF2-40B4-BE49-F238E27FC236}">
                <a16:creationId xmlns:a16="http://schemas.microsoft.com/office/drawing/2014/main" id="{1EB5A4A2-4FDE-5E82-CB10-FDD2185E9B4E}"/>
              </a:ext>
            </a:extLst>
          </p:cNvPr>
          <p:cNvSpPr/>
          <p:nvPr/>
        </p:nvSpPr>
        <p:spPr>
          <a:xfrm>
            <a:off x="2644402" y="5675434"/>
            <a:ext cx="2211848" cy="1063013"/>
          </a:xfrm>
          <a:prstGeom prst="roundRect">
            <a:avLst>
              <a:gd name="adj" fmla="val 7560"/>
            </a:avLst>
          </a:prstGeom>
          <a:solidFill>
            <a:schemeClr val="bg1"/>
          </a:solidFill>
          <a:ln w="9525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4" name="사각형: 둥근 모서리 143">
            <a:extLst>
              <a:ext uri="{FF2B5EF4-FFF2-40B4-BE49-F238E27FC236}">
                <a16:creationId xmlns:a16="http://schemas.microsoft.com/office/drawing/2014/main" id="{5C48A9E8-3DCE-A978-085A-EB0678F121AB}"/>
              </a:ext>
            </a:extLst>
          </p:cNvPr>
          <p:cNvSpPr/>
          <p:nvPr/>
        </p:nvSpPr>
        <p:spPr>
          <a:xfrm>
            <a:off x="2793047" y="5826500"/>
            <a:ext cx="469534" cy="267495"/>
          </a:xfrm>
          <a:prstGeom prst="roundRect">
            <a:avLst>
              <a:gd name="adj" fmla="val 40314"/>
            </a:avLst>
          </a:prstGeom>
          <a:solidFill>
            <a:srgbClr val="F6F7FF"/>
          </a:solidFill>
          <a:ln w="12700">
            <a:solidFill>
              <a:srgbClr val="F0F1FF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dirty="0">
                <a:solidFill>
                  <a:srgbClr val="6B5CFF"/>
                </a:solidFill>
              </a:rPr>
              <a:t>ACTION</a:t>
            </a:r>
            <a:endParaRPr lang="ko-KR" altLang="en-US" sz="600" dirty="0">
              <a:solidFill>
                <a:srgbClr val="6B5CFF"/>
              </a:solidFill>
            </a:endParaRPr>
          </a:p>
        </p:txBody>
      </p:sp>
      <p:sp>
        <p:nvSpPr>
          <p:cNvPr id="145" name="TextBox 144">
            <a:extLst>
              <a:ext uri="{FF2B5EF4-FFF2-40B4-BE49-F238E27FC236}">
                <a16:creationId xmlns:a16="http://schemas.microsoft.com/office/drawing/2014/main" id="{CA151C60-AF28-D8FE-AE82-9DF3228DFA3B}"/>
              </a:ext>
            </a:extLst>
          </p:cNvPr>
          <p:cNvSpPr txBox="1"/>
          <p:nvPr/>
        </p:nvSpPr>
        <p:spPr>
          <a:xfrm>
            <a:off x="2796908" y="6180267"/>
            <a:ext cx="1966885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900" b="1" kern="0" spc="0" dirty="0">
                <a:solidFill>
                  <a:srgbClr val="46449F"/>
                </a:solidFill>
                <a:latin typeface="+mj-ea"/>
                <a:ea typeface="+mj-ea"/>
              </a:rPr>
              <a:t>교육디지털원패스 연동해제 버튼 클릭</a:t>
            </a:r>
            <a:endParaRPr kumimoji="1" lang="en-US" altLang="ko-KR" sz="900" b="1" dirty="0">
              <a:solidFill>
                <a:srgbClr val="46449F"/>
              </a:solidFill>
            </a:endParaRPr>
          </a:p>
        </p:txBody>
      </p:sp>
      <p:sp>
        <p:nvSpPr>
          <p:cNvPr id="146" name="TextBox 145">
            <a:extLst>
              <a:ext uri="{FF2B5EF4-FFF2-40B4-BE49-F238E27FC236}">
                <a16:creationId xmlns:a16="http://schemas.microsoft.com/office/drawing/2014/main" id="{0DF3866E-084E-A577-CF04-F731152E0C7C}"/>
              </a:ext>
            </a:extLst>
          </p:cNvPr>
          <p:cNvSpPr txBox="1"/>
          <p:nvPr/>
        </p:nvSpPr>
        <p:spPr>
          <a:xfrm>
            <a:off x="2743207" y="6368111"/>
            <a:ext cx="2013372" cy="30232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kumimoji="1" lang="ko-KR" altLang="en-US" sz="700" kern="0" dirty="0">
                <a:solidFill>
                  <a:srgbClr val="6B7286"/>
                </a:solidFill>
                <a:latin typeface="+mj-ea"/>
                <a:ea typeface="+mj-ea"/>
              </a:rPr>
              <a:t>연동해제 완료 시 아래와 같이 안내 문구 제공</a:t>
            </a:r>
            <a:br>
              <a:rPr kumimoji="1" lang="en-US" altLang="ko-KR" sz="700" kern="0" dirty="0">
                <a:solidFill>
                  <a:srgbClr val="6B7286"/>
                </a:solidFill>
                <a:latin typeface="+mj-ea"/>
                <a:ea typeface="+mj-ea"/>
              </a:rPr>
            </a:br>
            <a:r>
              <a:rPr kumimoji="1" lang="ko-KR" altLang="en-US" sz="700" kern="0" dirty="0">
                <a:solidFill>
                  <a:srgbClr val="6B7286"/>
                </a:solidFill>
                <a:latin typeface="+mj-ea"/>
                <a:ea typeface="+mj-ea"/>
              </a:rPr>
              <a:t>→ </a:t>
            </a:r>
            <a:r>
              <a:rPr kumimoji="1" lang="en-US" altLang="ko-KR" sz="700" kern="0" dirty="0">
                <a:solidFill>
                  <a:srgbClr val="6B7286"/>
                </a:solidFill>
                <a:latin typeface="+mj-ea"/>
                <a:ea typeface="+mj-ea"/>
              </a:rPr>
              <a:t>“</a:t>
            </a:r>
            <a:r>
              <a:rPr kumimoji="1" lang="ko-KR" altLang="en-US" sz="700" u="sng" kern="0" dirty="0">
                <a:solidFill>
                  <a:srgbClr val="6B7286"/>
                </a:solidFill>
                <a:latin typeface="+mj-ea"/>
                <a:ea typeface="+mj-ea"/>
              </a:rPr>
              <a:t>정상적으로 해제되었습니다</a:t>
            </a:r>
            <a:r>
              <a:rPr kumimoji="1" lang="en-US" altLang="ko-KR" sz="700" kern="0" dirty="0">
                <a:solidFill>
                  <a:srgbClr val="6B7286"/>
                </a:solidFill>
                <a:latin typeface="+mj-ea"/>
                <a:ea typeface="+mj-ea"/>
              </a:rPr>
              <a:t>” alert </a:t>
            </a:r>
            <a:endParaRPr kumimoji="1" lang="en-US" altLang="ko-KR" sz="700" dirty="0">
              <a:solidFill>
                <a:srgbClr val="6B7286"/>
              </a:solidFill>
            </a:endParaRPr>
          </a:p>
        </p:txBody>
      </p:sp>
      <p:cxnSp>
        <p:nvCxnSpPr>
          <p:cNvPr id="147" name="직선 화살표 연결선 146">
            <a:extLst>
              <a:ext uri="{FF2B5EF4-FFF2-40B4-BE49-F238E27FC236}">
                <a16:creationId xmlns:a16="http://schemas.microsoft.com/office/drawing/2014/main" id="{7A337B1F-A615-D5EE-EFC4-77A0E0363A06}"/>
              </a:ext>
            </a:extLst>
          </p:cNvPr>
          <p:cNvCxnSpPr>
            <a:cxnSpLocks/>
            <a:stCxn id="138" idx="3"/>
            <a:endCxn id="142" idx="1"/>
          </p:cNvCxnSpPr>
          <p:nvPr/>
        </p:nvCxnSpPr>
        <p:spPr>
          <a:xfrm>
            <a:off x="2432051" y="6202878"/>
            <a:ext cx="212351" cy="4063"/>
          </a:xfrm>
          <a:prstGeom prst="straightConnector1">
            <a:avLst/>
          </a:prstGeom>
          <a:ln>
            <a:solidFill>
              <a:srgbClr val="C5CCFF"/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8" name="그림 147" descr="텍스트, 스크린샷, 폰트, 번호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DFBDB27D-DCA3-288D-4995-918BADB3228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18213" y="2565838"/>
            <a:ext cx="1841119" cy="1382198"/>
          </a:xfrm>
          <a:prstGeom prst="rect">
            <a:avLst/>
          </a:prstGeom>
        </p:spPr>
      </p:pic>
      <p:pic>
        <p:nvPicPr>
          <p:cNvPr id="149" name="그림 148" descr="텍스트, 스크린샷, 폰트, 직사각형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4059DFC1-EE28-B98B-2CCA-67B9C29B71AC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580613" y="2859275"/>
            <a:ext cx="1786254" cy="901970"/>
          </a:xfrm>
          <a:prstGeom prst="rect">
            <a:avLst/>
          </a:prstGeom>
        </p:spPr>
      </p:pic>
      <p:sp>
        <p:nvSpPr>
          <p:cNvPr id="151" name="사각형: 둥근 모서리 150">
            <a:extLst>
              <a:ext uri="{FF2B5EF4-FFF2-40B4-BE49-F238E27FC236}">
                <a16:creationId xmlns:a16="http://schemas.microsoft.com/office/drawing/2014/main" id="{8C5ED033-F636-4E73-69FE-028C63A47464}"/>
              </a:ext>
            </a:extLst>
          </p:cNvPr>
          <p:cNvSpPr/>
          <p:nvPr/>
        </p:nvSpPr>
        <p:spPr>
          <a:xfrm>
            <a:off x="6823196" y="5426788"/>
            <a:ext cx="3978153" cy="1001879"/>
          </a:xfrm>
          <a:prstGeom prst="roundRect">
            <a:avLst>
              <a:gd name="adj" fmla="val 7560"/>
            </a:avLst>
          </a:prstGeom>
          <a:solidFill>
            <a:schemeClr val="bg1"/>
          </a:solidFill>
          <a:ln w="9525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2" name="사각형: 둥근 모서리 151">
            <a:extLst>
              <a:ext uri="{FF2B5EF4-FFF2-40B4-BE49-F238E27FC236}">
                <a16:creationId xmlns:a16="http://schemas.microsoft.com/office/drawing/2014/main" id="{B19E9BC9-4121-0C99-5B2C-23DB2C938D2B}"/>
              </a:ext>
            </a:extLst>
          </p:cNvPr>
          <p:cNvSpPr/>
          <p:nvPr/>
        </p:nvSpPr>
        <p:spPr>
          <a:xfrm>
            <a:off x="6971842" y="5481232"/>
            <a:ext cx="469534" cy="267495"/>
          </a:xfrm>
          <a:prstGeom prst="roundRect">
            <a:avLst>
              <a:gd name="adj" fmla="val 40314"/>
            </a:avLst>
          </a:prstGeom>
          <a:solidFill>
            <a:srgbClr val="F6F7FF"/>
          </a:solidFill>
          <a:ln w="12700">
            <a:solidFill>
              <a:srgbClr val="F0F1FF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dirty="0">
                <a:solidFill>
                  <a:srgbClr val="6B5CFF"/>
                </a:solidFill>
              </a:rPr>
              <a:t>MODAL</a:t>
            </a:r>
            <a:endParaRPr lang="ko-KR" altLang="en-US" sz="600" dirty="0">
              <a:solidFill>
                <a:srgbClr val="6B5CFF"/>
              </a:solidFill>
            </a:endParaRP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E508EC74-8077-55D5-B6D0-0CA0619B7218}"/>
              </a:ext>
            </a:extLst>
          </p:cNvPr>
          <p:cNvSpPr txBox="1"/>
          <p:nvPr/>
        </p:nvSpPr>
        <p:spPr>
          <a:xfrm>
            <a:off x="6963985" y="5814755"/>
            <a:ext cx="2862963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kumimoji="1" lang="en-US" altLang="ko-KR" sz="900" b="1" kern="0" dirty="0">
                <a:solidFill>
                  <a:srgbClr val="46449F"/>
                </a:solidFill>
                <a:latin typeface="+mj-ea"/>
                <a:ea typeface="+mj-ea"/>
              </a:rPr>
              <a:t>(</a:t>
            </a:r>
            <a:r>
              <a:rPr kumimoji="1" lang="ko-KR" altLang="en-US" sz="900" b="1" kern="0" dirty="0">
                <a:solidFill>
                  <a:srgbClr val="46449F"/>
                </a:solidFill>
                <a:latin typeface="+mj-ea"/>
                <a:ea typeface="+mj-ea"/>
              </a:rPr>
              <a:t>로그인 전</a:t>
            </a:r>
            <a:r>
              <a:rPr kumimoji="1" lang="en-US" altLang="ko-KR" sz="900" b="1" kern="0" dirty="0">
                <a:solidFill>
                  <a:srgbClr val="46449F"/>
                </a:solidFill>
                <a:latin typeface="+mj-ea"/>
                <a:ea typeface="+mj-ea"/>
              </a:rPr>
              <a:t>) </a:t>
            </a:r>
            <a:r>
              <a:rPr kumimoji="1" lang="ko-KR" altLang="en-US" sz="900" b="1" kern="0" dirty="0">
                <a:solidFill>
                  <a:srgbClr val="46449F"/>
                </a:solidFill>
                <a:latin typeface="+mj-ea"/>
                <a:ea typeface="+mj-ea"/>
              </a:rPr>
              <a:t>교육디지털원패스와 연동된 계정 없을 경우</a:t>
            </a:r>
            <a:endParaRPr kumimoji="1" lang="en-US" altLang="ko-KR" sz="900" b="1" dirty="0">
              <a:solidFill>
                <a:srgbClr val="46449F"/>
              </a:solidFill>
            </a:endParaRP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005F5648-E236-7F90-DC83-6FAAC37F8DA7}"/>
              </a:ext>
            </a:extLst>
          </p:cNvPr>
          <p:cNvSpPr txBox="1"/>
          <p:nvPr/>
        </p:nvSpPr>
        <p:spPr>
          <a:xfrm>
            <a:off x="6935408" y="6007296"/>
            <a:ext cx="3789894" cy="30232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kumimoji="1" lang="ko-KR" altLang="en-US" sz="700" kern="0" dirty="0">
                <a:latin typeface="+mj-ea"/>
                <a:ea typeface="+mj-ea"/>
              </a:rPr>
              <a:t>교육디지털원패스 로그인 성공했지만</a:t>
            </a:r>
            <a:r>
              <a:rPr kumimoji="1" lang="en-US" altLang="ko-KR" sz="700" kern="0" dirty="0">
                <a:latin typeface="+mj-ea"/>
                <a:ea typeface="+mj-ea"/>
              </a:rPr>
              <a:t>, </a:t>
            </a:r>
            <a:r>
              <a:rPr kumimoji="1" lang="ko-KR" altLang="en-US" sz="700" kern="0" dirty="0">
                <a:latin typeface="+mj-ea"/>
                <a:ea typeface="+mj-ea"/>
              </a:rPr>
              <a:t>연동된 하이러닝 계정이 없을 경우</a:t>
            </a:r>
            <a:br>
              <a:rPr kumimoji="1" lang="en-US" altLang="ko-KR" sz="700" kern="0" dirty="0">
                <a:latin typeface="+mj-ea"/>
                <a:ea typeface="+mj-ea"/>
              </a:rPr>
            </a:br>
            <a:r>
              <a:rPr kumimoji="1" lang="ko-KR" altLang="en-US" sz="700" kern="0" dirty="0">
                <a:latin typeface="+mj-ea"/>
                <a:ea typeface="+mj-ea"/>
              </a:rPr>
              <a:t>→ </a:t>
            </a:r>
            <a:r>
              <a:rPr kumimoji="1" lang="en-US" altLang="ko-KR" sz="700" kern="0" dirty="0">
                <a:latin typeface="+mj-ea"/>
                <a:ea typeface="+mj-ea"/>
              </a:rPr>
              <a:t>“</a:t>
            </a:r>
            <a:r>
              <a:rPr kumimoji="1" lang="ko-KR" altLang="en-US" sz="700" u="sng" kern="0" dirty="0">
                <a:latin typeface="+mj-ea"/>
                <a:ea typeface="+mj-ea"/>
              </a:rPr>
              <a:t>교육디지털원패스와 연동된 계정이 없습니다</a:t>
            </a:r>
            <a:r>
              <a:rPr kumimoji="1" lang="en-US" altLang="ko-KR" sz="700" u="sng" kern="0" dirty="0">
                <a:latin typeface="+mj-ea"/>
                <a:ea typeface="+mj-ea"/>
              </a:rPr>
              <a:t>. </a:t>
            </a:r>
            <a:r>
              <a:rPr kumimoji="1" lang="ko-KR" altLang="en-US" sz="700" u="sng" kern="0" dirty="0">
                <a:latin typeface="+mj-ea"/>
                <a:ea typeface="+mj-ea"/>
              </a:rPr>
              <a:t>하이러닝 로그인 후 연동해주세요</a:t>
            </a:r>
            <a:r>
              <a:rPr kumimoji="1" lang="en-US" altLang="ko-KR" sz="700" u="sng" kern="0" dirty="0">
                <a:latin typeface="+mj-ea"/>
                <a:ea typeface="+mj-ea"/>
              </a:rPr>
              <a:t>.</a:t>
            </a:r>
            <a:r>
              <a:rPr kumimoji="1" lang="en-US" altLang="ko-KR" sz="700" kern="0" dirty="0">
                <a:latin typeface="+mj-ea"/>
                <a:ea typeface="+mj-ea"/>
              </a:rPr>
              <a:t>” alert</a:t>
            </a:r>
          </a:p>
        </p:txBody>
      </p:sp>
    </p:spTree>
    <p:extLst>
      <p:ext uri="{BB962C8B-B14F-4D97-AF65-F5344CB8AC3E}">
        <p14:creationId xmlns:p14="http://schemas.microsoft.com/office/powerpoint/2010/main" val="174374195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eading The Fourth Industrial Revolution…">
            <a:extLst>
              <a:ext uri="{FF2B5EF4-FFF2-40B4-BE49-F238E27FC236}">
                <a16:creationId xmlns:a16="http://schemas.microsoft.com/office/drawing/2014/main" id="{E0EC261E-98A6-D60D-0853-9A19D0A32FA0}"/>
              </a:ext>
            </a:extLst>
          </p:cNvPr>
          <p:cNvSpPr txBox="1"/>
          <p:nvPr/>
        </p:nvSpPr>
        <p:spPr>
          <a:xfrm>
            <a:off x="3004497" y="190500"/>
            <a:ext cx="6175119" cy="41036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50800" tIns="50800" rIns="50800" bIns="50800" anchor="ctr">
            <a:spAutoFit/>
          </a:bodyPr>
          <a:lstStyle/>
          <a:p>
            <a:pPr algn="ctr">
              <a:defRPr sz="2800" b="0">
                <a:solidFill>
                  <a:srgbClr val="00011D"/>
                </a:solidFill>
                <a:latin typeface="Roboto Light"/>
                <a:ea typeface="Roboto Light"/>
                <a:cs typeface="Roboto Light"/>
                <a:sym typeface="Roboto Light"/>
              </a:defRPr>
            </a:pPr>
            <a:r>
              <a:rPr lang="en-US" altLang="ko-KR" sz="2000" b="1" dirty="0">
                <a:solidFill>
                  <a:srgbClr val="00011D"/>
                </a:solidFill>
                <a:latin typeface="+mn-ea"/>
                <a:cs typeface="Malgun Gothic" charset="-127"/>
                <a:sym typeface="Roboto Light"/>
              </a:rPr>
              <a:t>History</a:t>
            </a:r>
            <a:endParaRPr lang="ko-KR" altLang="en-US" sz="2000" b="1" dirty="0">
              <a:solidFill>
                <a:srgbClr val="00011D"/>
              </a:solidFill>
              <a:latin typeface="+mn-ea"/>
              <a:cs typeface="Malgun Gothic" charset="-127"/>
              <a:sym typeface="Roboto Light"/>
            </a:endParaRPr>
          </a:p>
        </p:txBody>
      </p:sp>
      <p:graphicFrame>
        <p:nvGraphicFramePr>
          <p:cNvPr id="3" name="표 2">
            <a:extLst>
              <a:ext uri="{FF2B5EF4-FFF2-40B4-BE49-F238E27FC236}">
                <a16:creationId xmlns:a16="http://schemas.microsoft.com/office/drawing/2014/main" id="{261EAD8C-0AF0-8ED5-5659-92CAFA70C2F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54965457"/>
              </p:ext>
            </p:extLst>
          </p:nvPr>
        </p:nvGraphicFramePr>
        <p:xfrm>
          <a:off x="617220" y="675005"/>
          <a:ext cx="10801349" cy="6078228"/>
        </p:xfrm>
        <a:graphic>
          <a:graphicData uri="http://schemas.openxmlformats.org/drawingml/2006/table">
            <a:tbl>
              <a:tblPr/>
              <a:tblGrid>
                <a:gridCol w="382977">
                  <a:extLst>
                    <a:ext uri="{9D8B030D-6E8A-4147-A177-3AD203B41FA5}">
                      <a16:colId xmlns:a16="http://schemas.microsoft.com/office/drawing/2014/main" val="1053641797"/>
                    </a:ext>
                  </a:extLst>
                </a:gridCol>
                <a:gridCol w="612475">
                  <a:extLst>
                    <a:ext uri="{9D8B030D-6E8A-4147-A177-3AD203B41FA5}">
                      <a16:colId xmlns:a16="http://schemas.microsoft.com/office/drawing/2014/main" val="3553441424"/>
                    </a:ext>
                  </a:extLst>
                </a:gridCol>
                <a:gridCol w="639673">
                  <a:extLst>
                    <a:ext uri="{9D8B030D-6E8A-4147-A177-3AD203B41FA5}">
                      <a16:colId xmlns:a16="http://schemas.microsoft.com/office/drawing/2014/main" val="1081097216"/>
                    </a:ext>
                  </a:extLst>
                </a:gridCol>
                <a:gridCol w="1377950">
                  <a:extLst>
                    <a:ext uri="{9D8B030D-6E8A-4147-A177-3AD203B41FA5}">
                      <a16:colId xmlns:a16="http://schemas.microsoft.com/office/drawing/2014/main" val="3796659667"/>
                    </a:ext>
                  </a:extLst>
                </a:gridCol>
                <a:gridCol w="5630044">
                  <a:extLst>
                    <a:ext uri="{9D8B030D-6E8A-4147-A177-3AD203B41FA5}">
                      <a16:colId xmlns:a16="http://schemas.microsoft.com/office/drawing/2014/main" val="2590432155"/>
                    </a:ext>
                  </a:extLst>
                </a:gridCol>
                <a:gridCol w="1134024">
                  <a:extLst>
                    <a:ext uri="{9D8B030D-6E8A-4147-A177-3AD203B41FA5}">
                      <a16:colId xmlns:a16="http://schemas.microsoft.com/office/drawing/2014/main" val="426938292"/>
                    </a:ext>
                  </a:extLst>
                </a:gridCol>
                <a:gridCol w="1024206">
                  <a:extLst>
                    <a:ext uri="{9D8B030D-6E8A-4147-A177-3AD203B41FA5}">
                      <a16:colId xmlns:a16="http://schemas.microsoft.com/office/drawing/2014/main" val="2516699690"/>
                    </a:ext>
                  </a:extLst>
                </a:gridCol>
              </a:tblGrid>
              <a:tr h="166131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ver.</a:t>
                      </a:r>
                      <a:endParaRPr sz="800" b="1" i="0" spc="0" baseline="0" dirty="0">
                        <a:solidFill>
                          <a:srgbClr val="5E5E5E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등록일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페이지</a:t>
                      </a:r>
                      <a:endParaRPr sz="800" b="1" i="0" spc="0" baseline="0" dirty="0">
                        <a:solidFill>
                          <a:srgbClr val="5E5E5E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화면 </a:t>
                      </a:r>
                      <a:r>
                        <a:rPr lang="en-US" altLang="ko-KR"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ID</a:t>
                      </a:r>
                      <a:endParaRPr sz="800" b="1" i="0" spc="0" baseline="0" dirty="0">
                        <a:solidFill>
                          <a:srgbClr val="5E5E5E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변경내용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비고</a:t>
                      </a:r>
                      <a:endParaRPr sz="800" b="1" i="0" spc="0" baseline="0" dirty="0">
                        <a:solidFill>
                          <a:srgbClr val="5E5E5E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등록자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3429782"/>
                  </a:ext>
                </a:extLst>
              </a:tr>
              <a:tr h="148232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altLang="ko-KR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3.0.0</a:t>
                      </a: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2024.11.18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endParaRPr kumimoji="0" lang="en-US" altLang="ko-KR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 Semilight" panose="020B0502040204020203" pitchFamily="34" charset="-128"/>
                        <a:ea typeface="Malgun Gothic Semilight" panose="020B0502040204020203" pitchFamily="34" charset="-128"/>
                        <a:cs typeface="Malgun Gothic Semilight" panose="020B0502040204020203" pitchFamily="34" charset="-128"/>
                        <a:sym typeface="Malgun Gothic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altLang="ko-KR" sz="600" b="0" i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V 3.0 Release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b="0" u="none" strike="noStrike" kern="1200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박재연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75792379"/>
                  </a:ext>
                </a:extLst>
              </a:tr>
              <a:tr h="148232">
                <a:tc rowSpan="2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3.0.0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dirty="0"/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52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수업카드 상태 별 수업자료 노출 정책 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콘텐츠 노출 순서 정의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dirty="0"/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21246072"/>
                  </a:ext>
                </a:extLst>
              </a:tr>
              <a:tr h="148232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53</a:t>
                      </a:r>
                      <a:endParaRPr kumimoji="0" lang="en-US" altLang="ko-KR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 Semilight" panose="020B0502040204020203" pitchFamily="34" charset="-128"/>
                        <a:ea typeface="Malgun Gothic Semilight" panose="020B0502040204020203" pitchFamily="34" charset="-128"/>
                        <a:cs typeface="Malgun Gothic Semilight" panose="020B0502040204020203" pitchFamily="34" charset="-128"/>
                        <a:sym typeface="Malgun Gothic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띠 배너 노출 정책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띠 배너 노출 정책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44655622"/>
                  </a:ext>
                </a:extLst>
              </a:tr>
              <a:tr h="148232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3.0.1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2024.11.18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52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수업카드 상태 별 수업자료 노출 정책 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콘텐츠 노출 순서 정의 수정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(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피드백 반영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)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b="0" u="none" strike="noStrike" kern="1200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박재연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8845176"/>
                  </a:ext>
                </a:extLst>
              </a:tr>
              <a:tr h="148232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3.0.2</a:t>
                      </a: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2024.11.22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35</a:t>
                      </a:r>
                      <a:endParaRPr kumimoji="0" lang="en-US" altLang="ko-KR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 Semilight" panose="020B0502040204020203" pitchFamily="34" charset="-128"/>
                        <a:ea typeface="Malgun Gothic Semilight" panose="020B0502040204020203" pitchFamily="34" charset="-128"/>
                        <a:cs typeface="Malgun Gothic Semilight" panose="020B0502040204020203" pitchFamily="34" charset="-128"/>
                        <a:sym typeface="Malgun Gothic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중복 로그인 프로세스 추가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 </a:t>
                      </a: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[</a:t>
                      </a: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교사</a:t>
                      </a: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] </a:t>
                      </a: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중복 로그인 프로세스 추가</a:t>
                      </a:r>
                      <a:endParaRPr kumimoji="0" lang="en-US" altLang="ko-KR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 Semilight" panose="020B0502040204020203" pitchFamily="34" charset="-128"/>
                        <a:ea typeface="Malgun Gothic Semilight" panose="020B0502040204020203" pitchFamily="34" charset="-128"/>
                        <a:cs typeface="Malgun Gothic Semilight" panose="020B0502040204020203" pitchFamily="34" charset="-128"/>
                        <a:sym typeface="Malgun Gothic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강동휘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61340430"/>
                  </a:ext>
                </a:extLst>
              </a:tr>
              <a:tr h="148232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3.0.3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2024.11.22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54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띠 배너 노출 정책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띠 배너 외부 링크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개 추가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디지털 역량 자가 진단 시작하기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&lt;2&gt;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배너 동작 방식 내용 수정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b="0" u="none" strike="noStrike" kern="1200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박재연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18882380"/>
                  </a:ext>
                </a:extLst>
              </a:tr>
              <a:tr h="148232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3.0.4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2024.11.22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54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띠 배너 노출 정책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&lt;2&gt;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배너 동작 방식 내용 수정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링크 이동 화면 재 정의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b="0" u="none" strike="noStrike" kern="1200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박재연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9008185"/>
                  </a:ext>
                </a:extLst>
              </a:tr>
              <a:tr h="148232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3.0.5</a:t>
                      </a: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2024.11.25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35</a:t>
                      </a:r>
                      <a:endParaRPr kumimoji="0" lang="en-US" altLang="ko-KR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 Semilight" panose="020B0502040204020203" pitchFamily="34" charset="-128"/>
                        <a:ea typeface="Malgun Gothic Semilight" panose="020B0502040204020203" pitchFamily="34" charset="-128"/>
                        <a:cs typeface="Malgun Gothic Semilight" panose="020B0502040204020203" pitchFamily="34" charset="-128"/>
                        <a:sym typeface="Malgun Gothic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중복 로그인 프로세스 추가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문구 수정 및 라디오 버튼 → 체크박스 변경</a:t>
                      </a:r>
                      <a:endParaRPr kumimoji="1" lang="en-US" altLang="ko-KR" sz="600">
                        <a:solidFill>
                          <a:schemeClr val="tx1"/>
                        </a:solidFill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강동휘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30192729"/>
                  </a:ext>
                </a:extLst>
              </a:tr>
              <a:tr h="148232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3.0.6</a:t>
                      </a: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2024.12.05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35</a:t>
                      </a:r>
                      <a:endParaRPr kumimoji="0" lang="en-US" altLang="ko-KR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 Semilight" panose="020B0502040204020203" pitchFamily="34" charset="-128"/>
                        <a:ea typeface="Malgun Gothic Semilight" panose="020B0502040204020203" pitchFamily="34" charset="-128"/>
                        <a:cs typeface="Malgun Gothic Semilight" panose="020B0502040204020203" pitchFamily="34" charset="-128"/>
                        <a:sym typeface="Malgun Gothic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중복 로그인 프로세스 추가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&lt;</a:t>
                      </a: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중복 로그인 시 기존 접속 중인 페이지</a:t>
                      </a: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&gt; </a:t>
                      </a: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안내 팝업 추가</a:t>
                      </a:r>
                      <a:endParaRPr kumimoji="0" lang="en-US" altLang="ko-KR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 Semilight" panose="020B0502040204020203" pitchFamily="34" charset="-128"/>
                        <a:ea typeface="Malgun Gothic Semilight" panose="020B0502040204020203" pitchFamily="34" charset="-128"/>
                        <a:cs typeface="Malgun Gothic Semilight" panose="020B0502040204020203" pitchFamily="34" charset="-128"/>
                        <a:sym typeface="Malgun Gothic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강동휘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90955281"/>
                  </a:ext>
                </a:extLst>
              </a:tr>
              <a:tr h="148232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3.0.7</a:t>
                      </a: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2025.02.03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25</a:t>
                      </a:r>
                      <a:endParaRPr kumimoji="0" lang="en-US" altLang="ko-KR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 Semilight" panose="020B0502040204020203" pitchFamily="34" charset="-128"/>
                        <a:ea typeface="Malgun Gothic Semilight" panose="020B0502040204020203" pitchFamily="34" charset="-128"/>
                        <a:cs typeface="Malgun Gothic Semilight" panose="020B0502040204020203" pitchFamily="34" charset="-128"/>
                        <a:sym typeface="Malgun Gothic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ALL-INT-SIG-001c</a:t>
                      </a:r>
                      <a:endParaRPr lang="en-US" altLang="ko-KR" sz="6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&lt;1&gt; </a:t>
                      </a: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안내 문구 변경 및 기간 영역 추가</a:t>
                      </a:r>
                      <a:endParaRPr kumimoji="0" lang="en-US" altLang="ko-KR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 Semilight" panose="020B0502040204020203" pitchFamily="34" charset="-128"/>
                        <a:ea typeface="Malgun Gothic Semilight" panose="020B0502040204020203" pitchFamily="34" charset="-128"/>
                        <a:cs typeface="Malgun Gothic Semilight" panose="020B0502040204020203" pitchFamily="34" charset="-128"/>
                        <a:sym typeface="Malgun Gothic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강동휘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7818115"/>
                  </a:ext>
                </a:extLst>
              </a:tr>
              <a:tr h="148232">
                <a:tc rowSpan="3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3.0.8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2025.02.05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23, 28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23p ALL-INT-SIG-001a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28p ALL-INT-SIG-002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푸터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 내 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EBS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로고 삭제 </a:t>
                      </a:r>
                      <a:endParaRPr kumimoji="0" lang="en-US" altLang="ko-KR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 Semilight" panose="020B0502040204020203" pitchFamily="34" charset="-128"/>
                        <a:ea typeface="Malgun Gothic Semilight" panose="020B0502040204020203" pitchFamily="34" charset="-128"/>
                        <a:cs typeface="Malgun Gothic Semilight" panose="020B0502040204020203" pitchFamily="34" charset="-128"/>
                        <a:sym typeface="Malgun Gothic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EBS </a:t>
                      </a:r>
                      <a:r>
                        <a:rPr lang="ko-KR" altLang="en-US" sz="600" b="0" i="0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제공중단</a:t>
                      </a: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강동휘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1228636"/>
                  </a:ext>
                </a:extLst>
              </a:tr>
              <a:tr h="148232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55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STU-INT-MAI-001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&lt;6&gt;</a:t>
                      </a:r>
                      <a:r>
                        <a:rPr kumimoji="0" lang="ko-KR" altLang="en-US" sz="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프리징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 기간 내 </a:t>
                      </a:r>
                      <a:r>
                        <a:rPr kumimoji="0" lang="ko-KR" altLang="en-US" sz="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나의강점분석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 선택 시 정의 추가 </a:t>
                      </a:r>
                      <a:endParaRPr kumimoji="0" lang="en-US" altLang="ko-KR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 Semilight" panose="020B0502040204020203" pitchFamily="34" charset="-128"/>
                        <a:ea typeface="Malgun Gothic Semilight" panose="020B0502040204020203" pitchFamily="34" charset="-128"/>
                        <a:cs typeface="Malgun Gothic Semilight" panose="020B0502040204020203" pitchFamily="34" charset="-128"/>
                        <a:sym typeface="Malgun Gothic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719258"/>
                  </a:ext>
                </a:extLst>
              </a:tr>
              <a:tr h="148232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27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공지 팝업 배치 정의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교육청 및 서비스 공지 팝업 배치 정의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추가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b="0" u="none" strike="noStrike" kern="1200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박재연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96417856"/>
                  </a:ext>
                </a:extLst>
              </a:tr>
              <a:tr h="148232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3.0.9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2025.03.12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55</a:t>
                      </a:r>
                      <a:endParaRPr kumimoji="0" lang="en-US" altLang="ko-KR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 Semilight" panose="020B0502040204020203" pitchFamily="34" charset="-128"/>
                        <a:ea typeface="Malgun Gothic Semilight" panose="020B0502040204020203" pitchFamily="34" charset="-128"/>
                        <a:cs typeface="Malgun Gothic Semilight" panose="020B0502040204020203" pitchFamily="34" charset="-128"/>
                        <a:sym typeface="Malgun Gothic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STU-INT-MAI-001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&lt;1A&gt;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학부모 계정 승인 알림 제공</a:t>
                      </a:r>
                      <a:endParaRPr kumimoji="0" lang="en-US" altLang="ko-KR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 Semilight" panose="020B0502040204020203" pitchFamily="34" charset="-128"/>
                        <a:ea typeface="Malgun Gothic Semilight" panose="020B0502040204020203" pitchFamily="34" charset="-128"/>
                        <a:cs typeface="Malgun Gothic Semilight" panose="020B0502040204020203" pitchFamily="34" charset="-128"/>
                        <a:sym typeface="Malgun Gothic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b="0" u="none" strike="noStrike" kern="1200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강동휘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62097527"/>
                  </a:ext>
                </a:extLst>
              </a:tr>
              <a:tr h="148232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3.0.10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2025.03.17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26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ALL-INT-COM-01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내용 영역 확대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닫기 버튼 위치 및 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UI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변경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b="0" u="none" strike="noStrike" kern="1200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박재연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25923782"/>
                  </a:ext>
                </a:extLst>
              </a:tr>
              <a:tr h="148232">
                <a:tc rowSpan="2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3.0.11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2025.03.19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58,60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TEA-INT-MAI-001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TEA-INT-MAI-003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[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담임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/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과목교사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] </a:t>
                      </a:r>
                      <a:r>
                        <a:rPr kumimoji="0" lang="ko-KR" altLang="en-US" sz="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인트로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 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–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나의 수업 바로가기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(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수업설계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)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버튼 추가</a:t>
                      </a:r>
                      <a:endParaRPr kumimoji="0" lang="en-US" altLang="ko-KR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 Semilight" panose="020B0502040204020203" pitchFamily="34" charset="-128"/>
                        <a:ea typeface="Malgun Gothic Semilight" panose="020B0502040204020203" pitchFamily="34" charset="-128"/>
                        <a:cs typeface="Malgun Gothic Semilight" panose="020B0502040204020203" pitchFamily="34" charset="-128"/>
                        <a:sym typeface="Malgun Gothic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b="0" u="none" strike="noStrike" kern="1200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박재연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0237160"/>
                  </a:ext>
                </a:extLst>
              </a:tr>
              <a:tr h="148232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64,66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TEA-INT-MAI-005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TEA-INT-MAI-007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[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담임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/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과목교사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] </a:t>
                      </a:r>
                      <a:r>
                        <a:rPr kumimoji="0" lang="ko-KR" altLang="en-US" sz="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인트로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(</a:t>
                      </a:r>
                      <a:r>
                        <a:rPr kumimoji="0" lang="ko-KR" altLang="en-US" sz="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데이터없음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)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 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–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나의 수업 바로가기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(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수업설계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)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버튼 추가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9868697"/>
                  </a:ext>
                </a:extLst>
              </a:tr>
              <a:tr h="148232">
                <a:tc rowSpan="2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3.0.12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2025.03.26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58,60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TEA-INT-MAI-001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TEA-INT-MAI-003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[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담임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/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과목교사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] </a:t>
                      </a:r>
                      <a:r>
                        <a:rPr kumimoji="0" lang="ko-KR" altLang="en-US" sz="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인트로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 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– [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나의 수업 바로가기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(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수업설계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)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→ 과목 개설 바로가기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]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버튼 명 변경 </a:t>
                      </a:r>
                      <a:endParaRPr kumimoji="0" lang="en-US" altLang="ko-KR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 Semilight" panose="020B0502040204020203" pitchFamily="34" charset="-128"/>
                        <a:ea typeface="Malgun Gothic Semilight" panose="020B0502040204020203" pitchFamily="34" charset="-128"/>
                        <a:cs typeface="Malgun Gothic Semilight" panose="020B0502040204020203" pitchFamily="34" charset="-128"/>
                        <a:sym typeface="Malgun Gothic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b="0" u="none" strike="noStrike" kern="1200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박재연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5614434"/>
                  </a:ext>
                </a:extLst>
              </a:tr>
              <a:tr h="148232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64,66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TEA-INT-MAI-005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TEA-INT-MAI-007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[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담임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/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과목교사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] </a:t>
                      </a:r>
                      <a:r>
                        <a:rPr kumimoji="0" lang="ko-KR" altLang="en-US" sz="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인트로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(</a:t>
                      </a:r>
                      <a:r>
                        <a:rPr kumimoji="0" lang="ko-KR" altLang="en-US" sz="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데이터없음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)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 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– [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나의 수업 바로가기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(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수업설계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)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→ 과목 개설 바로가기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]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버튼 명 변경 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28152948"/>
                  </a:ext>
                </a:extLst>
              </a:tr>
              <a:tr h="148232">
                <a:tc rowSpan="2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3.0.13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2025.03.28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29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ALL-INT-SIG-002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[</a:t>
                      </a:r>
                      <a:r>
                        <a:rPr kumimoji="0" lang="ko-KR" altLang="en-US" sz="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푸터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] &lt;7&gt;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스마트존 </a:t>
                      </a:r>
                      <a:r>
                        <a:rPr kumimoji="0" lang="ko-KR" altLang="en-US" sz="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과의존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 척도 체크리스트 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[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학부모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]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추가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b="0" u="none" strike="noStrike" kern="1200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박재연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79799497"/>
                  </a:ext>
                </a:extLst>
              </a:tr>
              <a:tr h="148232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55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띠 배너 노출 정책</a:t>
                      </a:r>
                      <a:endParaRPr lang="en-US" altLang="ko-KR" sz="6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스마트존 </a:t>
                      </a:r>
                      <a:r>
                        <a:rPr kumimoji="0" lang="ko-KR" altLang="en-US" sz="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과의존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 청소년 척도 체크리스트 링크 영역 변경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44202552"/>
                  </a:ext>
                </a:extLst>
              </a:tr>
              <a:tr h="148232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3.0.14</a:t>
                      </a: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2025.04.05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13, 14</a:t>
                      </a:r>
                      <a:endParaRPr kumimoji="0" lang="en-US" altLang="ko-KR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 Semilight" panose="020B0502040204020203" pitchFamily="34" charset="-128"/>
                        <a:ea typeface="Malgun Gothic Semilight" panose="020B0502040204020203" pitchFamily="34" charset="-128"/>
                        <a:cs typeface="Malgun Gothic Semilight" panose="020B0502040204020203" pitchFamily="34" charset="-128"/>
                        <a:sym typeface="Malgun Gothic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AIDT </a:t>
                      </a:r>
                      <a:r>
                        <a:rPr lang="ko-KR" altLang="en-US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통합인증</a:t>
                      </a:r>
                      <a:r>
                        <a:rPr lang="en-US" altLang="ko-KR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프로세스</a:t>
                      </a:r>
                      <a:endParaRPr lang="en-US" altLang="ko-KR" sz="6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통합인증 프로세스 추가 </a:t>
                      </a:r>
                      <a:endParaRPr kumimoji="0" lang="ko-KR" altLang="en-US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 Semilight" panose="020B0502040204020203" pitchFamily="34" charset="-128"/>
                        <a:ea typeface="Malgun Gothic Semilight" panose="020B0502040204020203" pitchFamily="34" charset="-128"/>
                        <a:cs typeface="Malgun Gothic Semilight" panose="020B0502040204020203" pitchFamily="34" charset="-128"/>
                        <a:sym typeface="Malgun Gothic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강동휘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04194768"/>
                  </a:ext>
                </a:extLst>
              </a:tr>
              <a:tr h="148232">
                <a:tc rowSpan="2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3.0.15</a:t>
                      </a: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2025.04.10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13, 14</a:t>
                      </a:r>
                      <a:endParaRPr kumimoji="0" lang="en-US" altLang="ko-KR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 Semilight" panose="020B0502040204020203" pitchFamily="34" charset="-128"/>
                        <a:ea typeface="Malgun Gothic Semilight" panose="020B0502040204020203" pitchFamily="34" charset="-128"/>
                        <a:cs typeface="Malgun Gothic Semilight" panose="020B0502040204020203" pitchFamily="34" charset="-128"/>
                        <a:sym typeface="Malgun Gothic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AIDT </a:t>
                      </a:r>
                      <a:r>
                        <a:rPr lang="ko-KR" altLang="en-US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통합인증</a:t>
                      </a:r>
                      <a:r>
                        <a:rPr lang="en-US" altLang="ko-KR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프로세스</a:t>
                      </a:r>
                      <a:endParaRPr lang="en-US" altLang="ko-KR" sz="6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프로레스 변경</a:t>
                      </a: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: “</a:t>
                      </a: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교육디지털원패스 연동하기” 선택 시 </a:t>
                      </a: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[</a:t>
                      </a: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하이러닝</a:t>
                      </a: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] </a:t>
                      </a: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마이페이지 </a:t>
                      </a: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&gt; </a:t>
                      </a: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정보수정으로 이동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강동휘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31116807"/>
                  </a:ext>
                </a:extLst>
              </a:tr>
              <a:tr h="148232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15</a:t>
                      </a:r>
                      <a:endParaRPr kumimoji="0" lang="en-US" altLang="ko-KR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 Semilight" panose="020B0502040204020203" pitchFamily="34" charset="-128"/>
                        <a:ea typeface="Malgun Gothic Semilight" panose="020B0502040204020203" pitchFamily="34" charset="-128"/>
                        <a:cs typeface="Malgun Gothic Semilight" panose="020B0502040204020203" pitchFamily="34" charset="-128"/>
                        <a:sym typeface="Malgun Gothic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AI </a:t>
                      </a:r>
                      <a:r>
                        <a:rPr lang="ko-KR" altLang="en-US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디지털교과서 적용 시안</a:t>
                      </a:r>
                      <a:endParaRPr lang="en-US" altLang="ko-KR" sz="6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AI </a:t>
                      </a: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디지털교과서 적용 시안 추가</a:t>
                      </a:r>
                      <a:endParaRPr kumimoji="0" lang="en-US" altLang="ko-KR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 Semilight" panose="020B0502040204020203" pitchFamily="34" charset="-128"/>
                        <a:ea typeface="Malgun Gothic Semilight" panose="020B0502040204020203" pitchFamily="34" charset="-128"/>
                        <a:cs typeface="Malgun Gothic Semilight" panose="020B0502040204020203" pitchFamily="34" charset="-128"/>
                        <a:sym typeface="Malgun Gothic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6051157"/>
                  </a:ext>
                </a:extLst>
              </a:tr>
              <a:tr h="148232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3.0.16</a:t>
                      </a: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2025.04.10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14</a:t>
                      </a:r>
                      <a:endParaRPr kumimoji="0" lang="en-US" altLang="ko-KR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 Semilight" panose="020B0502040204020203" pitchFamily="34" charset="-128"/>
                        <a:ea typeface="Malgun Gothic Semilight" panose="020B0502040204020203" pitchFamily="34" charset="-128"/>
                        <a:cs typeface="Malgun Gothic Semilight" panose="020B0502040204020203" pitchFamily="34" charset="-128"/>
                        <a:sym typeface="Malgun Gothic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AIDT </a:t>
                      </a:r>
                      <a:r>
                        <a:rPr lang="ko-KR" altLang="en-US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통합인증</a:t>
                      </a:r>
                      <a:r>
                        <a:rPr lang="en-US" altLang="ko-KR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프로세스</a:t>
                      </a:r>
                      <a:endParaRPr lang="en-US" altLang="ko-KR" sz="6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&lt;1&gt;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플로팅 버튼 내 </a:t>
                      </a: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‘AI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디지털교과서</a:t>
                      </a: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’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버튼 제공 </a:t>
                      </a:r>
                      <a:endParaRPr kumimoji="1" lang="en-US" altLang="ko-KR" sz="60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&lt;1-2&gt;, &lt;1-3&gt;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통합인증 상태에 따른 홈페이지 이동 사항 추가</a:t>
                      </a:r>
                      <a:endParaRPr kumimoji="1" lang="en-US" altLang="ko-KR" sz="600">
                        <a:solidFill>
                          <a:schemeClr val="tx1"/>
                        </a:solidFill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강동휘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05341768"/>
                  </a:ext>
                </a:extLst>
              </a:tr>
              <a:tr h="148232">
                <a:tc rowSpan="2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3.0.17</a:t>
                      </a: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2025.04.15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54</a:t>
                      </a:r>
                      <a:endParaRPr kumimoji="0" lang="en-US" altLang="ko-KR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 Semilight" panose="020B0502040204020203" pitchFamily="34" charset="-128"/>
                        <a:ea typeface="Malgun Gothic Semilight" panose="020B0502040204020203" pitchFamily="34" charset="-128"/>
                        <a:cs typeface="Malgun Gothic Semilight" panose="020B0502040204020203" pitchFamily="34" charset="-128"/>
                        <a:sym typeface="Malgun Gothic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STU-APP-PAR-001A</a:t>
                      </a:r>
                      <a:endParaRPr lang="en-US" altLang="ko-KR" sz="6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[STU-APP-PAR-001A] </a:t>
                      </a: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팝업 추가</a:t>
                      </a:r>
                      <a:endParaRPr kumimoji="0" lang="en-US" altLang="ko-KR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 Semilight" panose="020B0502040204020203" pitchFamily="34" charset="-128"/>
                        <a:ea typeface="Malgun Gothic Semilight" panose="020B0502040204020203" pitchFamily="34" charset="-128"/>
                        <a:cs typeface="Malgun Gothic Semilight" panose="020B0502040204020203" pitchFamily="34" charset="-128"/>
                        <a:sym typeface="Malgun Gothic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강동휘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09301712"/>
                  </a:ext>
                </a:extLst>
              </a:tr>
              <a:tr h="148232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55</a:t>
                      </a:r>
                      <a:endParaRPr kumimoji="0" lang="en-US" altLang="ko-KR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 Semilight" panose="020B0502040204020203" pitchFamily="34" charset="-128"/>
                        <a:ea typeface="Malgun Gothic Semilight" panose="020B0502040204020203" pitchFamily="34" charset="-128"/>
                        <a:cs typeface="Malgun Gothic Semilight" panose="020B0502040204020203" pitchFamily="34" charset="-128"/>
                        <a:sym typeface="Malgun Gothic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학생</a:t>
                      </a:r>
                      <a:r>
                        <a:rPr lang="en-US" altLang="ko-KR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학부모 계정 승인 프로세스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[</a:t>
                      </a: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학생</a:t>
                      </a: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] </a:t>
                      </a: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학부모 승인거부 시</a:t>
                      </a: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, </a:t>
                      </a: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학부모 인증하기 초기화 </a:t>
                      </a:r>
                      <a:endParaRPr kumimoji="0" lang="en-US" altLang="ko-KR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 Semilight" panose="020B0502040204020203" pitchFamily="34" charset="-128"/>
                        <a:ea typeface="Malgun Gothic Semilight" panose="020B0502040204020203" pitchFamily="34" charset="-128"/>
                        <a:cs typeface="Malgun Gothic Semilight" panose="020B0502040204020203" pitchFamily="34" charset="-128"/>
                        <a:sym typeface="Malgun Gothic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5055460"/>
                  </a:ext>
                </a:extLst>
              </a:tr>
              <a:tr h="148232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3.0.18</a:t>
                      </a: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2025.04.16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14</a:t>
                      </a:r>
                      <a:endParaRPr kumimoji="0" lang="en-US" altLang="ko-KR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 Semilight" panose="020B0502040204020203" pitchFamily="34" charset="-128"/>
                        <a:ea typeface="Malgun Gothic Semilight" panose="020B0502040204020203" pitchFamily="34" charset="-128"/>
                        <a:cs typeface="Malgun Gothic Semilight" panose="020B0502040204020203" pitchFamily="34" charset="-128"/>
                        <a:sym typeface="Malgun Gothic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AIDT </a:t>
                      </a:r>
                      <a:r>
                        <a:rPr lang="ko-KR" altLang="en-US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통합인증</a:t>
                      </a:r>
                      <a:r>
                        <a:rPr lang="en-US" altLang="ko-KR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프로세스</a:t>
                      </a:r>
                      <a:r>
                        <a:rPr lang="en-US" altLang="ko-KR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(2/2)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ai </a:t>
                      </a: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디지털교과서 버튼 로그인 전 </a:t>
                      </a: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/ </a:t>
                      </a: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후 관계없이 항시 노출</a:t>
                      </a:r>
                      <a:endParaRPr kumimoji="0" lang="en-US" altLang="ko-KR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 Semilight" panose="020B0502040204020203" pitchFamily="34" charset="-128"/>
                        <a:ea typeface="Malgun Gothic Semilight" panose="020B0502040204020203" pitchFamily="34" charset="-128"/>
                        <a:cs typeface="Malgun Gothic Semilight" panose="020B0502040204020203" pitchFamily="34" charset="-128"/>
                        <a:sym typeface="Malgun Gothic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강동휘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180646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3093673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TextBox 83">
            <a:extLst>
              <a:ext uri="{FF2B5EF4-FFF2-40B4-BE49-F238E27FC236}">
                <a16:creationId xmlns:a16="http://schemas.microsoft.com/office/drawing/2014/main" id="{187F6DF5-E47A-FC14-E773-BB3E1F131D77}"/>
              </a:ext>
            </a:extLst>
          </p:cNvPr>
          <p:cNvSpPr txBox="1"/>
          <p:nvPr/>
        </p:nvSpPr>
        <p:spPr>
          <a:xfrm>
            <a:off x="234121" y="651059"/>
            <a:ext cx="4356962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1200" b="1" kern="0" spc="0" dirty="0">
                <a:solidFill>
                  <a:srgbClr val="0070C0"/>
                </a:solidFill>
                <a:latin typeface="+mj-ea"/>
                <a:ea typeface="+mj-ea"/>
              </a:rPr>
              <a:t>#</a:t>
            </a:r>
            <a:r>
              <a:rPr lang="ko-KR" altLang="en-US" sz="1200" b="1" kern="0" spc="0" dirty="0">
                <a:solidFill>
                  <a:srgbClr val="0070C0"/>
                </a:solidFill>
                <a:latin typeface="+mj-ea"/>
                <a:ea typeface="+mj-ea"/>
              </a:rPr>
              <a:t>교육디지털원패스 연동 성공</a:t>
            </a:r>
            <a:r>
              <a:rPr lang="en-US" altLang="ko-KR" sz="1200" b="1" kern="0" spc="0" dirty="0">
                <a:solidFill>
                  <a:srgbClr val="0070C0"/>
                </a:solidFill>
                <a:latin typeface="+mj-ea"/>
                <a:ea typeface="+mj-ea"/>
              </a:rPr>
              <a:t>/ </a:t>
            </a:r>
            <a:r>
              <a:rPr lang="ko-KR" altLang="en-US" sz="1200" b="1" kern="0" spc="0" dirty="0">
                <a:solidFill>
                  <a:srgbClr val="0070C0"/>
                </a:solidFill>
                <a:latin typeface="+mj-ea"/>
                <a:ea typeface="+mj-ea"/>
              </a:rPr>
              <a:t>연동 실패 </a:t>
            </a:r>
            <a:r>
              <a:rPr lang="en-US" altLang="ko-KR" sz="1200" b="1" kern="0" spc="0" dirty="0">
                <a:solidFill>
                  <a:srgbClr val="0070C0"/>
                </a:solidFill>
                <a:latin typeface="+mj-ea"/>
                <a:ea typeface="+mj-ea"/>
              </a:rPr>
              <a:t>/ </a:t>
            </a:r>
            <a:r>
              <a:rPr lang="ko-KR" altLang="en-US" sz="1200" b="1" kern="0" spc="0" dirty="0">
                <a:solidFill>
                  <a:srgbClr val="0070C0"/>
                </a:solidFill>
                <a:latin typeface="+mj-ea"/>
                <a:ea typeface="+mj-ea"/>
              </a:rPr>
              <a:t>연동 해제 프로세스</a:t>
            </a:r>
            <a:endParaRPr kumimoji="1" lang="en-US" altLang="ko-KR" sz="1200" b="1" dirty="0">
              <a:solidFill>
                <a:srgbClr val="0070C0"/>
              </a:solidFill>
            </a:endParaRPr>
          </a:p>
        </p:txBody>
      </p:sp>
      <p:graphicFrame>
        <p:nvGraphicFramePr>
          <p:cNvPr id="11" name="Google Shape;548;p12">
            <a:extLst>
              <a:ext uri="{FF2B5EF4-FFF2-40B4-BE49-F238E27FC236}">
                <a16:creationId xmlns:a16="http://schemas.microsoft.com/office/drawing/2014/main" id="{F99F21A5-15A1-7B58-F44F-83F8F553242A}"/>
              </a:ext>
            </a:extLst>
          </p:cNvPr>
          <p:cNvGraphicFramePr/>
          <p:nvPr/>
        </p:nvGraphicFramePr>
        <p:xfrm>
          <a:off x="12192000" y="0"/>
          <a:ext cx="1887100" cy="44880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3.5.0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교유디지털원패스 연동 프로세스 시각화 재구성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80994914"/>
                  </a:ext>
                </a:extLst>
              </a:tr>
            </a:tbl>
          </a:graphicData>
        </a:graphic>
      </p:graphicFrame>
      <p:sp>
        <p:nvSpPr>
          <p:cNvPr id="4" name="사각형: 둥근 모서리 3">
            <a:extLst>
              <a:ext uri="{FF2B5EF4-FFF2-40B4-BE49-F238E27FC236}">
                <a16:creationId xmlns:a16="http://schemas.microsoft.com/office/drawing/2014/main" id="{1B2D0FEB-0836-E3A7-D63E-E9415D0EAA1A}"/>
              </a:ext>
            </a:extLst>
          </p:cNvPr>
          <p:cNvSpPr/>
          <p:nvPr/>
        </p:nvSpPr>
        <p:spPr>
          <a:xfrm>
            <a:off x="234121" y="1113751"/>
            <a:ext cx="2197930" cy="1042751"/>
          </a:xfrm>
          <a:prstGeom prst="roundRect">
            <a:avLst>
              <a:gd name="adj" fmla="val 7560"/>
            </a:avLst>
          </a:prstGeom>
          <a:solidFill>
            <a:schemeClr val="bg1"/>
          </a:solidFill>
          <a:ln w="9525">
            <a:solidFill>
              <a:srgbClr val="6B5CFF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F1F39826-AEA9-BE73-5B33-3B48EFCF7DF3}"/>
              </a:ext>
            </a:extLst>
          </p:cNvPr>
          <p:cNvSpPr/>
          <p:nvPr/>
        </p:nvSpPr>
        <p:spPr>
          <a:xfrm>
            <a:off x="382766" y="1198025"/>
            <a:ext cx="469534" cy="267495"/>
          </a:xfrm>
          <a:prstGeom prst="roundRect">
            <a:avLst>
              <a:gd name="adj" fmla="val 40314"/>
            </a:avLst>
          </a:prstGeom>
          <a:solidFill>
            <a:srgbClr val="F6F7FF"/>
          </a:solidFill>
          <a:ln w="12700">
            <a:solidFill>
              <a:srgbClr val="F0F1FF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dirty="0">
                <a:solidFill>
                  <a:srgbClr val="6B5CFF"/>
                </a:solidFill>
              </a:rPr>
              <a:t>START</a:t>
            </a:r>
            <a:endParaRPr lang="ko-KR" altLang="en-US" sz="600" dirty="0">
              <a:solidFill>
                <a:srgbClr val="6B5CFF"/>
              </a:solidFill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5B84E45-1136-9A1C-E0FB-1724542DB64A}"/>
              </a:ext>
            </a:extLst>
          </p:cNvPr>
          <p:cNvSpPr txBox="1"/>
          <p:nvPr/>
        </p:nvSpPr>
        <p:spPr>
          <a:xfrm>
            <a:off x="386627" y="1551792"/>
            <a:ext cx="963405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900" b="1" kern="0" dirty="0">
                <a:solidFill>
                  <a:srgbClr val="46449F"/>
                </a:solidFill>
                <a:latin typeface="+mj-ea"/>
              </a:rPr>
              <a:t>하이러닝 홈페이지</a:t>
            </a:r>
            <a:endParaRPr kumimoji="1" lang="en-US" altLang="ko-KR" sz="900" b="1" dirty="0">
              <a:solidFill>
                <a:srgbClr val="46449F"/>
              </a:solidFill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4B83D56-370B-161B-2BD9-3787659DBDB3}"/>
              </a:ext>
            </a:extLst>
          </p:cNvPr>
          <p:cNvSpPr txBox="1"/>
          <p:nvPr/>
        </p:nvSpPr>
        <p:spPr>
          <a:xfrm>
            <a:off x="332926" y="1739636"/>
            <a:ext cx="1615827" cy="1407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700" kern="0" dirty="0">
                <a:solidFill>
                  <a:srgbClr val="6B7286"/>
                </a:solidFill>
                <a:latin typeface="+mj-ea"/>
              </a:rPr>
              <a:t>교육디지털원패스 로그인 버튼 클릭</a:t>
            </a:r>
            <a:endParaRPr kumimoji="1" lang="en-US" altLang="ko-KR" sz="700" dirty="0">
              <a:solidFill>
                <a:srgbClr val="6B7286"/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70C78DED-C09B-AA7C-F298-662DC8CF3FF1}"/>
              </a:ext>
            </a:extLst>
          </p:cNvPr>
          <p:cNvSpPr txBox="1"/>
          <p:nvPr/>
        </p:nvSpPr>
        <p:spPr>
          <a:xfrm>
            <a:off x="126520" y="83902"/>
            <a:ext cx="328166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ko-KR" sz="1200" b="1" dirty="0"/>
              <a:t>[</a:t>
            </a:r>
            <a:r>
              <a:rPr kumimoji="1" lang="ko-KR" altLang="en-US" sz="1200" b="1" dirty="0"/>
              <a:t>학생</a:t>
            </a:r>
            <a:r>
              <a:rPr kumimoji="1" lang="en-US" altLang="ko-KR" sz="1200" b="1" dirty="0"/>
              <a:t>]</a:t>
            </a:r>
            <a:r>
              <a:rPr kumimoji="1" lang="ko-KR" altLang="en-US" sz="1200" b="1" dirty="0"/>
              <a:t> 교육디지털원패스 연동 프로세스 정의</a:t>
            </a:r>
          </a:p>
        </p:txBody>
      </p: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12E1DDD0-9D08-495C-E805-35350808F617}"/>
              </a:ext>
            </a:extLst>
          </p:cNvPr>
          <p:cNvCxnSpPr/>
          <p:nvPr/>
        </p:nvCxnSpPr>
        <p:spPr>
          <a:xfrm>
            <a:off x="126520" y="419100"/>
            <a:ext cx="11684480" cy="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사각형: 둥근 모서리 13">
            <a:extLst>
              <a:ext uri="{FF2B5EF4-FFF2-40B4-BE49-F238E27FC236}">
                <a16:creationId xmlns:a16="http://schemas.microsoft.com/office/drawing/2014/main" id="{0B11A584-69D3-4444-E8E7-820B15704278}"/>
              </a:ext>
            </a:extLst>
          </p:cNvPr>
          <p:cNvSpPr/>
          <p:nvPr/>
        </p:nvSpPr>
        <p:spPr>
          <a:xfrm>
            <a:off x="2643291" y="1107683"/>
            <a:ext cx="2211848" cy="1063013"/>
          </a:xfrm>
          <a:prstGeom prst="roundRect">
            <a:avLst>
              <a:gd name="adj" fmla="val 7560"/>
            </a:avLst>
          </a:prstGeom>
          <a:solidFill>
            <a:schemeClr val="bg1"/>
          </a:solidFill>
          <a:ln w="9525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사각형: 둥근 모서리 14">
            <a:extLst>
              <a:ext uri="{FF2B5EF4-FFF2-40B4-BE49-F238E27FC236}">
                <a16:creationId xmlns:a16="http://schemas.microsoft.com/office/drawing/2014/main" id="{417DCCF1-F4E4-DD20-BE01-7E223E5C3895}"/>
              </a:ext>
            </a:extLst>
          </p:cNvPr>
          <p:cNvSpPr/>
          <p:nvPr/>
        </p:nvSpPr>
        <p:spPr>
          <a:xfrm>
            <a:off x="2791936" y="1258749"/>
            <a:ext cx="469534" cy="267495"/>
          </a:xfrm>
          <a:prstGeom prst="roundRect">
            <a:avLst>
              <a:gd name="adj" fmla="val 40314"/>
            </a:avLst>
          </a:prstGeom>
          <a:solidFill>
            <a:srgbClr val="F6F7FF"/>
          </a:solidFill>
          <a:ln w="12700">
            <a:solidFill>
              <a:srgbClr val="F0F1FF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dirty="0">
                <a:solidFill>
                  <a:srgbClr val="6B5CFF"/>
                </a:solidFill>
              </a:rPr>
              <a:t>ACTION</a:t>
            </a:r>
            <a:endParaRPr lang="ko-KR" altLang="en-US" sz="600" dirty="0">
              <a:solidFill>
                <a:srgbClr val="6B5CFF"/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75ADE787-4BD0-4BAD-F8E1-32ECF7A0EB2F}"/>
              </a:ext>
            </a:extLst>
          </p:cNvPr>
          <p:cNvSpPr txBox="1"/>
          <p:nvPr/>
        </p:nvSpPr>
        <p:spPr>
          <a:xfrm>
            <a:off x="2795797" y="1612516"/>
            <a:ext cx="1851469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900" b="1" kern="0" dirty="0">
                <a:solidFill>
                  <a:srgbClr val="46449F"/>
                </a:solidFill>
                <a:latin typeface="+mj-ea"/>
              </a:rPr>
              <a:t>교육디지털원패스 로그인 버튼 클릭</a:t>
            </a:r>
            <a:endParaRPr kumimoji="1" lang="en-US" altLang="ko-KR" sz="900" b="1" dirty="0">
              <a:solidFill>
                <a:srgbClr val="46449F"/>
              </a:solidFill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FADD2237-ABF8-572E-789E-FEB52E3BCA28}"/>
              </a:ext>
            </a:extLst>
          </p:cNvPr>
          <p:cNvSpPr txBox="1"/>
          <p:nvPr/>
        </p:nvSpPr>
        <p:spPr>
          <a:xfrm>
            <a:off x="2742096" y="1800360"/>
            <a:ext cx="1288814" cy="1407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kumimoji="1" lang="ko-KR" altLang="en-US" sz="700" kern="0" dirty="0">
                <a:solidFill>
                  <a:srgbClr val="6B7286"/>
                </a:solidFill>
                <a:latin typeface="+mj-ea"/>
                <a:ea typeface="+mj-ea"/>
              </a:rPr>
              <a:t>사용자 유형 선택 팝업 호출</a:t>
            </a:r>
            <a:endParaRPr kumimoji="1" lang="en-US" altLang="ko-KR" sz="700" dirty="0">
              <a:solidFill>
                <a:srgbClr val="6B7286"/>
              </a:solidFill>
            </a:endParaRPr>
          </a:p>
        </p:txBody>
      </p:sp>
      <p:sp>
        <p:nvSpPr>
          <p:cNvPr id="21" name="사각형: 둥근 모서리 20">
            <a:extLst>
              <a:ext uri="{FF2B5EF4-FFF2-40B4-BE49-F238E27FC236}">
                <a16:creationId xmlns:a16="http://schemas.microsoft.com/office/drawing/2014/main" id="{732CAA8A-D325-6F9E-3DFF-430E140CC2D7}"/>
              </a:ext>
            </a:extLst>
          </p:cNvPr>
          <p:cNvSpPr/>
          <p:nvPr/>
        </p:nvSpPr>
        <p:spPr>
          <a:xfrm>
            <a:off x="5066379" y="1107684"/>
            <a:ext cx="2211848" cy="1063012"/>
          </a:xfrm>
          <a:prstGeom prst="roundRect">
            <a:avLst>
              <a:gd name="adj" fmla="val 7560"/>
            </a:avLst>
          </a:prstGeom>
          <a:solidFill>
            <a:schemeClr val="bg1"/>
          </a:solidFill>
          <a:ln w="9525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사각형: 둥근 모서리 21">
            <a:extLst>
              <a:ext uri="{FF2B5EF4-FFF2-40B4-BE49-F238E27FC236}">
                <a16:creationId xmlns:a16="http://schemas.microsoft.com/office/drawing/2014/main" id="{86D3A1E0-4DD9-6115-A2E6-A3C14437EEA8}"/>
              </a:ext>
            </a:extLst>
          </p:cNvPr>
          <p:cNvSpPr/>
          <p:nvPr/>
        </p:nvSpPr>
        <p:spPr>
          <a:xfrm>
            <a:off x="5215023" y="1162127"/>
            <a:ext cx="469534" cy="267495"/>
          </a:xfrm>
          <a:prstGeom prst="roundRect">
            <a:avLst>
              <a:gd name="adj" fmla="val 40314"/>
            </a:avLst>
          </a:prstGeom>
          <a:solidFill>
            <a:srgbClr val="F6F7FF"/>
          </a:solidFill>
          <a:ln w="12700">
            <a:solidFill>
              <a:srgbClr val="F0F1FF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dirty="0">
                <a:solidFill>
                  <a:srgbClr val="6B5CFF"/>
                </a:solidFill>
              </a:rPr>
              <a:t>MODAL</a:t>
            </a:r>
            <a:endParaRPr lang="ko-KR" altLang="en-US" sz="600" dirty="0">
              <a:solidFill>
                <a:srgbClr val="6B5CFF"/>
              </a:solidFill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95696FAE-B90F-D24E-1DF3-DDB3970EAC7E}"/>
              </a:ext>
            </a:extLst>
          </p:cNvPr>
          <p:cNvSpPr txBox="1"/>
          <p:nvPr/>
        </p:nvSpPr>
        <p:spPr>
          <a:xfrm>
            <a:off x="5218884" y="1515894"/>
            <a:ext cx="888064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kumimoji="1" lang="ko-KR" altLang="en-US" sz="900" b="1" kern="0" dirty="0">
                <a:solidFill>
                  <a:srgbClr val="46449F"/>
                </a:solidFill>
                <a:latin typeface="+mj-ea"/>
                <a:ea typeface="+mj-ea"/>
              </a:rPr>
              <a:t>사용자 선택 팝업</a:t>
            </a:r>
            <a:endParaRPr kumimoji="1" lang="en-US" altLang="ko-KR" sz="900" b="1" dirty="0">
              <a:solidFill>
                <a:srgbClr val="46449F"/>
              </a:solidFill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9BF1D62D-BEF9-D03A-49EF-602D11F8D200}"/>
              </a:ext>
            </a:extLst>
          </p:cNvPr>
          <p:cNvSpPr txBox="1"/>
          <p:nvPr/>
        </p:nvSpPr>
        <p:spPr>
          <a:xfrm>
            <a:off x="5184308" y="1693037"/>
            <a:ext cx="2023218" cy="30232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kumimoji="1" lang="ko-KR" altLang="en-US" sz="700" kern="0" dirty="0">
                <a:solidFill>
                  <a:srgbClr val="6B7286"/>
                </a:solidFill>
                <a:latin typeface="+mj-ea"/>
                <a:ea typeface="+mj-ea"/>
              </a:rPr>
              <a:t>학생 선택 </a:t>
            </a:r>
            <a:br>
              <a:rPr kumimoji="1" lang="en-US" altLang="ko-KR" sz="700" kern="0" dirty="0">
                <a:solidFill>
                  <a:srgbClr val="6B7286"/>
                </a:solidFill>
                <a:latin typeface="+mj-ea"/>
                <a:ea typeface="+mj-ea"/>
              </a:rPr>
            </a:br>
            <a:r>
              <a:rPr kumimoji="1" lang="ko-KR" altLang="en-US" sz="700" kern="0" dirty="0">
                <a:solidFill>
                  <a:srgbClr val="6B7286"/>
                </a:solidFill>
                <a:latin typeface="+mj-ea"/>
                <a:ea typeface="+mj-ea"/>
              </a:rPr>
              <a:t>→</a:t>
            </a:r>
            <a:r>
              <a:rPr kumimoji="1" lang="en-US" altLang="ko-KR" sz="700" kern="0" dirty="0">
                <a:solidFill>
                  <a:srgbClr val="6B7286"/>
                </a:solidFill>
                <a:latin typeface="+mj-ea"/>
                <a:ea typeface="+mj-ea"/>
              </a:rPr>
              <a:t> </a:t>
            </a:r>
            <a:r>
              <a:rPr kumimoji="1" lang="ko-KR" altLang="en-US" sz="700" kern="0" dirty="0">
                <a:solidFill>
                  <a:srgbClr val="6B7286"/>
                </a:solidFill>
                <a:latin typeface="+mj-ea"/>
                <a:ea typeface="+mj-ea"/>
              </a:rPr>
              <a:t>교육디지털원패스 로그인 화면 이동</a:t>
            </a:r>
            <a:r>
              <a:rPr kumimoji="1" lang="en-US" altLang="ko-KR" sz="700" kern="0" dirty="0">
                <a:solidFill>
                  <a:srgbClr val="6B7286"/>
                </a:solidFill>
                <a:latin typeface="+mj-ea"/>
                <a:ea typeface="+mj-ea"/>
              </a:rPr>
              <a:t>(</a:t>
            </a:r>
            <a:r>
              <a:rPr kumimoji="1" lang="ko-KR" altLang="en-US" sz="700" kern="0" dirty="0">
                <a:solidFill>
                  <a:srgbClr val="6B7286"/>
                </a:solidFill>
                <a:latin typeface="+mj-ea"/>
                <a:ea typeface="+mj-ea"/>
              </a:rPr>
              <a:t>새 창</a:t>
            </a:r>
            <a:r>
              <a:rPr kumimoji="1" lang="en-US" altLang="ko-KR" sz="700" kern="0" dirty="0">
                <a:solidFill>
                  <a:srgbClr val="6B7286"/>
                </a:solidFill>
                <a:latin typeface="+mj-ea"/>
                <a:ea typeface="+mj-ea"/>
              </a:rPr>
              <a:t>)</a:t>
            </a:r>
            <a:endParaRPr kumimoji="1" lang="en-US" altLang="ko-KR" sz="700" dirty="0">
              <a:solidFill>
                <a:srgbClr val="6B7286"/>
              </a:solidFill>
            </a:endParaRPr>
          </a:p>
        </p:txBody>
      </p:sp>
      <p:sp>
        <p:nvSpPr>
          <p:cNvPr id="31" name="사각형: 둥근 모서리 30">
            <a:extLst>
              <a:ext uri="{FF2B5EF4-FFF2-40B4-BE49-F238E27FC236}">
                <a16:creationId xmlns:a16="http://schemas.microsoft.com/office/drawing/2014/main" id="{2CCCC679-BA6E-4067-7A94-EF9ABB8989F4}"/>
              </a:ext>
            </a:extLst>
          </p:cNvPr>
          <p:cNvSpPr/>
          <p:nvPr/>
        </p:nvSpPr>
        <p:spPr>
          <a:xfrm>
            <a:off x="7489467" y="1107683"/>
            <a:ext cx="2211848" cy="1063012"/>
          </a:xfrm>
          <a:prstGeom prst="roundRect">
            <a:avLst>
              <a:gd name="adj" fmla="val 7560"/>
            </a:avLst>
          </a:prstGeom>
          <a:solidFill>
            <a:schemeClr val="bg1"/>
          </a:solidFill>
          <a:ln w="9525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" name="사각형: 둥근 모서리 31">
            <a:extLst>
              <a:ext uri="{FF2B5EF4-FFF2-40B4-BE49-F238E27FC236}">
                <a16:creationId xmlns:a16="http://schemas.microsoft.com/office/drawing/2014/main" id="{357EB419-01C7-D030-F697-3290B1E92C88}"/>
              </a:ext>
            </a:extLst>
          </p:cNvPr>
          <p:cNvSpPr/>
          <p:nvPr/>
        </p:nvSpPr>
        <p:spPr>
          <a:xfrm>
            <a:off x="7639797" y="1191958"/>
            <a:ext cx="469534" cy="267495"/>
          </a:xfrm>
          <a:prstGeom prst="roundRect">
            <a:avLst>
              <a:gd name="adj" fmla="val 40314"/>
            </a:avLst>
          </a:prstGeom>
          <a:solidFill>
            <a:srgbClr val="F6F7FF"/>
          </a:solidFill>
          <a:ln w="12700">
            <a:solidFill>
              <a:srgbClr val="F0F1FF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dirty="0">
                <a:solidFill>
                  <a:srgbClr val="6B5CFF"/>
                </a:solidFill>
              </a:rPr>
              <a:t>EXTERNAL</a:t>
            </a:r>
            <a:endParaRPr lang="ko-KR" altLang="en-US" sz="600" dirty="0">
              <a:solidFill>
                <a:srgbClr val="6B5CFF"/>
              </a:solidFill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11E5F745-777C-7FCA-865D-54D9FD63D99E}"/>
              </a:ext>
            </a:extLst>
          </p:cNvPr>
          <p:cNvSpPr txBox="1"/>
          <p:nvPr/>
        </p:nvSpPr>
        <p:spPr>
          <a:xfrm>
            <a:off x="7643658" y="1545725"/>
            <a:ext cx="1580561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900" b="1" kern="0" spc="0" dirty="0">
                <a:solidFill>
                  <a:srgbClr val="46449F"/>
                </a:solidFill>
                <a:latin typeface="+mj-ea"/>
                <a:ea typeface="+mj-ea"/>
              </a:rPr>
              <a:t>교육디지털원패스 로그인 성공</a:t>
            </a:r>
            <a:endParaRPr kumimoji="1" lang="en-US" altLang="ko-KR" sz="900" b="1" dirty="0">
              <a:solidFill>
                <a:srgbClr val="46449F"/>
              </a:solidFill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47AF528A-F8DE-D00C-D396-45E0E3337CD7}"/>
              </a:ext>
            </a:extLst>
          </p:cNvPr>
          <p:cNvSpPr txBox="1"/>
          <p:nvPr/>
        </p:nvSpPr>
        <p:spPr>
          <a:xfrm>
            <a:off x="7589957" y="1733569"/>
            <a:ext cx="1981312" cy="1407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kumimoji="1" lang="ko-KR" altLang="en-US" sz="700" kern="0" dirty="0">
                <a:solidFill>
                  <a:srgbClr val="6B7286"/>
                </a:solidFill>
                <a:latin typeface="+mj-ea"/>
                <a:ea typeface="+mj-ea"/>
              </a:rPr>
              <a:t>하이러닝 홈페이지로 복귀 후 </a:t>
            </a:r>
            <a:r>
              <a:rPr kumimoji="1" lang="ko-KR" altLang="en-US" sz="700" kern="0" dirty="0">
                <a:solidFill>
                  <a:srgbClr val="FF0000"/>
                </a:solidFill>
                <a:latin typeface="+mj-ea"/>
                <a:ea typeface="+mj-ea"/>
              </a:rPr>
              <a:t>연동 유무 확인</a:t>
            </a:r>
            <a:endParaRPr kumimoji="1" lang="en-US" altLang="ko-KR" sz="700" kern="0" dirty="0">
              <a:solidFill>
                <a:srgbClr val="FF0000"/>
              </a:solidFill>
              <a:latin typeface="+mj-ea"/>
              <a:ea typeface="+mj-ea"/>
            </a:endParaRPr>
          </a:p>
        </p:txBody>
      </p:sp>
      <p:sp>
        <p:nvSpPr>
          <p:cNvPr id="41" name="사각형: 둥근 모서리 40">
            <a:extLst>
              <a:ext uri="{FF2B5EF4-FFF2-40B4-BE49-F238E27FC236}">
                <a16:creationId xmlns:a16="http://schemas.microsoft.com/office/drawing/2014/main" id="{FA424E4E-9179-57EB-C301-92C36F4363D8}"/>
              </a:ext>
            </a:extLst>
          </p:cNvPr>
          <p:cNvSpPr/>
          <p:nvPr/>
        </p:nvSpPr>
        <p:spPr>
          <a:xfrm>
            <a:off x="9835586" y="1107683"/>
            <a:ext cx="2197930" cy="1063010"/>
          </a:xfrm>
          <a:prstGeom prst="roundRect">
            <a:avLst>
              <a:gd name="adj" fmla="val 7560"/>
            </a:avLst>
          </a:prstGeom>
          <a:solidFill>
            <a:schemeClr val="bg1"/>
          </a:solidFill>
          <a:ln w="9525">
            <a:solidFill>
              <a:srgbClr val="60B09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사각형: 둥근 모서리 56">
            <a:extLst>
              <a:ext uri="{FF2B5EF4-FFF2-40B4-BE49-F238E27FC236}">
                <a16:creationId xmlns:a16="http://schemas.microsoft.com/office/drawing/2014/main" id="{99C71819-78F5-55F6-AC51-9EF58537EC67}"/>
              </a:ext>
            </a:extLst>
          </p:cNvPr>
          <p:cNvSpPr/>
          <p:nvPr/>
        </p:nvSpPr>
        <p:spPr>
          <a:xfrm>
            <a:off x="9984231" y="1191957"/>
            <a:ext cx="469534" cy="267495"/>
          </a:xfrm>
          <a:prstGeom prst="roundRect">
            <a:avLst>
              <a:gd name="adj" fmla="val 40314"/>
            </a:avLst>
          </a:prstGeom>
          <a:solidFill>
            <a:srgbClr val="ECFBF5"/>
          </a:solidFill>
          <a:ln w="12700">
            <a:solidFill>
              <a:srgbClr val="D8F7EA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dirty="0">
                <a:solidFill>
                  <a:schemeClr val="accent6"/>
                </a:solidFill>
              </a:rPr>
              <a:t>SUCCESS</a:t>
            </a:r>
            <a:endParaRPr lang="ko-KR" altLang="en-US" sz="600" dirty="0">
              <a:solidFill>
                <a:schemeClr val="accent6"/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A8A743FA-C7B6-E96C-7C64-0403575623E4}"/>
              </a:ext>
            </a:extLst>
          </p:cNvPr>
          <p:cNvSpPr txBox="1"/>
          <p:nvPr/>
        </p:nvSpPr>
        <p:spPr>
          <a:xfrm>
            <a:off x="9988092" y="1545724"/>
            <a:ext cx="501740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kumimoji="1" lang="ko-KR" altLang="en-US" sz="900" b="1" kern="0" dirty="0">
                <a:solidFill>
                  <a:srgbClr val="46449F"/>
                </a:solidFill>
                <a:latin typeface="+mj-ea"/>
                <a:ea typeface="+mj-ea"/>
              </a:rPr>
              <a:t>연동 성공</a:t>
            </a:r>
            <a:endParaRPr kumimoji="1" lang="en-US" altLang="ko-KR" sz="900" b="1" dirty="0">
              <a:solidFill>
                <a:srgbClr val="46449F"/>
              </a:solidFill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1D5C1C71-E8F8-F8D5-E010-B1979552640E}"/>
              </a:ext>
            </a:extLst>
          </p:cNvPr>
          <p:cNvSpPr txBox="1"/>
          <p:nvPr/>
        </p:nvSpPr>
        <p:spPr>
          <a:xfrm>
            <a:off x="9896291" y="1733568"/>
            <a:ext cx="2103140" cy="30232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700" kern="0" spc="0" dirty="0">
                <a:solidFill>
                  <a:srgbClr val="6B7286"/>
                </a:solidFill>
                <a:latin typeface="+mj-ea"/>
                <a:ea typeface="+mj-ea"/>
              </a:rPr>
              <a:t>연동된 계정이 없는 경우</a:t>
            </a:r>
            <a:r>
              <a:rPr lang="en-US" altLang="ko-KR" sz="700" kern="0" dirty="0">
                <a:solidFill>
                  <a:srgbClr val="6B7286"/>
                </a:solidFill>
                <a:latin typeface="+mj-ea"/>
                <a:ea typeface="+mj-ea"/>
              </a:rPr>
              <a:t> </a:t>
            </a:r>
            <a:r>
              <a:rPr lang="ko-KR" altLang="en-US" sz="700" kern="0" spc="0" dirty="0">
                <a:solidFill>
                  <a:srgbClr val="6B7286"/>
                </a:solidFill>
                <a:latin typeface="+mj-ea"/>
                <a:ea typeface="+mj-ea"/>
              </a:rPr>
              <a:t>아래와 안내 문구 제공</a:t>
            </a:r>
            <a:endParaRPr lang="en-US" altLang="ko-KR" sz="700" kern="0" spc="0" dirty="0">
              <a:solidFill>
                <a:srgbClr val="6B7286"/>
              </a:solidFill>
              <a:latin typeface="+mj-ea"/>
              <a:ea typeface="+mj-ea"/>
            </a:endParaRPr>
          </a:p>
          <a:p>
            <a:pPr>
              <a:lnSpc>
                <a:spcPct val="150000"/>
              </a:lnSpc>
            </a:pPr>
            <a:r>
              <a:rPr kumimoji="1" lang="ko-KR" altLang="en-US" sz="700" kern="0" dirty="0">
                <a:solidFill>
                  <a:srgbClr val="6B7286"/>
                </a:solidFill>
                <a:latin typeface="+mj-ea"/>
                <a:ea typeface="+mj-ea"/>
              </a:rPr>
              <a:t>     → </a:t>
            </a:r>
            <a:r>
              <a:rPr kumimoji="1" lang="en-US" altLang="ko-KR" sz="700" kern="0" dirty="0">
                <a:solidFill>
                  <a:srgbClr val="6B7286"/>
                </a:solidFill>
                <a:latin typeface="+mj-ea"/>
                <a:ea typeface="+mj-ea"/>
              </a:rPr>
              <a:t>“</a:t>
            </a:r>
            <a:r>
              <a:rPr kumimoji="1" lang="ko-KR" altLang="en-US" sz="700" u="sng" kern="0" dirty="0">
                <a:solidFill>
                  <a:srgbClr val="6B7286"/>
                </a:solidFill>
                <a:latin typeface="+mj-ea"/>
                <a:ea typeface="+mj-ea"/>
              </a:rPr>
              <a:t>정상적으로 연동되었습니다</a:t>
            </a:r>
            <a:r>
              <a:rPr kumimoji="1" lang="en-US" altLang="ko-KR" sz="700" kern="0" dirty="0">
                <a:solidFill>
                  <a:srgbClr val="6B7286"/>
                </a:solidFill>
                <a:latin typeface="+mj-ea"/>
                <a:ea typeface="+mj-ea"/>
              </a:rPr>
              <a:t>“ alert</a:t>
            </a:r>
            <a:endParaRPr kumimoji="1" lang="en-US" altLang="ko-KR" sz="700" dirty="0">
              <a:solidFill>
                <a:srgbClr val="6B7286"/>
              </a:solidFill>
            </a:endParaRPr>
          </a:p>
        </p:txBody>
      </p:sp>
      <p:cxnSp>
        <p:nvCxnSpPr>
          <p:cNvPr id="66" name="직선 화살표 연결선 65">
            <a:extLst>
              <a:ext uri="{FF2B5EF4-FFF2-40B4-BE49-F238E27FC236}">
                <a16:creationId xmlns:a16="http://schemas.microsoft.com/office/drawing/2014/main" id="{2FBD8CBD-E881-1F58-17DE-634ABA728D21}"/>
              </a:ext>
            </a:extLst>
          </p:cNvPr>
          <p:cNvCxnSpPr>
            <a:stCxn id="4" idx="3"/>
            <a:endCxn id="14" idx="1"/>
          </p:cNvCxnSpPr>
          <p:nvPr/>
        </p:nvCxnSpPr>
        <p:spPr>
          <a:xfrm>
            <a:off x="2432051" y="1635127"/>
            <a:ext cx="211240" cy="4063"/>
          </a:xfrm>
          <a:prstGeom prst="straightConnector1">
            <a:avLst/>
          </a:prstGeom>
          <a:ln>
            <a:solidFill>
              <a:srgbClr val="C5CCFF"/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직선 화살표 연결선 70">
            <a:extLst>
              <a:ext uri="{FF2B5EF4-FFF2-40B4-BE49-F238E27FC236}">
                <a16:creationId xmlns:a16="http://schemas.microsoft.com/office/drawing/2014/main" id="{1663E913-1E20-2ABD-A5DE-AE7C7E8D71C7}"/>
              </a:ext>
            </a:extLst>
          </p:cNvPr>
          <p:cNvCxnSpPr>
            <a:cxnSpLocks/>
            <a:stCxn id="14" idx="3"/>
            <a:endCxn id="21" idx="1"/>
          </p:cNvCxnSpPr>
          <p:nvPr/>
        </p:nvCxnSpPr>
        <p:spPr>
          <a:xfrm>
            <a:off x="4855139" y="1639190"/>
            <a:ext cx="211240" cy="0"/>
          </a:xfrm>
          <a:prstGeom prst="straightConnector1">
            <a:avLst/>
          </a:prstGeom>
          <a:ln>
            <a:solidFill>
              <a:srgbClr val="C5CCFF"/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직선 화살표 연결선 75">
            <a:extLst>
              <a:ext uri="{FF2B5EF4-FFF2-40B4-BE49-F238E27FC236}">
                <a16:creationId xmlns:a16="http://schemas.microsoft.com/office/drawing/2014/main" id="{3E1921E2-11DC-0B08-65B5-F444ED1FD921}"/>
              </a:ext>
            </a:extLst>
          </p:cNvPr>
          <p:cNvCxnSpPr>
            <a:cxnSpLocks/>
            <a:stCxn id="21" idx="3"/>
            <a:endCxn id="31" idx="1"/>
          </p:cNvCxnSpPr>
          <p:nvPr/>
        </p:nvCxnSpPr>
        <p:spPr>
          <a:xfrm flipV="1">
            <a:off x="7278227" y="1639189"/>
            <a:ext cx="211240" cy="1"/>
          </a:xfrm>
          <a:prstGeom prst="straightConnector1">
            <a:avLst/>
          </a:prstGeom>
          <a:ln>
            <a:solidFill>
              <a:srgbClr val="C5CCFF"/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직선 화살표 연결선 89">
            <a:extLst>
              <a:ext uri="{FF2B5EF4-FFF2-40B4-BE49-F238E27FC236}">
                <a16:creationId xmlns:a16="http://schemas.microsoft.com/office/drawing/2014/main" id="{ED1E8253-C031-EDC5-4825-3647A5091FEA}"/>
              </a:ext>
            </a:extLst>
          </p:cNvPr>
          <p:cNvCxnSpPr>
            <a:cxnSpLocks/>
            <a:stCxn id="31" idx="3"/>
            <a:endCxn id="41" idx="1"/>
          </p:cNvCxnSpPr>
          <p:nvPr/>
        </p:nvCxnSpPr>
        <p:spPr>
          <a:xfrm flipV="1">
            <a:off x="9701315" y="1639188"/>
            <a:ext cx="134271" cy="1"/>
          </a:xfrm>
          <a:prstGeom prst="straightConnector1">
            <a:avLst/>
          </a:prstGeom>
          <a:ln>
            <a:solidFill>
              <a:srgbClr val="C5CCFF"/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2" name="TextBox 101">
            <a:extLst>
              <a:ext uri="{FF2B5EF4-FFF2-40B4-BE49-F238E27FC236}">
                <a16:creationId xmlns:a16="http://schemas.microsoft.com/office/drawing/2014/main" id="{EFB8FC18-5A10-D4EF-784C-A8781D287072}"/>
              </a:ext>
            </a:extLst>
          </p:cNvPr>
          <p:cNvSpPr txBox="1"/>
          <p:nvPr/>
        </p:nvSpPr>
        <p:spPr>
          <a:xfrm>
            <a:off x="9800291" y="930272"/>
            <a:ext cx="734175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800" b="1" kern="0" spc="0" dirty="0">
                <a:solidFill>
                  <a:srgbClr val="0070C0"/>
                </a:solidFill>
                <a:latin typeface="+mj-ea"/>
                <a:ea typeface="+mj-ea"/>
              </a:rPr>
              <a:t>&lt;</a:t>
            </a:r>
            <a:r>
              <a:rPr lang="ko-KR" altLang="en-US" sz="800" b="1" kern="0" spc="0" dirty="0">
                <a:solidFill>
                  <a:srgbClr val="0070C0"/>
                </a:solidFill>
                <a:latin typeface="+mj-ea"/>
                <a:ea typeface="+mj-ea"/>
              </a:rPr>
              <a:t>연동 성공 시</a:t>
            </a:r>
            <a:r>
              <a:rPr lang="en-US" altLang="ko-KR" sz="800" b="1" kern="0" spc="0" dirty="0">
                <a:solidFill>
                  <a:srgbClr val="0070C0"/>
                </a:solidFill>
                <a:latin typeface="+mj-ea"/>
                <a:ea typeface="+mj-ea"/>
              </a:rPr>
              <a:t>&gt;</a:t>
            </a:r>
            <a:endParaRPr kumimoji="1" lang="en-US" altLang="ko-KR" sz="800" b="1" dirty="0">
              <a:solidFill>
                <a:srgbClr val="0070C0"/>
              </a:solidFill>
            </a:endParaRP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73A86FAC-35FF-DC45-75EE-BE9617F25682}"/>
              </a:ext>
            </a:extLst>
          </p:cNvPr>
          <p:cNvSpPr txBox="1"/>
          <p:nvPr/>
        </p:nvSpPr>
        <p:spPr>
          <a:xfrm>
            <a:off x="258648" y="2395202"/>
            <a:ext cx="734175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800" b="1" kern="0" spc="0" dirty="0">
                <a:solidFill>
                  <a:srgbClr val="0070C0"/>
                </a:solidFill>
                <a:latin typeface="+mj-ea"/>
                <a:ea typeface="+mj-ea"/>
              </a:rPr>
              <a:t>&lt;</a:t>
            </a:r>
            <a:r>
              <a:rPr lang="ko-KR" altLang="en-US" sz="800" b="1" kern="0" spc="0" dirty="0">
                <a:solidFill>
                  <a:srgbClr val="0070C0"/>
                </a:solidFill>
                <a:latin typeface="+mj-ea"/>
                <a:ea typeface="+mj-ea"/>
              </a:rPr>
              <a:t>연동 실패 시</a:t>
            </a:r>
            <a:r>
              <a:rPr lang="en-US" altLang="ko-KR" sz="800" b="1" kern="0" spc="0" dirty="0">
                <a:solidFill>
                  <a:srgbClr val="0070C0"/>
                </a:solidFill>
                <a:latin typeface="+mj-ea"/>
                <a:ea typeface="+mj-ea"/>
              </a:rPr>
              <a:t>&gt;</a:t>
            </a:r>
            <a:endParaRPr kumimoji="1" lang="en-US" altLang="ko-KR" sz="800" b="1" dirty="0">
              <a:solidFill>
                <a:srgbClr val="0070C0"/>
              </a:solidFill>
            </a:endParaRPr>
          </a:p>
        </p:txBody>
      </p:sp>
      <p:sp>
        <p:nvSpPr>
          <p:cNvPr id="108" name="사각형: 둥근 모서리 107">
            <a:extLst>
              <a:ext uri="{FF2B5EF4-FFF2-40B4-BE49-F238E27FC236}">
                <a16:creationId xmlns:a16="http://schemas.microsoft.com/office/drawing/2014/main" id="{0785476B-0717-9DEC-6177-9145B90ED937}"/>
              </a:ext>
            </a:extLst>
          </p:cNvPr>
          <p:cNvSpPr/>
          <p:nvPr/>
        </p:nvSpPr>
        <p:spPr>
          <a:xfrm>
            <a:off x="242324" y="2675778"/>
            <a:ext cx="2197930" cy="1092020"/>
          </a:xfrm>
          <a:prstGeom prst="roundRect">
            <a:avLst>
              <a:gd name="adj" fmla="val 7560"/>
            </a:avLst>
          </a:prstGeom>
          <a:solidFill>
            <a:schemeClr val="bg1"/>
          </a:solidFill>
          <a:ln w="9525">
            <a:solidFill>
              <a:srgbClr val="FFD2D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9" name="사각형: 둥근 모서리 108">
            <a:extLst>
              <a:ext uri="{FF2B5EF4-FFF2-40B4-BE49-F238E27FC236}">
                <a16:creationId xmlns:a16="http://schemas.microsoft.com/office/drawing/2014/main" id="{9BC2F150-28D2-7721-31A3-C1A9F5FD9A89}"/>
              </a:ext>
            </a:extLst>
          </p:cNvPr>
          <p:cNvSpPr/>
          <p:nvPr/>
        </p:nvSpPr>
        <p:spPr>
          <a:xfrm>
            <a:off x="390969" y="2760052"/>
            <a:ext cx="469534" cy="267495"/>
          </a:xfrm>
          <a:prstGeom prst="roundRect">
            <a:avLst>
              <a:gd name="adj" fmla="val 40314"/>
            </a:avLst>
          </a:prstGeom>
          <a:solidFill>
            <a:srgbClr val="FFF0F0"/>
          </a:solidFill>
          <a:ln w="12700">
            <a:solidFill>
              <a:srgbClr val="FFD2D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dirty="0">
                <a:solidFill>
                  <a:srgbClr val="C00000"/>
                </a:solidFill>
              </a:rPr>
              <a:t>FAIL</a:t>
            </a:r>
            <a:endParaRPr lang="ko-KR" altLang="en-US" sz="600" dirty="0">
              <a:solidFill>
                <a:srgbClr val="C00000"/>
              </a:solidFill>
            </a:endParaRP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3C3A4B53-8516-33E4-34BF-BEDA5E036C56}"/>
              </a:ext>
            </a:extLst>
          </p:cNvPr>
          <p:cNvSpPr txBox="1"/>
          <p:nvPr/>
        </p:nvSpPr>
        <p:spPr>
          <a:xfrm>
            <a:off x="394830" y="3113819"/>
            <a:ext cx="501740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kumimoji="1" lang="ko-KR" altLang="en-US" sz="900" b="1" kern="0" dirty="0">
                <a:solidFill>
                  <a:srgbClr val="46449F"/>
                </a:solidFill>
                <a:latin typeface="+mj-ea"/>
                <a:ea typeface="+mj-ea"/>
              </a:rPr>
              <a:t>연동 실패</a:t>
            </a:r>
            <a:endParaRPr kumimoji="1" lang="en-US" altLang="ko-KR" sz="900" b="1" dirty="0">
              <a:solidFill>
                <a:srgbClr val="46449F"/>
              </a:solidFill>
            </a:endParaRP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9E9D3158-A846-2309-CD89-A716721B7458}"/>
              </a:ext>
            </a:extLst>
          </p:cNvPr>
          <p:cNvSpPr txBox="1"/>
          <p:nvPr/>
        </p:nvSpPr>
        <p:spPr>
          <a:xfrm>
            <a:off x="303029" y="3301663"/>
            <a:ext cx="2013372" cy="30232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700" kern="0" spc="0" dirty="0">
                <a:solidFill>
                  <a:srgbClr val="6B7286"/>
                </a:solidFill>
                <a:latin typeface="+mj-ea"/>
                <a:ea typeface="+mj-ea"/>
              </a:rPr>
              <a:t>기존 연동된 계정이 있을 경우 안내 팝업 제공</a:t>
            </a:r>
            <a:endParaRPr lang="en-US" altLang="ko-KR" sz="700" kern="0" spc="0" dirty="0">
              <a:solidFill>
                <a:srgbClr val="6B7286"/>
              </a:solidFill>
              <a:latin typeface="+mj-ea"/>
              <a:ea typeface="+mj-ea"/>
            </a:endParaRP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700" kern="0" spc="0" dirty="0">
                <a:solidFill>
                  <a:srgbClr val="6B7286"/>
                </a:solidFill>
                <a:latin typeface="+mj-ea"/>
                <a:ea typeface="+mj-ea"/>
              </a:rPr>
              <a:t>연동 계정 전환 또는 유지 여부 확인</a:t>
            </a:r>
            <a:endParaRPr lang="en-US" altLang="ko-KR" sz="700" kern="0" spc="0" dirty="0">
              <a:solidFill>
                <a:srgbClr val="6B7286"/>
              </a:solidFill>
              <a:latin typeface="+mj-ea"/>
              <a:ea typeface="+mj-ea"/>
            </a:endParaRPr>
          </a:p>
        </p:txBody>
      </p:sp>
      <p:sp>
        <p:nvSpPr>
          <p:cNvPr id="115" name="사각형: 둥근 모서리 114">
            <a:extLst>
              <a:ext uri="{FF2B5EF4-FFF2-40B4-BE49-F238E27FC236}">
                <a16:creationId xmlns:a16="http://schemas.microsoft.com/office/drawing/2014/main" id="{569BE8CD-257C-0BCE-1411-C6069A345DCE}"/>
              </a:ext>
            </a:extLst>
          </p:cNvPr>
          <p:cNvSpPr/>
          <p:nvPr/>
        </p:nvSpPr>
        <p:spPr>
          <a:xfrm>
            <a:off x="2837418" y="2437535"/>
            <a:ext cx="3775417" cy="1568506"/>
          </a:xfrm>
          <a:prstGeom prst="roundRect">
            <a:avLst>
              <a:gd name="adj" fmla="val 7560"/>
            </a:avLst>
          </a:prstGeom>
          <a:solidFill>
            <a:schemeClr val="bg1"/>
          </a:solidFill>
          <a:ln w="9525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6" name="사각형: 둥근 모서리 115">
            <a:extLst>
              <a:ext uri="{FF2B5EF4-FFF2-40B4-BE49-F238E27FC236}">
                <a16:creationId xmlns:a16="http://schemas.microsoft.com/office/drawing/2014/main" id="{E7D80230-7E7D-BAA4-F6EB-C0F29D514462}"/>
              </a:ext>
            </a:extLst>
          </p:cNvPr>
          <p:cNvSpPr/>
          <p:nvPr/>
        </p:nvSpPr>
        <p:spPr>
          <a:xfrm>
            <a:off x="2986063" y="2491978"/>
            <a:ext cx="469534" cy="267495"/>
          </a:xfrm>
          <a:prstGeom prst="roundRect">
            <a:avLst>
              <a:gd name="adj" fmla="val 40314"/>
            </a:avLst>
          </a:prstGeom>
          <a:solidFill>
            <a:srgbClr val="F6F7FF"/>
          </a:solidFill>
          <a:ln w="12700">
            <a:solidFill>
              <a:srgbClr val="F0F1FF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dirty="0">
                <a:solidFill>
                  <a:srgbClr val="6B5CFF"/>
                </a:solidFill>
              </a:rPr>
              <a:t>MODAL</a:t>
            </a:r>
            <a:endParaRPr lang="ko-KR" altLang="en-US" sz="600" dirty="0">
              <a:solidFill>
                <a:srgbClr val="6B5CFF"/>
              </a:solidFill>
            </a:endParaRPr>
          </a:p>
        </p:txBody>
      </p:sp>
      <p:sp>
        <p:nvSpPr>
          <p:cNvPr id="117" name="TextBox 116">
            <a:extLst>
              <a:ext uri="{FF2B5EF4-FFF2-40B4-BE49-F238E27FC236}">
                <a16:creationId xmlns:a16="http://schemas.microsoft.com/office/drawing/2014/main" id="{684F44B1-9CB1-4CE1-99FC-750D426D5BC9}"/>
              </a:ext>
            </a:extLst>
          </p:cNvPr>
          <p:cNvSpPr txBox="1"/>
          <p:nvPr/>
        </p:nvSpPr>
        <p:spPr>
          <a:xfrm>
            <a:off x="2978206" y="2825501"/>
            <a:ext cx="1314462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kumimoji="1" lang="ko-KR" altLang="en-US" sz="900" b="1" kern="0" dirty="0">
                <a:solidFill>
                  <a:srgbClr val="46449F"/>
                </a:solidFill>
                <a:latin typeface="+mj-ea"/>
                <a:ea typeface="+mj-ea"/>
              </a:rPr>
              <a:t>기존 연동 계정 안내 팝업</a:t>
            </a:r>
            <a:endParaRPr kumimoji="1" lang="en-US" altLang="ko-KR" sz="900" b="1" dirty="0">
              <a:solidFill>
                <a:srgbClr val="46449F"/>
              </a:solidFill>
            </a:endParaRP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0E65D59E-E1C6-BC64-EA2D-D530C73F90B3}"/>
              </a:ext>
            </a:extLst>
          </p:cNvPr>
          <p:cNvSpPr txBox="1"/>
          <p:nvPr/>
        </p:nvSpPr>
        <p:spPr>
          <a:xfrm>
            <a:off x="2949630" y="3018042"/>
            <a:ext cx="1599637" cy="78707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kumimoji="1" lang="ko-KR" altLang="en-US" sz="700" kern="0" dirty="0">
                <a:solidFill>
                  <a:srgbClr val="FF0000"/>
                </a:solidFill>
                <a:latin typeface="+mj-ea"/>
                <a:ea typeface="+mj-ea"/>
              </a:rPr>
              <a:t>번호 </a:t>
            </a:r>
            <a:r>
              <a:rPr kumimoji="1" lang="ko-KR" altLang="en-US" sz="700" kern="0" dirty="0" err="1">
                <a:solidFill>
                  <a:srgbClr val="FF0000"/>
                </a:solidFill>
                <a:latin typeface="+mj-ea"/>
                <a:ea typeface="+mj-ea"/>
              </a:rPr>
              <a:t>마스킹</a:t>
            </a:r>
            <a:r>
              <a:rPr kumimoji="1" lang="ko-KR" altLang="en-US" sz="700" kern="0" dirty="0">
                <a:solidFill>
                  <a:srgbClr val="FF0000"/>
                </a:solidFill>
                <a:latin typeface="+mj-ea"/>
                <a:ea typeface="+mj-ea"/>
              </a:rPr>
              <a:t> 처리 상태로 정보 표시</a:t>
            </a:r>
            <a:endParaRPr kumimoji="1" lang="en-US" altLang="ko-KR" sz="700" kern="0" dirty="0">
              <a:solidFill>
                <a:srgbClr val="FF0000"/>
              </a:solidFill>
              <a:latin typeface="+mj-ea"/>
              <a:ea typeface="+mj-ea"/>
            </a:endParaRP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kumimoji="1" lang="ko-KR" altLang="en-US" sz="700" kern="0" dirty="0">
                <a:solidFill>
                  <a:srgbClr val="6B7286"/>
                </a:solidFill>
                <a:latin typeface="+mj-ea"/>
              </a:rPr>
              <a:t>현재 계정으로 전환하기 선택</a:t>
            </a:r>
            <a:br>
              <a:rPr kumimoji="1" lang="en-US" altLang="ko-KR" sz="700" kern="0" dirty="0">
                <a:solidFill>
                  <a:srgbClr val="6B7286"/>
                </a:solidFill>
                <a:latin typeface="+mj-ea"/>
              </a:rPr>
            </a:br>
            <a:r>
              <a:rPr kumimoji="1" lang="ko-KR" altLang="en-US" sz="700" kern="0" dirty="0">
                <a:solidFill>
                  <a:srgbClr val="6B7286"/>
                </a:solidFill>
                <a:latin typeface="+mj-ea"/>
              </a:rPr>
              <a:t>→ 계정 전환 완료 팝업 제공</a:t>
            </a:r>
            <a:endParaRPr kumimoji="1" lang="en-US" altLang="ko-KR" sz="700" kern="0" dirty="0">
              <a:solidFill>
                <a:srgbClr val="6B7286"/>
              </a:solidFill>
              <a:latin typeface="+mj-ea"/>
            </a:endParaRP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kumimoji="1" lang="ko-KR" altLang="en-US" sz="700" kern="0" dirty="0">
                <a:solidFill>
                  <a:srgbClr val="6B7286"/>
                </a:solidFill>
                <a:latin typeface="+mj-ea"/>
              </a:rPr>
              <a:t>닫기 선택</a:t>
            </a:r>
            <a:br>
              <a:rPr kumimoji="1" lang="en-US" altLang="ko-KR" sz="700" kern="0" dirty="0">
                <a:solidFill>
                  <a:srgbClr val="6B7286"/>
                </a:solidFill>
                <a:latin typeface="+mj-ea"/>
              </a:rPr>
            </a:br>
            <a:r>
              <a:rPr kumimoji="1" lang="ko-KR" altLang="en-US" sz="700" kern="0" dirty="0">
                <a:solidFill>
                  <a:srgbClr val="6B7286"/>
                </a:solidFill>
                <a:latin typeface="+mj-ea"/>
              </a:rPr>
              <a:t>→ 현재 유지 및 팝업 닫힘</a:t>
            </a:r>
            <a:endParaRPr kumimoji="1" lang="en-US" altLang="ko-KR" sz="700" kern="0" dirty="0">
              <a:solidFill>
                <a:srgbClr val="6B7286"/>
              </a:solidFill>
              <a:latin typeface="+mj-ea"/>
            </a:endParaRPr>
          </a:p>
        </p:txBody>
      </p:sp>
      <p:pic>
        <p:nvPicPr>
          <p:cNvPr id="138" name="그림 137" descr="텍스트, 스크린샷, 폰트, 번호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370D6CAD-6A88-B6BC-44BB-48222A46F45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567906" y="2550944"/>
            <a:ext cx="1959951" cy="1348316"/>
          </a:xfrm>
          <a:prstGeom prst="rect">
            <a:avLst/>
          </a:prstGeom>
        </p:spPr>
      </p:pic>
      <p:cxnSp>
        <p:nvCxnSpPr>
          <p:cNvPr id="140" name="직선 화살표 연결선 139">
            <a:extLst>
              <a:ext uri="{FF2B5EF4-FFF2-40B4-BE49-F238E27FC236}">
                <a16:creationId xmlns:a16="http://schemas.microsoft.com/office/drawing/2014/main" id="{73AC5026-CB3E-87BE-AD48-C8D13FAD646F}"/>
              </a:ext>
            </a:extLst>
          </p:cNvPr>
          <p:cNvCxnSpPr>
            <a:cxnSpLocks/>
            <a:stCxn id="108" idx="3"/>
            <a:endCxn id="115" idx="1"/>
          </p:cNvCxnSpPr>
          <p:nvPr/>
        </p:nvCxnSpPr>
        <p:spPr>
          <a:xfrm>
            <a:off x="2440254" y="3221788"/>
            <a:ext cx="397164" cy="0"/>
          </a:xfrm>
          <a:prstGeom prst="straightConnector1">
            <a:avLst/>
          </a:prstGeom>
          <a:ln>
            <a:solidFill>
              <a:srgbClr val="C5CCFF"/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사각형: 둥근 모서리 180">
            <a:extLst>
              <a:ext uri="{FF2B5EF4-FFF2-40B4-BE49-F238E27FC236}">
                <a16:creationId xmlns:a16="http://schemas.microsoft.com/office/drawing/2014/main" id="{E1FF10FC-B937-E576-98E4-C0DF50A9D48A}"/>
              </a:ext>
            </a:extLst>
          </p:cNvPr>
          <p:cNvSpPr/>
          <p:nvPr/>
        </p:nvSpPr>
        <p:spPr>
          <a:xfrm>
            <a:off x="6823197" y="2525266"/>
            <a:ext cx="3594445" cy="1395395"/>
          </a:xfrm>
          <a:prstGeom prst="roundRect">
            <a:avLst>
              <a:gd name="adj" fmla="val 7560"/>
            </a:avLst>
          </a:prstGeom>
          <a:solidFill>
            <a:schemeClr val="bg1"/>
          </a:solidFill>
          <a:ln w="9525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2" name="사각형: 둥근 모서리 181">
            <a:extLst>
              <a:ext uri="{FF2B5EF4-FFF2-40B4-BE49-F238E27FC236}">
                <a16:creationId xmlns:a16="http://schemas.microsoft.com/office/drawing/2014/main" id="{A1E83689-93B4-9B5A-CCCC-15298C188558}"/>
              </a:ext>
            </a:extLst>
          </p:cNvPr>
          <p:cNvSpPr/>
          <p:nvPr/>
        </p:nvSpPr>
        <p:spPr>
          <a:xfrm>
            <a:off x="6971842" y="2579710"/>
            <a:ext cx="469534" cy="267495"/>
          </a:xfrm>
          <a:prstGeom prst="roundRect">
            <a:avLst>
              <a:gd name="adj" fmla="val 40314"/>
            </a:avLst>
          </a:prstGeom>
          <a:solidFill>
            <a:srgbClr val="F6F7FF"/>
          </a:solidFill>
          <a:ln w="12700">
            <a:solidFill>
              <a:srgbClr val="F0F1FF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dirty="0">
                <a:solidFill>
                  <a:srgbClr val="6B5CFF"/>
                </a:solidFill>
              </a:rPr>
              <a:t>MODAL</a:t>
            </a:r>
            <a:endParaRPr lang="ko-KR" altLang="en-US" sz="600" dirty="0">
              <a:solidFill>
                <a:srgbClr val="6B5CFF"/>
              </a:solidFill>
            </a:endParaRP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6160A593-4FCC-D5EF-BA23-D0C734F3E222}"/>
              </a:ext>
            </a:extLst>
          </p:cNvPr>
          <p:cNvSpPr txBox="1"/>
          <p:nvPr/>
        </p:nvSpPr>
        <p:spPr>
          <a:xfrm>
            <a:off x="6963985" y="2913233"/>
            <a:ext cx="1314462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kumimoji="1" lang="ko-KR" altLang="en-US" sz="900" b="1" kern="0" dirty="0">
                <a:solidFill>
                  <a:srgbClr val="46449F"/>
                </a:solidFill>
                <a:latin typeface="+mj-ea"/>
                <a:ea typeface="+mj-ea"/>
              </a:rPr>
              <a:t>계정 전환 완료 안내 팝업</a:t>
            </a:r>
            <a:endParaRPr kumimoji="1" lang="en-US" altLang="ko-KR" sz="900" b="1" dirty="0">
              <a:solidFill>
                <a:srgbClr val="46449F"/>
              </a:solidFill>
            </a:endParaRP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3AB31501-4ECD-3FAA-F36D-12C619D3AAF2}"/>
              </a:ext>
            </a:extLst>
          </p:cNvPr>
          <p:cNvSpPr txBox="1"/>
          <p:nvPr/>
        </p:nvSpPr>
        <p:spPr>
          <a:xfrm>
            <a:off x="6935409" y="3105774"/>
            <a:ext cx="1599637" cy="30232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kumimoji="1" lang="ko-KR" altLang="en-US" sz="700" kern="0" dirty="0">
                <a:solidFill>
                  <a:srgbClr val="FF0000"/>
                </a:solidFill>
                <a:latin typeface="+mj-ea"/>
                <a:ea typeface="+mj-ea"/>
              </a:rPr>
              <a:t>번호 </a:t>
            </a:r>
            <a:r>
              <a:rPr kumimoji="1" lang="ko-KR" altLang="en-US" sz="700" kern="0" dirty="0" err="1">
                <a:solidFill>
                  <a:srgbClr val="FF0000"/>
                </a:solidFill>
                <a:latin typeface="+mj-ea"/>
                <a:ea typeface="+mj-ea"/>
              </a:rPr>
              <a:t>마스킹</a:t>
            </a:r>
            <a:r>
              <a:rPr kumimoji="1" lang="ko-KR" altLang="en-US" sz="700" kern="0" dirty="0">
                <a:solidFill>
                  <a:srgbClr val="FF0000"/>
                </a:solidFill>
                <a:latin typeface="+mj-ea"/>
                <a:ea typeface="+mj-ea"/>
              </a:rPr>
              <a:t> 처리 상태로 정보 표시</a:t>
            </a:r>
            <a:endParaRPr kumimoji="1" lang="en-US" altLang="ko-KR" sz="700" kern="0" dirty="0">
              <a:solidFill>
                <a:srgbClr val="FF0000"/>
              </a:solidFill>
              <a:latin typeface="+mj-ea"/>
              <a:ea typeface="+mj-ea"/>
            </a:endParaRP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kumimoji="1" lang="ko-KR" altLang="en-US" sz="700" kern="0" dirty="0">
                <a:solidFill>
                  <a:srgbClr val="6B7286"/>
                </a:solidFill>
                <a:latin typeface="+mj-ea"/>
              </a:rPr>
              <a:t>기존</a:t>
            </a:r>
            <a:r>
              <a:rPr kumimoji="1" lang="en-US" altLang="ko-KR" sz="700" kern="0" dirty="0">
                <a:solidFill>
                  <a:srgbClr val="6B7286"/>
                </a:solidFill>
                <a:latin typeface="+mj-ea"/>
              </a:rPr>
              <a:t> / </a:t>
            </a:r>
            <a:r>
              <a:rPr kumimoji="1" lang="ko-KR" altLang="en-US" sz="700" kern="0" dirty="0">
                <a:solidFill>
                  <a:srgbClr val="6B7286"/>
                </a:solidFill>
                <a:latin typeface="+mj-ea"/>
              </a:rPr>
              <a:t>변경 연동 계정 정보 표시</a:t>
            </a:r>
            <a:endParaRPr kumimoji="1" lang="en-US" altLang="ko-KR" sz="700" kern="0" dirty="0">
              <a:solidFill>
                <a:srgbClr val="6B7286"/>
              </a:solidFill>
              <a:latin typeface="+mj-ea"/>
            </a:endParaRPr>
          </a:p>
        </p:txBody>
      </p:sp>
      <p:pic>
        <p:nvPicPr>
          <p:cNvPr id="195" name="그림 194" descr="텍스트, 스크린샷, 폰트, 직사각형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9D8E8EE9-54EF-7998-B9B7-0349AE195AB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542777" y="2917171"/>
            <a:ext cx="1816359" cy="974058"/>
          </a:xfrm>
          <a:prstGeom prst="rect">
            <a:avLst/>
          </a:prstGeom>
        </p:spPr>
      </p:pic>
      <p:cxnSp>
        <p:nvCxnSpPr>
          <p:cNvPr id="198" name="직선 화살표 연결선 197">
            <a:extLst>
              <a:ext uri="{FF2B5EF4-FFF2-40B4-BE49-F238E27FC236}">
                <a16:creationId xmlns:a16="http://schemas.microsoft.com/office/drawing/2014/main" id="{91C4EEBC-E3BF-0EE4-7C37-5034FAA1852C}"/>
              </a:ext>
            </a:extLst>
          </p:cNvPr>
          <p:cNvCxnSpPr>
            <a:cxnSpLocks/>
            <a:stCxn id="115" idx="3"/>
            <a:endCxn id="181" idx="1"/>
          </p:cNvCxnSpPr>
          <p:nvPr/>
        </p:nvCxnSpPr>
        <p:spPr>
          <a:xfrm>
            <a:off x="6612835" y="3221788"/>
            <a:ext cx="210362" cy="1176"/>
          </a:xfrm>
          <a:prstGeom prst="straightConnector1">
            <a:avLst/>
          </a:prstGeom>
          <a:ln>
            <a:solidFill>
              <a:srgbClr val="C5CCFF"/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2" name="사각형: 둥근 모서리 251">
            <a:extLst>
              <a:ext uri="{FF2B5EF4-FFF2-40B4-BE49-F238E27FC236}">
                <a16:creationId xmlns:a16="http://schemas.microsoft.com/office/drawing/2014/main" id="{B60A2EED-C047-E374-F4EE-C07371C9621D}"/>
              </a:ext>
            </a:extLst>
          </p:cNvPr>
          <p:cNvSpPr/>
          <p:nvPr/>
        </p:nvSpPr>
        <p:spPr>
          <a:xfrm>
            <a:off x="2860797" y="4108640"/>
            <a:ext cx="3594445" cy="1296659"/>
          </a:xfrm>
          <a:prstGeom prst="roundRect">
            <a:avLst>
              <a:gd name="adj" fmla="val 7560"/>
            </a:avLst>
          </a:prstGeom>
          <a:solidFill>
            <a:schemeClr val="bg1"/>
          </a:solidFill>
          <a:ln w="9525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3" name="사각형: 둥근 모서리 252">
            <a:extLst>
              <a:ext uri="{FF2B5EF4-FFF2-40B4-BE49-F238E27FC236}">
                <a16:creationId xmlns:a16="http://schemas.microsoft.com/office/drawing/2014/main" id="{41696958-BD78-EDAE-6212-5FE21173CB38}"/>
              </a:ext>
            </a:extLst>
          </p:cNvPr>
          <p:cNvSpPr/>
          <p:nvPr/>
        </p:nvSpPr>
        <p:spPr>
          <a:xfrm>
            <a:off x="3009442" y="4163084"/>
            <a:ext cx="469534" cy="267495"/>
          </a:xfrm>
          <a:prstGeom prst="roundRect">
            <a:avLst>
              <a:gd name="adj" fmla="val 40314"/>
            </a:avLst>
          </a:prstGeom>
          <a:solidFill>
            <a:srgbClr val="F6F7FF"/>
          </a:solidFill>
          <a:ln w="12700">
            <a:solidFill>
              <a:srgbClr val="F0F1FF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dirty="0">
                <a:solidFill>
                  <a:srgbClr val="6B5CFF"/>
                </a:solidFill>
              </a:rPr>
              <a:t>MODAL</a:t>
            </a:r>
            <a:endParaRPr lang="ko-KR" altLang="en-US" sz="600" dirty="0">
              <a:solidFill>
                <a:srgbClr val="6B5CFF"/>
              </a:solidFill>
            </a:endParaRPr>
          </a:p>
        </p:txBody>
      </p:sp>
      <p:sp>
        <p:nvSpPr>
          <p:cNvPr id="254" name="TextBox 253">
            <a:extLst>
              <a:ext uri="{FF2B5EF4-FFF2-40B4-BE49-F238E27FC236}">
                <a16:creationId xmlns:a16="http://schemas.microsoft.com/office/drawing/2014/main" id="{2746D794-C7AF-347A-F2D6-37EAA114EC2E}"/>
              </a:ext>
            </a:extLst>
          </p:cNvPr>
          <p:cNvSpPr txBox="1"/>
          <p:nvPr/>
        </p:nvSpPr>
        <p:spPr>
          <a:xfrm>
            <a:off x="3001585" y="4496607"/>
            <a:ext cx="1314462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kumimoji="1" lang="ko-KR" altLang="en-US" sz="900" b="1" kern="0" dirty="0">
                <a:solidFill>
                  <a:srgbClr val="46449F"/>
                </a:solidFill>
                <a:latin typeface="+mj-ea"/>
                <a:ea typeface="+mj-ea"/>
              </a:rPr>
              <a:t>다른 사용자 유형 선택 시</a:t>
            </a:r>
            <a:endParaRPr kumimoji="1" lang="en-US" altLang="ko-KR" sz="900" b="1" dirty="0">
              <a:solidFill>
                <a:srgbClr val="46449F"/>
              </a:solidFill>
            </a:endParaRPr>
          </a:p>
        </p:txBody>
      </p:sp>
      <p:sp>
        <p:nvSpPr>
          <p:cNvPr id="255" name="TextBox 254">
            <a:extLst>
              <a:ext uri="{FF2B5EF4-FFF2-40B4-BE49-F238E27FC236}">
                <a16:creationId xmlns:a16="http://schemas.microsoft.com/office/drawing/2014/main" id="{EEF40046-20F6-5F7A-AE88-ABEB2CC71848}"/>
              </a:ext>
            </a:extLst>
          </p:cNvPr>
          <p:cNvSpPr txBox="1"/>
          <p:nvPr/>
        </p:nvSpPr>
        <p:spPr>
          <a:xfrm>
            <a:off x="2973009" y="4689148"/>
            <a:ext cx="1670429" cy="30232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kumimoji="1" lang="ko-KR" altLang="en-US" sz="700" kern="0" dirty="0">
                <a:solidFill>
                  <a:srgbClr val="6B7286"/>
                </a:solidFill>
                <a:latin typeface="+mj-ea"/>
              </a:rPr>
              <a:t>교사 → 학생 또는 학생 → 교사로</a:t>
            </a:r>
            <a:br>
              <a:rPr kumimoji="1" lang="en-US" altLang="ko-KR" sz="700" kern="0" dirty="0">
                <a:solidFill>
                  <a:srgbClr val="6B7286"/>
                </a:solidFill>
                <a:latin typeface="+mj-ea"/>
              </a:rPr>
            </a:br>
            <a:r>
              <a:rPr kumimoji="1" lang="ko-KR" altLang="en-US" sz="700" kern="0" dirty="0">
                <a:solidFill>
                  <a:srgbClr val="6B7286"/>
                </a:solidFill>
                <a:latin typeface="+mj-ea"/>
              </a:rPr>
              <a:t>다른 사용자 유형 선택 시 안내 팝업</a:t>
            </a:r>
            <a:endParaRPr kumimoji="1" lang="en-US" altLang="ko-KR" sz="700" kern="0" dirty="0">
              <a:solidFill>
                <a:srgbClr val="6B7286"/>
              </a:solidFill>
              <a:latin typeface="+mj-ea"/>
            </a:endParaRPr>
          </a:p>
        </p:txBody>
      </p:sp>
      <p:pic>
        <p:nvPicPr>
          <p:cNvPr id="265" name="그림 264" descr="텍스트, 스크린샷, 폰트, 직사각형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CA5092F6-D31F-915E-2A8A-37EAE684B80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42708" y="4350223"/>
            <a:ext cx="1778009" cy="886841"/>
          </a:xfrm>
          <a:prstGeom prst="rect">
            <a:avLst/>
          </a:prstGeom>
        </p:spPr>
      </p:pic>
      <p:cxnSp>
        <p:nvCxnSpPr>
          <p:cNvPr id="270" name="연결선: 꺾임 269">
            <a:extLst>
              <a:ext uri="{FF2B5EF4-FFF2-40B4-BE49-F238E27FC236}">
                <a16:creationId xmlns:a16="http://schemas.microsoft.com/office/drawing/2014/main" id="{26215650-75B4-4B5E-8A8A-3631CC1A2B8C}"/>
              </a:ext>
            </a:extLst>
          </p:cNvPr>
          <p:cNvCxnSpPr>
            <a:stCxn id="108" idx="3"/>
            <a:endCxn id="252" idx="1"/>
          </p:cNvCxnSpPr>
          <p:nvPr/>
        </p:nvCxnSpPr>
        <p:spPr>
          <a:xfrm>
            <a:off x="2440254" y="3221788"/>
            <a:ext cx="420543" cy="1535182"/>
          </a:xfrm>
          <a:prstGeom prst="bentConnector3">
            <a:avLst/>
          </a:prstGeom>
          <a:ln>
            <a:solidFill>
              <a:srgbClr val="C5CCFF"/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0" name="TextBox 279">
            <a:extLst>
              <a:ext uri="{FF2B5EF4-FFF2-40B4-BE49-F238E27FC236}">
                <a16:creationId xmlns:a16="http://schemas.microsoft.com/office/drawing/2014/main" id="{7ACA9AE4-D460-71B9-31D3-213E3CCB4B6C}"/>
              </a:ext>
            </a:extLst>
          </p:cNvPr>
          <p:cNvSpPr txBox="1"/>
          <p:nvPr/>
        </p:nvSpPr>
        <p:spPr>
          <a:xfrm>
            <a:off x="258648" y="5491660"/>
            <a:ext cx="594715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800" b="1" kern="0" spc="0" dirty="0">
                <a:solidFill>
                  <a:srgbClr val="0070C0"/>
                </a:solidFill>
                <a:latin typeface="+mj-ea"/>
                <a:ea typeface="+mj-ea"/>
              </a:rPr>
              <a:t>&lt;</a:t>
            </a:r>
            <a:r>
              <a:rPr lang="ko-KR" altLang="en-US" sz="800" b="1" kern="0" spc="0" dirty="0">
                <a:solidFill>
                  <a:srgbClr val="0070C0"/>
                </a:solidFill>
                <a:latin typeface="+mj-ea"/>
                <a:ea typeface="+mj-ea"/>
              </a:rPr>
              <a:t>연동 해제</a:t>
            </a:r>
            <a:r>
              <a:rPr lang="en-US" altLang="ko-KR" sz="800" b="1" kern="0" spc="0" dirty="0">
                <a:solidFill>
                  <a:srgbClr val="0070C0"/>
                </a:solidFill>
                <a:latin typeface="+mj-ea"/>
                <a:ea typeface="+mj-ea"/>
              </a:rPr>
              <a:t>&gt;</a:t>
            </a:r>
            <a:endParaRPr kumimoji="1" lang="en-US" altLang="ko-KR" sz="800" b="1" dirty="0">
              <a:solidFill>
                <a:srgbClr val="0070C0"/>
              </a:solidFill>
            </a:endParaRPr>
          </a:p>
        </p:txBody>
      </p:sp>
      <p:sp>
        <p:nvSpPr>
          <p:cNvPr id="282" name="사각형: 둥근 모서리 281">
            <a:extLst>
              <a:ext uri="{FF2B5EF4-FFF2-40B4-BE49-F238E27FC236}">
                <a16:creationId xmlns:a16="http://schemas.microsoft.com/office/drawing/2014/main" id="{56F9969A-6D3A-4C13-FD2E-304CC95C0166}"/>
              </a:ext>
            </a:extLst>
          </p:cNvPr>
          <p:cNvSpPr/>
          <p:nvPr/>
        </p:nvSpPr>
        <p:spPr>
          <a:xfrm>
            <a:off x="234121" y="5681502"/>
            <a:ext cx="2197930" cy="1042751"/>
          </a:xfrm>
          <a:prstGeom prst="roundRect">
            <a:avLst>
              <a:gd name="adj" fmla="val 7560"/>
            </a:avLst>
          </a:prstGeom>
          <a:solidFill>
            <a:schemeClr val="bg1"/>
          </a:solidFill>
          <a:ln w="9525">
            <a:solidFill>
              <a:srgbClr val="6B5CFF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3" name="사각형: 둥근 모서리 282">
            <a:extLst>
              <a:ext uri="{FF2B5EF4-FFF2-40B4-BE49-F238E27FC236}">
                <a16:creationId xmlns:a16="http://schemas.microsoft.com/office/drawing/2014/main" id="{09039E34-F9C5-1F94-166C-C00A0D53979C}"/>
              </a:ext>
            </a:extLst>
          </p:cNvPr>
          <p:cNvSpPr/>
          <p:nvPr/>
        </p:nvSpPr>
        <p:spPr>
          <a:xfrm>
            <a:off x="382766" y="5765776"/>
            <a:ext cx="469534" cy="267495"/>
          </a:xfrm>
          <a:prstGeom prst="roundRect">
            <a:avLst>
              <a:gd name="adj" fmla="val 40314"/>
            </a:avLst>
          </a:prstGeom>
          <a:solidFill>
            <a:srgbClr val="F6F7FF"/>
          </a:solidFill>
          <a:ln w="12700">
            <a:solidFill>
              <a:srgbClr val="F0F1FF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dirty="0">
                <a:solidFill>
                  <a:srgbClr val="6B5CFF"/>
                </a:solidFill>
              </a:rPr>
              <a:t>START</a:t>
            </a:r>
            <a:endParaRPr lang="ko-KR" altLang="en-US" sz="600" dirty="0">
              <a:solidFill>
                <a:srgbClr val="6B5CFF"/>
              </a:solidFill>
            </a:endParaRPr>
          </a:p>
        </p:txBody>
      </p:sp>
      <p:sp>
        <p:nvSpPr>
          <p:cNvPr id="284" name="TextBox 283">
            <a:extLst>
              <a:ext uri="{FF2B5EF4-FFF2-40B4-BE49-F238E27FC236}">
                <a16:creationId xmlns:a16="http://schemas.microsoft.com/office/drawing/2014/main" id="{60629431-B8B0-2B78-BD1A-E1FDD8F9B7EE}"/>
              </a:ext>
            </a:extLst>
          </p:cNvPr>
          <p:cNvSpPr txBox="1"/>
          <p:nvPr/>
        </p:nvSpPr>
        <p:spPr>
          <a:xfrm>
            <a:off x="386627" y="6119543"/>
            <a:ext cx="1043555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900" b="1" kern="0" spc="0" dirty="0">
                <a:solidFill>
                  <a:srgbClr val="46449F"/>
                </a:solidFill>
                <a:latin typeface="+mj-ea"/>
                <a:ea typeface="+mj-ea"/>
              </a:rPr>
              <a:t>정보 수정 화면 진입</a:t>
            </a:r>
            <a:endParaRPr kumimoji="1" lang="en-US" altLang="ko-KR" sz="900" b="1" dirty="0">
              <a:solidFill>
                <a:srgbClr val="46449F"/>
              </a:solidFill>
            </a:endParaRPr>
          </a:p>
        </p:txBody>
      </p:sp>
      <p:sp>
        <p:nvSpPr>
          <p:cNvPr id="285" name="TextBox 284">
            <a:extLst>
              <a:ext uri="{FF2B5EF4-FFF2-40B4-BE49-F238E27FC236}">
                <a16:creationId xmlns:a16="http://schemas.microsoft.com/office/drawing/2014/main" id="{661211BD-19F1-A6F2-1D50-C78394BF35BF}"/>
              </a:ext>
            </a:extLst>
          </p:cNvPr>
          <p:cNvSpPr txBox="1"/>
          <p:nvPr/>
        </p:nvSpPr>
        <p:spPr>
          <a:xfrm>
            <a:off x="332926" y="6307387"/>
            <a:ext cx="1747273" cy="30232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700" kern="0" dirty="0">
                <a:solidFill>
                  <a:srgbClr val="6B7286"/>
                </a:solidFill>
                <a:latin typeface="+mj-ea"/>
              </a:rPr>
              <a:t>마이페이지 </a:t>
            </a:r>
            <a:r>
              <a:rPr lang="en-US" altLang="ko-KR" sz="700" kern="0" dirty="0">
                <a:solidFill>
                  <a:srgbClr val="6B7286"/>
                </a:solidFill>
                <a:latin typeface="+mj-ea"/>
              </a:rPr>
              <a:t>&gt; OTP</a:t>
            </a:r>
            <a:r>
              <a:rPr lang="ko-KR" altLang="en-US" sz="700" kern="0" dirty="0">
                <a:solidFill>
                  <a:srgbClr val="6B7286"/>
                </a:solidFill>
                <a:latin typeface="+mj-ea"/>
              </a:rPr>
              <a:t>인증 </a:t>
            </a:r>
            <a:r>
              <a:rPr lang="en-US" altLang="ko-KR" sz="700" kern="0" dirty="0">
                <a:solidFill>
                  <a:srgbClr val="6B7286"/>
                </a:solidFill>
                <a:latin typeface="+mj-ea"/>
              </a:rPr>
              <a:t>&gt; </a:t>
            </a:r>
            <a:r>
              <a:rPr lang="ko-KR" altLang="en-US" sz="700" kern="0" dirty="0">
                <a:solidFill>
                  <a:srgbClr val="6B7286"/>
                </a:solidFill>
                <a:latin typeface="+mj-ea"/>
              </a:rPr>
              <a:t>정보수정</a:t>
            </a:r>
            <a:endParaRPr lang="en-US" altLang="ko-KR" sz="700" kern="0" dirty="0">
              <a:solidFill>
                <a:srgbClr val="6B7286"/>
              </a:solidFill>
              <a:latin typeface="+mj-ea"/>
            </a:endParaRP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kumimoji="1" lang="en-US" altLang="ko-KR" sz="700" kern="0" dirty="0">
                <a:solidFill>
                  <a:srgbClr val="6B7286"/>
                </a:solidFill>
                <a:latin typeface="+mj-ea"/>
              </a:rPr>
              <a:t>‘</a:t>
            </a:r>
            <a:r>
              <a:rPr kumimoji="1" lang="ko-KR" altLang="en-US" sz="700" kern="0" dirty="0">
                <a:solidFill>
                  <a:srgbClr val="6B7286"/>
                </a:solidFill>
                <a:latin typeface="+mj-ea"/>
              </a:rPr>
              <a:t>교육디지털원패스 연동해제 버튼</a:t>
            </a:r>
            <a:r>
              <a:rPr kumimoji="1" lang="en-US" altLang="ko-KR" sz="700" kern="0" dirty="0">
                <a:solidFill>
                  <a:srgbClr val="6B7286"/>
                </a:solidFill>
                <a:latin typeface="+mj-ea"/>
              </a:rPr>
              <a:t>’ </a:t>
            </a:r>
            <a:r>
              <a:rPr kumimoji="1" lang="ko-KR" altLang="en-US" sz="700" kern="0" dirty="0">
                <a:solidFill>
                  <a:srgbClr val="6B7286"/>
                </a:solidFill>
                <a:latin typeface="+mj-ea"/>
              </a:rPr>
              <a:t>노출</a:t>
            </a:r>
            <a:endParaRPr kumimoji="1" lang="en-US" altLang="ko-KR" sz="700" dirty="0">
              <a:solidFill>
                <a:srgbClr val="6B7286"/>
              </a:solidFill>
            </a:endParaRPr>
          </a:p>
        </p:txBody>
      </p:sp>
      <p:sp>
        <p:nvSpPr>
          <p:cNvPr id="286" name="사각형: 둥근 모서리 285">
            <a:extLst>
              <a:ext uri="{FF2B5EF4-FFF2-40B4-BE49-F238E27FC236}">
                <a16:creationId xmlns:a16="http://schemas.microsoft.com/office/drawing/2014/main" id="{5AF2421C-F383-DBC8-B0E8-064698711AA1}"/>
              </a:ext>
            </a:extLst>
          </p:cNvPr>
          <p:cNvSpPr/>
          <p:nvPr/>
        </p:nvSpPr>
        <p:spPr>
          <a:xfrm>
            <a:off x="2643291" y="5675434"/>
            <a:ext cx="2211848" cy="1063013"/>
          </a:xfrm>
          <a:prstGeom prst="roundRect">
            <a:avLst>
              <a:gd name="adj" fmla="val 7560"/>
            </a:avLst>
          </a:prstGeom>
          <a:solidFill>
            <a:schemeClr val="bg1"/>
          </a:solidFill>
          <a:ln w="9525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7" name="사각형: 둥근 모서리 286">
            <a:extLst>
              <a:ext uri="{FF2B5EF4-FFF2-40B4-BE49-F238E27FC236}">
                <a16:creationId xmlns:a16="http://schemas.microsoft.com/office/drawing/2014/main" id="{ED9DEBBA-3935-E422-546E-B646B20B0344}"/>
              </a:ext>
            </a:extLst>
          </p:cNvPr>
          <p:cNvSpPr/>
          <p:nvPr/>
        </p:nvSpPr>
        <p:spPr>
          <a:xfrm>
            <a:off x="2791936" y="5826500"/>
            <a:ext cx="469534" cy="267495"/>
          </a:xfrm>
          <a:prstGeom prst="roundRect">
            <a:avLst>
              <a:gd name="adj" fmla="val 40314"/>
            </a:avLst>
          </a:prstGeom>
          <a:solidFill>
            <a:srgbClr val="F6F7FF"/>
          </a:solidFill>
          <a:ln w="12700">
            <a:solidFill>
              <a:srgbClr val="F0F1FF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dirty="0">
                <a:solidFill>
                  <a:srgbClr val="6B5CFF"/>
                </a:solidFill>
              </a:rPr>
              <a:t>ACTION</a:t>
            </a:r>
            <a:endParaRPr lang="ko-KR" altLang="en-US" sz="600" dirty="0">
              <a:solidFill>
                <a:srgbClr val="6B5CFF"/>
              </a:solidFill>
            </a:endParaRPr>
          </a:p>
        </p:txBody>
      </p:sp>
      <p:sp>
        <p:nvSpPr>
          <p:cNvPr id="288" name="TextBox 287">
            <a:extLst>
              <a:ext uri="{FF2B5EF4-FFF2-40B4-BE49-F238E27FC236}">
                <a16:creationId xmlns:a16="http://schemas.microsoft.com/office/drawing/2014/main" id="{A48DAE81-5183-9795-AE31-83BF1A1BFCA0}"/>
              </a:ext>
            </a:extLst>
          </p:cNvPr>
          <p:cNvSpPr txBox="1"/>
          <p:nvPr/>
        </p:nvSpPr>
        <p:spPr>
          <a:xfrm>
            <a:off x="2795797" y="6180267"/>
            <a:ext cx="1966885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900" b="1" kern="0" spc="0" dirty="0">
                <a:solidFill>
                  <a:srgbClr val="46449F"/>
                </a:solidFill>
                <a:latin typeface="+mj-ea"/>
                <a:ea typeface="+mj-ea"/>
              </a:rPr>
              <a:t>교육디지털원패스 연동해제 버튼 클릭</a:t>
            </a:r>
            <a:endParaRPr kumimoji="1" lang="en-US" altLang="ko-KR" sz="900" b="1" dirty="0">
              <a:solidFill>
                <a:srgbClr val="46449F"/>
              </a:solidFill>
            </a:endParaRPr>
          </a:p>
        </p:txBody>
      </p:sp>
      <p:sp>
        <p:nvSpPr>
          <p:cNvPr id="289" name="TextBox 288">
            <a:extLst>
              <a:ext uri="{FF2B5EF4-FFF2-40B4-BE49-F238E27FC236}">
                <a16:creationId xmlns:a16="http://schemas.microsoft.com/office/drawing/2014/main" id="{2C9E7A42-3736-D992-5FBE-B5DE7F2DFE4B}"/>
              </a:ext>
            </a:extLst>
          </p:cNvPr>
          <p:cNvSpPr txBox="1"/>
          <p:nvPr/>
        </p:nvSpPr>
        <p:spPr>
          <a:xfrm>
            <a:off x="2742096" y="6368111"/>
            <a:ext cx="2013372" cy="30232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kumimoji="1" lang="ko-KR" altLang="en-US" sz="700" kern="0" dirty="0">
                <a:solidFill>
                  <a:srgbClr val="6B7286"/>
                </a:solidFill>
                <a:latin typeface="+mj-ea"/>
                <a:ea typeface="+mj-ea"/>
              </a:rPr>
              <a:t>연동해제 완료 시 아래와 같이 안내 문구 제공</a:t>
            </a:r>
            <a:br>
              <a:rPr kumimoji="1" lang="en-US" altLang="ko-KR" sz="700" kern="0" dirty="0">
                <a:solidFill>
                  <a:srgbClr val="6B7286"/>
                </a:solidFill>
                <a:latin typeface="+mj-ea"/>
                <a:ea typeface="+mj-ea"/>
              </a:rPr>
            </a:br>
            <a:r>
              <a:rPr kumimoji="1" lang="ko-KR" altLang="en-US" sz="700" kern="0" dirty="0">
                <a:solidFill>
                  <a:srgbClr val="6B7286"/>
                </a:solidFill>
                <a:latin typeface="+mj-ea"/>
                <a:ea typeface="+mj-ea"/>
              </a:rPr>
              <a:t>→ </a:t>
            </a:r>
            <a:r>
              <a:rPr kumimoji="1" lang="en-US" altLang="ko-KR" sz="700" kern="0" dirty="0">
                <a:solidFill>
                  <a:srgbClr val="6B7286"/>
                </a:solidFill>
                <a:latin typeface="+mj-ea"/>
                <a:ea typeface="+mj-ea"/>
              </a:rPr>
              <a:t>“</a:t>
            </a:r>
            <a:r>
              <a:rPr kumimoji="1" lang="ko-KR" altLang="en-US" sz="700" u="sng" kern="0" dirty="0">
                <a:solidFill>
                  <a:srgbClr val="6B7286"/>
                </a:solidFill>
                <a:latin typeface="+mj-ea"/>
                <a:ea typeface="+mj-ea"/>
              </a:rPr>
              <a:t>정상적으로 해제되었습니다</a:t>
            </a:r>
            <a:r>
              <a:rPr kumimoji="1" lang="en-US" altLang="ko-KR" sz="700" kern="0" dirty="0">
                <a:solidFill>
                  <a:srgbClr val="6B7286"/>
                </a:solidFill>
                <a:latin typeface="+mj-ea"/>
                <a:ea typeface="+mj-ea"/>
              </a:rPr>
              <a:t>” alert </a:t>
            </a:r>
            <a:endParaRPr kumimoji="1" lang="en-US" altLang="ko-KR" sz="700" dirty="0">
              <a:solidFill>
                <a:srgbClr val="6B7286"/>
              </a:solidFill>
            </a:endParaRPr>
          </a:p>
        </p:txBody>
      </p:sp>
      <p:cxnSp>
        <p:nvCxnSpPr>
          <p:cNvPr id="290" name="직선 화살표 연결선 289">
            <a:extLst>
              <a:ext uri="{FF2B5EF4-FFF2-40B4-BE49-F238E27FC236}">
                <a16:creationId xmlns:a16="http://schemas.microsoft.com/office/drawing/2014/main" id="{E5413280-48A7-AE0B-DBF5-DACA68CF4758}"/>
              </a:ext>
            </a:extLst>
          </p:cNvPr>
          <p:cNvCxnSpPr>
            <a:stCxn id="282" idx="3"/>
            <a:endCxn id="286" idx="1"/>
          </p:cNvCxnSpPr>
          <p:nvPr/>
        </p:nvCxnSpPr>
        <p:spPr>
          <a:xfrm>
            <a:off x="2432051" y="6202878"/>
            <a:ext cx="211240" cy="4063"/>
          </a:xfrm>
          <a:prstGeom prst="straightConnector1">
            <a:avLst/>
          </a:prstGeom>
          <a:ln>
            <a:solidFill>
              <a:srgbClr val="C5CCFF"/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3" name="사각형: 둥근 모서리 292">
            <a:extLst>
              <a:ext uri="{FF2B5EF4-FFF2-40B4-BE49-F238E27FC236}">
                <a16:creationId xmlns:a16="http://schemas.microsoft.com/office/drawing/2014/main" id="{7A2D081A-283F-EFAB-527D-F7633007BB1C}"/>
              </a:ext>
            </a:extLst>
          </p:cNvPr>
          <p:cNvSpPr/>
          <p:nvPr/>
        </p:nvSpPr>
        <p:spPr>
          <a:xfrm>
            <a:off x="6823197" y="4214607"/>
            <a:ext cx="3630568" cy="1001879"/>
          </a:xfrm>
          <a:prstGeom prst="roundRect">
            <a:avLst>
              <a:gd name="adj" fmla="val 7560"/>
            </a:avLst>
          </a:prstGeom>
          <a:solidFill>
            <a:schemeClr val="bg1"/>
          </a:solidFill>
          <a:ln w="9525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4" name="사각형: 둥근 모서리 293">
            <a:extLst>
              <a:ext uri="{FF2B5EF4-FFF2-40B4-BE49-F238E27FC236}">
                <a16:creationId xmlns:a16="http://schemas.microsoft.com/office/drawing/2014/main" id="{22515DA8-76BC-C9AC-1850-CE10A53F0AA7}"/>
              </a:ext>
            </a:extLst>
          </p:cNvPr>
          <p:cNvSpPr/>
          <p:nvPr/>
        </p:nvSpPr>
        <p:spPr>
          <a:xfrm>
            <a:off x="6971842" y="4269051"/>
            <a:ext cx="469534" cy="267495"/>
          </a:xfrm>
          <a:prstGeom prst="roundRect">
            <a:avLst>
              <a:gd name="adj" fmla="val 40314"/>
            </a:avLst>
          </a:prstGeom>
          <a:solidFill>
            <a:srgbClr val="F6F7FF"/>
          </a:solidFill>
          <a:ln w="12700">
            <a:solidFill>
              <a:srgbClr val="F0F1FF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dirty="0">
                <a:solidFill>
                  <a:srgbClr val="6B5CFF"/>
                </a:solidFill>
              </a:rPr>
              <a:t>MODAL</a:t>
            </a:r>
            <a:endParaRPr lang="ko-KR" altLang="en-US" sz="600" dirty="0">
              <a:solidFill>
                <a:srgbClr val="6B5CFF"/>
              </a:solidFill>
            </a:endParaRPr>
          </a:p>
        </p:txBody>
      </p:sp>
      <p:sp>
        <p:nvSpPr>
          <p:cNvPr id="295" name="TextBox 294">
            <a:extLst>
              <a:ext uri="{FF2B5EF4-FFF2-40B4-BE49-F238E27FC236}">
                <a16:creationId xmlns:a16="http://schemas.microsoft.com/office/drawing/2014/main" id="{7DD812B5-612B-CC8E-4413-ECE7E73B4A9C}"/>
              </a:ext>
            </a:extLst>
          </p:cNvPr>
          <p:cNvSpPr txBox="1"/>
          <p:nvPr/>
        </p:nvSpPr>
        <p:spPr>
          <a:xfrm>
            <a:off x="6963985" y="4602574"/>
            <a:ext cx="1429879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kumimoji="1" lang="ko-KR" altLang="en-US" sz="900" b="1" kern="0" dirty="0">
                <a:solidFill>
                  <a:srgbClr val="46449F"/>
                </a:solidFill>
                <a:latin typeface="+mj-ea"/>
                <a:ea typeface="+mj-ea"/>
              </a:rPr>
              <a:t>오류로 인한 실패 안내 팝업</a:t>
            </a:r>
            <a:endParaRPr kumimoji="1" lang="en-US" altLang="ko-KR" sz="900" b="1" dirty="0">
              <a:solidFill>
                <a:srgbClr val="46449F"/>
              </a:solidFill>
            </a:endParaRPr>
          </a:p>
        </p:txBody>
      </p:sp>
      <p:sp>
        <p:nvSpPr>
          <p:cNvPr id="296" name="TextBox 295">
            <a:extLst>
              <a:ext uri="{FF2B5EF4-FFF2-40B4-BE49-F238E27FC236}">
                <a16:creationId xmlns:a16="http://schemas.microsoft.com/office/drawing/2014/main" id="{93CF5F22-6644-5233-0B56-20832BC0BB4B}"/>
              </a:ext>
            </a:extLst>
          </p:cNvPr>
          <p:cNvSpPr txBox="1"/>
          <p:nvPr/>
        </p:nvSpPr>
        <p:spPr>
          <a:xfrm>
            <a:off x="6935408" y="4795115"/>
            <a:ext cx="3594445" cy="30232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kumimoji="1" lang="ko-KR" altLang="en-US" sz="700" kern="0" dirty="0">
                <a:latin typeface="+mj-ea"/>
                <a:ea typeface="+mj-ea"/>
              </a:rPr>
              <a:t>서버 불안정 등 다양한 오류로 인해</a:t>
            </a:r>
            <a:r>
              <a:rPr kumimoji="1" lang="en-US" altLang="ko-KR" sz="700" kern="0" dirty="0">
                <a:latin typeface="+mj-ea"/>
                <a:ea typeface="+mj-ea"/>
              </a:rPr>
              <a:t> </a:t>
            </a:r>
            <a:r>
              <a:rPr kumimoji="1" lang="ko-KR" altLang="en-US" sz="700" kern="0" dirty="0">
                <a:latin typeface="+mj-ea"/>
                <a:ea typeface="+mj-ea"/>
              </a:rPr>
              <a:t>연동 실패한 경우 아래와 같이 안내 문구 제공 </a:t>
            </a:r>
            <a:br>
              <a:rPr kumimoji="1" lang="en-US" altLang="ko-KR" sz="700" kern="0" dirty="0">
                <a:latin typeface="+mj-ea"/>
                <a:ea typeface="+mj-ea"/>
              </a:rPr>
            </a:br>
            <a:r>
              <a:rPr kumimoji="1" lang="ko-KR" altLang="en-US" sz="700" kern="0" dirty="0">
                <a:latin typeface="+mj-ea"/>
                <a:ea typeface="+mj-ea"/>
              </a:rPr>
              <a:t>→ </a:t>
            </a:r>
            <a:r>
              <a:rPr kumimoji="1" lang="en-US" altLang="ko-KR" sz="700" kern="0" dirty="0">
                <a:latin typeface="+mj-ea"/>
                <a:ea typeface="+mj-ea"/>
              </a:rPr>
              <a:t>“</a:t>
            </a:r>
            <a:r>
              <a:rPr kumimoji="1" lang="ko-KR" altLang="en-US" sz="700" u="sng" kern="0" dirty="0">
                <a:latin typeface="+mj-ea"/>
                <a:ea typeface="+mj-ea"/>
              </a:rPr>
              <a:t>알 수 없는 오류로 연동에 실패하였습니다</a:t>
            </a:r>
            <a:r>
              <a:rPr kumimoji="1" lang="en-US" altLang="ko-KR" sz="700" u="sng" kern="0" dirty="0">
                <a:latin typeface="+mj-ea"/>
                <a:ea typeface="+mj-ea"/>
              </a:rPr>
              <a:t>. </a:t>
            </a:r>
            <a:r>
              <a:rPr kumimoji="1" lang="ko-KR" altLang="en-US" sz="700" u="sng" kern="0" dirty="0">
                <a:latin typeface="+mj-ea"/>
                <a:ea typeface="+mj-ea"/>
              </a:rPr>
              <a:t>잠시 후 다시 시도해 주세요</a:t>
            </a:r>
            <a:r>
              <a:rPr kumimoji="1" lang="en-US" altLang="ko-KR" sz="700" u="sng" kern="0" dirty="0">
                <a:latin typeface="+mj-ea"/>
                <a:ea typeface="+mj-ea"/>
              </a:rPr>
              <a:t>.</a:t>
            </a:r>
            <a:r>
              <a:rPr kumimoji="1" lang="en-US" altLang="ko-KR" sz="700" kern="0" dirty="0">
                <a:latin typeface="+mj-ea"/>
                <a:ea typeface="+mj-ea"/>
              </a:rPr>
              <a:t>” alert</a:t>
            </a:r>
          </a:p>
        </p:txBody>
      </p:sp>
      <p:sp>
        <p:nvSpPr>
          <p:cNvPr id="298" name="사각형: 둥근 모서리 297">
            <a:extLst>
              <a:ext uri="{FF2B5EF4-FFF2-40B4-BE49-F238E27FC236}">
                <a16:creationId xmlns:a16="http://schemas.microsoft.com/office/drawing/2014/main" id="{CAFB12F3-7ED7-24F4-B3B8-2D9389E0D5F6}"/>
              </a:ext>
            </a:extLst>
          </p:cNvPr>
          <p:cNvSpPr/>
          <p:nvPr/>
        </p:nvSpPr>
        <p:spPr>
          <a:xfrm>
            <a:off x="6823196" y="5426788"/>
            <a:ext cx="3978153" cy="1001879"/>
          </a:xfrm>
          <a:prstGeom prst="roundRect">
            <a:avLst>
              <a:gd name="adj" fmla="val 7560"/>
            </a:avLst>
          </a:prstGeom>
          <a:solidFill>
            <a:schemeClr val="bg1"/>
          </a:solidFill>
          <a:ln w="9525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9" name="사각형: 둥근 모서리 298">
            <a:extLst>
              <a:ext uri="{FF2B5EF4-FFF2-40B4-BE49-F238E27FC236}">
                <a16:creationId xmlns:a16="http://schemas.microsoft.com/office/drawing/2014/main" id="{5E04B05D-69F9-6FF2-4C4B-0D117A7BC0F7}"/>
              </a:ext>
            </a:extLst>
          </p:cNvPr>
          <p:cNvSpPr/>
          <p:nvPr/>
        </p:nvSpPr>
        <p:spPr>
          <a:xfrm>
            <a:off x="6971842" y="5481232"/>
            <a:ext cx="469534" cy="267495"/>
          </a:xfrm>
          <a:prstGeom prst="roundRect">
            <a:avLst>
              <a:gd name="adj" fmla="val 40314"/>
            </a:avLst>
          </a:prstGeom>
          <a:solidFill>
            <a:srgbClr val="F6F7FF"/>
          </a:solidFill>
          <a:ln w="12700">
            <a:solidFill>
              <a:srgbClr val="F0F1FF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dirty="0">
                <a:solidFill>
                  <a:srgbClr val="6B5CFF"/>
                </a:solidFill>
              </a:rPr>
              <a:t>MODAL</a:t>
            </a:r>
            <a:endParaRPr lang="ko-KR" altLang="en-US" sz="600" dirty="0">
              <a:solidFill>
                <a:srgbClr val="6B5CFF"/>
              </a:solidFill>
            </a:endParaRPr>
          </a:p>
        </p:txBody>
      </p:sp>
      <p:sp>
        <p:nvSpPr>
          <p:cNvPr id="300" name="TextBox 299">
            <a:extLst>
              <a:ext uri="{FF2B5EF4-FFF2-40B4-BE49-F238E27FC236}">
                <a16:creationId xmlns:a16="http://schemas.microsoft.com/office/drawing/2014/main" id="{C5A80807-103E-D9A8-80A2-A11047B586A9}"/>
              </a:ext>
            </a:extLst>
          </p:cNvPr>
          <p:cNvSpPr txBox="1"/>
          <p:nvPr/>
        </p:nvSpPr>
        <p:spPr>
          <a:xfrm>
            <a:off x="6963985" y="5814755"/>
            <a:ext cx="2862963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kumimoji="1" lang="en-US" altLang="ko-KR" sz="900" b="1" kern="0" dirty="0">
                <a:solidFill>
                  <a:srgbClr val="46449F"/>
                </a:solidFill>
                <a:latin typeface="+mj-ea"/>
              </a:rPr>
              <a:t>(</a:t>
            </a:r>
            <a:r>
              <a:rPr kumimoji="1" lang="ko-KR" altLang="en-US" sz="900" b="1" kern="0" dirty="0">
                <a:solidFill>
                  <a:srgbClr val="46449F"/>
                </a:solidFill>
                <a:latin typeface="+mj-ea"/>
              </a:rPr>
              <a:t>로그인 전</a:t>
            </a:r>
            <a:r>
              <a:rPr kumimoji="1" lang="en-US" altLang="ko-KR" sz="900" b="1" kern="0" dirty="0">
                <a:solidFill>
                  <a:srgbClr val="46449F"/>
                </a:solidFill>
                <a:latin typeface="+mj-ea"/>
              </a:rPr>
              <a:t>) </a:t>
            </a:r>
            <a:r>
              <a:rPr kumimoji="1" lang="ko-KR" altLang="en-US" sz="900" b="1" kern="0" dirty="0">
                <a:solidFill>
                  <a:srgbClr val="46449F"/>
                </a:solidFill>
                <a:latin typeface="+mj-ea"/>
              </a:rPr>
              <a:t>교육디지털원패스와 연동된 계정 없을 경우</a:t>
            </a:r>
            <a:endParaRPr kumimoji="1" lang="en-US" altLang="ko-KR" sz="900" b="1" dirty="0">
              <a:solidFill>
                <a:srgbClr val="46449F"/>
              </a:solidFill>
            </a:endParaRPr>
          </a:p>
        </p:txBody>
      </p:sp>
      <p:sp>
        <p:nvSpPr>
          <p:cNvPr id="301" name="TextBox 300">
            <a:extLst>
              <a:ext uri="{FF2B5EF4-FFF2-40B4-BE49-F238E27FC236}">
                <a16:creationId xmlns:a16="http://schemas.microsoft.com/office/drawing/2014/main" id="{6345F575-4388-589B-9B4C-CDBBFE859BBF}"/>
              </a:ext>
            </a:extLst>
          </p:cNvPr>
          <p:cNvSpPr txBox="1"/>
          <p:nvPr/>
        </p:nvSpPr>
        <p:spPr>
          <a:xfrm>
            <a:off x="6935408" y="6007296"/>
            <a:ext cx="3789894" cy="30232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kumimoji="1" lang="ko-KR" altLang="en-US" sz="700" kern="0" dirty="0">
                <a:latin typeface="+mj-ea"/>
                <a:ea typeface="+mj-ea"/>
              </a:rPr>
              <a:t>교육디지털원패스 로그인 성공했지만</a:t>
            </a:r>
            <a:r>
              <a:rPr kumimoji="1" lang="en-US" altLang="ko-KR" sz="700" kern="0" dirty="0">
                <a:latin typeface="+mj-ea"/>
                <a:ea typeface="+mj-ea"/>
              </a:rPr>
              <a:t>, </a:t>
            </a:r>
            <a:r>
              <a:rPr kumimoji="1" lang="ko-KR" altLang="en-US" sz="700" kern="0" dirty="0">
                <a:latin typeface="+mj-ea"/>
                <a:ea typeface="+mj-ea"/>
              </a:rPr>
              <a:t>연동된 하이러닝 계정이 없을 경우</a:t>
            </a:r>
            <a:br>
              <a:rPr kumimoji="1" lang="en-US" altLang="ko-KR" sz="700" kern="0" dirty="0">
                <a:latin typeface="+mj-ea"/>
                <a:ea typeface="+mj-ea"/>
              </a:rPr>
            </a:br>
            <a:r>
              <a:rPr kumimoji="1" lang="ko-KR" altLang="en-US" sz="700" kern="0" dirty="0">
                <a:latin typeface="+mj-ea"/>
                <a:ea typeface="+mj-ea"/>
              </a:rPr>
              <a:t>→ </a:t>
            </a:r>
            <a:r>
              <a:rPr kumimoji="1" lang="en-US" altLang="ko-KR" sz="700" kern="0" dirty="0">
                <a:latin typeface="+mj-ea"/>
                <a:ea typeface="+mj-ea"/>
              </a:rPr>
              <a:t>“</a:t>
            </a:r>
            <a:r>
              <a:rPr kumimoji="1" lang="ko-KR" altLang="en-US" sz="700" u="sng" kern="0" dirty="0">
                <a:latin typeface="+mj-ea"/>
                <a:ea typeface="+mj-ea"/>
              </a:rPr>
              <a:t>교육디지털원패스와 연동된 계정이 없습니다</a:t>
            </a:r>
            <a:r>
              <a:rPr kumimoji="1" lang="en-US" altLang="ko-KR" sz="700" u="sng" kern="0" dirty="0">
                <a:latin typeface="+mj-ea"/>
                <a:ea typeface="+mj-ea"/>
              </a:rPr>
              <a:t>. </a:t>
            </a:r>
            <a:r>
              <a:rPr kumimoji="1" lang="ko-KR" altLang="en-US" sz="700" u="sng" kern="0" dirty="0">
                <a:latin typeface="+mj-ea"/>
                <a:ea typeface="+mj-ea"/>
              </a:rPr>
              <a:t>하이러닝 로그인 후 연동해주세요</a:t>
            </a:r>
            <a:r>
              <a:rPr kumimoji="1" lang="en-US" altLang="ko-KR" sz="700" u="sng" kern="0" dirty="0">
                <a:latin typeface="+mj-ea"/>
                <a:ea typeface="+mj-ea"/>
              </a:rPr>
              <a:t>.</a:t>
            </a:r>
            <a:r>
              <a:rPr kumimoji="1" lang="en-US" altLang="ko-KR" sz="700" kern="0" dirty="0">
                <a:latin typeface="+mj-ea"/>
                <a:ea typeface="+mj-ea"/>
              </a:rPr>
              <a:t>” alert</a:t>
            </a:r>
          </a:p>
        </p:txBody>
      </p:sp>
    </p:spTree>
    <p:extLst>
      <p:ext uri="{BB962C8B-B14F-4D97-AF65-F5344CB8AC3E}">
        <p14:creationId xmlns:p14="http://schemas.microsoft.com/office/powerpoint/2010/main" val="565438189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사각형: 둥근 모서리 64">
            <a:extLst>
              <a:ext uri="{FF2B5EF4-FFF2-40B4-BE49-F238E27FC236}">
                <a16:creationId xmlns:a16="http://schemas.microsoft.com/office/drawing/2014/main" id="{E72F8FDA-82CD-7E70-6701-94E6E60E4588}"/>
              </a:ext>
            </a:extLst>
          </p:cNvPr>
          <p:cNvSpPr/>
          <p:nvPr/>
        </p:nvSpPr>
        <p:spPr>
          <a:xfrm>
            <a:off x="7489467" y="4010835"/>
            <a:ext cx="2211848" cy="1063012"/>
          </a:xfrm>
          <a:prstGeom prst="roundRect">
            <a:avLst>
              <a:gd name="adj" fmla="val 7560"/>
            </a:avLst>
          </a:prstGeom>
          <a:solidFill>
            <a:schemeClr val="bg1"/>
          </a:solidFill>
          <a:ln w="9525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사각형: 둥근 모서리 65">
            <a:extLst>
              <a:ext uri="{FF2B5EF4-FFF2-40B4-BE49-F238E27FC236}">
                <a16:creationId xmlns:a16="http://schemas.microsoft.com/office/drawing/2014/main" id="{38944C51-C627-413A-7D4D-E8AA940DDCCC}"/>
              </a:ext>
            </a:extLst>
          </p:cNvPr>
          <p:cNvSpPr/>
          <p:nvPr/>
        </p:nvSpPr>
        <p:spPr>
          <a:xfrm>
            <a:off x="7639797" y="4095110"/>
            <a:ext cx="469534" cy="267495"/>
          </a:xfrm>
          <a:prstGeom prst="roundRect">
            <a:avLst>
              <a:gd name="adj" fmla="val 40314"/>
            </a:avLst>
          </a:prstGeom>
          <a:solidFill>
            <a:srgbClr val="F6F7FF"/>
          </a:solidFill>
          <a:ln w="12700">
            <a:solidFill>
              <a:srgbClr val="F0F1FF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dirty="0">
                <a:solidFill>
                  <a:srgbClr val="6B5CFF"/>
                </a:solidFill>
              </a:rPr>
              <a:t>EXTERNAL</a:t>
            </a:r>
            <a:endParaRPr lang="ko-KR" altLang="en-US" sz="600" dirty="0">
              <a:solidFill>
                <a:srgbClr val="6B5CFF"/>
              </a:solidFill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8698A2AF-2D2A-DDC7-6CD8-705FCA960409}"/>
              </a:ext>
            </a:extLst>
          </p:cNvPr>
          <p:cNvSpPr txBox="1"/>
          <p:nvPr/>
        </p:nvSpPr>
        <p:spPr>
          <a:xfrm>
            <a:off x="7643658" y="4448877"/>
            <a:ext cx="1580561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900" b="1" kern="0" spc="0" dirty="0">
                <a:solidFill>
                  <a:srgbClr val="46449F"/>
                </a:solidFill>
                <a:latin typeface="+mj-ea"/>
                <a:ea typeface="+mj-ea"/>
              </a:rPr>
              <a:t>교육디지털원패스 로그인 성공</a:t>
            </a:r>
            <a:endParaRPr kumimoji="1" lang="en-US" altLang="ko-KR" sz="900" b="1" dirty="0">
              <a:solidFill>
                <a:srgbClr val="46449F"/>
              </a:solidFill>
            </a:endParaRP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189C81D6-2DA0-D8DC-4A0F-1FB302424702}"/>
              </a:ext>
            </a:extLst>
          </p:cNvPr>
          <p:cNvSpPr txBox="1"/>
          <p:nvPr/>
        </p:nvSpPr>
        <p:spPr>
          <a:xfrm>
            <a:off x="7589957" y="4636721"/>
            <a:ext cx="1981312" cy="1407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kumimoji="1" lang="ko-KR" altLang="en-US" sz="700" kern="0" dirty="0">
                <a:solidFill>
                  <a:srgbClr val="6B7286"/>
                </a:solidFill>
                <a:latin typeface="+mj-ea"/>
                <a:ea typeface="+mj-ea"/>
              </a:rPr>
              <a:t>하이러닝 홈페이지로 복귀 후 </a:t>
            </a:r>
            <a:r>
              <a:rPr kumimoji="1" lang="ko-KR" altLang="en-US" sz="700" kern="0" dirty="0">
                <a:solidFill>
                  <a:srgbClr val="FF0000"/>
                </a:solidFill>
                <a:latin typeface="+mj-ea"/>
                <a:ea typeface="+mj-ea"/>
              </a:rPr>
              <a:t>소속 정보 확인</a:t>
            </a:r>
            <a:endParaRPr kumimoji="1" lang="en-US" altLang="ko-KR" sz="700" kern="0" dirty="0">
              <a:solidFill>
                <a:srgbClr val="FF0000"/>
              </a:solidFill>
              <a:latin typeface="+mj-ea"/>
              <a:ea typeface="+mj-ea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DFAC42C-0487-C3AC-9808-8946A228EE8E}"/>
              </a:ext>
            </a:extLst>
          </p:cNvPr>
          <p:cNvSpPr txBox="1"/>
          <p:nvPr/>
        </p:nvSpPr>
        <p:spPr>
          <a:xfrm>
            <a:off x="234121" y="651059"/>
            <a:ext cx="2872581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1200" b="1" kern="0" spc="0" dirty="0">
                <a:solidFill>
                  <a:srgbClr val="0070C0"/>
                </a:solidFill>
                <a:latin typeface="+mj-ea"/>
                <a:ea typeface="+mj-ea"/>
              </a:rPr>
              <a:t>#</a:t>
            </a:r>
            <a:r>
              <a:rPr lang="ko-KR" altLang="en-US" sz="1200" b="1" kern="0" spc="0" dirty="0">
                <a:solidFill>
                  <a:srgbClr val="0070C0"/>
                </a:solidFill>
                <a:latin typeface="+mj-ea"/>
                <a:ea typeface="+mj-ea"/>
              </a:rPr>
              <a:t>교육디지털원패스 회원가입 </a:t>
            </a:r>
            <a:r>
              <a:rPr lang="ko-KR" altLang="en-US" sz="1200" b="1" kern="0" dirty="0">
                <a:solidFill>
                  <a:srgbClr val="0070C0"/>
                </a:solidFill>
                <a:latin typeface="+mj-ea"/>
                <a:ea typeface="+mj-ea"/>
              </a:rPr>
              <a:t>및 </a:t>
            </a:r>
            <a:r>
              <a:rPr lang="ko-KR" altLang="en-US" sz="1200" b="1" kern="0" spc="0" dirty="0">
                <a:solidFill>
                  <a:srgbClr val="0070C0"/>
                </a:solidFill>
                <a:latin typeface="+mj-ea"/>
                <a:ea typeface="+mj-ea"/>
              </a:rPr>
              <a:t>연동하기</a:t>
            </a:r>
            <a:endParaRPr kumimoji="1" lang="en-US" altLang="ko-KR" sz="1200" b="1" dirty="0">
              <a:solidFill>
                <a:srgbClr val="0070C0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15A743C-6EFC-A2BD-43CA-15A0913C10C7}"/>
              </a:ext>
            </a:extLst>
          </p:cNvPr>
          <p:cNvSpPr txBox="1"/>
          <p:nvPr/>
        </p:nvSpPr>
        <p:spPr>
          <a:xfrm>
            <a:off x="126520" y="83902"/>
            <a:ext cx="421461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ko-KR" sz="1200" b="1" dirty="0"/>
              <a:t>[</a:t>
            </a:r>
            <a:r>
              <a:rPr kumimoji="1" lang="ko-KR" altLang="en-US" sz="1200" b="1" dirty="0"/>
              <a:t>교사</a:t>
            </a:r>
            <a:r>
              <a:rPr kumimoji="1" lang="en-US" altLang="ko-KR" sz="1200" b="1" dirty="0"/>
              <a:t>]</a:t>
            </a:r>
            <a:r>
              <a:rPr kumimoji="1" lang="ko-KR" altLang="en-US" sz="1200" b="1" dirty="0"/>
              <a:t> 교육디지털원패스 가입 연동 및 승인 프로세스 정의</a:t>
            </a:r>
          </a:p>
        </p:txBody>
      </p:sp>
      <p:cxnSp>
        <p:nvCxnSpPr>
          <p:cNvPr id="4" name="직선 연결선 3">
            <a:extLst>
              <a:ext uri="{FF2B5EF4-FFF2-40B4-BE49-F238E27FC236}">
                <a16:creationId xmlns:a16="http://schemas.microsoft.com/office/drawing/2014/main" id="{4B6D25ED-1961-5FAF-65F3-8E40F1D55D6B}"/>
              </a:ext>
            </a:extLst>
          </p:cNvPr>
          <p:cNvCxnSpPr/>
          <p:nvPr/>
        </p:nvCxnSpPr>
        <p:spPr>
          <a:xfrm>
            <a:off x="126520" y="419100"/>
            <a:ext cx="11684480" cy="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" name="Google Shape;548;p12">
            <a:extLst>
              <a:ext uri="{FF2B5EF4-FFF2-40B4-BE49-F238E27FC236}">
                <a16:creationId xmlns:a16="http://schemas.microsoft.com/office/drawing/2014/main" id="{B5D4237F-00C8-33D4-9ED7-A43AAF9FC1BE}"/>
              </a:ext>
            </a:extLst>
          </p:cNvPr>
          <p:cNvGraphicFramePr/>
          <p:nvPr/>
        </p:nvGraphicFramePr>
        <p:xfrm>
          <a:off x="12192000" y="-6932"/>
          <a:ext cx="1887100" cy="44880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3.5.0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교육디지털원패스 가입 연동 및 승인 프로세스 정의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3629005"/>
                  </a:ext>
                </a:extLst>
              </a:tr>
            </a:tbl>
          </a:graphicData>
        </a:graphic>
      </p:graphicFrame>
      <p:sp>
        <p:nvSpPr>
          <p:cNvPr id="6" name="사각형: 둥근 모서리 5">
            <a:extLst>
              <a:ext uri="{FF2B5EF4-FFF2-40B4-BE49-F238E27FC236}">
                <a16:creationId xmlns:a16="http://schemas.microsoft.com/office/drawing/2014/main" id="{96AE2FE4-D911-BB12-2DA1-0B0D07E70C70}"/>
              </a:ext>
            </a:extLst>
          </p:cNvPr>
          <p:cNvSpPr/>
          <p:nvPr/>
        </p:nvSpPr>
        <p:spPr>
          <a:xfrm>
            <a:off x="234121" y="959107"/>
            <a:ext cx="2197930" cy="1042751"/>
          </a:xfrm>
          <a:prstGeom prst="roundRect">
            <a:avLst>
              <a:gd name="adj" fmla="val 7560"/>
            </a:avLst>
          </a:prstGeom>
          <a:solidFill>
            <a:schemeClr val="bg1"/>
          </a:solidFill>
          <a:ln w="9525">
            <a:solidFill>
              <a:srgbClr val="6B5CFF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6C3DE62E-21F8-8134-0889-A5591FC695E0}"/>
              </a:ext>
            </a:extLst>
          </p:cNvPr>
          <p:cNvSpPr/>
          <p:nvPr/>
        </p:nvSpPr>
        <p:spPr>
          <a:xfrm>
            <a:off x="382766" y="1043381"/>
            <a:ext cx="469534" cy="267495"/>
          </a:xfrm>
          <a:prstGeom prst="roundRect">
            <a:avLst>
              <a:gd name="adj" fmla="val 40314"/>
            </a:avLst>
          </a:prstGeom>
          <a:solidFill>
            <a:srgbClr val="F6F7FF"/>
          </a:solidFill>
          <a:ln w="12700">
            <a:solidFill>
              <a:srgbClr val="F0F1FF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dirty="0">
                <a:solidFill>
                  <a:srgbClr val="6B5CFF"/>
                </a:solidFill>
              </a:rPr>
              <a:t>START</a:t>
            </a:r>
            <a:endParaRPr lang="ko-KR" altLang="en-US" sz="600" dirty="0">
              <a:solidFill>
                <a:srgbClr val="6B5CFF"/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7D54FF7-FE0A-EBD2-EDAC-FA845EE888FE}"/>
              </a:ext>
            </a:extLst>
          </p:cNvPr>
          <p:cNvSpPr txBox="1"/>
          <p:nvPr/>
        </p:nvSpPr>
        <p:spPr>
          <a:xfrm>
            <a:off x="386627" y="1397148"/>
            <a:ext cx="963405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900" b="1" kern="0" spc="0" dirty="0">
                <a:solidFill>
                  <a:srgbClr val="46449F"/>
                </a:solidFill>
                <a:latin typeface="+mj-ea"/>
                <a:ea typeface="+mj-ea"/>
              </a:rPr>
              <a:t>하이러닝 회원가입</a:t>
            </a:r>
            <a:endParaRPr kumimoji="1" lang="en-US" altLang="ko-KR" sz="900" b="1" dirty="0">
              <a:solidFill>
                <a:srgbClr val="46449F"/>
              </a:solidFill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6A15548-2454-73E5-1751-B7D864332AD6}"/>
              </a:ext>
            </a:extLst>
          </p:cNvPr>
          <p:cNvSpPr txBox="1"/>
          <p:nvPr/>
        </p:nvSpPr>
        <p:spPr>
          <a:xfrm>
            <a:off x="332926" y="1584992"/>
            <a:ext cx="2056653" cy="1407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700" kern="0" dirty="0">
                <a:solidFill>
                  <a:srgbClr val="6B7286"/>
                </a:solidFill>
                <a:latin typeface="+mj-ea"/>
              </a:rPr>
              <a:t>회원가입 </a:t>
            </a:r>
            <a:r>
              <a:rPr lang="en-US" altLang="ko-KR" sz="700" kern="0" dirty="0">
                <a:solidFill>
                  <a:srgbClr val="6B7286"/>
                </a:solidFill>
                <a:latin typeface="+mj-ea"/>
              </a:rPr>
              <a:t>2</a:t>
            </a:r>
            <a:r>
              <a:rPr lang="ko-KR" altLang="en-US" sz="700" kern="0" dirty="0">
                <a:solidFill>
                  <a:srgbClr val="6B7286"/>
                </a:solidFill>
                <a:latin typeface="+mj-ea"/>
              </a:rPr>
              <a:t>단계 교육디지털원패스 로그인 시도</a:t>
            </a:r>
            <a:endParaRPr kumimoji="1" lang="en-US" altLang="ko-KR" sz="700" dirty="0">
              <a:solidFill>
                <a:srgbClr val="6B7286"/>
              </a:solidFill>
            </a:endParaRP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A849EF26-5FA3-9662-BA13-19B5BBB10F5A}"/>
              </a:ext>
            </a:extLst>
          </p:cNvPr>
          <p:cNvSpPr/>
          <p:nvPr/>
        </p:nvSpPr>
        <p:spPr>
          <a:xfrm>
            <a:off x="2643291" y="953039"/>
            <a:ext cx="2211848" cy="1063013"/>
          </a:xfrm>
          <a:prstGeom prst="roundRect">
            <a:avLst>
              <a:gd name="adj" fmla="val 7560"/>
            </a:avLst>
          </a:prstGeom>
          <a:solidFill>
            <a:schemeClr val="bg1"/>
          </a:solidFill>
          <a:ln w="9525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2BB9B32A-91F5-B660-0E92-02423BAF01BC}"/>
              </a:ext>
            </a:extLst>
          </p:cNvPr>
          <p:cNvSpPr/>
          <p:nvPr/>
        </p:nvSpPr>
        <p:spPr>
          <a:xfrm>
            <a:off x="2791936" y="1104105"/>
            <a:ext cx="469534" cy="267495"/>
          </a:xfrm>
          <a:prstGeom prst="roundRect">
            <a:avLst>
              <a:gd name="adj" fmla="val 40314"/>
            </a:avLst>
          </a:prstGeom>
          <a:solidFill>
            <a:srgbClr val="F6F7FF"/>
          </a:solidFill>
          <a:ln w="12700">
            <a:solidFill>
              <a:srgbClr val="F0F1FF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dirty="0">
                <a:solidFill>
                  <a:srgbClr val="6B5CFF"/>
                </a:solidFill>
              </a:rPr>
              <a:t>ACTION</a:t>
            </a:r>
            <a:endParaRPr lang="ko-KR" altLang="en-US" sz="600" dirty="0">
              <a:solidFill>
                <a:srgbClr val="6B5CFF"/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5E8F00E-DA43-5472-74EF-918E6906F0DE}"/>
              </a:ext>
            </a:extLst>
          </p:cNvPr>
          <p:cNvSpPr txBox="1"/>
          <p:nvPr/>
        </p:nvSpPr>
        <p:spPr>
          <a:xfrm>
            <a:off x="2795797" y="1457872"/>
            <a:ext cx="1580561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900" b="1" kern="0" spc="0" dirty="0">
                <a:solidFill>
                  <a:srgbClr val="46449F"/>
                </a:solidFill>
                <a:latin typeface="+mj-ea"/>
                <a:ea typeface="+mj-ea"/>
              </a:rPr>
              <a:t>교육디지털원패스 </a:t>
            </a:r>
            <a:r>
              <a:rPr lang="ko-KR" altLang="en-US" sz="900" b="1" kern="0" dirty="0">
                <a:solidFill>
                  <a:srgbClr val="46449F"/>
                </a:solidFill>
                <a:latin typeface="+mj-ea"/>
                <a:ea typeface="+mj-ea"/>
              </a:rPr>
              <a:t>로그인</a:t>
            </a:r>
            <a:r>
              <a:rPr lang="ko-KR" altLang="en-US" sz="900" b="1" kern="0" spc="0" dirty="0">
                <a:solidFill>
                  <a:srgbClr val="46449F"/>
                </a:solidFill>
                <a:latin typeface="+mj-ea"/>
                <a:ea typeface="+mj-ea"/>
              </a:rPr>
              <a:t> 진행</a:t>
            </a:r>
            <a:endParaRPr kumimoji="1" lang="en-US" altLang="ko-KR" sz="900" b="1" dirty="0">
              <a:solidFill>
                <a:srgbClr val="46449F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6B09BEA-AF51-A276-3672-852D2A92B6ED}"/>
              </a:ext>
            </a:extLst>
          </p:cNvPr>
          <p:cNvSpPr txBox="1"/>
          <p:nvPr/>
        </p:nvSpPr>
        <p:spPr>
          <a:xfrm>
            <a:off x="2742096" y="1645716"/>
            <a:ext cx="1288814" cy="1407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kumimoji="1" lang="ko-KR" altLang="en-US" sz="700" kern="0" dirty="0">
                <a:solidFill>
                  <a:srgbClr val="6B7286"/>
                </a:solidFill>
                <a:latin typeface="+mj-ea"/>
                <a:ea typeface="+mj-ea"/>
              </a:rPr>
              <a:t>사용자 유형 선택 팝업 호출</a:t>
            </a:r>
            <a:endParaRPr kumimoji="1" lang="en-US" altLang="ko-KR" sz="700" dirty="0">
              <a:solidFill>
                <a:srgbClr val="6B7286"/>
              </a:solidFill>
            </a:endParaRPr>
          </a:p>
        </p:txBody>
      </p:sp>
      <p:sp>
        <p:nvSpPr>
          <p:cNvPr id="14" name="사각형: 둥근 모서리 13">
            <a:extLst>
              <a:ext uri="{FF2B5EF4-FFF2-40B4-BE49-F238E27FC236}">
                <a16:creationId xmlns:a16="http://schemas.microsoft.com/office/drawing/2014/main" id="{B7423691-7869-5300-1DB0-94C2E46CCE03}"/>
              </a:ext>
            </a:extLst>
          </p:cNvPr>
          <p:cNvSpPr/>
          <p:nvPr/>
        </p:nvSpPr>
        <p:spPr>
          <a:xfrm>
            <a:off x="5066379" y="953040"/>
            <a:ext cx="2211848" cy="1063012"/>
          </a:xfrm>
          <a:prstGeom prst="roundRect">
            <a:avLst>
              <a:gd name="adj" fmla="val 7560"/>
            </a:avLst>
          </a:prstGeom>
          <a:solidFill>
            <a:schemeClr val="bg1"/>
          </a:solidFill>
          <a:ln w="9525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사각형: 둥근 모서리 14">
            <a:extLst>
              <a:ext uri="{FF2B5EF4-FFF2-40B4-BE49-F238E27FC236}">
                <a16:creationId xmlns:a16="http://schemas.microsoft.com/office/drawing/2014/main" id="{65F61503-E5C0-EFA1-50F3-8FE8FF6BA84E}"/>
              </a:ext>
            </a:extLst>
          </p:cNvPr>
          <p:cNvSpPr/>
          <p:nvPr/>
        </p:nvSpPr>
        <p:spPr>
          <a:xfrm>
            <a:off x="5215023" y="1007483"/>
            <a:ext cx="469534" cy="267495"/>
          </a:xfrm>
          <a:prstGeom prst="roundRect">
            <a:avLst>
              <a:gd name="adj" fmla="val 40314"/>
            </a:avLst>
          </a:prstGeom>
          <a:solidFill>
            <a:srgbClr val="F6F7FF"/>
          </a:solidFill>
          <a:ln w="12700">
            <a:solidFill>
              <a:srgbClr val="F0F1FF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dirty="0">
                <a:solidFill>
                  <a:srgbClr val="6B5CFF"/>
                </a:solidFill>
              </a:rPr>
              <a:t>MODAL</a:t>
            </a:r>
            <a:endParaRPr lang="ko-KR" altLang="en-US" sz="600" dirty="0">
              <a:solidFill>
                <a:srgbClr val="6B5CFF"/>
              </a:solidFill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5A30CDC3-8136-313A-0327-A0F10BD22E42}"/>
              </a:ext>
            </a:extLst>
          </p:cNvPr>
          <p:cNvSpPr txBox="1"/>
          <p:nvPr/>
        </p:nvSpPr>
        <p:spPr>
          <a:xfrm>
            <a:off x="5218884" y="1361250"/>
            <a:ext cx="888064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kumimoji="1" lang="ko-KR" altLang="en-US" sz="900" b="1" kern="0" dirty="0">
                <a:solidFill>
                  <a:srgbClr val="46449F"/>
                </a:solidFill>
                <a:latin typeface="+mj-ea"/>
                <a:ea typeface="+mj-ea"/>
              </a:rPr>
              <a:t>사용자 선택 팝업</a:t>
            </a:r>
            <a:endParaRPr kumimoji="1" lang="en-US" altLang="ko-KR" sz="900" b="1" dirty="0">
              <a:solidFill>
                <a:srgbClr val="46449F"/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440500E2-7D58-0928-2FA9-2636697F851E}"/>
              </a:ext>
            </a:extLst>
          </p:cNvPr>
          <p:cNvSpPr txBox="1"/>
          <p:nvPr/>
        </p:nvSpPr>
        <p:spPr>
          <a:xfrm>
            <a:off x="5184308" y="1538393"/>
            <a:ext cx="2023218" cy="30232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kumimoji="1" lang="ko-KR" altLang="en-US" sz="700" kern="0" dirty="0">
                <a:solidFill>
                  <a:srgbClr val="6B7286"/>
                </a:solidFill>
                <a:latin typeface="+mj-ea"/>
                <a:ea typeface="+mj-ea"/>
              </a:rPr>
              <a:t>교사 선택 </a:t>
            </a:r>
            <a:br>
              <a:rPr kumimoji="1" lang="en-US" altLang="ko-KR" sz="700" kern="0" dirty="0">
                <a:solidFill>
                  <a:srgbClr val="6B7286"/>
                </a:solidFill>
                <a:latin typeface="+mj-ea"/>
                <a:ea typeface="+mj-ea"/>
              </a:rPr>
            </a:br>
            <a:r>
              <a:rPr kumimoji="1" lang="ko-KR" altLang="en-US" sz="700" kern="0" dirty="0">
                <a:solidFill>
                  <a:srgbClr val="6B7286"/>
                </a:solidFill>
                <a:latin typeface="+mj-ea"/>
                <a:ea typeface="+mj-ea"/>
              </a:rPr>
              <a:t>→</a:t>
            </a:r>
            <a:r>
              <a:rPr kumimoji="1" lang="en-US" altLang="ko-KR" sz="700" kern="0" dirty="0">
                <a:solidFill>
                  <a:srgbClr val="6B7286"/>
                </a:solidFill>
                <a:latin typeface="+mj-ea"/>
                <a:ea typeface="+mj-ea"/>
              </a:rPr>
              <a:t> </a:t>
            </a:r>
            <a:r>
              <a:rPr kumimoji="1" lang="ko-KR" altLang="en-US" sz="700" kern="0" dirty="0">
                <a:solidFill>
                  <a:srgbClr val="6B7286"/>
                </a:solidFill>
                <a:latin typeface="+mj-ea"/>
                <a:ea typeface="+mj-ea"/>
              </a:rPr>
              <a:t>교육디지털원패스 로그인 화면 이동</a:t>
            </a:r>
            <a:r>
              <a:rPr kumimoji="1" lang="en-US" altLang="ko-KR" sz="700" kern="0" dirty="0">
                <a:solidFill>
                  <a:srgbClr val="6B7286"/>
                </a:solidFill>
                <a:latin typeface="+mj-ea"/>
                <a:ea typeface="+mj-ea"/>
              </a:rPr>
              <a:t>(</a:t>
            </a:r>
            <a:r>
              <a:rPr kumimoji="1" lang="ko-KR" altLang="en-US" sz="700" kern="0" dirty="0">
                <a:solidFill>
                  <a:srgbClr val="6B7286"/>
                </a:solidFill>
                <a:latin typeface="+mj-ea"/>
                <a:ea typeface="+mj-ea"/>
              </a:rPr>
              <a:t>새 창</a:t>
            </a:r>
            <a:r>
              <a:rPr kumimoji="1" lang="en-US" altLang="ko-KR" sz="700" kern="0" dirty="0">
                <a:solidFill>
                  <a:srgbClr val="6B7286"/>
                </a:solidFill>
                <a:latin typeface="+mj-ea"/>
                <a:ea typeface="+mj-ea"/>
              </a:rPr>
              <a:t>)</a:t>
            </a:r>
            <a:endParaRPr kumimoji="1" lang="en-US" altLang="ko-KR" sz="700" dirty="0">
              <a:solidFill>
                <a:srgbClr val="6B7286"/>
              </a:solidFill>
            </a:endParaRPr>
          </a:p>
        </p:txBody>
      </p:sp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45A85BCB-3E57-4738-7001-907C4782B668}"/>
              </a:ext>
            </a:extLst>
          </p:cNvPr>
          <p:cNvSpPr/>
          <p:nvPr/>
        </p:nvSpPr>
        <p:spPr>
          <a:xfrm>
            <a:off x="7489467" y="953039"/>
            <a:ext cx="2211848" cy="1063012"/>
          </a:xfrm>
          <a:prstGeom prst="roundRect">
            <a:avLst>
              <a:gd name="adj" fmla="val 7560"/>
            </a:avLst>
          </a:prstGeom>
          <a:solidFill>
            <a:schemeClr val="bg1"/>
          </a:solidFill>
          <a:ln w="9525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사각형: 둥근 모서리 18">
            <a:extLst>
              <a:ext uri="{FF2B5EF4-FFF2-40B4-BE49-F238E27FC236}">
                <a16:creationId xmlns:a16="http://schemas.microsoft.com/office/drawing/2014/main" id="{5B901808-3C55-51D0-F904-5A083EE38590}"/>
              </a:ext>
            </a:extLst>
          </p:cNvPr>
          <p:cNvSpPr/>
          <p:nvPr/>
        </p:nvSpPr>
        <p:spPr>
          <a:xfrm>
            <a:off x="7639797" y="1037314"/>
            <a:ext cx="469534" cy="267495"/>
          </a:xfrm>
          <a:prstGeom prst="roundRect">
            <a:avLst>
              <a:gd name="adj" fmla="val 40314"/>
            </a:avLst>
          </a:prstGeom>
          <a:solidFill>
            <a:srgbClr val="F6F7FF"/>
          </a:solidFill>
          <a:ln w="12700">
            <a:solidFill>
              <a:srgbClr val="F0F1FF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dirty="0">
                <a:solidFill>
                  <a:srgbClr val="6B5CFF"/>
                </a:solidFill>
              </a:rPr>
              <a:t>EXTERNAL</a:t>
            </a:r>
            <a:endParaRPr lang="ko-KR" altLang="en-US" sz="600" dirty="0">
              <a:solidFill>
                <a:srgbClr val="6B5CFF"/>
              </a:solidFill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2D4E0001-3D9E-34A3-58FA-C5A707F4DDD1}"/>
              </a:ext>
            </a:extLst>
          </p:cNvPr>
          <p:cNvSpPr txBox="1"/>
          <p:nvPr/>
        </p:nvSpPr>
        <p:spPr>
          <a:xfrm>
            <a:off x="7643658" y="1391081"/>
            <a:ext cx="1580561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900" b="1" kern="0" spc="0" dirty="0">
                <a:solidFill>
                  <a:srgbClr val="46449F"/>
                </a:solidFill>
                <a:latin typeface="+mj-ea"/>
                <a:ea typeface="+mj-ea"/>
              </a:rPr>
              <a:t>교육디지털원패스 로그인 성공</a:t>
            </a:r>
            <a:endParaRPr kumimoji="1" lang="en-US" altLang="ko-KR" sz="900" b="1" dirty="0">
              <a:solidFill>
                <a:srgbClr val="46449F"/>
              </a:solidFill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2CFACA54-59F0-E357-858C-B7979588C218}"/>
              </a:ext>
            </a:extLst>
          </p:cNvPr>
          <p:cNvSpPr txBox="1"/>
          <p:nvPr/>
        </p:nvSpPr>
        <p:spPr>
          <a:xfrm>
            <a:off x="7589957" y="1578925"/>
            <a:ext cx="1981312" cy="1407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kumimoji="1" lang="ko-KR" altLang="en-US" sz="700" kern="0" dirty="0">
                <a:solidFill>
                  <a:srgbClr val="6B7286"/>
                </a:solidFill>
                <a:latin typeface="+mj-ea"/>
                <a:ea typeface="+mj-ea"/>
              </a:rPr>
              <a:t>하이러닝 홈페이지로 복귀 후 </a:t>
            </a:r>
            <a:r>
              <a:rPr kumimoji="1" lang="ko-KR" altLang="en-US" sz="700" kern="0" dirty="0">
                <a:solidFill>
                  <a:srgbClr val="FF0000"/>
                </a:solidFill>
                <a:latin typeface="+mj-ea"/>
                <a:ea typeface="+mj-ea"/>
              </a:rPr>
              <a:t>연동 유무 확인</a:t>
            </a:r>
            <a:endParaRPr kumimoji="1" lang="en-US" altLang="ko-KR" sz="700" kern="0" dirty="0">
              <a:solidFill>
                <a:srgbClr val="FF0000"/>
              </a:solidFill>
              <a:latin typeface="+mj-ea"/>
              <a:ea typeface="+mj-ea"/>
            </a:endParaRPr>
          </a:p>
        </p:txBody>
      </p:sp>
      <p:sp>
        <p:nvSpPr>
          <p:cNvPr id="22" name="사각형: 둥근 모서리 21">
            <a:extLst>
              <a:ext uri="{FF2B5EF4-FFF2-40B4-BE49-F238E27FC236}">
                <a16:creationId xmlns:a16="http://schemas.microsoft.com/office/drawing/2014/main" id="{339AA0EC-6BD6-AC7F-F679-4DBD025D01C2}"/>
              </a:ext>
            </a:extLst>
          </p:cNvPr>
          <p:cNvSpPr/>
          <p:nvPr/>
        </p:nvSpPr>
        <p:spPr>
          <a:xfrm>
            <a:off x="9580794" y="2541756"/>
            <a:ext cx="2197930" cy="1063010"/>
          </a:xfrm>
          <a:prstGeom prst="roundRect">
            <a:avLst>
              <a:gd name="adj" fmla="val 7560"/>
            </a:avLst>
          </a:prstGeom>
          <a:solidFill>
            <a:schemeClr val="bg1"/>
          </a:solidFill>
          <a:ln w="9525">
            <a:solidFill>
              <a:srgbClr val="60B09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사각형: 둥근 모서리 22">
            <a:extLst>
              <a:ext uri="{FF2B5EF4-FFF2-40B4-BE49-F238E27FC236}">
                <a16:creationId xmlns:a16="http://schemas.microsoft.com/office/drawing/2014/main" id="{6A935DD4-2BA1-6FDC-2AF6-259EE1B5243A}"/>
              </a:ext>
            </a:extLst>
          </p:cNvPr>
          <p:cNvSpPr/>
          <p:nvPr/>
        </p:nvSpPr>
        <p:spPr>
          <a:xfrm>
            <a:off x="9729439" y="2626030"/>
            <a:ext cx="469534" cy="267495"/>
          </a:xfrm>
          <a:prstGeom prst="roundRect">
            <a:avLst>
              <a:gd name="adj" fmla="val 40314"/>
            </a:avLst>
          </a:prstGeom>
          <a:solidFill>
            <a:srgbClr val="ECFBF5"/>
          </a:solidFill>
          <a:ln w="12700">
            <a:solidFill>
              <a:srgbClr val="D8F7EA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dirty="0">
                <a:solidFill>
                  <a:schemeClr val="accent6"/>
                </a:solidFill>
              </a:rPr>
              <a:t>SUCCESS</a:t>
            </a:r>
            <a:endParaRPr lang="ko-KR" altLang="en-US" sz="600" dirty="0">
              <a:solidFill>
                <a:schemeClr val="accent6"/>
              </a:solidFill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97F061B0-0F59-45FE-6466-37EC9B1B58B6}"/>
              </a:ext>
            </a:extLst>
          </p:cNvPr>
          <p:cNvSpPr txBox="1"/>
          <p:nvPr/>
        </p:nvSpPr>
        <p:spPr>
          <a:xfrm>
            <a:off x="9733300" y="2979797"/>
            <a:ext cx="501740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kumimoji="1" lang="ko-KR" altLang="en-US" sz="900" b="1" kern="0" dirty="0">
                <a:solidFill>
                  <a:srgbClr val="46449F"/>
                </a:solidFill>
                <a:latin typeface="+mj-ea"/>
                <a:ea typeface="+mj-ea"/>
              </a:rPr>
              <a:t>연동 성공</a:t>
            </a:r>
            <a:endParaRPr kumimoji="1" lang="en-US" altLang="ko-KR" sz="900" b="1" dirty="0">
              <a:solidFill>
                <a:srgbClr val="46449F"/>
              </a:solidFill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500284E-AE58-39B5-9FE4-0776E9FEAFA7}"/>
              </a:ext>
            </a:extLst>
          </p:cNvPr>
          <p:cNvSpPr txBox="1"/>
          <p:nvPr/>
        </p:nvSpPr>
        <p:spPr>
          <a:xfrm>
            <a:off x="9641499" y="3167641"/>
            <a:ext cx="2103140" cy="30232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700" kern="0" spc="0" dirty="0">
                <a:solidFill>
                  <a:srgbClr val="6B7286"/>
                </a:solidFill>
                <a:latin typeface="+mj-ea"/>
                <a:ea typeface="+mj-ea"/>
              </a:rPr>
              <a:t>연동된 계정이 없는 경우</a:t>
            </a:r>
            <a:r>
              <a:rPr lang="en-US" altLang="ko-KR" sz="700" kern="0" dirty="0">
                <a:solidFill>
                  <a:srgbClr val="6B7286"/>
                </a:solidFill>
                <a:latin typeface="+mj-ea"/>
                <a:ea typeface="+mj-ea"/>
              </a:rPr>
              <a:t> </a:t>
            </a:r>
            <a:r>
              <a:rPr lang="ko-KR" altLang="en-US" sz="700" kern="0" spc="0" dirty="0">
                <a:solidFill>
                  <a:srgbClr val="6B7286"/>
                </a:solidFill>
                <a:latin typeface="+mj-ea"/>
                <a:ea typeface="+mj-ea"/>
              </a:rPr>
              <a:t>아래와 안내 문구 제공</a:t>
            </a:r>
            <a:endParaRPr lang="en-US" altLang="ko-KR" sz="700" kern="0" spc="0" dirty="0">
              <a:solidFill>
                <a:srgbClr val="6B7286"/>
              </a:solidFill>
              <a:latin typeface="+mj-ea"/>
              <a:ea typeface="+mj-ea"/>
            </a:endParaRPr>
          </a:p>
          <a:p>
            <a:pPr>
              <a:lnSpc>
                <a:spcPct val="150000"/>
              </a:lnSpc>
            </a:pPr>
            <a:r>
              <a:rPr kumimoji="1" lang="ko-KR" altLang="en-US" sz="700" kern="0" dirty="0">
                <a:solidFill>
                  <a:srgbClr val="6B7286"/>
                </a:solidFill>
                <a:latin typeface="+mj-ea"/>
                <a:ea typeface="+mj-ea"/>
              </a:rPr>
              <a:t>     → </a:t>
            </a:r>
            <a:r>
              <a:rPr kumimoji="1" lang="en-US" altLang="ko-KR" sz="700" kern="0" dirty="0">
                <a:solidFill>
                  <a:srgbClr val="6B7286"/>
                </a:solidFill>
                <a:latin typeface="+mj-ea"/>
                <a:ea typeface="+mj-ea"/>
              </a:rPr>
              <a:t>“</a:t>
            </a:r>
            <a:r>
              <a:rPr kumimoji="1" lang="ko-KR" altLang="en-US" sz="700" u="sng" kern="0" dirty="0">
                <a:solidFill>
                  <a:srgbClr val="6B7286"/>
                </a:solidFill>
                <a:latin typeface="+mj-ea"/>
                <a:ea typeface="+mj-ea"/>
              </a:rPr>
              <a:t>정상적으로 연동되었습니다</a:t>
            </a:r>
            <a:r>
              <a:rPr kumimoji="1" lang="en-US" altLang="ko-KR" sz="700" kern="0" dirty="0">
                <a:solidFill>
                  <a:srgbClr val="6B7286"/>
                </a:solidFill>
                <a:latin typeface="+mj-ea"/>
                <a:ea typeface="+mj-ea"/>
              </a:rPr>
              <a:t>“ alert</a:t>
            </a:r>
            <a:endParaRPr kumimoji="1" lang="en-US" altLang="ko-KR" sz="700" dirty="0">
              <a:solidFill>
                <a:srgbClr val="6B7286"/>
              </a:solidFill>
            </a:endParaRPr>
          </a:p>
        </p:txBody>
      </p:sp>
      <p:cxnSp>
        <p:nvCxnSpPr>
          <p:cNvPr id="26" name="직선 화살표 연결선 25">
            <a:extLst>
              <a:ext uri="{FF2B5EF4-FFF2-40B4-BE49-F238E27FC236}">
                <a16:creationId xmlns:a16="http://schemas.microsoft.com/office/drawing/2014/main" id="{EC08020C-AD88-3238-82A9-1D89A2C766D4}"/>
              </a:ext>
            </a:extLst>
          </p:cNvPr>
          <p:cNvCxnSpPr>
            <a:stCxn id="6" idx="3"/>
            <a:endCxn id="10" idx="1"/>
          </p:cNvCxnSpPr>
          <p:nvPr/>
        </p:nvCxnSpPr>
        <p:spPr>
          <a:xfrm>
            <a:off x="2432051" y="1480483"/>
            <a:ext cx="211240" cy="4063"/>
          </a:xfrm>
          <a:prstGeom prst="straightConnector1">
            <a:avLst/>
          </a:prstGeom>
          <a:ln>
            <a:solidFill>
              <a:srgbClr val="C5CCFF"/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직선 화살표 연결선 26">
            <a:extLst>
              <a:ext uri="{FF2B5EF4-FFF2-40B4-BE49-F238E27FC236}">
                <a16:creationId xmlns:a16="http://schemas.microsoft.com/office/drawing/2014/main" id="{5535A719-76E5-4615-19A6-329A9A8E9811}"/>
              </a:ext>
            </a:extLst>
          </p:cNvPr>
          <p:cNvCxnSpPr>
            <a:cxnSpLocks/>
            <a:stCxn id="10" idx="3"/>
            <a:endCxn id="14" idx="1"/>
          </p:cNvCxnSpPr>
          <p:nvPr/>
        </p:nvCxnSpPr>
        <p:spPr>
          <a:xfrm>
            <a:off x="4855139" y="1484546"/>
            <a:ext cx="211240" cy="0"/>
          </a:xfrm>
          <a:prstGeom prst="straightConnector1">
            <a:avLst/>
          </a:prstGeom>
          <a:ln>
            <a:solidFill>
              <a:srgbClr val="C5CCFF"/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직선 화살표 연결선 27">
            <a:extLst>
              <a:ext uri="{FF2B5EF4-FFF2-40B4-BE49-F238E27FC236}">
                <a16:creationId xmlns:a16="http://schemas.microsoft.com/office/drawing/2014/main" id="{100FBB33-BDD3-7F89-8F71-DE35C643EFCB}"/>
              </a:ext>
            </a:extLst>
          </p:cNvPr>
          <p:cNvCxnSpPr>
            <a:cxnSpLocks/>
            <a:stCxn id="14" idx="3"/>
            <a:endCxn id="18" idx="1"/>
          </p:cNvCxnSpPr>
          <p:nvPr/>
        </p:nvCxnSpPr>
        <p:spPr>
          <a:xfrm flipV="1">
            <a:off x="7278227" y="1484545"/>
            <a:ext cx="211240" cy="1"/>
          </a:xfrm>
          <a:prstGeom prst="straightConnector1">
            <a:avLst/>
          </a:prstGeom>
          <a:ln>
            <a:solidFill>
              <a:srgbClr val="C5CCFF"/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TextBox 29">
            <a:extLst>
              <a:ext uri="{FF2B5EF4-FFF2-40B4-BE49-F238E27FC236}">
                <a16:creationId xmlns:a16="http://schemas.microsoft.com/office/drawing/2014/main" id="{FA87371F-EB0F-A55B-89DD-1367C9C8BACE}"/>
              </a:ext>
            </a:extLst>
          </p:cNvPr>
          <p:cNvSpPr txBox="1"/>
          <p:nvPr/>
        </p:nvSpPr>
        <p:spPr>
          <a:xfrm>
            <a:off x="10696482" y="2352754"/>
            <a:ext cx="734175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800" b="1" kern="0" spc="0" dirty="0">
                <a:solidFill>
                  <a:srgbClr val="0070C0"/>
                </a:solidFill>
                <a:latin typeface="+mj-ea"/>
                <a:ea typeface="+mj-ea"/>
              </a:rPr>
              <a:t>&lt;</a:t>
            </a:r>
            <a:r>
              <a:rPr lang="ko-KR" altLang="en-US" sz="800" b="1" kern="0" spc="0" dirty="0">
                <a:solidFill>
                  <a:srgbClr val="0070C0"/>
                </a:solidFill>
                <a:latin typeface="+mj-ea"/>
                <a:ea typeface="+mj-ea"/>
              </a:rPr>
              <a:t>연동 성공 시</a:t>
            </a:r>
            <a:r>
              <a:rPr lang="en-US" altLang="ko-KR" sz="800" b="1" kern="0" spc="0" dirty="0">
                <a:solidFill>
                  <a:srgbClr val="0070C0"/>
                </a:solidFill>
                <a:latin typeface="+mj-ea"/>
                <a:ea typeface="+mj-ea"/>
              </a:rPr>
              <a:t>&gt;</a:t>
            </a:r>
            <a:endParaRPr kumimoji="1" lang="en-US" altLang="ko-KR" sz="800" b="1" dirty="0">
              <a:solidFill>
                <a:srgbClr val="0070C0"/>
              </a:solidFill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A8369216-80EF-1EA5-3F97-15F5E6D2CD4E}"/>
              </a:ext>
            </a:extLst>
          </p:cNvPr>
          <p:cNvSpPr txBox="1"/>
          <p:nvPr/>
        </p:nvSpPr>
        <p:spPr>
          <a:xfrm>
            <a:off x="8541977" y="2109997"/>
            <a:ext cx="734175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800" b="1" kern="0" spc="0" dirty="0">
                <a:solidFill>
                  <a:srgbClr val="0070C0"/>
                </a:solidFill>
                <a:latin typeface="+mj-ea"/>
                <a:ea typeface="+mj-ea"/>
              </a:rPr>
              <a:t>&lt;</a:t>
            </a:r>
            <a:r>
              <a:rPr lang="ko-KR" altLang="en-US" sz="800" b="1" kern="0" spc="0" dirty="0">
                <a:solidFill>
                  <a:srgbClr val="0070C0"/>
                </a:solidFill>
                <a:latin typeface="+mj-ea"/>
                <a:ea typeface="+mj-ea"/>
              </a:rPr>
              <a:t>연동 실패 시</a:t>
            </a:r>
            <a:r>
              <a:rPr lang="en-US" altLang="ko-KR" sz="800" b="1" kern="0" spc="0" dirty="0">
                <a:solidFill>
                  <a:srgbClr val="0070C0"/>
                </a:solidFill>
                <a:latin typeface="+mj-ea"/>
                <a:ea typeface="+mj-ea"/>
              </a:rPr>
              <a:t>&gt;</a:t>
            </a:r>
            <a:endParaRPr kumimoji="1" lang="en-US" altLang="ko-KR" sz="800" b="1" dirty="0">
              <a:solidFill>
                <a:srgbClr val="0070C0"/>
              </a:solidFill>
            </a:endParaRPr>
          </a:p>
        </p:txBody>
      </p:sp>
      <p:sp>
        <p:nvSpPr>
          <p:cNvPr id="32" name="사각형: 둥근 모서리 31">
            <a:extLst>
              <a:ext uri="{FF2B5EF4-FFF2-40B4-BE49-F238E27FC236}">
                <a16:creationId xmlns:a16="http://schemas.microsoft.com/office/drawing/2014/main" id="{33E450EC-4160-FFED-CCD5-E5282F40551B}"/>
              </a:ext>
            </a:extLst>
          </p:cNvPr>
          <p:cNvSpPr/>
          <p:nvPr/>
        </p:nvSpPr>
        <p:spPr>
          <a:xfrm>
            <a:off x="5054135" y="2510381"/>
            <a:ext cx="4146077" cy="1092020"/>
          </a:xfrm>
          <a:prstGeom prst="roundRect">
            <a:avLst>
              <a:gd name="adj" fmla="val 7560"/>
            </a:avLst>
          </a:prstGeom>
          <a:solidFill>
            <a:schemeClr val="bg1"/>
          </a:solidFill>
          <a:ln w="9525">
            <a:solidFill>
              <a:srgbClr val="FFD2D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" name="사각형: 둥근 모서리 32">
            <a:extLst>
              <a:ext uri="{FF2B5EF4-FFF2-40B4-BE49-F238E27FC236}">
                <a16:creationId xmlns:a16="http://schemas.microsoft.com/office/drawing/2014/main" id="{574B4458-6C13-B397-9B80-47F420F1DFC5}"/>
              </a:ext>
            </a:extLst>
          </p:cNvPr>
          <p:cNvSpPr/>
          <p:nvPr/>
        </p:nvSpPr>
        <p:spPr>
          <a:xfrm>
            <a:off x="5202781" y="2594655"/>
            <a:ext cx="469534" cy="267495"/>
          </a:xfrm>
          <a:prstGeom prst="roundRect">
            <a:avLst>
              <a:gd name="adj" fmla="val 40314"/>
            </a:avLst>
          </a:prstGeom>
          <a:solidFill>
            <a:srgbClr val="FFF0F0"/>
          </a:solidFill>
          <a:ln w="12700">
            <a:solidFill>
              <a:srgbClr val="FFD2D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dirty="0">
                <a:solidFill>
                  <a:srgbClr val="C00000"/>
                </a:solidFill>
              </a:rPr>
              <a:t>FAIL</a:t>
            </a:r>
            <a:endParaRPr lang="ko-KR" altLang="en-US" sz="600" dirty="0">
              <a:solidFill>
                <a:srgbClr val="C00000"/>
              </a:solidFill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2E5DCE34-0ABD-8BA3-0024-0D0CE3E04FC5}"/>
              </a:ext>
            </a:extLst>
          </p:cNvPr>
          <p:cNvSpPr txBox="1"/>
          <p:nvPr/>
        </p:nvSpPr>
        <p:spPr>
          <a:xfrm>
            <a:off x="5206642" y="2948422"/>
            <a:ext cx="1314462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kumimoji="1" lang="ko-KR" altLang="en-US" sz="900" b="1" kern="0" dirty="0">
                <a:solidFill>
                  <a:srgbClr val="46449F"/>
                </a:solidFill>
                <a:latin typeface="+mj-ea"/>
              </a:rPr>
              <a:t>기존 연동 계정 안내 팝업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B7D9CD53-8EEE-CB7C-06B8-D41F80557597}"/>
              </a:ext>
            </a:extLst>
          </p:cNvPr>
          <p:cNvSpPr txBox="1"/>
          <p:nvPr/>
        </p:nvSpPr>
        <p:spPr>
          <a:xfrm>
            <a:off x="5114841" y="3136266"/>
            <a:ext cx="2648161" cy="30232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700" kern="0" spc="0" dirty="0">
                <a:solidFill>
                  <a:srgbClr val="6B7286"/>
                </a:solidFill>
                <a:latin typeface="+mj-ea"/>
                <a:ea typeface="+mj-ea"/>
              </a:rPr>
              <a:t>기존 연동된 계정이 있을 경우 기존 연동 계정 안내 팝업 제공</a:t>
            </a:r>
            <a:endParaRPr lang="en-US" altLang="ko-KR" sz="700" kern="0" spc="0" dirty="0">
              <a:solidFill>
                <a:srgbClr val="6B7286"/>
              </a:solidFill>
              <a:latin typeface="+mj-ea"/>
              <a:ea typeface="+mj-ea"/>
            </a:endParaRP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700" kern="0" dirty="0">
                <a:solidFill>
                  <a:srgbClr val="FF0000"/>
                </a:solidFill>
                <a:latin typeface="+mj-ea"/>
                <a:ea typeface="+mj-ea"/>
              </a:rPr>
              <a:t>동일한 계정 로그인 불가</a:t>
            </a:r>
            <a:endParaRPr lang="en-US" altLang="ko-KR" sz="700" kern="0" dirty="0">
              <a:solidFill>
                <a:srgbClr val="FF0000"/>
              </a:solidFill>
              <a:latin typeface="+mj-ea"/>
              <a:ea typeface="+mj-ea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47821D26-AE9C-BF16-1026-8B57D585C730}"/>
              </a:ext>
            </a:extLst>
          </p:cNvPr>
          <p:cNvSpPr txBox="1"/>
          <p:nvPr/>
        </p:nvSpPr>
        <p:spPr>
          <a:xfrm>
            <a:off x="234121" y="3727250"/>
            <a:ext cx="3289362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1200" b="1" kern="0" spc="0" dirty="0">
                <a:solidFill>
                  <a:srgbClr val="0070C0"/>
                </a:solidFill>
                <a:latin typeface="+mj-ea"/>
                <a:ea typeface="+mj-ea"/>
              </a:rPr>
              <a:t>#</a:t>
            </a:r>
            <a:r>
              <a:rPr lang="ko-KR" altLang="en-US" sz="1200" b="1" kern="0" spc="0" dirty="0">
                <a:solidFill>
                  <a:srgbClr val="0070C0"/>
                </a:solidFill>
                <a:latin typeface="+mj-ea"/>
                <a:ea typeface="+mj-ea"/>
              </a:rPr>
              <a:t>교육디지털원패스 회원가입 </a:t>
            </a:r>
            <a:r>
              <a:rPr lang="ko-KR" altLang="en-US" sz="1200" b="1" kern="0" dirty="0">
                <a:solidFill>
                  <a:srgbClr val="0070C0"/>
                </a:solidFill>
                <a:latin typeface="+mj-ea"/>
                <a:ea typeface="+mj-ea"/>
              </a:rPr>
              <a:t>완료 및 승인 처리</a:t>
            </a:r>
            <a:endParaRPr kumimoji="1" lang="en-US" altLang="ko-KR" sz="1200" b="1" dirty="0">
              <a:solidFill>
                <a:srgbClr val="0070C0"/>
              </a:solidFill>
            </a:endParaRPr>
          </a:p>
        </p:txBody>
      </p:sp>
      <p:sp>
        <p:nvSpPr>
          <p:cNvPr id="47" name="사각형: 둥근 모서리 46">
            <a:extLst>
              <a:ext uri="{FF2B5EF4-FFF2-40B4-BE49-F238E27FC236}">
                <a16:creationId xmlns:a16="http://schemas.microsoft.com/office/drawing/2014/main" id="{60EA1BE2-B97D-0979-6190-614DAF760813}"/>
              </a:ext>
            </a:extLst>
          </p:cNvPr>
          <p:cNvSpPr/>
          <p:nvPr/>
        </p:nvSpPr>
        <p:spPr>
          <a:xfrm>
            <a:off x="234121" y="4010834"/>
            <a:ext cx="2197930" cy="1042751"/>
          </a:xfrm>
          <a:prstGeom prst="roundRect">
            <a:avLst>
              <a:gd name="adj" fmla="val 7560"/>
            </a:avLst>
          </a:prstGeom>
          <a:solidFill>
            <a:schemeClr val="bg1"/>
          </a:solidFill>
          <a:ln w="9525">
            <a:solidFill>
              <a:srgbClr val="6B5CFF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2C98B353-9667-0D88-28C7-735DD4075306}"/>
              </a:ext>
            </a:extLst>
          </p:cNvPr>
          <p:cNvSpPr/>
          <p:nvPr/>
        </p:nvSpPr>
        <p:spPr>
          <a:xfrm>
            <a:off x="382766" y="4095108"/>
            <a:ext cx="469534" cy="267495"/>
          </a:xfrm>
          <a:prstGeom prst="roundRect">
            <a:avLst>
              <a:gd name="adj" fmla="val 40314"/>
            </a:avLst>
          </a:prstGeom>
          <a:solidFill>
            <a:srgbClr val="F6F7FF"/>
          </a:solidFill>
          <a:ln w="12700">
            <a:solidFill>
              <a:srgbClr val="F0F1FF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dirty="0">
                <a:solidFill>
                  <a:srgbClr val="6B5CFF"/>
                </a:solidFill>
              </a:rPr>
              <a:t>START</a:t>
            </a:r>
            <a:endParaRPr lang="ko-KR" altLang="en-US" sz="600" dirty="0">
              <a:solidFill>
                <a:srgbClr val="6B5CFF"/>
              </a:solidFill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A9D705D7-1687-3D91-13B8-E9CD17D05B91}"/>
              </a:ext>
            </a:extLst>
          </p:cNvPr>
          <p:cNvSpPr txBox="1"/>
          <p:nvPr/>
        </p:nvSpPr>
        <p:spPr>
          <a:xfrm>
            <a:off x="386627" y="4448875"/>
            <a:ext cx="1859483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900" b="1" kern="0" spc="0" dirty="0">
                <a:solidFill>
                  <a:srgbClr val="46449F"/>
                </a:solidFill>
                <a:latin typeface="+mj-ea"/>
                <a:ea typeface="+mj-ea"/>
              </a:rPr>
              <a:t>하이러닝 회원가입 완료 </a:t>
            </a:r>
            <a:r>
              <a:rPr lang="en-US" altLang="ko-KR" sz="900" b="1" kern="0" spc="0" dirty="0">
                <a:solidFill>
                  <a:srgbClr val="46449F"/>
                </a:solidFill>
                <a:latin typeface="+mj-ea"/>
                <a:ea typeface="+mj-ea"/>
              </a:rPr>
              <a:t>(</a:t>
            </a:r>
            <a:r>
              <a:rPr lang="ko-KR" altLang="en-US" sz="900" b="1" kern="0" spc="0" dirty="0">
                <a:solidFill>
                  <a:srgbClr val="46449F"/>
                </a:solidFill>
                <a:latin typeface="+mj-ea"/>
                <a:ea typeface="+mj-ea"/>
              </a:rPr>
              <a:t>승인 대기</a:t>
            </a:r>
            <a:r>
              <a:rPr lang="en-US" altLang="ko-KR" sz="900" b="1" kern="0" spc="0" dirty="0">
                <a:solidFill>
                  <a:srgbClr val="46449F"/>
                </a:solidFill>
                <a:latin typeface="+mj-ea"/>
                <a:ea typeface="+mj-ea"/>
              </a:rPr>
              <a:t>)</a:t>
            </a:r>
            <a:endParaRPr kumimoji="1" lang="en-US" altLang="ko-KR" sz="900" b="1" dirty="0">
              <a:solidFill>
                <a:srgbClr val="46449F"/>
              </a:solidFill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4B082500-2D13-22D4-D774-7A78058111BB}"/>
              </a:ext>
            </a:extLst>
          </p:cNvPr>
          <p:cNvSpPr txBox="1"/>
          <p:nvPr/>
        </p:nvSpPr>
        <p:spPr>
          <a:xfrm>
            <a:off x="332926" y="4636719"/>
            <a:ext cx="1705595" cy="1407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700" kern="0" dirty="0">
                <a:solidFill>
                  <a:srgbClr val="6B7286"/>
                </a:solidFill>
                <a:latin typeface="+mj-ea"/>
              </a:rPr>
              <a:t>교육디지털원패스 연동하기 버튼 클릭</a:t>
            </a:r>
            <a:endParaRPr kumimoji="1" lang="en-US" altLang="ko-KR" sz="700" dirty="0">
              <a:solidFill>
                <a:srgbClr val="6B7286"/>
              </a:solidFill>
            </a:endParaRPr>
          </a:p>
        </p:txBody>
      </p:sp>
      <p:sp>
        <p:nvSpPr>
          <p:cNvPr id="51" name="사각형: 둥근 모서리 50">
            <a:extLst>
              <a:ext uri="{FF2B5EF4-FFF2-40B4-BE49-F238E27FC236}">
                <a16:creationId xmlns:a16="http://schemas.microsoft.com/office/drawing/2014/main" id="{FB710B59-3683-88A3-307D-70F3C4085F6B}"/>
              </a:ext>
            </a:extLst>
          </p:cNvPr>
          <p:cNvSpPr/>
          <p:nvPr/>
        </p:nvSpPr>
        <p:spPr>
          <a:xfrm>
            <a:off x="2643291" y="4010834"/>
            <a:ext cx="2211848" cy="1063013"/>
          </a:xfrm>
          <a:prstGeom prst="roundRect">
            <a:avLst>
              <a:gd name="adj" fmla="val 7560"/>
            </a:avLst>
          </a:prstGeom>
          <a:solidFill>
            <a:schemeClr val="bg1"/>
          </a:solidFill>
          <a:ln w="9525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2" name="사각형: 둥근 모서리 51">
            <a:extLst>
              <a:ext uri="{FF2B5EF4-FFF2-40B4-BE49-F238E27FC236}">
                <a16:creationId xmlns:a16="http://schemas.microsoft.com/office/drawing/2014/main" id="{AF410F64-F52E-2A1C-5940-576F376D0979}"/>
              </a:ext>
            </a:extLst>
          </p:cNvPr>
          <p:cNvSpPr/>
          <p:nvPr/>
        </p:nvSpPr>
        <p:spPr>
          <a:xfrm>
            <a:off x="2791936" y="4161900"/>
            <a:ext cx="469534" cy="267495"/>
          </a:xfrm>
          <a:prstGeom prst="roundRect">
            <a:avLst>
              <a:gd name="adj" fmla="val 40314"/>
            </a:avLst>
          </a:prstGeom>
          <a:solidFill>
            <a:srgbClr val="F6F7FF"/>
          </a:solidFill>
          <a:ln w="12700">
            <a:solidFill>
              <a:srgbClr val="F0F1FF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dirty="0">
                <a:solidFill>
                  <a:srgbClr val="6B5CFF"/>
                </a:solidFill>
              </a:rPr>
              <a:t>ACTION</a:t>
            </a:r>
            <a:endParaRPr lang="ko-KR" altLang="en-US" sz="600" dirty="0">
              <a:solidFill>
                <a:srgbClr val="6B5CFF"/>
              </a:solidFill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44086030-6B07-0F9C-3EE2-F20AFC1BB49B}"/>
              </a:ext>
            </a:extLst>
          </p:cNvPr>
          <p:cNvSpPr txBox="1"/>
          <p:nvPr/>
        </p:nvSpPr>
        <p:spPr>
          <a:xfrm>
            <a:off x="2795797" y="4515667"/>
            <a:ext cx="1580561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900" b="1" kern="0" spc="0" dirty="0">
                <a:solidFill>
                  <a:srgbClr val="46449F"/>
                </a:solidFill>
                <a:latin typeface="+mj-ea"/>
                <a:ea typeface="+mj-ea"/>
              </a:rPr>
              <a:t>교육디지털원패스 </a:t>
            </a:r>
            <a:r>
              <a:rPr lang="ko-KR" altLang="en-US" sz="900" b="1" kern="0" dirty="0">
                <a:solidFill>
                  <a:srgbClr val="46449F"/>
                </a:solidFill>
                <a:latin typeface="+mj-ea"/>
                <a:ea typeface="+mj-ea"/>
              </a:rPr>
              <a:t>로그인</a:t>
            </a:r>
            <a:r>
              <a:rPr lang="ko-KR" altLang="en-US" sz="900" b="1" kern="0" spc="0" dirty="0">
                <a:solidFill>
                  <a:srgbClr val="46449F"/>
                </a:solidFill>
                <a:latin typeface="+mj-ea"/>
                <a:ea typeface="+mj-ea"/>
              </a:rPr>
              <a:t> 진행</a:t>
            </a:r>
            <a:endParaRPr kumimoji="1" lang="en-US" altLang="ko-KR" sz="900" b="1" dirty="0">
              <a:solidFill>
                <a:srgbClr val="46449F"/>
              </a:solidFill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9EDBA8A6-7615-E8BF-A275-66EE85818BA1}"/>
              </a:ext>
            </a:extLst>
          </p:cNvPr>
          <p:cNvSpPr txBox="1"/>
          <p:nvPr/>
        </p:nvSpPr>
        <p:spPr>
          <a:xfrm>
            <a:off x="2742096" y="4703511"/>
            <a:ext cx="1288814" cy="1407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kumimoji="1" lang="ko-KR" altLang="en-US" sz="700" kern="0" dirty="0">
                <a:solidFill>
                  <a:srgbClr val="6B7286"/>
                </a:solidFill>
                <a:latin typeface="+mj-ea"/>
                <a:ea typeface="+mj-ea"/>
              </a:rPr>
              <a:t>사용자 유형 선택 팝업 호출</a:t>
            </a:r>
            <a:endParaRPr kumimoji="1" lang="en-US" altLang="ko-KR" sz="700" dirty="0">
              <a:solidFill>
                <a:srgbClr val="6B7286"/>
              </a:solidFill>
            </a:endParaRPr>
          </a:p>
        </p:txBody>
      </p:sp>
      <p:sp>
        <p:nvSpPr>
          <p:cNvPr id="55" name="사각형: 둥근 모서리 54">
            <a:extLst>
              <a:ext uri="{FF2B5EF4-FFF2-40B4-BE49-F238E27FC236}">
                <a16:creationId xmlns:a16="http://schemas.microsoft.com/office/drawing/2014/main" id="{66744713-133A-FF48-2CA2-FE2B27CEBEC0}"/>
              </a:ext>
            </a:extLst>
          </p:cNvPr>
          <p:cNvSpPr/>
          <p:nvPr/>
        </p:nvSpPr>
        <p:spPr>
          <a:xfrm>
            <a:off x="5066379" y="4010835"/>
            <a:ext cx="2211848" cy="1063012"/>
          </a:xfrm>
          <a:prstGeom prst="roundRect">
            <a:avLst>
              <a:gd name="adj" fmla="val 7560"/>
            </a:avLst>
          </a:prstGeom>
          <a:solidFill>
            <a:schemeClr val="bg1"/>
          </a:solidFill>
          <a:ln w="9525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사각형: 둥근 모서리 55">
            <a:extLst>
              <a:ext uri="{FF2B5EF4-FFF2-40B4-BE49-F238E27FC236}">
                <a16:creationId xmlns:a16="http://schemas.microsoft.com/office/drawing/2014/main" id="{4B72D48F-E9E8-5BC3-FB33-15C0603A2CA2}"/>
              </a:ext>
            </a:extLst>
          </p:cNvPr>
          <p:cNvSpPr/>
          <p:nvPr/>
        </p:nvSpPr>
        <p:spPr>
          <a:xfrm>
            <a:off x="5215023" y="4065278"/>
            <a:ext cx="469534" cy="267495"/>
          </a:xfrm>
          <a:prstGeom prst="roundRect">
            <a:avLst>
              <a:gd name="adj" fmla="val 40314"/>
            </a:avLst>
          </a:prstGeom>
          <a:solidFill>
            <a:srgbClr val="F6F7FF"/>
          </a:solidFill>
          <a:ln w="12700">
            <a:solidFill>
              <a:srgbClr val="F0F1FF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dirty="0">
                <a:solidFill>
                  <a:srgbClr val="6B5CFF"/>
                </a:solidFill>
              </a:rPr>
              <a:t>MODAL</a:t>
            </a:r>
            <a:endParaRPr lang="ko-KR" altLang="en-US" sz="600" dirty="0">
              <a:solidFill>
                <a:srgbClr val="6B5CFF"/>
              </a:solidFill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DE8BEC25-EF77-F1A0-6729-1E4F30C10DA8}"/>
              </a:ext>
            </a:extLst>
          </p:cNvPr>
          <p:cNvSpPr txBox="1"/>
          <p:nvPr/>
        </p:nvSpPr>
        <p:spPr>
          <a:xfrm>
            <a:off x="5218884" y="4419045"/>
            <a:ext cx="888064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kumimoji="1" lang="ko-KR" altLang="en-US" sz="900" b="1" kern="0" dirty="0">
                <a:solidFill>
                  <a:srgbClr val="46449F"/>
                </a:solidFill>
                <a:latin typeface="+mj-ea"/>
                <a:ea typeface="+mj-ea"/>
              </a:rPr>
              <a:t>사용자 선택 팝업</a:t>
            </a:r>
            <a:endParaRPr kumimoji="1" lang="en-US" altLang="ko-KR" sz="900" b="1" dirty="0">
              <a:solidFill>
                <a:srgbClr val="46449F"/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0034517B-0A97-540D-67DC-B49454204875}"/>
              </a:ext>
            </a:extLst>
          </p:cNvPr>
          <p:cNvSpPr txBox="1"/>
          <p:nvPr/>
        </p:nvSpPr>
        <p:spPr>
          <a:xfrm>
            <a:off x="5184308" y="4596188"/>
            <a:ext cx="2023218" cy="30232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kumimoji="1" lang="ko-KR" altLang="en-US" sz="700" kern="0" dirty="0">
                <a:solidFill>
                  <a:srgbClr val="6B7286"/>
                </a:solidFill>
                <a:latin typeface="+mj-ea"/>
                <a:ea typeface="+mj-ea"/>
              </a:rPr>
              <a:t>교사 선택 </a:t>
            </a:r>
            <a:br>
              <a:rPr kumimoji="1" lang="en-US" altLang="ko-KR" sz="700" kern="0" dirty="0">
                <a:solidFill>
                  <a:srgbClr val="6B7286"/>
                </a:solidFill>
                <a:latin typeface="+mj-ea"/>
                <a:ea typeface="+mj-ea"/>
              </a:rPr>
            </a:br>
            <a:r>
              <a:rPr kumimoji="1" lang="ko-KR" altLang="en-US" sz="700" kern="0" dirty="0">
                <a:solidFill>
                  <a:srgbClr val="6B7286"/>
                </a:solidFill>
                <a:latin typeface="+mj-ea"/>
                <a:ea typeface="+mj-ea"/>
              </a:rPr>
              <a:t>→</a:t>
            </a:r>
            <a:r>
              <a:rPr kumimoji="1" lang="en-US" altLang="ko-KR" sz="700" kern="0" dirty="0">
                <a:solidFill>
                  <a:srgbClr val="6B7286"/>
                </a:solidFill>
                <a:latin typeface="+mj-ea"/>
                <a:ea typeface="+mj-ea"/>
              </a:rPr>
              <a:t> </a:t>
            </a:r>
            <a:r>
              <a:rPr kumimoji="1" lang="ko-KR" altLang="en-US" sz="700" kern="0" dirty="0">
                <a:solidFill>
                  <a:srgbClr val="6B7286"/>
                </a:solidFill>
                <a:latin typeface="+mj-ea"/>
                <a:ea typeface="+mj-ea"/>
              </a:rPr>
              <a:t>교육디지털원패스 로그인 화면 이동</a:t>
            </a:r>
            <a:r>
              <a:rPr kumimoji="1" lang="en-US" altLang="ko-KR" sz="700" kern="0" dirty="0">
                <a:solidFill>
                  <a:srgbClr val="6B7286"/>
                </a:solidFill>
                <a:latin typeface="+mj-ea"/>
                <a:ea typeface="+mj-ea"/>
              </a:rPr>
              <a:t>(</a:t>
            </a:r>
            <a:r>
              <a:rPr kumimoji="1" lang="ko-KR" altLang="en-US" sz="700" kern="0" dirty="0">
                <a:solidFill>
                  <a:srgbClr val="6B7286"/>
                </a:solidFill>
                <a:latin typeface="+mj-ea"/>
                <a:ea typeface="+mj-ea"/>
              </a:rPr>
              <a:t>새 창</a:t>
            </a:r>
            <a:r>
              <a:rPr kumimoji="1" lang="en-US" altLang="ko-KR" sz="700" kern="0" dirty="0">
                <a:solidFill>
                  <a:srgbClr val="6B7286"/>
                </a:solidFill>
                <a:latin typeface="+mj-ea"/>
                <a:ea typeface="+mj-ea"/>
              </a:rPr>
              <a:t>)</a:t>
            </a:r>
            <a:endParaRPr kumimoji="1" lang="en-US" altLang="ko-KR" sz="700" dirty="0">
              <a:solidFill>
                <a:srgbClr val="6B7286"/>
              </a:solidFill>
            </a:endParaRPr>
          </a:p>
        </p:txBody>
      </p:sp>
      <p:cxnSp>
        <p:nvCxnSpPr>
          <p:cNvPr id="59" name="직선 화살표 연결선 58">
            <a:extLst>
              <a:ext uri="{FF2B5EF4-FFF2-40B4-BE49-F238E27FC236}">
                <a16:creationId xmlns:a16="http://schemas.microsoft.com/office/drawing/2014/main" id="{FE9DBF8B-3C4B-C447-DF55-E0AB0002EE7B}"/>
              </a:ext>
            </a:extLst>
          </p:cNvPr>
          <p:cNvCxnSpPr>
            <a:endCxn id="51" idx="1"/>
          </p:cNvCxnSpPr>
          <p:nvPr/>
        </p:nvCxnSpPr>
        <p:spPr>
          <a:xfrm>
            <a:off x="2432051" y="4538278"/>
            <a:ext cx="211240" cy="4063"/>
          </a:xfrm>
          <a:prstGeom prst="straightConnector1">
            <a:avLst/>
          </a:prstGeom>
          <a:ln>
            <a:solidFill>
              <a:srgbClr val="C5CCFF"/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직선 화살표 연결선 59">
            <a:extLst>
              <a:ext uri="{FF2B5EF4-FFF2-40B4-BE49-F238E27FC236}">
                <a16:creationId xmlns:a16="http://schemas.microsoft.com/office/drawing/2014/main" id="{B79536C1-D35C-6C8C-D093-D4D23635A946}"/>
              </a:ext>
            </a:extLst>
          </p:cNvPr>
          <p:cNvCxnSpPr>
            <a:cxnSpLocks/>
            <a:stCxn id="51" idx="3"/>
            <a:endCxn id="55" idx="1"/>
          </p:cNvCxnSpPr>
          <p:nvPr/>
        </p:nvCxnSpPr>
        <p:spPr>
          <a:xfrm>
            <a:off x="4855139" y="4542341"/>
            <a:ext cx="211240" cy="0"/>
          </a:xfrm>
          <a:prstGeom prst="straightConnector1">
            <a:avLst/>
          </a:prstGeom>
          <a:ln>
            <a:solidFill>
              <a:srgbClr val="C5CCFF"/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직선 화살표 연결선 60">
            <a:extLst>
              <a:ext uri="{FF2B5EF4-FFF2-40B4-BE49-F238E27FC236}">
                <a16:creationId xmlns:a16="http://schemas.microsoft.com/office/drawing/2014/main" id="{B48E3F3C-0A33-875A-810F-70FE67D222A2}"/>
              </a:ext>
            </a:extLst>
          </p:cNvPr>
          <p:cNvCxnSpPr>
            <a:cxnSpLocks/>
            <a:stCxn id="55" idx="3"/>
          </p:cNvCxnSpPr>
          <p:nvPr/>
        </p:nvCxnSpPr>
        <p:spPr>
          <a:xfrm flipV="1">
            <a:off x="7278227" y="4542340"/>
            <a:ext cx="211240" cy="1"/>
          </a:xfrm>
          <a:prstGeom prst="straightConnector1">
            <a:avLst/>
          </a:prstGeom>
          <a:ln>
            <a:solidFill>
              <a:srgbClr val="C5CCFF"/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사각형: 둥근 모서리 68">
            <a:extLst>
              <a:ext uri="{FF2B5EF4-FFF2-40B4-BE49-F238E27FC236}">
                <a16:creationId xmlns:a16="http://schemas.microsoft.com/office/drawing/2014/main" id="{E7F2D557-818E-7CE0-62C7-E564ABBC3BF2}"/>
              </a:ext>
            </a:extLst>
          </p:cNvPr>
          <p:cNvSpPr/>
          <p:nvPr/>
        </p:nvSpPr>
        <p:spPr>
          <a:xfrm>
            <a:off x="9580794" y="5440363"/>
            <a:ext cx="2197930" cy="1063010"/>
          </a:xfrm>
          <a:prstGeom prst="roundRect">
            <a:avLst>
              <a:gd name="adj" fmla="val 7560"/>
            </a:avLst>
          </a:prstGeom>
          <a:solidFill>
            <a:schemeClr val="bg1"/>
          </a:solidFill>
          <a:ln w="9525">
            <a:solidFill>
              <a:srgbClr val="60B09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0" name="사각형: 둥근 모서리 69">
            <a:extLst>
              <a:ext uri="{FF2B5EF4-FFF2-40B4-BE49-F238E27FC236}">
                <a16:creationId xmlns:a16="http://schemas.microsoft.com/office/drawing/2014/main" id="{C7A42804-984A-D833-D52E-0F77DEB2B9D8}"/>
              </a:ext>
            </a:extLst>
          </p:cNvPr>
          <p:cNvSpPr/>
          <p:nvPr/>
        </p:nvSpPr>
        <p:spPr>
          <a:xfrm>
            <a:off x="9729439" y="5524637"/>
            <a:ext cx="469534" cy="267495"/>
          </a:xfrm>
          <a:prstGeom prst="roundRect">
            <a:avLst>
              <a:gd name="adj" fmla="val 40314"/>
            </a:avLst>
          </a:prstGeom>
          <a:solidFill>
            <a:srgbClr val="ECFBF5"/>
          </a:solidFill>
          <a:ln w="12700">
            <a:solidFill>
              <a:srgbClr val="D8F7EA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dirty="0">
                <a:solidFill>
                  <a:schemeClr val="accent6"/>
                </a:solidFill>
              </a:rPr>
              <a:t>SUCCESS</a:t>
            </a:r>
            <a:endParaRPr lang="ko-KR" altLang="en-US" sz="600" dirty="0">
              <a:solidFill>
                <a:schemeClr val="accent6"/>
              </a:solidFill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33368B31-103D-7542-2479-2B24A366EEF0}"/>
              </a:ext>
            </a:extLst>
          </p:cNvPr>
          <p:cNvSpPr txBox="1"/>
          <p:nvPr/>
        </p:nvSpPr>
        <p:spPr>
          <a:xfrm>
            <a:off x="9733300" y="5878404"/>
            <a:ext cx="501740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kumimoji="1" lang="ko-KR" altLang="en-US" sz="900" b="1" kern="0" dirty="0">
                <a:solidFill>
                  <a:srgbClr val="46449F"/>
                </a:solidFill>
                <a:latin typeface="+mj-ea"/>
                <a:ea typeface="+mj-ea"/>
              </a:rPr>
              <a:t>가입 완료</a:t>
            </a:r>
            <a:endParaRPr kumimoji="1" lang="en-US" altLang="ko-KR" sz="900" b="1" dirty="0">
              <a:solidFill>
                <a:srgbClr val="46449F"/>
              </a:solidFill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596025E1-034F-661E-1985-2B7612FB3EAD}"/>
              </a:ext>
            </a:extLst>
          </p:cNvPr>
          <p:cNvSpPr txBox="1"/>
          <p:nvPr/>
        </p:nvSpPr>
        <p:spPr>
          <a:xfrm>
            <a:off x="9641499" y="6066248"/>
            <a:ext cx="2096728" cy="30232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700" kern="0" spc="0" dirty="0">
                <a:solidFill>
                  <a:srgbClr val="6B7286"/>
                </a:solidFill>
                <a:latin typeface="+mj-ea"/>
                <a:ea typeface="+mj-ea"/>
              </a:rPr>
              <a:t>교사가 입력한 학교와 교육디지털원패스 학교가</a:t>
            </a:r>
            <a:br>
              <a:rPr kumimoji="1" lang="en-US" altLang="ko-KR" sz="700" kern="0" spc="0" dirty="0">
                <a:solidFill>
                  <a:srgbClr val="6B7286"/>
                </a:solidFill>
                <a:latin typeface="+mj-ea"/>
                <a:ea typeface="+mj-ea"/>
              </a:rPr>
            </a:br>
            <a:r>
              <a:rPr kumimoji="1" lang="ko-KR" altLang="en-US" sz="700" u="sng" kern="0" spc="0" dirty="0">
                <a:solidFill>
                  <a:srgbClr val="FF0000"/>
                </a:solidFill>
                <a:latin typeface="+mj-ea"/>
                <a:ea typeface="+mj-ea"/>
              </a:rPr>
              <a:t>일치한 경우</a:t>
            </a:r>
            <a:r>
              <a:rPr kumimoji="1" lang="ko-KR" altLang="en-US" sz="700" kern="0" spc="0" dirty="0">
                <a:solidFill>
                  <a:srgbClr val="6B7286"/>
                </a:solidFill>
                <a:latin typeface="+mj-ea"/>
                <a:ea typeface="+mj-ea"/>
              </a:rPr>
              <a:t> 승인 완료 처리</a:t>
            </a:r>
            <a:endParaRPr lang="en-US" altLang="ko-KR" sz="700" kern="0" spc="0" dirty="0">
              <a:solidFill>
                <a:srgbClr val="6B7286"/>
              </a:solidFill>
              <a:latin typeface="+mj-ea"/>
              <a:ea typeface="+mj-ea"/>
            </a:endParaRPr>
          </a:p>
        </p:txBody>
      </p:sp>
      <p:sp>
        <p:nvSpPr>
          <p:cNvPr id="75" name="사각형: 둥근 모서리 74">
            <a:extLst>
              <a:ext uri="{FF2B5EF4-FFF2-40B4-BE49-F238E27FC236}">
                <a16:creationId xmlns:a16="http://schemas.microsoft.com/office/drawing/2014/main" id="{C404A60B-AD44-405D-4379-1F1719A37684}"/>
              </a:ext>
            </a:extLst>
          </p:cNvPr>
          <p:cNvSpPr/>
          <p:nvPr/>
        </p:nvSpPr>
        <p:spPr>
          <a:xfrm>
            <a:off x="6752779" y="5440363"/>
            <a:ext cx="2549612" cy="1092020"/>
          </a:xfrm>
          <a:prstGeom prst="roundRect">
            <a:avLst>
              <a:gd name="adj" fmla="val 7560"/>
            </a:avLst>
          </a:prstGeom>
          <a:solidFill>
            <a:schemeClr val="bg1"/>
          </a:solidFill>
          <a:ln w="9525">
            <a:solidFill>
              <a:srgbClr val="FFD2D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" name="사각형: 둥근 모서리 75">
            <a:extLst>
              <a:ext uri="{FF2B5EF4-FFF2-40B4-BE49-F238E27FC236}">
                <a16:creationId xmlns:a16="http://schemas.microsoft.com/office/drawing/2014/main" id="{72B188C9-68F0-B2D5-E72A-4B1495E8BDBF}"/>
              </a:ext>
            </a:extLst>
          </p:cNvPr>
          <p:cNvSpPr/>
          <p:nvPr/>
        </p:nvSpPr>
        <p:spPr>
          <a:xfrm>
            <a:off x="6901424" y="5524637"/>
            <a:ext cx="469534" cy="267495"/>
          </a:xfrm>
          <a:prstGeom prst="roundRect">
            <a:avLst>
              <a:gd name="adj" fmla="val 40314"/>
            </a:avLst>
          </a:prstGeom>
          <a:solidFill>
            <a:srgbClr val="FFF0F0"/>
          </a:solidFill>
          <a:ln w="12700">
            <a:solidFill>
              <a:srgbClr val="FFD2D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dirty="0">
                <a:solidFill>
                  <a:srgbClr val="C00000"/>
                </a:solidFill>
              </a:rPr>
              <a:t>FAIL</a:t>
            </a:r>
            <a:endParaRPr lang="ko-KR" altLang="en-US" sz="600" dirty="0">
              <a:solidFill>
                <a:srgbClr val="C00000"/>
              </a:solidFill>
            </a:endParaRP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6233669F-9CB3-9B28-8CEE-AFBB93D0F2C0}"/>
              </a:ext>
            </a:extLst>
          </p:cNvPr>
          <p:cNvSpPr txBox="1"/>
          <p:nvPr/>
        </p:nvSpPr>
        <p:spPr>
          <a:xfrm>
            <a:off x="6905285" y="5878404"/>
            <a:ext cx="501740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kumimoji="1" lang="ko-KR" altLang="en-US" sz="900" b="1" kern="0" dirty="0">
                <a:solidFill>
                  <a:srgbClr val="46449F"/>
                </a:solidFill>
                <a:latin typeface="+mj-ea"/>
                <a:ea typeface="+mj-ea"/>
              </a:rPr>
              <a:t>가입 실패</a:t>
            </a:r>
            <a:endParaRPr kumimoji="1" lang="en-US" altLang="ko-KR" sz="900" b="1" dirty="0">
              <a:solidFill>
                <a:srgbClr val="46449F"/>
              </a:solidFill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32BB3884-CCEC-9148-BA0B-3427E5773F69}"/>
              </a:ext>
            </a:extLst>
          </p:cNvPr>
          <p:cNvSpPr txBox="1"/>
          <p:nvPr/>
        </p:nvSpPr>
        <p:spPr>
          <a:xfrm>
            <a:off x="6813484" y="6066248"/>
            <a:ext cx="2436564" cy="30232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700" kern="0" dirty="0">
                <a:solidFill>
                  <a:srgbClr val="6B7286"/>
                </a:solidFill>
                <a:latin typeface="+mj-ea"/>
              </a:rPr>
              <a:t>교사가 입력한 학교와 교육디지털원패스 학교가</a:t>
            </a:r>
            <a:r>
              <a:rPr kumimoji="1" lang="en-US" altLang="ko-KR" sz="700" kern="0" dirty="0">
                <a:solidFill>
                  <a:srgbClr val="6B7286"/>
                </a:solidFill>
                <a:latin typeface="+mj-ea"/>
              </a:rPr>
              <a:t> </a:t>
            </a:r>
            <a:r>
              <a:rPr kumimoji="1" lang="ko-KR" altLang="en-US" sz="700" u="sng" kern="0" dirty="0">
                <a:solidFill>
                  <a:srgbClr val="FF0000"/>
                </a:solidFill>
                <a:latin typeface="+mj-ea"/>
              </a:rPr>
              <a:t>상이한 경우</a:t>
            </a:r>
            <a:r>
              <a:rPr kumimoji="1" lang="ko-KR" altLang="en-US" sz="700" kern="0" dirty="0">
                <a:solidFill>
                  <a:srgbClr val="6B7286"/>
                </a:solidFill>
                <a:latin typeface="+mj-ea"/>
              </a:rPr>
              <a:t> 승인 대기 상태 유지</a:t>
            </a:r>
            <a:endParaRPr lang="en-US" altLang="ko-KR" sz="700" kern="0" dirty="0">
              <a:solidFill>
                <a:srgbClr val="6B7286"/>
              </a:solidFill>
              <a:latin typeface="+mj-ea"/>
            </a:endParaRPr>
          </a:p>
        </p:txBody>
      </p:sp>
      <p:sp>
        <p:nvSpPr>
          <p:cNvPr id="82" name="순서도: 판단 81">
            <a:extLst>
              <a:ext uri="{FF2B5EF4-FFF2-40B4-BE49-F238E27FC236}">
                <a16:creationId xmlns:a16="http://schemas.microsoft.com/office/drawing/2014/main" id="{43D3FD10-85C9-71B9-8C34-284843EB387A}"/>
              </a:ext>
            </a:extLst>
          </p:cNvPr>
          <p:cNvSpPr/>
          <p:nvPr/>
        </p:nvSpPr>
        <p:spPr>
          <a:xfrm>
            <a:off x="9998711" y="993652"/>
            <a:ext cx="1369453" cy="1000156"/>
          </a:xfrm>
          <a:prstGeom prst="flowChartDecision">
            <a:avLst/>
          </a:prstGeom>
          <a:solidFill>
            <a:schemeClr val="bg1"/>
          </a:solidFill>
          <a:ln w="9525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800" dirty="0">
                <a:solidFill>
                  <a:srgbClr val="46449F"/>
                </a:solidFill>
              </a:rPr>
              <a:t>기존계정</a:t>
            </a:r>
            <a:endParaRPr lang="en-US" altLang="ko-KR" sz="800" dirty="0">
              <a:solidFill>
                <a:srgbClr val="46449F"/>
              </a:solidFill>
            </a:endParaRPr>
          </a:p>
          <a:p>
            <a:pPr algn="ctr"/>
            <a:r>
              <a:rPr lang="ko-KR" altLang="en-US" sz="800" dirty="0">
                <a:solidFill>
                  <a:srgbClr val="46449F"/>
                </a:solidFill>
              </a:rPr>
              <a:t>연동체크</a:t>
            </a:r>
          </a:p>
        </p:txBody>
      </p:sp>
      <p:cxnSp>
        <p:nvCxnSpPr>
          <p:cNvPr id="83" name="직선 화살표 연결선 82">
            <a:extLst>
              <a:ext uri="{FF2B5EF4-FFF2-40B4-BE49-F238E27FC236}">
                <a16:creationId xmlns:a16="http://schemas.microsoft.com/office/drawing/2014/main" id="{CD478938-0614-5BCF-3DC9-91C1E7E184EA}"/>
              </a:ext>
            </a:extLst>
          </p:cNvPr>
          <p:cNvCxnSpPr>
            <a:cxnSpLocks/>
            <a:endCxn id="82" idx="1"/>
          </p:cNvCxnSpPr>
          <p:nvPr/>
        </p:nvCxnSpPr>
        <p:spPr>
          <a:xfrm>
            <a:off x="9701315" y="1493730"/>
            <a:ext cx="297396" cy="0"/>
          </a:xfrm>
          <a:prstGeom prst="straightConnector1">
            <a:avLst/>
          </a:prstGeom>
          <a:ln>
            <a:solidFill>
              <a:srgbClr val="C5CCFF"/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순서도: 판단 83">
            <a:extLst>
              <a:ext uri="{FF2B5EF4-FFF2-40B4-BE49-F238E27FC236}">
                <a16:creationId xmlns:a16="http://schemas.microsoft.com/office/drawing/2014/main" id="{EC4F0243-1A7D-9C26-8EC0-E1F8C0C59253}"/>
              </a:ext>
            </a:extLst>
          </p:cNvPr>
          <p:cNvSpPr/>
          <p:nvPr/>
        </p:nvSpPr>
        <p:spPr>
          <a:xfrm>
            <a:off x="9998711" y="4038200"/>
            <a:ext cx="1369453" cy="1000156"/>
          </a:xfrm>
          <a:prstGeom prst="flowChartDecision">
            <a:avLst/>
          </a:prstGeom>
          <a:solidFill>
            <a:schemeClr val="bg1"/>
          </a:solidFill>
          <a:ln w="9525">
            <a:solidFill>
              <a:schemeClr val="bg2">
                <a:lumMod val="9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800" dirty="0">
                <a:solidFill>
                  <a:srgbClr val="46449F"/>
                </a:solidFill>
              </a:rPr>
              <a:t>소속학교</a:t>
            </a:r>
            <a:endParaRPr lang="en-US" altLang="ko-KR" sz="800" dirty="0">
              <a:solidFill>
                <a:srgbClr val="46449F"/>
              </a:solidFill>
            </a:endParaRPr>
          </a:p>
          <a:p>
            <a:pPr algn="ctr"/>
            <a:r>
              <a:rPr lang="ko-KR" altLang="en-US" sz="800" dirty="0">
                <a:solidFill>
                  <a:srgbClr val="46449F"/>
                </a:solidFill>
              </a:rPr>
              <a:t>정보체크</a:t>
            </a:r>
          </a:p>
        </p:txBody>
      </p:sp>
      <p:cxnSp>
        <p:nvCxnSpPr>
          <p:cNvPr id="85" name="직선 화살표 연결선 84">
            <a:extLst>
              <a:ext uri="{FF2B5EF4-FFF2-40B4-BE49-F238E27FC236}">
                <a16:creationId xmlns:a16="http://schemas.microsoft.com/office/drawing/2014/main" id="{742305D2-A361-5916-7C55-12CA79580BA9}"/>
              </a:ext>
            </a:extLst>
          </p:cNvPr>
          <p:cNvCxnSpPr>
            <a:cxnSpLocks/>
            <a:endCxn id="84" idx="1"/>
          </p:cNvCxnSpPr>
          <p:nvPr/>
        </p:nvCxnSpPr>
        <p:spPr>
          <a:xfrm>
            <a:off x="9701315" y="4538278"/>
            <a:ext cx="297396" cy="0"/>
          </a:xfrm>
          <a:prstGeom prst="straightConnector1">
            <a:avLst/>
          </a:prstGeom>
          <a:ln>
            <a:solidFill>
              <a:srgbClr val="C5CCFF"/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직선 화살표 연결선 87">
            <a:extLst>
              <a:ext uri="{FF2B5EF4-FFF2-40B4-BE49-F238E27FC236}">
                <a16:creationId xmlns:a16="http://schemas.microsoft.com/office/drawing/2014/main" id="{93E1E0BE-E8F2-4C34-0D3E-55639AF8237E}"/>
              </a:ext>
            </a:extLst>
          </p:cNvPr>
          <p:cNvCxnSpPr>
            <a:cxnSpLocks/>
            <a:endCxn id="22" idx="0"/>
          </p:cNvCxnSpPr>
          <p:nvPr/>
        </p:nvCxnSpPr>
        <p:spPr>
          <a:xfrm flipH="1">
            <a:off x="10679759" y="2089745"/>
            <a:ext cx="3679" cy="452011"/>
          </a:xfrm>
          <a:prstGeom prst="straightConnector1">
            <a:avLst/>
          </a:prstGeom>
          <a:ln>
            <a:solidFill>
              <a:srgbClr val="C5CCFF"/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연결선: 꺾임 96">
            <a:extLst>
              <a:ext uri="{FF2B5EF4-FFF2-40B4-BE49-F238E27FC236}">
                <a16:creationId xmlns:a16="http://schemas.microsoft.com/office/drawing/2014/main" id="{5F84C303-63A8-8969-69BE-85FF4FB04E6B}"/>
              </a:ext>
            </a:extLst>
          </p:cNvPr>
          <p:cNvCxnSpPr>
            <a:cxnSpLocks/>
            <a:stCxn id="82" idx="2"/>
            <a:endCxn id="32" idx="0"/>
          </p:cNvCxnSpPr>
          <p:nvPr/>
        </p:nvCxnSpPr>
        <p:spPr>
          <a:xfrm rot="5400000">
            <a:off x="8647020" y="473962"/>
            <a:ext cx="516573" cy="3556264"/>
          </a:xfrm>
          <a:prstGeom prst="bentConnector3">
            <a:avLst/>
          </a:prstGeom>
          <a:ln>
            <a:solidFill>
              <a:srgbClr val="C5CCFF"/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0" name="그림 99" descr="텍스트, 스크린샷, 폰트, 번호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CA582008-EFD6-F023-3B53-5DBF8272CD0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14167" y="2579525"/>
            <a:ext cx="1314463" cy="924720"/>
          </a:xfrm>
          <a:prstGeom prst="rect">
            <a:avLst/>
          </a:prstGeom>
        </p:spPr>
      </p:pic>
      <p:cxnSp>
        <p:nvCxnSpPr>
          <p:cNvPr id="101" name="연결선: 꺾임 100">
            <a:extLst>
              <a:ext uri="{FF2B5EF4-FFF2-40B4-BE49-F238E27FC236}">
                <a16:creationId xmlns:a16="http://schemas.microsoft.com/office/drawing/2014/main" id="{00DDCB8F-A58D-58B0-AC93-5F2B07660DAE}"/>
              </a:ext>
            </a:extLst>
          </p:cNvPr>
          <p:cNvCxnSpPr>
            <a:cxnSpLocks/>
            <a:stCxn id="84" idx="2"/>
            <a:endCxn id="75" idx="0"/>
          </p:cNvCxnSpPr>
          <p:nvPr/>
        </p:nvCxnSpPr>
        <p:spPr>
          <a:xfrm rot="5400000">
            <a:off x="9154509" y="3911433"/>
            <a:ext cx="402007" cy="2655853"/>
          </a:xfrm>
          <a:prstGeom prst="bentConnector3">
            <a:avLst/>
          </a:prstGeom>
          <a:ln>
            <a:solidFill>
              <a:srgbClr val="C5CCFF"/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직선 화살표 연결선 103">
            <a:extLst>
              <a:ext uri="{FF2B5EF4-FFF2-40B4-BE49-F238E27FC236}">
                <a16:creationId xmlns:a16="http://schemas.microsoft.com/office/drawing/2014/main" id="{32ADCE41-AC64-7C20-EBF0-394F26B150C1}"/>
              </a:ext>
            </a:extLst>
          </p:cNvPr>
          <p:cNvCxnSpPr>
            <a:cxnSpLocks/>
            <a:stCxn id="84" idx="2"/>
            <a:endCxn id="69" idx="0"/>
          </p:cNvCxnSpPr>
          <p:nvPr/>
        </p:nvCxnSpPr>
        <p:spPr>
          <a:xfrm flipH="1">
            <a:off x="10679759" y="5038356"/>
            <a:ext cx="3679" cy="402007"/>
          </a:xfrm>
          <a:prstGeom prst="straightConnector1">
            <a:avLst/>
          </a:prstGeom>
          <a:ln>
            <a:solidFill>
              <a:srgbClr val="C5CCFF"/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46B09931-3E4C-8FFA-5A21-8BB6026BEF2D}"/>
              </a:ext>
            </a:extLst>
          </p:cNvPr>
          <p:cNvSpPr txBox="1"/>
          <p:nvPr/>
        </p:nvSpPr>
        <p:spPr>
          <a:xfrm>
            <a:off x="10769771" y="5231024"/>
            <a:ext cx="594715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800" b="1" kern="0" spc="0" dirty="0">
                <a:solidFill>
                  <a:srgbClr val="0070C0"/>
                </a:solidFill>
                <a:latin typeface="+mj-ea"/>
                <a:ea typeface="+mj-ea"/>
              </a:rPr>
              <a:t>&lt;</a:t>
            </a:r>
            <a:r>
              <a:rPr lang="ko-KR" altLang="en-US" sz="800" b="1" kern="0" spc="0" dirty="0">
                <a:solidFill>
                  <a:srgbClr val="0070C0"/>
                </a:solidFill>
                <a:latin typeface="+mj-ea"/>
                <a:ea typeface="+mj-ea"/>
              </a:rPr>
              <a:t>승인 성공</a:t>
            </a:r>
            <a:r>
              <a:rPr lang="en-US" altLang="ko-KR" sz="800" b="1" kern="0" spc="0" dirty="0">
                <a:solidFill>
                  <a:srgbClr val="0070C0"/>
                </a:solidFill>
                <a:latin typeface="+mj-ea"/>
                <a:ea typeface="+mj-ea"/>
              </a:rPr>
              <a:t>&gt;</a:t>
            </a:r>
            <a:endParaRPr kumimoji="1" lang="en-US" altLang="ko-KR" sz="800" b="1" dirty="0">
              <a:solidFill>
                <a:srgbClr val="0070C0"/>
              </a:solidFill>
            </a:endParaRP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46FB3F80-33AF-A8FA-DB67-428B7E936563}"/>
              </a:ext>
            </a:extLst>
          </p:cNvPr>
          <p:cNvSpPr txBox="1"/>
          <p:nvPr/>
        </p:nvSpPr>
        <p:spPr>
          <a:xfrm>
            <a:off x="8952690" y="5116248"/>
            <a:ext cx="594715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800" b="1" kern="0" spc="0" dirty="0">
                <a:solidFill>
                  <a:srgbClr val="0070C0"/>
                </a:solidFill>
                <a:latin typeface="+mj-ea"/>
                <a:ea typeface="+mj-ea"/>
              </a:rPr>
              <a:t>&lt;</a:t>
            </a:r>
            <a:r>
              <a:rPr lang="ko-KR" altLang="en-US" sz="800" b="1" kern="0" spc="0" dirty="0">
                <a:solidFill>
                  <a:srgbClr val="0070C0"/>
                </a:solidFill>
                <a:latin typeface="+mj-ea"/>
                <a:ea typeface="+mj-ea"/>
              </a:rPr>
              <a:t>승인 실패</a:t>
            </a:r>
            <a:r>
              <a:rPr lang="en-US" altLang="ko-KR" sz="800" b="1" kern="0" spc="0" dirty="0">
                <a:solidFill>
                  <a:srgbClr val="0070C0"/>
                </a:solidFill>
                <a:latin typeface="+mj-ea"/>
                <a:ea typeface="+mj-ea"/>
              </a:rPr>
              <a:t>&gt;</a:t>
            </a:r>
            <a:endParaRPr kumimoji="1" lang="en-US" altLang="ko-KR" sz="800" b="1" dirty="0">
              <a:solidFill>
                <a:srgbClr val="0070C0"/>
              </a:solidFill>
            </a:endParaRPr>
          </a:p>
        </p:txBody>
      </p:sp>
      <p:sp>
        <p:nvSpPr>
          <p:cNvPr id="110" name="직사각형 109">
            <a:extLst>
              <a:ext uri="{FF2B5EF4-FFF2-40B4-BE49-F238E27FC236}">
                <a16:creationId xmlns:a16="http://schemas.microsoft.com/office/drawing/2014/main" id="{2BBC6A8D-BE1F-9A17-8AD1-DA4B233988B0}"/>
              </a:ext>
            </a:extLst>
          </p:cNvPr>
          <p:cNvSpPr/>
          <p:nvPr/>
        </p:nvSpPr>
        <p:spPr>
          <a:xfrm>
            <a:off x="-22949" y="2934"/>
            <a:ext cx="1297367" cy="296816"/>
          </a:xfrm>
          <a:prstGeom prst="rect">
            <a:avLst/>
          </a:prstGeom>
          <a:solidFill>
            <a:srgbClr val="93D1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x-none" sz="900" dirty="0">
                <a:solidFill>
                  <a:schemeClr val="tx1"/>
                </a:solidFill>
              </a:rPr>
              <a:t>Update | 2026.02.09</a:t>
            </a:r>
            <a:endParaRPr lang="en-US" altLang="ko-KR" sz="9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273554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19EEDB77-225D-C92C-058C-5F1814197FC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회원가입</a:t>
            </a:r>
            <a:endParaRPr lang="x-none"/>
          </a:p>
        </p:txBody>
      </p:sp>
      <p:cxnSp>
        <p:nvCxnSpPr>
          <p:cNvPr id="8" name="직선 연결선[R] 7"/>
          <p:cNvCxnSpPr>
            <a:cxnSpLocks/>
          </p:cNvCxnSpPr>
          <p:nvPr/>
        </p:nvCxnSpPr>
        <p:spPr>
          <a:xfrm>
            <a:off x="909581" y="1631589"/>
            <a:ext cx="4062335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>
            <a:extLst>
              <a:ext uri="{FF2B5EF4-FFF2-40B4-BE49-F238E27FC236}">
                <a16:creationId xmlns:a16="http://schemas.microsoft.com/office/drawing/2014/main" id="{E070B1A6-2007-3C21-AD33-BC03E73FD0B0}"/>
              </a:ext>
            </a:extLst>
          </p:cNvPr>
          <p:cNvSpPr txBox="1"/>
          <p:nvPr/>
        </p:nvSpPr>
        <p:spPr>
          <a:xfrm>
            <a:off x="838200" y="1748170"/>
            <a:ext cx="378310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>
                <a:solidFill>
                  <a:schemeClr val="bg1"/>
                </a:solidFill>
              </a:rPr>
              <a:t>TEA</a:t>
            </a:r>
            <a:r>
              <a:rPr lang="x-none" sz="1600">
                <a:solidFill>
                  <a:schemeClr val="bg1"/>
                </a:solidFill>
              </a:rPr>
              <a:t>-INT-JOI-(number)</a:t>
            </a:r>
          </a:p>
        </p:txBody>
      </p:sp>
    </p:spTree>
    <p:extLst>
      <p:ext uri="{BB962C8B-B14F-4D97-AF65-F5344CB8AC3E}">
        <p14:creationId xmlns:p14="http://schemas.microsoft.com/office/powerpoint/2010/main" val="976084680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직사각형">
            <a:extLst>
              <a:ext uri="{FF2B5EF4-FFF2-40B4-BE49-F238E27FC236}">
                <a16:creationId xmlns:a16="http://schemas.microsoft.com/office/drawing/2014/main" id="{7ED71AA5-5B40-4FE7-8D77-397A941E4F1D}"/>
              </a:ext>
            </a:extLst>
          </p:cNvPr>
          <p:cNvSpPr/>
          <p:nvPr/>
        </p:nvSpPr>
        <p:spPr>
          <a:xfrm flipV="1">
            <a:off x="0" y="-2"/>
            <a:ext cx="12192000" cy="1192133"/>
          </a:xfrm>
          <a:prstGeom prst="rect">
            <a:avLst/>
          </a:prstGeom>
          <a:solidFill>
            <a:srgbClr val="F4F3F6"/>
          </a:solidFill>
          <a:ln w="3175">
            <a:miter lim="400000"/>
          </a:ln>
        </p:spPr>
        <p:txBody>
          <a:bodyPr lIns="35718" tIns="35718" rIns="35718" bIns="35718" anchor="ctr"/>
          <a:lstStyle/>
          <a:p>
            <a:pPr>
              <a:defRPr sz="1200" b="0">
                <a:solidFill>
                  <a:srgbClr val="A5A5A5">
                    <a:hueOff val="-274225"/>
                    <a:satOff val="26768"/>
                    <a:lumOff val="11368"/>
                  </a:srgbClr>
                </a:solidFill>
                <a:latin typeface="+mn-lt"/>
                <a:ea typeface="+mn-ea"/>
                <a:cs typeface="+mn-cs"/>
                <a:sym typeface="Helvetica Neue Medium"/>
              </a:defRPr>
            </a:pPr>
            <a:endParaRPr sz="1200" b="1">
              <a:solidFill>
                <a:srgbClr val="A5A5A5">
                  <a:hueOff val="-274225"/>
                  <a:satOff val="26768"/>
                  <a:lumOff val="11368"/>
                </a:srgbClr>
              </a:solidFill>
              <a:ea typeface="Malgun Gothic" charset="-127"/>
              <a:cs typeface="Malgun Gothic" charset="-127"/>
              <a:sym typeface="Helvetica Neue Medium"/>
            </a:endParaRPr>
          </a:p>
        </p:txBody>
      </p:sp>
      <p:sp>
        <p:nvSpPr>
          <p:cNvPr id="8" name="직사각형 7">
            <a:extLst>
              <a:ext uri="{FF2B5EF4-FFF2-40B4-BE49-F238E27FC236}">
                <a16:creationId xmlns:a16="http://schemas.microsoft.com/office/drawing/2014/main" id="{FE96BC71-A6FE-4116-BC1D-32A815196832}"/>
              </a:ext>
            </a:extLst>
          </p:cNvPr>
          <p:cNvSpPr/>
          <p:nvPr/>
        </p:nvSpPr>
        <p:spPr>
          <a:xfrm>
            <a:off x="504831" y="716920"/>
            <a:ext cx="3457569" cy="241285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1200" b="1" dirty="0">
                <a:solidFill>
                  <a:prstClr val="black"/>
                </a:solidFill>
              </a:rPr>
              <a:t>회원가입 시 권한 별 상세 정책</a:t>
            </a:r>
          </a:p>
        </p:txBody>
      </p: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8E9077AD-0224-43B5-B32D-A91F593255D0}"/>
              </a:ext>
            </a:extLst>
          </p:cNvPr>
          <p:cNvSpPr/>
          <p:nvPr/>
        </p:nvSpPr>
        <p:spPr>
          <a:xfrm>
            <a:off x="504831" y="404854"/>
            <a:ext cx="2182271" cy="246221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spAutoFit/>
          </a:bodyPr>
          <a:lstStyle/>
          <a:p>
            <a:pPr>
              <a:defRPr sz="2800" b="0">
                <a:solidFill>
                  <a:srgbClr val="00011D"/>
                </a:solidFill>
                <a:latin typeface="Roboto Light"/>
                <a:ea typeface="Roboto Light"/>
                <a:cs typeface="Roboto Light"/>
                <a:sym typeface="Roboto Light"/>
              </a:defRPr>
            </a:pPr>
            <a:r>
              <a:rPr lang="ko-KR" altLang="en-US" sz="1600" b="1">
                <a:solidFill>
                  <a:prstClr val="white"/>
                </a:solidFill>
                <a:latin typeface="+mj-ea"/>
                <a:ea typeface="+mj-ea"/>
                <a:cs typeface="Malgun Gothic" charset="-127"/>
                <a:sym typeface="Roboto Light"/>
              </a:rPr>
              <a:t> 권한 별 회원가입 정책</a:t>
            </a:r>
          </a:p>
        </p:txBody>
      </p:sp>
      <p:graphicFrame>
        <p:nvGraphicFramePr>
          <p:cNvPr id="2" name="표 1"/>
          <p:cNvGraphicFramePr>
            <a:graphicFrameLocks noGrp="1"/>
          </p:cNvGraphicFramePr>
          <p:nvPr/>
        </p:nvGraphicFramePr>
        <p:xfrm>
          <a:off x="504831" y="1311849"/>
          <a:ext cx="11303990" cy="15697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0801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7684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9366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65611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99723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 dirty="0"/>
                        <a:t>권한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 dirty="0"/>
                        <a:t>승인자</a:t>
                      </a:r>
                      <a:endParaRPr lang="en-US" altLang="ko-KR" sz="1000" dirty="0"/>
                    </a:p>
                    <a:p>
                      <a:pPr algn="ctr" latinLnBrk="1"/>
                      <a:r>
                        <a:rPr lang="en-US" altLang="ko-KR" sz="900" b="1" dirty="0"/>
                        <a:t>(</a:t>
                      </a:r>
                      <a:r>
                        <a:rPr lang="ko-KR" altLang="en-US" sz="900" b="1" dirty="0"/>
                        <a:t>승인 전까지 로그인 불가</a:t>
                      </a:r>
                      <a:r>
                        <a:rPr lang="en-US" altLang="ko-KR" sz="900" b="1" dirty="0"/>
                        <a:t>)</a:t>
                      </a:r>
                      <a:endParaRPr lang="ko-KR" altLang="en-US" sz="900" b="1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/>
                        <a:t>숨은 권한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/>
                        <a:t>접근범위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/>
                        <a:t>운영정책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1000"/>
                        <a:t>교사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1000"/>
                        <a:t>학교관리자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/>
                        <a:t>담임교사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 err="1"/>
                        <a:t>나의학급</a:t>
                      </a:r>
                      <a:r>
                        <a:rPr lang="ko-KR" altLang="en-US" sz="1000"/>
                        <a:t> 운영</a:t>
                      </a:r>
                      <a:r>
                        <a:rPr lang="en-US" altLang="ko-KR" sz="1000"/>
                        <a:t>, </a:t>
                      </a:r>
                      <a:r>
                        <a:rPr lang="ko-KR" altLang="en-US" sz="1000"/>
                        <a:t>나의수업 개설 및 수강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71450" indent="-171450" algn="l" latinLnBrk="1">
                        <a:buFontTx/>
                        <a:buChar char="-"/>
                      </a:pPr>
                      <a:r>
                        <a:rPr lang="ko-KR" altLang="en-US" sz="1000"/>
                        <a:t>학교</a:t>
                      </a:r>
                      <a:r>
                        <a:rPr lang="ko-KR" altLang="en-US" sz="1000" baseline="0"/>
                        <a:t> </a:t>
                      </a:r>
                      <a:r>
                        <a:rPr lang="en-US" altLang="ko-KR" sz="1000" baseline="0"/>
                        <a:t>BO</a:t>
                      </a:r>
                      <a:r>
                        <a:rPr lang="ko-KR" altLang="en-US" sz="1000" baseline="0"/>
                        <a:t>에서 학교 관리자가 학급에 담임을 임명한 경우</a:t>
                      </a:r>
                      <a:endParaRPr lang="en-US" altLang="ko-KR" sz="1000" baseline="0"/>
                    </a:p>
                    <a:p>
                      <a:pPr marL="171450" indent="-171450" algn="l" latinLnBrk="1">
                        <a:buFontTx/>
                        <a:buChar char="-"/>
                      </a:pPr>
                      <a:r>
                        <a:rPr lang="ko-KR" altLang="en-US" sz="1000" baseline="0" err="1"/>
                        <a:t>나의학급</a:t>
                      </a:r>
                      <a:r>
                        <a:rPr lang="en-US" altLang="ko-KR" sz="1000" baseline="0"/>
                        <a:t>, </a:t>
                      </a:r>
                      <a:r>
                        <a:rPr lang="ko-KR" altLang="en-US" sz="1000" baseline="0"/>
                        <a:t>나의수업 메뉴 모두 노출</a:t>
                      </a:r>
                      <a:endParaRPr lang="en-US" altLang="ko-KR" sz="1000" baseline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10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10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 err="1"/>
                        <a:t>비담임교사</a:t>
                      </a:r>
                      <a:endParaRPr lang="ko-KR" altLang="en-US" sz="10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 err="1"/>
                        <a:t>나의수업</a:t>
                      </a:r>
                      <a:r>
                        <a:rPr lang="ko-KR" altLang="en-US" sz="1000"/>
                        <a:t> 개설 및 수강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71450" indent="-171450" algn="l" latinLnBrk="1">
                        <a:buFontTx/>
                        <a:buChar char="-"/>
                      </a:pPr>
                      <a:r>
                        <a:rPr lang="ko-KR" altLang="en-US" sz="1000"/>
                        <a:t>담임으로 임명되지 않은 모든 교사</a:t>
                      </a:r>
                      <a:endParaRPr lang="en-US" altLang="ko-KR" sz="1000"/>
                    </a:p>
                    <a:p>
                      <a:pPr marL="171450" indent="-171450" algn="l" latinLnBrk="1">
                        <a:buFontTx/>
                        <a:buChar char="-"/>
                      </a:pPr>
                      <a:r>
                        <a:rPr lang="ko-KR" altLang="en-US" sz="1000" err="1"/>
                        <a:t>나의수업</a:t>
                      </a:r>
                      <a:r>
                        <a:rPr lang="ko-KR" altLang="en-US" sz="1000"/>
                        <a:t> 메뉴 노출</a:t>
                      </a:r>
                      <a:r>
                        <a:rPr lang="en-US" altLang="ko-KR" sz="1000"/>
                        <a:t>(</a:t>
                      </a:r>
                      <a:r>
                        <a:rPr lang="ko-KR" altLang="en-US" sz="1000"/>
                        <a:t>나의학급 메뉴 비노출</a:t>
                      </a:r>
                      <a:r>
                        <a:rPr lang="en-US" altLang="ko-KR" sz="1000"/>
                        <a:t>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/>
                        <a:t>일반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/>
                        <a:t>플랫폼관리자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/>
                        <a:t>-</a:t>
                      </a:r>
                      <a:endParaRPr lang="ko-KR" altLang="en-US" sz="10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/>
                        <a:t>나의 수업 수강</a:t>
                      </a:r>
                      <a:r>
                        <a:rPr lang="en-US" altLang="ko-KR" sz="1000"/>
                        <a:t>(</a:t>
                      </a:r>
                      <a:r>
                        <a:rPr lang="ko-KR" altLang="en-US" sz="1000"/>
                        <a:t>학생과 동일</a:t>
                      </a:r>
                      <a:r>
                        <a:rPr lang="en-US" altLang="ko-KR" sz="1000"/>
                        <a:t>)</a:t>
                      </a:r>
                      <a:endParaRPr lang="ko-KR" altLang="en-US" sz="10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71450" indent="-171450" algn="l" latinLnBrk="1">
                        <a:buFontTx/>
                        <a:buChar char="-"/>
                      </a:pPr>
                      <a:r>
                        <a:rPr lang="ko-KR" altLang="en-US" sz="1000" err="1"/>
                        <a:t>나의수업</a:t>
                      </a:r>
                      <a:r>
                        <a:rPr lang="ko-KR" altLang="en-US" sz="1000"/>
                        <a:t> 메뉴 노출</a:t>
                      </a:r>
                      <a:endParaRPr lang="en-US" altLang="ko-KR" sz="1000"/>
                    </a:p>
                    <a:p>
                      <a:pPr marL="171450" indent="-171450" algn="l" latinLnBrk="1">
                        <a:buFontTx/>
                        <a:buChar char="-"/>
                      </a:pPr>
                      <a:r>
                        <a:rPr lang="ko-KR" altLang="en-US" sz="1000"/>
                        <a:t>단</a:t>
                      </a:r>
                      <a:r>
                        <a:rPr lang="en-US" altLang="ko-KR" sz="1000"/>
                        <a:t>, </a:t>
                      </a:r>
                      <a:r>
                        <a:rPr lang="ko-KR" altLang="en-US" sz="1000"/>
                        <a:t>개설관련 기능 모두 비노출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5015115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1E180DA4-6FB9-C242-D017-115E8793AE07}"/>
              </a:ext>
            </a:extLst>
          </p:cNvPr>
          <p:cNvSpPr txBox="1"/>
          <p:nvPr/>
        </p:nvSpPr>
        <p:spPr>
          <a:xfrm>
            <a:off x="126520" y="83902"/>
            <a:ext cx="261161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ko-KR" altLang="en-US" sz="1200" b="1" dirty="0"/>
              <a:t>교육디지털원패스 연동 정책 </a:t>
            </a:r>
            <a:r>
              <a:rPr kumimoji="1" lang="en-US" altLang="ko-KR" sz="1200" b="1" dirty="0"/>
              <a:t>(</a:t>
            </a:r>
            <a:r>
              <a:rPr kumimoji="1" lang="ko-KR" altLang="en-US" sz="1200" b="1" dirty="0"/>
              <a:t>공통</a:t>
            </a:r>
            <a:r>
              <a:rPr kumimoji="1" lang="en-US" altLang="ko-KR" sz="1200" b="1" dirty="0"/>
              <a:t>)</a:t>
            </a:r>
            <a:endParaRPr kumimoji="1" lang="ko-KR" altLang="en-US" sz="1200" b="1" dirty="0"/>
          </a:p>
        </p:txBody>
      </p:sp>
      <p:cxnSp>
        <p:nvCxnSpPr>
          <p:cNvPr id="3" name="직선 연결선 2">
            <a:extLst>
              <a:ext uri="{FF2B5EF4-FFF2-40B4-BE49-F238E27FC236}">
                <a16:creationId xmlns:a16="http://schemas.microsoft.com/office/drawing/2014/main" id="{7A5F5777-F2B6-AFC9-7819-06368E231251}"/>
              </a:ext>
            </a:extLst>
          </p:cNvPr>
          <p:cNvCxnSpPr/>
          <p:nvPr/>
        </p:nvCxnSpPr>
        <p:spPr>
          <a:xfrm>
            <a:off x="126520" y="419100"/>
            <a:ext cx="11684480" cy="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Box 3">
            <a:extLst>
              <a:ext uri="{FF2B5EF4-FFF2-40B4-BE49-F238E27FC236}">
                <a16:creationId xmlns:a16="http://schemas.microsoft.com/office/drawing/2014/main" id="{5182E5EB-EED3-1353-824D-1B366D76578E}"/>
              </a:ext>
            </a:extLst>
          </p:cNvPr>
          <p:cNvSpPr txBox="1"/>
          <p:nvPr/>
        </p:nvSpPr>
        <p:spPr>
          <a:xfrm>
            <a:off x="226108" y="1311015"/>
            <a:ext cx="624918" cy="153888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algn="ctr"/>
            <a:r>
              <a:rPr lang="en-US" altLang="ko-KR" sz="1000" b="1" dirty="0"/>
              <a:t>STEP 1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CBD5709-3BF4-240C-1966-378AFFBC7B7A}"/>
              </a:ext>
            </a:extLst>
          </p:cNvPr>
          <p:cNvSpPr txBox="1"/>
          <p:nvPr/>
        </p:nvSpPr>
        <p:spPr>
          <a:xfrm>
            <a:off x="126520" y="589146"/>
            <a:ext cx="254749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28600" indent="-228600">
              <a:buAutoNum type="arabicParenR"/>
            </a:pPr>
            <a:r>
              <a:rPr lang="ko-KR" altLang="en-US" sz="1100" b="1" dirty="0"/>
              <a:t>플로우 </a:t>
            </a:r>
            <a:r>
              <a:rPr lang="en-US" altLang="ko-KR" sz="1100" b="1" dirty="0"/>
              <a:t>(</a:t>
            </a:r>
            <a:r>
              <a:rPr lang="ko-KR" altLang="en-US" sz="1100" b="1" dirty="0"/>
              <a:t>연동하기 버튼 클릭 이후</a:t>
            </a:r>
            <a:r>
              <a:rPr lang="en-US" altLang="ko-KR" sz="1100" b="1" dirty="0"/>
              <a:t>)</a:t>
            </a:r>
            <a:endParaRPr lang="ko-KR" altLang="en-US" sz="1100" b="1" dirty="0"/>
          </a:p>
        </p:txBody>
      </p:sp>
      <p:sp>
        <p:nvSpPr>
          <p:cNvPr id="6" name="사각형: 둥근 모서리 5">
            <a:extLst>
              <a:ext uri="{FF2B5EF4-FFF2-40B4-BE49-F238E27FC236}">
                <a16:creationId xmlns:a16="http://schemas.microsoft.com/office/drawing/2014/main" id="{39D011F4-238F-8CC6-3506-C92CFB513B78}"/>
              </a:ext>
            </a:extLst>
          </p:cNvPr>
          <p:cNvSpPr/>
          <p:nvPr/>
        </p:nvSpPr>
        <p:spPr>
          <a:xfrm>
            <a:off x="851026" y="948163"/>
            <a:ext cx="3309494" cy="879592"/>
          </a:xfrm>
          <a:prstGeom prst="roundRect">
            <a:avLst>
              <a:gd name="adj" fmla="val 9462"/>
            </a:avLst>
          </a:prstGeom>
          <a:solidFill>
            <a:schemeClr val="bg1"/>
          </a:solidFill>
          <a:ln w="12700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F044174-3DCF-CF4F-7AE7-66BA97B01E14}"/>
              </a:ext>
            </a:extLst>
          </p:cNvPr>
          <p:cNvSpPr txBox="1"/>
          <p:nvPr/>
        </p:nvSpPr>
        <p:spPr>
          <a:xfrm>
            <a:off x="948875" y="1037903"/>
            <a:ext cx="1306169" cy="153888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lang="ko-KR" altLang="en-US" sz="1000" b="1" dirty="0"/>
              <a:t>사용자 선택 팝업 호출</a:t>
            </a:r>
            <a:endParaRPr lang="en-US" altLang="ko-KR" sz="1000" b="1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45CA67C-E131-6141-4950-364436EB310E}"/>
              </a:ext>
            </a:extLst>
          </p:cNvPr>
          <p:cNvSpPr txBox="1"/>
          <p:nvPr/>
        </p:nvSpPr>
        <p:spPr>
          <a:xfrm>
            <a:off x="948875" y="1311015"/>
            <a:ext cx="2668244" cy="345544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800" dirty="0"/>
              <a:t>교육디지털원패스 연동하기 버튼 클릭</a:t>
            </a:r>
            <a:endParaRPr lang="en-US" altLang="ko-KR" sz="800" dirty="0"/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800" dirty="0"/>
              <a:t>팝업에서 사용자 유형 선택</a:t>
            </a:r>
            <a:r>
              <a:rPr lang="en-US" altLang="ko-KR" sz="800" dirty="0"/>
              <a:t>: </a:t>
            </a:r>
            <a:r>
              <a:rPr lang="ko-KR" altLang="en-US" sz="800" dirty="0"/>
              <a:t>교직원 </a:t>
            </a:r>
            <a:r>
              <a:rPr lang="en-US" altLang="ko-KR" sz="800" dirty="0"/>
              <a:t>/ </a:t>
            </a:r>
            <a:r>
              <a:rPr lang="ko-KR" altLang="en-US" sz="800" dirty="0"/>
              <a:t>학생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9713C1D-4876-38CE-1F96-D55EE38BE41A}"/>
              </a:ext>
            </a:extLst>
          </p:cNvPr>
          <p:cNvSpPr txBox="1"/>
          <p:nvPr/>
        </p:nvSpPr>
        <p:spPr>
          <a:xfrm>
            <a:off x="226108" y="2519941"/>
            <a:ext cx="624918" cy="153888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algn="ctr"/>
            <a:r>
              <a:rPr lang="en-US" altLang="ko-KR" sz="1000" b="1" dirty="0"/>
              <a:t>STEP 2</a:t>
            </a: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60DCA325-38AB-4B39-2340-34EA31AEC19A}"/>
              </a:ext>
            </a:extLst>
          </p:cNvPr>
          <p:cNvSpPr/>
          <p:nvPr/>
        </p:nvSpPr>
        <p:spPr>
          <a:xfrm>
            <a:off x="851026" y="2157089"/>
            <a:ext cx="3309494" cy="879592"/>
          </a:xfrm>
          <a:prstGeom prst="roundRect">
            <a:avLst>
              <a:gd name="adj" fmla="val 9462"/>
            </a:avLst>
          </a:prstGeom>
          <a:solidFill>
            <a:schemeClr val="bg1"/>
          </a:solidFill>
          <a:ln w="12700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F8CCDF7-E7C0-D564-B62A-2E30094B929D}"/>
              </a:ext>
            </a:extLst>
          </p:cNvPr>
          <p:cNvSpPr txBox="1"/>
          <p:nvPr/>
        </p:nvSpPr>
        <p:spPr>
          <a:xfrm>
            <a:off x="948875" y="2246829"/>
            <a:ext cx="2735885" cy="153888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lang="ko-KR" altLang="en-US" sz="1000" b="1" dirty="0"/>
              <a:t>교육디지털원패스 로그인</a:t>
            </a:r>
            <a:r>
              <a:rPr lang="en-US" altLang="ko-KR" sz="1000" b="1" dirty="0"/>
              <a:t>/</a:t>
            </a:r>
            <a:r>
              <a:rPr lang="ko-KR" altLang="en-US" sz="1000" b="1" dirty="0"/>
              <a:t>인증 진행</a:t>
            </a:r>
            <a:endParaRPr lang="en-US" altLang="ko-KR" sz="1000" b="1" dirty="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D5B81CA-E3B0-2470-1B59-EE6BA2A7CEB0}"/>
              </a:ext>
            </a:extLst>
          </p:cNvPr>
          <p:cNvSpPr txBox="1"/>
          <p:nvPr/>
        </p:nvSpPr>
        <p:spPr>
          <a:xfrm>
            <a:off x="948875" y="2519941"/>
            <a:ext cx="2668244" cy="345544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800" dirty="0"/>
              <a:t>인증 성공</a:t>
            </a:r>
            <a:r>
              <a:rPr lang="en-US" altLang="ko-KR" sz="800" dirty="0"/>
              <a:t>/</a:t>
            </a:r>
            <a:r>
              <a:rPr lang="ko-KR" altLang="en-US" sz="800" dirty="0"/>
              <a:t>실패에 따라 후속 처리 분기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800" dirty="0"/>
              <a:t>실패 시</a:t>
            </a:r>
            <a:r>
              <a:rPr lang="en-US" altLang="ko-KR" sz="800" dirty="0"/>
              <a:t>: </a:t>
            </a:r>
            <a:r>
              <a:rPr lang="ko-KR" altLang="en-US" sz="800" dirty="0"/>
              <a:t>현행 상태 유지 </a:t>
            </a:r>
            <a:r>
              <a:rPr lang="en-US" altLang="ko-KR" sz="800" dirty="0"/>
              <a:t>+ </a:t>
            </a:r>
            <a:r>
              <a:rPr lang="ko-KR" altLang="en-US" sz="800" dirty="0"/>
              <a:t>실패 안내</a:t>
            </a:r>
            <a:r>
              <a:rPr lang="en-US" altLang="ko-KR" sz="800" dirty="0"/>
              <a:t>(</a:t>
            </a:r>
            <a:r>
              <a:rPr lang="ko-KR" altLang="en-US" sz="800" dirty="0"/>
              <a:t>재시도 가능</a:t>
            </a:r>
            <a:r>
              <a:rPr lang="en-US" altLang="ko-KR" sz="800" dirty="0"/>
              <a:t>)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9EEC06E-F659-2A9B-49F6-435654409EAF}"/>
              </a:ext>
            </a:extLst>
          </p:cNvPr>
          <p:cNvSpPr txBox="1"/>
          <p:nvPr/>
        </p:nvSpPr>
        <p:spPr>
          <a:xfrm>
            <a:off x="226108" y="3728867"/>
            <a:ext cx="624918" cy="153888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algn="ctr"/>
            <a:r>
              <a:rPr lang="en-US" altLang="ko-KR" sz="1000" b="1" dirty="0"/>
              <a:t>STEP 3</a:t>
            </a:r>
          </a:p>
        </p:txBody>
      </p:sp>
      <p:sp>
        <p:nvSpPr>
          <p:cNvPr id="14" name="사각형: 둥근 모서리 13">
            <a:extLst>
              <a:ext uri="{FF2B5EF4-FFF2-40B4-BE49-F238E27FC236}">
                <a16:creationId xmlns:a16="http://schemas.microsoft.com/office/drawing/2014/main" id="{814AC4B2-1799-CC16-3C61-5C213DC35016}"/>
              </a:ext>
            </a:extLst>
          </p:cNvPr>
          <p:cNvSpPr/>
          <p:nvPr/>
        </p:nvSpPr>
        <p:spPr>
          <a:xfrm>
            <a:off x="851026" y="3366015"/>
            <a:ext cx="3309494" cy="879592"/>
          </a:xfrm>
          <a:prstGeom prst="roundRect">
            <a:avLst>
              <a:gd name="adj" fmla="val 9462"/>
            </a:avLst>
          </a:prstGeom>
          <a:solidFill>
            <a:schemeClr val="bg1"/>
          </a:solidFill>
          <a:ln w="12700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51D4D282-2291-B168-B282-719392ABCB67}"/>
              </a:ext>
            </a:extLst>
          </p:cNvPr>
          <p:cNvSpPr txBox="1"/>
          <p:nvPr/>
        </p:nvSpPr>
        <p:spPr>
          <a:xfrm>
            <a:off x="948875" y="3455755"/>
            <a:ext cx="1975394" cy="153888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lang="ko-KR" altLang="en-US" sz="1000" b="1" dirty="0"/>
              <a:t>학적정보 조회 및 매칭 판단</a:t>
            </a:r>
            <a:endParaRPr lang="en-US" altLang="ko-KR" sz="1000" b="1" dirty="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BF11726B-87D7-B1ED-E9A3-7EC67E6C3AE8}"/>
              </a:ext>
            </a:extLst>
          </p:cNvPr>
          <p:cNvSpPr txBox="1"/>
          <p:nvPr/>
        </p:nvSpPr>
        <p:spPr>
          <a:xfrm>
            <a:off x="948874" y="3728867"/>
            <a:ext cx="3032575" cy="345544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800" dirty="0"/>
              <a:t>교육디지털원패스에서 전달된 소속학교</a:t>
            </a:r>
            <a:r>
              <a:rPr lang="en-US" altLang="ko-KR" sz="800" dirty="0"/>
              <a:t>(</a:t>
            </a:r>
            <a:r>
              <a:rPr lang="ko-KR" altLang="en-US" sz="800" dirty="0"/>
              <a:t>기관</a:t>
            </a:r>
            <a:r>
              <a:rPr lang="en-US" altLang="ko-KR" sz="800" dirty="0"/>
              <a:t>) </a:t>
            </a:r>
            <a:r>
              <a:rPr lang="ko-KR" altLang="en-US" sz="800" dirty="0"/>
              <a:t>정보를 수신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800" dirty="0"/>
              <a:t>서비스에 입력된 소속학교와 일치 여부 비교</a:t>
            </a:r>
            <a:endParaRPr lang="en-US" altLang="ko-KR" sz="800" dirty="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D483302-FBCE-4346-A40A-C40DFFAE0BA4}"/>
              </a:ext>
            </a:extLst>
          </p:cNvPr>
          <p:cNvSpPr txBox="1"/>
          <p:nvPr/>
        </p:nvSpPr>
        <p:spPr>
          <a:xfrm>
            <a:off x="4702815" y="1089027"/>
            <a:ext cx="624918" cy="153888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algn="ctr"/>
            <a:r>
              <a:rPr lang="en-US" altLang="ko-KR" sz="1000" b="1" dirty="0"/>
              <a:t>STEP 4</a:t>
            </a:r>
          </a:p>
        </p:txBody>
      </p:sp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085A44D3-3AC6-1201-384C-A8B1ACFFC9AE}"/>
              </a:ext>
            </a:extLst>
          </p:cNvPr>
          <p:cNvSpPr/>
          <p:nvPr/>
        </p:nvSpPr>
        <p:spPr>
          <a:xfrm>
            <a:off x="4702815" y="1311015"/>
            <a:ext cx="7108185" cy="2865247"/>
          </a:xfrm>
          <a:prstGeom prst="roundRect">
            <a:avLst>
              <a:gd name="adj" fmla="val 9462"/>
            </a:avLst>
          </a:prstGeom>
          <a:solidFill>
            <a:schemeClr val="bg1"/>
          </a:solidFill>
          <a:ln w="12700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F2B8A75-9671-2FB2-C3C4-F6241BAE25FC}"/>
              </a:ext>
            </a:extLst>
          </p:cNvPr>
          <p:cNvSpPr txBox="1"/>
          <p:nvPr/>
        </p:nvSpPr>
        <p:spPr>
          <a:xfrm>
            <a:off x="4813985" y="1428924"/>
            <a:ext cx="1654625" cy="153888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lang="ko-KR" altLang="en-US" sz="1000" b="1" dirty="0"/>
              <a:t>상태 전환 및 후속 처리</a:t>
            </a:r>
            <a:endParaRPr lang="en-US" altLang="ko-KR" sz="1000" b="1" dirty="0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2D1645FB-5312-948F-1DEC-19DBFF1AF58F}"/>
              </a:ext>
            </a:extLst>
          </p:cNvPr>
          <p:cNvSpPr txBox="1"/>
          <p:nvPr/>
        </p:nvSpPr>
        <p:spPr>
          <a:xfrm>
            <a:off x="4813985" y="1685309"/>
            <a:ext cx="2820197" cy="109274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accent6">
                <a:lumMod val="60000"/>
                <a:lumOff val="40000"/>
              </a:schemeClr>
            </a:solidFill>
          </a:ln>
        </p:spPr>
        <p:txBody>
          <a:bodyPr wrap="square" lIns="72000" tIns="0" rIns="0" bIns="54000" rtlCol="0" anchor="ctr" anchorCtr="0">
            <a:noAutofit/>
          </a:bodyPr>
          <a:lstStyle/>
          <a:p>
            <a:pPr>
              <a:lnSpc>
                <a:spcPct val="150000"/>
              </a:lnSpc>
            </a:pPr>
            <a:r>
              <a:rPr lang="en-US" altLang="ko-KR" sz="800" b="1" dirty="0"/>
              <a:t>[</a:t>
            </a:r>
            <a:r>
              <a:rPr lang="ko-KR" altLang="en-US" sz="800" b="1" dirty="0"/>
              <a:t>성공</a:t>
            </a:r>
            <a:r>
              <a:rPr lang="en-US" altLang="ko-KR" sz="800" b="1" dirty="0"/>
              <a:t>] </a:t>
            </a:r>
            <a:r>
              <a:rPr lang="ko-KR" altLang="en-US" sz="800" b="1" dirty="0"/>
              <a:t>학적 확인 </a:t>
            </a:r>
            <a:r>
              <a:rPr lang="en-US" altLang="ko-KR" sz="800" b="1" dirty="0"/>
              <a:t>+ </a:t>
            </a:r>
            <a:r>
              <a:rPr lang="ko-KR" altLang="en-US" sz="800" b="1" dirty="0"/>
              <a:t>소속학교 일치</a:t>
            </a:r>
            <a:endParaRPr lang="en-US" altLang="ko-KR" sz="800" b="1" dirty="0"/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700" dirty="0"/>
              <a:t>승인대기 상태인 경우</a:t>
            </a:r>
            <a:r>
              <a:rPr lang="en-US" altLang="ko-KR" sz="700" dirty="0"/>
              <a:t>: </a:t>
            </a:r>
            <a:r>
              <a:rPr lang="ko-KR" altLang="en-US" sz="700" dirty="0"/>
              <a:t>즉시 승인 처리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700" dirty="0"/>
              <a:t>연동 완료 처리 </a:t>
            </a:r>
            <a:r>
              <a:rPr lang="en-US" altLang="ko-KR" sz="700" dirty="0"/>
              <a:t>+ </a:t>
            </a:r>
            <a:r>
              <a:rPr lang="ko-KR" altLang="en-US" sz="700" dirty="0"/>
              <a:t>학적정보 저장</a:t>
            </a:r>
            <a:r>
              <a:rPr lang="en-US" altLang="ko-KR" sz="700" dirty="0"/>
              <a:t>/</a:t>
            </a:r>
            <a:r>
              <a:rPr lang="ko-KR" altLang="en-US" sz="700" dirty="0"/>
              <a:t>갱신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700" dirty="0"/>
              <a:t>관리자 승인 절차 없이 서비스 이용 가능</a:t>
            </a:r>
            <a:endParaRPr lang="en-US" altLang="ko-KR" sz="700" dirty="0"/>
          </a:p>
        </p:txBody>
      </p:sp>
      <p:sp>
        <p:nvSpPr>
          <p:cNvPr id="21" name="화살표: 아래쪽 20">
            <a:extLst>
              <a:ext uri="{FF2B5EF4-FFF2-40B4-BE49-F238E27FC236}">
                <a16:creationId xmlns:a16="http://schemas.microsoft.com/office/drawing/2014/main" id="{82C8B099-2ABB-B707-5EC8-AAAC5FF09A46}"/>
              </a:ext>
            </a:extLst>
          </p:cNvPr>
          <p:cNvSpPr/>
          <p:nvPr/>
        </p:nvSpPr>
        <p:spPr>
          <a:xfrm>
            <a:off x="2171208" y="1868483"/>
            <a:ext cx="669131" cy="247878"/>
          </a:xfrm>
          <a:prstGeom prst="downArrow">
            <a:avLst/>
          </a:prstGeom>
          <a:solidFill>
            <a:srgbClr val="BEB2FC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2" name="화살표: 아래쪽 21">
            <a:extLst>
              <a:ext uri="{FF2B5EF4-FFF2-40B4-BE49-F238E27FC236}">
                <a16:creationId xmlns:a16="http://schemas.microsoft.com/office/drawing/2014/main" id="{E7B91E5A-28E6-FEAE-6009-920B9DA324B7}"/>
              </a:ext>
            </a:extLst>
          </p:cNvPr>
          <p:cNvSpPr/>
          <p:nvPr/>
        </p:nvSpPr>
        <p:spPr>
          <a:xfrm>
            <a:off x="2167463" y="3077409"/>
            <a:ext cx="669131" cy="247878"/>
          </a:xfrm>
          <a:prstGeom prst="downArrow">
            <a:avLst/>
          </a:prstGeom>
          <a:solidFill>
            <a:srgbClr val="BEB2FC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3" name="화살표: 아래쪽 22">
            <a:extLst>
              <a:ext uri="{FF2B5EF4-FFF2-40B4-BE49-F238E27FC236}">
                <a16:creationId xmlns:a16="http://schemas.microsoft.com/office/drawing/2014/main" id="{2C8F861E-0406-FE50-8C1F-6300D105AAA2}"/>
              </a:ext>
            </a:extLst>
          </p:cNvPr>
          <p:cNvSpPr/>
          <p:nvPr/>
        </p:nvSpPr>
        <p:spPr>
          <a:xfrm rot="16200000">
            <a:off x="4174709" y="3578203"/>
            <a:ext cx="509666" cy="310293"/>
          </a:xfrm>
          <a:prstGeom prst="downArrow">
            <a:avLst/>
          </a:prstGeom>
          <a:solidFill>
            <a:srgbClr val="BEB2FC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8CCE5706-4EE4-B599-D824-E75AA2DE7375}"/>
              </a:ext>
            </a:extLst>
          </p:cNvPr>
          <p:cNvSpPr txBox="1"/>
          <p:nvPr/>
        </p:nvSpPr>
        <p:spPr>
          <a:xfrm>
            <a:off x="7757159" y="2895444"/>
            <a:ext cx="3930865" cy="1092739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4">
                <a:lumMod val="60000"/>
                <a:lumOff val="40000"/>
              </a:schemeClr>
            </a:solidFill>
          </a:ln>
        </p:spPr>
        <p:txBody>
          <a:bodyPr wrap="square" lIns="72000" tIns="0" rIns="0" bIns="54000" rtlCol="0" anchor="ctr" anchorCtr="0">
            <a:noAutofit/>
          </a:bodyPr>
          <a:lstStyle/>
          <a:p>
            <a:pPr>
              <a:lnSpc>
                <a:spcPct val="150000"/>
              </a:lnSpc>
            </a:pPr>
            <a:r>
              <a:rPr lang="en-US" altLang="ko-KR" sz="800" b="1" dirty="0"/>
              <a:t>[</a:t>
            </a:r>
            <a:r>
              <a:rPr lang="ko-KR" altLang="en-US" sz="800" b="1" dirty="0"/>
              <a:t>성공</a:t>
            </a:r>
            <a:r>
              <a:rPr lang="en-US" altLang="ko-KR" sz="800" b="1" dirty="0"/>
              <a:t>] </a:t>
            </a:r>
            <a:r>
              <a:rPr lang="ko-KR" altLang="en-US" sz="800" b="1" dirty="0"/>
              <a:t>로그인 성공했으나 학적 미확인</a:t>
            </a:r>
            <a:endParaRPr lang="en-US" altLang="ko-KR" sz="800" b="1" dirty="0"/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700" dirty="0"/>
              <a:t>인증은 완료되었으나 학적 정보가 없거나 승인 판단이 불가능한 경우</a:t>
            </a:r>
            <a:endParaRPr lang="en-US" altLang="ko-KR" sz="700" dirty="0"/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700" dirty="0"/>
              <a:t>현행 상태 유지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700" dirty="0"/>
              <a:t>안내 문구 </a:t>
            </a:r>
            <a:r>
              <a:rPr lang="en-US" altLang="ko-KR" sz="700" dirty="0"/>
              <a:t>: “</a:t>
            </a:r>
            <a:r>
              <a:rPr lang="ko-KR" altLang="en-US" sz="700" dirty="0">
                <a:solidFill>
                  <a:srgbClr val="0070C0"/>
                </a:solidFill>
              </a:rPr>
              <a:t>교육디지털원패스 로그인은 완료되었으나</a:t>
            </a:r>
            <a:r>
              <a:rPr lang="en-US" altLang="ko-KR" sz="700" dirty="0">
                <a:solidFill>
                  <a:srgbClr val="0070C0"/>
                </a:solidFill>
              </a:rPr>
              <a:t>, </a:t>
            </a:r>
            <a:r>
              <a:rPr lang="ko-KR" altLang="en-US" sz="700" dirty="0">
                <a:solidFill>
                  <a:srgbClr val="0070C0"/>
                </a:solidFill>
              </a:rPr>
              <a:t>학적 정보 확인이 필요합니다</a:t>
            </a:r>
            <a:r>
              <a:rPr lang="en-US" altLang="ko-KR" sz="700" dirty="0">
                <a:solidFill>
                  <a:srgbClr val="0070C0"/>
                </a:solidFill>
              </a:rPr>
              <a:t>. </a:t>
            </a:r>
            <a:r>
              <a:rPr lang="ko-KR" altLang="en-US" sz="700" dirty="0">
                <a:solidFill>
                  <a:srgbClr val="0070C0"/>
                </a:solidFill>
              </a:rPr>
              <a:t>추후 연동을 다시 시도해 주세요</a:t>
            </a:r>
            <a:r>
              <a:rPr lang="en-US" altLang="ko-KR" sz="700" dirty="0">
                <a:solidFill>
                  <a:srgbClr val="0070C0"/>
                </a:solidFill>
              </a:rPr>
              <a:t>.</a:t>
            </a:r>
            <a:r>
              <a:rPr lang="en-US" altLang="ko-KR" sz="700" dirty="0"/>
              <a:t>”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3173B302-6A22-7A79-2507-E0AE9523747E}"/>
              </a:ext>
            </a:extLst>
          </p:cNvPr>
          <p:cNvSpPr txBox="1"/>
          <p:nvPr/>
        </p:nvSpPr>
        <p:spPr>
          <a:xfrm>
            <a:off x="7757159" y="1673867"/>
            <a:ext cx="3930866" cy="1104182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4">
                <a:lumMod val="60000"/>
                <a:lumOff val="40000"/>
              </a:schemeClr>
            </a:solidFill>
          </a:ln>
        </p:spPr>
        <p:txBody>
          <a:bodyPr wrap="square" lIns="72000" tIns="0" rIns="0" bIns="54000" rtlCol="0" anchor="ctr" anchorCtr="0">
            <a:noAutofit/>
          </a:bodyPr>
          <a:lstStyle/>
          <a:p>
            <a:pPr>
              <a:lnSpc>
                <a:spcPct val="150000"/>
              </a:lnSpc>
            </a:pPr>
            <a:r>
              <a:rPr lang="en-US" altLang="ko-KR" sz="800" b="1" dirty="0"/>
              <a:t>[</a:t>
            </a:r>
            <a:r>
              <a:rPr lang="ko-KR" altLang="en-US" sz="800" b="1" dirty="0"/>
              <a:t>성공</a:t>
            </a:r>
            <a:r>
              <a:rPr lang="en-US" altLang="ko-KR" sz="800" b="1" dirty="0"/>
              <a:t>] </a:t>
            </a:r>
            <a:r>
              <a:rPr lang="ko-KR" altLang="en-US" sz="800" b="1" dirty="0"/>
              <a:t>로그인 성공했으나 학적 확인 </a:t>
            </a:r>
            <a:r>
              <a:rPr lang="en-US" altLang="ko-KR" sz="800" b="1" dirty="0"/>
              <a:t>+ </a:t>
            </a:r>
            <a:r>
              <a:rPr lang="ko-KR" altLang="en-US" sz="800" b="1" dirty="0"/>
              <a:t>소속학교 불일치</a:t>
            </a:r>
            <a:endParaRPr lang="en-US" altLang="ko-KR" sz="800" b="1" dirty="0"/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700" dirty="0"/>
              <a:t>교육디지털원패스 인증 및 학적 정보는 확인되었으나</a:t>
            </a:r>
            <a:r>
              <a:rPr lang="en-US" altLang="ko-KR" sz="700" dirty="0"/>
              <a:t>, </a:t>
            </a:r>
            <a:r>
              <a:rPr lang="ko-KR" altLang="en-US" sz="700" dirty="0"/>
              <a:t>선택한 소속학교와 일치하지 않는 경우</a:t>
            </a:r>
            <a:endParaRPr lang="en-US" altLang="ko-KR" sz="700" dirty="0"/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700" dirty="0"/>
              <a:t>자동 승인 불가 </a:t>
            </a:r>
            <a:r>
              <a:rPr lang="en-US" altLang="ko-KR" sz="700" dirty="0"/>
              <a:t>(</a:t>
            </a:r>
            <a:r>
              <a:rPr lang="ko-KR" altLang="en-US" sz="700" dirty="0"/>
              <a:t>현행 상태 유지</a:t>
            </a:r>
            <a:r>
              <a:rPr lang="en-US" altLang="ko-KR" sz="700" dirty="0"/>
              <a:t>)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700" dirty="0"/>
              <a:t>안내 문구 </a:t>
            </a:r>
            <a:r>
              <a:rPr lang="en-US" altLang="ko-KR" sz="700" dirty="0"/>
              <a:t>: “</a:t>
            </a:r>
            <a:r>
              <a:rPr lang="ko-KR" altLang="en-US" sz="700" dirty="0">
                <a:solidFill>
                  <a:srgbClr val="0070C0"/>
                </a:solidFill>
              </a:rPr>
              <a:t>소속학교 정보가 일치하지 않습니다</a:t>
            </a:r>
            <a:r>
              <a:rPr lang="en-US" altLang="ko-KR" sz="700" dirty="0">
                <a:solidFill>
                  <a:srgbClr val="0070C0"/>
                </a:solidFill>
              </a:rPr>
              <a:t>. </a:t>
            </a:r>
            <a:r>
              <a:rPr lang="ko-KR" altLang="en-US" sz="700" dirty="0">
                <a:solidFill>
                  <a:srgbClr val="0070C0"/>
                </a:solidFill>
              </a:rPr>
              <a:t>학교 선택을 다시 확인해 주시거나 고객센터로 문의해 주세요</a:t>
            </a:r>
            <a:r>
              <a:rPr lang="en-US" altLang="ko-KR" sz="700" dirty="0">
                <a:solidFill>
                  <a:srgbClr val="0070C0"/>
                </a:solidFill>
              </a:rPr>
              <a:t>.</a:t>
            </a:r>
            <a:r>
              <a:rPr lang="en-US" altLang="ko-KR" sz="700" dirty="0"/>
              <a:t>”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7C6DC13E-8370-8A12-4A60-34BE96216DFD}"/>
              </a:ext>
            </a:extLst>
          </p:cNvPr>
          <p:cNvSpPr txBox="1"/>
          <p:nvPr/>
        </p:nvSpPr>
        <p:spPr>
          <a:xfrm>
            <a:off x="4824987" y="2895444"/>
            <a:ext cx="2809196" cy="1092739"/>
          </a:xfrm>
          <a:prstGeom prst="rect">
            <a:avLst/>
          </a:prstGeom>
          <a:solidFill>
            <a:srgbClr val="FFD1D1"/>
          </a:solidFill>
          <a:ln>
            <a:solidFill>
              <a:srgbClr val="FF0000"/>
            </a:solidFill>
          </a:ln>
        </p:spPr>
        <p:txBody>
          <a:bodyPr wrap="square" lIns="72000" tIns="0" rIns="0" bIns="54000" rtlCol="0" anchor="ctr" anchorCtr="0">
            <a:noAutofit/>
          </a:bodyPr>
          <a:lstStyle/>
          <a:p>
            <a:pPr>
              <a:lnSpc>
                <a:spcPct val="150000"/>
              </a:lnSpc>
            </a:pPr>
            <a:r>
              <a:rPr lang="en-US" altLang="ko-KR" sz="800" b="1" dirty="0"/>
              <a:t>[</a:t>
            </a:r>
            <a:r>
              <a:rPr lang="ko-KR" altLang="en-US" sz="800" b="1" dirty="0"/>
              <a:t>실패</a:t>
            </a:r>
            <a:r>
              <a:rPr lang="en-US" altLang="ko-KR" sz="800" b="1" dirty="0"/>
              <a:t>] </a:t>
            </a:r>
            <a:r>
              <a:rPr lang="ko-KR" altLang="en-US" sz="800" b="1" dirty="0"/>
              <a:t>로그인</a:t>
            </a:r>
            <a:r>
              <a:rPr lang="en-US" altLang="ko-KR" sz="800" b="1" dirty="0"/>
              <a:t>/</a:t>
            </a:r>
            <a:r>
              <a:rPr lang="ko-KR" altLang="en-US" sz="800" b="1" dirty="0"/>
              <a:t>인증 실패</a:t>
            </a:r>
            <a:endParaRPr lang="en-US" altLang="ko-KR" sz="800" b="1" dirty="0"/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700" dirty="0"/>
              <a:t>교육디지털원패스 연동 과정에서 사용자 인증이 정상적으로 완료되지 않은 경우</a:t>
            </a:r>
            <a:endParaRPr lang="en-US" altLang="ko-KR" sz="700" dirty="0"/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700" dirty="0"/>
              <a:t>안내 문구 </a:t>
            </a:r>
            <a:r>
              <a:rPr lang="en-US" altLang="ko-KR" sz="700" dirty="0"/>
              <a:t>: “</a:t>
            </a:r>
            <a:r>
              <a:rPr lang="ko-KR" altLang="en-US" sz="700" dirty="0">
                <a:solidFill>
                  <a:srgbClr val="0070C0"/>
                </a:solidFill>
              </a:rPr>
              <a:t>교육디지털원패스 인증이 정상적으로 완료되지 않았습니다</a:t>
            </a:r>
            <a:r>
              <a:rPr lang="en-US" altLang="ko-KR" sz="700" dirty="0">
                <a:solidFill>
                  <a:srgbClr val="0070C0"/>
                </a:solidFill>
              </a:rPr>
              <a:t>.</a:t>
            </a:r>
            <a:r>
              <a:rPr lang="ko-KR" altLang="en-US" sz="700" dirty="0">
                <a:solidFill>
                  <a:srgbClr val="0070C0"/>
                </a:solidFill>
              </a:rPr>
              <a:t>잠시 후 다시 시도해 주세요</a:t>
            </a:r>
            <a:r>
              <a:rPr lang="en-US" altLang="ko-KR" sz="700" dirty="0">
                <a:solidFill>
                  <a:srgbClr val="0070C0"/>
                </a:solidFill>
              </a:rPr>
              <a:t>.</a:t>
            </a:r>
            <a:r>
              <a:rPr lang="en-US" altLang="ko-KR" sz="700" dirty="0"/>
              <a:t>”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8749C3AF-B05D-72CD-A258-6DA2D98F0C09}"/>
              </a:ext>
            </a:extLst>
          </p:cNvPr>
          <p:cNvSpPr txBox="1"/>
          <p:nvPr/>
        </p:nvSpPr>
        <p:spPr>
          <a:xfrm>
            <a:off x="126520" y="4364831"/>
            <a:ext cx="1742785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b="1" dirty="0"/>
              <a:t>2) </a:t>
            </a:r>
            <a:r>
              <a:rPr lang="ko-KR" altLang="en-US" sz="1100" b="1" dirty="0"/>
              <a:t>상태 전환 규칙 </a:t>
            </a:r>
            <a:r>
              <a:rPr lang="en-US" altLang="ko-KR" sz="1100" b="1" dirty="0"/>
              <a:t>(</a:t>
            </a:r>
            <a:r>
              <a:rPr lang="ko-KR" altLang="en-US" sz="1100" b="1" dirty="0"/>
              <a:t>요약</a:t>
            </a:r>
            <a:r>
              <a:rPr lang="en-US" altLang="ko-KR" sz="1100" b="1" dirty="0"/>
              <a:t>)</a:t>
            </a:r>
          </a:p>
        </p:txBody>
      </p:sp>
      <p:graphicFrame>
        <p:nvGraphicFramePr>
          <p:cNvPr id="32" name="표 31">
            <a:extLst>
              <a:ext uri="{FF2B5EF4-FFF2-40B4-BE49-F238E27FC236}">
                <a16:creationId xmlns:a16="http://schemas.microsoft.com/office/drawing/2014/main" id="{66E020A6-82C7-892D-CF09-E22020D8A30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76146007"/>
              </p:ext>
            </p:extLst>
          </p:nvPr>
        </p:nvGraphicFramePr>
        <p:xfrm>
          <a:off x="226108" y="4647865"/>
          <a:ext cx="11584892" cy="13055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950993">
                  <a:extLst>
                    <a:ext uri="{9D8B030D-6E8A-4147-A177-3AD203B41FA5}">
                      <a16:colId xmlns:a16="http://schemas.microsoft.com/office/drawing/2014/main" val="1577389823"/>
                    </a:ext>
                  </a:extLst>
                </a:gridCol>
                <a:gridCol w="1126071">
                  <a:extLst>
                    <a:ext uri="{9D8B030D-6E8A-4147-A177-3AD203B41FA5}">
                      <a16:colId xmlns:a16="http://schemas.microsoft.com/office/drawing/2014/main" val="2792381589"/>
                    </a:ext>
                  </a:extLst>
                </a:gridCol>
                <a:gridCol w="2903740">
                  <a:extLst>
                    <a:ext uri="{9D8B030D-6E8A-4147-A177-3AD203B41FA5}">
                      <a16:colId xmlns:a16="http://schemas.microsoft.com/office/drawing/2014/main" val="895152663"/>
                    </a:ext>
                  </a:extLst>
                </a:gridCol>
                <a:gridCol w="1325422">
                  <a:extLst>
                    <a:ext uri="{9D8B030D-6E8A-4147-A177-3AD203B41FA5}">
                      <a16:colId xmlns:a16="http://schemas.microsoft.com/office/drawing/2014/main" val="3384798843"/>
                    </a:ext>
                  </a:extLst>
                </a:gridCol>
                <a:gridCol w="5278666">
                  <a:extLst>
                    <a:ext uri="{9D8B030D-6E8A-4147-A177-3AD203B41FA5}">
                      <a16:colId xmlns:a16="http://schemas.microsoft.com/office/drawing/2014/main" val="176083278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fontAlgn="t">
                        <a:buNone/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effectLst/>
                        </a:rPr>
                        <a:t>현재 상태</a:t>
                      </a:r>
                    </a:p>
                  </a:txBody>
                  <a:tcPr marL="50800" marR="50800" marT="50800" marB="508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fontAlgn="t">
                        <a:buNone/>
                      </a:pPr>
                      <a:r>
                        <a:rPr lang="ko-KR" altLang="en-US" sz="900" b="1" dirty="0" err="1">
                          <a:solidFill>
                            <a:schemeClr val="tx1"/>
                          </a:solidFill>
                          <a:effectLst/>
                        </a:rPr>
                        <a:t>원패스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effectLst/>
                        </a:rPr>
                        <a:t> 인증</a:t>
                      </a:r>
                    </a:p>
                  </a:txBody>
                  <a:tcPr marL="50800" marR="50800" marT="50800" marB="508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fontAlgn="t">
                        <a:buNone/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effectLst/>
                        </a:rPr>
                        <a:t>학적</a:t>
                      </a:r>
                      <a:r>
                        <a:rPr lang="en-US" altLang="ko-KR" sz="900" b="1" dirty="0">
                          <a:solidFill>
                            <a:schemeClr val="tx1"/>
                          </a:solidFill>
                          <a:effectLst/>
                        </a:rPr>
                        <a:t>/</a:t>
                      </a: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effectLst/>
                        </a:rPr>
                        <a:t>소속학교 매칭</a:t>
                      </a:r>
                    </a:p>
                  </a:txBody>
                  <a:tcPr marL="50800" marR="50800" marT="50800" marB="508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fontAlgn="t">
                        <a:buNone/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effectLst/>
                        </a:rPr>
                        <a:t>결과 상태</a:t>
                      </a:r>
                    </a:p>
                  </a:txBody>
                  <a:tcPr marL="50800" marR="50800" marT="50800" marB="508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fontAlgn="t">
                        <a:buNone/>
                      </a:pPr>
                      <a:r>
                        <a:rPr lang="ko-KR" altLang="en-US" sz="900" b="1" dirty="0">
                          <a:solidFill>
                            <a:schemeClr val="tx1"/>
                          </a:solidFill>
                          <a:effectLst/>
                        </a:rPr>
                        <a:t>비고</a:t>
                      </a:r>
                    </a:p>
                  </a:txBody>
                  <a:tcPr marL="50800" marR="50800" marT="50800" marB="508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4129058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가입 완료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성공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일치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가입 완료 </a:t>
                      </a:r>
                      <a:r>
                        <a:rPr lang="en-US" altLang="ko-KR" sz="800" dirty="0"/>
                        <a:t>(</a:t>
                      </a:r>
                      <a:r>
                        <a:rPr lang="ko-KR" altLang="en-US" sz="800" dirty="0"/>
                        <a:t>유지</a:t>
                      </a:r>
                      <a:r>
                        <a:rPr lang="en-US" altLang="ko-KR" sz="800" dirty="0"/>
                        <a:t>)</a:t>
                      </a:r>
                      <a:endParaRPr lang="ko-KR" altLang="en-US" sz="800" dirty="0"/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학적정보 업데이트</a:t>
                      </a:r>
                      <a:r>
                        <a:rPr lang="en-US" altLang="ko-KR" sz="800" dirty="0"/>
                        <a:t>(</a:t>
                      </a:r>
                      <a:r>
                        <a:rPr lang="ko-KR" altLang="en-US" sz="800" dirty="0"/>
                        <a:t>갱신</a:t>
                      </a:r>
                      <a:r>
                        <a:rPr lang="en-US" altLang="ko-KR" sz="800" dirty="0"/>
                        <a:t>) / </a:t>
                      </a:r>
                      <a:r>
                        <a:rPr lang="ko-KR" altLang="en-US" sz="800" dirty="0"/>
                        <a:t>서비스 이용 가능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5244614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승인대기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성공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일치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승인 완료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관리자 승인 절차 없이 즉시 전환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25361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승인대기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성공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불일치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승인 대기 </a:t>
                      </a:r>
                      <a:r>
                        <a:rPr lang="en-US" altLang="ko-KR" sz="800" dirty="0"/>
                        <a:t>(</a:t>
                      </a:r>
                      <a:r>
                        <a:rPr lang="ko-KR" altLang="en-US" sz="800" dirty="0"/>
                        <a:t>유지</a:t>
                      </a:r>
                      <a:r>
                        <a:rPr lang="en-US" altLang="ko-KR" sz="800" dirty="0"/>
                        <a:t>)</a:t>
                      </a:r>
                      <a:endParaRPr lang="ko-KR" altLang="en-US" sz="800" dirty="0"/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자동 승인 불가 </a:t>
                      </a:r>
                      <a:r>
                        <a:rPr lang="en-US" altLang="ko-KR" sz="800" dirty="0"/>
                        <a:t>/ </a:t>
                      </a:r>
                      <a:r>
                        <a:rPr lang="ko-KR" altLang="en-US" sz="800" dirty="0"/>
                        <a:t>소속학교 재확인 및 고객센터 안내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18255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승인대기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성공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불일치 또는 미확인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승인 대기 </a:t>
                      </a:r>
                      <a:r>
                        <a:rPr lang="en-US" altLang="ko-KR" sz="800" dirty="0"/>
                        <a:t>(</a:t>
                      </a:r>
                      <a:r>
                        <a:rPr lang="ko-KR" altLang="en-US" sz="800" dirty="0"/>
                        <a:t>유지</a:t>
                      </a:r>
                      <a:r>
                        <a:rPr lang="en-US" altLang="ko-KR" sz="800" dirty="0"/>
                        <a:t>)</a:t>
                      </a:r>
                      <a:endParaRPr lang="ko-KR" altLang="en-US" sz="800" dirty="0"/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학적 정보 확인 필요 </a:t>
                      </a:r>
                      <a:r>
                        <a:rPr lang="en-US" altLang="ko-KR" sz="800" dirty="0"/>
                        <a:t>/ </a:t>
                      </a:r>
                      <a:r>
                        <a:rPr lang="ko-KR" altLang="en-US" sz="800" dirty="0"/>
                        <a:t>추후 연동 재시도 안내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529379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모든 상태</a:t>
                      </a:r>
                      <a:r>
                        <a:rPr lang="en-US" altLang="ko-KR" sz="800" dirty="0"/>
                        <a:t>(</a:t>
                      </a:r>
                      <a:r>
                        <a:rPr lang="ko-KR" altLang="en-US" sz="800" dirty="0"/>
                        <a:t>공통</a:t>
                      </a:r>
                      <a:r>
                        <a:rPr lang="en-US" altLang="ko-KR" sz="800" dirty="0"/>
                        <a:t>)</a:t>
                      </a:r>
                      <a:endParaRPr lang="ko-KR" altLang="en-US" sz="800" dirty="0"/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실패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-</a:t>
                      </a:r>
                      <a:endParaRPr lang="ko-KR" altLang="en-US" sz="800" dirty="0"/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현행 상태 유지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인증 실패 안내 </a:t>
                      </a:r>
                      <a:r>
                        <a:rPr lang="en-US" altLang="ko-KR" sz="800" dirty="0"/>
                        <a:t>/ </a:t>
                      </a:r>
                      <a:r>
                        <a:rPr lang="ko-KR" altLang="en-US" sz="800" dirty="0"/>
                        <a:t>재시도 가능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43719339"/>
                  </a:ext>
                </a:extLst>
              </a:tr>
            </a:tbl>
          </a:graphicData>
        </a:graphic>
      </p:graphicFrame>
      <p:sp>
        <p:nvSpPr>
          <p:cNvPr id="33" name="TextBox 32">
            <a:extLst>
              <a:ext uri="{FF2B5EF4-FFF2-40B4-BE49-F238E27FC236}">
                <a16:creationId xmlns:a16="http://schemas.microsoft.com/office/drawing/2014/main" id="{FD015F69-6DBE-9AF6-37F1-BA6BDF4141BF}"/>
              </a:ext>
            </a:extLst>
          </p:cNvPr>
          <p:cNvSpPr txBox="1"/>
          <p:nvPr/>
        </p:nvSpPr>
        <p:spPr>
          <a:xfrm>
            <a:off x="226108" y="6034016"/>
            <a:ext cx="4615046" cy="3455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 dirty="0">
                <a:solidFill>
                  <a:srgbClr val="FF0000"/>
                </a:solidFill>
              </a:rPr>
              <a:t>※ ‘</a:t>
            </a:r>
            <a:r>
              <a:rPr lang="ko-KR" altLang="en-US" sz="800" dirty="0">
                <a:solidFill>
                  <a:srgbClr val="FF0000"/>
                </a:solidFill>
              </a:rPr>
              <a:t>모든 상태</a:t>
            </a:r>
            <a:r>
              <a:rPr lang="en-US" altLang="ko-KR" sz="800" dirty="0">
                <a:solidFill>
                  <a:srgbClr val="FF0000"/>
                </a:solidFill>
              </a:rPr>
              <a:t>(</a:t>
            </a:r>
            <a:r>
              <a:rPr lang="ko-KR" altLang="en-US" sz="800" dirty="0">
                <a:solidFill>
                  <a:srgbClr val="FF0000"/>
                </a:solidFill>
              </a:rPr>
              <a:t>공통</a:t>
            </a:r>
            <a:r>
              <a:rPr lang="en-US" altLang="ko-KR" sz="800" dirty="0">
                <a:solidFill>
                  <a:srgbClr val="FF0000"/>
                </a:solidFill>
              </a:rPr>
              <a:t>)’</a:t>
            </a:r>
            <a:r>
              <a:rPr lang="ko-KR" altLang="en-US" sz="800" dirty="0">
                <a:solidFill>
                  <a:srgbClr val="FF0000"/>
                </a:solidFill>
              </a:rPr>
              <a:t>는 가입완료 및 승인대기 상태에 모두 적용되는 규칙을 의미한다</a:t>
            </a:r>
            <a:r>
              <a:rPr lang="en-US" altLang="ko-KR" sz="800" dirty="0">
                <a:solidFill>
                  <a:srgbClr val="FF0000"/>
                </a:solidFill>
              </a:rPr>
              <a:t>.</a:t>
            </a:r>
          </a:p>
          <a:p>
            <a:pPr>
              <a:lnSpc>
                <a:spcPct val="150000"/>
              </a:lnSpc>
            </a:pPr>
            <a:r>
              <a:rPr lang="en-US" altLang="ko-KR" sz="800" dirty="0">
                <a:solidFill>
                  <a:srgbClr val="FF0000"/>
                </a:solidFill>
              </a:rPr>
              <a:t>※ </a:t>
            </a:r>
            <a:r>
              <a:rPr lang="ko-KR" altLang="en-US" sz="800" dirty="0">
                <a:solidFill>
                  <a:srgbClr val="FF0000"/>
                </a:solidFill>
              </a:rPr>
              <a:t>인증 실패 시 학적 정보 조회 및 승인 판단은 진행하지 않으며</a:t>
            </a:r>
            <a:r>
              <a:rPr lang="en-US" altLang="ko-KR" sz="800" dirty="0">
                <a:solidFill>
                  <a:srgbClr val="FF0000"/>
                </a:solidFill>
              </a:rPr>
              <a:t>, </a:t>
            </a:r>
            <a:r>
              <a:rPr lang="ko-KR" altLang="en-US" sz="800" dirty="0">
                <a:solidFill>
                  <a:srgbClr val="FF0000"/>
                </a:solidFill>
              </a:rPr>
              <a:t>연동 이전의 계정 상태를 유지한다</a:t>
            </a:r>
            <a:r>
              <a:rPr lang="en-US" altLang="ko-KR" sz="800" dirty="0">
                <a:solidFill>
                  <a:srgbClr val="FF0000"/>
                </a:solidFill>
              </a:rPr>
              <a:t>.</a:t>
            </a:r>
          </a:p>
        </p:txBody>
      </p:sp>
      <p:graphicFrame>
        <p:nvGraphicFramePr>
          <p:cNvPr id="36" name="Google Shape;548;p12">
            <a:extLst>
              <a:ext uri="{FF2B5EF4-FFF2-40B4-BE49-F238E27FC236}">
                <a16:creationId xmlns:a16="http://schemas.microsoft.com/office/drawing/2014/main" id="{70DF5214-451B-2D01-A883-368BD5A6AD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54104526"/>
              </p:ext>
            </p:extLst>
          </p:nvPr>
        </p:nvGraphicFramePr>
        <p:xfrm>
          <a:off x="12192000" y="0"/>
          <a:ext cx="1887100" cy="35736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3.4.2</a:t>
                      </a:r>
                      <a:endParaRPr sz="600" b="0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교육디지털원패스 연동 정책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8460537"/>
                  </a:ext>
                </a:extLst>
              </a:tr>
            </a:tbl>
          </a:graphicData>
        </a:graphic>
      </p:graphicFrame>
      <p:sp>
        <p:nvSpPr>
          <p:cNvPr id="38" name="사각형: 둥근 모서리 37">
            <a:extLst>
              <a:ext uri="{FF2B5EF4-FFF2-40B4-BE49-F238E27FC236}">
                <a16:creationId xmlns:a16="http://schemas.microsoft.com/office/drawing/2014/main" id="{40FD7AA2-D826-1379-F988-95036433BF8A}"/>
              </a:ext>
            </a:extLst>
          </p:cNvPr>
          <p:cNvSpPr/>
          <p:nvPr/>
        </p:nvSpPr>
        <p:spPr>
          <a:xfrm>
            <a:off x="10851998" y="57542"/>
            <a:ext cx="1289082" cy="297933"/>
          </a:xfrm>
          <a:prstGeom prst="roundRect">
            <a:avLst>
              <a:gd name="adj" fmla="val 50000"/>
            </a:avLst>
          </a:prstGeom>
          <a:solidFill>
            <a:srgbClr val="00B050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en-US" altLang="ko-KR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26</a:t>
            </a:r>
            <a:r>
              <a: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년 </a:t>
            </a:r>
            <a:r>
              <a:rPr kumimoji="1" lang="en-US" altLang="ko-KR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3</a:t>
            </a:r>
            <a:r>
              <a: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월 배포</a:t>
            </a:r>
          </a:p>
        </p:txBody>
      </p:sp>
    </p:spTree>
    <p:extLst>
      <p:ext uri="{BB962C8B-B14F-4D97-AF65-F5344CB8AC3E}">
        <p14:creationId xmlns:p14="http://schemas.microsoft.com/office/powerpoint/2010/main" val="1253399967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그룹 18">
            <a:extLst>
              <a:ext uri="{FF2B5EF4-FFF2-40B4-BE49-F238E27FC236}">
                <a16:creationId xmlns:a16="http://schemas.microsoft.com/office/drawing/2014/main" id="{981AEC05-5E03-4BC4-81B6-8E369A3D27BF}"/>
              </a:ext>
            </a:extLst>
          </p:cNvPr>
          <p:cNvGrpSpPr/>
          <p:nvPr/>
        </p:nvGrpSpPr>
        <p:grpSpPr>
          <a:xfrm>
            <a:off x="1628748" y="2075300"/>
            <a:ext cx="5981700" cy="467192"/>
            <a:chOff x="1628748" y="2462149"/>
            <a:chExt cx="5981700" cy="467192"/>
          </a:xfrm>
        </p:grpSpPr>
        <p:sp>
          <p:nvSpPr>
            <p:cNvPr id="17" name="직사각형 16">
              <a:extLst>
                <a:ext uri="{FF2B5EF4-FFF2-40B4-BE49-F238E27FC236}">
                  <a16:creationId xmlns:a16="http://schemas.microsoft.com/office/drawing/2014/main" id="{EA47BFBB-41D5-42D1-915B-40C3E6FD968E}"/>
                </a:ext>
              </a:extLst>
            </p:cNvPr>
            <p:cNvSpPr/>
            <p:nvPr/>
          </p:nvSpPr>
          <p:spPr>
            <a:xfrm>
              <a:off x="1698597" y="2462149"/>
              <a:ext cx="5766998" cy="46719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>
                <a:solidFill>
                  <a:prstClr val="white"/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F90C5493-84B1-4A64-9EEA-20DA5E7CE609}"/>
                </a:ext>
              </a:extLst>
            </p:cNvPr>
            <p:cNvSpPr txBox="1"/>
            <p:nvPr/>
          </p:nvSpPr>
          <p:spPr>
            <a:xfrm>
              <a:off x="1628748" y="2517669"/>
              <a:ext cx="5981700" cy="39549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lvl="0" indent="0" algn="ctr" defTabSz="1733550" latinLnBrk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en-US" altLang="ko-KR" sz="1000" b="1" kern="1200" dirty="0"/>
                <a:t>[</a:t>
              </a:r>
              <a:r>
                <a:rPr lang="ko-KR" altLang="en-US" sz="1000" b="1" kern="1200" dirty="0"/>
                <a:t>약관동의</a:t>
              </a:r>
              <a:r>
                <a:rPr lang="en-US" altLang="ko-KR" sz="1000" b="1" kern="1200" dirty="0"/>
                <a:t>]</a:t>
              </a:r>
            </a:p>
            <a:p>
              <a:pPr defTabSz="17335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ko-KR" altLang="en-US" sz="700" dirty="0"/>
                <a:t>회원가입을 위해서 아래 </a:t>
              </a:r>
              <a:r>
                <a:rPr lang="ko-KR" altLang="en-US" sz="800" kern="0" spc="0" dirty="0">
                  <a:solidFill>
                    <a:schemeClr val="bg2">
                      <a:lumMod val="25000"/>
                    </a:schemeClr>
                  </a:solidFill>
                  <a:latin typeface="+mj-ea"/>
                  <a:ea typeface="+mj-ea"/>
                </a:rPr>
                <a:t>경기도교육청 </a:t>
              </a:r>
              <a:r>
                <a:rPr lang="en-US" altLang="ko-KR" sz="800" kern="0" spc="0" dirty="0">
                  <a:solidFill>
                    <a:schemeClr val="bg2">
                      <a:lumMod val="25000"/>
                    </a:schemeClr>
                  </a:solidFill>
                  <a:latin typeface="+mj-ea"/>
                  <a:ea typeface="+mj-ea"/>
                </a:rPr>
                <a:t>AI </a:t>
              </a:r>
              <a:r>
                <a:rPr lang="ko-KR" altLang="en-US" sz="800" kern="0" spc="0" dirty="0">
                  <a:solidFill>
                    <a:schemeClr val="bg2">
                      <a:lumMod val="25000"/>
                    </a:schemeClr>
                  </a:solidFill>
                  <a:latin typeface="+mj-ea"/>
                  <a:ea typeface="+mj-ea"/>
                </a:rPr>
                <a:t>미래교육 플랫폼</a:t>
              </a:r>
              <a:r>
                <a:rPr lang="en-US" altLang="ko-KR" sz="800" kern="0" dirty="0">
                  <a:solidFill>
                    <a:schemeClr val="bg2">
                      <a:lumMod val="25000"/>
                    </a:schemeClr>
                  </a:solidFill>
                  <a:latin typeface="+mj-ea"/>
                  <a:ea typeface="+mj-ea"/>
                </a:rPr>
                <a:t> </a:t>
              </a:r>
              <a:r>
                <a:rPr lang="ko-KR" altLang="en-US" sz="700" dirty="0"/>
                <a:t>의 이용약관</a:t>
              </a:r>
              <a:r>
                <a:rPr lang="en-US" altLang="ko-KR" sz="700" dirty="0"/>
                <a:t>, </a:t>
              </a:r>
              <a:r>
                <a:rPr lang="ko-KR" altLang="en-US" sz="700" dirty="0"/>
                <a:t>개인정보 수집 및 이용에 대한 안내를 읽고 동의해주시기 바랍니다</a:t>
              </a:r>
              <a:r>
                <a:rPr lang="en-US" altLang="ko-KR" sz="700" dirty="0"/>
                <a:t>.</a:t>
              </a:r>
              <a:endParaRPr lang="ko-KR" altLang="en-US" sz="700" kern="1200" dirty="0"/>
            </a:p>
          </p:txBody>
        </p:sp>
      </p:grp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DBCFAC94-26C2-4EF2-A66D-256117C004FD}"/>
              </a:ext>
            </a:extLst>
          </p:cNvPr>
          <p:cNvGrpSpPr/>
          <p:nvPr/>
        </p:nvGrpSpPr>
        <p:grpSpPr>
          <a:xfrm>
            <a:off x="1698597" y="1378049"/>
            <a:ext cx="5766998" cy="625249"/>
            <a:chOff x="1698597" y="1511968"/>
            <a:chExt cx="5766998" cy="625249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B8F12FE9-7E55-4141-B99F-648531CEA715}"/>
                </a:ext>
              </a:extLst>
            </p:cNvPr>
            <p:cNvSpPr txBox="1"/>
            <p:nvPr/>
          </p:nvSpPr>
          <p:spPr>
            <a:xfrm>
              <a:off x="1782319" y="1665229"/>
              <a:ext cx="5599556" cy="3139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17335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ko-KR" altLang="en-US" sz="1600" b="1"/>
                <a:t>경기도교육청 </a:t>
              </a:r>
              <a:r>
                <a:rPr lang="en-US" altLang="ko-KR" sz="1600" b="1"/>
                <a:t>AI </a:t>
              </a:r>
              <a:r>
                <a:rPr lang="ko-KR" altLang="en-US" sz="1600" b="1"/>
                <a:t>미래교육 플랫폼</a:t>
              </a:r>
              <a:r>
                <a:rPr lang="ko-KR" altLang="en-US" sz="1600" b="1" kern="1200"/>
                <a:t>에 오신걸 환영합니다</a:t>
              </a:r>
              <a:r>
                <a:rPr lang="en-US" altLang="ko-KR" sz="1600" b="1" kern="1200"/>
                <a:t>.</a:t>
              </a:r>
              <a:endParaRPr lang="ko-KR" altLang="en-US" sz="1600" b="1" kern="1200"/>
            </a:p>
          </p:txBody>
        </p:sp>
        <p:cxnSp>
          <p:nvCxnSpPr>
            <p:cNvPr id="21" name="직선 연결선 20">
              <a:extLst>
                <a:ext uri="{FF2B5EF4-FFF2-40B4-BE49-F238E27FC236}">
                  <a16:creationId xmlns:a16="http://schemas.microsoft.com/office/drawing/2014/main" id="{6A21B412-2F75-4012-A3C3-7CF4339EB55D}"/>
                </a:ext>
              </a:extLst>
            </p:cNvPr>
            <p:cNvCxnSpPr/>
            <p:nvPr/>
          </p:nvCxnSpPr>
          <p:spPr>
            <a:xfrm>
              <a:off x="1698597" y="1511968"/>
              <a:ext cx="5766998" cy="0"/>
            </a:xfrm>
            <a:prstGeom prst="line">
              <a:avLst/>
            </a:prstGeom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직선 연결선 21">
              <a:extLst>
                <a:ext uri="{FF2B5EF4-FFF2-40B4-BE49-F238E27FC236}">
                  <a16:creationId xmlns:a16="http://schemas.microsoft.com/office/drawing/2014/main" id="{9D2A88A8-289E-4575-808D-34A3047FCD12}"/>
                </a:ext>
              </a:extLst>
            </p:cNvPr>
            <p:cNvCxnSpPr/>
            <p:nvPr/>
          </p:nvCxnSpPr>
          <p:spPr>
            <a:xfrm>
              <a:off x="1698597" y="2137217"/>
              <a:ext cx="5766998" cy="0"/>
            </a:xfrm>
            <a:prstGeom prst="line">
              <a:avLst/>
            </a:prstGeom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3" name="TextBox 22">
            <a:extLst>
              <a:ext uri="{FF2B5EF4-FFF2-40B4-BE49-F238E27FC236}">
                <a16:creationId xmlns:a16="http://schemas.microsoft.com/office/drawing/2014/main" id="{7DC4F224-338A-4FB4-9EAE-919B8894F6D2}"/>
              </a:ext>
            </a:extLst>
          </p:cNvPr>
          <p:cNvSpPr txBox="1"/>
          <p:nvPr/>
        </p:nvSpPr>
        <p:spPr>
          <a:xfrm>
            <a:off x="1628748" y="2634820"/>
            <a:ext cx="803302" cy="2169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lvl="0" indent="0" defTabSz="1733550" latinLnBrk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ko-KR" altLang="en-US" sz="900" b="1" kern="1200"/>
              <a:t>이용약관</a:t>
            </a:r>
            <a:endParaRPr lang="en-US" altLang="ko-KR" sz="900" b="1" kern="1200"/>
          </a:p>
        </p:txBody>
      </p:sp>
      <p:sp>
        <p:nvSpPr>
          <p:cNvPr id="24" name="직사각형 23">
            <a:extLst>
              <a:ext uri="{FF2B5EF4-FFF2-40B4-BE49-F238E27FC236}">
                <a16:creationId xmlns:a16="http://schemas.microsoft.com/office/drawing/2014/main" id="{057B84C6-F992-439C-970A-4BDFBCA7612B}"/>
              </a:ext>
            </a:extLst>
          </p:cNvPr>
          <p:cNvSpPr/>
          <p:nvPr/>
        </p:nvSpPr>
        <p:spPr>
          <a:xfrm>
            <a:off x="1698598" y="2890789"/>
            <a:ext cx="5766998" cy="1466167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>
              <a:solidFill>
                <a:prstClr val="white"/>
              </a:solidFill>
            </a:endParaRPr>
          </a:p>
        </p:txBody>
      </p:sp>
      <p:sp>
        <p:nvSpPr>
          <p:cNvPr id="25" name="Rectangle 1">
            <a:extLst>
              <a:ext uri="{FF2B5EF4-FFF2-40B4-BE49-F238E27FC236}">
                <a16:creationId xmlns:a16="http://schemas.microsoft.com/office/drawing/2014/main" id="{54078EAC-1599-4CA8-B80A-CD0309BEA0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0964" y="2913459"/>
            <a:ext cx="5600911" cy="144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/>
          <a:p>
            <a:pPr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ko-KR" sz="700" b="1">
                <a:solidFill>
                  <a:srgbClr val="16998D"/>
                </a:solidFill>
                <a:latin typeface="Arial" panose="020B0604020202020204" pitchFamily="34" charset="0"/>
                <a:ea typeface="inherit"/>
              </a:rPr>
              <a:t>제1조 - 목적</a:t>
            </a:r>
          </a:p>
          <a:p>
            <a:pPr lvl="1" indent="-457200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ko-KR" sz="50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이 약관은 </a:t>
            </a:r>
            <a:r>
              <a:rPr lang="ko-KR" altLang="ko-KR" sz="50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서울특별시교육청교육연구정보원</a:t>
            </a:r>
            <a:r>
              <a:rPr lang="ko-KR" altLang="ko-KR" sz="50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(이하 '</a:t>
            </a:r>
            <a:r>
              <a:rPr lang="ko-KR" altLang="ko-KR" sz="50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정보원'라</a:t>
            </a:r>
            <a:r>
              <a:rPr lang="ko-KR" altLang="ko-KR" sz="50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 한다)이 무료로 제공하는 </a:t>
            </a:r>
            <a:r>
              <a:rPr lang="ko-KR" altLang="ko-KR" sz="50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교육포털사이트</a:t>
            </a:r>
            <a:r>
              <a:rPr lang="ko-KR" altLang="ko-KR" sz="50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, 웹 커뮤니티 등에 게재한 내용물(이하 "</a:t>
            </a:r>
            <a:r>
              <a:rPr lang="ko-KR" altLang="ko-KR" sz="50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서비스"라</a:t>
            </a:r>
            <a:r>
              <a:rPr lang="ko-KR" altLang="ko-KR" sz="50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 한다)에 대한 이용 조건 및 운영 절차에 관한 사항을 규정함을 목적으로 합니다.</a:t>
            </a:r>
          </a:p>
          <a:p>
            <a:pPr eaLnBrk="0" fontAlgn="base" latinLnBrk="0" hangingPunct="0">
              <a:spcBef>
                <a:spcPct val="0"/>
              </a:spcBef>
              <a:spcAft>
                <a:spcPct val="0"/>
              </a:spcAft>
            </a:pPr>
            <a:endParaRPr lang="ko-KR" altLang="ko-KR" sz="700" b="1">
              <a:solidFill>
                <a:srgbClr val="16998D"/>
              </a:solidFill>
              <a:latin typeface="Arial" panose="020B0604020202020204" pitchFamily="34" charset="0"/>
              <a:ea typeface="inherit"/>
            </a:endParaRPr>
          </a:p>
          <a:p>
            <a:pPr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ko-KR" sz="700" b="1">
                <a:solidFill>
                  <a:srgbClr val="16998D"/>
                </a:solidFill>
                <a:latin typeface="Arial" panose="020B0604020202020204" pitchFamily="34" charset="0"/>
                <a:ea typeface="inherit"/>
              </a:rPr>
              <a:t>제2조 - 회원 약관의 효력 및 변경</a:t>
            </a:r>
          </a:p>
          <a:p>
            <a:pPr lvl="1" indent="-457200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ko-KR" sz="50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① 이 약관은 정보원이 온라인으로 공지함으로써 효력을 발생하며, 합리적인 사유가 발생할 경우 관련 법령에 위배되지 않는 범위 안에서 개정할 수 있습니다.</a:t>
            </a:r>
            <a:br>
              <a:rPr lang="ko-KR" altLang="ko-KR" sz="50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</a:br>
            <a:r>
              <a:rPr lang="ko-KR" altLang="ko-KR" sz="50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② 이 약관에 동의하는 것은 정기적인 방문으로 약관의 변경 사항을 확인하는 것도 포함하여 동의함을 의미하며, 변경된 약관에 대한 정보를 알지 못해 발생하는 이용자의 피해는 정보원에서 책임지지 않습니다.</a:t>
            </a:r>
            <a:br>
              <a:rPr lang="ko-KR" altLang="ko-KR" sz="50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</a:br>
            <a:r>
              <a:rPr lang="ko-KR" altLang="ko-KR" sz="50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③ 회원이 변경된 약관에 동의하지 않을 경우 회원 탈퇴(해지)</a:t>
            </a:r>
            <a:r>
              <a:rPr lang="ko-KR" altLang="ko-KR" sz="50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를</a:t>
            </a:r>
            <a:r>
              <a:rPr lang="ko-KR" altLang="ko-KR" sz="50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 요청할 수 있으며, 변경된 약관의 효력 발생 일로부터 7일 이내에 거부 의사를 표시하지 않을 경우 약관의 변경 사항에 동의한 것으로 간주합니다.</a:t>
            </a:r>
          </a:p>
          <a:p>
            <a:pPr eaLnBrk="0" fontAlgn="base" latinLnBrk="0" hangingPunct="0">
              <a:spcBef>
                <a:spcPct val="0"/>
              </a:spcBef>
              <a:spcAft>
                <a:spcPct val="0"/>
              </a:spcAft>
            </a:pPr>
            <a:endParaRPr lang="ko-KR" altLang="ko-KR" sz="700" b="1">
              <a:solidFill>
                <a:srgbClr val="16998D"/>
              </a:solidFill>
              <a:latin typeface="Arial" panose="020B0604020202020204" pitchFamily="34" charset="0"/>
              <a:ea typeface="inherit"/>
            </a:endParaRPr>
          </a:p>
          <a:p>
            <a:pPr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ko-KR" sz="700" b="1">
                <a:solidFill>
                  <a:srgbClr val="16998D"/>
                </a:solidFill>
                <a:latin typeface="Arial" panose="020B0604020202020204" pitchFamily="34" charset="0"/>
                <a:ea typeface="inherit"/>
              </a:rPr>
              <a:t>제3조 - 약관 외 준칙</a:t>
            </a:r>
          </a:p>
          <a:p>
            <a:pPr lvl="1" indent="-457200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ko-KR" sz="50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이 약관에 명시되지 않은 사항은 전기통신기본법, 전기통신사업법, </a:t>
            </a:r>
            <a:r>
              <a:rPr lang="ko-KR" altLang="ko-KR" sz="50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정보통신망이용촉진에관한법률</a:t>
            </a:r>
            <a:r>
              <a:rPr lang="ko-KR" altLang="ko-KR" sz="50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 및 기타 관련 법령의 규정에 의합니다.</a:t>
            </a:r>
          </a:p>
          <a:p>
            <a:pPr eaLnBrk="0" fontAlgn="base" latinLnBrk="0" hangingPunct="0">
              <a:spcBef>
                <a:spcPct val="0"/>
              </a:spcBef>
              <a:spcAft>
                <a:spcPct val="0"/>
              </a:spcAft>
            </a:pPr>
            <a:endParaRPr lang="ko-KR" altLang="ko-KR" sz="700" b="1">
              <a:solidFill>
                <a:srgbClr val="16998D"/>
              </a:solidFill>
              <a:latin typeface="Arial" panose="020B0604020202020204" pitchFamily="34" charset="0"/>
              <a:ea typeface="inherit"/>
            </a:endParaRPr>
          </a:p>
          <a:p>
            <a:pPr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ko-KR" sz="700" b="1">
                <a:solidFill>
                  <a:srgbClr val="16998D"/>
                </a:solidFill>
                <a:latin typeface="Arial" panose="020B0604020202020204" pitchFamily="34" charset="0"/>
                <a:ea typeface="inherit"/>
              </a:rPr>
              <a:t>제4조 - 서비스의 종류</a:t>
            </a:r>
          </a:p>
          <a:p>
            <a:pPr lvl="1" indent="-457200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ko-KR" sz="50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① 검색서비스, 게시판형 서비스, 기타 '</a:t>
            </a:r>
            <a:r>
              <a:rPr lang="ko-KR" altLang="ko-KR" sz="50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정보원'이</a:t>
            </a:r>
            <a:r>
              <a:rPr lang="ko-KR" altLang="ko-KR" sz="50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 추가 개발 등을 통해 '</a:t>
            </a:r>
            <a:r>
              <a:rPr lang="ko-KR" altLang="ko-KR" sz="50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회원'에게</a:t>
            </a:r>
            <a:r>
              <a:rPr lang="ko-KR" altLang="ko-KR" sz="50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 제공하는 일체의 서비스</a:t>
            </a:r>
          </a:p>
        </p:txBody>
      </p:sp>
      <p:sp>
        <p:nvSpPr>
          <p:cNvPr id="26" name="사각형: 둥근 모서리 139">
            <a:extLst>
              <a:ext uri="{FF2B5EF4-FFF2-40B4-BE49-F238E27FC236}">
                <a16:creationId xmlns:a16="http://schemas.microsoft.com/office/drawing/2014/main" id="{4B9C4A91-BD12-4680-A72C-32ADAE25ABC6}"/>
              </a:ext>
            </a:extLst>
          </p:cNvPr>
          <p:cNvSpPr/>
          <p:nvPr/>
        </p:nvSpPr>
        <p:spPr>
          <a:xfrm>
            <a:off x="7400876" y="3003322"/>
            <a:ext cx="45719" cy="328999"/>
          </a:xfrm>
          <a:prstGeom prst="roundRect">
            <a:avLst>
              <a:gd name="adj" fmla="val 50000"/>
            </a:avLst>
          </a:prstGeom>
          <a:solidFill>
            <a:schemeClr val="tx1">
              <a:alpha val="2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EE81D958-447C-41AE-984A-E2EBEB442198}"/>
              </a:ext>
            </a:extLst>
          </p:cNvPr>
          <p:cNvSpPr txBox="1"/>
          <p:nvPr/>
        </p:nvSpPr>
        <p:spPr>
          <a:xfrm>
            <a:off x="6236843" y="2682012"/>
            <a:ext cx="1312973" cy="18928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lvl="0" indent="0" algn="r" defTabSz="1733550" latinLnBrk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ko-KR" altLang="en-US" sz="700" kern="1200"/>
              <a:t>□  이용약관에 동의합니다</a:t>
            </a:r>
            <a:r>
              <a:rPr lang="en-US" altLang="ko-KR" sz="700" kern="1200"/>
              <a:t>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BAF425B-9FCE-4510-A55F-829FC64414AA}"/>
              </a:ext>
            </a:extLst>
          </p:cNvPr>
          <p:cNvSpPr txBox="1"/>
          <p:nvPr/>
        </p:nvSpPr>
        <p:spPr>
          <a:xfrm>
            <a:off x="1628748" y="4456387"/>
            <a:ext cx="1971702" cy="2169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lvl="0" indent="0" defTabSz="1733550" latinLnBrk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ko-KR" altLang="en-US" sz="900" b="1" kern="1200"/>
              <a:t>개인정보수집 및 이용에 대한 안내</a:t>
            </a:r>
            <a:endParaRPr lang="en-US" altLang="ko-KR" sz="900" b="1" kern="1200"/>
          </a:p>
        </p:txBody>
      </p:sp>
      <p:sp>
        <p:nvSpPr>
          <p:cNvPr id="29" name="직사각형 28">
            <a:extLst>
              <a:ext uri="{FF2B5EF4-FFF2-40B4-BE49-F238E27FC236}">
                <a16:creationId xmlns:a16="http://schemas.microsoft.com/office/drawing/2014/main" id="{C0461EFA-4310-45C6-9B5C-BC2EDEF6EF96}"/>
              </a:ext>
            </a:extLst>
          </p:cNvPr>
          <p:cNvSpPr/>
          <p:nvPr/>
        </p:nvSpPr>
        <p:spPr>
          <a:xfrm>
            <a:off x="1698598" y="4712356"/>
            <a:ext cx="5766998" cy="1466167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>
              <a:solidFill>
                <a:prstClr val="white"/>
              </a:solidFill>
            </a:endParaRPr>
          </a:p>
        </p:txBody>
      </p:sp>
      <p:sp>
        <p:nvSpPr>
          <p:cNvPr id="30" name="Rectangle 1">
            <a:extLst>
              <a:ext uri="{FF2B5EF4-FFF2-40B4-BE49-F238E27FC236}">
                <a16:creationId xmlns:a16="http://schemas.microsoft.com/office/drawing/2014/main" id="{7616CEAE-1DCF-4603-9DE3-4BE2F6C8F0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0964" y="4735026"/>
            <a:ext cx="5600911" cy="144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/>
          <a:p>
            <a:pPr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ko-KR" sz="700" b="1">
                <a:solidFill>
                  <a:srgbClr val="16998D"/>
                </a:solidFill>
                <a:latin typeface="Arial" panose="020B0604020202020204" pitchFamily="34" charset="0"/>
                <a:ea typeface="inherit"/>
              </a:rPr>
              <a:t>제1조 - 목적</a:t>
            </a:r>
          </a:p>
          <a:p>
            <a:pPr lvl="1" indent="-457200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ko-KR" sz="50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이 약관은 </a:t>
            </a:r>
            <a:r>
              <a:rPr lang="ko-KR" altLang="ko-KR" sz="50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서울특별시교육청교육연구정보원</a:t>
            </a:r>
            <a:r>
              <a:rPr lang="ko-KR" altLang="ko-KR" sz="50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(이하 '</a:t>
            </a:r>
            <a:r>
              <a:rPr lang="ko-KR" altLang="ko-KR" sz="50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정보원'라</a:t>
            </a:r>
            <a:r>
              <a:rPr lang="ko-KR" altLang="ko-KR" sz="50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 한다)이 무료로 제공하는 </a:t>
            </a:r>
            <a:r>
              <a:rPr lang="ko-KR" altLang="ko-KR" sz="50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교육포털사이트</a:t>
            </a:r>
            <a:r>
              <a:rPr lang="ko-KR" altLang="ko-KR" sz="50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, 웹 커뮤니티 등에 게재한 내용물(이하 "</a:t>
            </a:r>
            <a:r>
              <a:rPr lang="ko-KR" altLang="ko-KR" sz="50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서비스"라</a:t>
            </a:r>
            <a:r>
              <a:rPr lang="ko-KR" altLang="ko-KR" sz="50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 한다)에 대한 이용 조건 및 운영 절차에 관한 사항을 규정함을 목적으로 합니다.</a:t>
            </a:r>
          </a:p>
          <a:p>
            <a:pPr eaLnBrk="0" fontAlgn="base" latinLnBrk="0" hangingPunct="0">
              <a:spcBef>
                <a:spcPct val="0"/>
              </a:spcBef>
              <a:spcAft>
                <a:spcPct val="0"/>
              </a:spcAft>
            </a:pPr>
            <a:endParaRPr lang="ko-KR" altLang="ko-KR" sz="700" b="1">
              <a:solidFill>
                <a:srgbClr val="16998D"/>
              </a:solidFill>
              <a:latin typeface="Arial" panose="020B0604020202020204" pitchFamily="34" charset="0"/>
              <a:ea typeface="inherit"/>
            </a:endParaRPr>
          </a:p>
          <a:p>
            <a:pPr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ko-KR" sz="700" b="1">
                <a:solidFill>
                  <a:srgbClr val="16998D"/>
                </a:solidFill>
                <a:latin typeface="Arial" panose="020B0604020202020204" pitchFamily="34" charset="0"/>
                <a:ea typeface="inherit"/>
              </a:rPr>
              <a:t>제2조 - 회원 약관의 효력 및 변경</a:t>
            </a:r>
          </a:p>
          <a:p>
            <a:pPr lvl="1" indent="-457200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ko-KR" sz="50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① 이 약관은 정보원이 온라인으로 공지함으로써 효력을 발생하며, 합리적인 사유가 발생할 경우 관련 법령에 위배되지 않는 범위 안에서 개정할 수 있습니다.</a:t>
            </a:r>
            <a:br>
              <a:rPr lang="ko-KR" altLang="ko-KR" sz="50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</a:br>
            <a:r>
              <a:rPr lang="ko-KR" altLang="ko-KR" sz="50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② 이 약관에 동의하는 것은 정기적인 방문으로 약관의 변경 사항을 확인하는 것도 포함하여 동의함을 의미하며, 변경된 약관에 대한 정보를 알지 못해 발생하는 이용자의 피해는 정보원에서 책임지지 않습니다.</a:t>
            </a:r>
            <a:br>
              <a:rPr lang="ko-KR" altLang="ko-KR" sz="50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</a:br>
            <a:r>
              <a:rPr lang="ko-KR" altLang="ko-KR" sz="50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③ 회원이 변경된 약관에 동의하지 않을 경우 회원 탈퇴(해지)</a:t>
            </a:r>
            <a:r>
              <a:rPr lang="ko-KR" altLang="ko-KR" sz="50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를</a:t>
            </a:r>
            <a:r>
              <a:rPr lang="ko-KR" altLang="ko-KR" sz="50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 요청할 수 있으며, 변경된 약관의 효력 발생 일로부터 7일 이내에 거부 의사를 표시하지 않을 경우 약관의 변경 사항에 동의한 것으로 간주합니다.</a:t>
            </a:r>
          </a:p>
          <a:p>
            <a:pPr eaLnBrk="0" fontAlgn="base" latinLnBrk="0" hangingPunct="0">
              <a:spcBef>
                <a:spcPct val="0"/>
              </a:spcBef>
              <a:spcAft>
                <a:spcPct val="0"/>
              </a:spcAft>
            </a:pPr>
            <a:endParaRPr lang="ko-KR" altLang="ko-KR" sz="700" b="1">
              <a:solidFill>
                <a:srgbClr val="16998D"/>
              </a:solidFill>
              <a:latin typeface="Arial" panose="020B0604020202020204" pitchFamily="34" charset="0"/>
              <a:ea typeface="inherit"/>
            </a:endParaRPr>
          </a:p>
          <a:p>
            <a:pPr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ko-KR" sz="700" b="1">
                <a:solidFill>
                  <a:srgbClr val="16998D"/>
                </a:solidFill>
                <a:latin typeface="Arial" panose="020B0604020202020204" pitchFamily="34" charset="0"/>
                <a:ea typeface="inherit"/>
              </a:rPr>
              <a:t>제3조 - 약관 외 준칙</a:t>
            </a:r>
          </a:p>
          <a:p>
            <a:pPr lvl="1" indent="-457200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ko-KR" sz="50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이 약관에 명시되지 않은 사항은 전기통신기본법, 전기통신사업법, </a:t>
            </a:r>
            <a:r>
              <a:rPr lang="ko-KR" altLang="ko-KR" sz="50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정보통신망이용촉진에관한법률</a:t>
            </a:r>
            <a:r>
              <a:rPr lang="ko-KR" altLang="ko-KR" sz="50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 및 기타 관련 법령의 규정에 의합니다.</a:t>
            </a:r>
          </a:p>
          <a:p>
            <a:pPr eaLnBrk="0" fontAlgn="base" latinLnBrk="0" hangingPunct="0">
              <a:spcBef>
                <a:spcPct val="0"/>
              </a:spcBef>
              <a:spcAft>
                <a:spcPct val="0"/>
              </a:spcAft>
            </a:pPr>
            <a:endParaRPr lang="ko-KR" altLang="ko-KR" sz="700" b="1">
              <a:solidFill>
                <a:srgbClr val="16998D"/>
              </a:solidFill>
              <a:latin typeface="Arial" panose="020B0604020202020204" pitchFamily="34" charset="0"/>
              <a:ea typeface="inherit"/>
            </a:endParaRPr>
          </a:p>
          <a:p>
            <a:pPr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ko-KR" sz="700" b="1">
                <a:solidFill>
                  <a:srgbClr val="16998D"/>
                </a:solidFill>
                <a:latin typeface="Arial" panose="020B0604020202020204" pitchFamily="34" charset="0"/>
                <a:ea typeface="inherit"/>
              </a:rPr>
              <a:t>제4조 - 서비스의 종류</a:t>
            </a:r>
          </a:p>
          <a:p>
            <a:pPr lvl="1" indent="-457200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ko-KR" sz="50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① 검색서비스, 게시판형 서비스, 기타 '</a:t>
            </a:r>
            <a:r>
              <a:rPr lang="ko-KR" altLang="ko-KR" sz="50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정보원'이</a:t>
            </a:r>
            <a:r>
              <a:rPr lang="ko-KR" altLang="ko-KR" sz="50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 추가 개발 등을 통해 '</a:t>
            </a:r>
            <a:r>
              <a:rPr lang="ko-KR" altLang="ko-KR" sz="50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회원'에게</a:t>
            </a:r>
            <a:r>
              <a:rPr lang="ko-KR" altLang="ko-KR" sz="50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 제공하는 일체의 서비스</a:t>
            </a:r>
          </a:p>
        </p:txBody>
      </p:sp>
      <p:sp>
        <p:nvSpPr>
          <p:cNvPr id="31" name="사각형: 둥근 모서리 139">
            <a:extLst>
              <a:ext uri="{FF2B5EF4-FFF2-40B4-BE49-F238E27FC236}">
                <a16:creationId xmlns:a16="http://schemas.microsoft.com/office/drawing/2014/main" id="{436A07DF-E760-477E-AD89-0B041F62153A}"/>
              </a:ext>
            </a:extLst>
          </p:cNvPr>
          <p:cNvSpPr/>
          <p:nvPr/>
        </p:nvSpPr>
        <p:spPr>
          <a:xfrm>
            <a:off x="7400876" y="4824889"/>
            <a:ext cx="45719" cy="328999"/>
          </a:xfrm>
          <a:prstGeom prst="roundRect">
            <a:avLst>
              <a:gd name="adj" fmla="val 50000"/>
            </a:avLst>
          </a:prstGeom>
          <a:solidFill>
            <a:schemeClr val="tx1">
              <a:alpha val="2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37F4E23-67CD-43BD-9D51-9811DCC4D024}"/>
              </a:ext>
            </a:extLst>
          </p:cNvPr>
          <p:cNvSpPr txBox="1"/>
          <p:nvPr/>
        </p:nvSpPr>
        <p:spPr>
          <a:xfrm>
            <a:off x="5753101" y="4503579"/>
            <a:ext cx="1796716" cy="18928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lvl="0" indent="0" algn="r" defTabSz="1733550" latinLnBrk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ko-KR" altLang="en-US" sz="700" kern="1200"/>
              <a:t>□  개인정보 수집 및 이용에 동의합니다</a:t>
            </a:r>
            <a:r>
              <a:rPr lang="en-US" altLang="ko-KR" sz="700" kern="1200"/>
              <a:t>.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F2FAB013-3F71-4D26-9E18-D7B55CE9ADAD}"/>
              </a:ext>
            </a:extLst>
          </p:cNvPr>
          <p:cNvSpPr txBox="1"/>
          <p:nvPr/>
        </p:nvSpPr>
        <p:spPr>
          <a:xfrm>
            <a:off x="3328275" y="6275057"/>
            <a:ext cx="2495550" cy="18928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lvl="0" indent="0" algn="ctr" defTabSz="1733550" latinLnBrk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ko-KR" altLang="en-US" sz="700" b="1" kern="1200"/>
              <a:t>□  이용약관</a:t>
            </a:r>
            <a:r>
              <a:rPr lang="en-US" altLang="ko-KR" sz="700" b="1" kern="1200"/>
              <a:t>, </a:t>
            </a:r>
            <a:r>
              <a:rPr lang="ko-KR" altLang="en-US" sz="700" b="1" kern="1200"/>
              <a:t>개인정보 수집 및 이용에 모두 동의합니다</a:t>
            </a:r>
            <a:r>
              <a:rPr lang="en-US" altLang="ko-KR" sz="700" b="1" kern="1200"/>
              <a:t>.</a:t>
            </a:r>
          </a:p>
        </p:txBody>
      </p:sp>
      <p:graphicFrame>
        <p:nvGraphicFramePr>
          <p:cNvPr id="36" name="표 35">
            <a:extLst>
              <a:ext uri="{FF2B5EF4-FFF2-40B4-BE49-F238E27FC236}">
                <a16:creationId xmlns:a16="http://schemas.microsoft.com/office/drawing/2014/main" id="{CD112AA6-638A-44C8-A755-DE24495FEA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1255057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회원가입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TEA-INT-JOI-001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z="800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sz="800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교사</a:t>
                      </a:r>
                      <a:r>
                        <a:rPr lang="en-US" altLang="ko-KR" sz="800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 </a:t>
                      </a:r>
                      <a:r>
                        <a:rPr lang="ko-KR" altLang="en-US" sz="800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회원가입 </a:t>
                      </a:r>
                      <a:r>
                        <a:rPr lang="en-US" altLang="ko-KR" sz="800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- </a:t>
                      </a:r>
                      <a:r>
                        <a:rPr lang="ko-KR" altLang="en-US" sz="800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약관동의</a:t>
                      </a: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37" name="Google Shape;912;p23">
            <a:extLst>
              <a:ext uri="{FF2B5EF4-FFF2-40B4-BE49-F238E27FC236}">
                <a16:creationId xmlns:a16="http://schemas.microsoft.com/office/drawing/2014/main" id="{4D2FC4CE-567E-4E22-B0F3-BD43DFBD5157}"/>
              </a:ext>
            </a:extLst>
          </p:cNvPr>
          <p:cNvGraphicFramePr/>
          <p:nvPr/>
        </p:nvGraphicFramePr>
        <p:xfrm>
          <a:off x="9042400" y="1315767"/>
          <a:ext cx="3037052" cy="1218642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이용약관 동의 체크박스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203421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개인정보 수집 이용 동의 체크박스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4334128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이용약관</a:t>
                      </a: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개인정보 수집 이용 모두 동의 체크박스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</a:t>
                      </a: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(1), (2) 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체크박스 모두 체크 적용</a:t>
                      </a:r>
                      <a:endParaRPr lang="en-US" altLang="ko-KR" sz="70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95542922"/>
                  </a:ext>
                </a:extLst>
              </a:tr>
              <a:tr h="154158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동의함 버튼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(1) (2) 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체크 미 선택 시 버튼 비활성화 상태</a:t>
                      </a:r>
                      <a:endParaRPr lang="en-US" altLang="ko-KR" sz="70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(1) (2) 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체크 후 버튼 선택 시 인증 및 회원정보 입력 화면</a:t>
                      </a: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en-US" altLang="ko-KR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ALL-JOI-002a)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으로 이동</a:t>
                      </a:r>
                      <a:endParaRPr lang="en-US" altLang="ko-KR" sz="70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7876075"/>
                  </a:ext>
                </a:extLst>
              </a:tr>
            </a:tbl>
          </a:graphicData>
        </a:graphic>
      </p:graphicFrame>
      <p:sp>
        <p:nvSpPr>
          <p:cNvPr id="44" name="Window Body">
            <a:extLst>
              <a:ext uri="{FF2B5EF4-FFF2-40B4-BE49-F238E27FC236}">
                <a16:creationId xmlns:a16="http://schemas.microsoft.com/office/drawing/2014/main" id="{A9DFF215-2B80-4798-95D9-47767313B8B1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112108" y="6588588"/>
            <a:ext cx="8803292" cy="172345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00" i="1">
                <a:solidFill>
                  <a:schemeClr val="tx1">
                    <a:lumMod val="50000"/>
                    <a:lumOff val="50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Segoe UI" panose="020B0502040204020203" pitchFamily="34" charset="0"/>
              </a:rPr>
              <a:t>footer</a:t>
            </a:r>
          </a:p>
        </p:txBody>
      </p:sp>
      <p:sp>
        <p:nvSpPr>
          <p:cNvPr id="40" name="모서리가 둥근 직사각형 155">
            <a:extLst>
              <a:ext uri="{FF2B5EF4-FFF2-40B4-BE49-F238E27FC236}">
                <a16:creationId xmlns:a16="http://schemas.microsoft.com/office/drawing/2014/main" id="{E0C285CA-B7CA-4D87-A46A-E37A698B48BE}"/>
              </a:ext>
            </a:extLst>
          </p:cNvPr>
          <p:cNvSpPr/>
          <p:nvPr/>
        </p:nvSpPr>
        <p:spPr>
          <a:xfrm>
            <a:off x="4161000" y="6468770"/>
            <a:ext cx="830100" cy="232165"/>
          </a:xfrm>
          <a:prstGeom prst="roundRect">
            <a:avLst>
              <a:gd name="adj" fmla="val 0"/>
            </a:avLst>
          </a:prstGeom>
          <a:solidFill>
            <a:schemeClr val="bg1">
              <a:lumMod val="75000"/>
            </a:schemeClr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54000" rIns="144000" bIns="54000" rtlCol="0" anchor="ctr">
            <a:spAutoFit/>
          </a:bodyPr>
          <a:lstStyle/>
          <a:p>
            <a:pPr algn="ctr"/>
            <a:r>
              <a:rPr kumimoji="1" lang="ko-KR" altLang="en-US" sz="800" b="1">
                <a:solidFill>
                  <a:schemeClr val="bg1">
                    <a:lumMod val="95000"/>
                  </a:schemeClr>
                </a:solidFill>
              </a:rPr>
              <a:t>동의함</a:t>
            </a:r>
          </a:p>
        </p:txBody>
      </p:sp>
      <p:sp>
        <p:nvSpPr>
          <p:cNvPr id="46" name="타원 45">
            <a:extLst>
              <a:ext uri="{FF2B5EF4-FFF2-40B4-BE49-F238E27FC236}">
                <a16:creationId xmlns:a16="http://schemas.microsoft.com/office/drawing/2014/main" id="{007DE91D-9D19-4E3D-B420-0167D88CF84D}"/>
              </a:ext>
            </a:extLst>
          </p:cNvPr>
          <p:cNvSpPr/>
          <p:nvPr/>
        </p:nvSpPr>
        <p:spPr>
          <a:xfrm>
            <a:off x="6251000" y="2646333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48" name="타원 47">
            <a:extLst>
              <a:ext uri="{FF2B5EF4-FFF2-40B4-BE49-F238E27FC236}">
                <a16:creationId xmlns:a16="http://schemas.microsoft.com/office/drawing/2014/main" id="{6FDDBD60-A9F2-45C6-9FD6-A86BA25D1355}"/>
              </a:ext>
            </a:extLst>
          </p:cNvPr>
          <p:cNvSpPr/>
          <p:nvPr/>
        </p:nvSpPr>
        <p:spPr>
          <a:xfrm>
            <a:off x="5737525" y="4481366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49" name="타원 48">
            <a:extLst>
              <a:ext uri="{FF2B5EF4-FFF2-40B4-BE49-F238E27FC236}">
                <a16:creationId xmlns:a16="http://schemas.microsoft.com/office/drawing/2014/main" id="{2FEE8A2C-34C3-4422-83B6-0FE557CED85F}"/>
              </a:ext>
            </a:extLst>
          </p:cNvPr>
          <p:cNvSpPr/>
          <p:nvPr/>
        </p:nvSpPr>
        <p:spPr>
          <a:xfrm>
            <a:off x="3329150" y="6234627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50" name="타원 49">
            <a:extLst>
              <a:ext uri="{FF2B5EF4-FFF2-40B4-BE49-F238E27FC236}">
                <a16:creationId xmlns:a16="http://schemas.microsoft.com/office/drawing/2014/main" id="{91405DDF-D1FE-40E5-881C-7580A89A44A3}"/>
              </a:ext>
            </a:extLst>
          </p:cNvPr>
          <p:cNvSpPr/>
          <p:nvPr/>
        </p:nvSpPr>
        <p:spPr>
          <a:xfrm>
            <a:off x="4100249" y="6431663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51" name="모서리가 둥근 직사각형 155">
            <a:extLst>
              <a:ext uri="{FF2B5EF4-FFF2-40B4-BE49-F238E27FC236}">
                <a16:creationId xmlns:a16="http://schemas.microsoft.com/office/drawing/2014/main" id="{0A37E197-91CC-41DC-8945-99AA21D3073B}"/>
              </a:ext>
            </a:extLst>
          </p:cNvPr>
          <p:cNvSpPr/>
          <p:nvPr/>
        </p:nvSpPr>
        <p:spPr>
          <a:xfrm>
            <a:off x="5798275" y="6468770"/>
            <a:ext cx="830100" cy="232165"/>
          </a:xfrm>
          <a:prstGeom prst="roundRect">
            <a:avLst>
              <a:gd name="adj" fmla="val 0"/>
            </a:avLst>
          </a:prstGeom>
          <a:solidFill>
            <a:schemeClr val="tx1"/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54000" rIns="144000" bIns="54000" rtlCol="0" anchor="ctr">
            <a:spAutoFit/>
          </a:bodyPr>
          <a:lstStyle/>
          <a:p>
            <a:pPr algn="ctr"/>
            <a:r>
              <a:rPr kumimoji="1" lang="ko-KR" altLang="en-US" sz="800" b="1">
                <a:solidFill>
                  <a:schemeClr val="bg1"/>
                </a:solidFill>
              </a:rPr>
              <a:t>동의함</a:t>
            </a:r>
          </a:p>
        </p:txBody>
      </p:sp>
      <p:cxnSp>
        <p:nvCxnSpPr>
          <p:cNvPr id="3" name="직선 화살표 연결선 2">
            <a:extLst>
              <a:ext uri="{FF2B5EF4-FFF2-40B4-BE49-F238E27FC236}">
                <a16:creationId xmlns:a16="http://schemas.microsoft.com/office/drawing/2014/main" id="{58EBB0D2-A972-4281-B846-92F05E968674}"/>
              </a:ext>
            </a:extLst>
          </p:cNvPr>
          <p:cNvCxnSpPr>
            <a:stCxn id="40" idx="3"/>
            <a:endCxn id="51" idx="1"/>
          </p:cNvCxnSpPr>
          <p:nvPr/>
        </p:nvCxnSpPr>
        <p:spPr>
          <a:xfrm>
            <a:off x="4991100" y="6584853"/>
            <a:ext cx="807175" cy="0"/>
          </a:xfrm>
          <a:prstGeom prst="straightConnector1">
            <a:avLst/>
          </a:prstGeom>
          <a:ln w="3175">
            <a:solidFill>
              <a:srgbClr val="FF0000"/>
            </a:solidFill>
            <a:prstDash val="dash"/>
            <a:headEnd type="triangl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직선 연결선 40">
            <a:extLst>
              <a:ext uri="{FF2B5EF4-FFF2-40B4-BE49-F238E27FC236}">
                <a16:creationId xmlns:a16="http://schemas.microsoft.com/office/drawing/2014/main" id="{E051376B-C362-4FCF-8C7C-586E33F024C1}"/>
              </a:ext>
            </a:extLst>
          </p:cNvPr>
          <p:cNvCxnSpPr>
            <a:cxnSpLocks/>
          </p:cNvCxnSpPr>
          <p:nvPr/>
        </p:nvCxnSpPr>
        <p:spPr>
          <a:xfrm>
            <a:off x="1658451" y="965790"/>
            <a:ext cx="5981700" cy="0"/>
          </a:xfrm>
          <a:prstGeom prst="line">
            <a:avLst/>
          </a:prstGeom>
          <a:ln w="285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타원 42">
            <a:extLst>
              <a:ext uri="{FF2B5EF4-FFF2-40B4-BE49-F238E27FC236}">
                <a16:creationId xmlns:a16="http://schemas.microsoft.com/office/drawing/2014/main" id="{0E489655-AE51-4E40-8FC4-4478F9D4895B}"/>
              </a:ext>
            </a:extLst>
          </p:cNvPr>
          <p:cNvSpPr/>
          <p:nvPr/>
        </p:nvSpPr>
        <p:spPr>
          <a:xfrm>
            <a:off x="4571145" y="870540"/>
            <a:ext cx="190500" cy="190498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b="1">
                <a:solidFill>
                  <a:schemeClr val="bg1">
                    <a:lumMod val="75000"/>
                  </a:schemeClr>
                </a:solidFill>
              </a:rPr>
              <a:t>2</a:t>
            </a:r>
            <a:endParaRPr lang="ko-KR" altLang="en-US" sz="900" b="1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52" name="제목 10">
            <a:extLst>
              <a:ext uri="{FF2B5EF4-FFF2-40B4-BE49-F238E27FC236}">
                <a16:creationId xmlns:a16="http://schemas.microsoft.com/office/drawing/2014/main" id="{88156D9E-74C5-4ADE-9949-641068899645}"/>
              </a:ext>
            </a:extLst>
          </p:cNvPr>
          <p:cNvSpPr txBox="1">
            <a:spLocks/>
          </p:cNvSpPr>
          <p:nvPr/>
        </p:nvSpPr>
        <p:spPr>
          <a:xfrm>
            <a:off x="4214350" y="1059063"/>
            <a:ext cx="904095" cy="215444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pPr algn="ctr"/>
            <a:r>
              <a:rPr lang="en-US" altLang="ko-KR" sz="700" b="0" kern="0" spc="0">
                <a:solidFill>
                  <a:schemeClr val="bg1">
                    <a:lumMod val="50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STEP2</a:t>
            </a:r>
          </a:p>
          <a:p>
            <a:pPr algn="ctr"/>
            <a:r>
              <a:rPr lang="ko-KR" altLang="en-US" sz="700" b="0" kern="0" spc="0">
                <a:solidFill>
                  <a:schemeClr val="bg1">
                    <a:lumMod val="50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인증 및 회원정보 입력</a:t>
            </a:r>
            <a:endParaRPr lang="en-US" altLang="ko-KR" sz="700" b="0" kern="0" spc="0">
              <a:solidFill>
                <a:schemeClr val="bg1">
                  <a:lumMod val="50000"/>
                </a:scheme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53" name="타원 52">
            <a:extLst>
              <a:ext uri="{FF2B5EF4-FFF2-40B4-BE49-F238E27FC236}">
                <a16:creationId xmlns:a16="http://schemas.microsoft.com/office/drawing/2014/main" id="{7408791C-9D00-4D05-AA3E-0FAEFB178709}"/>
              </a:ext>
            </a:extLst>
          </p:cNvPr>
          <p:cNvSpPr/>
          <p:nvPr/>
        </p:nvSpPr>
        <p:spPr>
          <a:xfrm>
            <a:off x="5913162" y="870540"/>
            <a:ext cx="190500" cy="190498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b="1">
                <a:solidFill>
                  <a:schemeClr val="bg1">
                    <a:lumMod val="75000"/>
                  </a:schemeClr>
                </a:solidFill>
              </a:rPr>
              <a:t>3</a:t>
            </a:r>
            <a:endParaRPr lang="ko-KR" altLang="en-US" sz="900" b="1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54" name="제목 10">
            <a:extLst>
              <a:ext uri="{FF2B5EF4-FFF2-40B4-BE49-F238E27FC236}">
                <a16:creationId xmlns:a16="http://schemas.microsoft.com/office/drawing/2014/main" id="{5D1B83E8-8645-4308-B1E0-B9664BBF2606}"/>
              </a:ext>
            </a:extLst>
          </p:cNvPr>
          <p:cNvSpPr txBox="1">
            <a:spLocks/>
          </p:cNvSpPr>
          <p:nvPr/>
        </p:nvSpPr>
        <p:spPr>
          <a:xfrm>
            <a:off x="5828877" y="1059063"/>
            <a:ext cx="359073" cy="215444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pPr algn="ctr"/>
            <a:r>
              <a:rPr lang="en-US" altLang="ko-KR" sz="700" b="0" kern="0" spc="0">
                <a:solidFill>
                  <a:schemeClr val="bg1">
                    <a:lumMod val="50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STEP3</a:t>
            </a:r>
          </a:p>
          <a:p>
            <a:pPr algn="ctr"/>
            <a:r>
              <a:rPr lang="ko-KR" altLang="en-US" sz="700" b="0" kern="0" spc="0">
                <a:solidFill>
                  <a:schemeClr val="bg1">
                    <a:lumMod val="50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가입완료</a:t>
            </a:r>
            <a:endParaRPr lang="en-US" altLang="ko-KR" sz="700" b="0" kern="0" spc="0">
              <a:solidFill>
                <a:schemeClr val="bg1">
                  <a:lumMod val="50000"/>
                </a:scheme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57" name="타원 56">
            <a:extLst>
              <a:ext uri="{FF2B5EF4-FFF2-40B4-BE49-F238E27FC236}">
                <a16:creationId xmlns:a16="http://schemas.microsoft.com/office/drawing/2014/main" id="{C4BF8621-115F-41B4-B2C5-F81AC900A679}"/>
              </a:ext>
            </a:extLst>
          </p:cNvPr>
          <p:cNvSpPr/>
          <p:nvPr/>
        </p:nvSpPr>
        <p:spPr>
          <a:xfrm>
            <a:off x="3140800" y="870540"/>
            <a:ext cx="190500" cy="190500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b="1">
                <a:solidFill>
                  <a:schemeClr val="bg1"/>
                </a:solidFill>
              </a:rPr>
              <a:t>1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58" name="제목 10">
            <a:extLst>
              <a:ext uri="{FF2B5EF4-FFF2-40B4-BE49-F238E27FC236}">
                <a16:creationId xmlns:a16="http://schemas.microsoft.com/office/drawing/2014/main" id="{8C75BF39-D405-45D2-8762-CCE029E206EF}"/>
              </a:ext>
            </a:extLst>
          </p:cNvPr>
          <p:cNvSpPr txBox="1">
            <a:spLocks/>
          </p:cNvSpPr>
          <p:nvPr/>
        </p:nvSpPr>
        <p:spPr>
          <a:xfrm>
            <a:off x="3056512" y="1059064"/>
            <a:ext cx="359073" cy="215444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pPr algn="ctr"/>
            <a:r>
              <a:rPr lang="en-US" altLang="ko-KR" sz="700" b="0" kern="0" spc="0">
                <a:solidFill>
                  <a:schemeClr val="bg1">
                    <a:lumMod val="50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STEP1</a:t>
            </a:r>
          </a:p>
          <a:p>
            <a:pPr algn="ctr"/>
            <a:r>
              <a:rPr lang="ko-KR" altLang="en-US" sz="700" b="0" kern="0" spc="0">
                <a:solidFill>
                  <a:schemeClr val="bg1">
                    <a:lumMod val="50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약관동의</a:t>
            </a:r>
            <a:endParaRPr lang="en-US" altLang="ko-KR" sz="700" b="0" kern="0" spc="0">
              <a:solidFill>
                <a:schemeClr val="bg1">
                  <a:lumMod val="50000"/>
                </a:scheme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2" name="제목 10">
            <a:extLst>
              <a:ext uri="{FF2B5EF4-FFF2-40B4-BE49-F238E27FC236}">
                <a16:creationId xmlns:a16="http://schemas.microsoft.com/office/drawing/2014/main" id="{847B5B41-223D-37EA-C31F-033BF9FE85CF}"/>
              </a:ext>
            </a:extLst>
          </p:cNvPr>
          <p:cNvSpPr txBox="1">
            <a:spLocks/>
          </p:cNvSpPr>
          <p:nvPr/>
        </p:nvSpPr>
        <p:spPr>
          <a:xfrm>
            <a:off x="329771" y="162285"/>
            <a:ext cx="2125582" cy="169277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pPr marL="0" marR="0" lvl="0" indent="0" algn="l" defTabSz="914400" rtl="0" eaLnBrk="0" fontAlgn="base" latinLnBrk="1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100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경기도교육청 </a:t>
            </a:r>
            <a:r>
              <a:rPr lang="en-US" altLang="ko-KR" sz="1100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AI </a:t>
            </a:r>
            <a:r>
              <a:rPr lang="ko-KR" altLang="en-US" sz="1100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미래교육 플랫폼</a:t>
            </a:r>
            <a:endParaRPr lang="en-US" altLang="ko-KR" sz="1100" b="0" kern="0" spc="0">
              <a:solidFill>
                <a:schemeClr val="bg2">
                  <a:lumMod val="25000"/>
                </a:schemeClr>
              </a:solidFill>
              <a:latin typeface="+mj-ea"/>
              <a:ea typeface="+mj-ea"/>
            </a:endParaRPr>
          </a:p>
        </p:txBody>
      </p:sp>
      <p:cxnSp>
        <p:nvCxnSpPr>
          <p:cNvPr id="4" name="직선 연결선[R] 50">
            <a:extLst>
              <a:ext uri="{FF2B5EF4-FFF2-40B4-BE49-F238E27FC236}">
                <a16:creationId xmlns:a16="http://schemas.microsoft.com/office/drawing/2014/main" id="{C6CB017E-E4D4-E22A-8370-4D25AB253D99}"/>
              </a:ext>
            </a:extLst>
          </p:cNvPr>
          <p:cNvCxnSpPr/>
          <p:nvPr/>
        </p:nvCxnSpPr>
        <p:spPr>
          <a:xfrm flipV="1">
            <a:off x="122377" y="359122"/>
            <a:ext cx="8796791" cy="16799"/>
          </a:xfrm>
          <a:prstGeom prst="line">
            <a:avLst/>
          </a:prstGeom>
          <a:ln>
            <a:solidFill>
              <a:schemeClr val="bg2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98261726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" name="그룹 37">
            <a:extLst>
              <a:ext uri="{FF2B5EF4-FFF2-40B4-BE49-F238E27FC236}">
                <a16:creationId xmlns:a16="http://schemas.microsoft.com/office/drawing/2014/main" id="{DBCFAC94-26C2-4EF2-A66D-256117C004FD}"/>
              </a:ext>
            </a:extLst>
          </p:cNvPr>
          <p:cNvGrpSpPr/>
          <p:nvPr/>
        </p:nvGrpSpPr>
        <p:grpSpPr>
          <a:xfrm>
            <a:off x="1698597" y="984936"/>
            <a:ext cx="5766998" cy="423623"/>
            <a:chOff x="1698597" y="1511968"/>
            <a:chExt cx="5766998" cy="423623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B8F12FE9-7E55-4141-B99F-648531CEA715}"/>
                </a:ext>
              </a:extLst>
            </p:cNvPr>
            <p:cNvSpPr txBox="1"/>
            <p:nvPr/>
          </p:nvSpPr>
          <p:spPr>
            <a:xfrm>
              <a:off x="1782319" y="1596434"/>
              <a:ext cx="5599556" cy="3139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lvl="0" indent="0" algn="ctr" defTabSz="1733550" latinLnBrk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ko-KR" altLang="en-US" sz="1600" b="1" kern="1200"/>
                <a:t>회원가입</a:t>
              </a:r>
            </a:p>
          </p:txBody>
        </p:sp>
        <p:cxnSp>
          <p:nvCxnSpPr>
            <p:cNvPr id="21" name="직선 연결선 20">
              <a:extLst>
                <a:ext uri="{FF2B5EF4-FFF2-40B4-BE49-F238E27FC236}">
                  <a16:creationId xmlns:a16="http://schemas.microsoft.com/office/drawing/2014/main" id="{6A21B412-2F75-4012-A3C3-7CF4339EB55D}"/>
                </a:ext>
              </a:extLst>
            </p:cNvPr>
            <p:cNvCxnSpPr/>
            <p:nvPr/>
          </p:nvCxnSpPr>
          <p:spPr>
            <a:xfrm>
              <a:off x="1698597" y="1511968"/>
              <a:ext cx="5766998" cy="0"/>
            </a:xfrm>
            <a:prstGeom prst="line">
              <a:avLst/>
            </a:prstGeom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직선 연결선 21">
              <a:extLst>
                <a:ext uri="{FF2B5EF4-FFF2-40B4-BE49-F238E27FC236}">
                  <a16:creationId xmlns:a16="http://schemas.microsoft.com/office/drawing/2014/main" id="{9D2A88A8-289E-4575-808D-34A3047FCD12}"/>
                </a:ext>
              </a:extLst>
            </p:cNvPr>
            <p:cNvCxnSpPr/>
            <p:nvPr/>
          </p:nvCxnSpPr>
          <p:spPr>
            <a:xfrm>
              <a:off x="1698597" y="1935591"/>
              <a:ext cx="5766998" cy="0"/>
            </a:xfrm>
            <a:prstGeom prst="line">
              <a:avLst/>
            </a:prstGeom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54" name="표 53">
            <a:extLst>
              <a:ext uri="{FF2B5EF4-FFF2-40B4-BE49-F238E27FC236}">
                <a16:creationId xmlns:a16="http://schemas.microsoft.com/office/drawing/2014/main" id="{C092586F-1ABE-476A-8BE1-91776A01529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66464873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회원가입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TEA-INT-JOI-002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z="80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sz="80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교사</a:t>
                      </a:r>
                      <a:r>
                        <a:rPr lang="en-US" altLang="ko-KR" sz="80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 </a:t>
                      </a:r>
                      <a:r>
                        <a:rPr lang="ko-KR" altLang="en-US" sz="80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회원가입 </a:t>
                      </a:r>
                      <a:r>
                        <a:rPr lang="en-US" altLang="ko-KR" sz="80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– </a:t>
                      </a:r>
                      <a:r>
                        <a:rPr lang="ko-KR" altLang="en-US" sz="80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인증 및 회원정보 입력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62" name="Google Shape;912;p23">
            <a:extLst>
              <a:ext uri="{FF2B5EF4-FFF2-40B4-BE49-F238E27FC236}">
                <a16:creationId xmlns:a16="http://schemas.microsoft.com/office/drawing/2014/main" id="{E3E03607-9860-4BC9-BB5F-71E1B756A95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32100571"/>
              </p:ext>
            </p:extLst>
          </p:nvPr>
        </p:nvGraphicFramePr>
        <p:xfrm>
          <a:off x="9042400" y="1315767"/>
          <a:ext cx="3037052" cy="32776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3915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휴대폰 인증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 선택 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(1A)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휴대폰 인증 팝업 제공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휴대폰 인증 완료 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(1B)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안내 문구 표시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휴대폰 인증 실패 및 취소 안내는 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PASS 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인증 모듈에서 제공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4334128"/>
                  </a:ext>
                </a:extLst>
              </a:tr>
              <a:tr h="140206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이름 입력 필드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실명 인증 완료 시 자동 입력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95542922"/>
                  </a:ext>
                </a:extLst>
              </a:tr>
              <a:tr h="140206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아이디 입력 필드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필수 직접 입력 항목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01758567"/>
                  </a:ext>
                </a:extLst>
              </a:tr>
              <a:tr h="475043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중복확인 버튼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필수 입력 항목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아이디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미입력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상태로 버튼 선택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아이디를 입력해주세요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아이디 입력 후 버튼 선택 시 아이디 중복체크 후 안내 문구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중복되는 아이디일 경우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“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이미 사용중인 아이디입니다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.”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중복되지 않는 아이디일 경우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“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사용가능한 아이디입니다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.”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85687077"/>
                  </a:ext>
                </a:extLst>
              </a:tr>
              <a:tr h="307624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비밀번호 입력 필드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- 8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자리 이상 입력되지 않은 경우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(5A)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안내 메시지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비밀번호 입력 규칙에 어긋날 경우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(5B)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안내 메시지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7518279"/>
                  </a:ext>
                </a:extLst>
              </a:tr>
              <a:tr h="307624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6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비밀번호 확인 입력 필드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(5)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비밀번호 입력 필드와 일치할 경우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7A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안내 메시지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(5)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비밀번호 입력 필드와 일치하지 않을 경우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7B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안내 메시지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3110024"/>
                  </a:ext>
                </a:extLst>
              </a:tr>
              <a:tr h="307624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7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교육디지털원패스 연동하기 버튼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 클릭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&lt;7A&gt;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교육디지털원패스 사용자 선택 팝업 호출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연동하기 완료 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(7B)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안내 문구 표시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교육디지털원패스 연동 실패 시 안내는 연동 모듈에서 제공</a:t>
                      </a:r>
                      <a:endParaRPr lang="en-US" altLang="ko-KR" sz="70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8510955"/>
                  </a:ext>
                </a:extLst>
              </a:tr>
            </a:tbl>
          </a:graphicData>
        </a:graphic>
      </p:graphicFrame>
      <p:graphicFrame>
        <p:nvGraphicFramePr>
          <p:cNvPr id="85" name="Google Shape;912;p23">
            <a:extLst>
              <a:ext uri="{FF2B5EF4-FFF2-40B4-BE49-F238E27FC236}">
                <a16:creationId xmlns:a16="http://schemas.microsoft.com/office/drawing/2014/main" id="{380E1B3A-7EDD-4F36-9A68-C63A5421B77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33529807"/>
              </p:ext>
            </p:extLst>
          </p:nvPr>
        </p:nvGraphicFramePr>
        <p:xfrm>
          <a:off x="1698597" y="3904770"/>
          <a:ext cx="5766998" cy="2617166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13350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3349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39611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이름 </a:t>
                      </a:r>
                      <a:r>
                        <a:rPr lang="en-US" altLang="ko-KR" sz="700" b="1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*</a:t>
                      </a:r>
                      <a:endParaRPr sz="700" b="1" i="0" u="none" strike="noStrike" cap="none" dirty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ko-KR" altLang="en-US" sz="70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2557351"/>
                  </a:ext>
                </a:extLst>
              </a:tr>
              <a:tr h="339611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아이디</a:t>
                      </a:r>
                      <a:r>
                        <a:rPr lang="ko-KR" altLang="en-US" sz="700" b="1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 </a:t>
                      </a:r>
                      <a:r>
                        <a:rPr lang="en-US" altLang="ko-KR" sz="700" b="1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*</a:t>
                      </a:r>
                      <a:endParaRPr sz="700" b="1" i="0" u="none" strike="noStrike" cap="none" dirty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altLang="ko-KR" sz="600" dirty="0"/>
                        <a:t>4~12</a:t>
                      </a:r>
                      <a:r>
                        <a:rPr lang="ko-KR" altLang="en-US" sz="600" dirty="0"/>
                        <a:t>자의 </a:t>
                      </a:r>
                      <a:r>
                        <a:rPr lang="ko-KR" altLang="en-US" sz="600" dirty="0" err="1"/>
                        <a:t>영문소문자</a:t>
                      </a:r>
                      <a:r>
                        <a:rPr lang="ko-KR" altLang="en-US" sz="600" dirty="0"/>
                        <a:t> 또는 </a:t>
                      </a:r>
                      <a:r>
                        <a:rPr lang="ko-KR" altLang="en-US" sz="600" dirty="0" err="1"/>
                        <a:t>영문소문자</a:t>
                      </a:r>
                      <a:r>
                        <a:rPr lang="ko-KR" altLang="en-US" sz="600" dirty="0"/>
                        <a:t> </a:t>
                      </a:r>
                      <a:r>
                        <a:rPr lang="en-US" altLang="ko-KR" sz="600" dirty="0"/>
                        <a:t>+ </a:t>
                      </a:r>
                      <a:r>
                        <a:rPr lang="ko-KR" altLang="en-US" sz="600" dirty="0"/>
                        <a:t>숫자조합을 입력해주세요</a:t>
                      </a:r>
                      <a:r>
                        <a:rPr lang="en-US" altLang="ko-KR" sz="600" dirty="0"/>
                        <a:t>.</a:t>
                      </a:r>
                    </a:p>
                    <a:p>
                      <a:pPr algn="l"/>
                      <a:endParaRPr lang="en-US" altLang="ko-KR" sz="700" dirty="0"/>
                    </a:p>
                    <a:p>
                      <a:pPr algn="l"/>
                      <a:endParaRPr lang="en-US" altLang="ko-KR" sz="700" dirty="0"/>
                    </a:p>
                    <a:p>
                      <a:pPr algn="l"/>
                      <a:endParaRPr lang="ko-KR" altLang="en-US" sz="700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1087312"/>
                  </a:ext>
                </a:extLst>
              </a:tr>
              <a:tr h="881019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비밀번호 </a:t>
                      </a:r>
                      <a:r>
                        <a:rPr lang="en-US" altLang="ko-KR" sz="700" b="1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  <a:endParaRPr sz="700" b="1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/>
                        <a:t>1. </a:t>
                      </a:r>
                      <a:r>
                        <a:rPr lang="ko-KR" altLang="en-US" sz="600" dirty="0"/>
                        <a:t>비밀번호는 숫자</a:t>
                      </a:r>
                      <a:r>
                        <a:rPr lang="en-US" altLang="ko-KR" sz="600" dirty="0"/>
                        <a:t>+</a:t>
                      </a:r>
                      <a:r>
                        <a:rPr lang="ko-KR" altLang="en-US" sz="600" dirty="0" err="1"/>
                        <a:t>영문대</a:t>
                      </a:r>
                      <a:r>
                        <a:rPr lang="en-US" altLang="ko-KR" sz="600" dirty="0"/>
                        <a:t>/</a:t>
                      </a:r>
                      <a:r>
                        <a:rPr lang="ko-KR" altLang="en-US" sz="600" dirty="0"/>
                        <a:t>소문자</a:t>
                      </a:r>
                      <a:r>
                        <a:rPr lang="en-US" altLang="ko-KR" sz="600" dirty="0"/>
                        <a:t>+</a:t>
                      </a:r>
                      <a:r>
                        <a:rPr lang="ko-KR" altLang="en-US" sz="600" dirty="0"/>
                        <a:t>특수문자</a:t>
                      </a:r>
                      <a:r>
                        <a:rPr lang="en-US" altLang="ko-KR" sz="600" dirty="0"/>
                        <a:t>, 3</a:t>
                      </a:r>
                      <a:r>
                        <a:rPr lang="ko-KR" altLang="en-US" sz="600" dirty="0"/>
                        <a:t>가지를 조합하여 </a:t>
                      </a:r>
                      <a:r>
                        <a:rPr lang="en-US" altLang="ko-KR" sz="600" dirty="0"/>
                        <a:t>8~16</a:t>
                      </a:r>
                      <a:r>
                        <a:rPr lang="ko-KR" altLang="en-US" sz="600" dirty="0"/>
                        <a:t>자로 입력해주세요</a:t>
                      </a:r>
                      <a:r>
                        <a:rPr lang="en-US" altLang="ko-KR" sz="600" dirty="0"/>
                        <a:t>.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/>
                        <a:t> - </a:t>
                      </a:r>
                      <a:r>
                        <a:rPr lang="ko-KR" altLang="en-US" sz="600" dirty="0"/>
                        <a:t>입력 가능한 특수문자 </a:t>
                      </a:r>
                      <a:r>
                        <a:rPr lang="en-US" altLang="ko-KR" sz="600" dirty="0"/>
                        <a:t>: - ! @ # $ % ^ &amp; * ( ) _ +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/>
                        <a:t> - </a:t>
                      </a:r>
                      <a:r>
                        <a:rPr lang="ko-KR" altLang="en-US" sz="600" dirty="0"/>
                        <a:t>비밀번호 예시 </a:t>
                      </a:r>
                      <a:r>
                        <a:rPr lang="en-US" altLang="ko-KR" sz="600" dirty="0"/>
                        <a:t>: edunet0079! (</a:t>
                      </a:r>
                      <a:r>
                        <a:rPr lang="ko-KR" altLang="en-US" sz="600" dirty="0" err="1"/>
                        <a:t>영문소문자</a:t>
                      </a:r>
                      <a:r>
                        <a:rPr lang="en-US" altLang="ko-KR" sz="600" dirty="0"/>
                        <a:t>+</a:t>
                      </a:r>
                      <a:r>
                        <a:rPr lang="ko-KR" altLang="en-US" sz="600" dirty="0"/>
                        <a:t>숫자</a:t>
                      </a:r>
                      <a:r>
                        <a:rPr lang="en-US" altLang="ko-KR" sz="600" dirty="0"/>
                        <a:t>+</a:t>
                      </a:r>
                      <a:r>
                        <a:rPr lang="ko-KR" altLang="en-US" sz="600" dirty="0"/>
                        <a:t>특수문자</a:t>
                      </a:r>
                      <a:r>
                        <a:rPr lang="en-US" altLang="ko-KR" sz="600" dirty="0"/>
                        <a:t>), @1544EDUNET(</a:t>
                      </a:r>
                      <a:r>
                        <a:rPr lang="ko-KR" altLang="en-US" sz="600" dirty="0"/>
                        <a:t>특수문자</a:t>
                      </a:r>
                      <a:r>
                        <a:rPr lang="en-US" altLang="ko-KR" sz="600" dirty="0"/>
                        <a:t>+</a:t>
                      </a:r>
                      <a:r>
                        <a:rPr lang="ko-KR" altLang="en-US" sz="600" dirty="0"/>
                        <a:t>숫자</a:t>
                      </a:r>
                      <a:r>
                        <a:rPr lang="en-US" altLang="ko-KR" sz="600" dirty="0"/>
                        <a:t>+</a:t>
                      </a:r>
                      <a:r>
                        <a:rPr lang="ko-KR" altLang="en-US" sz="600" dirty="0"/>
                        <a:t>영문대문자</a:t>
                      </a:r>
                      <a:r>
                        <a:rPr lang="en-US" altLang="ko-KR" sz="600" dirty="0"/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/>
                        <a:t>2. </a:t>
                      </a:r>
                      <a:r>
                        <a:rPr lang="ko-KR" altLang="en-US" sz="600" dirty="0"/>
                        <a:t>아이디</a:t>
                      </a:r>
                      <a:r>
                        <a:rPr lang="en-US" altLang="ko-KR" sz="600" dirty="0"/>
                        <a:t>, </a:t>
                      </a:r>
                      <a:r>
                        <a:rPr lang="ko-KR" altLang="en-US" sz="600" dirty="0"/>
                        <a:t>생년월일</a:t>
                      </a:r>
                      <a:r>
                        <a:rPr lang="en-US" altLang="ko-KR" sz="600" dirty="0"/>
                        <a:t>, </a:t>
                      </a:r>
                      <a:r>
                        <a:rPr lang="ko-KR" altLang="en-US" sz="600" dirty="0"/>
                        <a:t>전화번호 등 개인정보와 관련된 숫자</a:t>
                      </a:r>
                      <a:r>
                        <a:rPr lang="en-US" altLang="ko-KR" sz="600" dirty="0"/>
                        <a:t>, </a:t>
                      </a:r>
                      <a:r>
                        <a:rPr lang="ko-KR" altLang="en-US" sz="600" dirty="0"/>
                        <a:t>연속된 숫자</a:t>
                      </a:r>
                      <a:r>
                        <a:rPr lang="en-US" altLang="ko-KR" sz="600" dirty="0"/>
                        <a:t>, </a:t>
                      </a:r>
                      <a:r>
                        <a:rPr lang="ko-KR" altLang="en-US" sz="600" dirty="0"/>
                        <a:t>반복된 문자 등 다른 사람이 쉽게 알아낼 수 있는 비밀번호는</a:t>
                      </a:r>
                      <a:r>
                        <a:rPr lang="en-US" altLang="ko-KR" sz="600" dirty="0"/>
                        <a:t> </a:t>
                      </a:r>
                      <a:r>
                        <a:rPr lang="ko-KR" altLang="en-US" sz="600" dirty="0"/>
                        <a:t>개인정보 유출의 위험이 높으므로 사용하지 않는 것이 좋습니다</a:t>
                      </a:r>
                      <a:r>
                        <a:rPr lang="en-US" altLang="ko-KR" sz="600" dirty="0"/>
                        <a:t>.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600" dirty="0"/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600" dirty="0"/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600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21420002"/>
                  </a:ext>
                </a:extLst>
              </a:tr>
              <a:tr h="383856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비밀번호 </a:t>
                      </a:r>
                      <a:r>
                        <a:rPr lang="ko-KR" altLang="en-US" sz="700" b="1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확인 </a:t>
                      </a:r>
                      <a:r>
                        <a:rPr lang="en-US" altLang="ko-KR" sz="700" b="1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  <a:endParaRPr sz="700" b="1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ko-KR" altLang="en-US" sz="700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47289974"/>
                  </a:ext>
                </a:extLst>
              </a:tr>
              <a:tr h="383856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휴대폰 </a:t>
                      </a:r>
                      <a:r>
                        <a:rPr lang="ko-KR" altLang="en-US" sz="700" b="1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번호 </a:t>
                      </a:r>
                      <a:r>
                        <a:rPr lang="en-US" altLang="ko-KR" sz="700" b="1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  <a:endParaRPr sz="700" b="1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altLang="ko-KR" sz="600" dirty="0"/>
                    </a:p>
                    <a:p>
                      <a:pPr algn="l"/>
                      <a:r>
                        <a:rPr lang="ko-KR" altLang="en-US" sz="600" dirty="0"/>
                        <a:t>휴대폰번호는 아이디와 비밀번호 찾기 시 필요한 정보이므로 정확하게 입력해주세요</a:t>
                      </a:r>
                      <a:endParaRPr lang="en-US" altLang="ko-KR" sz="600" dirty="0"/>
                    </a:p>
                    <a:p>
                      <a:pPr algn="l"/>
                      <a:endParaRPr lang="en-US" altLang="ko-KR" sz="600" dirty="0"/>
                    </a:p>
                    <a:p>
                      <a:pPr algn="l"/>
                      <a:endParaRPr lang="en-US" altLang="ko-KR" sz="600" dirty="0"/>
                    </a:p>
                    <a:p>
                      <a:pPr algn="l"/>
                      <a:endParaRPr lang="en-US" altLang="ko-KR" sz="600" dirty="0"/>
                    </a:p>
                  </a:txBody>
                  <a:tcPr marL="108000" marR="36000" marT="36000" marB="36000" anchor="ctr">
                    <a:lnL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1650778"/>
                  </a:ext>
                </a:extLst>
              </a:tr>
            </a:tbl>
          </a:graphicData>
        </a:graphic>
      </p:graphicFrame>
      <p:sp>
        <p:nvSpPr>
          <p:cNvPr id="86" name="직사각형 85">
            <a:extLst>
              <a:ext uri="{FF2B5EF4-FFF2-40B4-BE49-F238E27FC236}">
                <a16:creationId xmlns:a16="http://schemas.microsoft.com/office/drawing/2014/main" id="{0C937154-E6AB-4369-BC49-0830E2B6BB6D}"/>
              </a:ext>
            </a:extLst>
          </p:cNvPr>
          <p:cNvSpPr/>
          <p:nvPr/>
        </p:nvSpPr>
        <p:spPr>
          <a:xfrm>
            <a:off x="2930306" y="5316970"/>
            <a:ext cx="1361863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rIns="36000" rtlCol="0" anchor="ctr"/>
          <a:lstStyle/>
          <a:p>
            <a:pPr latinLnBrk="0">
              <a:defRPr/>
            </a:pPr>
            <a:r>
              <a:rPr lang="ko-KR" altLang="en-US" sz="700" kern="0">
                <a:solidFill>
                  <a:prstClr val="white">
                    <a:lumMod val="75000"/>
                  </a:prstClr>
                </a:solidFill>
              </a:rPr>
              <a:t>비밀번호 입력</a:t>
            </a:r>
            <a:endParaRPr lang="en-US" altLang="ko-KR" sz="700" kern="0">
              <a:solidFill>
                <a:prstClr val="white">
                  <a:lumMod val="75000"/>
                </a:prstClr>
              </a:solidFill>
            </a:endParaRPr>
          </a:p>
        </p:txBody>
      </p:sp>
      <p:sp>
        <p:nvSpPr>
          <p:cNvPr id="87" name="직사각형 86">
            <a:extLst>
              <a:ext uri="{FF2B5EF4-FFF2-40B4-BE49-F238E27FC236}">
                <a16:creationId xmlns:a16="http://schemas.microsoft.com/office/drawing/2014/main" id="{B3173858-B91B-462F-8C63-F0057D5DAB3D}"/>
              </a:ext>
            </a:extLst>
          </p:cNvPr>
          <p:cNvSpPr/>
          <p:nvPr/>
        </p:nvSpPr>
        <p:spPr>
          <a:xfrm>
            <a:off x="2930305" y="5681588"/>
            <a:ext cx="1361863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rIns="36000" rtlCol="0" anchor="ctr"/>
          <a:lstStyle/>
          <a:p>
            <a:pPr latinLnBrk="0">
              <a:defRPr/>
            </a:pPr>
            <a:r>
              <a:rPr lang="ko-KR" altLang="en-US" sz="700" kern="0">
                <a:solidFill>
                  <a:prstClr val="white">
                    <a:lumMod val="75000"/>
                  </a:prstClr>
                </a:solidFill>
              </a:rPr>
              <a:t>비밀번호 입력</a:t>
            </a:r>
            <a:endParaRPr lang="en-US" altLang="ko-KR" sz="700" kern="0">
              <a:solidFill>
                <a:prstClr val="white">
                  <a:lumMod val="75000"/>
                </a:prstClr>
              </a:solidFill>
            </a:endParaRP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7544ABD-0563-4079-81F4-5788CD0205BA}"/>
              </a:ext>
            </a:extLst>
          </p:cNvPr>
          <p:cNvSpPr txBox="1"/>
          <p:nvPr/>
        </p:nvSpPr>
        <p:spPr>
          <a:xfrm>
            <a:off x="1628748" y="3672053"/>
            <a:ext cx="1523370" cy="2169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lvl="0" indent="0" defTabSz="1733550" latinLnBrk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ko-KR" altLang="en-US" sz="900" b="1" kern="1200" dirty="0"/>
              <a:t>회원정보 입력</a:t>
            </a:r>
            <a:endParaRPr lang="en-US" altLang="ko-KR" sz="900" b="1" kern="1200" dirty="0">
              <a:solidFill>
                <a:srgbClr val="FF0000"/>
              </a:solidFill>
            </a:endParaRPr>
          </a:p>
        </p:txBody>
      </p:sp>
      <p:sp>
        <p:nvSpPr>
          <p:cNvPr id="100" name="직사각형 99">
            <a:extLst>
              <a:ext uri="{FF2B5EF4-FFF2-40B4-BE49-F238E27FC236}">
                <a16:creationId xmlns:a16="http://schemas.microsoft.com/office/drawing/2014/main" id="{0C3C8BA1-70A1-42FF-98BF-59695D4B2F93}"/>
              </a:ext>
            </a:extLst>
          </p:cNvPr>
          <p:cNvSpPr/>
          <p:nvPr/>
        </p:nvSpPr>
        <p:spPr>
          <a:xfrm>
            <a:off x="2930306" y="3963201"/>
            <a:ext cx="1361863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rIns="36000" rtlCol="0" anchor="ctr"/>
          <a:lstStyle/>
          <a:p>
            <a:pPr latinLnBrk="0">
              <a:defRPr/>
            </a:pPr>
            <a:r>
              <a:rPr lang="ko-KR" altLang="en-US" sz="700" kern="0">
                <a:solidFill>
                  <a:prstClr val="white">
                    <a:lumMod val="75000"/>
                  </a:prstClr>
                </a:solidFill>
              </a:rPr>
              <a:t>이름 입력</a:t>
            </a:r>
            <a:endParaRPr lang="en-US" altLang="ko-KR" sz="700" kern="0">
              <a:solidFill>
                <a:prstClr val="white">
                  <a:lumMod val="75000"/>
                </a:prstClr>
              </a:solidFill>
            </a:endParaRP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09E15760-43AF-4CC4-BEFD-ABB622FA7093}"/>
              </a:ext>
            </a:extLst>
          </p:cNvPr>
          <p:cNvSpPr txBox="1"/>
          <p:nvPr/>
        </p:nvSpPr>
        <p:spPr>
          <a:xfrm>
            <a:off x="4292168" y="5696915"/>
            <a:ext cx="989323" cy="18466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600">
                <a:solidFill>
                  <a:srgbClr val="00AAB1"/>
                </a:solidFill>
              </a:rPr>
              <a:t>비밀번호가 일치합니다</a:t>
            </a:r>
            <a:r>
              <a:rPr lang="en-US" altLang="ko-KR" sz="600">
                <a:solidFill>
                  <a:srgbClr val="00AAB1"/>
                </a:solidFill>
              </a:rPr>
              <a:t>.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54EFF99A-E965-4D77-B9CB-E30B6BB0DABA}"/>
              </a:ext>
            </a:extLst>
          </p:cNvPr>
          <p:cNvSpPr txBox="1"/>
          <p:nvPr/>
        </p:nvSpPr>
        <p:spPr>
          <a:xfrm>
            <a:off x="5332371" y="5696915"/>
            <a:ext cx="1361863" cy="18466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600">
                <a:solidFill>
                  <a:srgbClr val="F99F83"/>
                </a:solidFill>
              </a:rPr>
              <a:t>비밀번호가 일치하지 않습니다</a:t>
            </a:r>
            <a:r>
              <a:rPr lang="en-US" altLang="ko-KR" sz="600">
                <a:solidFill>
                  <a:srgbClr val="F99F83"/>
                </a:solidFill>
              </a:rPr>
              <a:t>.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542370CE-6D68-4F53-A0B0-E327A4893118}"/>
              </a:ext>
            </a:extLst>
          </p:cNvPr>
          <p:cNvSpPr txBox="1"/>
          <p:nvPr/>
        </p:nvSpPr>
        <p:spPr>
          <a:xfrm>
            <a:off x="4292168" y="5333867"/>
            <a:ext cx="1146607" cy="18466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altLang="ko-KR" sz="600">
                <a:solidFill>
                  <a:srgbClr val="F99F83"/>
                </a:solidFill>
              </a:rPr>
              <a:t>8</a:t>
            </a:r>
            <a:r>
              <a:rPr lang="ko-KR" altLang="en-US" sz="600">
                <a:solidFill>
                  <a:srgbClr val="F99F83"/>
                </a:solidFill>
              </a:rPr>
              <a:t>자리 이상 입력해주세요</a:t>
            </a:r>
            <a:r>
              <a:rPr lang="en-US" altLang="ko-KR" sz="600">
                <a:solidFill>
                  <a:srgbClr val="F99F83"/>
                </a:solidFill>
              </a:rPr>
              <a:t>.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6E1B1AD6-3B26-491C-BEFE-EB29D75FEB47}"/>
              </a:ext>
            </a:extLst>
          </p:cNvPr>
          <p:cNvSpPr txBox="1"/>
          <p:nvPr/>
        </p:nvSpPr>
        <p:spPr>
          <a:xfrm>
            <a:off x="5464191" y="5333867"/>
            <a:ext cx="1361863" cy="18466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600">
                <a:solidFill>
                  <a:srgbClr val="F99F83"/>
                </a:solidFill>
              </a:rPr>
              <a:t>입력 가능한 비밀번호가 아닙니다</a:t>
            </a:r>
            <a:r>
              <a:rPr lang="en-US" altLang="ko-KR" sz="600">
                <a:solidFill>
                  <a:srgbClr val="F99F83"/>
                </a:solidFill>
              </a:rPr>
              <a:t>.</a:t>
            </a:r>
          </a:p>
        </p:txBody>
      </p:sp>
      <p:sp>
        <p:nvSpPr>
          <p:cNvPr id="106" name="직사각형 105">
            <a:extLst>
              <a:ext uri="{FF2B5EF4-FFF2-40B4-BE49-F238E27FC236}">
                <a16:creationId xmlns:a16="http://schemas.microsoft.com/office/drawing/2014/main" id="{8B6959F6-3B6B-49F0-9E79-ADF2042550F3}"/>
              </a:ext>
            </a:extLst>
          </p:cNvPr>
          <p:cNvSpPr/>
          <p:nvPr/>
        </p:nvSpPr>
        <p:spPr>
          <a:xfrm>
            <a:off x="2926072" y="4418149"/>
            <a:ext cx="1361863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rIns="36000" rtlCol="0" anchor="ctr"/>
          <a:lstStyle/>
          <a:p>
            <a:pPr latinLnBrk="0">
              <a:defRPr/>
            </a:pPr>
            <a:r>
              <a:rPr lang="ko-KR" altLang="en-US" sz="700" kern="0">
                <a:solidFill>
                  <a:prstClr val="white">
                    <a:lumMod val="75000"/>
                  </a:prstClr>
                </a:solidFill>
              </a:rPr>
              <a:t>아이디 입력</a:t>
            </a:r>
            <a:endParaRPr lang="en-US" altLang="ko-KR" sz="700" kern="0">
              <a:solidFill>
                <a:prstClr val="white">
                  <a:lumMod val="75000"/>
                </a:prstClr>
              </a:solidFill>
            </a:endParaRPr>
          </a:p>
        </p:txBody>
      </p:sp>
      <p:sp>
        <p:nvSpPr>
          <p:cNvPr id="107" name="Google Shape;877;p22">
            <a:extLst>
              <a:ext uri="{FF2B5EF4-FFF2-40B4-BE49-F238E27FC236}">
                <a16:creationId xmlns:a16="http://schemas.microsoft.com/office/drawing/2014/main" id="{07CE5EB3-5416-42AE-9184-E05A4EE8ECB6}"/>
              </a:ext>
            </a:extLst>
          </p:cNvPr>
          <p:cNvSpPr/>
          <p:nvPr/>
        </p:nvSpPr>
        <p:spPr>
          <a:xfrm>
            <a:off x="4325772" y="4418149"/>
            <a:ext cx="544678" cy="2160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b="1">
                <a:solidFill>
                  <a:srgbClr val="FFFFFF"/>
                </a:solidFill>
                <a:cs typeface="Malgun Gothic"/>
                <a:sym typeface="Malgun Gothic"/>
              </a:rPr>
              <a:t>중복확인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139A8C72-369B-4EB7-BE54-4672FBE15C97}"/>
              </a:ext>
            </a:extLst>
          </p:cNvPr>
          <p:cNvSpPr txBox="1"/>
          <p:nvPr/>
        </p:nvSpPr>
        <p:spPr>
          <a:xfrm>
            <a:off x="1628748" y="1609556"/>
            <a:ext cx="1523370" cy="2169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lvl="0" indent="0" defTabSz="1733550" latinLnBrk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ko-KR" altLang="en-US" sz="900" b="1" kern="1200"/>
              <a:t>실명인증</a:t>
            </a:r>
            <a:endParaRPr lang="en-US" altLang="ko-KR" sz="900" b="1" kern="1200">
              <a:solidFill>
                <a:srgbClr val="FF0000"/>
              </a:solidFill>
            </a:endParaRPr>
          </a:p>
        </p:txBody>
      </p:sp>
      <p:graphicFrame>
        <p:nvGraphicFramePr>
          <p:cNvPr id="109" name="Google Shape;912;p23">
            <a:extLst>
              <a:ext uri="{FF2B5EF4-FFF2-40B4-BE49-F238E27FC236}">
                <a16:creationId xmlns:a16="http://schemas.microsoft.com/office/drawing/2014/main" id="{A5B7BD59-95C2-4725-B375-9C968361CCA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04883971"/>
              </p:ext>
            </p:extLst>
          </p:nvPr>
        </p:nvGraphicFramePr>
        <p:xfrm>
          <a:off x="1698597" y="1832182"/>
          <a:ext cx="5766998" cy="602987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14085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261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39611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실명인증 </a:t>
                      </a:r>
                      <a:r>
                        <a:rPr lang="en-US" altLang="ko-KR" sz="700" b="1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*</a:t>
                      </a:r>
                      <a:endParaRPr sz="700" b="1" i="0" u="none" strike="noStrike" cap="none" dirty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altLang="ko-KR" sz="600" dirty="0"/>
                    </a:p>
                    <a:p>
                      <a:pPr algn="l"/>
                      <a:endParaRPr lang="en-US" altLang="ko-KR" sz="600" dirty="0"/>
                    </a:p>
                    <a:p>
                      <a:pPr algn="l"/>
                      <a:endParaRPr lang="en-US" altLang="ko-KR" sz="600" dirty="0"/>
                    </a:p>
                    <a:p>
                      <a:pPr marL="171450" indent="-171450" algn="l">
                        <a:lnSpc>
                          <a:spcPct val="1500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600" dirty="0"/>
                        <a:t>휴대폰 인증으로 본인 확인을 합니다</a:t>
                      </a:r>
                      <a:r>
                        <a:rPr lang="en-US" altLang="ko-KR" sz="600" dirty="0"/>
                        <a:t>.</a:t>
                      </a:r>
                    </a:p>
                    <a:p>
                      <a:pPr marL="171450" indent="-171450" algn="l">
                        <a:lnSpc>
                          <a:spcPct val="1500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600" dirty="0"/>
                        <a:t>본인인증을 위해 입력하신 정보는 본인인증 외 다른 용도로 이용되지 않습니다</a:t>
                      </a:r>
                      <a:r>
                        <a:rPr lang="en-US" altLang="ko-KR" sz="600" dirty="0"/>
                        <a:t>.</a:t>
                      </a:r>
                      <a:endParaRPr lang="en-US" altLang="ko-KR" sz="700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2557351"/>
                  </a:ext>
                </a:extLst>
              </a:tr>
            </a:tbl>
          </a:graphicData>
        </a:graphic>
      </p:graphicFrame>
      <p:sp>
        <p:nvSpPr>
          <p:cNvPr id="110" name="Google Shape;877;p22">
            <a:extLst>
              <a:ext uri="{FF2B5EF4-FFF2-40B4-BE49-F238E27FC236}">
                <a16:creationId xmlns:a16="http://schemas.microsoft.com/office/drawing/2014/main" id="{CF5FA0AB-743E-45A7-84B4-770F969935A9}"/>
              </a:ext>
            </a:extLst>
          </p:cNvPr>
          <p:cNvSpPr/>
          <p:nvPr/>
        </p:nvSpPr>
        <p:spPr>
          <a:xfrm>
            <a:off x="2988568" y="1901785"/>
            <a:ext cx="801725" cy="2160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b="1">
                <a:solidFill>
                  <a:srgbClr val="FFFFFF"/>
                </a:solidFill>
                <a:cs typeface="Malgun Gothic"/>
                <a:sym typeface="Malgun Gothic"/>
              </a:rPr>
              <a:t>휴대폰 인증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116" name="타원 115">
            <a:extLst>
              <a:ext uri="{FF2B5EF4-FFF2-40B4-BE49-F238E27FC236}">
                <a16:creationId xmlns:a16="http://schemas.microsoft.com/office/drawing/2014/main" id="{4DFCA790-F93C-4C79-A992-C0778E352937}"/>
              </a:ext>
            </a:extLst>
          </p:cNvPr>
          <p:cNvSpPr/>
          <p:nvPr/>
        </p:nvSpPr>
        <p:spPr>
          <a:xfrm>
            <a:off x="2912341" y="1843305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pSp>
        <p:nvGrpSpPr>
          <p:cNvPr id="4" name="그룹 3">
            <a:extLst>
              <a:ext uri="{FF2B5EF4-FFF2-40B4-BE49-F238E27FC236}">
                <a16:creationId xmlns:a16="http://schemas.microsoft.com/office/drawing/2014/main" id="{581C09DC-EB3A-4A1D-B085-8BAAEBDFD8C0}"/>
              </a:ext>
            </a:extLst>
          </p:cNvPr>
          <p:cNvGrpSpPr/>
          <p:nvPr/>
        </p:nvGrpSpPr>
        <p:grpSpPr>
          <a:xfrm>
            <a:off x="199586" y="1383334"/>
            <a:ext cx="1281519" cy="2003843"/>
            <a:chOff x="7547020" y="1553165"/>
            <a:chExt cx="1281519" cy="2003843"/>
          </a:xfrm>
        </p:grpSpPr>
        <p:pic>
          <p:nvPicPr>
            <p:cNvPr id="117" name="그림 116">
              <a:extLst>
                <a:ext uri="{FF2B5EF4-FFF2-40B4-BE49-F238E27FC236}">
                  <a16:creationId xmlns:a16="http://schemas.microsoft.com/office/drawing/2014/main" id="{BD39CF1A-243D-4CCC-BF5E-B9AD5A11F64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7547020" y="1613916"/>
              <a:ext cx="1253294" cy="1943092"/>
            </a:xfrm>
            <a:prstGeom prst="rect">
              <a:avLst/>
            </a:prstGeom>
            <a:ln w="6350">
              <a:solidFill>
                <a:schemeClr val="bg1">
                  <a:lumMod val="75000"/>
                </a:schemeClr>
              </a:solidFill>
            </a:ln>
          </p:spPr>
        </p:pic>
        <p:sp>
          <p:nvSpPr>
            <p:cNvPr id="118" name="타원 117">
              <a:extLst>
                <a:ext uri="{FF2B5EF4-FFF2-40B4-BE49-F238E27FC236}">
                  <a16:creationId xmlns:a16="http://schemas.microsoft.com/office/drawing/2014/main" id="{20C56B3D-CF00-48F8-A48B-D94065B48778}"/>
                </a:ext>
              </a:extLst>
            </p:cNvPr>
            <p:cNvSpPr/>
            <p:nvPr/>
          </p:nvSpPr>
          <p:spPr>
            <a:xfrm>
              <a:off x="8707038" y="1553165"/>
              <a:ext cx="121501" cy="121501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ko-KR" sz="600" b="1" spc="-75" dirty="0">
                  <a:gradFill>
                    <a:gsLst>
                      <a:gs pos="0">
                        <a:prstClr val="white"/>
                      </a:gs>
                      <a:gs pos="100000">
                        <a:prstClr val="white"/>
                      </a:gs>
                    </a:gsLst>
                    <a:lin ang="5400000" scaled="1"/>
                  </a:gradFill>
                  <a:latin typeface="LG스마트체 Regular" panose="020B0600000101010101" pitchFamily="50" charset="-127"/>
                  <a:ea typeface="LG스마트체 Regular" panose="020B0600000101010101" pitchFamily="50" charset="-127"/>
                </a:rPr>
                <a:t>1A</a:t>
              </a:r>
              <a:endParaRPr lang="ko-KR" altLang="en-US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endParaRPr>
            </a:p>
          </p:txBody>
        </p:sp>
      </p:grpSp>
      <p:sp>
        <p:nvSpPr>
          <p:cNvPr id="121" name="타원 120">
            <a:extLst>
              <a:ext uri="{FF2B5EF4-FFF2-40B4-BE49-F238E27FC236}">
                <a16:creationId xmlns:a16="http://schemas.microsoft.com/office/drawing/2014/main" id="{1A6706C8-59AF-4E82-9FA1-6A656E0CD074}"/>
              </a:ext>
            </a:extLst>
          </p:cNvPr>
          <p:cNvSpPr/>
          <p:nvPr/>
        </p:nvSpPr>
        <p:spPr>
          <a:xfrm>
            <a:off x="2867067" y="3936249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22" name="타원 121">
            <a:extLst>
              <a:ext uri="{FF2B5EF4-FFF2-40B4-BE49-F238E27FC236}">
                <a16:creationId xmlns:a16="http://schemas.microsoft.com/office/drawing/2014/main" id="{0B0B6FB7-A428-4DA4-B13D-A75D6C58BA90}"/>
              </a:ext>
            </a:extLst>
          </p:cNvPr>
          <p:cNvSpPr/>
          <p:nvPr/>
        </p:nvSpPr>
        <p:spPr>
          <a:xfrm>
            <a:off x="2867067" y="4390886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477573A7-FC68-40A1-B87A-629538CE8D4B}"/>
              </a:ext>
            </a:extLst>
          </p:cNvPr>
          <p:cNvSpPr txBox="1"/>
          <p:nvPr/>
        </p:nvSpPr>
        <p:spPr>
          <a:xfrm>
            <a:off x="5948460" y="4444792"/>
            <a:ext cx="1292805" cy="18466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600">
                <a:solidFill>
                  <a:srgbClr val="F99F83"/>
                </a:solidFill>
              </a:rPr>
              <a:t>이미 사용중인 아이디입니다</a:t>
            </a:r>
            <a:r>
              <a:rPr lang="en-US" altLang="ko-KR" sz="600">
                <a:solidFill>
                  <a:srgbClr val="F99F83"/>
                </a:solidFill>
              </a:rPr>
              <a:t>.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CD4D40DD-608F-464D-8454-0E82F826053B}"/>
              </a:ext>
            </a:extLst>
          </p:cNvPr>
          <p:cNvSpPr txBox="1"/>
          <p:nvPr/>
        </p:nvSpPr>
        <p:spPr>
          <a:xfrm>
            <a:off x="4847430" y="4447527"/>
            <a:ext cx="1101030" cy="18466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600" dirty="0">
                <a:solidFill>
                  <a:srgbClr val="00AAB1"/>
                </a:solidFill>
              </a:rPr>
              <a:t>사용가능한 아이디입니다</a:t>
            </a:r>
            <a:r>
              <a:rPr lang="en-US" altLang="ko-KR" sz="600" dirty="0">
                <a:solidFill>
                  <a:srgbClr val="00AAB1"/>
                </a:solidFill>
              </a:rPr>
              <a:t>.</a:t>
            </a:r>
          </a:p>
        </p:txBody>
      </p:sp>
      <p:sp>
        <p:nvSpPr>
          <p:cNvPr id="125" name="타원 124">
            <a:extLst>
              <a:ext uri="{FF2B5EF4-FFF2-40B4-BE49-F238E27FC236}">
                <a16:creationId xmlns:a16="http://schemas.microsoft.com/office/drawing/2014/main" id="{022FC858-8161-465A-A279-AA9E8E0CFB7E}"/>
              </a:ext>
            </a:extLst>
          </p:cNvPr>
          <p:cNvSpPr/>
          <p:nvPr/>
        </p:nvSpPr>
        <p:spPr>
          <a:xfrm>
            <a:off x="4309062" y="4390886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26" name="타원 125">
            <a:extLst>
              <a:ext uri="{FF2B5EF4-FFF2-40B4-BE49-F238E27FC236}">
                <a16:creationId xmlns:a16="http://schemas.microsoft.com/office/drawing/2014/main" id="{885ED78C-E0B0-4F39-9566-EEE88A00775F}"/>
              </a:ext>
            </a:extLst>
          </p:cNvPr>
          <p:cNvSpPr/>
          <p:nvPr/>
        </p:nvSpPr>
        <p:spPr>
          <a:xfrm>
            <a:off x="2867067" y="5285819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5</a:t>
            </a:r>
            <a:endParaRPr lang="ko-KR" altLang="en-US" sz="600" b="1" spc="-75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27" name="타원 126">
            <a:extLst>
              <a:ext uri="{FF2B5EF4-FFF2-40B4-BE49-F238E27FC236}">
                <a16:creationId xmlns:a16="http://schemas.microsoft.com/office/drawing/2014/main" id="{9CFE412B-C740-45B6-8D3F-8F1E8A4F6C75}"/>
              </a:ext>
            </a:extLst>
          </p:cNvPr>
          <p:cNvSpPr/>
          <p:nvPr/>
        </p:nvSpPr>
        <p:spPr>
          <a:xfrm>
            <a:off x="4369811" y="5269112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5A</a:t>
            </a:r>
            <a:endParaRPr lang="ko-KR" altLang="en-US" sz="600" b="1" spc="-75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28" name="타원 127">
            <a:extLst>
              <a:ext uri="{FF2B5EF4-FFF2-40B4-BE49-F238E27FC236}">
                <a16:creationId xmlns:a16="http://schemas.microsoft.com/office/drawing/2014/main" id="{19F8E0ED-A2A7-44B5-BDC5-0AA50071D1DA}"/>
              </a:ext>
            </a:extLst>
          </p:cNvPr>
          <p:cNvSpPr/>
          <p:nvPr/>
        </p:nvSpPr>
        <p:spPr>
          <a:xfrm>
            <a:off x="5537993" y="5269112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5B</a:t>
            </a:r>
            <a:endParaRPr lang="ko-KR" altLang="en-US" sz="600" b="1" spc="-75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29" name="타원 128">
            <a:extLst>
              <a:ext uri="{FF2B5EF4-FFF2-40B4-BE49-F238E27FC236}">
                <a16:creationId xmlns:a16="http://schemas.microsoft.com/office/drawing/2014/main" id="{35365B17-8701-4F32-AC4F-396CC1AA444D}"/>
              </a:ext>
            </a:extLst>
          </p:cNvPr>
          <p:cNvSpPr/>
          <p:nvPr/>
        </p:nvSpPr>
        <p:spPr>
          <a:xfrm>
            <a:off x="2867067" y="5630288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6</a:t>
            </a:r>
            <a:endParaRPr lang="ko-KR" altLang="en-US" sz="600" b="1" spc="-75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30" name="타원 129">
            <a:extLst>
              <a:ext uri="{FF2B5EF4-FFF2-40B4-BE49-F238E27FC236}">
                <a16:creationId xmlns:a16="http://schemas.microsoft.com/office/drawing/2014/main" id="{7C40027D-AD30-4CC1-9D73-09F4B7FFDBA3}"/>
              </a:ext>
            </a:extLst>
          </p:cNvPr>
          <p:cNvSpPr/>
          <p:nvPr/>
        </p:nvSpPr>
        <p:spPr>
          <a:xfrm>
            <a:off x="4369811" y="5620157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6A</a:t>
            </a:r>
            <a:endParaRPr lang="ko-KR" altLang="en-US" sz="600" b="1" spc="-75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31" name="타원 130">
            <a:extLst>
              <a:ext uri="{FF2B5EF4-FFF2-40B4-BE49-F238E27FC236}">
                <a16:creationId xmlns:a16="http://schemas.microsoft.com/office/drawing/2014/main" id="{565CCCF3-5C0C-4C75-B4B6-E93055D44695}"/>
              </a:ext>
            </a:extLst>
          </p:cNvPr>
          <p:cNvSpPr/>
          <p:nvPr/>
        </p:nvSpPr>
        <p:spPr>
          <a:xfrm>
            <a:off x="5537993" y="5620157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6B</a:t>
            </a:r>
            <a:endParaRPr lang="ko-KR" altLang="en-US" sz="600" b="1" spc="-75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cxnSp>
        <p:nvCxnSpPr>
          <p:cNvPr id="71" name="직선 연결선 70">
            <a:extLst>
              <a:ext uri="{FF2B5EF4-FFF2-40B4-BE49-F238E27FC236}">
                <a16:creationId xmlns:a16="http://schemas.microsoft.com/office/drawing/2014/main" id="{9E85E9F1-FD43-47F2-8CF4-69AD693DEA0F}"/>
              </a:ext>
            </a:extLst>
          </p:cNvPr>
          <p:cNvCxnSpPr>
            <a:cxnSpLocks/>
          </p:cNvCxnSpPr>
          <p:nvPr/>
        </p:nvCxnSpPr>
        <p:spPr>
          <a:xfrm>
            <a:off x="1658451" y="564038"/>
            <a:ext cx="5981700" cy="0"/>
          </a:xfrm>
          <a:prstGeom prst="line">
            <a:avLst/>
          </a:prstGeom>
          <a:ln w="285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타원 71">
            <a:extLst>
              <a:ext uri="{FF2B5EF4-FFF2-40B4-BE49-F238E27FC236}">
                <a16:creationId xmlns:a16="http://schemas.microsoft.com/office/drawing/2014/main" id="{64166D5E-2C6C-408D-B9E9-67E5A9763674}"/>
              </a:ext>
            </a:extLst>
          </p:cNvPr>
          <p:cNvSpPr/>
          <p:nvPr/>
        </p:nvSpPr>
        <p:spPr>
          <a:xfrm>
            <a:off x="3100873" y="468787"/>
            <a:ext cx="190500" cy="190500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b="1">
                <a:solidFill>
                  <a:schemeClr val="bg1"/>
                </a:solidFill>
              </a:rPr>
              <a:t>1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73" name="타원 72">
            <a:extLst>
              <a:ext uri="{FF2B5EF4-FFF2-40B4-BE49-F238E27FC236}">
                <a16:creationId xmlns:a16="http://schemas.microsoft.com/office/drawing/2014/main" id="{07BE30FD-6647-4EB4-9CA7-A93645DD8F6C}"/>
              </a:ext>
            </a:extLst>
          </p:cNvPr>
          <p:cNvSpPr/>
          <p:nvPr/>
        </p:nvSpPr>
        <p:spPr>
          <a:xfrm>
            <a:off x="4531218" y="468788"/>
            <a:ext cx="190500" cy="190498"/>
          </a:xfrm>
          <a:prstGeom prst="ellipse">
            <a:avLst/>
          </a:prstGeom>
          <a:solidFill>
            <a:srgbClr val="BFBFBF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b="1">
                <a:solidFill>
                  <a:schemeClr val="bg1"/>
                </a:solidFill>
              </a:rPr>
              <a:t>2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74" name="제목 10">
            <a:extLst>
              <a:ext uri="{FF2B5EF4-FFF2-40B4-BE49-F238E27FC236}">
                <a16:creationId xmlns:a16="http://schemas.microsoft.com/office/drawing/2014/main" id="{A75240E5-DA91-47BF-9D28-7A46A3CBB603}"/>
              </a:ext>
            </a:extLst>
          </p:cNvPr>
          <p:cNvSpPr txBox="1">
            <a:spLocks/>
          </p:cNvSpPr>
          <p:nvPr/>
        </p:nvSpPr>
        <p:spPr>
          <a:xfrm>
            <a:off x="3016585" y="657311"/>
            <a:ext cx="359073" cy="215444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pPr algn="ctr"/>
            <a:r>
              <a:rPr lang="en-US" altLang="ko-KR" sz="700" b="0" kern="0" spc="0">
                <a:solidFill>
                  <a:schemeClr val="bg1">
                    <a:lumMod val="50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STEP1</a:t>
            </a:r>
          </a:p>
          <a:p>
            <a:pPr algn="ctr"/>
            <a:r>
              <a:rPr lang="ko-KR" altLang="en-US" sz="700" b="0" kern="0" spc="0">
                <a:solidFill>
                  <a:schemeClr val="bg1">
                    <a:lumMod val="50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약관동의</a:t>
            </a:r>
            <a:endParaRPr lang="en-US" altLang="ko-KR" sz="700" b="0" kern="0" spc="0">
              <a:solidFill>
                <a:schemeClr val="bg1">
                  <a:lumMod val="50000"/>
                </a:scheme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75" name="제목 10">
            <a:extLst>
              <a:ext uri="{FF2B5EF4-FFF2-40B4-BE49-F238E27FC236}">
                <a16:creationId xmlns:a16="http://schemas.microsoft.com/office/drawing/2014/main" id="{D20570F3-154E-4300-94DF-BBB6FFEBEF13}"/>
              </a:ext>
            </a:extLst>
          </p:cNvPr>
          <p:cNvSpPr txBox="1">
            <a:spLocks/>
          </p:cNvSpPr>
          <p:nvPr/>
        </p:nvSpPr>
        <p:spPr>
          <a:xfrm>
            <a:off x="4174423" y="657311"/>
            <a:ext cx="904095" cy="215444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pPr algn="ctr"/>
            <a:r>
              <a:rPr lang="en-US" altLang="ko-KR" sz="700" b="0" kern="0" spc="0">
                <a:solidFill>
                  <a:schemeClr val="bg1">
                    <a:lumMod val="50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STEP2</a:t>
            </a:r>
          </a:p>
          <a:p>
            <a:pPr algn="ctr"/>
            <a:r>
              <a:rPr lang="ko-KR" altLang="en-US" sz="700" b="0" kern="0" spc="0">
                <a:solidFill>
                  <a:schemeClr val="bg1">
                    <a:lumMod val="50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인증 및 회원정보 입력</a:t>
            </a:r>
            <a:endParaRPr lang="en-US" altLang="ko-KR" sz="700" b="0" kern="0" spc="0">
              <a:solidFill>
                <a:schemeClr val="bg1">
                  <a:lumMod val="50000"/>
                </a:scheme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76" name="타원 75">
            <a:extLst>
              <a:ext uri="{FF2B5EF4-FFF2-40B4-BE49-F238E27FC236}">
                <a16:creationId xmlns:a16="http://schemas.microsoft.com/office/drawing/2014/main" id="{9E157F7B-2917-45D6-AC7B-CE17C1AF893D}"/>
              </a:ext>
            </a:extLst>
          </p:cNvPr>
          <p:cNvSpPr/>
          <p:nvPr/>
        </p:nvSpPr>
        <p:spPr>
          <a:xfrm>
            <a:off x="5873235" y="468788"/>
            <a:ext cx="190500" cy="190498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b="1">
                <a:solidFill>
                  <a:schemeClr val="bg1">
                    <a:lumMod val="75000"/>
                  </a:schemeClr>
                </a:solidFill>
              </a:rPr>
              <a:t>3</a:t>
            </a:r>
            <a:endParaRPr lang="ko-KR" altLang="en-US" sz="900" b="1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77" name="제목 10">
            <a:extLst>
              <a:ext uri="{FF2B5EF4-FFF2-40B4-BE49-F238E27FC236}">
                <a16:creationId xmlns:a16="http://schemas.microsoft.com/office/drawing/2014/main" id="{6A1833AC-791B-4C78-B159-AE5045839ADA}"/>
              </a:ext>
            </a:extLst>
          </p:cNvPr>
          <p:cNvSpPr txBox="1">
            <a:spLocks/>
          </p:cNvSpPr>
          <p:nvPr/>
        </p:nvSpPr>
        <p:spPr>
          <a:xfrm>
            <a:off x="5788950" y="657311"/>
            <a:ext cx="359073" cy="215444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pPr algn="ctr"/>
            <a:r>
              <a:rPr lang="en-US" altLang="ko-KR" sz="700" b="0" kern="0" spc="0">
                <a:solidFill>
                  <a:schemeClr val="bg1">
                    <a:lumMod val="50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STEP3</a:t>
            </a:r>
          </a:p>
          <a:p>
            <a:pPr algn="ctr"/>
            <a:r>
              <a:rPr lang="ko-KR" altLang="en-US" sz="700" b="0" kern="0" spc="0">
                <a:solidFill>
                  <a:schemeClr val="bg1">
                    <a:lumMod val="50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가입완료</a:t>
            </a:r>
            <a:endParaRPr lang="en-US" altLang="ko-KR" sz="700" b="0" kern="0" spc="0">
              <a:solidFill>
                <a:schemeClr val="bg1">
                  <a:lumMod val="50000"/>
                </a:scheme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2" name="제목 10">
            <a:extLst>
              <a:ext uri="{FF2B5EF4-FFF2-40B4-BE49-F238E27FC236}">
                <a16:creationId xmlns:a16="http://schemas.microsoft.com/office/drawing/2014/main" id="{7D1B5D99-4AAE-3424-C81C-CC3FEAEFC4EC}"/>
              </a:ext>
            </a:extLst>
          </p:cNvPr>
          <p:cNvSpPr txBox="1">
            <a:spLocks/>
          </p:cNvSpPr>
          <p:nvPr/>
        </p:nvSpPr>
        <p:spPr>
          <a:xfrm>
            <a:off x="329771" y="162285"/>
            <a:ext cx="2125582" cy="169277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pPr marL="0" marR="0" lvl="0" indent="0" algn="l" defTabSz="914400" rtl="0" eaLnBrk="0" fontAlgn="base" latinLnBrk="1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100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경기도교육청 </a:t>
            </a:r>
            <a:r>
              <a:rPr lang="en-US" altLang="ko-KR" sz="1100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AI </a:t>
            </a:r>
            <a:r>
              <a:rPr lang="ko-KR" altLang="en-US" sz="1100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미래교육 플랫폼</a:t>
            </a:r>
            <a:endParaRPr lang="en-US" altLang="ko-KR" sz="1100" b="0" kern="0" spc="0">
              <a:solidFill>
                <a:schemeClr val="bg2">
                  <a:lumMod val="25000"/>
                </a:schemeClr>
              </a:solidFill>
              <a:latin typeface="+mj-ea"/>
              <a:ea typeface="+mj-ea"/>
            </a:endParaRPr>
          </a:p>
        </p:txBody>
      </p:sp>
      <p:cxnSp>
        <p:nvCxnSpPr>
          <p:cNvPr id="3" name="직선 연결선[R] 50">
            <a:extLst>
              <a:ext uri="{FF2B5EF4-FFF2-40B4-BE49-F238E27FC236}">
                <a16:creationId xmlns:a16="http://schemas.microsoft.com/office/drawing/2014/main" id="{AF4999E2-299C-F368-686F-E9CFF206F3CA}"/>
              </a:ext>
            </a:extLst>
          </p:cNvPr>
          <p:cNvCxnSpPr/>
          <p:nvPr/>
        </p:nvCxnSpPr>
        <p:spPr>
          <a:xfrm flipV="1">
            <a:off x="122377" y="359122"/>
            <a:ext cx="8796791" cy="16799"/>
          </a:xfrm>
          <a:prstGeom prst="line">
            <a:avLst/>
          </a:prstGeom>
          <a:ln>
            <a:solidFill>
              <a:schemeClr val="bg2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>
            <a:extLst>
              <a:ext uri="{FF2B5EF4-FFF2-40B4-BE49-F238E27FC236}">
                <a16:creationId xmlns:a16="http://schemas.microsoft.com/office/drawing/2014/main" id="{B3D9FD37-F27C-7BBA-236A-79130E42C88D}"/>
              </a:ext>
            </a:extLst>
          </p:cNvPr>
          <p:cNvSpPr txBox="1"/>
          <p:nvPr/>
        </p:nvSpPr>
        <p:spPr>
          <a:xfrm>
            <a:off x="1628748" y="2589805"/>
            <a:ext cx="1523370" cy="2169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lvl="0" indent="0" defTabSz="1733550" latinLnBrk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ko-KR" altLang="en-US" sz="900" b="1" dirty="0"/>
              <a:t>교육디지털원패스 연동</a:t>
            </a:r>
            <a:endParaRPr lang="en-US" altLang="ko-KR" sz="900" b="1" kern="1200" dirty="0"/>
          </a:p>
        </p:txBody>
      </p:sp>
      <p:graphicFrame>
        <p:nvGraphicFramePr>
          <p:cNvPr id="6" name="Google Shape;912;p23">
            <a:extLst>
              <a:ext uri="{FF2B5EF4-FFF2-40B4-BE49-F238E27FC236}">
                <a16:creationId xmlns:a16="http://schemas.microsoft.com/office/drawing/2014/main" id="{FFCF3F13-8CD3-41B4-B339-D53667790D7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34385368"/>
              </p:ext>
            </p:extLst>
          </p:nvPr>
        </p:nvGraphicFramePr>
        <p:xfrm>
          <a:off x="1698597" y="2812431"/>
          <a:ext cx="5766998" cy="756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14085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261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756000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교육디지털원패스 연동 </a:t>
                      </a:r>
                      <a:r>
                        <a:rPr lang="en-US" altLang="ko-KR" sz="700" b="1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*</a:t>
                      </a:r>
                      <a:endParaRPr sz="700" b="1" i="0" u="none" strike="noStrike" cap="none" dirty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altLang="ko-KR" sz="600" dirty="0"/>
                    </a:p>
                    <a:p>
                      <a:pPr marL="171450" indent="-171450" algn="l">
                        <a:lnSpc>
                          <a:spcPct val="1500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600" dirty="0"/>
                        <a:t>교육디지털원패스 계정으로 로그인하여 학적</a:t>
                      </a:r>
                      <a:r>
                        <a:rPr lang="en-US" altLang="ko-KR" sz="600" dirty="0"/>
                        <a:t>·</a:t>
                      </a:r>
                      <a:r>
                        <a:rPr lang="ko-KR" altLang="en-US" sz="600" dirty="0"/>
                        <a:t>소속학교 정보를 확인합니다</a:t>
                      </a:r>
                      <a:r>
                        <a:rPr lang="en-US" altLang="ko-KR" sz="600" dirty="0"/>
                        <a:t>.</a:t>
                      </a:r>
                    </a:p>
                    <a:p>
                      <a:pPr marL="171450" indent="-171450" algn="l">
                        <a:lnSpc>
                          <a:spcPct val="1500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600" dirty="0"/>
                        <a:t>연동된 정보는 회원가입 및 서비스 이용을 위한 용도로만 사용됩니다</a:t>
                      </a:r>
                      <a:r>
                        <a:rPr lang="en-US" altLang="ko-KR" sz="600" dirty="0"/>
                        <a:t>.</a:t>
                      </a:r>
                    </a:p>
                  </a:txBody>
                  <a:tcPr marL="144000" marR="36000" marT="36000" marB="108000" anchor="b">
                    <a:lnL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2557351"/>
                  </a:ext>
                </a:extLst>
              </a:tr>
            </a:tbl>
          </a:graphicData>
        </a:graphic>
      </p:graphicFrame>
      <p:sp>
        <p:nvSpPr>
          <p:cNvPr id="9" name="모서리가 둥근 직사각형 155">
            <a:extLst>
              <a:ext uri="{FF2B5EF4-FFF2-40B4-BE49-F238E27FC236}">
                <a16:creationId xmlns:a16="http://schemas.microsoft.com/office/drawing/2014/main" id="{F44E3FDB-DD39-63B9-6973-2EDF43F8D7DC}"/>
              </a:ext>
            </a:extLst>
          </p:cNvPr>
          <p:cNvSpPr/>
          <p:nvPr/>
        </p:nvSpPr>
        <p:spPr>
          <a:xfrm>
            <a:off x="2988568" y="2916053"/>
            <a:ext cx="1415600" cy="227403"/>
          </a:xfrm>
          <a:prstGeom prst="roundRect">
            <a:avLst>
              <a:gd name="adj" fmla="val 0"/>
            </a:avLst>
          </a:prstGeom>
          <a:solidFill>
            <a:schemeClr val="tx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kumimoji="1" lang="ko-KR" altLang="en-US" sz="800" b="1" dirty="0">
                <a:solidFill>
                  <a:schemeClr val="bg1"/>
                </a:solidFill>
              </a:rPr>
              <a:t>교육디지털원패스 연동하기</a:t>
            </a:r>
          </a:p>
        </p:txBody>
      </p:sp>
      <p:grpSp>
        <p:nvGrpSpPr>
          <p:cNvPr id="10" name="그룹 9">
            <a:extLst>
              <a:ext uri="{FF2B5EF4-FFF2-40B4-BE49-F238E27FC236}">
                <a16:creationId xmlns:a16="http://schemas.microsoft.com/office/drawing/2014/main" id="{C50D3F73-CAC7-968E-1934-978E0745C00F}"/>
              </a:ext>
            </a:extLst>
          </p:cNvPr>
          <p:cNvGrpSpPr/>
          <p:nvPr/>
        </p:nvGrpSpPr>
        <p:grpSpPr>
          <a:xfrm>
            <a:off x="2930584" y="6269028"/>
            <a:ext cx="1531567" cy="216000"/>
            <a:chOff x="3274021" y="4475923"/>
            <a:chExt cx="1531567" cy="216000"/>
          </a:xfrm>
        </p:grpSpPr>
        <p:sp>
          <p:nvSpPr>
            <p:cNvPr id="11" name="직사각형 10">
              <a:extLst>
                <a:ext uri="{FF2B5EF4-FFF2-40B4-BE49-F238E27FC236}">
                  <a16:creationId xmlns:a16="http://schemas.microsoft.com/office/drawing/2014/main" id="{FB4C1460-F246-7A62-9034-151B128544FC}"/>
                </a:ext>
              </a:extLst>
            </p:cNvPr>
            <p:cNvSpPr/>
            <p:nvPr/>
          </p:nvSpPr>
          <p:spPr>
            <a:xfrm>
              <a:off x="3274021" y="4475923"/>
              <a:ext cx="447079" cy="216000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atinLnBrk="0">
                <a:defRPr/>
              </a:pPr>
              <a:endParaRPr lang="en-US" altLang="ko-KR" sz="700" kern="0">
                <a:solidFill>
                  <a:prstClr val="black"/>
                </a:solidFill>
              </a:endParaRPr>
            </a:p>
          </p:txBody>
        </p:sp>
        <p:sp>
          <p:nvSpPr>
            <p:cNvPr id="12" name="직사각형 11">
              <a:extLst>
                <a:ext uri="{FF2B5EF4-FFF2-40B4-BE49-F238E27FC236}">
                  <a16:creationId xmlns:a16="http://schemas.microsoft.com/office/drawing/2014/main" id="{6B89EF97-87F8-CADF-D017-735FC099E6C2}"/>
                </a:ext>
              </a:extLst>
            </p:cNvPr>
            <p:cNvSpPr/>
            <p:nvPr/>
          </p:nvSpPr>
          <p:spPr>
            <a:xfrm>
              <a:off x="3816265" y="4475923"/>
              <a:ext cx="447079" cy="216000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atinLnBrk="0">
                <a:defRPr/>
              </a:pPr>
              <a:endParaRPr lang="en-US" altLang="ko-KR" sz="700" kern="0">
                <a:solidFill>
                  <a:prstClr val="black"/>
                </a:solidFill>
              </a:endParaRPr>
            </a:p>
          </p:txBody>
        </p:sp>
        <p:sp>
          <p:nvSpPr>
            <p:cNvPr id="13" name="직사각형 12">
              <a:extLst>
                <a:ext uri="{FF2B5EF4-FFF2-40B4-BE49-F238E27FC236}">
                  <a16:creationId xmlns:a16="http://schemas.microsoft.com/office/drawing/2014/main" id="{0FE345F6-59A2-6381-89C6-4BE7A3C8CE48}"/>
                </a:ext>
              </a:extLst>
            </p:cNvPr>
            <p:cNvSpPr/>
            <p:nvPr/>
          </p:nvSpPr>
          <p:spPr>
            <a:xfrm>
              <a:off x="4358509" y="4475923"/>
              <a:ext cx="447079" cy="216000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atinLnBrk="0">
                <a:defRPr/>
              </a:pPr>
              <a:endParaRPr lang="en-US" altLang="ko-KR" sz="700" kern="0">
                <a:solidFill>
                  <a:prstClr val="black"/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68752AB5-4221-860F-C0C7-A79DB4ABC42C}"/>
                </a:ext>
              </a:extLst>
            </p:cNvPr>
            <p:cNvSpPr txBox="1"/>
            <p:nvPr/>
          </p:nvSpPr>
          <p:spPr>
            <a:xfrm>
              <a:off x="3661187" y="4491590"/>
              <a:ext cx="195692" cy="18466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altLang="ko-KR" sz="600">
                  <a:solidFill>
                    <a:prstClr val="black"/>
                  </a:solidFill>
                </a:rPr>
                <a:t>-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763C7B15-75C7-9C3D-5E3F-E0B068FCA433}"/>
                </a:ext>
              </a:extLst>
            </p:cNvPr>
            <p:cNvSpPr txBox="1"/>
            <p:nvPr/>
          </p:nvSpPr>
          <p:spPr>
            <a:xfrm>
              <a:off x="4213081" y="4491590"/>
              <a:ext cx="195692" cy="18466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altLang="ko-KR" sz="600">
                  <a:solidFill>
                    <a:prstClr val="black"/>
                  </a:solidFill>
                </a:rPr>
                <a:t>-</a:t>
              </a:r>
            </a:p>
          </p:txBody>
        </p:sp>
      </p:grpSp>
      <p:grpSp>
        <p:nvGrpSpPr>
          <p:cNvPr id="17" name="Cutout">
            <a:extLst>
              <a:ext uri="{FF2B5EF4-FFF2-40B4-BE49-F238E27FC236}">
                <a16:creationId xmlns:a16="http://schemas.microsoft.com/office/drawing/2014/main" id="{64347415-52CD-414F-A42B-93228F81435F}"/>
              </a:ext>
            </a:extLst>
          </p:cNvPr>
          <p:cNvGrpSpPr/>
          <p:nvPr/>
        </p:nvGrpSpPr>
        <p:grpSpPr>
          <a:xfrm rot="5400000">
            <a:off x="4528162" y="3692094"/>
            <a:ext cx="139897" cy="5766998"/>
            <a:chOff x="6402388" y="1584325"/>
            <a:chExt cx="239713" cy="933450"/>
          </a:xfrm>
          <a:solidFill>
            <a:srgbClr val="FFFFFF"/>
          </a:solidFill>
        </p:grpSpPr>
        <p:sp>
          <p:nvSpPr>
            <p:cNvPr id="18" name="Fill">
              <a:extLst>
                <a:ext uri="{FF2B5EF4-FFF2-40B4-BE49-F238E27FC236}">
                  <a16:creationId xmlns:a16="http://schemas.microsoft.com/office/drawing/2014/main" id="{410EE70D-333C-4FBB-928F-BA1124FE8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2388" y="1584325"/>
              <a:ext cx="239713" cy="933450"/>
            </a:xfrm>
            <a:custGeom>
              <a:avLst/>
              <a:gdLst>
                <a:gd name="T0" fmla="*/ 74 w 151"/>
                <a:gd name="T1" fmla="*/ 588 h 588"/>
                <a:gd name="T2" fmla="*/ 151 w 151"/>
                <a:gd name="T3" fmla="*/ 518 h 588"/>
                <a:gd name="T4" fmla="*/ 74 w 151"/>
                <a:gd name="T5" fmla="*/ 441 h 588"/>
                <a:gd name="T6" fmla="*/ 151 w 151"/>
                <a:gd name="T7" fmla="*/ 375 h 588"/>
                <a:gd name="T8" fmla="*/ 74 w 151"/>
                <a:gd name="T9" fmla="*/ 294 h 588"/>
                <a:gd name="T10" fmla="*/ 151 w 151"/>
                <a:gd name="T11" fmla="*/ 231 h 588"/>
                <a:gd name="T12" fmla="*/ 74 w 151"/>
                <a:gd name="T13" fmla="*/ 147 h 588"/>
                <a:gd name="T14" fmla="*/ 151 w 151"/>
                <a:gd name="T15" fmla="*/ 88 h 588"/>
                <a:gd name="T16" fmla="*/ 74 w 151"/>
                <a:gd name="T17" fmla="*/ 0 h 588"/>
                <a:gd name="T18" fmla="*/ 0 w 151"/>
                <a:gd name="T19" fmla="*/ 0 h 588"/>
                <a:gd name="T20" fmla="*/ 78 w 151"/>
                <a:gd name="T21" fmla="*/ 88 h 588"/>
                <a:gd name="T22" fmla="*/ 0 w 151"/>
                <a:gd name="T23" fmla="*/ 147 h 588"/>
                <a:gd name="T24" fmla="*/ 78 w 151"/>
                <a:gd name="T25" fmla="*/ 231 h 588"/>
                <a:gd name="T26" fmla="*/ 0 w 151"/>
                <a:gd name="T27" fmla="*/ 294 h 588"/>
                <a:gd name="T28" fmla="*/ 78 w 151"/>
                <a:gd name="T29" fmla="*/ 375 h 588"/>
                <a:gd name="T30" fmla="*/ 0 w 151"/>
                <a:gd name="T31" fmla="*/ 441 h 588"/>
                <a:gd name="T32" fmla="*/ 78 w 151"/>
                <a:gd name="T33" fmla="*/ 518 h 588"/>
                <a:gd name="T34" fmla="*/ 0 w 151"/>
                <a:gd name="T35" fmla="*/ 588 h 588"/>
                <a:gd name="T36" fmla="*/ 74 w 151"/>
                <a:gd name="T3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1" h="588">
                  <a:moveTo>
                    <a:pt x="74" y="588"/>
                  </a:moveTo>
                  <a:lnTo>
                    <a:pt x="151" y="518"/>
                  </a:lnTo>
                  <a:lnTo>
                    <a:pt x="74" y="441"/>
                  </a:lnTo>
                  <a:lnTo>
                    <a:pt x="151" y="375"/>
                  </a:lnTo>
                  <a:lnTo>
                    <a:pt x="74" y="294"/>
                  </a:lnTo>
                  <a:lnTo>
                    <a:pt x="151" y="231"/>
                  </a:lnTo>
                  <a:lnTo>
                    <a:pt x="74" y="147"/>
                  </a:lnTo>
                  <a:lnTo>
                    <a:pt x="151" y="88"/>
                  </a:lnTo>
                  <a:lnTo>
                    <a:pt x="74" y="0"/>
                  </a:lnTo>
                  <a:lnTo>
                    <a:pt x="0" y="0"/>
                  </a:lnTo>
                  <a:lnTo>
                    <a:pt x="78" y="88"/>
                  </a:lnTo>
                  <a:lnTo>
                    <a:pt x="0" y="147"/>
                  </a:lnTo>
                  <a:lnTo>
                    <a:pt x="78" y="231"/>
                  </a:lnTo>
                  <a:lnTo>
                    <a:pt x="0" y="294"/>
                  </a:lnTo>
                  <a:lnTo>
                    <a:pt x="78" y="375"/>
                  </a:lnTo>
                  <a:lnTo>
                    <a:pt x="0" y="441"/>
                  </a:lnTo>
                  <a:lnTo>
                    <a:pt x="78" y="518"/>
                  </a:lnTo>
                  <a:lnTo>
                    <a:pt x="0" y="588"/>
                  </a:lnTo>
                  <a:lnTo>
                    <a:pt x="74" y="588"/>
                  </a:lnTo>
                  <a:close/>
                </a:path>
              </a:pathLst>
            </a:custGeom>
            <a:grp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9" name="Border">
              <a:extLst>
                <a:ext uri="{FF2B5EF4-FFF2-40B4-BE49-F238E27FC236}">
                  <a16:creationId xmlns:a16="http://schemas.microsoft.com/office/drawing/2014/main" id="{94D43FF7-DB60-4111-94F0-72ACF324D2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02388" y="1584325"/>
              <a:ext cx="239713" cy="933450"/>
            </a:xfrm>
            <a:custGeom>
              <a:avLst/>
              <a:gdLst>
                <a:gd name="T0" fmla="*/ 0 w 909"/>
                <a:gd name="T1" fmla="*/ 0 h 3585"/>
                <a:gd name="T2" fmla="*/ 467 w 909"/>
                <a:gd name="T3" fmla="*/ 535 h 3585"/>
                <a:gd name="T4" fmla="*/ 0 w 909"/>
                <a:gd name="T5" fmla="*/ 896 h 3585"/>
                <a:gd name="T6" fmla="*/ 467 w 909"/>
                <a:gd name="T7" fmla="*/ 1409 h 3585"/>
                <a:gd name="T8" fmla="*/ 0 w 909"/>
                <a:gd name="T9" fmla="*/ 1793 h 3585"/>
                <a:gd name="T10" fmla="*/ 467 w 909"/>
                <a:gd name="T11" fmla="*/ 2284 h 3585"/>
                <a:gd name="T12" fmla="*/ 0 w 909"/>
                <a:gd name="T13" fmla="*/ 2689 h 3585"/>
                <a:gd name="T14" fmla="*/ 467 w 909"/>
                <a:gd name="T15" fmla="*/ 3158 h 3585"/>
                <a:gd name="T16" fmla="*/ 0 w 909"/>
                <a:gd name="T17" fmla="*/ 3585 h 3585"/>
                <a:gd name="T18" fmla="*/ 442 w 909"/>
                <a:gd name="T19" fmla="*/ 3585 h 3585"/>
                <a:gd name="T20" fmla="*/ 909 w 909"/>
                <a:gd name="T21" fmla="*/ 3158 h 3585"/>
                <a:gd name="T22" fmla="*/ 442 w 909"/>
                <a:gd name="T23" fmla="*/ 2689 h 3585"/>
                <a:gd name="T24" fmla="*/ 909 w 909"/>
                <a:gd name="T25" fmla="*/ 2284 h 3585"/>
                <a:gd name="T26" fmla="*/ 442 w 909"/>
                <a:gd name="T27" fmla="*/ 1793 h 3585"/>
                <a:gd name="T28" fmla="*/ 909 w 909"/>
                <a:gd name="T29" fmla="*/ 1409 h 3585"/>
                <a:gd name="T30" fmla="*/ 442 w 909"/>
                <a:gd name="T31" fmla="*/ 896 h 3585"/>
                <a:gd name="T32" fmla="*/ 909 w 909"/>
                <a:gd name="T33" fmla="*/ 535 h 3585"/>
                <a:gd name="T34" fmla="*/ 442 w 909"/>
                <a:gd name="T35" fmla="*/ 0 h 3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09" h="3585">
                  <a:moveTo>
                    <a:pt x="0" y="0"/>
                  </a:moveTo>
                  <a:lnTo>
                    <a:pt x="467" y="535"/>
                  </a:lnTo>
                  <a:lnTo>
                    <a:pt x="0" y="896"/>
                  </a:lnTo>
                  <a:lnTo>
                    <a:pt x="467" y="1409"/>
                  </a:lnTo>
                  <a:lnTo>
                    <a:pt x="0" y="1793"/>
                  </a:lnTo>
                  <a:lnTo>
                    <a:pt x="467" y="2284"/>
                  </a:lnTo>
                  <a:lnTo>
                    <a:pt x="0" y="2689"/>
                  </a:lnTo>
                  <a:lnTo>
                    <a:pt x="467" y="3158"/>
                  </a:lnTo>
                  <a:lnTo>
                    <a:pt x="0" y="3585"/>
                  </a:lnTo>
                  <a:moveTo>
                    <a:pt x="442" y="3585"/>
                  </a:moveTo>
                  <a:lnTo>
                    <a:pt x="909" y="3158"/>
                  </a:lnTo>
                  <a:lnTo>
                    <a:pt x="442" y="2689"/>
                  </a:lnTo>
                  <a:lnTo>
                    <a:pt x="909" y="2284"/>
                  </a:lnTo>
                  <a:lnTo>
                    <a:pt x="442" y="1793"/>
                  </a:lnTo>
                  <a:lnTo>
                    <a:pt x="909" y="1409"/>
                  </a:lnTo>
                  <a:lnTo>
                    <a:pt x="442" y="896"/>
                  </a:lnTo>
                  <a:lnTo>
                    <a:pt x="909" y="535"/>
                  </a:lnTo>
                  <a:lnTo>
                    <a:pt x="442" y="0"/>
                  </a:lnTo>
                </a:path>
              </a:pathLst>
            </a:custGeom>
            <a:no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20" name="타원 19">
            <a:extLst>
              <a:ext uri="{FF2B5EF4-FFF2-40B4-BE49-F238E27FC236}">
                <a16:creationId xmlns:a16="http://schemas.microsoft.com/office/drawing/2014/main" id="{5A5FC7F5-AA5A-998B-198F-A7EB0C2CCC71}"/>
              </a:ext>
            </a:extLst>
          </p:cNvPr>
          <p:cNvSpPr/>
          <p:nvPr/>
        </p:nvSpPr>
        <p:spPr>
          <a:xfrm>
            <a:off x="2921795" y="2842806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7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4EBF16AD-8832-2165-AD80-3949A52808E5}"/>
              </a:ext>
            </a:extLst>
          </p:cNvPr>
          <p:cNvSpPr txBox="1"/>
          <p:nvPr/>
        </p:nvSpPr>
        <p:spPr>
          <a:xfrm>
            <a:off x="3853653" y="1914474"/>
            <a:ext cx="1305087" cy="18466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600" dirty="0">
                <a:solidFill>
                  <a:srgbClr val="00AAB1"/>
                </a:solidFill>
              </a:rPr>
              <a:t>휴대폰 인증이 완료되었습니다</a:t>
            </a:r>
            <a:r>
              <a:rPr lang="en-US" altLang="ko-KR" sz="600" dirty="0">
                <a:solidFill>
                  <a:srgbClr val="00AAB1"/>
                </a:solidFill>
              </a:rPr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DAB87883-FAD1-70B4-329D-C3CC807B55AB}"/>
              </a:ext>
            </a:extLst>
          </p:cNvPr>
          <p:cNvSpPr txBox="1"/>
          <p:nvPr/>
        </p:nvSpPr>
        <p:spPr>
          <a:xfrm>
            <a:off x="4425974" y="2939040"/>
            <a:ext cx="1637761" cy="18466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600" dirty="0">
                <a:solidFill>
                  <a:srgbClr val="00AAB1"/>
                </a:solidFill>
              </a:rPr>
              <a:t>교육디지털원패스 연동이 완료되었습니다</a:t>
            </a:r>
            <a:r>
              <a:rPr lang="en-US" altLang="ko-KR" sz="600" dirty="0">
                <a:solidFill>
                  <a:srgbClr val="00AAB1"/>
                </a:solidFill>
              </a:rPr>
              <a:t>.</a:t>
            </a:r>
          </a:p>
        </p:txBody>
      </p:sp>
      <p:sp>
        <p:nvSpPr>
          <p:cNvPr id="28" name="타원 27">
            <a:extLst>
              <a:ext uri="{FF2B5EF4-FFF2-40B4-BE49-F238E27FC236}">
                <a16:creationId xmlns:a16="http://schemas.microsoft.com/office/drawing/2014/main" id="{BC87C6F6-B932-66EF-D824-C6EE90ECB3A8}"/>
              </a:ext>
            </a:extLst>
          </p:cNvPr>
          <p:cNvSpPr/>
          <p:nvPr/>
        </p:nvSpPr>
        <p:spPr>
          <a:xfrm>
            <a:off x="3906739" y="1843305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1B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9" name="타원 28">
            <a:extLst>
              <a:ext uri="{FF2B5EF4-FFF2-40B4-BE49-F238E27FC236}">
                <a16:creationId xmlns:a16="http://schemas.microsoft.com/office/drawing/2014/main" id="{2CCDF49E-8E36-A368-4482-30C0AE20EF53}"/>
              </a:ext>
            </a:extLst>
          </p:cNvPr>
          <p:cNvSpPr/>
          <p:nvPr/>
        </p:nvSpPr>
        <p:spPr>
          <a:xfrm>
            <a:off x="4430561" y="2834758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7B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0" name="사각형: 둥근 모서리 29">
            <a:extLst>
              <a:ext uri="{FF2B5EF4-FFF2-40B4-BE49-F238E27FC236}">
                <a16:creationId xmlns:a16="http://schemas.microsoft.com/office/drawing/2014/main" id="{49EFC42C-BFA9-9AC8-A39C-BB62DA8F045A}"/>
              </a:ext>
            </a:extLst>
          </p:cNvPr>
          <p:cNvSpPr/>
          <p:nvPr/>
        </p:nvSpPr>
        <p:spPr>
          <a:xfrm>
            <a:off x="9280935" y="4845688"/>
            <a:ext cx="2378776" cy="2012312"/>
          </a:xfrm>
          <a:prstGeom prst="roundRect">
            <a:avLst>
              <a:gd name="adj" fmla="val 7134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31" name="그림 30">
            <a:extLst>
              <a:ext uri="{FF2B5EF4-FFF2-40B4-BE49-F238E27FC236}">
                <a16:creationId xmlns:a16="http://schemas.microsoft.com/office/drawing/2014/main" id="{69F703DD-3AED-DA02-3ACE-DC1D74081BA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723901" y="4922128"/>
            <a:ext cx="1479758" cy="1799869"/>
          </a:xfrm>
          <a:prstGeom prst="rect">
            <a:avLst/>
          </a:prstGeom>
        </p:spPr>
      </p:pic>
      <p:sp>
        <p:nvSpPr>
          <p:cNvPr id="32" name="제목 10">
            <a:extLst>
              <a:ext uri="{FF2B5EF4-FFF2-40B4-BE49-F238E27FC236}">
                <a16:creationId xmlns:a16="http://schemas.microsoft.com/office/drawing/2014/main" id="{D06A2C89-A76E-15D2-BD26-8A15132A1C9A}"/>
              </a:ext>
            </a:extLst>
          </p:cNvPr>
          <p:cNvSpPr txBox="1">
            <a:spLocks/>
          </p:cNvSpPr>
          <p:nvPr/>
        </p:nvSpPr>
        <p:spPr>
          <a:xfrm>
            <a:off x="9604938" y="4668392"/>
            <a:ext cx="1796967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&lt;</a:t>
            </a:r>
            <a:r>
              <a:rPr lang="ko-KR" altLang="en-US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교육디지털원패스 사용자 선택 팝업</a:t>
            </a:r>
            <a:r>
              <a:rPr lang="en-US" altLang="ko-KR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&gt;</a:t>
            </a:r>
          </a:p>
        </p:txBody>
      </p:sp>
      <p:sp>
        <p:nvSpPr>
          <p:cNvPr id="33" name="Circle">
            <a:extLst>
              <a:ext uri="{FF2B5EF4-FFF2-40B4-BE49-F238E27FC236}">
                <a16:creationId xmlns:a16="http://schemas.microsoft.com/office/drawing/2014/main" id="{1791573F-C931-CA45-381B-2CCCD6356742}"/>
              </a:ext>
            </a:extLst>
          </p:cNvPr>
          <p:cNvSpPr/>
          <p:nvPr/>
        </p:nvSpPr>
        <p:spPr>
          <a:xfrm>
            <a:off x="9261416" y="4837082"/>
            <a:ext cx="125999" cy="125999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ea typeface="LG스마트체 Regular" panose="020B0600000101010101" pitchFamily="50" charset="-127"/>
              </a:rPr>
              <a:t>7A</a:t>
            </a:r>
            <a:endParaRPr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ea typeface="LG스마트체 Regular" panose="020B0600000101010101" pitchFamily="50" charset="-127"/>
            </a:endParaRPr>
          </a:p>
        </p:txBody>
      </p:sp>
      <p:sp>
        <p:nvSpPr>
          <p:cNvPr id="34" name="사각형: 둥근 모서리 33">
            <a:extLst>
              <a:ext uri="{FF2B5EF4-FFF2-40B4-BE49-F238E27FC236}">
                <a16:creationId xmlns:a16="http://schemas.microsoft.com/office/drawing/2014/main" id="{1844E4BE-00A5-0488-41C6-29D735E43AED}"/>
              </a:ext>
            </a:extLst>
          </p:cNvPr>
          <p:cNvSpPr/>
          <p:nvPr/>
        </p:nvSpPr>
        <p:spPr>
          <a:xfrm>
            <a:off x="10851998" y="57542"/>
            <a:ext cx="1289082" cy="297933"/>
          </a:xfrm>
          <a:prstGeom prst="roundRect">
            <a:avLst>
              <a:gd name="adj" fmla="val 50000"/>
            </a:avLst>
          </a:prstGeom>
          <a:solidFill>
            <a:srgbClr val="5939F7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en-US" altLang="ko-KR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26</a:t>
            </a:r>
            <a:r>
              <a: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년 </a:t>
            </a:r>
            <a:r>
              <a:rPr kumimoji="1" lang="en-US" altLang="ko-KR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2</a:t>
            </a:r>
            <a:r>
              <a: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월 배포</a:t>
            </a:r>
          </a:p>
        </p:txBody>
      </p:sp>
      <p:graphicFrame>
        <p:nvGraphicFramePr>
          <p:cNvPr id="8" name="Google Shape;548;p12">
            <a:extLst>
              <a:ext uri="{FF2B5EF4-FFF2-40B4-BE49-F238E27FC236}">
                <a16:creationId xmlns:a16="http://schemas.microsoft.com/office/drawing/2014/main" id="{3C19AA7C-E336-6530-3EA8-CA9512DED42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34314606"/>
              </p:ext>
            </p:extLst>
          </p:nvPr>
        </p:nvGraphicFramePr>
        <p:xfrm>
          <a:off x="12192000" y="0"/>
          <a:ext cx="1887100" cy="88656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3.4.4</a:t>
                      </a:r>
                      <a:endParaRPr sz="600" b="0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&lt;7&gt;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교육디지털원패스 연동 영역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&lt;1B&gt;, &lt;7B&gt;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인증 완료 메시지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“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휴대폰 번호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”, “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이메일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”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 항목 내용 정의 다음 페이지로 이동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846053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3.4.6</a:t>
                      </a:r>
                      <a:endParaRPr sz="600" b="0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&lt;1&gt;,&lt;7&gt;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인증 실패 시 정의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01482841"/>
                  </a:ext>
                </a:extLst>
              </a:tr>
            </a:tbl>
          </a:graphicData>
        </a:graphic>
      </p:graphicFrame>
      <p:sp>
        <p:nvSpPr>
          <p:cNvPr id="23" name="직사각형 22">
            <a:extLst>
              <a:ext uri="{FF2B5EF4-FFF2-40B4-BE49-F238E27FC236}">
                <a16:creationId xmlns:a16="http://schemas.microsoft.com/office/drawing/2014/main" id="{88EA2151-A5EC-2252-A8EE-B2EEA3592E6B}"/>
              </a:ext>
            </a:extLst>
          </p:cNvPr>
          <p:cNvSpPr/>
          <p:nvPr/>
        </p:nvSpPr>
        <p:spPr>
          <a:xfrm>
            <a:off x="1557196" y="2521103"/>
            <a:ext cx="6418907" cy="1160699"/>
          </a:xfrm>
          <a:prstGeom prst="rect">
            <a:avLst/>
          </a:prstGeom>
          <a:noFill/>
          <a:ln w="12700" cap="flat">
            <a:solidFill>
              <a:srgbClr val="00B050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4" name="사각형: 둥근 모서리 23">
            <a:extLst>
              <a:ext uri="{FF2B5EF4-FFF2-40B4-BE49-F238E27FC236}">
                <a16:creationId xmlns:a16="http://schemas.microsoft.com/office/drawing/2014/main" id="{0C535962-CA1D-1D3B-B74B-FD12B7BF07DF}"/>
              </a:ext>
            </a:extLst>
          </p:cNvPr>
          <p:cNvSpPr/>
          <p:nvPr/>
        </p:nvSpPr>
        <p:spPr>
          <a:xfrm>
            <a:off x="7206182" y="2556545"/>
            <a:ext cx="698544" cy="203183"/>
          </a:xfrm>
          <a:prstGeom prst="roundRect">
            <a:avLst>
              <a:gd name="adj" fmla="val 37212"/>
            </a:avLst>
          </a:prstGeom>
          <a:solidFill>
            <a:srgbClr val="00B050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en-US" altLang="ko-KR" sz="7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26</a:t>
            </a:r>
            <a:r>
              <a:rPr kumimoji="1" lang="ko-KR" altLang="en-US" sz="7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년 </a:t>
            </a:r>
            <a:r>
              <a:rPr kumimoji="1" lang="en-US" altLang="ko-KR" sz="7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3</a:t>
            </a:r>
            <a:r>
              <a:rPr kumimoji="1" lang="ko-KR" altLang="en-US" sz="7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월 배포</a:t>
            </a:r>
          </a:p>
        </p:txBody>
      </p:sp>
    </p:spTree>
    <p:extLst>
      <p:ext uri="{BB962C8B-B14F-4D97-AF65-F5344CB8AC3E}">
        <p14:creationId xmlns:p14="http://schemas.microsoft.com/office/powerpoint/2010/main" val="1991483131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Window Body">
            <a:extLst>
              <a:ext uri="{FF2B5EF4-FFF2-40B4-BE49-F238E27FC236}">
                <a16:creationId xmlns:a16="http://schemas.microsoft.com/office/drawing/2014/main" id="{82B77023-740E-420B-9AAD-52D49BDED60F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112108" y="6576556"/>
            <a:ext cx="8803292" cy="172345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00" i="1">
                <a:solidFill>
                  <a:schemeClr val="tx1">
                    <a:lumMod val="50000"/>
                    <a:lumOff val="50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Segoe UI" panose="020B0502040204020203" pitchFamily="34" charset="0"/>
              </a:rPr>
              <a:t>footer</a:t>
            </a:r>
          </a:p>
        </p:txBody>
      </p:sp>
      <p:graphicFrame>
        <p:nvGraphicFramePr>
          <p:cNvPr id="65" name="표 64">
            <a:extLst>
              <a:ext uri="{FF2B5EF4-FFF2-40B4-BE49-F238E27FC236}">
                <a16:creationId xmlns:a16="http://schemas.microsoft.com/office/drawing/2014/main" id="{7E56BD39-D13D-42B1-B671-4CA9D2EC00C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39960119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회원가입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TEA-INT-JOI-003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z="800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sz="800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교사</a:t>
                      </a:r>
                      <a:r>
                        <a:rPr lang="en-US" altLang="ko-KR" sz="800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 </a:t>
                      </a:r>
                      <a:r>
                        <a:rPr lang="ko-KR" altLang="en-US" sz="800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회원가입 </a:t>
                      </a:r>
                      <a:r>
                        <a:rPr lang="en-US" altLang="ko-KR" sz="800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– </a:t>
                      </a:r>
                      <a:r>
                        <a:rPr lang="ko-KR" altLang="en-US" sz="800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인증 및 회원정보 입력</a:t>
                      </a: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52" name="Google Shape;912;p23">
            <a:extLst>
              <a:ext uri="{FF2B5EF4-FFF2-40B4-BE49-F238E27FC236}">
                <a16:creationId xmlns:a16="http://schemas.microsoft.com/office/drawing/2014/main" id="{88DFD15F-6F82-44B7-814F-FDA9505771B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69475467"/>
              </p:ext>
            </p:extLst>
          </p:nvPr>
        </p:nvGraphicFramePr>
        <p:xfrm>
          <a:off x="9042400" y="1315767"/>
          <a:ext cx="3037052" cy="402444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7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휴대폰 번호 입력 필드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숫자만 입력 가능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223301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8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이메일 입력 필드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(8B)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직접입력 선택 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(8A)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영역 입력 필드로 변경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5006995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9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권한 선택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소속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default 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교사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(9A)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 정보 입력 필드 제공 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일반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’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오픈범위 제외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10904425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9A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 정보 입력 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교육디지털원패스 연동 완료 시 자동 입력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(9)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선택할 경우 필드 노출 상태로 필수입력 값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9530155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en-US" altLang="ko-KR" sz="700" b="0" i="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9B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학교명 입력</a:t>
                      </a:r>
                      <a:r>
                        <a:rPr lang="en-US" altLang="ko-KR" sz="700" b="1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1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 검색 버튼</a:t>
                      </a:r>
                      <a:endParaRPr lang="en-US" altLang="ko-KR" sz="700" b="1" u="none" strike="sng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학교 검색 팝업 제공</a:t>
                      </a:r>
                      <a:endParaRPr lang="en-US" altLang="ko-KR" sz="700" b="0" u="none" strike="sng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 검색 팝업에서 학교 선택 시 선택한 학교명 입력박스에 노출</a:t>
                      </a:r>
                      <a:endParaRPr lang="en-US" altLang="ko-KR" sz="700" b="0" u="none" strike="sng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7948715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10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취소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</a:t>
                      </a: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confirm “</a:t>
                      </a:r>
                      <a:r>
                        <a:rPr lang="ko-KR" altLang="en-US" sz="700" u="sng" strike="noStrike" cap="none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회원가입을 취소하시겠습니까</a:t>
                      </a:r>
                      <a:r>
                        <a:rPr lang="en-US" altLang="ko-KR" sz="700" u="sng" strike="noStrike" cap="none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?  </a:t>
                      </a:r>
                      <a:r>
                        <a:rPr lang="ko-KR" altLang="en-US" sz="700" u="sng" strike="noStrike" cap="none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취소</a:t>
                      </a:r>
                      <a:r>
                        <a:rPr lang="en-US" altLang="ko-KR" sz="700" u="sng" strike="noStrike" cap="none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sng" strike="noStrike" cap="none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확인</a:t>
                      </a: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 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ko-KR" sz="70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취소 선택 시 </a:t>
                      </a: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confirm 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닫힘</a:t>
                      </a:r>
                      <a:endParaRPr lang="en-US" altLang="ko-KR" sz="70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확인 선택 시 인트로 화면</a:t>
                      </a: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en-US" altLang="ko-KR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ALL-INT-001)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으로 이동</a:t>
                      </a:r>
                      <a:endParaRPr lang="en-US" altLang="ko-KR" sz="70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483479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11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다음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모든 입력 항목 입력 상태에서 버튼 클릭 시 회원 정보 확인 팝업 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[TEA-INT-JOI-005]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호출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필수 항목 미 입력 상태에서 버튼 클릭 시 아래와 같이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호출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실명인증 미완료 시 → “</a:t>
                      </a:r>
                      <a:r>
                        <a:rPr lang="ko-KR" altLang="en-US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휴대폰 인증을 진행해주세요</a:t>
                      </a:r>
                      <a:r>
                        <a:rPr lang="en-US" altLang="ko-KR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아이디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미입력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시 → “</a:t>
                      </a:r>
                      <a:r>
                        <a:rPr lang="ko-KR" altLang="en-US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아이디를 입력해주세요</a:t>
                      </a:r>
                      <a:r>
                        <a:rPr lang="en-US" altLang="ko-KR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비밀번호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미입력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시 → “</a:t>
                      </a:r>
                      <a:r>
                        <a:rPr lang="ko-KR" altLang="en-US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비밀번호를 입력해주세요</a:t>
                      </a:r>
                      <a:r>
                        <a:rPr lang="en-US" altLang="ko-KR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비밀번호 확인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미입력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시 → “</a:t>
                      </a:r>
                      <a:r>
                        <a:rPr lang="ko-KR" altLang="en-US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비밀번호 확인을 입력해주세요</a:t>
                      </a:r>
                      <a:r>
                        <a:rPr lang="en-US" altLang="ko-KR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비밀번호 불일치한 경우 → “</a:t>
                      </a:r>
                      <a:r>
                        <a:rPr lang="ko-KR" altLang="en-US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비밀번호와 비밀번호 확인이 일치하지 않습니다</a:t>
                      </a:r>
                      <a:r>
                        <a:rPr lang="en-US" altLang="ko-KR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이메일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미입력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시 → “</a:t>
                      </a:r>
                      <a:r>
                        <a:rPr lang="ko-KR" altLang="en-US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이메일을 입력해주세요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이메일 형식이 아닐 경우 → “</a:t>
                      </a:r>
                      <a:r>
                        <a:rPr lang="ko-KR" altLang="en-US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이메일 형식을 확인해주세요</a:t>
                      </a:r>
                      <a:r>
                        <a:rPr lang="en-US" altLang="ko-KR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교육디지털원패스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미연동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시 →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교육디지털원패스를 연동해주세요</a:t>
                      </a:r>
                      <a:r>
                        <a:rPr lang="en-US" altLang="ko-KR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4334128"/>
                  </a:ext>
                </a:extLst>
              </a:tr>
            </a:tbl>
          </a:graphicData>
        </a:graphic>
      </p:graphicFrame>
      <p:sp>
        <p:nvSpPr>
          <p:cNvPr id="30" name="모서리가 둥근 직사각형 155">
            <a:extLst>
              <a:ext uri="{FF2B5EF4-FFF2-40B4-BE49-F238E27FC236}">
                <a16:creationId xmlns:a16="http://schemas.microsoft.com/office/drawing/2014/main" id="{3C94487F-A534-1E72-5016-295FD52D9789}"/>
              </a:ext>
            </a:extLst>
          </p:cNvPr>
          <p:cNvSpPr/>
          <p:nvPr/>
        </p:nvSpPr>
        <p:spPr>
          <a:xfrm>
            <a:off x="4703940" y="5790663"/>
            <a:ext cx="830100" cy="232165"/>
          </a:xfrm>
          <a:prstGeom prst="roundRect">
            <a:avLst>
              <a:gd name="adj" fmla="val 0"/>
            </a:avLst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54000" rIns="144000" bIns="54000" rtlCol="0" anchor="ctr">
            <a:spAutoFit/>
          </a:bodyPr>
          <a:lstStyle/>
          <a:p>
            <a:pPr algn="ctr"/>
            <a:r>
              <a:rPr kumimoji="1" lang="ko-KR" altLang="en-US" sz="800" b="1">
                <a:solidFill>
                  <a:prstClr val="white"/>
                </a:solidFill>
              </a:rPr>
              <a:t>다음</a:t>
            </a:r>
          </a:p>
        </p:txBody>
      </p:sp>
      <p:sp>
        <p:nvSpPr>
          <p:cNvPr id="31" name="모서리가 둥근 직사각형 155">
            <a:extLst>
              <a:ext uri="{FF2B5EF4-FFF2-40B4-BE49-F238E27FC236}">
                <a16:creationId xmlns:a16="http://schemas.microsoft.com/office/drawing/2014/main" id="{E3D39156-BA6D-B3C0-4257-C57894D44F95}"/>
              </a:ext>
            </a:extLst>
          </p:cNvPr>
          <p:cNvSpPr/>
          <p:nvPr/>
        </p:nvSpPr>
        <p:spPr>
          <a:xfrm>
            <a:off x="3785727" y="5800090"/>
            <a:ext cx="830100" cy="232165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54000" rIns="144000" bIns="54000" rtlCol="0" anchor="ctr">
            <a:spAutoFit/>
          </a:bodyPr>
          <a:lstStyle/>
          <a:p>
            <a:pPr algn="ctr"/>
            <a:r>
              <a:rPr kumimoji="1" lang="ko-KR" altLang="en-US" sz="800" b="1">
                <a:solidFill>
                  <a:schemeClr val="tx1"/>
                </a:solidFill>
              </a:rPr>
              <a:t>취소</a:t>
            </a:r>
          </a:p>
        </p:txBody>
      </p:sp>
      <p:graphicFrame>
        <p:nvGraphicFramePr>
          <p:cNvPr id="32" name="표 31">
            <a:extLst>
              <a:ext uri="{FF2B5EF4-FFF2-40B4-BE49-F238E27FC236}">
                <a16:creationId xmlns:a16="http://schemas.microsoft.com/office/drawing/2014/main" id="{61267F3C-051E-0D2A-0DDD-31DA1EFF3C5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26551063"/>
              </p:ext>
            </p:extLst>
          </p:nvPr>
        </p:nvGraphicFramePr>
        <p:xfrm>
          <a:off x="1689966" y="478768"/>
          <a:ext cx="5935691" cy="23352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166660">
                  <a:extLst>
                    <a:ext uri="{9D8B030D-6E8A-4147-A177-3AD203B41FA5}">
                      <a16:colId xmlns:a16="http://schemas.microsoft.com/office/drawing/2014/main" val="1960213343"/>
                    </a:ext>
                  </a:extLst>
                </a:gridCol>
                <a:gridCol w="4769031">
                  <a:extLst>
                    <a:ext uri="{9D8B030D-6E8A-4147-A177-3AD203B41FA5}">
                      <a16:colId xmlns:a16="http://schemas.microsoft.com/office/drawing/2014/main" val="310615925"/>
                    </a:ext>
                  </a:extLst>
                </a:gridCol>
              </a:tblGrid>
              <a:tr h="450756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휴대폰 </a:t>
                      </a:r>
                      <a:r>
                        <a:rPr lang="ko-KR" altLang="en-US" sz="700" b="1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번호 </a:t>
                      </a:r>
                      <a:r>
                        <a:rPr lang="en-US" altLang="ko-KR" sz="700" b="1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  <a:endParaRPr sz="700" b="1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altLang="ko-KR" sz="600" dirty="0"/>
                    </a:p>
                    <a:p>
                      <a:pPr algn="l"/>
                      <a:r>
                        <a:rPr lang="ko-KR" altLang="en-US" sz="600" dirty="0"/>
                        <a:t>휴대폰번호는 아이디와 비밀번호 찾기 시 필요한 정보이므로 정확하게 입력해주세요</a:t>
                      </a:r>
                      <a:endParaRPr lang="en-US" altLang="ko-KR" sz="600" dirty="0"/>
                    </a:p>
                    <a:p>
                      <a:pPr algn="l"/>
                      <a:endParaRPr lang="en-US" altLang="ko-KR" sz="600" dirty="0"/>
                    </a:p>
                    <a:p>
                      <a:pPr algn="l"/>
                      <a:endParaRPr lang="en-US" altLang="ko-KR" sz="600" dirty="0"/>
                    </a:p>
                    <a:p>
                      <a:pPr algn="l"/>
                      <a:endParaRPr lang="en-US" altLang="ko-KR" sz="600" dirty="0"/>
                    </a:p>
                    <a:p>
                      <a:pPr algn="l"/>
                      <a:endParaRPr lang="ko-KR" altLang="en-US" sz="600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78550795"/>
                  </a:ext>
                </a:extLst>
              </a:tr>
              <a:tr h="383856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이메일 </a:t>
                      </a:r>
                      <a:r>
                        <a:rPr lang="en-US" altLang="ko-KR" sz="700" b="1" i="0" u="none" strike="noStrike" cap="none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  <a:endParaRPr sz="700" b="1" i="0" u="none" strike="noStrike" cap="none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altLang="ko-KR" sz="6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1. </a:t>
                      </a:r>
                      <a:r>
                        <a:rPr lang="ko-KR" altLang="en-US" sz="6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이메일은 아이디와 비밀번호 찾기 시 필요한 정보이므로 정확하게 입력해 주세요</a:t>
                      </a:r>
                      <a:r>
                        <a:rPr lang="en-US" altLang="ko-KR" sz="6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.</a:t>
                      </a:r>
                      <a:br>
                        <a:rPr lang="en-US" altLang="ko-KR" sz="600" b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inherit"/>
                        </a:rPr>
                      </a:br>
                      <a:r>
                        <a:rPr lang="en-US" altLang="ko-KR" sz="600" b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inherit"/>
                        </a:rPr>
                        <a:t>2. </a:t>
                      </a:r>
                      <a:r>
                        <a:rPr lang="ko-KR" altLang="en-US" sz="600" b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inherit"/>
                        </a:rPr>
                        <a:t>타인의 이메일을 도용하지 않도록</a:t>
                      </a:r>
                      <a:r>
                        <a:rPr lang="en-US" altLang="ko-KR" sz="600" b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inherit"/>
                        </a:rPr>
                        <a:t>, </a:t>
                      </a:r>
                      <a:r>
                        <a:rPr lang="ko-KR" altLang="en-US" sz="600" b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inherit"/>
                        </a:rPr>
                        <a:t>본인</a:t>
                      </a:r>
                      <a:r>
                        <a:rPr lang="en-US" altLang="ko-KR" sz="600" b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inherit"/>
                        </a:rPr>
                        <a:t>(</a:t>
                      </a:r>
                      <a:r>
                        <a:rPr lang="ko-KR" altLang="en-US" sz="600" b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inherit"/>
                        </a:rPr>
                        <a:t>또는 보호자의</a:t>
                      </a:r>
                      <a:r>
                        <a:rPr lang="en-US" altLang="ko-KR" sz="600" b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inherit"/>
                        </a:rPr>
                        <a:t>) </a:t>
                      </a:r>
                      <a:r>
                        <a:rPr lang="ko-KR" altLang="en-US" sz="600" b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inherit"/>
                        </a:rPr>
                        <a:t>메일 정보를 정확히 입력해주세요</a:t>
                      </a:r>
                      <a:r>
                        <a:rPr lang="en-US" altLang="ko-KR" sz="600" b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effectLst/>
                          <a:latin typeface="inherit"/>
                        </a:rPr>
                        <a:t>.</a:t>
                      </a:r>
                    </a:p>
                    <a:p>
                      <a:pPr fontAlgn="base"/>
                      <a:endParaRPr lang="en-US" altLang="ko-KR" sz="600" b="0" dirty="0">
                        <a:solidFill>
                          <a:srgbClr val="777777"/>
                        </a:solidFill>
                        <a:effectLst/>
                        <a:latin typeface="inherit"/>
                      </a:endParaRPr>
                    </a:p>
                    <a:p>
                      <a:pPr fontAlgn="base"/>
                      <a:endParaRPr lang="en-US" altLang="ko-KR" sz="600" b="0" dirty="0">
                        <a:solidFill>
                          <a:srgbClr val="777777"/>
                        </a:solidFill>
                        <a:effectLst/>
                        <a:latin typeface="inherit"/>
                      </a:endParaRPr>
                    </a:p>
                  </a:txBody>
                  <a:tcPr marL="152400" marR="152400" marT="152400" marB="152400" anchor="ctr">
                    <a:lnL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96819620"/>
                  </a:ext>
                </a:extLst>
              </a:tr>
              <a:tr h="1044000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권한 선택 </a:t>
                      </a:r>
                      <a:r>
                        <a:rPr lang="en-US" altLang="ko-KR" sz="700" b="1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*</a:t>
                      </a:r>
                      <a:endParaRPr sz="700" b="1" i="0" u="none" strike="noStrike" cap="none" dirty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0" lang="ko-KR" altLang="en-US" sz="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함초롬돋움" panose="020B0604000101010101" pitchFamily="50" charset="-127"/>
                          <a:ea typeface="함초롬돋움" panose="020B0604000101010101" pitchFamily="50" charset="-127"/>
                          <a:cs typeface="함초롬돋움" panose="020B0604000101010101" pitchFamily="50" charset="-127"/>
                        </a:rPr>
                        <a:t>교사 </a:t>
                      </a:r>
                      <a:r>
                        <a:rPr kumimoji="0" lang="en-US" altLang="ko-KR" sz="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함초롬돋움" panose="020B0604000101010101" pitchFamily="50" charset="-127"/>
                          <a:ea typeface="함초롬돋움" panose="020B0604000101010101" pitchFamily="50" charset="-127"/>
                          <a:cs typeface="함초롬돋움" panose="020B0604000101010101" pitchFamily="50" charset="-127"/>
                        </a:rPr>
                        <a:t>: </a:t>
                      </a:r>
                      <a:r>
                        <a:rPr kumimoji="0" lang="ko-KR" altLang="en-US" sz="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함초롬돋움" panose="020B0604000101010101" pitchFamily="50" charset="-127"/>
                          <a:ea typeface="함초롬돋움" panose="020B0604000101010101" pitchFamily="50" charset="-127"/>
                          <a:cs typeface="함초롬돋움" panose="020B0604000101010101" pitchFamily="50" charset="-127"/>
                        </a:rPr>
                        <a:t>승인완료 시 나의 수업 개설</a:t>
                      </a:r>
                      <a:r>
                        <a:rPr kumimoji="0" lang="en-US" altLang="ko-KR" sz="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함초롬돋움" panose="020B0604000101010101" pitchFamily="50" charset="-127"/>
                          <a:ea typeface="함초롬돋움" panose="020B0604000101010101" pitchFamily="50" charset="-127"/>
                          <a:cs typeface="함초롬돋움" panose="020B0604000101010101" pitchFamily="50" charset="-127"/>
                        </a:rPr>
                        <a:t>/</a:t>
                      </a:r>
                      <a:r>
                        <a:rPr kumimoji="0" lang="ko-KR" altLang="en-US" sz="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함초롬돋움" panose="020B0604000101010101" pitchFamily="50" charset="-127"/>
                          <a:ea typeface="함초롬돋움" panose="020B0604000101010101" pitchFamily="50" charset="-127"/>
                          <a:cs typeface="함초롬돋움" panose="020B0604000101010101" pitchFamily="50" charset="-127"/>
                        </a:rPr>
                        <a:t>수강이 가능하며</a:t>
                      </a:r>
                      <a:r>
                        <a:rPr kumimoji="0" lang="en-US" altLang="ko-KR" sz="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함초롬돋움" panose="020B0604000101010101" pitchFamily="50" charset="-127"/>
                          <a:ea typeface="함초롬돋움" panose="020B0604000101010101" pitchFamily="50" charset="-127"/>
                          <a:cs typeface="함초롬돋움" panose="020B0604000101010101" pitchFamily="50" charset="-127"/>
                        </a:rPr>
                        <a:t>, </a:t>
                      </a:r>
                      <a:r>
                        <a:rPr kumimoji="0" lang="ko-KR" altLang="en-US" sz="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함초롬돋움" panose="020B0604000101010101" pitchFamily="50" charset="-127"/>
                          <a:ea typeface="함초롬돋움" panose="020B0604000101010101" pitchFamily="50" charset="-127"/>
                          <a:cs typeface="함초롬돋움" panose="020B0604000101010101" pitchFamily="50" charset="-127"/>
                        </a:rPr>
                        <a:t>학급 운영의 경우 학교 관리자의 담임 배정 시 이용 가능합니다</a:t>
                      </a:r>
                      <a:r>
                        <a:rPr kumimoji="0" lang="en-US" altLang="ko-KR" sz="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함초롬돋움" panose="020B0604000101010101" pitchFamily="50" charset="-127"/>
                          <a:ea typeface="함초롬돋움" panose="020B0604000101010101" pitchFamily="50" charset="-127"/>
                          <a:cs typeface="함초롬돋움" panose="020B0604000101010101" pitchFamily="50" charset="-127"/>
                        </a:rPr>
                        <a:t>.</a:t>
                      </a: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함초롬돋움" panose="020B0604000101010101" pitchFamily="50" charset="-127"/>
                        <a:ea typeface="함초롬돋움" panose="020B0604000101010101" pitchFamily="50" charset="-127"/>
                        <a:cs typeface="함초롬돋움" panose="020B0604000101010101" pitchFamily="50" charset="-127"/>
                      </a:endParaRP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함초롬돋움" panose="020B0604000101010101" pitchFamily="50" charset="-127"/>
                        <a:ea typeface="함초롬돋움" panose="020B0604000101010101" pitchFamily="50" charset="-127"/>
                        <a:cs typeface="함초롬돋움" panose="020B0604000101010101" pitchFamily="50" charset="-127"/>
                      </a:endParaRP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함초롬돋움" panose="020B0604000101010101" pitchFamily="50" charset="-127"/>
                        <a:ea typeface="함초롬돋움" panose="020B0604000101010101" pitchFamily="50" charset="-127"/>
                        <a:cs typeface="함초롬돋움" panose="020B0604000101010101" pitchFamily="50" charset="-127"/>
                      </a:endParaRPr>
                    </a:p>
                  </a:txBody>
                  <a:tcPr marL="72000" marR="152400" marT="152400" marB="152400" anchor="b">
                    <a:lnL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39901539"/>
                  </a:ext>
                </a:extLst>
              </a:tr>
            </a:tbl>
          </a:graphicData>
        </a:graphic>
      </p:graphicFrame>
      <p:grpSp>
        <p:nvGrpSpPr>
          <p:cNvPr id="33" name="그룹 32">
            <a:extLst>
              <a:ext uri="{FF2B5EF4-FFF2-40B4-BE49-F238E27FC236}">
                <a16:creationId xmlns:a16="http://schemas.microsoft.com/office/drawing/2014/main" id="{09ADC79D-33B8-E075-BAEC-42B9DE94BFFD}"/>
              </a:ext>
            </a:extLst>
          </p:cNvPr>
          <p:cNvGrpSpPr/>
          <p:nvPr/>
        </p:nvGrpSpPr>
        <p:grpSpPr>
          <a:xfrm>
            <a:off x="2918346" y="791862"/>
            <a:ext cx="1531567" cy="216000"/>
            <a:chOff x="3274021" y="4475923"/>
            <a:chExt cx="1531567" cy="216000"/>
          </a:xfrm>
        </p:grpSpPr>
        <p:sp>
          <p:nvSpPr>
            <p:cNvPr id="34" name="직사각형 33">
              <a:extLst>
                <a:ext uri="{FF2B5EF4-FFF2-40B4-BE49-F238E27FC236}">
                  <a16:creationId xmlns:a16="http://schemas.microsoft.com/office/drawing/2014/main" id="{48ABF0E1-3D44-3136-287E-E8C796F7DEF6}"/>
                </a:ext>
              </a:extLst>
            </p:cNvPr>
            <p:cNvSpPr/>
            <p:nvPr/>
          </p:nvSpPr>
          <p:spPr>
            <a:xfrm>
              <a:off x="3274021" y="4475923"/>
              <a:ext cx="447079" cy="216000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atinLnBrk="0">
                <a:defRPr/>
              </a:pPr>
              <a:endParaRPr lang="en-US" altLang="ko-KR" sz="700" kern="0">
                <a:solidFill>
                  <a:prstClr val="black"/>
                </a:solidFill>
              </a:endParaRPr>
            </a:p>
          </p:txBody>
        </p:sp>
        <p:sp>
          <p:nvSpPr>
            <p:cNvPr id="35" name="직사각형 34">
              <a:extLst>
                <a:ext uri="{FF2B5EF4-FFF2-40B4-BE49-F238E27FC236}">
                  <a16:creationId xmlns:a16="http://schemas.microsoft.com/office/drawing/2014/main" id="{EFB76027-021E-B536-40D9-3341604E490F}"/>
                </a:ext>
              </a:extLst>
            </p:cNvPr>
            <p:cNvSpPr/>
            <p:nvPr/>
          </p:nvSpPr>
          <p:spPr>
            <a:xfrm>
              <a:off x="3816265" y="4475923"/>
              <a:ext cx="447079" cy="216000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atinLnBrk="0">
                <a:defRPr/>
              </a:pPr>
              <a:endParaRPr lang="en-US" altLang="ko-KR" sz="700" kern="0">
                <a:solidFill>
                  <a:prstClr val="black"/>
                </a:solidFill>
              </a:endParaRPr>
            </a:p>
          </p:txBody>
        </p:sp>
        <p:sp>
          <p:nvSpPr>
            <p:cNvPr id="37" name="직사각형 36">
              <a:extLst>
                <a:ext uri="{FF2B5EF4-FFF2-40B4-BE49-F238E27FC236}">
                  <a16:creationId xmlns:a16="http://schemas.microsoft.com/office/drawing/2014/main" id="{A8578D34-1302-97E3-A660-FD81D2921830}"/>
                </a:ext>
              </a:extLst>
            </p:cNvPr>
            <p:cNvSpPr/>
            <p:nvPr/>
          </p:nvSpPr>
          <p:spPr>
            <a:xfrm>
              <a:off x="4358509" y="4475923"/>
              <a:ext cx="447079" cy="216000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atinLnBrk="0">
                <a:defRPr/>
              </a:pPr>
              <a:endParaRPr lang="en-US" altLang="ko-KR" sz="700" kern="0">
                <a:solidFill>
                  <a:prstClr val="black"/>
                </a:solidFill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0FDA2AF6-A07F-D5DE-E721-76566FF79993}"/>
                </a:ext>
              </a:extLst>
            </p:cNvPr>
            <p:cNvSpPr txBox="1"/>
            <p:nvPr/>
          </p:nvSpPr>
          <p:spPr>
            <a:xfrm>
              <a:off x="3661187" y="4491590"/>
              <a:ext cx="195692" cy="18466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altLang="ko-KR" sz="600">
                  <a:solidFill>
                    <a:prstClr val="black"/>
                  </a:solidFill>
                </a:rPr>
                <a:t>-</a:t>
              </a: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E832B295-0576-427E-CF85-4C8C43B461E4}"/>
                </a:ext>
              </a:extLst>
            </p:cNvPr>
            <p:cNvSpPr txBox="1"/>
            <p:nvPr/>
          </p:nvSpPr>
          <p:spPr>
            <a:xfrm>
              <a:off x="4213081" y="4491590"/>
              <a:ext cx="195692" cy="18466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altLang="ko-KR" sz="600">
                  <a:solidFill>
                    <a:prstClr val="black"/>
                  </a:solidFill>
                </a:rPr>
                <a:t>-</a:t>
              </a:r>
            </a:p>
          </p:txBody>
        </p:sp>
      </p:grpSp>
      <p:grpSp>
        <p:nvGrpSpPr>
          <p:cNvPr id="41" name="그룹 40">
            <a:extLst>
              <a:ext uri="{FF2B5EF4-FFF2-40B4-BE49-F238E27FC236}">
                <a16:creationId xmlns:a16="http://schemas.microsoft.com/office/drawing/2014/main" id="{F6FD7EFF-04D9-E560-5D8A-D2F5E59E444F}"/>
              </a:ext>
            </a:extLst>
          </p:cNvPr>
          <p:cNvGrpSpPr/>
          <p:nvPr/>
        </p:nvGrpSpPr>
        <p:grpSpPr>
          <a:xfrm>
            <a:off x="2917442" y="1463973"/>
            <a:ext cx="3166072" cy="216000"/>
            <a:chOff x="2506428" y="7743770"/>
            <a:chExt cx="3166072" cy="216000"/>
          </a:xfrm>
        </p:grpSpPr>
        <p:sp>
          <p:nvSpPr>
            <p:cNvPr id="42" name="직사각형 41">
              <a:extLst>
                <a:ext uri="{FF2B5EF4-FFF2-40B4-BE49-F238E27FC236}">
                  <a16:creationId xmlns:a16="http://schemas.microsoft.com/office/drawing/2014/main" id="{90F10FDE-7039-4F80-3E81-EA6356E641DD}"/>
                </a:ext>
              </a:extLst>
            </p:cNvPr>
            <p:cNvSpPr/>
            <p:nvPr/>
          </p:nvSpPr>
          <p:spPr>
            <a:xfrm>
              <a:off x="2506428" y="7743770"/>
              <a:ext cx="989323" cy="216000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atinLnBrk="0">
                <a:defRPr/>
              </a:pPr>
              <a:endParaRPr lang="en-US" altLang="ko-KR" sz="700" kern="0">
                <a:solidFill>
                  <a:prstClr val="black"/>
                </a:solidFill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6F2EB52C-D22B-9BE6-FFB4-38C4DF697FFB}"/>
                </a:ext>
              </a:extLst>
            </p:cNvPr>
            <p:cNvSpPr txBox="1"/>
            <p:nvPr/>
          </p:nvSpPr>
          <p:spPr>
            <a:xfrm>
              <a:off x="3447025" y="7759437"/>
              <a:ext cx="195692" cy="18466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altLang="ko-KR" sz="600">
                  <a:solidFill>
                    <a:prstClr val="black"/>
                  </a:solidFill>
                </a:rPr>
                <a:t>@</a:t>
              </a:r>
            </a:p>
          </p:txBody>
        </p:sp>
        <p:sp>
          <p:nvSpPr>
            <p:cNvPr id="44" name="직사각형 43">
              <a:extLst>
                <a:ext uri="{FF2B5EF4-FFF2-40B4-BE49-F238E27FC236}">
                  <a16:creationId xmlns:a16="http://schemas.microsoft.com/office/drawing/2014/main" id="{65D7DCF6-A36A-E379-A12C-2019C5745351}"/>
                </a:ext>
              </a:extLst>
            </p:cNvPr>
            <p:cNvSpPr/>
            <p:nvPr/>
          </p:nvSpPr>
          <p:spPr>
            <a:xfrm>
              <a:off x="3646272" y="7743770"/>
              <a:ext cx="989323" cy="216000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atinLnBrk="0">
                <a:defRPr/>
              </a:pPr>
              <a:endParaRPr lang="en-US" altLang="ko-KR" sz="700" kern="0">
                <a:solidFill>
                  <a:prstClr val="black"/>
                </a:solidFill>
              </a:endParaRPr>
            </a:p>
          </p:txBody>
        </p:sp>
        <p:sp>
          <p:nvSpPr>
            <p:cNvPr id="45" name="직사각형 44">
              <a:extLst>
                <a:ext uri="{FF2B5EF4-FFF2-40B4-BE49-F238E27FC236}">
                  <a16:creationId xmlns:a16="http://schemas.microsoft.com/office/drawing/2014/main" id="{092C4508-F21B-7524-4FC3-BC4635313D9A}"/>
                </a:ext>
              </a:extLst>
            </p:cNvPr>
            <p:cNvSpPr/>
            <p:nvPr/>
          </p:nvSpPr>
          <p:spPr>
            <a:xfrm>
              <a:off x="4683177" y="7743770"/>
              <a:ext cx="989323" cy="216000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atinLnBrk="0">
                <a:defRPr/>
              </a:pPr>
              <a:r>
                <a:rPr lang="ko-KR" altLang="en-US" sz="700" kern="0">
                  <a:solidFill>
                    <a:prstClr val="black"/>
                  </a:solidFill>
                </a:rPr>
                <a:t>선택        </a:t>
              </a:r>
              <a:r>
                <a:rPr lang="en-US" altLang="ko-KR" sz="700" kern="0">
                  <a:solidFill>
                    <a:prstClr val="black"/>
                  </a:solidFill>
                </a:rPr>
                <a:t>         </a:t>
              </a:r>
              <a:r>
                <a:rPr lang="ko-KR" altLang="en-US" sz="700" kern="0">
                  <a:solidFill>
                    <a:prstClr val="black"/>
                  </a:solidFill>
                </a:rPr>
                <a:t> </a:t>
              </a:r>
              <a:r>
                <a:rPr lang="en-US" altLang="ko-KR" sz="400" kern="0">
                  <a:solidFill>
                    <a:sysClr val="windowText" lastClr="000000">
                      <a:lumMod val="75000"/>
                      <a:lumOff val="25000"/>
                    </a:sysClr>
                  </a:solidFill>
                </a:rPr>
                <a:t>▼</a:t>
              </a:r>
              <a:endParaRPr lang="en-US" altLang="ko-KR" sz="700" kern="0">
                <a:solidFill>
                  <a:prstClr val="black"/>
                </a:solidFill>
              </a:endParaRPr>
            </a:p>
          </p:txBody>
        </p:sp>
      </p:grpSp>
      <p:grpSp>
        <p:nvGrpSpPr>
          <p:cNvPr id="46" name="Cutout">
            <a:extLst>
              <a:ext uri="{FF2B5EF4-FFF2-40B4-BE49-F238E27FC236}">
                <a16:creationId xmlns:a16="http://schemas.microsoft.com/office/drawing/2014/main" id="{26107721-2B68-9BF3-EB9D-A798581C96A4}"/>
              </a:ext>
            </a:extLst>
          </p:cNvPr>
          <p:cNvGrpSpPr/>
          <p:nvPr/>
        </p:nvGrpSpPr>
        <p:grpSpPr>
          <a:xfrm rot="5400000">
            <a:off x="4429925" y="-2871378"/>
            <a:ext cx="139897" cy="6506978"/>
            <a:chOff x="6402388" y="1584325"/>
            <a:chExt cx="239713" cy="933450"/>
          </a:xfrm>
          <a:solidFill>
            <a:srgbClr val="FFFFFF"/>
          </a:solidFill>
        </p:grpSpPr>
        <p:sp>
          <p:nvSpPr>
            <p:cNvPr id="47" name="Fill">
              <a:extLst>
                <a:ext uri="{FF2B5EF4-FFF2-40B4-BE49-F238E27FC236}">
                  <a16:creationId xmlns:a16="http://schemas.microsoft.com/office/drawing/2014/main" id="{0A2413BE-71AD-90BC-B19C-68D1EE245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2388" y="1584325"/>
              <a:ext cx="239713" cy="933450"/>
            </a:xfrm>
            <a:custGeom>
              <a:avLst/>
              <a:gdLst>
                <a:gd name="T0" fmla="*/ 74 w 151"/>
                <a:gd name="T1" fmla="*/ 588 h 588"/>
                <a:gd name="T2" fmla="*/ 151 w 151"/>
                <a:gd name="T3" fmla="*/ 518 h 588"/>
                <a:gd name="T4" fmla="*/ 74 w 151"/>
                <a:gd name="T5" fmla="*/ 441 h 588"/>
                <a:gd name="T6" fmla="*/ 151 w 151"/>
                <a:gd name="T7" fmla="*/ 375 h 588"/>
                <a:gd name="T8" fmla="*/ 74 w 151"/>
                <a:gd name="T9" fmla="*/ 294 h 588"/>
                <a:gd name="T10" fmla="*/ 151 w 151"/>
                <a:gd name="T11" fmla="*/ 231 h 588"/>
                <a:gd name="T12" fmla="*/ 74 w 151"/>
                <a:gd name="T13" fmla="*/ 147 h 588"/>
                <a:gd name="T14" fmla="*/ 151 w 151"/>
                <a:gd name="T15" fmla="*/ 88 h 588"/>
                <a:gd name="T16" fmla="*/ 74 w 151"/>
                <a:gd name="T17" fmla="*/ 0 h 588"/>
                <a:gd name="T18" fmla="*/ 0 w 151"/>
                <a:gd name="T19" fmla="*/ 0 h 588"/>
                <a:gd name="T20" fmla="*/ 78 w 151"/>
                <a:gd name="T21" fmla="*/ 88 h 588"/>
                <a:gd name="T22" fmla="*/ 0 w 151"/>
                <a:gd name="T23" fmla="*/ 147 h 588"/>
                <a:gd name="T24" fmla="*/ 78 w 151"/>
                <a:gd name="T25" fmla="*/ 231 h 588"/>
                <a:gd name="T26" fmla="*/ 0 w 151"/>
                <a:gd name="T27" fmla="*/ 294 h 588"/>
                <a:gd name="T28" fmla="*/ 78 w 151"/>
                <a:gd name="T29" fmla="*/ 375 h 588"/>
                <a:gd name="T30" fmla="*/ 0 w 151"/>
                <a:gd name="T31" fmla="*/ 441 h 588"/>
                <a:gd name="T32" fmla="*/ 78 w 151"/>
                <a:gd name="T33" fmla="*/ 518 h 588"/>
                <a:gd name="T34" fmla="*/ 0 w 151"/>
                <a:gd name="T35" fmla="*/ 588 h 588"/>
                <a:gd name="T36" fmla="*/ 74 w 151"/>
                <a:gd name="T3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1" h="588">
                  <a:moveTo>
                    <a:pt x="74" y="588"/>
                  </a:moveTo>
                  <a:lnTo>
                    <a:pt x="151" y="518"/>
                  </a:lnTo>
                  <a:lnTo>
                    <a:pt x="74" y="441"/>
                  </a:lnTo>
                  <a:lnTo>
                    <a:pt x="151" y="375"/>
                  </a:lnTo>
                  <a:lnTo>
                    <a:pt x="74" y="294"/>
                  </a:lnTo>
                  <a:lnTo>
                    <a:pt x="151" y="231"/>
                  </a:lnTo>
                  <a:lnTo>
                    <a:pt x="74" y="147"/>
                  </a:lnTo>
                  <a:lnTo>
                    <a:pt x="151" y="88"/>
                  </a:lnTo>
                  <a:lnTo>
                    <a:pt x="74" y="0"/>
                  </a:lnTo>
                  <a:lnTo>
                    <a:pt x="0" y="0"/>
                  </a:lnTo>
                  <a:lnTo>
                    <a:pt x="78" y="88"/>
                  </a:lnTo>
                  <a:lnTo>
                    <a:pt x="0" y="147"/>
                  </a:lnTo>
                  <a:lnTo>
                    <a:pt x="78" y="231"/>
                  </a:lnTo>
                  <a:lnTo>
                    <a:pt x="0" y="294"/>
                  </a:lnTo>
                  <a:lnTo>
                    <a:pt x="78" y="375"/>
                  </a:lnTo>
                  <a:lnTo>
                    <a:pt x="0" y="441"/>
                  </a:lnTo>
                  <a:lnTo>
                    <a:pt x="78" y="518"/>
                  </a:lnTo>
                  <a:lnTo>
                    <a:pt x="0" y="588"/>
                  </a:lnTo>
                  <a:lnTo>
                    <a:pt x="74" y="588"/>
                  </a:lnTo>
                  <a:close/>
                </a:path>
              </a:pathLst>
            </a:custGeom>
            <a:grp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8" name="Border">
              <a:extLst>
                <a:ext uri="{FF2B5EF4-FFF2-40B4-BE49-F238E27FC236}">
                  <a16:creationId xmlns:a16="http://schemas.microsoft.com/office/drawing/2014/main" id="{E6DB56F8-526E-C00C-24F6-3388F9C225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02388" y="1584325"/>
              <a:ext cx="239713" cy="933450"/>
            </a:xfrm>
            <a:custGeom>
              <a:avLst/>
              <a:gdLst>
                <a:gd name="T0" fmla="*/ 0 w 909"/>
                <a:gd name="T1" fmla="*/ 0 h 3585"/>
                <a:gd name="T2" fmla="*/ 467 w 909"/>
                <a:gd name="T3" fmla="*/ 535 h 3585"/>
                <a:gd name="T4" fmla="*/ 0 w 909"/>
                <a:gd name="T5" fmla="*/ 896 h 3585"/>
                <a:gd name="T6" fmla="*/ 467 w 909"/>
                <a:gd name="T7" fmla="*/ 1409 h 3585"/>
                <a:gd name="T8" fmla="*/ 0 w 909"/>
                <a:gd name="T9" fmla="*/ 1793 h 3585"/>
                <a:gd name="T10" fmla="*/ 467 w 909"/>
                <a:gd name="T11" fmla="*/ 2284 h 3585"/>
                <a:gd name="T12" fmla="*/ 0 w 909"/>
                <a:gd name="T13" fmla="*/ 2689 h 3585"/>
                <a:gd name="T14" fmla="*/ 467 w 909"/>
                <a:gd name="T15" fmla="*/ 3158 h 3585"/>
                <a:gd name="T16" fmla="*/ 0 w 909"/>
                <a:gd name="T17" fmla="*/ 3585 h 3585"/>
                <a:gd name="T18" fmla="*/ 442 w 909"/>
                <a:gd name="T19" fmla="*/ 3585 h 3585"/>
                <a:gd name="T20" fmla="*/ 909 w 909"/>
                <a:gd name="T21" fmla="*/ 3158 h 3585"/>
                <a:gd name="T22" fmla="*/ 442 w 909"/>
                <a:gd name="T23" fmla="*/ 2689 h 3585"/>
                <a:gd name="T24" fmla="*/ 909 w 909"/>
                <a:gd name="T25" fmla="*/ 2284 h 3585"/>
                <a:gd name="T26" fmla="*/ 442 w 909"/>
                <a:gd name="T27" fmla="*/ 1793 h 3585"/>
                <a:gd name="T28" fmla="*/ 909 w 909"/>
                <a:gd name="T29" fmla="*/ 1409 h 3585"/>
                <a:gd name="T30" fmla="*/ 442 w 909"/>
                <a:gd name="T31" fmla="*/ 896 h 3585"/>
                <a:gd name="T32" fmla="*/ 909 w 909"/>
                <a:gd name="T33" fmla="*/ 535 h 3585"/>
                <a:gd name="T34" fmla="*/ 442 w 909"/>
                <a:gd name="T35" fmla="*/ 0 h 3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09" h="3585">
                  <a:moveTo>
                    <a:pt x="0" y="0"/>
                  </a:moveTo>
                  <a:lnTo>
                    <a:pt x="467" y="535"/>
                  </a:lnTo>
                  <a:lnTo>
                    <a:pt x="0" y="896"/>
                  </a:lnTo>
                  <a:lnTo>
                    <a:pt x="467" y="1409"/>
                  </a:lnTo>
                  <a:lnTo>
                    <a:pt x="0" y="1793"/>
                  </a:lnTo>
                  <a:lnTo>
                    <a:pt x="467" y="2284"/>
                  </a:lnTo>
                  <a:lnTo>
                    <a:pt x="0" y="2689"/>
                  </a:lnTo>
                  <a:lnTo>
                    <a:pt x="467" y="3158"/>
                  </a:lnTo>
                  <a:lnTo>
                    <a:pt x="0" y="3585"/>
                  </a:lnTo>
                  <a:moveTo>
                    <a:pt x="442" y="3585"/>
                  </a:moveTo>
                  <a:lnTo>
                    <a:pt x="909" y="3158"/>
                  </a:lnTo>
                  <a:lnTo>
                    <a:pt x="442" y="2689"/>
                  </a:lnTo>
                  <a:lnTo>
                    <a:pt x="909" y="2284"/>
                  </a:lnTo>
                  <a:lnTo>
                    <a:pt x="442" y="1793"/>
                  </a:lnTo>
                  <a:lnTo>
                    <a:pt x="909" y="1409"/>
                  </a:lnTo>
                  <a:lnTo>
                    <a:pt x="442" y="896"/>
                  </a:lnTo>
                  <a:lnTo>
                    <a:pt x="909" y="535"/>
                  </a:lnTo>
                  <a:lnTo>
                    <a:pt x="442" y="0"/>
                  </a:lnTo>
                </a:path>
              </a:pathLst>
            </a:custGeom>
            <a:no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49" name="타원 48">
            <a:extLst>
              <a:ext uri="{FF2B5EF4-FFF2-40B4-BE49-F238E27FC236}">
                <a16:creationId xmlns:a16="http://schemas.microsoft.com/office/drawing/2014/main" id="{C4322CED-3828-A44B-D3B8-8A4A3E0E4A81}"/>
              </a:ext>
            </a:extLst>
          </p:cNvPr>
          <p:cNvSpPr/>
          <p:nvPr/>
        </p:nvSpPr>
        <p:spPr>
          <a:xfrm>
            <a:off x="4131577" y="5969413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10</a:t>
            </a:r>
            <a:endParaRPr lang="ko-KR" altLang="en-US" sz="600" b="1" spc="-75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50" name="타원 49">
            <a:extLst>
              <a:ext uri="{FF2B5EF4-FFF2-40B4-BE49-F238E27FC236}">
                <a16:creationId xmlns:a16="http://schemas.microsoft.com/office/drawing/2014/main" id="{A58837F7-99F6-4465-8D7B-A5555E92EE0F}"/>
              </a:ext>
            </a:extLst>
          </p:cNvPr>
          <p:cNvSpPr/>
          <p:nvPr/>
        </p:nvSpPr>
        <p:spPr>
          <a:xfrm>
            <a:off x="5045589" y="5969413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11</a:t>
            </a:r>
            <a:endParaRPr lang="ko-KR" altLang="en-US" sz="600" b="1" spc="-75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aphicFrame>
        <p:nvGraphicFramePr>
          <p:cNvPr id="51" name="표 50">
            <a:extLst>
              <a:ext uri="{FF2B5EF4-FFF2-40B4-BE49-F238E27FC236}">
                <a16:creationId xmlns:a16="http://schemas.microsoft.com/office/drawing/2014/main" id="{103D4C79-F0E9-14AD-1046-A67D333299C7}"/>
              </a:ext>
            </a:extLst>
          </p:cNvPr>
          <p:cNvGraphicFramePr>
            <a:graphicFrameLocks noGrp="1"/>
          </p:cNvGraphicFramePr>
          <p:nvPr/>
        </p:nvGraphicFramePr>
        <p:xfrm>
          <a:off x="1718778" y="5048828"/>
          <a:ext cx="5766998" cy="357554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127153">
                  <a:extLst>
                    <a:ext uri="{9D8B030D-6E8A-4147-A177-3AD203B41FA5}">
                      <a16:colId xmlns:a16="http://schemas.microsoft.com/office/drawing/2014/main" val="2224034912"/>
                    </a:ext>
                  </a:extLst>
                </a:gridCol>
                <a:gridCol w="4639845">
                  <a:extLst>
                    <a:ext uri="{9D8B030D-6E8A-4147-A177-3AD203B41FA5}">
                      <a16:colId xmlns:a16="http://schemas.microsoft.com/office/drawing/2014/main" val="2116362932"/>
                    </a:ext>
                  </a:extLst>
                </a:gridCol>
              </a:tblGrid>
              <a:tr h="357554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학교명 </a:t>
                      </a:r>
                      <a:r>
                        <a:rPr lang="en-US" altLang="ko-KR" sz="700" b="1" i="0" u="none" strike="noStrike" cap="none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*</a:t>
                      </a:r>
                      <a:endParaRPr sz="700" b="1" i="0" u="none" strike="noStrike" cap="none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altLang="ko-KR" sz="600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2553880"/>
                  </a:ext>
                </a:extLst>
              </a:tr>
            </a:tbl>
          </a:graphicData>
        </a:graphic>
      </p:graphicFrame>
      <p:sp>
        <p:nvSpPr>
          <p:cNvPr id="53" name="Google Shape;877;p22">
            <a:extLst>
              <a:ext uri="{FF2B5EF4-FFF2-40B4-BE49-F238E27FC236}">
                <a16:creationId xmlns:a16="http://schemas.microsoft.com/office/drawing/2014/main" id="{6C07C128-6444-2EE2-F0A0-E74DAEC26DEE}"/>
              </a:ext>
            </a:extLst>
          </p:cNvPr>
          <p:cNvSpPr/>
          <p:nvPr/>
        </p:nvSpPr>
        <p:spPr>
          <a:xfrm>
            <a:off x="4350186" y="5111952"/>
            <a:ext cx="960001" cy="216000"/>
          </a:xfrm>
          <a:prstGeom prst="rect">
            <a:avLst/>
          </a:prstGeom>
          <a:solidFill>
            <a:schemeClr val="tx1"/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b="1" dirty="0">
                <a:solidFill>
                  <a:schemeClr val="bg1"/>
                </a:solidFill>
                <a:cs typeface="Malgun Gothic"/>
                <a:sym typeface="Malgun Gothic"/>
              </a:rPr>
              <a:t>학교</a:t>
            </a:r>
            <a:r>
              <a:rPr lang="en-US" altLang="ko-KR" sz="700" b="1" dirty="0">
                <a:solidFill>
                  <a:schemeClr val="bg1"/>
                </a:solidFill>
                <a:cs typeface="Malgun Gothic"/>
                <a:sym typeface="Malgun Gothic"/>
              </a:rPr>
              <a:t>/</a:t>
            </a:r>
            <a:r>
              <a:rPr lang="ko-KR" altLang="en-US" sz="700" b="1" dirty="0">
                <a:solidFill>
                  <a:schemeClr val="bg1"/>
                </a:solidFill>
                <a:cs typeface="Malgun Gothic"/>
                <a:sym typeface="Malgun Gothic"/>
              </a:rPr>
              <a:t>기관 검색</a:t>
            </a:r>
            <a:endParaRPr dirty="0">
              <a:solidFill>
                <a:schemeClr val="bg1"/>
              </a:solidFill>
            </a:endParaRPr>
          </a:p>
        </p:txBody>
      </p:sp>
      <p:sp>
        <p:nvSpPr>
          <p:cNvPr id="54" name="직사각형 53">
            <a:extLst>
              <a:ext uri="{FF2B5EF4-FFF2-40B4-BE49-F238E27FC236}">
                <a16:creationId xmlns:a16="http://schemas.microsoft.com/office/drawing/2014/main" id="{F045D4B4-6BB8-600D-9EDE-D947C77FD0F9}"/>
              </a:ext>
            </a:extLst>
          </p:cNvPr>
          <p:cNvSpPr/>
          <p:nvPr/>
        </p:nvSpPr>
        <p:spPr>
          <a:xfrm>
            <a:off x="2950487" y="5115754"/>
            <a:ext cx="1361863" cy="21600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rIns="36000" rtlCol="0" anchor="ctr"/>
          <a:lstStyle/>
          <a:p>
            <a:pPr latinLnBrk="0">
              <a:defRPr/>
            </a:pPr>
            <a:r>
              <a:rPr lang="ko-KR" altLang="en-US" sz="700" kern="0">
                <a:solidFill>
                  <a:schemeClr val="bg1">
                    <a:lumMod val="75000"/>
                  </a:schemeClr>
                </a:solidFill>
              </a:rPr>
              <a:t>학교명 입력</a:t>
            </a:r>
            <a:endParaRPr lang="en-US" altLang="ko-KR" sz="700" kern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6626678-111C-7F52-1AF3-2D8740B92D5B}"/>
              </a:ext>
            </a:extLst>
          </p:cNvPr>
          <p:cNvSpPr txBox="1"/>
          <p:nvPr/>
        </p:nvSpPr>
        <p:spPr>
          <a:xfrm>
            <a:off x="1628748" y="4797669"/>
            <a:ext cx="1523370" cy="2169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lvl="0" indent="0" defTabSz="1733550" latinLnBrk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ko-KR" altLang="en-US" sz="900" b="1" kern="1200"/>
              <a:t>학교 정보 입력</a:t>
            </a:r>
            <a:endParaRPr lang="en-US" altLang="ko-KR" sz="900" b="1" kern="1200">
              <a:solidFill>
                <a:srgbClr val="FF0000"/>
              </a:solidFill>
            </a:endParaRPr>
          </a:p>
        </p:txBody>
      </p:sp>
      <p:sp>
        <p:nvSpPr>
          <p:cNvPr id="56" name="타원 55">
            <a:extLst>
              <a:ext uri="{FF2B5EF4-FFF2-40B4-BE49-F238E27FC236}">
                <a16:creationId xmlns:a16="http://schemas.microsoft.com/office/drawing/2014/main" id="{5EF29258-D16F-BC67-03F6-D20DAA11EA73}"/>
              </a:ext>
            </a:extLst>
          </p:cNvPr>
          <p:cNvSpPr/>
          <p:nvPr/>
        </p:nvSpPr>
        <p:spPr>
          <a:xfrm>
            <a:off x="4240517" y="5035704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9B</a:t>
            </a:r>
            <a:endParaRPr lang="ko-KR" altLang="en-US" sz="600" b="1" spc="-75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57" name="직사각형 56">
            <a:extLst>
              <a:ext uri="{FF2B5EF4-FFF2-40B4-BE49-F238E27FC236}">
                <a16:creationId xmlns:a16="http://schemas.microsoft.com/office/drawing/2014/main" id="{2B31FECD-8975-B68F-1069-FE5A5EE26741}"/>
              </a:ext>
            </a:extLst>
          </p:cNvPr>
          <p:cNvSpPr/>
          <p:nvPr/>
        </p:nvSpPr>
        <p:spPr>
          <a:xfrm>
            <a:off x="1628747" y="4815736"/>
            <a:ext cx="5963179" cy="688325"/>
          </a:xfrm>
          <a:prstGeom prst="rect">
            <a:avLst/>
          </a:prstGeom>
          <a:noFill/>
          <a:ln w="6350"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" name="직사각형 58">
            <a:extLst>
              <a:ext uri="{FF2B5EF4-FFF2-40B4-BE49-F238E27FC236}">
                <a16:creationId xmlns:a16="http://schemas.microsoft.com/office/drawing/2014/main" id="{57E7B692-5DC3-8928-FA2D-3F62F0FD508B}"/>
              </a:ext>
            </a:extLst>
          </p:cNvPr>
          <p:cNvSpPr/>
          <p:nvPr/>
        </p:nvSpPr>
        <p:spPr>
          <a:xfrm>
            <a:off x="2976101" y="1923015"/>
            <a:ext cx="989323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rIns="36000" rtlCol="0" anchor="ctr"/>
          <a:lstStyle/>
          <a:p>
            <a:pPr latinLnBrk="0">
              <a:defRPr/>
            </a:pPr>
            <a:r>
              <a:rPr lang="ko-KR" altLang="en-US" sz="700" kern="0">
                <a:solidFill>
                  <a:prstClr val="black"/>
                </a:solidFill>
              </a:rPr>
              <a:t>교사        </a:t>
            </a:r>
            <a:r>
              <a:rPr lang="en-US" altLang="ko-KR" sz="700" kern="0">
                <a:solidFill>
                  <a:prstClr val="black"/>
                </a:solidFill>
              </a:rPr>
              <a:t>         </a:t>
            </a:r>
            <a:r>
              <a:rPr lang="ko-KR" altLang="en-US" sz="700" kern="0">
                <a:solidFill>
                  <a:prstClr val="black"/>
                </a:solidFill>
              </a:rPr>
              <a:t> </a:t>
            </a:r>
            <a:r>
              <a:rPr lang="en-US" altLang="ko-KR" sz="400" kern="0">
                <a:solidFill>
                  <a:sysClr val="windowText" lastClr="000000">
                    <a:lumMod val="75000"/>
                    <a:lumOff val="25000"/>
                  </a:sysClr>
                </a:solidFill>
              </a:rPr>
              <a:t>▼</a:t>
            </a:r>
            <a:endParaRPr lang="en-US" altLang="ko-KR" sz="700" kern="0">
              <a:solidFill>
                <a:prstClr val="black"/>
              </a:solidFill>
            </a:endParaRPr>
          </a:p>
        </p:txBody>
      </p:sp>
      <p:sp>
        <p:nvSpPr>
          <p:cNvPr id="60" name="타원 59">
            <a:extLst>
              <a:ext uri="{FF2B5EF4-FFF2-40B4-BE49-F238E27FC236}">
                <a16:creationId xmlns:a16="http://schemas.microsoft.com/office/drawing/2014/main" id="{7A3FA67A-C404-1D43-4B81-D834F00EC958}"/>
              </a:ext>
            </a:extLst>
          </p:cNvPr>
          <p:cNvSpPr/>
          <p:nvPr/>
        </p:nvSpPr>
        <p:spPr>
          <a:xfrm>
            <a:off x="2852649" y="1785146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9</a:t>
            </a:r>
            <a:endParaRPr lang="ko-KR" altLang="en-US" sz="600" b="1" spc="-75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61" name="직사각형 60">
            <a:extLst>
              <a:ext uri="{FF2B5EF4-FFF2-40B4-BE49-F238E27FC236}">
                <a16:creationId xmlns:a16="http://schemas.microsoft.com/office/drawing/2014/main" id="{AF6CDAB7-8B86-7FE3-B107-3DBAC49406DA}"/>
              </a:ext>
            </a:extLst>
          </p:cNvPr>
          <p:cNvSpPr/>
          <p:nvPr/>
        </p:nvSpPr>
        <p:spPr>
          <a:xfrm>
            <a:off x="2920768" y="1820788"/>
            <a:ext cx="4404457" cy="435927"/>
          </a:xfrm>
          <a:prstGeom prst="rect">
            <a:avLst/>
          </a:prstGeom>
          <a:noFill/>
          <a:ln w="6350"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" name="제목 10">
            <a:extLst>
              <a:ext uri="{FF2B5EF4-FFF2-40B4-BE49-F238E27FC236}">
                <a16:creationId xmlns:a16="http://schemas.microsoft.com/office/drawing/2014/main" id="{EF40D0A8-69A3-8CAD-A722-D4D4D8AE36E8}"/>
              </a:ext>
            </a:extLst>
          </p:cNvPr>
          <p:cNvSpPr txBox="1">
            <a:spLocks/>
          </p:cNvSpPr>
          <p:nvPr/>
        </p:nvSpPr>
        <p:spPr>
          <a:xfrm>
            <a:off x="2771622" y="3357836"/>
            <a:ext cx="3045706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800" kern="0" spc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&lt; </a:t>
            </a:r>
            <a:r>
              <a:rPr lang="ko-KR" altLang="en-US" sz="800" kern="0" spc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권한 </a:t>
            </a:r>
            <a:r>
              <a:rPr lang="en-US" altLang="ko-KR" sz="800" kern="0" spc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- </a:t>
            </a:r>
            <a:r>
              <a:rPr lang="ko-KR" altLang="en-US" sz="800" kern="0" spc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교직원</a:t>
            </a:r>
            <a:r>
              <a:rPr lang="en-US" altLang="ko-KR" sz="800" kern="0" spc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/</a:t>
            </a:r>
            <a:r>
              <a:rPr lang="ko-KR" altLang="en-US" sz="800" kern="0" spc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일반</a:t>
            </a:r>
            <a:r>
              <a:rPr lang="en-US" altLang="ko-KR" sz="800" kern="0" spc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 &gt; </a:t>
            </a:r>
            <a:r>
              <a:rPr lang="ko-KR" altLang="en-US" sz="800" kern="0" spc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권한 유형 </a:t>
            </a:r>
            <a:r>
              <a:rPr lang="en-US" altLang="ko-KR" sz="800" kern="0" spc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- </a:t>
            </a:r>
            <a:r>
              <a:rPr lang="ko-KR" altLang="en-US" sz="800" kern="0" spc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교직원 및 외부강사 </a:t>
            </a:r>
            <a:r>
              <a:rPr lang="ko-KR" altLang="en-US" sz="800" kern="0" spc="0">
                <a:solidFill>
                  <a:srgbClr val="0070C0"/>
                </a:solidFill>
              </a:rPr>
              <a:t>선택 시 </a:t>
            </a:r>
            <a:r>
              <a:rPr lang="en-US" altLang="ko-KR" sz="800" kern="0" spc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&gt;</a:t>
            </a:r>
          </a:p>
        </p:txBody>
      </p:sp>
      <p:sp>
        <p:nvSpPr>
          <p:cNvPr id="63" name="직사각형 62">
            <a:extLst>
              <a:ext uri="{FF2B5EF4-FFF2-40B4-BE49-F238E27FC236}">
                <a16:creationId xmlns:a16="http://schemas.microsoft.com/office/drawing/2014/main" id="{74E0CBBA-C0B4-1EB1-C299-FAD59FB485AF}"/>
              </a:ext>
            </a:extLst>
          </p:cNvPr>
          <p:cNvSpPr/>
          <p:nvPr/>
        </p:nvSpPr>
        <p:spPr>
          <a:xfrm>
            <a:off x="2758921" y="3514313"/>
            <a:ext cx="4361875" cy="691287"/>
          </a:xfrm>
          <a:prstGeom prst="rect">
            <a:avLst/>
          </a:prstGeom>
          <a:noFill/>
          <a:ln w="6350"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64" name="표 63">
            <a:extLst>
              <a:ext uri="{FF2B5EF4-FFF2-40B4-BE49-F238E27FC236}">
                <a16:creationId xmlns:a16="http://schemas.microsoft.com/office/drawing/2014/main" id="{7CF04E32-5466-3AED-9EC0-E03C3774D33D}"/>
              </a:ext>
            </a:extLst>
          </p:cNvPr>
          <p:cNvGraphicFramePr>
            <a:graphicFrameLocks noGrp="1"/>
          </p:cNvGraphicFramePr>
          <p:nvPr/>
        </p:nvGraphicFramePr>
        <p:xfrm>
          <a:off x="2798097" y="3564006"/>
          <a:ext cx="4275450" cy="308296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63975">
                  <a:extLst>
                    <a:ext uri="{9D8B030D-6E8A-4147-A177-3AD203B41FA5}">
                      <a16:colId xmlns:a16="http://schemas.microsoft.com/office/drawing/2014/main" val="2647096518"/>
                    </a:ext>
                  </a:extLst>
                </a:gridCol>
                <a:gridCol w="3411475">
                  <a:extLst>
                    <a:ext uri="{9D8B030D-6E8A-4147-A177-3AD203B41FA5}">
                      <a16:colId xmlns:a16="http://schemas.microsoft.com/office/drawing/2014/main" val="957530849"/>
                    </a:ext>
                  </a:extLst>
                </a:gridCol>
              </a:tblGrid>
              <a:tr h="308296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600" b="1" i="0" u="none" strike="noStrike" cap="none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권한</a:t>
                      </a:r>
                      <a:endParaRPr sz="600" b="1" i="0" u="none" strike="noStrike" cap="none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>
                            <a:lumMod val="95000"/>
                            <a:lumOff val="5000"/>
                          </a:prstClr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34152444"/>
                  </a:ext>
                </a:extLst>
              </a:tr>
            </a:tbl>
          </a:graphicData>
        </a:graphic>
      </p:graphicFrame>
      <p:sp>
        <p:nvSpPr>
          <p:cNvPr id="66" name="직사각형 65">
            <a:extLst>
              <a:ext uri="{FF2B5EF4-FFF2-40B4-BE49-F238E27FC236}">
                <a16:creationId xmlns:a16="http://schemas.microsoft.com/office/drawing/2014/main" id="{BCD39D43-4B07-067C-9194-79E5CC63C230}"/>
              </a:ext>
            </a:extLst>
          </p:cNvPr>
          <p:cNvSpPr/>
          <p:nvPr/>
        </p:nvSpPr>
        <p:spPr>
          <a:xfrm>
            <a:off x="3752402" y="3597611"/>
            <a:ext cx="863425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rIns="36000" rtlCol="0" anchor="ctr"/>
          <a:lstStyle/>
          <a:p>
            <a:pPr latinLnBrk="0">
              <a:defRPr/>
            </a:pPr>
            <a:r>
              <a:rPr lang="ko-KR" altLang="en-US" sz="700" kern="0">
                <a:solidFill>
                  <a:prstClr val="black"/>
                </a:solidFill>
              </a:rPr>
              <a:t>일반           </a:t>
            </a:r>
            <a:r>
              <a:rPr lang="en-US" altLang="ko-KR" sz="700" kern="0">
                <a:solidFill>
                  <a:prstClr val="black"/>
                </a:solidFill>
              </a:rPr>
              <a:t>    </a:t>
            </a:r>
            <a:r>
              <a:rPr lang="en-US" altLang="ko-KR" sz="400" kern="0">
                <a:solidFill>
                  <a:sysClr val="windowText" lastClr="000000">
                    <a:lumMod val="75000"/>
                    <a:lumOff val="25000"/>
                  </a:sysClr>
                </a:solidFill>
              </a:rPr>
              <a:t>▼</a:t>
            </a:r>
            <a:endParaRPr lang="en-US" altLang="ko-KR" sz="700" kern="0">
              <a:solidFill>
                <a:prstClr val="black"/>
              </a:solidFill>
            </a:endParaRPr>
          </a:p>
        </p:txBody>
      </p:sp>
      <p:sp>
        <p:nvSpPr>
          <p:cNvPr id="70" name="타원 69">
            <a:extLst>
              <a:ext uri="{FF2B5EF4-FFF2-40B4-BE49-F238E27FC236}">
                <a16:creationId xmlns:a16="http://schemas.microsoft.com/office/drawing/2014/main" id="{3C563038-6154-6F39-584F-593DF1E5F58D}"/>
              </a:ext>
            </a:extLst>
          </p:cNvPr>
          <p:cNvSpPr/>
          <p:nvPr/>
        </p:nvSpPr>
        <p:spPr>
          <a:xfrm>
            <a:off x="1567997" y="4754985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9A</a:t>
            </a:r>
            <a:endParaRPr lang="ko-KR" altLang="en-US" sz="600" b="1" spc="-75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8200DDD3-C7BD-C121-34D7-9C872B70CE53}"/>
              </a:ext>
            </a:extLst>
          </p:cNvPr>
          <p:cNvSpPr txBox="1"/>
          <p:nvPr/>
        </p:nvSpPr>
        <p:spPr>
          <a:xfrm>
            <a:off x="2917442" y="2421692"/>
            <a:ext cx="4040571" cy="25917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※ </a:t>
            </a:r>
            <a:r>
              <a:rPr kumimoji="0" lang="ko-KR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회원가입 완료 후 반드시 소속 학교의 학교관리자에게 승인요청 바랍니다</a:t>
            </a:r>
            <a:r>
              <a:rPr kumimoji="0" lang="en-US" altLang="ko-KR" sz="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1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- </a:t>
            </a:r>
            <a:r>
              <a:rPr kumimoji="0" lang="ko-KR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학교관리자 선생님의 확인이 어렵거나</a:t>
            </a:r>
            <a:r>
              <a:rPr kumimoji="0" lang="en-US" altLang="ko-KR" sz="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ko-KR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관련 문의사항이 있을 경우 </a:t>
            </a:r>
            <a:r>
              <a:rPr kumimoji="0" lang="ko-KR" altLang="en-US" sz="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하이러닝</a:t>
            </a:r>
            <a:r>
              <a:rPr kumimoji="0" lang="ko-KR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지원센터</a:t>
            </a:r>
            <a:r>
              <a:rPr kumimoji="0" lang="en-US" altLang="ko-KR" sz="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(1533-2211)</a:t>
            </a:r>
            <a:r>
              <a:rPr kumimoji="0" lang="ko-KR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로 연락 바랍니다</a:t>
            </a:r>
            <a:r>
              <a:rPr kumimoji="0" lang="en-US" altLang="ko-KR" sz="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D4321E79-41D6-7038-4758-DB2C0ED87E5A}"/>
              </a:ext>
            </a:extLst>
          </p:cNvPr>
          <p:cNvSpPr txBox="1"/>
          <p:nvPr/>
        </p:nvSpPr>
        <p:spPr>
          <a:xfrm>
            <a:off x="2771621" y="3949334"/>
            <a:ext cx="4459669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kumimoji="0" lang="en-US" altLang="ko-KR" sz="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※ </a:t>
            </a:r>
            <a:r>
              <a:rPr lang="ko-KR" altLang="en-US" sz="600" dirty="0">
                <a:solidFill>
                  <a:srgbClr val="FF0000"/>
                </a:solidFill>
              </a:rPr>
              <a:t>경기도교육청 </a:t>
            </a:r>
            <a:r>
              <a:rPr lang="en-US" altLang="ko-KR" sz="600" dirty="0">
                <a:solidFill>
                  <a:srgbClr val="FF0000"/>
                </a:solidFill>
              </a:rPr>
              <a:t>AI </a:t>
            </a:r>
            <a:r>
              <a:rPr lang="ko-KR" altLang="en-US" sz="600" dirty="0">
                <a:solidFill>
                  <a:srgbClr val="FF0000"/>
                </a:solidFill>
              </a:rPr>
              <a:t>미래교육 플랫폼 </a:t>
            </a:r>
            <a:r>
              <a:rPr kumimoji="0" lang="ko-KR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관리자의 별도 승인 필요 </a:t>
            </a:r>
            <a:r>
              <a:rPr kumimoji="0" lang="en-US" altLang="ko-KR" sz="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[</a:t>
            </a:r>
            <a:r>
              <a:rPr lang="ko-KR" altLang="en-US" sz="600" dirty="0">
                <a:solidFill>
                  <a:srgbClr val="FF0000"/>
                </a:solidFill>
              </a:rPr>
              <a:t>경기도교육청 </a:t>
            </a:r>
            <a:r>
              <a:rPr lang="en-US" altLang="ko-KR" sz="600" dirty="0">
                <a:solidFill>
                  <a:srgbClr val="FF0000"/>
                </a:solidFill>
              </a:rPr>
              <a:t>AI </a:t>
            </a:r>
            <a:r>
              <a:rPr lang="ko-KR" altLang="en-US" sz="600" dirty="0">
                <a:solidFill>
                  <a:srgbClr val="FF0000"/>
                </a:solidFill>
              </a:rPr>
              <a:t>미래교육 플랫폼 </a:t>
            </a:r>
            <a:r>
              <a:rPr kumimoji="0" lang="ko-KR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콜센터</a:t>
            </a:r>
            <a:r>
              <a:rPr kumimoji="0" lang="en-US" altLang="ko-KR" sz="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(1899-1949) </a:t>
            </a:r>
            <a:r>
              <a:rPr kumimoji="0" lang="ko-KR" altLang="en-US" sz="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연락 요망</a:t>
            </a:r>
            <a:r>
              <a:rPr kumimoji="0" lang="en-US" altLang="ko-KR" sz="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]</a:t>
            </a:r>
            <a:endParaRPr kumimoji="0" lang="ko-KR" altLang="en-US" sz="6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5" name="Rectangle 17">
            <a:extLst>
              <a:ext uri="{FF2B5EF4-FFF2-40B4-BE49-F238E27FC236}">
                <a16:creationId xmlns:a16="http://schemas.microsoft.com/office/drawing/2014/main" id="{0CA45887-024B-82FA-7284-C7EDBAA9E481}"/>
              </a:ext>
            </a:extLst>
          </p:cNvPr>
          <p:cNvSpPr/>
          <p:nvPr/>
        </p:nvSpPr>
        <p:spPr>
          <a:xfrm>
            <a:off x="2648426" y="3177127"/>
            <a:ext cx="4676799" cy="1194129"/>
          </a:xfrm>
          <a:prstGeom prst="rect">
            <a:avLst/>
          </a:prstGeom>
          <a:solidFill>
            <a:srgbClr val="FF0000">
              <a:alpha val="50196"/>
            </a:srgb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>
            <a:noAutofit/>
          </a:bodyPr>
          <a:lstStyle/>
          <a:p>
            <a:pPr algn="ctr" defTabSz="914309"/>
            <a:r>
              <a:rPr kumimoji="1" lang="en-US" altLang="ko-KR" sz="1000" b="1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1</a:t>
            </a:r>
            <a:r>
              <a:rPr kumimoji="1" lang="ko-KR" altLang="en-US" sz="1000" b="1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차 오픈 범위 제외</a:t>
            </a:r>
            <a:endParaRPr kumimoji="1" lang="x-none" sz="1000" b="1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32" name="타원 131">
            <a:extLst>
              <a:ext uri="{FF2B5EF4-FFF2-40B4-BE49-F238E27FC236}">
                <a16:creationId xmlns:a16="http://schemas.microsoft.com/office/drawing/2014/main" id="{220B7C7E-1E62-4CBC-8DBF-A3DEE4808E3A}"/>
              </a:ext>
            </a:extLst>
          </p:cNvPr>
          <p:cNvSpPr/>
          <p:nvPr/>
        </p:nvSpPr>
        <p:spPr>
          <a:xfrm>
            <a:off x="2847946" y="746778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7</a:t>
            </a:r>
            <a:endParaRPr lang="ko-KR" altLang="en-US" sz="600" b="1" spc="-75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38" name="타원 137">
            <a:extLst>
              <a:ext uri="{FF2B5EF4-FFF2-40B4-BE49-F238E27FC236}">
                <a16:creationId xmlns:a16="http://schemas.microsoft.com/office/drawing/2014/main" id="{63E83A35-143F-43EE-B7C4-40FEA405D879}"/>
              </a:ext>
            </a:extLst>
          </p:cNvPr>
          <p:cNvSpPr/>
          <p:nvPr/>
        </p:nvSpPr>
        <p:spPr>
          <a:xfrm>
            <a:off x="2858634" y="1431277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8</a:t>
            </a:r>
            <a:endParaRPr lang="ko-KR" altLang="en-US" sz="600" b="1" spc="-75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39" name="타원 138">
            <a:extLst>
              <a:ext uri="{FF2B5EF4-FFF2-40B4-BE49-F238E27FC236}">
                <a16:creationId xmlns:a16="http://schemas.microsoft.com/office/drawing/2014/main" id="{720546AA-EAF9-41BB-B7B6-A08AF67B32A1}"/>
              </a:ext>
            </a:extLst>
          </p:cNvPr>
          <p:cNvSpPr/>
          <p:nvPr/>
        </p:nvSpPr>
        <p:spPr>
          <a:xfrm>
            <a:off x="5062955" y="1431277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8B</a:t>
            </a:r>
            <a:endParaRPr lang="ko-KR" altLang="en-US" sz="600" b="1" spc="-75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40" name="타원 139">
            <a:extLst>
              <a:ext uri="{FF2B5EF4-FFF2-40B4-BE49-F238E27FC236}">
                <a16:creationId xmlns:a16="http://schemas.microsoft.com/office/drawing/2014/main" id="{3127ECBC-A61E-41E7-9F76-D7BF1E3CBB5B}"/>
              </a:ext>
            </a:extLst>
          </p:cNvPr>
          <p:cNvSpPr/>
          <p:nvPr/>
        </p:nvSpPr>
        <p:spPr>
          <a:xfrm>
            <a:off x="4081802" y="1431277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8A</a:t>
            </a:r>
            <a:endParaRPr lang="ko-KR" altLang="en-US" sz="600" b="1" spc="-75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96" name="직사각형 95">
            <a:extLst>
              <a:ext uri="{FF2B5EF4-FFF2-40B4-BE49-F238E27FC236}">
                <a16:creationId xmlns:a16="http://schemas.microsoft.com/office/drawing/2014/main" id="{DEC2C568-986C-4514-B5D8-C18A531E1D45}"/>
              </a:ext>
            </a:extLst>
          </p:cNvPr>
          <p:cNvSpPr/>
          <p:nvPr/>
        </p:nvSpPr>
        <p:spPr>
          <a:xfrm>
            <a:off x="7606830" y="1315767"/>
            <a:ext cx="1146938" cy="130857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tIns="72000" rIns="36000" rtlCol="0" anchor="t" anchorCtr="0"/>
          <a:lstStyle/>
          <a:p>
            <a:pPr latinLnBrk="0">
              <a:lnSpc>
                <a:spcPct val="150000"/>
              </a:lnSpc>
            </a:pPr>
            <a:r>
              <a:rPr lang="ko-KR" altLang="en-US" sz="600" kern="0">
                <a:solidFill>
                  <a:prstClr val="black"/>
                </a:solidFill>
              </a:rPr>
              <a:t>선택                         </a:t>
            </a:r>
            <a:r>
              <a:rPr lang="en-US" altLang="ko-KR" sz="400" kern="0">
                <a:solidFill>
                  <a:prstClr val="black"/>
                </a:solidFill>
              </a:rPr>
              <a:t>▼</a:t>
            </a:r>
            <a:endParaRPr lang="en-US" altLang="ko-KR" sz="300" kern="0">
              <a:solidFill>
                <a:prstClr val="black"/>
              </a:solidFill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400" kern="0">
                <a:solidFill>
                  <a:prstClr val="black"/>
                </a:solidFill>
              </a:rPr>
              <a:t>-----------------------------------------------</a:t>
            </a: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600" kern="0">
                <a:solidFill>
                  <a:prstClr val="black"/>
                </a:solidFill>
              </a:rPr>
              <a:t>선택</a:t>
            </a:r>
            <a:endParaRPr lang="en-US" altLang="ko-KR" sz="600" kern="0">
              <a:solidFill>
                <a:prstClr val="black"/>
              </a:solidFill>
            </a:endParaRP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600" kern="0">
                <a:solidFill>
                  <a:prstClr val="black"/>
                </a:solidFill>
              </a:rPr>
              <a:t>gmail.com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600" kern="0">
                <a:solidFill>
                  <a:prstClr val="black"/>
                </a:solidFill>
              </a:rPr>
              <a:t>naver.com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600" kern="0">
                <a:solidFill>
                  <a:prstClr val="black"/>
                </a:solidFill>
              </a:rPr>
              <a:t>nate.com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600" kern="0">
                <a:solidFill>
                  <a:prstClr val="black"/>
                </a:solidFill>
              </a:rPr>
              <a:t>hanmail.net</a:t>
            </a:r>
          </a:p>
          <a:p>
            <a:pPr latinLnBrk="0">
              <a:lnSpc>
                <a:spcPct val="150000"/>
              </a:lnSpc>
              <a:defRPr/>
            </a:pPr>
            <a:r>
              <a:rPr lang="en-US" altLang="ko-KR" sz="600" kern="0">
                <a:solidFill>
                  <a:prstClr val="black"/>
                </a:solidFill>
              </a:rPr>
              <a:t>daum.net</a:t>
            </a:r>
          </a:p>
          <a:p>
            <a:pPr latinLnBrk="0">
              <a:lnSpc>
                <a:spcPct val="150000"/>
              </a:lnSpc>
              <a:defRPr/>
            </a:pPr>
            <a:r>
              <a:rPr lang="ko-KR" altLang="en-US" sz="600" kern="0">
                <a:solidFill>
                  <a:prstClr val="black"/>
                </a:solidFill>
              </a:rPr>
              <a:t>직접입력</a:t>
            </a:r>
            <a:endParaRPr lang="en-US" altLang="ko-KR" sz="600" kern="0">
              <a:solidFill>
                <a:prstClr val="black"/>
              </a:solidFill>
            </a:endParaRPr>
          </a:p>
        </p:txBody>
      </p:sp>
      <p:sp>
        <p:nvSpPr>
          <p:cNvPr id="97" name="타원 96">
            <a:extLst>
              <a:ext uri="{FF2B5EF4-FFF2-40B4-BE49-F238E27FC236}">
                <a16:creationId xmlns:a16="http://schemas.microsoft.com/office/drawing/2014/main" id="{720546AA-EAF9-41BB-B7B6-A08AF67B32A1}"/>
              </a:ext>
            </a:extLst>
          </p:cNvPr>
          <p:cNvSpPr/>
          <p:nvPr/>
        </p:nvSpPr>
        <p:spPr>
          <a:xfrm>
            <a:off x="7424177" y="1336745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8B</a:t>
            </a:r>
            <a:endParaRPr lang="ko-KR" altLang="en-US" sz="600" b="1" spc="-75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F9ADEC39-33E4-D2D3-A60F-3E0F29DC9FA9}"/>
              </a:ext>
            </a:extLst>
          </p:cNvPr>
          <p:cNvSpPr/>
          <p:nvPr/>
        </p:nvSpPr>
        <p:spPr>
          <a:xfrm>
            <a:off x="4253078" y="5042852"/>
            <a:ext cx="1156801" cy="366378"/>
          </a:xfrm>
          <a:prstGeom prst="rect">
            <a:avLst/>
          </a:prstGeom>
          <a:solidFill>
            <a:schemeClr val="tx1">
              <a:alpha val="4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en-US" altLang="ko-KR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DELETE</a:t>
            </a:r>
            <a:r>
              <a: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 </a:t>
            </a:r>
            <a:r>
              <a:rPr kumimoji="1" lang="en-US" altLang="ko-KR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v.3.4.4</a:t>
            </a:r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" name="직사각형 5">
            <a:extLst>
              <a:ext uri="{FF2B5EF4-FFF2-40B4-BE49-F238E27FC236}">
                <a16:creationId xmlns:a16="http://schemas.microsoft.com/office/drawing/2014/main" id="{E247E530-2D23-E88A-CE5B-EA4BC0B06A4F}"/>
              </a:ext>
            </a:extLst>
          </p:cNvPr>
          <p:cNvSpPr/>
          <p:nvPr/>
        </p:nvSpPr>
        <p:spPr>
          <a:xfrm>
            <a:off x="9037637" y="2782171"/>
            <a:ext cx="3047760" cy="499192"/>
          </a:xfrm>
          <a:prstGeom prst="rect">
            <a:avLst/>
          </a:prstGeom>
          <a:solidFill>
            <a:schemeClr val="tx1">
              <a:alpha val="4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en-US" altLang="ko-KR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DELETE</a:t>
            </a:r>
            <a:r>
              <a: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 </a:t>
            </a:r>
            <a:r>
              <a:rPr kumimoji="1" lang="en-US" altLang="ko-KR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v.3.4.4</a:t>
            </a:r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0056ABCC-DB4F-0F02-512F-2D337CDDB1D7}"/>
              </a:ext>
            </a:extLst>
          </p:cNvPr>
          <p:cNvSpPr/>
          <p:nvPr/>
        </p:nvSpPr>
        <p:spPr>
          <a:xfrm>
            <a:off x="0" y="181"/>
            <a:ext cx="1297367" cy="296816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x-none" sz="900">
                <a:solidFill>
                  <a:schemeClr val="tx1"/>
                </a:solidFill>
              </a:rPr>
              <a:t>Update | 2026.01.16</a:t>
            </a:r>
            <a:endParaRPr lang="en-US" altLang="ko-KR" sz="900" dirty="0">
              <a:solidFill>
                <a:schemeClr val="tx1"/>
              </a:solidFill>
            </a:endParaRPr>
          </a:p>
        </p:txBody>
      </p:sp>
      <p:graphicFrame>
        <p:nvGraphicFramePr>
          <p:cNvPr id="3" name="Google Shape;548;p12">
            <a:extLst>
              <a:ext uri="{FF2B5EF4-FFF2-40B4-BE49-F238E27FC236}">
                <a16:creationId xmlns:a16="http://schemas.microsoft.com/office/drawing/2014/main" id="{A520004F-CB25-51F0-0E1F-48DF0A7A354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07607921"/>
              </p:ext>
            </p:extLst>
          </p:nvPr>
        </p:nvGraphicFramePr>
        <p:xfrm>
          <a:off x="12192000" y="0"/>
          <a:ext cx="1887100" cy="63168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3.4.4</a:t>
                      </a:r>
                      <a:endParaRPr sz="600" b="0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&lt;9A&gt;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내용 정의 수정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 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자동 입력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&lt;9B&gt;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학교 검색 버튼 삭제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&lt;11&gt;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내용 정의 수정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케이스별 </a:t>
                      </a:r>
                      <a:r>
                        <a:rPr kumimoji="1" lang="ko-KR" altLang="en-US" sz="600" dirty="0" err="1">
                          <a:solidFill>
                            <a:schemeClr val="tx1"/>
                          </a:solidFill>
                        </a:rPr>
                        <a:t>얼럿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 정의 추가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8460537"/>
                  </a:ext>
                </a:extLst>
              </a:tr>
            </a:tbl>
          </a:graphicData>
        </a:graphic>
      </p:graphicFrame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3D9B6BA1-6783-23FE-314A-3928C7C1D290}"/>
              </a:ext>
            </a:extLst>
          </p:cNvPr>
          <p:cNvSpPr/>
          <p:nvPr/>
        </p:nvSpPr>
        <p:spPr>
          <a:xfrm>
            <a:off x="10851998" y="57542"/>
            <a:ext cx="1289082" cy="297933"/>
          </a:xfrm>
          <a:prstGeom prst="roundRect">
            <a:avLst>
              <a:gd name="adj" fmla="val 50000"/>
            </a:avLst>
          </a:prstGeom>
          <a:solidFill>
            <a:srgbClr val="00B050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en-US" altLang="ko-KR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26</a:t>
            </a:r>
            <a:r>
              <a: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년 </a:t>
            </a:r>
            <a:r>
              <a:rPr kumimoji="1" lang="en-US" altLang="ko-KR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3</a:t>
            </a:r>
            <a:r>
              <a: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월 배포</a:t>
            </a: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E06EA646-6ACD-678F-54DF-2335B5019935}"/>
              </a:ext>
            </a:extLst>
          </p:cNvPr>
          <p:cNvSpPr/>
          <p:nvPr/>
        </p:nvSpPr>
        <p:spPr>
          <a:xfrm>
            <a:off x="11316712" y="2930175"/>
            <a:ext cx="698544" cy="203183"/>
          </a:xfrm>
          <a:prstGeom prst="roundRect">
            <a:avLst>
              <a:gd name="adj" fmla="val 37212"/>
            </a:avLst>
          </a:prstGeom>
          <a:solidFill>
            <a:srgbClr val="00B050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en-US" altLang="ko-KR" sz="7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26</a:t>
            </a:r>
            <a:r>
              <a:rPr kumimoji="1" lang="ko-KR" altLang="en-US" sz="7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년 </a:t>
            </a:r>
            <a:r>
              <a:rPr kumimoji="1" lang="en-US" altLang="ko-KR" sz="7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3</a:t>
            </a:r>
            <a:r>
              <a:rPr kumimoji="1" lang="ko-KR" altLang="en-US" sz="7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월 배포</a:t>
            </a:r>
          </a:p>
        </p:txBody>
      </p:sp>
    </p:spTree>
    <p:extLst>
      <p:ext uri="{BB962C8B-B14F-4D97-AF65-F5344CB8AC3E}">
        <p14:creationId xmlns:p14="http://schemas.microsoft.com/office/powerpoint/2010/main" val="4293817352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F9ECF159-9164-EEB8-946B-9D276DB4CB73}"/>
              </a:ext>
            </a:extLst>
          </p:cNvPr>
          <p:cNvSpPr txBox="1"/>
          <p:nvPr/>
        </p:nvSpPr>
        <p:spPr>
          <a:xfrm>
            <a:off x="1628748" y="2589805"/>
            <a:ext cx="1523370" cy="2169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lvl="0" indent="0" defTabSz="1733550" latinLnBrk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ko-KR" altLang="en-US" sz="900" b="1" dirty="0"/>
              <a:t>교육디지털원패스 연동</a:t>
            </a:r>
            <a:endParaRPr lang="en-US" altLang="ko-KR" sz="900" b="1" kern="1200" dirty="0"/>
          </a:p>
        </p:txBody>
      </p:sp>
      <p:graphicFrame>
        <p:nvGraphicFramePr>
          <p:cNvPr id="5" name="Google Shape;912;p23">
            <a:extLst>
              <a:ext uri="{FF2B5EF4-FFF2-40B4-BE49-F238E27FC236}">
                <a16:creationId xmlns:a16="http://schemas.microsoft.com/office/drawing/2014/main" id="{5E737318-5B4E-16A3-3FDF-4BFDE5CC769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48134675"/>
              </p:ext>
            </p:extLst>
          </p:nvPr>
        </p:nvGraphicFramePr>
        <p:xfrm>
          <a:off x="1698597" y="2812431"/>
          <a:ext cx="5766998" cy="756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14085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261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756000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교육디지털원패스 연동 </a:t>
                      </a:r>
                      <a:r>
                        <a:rPr lang="en-US" altLang="ko-KR" sz="700" b="1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*</a:t>
                      </a:r>
                      <a:endParaRPr sz="700" b="1" i="0" u="none" strike="noStrike" cap="none" dirty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altLang="ko-KR" sz="600" dirty="0"/>
                    </a:p>
                    <a:p>
                      <a:pPr marL="171450" indent="-171450" algn="l">
                        <a:lnSpc>
                          <a:spcPct val="1500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600" dirty="0"/>
                        <a:t>교육디지털원패스 계정으로 로그인하여 학적</a:t>
                      </a:r>
                      <a:r>
                        <a:rPr lang="en-US" altLang="ko-KR" sz="600" dirty="0"/>
                        <a:t>·</a:t>
                      </a:r>
                      <a:r>
                        <a:rPr lang="ko-KR" altLang="en-US" sz="600" dirty="0"/>
                        <a:t>소속학교 정보를 확인합니다</a:t>
                      </a:r>
                      <a:r>
                        <a:rPr lang="en-US" altLang="ko-KR" sz="600" dirty="0"/>
                        <a:t>.</a:t>
                      </a:r>
                    </a:p>
                    <a:p>
                      <a:pPr marL="171450" indent="-171450" algn="l">
                        <a:lnSpc>
                          <a:spcPct val="1500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600" dirty="0"/>
                        <a:t>연동된 정보는 회원가입 및 서비스 이용을 위한 용도로만 사용됩니다</a:t>
                      </a:r>
                      <a:r>
                        <a:rPr lang="en-US" altLang="ko-KR" sz="600" dirty="0"/>
                        <a:t>.</a:t>
                      </a:r>
                    </a:p>
                  </a:txBody>
                  <a:tcPr marL="144000" marR="36000" marT="36000" marB="108000" anchor="b">
                    <a:lnL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2557351"/>
                  </a:ext>
                </a:extLst>
              </a:tr>
            </a:tbl>
          </a:graphicData>
        </a:graphic>
      </p:graphicFrame>
      <p:sp>
        <p:nvSpPr>
          <p:cNvPr id="6" name="모서리가 둥근 직사각형 155">
            <a:extLst>
              <a:ext uri="{FF2B5EF4-FFF2-40B4-BE49-F238E27FC236}">
                <a16:creationId xmlns:a16="http://schemas.microsoft.com/office/drawing/2014/main" id="{60DA9830-E82D-8491-34B8-C3C43C333ED1}"/>
              </a:ext>
            </a:extLst>
          </p:cNvPr>
          <p:cNvSpPr/>
          <p:nvPr/>
        </p:nvSpPr>
        <p:spPr>
          <a:xfrm>
            <a:off x="2988568" y="2916053"/>
            <a:ext cx="1415600" cy="227403"/>
          </a:xfrm>
          <a:prstGeom prst="roundRect">
            <a:avLst>
              <a:gd name="adj" fmla="val 0"/>
            </a:avLst>
          </a:prstGeom>
          <a:solidFill>
            <a:schemeClr val="tx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kumimoji="1" lang="ko-KR" altLang="en-US" sz="800" b="1" dirty="0">
                <a:solidFill>
                  <a:schemeClr val="bg1"/>
                </a:solidFill>
              </a:rPr>
              <a:t>교육디지털원패스 연동하기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A05A34C-870C-8BC3-F68A-1131C26929A5}"/>
              </a:ext>
            </a:extLst>
          </p:cNvPr>
          <p:cNvSpPr txBox="1"/>
          <p:nvPr/>
        </p:nvSpPr>
        <p:spPr>
          <a:xfrm>
            <a:off x="4425974" y="2939040"/>
            <a:ext cx="1637761" cy="18466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600" dirty="0">
                <a:solidFill>
                  <a:srgbClr val="00AAB1"/>
                </a:solidFill>
              </a:rPr>
              <a:t>교육디지털원패스 연동이 완료되었습니다</a:t>
            </a:r>
            <a:r>
              <a:rPr lang="en-US" altLang="ko-KR" sz="600" dirty="0">
                <a:solidFill>
                  <a:srgbClr val="00AAB1"/>
                </a:solidFill>
              </a:rPr>
              <a:t>.</a:t>
            </a:r>
          </a:p>
        </p:txBody>
      </p:sp>
      <p:sp>
        <p:nvSpPr>
          <p:cNvPr id="39" name="사각형: 둥근 모서리 38">
            <a:extLst>
              <a:ext uri="{FF2B5EF4-FFF2-40B4-BE49-F238E27FC236}">
                <a16:creationId xmlns:a16="http://schemas.microsoft.com/office/drawing/2014/main" id="{7C784BAD-9E98-57F8-DC7C-0B41585035A1}"/>
              </a:ext>
            </a:extLst>
          </p:cNvPr>
          <p:cNvSpPr/>
          <p:nvPr/>
        </p:nvSpPr>
        <p:spPr>
          <a:xfrm>
            <a:off x="10851998" y="57542"/>
            <a:ext cx="1289082" cy="297933"/>
          </a:xfrm>
          <a:prstGeom prst="roundRect">
            <a:avLst>
              <a:gd name="adj" fmla="val 50000"/>
            </a:avLst>
          </a:prstGeom>
          <a:solidFill>
            <a:srgbClr val="5939F7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en-US" altLang="ko-KR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26</a:t>
            </a:r>
            <a:r>
              <a: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년 </a:t>
            </a:r>
            <a:r>
              <a:rPr kumimoji="1" lang="en-US" altLang="ko-KR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2</a:t>
            </a:r>
            <a:r>
              <a: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월 배포</a:t>
            </a:r>
          </a:p>
        </p:txBody>
      </p: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6FA37A21-37BE-38B9-105F-5AA0BB9D1EF7}"/>
              </a:ext>
            </a:extLst>
          </p:cNvPr>
          <p:cNvGrpSpPr/>
          <p:nvPr/>
        </p:nvGrpSpPr>
        <p:grpSpPr>
          <a:xfrm>
            <a:off x="1698597" y="984936"/>
            <a:ext cx="5766998" cy="423623"/>
            <a:chOff x="1698597" y="1511968"/>
            <a:chExt cx="5766998" cy="423623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E98697CC-92DE-D4ED-2A44-CED1C37B280D}"/>
                </a:ext>
              </a:extLst>
            </p:cNvPr>
            <p:cNvSpPr txBox="1"/>
            <p:nvPr/>
          </p:nvSpPr>
          <p:spPr>
            <a:xfrm>
              <a:off x="1782319" y="1596434"/>
              <a:ext cx="5599556" cy="3139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lvl="0" indent="0" algn="ctr" defTabSz="1733550" latinLnBrk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ko-KR" altLang="en-US" sz="1600" b="1" kern="1200"/>
                <a:t>회원가입</a:t>
              </a:r>
            </a:p>
          </p:txBody>
        </p:sp>
        <p:cxnSp>
          <p:nvCxnSpPr>
            <p:cNvPr id="41" name="직선 연결선 40">
              <a:extLst>
                <a:ext uri="{FF2B5EF4-FFF2-40B4-BE49-F238E27FC236}">
                  <a16:creationId xmlns:a16="http://schemas.microsoft.com/office/drawing/2014/main" id="{EAEFF9E1-B9B1-3262-E85F-0C913BF2275E}"/>
                </a:ext>
              </a:extLst>
            </p:cNvPr>
            <p:cNvCxnSpPr/>
            <p:nvPr/>
          </p:nvCxnSpPr>
          <p:spPr>
            <a:xfrm>
              <a:off x="1698597" y="1511968"/>
              <a:ext cx="5766998" cy="0"/>
            </a:xfrm>
            <a:prstGeom prst="line">
              <a:avLst/>
            </a:prstGeom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직선 연결선 41">
              <a:extLst>
                <a:ext uri="{FF2B5EF4-FFF2-40B4-BE49-F238E27FC236}">
                  <a16:creationId xmlns:a16="http://schemas.microsoft.com/office/drawing/2014/main" id="{87A038C4-228C-25FB-AF56-33BFBB2319F6}"/>
                </a:ext>
              </a:extLst>
            </p:cNvPr>
            <p:cNvCxnSpPr/>
            <p:nvPr/>
          </p:nvCxnSpPr>
          <p:spPr>
            <a:xfrm>
              <a:off x="1698597" y="1935591"/>
              <a:ext cx="5766998" cy="0"/>
            </a:xfrm>
            <a:prstGeom prst="line">
              <a:avLst/>
            </a:prstGeom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3" name="Window Body">
            <a:extLst>
              <a:ext uri="{FF2B5EF4-FFF2-40B4-BE49-F238E27FC236}">
                <a16:creationId xmlns:a16="http://schemas.microsoft.com/office/drawing/2014/main" id="{8C1F4DD6-C998-AC04-A70B-1CD9E7A129BE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112108" y="6576556"/>
            <a:ext cx="8803292" cy="172345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00" i="1">
                <a:solidFill>
                  <a:schemeClr val="tx1">
                    <a:lumMod val="50000"/>
                    <a:lumOff val="50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Segoe UI" panose="020B0502040204020203" pitchFamily="34" charset="0"/>
              </a:rPr>
              <a:t>footer</a:t>
            </a:r>
          </a:p>
        </p:txBody>
      </p:sp>
      <p:graphicFrame>
        <p:nvGraphicFramePr>
          <p:cNvPr id="44" name="Google Shape;912;p23">
            <a:extLst>
              <a:ext uri="{FF2B5EF4-FFF2-40B4-BE49-F238E27FC236}">
                <a16:creationId xmlns:a16="http://schemas.microsoft.com/office/drawing/2014/main" id="{41445CF8-B42C-F33E-91B9-0251AB374F1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41107867"/>
              </p:ext>
            </p:extLst>
          </p:nvPr>
        </p:nvGraphicFramePr>
        <p:xfrm>
          <a:off x="1698597" y="3905507"/>
          <a:ext cx="5766998" cy="2708606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13350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3349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39611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이름 </a:t>
                      </a:r>
                      <a:r>
                        <a:rPr lang="en-US" altLang="ko-KR" sz="700" b="1" i="0" u="none" strike="noStrike" cap="none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*</a:t>
                      </a:r>
                      <a:endParaRPr sz="700" b="1" i="0" u="none" strike="noStrike" cap="none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ko-KR" altLang="en-US" sz="70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2557351"/>
                  </a:ext>
                </a:extLst>
              </a:tr>
              <a:tr h="339611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아이디</a:t>
                      </a:r>
                      <a:r>
                        <a:rPr lang="ko-KR" altLang="en-US" sz="700" b="1" i="0" u="none" strike="noStrike" cap="none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 </a:t>
                      </a:r>
                      <a:r>
                        <a:rPr lang="en-US" altLang="ko-KR" sz="700" b="1" i="0" u="none" strike="noStrike" cap="none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*</a:t>
                      </a:r>
                      <a:endParaRPr sz="700" b="1" i="0" u="none" strike="noStrike" cap="none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altLang="ko-KR" sz="600"/>
                        <a:t>4~12</a:t>
                      </a:r>
                      <a:r>
                        <a:rPr lang="ko-KR" altLang="en-US" sz="600"/>
                        <a:t>자의 영문소문자 또는 영문소문자 </a:t>
                      </a:r>
                      <a:r>
                        <a:rPr lang="en-US" altLang="ko-KR" sz="600"/>
                        <a:t>+ </a:t>
                      </a:r>
                      <a:r>
                        <a:rPr lang="ko-KR" altLang="en-US" sz="600"/>
                        <a:t>숫자조합을 입력해주세요</a:t>
                      </a:r>
                      <a:r>
                        <a:rPr lang="en-US" altLang="ko-KR" sz="600"/>
                        <a:t>.</a:t>
                      </a:r>
                    </a:p>
                    <a:p>
                      <a:pPr algn="l"/>
                      <a:endParaRPr lang="en-US" altLang="ko-KR" sz="700"/>
                    </a:p>
                    <a:p>
                      <a:pPr algn="l"/>
                      <a:endParaRPr lang="en-US" altLang="ko-KR" sz="700"/>
                    </a:p>
                    <a:p>
                      <a:pPr algn="l"/>
                      <a:endParaRPr lang="ko-KR" altLang="en-US" sz="70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1087312"/>
                  </a:ext>
                </a:extLst>
              </a:tr>
              <a:tr h="881019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비밀번호 </a:t>
                      </a:r>
                      <a:r>
                        <a:rPr lang="en-US" altLang="ko-KR" sz="700" b="1" i="0" u="none" strike="noStrike" cap="none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  <a:endParaRPr sz="700" b="1" i="0" u="none" strike="noStrike" cap="none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/>
                        <a:t>1. </a:t>
                      </a:r>
                      <a:r>
                        <a:rPr lang="ko-KR" altLang="en-US" sz="600"/>
                        <a:t>비밀번호는 숫자</a:t>
                      </a:r>
                      <a:r>
                        <a:rPr lang="en-US" altLang="ko-KR" sz="600"/>
                        <a:t>+</a:t>
                      </a:r>
                      <a:r>
                        <a:rPr lang="ko-KR" altLang="en-US" sz="600" err="1"/>
                        <a:t>영문대</a:t>
                      </a:r>
                      <a:r>
                        <a:rPr lang="en-US" altLang="ko-KR" sz="600"/>
                        <a:t>/</a:t>
                      </a:r>
                      <a:r>
                        <a:rPr lang="ko-KR" altLang="en-US" sz="600"/>
                        <a:t>소문자</a:t>
                      </a:r>
                      <a:r>
                        <a:rPr lang="en-US" altLang="ko-KR" sz="600"/>
                        <a:t>+</a:t>
                      </a:r>
                      <a:r>
                        <a:rPr lang="ko-KR" altLang="en-US" sz="600"/>
                        <a:t>특수문자</a:t>
                      </a:r>
                      <a:r>
                        <a:rPr lang="en-US" altLang="ko-KR" sz="600"/>
                        <a:t>, 3</a:t>
                      </a:r>
                      <a:r>
                        <a:rPr lang="ko-KR" altLang="en-US" sz="600"/>
                        <a:t>가지를 조합하여 </a:t>
                      </a:r>
                      <a:r>
                        <a:rPr lang="en-US" altLang="ko-KR" sz="600"/>
                        <a:t>8~16</a:t>
                      </a:r>
                      <a:r>
                        <a:rPr lang="ko-KR" altLang="en-US" sz="600"/>
                        <a:t>자로 입력해주세요</a:t>
                      </a:r>
                      <a:r>
                        <a:rPr lang="en-US" altLang="ko-KR" sz="600"/>
                        <a:t>.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/>
                        <a:t> - </a:t>
                      </a:r>
                      <a:r>
                        <a:rPr lang="ko-KR" altLang="en-US" sz="600"/>
                        <a:t>입력 가능한 특수문자 </a:t>
                      </a:r>
                      <a:r>
                        <a:rPr lang="en-US" altLang="ko-KR" sz="600"/>
                        <a:t>: - ! @ # $ % ^ &amp; * ( ) _ +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/>
                        <a:t> - </a:t>
                      </a:r>
                      <a:r>
                        <a:rPr lang="ko-KR" altLang="en-US" sz="600"/>
                        <a:t>비밀번호 예시 </a:t>
                      </a:r>
                      <a:r>
                        <a:rPr lang="en-US" altLang="ko-KR" sz="600"/>
                        <a:t>: edunet0079! (</a:t>
                      </a:r>
                      <a:r>
                        <a:rPr lang="ko-KR" altLang="en-US" sz="600"/>
                        <a:t>영문소문자</a:t>
                      </a:r>
                      <a:r>
                        <a:rPr lang="en-US" altLang="ko-KR" sz="600"/>
                        <a:t>+</a:t>
                      </a:r>
                      <a:r>
                        <a:rPr lang="ko-KR" altLang="en-US" sz="600"/>
                        <a:t>숫자</a:t>
                      </a:r>
                      <a:r>
                        <a:rPr lang="en-US" altLang="ko-KR" sz="600"/>
                        <a:t>+</a:t>
                      </a:r>
                      <a:r>
                        <a:rPr lang="ko-KR" altLang="en-US" sz="600"/>
                        <a:t>특수문자</a:t>
                      </a:r>
                      <a:r>
                        <a:rPr lang="en-US" altLang="ko-KR" sz="600"/>
                        <a:t>), @1544EDUNET(</a:t>
                      </a:r>
                      <a:r>
                        <a:rPr lang="ko-KR" altLang="en-US" sz="600"/>
                        <a:t>특수문자</a:t>
                      </a:r>
                      <a:r>
                        <a:rPr lang="en-US" altLang="ko-KR" sz="600"/>
                        <a:t>+</a:t>
                      </a:r>
                      <a:r>
                        <a:rPr lang="ko-KR" altLang="en-US" sz="600"/>
                        <a:t>숫자</a:t>
                      </a:r>
                      <a:r>
                        <a:rPr lang="en-US" altLang="ko-KR" sz="600"/>
                        <a:t>+</a:t>
                      </a:r>
                      <a:r>
                        <a:rPr lang="ko-KR" altLang="en-US" sz="600"/>
                        <a:t>영문대문자</a:t>
                      </a:r>
                      <a:r>
                        <a:rPr lang="en-US" altLang="ko-KR" sz="600"/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/>
                        <a:t>2. </a:t>
                      </a:r>
                      <a:r>
                        <a:rPr lang="ko-KR" altLang="en-US" sz="600"/>
                        <a:t>아이디</a:t>
                      </a:r>
                      <a:r>
                        <a:rPr lang="en-US" altLang="ko-KR" sz="600"/>
                        <a:t>, </a:t>
                      </a:r>
                      <a:r>
                        <a:rPr lang="ko-KR" altLang="en-US" sz="600"/>
                        <a:t>생년월일</a:t>
                      </a:r>
                      <a:r>
                        <a:rPr lang="en-US" altLang="ko-KR" sz="600"/>
                        <a:t>, </a:t>
                      </a:r>
                      <a:r>
                        <a:rPr lang="ko-KR" altLang="en-US" sz="600"/>
                        <a:t>전화번호 등 개인정보와 관련된 숫자</a:t>
                      </a:r>
                      <a:r>
                        <a:rPr lang="en-US" altLang="ko-KR" sz="600"/>
                        <a:t>, </a:t>
                      </a:r>
                      <a:r>
                        <a:rPr lang="ko-KR" altLang="en-US" sz="600"/>
                        <a:t>연속된 숫자</a:t>
                      </a:r>
                      <a:r>
                        <a:rPr lang="en-US" altLang="ko-KR" sz="600"/>
                        <a:t>, </a:t>
                      </a:r>
                      <a:r>
                        <a:rPr lang="ko-KR" altLang="en-US" sz="600"/>
                        <a:t>반복된 문자 등 다른 사람이 쉽게 알아낼 수 있는 비밀번호는</a:t>
                      </a:r>
                      <a:r>
                        <a:rPr lang="en-US" altLang="ko-KR" sz="600"/>
                        <a:t> </a:t>
                      </a:r>
                      <a:r>
                        <a:rPr lang="ko-KR" altLang="en-US" sz="600"/>
                        <a:t>개인정보 유출의 위험이 높으므로 사용하지 않는 것이 좋습니다</a:t>
                      </a:r>
                      <a:r>
                        <a:rPr lang="en-US" altLang="ko-KR" sz="600"/>
                        <a:t>.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600"/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600"/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60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21420002"/>
                  </a:ext>
                </a:extLst>
              </a:tr>
              <a:tr h="383856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비밀번호 </a:t>
                      </a:r>
                      <a:r>
                        <a:rPr lang="ko-KR" altLang="en-US" sz="700" b="1" i="0" u="none" strike="noStrike" cap="none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확인 </a:t>
                      </a:r>
                      <a:r>
                        <a:rPr lang="en-US" altLang="ko-KR" sz="700" b="1" i="0" u="none" strike="noStrike" cap="none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  <a:endParaRPr sz="700" b="1" i="0" u="none" strike="noStrike" cap="none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ko-KR" altLang="en-US" sz="70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47289974"/>
                  </a:ext>
                </a:extLst>
              </a:tr>
              <a:tr h="450756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휴대폰 </a:t>
                      </a:r>
                      <a:r>
                        <a:rPr lang="ko-KR" altLang="en-US" sz="700" b="1" i="0" u="none" strike="noStrike" cap="none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번호 </a:t>
                      </a:r>
                      <a:r>
                        <a:rPr lang="en-US" altLang="ko-KR" sz="700" b="1" i="0" u="none" strike="noStrike" cap="none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  <a:endParaRPr sz="700" b="1" i="0" u="none" strike="noStrike" cap="none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altLang="ko-KR" sz="600" dirty="0"/>
                    </a:p>
                    <a:p>
                      <a:pPr algn="l"/>
                      <a:r>
                        <a:rPr lang="ko-KR" altLang="en-US" sz="600" dirty="0"/>
                        <a:t>휴대폰번호는 아이디와 비밀번호 찾기 시 필요한 정보이므로 정확하게 입력해주세요</a:t>
                      </a:r>
                      <a:endParaRPr lang="en-US" altLang="ko-KR" sz="600" dirty="0"/>
                    </a:p>
                    <a:p>
                      <a:pPr algn="l"/>
                      <a:endParaRPr lang="en-US" altLang="ko-KR" sz="600" dirty="0"/>
                    </a:p>
                    <a:p>
                      <a:pPr algn="l"/>
                      <a:endParaRPr lang="en-US" altLang="ko-KR" sz="600" dirty="0"/>
                    </a:p>
                    <a:p>
                      <a:pPr algn="l"/>
                      <a:endParaRPr lang="en-US" altLang="ko-KR" sz="600" dirty="0"/>
                    </a:p>
                    <a:p>
                      <a:pPr algn="l"/>
                      <a:endParaRPr lang="ko-KR" altLang="en-US" sz="600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78822558"/>
                  </a:ext>
                </a:extLst>
              </a:tr>
            </a:tbl>
          </a:graphicData>
        </a:graphic>
      </p:graphicFrame>
      <p:sp>
        <p:nvSpPr>
          <p:cNvPr id="45" name="직사각형 44">
            <a:extLst>
              <a:ext uri="{FF2B5EF4-FFF2-40B4-BE49-F238E27FC236}">
                <a16:creationId xmlns:a16="http://schemas.microsoft.com/office/drawing/2014/main" id="{11A5869C-D79A-0CCA-7F20-B9D3383B5E8E}"/>
              </a:ext>
            </a:extLst>
          </p:cNvPr>
          <p:cNvSpPr/>
          <p:nvPr/>
        </p:nvSpPr>
        <p:spPr>
          <a:xfrm>
            <a:off x="2930306" y="5317707"/>
            <a:ext cx="1361863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rIns="36000" rtlCol="0" anchor="ctr"/>
          <a:lstStyle/>
          <a:p>
            <a:pPr latinLnBrk="0">
              <a:defRPr/>
            </a:pPr>
            <a:r>
              <a:rPr lang="ko-KR" altLang="en-US" sz="700" kern="0">
                <a:solidFill>
                  <a:prstClr val="white">
                    <a:lumMod val="75000"/>
                  </a:prstClr>
                </a:solidFill>
              </a:rPr>
              <a:t>비밀번호 입력</a:t>
            </a:r>
            <a:endParaRPr lang="en-US" altLang="ko-KR" sz="700" kern="0">
              <a:solidFill>
                <a:prstClr val="white">
                  <a:lumMod val="75000"/>
                </a:prstClr>
              </a:solidFill>
            </a:endParaRPr>
          </a:p>
        </p:txBody>
      </p:sp>
      <p:sp>
        <p:nvSpPr>
          <p:cNvPr id="46" name="직사각형 45">
            <a:extLst>
              <a:ext uri="{FF2B5EF4-FFF2-40B4-BE49-F238E27FC236}">
                <a16:creationId xmlns:a16="http://schemas.microsoft.com/office/drawing/2014/main" id="{9370D874-CBAD-1769-979D-42DAD594ED1C}"/>
              </a:ext>
            </a:extLst>
          </p:cNvPr>
          <p:cNvSpPr/>
          <p:nvPr/>
        </p:nvSpPr>
        <p:spPr>
          <a:xfrm>
            <a:off x="2930305" y="5682325"/>
            <a:ext cx="1361863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rIns="36000" rtlCol="0" anchor="ctr"/>
          <a:lstStyle/>
          <a:p>
            <a:pPr latinLnBrk="0">
              <a:defRPr/>
            </a:pPr>
            <a:r>
              <a:rPr lang="ko-KR" altLang="en-US" sz="700" kern="0">
                <a:solidFill>
                  <a:prstClr val="white">
                    <a:lumMod val="75000"/>
                  </a:prstClr>
                </a:solidFill>
              </a:rPr>
              <a:t>비밀번호 입력</a:t>
            </a:r>
            <a:endParaRPr lang="en-US" altLang="ko-KR" sz="700" kern="0">
              <a:solidFill>
                <a:prstClr val="white">
                  <a:lumMod val="75000"/>
                </a:prstClr>
              </a:solidFill>
            </a:endParaRPr>
          </a:p>
        </p:txBody>
      </p:sp>
      <p:grpSp>
        <p:nvGrpSpPr>
          <p:cNvPr id="47" name="그룹 46">
            <a:extLst>
              <a:ext uri="{FF2B5EF4-FFF2-40B4-BE49-F238E27FC236}">
                <a16:creationId xmlns:a16="http://schemas.microsoft.com/office/drawing/2014/main" id="{48D8DB48-66FA-F397-015E-C57DBA128ADE}"/>
              </a:ext>
            </a:extLst>
          </p:cNvPr>
          <p:cNvGrpSpPr/>
          <p:nvPr/>
        </p:nvGrpSpPr>
        <p:grpSpPr>
          <a:xfrm>
            <a:off x="2926976" y="6283552"/>
            <a:ext cx="1531567" cy="216000"/>
            <a:chOff x="3274021" y="4475923"/>
            <a:chExt cx="1531567" cy="216000"/>
          </a:xfrm>
        </p:grpSpPr>
        <p:sp>
          <p:nvSpPr>
            <p:cNvPr id="48" name="직사각형 47">
              <a:extLst>
                <a:ext uri="{FF2B5EF4-FFF2-40B4-BE49-F238E27FC236}">
                  <a16:creationId xmlns:a16="http://schemas.microsoft.com/office/drawing/2014/main" id="{5B3889B4-911F-510C-F83A-42A3027546D9}"/>
                </a:ext>
              </a:extLst>
            </p:cNvPr>
            <p:cNvSpPr/>
            <p:nvPr/>
          </p:nvSpPr>
          <p:spPr>
            <a:xfrm>
              <a:off x="3274021" y="4475923"/>
              <a:ext cx="447079" cy="216000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atinLnBrk="0">
                <a:defRPr/>
              </a:pPr>
              <a:endParaRPr lang="en-US" altLang="ko-KR" sz="700" kern="0">
                <a:solidFill>
                  <a:prstClr val="black"/>
                </a:solidFill>
              </a:endParaRPr>
            </a:p>
          </p:txBody>
        </p:sp>
        <p:sp>
          <p:nvSpPr>
            <p:cNvPr id="49" name="직사각형 48">
              <a:extLst>
                <a:ext uri="{FF2B5EF4-FFF2-40B4-BE49-F238E27FC236}">
                  <a16:creationId xmlns:a16="http://schemas.microsoft.com/office/drawing/2014/main" id="{6226F912-4700-0CB6-14AA-4006080CA2EE}"/>
                </a:ext>
              </a:extLst>
            </p:cNvPr>
            <p:cNvSpPr/>
            <p:nvPr/>
          </p:nvSpPr>
          <p:spPr>
            <a:xfrm>
              <a:off x="3816265" y="4475923"/>
              <a:ext cx="447079" cy="216000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atinLnBrk="0">
                <a:defRPr/>
              </a:pPr>
              <a:endParaRPr lang="en-US" altLang="ko-KR" sz="700" kern="0">
                <a:solidFill>
                  <a:prstClr val="black"/>
                </a:solidFill>
              </a:endParaRPr>
            </a:p>
          </p:txBody>
        </p:sp>
        <p:sp>
          <p:nvSpPr>
            <p:cNvPr id="50" name="직사각형 49">
              <a:extLst>
                <a:ext uri="{FF2B5EF4-FFF2-40B4-BE49-F238E27FC236}">
                  <a16:creationId xmlns:a16="http://schemas.microsoft.com/office/drawing/2014/main" id="{DE9443DB-D8B9-A5DB-51C4-C3655C1358E2}"/>
                </a:ext>
              </a:extLst>
            </p:cNvPr>
            <p:cNvSpPr/>
            <p:nvPr/>
          </p:nvSpPr>
          <p:spPr>
            <a:xfrm>
              <a:off x="4358509" y="4475923"/>
              <a:ext cx="447079" cy="216000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atinLnBrk="0">
                <a:defRPr/>
              </a:pPr>
              <a:endParaRPr lang="en-US" altLang="ko-KR" sz="700" kern="0">
                <a:solidFill>
                  <a:prstClr val="black"/>
                </a:solidFill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79F16A1E-379D-E41D-EB9B-6038A0FB6494}"/>
                </a:ext>
              </a:extLst>
            </p:cNvPr>
            <p:cNvSpPr txBox="1"/>
            <p:nvPr/>
          </p:nvSpPr>
          <p:spPr>
            <a:xfrm>
              <a:off x="3661187" y="4491590"/>
              <a:ext cx="195692" cy="18466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altLang="ko-KR" sz="600">
                  <a:solidFill>
                    <a:prstClr val="black"/>
                  </a:solidFill>
                </a:rPr>
                <a:t>-</a:t>
              </a: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69CFE46A-8641-9D52-5D55-0917A0CC67AC}"/>
                </a:ext>
              </a:extLst>
            </p:cNvPr>
            <p:cNvSpPr txBox="1"/>
            <p:nvPr/>
          </p:nvSpPr>
          <p:spPr>
            <a:xfrm>
              <a:off x="4213081" y="4491590"/>
              <a:ext cx="195692" cy="18466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altLang="ko-KR" sz="600">
                  <a:solidFill>
                    <a:prstClr val="black"/>
                  </a:solidFill>
                </a:rPr>
                <a:t>-</a:t>
              </a:r>
            </a:p>
          </p:txBody>
        </p:sp>
      </p:grpSp>
      <p:sp>
        <p:nvSpPr>
          <p:cNvPr id="53" name="TextBox 52">
            <a:extLst>
              <a:ext uri="{FF2B5EF4-FFF2-40B4-BE49-F238E27FC236}">
                <a16:creationId xmlns:a16="http://schemas.microsoft.com/office/drawing/2014/main" id="{2DBE9839-74BB-1C31-0EFB-AF70B8955F4A}"/>
              </a:ext>
            </a:extLst>
          </p:cNvPr>
          <p:cNvSpPr txBox="1"/>
          <p:nvPr/>
        </p:nvSpPr>
        <p:spPr>
          <a:xfrm>
            <a:off x="1628748" y="3672790"/>
            <a:ext cx="1523370" cy="2169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lvl="0" indent="0" defTabSz="1733550" latinLnBrk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ko-KR" altLang="en-US" sz="900" b="1" kern="1200"/>
              <a:t>회원정보 입력</a:t>
            </a:r>
            <a:endParaRPr lang="en-US" altLang="ko-KR" sz="900" b="1" kern="1200">
              <a:solidFill>
                <a:srgbClr val="FF0000"/>
              </a:solidFill>
            </a:endParaRPr>
          </a:p>
        </p:txBody>
      </p:sp>
      <p:sp>
        <p:nvSpPr>
          <p:cNvPr id="54" name="직사각형 53">
            <a:extLst>
              <a:ext uri="{FF2B5EF4-FFF2-40B4-BE49-F238E27FC236}">
                <a16:creationId xmlns:a16="http://schemas.microsoft.com/office/drawing/2014/main" id="{C3B5F459-FD33-531E-76C6-0F258DD8578A}"/>
              </a:ext>
            </a:extLst>
          </p:cNvPr>
          <p:cNvSpPr/>
          <p:nvPr/>
        </p:nvSpPr>
        <p:spPr>
          <a:xfrm>
            <a:off x="2930306" y="3963938"/>
            <a:ext cx="1361863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rIns="36000" rtlCol="0" anchor="ctr"/>
          <a:lstStyle/>
          <a:p>
            <a:pPr latinLnBrk="0">
              <a:defRPr/>
            </a:pPr>
            <a:r>
              <a:rPr lang="ko-KR" altLang="en-US" sz="700" kern="0">
                <a:solidFill>
                  <a:prstClr val="white">
                    <a:lumMod val="75000"/>
                  </a:prstClr>
                </a:solidFill>
              </a:rPr>
              <a:t>이름 입력</a:t>
            </a:r>
            <a:endParaRPr lang="en-US" altLang="ko-KR" sz="700" kern="0">
              <a:solidFill>
                <a:prstClr val="white">
                  <a:lumMod val="75000"/>
                </a:prstClr>
              </a:solidFill>
            </a:endParaRPr>
          </a:p>
        </p:txBody>
      </p:sp>
      <p:sp>
        <p:nvSpPr>
          <p:cNvPr id="59" name="직사각형 58">
            <a:extLst>
              <a:ext uri="{FF2B5EF4-FFF2-40B4-BE49-F238E27FC236}">
                <a16:creationId xmlns:a16="http://schemas.microsoft.com/office/drawing/2014/main" id="{E91853EC-7591-A315-EFC5-3EA6FA70B00A}"/>
              </a:ext>
            </a:extLst>
          </p:cNvPr>
          <p:cNvSpPr/>
          <p:nvPr/>
        </p:nvSpPr>
        <p:spPr>
          <a:xfrm>
            <a:off x="2926072" y="4418886"/>
            <a:ext cx="1361863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rIns="36000" rtlCol="0" anchor="ctr"/>
          <a:lstStyle/>
          <a:p>
            <a:pPr latinLnBrk="0">
              <a:defRPr/>
            </a:pPr>
            <a:r>
              <a:rPr lang="ko-KR" altLang="en-US" sz="700" kern="0">
                <a:solidFill>
                  <a:prstClr val="white">
                    <a:lumMod val="75000"/>
                  </a:prstClr>
                </a:solidFill>
              </a:rPr>
              <a:t>아이디 입력</a:t>
            </a:r>
            <a:endParaRPr lang="en-US" altLang="ko-KR" sz="700" kern="0">
              <a:solidFill>
                <a:prstClr val="white">
                  <a:lumMod val="75000"/>
                </a:prstClr>
              </a:solidFill>
            </a:endParaRPr>
          </a:p>
        </p:txBody>
      </p:sp>
      <p:sp>
        <p:nvSpPr>
          <p:cNvPr id="60" name="Google Shape;877;p22">
            <a:extLst>
              <a:ext uri="{FF2B5EF4-FFF2-40B4-BE49-F238E27FC236}">
                <a16:creationId xmlns:a16="http://schemas.microsoft.com/office/drawing/2014/main" id="{33B55989-6D3C-1B9B-257A-ED08A0488D43}"/>
              </a:ext>
            </a:extLst>
          </p:cNvPr>
          <p:cNvSpPr/>
          <p:nvPr/>
        </p:nvSpPr>
        <p:spPr>
          <a:xfrm>
            <a:off x="4325772" y="4418886"/>
            <a:ext cx="544678" cy="2160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b="1">
                <a:solidFill>
                  <a:srgbClr val="FFFFFF"/>
                </a:solidFill>
                <a:cs typeface="Malgun Gothic"/>
                <a:sym typeface="Malgun Gothic"/>
              </a:rPr>
              <a:t>중복확인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5F39E50A-F3A6-07EF-55D4-F05727221F73}"/>
              </a:ext>
            </a:extLst>
          </p:cNvPr>
          <p:cNvSpPr txBox="1"/>
          <p:nvPr/>
        </p:nvSpPr>
        <p:spPr>
          <a:xfrm>
            <a:off x="1628748" y="1609556"/>
            <a:ext cx="1523370" cy="2169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lvl="0" indent="0" defTabSz="1733550" latinLnBrk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ko-KR" altLang="en-US" sz="900" b="1" kern="1200"/>
              <a:t>실명인증</a:t>
            </a:r>
            <a:endParaRPr lang="en-US" altLang="ko-KR" sz="900" b="1" kern="1200">
              <a:solidFill>
                <a:srgbClr val="FF0000"/>
              </a:solidFill>
            </a:endParaRPr>
          </a:p>
        </p:txBody>
      </p:sp>
      <p:graphicFrame>
        <p:nvGraphicFramePr>
          <p:cNvPr id="62" name="Google Shape;912;p23">
            <a:extLst>
              <a:ext uri="{FF2B5EF4-FFF2-40B4-BE49-F238E27FC236}">
                <a16:creationId xmlns:a16="http://schemas.microsoft.com/office/drawing/2014/main" id="{F545F80B-0A89-5C2F-7851-55AF5AEE0BE0}"/>
              </a:ext>
            </a:extLst>
          </p:cNvPr>
          <p:cNvGraphicFramePr/>
          <p:nvPr/>
        </p:nvGraphicFramePr>
        <p:xfrm>
          <a:off x="1698597" y="1832182"/>
          <a:ext cx="5766998" cy="65112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14085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261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39611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실명인증 </a:t>
                      </a:r>
                      <a:r>
                        <a:rPr lang="en-US" altLang="ko-KR" sz="700" b="1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*</a:t>
                      </a:r>
                      <a:endParaRPr sz="700" b="1" i="0" u="none" strike="noStrike" cap="none" dirty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altLang="ko-KR" sz="600" dirty="0"/>
                    </a:p>
                    <a:p>
                      <a:pPr algn="l"/>
                      <a:r>
                        <a:rPr lang="ko-KR" altLang="en-US" sz="600" dirty="0"/>
                        <a:t>휴대폰 인증으로 본인 확인을 합니다</a:t>
                      </a:r>
                      <a:r>
                        <a:rPr lang="en-US" altLang="ko-KR" sz="600" dirty="0"/>
                        <a:t>.</a:t>
                      </a:r>
                    </a:p>
                    <a:p>
                      <a:pPr algn="l"/>
                      <a:r>
                        <a:rPr lang="ko-KR" altLang="en-US" sz="600" dirty="0"/>
                        <a:t>본인인증을 위해 입력하신 정보는 본인인증 외 다른 용도로 이용되지 않습니다</a:t>
                      </a:r>
                      <a:r>
                        <a:rPr lang="en-US" altLang="ko-KR" sz="600" dirty="0"/>
                        <a:t>.</a:t>
                      </a:r>
                    </a:p>
                    <a:p>
                      <a:pPr algn="l"/>
                      <a:endParaRPr lang="en-US" altLang="ko-KR" sz="700" dirty="0"/>
                    </a:p>
                    <a:p>
                      <a:pPr algn="l"/>
                      <a:endParaRPr lang="en-US" altLang="ko-KR" sz="700" dirty="0"/>
                    </a:p>
                    <a:p>
                      <a:pPr algn="l"/>
                      <a:endParaRPr lang="ko-KR" altLang="en-US" sz="600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2557351"/>
                  </a:ext>
                </a:extLst>
              </a:tr>
            </a:tbl>
          </a:graphicData>
        </a:graphic>
      </p:graphicFrame>
      <p:grpSp>
        <p:nvGrpSpPr>
          <p:cNvPr id="64" name="Cutout">
            <a:extLst>
              <a:ext uri="{FF2B5EF4-FFF2-40B4-BE49-F238E27FC236}">
                <a16:creationId xmlns:a16="http://schemas.microsoft.com/office/drawing/2014/main" id="{5B9FA2A2-993B-8229-2254-A1EBF2C14E77}"/>
              </a:ext>
            </a:extLst>
          </p:cNvPr>
          <p:cNvGrpSpPr/>
          <p:nvPr/>
        </p:nvGrpSpPr>
        <p:grpSpPr>
          <a:xfrm rot="5400000">
            <a:off x="4506101" y="3376681"/>
            <a:ext cx="139897" cy="6506978"/>
            <a:chOff x="6402388" y="1584325"/>
            <a:chExt cx="239713" cy="933450"/>
          </a:xfrm>
          <a:solidFill>
            <a:srgbClr val="FFFFFF"/>
          </a:solidFill>
        </p:grpSpPr>
        <p:sp>
          <p:nvSpPr>
            <p:cNvPr id="65" name="Fill">
              <a:extLst>
                <a:ext uri="{FF2B5EF4-FFF2-40B4-BE49-F238E27FC236}">
                  <a16:creationId xmlns:a16="http://schemas.microsoft.com/office/drawing/2014/main" id="{63CE3790-425A-8916-2DD9-DBBFC2138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2388" y="1584325"/>
              <a:ext cx="239713" cy="933450"/>
            </a:xfrm>
            <a:custGeom>
              <a:avLst/>
              <a:gdLst>
                <a:gd name="T0" fmla="*/ 74 w 151"/>
                <a:gd name="T1" fmla="*/ 588 h 588"/>
                <a:gd name="T2" fmla="*/ 151 w 151"/>
                <a:gd name="T3" fmla="*/ 518 h 588"/>
                <a:gd name="T4" fmla="*/ 74 w 151"/>
                <a:gd name="T5" fmla="*/ 441 h 588"/>
                <a:gd name="T6" fmla="*/ 151 w 151"/>
                <a:gd name="T7" fmla="*/ 375 h 588"/>
                <a:gd name="T8" fmla="*/ 74 w 151"/>
                <a:gd name="T9" fmla="*/ 294 h 588"/>
                <a:gd name="T10" fmla="*/ 151 w 151"/>
                <a:gd name="T11" fmla="*/ 231 h 588"/>
                <a:gd name="T12" fmla="*/ 74 w 151"/>
                <a:gd name="T13" fmla="*/ 147 h 588"/>
                <a:gd name="T14" fmla="*/ 151 w 151"/>
                <a:gd name="T15" fmla="*/ 88 h 588"/>
                <a:gd name="T16" fmla="*/ 74 w 151"/>
                <a:gd name="T17" fmla="*/ 0 h 588"/>
                <a:gd name="T18" fmla="*/ 0 w 151"/>
                <a:gd name="T19" fmla="*/ 0 h 588"/>
                <a:gd name="T20" fmla="*/ 78 w 151"/>
                <a:gd name="T21" fmla="*/ 88 h 588"/>
                <a:gd name="T22" fmla="*/ 0 w 151"/>
                <a:gd name="T23" fmla="*/ 147 h 588"/>
                <a:gd name="T24" fmla="*/ 78 w 151"/>
                <a:gd name="T25" fmla="*/ 231 h 588"/>
                <a:gd name="T26" fmla="*/ 0 w 151"/>
                <a:gd name="T27" fmla="*/ 294 h 588"/>
                <a:gd name="T28" fmla="*/ 78 w 151"/>
                <a:gd name="T29" fmla="*/ 375 h 588"/>
                <a:gd name="T30" fmla="*/ 0 w 151"/>
                <a:gd name="T31" fmla="*/ 441 h 588"/>
                <a:gd name="T32" fmla="*/ 78 w 151"/>
                <a:gd name="T33" fmla="*/ 518 h 588"/>
                <a:gd name="T34" fmla="*/ 0 w 151"/>
                <a:gd name="T35" fmla="*/ 588 h 588"/>
                <a:gd name="T36" fmla="*/ 74 w 151"/>
                <a:gd name="T3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1" h="588">
                  <a:moveTo>
                    <a:pt x="74" y="588"/>
                  </a:moveTo>
                  <a:lnTo>
                    <a:pt x="151" y="518"/>
                  </a:lnTo>
                  <a:lnTo>
                    <a:pt x="74" y="441"/>
                  </a:lnTo>
                  <a:lnTo>
                    <a:pt x="151" y="375"/>
                  </a:lnTo>
                  <a:lnTo>
                    <a:pt x="74" y="294"/>
                  </a:lnTo>
                  <a:lnTo>
                    <a:pt x="151" y="231"/>
                  </a:lnTo>
                  <a:lnTo>
                    <a:pt x="74" y="147"/>
                  </a:lnTo>
                  <a:lnTo>
                    <a:pt x="151" y="88"/>
                  </a:lnTo>
                  <a:lnTo>
                    <a:pt x="74" y="0"/>
                  </a:lnTo>
                  <a:lnTo>
                    <a:pt x="0" y="0"/>
                  </a:lnTo>
                  <a:lnTo>
                    <a:pt x="78" y="88"/>
                  </a:lnTo>
                  <a:lnTo>
                    <a:pt x="0" y="147"/>
                  </a:lnTo>
                  <a:lnTo>
                    <a:pt x="78" y="231"/>
                  </a:lnTo>
                  <a:lnTo>
                    <a:pt x="0" y="294"/>
                  </a:lnTo>
                  <a:lnTo>
                    <a:pt x="78" y="375"/>
                  </a:lnTo>
                  <a:lnTo>
                    <a:pt x="0" y="441"/>
                  </a:lnTo>
                  <a:lnTo>
                    <a:pt x="78" y="518"/>
                  </a:lnTo>
                  <a:lnTo>
                    <a:pt x="0" y="588"/>
                  </a:lnTo>
                  <a:lnTo>
                    <a:pt x="74" y="588"/>
                  </a:lnTo>
                  <a:close/>
                </a:path>
              </a:pathLst>
            </a:custGeom>
            <a:grp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6" name="Border">
              <a:extLst>
                <a:ext uri="{FF2B5EF4-FFF2-40B4-BE49-F238E27FC236}">
                  <a16:creationId xmlns:a16="http://schemas.microsoft.com/office/drawing/2014/main" id="{3B6342C8-7BE3-DF39-6BFA-A7959756A5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02388" y="1584325"/>
              <a:ext cx="239713" cy="933450"/>
            </a:xfrm>
            <a:custGeom>
              <a:avLst/>
              <a:gdLst>
                <a:gd name="T0" fmla="*/ 0 w 909"/>
                <a:gd name="T1" fmla="*/ 0 h 3585"/>
                <a:gd name="T2" fmla="*/ 467 w 909"/>
                <a:gd name="T3" fmla="*/ 535 h 3585"/>
                <a:gd name="T4" fmla="*/ 0 w 909"/>
                <a:gd name="T5" fmla="*/ 896 h 3585"/>
                <a:gd name="T6" fmla="*/ 467 w 909"/>
                <a:gd name="T7" fmla="*/ 1409 h 3585"/>
                <a:gd name="T8" fmla="*/ 0 w 909"/>
                <a:gd name="T9" fmla="*/ 1793 h 3585"/>
                <a:gd name="T10" fmla="*/ 467 w 909"/>
                <a:gd name="T11" fmla="*/ 2284 h 3585"/>
                <a:gd name="T12" fmla="*/ 0 w 909"/>
                <a:gd name="T13" fmla="*/ 2689 h 3585"/>
                <a:gd name="T14" fmla="*/ 467 w 909"/>
                <a:gd name="T15" fmla="*/ 3158 h 3585"/>
                <a:gd name="T16" fmla="*/ 0 w 909"/>
                <a:gd name="T17" fmla="*/ 3585 h 3585"/>
                <a:gd name="T18" fmla="*/ 442 w 909"/>
                <a:gd name="T19" fmla="*/ 3585 h 3585"/>
                <a:gd name="T20" fmla="*/ 909 w 909"/>
                <a:gd name="T21" fmla="*/ 3158 h 3585"/>
                <a:gd name="T22" fmla="*/ 442 w 909"/>
                <a:gd name="T23" fmla="*/ 2689 h 3585"/>
                <a:gd name="T24" fmla="*/ 909 w 909"/>
                <a:gd name="T25" fmla="*/ 2284 h 3585"/>
                <a:gd name="T26" fmla="*/ 442 w 909"/>
                <a:gd name="T27" fmla="*/ 1793 h 3585"/>
                <a:gd name="T28" fmla="*/ 909 w 909"/>
                <a:gd name="T29" fmla="*/ 1409 h 3585"/>
                <a:gd name="T30" fmla="*/ 442 w 909"/>
                <a:gd name="T31" fmla="*/ 896 h 3585"/>
                <a:gd name="T32" fmla="*/ 909 w 909"/>
                <a:gd name="T33" fmla="*/ 535 h 3585"/>
                <a:gd name="T34" fmla="*/ 442 w 909"/>
                <a:gd name="T35" fmla="*/ 0 h 3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09" h="3585">
                  <a:moveTo>
                    <a:pt x="0" y="0"/>
                  </a:moveTo>
                  <a:lnTo>
                    <a:pt x="467" y="535"/>
                  </a:lnTo>
                  <a:lnTo>
                    <a:pt x="0" y="896"/>
                  </a:lnTo>
                  <a:lnTo>
                    <a:pt x="467" y="1409"/>
                  </a:lnTo>
                  <a:lnTo>
                    <a:pt x="0" y="1793"/>
                  </a:lnTo>
                  <a:lnTo>
                    <a:pt x="467" y="2284"/>
                  </a:lnTo>
                  <a:lnTo>
                    <a:pt x="0" y="2689"/>
                  </a:lnTo>
                  <a:lnTo>
                    <a:pt x="467" y="3158"/>
                  </a:lnTo>
                  <a:lnTo>
                    <a:pt x="0" y="3585"/>
                  </a:lnTo>
                  <a:moveTo>
                    <a:pt x="442" y="3585"/>
                  </a:moveTo>
                  <a:lnTo>
                    <a:pt x="909" y="3158"/>
                  </a:lnTo>
                  <a:lnTo>
                    <a:pt x="442" y="2689"/>
                  </a:lnTo>
                  <a:lnTo>
                    <a:pt x="909" y="2284"/>
                  </a:lnTo>
                  <a:lnTo>
                    <a:pt x="442" y="1793"/>
                  </a:lnTo>
                  <a:lnTo>
                    <a:pt x="909" y="1409"/>
                  </a:lnTo>
                  <a:lnTo>
                    <a:pt x="442" y="896"/>
                  </a:lnTo>
                  <a:lnTo>
                    <a:pt x="909" y="535"/>
                  </a:lnTo>
                  <a:lnTo>
                    <a:pt x="442" y="0"/>
                  </a:lnTo>
                </a:path>
              </a:pathLst>
            </a:custGeom>
            <a:no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cxnSp>
        <p:nvCxnSpPr>
          <p:cNvPr id="91" name="직선 연결선 90">
            <a:extLst>
              <a:ext uri="{FF2B5EF4-FFF2-40B4-BE49-F238E27FC236}">
                <a16:creationId xmlns:a16="http://schemas.microsoft.com/office/drawing/2014/main" id="{9430D87B-EA73-5F1B-8C1B-3D98D9532BFA}"/>
              </a:ext>
            </a:extLst>
          </p:cNvPr>
          <p:cNvCxnSpPr>
            <a:cxnSpLocks/>
          </p:cNvCxnSpPr>
          <p:nvPr/>
        </p:nvCxnSpPr>
        <p:spPr>
          <a:xfrm>
            <a:off x="1658451" y="564038"/>
            <a:ext cx="5981700" cy="0"/>
          </a:xfrm>
          <a:prstGeom prst="line">
            <a:avLst/>
          </a:prstGeom>
          <a:ln w="285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" name="타원 91">
            <a:extLst>
              <a:ext uri="{FF2B5EF4-FFF2-40B4-BE49-F238E27FC236}">
                <a16:creationId xmlns:a16="http://schemas.microsoft.com/office/drawing/2014/main" id="{43C55B72-8DBF-720D-EB43-C66614BDDC7B}"/>
              </a:ext>
            </a:extLst>
          </p:cNvPr>
          <p:cNvSpPr/>
          <p:nvPr/>
        </p:nvSpPr>
        <p:spPr>
          <a:xfrm>
            <a:off x="3100873" y="468787"/>
            <a:ext cx="190500" cy="190500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b="1">
                <a:solidFill>
                  <a:schemeClr val="bg1"/>
                </a:solidFill>
              </a:rPr>
              <a:t>1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93" name="타원 92">
            <a:extLst>
              <a:ext uri="{FF2B5EF4-FFF2-40B4-BE49-F238E27FC236}">
                <a16:creationId xmlns:a16="http://schemas.microsoft.com/office/drawing/2014/main" id="{84020742-0651-543B-A118-3EE2954B7840}"/>
              </a:ext>
            </a:extLst>
          </p:cNvPr>
          <p:cNvSpPr/>
          <p:nvPr/>
        </p:nvSpPr>
        <p:spPr>
          <a:xfrm>
            <a:off x="4531218" y="468788"/>
            <a:ext cx="190500" cy="190498"/>
          </a:xfrm>
          <a:prstGeom prst="ellipse">
            <a:avLst/>
          </a:prstGeom>
          <a:solidFill>
            <a:srgbClr val="BFBFBF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b="1">
                <a:solidFill>
                  <a:schemeClr val="bg1"/>
                </a:solidFill>
              </a:rPr>
              <a:t>2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94" name="제목 10">
            <a:extLst>
              <a:ext uri="{FF2B5EF4-FFF2-40B4-BE49-F238E27FC236}">
                <a16:creationId xmlns:a16="http://schemas.microsoft.com/office/drawing/2014/main" id="{CF9B6DE2-79AB-F321-7EA2-19AA6FA27161}"/>
              </a:ext>
            </a:extLst>
          </p:cNvPr>
          <p:cNvSpPr txBox="1">
            <a:spLocks/>
          </p:cNvSpPr>
          <p:nvPr/>
        </p:nvSpPr>
        <p:spPr>
          <a:xfrm>
            <a:off x="3016585" y="657311"/>
            <a:ext cx="359073" cy="215444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pPr algn="ctr"/>
            <a:r>
              <a:rPr lang="en-US" altLang="ko-KR" sz="700" b="0" kern="0" spc="0">
                <a:solidFill>
                  <a:schemeClr val="bg1">
                    <a:lumMod val="50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STEP1</a:t>
            </a:r>
          </a:p>
          <a:p>
            <a:pPr algn="ctr"/>
            <a:r>
              <a:rPr lang="ko-KR" altLang="en-US" sz="700" b="0" kern="0" spc="0">
                <a:solidFill>
                  <a:schemeClr val="bg1">
                    <a:lumMod val="50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약관동의</a:t>
            </a:r>
            <a:endParaRPr lang="en-US" altLang="ko-KR" sz="700" b="0" kern="0" spc="0">
              <a:solidFill>
                <a:schemeClr val="bg1">
                  <a:lumMod val="50000"/>
                </a:scheme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95" name="제목 10">
            <a:extLst>
              <a:ext uri="{FF2B5EF4-FFF2-40B4-BE49-F238E27FC236}">
                <a16:creationId xmlns:a16="http://schemas.microsoft.com/office/drawing/2014/main" id="{955D5147-58A9-6611-461E-E786D4E50D39}"/>
              </a:ext>
            </a:extLst>
          </p:cNvPr>
          <p:cNvSpPr txBox="1">
            <a:spLocks/>
          </p:cNvSpPr>
          <p:nvPr/>
        </p:nvSpPr>
        <p:spPr>
          <a:xfrm>
            <a:off x="4174423" y="657311"/>
            <a:ext cx="904095" cy="215444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pPr algn="ctr"/>
            <a:r>
              <a:rPr lang="en-US" altLang="ko-KR" sz="700" b="0" kern="0" spc="0">
                <a:solidFill>
                  <a:schemeClr val="bg1">
                    <a:lumMod val="50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STEP2</a:t>
            </a:r>
          </a:p>
          <a:p>
            <a:pPr algn="ctr"/>
            <a:r>
              <a:rPr lang="ko-KR" altLang="en-US" sz="700" b="0" kern="0" spc="0">
                <a:solidFill>
                  <a:schemeClr val="bg1">
                    <a:lumMod val="50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인증 및 회원정보 입력</a:t>
            </a:r>
            <a:endParaRPr lang="en-US" altLang="ko-KR" sz="700" b="0" kern="0" spc="0">
              <a:solidFill>
                <a:schemeClr val="bg1">
                  <a:lumMod val="50000"/>
                </a:scheme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96" name="타원 95">
            <a:extLst>
              <a:ext uri="{FF2B5EF4-FFF2-40B4-BE49-F238E27FC236}">
                <a16:creationId xmlns:a16="http://schemas.microsoft.com/office/drawing/2014/main" id="{36159050-E2E4-F89C-A6F1-2242B85AEDB0}"/>
              </a:ext>
            </a:extLst>
          </p:cNvPr>
          <p:cNvSpPr/>
          <p:nvPr/>
        </p:nvSpPr>
        <p:spPr>
          <a:xfrm>
            <a:off x="5873235" y="468788"/>
            <a:ext cx="190500" cy="190498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b="1">
                <a:solidFill>
                  <a:schemeClr val="bg1">
                    <a:lumMod val="75000"/>
                  </a:schemeClr>
                </a:solidFill>
              </a:rPr>
              <a:t>3</a:t>
            </a:r>
            <a:endParaRPr lang="ko-KR" altLang="en-US" sz="900" b="1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97" name="제목 10">
            <a:extLst>
              <a:ext uri="{FF2B5EF4-FFF2-40B4-BE49-F238E27FC236}">
                <a16:creationId xmlns:a16="http://schemas.microsoft.com/office/drawing/2014/main" id="{52820231-9107-A67B-3E3E-1B35DAD2F854}"/>
              </a:ext>
            </a:extLst>
          </p:cNvPr>
          <p:cNvSpPr txBox="1">
            <a:spLocks/>
          </p:cNvSpPr>
          <p:nvPr/>
        </p:nvSpPr>
        <p:spPr>
          <a:xfrm>
            <a:off x="5788950" y="657311"/>
            <a:ext cx="359073" cy="215444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pPr algn="ctr"/>
            <a:r>
              <a:rPr lang="en-US" altLang="ko-KR" sz="700" b="0" kern="0" spc="0">
                <a:solidFill>
                  <a:schemeClr val="bg1">
                    <a:lumMod val="50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STEP3</a:t>
            </a:r>
          </a:p>
          <a:p>
            <a:pPr algn="ctr"/>
            <a:r>
              <a:rPr lang="ko-KR" altLang="en-US" sz="700" b="0" kern="0" spc="0">
                <a:solidFill>
                  <a:schemeClr val="bg1">
                    <a:lumMod val="50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가입완료</a:t>
            </a:r>
            <a:endParaRPr lang="en-US" altLang="ko-KR" sz="700" b="0" kern="0" spc="0">
              <a:solidFill>
                <a:schemeClr val="bg1">
                  <a:lumMod val="50000"/>
                </a:scheme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99" name="제목 10">
            <a:extLst>
              <a:ext uri="{FF2B5EF4-FFF2-40B4-BE49-F238E27FC236}">
                <a16:creationId xmlns:a16="http://schemas.microsoft.com/office/drawing/2014/main" id="{04257C64-259B-2612-A6D8-3558CEA68869}"/>
              </a:ext>
            </a:extLst>
          </p:cNvPr>
          <p:cNvSpPr txBox="1">
            <a:spLocks/>
          </p:cNvSpPr>
          <p:nvPr/>
        </p:nvSpPr>
        <p:spPr>
          <a:xfrm>
            <a:off x="329771" y="162285"/>
            <a:ext cx="2125582" cy="169277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pPr marL="0" marR="0" lvl="0" indent="0" algn="l" defTabSz="914400" rtl="0" eaLnBrk="0" fontAlgn="base" latinLnBrk="1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100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경기도교육청 </a:t>
            </a:r>
            <a:r>
              <a:rPr lang="en-US" altLang="ko-KR" sz="1100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AI </a:t>
            </a:r>
            <a:r>
              <a:rPr lang="ko-KR" altLang="en-US" sz="1100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미래교육 플랫폼</a:t>
            </a:r>
            <a:endParaRPr lang="en-US" altLang="ko-KR" sz="1100" b="0" kern="0" spc="0">
              <a:solidFill>
                <a:schemeClr val="bg2">
                  <a:lumMod val="25000"/>
                </a:schemeClr>
              </a:solidFill>
              <a:latin typeface="+mj-ea"/>
              <a:ea typeface="+mj-ea"/>
            </a:endParaRPr>
          </a:p>
        </p:txBody>
      </p:sp>
      <p:cxnSp>
        <p:nvCxnSpPr>
          <p:cNvPr id="100" name="직선 연결선[R] 50">
            <a:extLst>
              <a:ext uri="{FF2B5EF4-FFF2-40B4-BE49-F238E27FC236}">
                <a16:creationId xmlns:a16="http://schemas.microsoft.com/office/drawing/2014/main" id="{B8736CA9-13C9-AD98-38CA-3E31B31F93DF}"/>
              </a:ext>
            </a:extLst>
          </p:cNvPr>
          <p:cNvCxnSpPr/>
          <p:nvPr/>
        </p:nvCxnSpPr>
        <p:spPr>
          <a:xfrm flipV="1">
            <a:off x="122377" y="359122"/>
            <a:ext cx="8796791" cy="16799"/>
          </a:xfrm>
          <a:prstGeom prst="line">
            <a:avLst/>
          </a:prstGeom>
          <a:ln>
            <a:solidFill>
              <a:schemeClr val="bg2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직사각형 100">
            <a:extLst>
              <a:ext uri="{FF2B5EF4-FFF2-40B4-BE49-F238E27FC236}">
                <a16:creationId xmlns:a16="http://schemas.microsoft.com/office/drawing/2014/main" id="{9C7DAAB5-15B3-808A-5AB8-FA7CDCB60C71}"/>
              </a:ext>
            </a:extLst>
          </p:cNvPr>
          <p:cNvSpPr/>
          <p:nvPr/>
        </p:nvSpPr>
        <p:spPr>
          <a:xfrm>
            <a:off x="-42916" y="7777"/>
            <a:ext cx="8915400" cy="6858000"/>
          </a:xfrm>
          <a:prstGeom prst="rect">
            <a:avLst/>
          </a:prstGeom>
          <a:solidFill>
            <a:schemeClr val="tx1">
              <a:alpha val="4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29" name="Google Shape;877;p22">
            <a:extLst>
              <a:ext uri="{FF2B5EF4-FFF2-40B4-BE49-F238E27FC236}">
                <a16:creationId xmlns:a16="http://schemas.microsoft.com/office/drawing/2014/main" id="{C38D02DF-2DD2-6D9D-4791-5EE50076E93A}"/>
              </a:ext>
            </a:extLst>
          </p:cNvPr>
          <p:cNvSpPr/>
          <p:nvPr/>
        </p:nvSpPr>
        <p:spPr>
          <a:xfrm>
            <a:off x="2988568" y="2193344"/>
            <a:ext cx="801725" cy="2160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b="1">
                <a:solidFill>
                  <a:srgbClr val="FFFFFF"/>
                </a:solidFill>
                <a:cs typeface="Malgun Gothic"/>
                <a:sym typeface="Malgun Gothic"/>
              </a:rPr>
              <a:t>휴대폰 인증</a:t>
            </a:r>
            <a:endParaRPr>
              <a:solidFill>
                <a:prstClr val="black"/>
              </a:solidFill>
            </a:endParaRPr>
          </a:p>
        </p:txBody>
      </p:sp>
      <p:graphicFrame>
        <p:nvGraphicFramePr>
          <p:cNvPr id="144" name="Google Shape;912;p23">
            <a:extLst>
              <a:ext uri="{FF2B5EF4-FFF2-40B4-BE49-F238E27FC236}">
                <a16:creationId xmlns:a16="http://schemas.microsoft.com/office/drawing/2014/main" id="{2423D11C-6E88-EA83-5A35-B014814826B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85037789"/>
              </p:ext>
            </p:extLst>
          </p:nvPr>
        </p:nvGraphicFramePr>
        <p:xfrm>
          <a:off x="9042400" y="1315767"/>
          <a:ext cx="3037052" cy="12108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3915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중복 계정 안내 팝업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휴대폰 인증 완료 시 이미 가입된 계정이 있을 경우 해당 팝업 호출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endParaRPr lang="en-US" altLang="ko-KR" sz="700" b="1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기존 계정 로그인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(1A)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버튼 클릭 시 로그인 화면 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[ALL-INT-SIG-001]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으로 이동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4334128"/>
                  </a:ext>
                </a:extLst>
              </a:tr>
              <a:tr h="223915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승인 대기 안내 팝업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휴대폰 인증 완료 시 승인 대기 상태 계정인 경우 아래와 같이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호출</a:t>
                      </a:r>
                      <a:b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→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입력하신 휴대폰 번호로 가입된 계정이 확인되었으며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현재 관리자 승인 대기 중입니다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4274975"/>
                  </a:ext>
                </a:extLst>
              </a:tr>
            </a:tbl>
          </a:graphicData>
        </a:graphic>
      </p:graphicFrame>
      <p:graphicFrame>
        <p:nvGraphicFramePr>
          <p:cNvPr id="145" name="표 144">
            <a:extLst>
              <a:ext uri="{FF2B5EF4-FFF2-40B4-BE49-F238E27FC236}">
                <a16:creationId xmlns:a16="http://schemas.microsoft.com/office/drawing/2014/main" id="{D0FF7510-5D68-E808-2DB0-312DE8FF2F8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93589546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회원가입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TEA-INT-JOI-002a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z="80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sz="80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교사</a:t>
                      </a:r>
                      <a:r>
                        <a:rPr lang="en-US" altLang="ko-KR" sz="80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 </a:t>
                      </a:r>
                      <a:r>
                        <a:rPr lang="ko-KR" altLang="en-US" sz="80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회원가입 </a:t>
                      </a:r>
                      <a:r>
                        <a:rPr lang="en-US" altLang="ko-KR" sz="80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– </a:t>
                      </a:r>
                      <a:r>
                        <a:rPr lang="ko-KR" altLang="en-US" sz="80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중복 계정 안내 팝업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3" name="Google Shape;548;p12">
            <a:extLst>
              <a:ext uri="{FF2B5EF4-FFF2-40B4-BE49-F238E27FC236}">
                <a16:creationId xmlns:a16="http://schemas.microsoft.com/office/drawing/2014/main" id="{5B6B4EC7-42A3-EB10-4435-694DC9931B2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16695985"/>
              </p:ext>
            </p:extLst>
          </p:nvPr>
        </p:nvGraphicFramePr>
        <p:xfrm>
          <a:off x="12192000" y="0"/>
          <a:ext cx="1887100" cy="52080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3.4.4</a:t>
                      </a:r>
                      <a:endParaRPr sz="600" b="0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중복 계정 안내 팝업 화면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846053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3.4.6</a:t>
                      </a:r>
                      <a:endParaRPr sz="600" b="0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&lt;2&gt;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승인 대기 안내 팝업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74060436"/>
                  </a:ext>
                </a:extLst>
              </a:tr>
            </a:tbl>
          </a:graphicData>
        </a:graphic>
      </p:graphicFrame>
      <p:cxnSp>
        <p:nvCxnSpPr>
          <p:cNvPr id="131" name="연결선: 꺾임 130">
            <a:extLst>
              <a:ext uri="{FF2B5EF4-FFF2-40B4-BE49-F238E27FC236}">
                <a16:creationId xmlns:a16="http://schemas.microsoft.com/office/drawing/2014/main" id="{87AD3279-D18B-9602-2308-E7FD42A566BB}"/>
              </a:ext>
            </a:extLst>
          </p:cNvPr>
          <p:cNvCxnSpPr>
            <a:cxnSpLocks/>
            <a:stCxn id="129" idx="1"/>
            <a:endCxn id="103" idx="1"/>
          </p:cNvCxnSpPr>
          <p:nvPr/>
        </p:nvCxnSpPr>
        <p:spPr>
          <a:xfrm rot="10800000" flipH="1" flipV="1">
            <a:off x="2988567" y="2301344"/>
            <a:ext cx="618435" cy="1134776"/>
          </a:xfrm>
          <a:prstGeom prst="bentConnector3">
            <a:avLst>
              <a:gd name="adj1" fmla="val -36964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2" name="그룹 101">
            <a:extLst>
              <a:ext uri="{FF2B5EF4-FFF2-40B4-BE49-F238E27FC236}">
                <a16:creationId xmlns:a16="http://schemas.microsoft.com/office/drawing/2014/main" id="{D6757D98-F16C-3218-8BED-CABF43183135}"/>
              </a:ext>
            </a:extLst>
          </p:cNvPr>
          <p:cNvGrpSpPr/>
          <p:nvPr/>
        </p:nvGrpSpPr>
        <p:grpSpPr>
          <a:xfrm>
            <a:off x="3607003" y="2325562"/>
            <a:ext cx="3291840" cy="2220592"/>
            <a:chOff x="-3594320" y="7148790"/>
            <a:chExt cx="3291840" cy="2220592"/>
          </a:xfrm>
        </p:grpSpPr>
        <p:sp>
          <p:nvSpPr>
            <p:cNvPr id="103" name="직사각형 102">
              <a:extLst>
                <a:ext uri="{FF2B5EF4-FFF2-40B4-BE49-F238E27FC236}">
                  <a16:creationId xmlns:a16="http://schemas.microsoft.com/office/drawing/2014/main" id="{9BD261B3-629B-AE43-470B-E3B8389EF29D}"/>
                </a:ext>
              </a:extLst>
            </p:cNvPr>
            <p:cNvSpPr/>
            <p:nvPr/>
          </p:nvSpPr>
          <p:spPr>
            <a:xfrm>
              <a:off x="-3594320" y="7149313"/>
              <a:ext cx="3291840" cy="222006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85000"/>
                </a:schemeClr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4" name="직사각형 103">
              <a:extLst>
                <a:ext uri="{FF2B5EF4-FFF2-40B4-BE49-F238E27FC236}">
                  <a16:creationId xmlns:a16="http://schemas.microsoft.com/office/drawing/2014/main" id="{9F1DDFE5-4F7A-E325-A99E-D078131FA0F6}"/>
                </a:ext>
              </a:extLst>
            </p:cNvPr>
            <p:cNvSpPr/>
            <p:nvPr/>
          </p:nvSpPr>
          <p:spPr>
            <a:xfrm>
              <a:off x="-3594320" y="7148790"/>
              <a:ext cx="3291840" cy="361163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265FC94E-FD40-4665-7D8F-00C382146B7F}"/>
                </a:ext>
              </a:extLst>
            </p:cNvPr>
            <p:cNvSpPr txBox="1"/>
            <p:nvPr/>
          </p:nvSpPr>
          <p:spPr>
            <a:xfrm>
              <a:off x="-3512495" y="7206260"/>
              <a:ext cx="104387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00" b="1" dirty="0"/>
                <a:t>계정 확인 안내</a:t>
              </a:r>
            </a:p>
          </p:txBody>
        </p: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4B58E902-EA5A-9299-96A3-103F860B17E1}"/>
                </a:ext>
              </a:extLst>
            </p:cNvPr>
            <p:cNvSpPr txBox="1"/>
            <p:nvPr/>
          </p:nvSpPr>
          <p:spPr>
            <a:xfrm>
              <a:off x="-3393667" y="7641562"/>
              <a:ext cx="2890535" cy="3947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ko-KR" altLang="en-US" sz="800" dirty="0"/>
                <a:t>입력하신 정보로 이미 가입된 계정이 확인되었습니다</a:t>
              </a:r>
              <a:r>
                <a:rPr lang="en-US" altLang="ko-KR" sz="800" dirty="0"/>
                <a:t>.</a:t>
              </a:r>
            </a:p>
            <a:p>
              <a:pPr algn="ctr">
                <a:lnSpc>
                  <a:spcPct val="130000"/>
                </a:lnSpc>
              </a:pPr>
              <a:r>
                <a:rPr lang="ko-KR" altLang="en-US" sz="800" dirty="0"/>
                <a:t>동일한 휴대폰 번호로는 신규 가입을 진행할 수 없습니다</a:t>
              </a:r>
              <a:r>
                <a:rPr lang="en-US" altLang="ko-KR" sz="800" dirty="0"/>
                <a:t>.</a:t>
              </a:r>
            </a:p>
          </p:txBody>
        </p:sp>
        <p:sp>
          <p:nvSpPr>
            <p:cNvPr id="107" name="직사각형 106">
              <a:extLst>
                <a:ext uri="{FF2B5EF4-FFF2-40B4-BE49-F238E27FC236}">
                  <a16:creationId xmlns:a16="http://schemas.microsoft.com/office/drawing/2014/main" id="{20D34812-20B8-AA85-C6C0-D7495E66658E}"/>
                </a:ext>
              </a:extLst>
            </p:cNvPr>
            <p:cNvSpPr/>
            <p:nvPr/>
          </p:nvSpPr>
          <p:spPr>
            <a:xfrm>
              <a:off x="-3485101" y="8178148"/>
              <a:ext cx="3073401" cy="603663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8" name="TextBox 107">
              <a:extLst>
                <a:ext uri="{FF2B5EF4-FFF2-40B4-BE49-F238E27FC236}">
                  <a16:creationId xmlns:a16="http://schemas.microsoft.com/office/drawing/2014/main" id="{DE2DE15E-BC9F-006D-B8D8-9B56751EF0A7}"/>
                </a:ext>
              </a:extLst>
            </p:cNvPr>
            <p:cNvSpPr txBox="1"/>
            <p:nvPr/>
          </p:nvSpPr>
          <p:spPr>
            <a:xfrm>
              <a:off x="-3498316" y="8223023"/>
              <a:ext cx="877163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b="1" dirty="0"/>
                <a:t>이미 가입된 계정</a:t>
              </a:r>
            </a:p>
          </p:txBody>
        </p: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CA49B0D0-0C95-5E7E-9DB3-E618D1DE0506}"/>
                </a:ext>
              </a:extLst>
            </p:cNvPr>
            <p:cNvSpPr txBox="1"/>
            <p:nvPr/>
          </p:nvSpPr>
          <p:spPr>
            <a:xfrm>
              <a:off x="-3498316" y="8423078"/>
              <a:ext cx="1353193" cy="1846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600" dirty="0"/>
                <a:t>· </a:t>
              </a:r>
              <a:r>
                <a:rPr lang="ko-KR" altLang="en-US" sz="600" dirty="0"/>
                <a:t>사용한 아이디 </a:t>
              </a:r>
              <a:r>
                <a:rPr lang="en-US" altLang="ko-KR" sz="600" dirty="0"/>
                <a:t> </a:t>
              </a:r>
              <a:r>
                <a:rPr lang="en-US" altLang="ko-KR" sz="600" dirty="0" err="1"/>
                <a:t>uxe</a:t>
              </a:r>
              <a:r>
                <a:rPr lang="en-US" altLang="ko-KR" sz="600" dirty="0"/>
                <a:t>**</a:t>
              </a:r>
              <a:endParaRPr lang="ko-KR" altLang="en-US" sz="600" dirty="0"/>
            </a:p>
          </p:txBody>
        </p:sp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id="{3E8CD0C2-56C0-A9F8-00DF-94798B483638}"/>
                </a:ext>
              </a:extLst>
            </p:cNvPr>
            <p:cNvSpPr txBox="1"/>
            <p:nvPr/>
          </p:nvSpPr>
          <p:spPr>
            <a:xfrm>
              <a:off x="-3498316" y="8565753"/>
              <a:ext cx="1005403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dirty="0"/>
                <a:t>· </a:t>
              </a:r>
              <a:r>
                <a:rPr lang="ko-KR" altLang="en-US" sz="600" dirty="0"/>
                <a:t>가입일자  </a:t>
              </a:r>
              <a:r>
                <a:rPr lang="en-US" altLang="ko-KR" sz="600" dirty="0"/>
                <a:t>: 2025.11.10</a:t>
              </a:r>
              <a:endParaRPr lang="ko-KR" altLang="en-US" sz="600" dirty="0"/>
            </a:p>
          </p:txBody>
        </p:sp>
        <p:sp>
          <p:nvSpPr>
            <p:cNvPr id="111" name="사각형: 둥근 모서리 110">
              <a:extLst>
                <a:ext uri="{FF2B5EF4-FFF2-40B4-BE49-F238E27FC236}">
                  <a16:creationId xmlns:a16="http://schemas.microsoft.com/office/drawing/2014/main" id="{F24A7657-68C4-1EB3-905F-EE5FE9CA3F60}"/>
                </a:ext>
              </a:extLst>
            </p:cNvPr>
            <p:cNvSpPr/>
            <p:nvPr/>
          </p:nvSpPr>
          <p:spPr>
            <a:xfrm>
              <a:off x="-2565397" y="8970526"/>
              <a:ext cx="1233994" cy="270456"/>
            </a:xfrm>
            <a:prstGeom prst="roundRect">
              <a:avLst>
                <a:gd name="adj" fmla="val 16667"/>
              </a:avLst>
            </a:prstGeom>
            <a:solidFill>
              <a:srgbClr val="7564F4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700" b="1" dirty="0">
                  <a:solidFill>
                    <a:schemeClr val="bg1"/>
                  </a:solidFill>
                </a:rPr>
                <a:t>기존</a:t>
              </a:r>
              <a:r>
                <a:rPr lang="en-US" altLang="ko-KR" sz="700" b="1" dirty="0">
                  <a:solidFill>
                    <a:schemeClr val="bg1"/>
                  </a:solidFill>
                </a:rPr>
                <a:t> </a:t>
              </a:r>
              <a:r>
                <a:rPr lang="ko-KR" altLang="en-US" sz="700" b="1" dirty="0">
                  <a:solidFill>
                    <a:schemeClr val="bg1"/>
                  </a:solidFill>
                </a:rPr>
                <a:t>아이디로 로그인</a:t>
              </a:r>
            </a:p>
          </p:txBody>
        </p:sp>
        <p:pic>
          <p:nvPicPr>
            <p:cNvPr id="112" name="그래픽 88" descr="닫기">
              <a:extLst>
                <a:ext uri="{FF2B5EF4-FFF2-40B4-BE49-F238E27FC236}">
                  <a16:creationId xmlns:a16="http://schemas.microsoft.com/office/drawing/2014/main" id="{A1049F10-85F8-501F-FA68-7E40EF5600A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645281" y="7257178"/>
              <a:ext cx="137728" cy="137728"/>
            </a:xfrm>
            <a:prstGeom prst="rect">
              <a:avLst/>
            </a:prstGeom>
          </p:spPr>
        </p:pic>
      </p:grpSp>
      <p:sp>
        <p:nvSpPr>
          <p:cNvPr id="143" name="타원 142">
            <a:extLst>
              <a:ext uri="{FF2B5EF4-FFF2-40B4-BE49-F238E27FC236}">
                <a16:creationId xmlns:a16="http://schemas.microsoft.com/office/drawing/2014/main" id="{28FA059B-7990-DEF1-DF4F-C66947F458D1}"/>
              </a:ext>
            </a:extLst>
          </p:cNvPr>
          <p:cNvSpPr/>
          <p:nvPr/>
        </p:nvSpPr>
        <p:spPr>
          <a:xfrm>
            <a:off x="3585161" y="2300068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pSp>
        <p:nvGrpSpPr>
          <p:cNvPr id="36" name="그룹 35">
            <a:extLst>
              <a:ext uri="{FF2B5EF4-FFF2-40B4-BE49-F238E27FC236}">
                <a16:creationId xmlns:a16="http://schemas.microsoft.com/office/drawing/2014/main" id="{63FF3C6C-B22C-2506-4A33-E7D0ECE622C8}"/>
              </a:ext>
            </a:extLst>
          </p:cNvPr>
          <p:cNvGrpSpPr/>
          <p:nvPr/>
        </p:nvGrpSpPr>
        <p:grpSpPr>
          <a:xfrm>
            <a:off x="3514011" y="4718219"/>
            <a:ext cx="2074623" cy="1033873"/>
            <a:chOff x="9541114" y="2806787"/>
            <a:chExt cx="2074623" cy="1033873"/>
          </a:xfrm>
        </p:grpSpPr>
        <p:sp>
          <p:nvSpPr>
            <p:cNvPr id="37" name="모서리가 둥근 직사각형 114">
              <a:extLst>
                <a:ext uri="{FF2B5EF4-FFF2-40B4-BE49-F238E27FC236}">
                  <a16:creationId xmlns:a16="http://schemas.microsoft.com/office/drawing/2014/main" id="{89F941BD-8869-9CC9-1311-E9E4CA59C475}"/>
                </a:ext>
              </a:extLst>
            </p:cNvPr>
            <p:cNvSpPr/>
            <p:nvPr/>
          </p:nvSpPr>
          <p:spPr>
            <a:xfrm>
              <a:off x="9618240" y="2806787"/>
              <a:ext cx="1920372" cy="1033873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3175">
              <a:solidFill>
                <a:schemeClr val="bg1">
                  <a:lumMod val="75000"/>
                </a:schemeClr>
              </a:solidFill>
            </a:ln>
            <a:effectLst>
              <a:outerShdw dist="25400" dir="2700000" algn="tl" rotWithShape="0">
                <a:schemeClr val="bg1">
                  <a:lumMod val="50000"/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>
                <a:lnSpc>
                  <a:spcPct val="150000"/>
                </a:lnSpc>
              </a:pPr>
              <a:endParaRPr kumimoji="1" lang="ko-KR" altLang="en-US" sz="600">
                <a:solidFill>
                  <a:prstClr val="black"/>
                </a:solidFill>
              </a:endParaRPr>
            </a:p>
          </p:txBody>
        </p:sp>
        <p:cxnSp>
          <p:nvCxnSpPr>
            <p:cNvPr id="55" name="직선 연결선[R] 299">
              <a:extLst>
                <a:ext uri="{FF2B5EF4-FFF2-40B4-BE49-F238E27FC236}">
                  <a16:creationId xmlns:a16="http://schemas.microsoft.com/office/drawing/2014/main" id="{F989C5B4-3F37-9B54-01E9-C05D0B37119C}"/>
                </a:ext>
              </a:extLst>
            </p:cNvPr>
            <p:cNvCxnSpPr>
              <a:cxnSpLocks/>
            </p:cNvCxnSpPr>
            <p:nvPr/>
          </p:nvCxnSpPr>
          <p:spPr>
            <a:xfrm>
              <a:off x="9659367" y="3513997"/>
              <a:ext cx="1838119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ACF43C9A-3755-4CA0-B828-B4756A271C38}"/>
                </a:ext>
              </a:extLst>
            </p:cNvPr>
            <p:cNvSpPr txBox="1"/>
            <p:nvPr/>
          </p:nvSpPr>
          <p:spPr>
            <a:xfrm>
              <a:off x="9541114" y="3039414"/>
              <a:ext cx="2074623" cy="3969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kumimoji="1" lang="ko-KR" altLang="en-US" sz="600" dirty="0"/>
                <a:t>입력하신 휴대폰 번호로 가입된 계정이 확인되었으며</a:t>
              </a:r>
              <a:r>
                <a:rPr kumimoji="1" lang="en-US" altLang="ko-KR" sz="600" dirty="0"/>
                <a:t>, </a:t>
              </a:r>
              <a:r>
                <a:rPr kumimoji="1" lang="ko-KR" altLang="en-US" sz="600" dirty="0"/>
                <a:t>현재 관리자 승인 대기 중입니다</a:t>
              </a:r>
              <a:r>
                <a:rPr kumimoji="1" lang="en-US" altLang="ko-KR" sz="600" dirty="0"/>
                <a:t>.</a:t>
              </a:r>
              <a:endParaRPr kumimoji="1" lang="x-none" altLang="en-US" sz="600" dirty="0"/>
            </a:p>
          </p:txBody>
        </p:sp>
        <p:sp>
          <p:nvSpPr>
            <p:cNvPr id="57" name="모서리가 둥근 직사각형 155">
              <a:extLst>
                <a:ext uri="{FF2B5EF4-FFF2-40B4-BE49-F238E27FC236}">
                  <a16:creationId xmlns:a16="http://schemas.microsoft.com/office/drawing/2014/main" id="{9F326C16-D4E0-EAAB-A47F-7C9313AA601A}"/>
                </a:ext>
              </a:extLst>
            </p:cNvPr>
            <p:cNvSpPr/>
            <p:nvPr/>
          </p:nvSpPr>
          <p:spPr>
            <a:xfrm>
              <a:off x="10377130" y="3582293"/>
              <a:ext cx="402593" cy="171302"/>
            </a:xfrm>
            <a:prstGeom prst="roundRect">
              <a:avLst>
                <a:gd name="adj" fmla="val 0"/>
              </a:avLst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44000" tIns="54000" rIns="144000" bIns="54000" rtlCol="0" anchor="ctr">
              <a:spAutoFit/>
            </a:bodyPr>
            <a:lstStyle/>
            <a:p>
              <a:pPr algn="ctr"/>
              <a:r>
                <a:rPr kumimoji="1" lang="ko-KR" altLang="en-US" sz="600" b="1" dirty="0">
                  <a:solidFill>
                    <a:prstClr val="white"/>
                  </a:solidFill>
                </a:rPr>
                <a:t>확인</a:t>
              </a:r>
            </a:p>
          </p:txBody>
        </p:sp>
        <p:sp>
          <p:nvSpPr>
            <p:cNvPr id="58" name="직사각형 11">
              <a:extLst>
                <a:ext uri="{FF2B5EF4-FFF2-40B4-BE49-F238E27FC236}">
                  <a16:creationId xmlns:a16="http://schemas.microsoft.com/office/drawing/2014/main" id="{CE386CCD-6CBA-EC3E-A630-26CEB9C82676}"/>
                </a:ext>
              </a:extLst>
            </p:cNvPr>
            <p:cNvSpPr/>
            <p:nvPr/>
          </p:nvSpPr>
          <p:spPr>
            <a:xfrm>
              <a:off x="9749800" y="2846022"/>
              <a:ext cx="1254659" cy="183732"/>
            </a:xfrm>
            <a:prstGeom prst="rect">
              <a:avLst/>
            </a:prstGeom>
            <a:noFill/>
            <a:ln w="3175" cap="flat" cmpd="sng" algn="ctr">
              <a:noFill/>
              <a:prstDash val="solid"/>
            </a:ln>
            <a:effectLst/>
          </p:spPr>
          <p:txBody>
            <a:bodyPr lIns="36000" rIns="36000" rtlCol="0" anchor="ctr"/>
            <a:lstStyle/>
            <a:p>
              <a:pPr latinLnBrk="0"/>
              <a:r>
                <a:rPr lang="ko-KR" altLang="en-US" sz="700" b="1" kern="0" dirty="0">
                  <a:latin typeface="맑은 고딕" pitchFamily="50" charset="-127"/>
                  <a:ea typeface="맑은 고딕" pitchFamily="50" charset="-127"/>
                </a:rPr>
                <a:t>가입 승인 대기 안내</a:t>
              </a:r>
              <a:endParaRPr lang="en-US" altLang="ko-KR" sz="700" b="1" kern="0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63" name="직선 연결선[R] 299">
              <a:extLst>
                <a:ext uri="{FF2B5EF4-FFF2-40B4-BE49-F238E27FC236}">
                  <a16:creationId xmlns:a16="http://schemas.microsoft.com/office/drawing/2014/main" id="{611C267C-3273-C771-87EF-951FDD8C503C}"/>
                </a:ext>
              </a:extLst>
            </p:cNvPr>
            <p:cNvCxnSpPr>
              <a:cxnSpLocks/>
            </p:cNvCxnSpPr>
            <p:nvPr/>
          </p:nvCxnSpPr>
          <p:spPr>
            <a:xfrm>
              <a:off x="9708847" y="2869683"/>
              <a:ext cx="0" cy="11585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7" name="타원 66">
            <a:extLst>
              <a:ext uri="{FF2B5EF4-FFF2-40B4-BE49-F238E27FC236}">
                <a16:creationId xmlns:a16="http://schemas.microsoft.com/office/drawing/2014/main" id="{5E403869-75FF-06B3-AC95-8C928B6A640B}"/>
              </a:ext>
            </a:extLst>
          </p:cNvPr>
          <p:cNvSpPr/>
          <p:nvPr/>
        </p:nvSpPr>
        <p:spPr>
          <a:xfrm>
            <a:off x="3530386" y="4659614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cxnSp>
        <p:nvCxnSpPr>
          <p:cNvPr id="68" name="연결선: 꺾임 67">
            <a:extLst>
              <a:ext uri="{FF2B5EF4-FFF2-40B4-BE49-F238E27FC236}">
                <a16:creationId xmlns:a16="http://schemas.microsoft.com/office/drawing/2014/main" id="{F9D69C75-6D06-7ED5-27D0-C99E107E51E3}"/>
              </a:ext>
            </a:extLst>
          </p:cNvPr>
          <p:cNvCxnSpPr>
            <a:cxnSpLocks/>
            <a:stCxn id="129" idx="1"/>
            <a:endCxn id="56" idx="1"/>
          </p:cNvCxnSpPr>
          <p:nvPr/>
        </p:nvCxnSpPr>
        <p:spPr>
          <a:xfrm rot="10800000" flipH="1" flipV="1">
            <a:off x="2988567" y="2301343"/>
            <a:ext cx="525443" cy="2847953"/>
          </a:xfrm>
          <a:prstGeom prst="bentConnector3">
            <a:avLst>
              <a:gd name="adj1" fmla="val -43506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28422564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32D221F-2D85-9E64-8A28-8DBE2132BC5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55A1A2E5-7C88-F3A2-1198-4FE9E9ED6957}"/>
              </a:ext>
            </a:extLst>
          </p:cNvPr>
          <p:cNvSpPr txBox="1"/>
          <p:nvPr/>
        </p:nvSpPr>
        <p:spPr>
          <a:xfrm>
            <a:off x="1628748" y="2589805"/>
            <a:ext cx="1523370" cy="2169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lvl="0" indent="0" defTabSz="1733550" latinLnBrk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ko-KR" altLang="en-US" sz="900" b="1" dirty="0"/>
              <a:t>교육디지털원패스 연동</a:t>
            </a:r>
            <a:endParaRPr lang="en-US" altLang="ko-KR" sz="900" b="1" kern="1200" dirty="0"/>
          </a:p>
        </p:txBody>
      </p:sp>
      <p:graphicFrame>
        <p:nvGraphicFramePr>
          <p:cNvPr id="5" name="Google Shape;912;p23">
            <a:extLst>
              <a:ext uri="{FF2B5EF4-FFF2-40B4-BE49-F238E27FC236}">
                <a16:creationId xmlns:a16="http://schemas.microsoft.com/office/drawing/2014/main" id="{71A46E34-822D-85B7-7560-E5D708099C1B}"/>
              </a:ext>
            </a:extLst>
          </p:cNvPr>
          <p:cNvGraphicFramePr/>
          <p:nvPr/>
        </p:nvGraphicFramePr>
        <p:xfrm>
          <a:off x="1698597" y="2812431"/>
          <a:ext cx="5766998" cy="756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14085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261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756000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교육디지털원패스 연동 </a:t>
                      </a:r>
                      <a:r>
                        <a:rPr lang="en-US" altLang="ko-KR" sz="700" b="1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*</a:t>
                      </a:r>
                      <a:endParaRPr sz="700" b="1" i="0" u="none" strike="noStrike" cap="none" dirty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altLang="ko-KR" sz="600" dirty="0"/>
                    </a:p>
                    <a:p>
                      <a:pPr marL="171450" indent="-171450" algn="l">
                        <a:lnSpc>
                          <a:spcPct val="1500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600" dirty="0"/>
                        <a:t>교육디지털원패스 계정으로 로그인하여 학적</a:t>
                      </a:r>
                      <a:r>
                        <a:rPr lang="en-US" altLang="ko-KR" sz="600" dirty="0"/>
                        <a:t>·</a:t>
                      </a:r>
                      <a:r>
                        <a:rPr lang="ko-KR" altLang="en-US" sz="600" dirty="0"/>
                        <a:t>소속학교 정보를 확인합니다</a:t>
                      </a:r>
                      <a:r>
                        <a:rPr lang="en-US" altLang="ko-KR" sz="600" dirty="0"/>
                        <a:t>.</a:t>
                      </a:r>
                    </a:p>
                    <a:p>
                      <a:pPr marL="171450" indent="-171450" algn="l">
                        <a:lnSpc>
                          <a:spcPct val="1500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600" dirty="0"/>
                        <a:t>연동된 정보는 회원가입 및 서비스 이용을 위한 용도로만 사용됩니다</a:t>
                      </a:r>
                      <a:r>
                        <a:rPr lang="en-US" altLang="ko-KR" sz="600" dirty="0"/>
                        <a:t>.</a:t>
                      </a:r>
                    </a:p>
                  </a:txBody>
                  <a:tcPr marL="144000" marR="36000" marT="36000" marB="108000" anchor="b">
                    <a:lnL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2557351"/>
                  </a:ext>
                </a:extLst>
              </a:tr>
            </a:tbl>
          </a:graphicData>
        </a:graphic>
      </p:graphicFrame>
      <p:sp>
        <p:nvSpPr>
          <p:cNvPr id="8" name="TextBox 7">
            <a:extLst>
              <a:ext uri="{FF2B5EF4-FFF2-40B4-BE49-F238E27FC236}">
                <a16:creationId xmlns:a16="http://schemas.microsoft.com/office/drawing/2014/main" id="{0CDBC1D6-8331-88CF-43E5-CA2566D1AA3F}"/>
              </a:ext>
            </a:extLst>
          </p:cNvPr>
          <p:cNvSpPr txBox="1"/>
          <p:nvPr/>
        </p:nvSpPr>
        <p:spPr>
          <a:xfrm>
            <a:off x="4425974" y="2939040"/>
            <a:ext cx="1637761" cy="18466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600" dirty="0">
                <a:solidFill>
                  <a:srgbClr val="00AAB1"/>
                </a:solidFill>
              </a:rPr>
              <a:t>교육디지털원패스 연동이 완료되었습니다</a:t>
            </a:r>
            <a:r>
              <a:rPr lang="en-US" altLang="ko-KR" sz="600" dirty="0">
                <a:solidFill>
                  <a:srgbClr val="00AAB1"/>
                </a:solidFill>
              </a:rPr>
              <a:t>.</a:t>
            </a:r>
          </a:p>
        </p:txBody>
      </p: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3E97AC25-38B1-DB38-EFBE-CD7C018059AD}"/>
              </a:ext>
            </a:extLst>
          </p:cNvPr>
          <p:cNvGrpSpPr/>
          <p:nvPr/>
        </p:nvGrpSpPr>
        <p:grpSpPr>
          <a:xfrm>
            <a:off x="1698597" y="984936"/>
            <a:ext cx="5766998" cy="423623"/>
            <a:chOff x="1698597" y="1511968"/>
            <a:chExt cx="5766998" cy="423623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BC59779D-EF62-A88E-220B-F4429CAB4668}"/>
                </a:ext>
              </a:extLst>
            </p:cNvPr>
            <p:cNvSpPr txBox="1"/>
            <p:nvPr/>
          </p:nvSpPr>
          <p:spPr>
            <a:xfrm>
              <a:off x="1782319" y="1596434"/>
              <a:ext cx="5599556" cy="3139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lvl="0" indent="0" algn="ctr" defTabSz="1733550" latinLnBrk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ko-KR" altLang="en-US" sz="1600" b="1" kern="1200"/>
                <a:t>회원가입</a:t>
              </a:r>
            </a:p>
          </p:txBody>
        </p:sp>
        <p:cxnSp>
          <p:nvCxnSpPr>
            <p:cNvPr id="41" name="직선 연결선 40">
              <a:extLst>
                <a:ext uri="{FF2B5EF4-FFF2-40B4-BE49-F238E27FC236}">
                  <a16:creationId xmlns:a16="http://schemas.microsoft.com/office/drawing/2014/main" id="{D306F7EA-9CEE-7CA7-F57E-6E4EBFE2B07F}"/>
                </a:ext>
              </a:extLst>
            </p:cNvPr>
            <p:cNvCxnSpPr/>
            <p:nvPr/>
          </p:nvCxnSpPr>
          <p:spPr>
            <a:xfrm>
              <a:off x="1698597" y="1511968"/>
              <a:ext cx="5766998" cy="0"/>
            </a:xfrm>
            <a:prstGeom prst="line">
              <a:avLst/>
            </a:prstGeom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직선 연결선 41">
              <a:extLst>
                <a:ext uri="{FF2B5EF4-FFF2-40B4-BE49-F238E27FC236}">
                  <a16:creationId xmlns:a16="http://schemas.microsoft.com/office/drawing/2014/main" id="{8C488EC9-3F33-1806-0309-E435106DBB4C}"/>
                </a:ext>
              </a:extLst>
            </p:cNvPr>
            <p:cNvCxnSpPr/>
            <p:nvPr/>
          </p:nvCxnSpPr>
          <p:spPr>
            <a:xfrm>
              <a:off x="1698597" y="1935591"/>
              <a:ext cx="5766998" cy="0"/>
            </a:xfrm>
            <a:prstGeom prst="line">
              <a:avLst/>
            </a:prstGeom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3" name="Window Body">
            <a:extLst>
              <a:ext uri="{FF2B5EF4-FFF2-40B4-BE49-F238E27FC236}">
                <a16:creationId xmlns:a16="http://schemas.microsoft.com/office/drawing/2014/main" id="{B327CCDC-C198-09C6-E34D-362DA8C30C04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112108" y="6576556"/>
            <a:ext cx="8803292" cy="172345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00" i="1">
                <a:solidFill>
                  <a:schemeClr val="tx1">
                    <a:lumMod val="50000"/>
                    <a:lumOff val="50000"/>
                  </a:schemeClr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Segoe UI" panose="020B0502040204020203" pitchFamily="34" charset="0"/>
              </a:rPr>
              <a:t>footer</a:t>
            </a:r>
          </a:p>
        </p:txBody>
      </p:sp>
      <p:graphicFrame>
        <p:nvGraphicFramePr>
          <p:cNvPr id="44" name="Google Shape;912;p23">
            <a:extLst>
              <a:ext uri="{FF2B5EF4-FFF2-40B4-BE49-F238E27FC236}">
                <a16:creationId xmlns:a16="http://schemas.microsoft.com/office/drawing/2014/main" id="{C57DCD5F-A1C8-7056-BBC1-B40683A578A8}"/>
              </a:ext>
            </a:extLst>
          </p:cNvPr>
          <p:cNvGraphicFramePr/>
          <p:nvPr/>
        </p:nvGraphicFramePr>
        <p:xfrm>
          <a:off x="1698597" y="3905507"/>
          <a:ext cx="5766998" cy="2708606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13350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3349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39611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이름 </a:t>
                      </a:r>
                      <a:r>
                        <a:rPr lang="en-US" altLang="ko-KR" sz="700" b="1" i="0" u="none" strike="noStrike" cap="none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*</a:t>
                      </a:r>
                      <a:endParaRPr sz="700" b="1" i="0" u="none" strike="noStrike" cap="none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ko-KR" altLang="en-US" sz="70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2557351"/>
                  </a:ext>
                </a:extLst>
              </a:tr>
              <a:tr h="339611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아이디</a:t>
                      </a:r>
                      <a:r>
                        <a:rPr lang="ko-KR" altLang="en-US" sz="700" b="1" i="0" u="none" strike="noStrike" cap="none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 </a:t>
                      </a:r>
                      <a:r>
                        <a:rPr lang="en-US" altLang="ko-KR" sz="700" b="1" i="0" u="none" strike="noStrike" cap="none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*</a:t>
                      </a:r>
                      <a:endParaRPr sz="700" b="1" i="0" u="none" strike="noStrike" cap="none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altLang="ko-KR" sz="600"/>
                        <a:t>4~12</a:t>
                      </a:r>
                      <a:r>
                        <a:rPr lang="ko-KR" altLang="en-US" sz="600"/>
                        <a:t>자의 영문소문자 또는 영문소문자 </a:t>
                      </a:r>
                      <a:r>
                        <a:rPr lang="en-US" altLang="ko-KR" sz="600"/>
                        <a:t>+ </a:t>
                      </a:r>
                      <a:r>
                        <a:rPr lang="ko-KR" altLang="en-US" sz="600"/>
                        <a:t>숫자조합을 입력해주세요</a:t>
                      </a:r>
                      <a:r>
                        <a:rPr lang="en-US" altLang="ko-KR" sz="600"/>
                        <a:t>.</a:t>
                      </a:r>
                    </a:p>
                    <a:p>
                      <a:pPr algn="l"/>
                      <a:endParaRPr lang="en-US" altLang="ko-KR" sz="700"/>
                    </a:p>
                    <a:p>
                      <a:pPr algn="l"/>
                      <a:endParaRPr lang="en-US" altLang="ko-KR" sz="700"/>
                    </a:p>
                    <a:p>
                      <a:pPr algn="l"/>
                      <a:endParaRPr lang="ko-KR" altLang="en-US" sz="70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1087312"/>
                  </a:ext>
                </a:extLst>
              </a:tr>
              <a:tr h="881019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비밀번호 </a:t>
                      </a:r>
                      <a:r>
                        <a:rPr lang="en-US" altLang="ko-KR" sz="700" b="1" i="0" u="none" strike="noStrike" cap="none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  <a:endParaRPr sz="700" b="1" i="0" u="none" strike="noStrike" cap="none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/>
                        <a:t>1. </a:t>
                      </a:r>
                      <a:r>
                        <a:rPr lang="ko-KR" altLang="en-US" sz="600"/>
                        <a:t>비밀번호는 숫자</a:t>
                      </a:r>
                      <a:r>
                        <a:rPr lang="en-US" altLang="ko-KR" sz="600"/>
                        <a:t>+</a:t>
                      </a:r>
                      <a:r>
                        <a:rPr lang="ko-KR" altLang="en-US" sz="600" err="1"/>
                        <a:t>영문대</a:t>
                      </a:r>
                      <a:r>
                        <a:rPr lang="en-US" altLang="ko-KR" sz="600"/>
                        <a:t>/</a:t>
                      </a:r>
                      <a:r>
                        <a:rPr lang="ko-KR" altLang="en-US" sz="600"/>
                        <a:t>소문자</a:t>
                      </a:r>
                      <a:r>
                        <a:rPr lang="en-US" altLang="ko-KR" sz="600"/>
                        <a:t>+</a:t>
                      </a:r>
                      <a:r>
                        <a:rPr lang="ko-KR" altLang="en-US" sz="600"/>
                        <a:t>특수문자</a:t>
                      </a:r>
                      <a:r>
                        <a:rPr lang="en-US" altLang="ko-KR" sz="600"/>
                        <a:t>, 3</a:t>
                      </a:r>
                      <a:r>
                        <a:rPr lang="ko-KR" altLang="en-US" sz="600"/>
                        <a:t>가지를 조합하여 </a:t>
                      </a:r>
                      <a:r>
                        <a:rPr lang="en-US" altLang="ko-KR" sz="600"/>
                        <a:t>8~16</a:t>
                      </a:r>
                      <a:r>
                        <a:rPr lang="ko-KR" altLang="en-US" sz="600"/>
                        <a:t>자로 입력해주세요</a:t>
                      </a:r>
                      <a:r>
                        <a:rPr lang="en-US" altLang="ko-KR" sz="600"/>
                        <a:t>.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/>
                        <a:t> - </a:t>
                      </a:r>
                      <a:r>
                        <a:rPr lang="ko-KR" altLang="en-US" sz="600"/>
                        <a:t>입력 가능한 특수문자 </a:t>
                      </a:r>
                      <a:r>
                        <a:rPr lang="en-US" altLang="ko-KR" sz="600"/>
                        <a:t>: - ! @ # $ % ^ &amp; * ( ) _ +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/>
                        <a:t> - </a:t>
                      </a:r>
                      <a:r>
                        <a:rPr lang="ko-KR" altLang="en-US" sz="600"/>
                        <a:t>비밀번호 예시 </a:t>
                      </a:r>
                      <a:r>
                        <a:rPr lang="en-US" altLang="ko-KR" sz="600"/>
                        <a:t>: edunet0079! (</a:t>
                      </a:r>
                      <a:r>
                        <a:rPr lang="ko-KR" altLang="en-US" sz="600"/>
                        <a:t>영문소문자</a:t>
                      </a:r>
                      <a:r>
                        <a:rPr lang="en-US" altLang="ko-KR" sz="600"/>
                        <a:t>+</a:t>
                      </a:r>
                      <a:r>
                        <a:rPr lang="ko-KR" altLang="en-US" sz="600"/>
                        <a:t>숫자</a:t>
                      </a:r>
                      <a:r>
                        <a:rPr lang="en-US" altLang="ko-KR" sz="600"/>
                        <a:t>+</a:t>
                      </a:r>
                      <a:r>
                        <a:rPr lang="ko-KR" altLang="en-US" sz="600"/>
                        <a:t>특수문자</a:t>
                      </a:r>
                      <a:r>
                        <a:rPr lang="en-US" altLang="ko-KR" sz="600"/>
                        <a:t>), @1544EDUNET(</a:t>
                      </a:r>
                      <a:r>
                        <a:rPr lang="ko-KR" altLang="en-US" sz="600"/>
                        <a:t>특수문자</a:t>
                      </a:r>
                      <a:r>
                        <a:rPr lang="en-US" altLang="ko-KR" sz="600"/>
                        <a:t>+</a:t>
                      </a:r>
                      <a:r>
                        <a:rPr lang="ko-KR" altLang="en-US" sz="600"/>
                        <a:t>숫자</a:t>
                      </a:r>
                      <a:r>
                        <a:rPr lang="en-US" altLang="ko-KR" sz="600"/>
                        <a:t>+</a:t>
                      </a:r>
                      <a:r>
                        <a:rPr lang="ko-KR" altLang="en-US" sz="600"/>
                        <a:t>영문대문자</a:t>
                      </a:r>
                      <a:r>
                        <a:rPr lang="en-US" altLang="ko-KR" sz="600"/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/>
                        <a:t>2. </a:t>
                      </a:r>
                      <a:r>
                        <a:rPr lang="ko-KR" altLang="en-US" sz="600"/>
                        <a:t>아이디</a:t>
                      </a:r>
                      <a:r>
                        <a:rPr lang="en-US" altLang="ko-KR" sz="600"/>
                        <a:t>, </a:t>
                      </a:r>
                      <a:r>
                        <a:rPr lang="ko-KR" altLang="en-US" sz="600"/>
                        <a:t>생년월일</a:t>
                      </a:r>
                      <a:r>
                        <a:rPr lang="en-US" altLang="ko-KR" sz="600"/>
                        <a:t>, </a:t>
                      </a:r>
                      <a:r>
                        <a:rPr lang="ko-KR" altLang="en-US" sz="600"/>
                        <a:t>전화번호 등 개인정보와 관련된 숫자</a:t>
                      </a:r>
                      <a:r>
                        <a:rPr lang="en-US" altLang="ko-KR" sz="600"/>
                        <a:t>, </a:t>
                      </a:r>
                      <a:r>
                        <a:rPr lang="ko-KR" altLang="en-US" sz="600"/>
                        <a:t>연속된 숫자</a:t>
                      </a:r>
                      <a:r>
                        <a:rPr lang="en-US" altLang="ko-KR" sz="600"/>
                        <a:t>, </a:t>
                      </a:r>
                      <a:r>
                        <a:rPr lang="ko-KR" altLang="en-US" sz="600"/>
                        <a:t>반복된 문자 등 다른 사람이 쉽게 알아낼 수 있는 비밀번호는</a:t>
                      </a:r>
                      <a:r>
                        <a:rPr lang="en-US" altLang="ko-KR" sz="600"/>
                        <a:t> </a:t>
                      </a:r>
                      <a:r>
                        <a:rPr lang="ko-KR" altLang="en-US" sz="600"/>
                        <a:t>개인정보 유출의 위험이 높으므로 사용하지 않는 것이 좋습니다</a:t>
                      </a:r>
                      <a:r>
                        <a:rPr lang="en-US" altLang="ko-KR" sz="600"/>
                        <a:t>.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600"/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600"/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60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21420002"/>
                  </a:ext>
                </a:extLst>
              </a:tr>
              <a:tr h="383856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비밀번호 </a:t>
                      </a:r>
                      <a:r>
                        <a:rPr lang="ko-KR" altLang="en-US" sz="700" b="1" i="0" u="none" strike="noStrike" cap="none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확인 </a:t>
                      </a:r>
                      <a:r>
                        <a:rPr lang="en-US" altLang="ko-KR" sz="700" b="1" i="0" u="none" strike="noStrike" cap="none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  <a:endParaRPr sz="700" b="1" i="0" u="none" strike="noStrike" cap="none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ko-KR" altLang="en-US" sz="70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47289974"/>
                  </a:ext>
                </a:extLst>
              </a:tr>
              <a:tr h="450756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휴대폰 </a:t>
                      </a:r>
                      <a:r>
                        <a:rPr lang="ko-KR" altLang="en-US" sz="700" b="1" i="0" u="none" strike="noStrike" cap="none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번호 </a:t>
                      </a:r>
                      <a:r>
                        <a:rPr lang="en-US" altLang="ko-KR" sz="700" b="1" i="0" u="none" strike="noStrike" cap="none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  <a:endParaRPr sz="700" b="1" i="0" u="none" strike="noStrike" cap="none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altLang="ko-KR" sz="600" dirty="0"/>
                    </a:p>
                    <a:p>
                      <a:pPr algn="l"/>
                      <a:r>
                        <a:rPr lang="ko-KR" altLang="en-US" sz="600" dirty="0"/>
                        <a:t>휴대폰번호는 아이디와 비밀번호 찾기 시 필요한 정보이므로 정확하게 입력해주세요</a:t>
                      </a:r>
                      <a:endParaRPr lang="en-US" altLang="ko-KR" sz="600" dirty="0"/>
                    </a:p>
                    <a:p>
                      <a:pPr algn="l"/>
                      <a:endParaRPr lang="en-US" altLang="ko-KR" sz="600" dirty="0"/>
                    </a:p>
                    <a:p>
                      <a:pPr algn="l"/>
                      <a:endParaRPr lang="en-US" altLang="ko-KR" sz="600" dirty="0"/>
                    </a:p>
                    <a:p>
                      <a:pPr algn="l"/>
                      <a:endParaRPr lang="en-US" altLang="ko-KR" sz="600" dirty="0"/>
                    </a:p>
                    <a:p>
                      <a:pPr algn="l"/>
                      <a:endParaRPr lang="ko-KR" altLang="en-US" sz="600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78822558"/>
                  </a:ext>
                </a:extLst>
              </a:tr>
            </a:tbl>
          </a:graphicData>
        </a:graphic>
      </p:graphicFrame>
      <p:sp>
        <p:nvSpPr>
          <p:cNvPr id="45" name="직사각형 44">
            <a:extLst>
              <a:ext uri="{FF2B5EF4-FFF2-40B4-BE49-F238E27FC236}">
                <a16:creationId xmlns:a16="http://schemas.microsoft.com/office/drawing/2014/main" id="{DDC768F7-C264-7081-FA13-09ECCC220726}"/>
              </a:ext>
            </a:extLst>
          </p:cNvPr>
          <p:cNvSpPr/>
          <p:nvPr/>
        </p:nvSpPr>
        <p:spPr>
          <a:xfrm>
            <a:off x="2930306" y="5317707"/>
            <a:ext cx="1361863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rIns="36000" rtlCol="0" anchor="ctr"/>
          <a:lstStyle/>
          <a:p>
            <a:pPr latinLnBrk="0">
              <a:defRPr/>
            </a:pPr>
            <a:r>
              <a:rPr lang="ko-KR" altLang="en-US" sz="700" kern="0">
                <a:solidFill>
                  <a:prstClr val="white">
                    <a:lumMod val="75000"/>
                  </a:prstClr>
                </a:solidFill>
              </a:rPr>
              <a:t>비밀번호 입력</a:t>
            </a:r>
            <a:endParaRPr lang="en-US" altLang="ko-KR" sz="700" kern="0">
              <a:solidFill>
                <a:prstClr val="white">
                  <a:lumMod val="75000"/>
                </a:prstClr>
              </a:solidFill>
            </a:endParaRPr>
          </a:p>
        </p:txBody>
      </p:sp>
      <p:sp>
        <p:nvSpPr>
          <p:cNvPr id="46" name="직사각형 45">
            <a:extLst>
              <a:ext uri="{FF2B5EF4-FFF2-40B4-BE49-F238E27FC236}">
                <a16:creationId xmlns:a16="http://schemas.microsoft.com/office/drawing/2014/main" id="{CECDEC38-A9D3-7972-B46E-AF5A2F93A988}"/>
              </a:ext>
            </a:extLst>
          </p:cNvPr>
          <p:cNvSpPr/>
          <p:nvPr/>
        </p:nvSpPr>
        <p:spPr>
          <a:xfrm>
            <a:off x="2930305" y="5682325"/>
            <a:ext cx="1361863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rIns="36000" rtlCol="0" anchor="ctr"/>
          <a:lstStyle/>
          <a:p>
            <a:pPr latinLnBrk="0">
              <a:defRPr/>
            </a:pPr>
            <a:r>
              <a:rPr lang="ko-KR" altLang="en-US" sz="700" kern="0">
                <a:solidFill>
                  <a:prstClr val="white">
                    <a:lumMod val="75000"/>
                  </a:prstClr>
                </a:solidFill>
              </a:rPr>
              <a:t>비밀번호 입력</a:t>
            </a:r>
            <a:endParaRPr lang="en-US" altLang="ko-KR" sz="700" kern="0">
              <a:solidFill>
                <a:prstClr val="white">
                  <a:lumMod val="75000"/>
                </a:prstClr>
              </a:solidFill>
            </a:endParaRPr>
          </a:p>
        </p:txBody>
      </p:sp>
      <p:grpSp>
        <p:nvGrpSpPr>
          <p:cNvPr id="47" name="그룹 46">
            <a:extLst>
              <a:ext uri="{FF2B5EF4-FFF2-40B4-BE49-F238E27FC236}">
                <a16:creationId xmlns:a16="http://schemas.microsoft.com/office/drawing/2014/main" id="{64D95C80-E3BA-C5AD-D8AF-5CC1CB6C54FE}"/>
              </a:ext>
            </a:extLst>
          </p:cNvPr>
          <p:cNvGrpSpPr/>
          <p:nvPr/>
        </p:nvGrpSpPr>
        <p:grpSpPr>
          <a:xfrm>
            <a:off x="2926976" y="6283552"/>
            <a:ext cx="1531567" cy="216000"/>
            <a:chOff x="3274021" y="4475923"/>
            <a:chExt cx="1531567" cy="216000"/>
          </a:xfrm>
        </p:grpSpPr>
        <p:sp>
          <p:nvSpPr>
            <p:cNvPr id="48" name="직사각형 47">
              <a:extLst>
                <a:ext uri="{FF2B5EF4-FFF2-40B4-BE49-F238E27FC236}">
                  <a16:creationId xmlns:a16="http://schemas.microsoft.com/office/drawing/2014/main" id="{69E6C716-08B2-AF42-66CA-98BEBEA8EBF6}"/>
                </a:ext>
              </a:extLst>
            </p:cNvPr>
            <p:cNvSpPr/>
            <p:nvPr/>
          </p:nvSpPr>
          <p:spPr>
            <a:xfrm>
              <a:off x="3274021" y="4475923"/>
              <a:ext cx="447079" cy="216000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atinLnBrk="0">
                <a:defRPr/>
              </a:pPr>
              <a:endParaRPr lang="en-US" altLang="ko-KR" sz="700" kern="0">
                <a:solidFill>
                  <a:prstClr val="black"/>
                </a:solidFill>
              </a:endParaRPr>
            </a:p>
          </p:txBody>
        </p:sp>
        <p:sp>
          <p:nvSpPr>
            <p:cNvPr id="49" name="직사각형 48">
              <a:extLst>
                <a:ext uri="{FF2B5EF4-FFF2-40B4-BE49-F238E27FC236}">
                  <a16:creationId xmlns:a16="http://schemas.microsoft.com/office/drawing/2014/main" id="{ACBF18BE-12BF-43D9-079A-63B9FA1A0B87}"/>
                </a:ext>
              </a:extLst>
            </p:cNvPr>
            <p:cNvSpPr/>
            <p:nvPr/>
          </p:nvSpPr>
          <p:spPr>
            <a:xfrm>
              <a:off x="3816265" y="4475923"/>
              <a:ext cx="447079" cy="216000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atinLnBrk="0">
                <a:defRPr/>
              </a:pPr>
              <a:endParaRPr lang="en-US" altLang="ko-KR" sz="700" kern="0">
                <a:solidFill>
                  <a:prstClr val="black"/>
                </a:solidFill>
              </a:endParaRPr>
            </a:p>
          </p:txBody>
        </p:sp>
        <p:sp>
          <p:nvSpPr>
            <p:cNvPr id="50" name="직사각형 49">
              <a:extLst>
                <a:ext uri="{FF2B5EF4-FFF2-40B4-BE49-F238E27FC236}">
                  <a16:creationId xmlns:a16="http://schemas.microsoft.com/office/drawing/2014/main" id="{709E19D2-846F-7AD6-B823-26208B230B58}"/>
                </a:ext>
              </a:extLst>
            </p:cNvPr>
            <p:cNvSpPr/>
            <p:nvPr/>
          </p:nvSpPr>
          <p:spPr>
            <a:xfrm>
              <a:off x="4358509" y="4475923"/>
              <a:ext cx="447079" cy="216000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atinLnBrk="0">
                <a:defRPr/>
              </a:pPr>
              <a:endParaRPr lang="en-US" altLang="ko-KR" sz="700" kern="0">
                <a:solidFill>
                  <a:prstClr val="black"/>
                </a:solidFill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0471C47A-4EDB-06CA-A591-8DEC64068686}"/>
                </a:ext>
              </a:extLst>
            </p:cNvPr>
            <p:cNvSpPr txBox="1"/>
            <p:nvPr/>
          </p:nvSpPr>
          <p:spPr>
            <a:xfrm>
              <a:off x="3661187" y="4491590"/>
              <a:ext cx="195692" cy="18466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altLang="ko-KR" sz="600">
                  <a:solidFill>
                    <a:prstClr val="black"/>
                  </a:solidFill>
                </a:rPr>
                <a:t>-</a:t>
              </a: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4562C71B-986D-C256-F720-050CED4228AE}"/>
                </a:ext>
              </a:extLst>
            </p:cNvPr>
            <p:cNvSpPr txBox="1"/>
            <p:nvPr/>
          </p:nvSpPr>
          <p:spPr>
            <a:xfrm>
              <a:off x="4213081" y="4491590"/>
              <a:ext cx="195692" cy="18466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altLang="ko-KR" sz="600">
                  <a:solidFill>
                    <a:prstClr val="black"/>
                  </a:solidFill>
                </a:rPr>
                <a:t>-</a:t>
              </a:r>
            </a:p>
          </p:txBody>
        </p:sp>
      </p:grpSp>
      <p:sp>
        <p:nvSpPr>
          <p:cNvPr id="53" name="TextBox 52">
            <a:extLst>
              <a:ext uri="{FF2B5EF4-FFF2-40B4-BE49-F238E27FC236}">
                <a16:creationId xmlns:a16="http://schemas.microsoft.com/office/drawing/2014/main" id="{AEA8C2C3-246A-CF8E-50BD-BB39B7532E81}"/>
              </a:ext>
            </a:extLst>
          </p:cNvPr>
          <p:cNvSpPr txBox="1"/>
          <p:nvPr/>
        </p:nvSpPr>
        <p:spPr>
          <a:xfrm>
            <a:off x="1628748" y="3672790"/>
            <a:ext cx="1523370" cy="2169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lvl="0" indent="0" defTabSz="1733550" latinLnBrk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ko-KR" altLang="en-US" sz="900" b="1" kern="1200"/>
              <a:t>회원정보 입력</a:t>
            </a:r>
            <a:endParaRPr lang="en-US" altLang="ko-KR" sz="900" b="1" kern="1200">
              <a:solidFill>
                <a:srgbClr val="FF0000"/>
              </a:solidFill>
            </a:endParaRPr>
          </a:p>
        </p:txBody>
      </p:sp>
      <p:sp>
        <p:nvSpPr>
          <p:cNvPr id="54" name="직사각형 53">
            <a:extLst>
              <a:ext uri="{FF2B5EF4-FFF2-40B4-BE49-F238E27FC236}">
                <a16:creationId xmlns:a16="http://schemas.microsoft.com/office/drawing/2014/main" id="{4CBE5911-8488-49CF-DDC2-28109685E121}"/>
              </a:ext>
            </a:extLst>
          </p:cNvPr>
          <p:cNvSpPr/>
          <p:nvPr/>
        </p:nvSpPr>
        <p:spPr>
          <a:xfrm>
            <a:off x="2930306" y="3963938"/>
            <a:ext cx="1361863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rIns="36000" rtlCol="0" anchor="ctr"/>
          <a:lstStyle/>
          <a:p>
            <a:pPr latinLnBrk="0">
              <a:defRPr/>
            </a:pPr>
            <a:r>
              <a:rPr lang="ko-KR" altLang="en-US" sz="700" kern="0">
                <a:solidFill>
                  <a:prstClr val="white">
                    <a:lumMod val="75000"/>
                  </a:prstClr>
                </a:solidFill>
              </a:rPr>
              <a:t>이름 입력</a:t>
            </a:r>
            <a:endParaRPr lang="en-US" altLang="ko-KR" sz="700" kern="0">
              <a:solidFill>
                <a:prstClr val="white">
                  <a:lumMod val="75000"/>
                </a:prstClr>
              </a:solidFill>
            </a:endParaRPr>
          </a:p>
        </p:txBody>
      </p:sp>
      <p:sp>
        <p:nvSpPr>
          <p:cNvPr id="59" name="직사각형 58">
            <a:extLst>
              <a:ext uri="{FF2B5EF4-FFF2-40B4-BE49-F238E27FC236}">
                <a16:creationId xmlns:a16="http://schemas.microsoft.com/office/drawing/2014/main" id="{0227F628-7AE3-62BA-E2CA-0F75F4ECCE7B}"/>
              </a:ext>
            </a:extLst>
          </p:cNvPr>
          <p:cNvSpPr/>
          <p:nvPr/>
        </p:nvSpPr>
        <p:spPr>
          <a:xfrm>
            <a:off x="2926072" y="4418886"/>
            <a:ext cx="1361863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108000" rIns="36000" rtlCol="0" anchor="ctr"/>
          <a:lstStyle/>
          <a:p>
            <a:pPr latinLnBrk="0">
              <a:defRPr/>
            </a:pPr>
            <a:r>
              <a:rPr lang="ko-KR" altLang="en-US" sz="700" kern="0">
                <a:solidFill>
                  <a:prstClr val="white">
                    <a:lumMod val="75000"/>
                  </a:prstClr>
                </a:solidFill>
              </a:rPr>
              <a:t>아이디 입력</a:t>
            </a:r>
            <a:endParaRPr lang="en-US" altLang="ko-KR" sz="700" kern="0">
              <a:solidFill>
                <a:prstClr val="white">
                  <a:lumMod val="75000"/>
                </a:prstClr>
              </a:solidFill>
            </a:endParaRPr>
          </a:p>
        </p:txBody>
      </p:sp>
      <p:sp>
        <p:nvSpPr>
          <p:cNvPr id="60" name="Google Shape;877;p22">
            <a:extLst>
              <a:ext uri="{FF2B5EF4-FFF2-40B4-BE49-F238E27FC236}">
                <a16:creationId xmlns:a16="http://schemas.microsoft.com/office/drawing/2014/main" id="{938A7FA1-9841-D691-882C-4DA15A626614}"/>
              </a:ext>
            </a:extLst>
          </p:cNvPr>
          <p:cNvSpPr/>
          <p:nvPr/>
        </p:nvSpPr>
        <p:spPr>
          <a:xfrm>
            <a:off x="4325772" y="4418886"/>
            <a:ext cx="544678" cy="2160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b="1">
                <a:solidFill>
                  <a:srgbClr val="FFFFFF"/>
                </a:solidFill>
                <a:cs typeface="Malgun Gothic"/>
                <a:sym typeface="Malgun Gothic"/>
              </a:rPr>
              <a:t>중복확인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389BA20C-8F4B-534C-47DD-C3FB42006CA7}"/>
              </a:ext>
            </a:extLst>
          </p:cNvPr>
          <p:cNvSpPr txBox="1"/>
          <p:nvPr/>
        </p:nvSpPr>
        <p:spPr>
          <a:xfrm>
            <a:off x="1628748" y="1609556"/>
            <a:ext cx="1523370" cy="2169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lvl="0" indent="0" defTabSz="1733550" latinLnBrk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ko-KR" altLang="en-US" sz="900" b="1" kern="1200"/>
              <a:t>실명인증</a:t>
            </a:r>
            <a:endParaRPr lang="en-US" altLang="ko-KR" sz="900" b="1" kern="1200">
              <a:solidFill>
                <a:srgbClr val="FF0000"/>
              </a:solidFill>
            </a:endParaRPr>
          </a:p>
        </p:txBody>
      </p:sp>
      <p:graphicFrame>
        <p:nvGraphicFramePr>
          <p:cNvPr id="62" name="Google Shape;912;p23">
            <a:extLst>
              <a:ext uri="{FF2B5EF4-FFF2-40B4-BE49-F238E27FC236}">
                <a16:creationId xmlns:a16="http://schemas.microsoft.com/office/drawing/2014/main" id="{09B9DC69-CFE0-16D1-A3E4-8BA372C19FA5}"/>
              </a:ext>
            </a:extLst>
          </p:cNvPr>
          <p:cNvGraphicFramePr/>
          <p:nvPr/>
        </p:nvGraphicFramePr>
        <p:xfrm>
          <a:off x="1698597" y="1832182"/>
          <a:ext cx="5766998" cy="65112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14085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261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39611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실명인증 </a:t>
                      </a:r>
                      <a:r>
                        <a:rPr lang="en-US" altLang="ko-KR" sz="700" b="1" i="0" u="none" strike="noStrike" cap="none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*</a:t>
                      </a:r>
                      <a:endParaRPr sz="700" b="1" i="0" u="none" strike="noStrike" cap="none" dirty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altLang="ko-KR" sz="600" dirty="0"/>
                    </a:p>
                    <a:p>
                      <a:pPr algn="l"/>
                      <a:r>
                        <a:rPr lang="ko-KR" altLang="en-US" sz="600" dirty="0"/>
                        <a:t>휴대폰 인증으로 본인 확인을 합니다</a:t>
                      </a:r>
                      <a:r>
                        <a:rPr lang="en-US" altLang="ko-KR" sz="600" dirty="0"/>
                        <a:t>.</a:t>
                      </a:r>
                    </a:p>
                    <a:p>
                      <a:pPr algn="l"/>
                      <a:r>
                        <a:rPr lang="ko-KR" altLang="en-US" sz="600" dirty="0"/>
                        <a:t>본인인증을 위해 입력하신 정보는 본인인증 외 다른 용도로 이용되지 않습니다</a:t>
                      </a:r>
                      <a:r>
                        <a:rPr lang="en-US" altLang="ko-KR" sz="600" dirty="0"/>
                        <a:t>.</a:t>
                      </a:r>
                    </a:p>
                    <a:p>
                      <a:pPr algn="l"/>
                      <a:endParaRPr lang="en-US" altLang="ko-KR" sz="700" dirty="0"/>
                    </a:p>
                    <a:p>
                      <a:pPr algn="l"/>
                      <a:endParaRPr lang="en-US" altLang="ko-KR" sz="700" dirty="0"/>
                    </a:p>
                    <a:p>
                      <a:pPr algn="l"/>
                      <a:endParaRPr lang="ko-KR" altLang="en-US" sz="600" dirty="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2557351"/>
                  </a:ext>
                </a:extLst>
              </a:tr>
            </a:tbl>
          </a:graphicData>
        </a:graphic>
      </p:graphicFrame>
      <p:grpSp>
        <p:nvGrpSpPr>
          <p:cNvPr id="64" name="Cutout">
            <a:extLst>
              <a:ext uri="{FF2B5EF4-FFF2-40B4-BE49-F238E27FC236}">
                <a16:creationId xmlns:a16="http://schemas.microsoft.com/office/drawing/2014/main" id="{14D42B2A-A66E-423A-2FCE-A3565E3E3040}"/>
              </a:ext>
            </a:extLst>
          </p:cNvPr>
          <p:cNvGrpSpPr/>
          <p:nvPr/>
        </p:nvGrpSpPr>
        <p:grpSpPr>
          <a:xfrm rot="5400000">
            <a:off x="4506101" y="3376681"/>
            <a:ext cx="139897" cy="6506978"/>
            <a:chOff x="6402388" y="1584325"/>
            <a:chExt cx="239713" cy="933450"/>
          </a:xfrm>
          <a:solidFill>
            <a:srgbClr val="FFFFFF"/>
          </a:solidFill>
        </p:grpSpPr>
        <p:sp>
          <p:nvSpPr>
            <p:cNvPr id="65" name="Fill">
              <a:extLst>
                <a:ext uri="{FF2B5EF4-FFF2-40B4-BE49-F238E27FC236}">
                  <a16:creationId xmlns:a16="http://schemas.microsoft.com/office/drawing/2014/main" id="{3691FFA6-2F9F-CCF1-85A2-5D364A33D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2388" y="1584325"/>
              <a:ext cx="239713" cy="933450"/>
            </a:xfrm>
            <a:custGeom>
              <a:avLst/>
              <a:gdLst>
                <a:gd name="T0" fmla="*/ 74 w 151"/>
                <a:gd name="T1" fmla="*/ 588 h 588"/>
                <a:gd name="T2" fmla="*/ 151 w 151"/>
                <a:gd name="T3" fmla="*/ 518 h 588"/>
                <a:gd name="T4" fmla="*/ 74 w 151"/>
                <a:gd name="T5" fmla="*/ 441 h 588"/>
                <a:gd name="T6" fmla="*/ 151 w 151"/>
                <a:gd name="T7" fmla="*/ 375 h 588"/>
                <a:gd name="T8" fmla="*/ 74 w 151"/>
                <a:gd name="T9" fmla="*/ 294 h 588"/>
                <a:gd name="T10" fmla="*/ 151 w 151"/>
                <a:gd name="T11" fmla="*/ 231 h 588"/>
                <a:gd name="T12" fmla="*/ 74 w 151"/>
                <a:gd name="T13" fmla="*/ 147 h 588"/>
                <a:gd name="T14" fmla="*/ 151 w 151"/>
                <a:gd name="T15" fmla="*/ 88 h 588"/>
                <a:gd name="T16" fmla="*/ 74 w 151"/>
                <a:gd name="T17" fmla="*/ 0 h 588"/>
                <a:gd name="T18" fmla="*/ 0 w 151"/>
                <a:gd name="T19" fmla="*/ 0 h 588"/>
                <a:gd name="T20" fmla="*/ 78 w 151"/>
                <a:gd name="T21" fmla="*/ 88 h 588"/>
                <a:gd name="T22" fmla="*/ 0 w 151"/>
                <a:gd name="T23" fmla="*/ 147 h 588"/>
                <a:gd name="T24" fmla="*/ 78 w 151"/>
                <a:gd name="T25" fmla="*/ 231 h 588"/>
                <a:gd name="T26" fmla="*/ 0 w 151"/>
                <a:gd name="T27" fmla="*/ 294 h 588"/>
                <a:gd name="T28" fmla="*/ 78 w 151"/>
                <a:gd name="T29" fmla="*/ 375 h 588"/>
                <a:gd name="T30" fmla="*/ 0 w 151"/>
                <a:gd name="T31" fmla="*/ 441 h 588"/>
                <a:gd name="T32" fmla="*/ 78 w 151"/>
                <a:gd name="T33" fmla="*/ 518 h 588"/>
                <a:gd name="T34" fmla="*/ 0 w 151"/>
                <a:gd name="T35" fmla="*/ 588 h 588"/>
                <a:gd name="T36" fmla="*/ 74 w 151"/>
                <a:gd name="T3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1" h="588">
                  <a:moveTo>
                    <a:pt x="74" y="588"/>
                  </a:moveTo>
                  <a:lnTo>
                    <a:pt x="151" y="518"/>
                  </a:lnTo>
                  <a:lnTo>
                    <a:pt x="74" y="441"/>
                  </a:lnTo>
                  <a:lnTo>
                    <a:pt x="151" y="375"/>
                  </a:lnTo>
                  <a:lnTo>
                    <a:pt x="74" y="294"/>
                  </a:lnTo>
                  <a:lnTo>
                    <a:pt x="151" y="231"/>
                  </a:lnTo>
                  <a:lnTo>
                    <a:pt x="74" y="147"/>
                  </a:lnTo>
                  <a:lnTo>
                    <a:pt x="151" y="88"/>
                  </a:lnTo>
                  <a:lnTo>
                    <a:pt x="74" y="0"/>
                  </a:lnTo>
                  <a:lnTo>
                    <a:pt x="0" y="0"/>
                  </a:lnTo>
                  <a:lnTo>
                    <a:pt x="78" y="88"/>
                  </a:lnTo>
                  <a:lnTo>
                    <a:pt x="0" y="147"/>
                  </a:lnTo>
                  <a:lnTo>
                    <a:pt x="78" y="231"/>
                  </a:lnTo>
                  <a:lnTo>
                    <a:pt x="0" y="294"/>
                  </a:lnTo>
                  <a:lnTo>
                    <a:pt x="78" y="375"/>
                  </a:lnTo>
                  <a:lnTo>
                    <a:pt x="0" y="441"/>
                  </a:lnTo>
                  <a:lnTo>
                    <a:pt x="78" y="518"/>
                  </a:lnTo>
                  <a:lnTo>
                    <a:pt x="0" y="588"/>
                  </a:lnTo>
                  <a:lnTo>
                    <a:pt x="74" y="588"/>
                  </a:lnTo>
                  <a:close/>
                </a:path>
              </a:pathLst>
            </a:custGeom>
            <a:grp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6" name="Border">
              <a:extLst>
                <a:ext uri="{FF2B5EF4-FFF2-40B4-BE49-F238E27FC236}">
                  <a16:creationId xmlns:a16="http://schemas.microsoft.com/office/drawing/2014/main" id="{6D12299C-2597-E14B-2323-8FA347B2A9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02388" y="1584325"/>
              <a:ext cx="239713" cy="933450"/>
            </a:xfrm>
            <a:custGeom>
              <a:avLst/>
              <a:gdLst>
                <a:gd name="T0" fmla="*/ 0 w 909"/>
                <a:gd name="T1" fmla="*/ 0 h 3585"/>
                <a:gd name="T2" fmla="*/ 467 w 909"/>
                <a:gd name="T3" fmla="*/ 535 h 3585"/>
                <a:gd name="T4" fmla="*/ 0 w 909"/>
                <a:gd name="T5" fmla="*/ 896 h 3585"/>
                <a:gd name="T6" fmla="*/ 467 w 909"/>
                <a:gd name="T7" fmla="*/ 1409 h 3585"/>
                <a:gd name="T8" fmla="*/ 0 w 909"/>
                <a:gd name="T9" fmla="*/ 1793 h 3585"/>
                <a:gd name="T10" fmla="*/ 467 w 909"/>
                <a:gd name="T11" fmla="*/ 2284 h 3585"/>
                <a:gd name="T12" fmla="*/ 0 w 909"/>
                <a:gd name="T13" fmla="*/ 2689 h 3585"/>
                <a:gd name="T14" fmla="*/ 467 w 909"/>
                <a:gd name="T15" fmla="*/ 3158 h 3585"/>
                <a:gd name="T16" fmla="*/ 0 w 909"/>
                <a:gd name="T17" fmla="*/ 3585 h 3585"/>
                <a:gd name="T18" fmla="*/ 442 w 909"/>
                <a:gd name="T19" fmla="*/ 3585 h 3585"/>
                <a:gd name="T20" fmla="*/ 909 w 909"/>
                <a:gd name="T21" fmla="*/ 3158 h 3585"/>
                <a:gd name="T22" fmla="*/ 442 w 909"/>
                <a:gd name="T23" fmla="*/ 2689 h 3585"/>
                <a:gd name="T24" fmla="*/ 909 w 909"/>
                <a:gd name="T25" fmla="*/ 2284 h 3585"/>
                <a:gd name="T26" fmla="*/ 442 w 909"/>
                <a:gd name="T27" fmla="*/ 1793 h 3585"/>
                <a:gd name="T28" fmla="*/ 909 w 909"/>
                <a:gd name="T29" fmla="*/ 1409 h 3585"/>
                <a:gd name="T30" fmla="*/ 442 w 909"/>
                <a:gd name="T31" fmla="*/ 896 h 3585"/>
                <a:gd name="T32" fmla="*/ 909 w 909"/>
                <a:gd name="T33" fmla="*/ 535 h 3585"/>
                <a:gd name="T34" fmla="*/ 442 w 909"/>
                <a:gd name="T35" fmla="*/ 0 h 3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09" h="3585">
                  <a:moveTo>
                    <a:pt x="0" y="0"/>
                  </a:moveTo>
                  <a:lnTo>
                    <a:pt x="467" y="535"/>
                  </a:lnTo>
                  <a:lnTo>
                    <a:pt x="0" y="896"/>
                  </a:lnTo>
                  <a:lnTo>
                    <a:pt x="467" y="1409"/>
                  </a:lnTo>
                  <a:lnTo>
                    <a:pt x="0" y="1793"/>
                  </a:lnTo>
                  <a:lnTo>
                    <a:pt x="467" y="2284"/>
                  </a:lnTo>
                  <a:lnTo>
                    <a:pt x="0" y="2689"/>
                  </a:lnTo>
                  <a:lnTo>
                    <a:pt x="467" y="3158"/>
                  </a:lnTo>
                  <a:lnTo>
                    <a:pt x="0" y="3585"/>
                  </a:lnTo>
                  <a:moveTo>
                    <a:pt x="442" y="3585"/>
                  </a:moveTo>
                  <a:lnTo>
                    <a:pt x="909" y="3158"/>
                  </a:lnTo>
                  <a:lnTo>
                    <a:pt x="442" y="2689"/>
                  </a:lnTo>
                  <a:lnTo>
                    <a:pt x="909" y="2284"/>
                  </a:lnTo>
                  <a:lnTo>
                    <a:pt x="442" y="1793"/>
                  </a:lnTo>
                  <a:lnTo>
                    <a:pt x="909" y="1409"/>
                  </a:lnTo>
                  <a:lnTo>
                    <a:pt x="442" y="896"/>
                  </a:lnTo>
                  <a:lnTo>
                    <a:pt x="909" y="535"/>
                  </a:lnTo>
                  <a:lnTo>
                    <a:pt x="442" y="0"/>
                  </a:lnTo>
                </a:path>
              </a:pathLst>
            </a:custGeom>
            <a:no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cxnSp>
        <p:nvCxnSpPr>
          <p:cNvPr id="91" name="직선 연결선 90">
            <a:extLst>
              <a:ext uri="{FF2B5EF4-FFF2-40B4-BE49-F238E27FC236}">
                <a16:creationId xmlns:a16="http://schemas.microsoft.com/office/drawing/2014/main" id="{99C51240-B644-ED66-D368-80D21F2DED1E}"/>
              </a:ext>
            </a:extLst>
          </p:cNvPr>
          <p:cNvCxnSpPr>
            <a:cxnSpLocks/>
          </p:cNvCxnSpPr>
          <p:nvPr/>
        </p:nvCxnSpPr>
        <p:spPr>
          <a:xfrm>
            <a:off x="1658451" y="564038"/>
            <a:ext cx="5981700" cy="0"/>
          </a:xfrm>
          <a:prstGeom prst="line">
            <a:avLst/>
          </a:prstGeom>
          <a:ln w="285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" name="타원 91">
            <a:extLst>
              <a:ext uri="{FF2B5EF4-FFF2-40B4-BE49-F238E27FC236}">
                <a16:creationId xmlns:a16="http://schemas.microsoft.com/office/drawing/2014/main" id="{88032EF1-3541-4796-2E98-74327FECD4E6}"/>
              </a:ext>
            </a:extLst>
          </p:cNvPr>
          <p:cNvSpPr/>
          <p:nvPr/>
        </p:nvSpPr>
        <p:spPr>
          <a:xfrm>
            <a:off x="3100873" y="468787"/>
            <a:ext cx="190500" cy="190500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b="1">
                <a:solidFill>
                  <a:schemeClr val="bg1"/>
                </a:solidFill>
              </a:rPr>
              <a:t>1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93" name="타원 92">
            <a:extLst>
              <a:ext uri="{FF2B5EF4-FFF2-40B4-BE49-F238E27FC236}">
                <a16:creationId xmlns:a16="http://schemas.microsoft.com/office/drawing/2014/main" id="{76F453B8-DA14-AFA4-3591-5294166C0500}"/>
              </a:ext>
            </a:extLst>
          </p:cNvPr>
          <p:cNvSpPr/>
          <p:nvPr/>
        </p:nvSpPr>
        <p:spPr>
          <a:xfrm>
            <a:off x="4531218" y="468788"/>
            <a:ext cx="190500" cy="190498"/>
          </a:xfrm>
          <a:prstGeom prst="ellipse">
            <a:avLst/>
          </a:prstGeom>
          <a:solidFill>
            <a:srgbClr val="BFBFBF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b="1">
                <a:solidFill>
                  <a:schemeClr val="bg1"/>
                </a:solidFill>
              </a:rPr>
              <a:t>2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94" name="제목 10">
            <a:extLst>
              <a:ext uri="{FF2B5EF4-FFF2-40B4-BE49-F238E27FC236}">
                <a16:creationId xmlns:a16="http://schemas.microsoft.com/office/drawing/2014/main" id="{6CAF568C-C7D7-4033-520B-129447F50E4A}"/>
              </a:ext>
            </a:extLst>
          </p:cNvPr>
          <p:cNvSpPr txBox="1">
            <a:spLocks/>
          </p:cNvSpPr>
          <p:nvPr/>
        </p:nvSpPr>
        <p:spPr>
          <a:xfrm>
            <a:off x="3016585" y="657311"/>
            <a:ext cx="359073" cy="215444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pPr algn="ctr"/>
            <a:r>
              <a:rPr lang="en-US" altLang="ko-KR" sz="700" b="0" kern="0" spc="0">
                <a:solidFill>
                  <a:schemeClr val="bg1">
                    <a:lumMod val="50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STEP1</a:t>
            </a:r>
          </a:p>
          <a:p>
            <a:pPr algn="ctr"/>
            <a:r>
              <a:rPr lang="ko-KR" altLang="en-US" sz="700" b="0" kern="0" spc="0">
                <a:solidFill>
                  <a:schemeClr val="bg1">
                    <a:lumMod val="50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약관동의</a:t>
            </a:r>
            <a:endParaRPr lang="en-US" altLang="ko-KR" sz="700" b="0" kern="0" spc="0">
              <a:solidFill>
                <a:schemeClr val="bg1">
                  <a:lumMod val="50000"/>
                </a:scheme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95" name="제목 10">
            <a:extLst>
              <a:ext uri="{FF2B5EF4-FFF2-40B4-BE49-F238E27FC236}">
                <a16:creationId xmlns:a16="http://schemas.microsoft.com/office/drawing/2014/main" id="{9C801994-BD1E-EB52-7E20-B25E4408644E}"/>
              </a:ext>
            </a:extLst>
          </p:cNvPr>
          <p:cNvSpPr txBox="1">
            <a:spLocks/>
          </p:cNvSpPr>
          <p:nvPr/>
        </p:nvSpPr>
        <p:spPr>
          <a:xfrm>
            <a:off x="4174423" y="657311"/>
            <a:ext cx="904095" cy="215444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pPr algn="ctr"/>
            <a:r>
              <a:rPr lang="en-US" altLang="ko-KR" sz="700" b="0" kern="0" spc="0">
                <a:solidFill>
                  <a:schemeClr val="bg1">
                    <a:lumMod val="50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STEP2</a:t>
            </a:r>
          </a:p>
          <a:p>
            <a:pPr algn="ctr"/>
            <a:r>
              <a:rPr lang="ko-KR" altLang="en-US" sz="700" b="0" kern="0" spc="0">
                <a:solidFill>
                  <a:schemeClr val="bg1">
                    <a:lumMod val="50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인증 및 회원정보 입력</a:t>
            </a:r>
            <a:endParaRPr lang="en-US" altLang="ko-KR" sz="700" b="0" kern="0" spc="0">
              <a:solidFill>
                <a:schemeClr val="bg1">
                  <a:lumMod val="50000"/>
                </a:scheme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96" name="타원 95">
            <a:extLst>
              <a:ext uri="{FF2B5EF4-FFF2-40B4-BE49-F238E27FC236}">
                <a16:creationId xmlns:a16="http://schemas.microsoft.com/office/drawing/2014/main" id="{89237E03-A78F-F791-9046-41304DF67000}"/>
              </a:ext>
            </a:extLst>
          </p:cNvPr>
          <p:cNvSpPr/>
          <p:nvPr/>
        </p:nvSpPr>
        <p:spPr>
          <a:xfrm>
            <a:off x="5873235" y="468788"/>
            <a:ext cx="190500" cy="190498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b="1">
                <a:solidFill>
                  <a:schemeClr val="bg1">
                    <a:lumMod val="75000"/>
                  </a:schemeClr>
                </a:solidFill>
              </a:rPr>
              <a:t>3</a:t>
            </a:r>
            <a:endParaRPr lang="ko-KR" altLang="en-US" sz="900" b="1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97" name="제목 10">
            <a:extLst>
              <a:ext uri="{FF2B5EF4-FFF2-40B4-BE49-F238E27FC236}">
                <a16:creationId xmlns:a16="http://schemas.microsoft.com/office/drawing/2014/main" id="{81FC3309-3E00-2A2C-68F0-34CB7F082652}"/>
              </a:ext>
            </a:extLst>
          </p:cNvPr>
          <p:cNvSpPr txBox="1">
            <a:spLocks/>
          </p:cNvSpPr>
          <p:nvPr/>
        </p:nvSpPr>
        <p:spPr>
          <a:xfrm>
            <a:off x="5788950" y="657311"/>
            <a:ext cx="359073" cy="215444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pPr algn="ctr"/>
            <a:r>
              <a:rPr lang="en-US" altLang="ko-KR" sz="700" b="0" kern="0" spc="0">
                <a:solidFill>
                  <a:schemeClr val="bg1">
                    <a:lumMod val="50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STEP3</a:t>
            </a:r>
          </a:p>
          <a:p>
            <a:pPr algn="ctr"/>
            <a:r>
              <a:rPr lang="ko-KR" altLang="en-US" sz="700" b="0" kern="0" spc="0">
                <a:solidFill>
                  <a:schemeClr val="bg1">
                    <a:lumMod val="50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가입완료</a:t>
            </a:r>
            <a:endParaRPr lang="en-US" altLang="ko-KR" sz="700" b="0" kern="0" spc="0">
              <a:solidFill>
                <a:schemeClr val="bg1">
                  <a:lumMod val="50000"/>
                </a:scheme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99" name="제목 10">
            <a:extLst>
              <a:ext uri="{FF2B5EF4-FFF2-40B4-BE49-F238E27FC236}">
                <a16:creationId xmlns:a16="http://schemas.microsoft.com/office/drawing/2014/main" id="{2990135C-1698-A288-2612-6298F8544DA1}"/>
              </a:ext>
            </a:extLst>
          </p:cNvPr>
          <p:cNvSpPr txBox="1">
            <a:spLocks/>
          </p:cNvSpPr>
          <p:nvPr/>
        </p:nvSpPr>
        <p:spPr>
          <a:xfrm>
            <a:off x="329771" y="162285"/>
            <a:ext cx="2125582" cy="169277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pPr marL="0" marR="0" lvl="0" indent="0" algn="l" defTabSz="914400" rtl="0" eaLnBrk="0" fontAlgn="base" latinLnBrk="1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100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경기도교육청 </a:t>
            </a:r>
            <a:r>
              <a:rPr lang="en-US" altLang="ko-KR" sz="1100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AI </a:t>
            </a:r>
            <a:r>
              <a:rPr lang="ko-KR" altLang="en-US" sz="1100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미래교육 플랫폼</a:t>
            </a:r>
            <a:endParaRPr lang="en-US" altLang="ko-KR" sz="1100" b="0" kern="0" spc="0">
              <a:solidFill>
                <a:schemeClr val="bg2">
                  <a:lumMod val="25000"/>
                </a:schemeClr>
              </a:solidFill>
              <a:latin typeface="+mj-ea"/>
              <a:ea typeface="+mj-ea"/>
            </a:endParaRPr>
          </a:p>
        </p:txBody>
      </p:sp>
      <p:cxnSp>
        <p:nvCxnSpPr>
          <p:cNvPr id="100" name="직선 연결선[R] 50">
            <a:extLst>
              <a:ext uri="{FF2B5EF4-FFF2-40B4-BE49-F238E27FC236}">
                <a16:creationId xmlns:a16="http://schemas.microsoft.com/office/drawing/2014/main" id="{027095B9-CBFF-5111-F435-BA5231432F75}"/>
              </a:ext>
            </a:extLst>
          </p:cNvPr>
          <p:cNvCxnSpPr/>
          <p:nvPr/>
        </p:nvCxnSpPr>
        <p:spPr>
          <a:xfrm flipV="1">
            <a:off x="122377" y="359122"/>
            <a:ext cx="8796791" cy="16799"/>
          </a:xfrm>
          <a:prstGeom prst="line">
            <a:avLst/>
          </a:prstGeom>
          <a:ln>
            <a:solidFill>
              <a:schemeClr val="bg2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9" name="Google Shape;877;p22">
            <a:extLst>
              <a:ext uri="{FF2B5EF4-FFF2-40B4-BE49-F238E27FC236}">
                <a16:creationId xmlns:a16="http://schemas.microsoft.com/office/drawing/2014/main" id="{4A49F808-AEE6-7E5F-2EBA-DB6FB5C93296}"/>
              </a:ext>
            </a:extLst>
          </p:cNvPr>
          <p:cNvSpPr/>
          <p:nvPr/>
        </p:nvSpPr>
        <p:spPr>
          <a:xfrm>
            <a:off x="2988568" y="2193344"/>
            <a:ext cx="801725" cy="2160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b="1">
                <a:solidFill>
                  <a:srgbClr val="FFFFFF"/>
                </a:solidFill>
                <a:cs typeface="Malgun Gothic"/>
                <a:sym typeface="Malgun Gothic"/>
              </a:rPr>
              <a:t>휴대폰 인증</a:t>
            </a:r>
            <a:endParaRPr>
              <a:solidFill>
                <a:prstClr val="black"/>
              </a:solidFill>
            </a:endParaRPr>
          </a:p>
        </p:txBody>
      </p:sp>
      <p:graphicFrame>
        <p:nvGraphicFramePr>
          <p:cNvPr id="144" name="Google Shape;912;p23">
            <a:extLst>
              <a:ext uri="{FF2B5EF4-FFF2-40B4-BE49-F238E27FC236}">
                <a16:creationId xmlns:a16="http://schemas.microsoft.com/office/drawing/2014/main" id="{DCA9CBD4-3473-790B-1E83-A2452E2E5EEC}"/>
              </a:ext>
            </a:extLst>
          </p:cNvPr>
          <p:cNvGraphicFramePr/>
          <p:nvPr/>
        </p:nvGraphicFramePr>
        <p:xfrm>
          <a:off x="9042400" y="1315767"/>
          <a:ext cx="3037052" cy="6054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3915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교육디지털원패스 계정 중복 연동 안내 팝업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로그인한 교육디지털원패스 계정이 이미 다른 계정과 연동 상태인 경우 해당 팝업 호출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endParaRPr lang="en-US" altLang="ko-KR" sz="700" b="1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기존 계정 로그인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(1A)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버튼 클릭 시 로그인 화면 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[ALL-INT-SIG-001]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으로 이동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35567234"/>
                  </a:ext>
                </a:extLst>
              </a:tr>
            </a:tbl>
          </a:graphicData>
        </a:graphic>
      </p:graphicFrame>
      <p:graphicFrame>
        <p:nvGraphicFramePr>
          <p:cNvPr id="145" name="표 144">
            <a:extLst>
              <a:ext uri="{FF2B5EF4-FFF2-40B4-BE49-F238E27FC236}">
                <a16:creationId xmlns:a16="http://schemas.microsoft.com/office/drawing/2014/main" id="{EB1ACAF7-5732-203B-FF7B-275377DB1F32}"/>
              </a:ext>
            </a:extLst>
          </p:cNvPr>
          <p:cNvGraphicFramePr>
            <a:graphicFrameLocks noGrp="1"/>
          </p:cNvGraphicFramePr>
          <p:nvPr/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회원가입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TEA-INT-JOI-002b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z="80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sz="80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교사</a:t>
                      </a:r>
                      <a:r>
                        <a:rPr lang="en-US" altLang="ko-KR" sz="80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 </a:t>
                      </a:r>
                      <a:r>
                        <a:rPr lang="ko-KR" altLang="en-US" sz="80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회원가입 </a:t>
                      </a:r>
                      <a:r>
                        <a:rPr lang="en-US" altLang="ko-KR" sz="80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– </a:t>
                      </a:r>
                      <a:r>
                        <a:rPr lang="ko-KR" altLang="en-US" sz="80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교육디지털원패스 계정 중복 연동 안내 팝업 </a:t>
                      </a: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3" name="Google Shape;548;p12">
            <a:extLst>
              <a:ext uri="{FF2B5EF4-FFF2-40B4-BE49-F238E27FC236}">
                <a16:creationId xmlns:a16="http://schemas.microsoft.com/office/drawing/2014/main" id="{86EA23BF-9989-E78D-3EC6-F6F870ED17E0}"/>
              </a:ext>
            </a:extLst>
          </p:cNvPr>
          <p:cNvGraphicFramePr/>
          <p:nvPr/>
        </p:nvGraphicFramePr>
        <p:xfrm>
          <a:off x="12192000" y="0"/>
          <a:ext cx="1887100" cy="44880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3.5.1</a:t>
                      </a:r>
                      <a:endParaRPr sz="600" b="0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교육디지털원패스 계정 중복 연동 안내 팝업 정의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74060436"/>
                  </a:ext>
                </a:extLst>
              </a:tr>
            </a:tbl>
          </a:graphicData>
        </a:graphic>
      </p:graphicFrame>
      <p:sp>
        <p:nvSpPr>
          <p:cNvPr id="6" name="직사각형 5">
            <a:extLst>
              <a:ext uri="{FF2B5EF4-FFF2-40B4-BE49-F238E27FC236}">
                <a16:creationId xmlns:a16="http://schemas.microsoft.com/office/drawing/2014/main" id="{750354CB-8BE8-F650-CACB-45374359B61D}"/>
              </a:ext>
            </a:extLst>
          </p:cNvPr>
          <p:cNvSpPr/>
          <p:nvPr/>
        </p:nvSpPr>
        <p:spPr>
          <a:xfrm>
            <a:off x="-42916" y="7777"/>
            <a:ext cx="8915400" cy="6858000"/>
          </a:xfrm>
          <a:prstGeom prst="rect">
            <a:avLst/>
          </a:prstGeom>
          <a:solidFill>
            <a:schemeClr val="tx1">
              <a:alpha val="4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7" name="모서리가 둥근 직사각형 155">
            <a:extLst>
              <a:ext uri="{FF2B5EF4-FFF2-40B4-BE49-F238E27FC236}">
                <a16:creationId xmlns:a16="http://schemas.microsoft.com/office/drawing/2014/main" id="{D07F14CF-84FD-9FD8-59D1-100E70D6EB4C}"/>
              </a:ext>
            </a:extLst>
          </p:cNvPr>
          <p:cNvSpPr/>
          <p:nvPr/>
        </p:nvSpPr>
        <p:spPr>
          <a:xfrm>
            <a:off x="2988568" y="2916053"/>
            <a:ext cx="1415600" cy="227403"/>
          </a:xfrm>
          <a:prstGeom prst="roundRect">
            <a:avLst>
              <a:gd name="adj" fmla="val 0"/>
            </a:avLst>
          </a:prstGeom>
          <a:solidFill>
            <a:schemeClr val="tx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kumimoji="1" lang="ko-KR" altLang="en-US" sz="800" b="1" dirty="0">
                <a:solidFill>
                  <a:schemeClr val="bg1"/>
                </a:solidFill>
              </a:rPr>
              <a:t>교육디지털원패스 연동하기</a:t>
            </a:r>
          </a:p>
        </p:txBody>
      </p:sp>
      <p:grpSp>
        <p:nvGrpSpPr>
          <p:cNvPr id="36" name="그룹 35">
            <a:extLst>
              <a:ext uri="{FF2B5EF4-FFF2-40B4-BE49-F238E27FC236}">
                <a16:creationId xmlns:a16="http://schemas.microsoft.com/office/drawing/2014/main" id="{031FEA2A-442C-448C-BF34-8506179464DF}"/>
              </a:ext>
            </a:extLst>
          </p:cNvPr>
          <p:cNvGrpSpPr/>
          <p:nvPr/>
        </p:nvGrpSpPr>
        <p:grpSpPr>
          <a:xfrm>
            <a:off x="4788365" y="2458135"/>
            <a:ext cx="3291840" cy="2220592"/>
            <a:chOff x="-3594320" y="7148790"/>
            <a:chExt cx="3291840" cy="2220592"/>
          </a:xfrm>
        </p:grpSpPr>
        <p:sp>
          <p:nvSpPr>
            <p:cNvPr id="37" name="직사각형 36">
              <a:extLst>
                <a:ext uri="{FF2B5EF4-FFF2-40B4-BE49-F238E27FC236}">
                  <a16:creationId xmlns:a16="http://schemas.microsoft.com/office/drawing/2014/main" id="{D65710D1-B770-A455-1D62-DDC2D14CF3AB}"/>
                </a:ext>
              </a:extLst>
            </p:cNvPr>
            <p:cNvSpPr/>
            <p:nvPr/>
          </p:nvSpPr>
          <p:spPr>
            <a:xfrm>
              <a:off x="-3594320" y="7149313"/>
              <a:ext cx="3291840" cy="222006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85000"/>
                </a:schemeClr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/>
            </a:p>
          </p:txBody>
        </p:sp>
        <p:sp>
          <p:nvSpPr>
            <p:cNvPr id="55" name="직사각형 54">
              <a:extLst>
                <a:ext uri="{FF2B5EF4-FFF2-40B4-BE49-F238E27FC236}">
                  <a16:creationId xmlns:a16="http://schemas.microsoft.com/office/drawing/2014/main" id="{05AE8BD3-6513-3FB7-72BA-29637DE05D34}"/>
                </a:ext>
              </a:extLst>
            </p:cNvPr>
            <p:cNvSpPr/>
            <p:nvPr/>
          </p:nvSpPr>
          <p:spPr>
            <a:xfrm>
              <a:off x="-3594320" y="7148790"/>
              <a:ext cx="3291840" cy="361163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3110A035-ADAE-A5DA-A275-6A29B566C5D3}"/>
                </a:ext>
              </a:extLst>
            </p:cNvPr>
            <p:cNvSpPr txBox="1"/>
            <p:nvPr/>
          </p:nvSpPr>
          <p:spPr>
            <a:xfrm>
              <a:off x="-3512495" y="7206260"/>
              <a:ext cx="104387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00" b="1" dirty="0"/>
                <a:t>계정 확인 안내</a:t>
              </a: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6C604BC7-2D3D-6A20-9847-3A34305804BC}"/>
                </a:ext>
              </a:extLst>
            </p:cNvPr>
            <p:cNvSpPr txBox="1"/>
            <p:nvPr/>
          </p:nvSpPr>
          <p:spPr>
            <a:xfrm>
              <a:off x="-3528962" y="7714888"/>
              <a:ext cx="3161121" cy="26462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ko-KR" altLang="en-US" sz="700" dirty="0"/>
                <a:t>현재 로그인한 교육디지털원패스 계정은 이미 다른 계정과 연결되어 있습니다</a:t>
              </a:r>
              <a:r>
                <a:rPr lang="en-US" altLang="ko-KR" sz="700" dirty="0"/>
                <a:t>.</a:t>
              </a:r>
              <a:r>
                <a:rPr lang="ko-KR" altLang="en-US" sz="700" dirty="0"/>
                <a:t>기존에 연동된 계정으로 로그인하시면 서비스 이용이 가능합니다</a:t>
              </a:r>
              <a:r>
                <a:rPr lang="en-US" altLang="ko-KR" sz="700" dirty="0"/>
                <a:t>.</a:t>
              </a:r>
            </a:p>
          </p:txBody>
        </p:sp>
        <p:sp>
          <p:nvSpPr>
            <p:cNvPr id="58" name="직사각형 57">
              <a:extLst>
                <a:ext uri="{FF2B5EF4-FFF2-40B4-BE49-F238E27FC236}">
                  <a16:creationId xmlns:a16="http://schemas.microsoft.com/office/drawing/2014/main" id="{8EF75756-153F-0FEE-7C7E-E2EDED1F614B}"/>
                </a:ext>
              </a:extLst>
            </p:cNvPr>
            <p:cNvSpPr/>
            <p:nvPr/>
          </p:nvSpPr>
          <p:spPr>
            <a:xfrm>
              <a:off x="-3485101" y="8178148"/>
              <a:ext cx="3073401" cy="603663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4F932F54-E301-BDA5-3FA0-8B0BE21CC4EA}"/>
                </a:ext>
              </a:extLst>
            </p:cNvPr>
            <p:cNvSpPr txBox="1"/>
            <p:nvPr/>
          </p:nvSpPr>
          <p:spPr>
            <a:xfrm>
              <a:off x="-3498316" y="8223023"/>
              <a:ext cx="877163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b="1" dirty="0"/>
                <a:t>이미 가입된 계정</a:t>
              </a: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22A0567E-C82F-AE5C-0A4F-AC699E6992C2}"/>
                </a:ext>
              </a:extLst>
            </p:cNvPr>
            <p:cNvSpPr txBox="1"/>
            <p:nvPr/>
          </p:nvSpPr>
          <p:spPr>
            <a:xfrm>
              <a:off x="-3498316" y="8423078"/>
              <a:ext cx="1353193" cy="1846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600" dirty="0"/>
                <a:t>· </a:t>
              </a:r>
              <a:r>
                <a:rPr lang="ko-KR" altLang="en-US" sz="600" dirty="0"/>
                <a:t>사용한 아이디 </a:t>
              </a:r>
              <a:r>
                <a:rPr lang="en-US" altLang="ko-KR" sz="600" dirty="0"/>
                <a:t> </a:t>
              </a:r>
              <a:r>
                <a:rPr lang="en-US" altLang="ko-KR" sz="600" dirty="0" err="1"/>
                <a:t>uxe</a:t>
              </a:r>
              <a:r>
                <a:rPr lang="en-US" altLang="ko-KR" sz="600" dirty="0"/>
                <a:t>**</a:t>
              </a:r>
              <a:endParaRPr lang="ko-KR" altLang="en-US" sz="600" dirty="0"/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BA86DC2C-7B14-B425-83A9-F2DCD5DAA185}"/>
                </a:ext>
              </a:extLst>
            </p:cNvPr>
            <p:cNvSpPr txBox="1"/>
            <p:nvPr/>
          </p:nvSpPr>
          <p:spPr>
            <a:xfrm>
              <a:off x="-3498316" y="8565753"/>
              <a:ext cx="1005403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dirty="0"/>
                <a:t>· </a:t>
              </a:r>
              <a:r>
                <a:rPr lang="ko-KR" altLang="en-US" sz="600" dirty="0"/>
                <a:t>가입일자  </a:t>
              </a:r>
              <a:r>
                <a:rPr lang="en-US" altLang="ko-KR" sz="600" dirty="0"/>
                <a:t>: 2025.11.10</a:t>
              </a:r>
              <a:endParaRPr lang="ko-KR" altLang="en-US" sz="600" dirty="0"/>
            </a:p>
          </p:txBody>
        </p:sp>
        <p:sp>
          <p:nvSpPr>
            <p:cNvPr id="79" name="사각형: 둥근 모서리 78">
              <a:extLst>
                <a:ext uri="{FF2B5EF4-FFF2-40B4-BE49-F238E27FC236}">
                  <a16:creationId xmlns:a16="http://schemas.microsoft.com/office/drawing/2014/main" id="{53A77313-4C55-054F-1451-E18E464C24C0}"/>
                </a:ext>
              </a:extLst>
            </p:cNvPr>
            <p:cNvSpPr/>
            <p:nvPr/>
          </p:nvSpPr>
          <p:spPr>
            <a:xfrm>
              <a:off x="-2565397" y="8970526"/>
              <a:ext cx="1233994" cy="270456"/>
            </a:xfrm>
            <a:prstGeom prst="roundRect">
              <a:avLst>
                <a:gd name="adj" fmla="val 16667"/>
              </a:avLst>
            </a:prstGeom>
            <a:solidFill>
              <a:srgbClr val="7564F4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700" b="1" dirty="0">
                  <a:solidFill>
                    <a:schemeClr val="bg1"/>
                  </a:solidFill>
                </a:rPr>
                <a:t>기존</a:t>
              </a:r>
              <a:r>
                <a:rPr lang="en-US" altLang="ko-KR" sz="700" b="1" dirty="0">
                  <a:solidFill>
                    <a:schemeClr val="bg1"/>
                  </a:solidFill>
                </a:rPr>
                <a:t> </a:t>
              </a:r>
              <a:r>
                <a:rPr lang="ko-KR" altLang="en-US" sz="700" b="1" dirty="0">
                  <a:solidFill>
                    <a:schemeClr val="bg1"/>
                  </a:solidFill>
                </a:rPr>
                <a:t>아이디로 로그인</a:t>
              </a:r>
            </a:p>
          </p:txBody>
        </p:sp>
        <p:pic>
          <p:nvPicPr>
            <p:cNvPr id="80" name="그래픽 88" descr="닫기">
              <a:extLst>
                <a:ext uri="{FF2B5EF4-FFF2-40B4-BE49-F238E27FC236}">
                  <a16:creationId xmlns:a16="http://schemas.microsoft.com/office/drawing/2014/main" id="{058ED405-5E98-7285-095C-08AC67A018A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645281" y="7257178"/>
              <a:ext cx="137728" cy="137728"/>
            </a:xfrm>
            <a:prstGeom prst="rect">
              <a:avLst/>
            </a:prstGeom>
          </p:spPr>
        </p:pic>
      </p:grpSp>
      <p:sp>
        <p:nvSpPr>
          <p:cNvPr id="81" name="타원 80">
            <a:extLst>
              <a:ext uri="{FF2B5EF4-FFF2-40B4-BE49-F238E27FC236}">
                <a16:creationId xmlns:a16="http://schemas.microsoft.com/office/drawing/2014/main" id="{7F23DEDF-D008-96C4-2D6C-D5EAA2016B67}"/>
              </a:ext>
            </a:extLst>
          </p:cNvPr>
          <p:cNvSpPr/>
          <p:nvPr/>
        </p:nvSpPr>
        <p:spPr>
          <a:xfrm>
            <a:off x="4762868" y="2386790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82" name="타원 81">
            <a:extLst>
              <a:ext uri="{FF2B5EF4-FFF2-40B4-BE49-F238E27FC236}">
                <a16:creationId xmlns:a16="http://schemas.microsoft.com/office/drawing/2014/main" id="{2E03E360-FDC9-5B69-B779-F9341049F658}"/>
              </a:ext>
            </a:extLst>
          </p:cNvPr>
          <p:cNvSpPr/>
          <p:nvPr/>
        </p:nvSpPr>
        <p:spPr>
          <a:xfrm>
            <a:off x="5792565" y="4232848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1A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cxnSp>
        <p:nvCxnSpPr>
          <p:cNvPr id="83" name="연결선: 꺾임 82">
            <a:extLst>
              <a:ext uri="{FF2B5EF4-FFF2-40B4-BE49-F238E27FC236}">
                <a16:creationId xmlns:a16="http://schemas.microsoft.com/office/drawing/2014/main" id="{97DCE350-245E-36C0-CCA9-E98ECB93F1BB}"/>
              </a:ext>
            </a:extLst>
          </p:cNvPr>
          <p:cNvCxnSpPr>
            <a:cxnSpLocks/>
            <a:stCxn id="7" idx="1"/>
            <a:endCxn id="37" idx="1"/>
          </p:cNvCxnSpPr>
          <p:nvPr/>
        </p:nvCxnSpPr>
        <p:spPr>
          <a:xfrm rot="10800000" flipH="1" flipV="1">
            <a:off x="2988567" y="3029755"/>
            <a:ext cx="1799797" cy="538938"/>
          </a:xfrm>
          <a:prstGeom prst="bentConnector3">
            <a:avLst>
              <a:gd name="adj1" fmla="val -12701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" name="사각형: 둥근 모서리 87">
            <a:extLst>
              <a:ext uri="{FF2B5EF4-FFF2-40B4-BE49-F238E27FC236}">
                <a16:creationId xmlns:a16="http://schemas.microsoft.com/office/drawing/2014/main" id="{7222A030-DB01-A071-4BD0-BF4195D813A8}"/>
              </a:ext>
            </a:extLst>
          </p:cNvPr>
          <p:cNvSpPr/>
          <p:nvPr/>
        </p:nvSpPr>
        <p:spPr>
          <a:xfrm>
            <a:off x="10851998" y="57542"/>
            <a:ext cx="1289082" cy="297933"/>
          </a:xfrm>
          <a:prstGeom prst="roundRect">
            <a:avLst>
              <a:gd name="adj" fmla="val 50000"/>
            </a:avLst>
          </a:prstGeom>
          <a:solidFill>
            <a:srgbClr val="00B050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en-US" altLang="ko-KR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26</a:t>
            </a:r>
            <a:r>
              <a: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년 </a:t>
            </a:r>
            <a:r>
              <a:rPr kumimoji="1" lang="en-US" altLang="ko-KR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3</a:t>
            </a:r>
            <a:r>
              <a: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월 배포</a:t>
            </a:r>
          </a:p>
        </p:txBody>
      </p:sp>
    </p:spTree>
    <p:extLst>
      <p:ext uri="{BB962C8B-B14F-4D97-AF65-F5344CB8AC3E}">
        <p14:creationId xmlns:p14="http://schemas.microsoft.com/office/powerpoint/2010/main" val="36294191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D59EF60-78EE-33EF-1B83-F1F7055B35F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eading The Fourth Industrial Revolution…">
            <a:extLst>
              <a:ext uri="{FF2B5EF4-FFF2-40B4-BE49-F238E27FC236}">
                <a16:creationId xmlns:a16="http://schemas.microsoft.com/office/drawing/2014/main" id="{8C4461F4-E0CF-7F53-1F39-851EE5034691}"/>
              </a:ext>
            </a:extLst>
          </p:cNvPr>
          <p:cNvSpPr txBox="1"/>
          <p:nvPr/>
        </p:nvSpPr>
        <p:spPr>
          <a:xfrm>
            <a:off x="3004497" y="190500"/>
            <a:ext cx="6175119" cy="41036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50800" tIns="50800" rIns="50800" bIns="50800" anchor="ctr">
            <a:spAutoFit/>
          </a:bodyPr>
          <a:lstStyle/>
          <a:p>
            <a:pPr algn="ctr">
              <a:defRPr sz="2800" b="0">
                <a:solidFill>
                  <a:srgbClr val="00011D"/>
                </a:solidFill>
                <a:latin typeface="Roboto Light"/>
                <a:ea typeface="Roboto Light"/>
                <a:cs typeface="Roboto Light"/>
                <a:sym typeface="Roboto Light"/>
              </a:defRPr>
            </a:pPr>
            <a:r>
              <a:rPr lang="en-US" altLang="ko-KR" sz="2000" b="1" dirty="0">
                <a:solidFill>
                  <a:srgbClr val="00011D"/>
                </a:solidFill>
                <a:latin typeface="+mn-ea"/>
                <a:cs typeface="Malgun Gothic" charset="-127"/>
                <a:sym typeface="Roboto Light"/>
              </a:rPr>
              <a:t>History</a:t>
            </a:r>
            <a:endParaRPr lang="ko-KR" altLang="en-US" sz="2000" b="1" dirty="0">
              <a:solidFill>
                <a:srgbClr val="00011D"/>
              </a:solidFill>
              <a:latin typeface="+mn-ea"/>
              <a:cs typeface="Malgun Gothic" charset="-127"/>
              <a:sym typeface="Roboto Light"/>
            </a:endParaRPr>
          </a:p>
        </p:txBody>
      </p:sp>
      <p:graphicFrame>
        <p:nvGraphicFramePr>
          <p:cNvPr id="3" name="표 2">
            <a:extLst>
              <a:ext uri="{FF2B5EF4-FFF2-40B4-BE49-F238E27FC236}">
                <a16:creationId xmlns:a16="http://schemas.microsoft.com/office/drawing/2014/main" id="{D0D549AA-B0B5-2C5C-8BCA-8A0DF663E7D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99572558"/>
              </p:ext>
            </p:extLst>
          </p:nvPr>
        </p:nvGraphicFramePr>
        <p:xfrm>
          <a:off x="617220" y="675005"/>
          <a:ext cx="10801349" cy="5808609"/>
        </p:xfrm>
        <a:graphic>
          <a:graphicData uri="http://schemas.openxmlformats.org/drawingml/2006/table">
            <a:tbl>
              <a:tblPr/>
              <a:tblGrid>
                <a:gridCol w="382977">
                  <a:extLst>
                    <a:ext uri="{9D8B030D-6E8A-4147-A177-3AD203B41FA5}">
                      <a16:colId xmlns:a16="http://schemas.microsoft.com/office/drawing/2014/main" val="1053641797"/>
                    </a:ext>
                  </a:extLst>
                </a:gridCol>
                <a:gridCol w="612475">
                  <a:extLst>
                    <a:ext uri="{9D8B030D-6E8A-4147-A177-3AD203B41FA5}">
                      <a16:colId xmlns:a16="http://schemas.microsoft.com/office/drawing/2014/main" val="3553441424"/>
                    </a:ext>
                  </a:extLst>
                </a:gridCol>
                <a:gridCol w="639673">
                  <a:extLst>
                    <a:ext uri="{9D8B030D-6E8A-4147-A177-3AD203B41FA5}">
                      <a16:colId xmlns:a16="http://schemas.microsoft.com/office/drawing/2014/main" val="1081097216"/>
                    </a:ext>
                  </a:extLst>
                </a:gridCol>
                <a:gridCol w="1377950">
                  <a:extLst>
                    <a:ext uri="{9D8B030D-6E8A-4147-A177-3AD203B41FA5}">
                      <a16:colId xmlns:a16="http://schemas.microsoft.com/office/drawing/2014/main" val="3796659667"/>
                    </a:ext>
                  </a:extLst>
                </a:gridCol>
                <a:gridCol w="5630044">
                  <a:extLst>
                    <a:ext uri="{9D8B030D-6E8A-4147-A177-3AD203B41FA5}">
                      <a16:colId xmlns:a16="http://schemas.microsoft.com/office/drawing/2014/main" val="2590432155"/>
                    </a:ext>
                  </a:extLst>
                </a:gridCol>
                <a:gridCol w="1134024">
                  <a:extLst>
                    <a:ext uri="{9D8B030D-6E8A-4147-A177-3AD203B41FA5}">
                      <a16:colId xmlns:a16="http://schemas.microsoft.com/office/drawing/2014/main" val="426938292"/>
                    </a:ext>
                  </a:extLst>
                </a:gridCol>
                <a:gridCol w="1024206">
                  <a:extLst>
                    <a:ext uri="{9D8B030D-6E8A-4147-A177-3AD203B41FA5}">
                      <a16:colId xmlns:a16="http://schemas.microsoft.com/office/drawing/2014/main" val="2516699690"/>
                    </a:ext>
                  </a:extLst>
                </a:gridCol>
              </a:tblGrid>
              <a:tr h="166131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ver.</a:t>
                      </a:r>
                      <a:endParaRPr sz="800" b="1" i="0" spc="0" baseline="0" dirty="0">
                        <a:solidFill>
                          <a:srgbClr val="5E5E5E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등록일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페이지</a:t>
                      </a:r>
                      <a:endParaRPr sz="800" b="1" i="0" spc="0" baseline="0" dirty="0">
                        <a:solidFill>
                          <a:srgbClr val="5E5E5E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화면 </a:t>
                      </a:r>
                      <a:r>
                        <a:rPr lang="en-US" altLang="ko-KR"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ID</a:t>
                      </a:r>
                      <a:endParaRPr sz="800" b="1" i="0" spc="0" baseline="0" dirty="0">
                        <a:solidFill>
                          <a:srgbClr val="5E5E5E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변경내용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비고</a:t>
                      </a:r>
                      <a:endParaRPr sz="800" b="1" i="0" spc="0" baseline="0" dirty="0">
                        <a:solidFill>
                          <a:srgbClr val="5E5E5E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등록자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3429782"/>
                  </a:ext>
                </a:extLst>
              </a:tr>
              <a:tr h="148232">
                <a:tc rowSpan="2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3.0.19</a:t>
                      </a: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2025.04.18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13</a:t>
                      </a:r>
                      <a:endParaRPr kumimoji="0" lang="en-US" altLang="ko-KR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 Semilight" panose="020B0502040204020203" pitchFamily="34" charset="-128"/>
                        <a:ea typeface="Malgun Gothic Semilight" panose="020B0502040204020203" pitchFamily="34" charset="-128"/>
                        <a:cs typeface="Malgun Gothic Semilight" panose="020B0502040204020203" pitchFamily="34" charset="-128"/>
                        <a:sym typeface="Malgun Gothic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ALL-GNB-001 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GNB </a:t>
                      </a: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업데이트</a:t>
                      </a: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: ‘AI </a:t>
                      </a: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디지털교과서’ 버튼 추가</a:t>
                      </a:r>
                      <a:endParaRPr kumimoji="0" lang="en-US" altLang="ko-KR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 Semilight" panose="020B0502040204020203" pitchFamily="34" charset="-128"/>
                        <a:ea typeface="Malgun Gothic Semilight" panose="020B0502040204020203" pitchFamily="34" charset="-128"/>
                        <a:cs typeface="Malgun Gothic Semilight" panose="020B0502040204020203" pitchFamily="34" charset="-128"/>
                        <a:sym typeface="Malgun Gothic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GNB </a:t>
                      </a:r>
                      <a:r>
                        <a:rPr lang="ko-KR" altLang="en-US" sz="600" b="0" i="0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업데이트</a:t>
                      </a: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강동휘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1806463"/>
                  </a:ext>
                </a:extLst>
              </a:tr>
              <a:tr h="148232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14</a:t>
                      </a:r>
                      <a:endParaRPr kumimoji="0" lang="en-US" altLang="ko-KR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 Semilight" panose="020B0502040204020203" pitchFamily="34" charset="-128"/>
                        <a:ea typeface="Malgun Gothic Semilight" panose="020B0502040204020203" pitchFamily="34" charset="-128"/>
                        <a:cs typeface="Malgun Gothic Semilight" panose="020B0502040204020203" pitchFamily="34" charset="-128"/>
                        <a:sym typeface="Malgun Gothic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ALL-GNB-001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GNB </a:t>
                      </a: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업데이트</a:t>
                      </a: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: </a:t>
                      </a: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복수담임</a:t>
                      </a: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, </a:t>
                      </a: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학급경영도구 이동시 </a:t>
                      </a: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case </a:t>
                      </a: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추가</a:t>
                      </a:r>
                      <a:endParaRPr kumimoji="0" lang="en-US" altLang="ko-KR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 Semilight" panose="020B0502040204020203" pitchFamily="34" charset="-128"/>
                        <a:ea typeface="Malgun Gothic Semilight" panose="020B0502040204020203" pitchFamily="34" charset="-128"/>
                        <a:cs typeface="Malgun Gothic Semilight" panose="020B0502040204020203" pitchFamily="34" charset="-128"/>
                        <a:sym typeface="Malgun Gothic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10884745"/>
                  </a:ext>
                </a:extLst>
              </a:tr>
              <a:tr h="148232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3.0.20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2025.04.21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14</a:t>
                      </a:r>
                      <a:endParaRPr kumimoji="0" lang="en-US" altLang="ko-KR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 Semilight" panose="020B0502040204020203" pitchFamily="34" charset="-128"/>
                        <a:ea typeface="Malgun Gothic Semilight" panose="020B0502040204020203" pitchFamily="34" charset="-128"/>
                        <a:cs typeface="Malgun Gothic Semilight" panose="020B0502040204020203" pitchFamily="34" charset="-128"/>
                        <a:sym typeface="Malgun Gothic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ALL-GNB-001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GNB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업데이트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: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학부모 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case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추가</a:t>
                      </a:r>
                      <a:endParaRPr kumimoji="0" lang="en-US" altLang="ko-KR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 Semilight" panose="020B0502040204020203" pitchFamily="34" charset="-128"/>
                        <a:ea typeface="Malgun Gothic Semilight" panose="020B0502040204020203" pitchFamily="34" charset="-128"/>
                        <a:cs typeface="Malgun Gothic Semilight" panose="020B0502040204020203" pitchFamily="34" charset="-128"/>
                        <a:sym typeface="Malgun Gothic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i="0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GNB </a:t>
                      </a:r>
                      <a:r>
                        <a:rPr lang="ko-KR" altLang="en-US" sz="600" b="0" i="0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업데이트</a:t>
                      </a:r>
                      <a:endParaRPr lang="en-US" altLang="ko-KR" sz="600" b="0" i="0" spc="0" baseline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b="0" u="none" strike="noStrike" kern="1200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강동휘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07599688"/>
                  </a:ext>
                </a:extLst>
              </a:tr>
              <a:tr h="148232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3.0.21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2025.05.15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56</a:t>
                      </a:r>
                      <a:endParaRPr kumimoji="0" lang="en-US" altLang="ko-KR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 Semilight" panose="020B0502040204020203" pitchFamily="34" charset="-128"/>
                        <a:ea typeface="Malgun Gothic Semilight" panose="020B0502040204020203" pitchFamily="34" charset="-128"/>
                        <a:cs typeface="Malgun Gothic Semilight" panose="020B0502040204020203" pitchFamily="34" charset="-128"/>
                        <a:sym typeface="Malgun Gothic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STU-APP-PAR-001A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&lt;1&gt; </a:t>
                      </a: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학부모 계정 승인 팝업 마스킹 처리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&lt;1&gt; </a:t>
                      </a: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학부모 계정 승인 팝업 안내 문구 수정</a:t>
                      </a:r>
                      <a:endParaRPr kumimoji="0" lang="en-US" altLang="ko-KR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 Semilight" panose="020B0502040204020203" pitchFamily="34" charset="-128"/>
                        <a:ea typeface="Malgun Gothic Semilight" panose="020B0502040204020203" pitchFamily="34" charset="-128"/>
                        <a:cs typeface="Malgun Gothic Semilight" panose="020B0502040204020203" pitchFamily="34" charset="-128"/>
                        <a:sym typeface="Malgun Gothic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학생</a:t>
                      </a:r>
                      <a:r>
                        <a:rPr lang="en-US" altLang="ko-KR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학부모 계정 승인 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강동휘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05295"/>
                  </a:ext>
                </a:extLst>
              </a:tr>
              <a:tr h="148232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3.0.22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2025.05.16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56</a:t>
                      </a:r>
                      <a:endParaRPr kumimoji="0" lang="en-US" altLang="ko-KR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 Semilight" panose="020B0502040204020203" pitchFamily="34" charset="-128"/>
                        <a:ea typeface="Malgun Gothic Semilight" panose="020B0502040204020203" pitchFamily="34" charset="-128"/>
                        <a:cs typeface="Malgun Gothic Semilight" panose="020B0502040204020203" pitchFamily="34" charset="-128"/>
                        <a:sym typeface="Malgun Gothic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STU-APP-PAR-001A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학부모 계정 승인 중복 요청 방지 추가</a:t>
                      </a:r>
                      <a:endParaRPr kumimoji="0" lang="en-US" altLang="ko-KR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 Semilight" panose="020B0502040204020203" pitchFamily="34" charset="-128"/>
                        <a:ea typeface="Malgun Gothic Semilight" panose="020B0502040204020203" pitchFamily="34" charset="-128"/>
                        <a:cs typeface="Malgun Gothic Semilight" panose="020B0502040204020203" pitchFamily="34" charset="-128"/>
                        <a:sym typeface="Malgun Gothic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학생</a:t>
                      </a:r>
                      <a:r>
                        <a:rPr lang="en-US" altLang="ko-KR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]</a:t>
                      </a:r>
                      <a:r>
                        <a:rPr lang="ko-KR" altLang="en-US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학부모 계정 승인 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b="0" u="none" strike="noStrike" kern="1200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강동휘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6676750"/>
                  </a:ext>
                </a:extLst>
              </a:tr>
              <a:tr h="148232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3.0.23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2025.05.20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35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교육디지털원패스 가입 안내 팝업 추가</a:t>
                      </a:r>
                      <a:endParaRPr kumimoji="0" lang="en-US" altLang="ko-KR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 Semilight" panose="020B0502040204020203" pitchFamily="34" charset="-128"/>
                        <a:ea typeface="Malgun Gothic Semilight" panose="020B0502040204020203" pitchFamily="34" charset="-128"/>
                        <a:cs typeface="Malgun Gothic Semilight" panose="020B0502040204020203" pitchFamily="34" charset="-128"/>
                        <a:sym typeface="Malgun Gothic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b="0" u="none" strike="noStrike" kern="1200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강동휘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68525624"/>
                  </a:ext>
                </a:extLst>
              </a:tr>
              <a:tr h="144803">
                <a:tc rowSpan="4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3.1.0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2025.05.29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8,9,10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IA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IA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 업데이트 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(AI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디지털 교과서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,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온라인 학교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)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b="0" u="none" strike="noStrike" kern="1200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박재연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88837600"/>
                  </a:ext>
                </a:extLst>
              </a:tr>
              <a:tr h="148232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61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수업카드 상태 별 버튼 노출 정책</a:t>
                      </a:r>
                      <a:endParaRPr lang="en-US" altLang="ko-KR" sz="6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수업 설계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,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수업 목록 고도화 반영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26001603"/>
                  </a:ext>
                </a:extLst>
              </a:tr>
              <a:tr h="148232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63,65,67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STU-INT-MAI-001,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TEA-INT-MAI-001,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TEA-INT-MAI-003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[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학생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,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담임교사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,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교사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_</a:t>
                      </a:r>
                      <a:r>
                        <a:rPr kumimoji="0" lang="ko-KR" altLang="en-US" sz="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인트로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]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내용 정의추가 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(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과목 삭제 알림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수업카드 온라인 학교 반영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(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우리학교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/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온라인 학교 표기 추가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)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41931075"/>
                  </a:ext>
                </a:extLst>
              </a:tr>
              <a:tr h="148232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64,66,68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STU-INT-MAI-002,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TEA-INT-MAI-002,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TEA-INT-MAI-004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[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학생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,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담임교사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,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교사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_</a:t>
                      </a:r>
                      <a:r>
                        <a:rPr kumimoji="0" lang="ko-KR" altLang="en-US" sz="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인트로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]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수업 게시판 온라인 학교 반영 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(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우리학교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/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온라인 학교 표기 추가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)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22642897"/>
                  </a:ext>
                </a:extLst>
              </a:tr>
              <a:tr h="148232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3.1.1</a:t>
                      </a: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2025.06.16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61, 63, 65</a:t>
                      </a:r>
                      <a:endParaRPr kumimoji="0" lang="en-US" altLang="ko-KR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 Semilight" panose="020B0502040204020203" pitchFamily="34" charset="-128"/>
                        <a:ea typeface="Malgun Gothic Semilight" panose="020B0502040204020203" pitchFamily="34" charset="-128"/>
                        <a:cs typeface="Malgun Gothic Semilight" panose="020B0502040204020203" pitchFamily="34" charset="-128"/>
                        <a:sym typeface="Malgun Gothic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61p  [</a:t>
                      </a:r>
                      <a:r>
                        <a:rPr lang="ko-KR" altLang="en-US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교사</a:t>
                      </a:r>
                      <a:r>
                        <a:rPr lang="en-US" altLang="ko-KR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] </a:t>
                      </a:r>
                      <a:r>
                        <a:rPr lang="ko-KR" altLang="en-US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수업카드 상태 별 수업자료 버튼 노출 정책 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63p  STU-INT-MAI-001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65p TEA-INT-MAI-001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수업 카드 내 신고로 인해 비활성화 콘텐츠 선택 시 </a:t>
                      </a: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Alert </a:t>
                      </a: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창 제공</a:t>
                      </a:r>
                      <a:endParaRPr kumimoji="0" lang="en-US" altLang="ko-KR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 Semilight" panose="020B0502040204020203" pitchFamily="34" charset="-128"/>
                        <a:ea typeface="Malgun Gothic Semilight" panose="020B0502040204020203" pitchFamily="34" charset="-128"/>
                        <a:cs typeface="Malgun Gothic Semilight" panose="020B0502040204020203" pitchFamily="34" charset="-128"/>
                        <a:sym typeface="Malgun Gothic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강동휘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14268493"/>
                  </a:ext>
                </a:extLst>
              </a:tr>
              <a:tr h="148232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3.1.2</a:t>
                      </a: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2025.06.17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57, 58</a:t>
                      </a:r>
                      <a:endParaRPr kumimoji="0" lang="en-US" altLang="ko-KR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 Semilight" panose="020B0502040204020203" pitchFamily="34" charset="-128"/>
                        <a:ea typeface="Malgun Gothic Semilight" panose="020B0502040204020203" pitchFamily="34" charset="-128"/>
                        <a:cs typeface="Malgun Gothic Semilight" panose="020B0502040204020203" pitchFamily="34" charset="-128"/>
                        <a:sym typeface="Malgun Gothic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투표 이벤트</a:t>
                      </a:r>
                      <a:endParaRPr lang="en-US" altLang="ko-KR" sz="6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투표 이벤트 기획안 추가</a:t>
                      </a:r>
                      <a:endParaRPr kumimoji="0" lang="en-US" altLang="ko-KR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 Semilight" panose="020B0502040204020203" pitchFamily="34" charset="-128"/>
                        <a:ea typeface="Malgun Gothic Semilight" panose="020B0502040204020203" pitchFamily="34" charset="-128"/>
                        <a:cs typeface="Malgun Gothic Semilight" panose="020B0502040204020203" pitchFamily="34" charset="-128"/>
                        <a:sym typeface="Malgun Gothic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강동휘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5564824"/>
                  </a:ext>
                </a:extLst>
              </a:tr>
              <a:tr h="148232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3.1.3</a:t>
                      </a: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2025.06.20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58</a:t>
                      </a:r>
                      <a:endParaRPr kumimoji="0" lang="en-US" altLang="ko-KR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 Semilight" panose="020B0502040204020203" pitchFamily="34" charset="-128"/>
                        <a:ea typeface="Malgun Gothic Semilight" panose="020B0502040204020203" pitchFamily="34" charset="-128"/>
                        <a:cs typeface="Malgun Gothic Semilight" panose="020B0502040204020203" pitchFamily="34" charset="-128"/>
                        <a:sym typeface="Malgun Gothic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투표 이벤트</a:t>
                      </a:r>
                      <a:endParaRPr lang="en-US" altLang="ko-KR" sz="6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안내 팝업 문구 수정</a:t>
                      </a:r>
                      <a:endParaRPr kumimoji="0" lang="en-US" altLang="ko-KR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 Semilight" panose="020B0502040204020203" pitchFamily="34" charset="-128"/>
                        <a:ea typeface="Malgun Gothic Semilight" panose="020B0502040204020203" pitchFamily="34" charset="-128"/>
                        <a:cs typeface="Malgun Gothic Semilight" panose="020B0502040204020203" pitchFamily="34" charset="-128"/>
                        <a:sym typeface="Malgun Gothic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강동휘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347913"/>
                  </a:ext>
                </a:extLst>
              </a:tr>
              <a:tr h="12219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3.1.4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2025.06.24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13, 14</a:t>
                      </a:r>
                      <a:endParaRPr kumimoji="0" lang="en-US" altLang="ko-KR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 Semilight" panose="020B0502040204020203" pitchFamily="34" charset="-128"/>
                        <a:ea typeface="Malgun Gothic Semilight" panose="020B0502040204020203" pitchFamily="34" charset="-128"/>
                        <a:cs typeface="Malgun Gothic Semilight" panose="020B0502040204020203" pitchFamily="34" charset="-128"/>
                        <a:sym typeface="Malgun Gothic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ALL-GNB-001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GNB </a:t>
                      </a: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업데이트</a:t>
                      </a: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: ‘AI </a:t>
                      </a: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서∙논술형 평가’ 버튼 추가</a:t>
                      </a:r>
                      <a:endParaRPr kumimoji="0" lang="en-US" altLang="ko-KR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 Semilight" panose="020B0502040204020203" pitchFamily="34" charset="-128"/>
                        <a:ea typeface="Malgun Gothic Semilight" panose="020B0502040204020203" pitchFamily="34" charset="-128"/>
                        <a:cs typeface="Malgun Gothic Semilight" panose="020B0502040204020203" pitchFamily="34" charset="-128"/>
                        <a:sym typeface="Malgun Gothic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강동휘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9524521"/>
                  </a:ext>
                </a:extLst>
              </a:tr>
              <a:tr h="148232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3.1.5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2025.07.16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67,69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TEA-INT-MAI-001,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TEA-INT-MAI-003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&lt;1-1&gt;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내용 정의 삭제 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(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과목 삭제 알림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)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b="0" u="none" strike="noStrike" kern="1200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박재연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18999280"/>
                  </a:ext>
                </a:extLst>
              </a:tr>
              <a:tr h="148232">
                <a:tc rowSpan="4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3.2.0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2025.07.28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108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TEA-AIR-SYN-001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&lt;1-4&gt;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리포트 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SMS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발송 버튼 추가</a:t>
                      </a:r>
                      <a:endParaRPr kumimoji="0" lang="en-US" altLang="ko-KR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 Semilight" panose="020B0502040204020203" pitchFamily="34" charset="-128"/>
                        <a:ea typeface="Malgun Gothic Semilight" panose="020B0502040204020203" pitchFamily="34" charset="-128"/>
                        <a:cs typeface="Malgun Gothic Semilight" panose="020B0502040204020203" pitchFamily="34" charset="-128"/>
                        <a:sym typeface="Malgun Gothic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화면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UI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현행화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b="0" u="none" strike="noStrike" kern="1200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박재연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6601131"/>
                  </a:ext>
                </a:extLst>
              </a:tr>
              <a:tr h="148232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110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TEA-AIR-SYN-SMS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리포트 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SMS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발송 팝업 화면 추가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22324793"/>
                  </a:ext>
                </a:extLst>
              </a:tr>
              <a:tr h="148232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134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TEA-AIR-SYN-007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리포트 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SMS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발송 버튼 추가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화면 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UI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현행화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36116198"/>
                  </a:ext>
                </a:extLst>
              </a:tr>
              <a:tr h="148232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137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TEA-AIR-SYN-010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리포트 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SMS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발송 버튼 추가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화면 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UI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현행화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7190455"/>
                  </a:ext>
                </a:extLst>
              </a:tr>
              <a:tr h="148232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3.2.1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2025.07.30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110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TEA-AIR-SYN-SMS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&lt;4&gt;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내용 정의 수정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직접 입력 불가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메시지 내용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,)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실시간 바이트 표시 삭제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b="0" u="none" strike="noStrike" kern="1200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박재연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117322"/>
                  </a:ext>
                </a:extLst>
              </a:tr>
              <a:tr h="148232">
                <a:tc rowSpan="3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3.2.2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2025.08.01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108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종합리포트 공유하기 프로세스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종합리포트 공유하기 프로세스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정의 화면 추가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b="0" u="none" strike="noStrike" kern="1200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박재연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0813422"/>
                  </a:ext>
                </a:extLst>
              </a:tr>
              <a:tr h="148232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109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TEA-AIR-SYN-001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&lt;1-4&gt; </a:t>
                      </a:r>
                      <a:r>
                        <a:rPr kumimoji="0" lang="ko-KR" altLang="en-US" sz="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버튼명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 변경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550590"/>
                  </a:ext>
                </a:extLst>
              </a:tr>
              <a:tr h="148232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111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TEA-AIR-SYN-SMS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&lt;2&gt;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목록 노출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,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정렬 기준 정의 추가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&lt;3&gt;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정렬 기준 정의 추가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&lt;4&gt; SMS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발송 메시지 미리보기 영역 삭제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&lt;7&gt;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버튼 클릭 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confirm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정의 추가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3350358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83456403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모서리가 둥근 직사각형 114">
            <a:extLst>
              <a:ext uri="{FF2B5EF4-FFF2-40B4-BE49-F238E27FC236}">
                <a16:creationId xmlns:a16="http://schemas.microsoft.com/office/drawing/2014/main" id="{3778B82F-A763-4344-9DB0-05680FCA34AF}"/>
              </a:ext>
            </a:extLst>
          </p:cNvPr>
          <p:cNvSpPr/>
          <p:nvPr/>
        </p:nvSpPr>
        <p:spPr>
          <a:xfrm>
            <a:off x="1964985" y="409622"/>
            <a:ext cx="4974041" cy="3762674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>
              <a:lnSpc>
                <a:spcPct val="150000"/>
              </a:lnSpc>
            </a:pPr>
            <a:endParaRPr kumimoji="1" lang="ko-KR" altLang="en-US" sz="600">
              <a:solidFill>
                <a:prstClr val="black"/>
              </a:solidFill>
            </a:endParaRPr>
          </a:p>
        </p:txBody>
      </p:sp>
      <p:sp>
        <p:nvSpPr>
          <p:cNvPr id="3" name="제목 10">
            <a:extLst>
              <a:ext uri="{FF2B5EF4-FFF2-40B4-BE49-F238E27FC236}">
                <a16:creationId xmlns:a16="http://schemas.microsoft.com/office/drawing/2014/main" id="{B683E8DB-6252-40BB-8166-0834981D4773}"/>
              </a:ext>
            </a:extLst>
          </p:cNvPr>
          <p:cNvSpPr txBox="1">
            <a:spLocks/>
          </p:cNvSpPr>
          <p:nvPr/>
        </p:nvSpPr>
        <p:spPr>
          <a:xfrm>
            <a:off x="2095442" y="501331"/>
            <a:ext cx="447238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kern="0" spc="0">
                <a:solidFill>
                  <a:prstClr val="black">
                    <a:lumMod val="95000"/>
                    <a:lumOff val="5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학교 검색</a:t>
            </a:r>
            <a:endParaRPr lang="en-US" altLang="ko-KR" sz="800" kern="0" spc="0">
              <a:solidFill>
                <a:prstClr val="black">
                  <a:lumMod val="95000"/>
                  <a:lumOff val="5000"/>
                </a:prst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cxnSp>
        <p:nvCxnSpPr>
          <p:cNvPr id="4" name="직선 연결선[R] 299">
            <a:extLst>
              <a:ext uri="{FF2B5EF4-FFF2-40B4-BE49-F238E27FC236}">
                <a16:creationId xmlns:a16="http://schemas.microsoft.com/office/drawing/2014/main" id="{A889E0FB-4464-4421-AF3E-61E5D2D98248}"/>
              </a:ext>
            </a:extLst>
          </p:cNvPr>
          <p:cNvCxnSpPr>
            <a:cxnSpLocks/>
          </p:cNvCxnSpPr>
          <p:nvPr/>
        </p:nvCxnSpPr>
        <p:spPr>
          <a:xfrm>
            <a:off x="1964985" y="702199"/>
            <a:ext cx="4974041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[R] 298">
            <a:extLst>
              <a:ext uri="{FF2B5EF4-FFF2-40B4-BE49-F238E27FC236}">
                <a16:creationId xmlns:a16="http://schemas.microsoft.com/office/drawing/2014/main" id="{142DC2DF-C39F-40AE-A23F-DCFD734726C4}"/>
              </a:ext>
            </a:extLst>
          </p:cNvPr>
          <p:cNvCxnSpPr>
            <a:cxnSpLocks/>
          </p:cNvCxnSpPr>
          <p:nvPr/>
        </p:nvCxnSpPr>
        <p:spPr>
          <a:xfrm>
            <a:off x="1964985" y="3802323"/>
            <a:ext cx="4974041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1CE533FF-A24E-499D-B4D6-508E60C94FB6}"/>
              </a:ext>
            </a:extLst>
          </p:cNvPr>
          <p:cNvGraphicFramePr>
            <a:graphicFrameLocks noGrp="1"/>
          </p:cNvGraphicFramePr>
          <p:nvPr/>
        </p:nvGraphicFramePr>
        <p:xfrm>
          <a:off x="2072589" y="1758100"/>
          <a:ext cx="4740169" cy="171831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66872">
                  <a:extLst>
                    <a:ext uri="{9D8B030D-6E8A-4147-A177-3AD203B41FA5}">
                      <a16:colId xmlns:a16="http://schemas.microsoft.com/office/drawing/2014/main" val="1810348759"/>
                    </a:ext>
                  </a:extLst>
                </a:gridCol>
                <a:gridCol w="111369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59604">
                  <a:extLst>
                    <a:ext uri="{9D8B030D-6E8A-4147-A177-3AD203B41FA5}">
                      <a16:colId xmlns:a16="http://schemas.microsoft.com/office/drawing/2014/main" val="3604221849"/>
                    </a:ext>
                  </a:extLst>
                </a:gridCol>
              </a:tblGrid>
              <a:tr h="286386"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>
                          <a:latin typeface="+mn-ea"/>
                          <a:ea typeface="+mn-ea"/>
                        </a:rPr>
                        <a:t>학교명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>
                          <a:latin typeface="+mn-ea"/>
                          <a:ea typeface="+mn-ea"/>
                        </a:rPr>
                        <a:t>주소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6386">
                <a:tc>
                  <a:txBody>
                    <a:bodyPr/>
                    <a:lstStyle/>
                    <a:p>
                      <a:pPr algn="ctr" latinLnBrk="1"/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○</a:t>
                      </a:r>
                      <a:endParaRPr lang="ko-KR" altLang="en-US" sz="700" u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>
                          <a:latin typeface="+mn-ea"/>
                          <a:ea typeface="+mn-ea"/>
                        </a:rPr>
                        <a:t>남서울중학교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서울특별시 관악구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6386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●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>
                          <a:latin typeface="+mn-ea"/>
                          <a:ea typeface="+mn-ea"/>
                        </a:rPr>
                        <a:t>북서울중학교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서울특별시 도봉구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6386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○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>
                          <a:latin typeface="+mn-ea"/>
                          <a:ea typeface="+mn-ea"/>
                        </a:rPr>
                        <a:t>서울문영여자중학교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서울특별시 관악구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86386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○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>
                          <a:latin typeface="+mn-ea"/>
                          <a:ea typeface="+mn-ea"/>
                        </a:rPr>
                        <a:t>서울애화학교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서울특별시 강북구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6386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○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>
                          <a:latin typeface="+mn-ea"/>
                          <a:ea typeface="+mn-ea"/>
                        </a:rPr>
                        <a:t>서울용산국제학교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u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서울특별시 용산구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250323453"/>
                  </a:ext>
                </a:extLst>
              </a:tr>
            </a:tbl>
          </a:graphicData>
        </a:graphic>
      </p:graphicFrame>
      <p:sp>
        <p:nvSpPr>
          <p:cNvPr id="7" name="직사각형 6">
            <a:extLst>
              <a:ext uri="{FF2B5EF4-FFF2-40B4-BE49-F238E27FC236}">
                <a16:creationId xmlns:a16="http://schemas.microsoft.com/office/drawing/2014/main" id="{EE8BF6BC-597E-44FF-93E0-B3E898A213A4}"/>
              </a:ext>
            </a:extLst>
          </p:cNvPr>
          <p:cNvSpPr/>
          <p:nvPr/>
        </p:nvSpPr>
        <p:spPr>
          <a:xfrm>
            <a:off x="2071991" y="860944"/>
            <a:ext cx="4740768" cy="449704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>
              <a:solidFill>
                <a:prstClr val="white"/>
              </a:solidFill>
            </a:endParaRPr>
          </a:p>
        </p:txBody>
      </p:sp>
      <p:sp>
        <p:nvSpPr>
          <p:cNvPr id="8" name="직사각형 7">
            <a:extLst>
              <a:ext uri="{FF2B5EF4-FFF2-40B4-BE49-F238E27FC236}">
                <a16:creationId xmlns:a16="http://schemas.microsoft.com/office/drawing/2014/main" id="{FC385270-DB3F-4172-8A7F-BF665F85C432}"/>
              </a:ext>
            </a:extLst>
          </p:cNvPr>
          <p:cNvSpPr/>
          <p:nvPr/>
        </p:nvSpPr>
        <p:spPr>
          <a:xfrm>
            <a:off x="2192924" y="972589"/>
            <a:ext cx="4017842" cy="209618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latinLnBrk="0">
              <a:defRPr/>
            </a:pPr>
            <a:r>
              <a:rPr lang="ko-KR" altLang="en-US" sz="700" kern="0">
                <a:solidFill>
                  <a:prstClr val="white">
                    <a:lumMod val="85000"/>
                  </a:prstClr>
                </a:solidFill>
              </a:rPr>
              <a:t>학교명을 입력해주세요</a:t>
            </a:r>
            <a:endParaRPr lang="en-US" altLang="ko-KR" sz="700" kern="0">
              <a:solidFill>
                <a:prstClr val="white">
                  <a:lumMod val="85000"/>
                </a:prstClr>
              </a:solidFill>
            </a:endParaRPr>
          </a:p>
        </p:txBody>
      </p:sp>
      <p:sp>
        <p:nvSpPr>
          <p:cNvPr id="9" name="Google Shape;877;p22">
            <a:extLst>
              <a:ext uri="{FF2B5EF4-FFF2-40B4-BE49-F238E27FC236}">
                <a16:creationId xmlns:a16="http://schemas.microsoft.com/office/drawing/2014/main" id="{3A57799C-55EE-4BD4-AFC4-BEC6BB7745B6}"/>
              </a:ext>
            </a:extLst>
          </p:cNvPr>
          <p:cNvSpPr/>
          <p:nvPr/>
        </p:nvSpPr>
        <p:spPr>
          <a:xfrm>
            <a:off x="6295235" y="972588"/>
            <a:ext cx="406320" cy="2160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b="1">
                <a:solidFill>
                  <a:srgbClr val="FFFFFF"/>
                </a:solidFill>
                <a:cs typeface="Malgun Gothic"/>
                <a:sym typeface="Malgun Gothic"/>
              </a:rPr>
              <a:t>검색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573E6CC-9B46-438D-A166-1DC64A9C77EA}"/>
              </a:ext>
            </a:extLst>
          </p:cNvPr>
          <p:cNvSpPr txBox="1"/>
          <p:nvPr/>
        </p:nvSpPr>
        <p:spPr>
          <a:xfrm>
            <a:off x="2947541" y="3582010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>
                <a:solidFill>
                  <a:srgbClr val="000000"/>
                </a:solidFill>
              </a:rPr>
              <a:t>   </a:t>
            </a:r>
            <a:r>
              <a:rPr lang="en-US" altLang="ko-KR" sz="800" b="1" u="sng">
                <a:solidFill>
                  <a:srgbClr val="000000"/>
                </a:solidFill>
              </a:rPr>
              <a:t>1</a:t>
            </a:r>
            <a:r>
              <a:rPr lang="en-US" altLang="ko-KR" sz="800">
                <a:solidFill>
                  <a:srgbClr val="000000"/>
                </a:solidFill>
              </a:rPr>
              <a:t>   2   3   4   5   6   7   8   9   10   &gt;  &gt;&gt;</a:t>
            </a:r>
          </a:p>
        </p:txBody>
      </p:sp>
      <p:grpSp>
        <p:nvGrpSpPr>
          <p:cNvPr id="13" name="Cutout">
            <a:extLst>
              <a:ext uri="{FF2B5EF4-FFF2-40B4-BE49-F238E27FC236}">
                <a16:creationId xmlns:a16="http://schemas.microsoft.com/office/drawing/2014/main" id="{A187B62E-0595-471A-BCCB-18ACBF2A6BFE}"/>
              </a:ext>
            </a:extLst>
          </p:cNvPr>
          <p:cNvGrpSpPr/>
          <p:nvPr/>
        </p:nvGrpSpPr>
        <p:grpSpPr>
          <a:xfrm rot="5400000">
            <a:off x="4404590" y="1106333"/>
            <a:ext cx="121874" cy="4740171"/>
            <a:chOff x="6402388" y="1584325"/>
            <a:chExt cx="239713" cy="933450"/>
          </a:xfrm>
          <a:solidFill>
            <a:srgbClr val="FFFFFF"/>
          </a:solidFill>
        </p:grpSpPr>
        <p:sp>
          <p:nvSpPr>
            <p:cNvPr id="14" name="Fill">
              <a:extLst>
                <a:ext uri="{FF2B5EF4-FFF2-40B4-BE49-F238E27FC236}">
                  <a16:creationId xmlns:a16="http://schemas.microsoft.com/office/drawing/2014/main" id="{647DF98B-BD88-42E1-A7C3-1ABC40D9B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2388" y="1584325"/>
              <a:ext cx="239713" cy="933450"/>
            </a:xfrm>
            <a:custGeom>
              <a:avLst/>
              <a:gdLst>
                <a:gd name="T0" fmla="*/ 74 w 151"/>
                <a:gd name="T1" fmla="*/ 588 h 588"/>
                <a:gd name="T2" fmla="*/ 151 w 151"/>
                <a:gd name="T3" fmla="*/ 518 h 588"/>
                <a:gd name="T4" fmla="*/ 74 w 151"/>
                <a:gd name="T5" fmla="*/ 441 h 588"/>
                <a:gd name="T6" fmla="*/ 151 w 151"/>
                <a:gd name="T7" fmla="*/ 375 h 588"/>
                <a:gd name="T8" fmla="*/ 74 w 151"/>
                <a:gd name="T9" fmla="*/ 294 h 588"/>
                <a:gd name="T10" fmla="*/ 151 w 151"/>
                <a:gd name="T11" fmla="*/ 231 h 588"/>
                <a:gd name="T12" fmla="*/ 74 w 151"/>
                <a:gd name="T13" fmla="*/ 147 h 588"/>
                <a:gd name="T14" fmla="*/ 151 w 151"/>
                <a:gd name="T15" fmla="*/ 88 h 588"/>
                <a:gd name="T16" fmla="*/ 74 w 151"/>
                <a:gd name="T17" fmla="*/ 0 h 588"/>
                <a:gd name="T18" fmla="*/ 0 w 151"/>
                <a:gd name="T19" fmla="*/ 0 h 588"/>
                <a:gd name="T20" fmla="*/ 78 w 151"/>
                <a:gd name="T21" fmla="*/ 88 h 588"/>
                <a:gd name="T22" fmla="*/ 0 w 151"/>
                <a:gd name="T23" fmla="*/ 147 h 588"/>
                <a:gd name="T24" fmla="*/ 78 w 151"/>
                <a:gd name="T25" fmla="*/ 231 h 588"/>
                <a:gd name="T26" fmla="*/ 0 w 151"/>
                <a:gd name="T27" fmla="*/ 294 h 588"/>
                <a:gd name="T28" fmla="*/ 78 w 151"/>
                <a:gd name="T29" fmla="*/ 375 h 588"/>
                <a:gd name="T30" fmla="*/ 0 w 151"/>
                <a:gd name="T31" fmla="*/ 441 h 588"/>
                <a:gd name="T32" fmla="*/ 78 w 151"/>
                <a:gd name="T33" fmla="*/ 518 h 588"/>
                <a:gd name="T34" fmla="*/ 0 w 151"/>
                <a:gd name="T35" fmla="*/ 588 h 588"/>
                <a:gd name="T36" fmla="*/ 74 w 151"/>
                <a:gd name="T3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1" h="588">
                  <a:moveTo>
                    <a:pt x="74" y="588"/>
                  </a:moveTo>
                  <a:lnTo>
                    <a:pt x="151" y="518"/>
                  </a:lnTo>
                  <a:lnTo>
                    <a:pt x="74" y="441"/>
                  </a:lnTo>
                  <a:lnTo>
                    <a:pt x="151" y="375"/>
                  </a:lnTo>
                  <a:lnTo>
                    <a:pt x="74" y="294"/>
                  </a:lnTo>
                  <a:lnTo>
                    <a:pt x="151" y="231"/>
                  </a:lnTo>
                  <a:lnTo>
                    <a:pt x="74" y="147"/>
                  </a:lnTo>
                  <a:lnTo>
                    <a:pt x="151" y="88"/>
                  </a:lnTo>
                  <a:lnTo>
                    <a:pt x="74" y="0"/>
                  </a:lnTo>
                  <a:lnTo>
                    <a:pt x="0" y="0"/>
                  </a:lnTo>
                  <a:lnTo>
                    <a:pt x="78" y="88"/>
                  </a:lnTo>
                  <a:lnTo>
                    <a:pt x="0" y="147"/>
                  </a:lnTo>
                  <a:lnTo>
                    <a:pt x="78" y="231"/>
                  </a:lnTo>
                  <a:lnTo>
                    <a:pt x="0" y="294"/>
                  </a:lnTo>
                  <a:lnTo>
                    <a:pt x="78" y="375"/>
                  </a:lnTo>
                  <a:lnTo>
                    <a:pt x="0" y="441"/>
                  </a:lnTo>
                  <a:lnTo>
                    <a:pt x="78" y="518"/>
                  </a:lnTo>
                  <a:lnTo>
                    <a:pt x="0" y="588"/>
                  </a:lnTo>
                  <a:lnTo>
                    <a:pt x="74" y="588"/>
                  </a:lnTo>
                  <a:close/>
                </a:path>
              </a:pathLst>
            </a:custGeom>
            <a:grp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5" name="Border">
              <a:extLst>
                <a:ext uri="{FF2B5EF4-FFF2-40B4-BE49-F238E27FC236}">
                  <a16:creationId xmlns:a16="http://schemas.microsoft.com/office/drawing/2014/main" id="{94846E5C-067C-4824-9540-27737FE403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02388" y="1584325"/>
              <a:ext cx="239713" cy="933450"/>
            </a:xfrm>
            <a:custGeom>
              <a:avLst/>
              <a:gdLst>
                <a:gd name="T0" fmla="*/ 0 w 909"/>
                <a:gd name="T1" fmla="*/ 0 h 3585"/>
                <a:gd name="T2" fmla="*/ 467 w 909"/>
                <a:gd name="T3" fmla="*/ 535 h 3585"/>
                <a:gd name="T4" fmla="*/ 0 w 909"/>
                <a:gd name="T5" fmla="*/ 896 h 3585"/>
                <a:gd name="T6" fmla="*/ 467 w 909"/>
                <a:gd name="T7" fmla="*/ 1409 h 3585"/>
                <a:gd name="T8" fmla="*/ 0 w 909"/>
                <a:gd name="T9" fmla="*/ 1793 h 3585"/>
                <a:gd name="T10" fmla="*/ 467 w 909"/>
                <a:gd name="T11" fmla="*/ 2284 h 3585"/>
                <a:gd name="T12" fmla="*/ 0 w 909"/>
                <a:gd name="T13" fmla="*/ 2689 h 3585"/>
                <a:gd name="T14" fmla="*/ 467 w 909"/>
                <a:gd name="T15" fmla="*/ 3158 h 3585"/>
                <a:gd name="T16" fmla="*/ 0 w 909"/>
                <a:gd name="T17" fmla="*/ 3585 h 3585"/>
                <a:gd name="T18" fmla="*/ 442 w 909"/>
                <a:gd name="T19" fmla="*/ 3585 h 3585"/>
                <a:gd name="T20" fmla="*/ 909 w 909"/>
                <a:gd name="T21" fmla="*/ 3158 h 3585"/>
                <a:gd name="T22" fmla="*/ 442 w 909"/>
                <a:gd name="T23" fmla="*/ 2689 h 3585"/>
                <a:gd name="T24" fmla="*/ 909 w 909"/>
                <a:gd name="T25" fmla="*/ 2284 h 3585"/>
                <a:gd name="T26" fmla="*/ 442 w 909"/>
                <a:gd name="T27" fmla="*/ 1793 h 3585"/>
                <a:gd name="T28" fmla="*/ 909 w 909"/>
                <a:gd name="T29" fmla="*/ 1409 h 3585"/>
                <a:gd name="T30" fmla="*/ 442 w 909"/>
                <a:gd name="T31" fmla="*/ 896 h 3585"/>
                <a:gd name="T32" fmla="*/ 909 w 909"/>
                <a:gd name="T33" fmla="*/ 535 h 3585"/>
                <a:gd name="T34" fmla="*/ 442 w 909"/>
                <a:gd name="T35" fmla="*/ 0 h 3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09" h="3585">
                  <a:moveTo>
                    <a:pt x="0" y="0"/>
                  </a:moveTo>
                  <a:lnTo>
                    <a:pt x="467" y="535"/>
                  </a:lnTo>
                  <a:lnTo>
                    <a:pt x="0" y="896"/>
                  </a:lnTo>
                  <a:lnTo>
                    <a:pt x="467" y="1409"/>
                  </a:lnTo>
                  <a:lnTo>
                    <a:pt x="0" y="1793"/>
                  </a:lnTo>
                  <a:lnTo>
                    <a:pt x="467" y="2284"/>
                  </a:lnTo>
                  <a:lnTo>
                    <a:pt x="0" y="2689"/>
                  </a:lnTo>
                  <a:lnTo>
                    <a:pt x="467" y="3158"/>
                  </a:lnTo>
                  <a:lnTo>
                    <a:pt x="0" y="3585"/>
                  </a:lnTo>
                  <a:moveTo>
                    <a:pt x="442" y="3585"/>
                  </a:moveTo>
                  <a:lnTo>
                    <a:pt x="909" y="3158"/>
                  </a:lnTo>
                  <a:lnTo>
                    <a:pt x="442" y="2689"/>
                  </a:lnTo>
                  <a:lnTo>
                    <a:pt x="909" y="2284"/>
                  </a:lnTo>
                  <a:lnTo>
                    <a:pt x="442" y="1793"/>
                  </a:lnTo>
                  <a:lnTo>
                    <a:pt x="909" y="1409"/>
                  </a:lnTo>
                  <a:lnTo>
                    <a:pt x="442" y="896"/>
                  </a:lnTo>
                  <a:lnTo>
                    <a:pt x="909" y="535"/>
                  </a:lnTo>
                  <a:lnTo>
                    <a:pt x="442" y="0"/>
                  </a:lnTo>
                </a:path>
              </a:pathLst>
            </a:custGeom>
            <a:no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6" name="모서리가 둥근 직사각형 155">
            <a:extLst>
              <a:ext uri="{FF2B5EF4-FFF2-40B4-BE49-F238E27FC236}">
                <a16:creationId xmlns:a16="http://schemas.microsoft.com/office/drawing/2014/main" id="{F9E15717-8C81-4609-B64D-BA7FF30EAFA8}"/>
              </a:ext>
            </a:extLst>
          </p:cNvPr>
          <p:cNvSpPr/>
          <p:nvPr/>
        </p:nvSpPr>
        <p:spPr>
          <a:xfrm>
            <a:off x="4486094" y="3884181"/>
            <a:ext cx="444702" cy="201388"/>
          </a:xfrm>
          <a:prstGeom prst="roundRect">
            <a:avLst>
              <a:gd name="adj" fmla="val 0"/>
            </a:avLst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54000" rIns="144000" bIns="54000" rtlCol="0" anchor="ctr">
            <a:spAutoFit/>
          </a:bodyPr>
          <a:lstStyle/>
          <a:p>
            <a:pPr algn="ctr"/>
            <a:r>
              <a:rPr kumimoji="1" lang="ko-KR" altLang="en-US" sz="600" b="1">
                <a:solidFill>
                  <a:prstClr val="white"/>
                </a:solidFill>
              </a:rPr>
              <a:t>선택</a:t>
            </a:r>
          </a:p>
        </p:txBody>
      </p:sp>
      <p:sp>
        <p:nvSpPr>
          <p:cNvPr id="17" name="모서리가 둥근 직사각형 156">
            <a:extLst>
              <a:ext uri="{FF2B5EF4-FFF2-40B4-BE49-F238E27FC236}">
                <a16:creationId xmlns:a16="http://schemas.microsoft.com/office/drawing/2014/main" id="{8918A72D-6DE7-45EE-83E5-0AFEC9043344}"/>
              </a:ext>
            </a:extLst>
          </p:cNvPr>
          <p:cNvSpPr/>
          <p:nvPr/>
        </p:nvSpPr>
        <p:spPr>
          <a:xfrm>
            <a:off x="3929487" y="3884181"/>
            <a:ext cx="444702" cy="201388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54000" rIns="144000" bIns="54000" rtlCol="0" anchor="ctr">
            <a:spAutoFit/>
          </a:bodyPr>
          <a:lstStyle/>
          <a:p>
            <a:pPr algn="ctr"/>
            <a:r>
              <a:rPr kumimoji="1" lang="ko-KR" altLang="en-US" sz="600" b="1">
                <a:solidFill>
                  <a:prstClr val="black"/>
                </a:solidFill>
              </a:rPr>
              <a:t>취소</a:t>
            </a:r>
          </a:p>
        </p:txBody>
      </p:sp>
      <p:sp>
        <p:nvSpPr>
          <p:cNvPr id="18" name="모서리가 둥근 직사각형 155">
            <a:extLst>
              <a:ext uri="{FF2B5EF4-FFF2-40B4-BE49-F238E27FC236}">
                <a16:creationId xmlns:a16="http://schemas.microsoft.com/office/drawing/2014/main" id="{93CFC1C9-F105-49BA-B1FA-DBC487B4990E}"/>
              </a:ext>
            </a:extLst>
          </p:cNvPr>
          <p:cNvSpPr/>
          <p:nvPr/>
        </p:nvSpPr>
        <p:spPr>
          <a:xfrm>
            <a:off x="4486094" y="4351008"/>
            <a:ext cx="444702" cy="201388"/>
          </a:xfrm>
          <a:prstGeom prst="roundRect">
            <a:avLst>
              <a:gd name="adj" fmla="val 0"/>
            </a:avLst>
          </a:prstGeom>
          <a:solidFill>
            <a:schemeClr val="bg1">
              <a:lumMod val="75000"/>
            </a:schemeClr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54000" rIns="144000" bIns="54000" rtlCol="0" anchor="ctr">
            <a:spAutoFit/>
          </a:bodyPr>
          <a:lstStyle/>
          <a:p>
            <a:pPr algn="ctr"/>
            <a:r>
              <a:rPr kumimoji="1" lang="ko-KR" altLang="en-US" sz="600" b="1">
                <a:solidFill>
                  <a:prstClr val="white">
                    <a:lumMod val="95000"/>
                  </a:prstClr>
                </a:solidFill>
              </a:rPr>
              <a:t>선택</a:t>
            </a:r>
          </a:p>
        </p:txBody>
      </p:sp>
      <p:sp>
        <p:nvSpPr>
          <p:cNvPr id="19" name="타원 18">
            <a:extLst>
              <a:ext uri="{FF2B5EF4-FFF2-40B4-BE49-F238E27FC236}">
                <a16:creationId xmlns:a16="http://schemas.microsoft.com/office/drawing/2014/main" id="{5012C8C9-1A57-4227-B280-E4CE85FA5E0D}"/>
              </a:ext>
            </a:extLst>
          </p:cNvPr>
          <p:cNvSpPr/>
          <p:nvPr/>
        </p:nvSpPr>
        <p:spPr>
          <a:xfrm>
            <a:off x="2132173" y="926483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0" name="타원 19">
            <a:extLst>
              <a:ext uri="{FF2B5EF4-FFF2-40B4-BE49-F238E27FC236}">
                <a16:creationId xmlns:a16="http://schemas.microsoft.com/office/drawing/2014/main" id="{6D31317B-A030-4D04-95BB-2D59F40E9D7A}"/>
              </a:ext>
            </a:extLst>
          </p:cNvPr>
          <p:cNvSpPr/>
          <p:nvPr/>
        </p:nvSpPr>
        <p:spPr>
          <a:xfrm>
            <a:off x="2011240" y="2268209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1" name="제목 10">
            <a:extLst>
              <a:ext uri="{FF2B5EF4-FFF2-40B4-BE49-F238E27FC236}">
                <a16:creationId xmlns:a16="http://schemas.microsoft.com/office/drawing/2014/main" id="{CDE1AEF1-CA5E-4F84-9C6B-0D45DAB8340A}"/>
              </a:ext>
            </a:extLst>
          </p:cNvPr>
          <p:cNvSpPr txBox="1">
            <a:spLocks/>
          </p:cNvSpPr>
          <p:nvPr/>
        </p:nvSpPr>
        <p:spPr>
          <a:xfrm>
            <a:off x="2103879" y="5059417"/>
            <a:ext cx="1255152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800" kern="0" spc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&lt; </a:t>
            </a:r>
            <a:r>
              <a:rPr lang="ko-KR" altLang="en-US" sz="800" kern="0" spc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검색 결과가 없을 경우 </a:t>
            </a:r>
            <a:r>
              <a:rPr lang="en-US" altLang="ko-KR" sz="800" kern="0" spc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&gt;</a:t>
            </a:r>
          </a:p>
        </p:txBody>
      </p:sp>
      <p:graphicFrame>
        <p:nvGraphicFramePr>
          <p:cNvPr id="22" name="표 21">
            <a:extLst>
              <a:ext uri="{FF2B5EF4-FFF2-40B4-BE49-F238E27FC236}">
                <a16:creationId xmlns:a16="http://schemas.microsoft.com/office/drawing/2014/main" id="{786A290B-6D26-4E69-8468-2C5938B84B4D}"/>
              </a:ext>
            </a:extLst>
          </p:cNvPr>
          <p:cNvGraphicFramePr>
            <a:graphicFrameLocks noGrp="1"/>
          </p:cNvGraphicFramePr>
          <p:nvPr/>
        </p:nvGraphicFramePr>
        <p:xfrm>
          <a:off x="2071991" y="5256612"/>
          <a:ext cx="4740767" cy="64927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72978">
                  <a:extLst>
                    <a:ext uri="{9D8B030D-6E8A-4147-A177-3AD203B41FA5}">
                      <a16:colId xmlns:a16="http://schemas.microsoft.com/office/drawing/2014/main" val="3410146626"/>
                    </a:ext>
                  </a:extLst>
                </a:gridCol>
                <a:gridCol w="10433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24435">
                  <a:extLst>
                    <a:ext uri="{9D8B030D-6E8A-4147-A177-3AD203B41FA5}">
                      <a16:colId xmlns:a16="http://schemas.microsoft.com/office/drawing/2014/main" val="650568988"/>
                    </a:ext>
                  </a:extLst>
                </a:gridCol>
              </a:tblGrid>
              <a:tr h="32463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>
                            <a:lumMod val="95000"/>
                            <a:lumOff val="5000"/>
                          </a:prstClr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>
                          <a:latin typeface="+mn-ea"/>
                          <a:ea typeface="+mn-ea"/>
                        </a:rPr>
                        <a:t>학교명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>
                          <a:latin typeface="+mn-ea"/>
                          <a:ea typeface="+mn-ea"/>
                        </a:rPr>
                        <a:t>주소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4637"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>
                              <a:lumMod val="95000"/>
                              <a:lumOff val="5000"/>
                            </a:prstClr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검색 결과가 없습니다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>
                              <a:lumMod val="95000"/>
                              <a:lumOff val="5000"/>
                            </a:prstClr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.</a:t>
                      </a:r>
                      <a:endParaRPr kumimoji="0" lang="ko-KR" altLang="en-US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>
                            <a:lumMod val="95000"/>
                            <a:lumOff val="5000"/>
                          </a:prstClr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l" latinLnBrk="1"/>
                      <a:endParaRPr lang="ko-KR" altLang="en-US" sz="700" u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3" name="타원 22">
            <a:extLst>
              <a:ext uri="{FF2B5EF4-FFF2-40B4-BE49-F238E27FC236}">
                <a16:creationId xmlns:a16="http://schemas.microsoft.com/office/drawing/2014/main" id="{55159A41-F1BF-425F-A2E3-D597F730F00E}"/>
              </a:ext>
            </a:extLst>
          </p:cNvPr>
          <p:cNvSpPr/>
          <p:nvPr/>
        </p:nvSpPr>
        <p:spPr>
          <a:xfrm>
            <a:off x="4404777" y="3909063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5</a:t>
            </a:r>
            <a:endParaRPr lang="ko-KR" altLang="en-US" sz="600" b="1" spc="-75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4" name="타원 23">
            <a:extLst>
              <a:ext uri="{FF2B5EF4-FFF2-40B4-BE49-F238E27FC236}">
                <a16:creationId xmlns:a16="http://schemas.microsoft.com/office/drawing/2014/main" id="{DB6CA82D-2216-4883-8A9B-0045A674C8A0}"/>
              </a:ext>
            </a:extLst>
          </p:cNvPr>
          <p:cNvSpPr/>
          <p:nvPr/>
        </p:nvSpPr>
        <p:spPr>
          <a:xfrm>
            <a:off x="2018697" y="1722694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cxnSp>
        <p:nvCxnSpPr>
          <p:cNvPr id="25" name="직선 화살표 연결선 24">
            <a:extLst>
              <a:ext uri="{FF2B5EF4-FFF2-40B4-BE49-F238E27FC236}">
                <a16:creationId xmlns:a16="http://schemas.microsoft.com/office/drawing/2014/main" id="{B88B2B12-6CBF-44BF-BD6E-C76F5FC35471}"/>
              </a:ext>
            </a:extLst>
          </p:cNvPr>
          <p:cNvCxnSpPr>
            <a:cxnSpLocks/>
            <a:stCxn id="18" idx="0"/>
          </p:cNvCxnSpPr>
          <p:nvPr/>
        </p:nvCxnSpPr>
        <p:spPr>
          <a:xfrm flipV="1">
            <a:off x="4708445" y="4085569"/>
            <a:ext cx="0" cy="265439"/>
          </a:xfrm>
          <a:prstGeom prst="straightConnector1">
            <a:avLst/>
          </a:prstGeom>
          <a:ln w="3175">
            <a:solidFill>
              <a:srgbClr val="FF0000"/>
            </a:solidFill>
            <a:prstDash val="sysDash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타원 25">
            <a:extLst>
              <a:ext uri="{FF2B5EF4-FFF2-40B4-BE49-F238E27FC236}">
                <a16:creationId xmlns:a16="http://schemas.microsoft.com/office/drawing/2014/main" id="{9A1D4A72-108F-44C5-8C40-F0FFA54C8FF2}"/>
              </a:ext>
            </a:extLst>
          </p:cNvPr>
          <p:cNvSpPr/>
          <p:nvPr/>
        </p:nvSpPr>
        <p:spPr>
          <a:xfrm>
            <a:off x="3847660" y="3909063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6</a:t>
            </a:r>
            <a:endParaRPr lang="ko-KR" altLang="en-US" sz="600" b="1" spc="-75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7" name="타원 26">
            <a:extLst>
              <a:ext uri="{FF2B5EF4-FFF2-40B4-BE49-F238E27FC236}">
                <a16:creationId xmlns:a16="http://schemas.microsoft.com/office/drawing/2014/main" id="{BABE45DA-A393-49CD-9E5D-50267EE8C0BF}"/>
              </a:ext>
            </a:extLst>
          </p:cNvPr>
          <p:cNvSpPr/>
          <p:nvPr/>
        </p:nvSpPr>
        <p:spPr>
          <a:xfrm>
            <a:off x="6664523" y="1016647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8" name="제목 10">
            <a:extLst>
              <a:ext uri="{FF2B5EF4-FFF2-40B4-BE49-F238E27FC236}">
                <a16:creationId xmlns:a16="http://schemas.microsoft.com/office/drawing/2014/main" id="{1EE07260-D573-49F3-9698-BCAF3DBE7108}"/>
              </a:ext>
            </a:extLst>
          </p:cNvPr>
          <p:cNvSpPr txBox="1">
            <a:spLocks/>
          </p:cNvSpPr>
          <p:nvPr/>
        </p:nvSpPr>
        <p:spPr>
          <a:xfrm>
            <a:off x="2103879" y="1420565"/>
            <a:ext cx="3659656" cy="184666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600" kern="0" spc="0">
                <a:solidFill>
                  <a:prstClr val="white">
                    <a:lumMod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※ </a:t>
            </a:r>
            <a:r>
              <a:rPr lang="ko-KR" altLang="en-US" sz="600" kern="0" spc="0">
                <a:solidFill>
                  <a:prstClr val="white">
                    <a:lumMod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학교 검색 안내사항</a:t>
            </a:r>
            <a:endParaRPr lang="en-US" altLang="ko-KR" sz="600" kern="0" spc="0">
              <a:solidFill>
                <a:prstClr val="white">
                  <a:lumMod val="50000"/>
                </a:prst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r>
              <a:rPr lang="ko-KR" altLang="en-US" sz="600" b="0" kern="0" spc="0">
                <a:solidFill>
                  <a:prstClr val="white">
                    <a:lumMod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학교명을 포함해서 입력해야 검색이 가능합니다</a:t>
            </a:r>
            <a:r>
              <a:rPr lang="en-US" altLang="ko-KR" sz="600" b="0" kern="0" spc="0">
                <a:solidFill>
                  <a:prstClr val="white">
                    <a:lumMod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. ex) </a:t>
            </a:r>
            <a:r>
              <a:rPr lang="ko-KR" altLang="en-US" sz="600" b="0" kern="0" spc="0">
                <a:solidFill>
                  <a:prstClr val="white">
                    <a:lumMod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서울 송파 초등학교 → </a:t>
            </a:r>
            <a:r>
              <a:rPr lang="ko-KR" altLang="en-US" sz="600" b="0" kern="0" spc="0" err="1">
                <a:solidFill>
                  <a:prstClr val="white">
                    <a:lumMod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송파초</a:t>
            </a:r>
            <a:r>
              <a:rPr lang="en-US" altLang="ko-KR" sz="600" b="0" kern="0" spc="0">
                <a:solidFill>
                  <a:prstClr val="white">
                    <a:lumMod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600" b="0" kern="0" spc="0">
                <a:solidFill>
                  <a:prstClr val="white">
                    <a:lumMod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송파초등학교</a:t>
            </a:r>
            <a:r>
              <a:rPr lang="en-US" altLang="ko-KR" sz="600" b="0" kern="0" spc="0">
                <a:solidFill>
                  <a:prstClr val="white">
                    <a:lumMod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600" b="0" kern="0" spc="0">
                <a:solidFill>
                  <a:prstClr val="white">
                    <a:lumMod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송파 등</a:t>
            </a:r>
            <a:endParaRPr lang="en-US" altLang="ko-KR" sz="600" b="0" kern="0" spc="0">
              <a:solidFill>
                <a:prstClr val="white">
                  <a:lumMod val="50000"/>
                </a:prst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graphicFrame>
        <p:nvGraphicFramePr>
          <p:cNvPr id="29" name="표 28">
            <a:extLst>
              <a:ext uri="{FF2B5EF4-FFF2-40B4-BE49-F238E27FC236}">
                <a16:creationId xmlns:a16="http://schemas.microsoft.com/office/drawing/2014/main" id="{7A972F4A-263B-4B9C-86D1-0D29A28E257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054868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회원가입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TEA-INT-JOI-004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z="800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sz="800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교사</a:t>
                      </a:r>
                      <a:r>
                        <a:rPr lang="en-US" altLang="ko-KR" sz="800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 </a:t>
                      </a:r>
                      <a:r>
                        <a:rPr lang="ko-KR" altLang="en-US" sz="800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회원가입 </a:t>
                      </a:r>
                      <a:r>
                        <a:rPr lang="en-US" altLang="ko-KR" sz="800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– </a:t>
                      </a:r>
                      <a:r>
                        <a:rPr lang="ko-KR" altLang="en-US" sz="800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인증 및 회원정보 입력</a:t>
                      </a:r>
                      <a:r>
                        <a:rPr lang="en-US" altLang="ko-KR" sz="800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&gt; </a:t>
                      </a:r>
                      <a:r>
                        <a:rPr lang="ko-KR" altLang="en-US" sz="800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학교 검색 팝업</a:t>
                      </a: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34" name="Google Shape;912;p23">
            <a:extLst>
              <a:ext uri="{FF2B5EF4-FFF2-40B4-BE49-F238E27FC236}">
                <a16:creationId xmlns:a16="http://schemas.microsoft.com/office/drawing/2014/main" id="{9823CC67-BE07-4BAC-B738-3571E185EAC0}"/>
              </a:ext>
            </a:extLst>
          </p:cNvPr>
          <p:cNvGraphicFramePr/>
          <p:nvPr/>
        </p:nvGraphicFramePr>
        <p:xfrm>
          <a:off x="9042400" y="1315767"/>
          <a:ext cx="3037052" cy="203612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※</a:t>
                      </a:r>
                      <a:endParaRPr sz="700" b="1" i="0" u="none" strike="noStrike" cap="none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학교 검색 버튼 선택 시 해당 팝업 제공</a:t>
                      </a:r>
                      <a:endParaRPr lang="en-US" altLang="ko-KR" sz="700" b="0" u="none" strike="noStrike" cap="none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203421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1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 필드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Like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학교명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4334128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 버튼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 필드 내 텍스트 미입력 상태로 버튼 선택 시 </a:t>
                      </a: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sng" strike="noStrike" cap="none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검색어를 입력해주세요</a:t>
                      </a: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 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ko-KR" sz="70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95542922"/>
                  </a:ext>
                </a:extLst>
              </a:tr>
              <a:tr h="154158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 결과 리스트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리스트 목록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10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개씩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7876075"/>
                  </a:ext>
                </a:extLst>
              </a:tr>
              <a:tr h="154158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라디오 버튼 선택 시 선택한 리스트 색상 변경</a:t>
                      </a:r>
                      <a:endParaRPr lang="en-US" altLang="ko-KR" sz="70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7518279"/>
                  </a:ext>
                </a:extLst>
              </a:tr>
              <a:tr h="154158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버튼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리스트 선택 시 활성화 상태로 변경 </a:t>
                      </a: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다중 선택 불가능</a:t>
                      </a: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 선택 시 선택한 학교명은 학교명 입력박스에 노출</a:t>
                      </a:r>
                      <a:endParaRPr lang="en-US" altLang="ko-KR" sz="70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3110024"/>
                  </a:ext>
                </a:extLst>
              </a:tr>
              <a:tr h="154158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6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취소 버튼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팝업 닫힘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4005147"/>
                  </a:ext>
                </a:extLst>
              </a:tr>
            </a:tbl>
          </a:graphicData>
        </a:graphic>
      </p:graphicFrame>
      <p:sp>
        <p:nvSpPr>
          <p:cNvPr id="10" name="직사각형 9">
            <a:extLst>
              <a:ext uri="{FF2B5EF4-FFF2-40B4-BE49-F238E27FC236}">
                <a16:creationId xmlns:a16="http://schemas.microsoft.com/office/drawing/2014/main" id="{15FFAB7A-CB41-1B30-2874-A850E08B98E1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alpha val="4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en-US" altLang="ko-KR" sz="32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Delete v.3.4.4</a:t>
            </a:r>
            <a:endParaRPr kumimoji="1" lang="en-US" altLang="ko-KR" sz="2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  <a:p>
            <a:pPr algn="ctr" defTabSz="914309"/>
            <a:r>
              <a:rPr kumimoji="1" lang="en-US" altLang="ko-KR" sz="2000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(</a:t>
            </a:r>
            <a:r>
              <a:rPr kumimoji="1" lang="ko-KR" altLang="en-US" sz="2000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교육디지털원패스 연동 시 자동 입력 적용으로 화면 삭제</a:t>
            </a:r>
            <a:r>
              <a:rPr kumimoji="1" lang="en-US" altLang="ko-KR" sz="2000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)</a:t>
            </a:r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8B11C475-CDCD-4697-F613-33F762DA6E4F}"/>
              </a:ext>
            </a:extLst>
          </p:cNvPr>
          <p:cNvSpPr/>
          <p:nvPr/>
        </p:nvSpPr>
        <p:spPr>
          <a:xfrm>
            <a:off x="0" y="181"/>
            <a:ext cx="1297367" cy="296816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x-none" sz="900">
                <a:solidFill>
                  <a:schemeClr val="tx1"/>
                </a:solidFill>
              </a:rPr>
              <a:t>Update | 2026.01.16</a:t>
            </a:r>
            <a:endParaRPr lang="en-US" altLang="ko-KR" sz="900" dirty="0">
              <a:solidFill>
                <a:schemeClr val="tx1"/>
              </a:solidFill>
            </a:endParaRPr>
          </a:p>
        </p:txBody>
      </p:sp>
      <p:graphicFrame>
        <p:nvGraphicFramePr>
          <p:cNvPr id="30" name="Google Shape;548;p12">
            <a:extLst>
              <a:ext uri="{FF2B5EF4-FFF2-40B4-BE49-F238E27FC236}">
                <a16:creationId xmlns:a16="http://schemas.microsoft.com/office/drawing/2014/main" id="{8BA75305-74B5-F0E3-8793-F95E6638C35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68893522"/>
              </p:ext>
            </p:extLst>
          </p:nvPr>
        </p:nvGraphicFramePr>
        <p:xfrm>
          <a:off x="12192000" y="0"/>
          <a:ext cx="1887100" cy="35736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3.4.4</a:t>
                      </a:r>
                      <a:endParaRPr sz="600" b="0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학교 검색 팝업 화면 삭제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846053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04042184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모서리가 둥근 직사각형 114">
            <a:extLst>
              <a:ext uri="{FF2B5EF4-FFF2-40B4-BE49-F238E27FC236}">
                <a16:creationId xmlns:a16="http://schemas.microsoft.com/office/drawing/2014/main" id="{3778B82F-A763-4344-9DB0-05680FCA34AF}"/>
              </a:ext>
            </a:extLst>
          </p:cNvPr>
          <p:cNvSpPr/>
          <p:nvPr/>
        </p:nvSpPr>
        <p:spPr>
          <a:xfrm>
            <a:off x="2147919" y="1801945"/>
            <a:ext cx="4490398" cy="3299444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>
              <a:lnSpc>
                <a:spcPct val="150000"/>
              </a:lnSpc>
            </a:pPr>
            <a:endParaRPr kumimoji="1" lang="ko-KR" altLang="en-US" sz="600">
              <a:solidFill>
                <a:prstClr val="black"/>
              </a:solidFill>
            </a:endParaRPr>
          </a:p>
        </p:txBody>
      </p:sp>
      <p:sp>
        <p:nvSpPr>
          <p:cNvPr id="3" name="제목 10">
            <a:extLst>
              <a:ext uri="{FF2B5EF4-FFF2-40B4-BE49-F238E27FC236}">
                <a16:creationId xmlns:a16="http://schemas.microsoft.com/office/drawing/2014/main" id="{B683E8DB-6252-40BB-8166-0834981D4773}"/>
              </a:ext>
            </a:extLst>
          </p:cNvPr>
          <p:cNvSpPr txBox="1">
            <a:spLocks/>
          </p:cNvSpPr>
          <p:nvPr/>
        </p:nvSpPr>
        <p:spPr>
          <a:xfrm>
            <a:off x="2285686" y="1893654"/>
            <a:ext cx="689291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kern="0" spc="0">
                <a:solidFill>
                  <a:prstClr val="black">
                    <a:lumMod val="95000"/>
                    <a:lumOff val="5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회원 정보 확인</a:t>
            </a:r>
            <a:endParaRPr lang="en-US" altLang="ko-KR" sz="800" kern="0" spc="0">
              <a:solidFill>
                <a:prstClr val="black">
                  <a:lumMod val="95000"/>
                  <a:lumOff val="5000"/>
                </a:prst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cxnSp>
        <p:nvCxnSpPr>
          <p:cNvPr id="4" name="직선 연결선[R] 299">
            <a:extLst>
              <a:ext uri="{FF2B5EF4-FFF2-40B4-BE49-F238E27FC236}">
                <a16:creationId xmlns:a16="http://schemas.microsoft.com/office/drawing/2014/main" id="{A889E0FB-4464-4421-AF3E-61E5D2D98248}"/>
              </a:ext>
            </a:extLst>
          </p:cNvPr>
          <p:cNvCxnSpPr>
            <a:cxnSpLocks/>
          </p:cNvCxnSpPr>
          <p:nvPr/>
        </p:nvCxnSpPr>
        <p:spPr>
          <a:xfrm>
            <a:off x="2147919" y="2094522"/>
            <a:ext cx="4490398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9" name="표 28">
            <a:extLst>
              <a:ext uri="{FF2B5EF4-FFF2-40B4-BE49-F238E27FC236}">
                <a16:creationId xmlns:a16="http://schemas.microsoft.com/office/drawing/2014/main" id="{7A972F4A-263B-4B9C-86D1-0D29A28E257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34068111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회원가입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TEA-INT-JOI-005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z="80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sz="80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교사</a:t>
                      </a:r>
                      <a:r>
                        <a:rPr lang="en-US" altLang="ko-KR" sz="80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 </a:t>
                      </a:r>
                      <a:r>
                        <a:rPr lang="ko-KR" altLang="en-US" sz="80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회원가입 </a:t>
                      </a:r>
                      <a:r>
                        <a:rPr lang="en-US" altLang="ko-KR" sz="80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– </a:t>
                      </a:r>
                      <a:r>
                        <a:rPr lang="ko-KR" altLang="en-US" sz="80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인증 및 회원정보 입력</a:t>
                      </a:r>
                      <a:r>
                        <a:rPr lang="en-US" altLang="ko-KR" sz="80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&gt; </a:t>
                      </a:r>
                      <a:r>
                        <a:rPr lang="ko-KR" altLang="en-US" sz="80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회원 정보 확인 팝업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34" name="Google Shape;912;p23">
            <a:extLst>
              <a:ext uri="{FF2B5EF4-FFF2-40B4-BE49-F238E27FC236}">
                <a16:creationId xmlns:a16="http://schemas.microsoft.com/office/drawing/2014/main" id="{9823CC67-BE07-4BAC-B738-3571E185EAC0}"/>
              </a:ext>
            </a:extLst>
          </p:cNvPr>
          <p:cNvGraphicFramePr/>
          <p:nvPr/>
        </p:nvGraphicFramePr>
        <p:xfrm>
          <a:off x="9042400" y="1315767"/>
          <a:ext cx="3037052" cy="89468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1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사용자가 입력한 항목 노출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4334128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정보수정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팝업 닫힘</a:t>
                      </a:r>
                      <a:endParaRPr lang="en-US" altLang="ko-KR" sz="70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95542922"/>
                  </a:ext>
                </a:extLst>
              </a:tr>
              <a:tr h="154158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확인완료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회원가입이 완료되었습니다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.”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 후 가입완료 화면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en-US" altLang="ko-KR" sz="7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ALL-JOI-005)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으로 이동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7876075"/>
                  </a:ext>
                </a:extLst>
              </a:tr>
            </a:tbl>
          </a:graphicData>
        </a:graphic>
      </p:graphicFrame>
      <p:sp>
        <p:nvSpPr>
          <p:cNvPr id="31" name="제목 10">
            <a:extLst>
              <a:ext uri="{FF2B5EF4-FFF2-40B4-BE49-F238E27FC236}">
                <a16:creationId xmlns:a16="http://schemas.microsoft.com/office/drawing/2014/main" id="{7C42C6BA-DA94-4169-9993-60B54C3616ED}"/>
              </a:ext>
            </a:extLst>
          </p:cNvPr>
          <p:cNvSpPr txBox="1">
            <a:spLocks/>
          </p:cNvSpPr>
          <p:nvPr/>
        </p:nvSpPr>
        <p:spPr>
          <a:xfrm>
            <a:off x="3978484" y="2218538"/>
            <a:ext cx="689291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pPr algn="ctr"/>
            <a:r>
              <a:rPr lang="ko-KR" altLang="en-US" sz="800" kern="0" spc="0">
                <a:solidFill>
                  <a:prstClr val="black">
                    <a:lumMod val="95000"/>
                    <a:lumOff val="5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회원 정보 확인</a:t>
            </a:r>
            <a:endParaRPr lang="en-US" altLang="ko-KR" sz="800" kern="0" spc="0">
              <a:solidFill>
                <a:prstClr val="black">
                  <a:lumMod val="95000"/>
                  <a:lumOff val="5000"/>
                </a:prst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32" name="제목 10">
            <a:extLst>
              <a:ext uri="{FF2B5EF4-FFF2-40B4-BE49-F238E27FC236}">
                <a16:creationId xmlns:a16="http://schemas.microsoft.com/office/drawing/2014/main" id="{EB522286-AEBA-4EF3-AEB9-94971AF72175}"/>
              </a:ext>
            </a:extLst>
          </p:cNvPr>
          <p:cNvSpPr txBox="1">
            <a:spLocks/>
          </p:cNvSpPr>
          <p:nvPr/>
        </p:nvSpPr>
        <p:spPr>
          <a:xfrm>
            <a:off x="3411346" y="2409843"/>
            <a:ext cx="1823576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pPr algn="ctr"/>
            <a:r>
              <a:rPr lang="ko-KR" altLang="en-US" sz="700" b="0">
                <a:solidFill>
                  <a:prstClr val="black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정확한 정보를 등록하였는지 다시 한번 확인해주세요</a:t>
            </a:r>
            <a:r>
              <a:rPr lang="en-US" altLang="ko-KR" sz="700" b="0">
                <a:solidFill>
                  <a:prstClr val="black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.</a:t>
            </a:r>
            <a:endParaRPr lang="ko-KR" altLang="en-US" sz="700" b="0">
              <a:solidFill>
                <a:prstClr val="black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cxnSp>
        <p:nvCxnSpPr>
          <p:cNvPr id="35" name="직선 연결선[R] 298">
            <a:extLst>
              <a:ext uri="{FF2B5EF4-FFF2-40B4-BE49-F238E27FC236}">
                <a16:creationId xmlns:a16="http://schemas.microsoft.com/office/drawing/2014/main" id="{E4E66964-0915-47F0-9071-DE06BC7C3B3C}"/>
              </a:ext>
            </a:extLst>
          </p:cNvPr>
          <p:cNvCxnSpPr>
            <a:cxnSpLocks/>
          </p:cNvCxnSpPr>
          <p:nvPr/>
        </p:nvCxnSpPr>
        <p:spPr>
          <a:xfrm>
            <a:off x="2147919" y="4756572"/>
            <a:ext cx="4490398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모서리가 둥근 직사각형 155">
            <a:extLst>
              <a:ext uri="{FF2B5EF4-FFF2-40B4-BE49-F238E27FC236}">
                <a16:creationId xmlns:a16="http://schemas.microsoft.com/office/drawing/2014/main" id="{536E8400-B8F3-4636-944A-E21E4E98A090}"/>
              </a:ext>
            </a:extLst>
          </p:cNvPr>
          <p:cNvSpPr/>
          <p:nvPr/>
        </p:nvSpPr>
        <p:spPr>
          <a:xfrm>
            <a:off x="4415019" y="4826156"/>
            <a:ext cx="606244" cy="201388"/>
          </a:xfrm>
          <a:prstGeom prst="roundRect">
            <a:avLst>
              <a:gd name="adj" fmla="val 0"/>
            </a:avLst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54000" rIns="144000" bIns="54000" rtlCol="0" anchor="ctr">
            <a:spAutoFit/>
          </a:bodyPr>
          <a:lstStyle/>
          <a:p>
            <a:pPr algn="ctr"/>
            <a:r>
              <a:rPr kumimoji="1" lang="ko-KR" altLang="en-US" sz="600" b="1">
                <a:solidFill>
                  <a:prstClr val="white"/>
                </a:solidFill>
              </a:rPr>
              <a:t>확인완료</a:t>
            </a:r>
          </a:p>
        </p:txBody>
      </p:sp>
      <p:sp>
        <p:nvSpPr>
          <p:cNvPr id="37" name="모서리가 둥근 직사각형 156">
            <a:extLst>
              <a:ext uri="{FF2B5EF4-FFF2-40B4-BE49-F238E27FC236}">
                <a16:creationId xmlns:a16="http://schemas.microsoft.com/office/drawing/2014/main" id="{91AEAEC1-9D48-43F6-A3D8-C6F047A48846}"/>
              </a:ext>
            </a:extLst>
          </p:cNvPr>
          <p:cNvSpPr/>
          <p:nvPr/>
        </p:nvSpPr>
        <p:spPr>
          <a:xfrm>
            <a:off x="3717145" y="4826156"/>
            <a:ext cx="606244" cy="201388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54000" rIns="144000" bIns="54000" rtlCol="0" anchor="ctr">
            <a:spAutoFit/>
          </a:bodyPr>
          <a:lstStyle/>
          <a:p>
            <a:pPr algn="ctr"/>
            <a:r>
              <a:rPr kumimoji="1" lang="ko-KR" altLang="en-US" sz="600" b="1">
                <a:solidFill>
                  <a:prstClr val="black"/>
                </a:solidFill>
              </a:rPr>
              <a:t>정보수정</a:t>
            </a:r>
          </a:p>
        </p:txBody>
      </p:sp>
      <p:graphicFrame>
        <p:nvGraphicFramePr>
          <p:cNvPr id="43" name="표 42">
            <a:extLst>
              <a:ext uri="{FF2B5EF4-FFF2-40B4-BE49-F238E27FC236}">
                <a16:creationId xmlns:a16="http://schemas.microsoft.com/office/drawing/2014/main" id="{95AC0A32-5A45-4A89-82B7-06DD1A0165F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56592740"/>
              </p:ext>
            </p:extLst>
          </p:nvPr>
        </p:nvGraphicFramePr>
        <p:xfrm>
          <a:off x="2272395" y="2651861"/>
          <a:ext cx="4241446" cy="1689924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28986">
                  <a:extLst>
                    <a:ext uri="{9D8B030D-6E8A-4147-A177-3AD203B41FA5}">
                      <a16:colId xmlns:a16="http://schemas.microsoft.com/office/drawing/2014/main" val="2224034912"/>
                    </a:ext>
                  </a:extLst>
                </a:gridCol>
                <a:gridCol w="3412460">
                  <a:extLst>
                    <a:ext uri="{9D8B030D-6E8A-4147-A177-3AD203B41FA5}">
                      <a16:colId xmlns:a16="http://schemas.microsoft.com/office/drawing/2014/main" val="2116362932"/>
                    </a:ext>
                  </a:extLst>
                </a:gridCol>
              </a:tblGrid>
              <a:tr h="281654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이름</a:t>
                      </a:r>
                      <a:endParaRPr sz="700" b="1" i="0" u="none" strike="noStrike" cap="none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ko-KR" altLang="en-US" sz="700"/>
                        <a:t>홍길동</a:t>
                      </a:r>
                      <a:endParaRPr lang="en-US" altLang="ko-KR" sz="70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2553880"/>
                  </a:ext>
                </a:extLst>
              </a:tr>
              <a:tr h="281654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아이디</a:t>
                      </a:r>
                      <a:endParaRPr sz="700" b="1" i="0" u="none" strike="noStrike" cap="none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altLang="ko-KR" sz="700"/>
                        <a:t>hong1234</a:t>
                      </a: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3098127"/>
                  </a:ext>
                </a:extLst>
              </a:tr>
              <a:tr h="281654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전화번호</a:t>
                      </a:r>
                      <a:endParaRPr sz="700" b="1" i="0" u="none" strike="noStrike" cap="none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altLang="ko-KR" sz="700"/>
                        <a:t>010-1234-5678</a:t>
                      </a: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25733774"/>
                  </a:ext>
                </a:extLst>
              </a:tr>
              <a:tr h="281654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이메일</a:t>
                      </a:r>
                      <a:endParaRPr sz="700" b="1" i="0" u="none" strike="noStrike" cap="none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altLang="ko-KR" sz="700"/>
                        <a:t>hong123@naver.com</a:t>
                      </a:r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1048494"/>
                  </a:ext>
                </a:extLst>
              </a:tr>
              <a:tr h="281654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권한</a:t>
                      </a:r>
                      <a:endParaRPr sz="700" b="1" i="0" u="none" strike="noStrike" cap="none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ko-KR" altLang="en-US" sz="700"/>
                        <a:t>교사</a:t>
                      </a:r>
                      <a:endParaRPr lang="en-US" altLang="ko-KR" sz="70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9223355"/>
                  </a:ext>
                </a:extLst>
              </a:tr>
              <a:tr h="281654">
                <a:tc>
                  <a:txBody>
                    <a:bodyPr/>
                    <a:lstStyle/>
                    <a:p>
                      <a:pPr marL="39688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1" i="0" u="none" strike="noStrike" cap="none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학교명</a:t>
                      </a:r>
                      <a:endParaRPr sz="700" b="1" i="0" u="none" strike="noStrike" cap="none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ko-KR" altLang="en-US" sz="700" err="1"/>
                        <a:t>북서울중학교</a:t>
                      </a:r>
                      <a:endParaRPr lang="en-US" altLang="ko-KR" sz="700"/>
                    </a:p>
                  </a:txBody>
                  <a:tcPr marL="144000" marR="36000" marT="36000" marB="36000" anchor="ctr">
                    <a:lnL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5671836"/>
                  </a:ext>
                </a:extLst>
              </a:tr>
            </a:tbl>
          </a:graphicData>
        </a:graphic>
      </p:graphicFrame>
      <p:sp>
        <p:nvSpPr>
          <p:cNvPr id="44" name="Warning">
            <a:extLst>
              <a:ext uri="{FF2B5EF4-FFF2-40B4-BE49-F238E27FC236}">
                <a16:creationId xmlns:a16="http://schemas.microsoft.com/office/drawing/2014/main" id="{ECE85AB7-F67A-4756-8CC2-AD517D1FF94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752762" y="2207391"/>
            <a:ext cx="168277" cy="145404"/>
          </a:xfrm>
          <a:custGeom>
            <a:avLst/>
            <a:gdLst>
              <a:gd name="T0" fmla="*/ 336 w 674"/>
              <a:gd name="T1" fmla="*/ 1 h 581"/>
              <a:gd name="T2" fmla="*/ 326 w 674"/>
              <a:gd name="T3" fmla="*/ 7 h 581"/>
              <a:gd name="T4" fmla="*/ 6 w 674"/>
              <a:gd name="T5" fmla="*/ 561 h 581"/>
              <a:gd name="T6" fmla="*/ 17 w 674"/>
              <a:gd name="T7" fmla="*/ 581 h 581"/>
              <a:gd name="T8" fmla="*/ 657 w 674"/>
              <a:gd name="T9" fmla="*/ 581 h 581"/>
              <a:gd name="T10" fmla="*/ 669 w 674"/>
              <a:gd name="T11" fmla="*/ 561 h 581"/>
              <a:gd name="T12" fmla="*/ 349 w 674"/>
              <a:gd name="T13" fmla="*/ 7 h 581"/>
              <a:gd name="T14" fmla="*/ 336 w 674"/>
              <a:gd name="T15" fmla="*/ 1 h 581"/>
              <a:gd name="T16" fmla="*/ 337 w 674"/>
              <a:gd name="T17" fmla="*/ 40 h 581"/>
              <a:gd name="T18" fmla="*/ 634 w 674"/>
              <a:gd name="T19" fmla="*/ 555 h 581"/>
              <a:gd name="T20" fmla="*/ 40 w 674"/>
              <a:gd name="T21" fmla="*/ 555 h 581"/>
              <a:gd name="T22" fmla="*/ 337 w 674"/>
              <a:gd name="T23" fmla="*/ 40 h 581"/>
              <a:gd name="T24" fmla="*/ 322 w 674"/>
              <a:gd name="T25" fmla="*/ 207 h 581"/>
              <a:gd name="T26" fmla="*/ 317 w 674"/>
              <a:gd name="T27" fmla="*/ 212 h 581"/>
              <a:gd name="T28" fmla="*/ 317 w 674"/>
              <a:gd name="T29" fmla="*/ 404 h 581"/>
              <a:gd name="T30" fmla="*/ 322 w 674"/>
              <a:gd name="T31" fmla="*/ 409 h 581"/>
              <a:gd name="T32" fmla="*/ 352 w 674"/>
              <a:gd name="T33" fmla="*/ 409 h 581"/>
              <a:gd name="T34" fmla="*/ 357 w 674"/>
              <a:gd name="T35" fmla="*/ 404 h 581"/>
              <a:gd name="T36" fmla="*/ 357 w 674"/>
              <a:gd name="T37" fmla="*/ 212 h 581"/>
              <a:gd name="T38" fmla="*/ 352 w 674"/>
              <a:gd name="T39" fmla="*/ 207 h 581"/>
              <a:gd name="T40" fmla="*/ 322 w 674"/>
              <a:gd name="T41" fmla="*/ 207 h 581"/>
              <a:gd name="T42" fmla="*/ 321 w 674"/>
              <a:gd name="T43" fmla="*/ 448 h 581"/>
              <a:gd name="T44" fmla="*/ 316 w 674"/>
              <a:gd name="T45" fmla="*/ 452 h 581"/>
              <a:gd name="T46" fmla="*/ 316 w 674"/>
              <a:gd name="T47" fmla="*/ 487 h 581"/>
              <a:gd name="T48" fmla="*/ 321 w 674"/>
              <a:gd name="T49" fmla="*/ 492 h 581"/>
              <a:gd name="T50" fmla="*/ 353 w 674"/>
              <a:gd name="T51" fmla="*/ 492 h 581"/>
              <a:gd name="T52" fmla="*/ 358 w 674"/>
              <a:gd name="T53" fmla="*/ 487 h 581"/>
              <a:gd name="T54" fmla="*/ 358 w 674"/>
              <a:gd name="T55" fmla="*/ 452 h 581"/>
              <a:gd name="T56" fmla="*/ 353 w 674"/>
              <a:gd name="T57" fmla="*/ 448 h 581"/>
              <a:gd name="T58" fmla="*/ 321 w 674"/>
              <a:gd name="T59" fmla="*/ 448 h 5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74" h="581">
                <a:moveTo>
                  <a:pt x="336" y="1"/>
                </a:moveTo>
                <a:cubicBezTo>
                  <a:pt x="332" y="1"/>
                  <a:pt x="328" y="3"/>
                  <a:pt x="326" y="7"/>
                </a:cubicBezTo>
                <a:lnTo>
                  <a:pt x="6" y="561"/>
                </a:lnTo>
                <a:cubicBezTo>
                  <a:pt x="0" y="570"/>
                  <a:pt x="7" y="581"/>
                  <a:pt x="17" y="581"/>
                </a:cubicBezTo>
                <a:lnTo>
                  <a:pt x="657" y="581"/>
                </a:lnTo>
                <a:cubicBezTo>
                  <a:pt x="667" y="581"/>
                  <a:pt x="674" y="570"/>
                  <a:pt x="669" y="561"/>
                </a:cubicBezTo>
                <a:lnTo>
                  <a:pt x="349" y="7"/>
                </a:lnTo>
                <a:cubicBezTo>
                  <a:pt x="346" y="3"/>
                  <a:pt x="341" y="0"/>
                  <a:pt x="336" y="1"/>
                </a:cubicBezTo>
                <a:close/>
                <a:moveTo>
                  <a:pt x="337" y="40"/>
                </a:moveTo>
                <a:lnTo>
                  <a:pt x="634" y="555"/>
                </a:lnTo>
                <a:lnTo>
                  <a:pt x="40" y="555"/>
                </a:lnTo>
                <a:lnTo>
                  <a:pt x="337" y="40"/>
                </a:lnTo>
                <a:close/>
                <a:moveTo>
                  <a:pt x="322" y="207"/>
                </a:moveTo>
                <a:cubicBezTo>
                  <a:pt x="319" y="207"/>
                  <a:pt x="317" y="209"/>
                  <a:pt x="317" y="212"/>
                </a:cubicBezTo>
                <a:lnTo>
                  <a:pt x="317" y="404"/>
                </a:lnTo>
                <a:cubicBezTo>
                  <a:pt x="317" y="407"/>
                  <a:pt x="319" y="409"/>
                  <a:pt x="322" y="409"/>
                </a:cubicBezTo>
                <a:lnTo>
                  <a:pt x="352" y="409"/>
                </a:lnTo>
                <a:cubicBezTo>
                  <a:pt x="355" y="409"/>
                  <a:pt x="357" y="407"/>
                  <a:pt x="357" y="404"/>
                </a:cubicBezTo>
                <a:lnTo>
                  <a:pt x="357" y="212"/>
                </a:lnTo>
                <a:cubicBezTo>
                  <a:pt x="357" y="209"/>
                  <a:pt x="355" y="207"/>
                  <a:pt x="352" y="207"/>
                </a:cubicBezTo>
                <a:lnTo>
                  <a:pt x="322" y="207"/>
                </a:lnTo>
                <a:close/>
                <a:moveTo>
                  <a:pt x="321" y="448"/>
                </a:moveTo>
                <a:cubicBezTo>
                  <a:pt x="318" y="448"/>
                  <a:pt x="316" y="449"/>
                  <a:pt x="316" y="452"/>
                </a:cubicBezTo>
                <a:lnTo>
                  <a:pt x="316" y="487"/>
                </a:lnTo>
                <a:cubicBezTo>
                  <a:pt x="316" y="490"/>
                  <a:pt x="318" y="492"/>
                  <a:pt x="321" y="492"/>
                </a:cubicBezTo>
                <a:lnTo>
                  <a:pt x="353" y="492"/>
                </a:lnTo>
                <a:cubicBezTo>
                  <a:pt x="356" y="492"/>
                  <a:pt x="358" y="490"/>
                  <a:pt x="358" y="487"/>
                </a:cubicBezTo>
                <a:lnTo>
                  <a:pt x="358" y="452"/>
                </a:lnTo>
                <a:cubicBezTo>
                  <a:pt x="358" y="449"/>
                  <a:pt x="356" y="448"/>
                  <a:pt x="353" y="448"/>
                </a:cubicBezTo>
                <a:lnTo>
                  <a:pt x="321" y="448"/>
                </a:lnTo>
                <a:close/>
              </a:path>
            </a:pathLst>
          </a:custGeom>
          <a:solidFill>
            <a:srgbClr val="5F5F5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12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5" name="제목 10">
            <a:extLst>
              <a:ext uri="{FF2B5EF4-FFF2-40B4-BE49-F238E27FC236}">
                <a16:creationId xmlns:a16="http://schemas.microsoft.com/office/drawing/2014/main" id="{F16356D8-5AE5-432F-B193-7CC1C3042DD3}"/>
              </a:ext>
            </a:extLst>
          </p:cNvPr>
          <p:cNvSpPr txBox="1">
            <a:spLocks/>
          </p:cNvSpPr>
          <p:nvPr/>
        </p:nvSpPr>
        <p:spPr>
          <a:xfrm>
            <a:off x="2285686" y="4423251"/>
            <a:ext cx="2150589" cy="215444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700" b="0">
                <a:solidFill>
                  <a:prstClr val="black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이름</a:t>
            </a:r>
            <a:r>
              <a:rPr lang="en-US" altLang="ko-KR" sz="700" b="0">
                <a:solidFill>
                  <a:prstClr val="black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700" b="0">
                <a:solidFill>
                  <a:prstClr val="black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아이디</a:t>
            </a:r>
            <a:r>
              <a:rPr lang="en-US" altLang="ko-KR" sz="700" b="0">
                <a:solidFill>
                  <a:prstClr val="black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700" b="0">
                <a:solidFill>
                  <a:prstClr val="black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권한</a:t>
            </a:r>
            <a:r>
              <a:rPr lang="en-US" altLang="ko-KR" sz="700" b="0">
                <a:solidFill>
                  <a:prstClr val="black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700" b="0">
                <a:solidFill>
                  <a:prstClr val="black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학교명은 회원가입 이후 수정할 수 없습니다</a:t>
            </a:r>
            <a:r>
              <a:rPr lang="en-US" altLang="ko-KR" sz="700" b="0">
                <a:solidFill>
                  <a:prstClr val="black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.</a:t>
            </a:r>
          </a:p>
          <a:p>
            <a:r>
              <a:rPr lang="ko-KR" altLang="en-US" sz="700" b="0">
                <a:solidFill>
                  <a:prstClr val="black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정확한 정보를 입력해주세요</a:t>
            </a:r>
            <a:r>
              <a:rPr lang="en-US" altLang="ko-KR" sz="700" b="0">
                <a:solidFill>
                  <a:prstClr val="black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.</a:t>
            </a:r>
            <a:endParaRPr lang="ko-KR" altLang="en-US" sz="700" b="0">
              <a:solidFill>
                <a:prstClr val="black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46" name="타원 45">
            <a:extLst>
              <a:ext uri="{FF2B5EF4-FFF2-40B4-BE49-F238E27FC236}">
                <a16:creationId xmlns:a16="http://schemas.microsoft.com/office/drawing/2014/main" id="{F9591123-4D4D-4F8B-96A5-FD1FA42DDFF4}"/>
              </a:ext>
            </a:extLst>
          </p:cNvPr>
          <p:cNvSpPr/>
          <p:nvPr/>
        </p:nvSpPr>
        <p:spPr>
          <a:xfrm>
            <a:off x="2224935" y="2602645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51" name="타원 50">
            <a:extLst>
              <a:ext uri="{FF2B5EF4-FFF2-40B4-BE49-F238E27FC236}">
                <a16:creationId xmlns:a16="http://schemas.microsoft.com/office/drawing/2014/main" id="{2561C8AB-0E6F-491A-B629-79932EF2B07D}"/>
              </a:ext>
            </a:extLst>
          </p:cNvPr>
          <p:cNvSpPr/>
          <p:nvPr/>
        </p:nvSpPr>
        <p:spPr>
          <a:xfrm>
            <a:off x="3959516" y="4986285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52" name="타원 51">
            <a:extLst>
              <a:ext uri="{FF2B5EF4-FFF2-40B4-BE49-F238E27FC236}">
                <a16:creationId xmlns:a16="http://schemas.microsoft.com/office/drawing/2014/main" id="{11C7F1F2-E364-4240-AC9E-786E0A00FD24}"/>
              </a:ext>
            </a:extLst>
          </p:cNvPr>
          <p:cNvSpPr/>
          <p:nvPr/>
        </p:nvSpPr>
        <p:spPr>
          <a:xfrm>
            <a:off x="4657390" y="4986285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896738723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27D83880-6CB8-2FC2-6150-B5AA551B79D2}"/>
              </a:ext>
            </a:extLst>
          </p:cNvPr>
          <p:cNvGrpSpPr/>
          <p:nvPr/>
        </p:nvGrpSpPr>
        <p:grpSpPr>
          <a:xfrm>
            <a:off x="1698597" y="1378049"/>
            <a:ext cx="5766998" cy="625249"/>
            <a:chOff x="1698597" y="1511968"/>
            <a:chExt cx="5766998" cy="625249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8110845F-CE7B-5AB8-70AF-7D1EC43E6C02}"/>
                </a:ext>
              </a:extLst>
            </p:cNvPr>
            <p:cNvSpPr txBox="1"/>
            <p:nvPr/>
          </p:nvSpPr>
          <p:spPr>
            <a:xfrm>
              <a:off x="1782319" y="1665229"/>
              <a:ext cx="5599556" cy="3139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lvl="0" indent="0" algn="ctr" defTabSz="1733550" latinLnBrk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ko-KR" altLang="en-US" sz="1600" b="1" kern="1200"/>
                <a:t>회원가입이 완료되었습니다</a:t>
              </a:r>
              <a:r>
                <a:rPr lang="en-US" altLang="ko-KR" sz="1600" b="1" kern="1200"/>
                <a:t>.</a:t>
              </a:r>
              <a:endParaRPr lang="ko-KR" altLang="en-US" sz="1600" b="1" kern="1200"/>
            </a:p>
          </p:txBody>
        </p:sp>
        <p:cxnSp>
          <p:nvCxnSpPr>
            <p:cNvPr id="4" name="직선 연결선 3">
              <a:extLst>
                <a:ext uri="{FF2B5EF4-FFF2-40B4-BE49-F238E27FC236}">
                  <a16:creationId xmlns:a16="http://schemas.microsoft.com/office/drawing/2014/main" id="{DC7D8F0B-DC43-730D-1EDE-5EF05275C0A1}"/>
                </a:ext>
              </a:extLst>
            </p:cNvPr>
            <p:cNvCxnSpPr/>
            <p:nvPr/>
          </p:nvCxnSpPr>
          <p:spPr>
            <a:xfrm>
              <a:off x="1698597" y="1511968"/>
              <a:ext cx="5766998" cy="0"/>
            </a:xfrm>
            <a:prstGeom prst="line">
              <a:avLst/>
            </a:prstGeom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직선 연결선 4">
              <a:extLst>
                <a:ext uri="{FF2B5EF4-FFF2-40B4-BE49-F238E27FC236}">
                  <a16:creationId xmlns:a16="http://schemas.microsoft.com/office/drawing/2014/main" id="{CC31207A-4A03-91B7-6AAA-D8FCC8C8A9A9}"/>
                </a:ext>
              </a:extLst>
            </p:cNvPr>
            <p:cNvCxnSpPr/>
            <p:nvPr/>
          </p:nvCxnSpPr>
          <p:spPr>
            <a:xfrm>
              <a:off x="1698597" y="2137217"/>
              <a:ext cx="5766998" cy="0"/>
            </a:xfrm>
            <a:prstGeom prst="line">
              <a:avLst/>
            </a:prstGeom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56F6FC8A-6C78-6DFD-670F-95E261933479}"/>
              </a:ext>
            </a:extLst>
          </p:cNvPr>
          <p:cNvSpPr txBox="1"/>
          <p:nvPr/>
        </p:nvSpPr>
        <p:spPr>
          <a:xfrm>
            <a:off x="1935000" y="3493140"/>
            <a:ext cx="5170650" cy="3570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17335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ko-KR" altLang="en-US" sz="800" kern="0" spc="0" dirty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경기도교육청 </a:t>
            </a:r>
            <a:r>
              <a:rPr lang="en-US" altLang="ko-KR" sz="800" kern="0" spc="0" dirty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AI </a:t>
            </a:r>
            <a:r>
              <a:rPr lang="ko-KR" altLang="en-US" sz="800" kern="0" spc="0" dirty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미래교육 플랫폼</a:t>
            </a:r>
            <a:r>
              <a:rPr lang="ko-KR" altLang="en-US" sz="800" kern="1200" dirty="0"/>
              <a:t>에 회원가입이 완료되었습니다</a:t>
            </a:r>
            <a:r>
              <a:rPr lang="en-US" altLang="ko-KR" sz="800" kern="1200" dirty="0"/>
              <a:t>.</a:t>
            </a:r>
          </a:p>
          <a:p>
            <a:pPr marL="0" lvl="0" indent="0" algn="ctr" defTabSz="1733550" latinLnBrk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ko-KR" altLang="en-US" sz="800" dirty="0"/>
              <a:t>다양하고 도움이 되는 교육 콘텐츠를 무료로 이용하실 수 있습니다</a:t>
            </a:r>
            <a:r>
              <a:rPr lang="en-US" altLang="ko-KR" sz="800" dirty="0"/>
              <a:t>.</a:t>
            </a:r>
            <a:endParaRPr lang="en-US" altLang="ko-KR" sz="800" kern="1200" dirty="0"/>
          </a:p>
        </p:txBody>
      </p:sp>
      <p:cxnSp>
        <p:nvCxnSpPr>
          <p:cNvPr id="7" name="직선 연결선 6">
            <a:extLst>
              <a:ext uri="{FF2B5EF4-FFF2-40B4-BE49-F238E27FC236}">
                <a16:creationId xmlns:a16="http://schemas.microsoft.com/office/drawing/2014/main" id="{B346A19D-E911-5B77-1818-81F2D1165F2B}"/>
              </a:ext>
            </a:extLst>
          </p:cNvPr>
          <p:cNvCxnSpPr>
            <a:cxnSpLocks/>
          </p:cNvCxnSpPr>
          <p:nvPr/>
        </p:nvCxnSpPr>
        <p:spPr>
          <a:xfrm flipH="1">
            <a:off x="112550" y="692227"/>
            <a:ext cx="881555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" name="Placeholder">
            <a:extLst>
              <a:ext uri="{FF2B5EF4-FFF2-40B4-BE49-F238E27FC236}">
                <a16:creationId xmlns:a16="http://schemas.microsoft.com/office/drawing/2014/main" id="{3DDFE921-D1E5-3715-B6EB-0E96F23B0AC3}"/>
              </a:ext>
            </a:extLst>
          </p:cNvPr>
          <p:cNvGrpSpPr>
            <a:grpSpLocks noChangeAspect="1"/>
          </p:cNvGrpSpPr>
          <p:nvPr/>
        </p:nvGrpSpPr>
        <p:grpSpPr>
          <a:xfrm>
            <a:off x="3891345" y="2350432"/>
            <a:ext cx="1257959" cy="1008112"/>
            <a:chOff x="5107122" y="2328044"/>
            <a:chExt cx="1257959" cy="1008112"/>
          </a:xfrm>
          <a:solidFill>
            <a:srgbClr val="FFFFFF"/>
          </a:solidFill>
        </p:grpSpPr>
        <p:sp>
          <p:nvSpPr>
            <p:cNvPr id="10" name="Border">
              <a:extLst>
                <a:ext uri="{FF2B5EF4-FFF2-40B4-BE49-F238E27FC236}">
                  <a16:creationId xmlns:a16="http://schemas.microsoft.com/office/drawing/2014/main" id="{71AAE44D-026E-83CA-BBEF-967BE7AD6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7122" y="2328044"/>
              <a:ext cx="1257959" cy="1008112"/>
            </a:xfrm>
            <a:prstGeom prst="rect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1" name="Picture">
              <a:extLst>
                <a:ext uri="{FF2B5EF4-FFF2-40B4-BE49-F238E27FC236}">
                  <a16:creationId xmlns:a16="http://schemas.microsoft.com/office/drawing/2014/main" id="{E8B83C73-8B7D-B06C-3EA1-618C1542D5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98737" y="2457563"/>
              <a:ext cx="1074728" cy="786978"/>
            </a:xfrm>
            <a:custGeom>
              <a:avLst/>
              <a:gdLst>
                <a:gd name="T0" fmla="*/ 0 w 1329"/>
                <a:gd name="T1" fmla="*/ 784 h 969"/>
                <a:gd name="T2" fmla="*/ 303 w 1329"/>
                <a:gd name="T3" fmla="*/ 481 h 969"/>
                <a:gd name="T4" fmla="*/ 460 w 1329"/>
                <a:gd name="T5" fmla="*/ 638 h 969"/>
                <a:gd name="T6" fmla="*/ 941 w 1329"/>
                <a:gd name="T7" fmla="*/ 157 h 969"/>
                <a:gd name="T8" fmla="*/ 1329 w 1329"/>
                <a:gd name="T9" fmla="*/ 545 h 969"/>
                <a:gd name="T10" fmla="*/ 1329 w 1329"/>
                <a:gd name="T11" fmla="*/ 969 h 969"/>
                <a:gd name="T12" fmla="*/ 0 w 1329"/>
                <a:gd name="T13" fmla="*/ 969 h 969"/>
                <a:gd name="T14" fmla="*/ 0 w 1329"/>
                <a:gd name="T15" fmla="*/ 784 h 969"/>
                <a:gd name="T16" fmla="*/ 363 w 1329"/>
                <a:gd name="T17" fmla="*/ 180 h 969"/>
                <a:gd name="T18" fmla="*/ 184 w 1329"/>
                <a:gd name="T19" fmla="*/ 360 h 969"/>
                <a:gd name="T20" fmla="*/ 4 w 1329"/>
                <a:gd name="T21" fmla="*/ 180 h 969"/>
                <a:gd name="T22" fmla="*/ 184 w 1329"/>
                <a:gd name="T23" fmla="*/ 0 h 969"/>
                <a:gd name="T24" fmla="*/ 363 w 1329"/>
                <a:gd name="T25" fmla="*/ 180 h 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9" h="969">
                  <a:moveTo>
                    <a:pt x="0" y="784"/>
                  </a:moveTo>
                  <a:lnTo>
                    <a:pt x="303" y="481"/>
                  </a:lnTo>
                  <a:lnTo>
                    <a:pt x="460" y="638"/>
                  </a:lnTo>
                  <a:lnTo>
                    <a:pt x="941" y="157"/>
                  </a:lnTo>
                  <a:lnTo>
                    <a:pt x="1329" y="545"/>
                  </a:lnTo>
                  <a:lnTo>
                    <a:pt x="1329" y="969"/>
                  </a:lnTo>
                  <a:lnTo>
                    <a:pt x="0" y="969"/>
                  </a:lnTo>
                  <a:lnTo>
                    <a:pt x="0" y="784"/>
                  </a:lnTo>
                  <a:close/>
                  <a:moveTo>
                    <a:pt x="363" y="180"/>
                  </a:moveTo>
                  <a:cubicBezTo>
                    <a:pt x="363" y="279"/>
                    <a:pt x="283" y="360"/>
                    <a:pt x="184" y="360"/>
                  </a:cubicBezTo>
                  <a:cubicBezTo>
                    <a:pt x="84" y="360"/>
                    <a:pt x="4" y="279"/>
                    <a:pt x="4" y="180"/>
                  </a:cubicBezTo>
                  <a:cubicBezTo>
                    <a:pt x="4" y="80"/>
                    <a:pt x="84" y="0"/>
                    <a:pt x="184" y="0"/>
                  </a:cubicBezTo>
                  <a:cubicBezTo>
                    <a:pt x="283" y="0"/>
                    <a:pt x="363" y="80"/>
                    <a:pt x="363" y="180"/>
                  </a:cubicBezTo>
                  <a:close/>
                </a:path>
              </a:pathLst>
            </a:custGeom>
            <a:grp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aphicFrame>
        <p:nvGraphicFramePr>
          <p:cNvPr id="12" name="표 11">
            <a:extLst>
              <a:ext uri="{FF2B5EF4-FFF2-40B4-BE49-F238E27FC236}">
                <a16:creationId xmlns:a16="http://schemas.microsoft.com/office/drawing/2014/main" id="{98C0B0C6-AF06-C1C8-ECBC-B5B20AA9F83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02573437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회원가입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TEA-INT-JOI-006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z="800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sz="800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교사</a:t>
                      </a:r>
                      <a:r>
                        <a:rPr lang="en-US" altLang="ko-KR" sz="800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 </a:t>
                      </a:r>
                      <a:r>
                        <a:rPr lang="ko-KR" altLang="en-US" sz="800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회원가입 </a:t>
                      </a:r>
                      <a:r>
                        <a:rPr lang="en-US" altLang="ko-KR" sz="800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– </a:t>
                      </a:r>
                      <a:r>
                        <a:rPr lang="ko-KR" altLang="en-US" sz="800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가입완료</a:t>
                      </a: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3" name="Google Shape;912;p23">
            <a:extLst>
              <a:ext uri="{FF2B5EF4-FFF2-40B4-BE49-F238E27FC236}">
                <a16:creationId xmlns:a16="http://schemas.microsoft.com/office/drawing/2014/main" id="{6C02B0B8-94C7-160E-7E78-E6807B032CF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31253883"/>
              </p:ext>
            </p:extLst>
          </p:nvPr>
        </p:nvGraphicFramePr>
        <p:xfrm>
          <a:off x="9042400" y="1315767"/>
          <a:ext cx="3037052" cy="28536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1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1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메인 바로가기 버튼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메인 화면 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en-US" altLang="ko-KR" sz="700" b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ALL-INT-SIG-001]</a:t>
                      </a:r>
                      <a:r>
                        <a:rPr lang="en-US" altLang="ko-KR" sz="7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으로 이동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203421"/>
                  </a:ext>
                </a:extLst>
              </a:tr>
            </a:tbl>
          </a:graphicData>
        </a:graphic>
      </p:graphicFrame>
      <p:cxnSp>
        <p:nvCxnSpPr>
          <p:cNvPr id="15" name="직선 연결선 14">
            <a:extLst>
              <a:ext uri="{FF2B5EF4-FFF2-40B4-BE49-F238E27FC236}">
                <a16:creationId xmlns:a16="http://schemas.microsoft.com/office/drawing/2014/main" id="{A6FBCA23-73B1-5661-C07A-FD959A71ED75}"/>
              </a:ext>
            </a:extLst>
          </p:cNvPr>
          <p:cNvCxnSpPr>
            <a:cxnSpLocks/>
          </p:cNvCxnSpPr>
          <p:nvPr/>
        </p:nvCxnSpPr>
        <p:spPr>
          <a:xfrm>
            <a:off x="1658451" y="966908"/>
            <a:ext cx="5981700" cy="0"/>
          </a:xfrm>
          <a:prstGeom prst="line">
            <a:avLst/>
          </a:prstGeom>
          <a:ln w="285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타원 16">
            <a:extLst>
              <a:ext uri="{FF2B5EF4-FFF2-40B4-BE49-F238E27FC236}">
                <a16:creationId xmlns:a16="http://schemas.microsoft.com/office/drawing/2014/main" id="{5221DD6A-C908-04CE-48A0-4512AAAE2314}"/>
              </a:ext>
            </a:extLst>
          </p:cNvPr>
          <p:cNvSpPr/>
          <p:nvPr/>
        </p:nvSpPr>
        <p:spPr>
          <a:xfrm>
            <a:off x="3050834" y="871657"/>
            <a:ext cx="190500" cy="190500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b="1">
                <a:solidFill>
                  <a:schemeClr val="bg1"/>
                </a:solidFill>
              </a:rPr>
              <a:t>1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18" name="타원 17">
            <a:extLst>
              <a:ext uri="{FF2B5EF4-FFF2-40B4-BE49-F238E27FC236}">
                <a16:creationId xmlns:a16="http://schemas.microsoft.com/office/drawing/2014/main" id="{07658C7E-9DF3-71A0-72AC-F6CAA2D4EFE8}"/>
              </a:ext>
            </a:extLst>
          </p:cNvPr>
          <p:cNvSpPr/>
          <p:nvPr/>
        </p:nvSpPr>
        <p:spPr>
          <a:xfrm>
            <a:off x="4481179" y="871658"/>
            <a:ext cx="190500" cy="190498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b="1">
                <a:solidFill>
                  <a:schemeClr val="bg1"/>
                </a:solidFill>
              </a:rPr>
              <a:t>2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19" name="제목 10">
            <a:extLst>
              <a:ext uri="{FF2B5EF4-FFF2-40B4-BE49-F238E27FC236}">
                <a16:creationId xmlns:a16="http://schemas.microsoft.com/office/drawing/2014/main" id="{88A983CA-8675-2CD6-F612-41D49D1DCF6C}"/>
              </a:ext>
            </a:extLst>
          </p:cNvPr>
          <p:cNvSpPr txBox="1">
            <a:spLocks/>
          </p:cNvSpPr>
          <p:nvPr/>
        </p:nvSpPr>
        <p:spPr>
          <a:xfrm>
            <a:off x="2966546" y="1060181"/>
            <a:ext cx="359073" cy="215444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pPr algn="ctr"/>
            <a:r>
              <a:rPr lang="en-US" altLang="ko-KR" sz="700" b="0" kern="0" spc="0">
                <a:solidFill>
                  <a:schemeClr val="bg1">
                    <a:lumMod val="50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STEP1</a:t>
            </a:r>
          </a:p>
          <a:p>
            <a:pPr algn="ctr"/>
            <a:r>
              <a:rPr lang="ko-KR" altLang="en-US" sz="700" b="0" kern="0" spc="0">
                <a:solidFill>
                  <a:schemeClr val="bg1">
                    <a:lumMod val="50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약관동의</a:t>
            </a:r>
            <a:endParaRPr lang="en-US" altLang="ko-KR" sz="700" b="0" kern="0" spc="0">
              <a:solidFill>
                <a:schemeClr val="bg1">
                  <a:lumMod val="50000"/>
                </a:scheme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20" name="제목 10">
            <a:extLst>
              <a:ext uri="{FF2B5EF4-FFF2-40B4-BE49-F238E27FC236}">
                <a16:creationId xmlns:a16="http://schemas.microsoft.com/office/drawing/2014/main" id="{E96C93C5-8D7C-1656-2D51-6F37EFFD72DB}"/>
              </a:ext>
            </a:extLst>
          </p:cNvPr>
          <p:cNvSpPr txBox="1">
            <a:spLocks/>
          </p:cNvSpPr>
          <p:nvPr/>
        </p:nvSpPr>
        <p:spPr>
          <a:xfrm>
            <a:off x="4124384" y="1060181"/>
            <a:ext cx="904095" cy="215444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pPr algn="ctr"/>
            <a:r>
              <a:rPr lang="en-US" altLang="ko-KR" sz="700" b="0" kern="0" spc="0">
                <a:solidFill>
                  <a:schemeClr val="bg1">
                    <a:lumMod val="50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STEP2</a:t>
            </a:r>
          </a:p>
          <a:p>
            <a:pPr algn="ctr"/>
            <a:r>
              <a:rPr lang="ko-KR" altLang="en-US" sz="700" b="0" kern="0" spc="0">
                <a:solidFill>
                  <a:schemeClr val="bg1">
                    <a:lumMod val="50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인증 및 회원정보 입력</a:t>
            </a:r>
            <a:endParaRPr lang="en-US" altLang="ko-KR" sz="700" b="0" kern="0" spc="0">
              <a:solidFill>
                <a:schemeClr val="bg1">
                  <a:lumMod val="50000"/>
                </a:scheme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26" name="타원 25">
            <a:extLst>
              <a:ext uri="{FF2B5EF4-FFF2-40B4-BE49-F238E27FC236}">
                <a16:creationId xmlns:a16="http://schemas.microsoft.com/office/drawing/2014/main" id="{D53F1C97-CFC8-DF27-4913-2ADB070C0A2E}"/>
              </a:ext>
            </a:extLst>
          </p:cNvPr>
          <p:cNvSpPr/>
          <p:nvPr/>
        </p:nvSpPr>
        <p:spPr>
          <a:xfrm>
            <a:off x="5823196" y="871658"/>
            <a:ext cx="190500" cy="190498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b="1">
                <a:solidFill>
                  <a:schemeClr val="bg1"/>
                </a:solidFill>
              </a:rPr>
              <a:t>3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28" name="제목 10">
            <a:extLst>
              <a:ext uri="{FF2B5EF4-FFF2-40B4-BE49-F238E27FC236}">
                <a16:creationId xmlns:a16="http://schemas.microsoft.com/office/drawing/2014/main" id="{B8FB9464-2E25-9480-DF57-1D193B289F8E}"/>
              </a:ext>
            </a:extLst>
          </p:cNvPr>
          <p:cNvSpPr txBox="1">
            <a:spLocks/>
          </p:cNvSpPr>
          <p:nvPr/>
        </p:nvSpPr>
        <p:spPr>
          <a:xfrm>
            <a:off x="5738911" y="1060181"/>
            <a:ext cx="359073" cy="215444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pPr algn="ctr"/>
            <a:r>
              <a:rPr lang="en-US" altLang="ko-KR" sz="700" b="0" kern="0" spc="0">
                <a:solidFill>
                  <a:schemeClr val="bg1">
                    <a:lumMod val="50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STEP3</a:t>
            </a:r>
          </a:p>
          <a:p>
            <a:pPr algn="ctr"/>
            <a:r>
              <a:rPr lang="ko-KR" altLang="en-US" sz="700" b="0" kern="0" spc="0">
                <a:solidFill>
                  <a:schemeClr val="bg1">
                    <a:lumMod val="50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가입완료</a:t>
            </a:r>
            <a:endParaRPr lang="en-US" altLang="ko-KR" sz="700" b="0" kern="0" spc="0">
              <a:solidFill>
                <a:schemeClr val="bg1">
                  <a:lumMod val="50000"/>
                </a:scheme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35" name="모서리가 둥근 직사각형 155">
            <a:extLst>
              <a:ext uri="{FF2B5EF4-FFF2-40B4-BE49-F238E27FC236}">
                <a16:creationId xmlns:a16="http://schemas.microsoft.com/office/drawing/2014/main" id="{1AE37FEA-4E28-FB26-B025-FE2C7E13F012}"/>
              </a:ext>
            </a:extLst>
          </p:cNvPr>
          <p:cNvSpPr/>
          <p:nvPr/>
        </p:nvSpPr>
        <p:spPr>
          <a:xfrm>
            <a:off x="3982960" y="4014647"/>
            <a:ext cx="1112649" cy="227403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kumimoji="1" lang="ko-KR" altLang="en-US" sz="800" dirty="0">
                <a:solidFill>
                  <a:schemeClr val="tx1"/>
                </a:solidFill>
              </a:rPr>
              <a:t>메인 바로가기</a:t>
            </a:r>
          </a:p>
        </p:txBody>
      </p:sp>
      <p:sp>
        <p:nvSpPr>
          <p:cNvPr id="36" name="타원 35">
            <a:extLst>
              <a:ext uri="{FF2B5EF4-FFF2-40B4-BE49-F238E27FC236}">
                <a16:creationId xmlns:a16="http://schemas.microsoft.com/office/drawing/2014/main" id="{D24CA9BF-AEBA-8956-460C-FC848457944B}"/>
              </a:ext>
            </a:extLst>
          </p:cNvPr>
          <p:cNvSpPr/>
          <p:nvPr/>
        </p:nvSpPr>
        <p:spPr>
          <a:xfrm>
            <a:off x="3894946" y="3941800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aphicFrame>
        <p:nvGraphicFramePr>
          <p:cNvPr id="40" name="Google Shape;548;p12">
            <a:extLst>
              <a:ext uri="{FF2B5EF4-FFF2-40B4-BE49-F238E27FC236}">
                <a16:creationId xmlns:a16="http://schemas.microsoft.com/office/drawing/2014/main" id="{7AB439AA-A2CE-41BA-ECAE-6BEFC23E722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27435174"/>
              </p:ext>
            </p:extLst>
          </p:nvPr>
        </p:nvGraphicFramePr>
        <p:xfrm>
          <a:off x="12192000" y="0"/>
          <a:ext cx="1887100" cy="88656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3.4.0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교육디지털원패스 연동 유도 문구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&lt;※&gt;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화면 정책 정의 내용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&lt;2&gt;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연동하기 버튼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846053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3.4.4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교육디지털원패스 연동 관련 요소 제거 및 기존 화면으로 복구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56434232"/>
                  </a:ext>
                </a:extLst>
              </a:tr>
            </a:tbl>
          </a:graphicData>
        </a:graphic>
      </p:graphicFrame>
      <p:sp>
        <p:nvSpPr>
          <p:cNvPr id="8" name="직사각형 7">
            <a:extLst>
              <a:ext uri="{FF2B5EF4-FFF2-40B4-BE49-F238E27FC236}">
                <a16:creationId xmlns:a16="http://schemas.microsoft.com/office/drawing/2014/main" id="{03094311-C10C-DCDD-FBE5-7C6B5DEC5ED9}"/>
              </a:ext>
            </a:extLst>
          </p:cNvPr>
          <p:cNvSpPr/>
          <p:nvPr/>
        </p:nvSpPr>
        <p:spPr>
          <a:xfrm>
            <a:off x="0" y="181"/>
            <a:ext cx="1297367" cy="296816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x-none" sz="900">
                <a:solidFill>
                  <a:schemeClr val="tx1"/>
                </a:solidFill>
              </a:rPr>
              <a:t>Update | 2026.01.16</a:t>
            </a:r>
            <a:endParaRPr lang="en-US" altLang="ko-KR" sz="900" dirty="0">
              <a:solidFill>
                <a:schemeClr val="tx1"/>
              </a:solidFill>
            </a:endParaRPr>
          </a:p>
        </p:txBody>
      </p:sp>
      <p:sp>
        <p:nvSpPr>
          <p:cNvPr id="14" name="사각형: 둥근 모서리 13">
            <a:extLst>
              <a:ext uri="{FF2B5EF4-FFF2-40B4-BE49-F238E27FC236}">
                <a16:creationId xmlns:a16="http://schemas.microsoft.com/office/drawing/2014/main" id="{C4CCAAF9-9B4A-D87B-B41C-4743E520078E}"/>
              </a:ext>
            </a:extLst>
          </p:cNvPr>
          <p:cNvSpPr/>
          <p:nvPr/>
        </p:nvSpPr>
        <p:spPr>
          <a:xfrm>
            <a:off x="10851998" y="57542"/>
            <a:ext cx="1289082" cy="297933"/>
          </a:xfrm>
          <a:prstGeom prst="roundRect">
            <a:avLst>
              <a:gd name="adj" fmla="val 50000"/>
            </a:avLst>
          </a:prstGeom>
          <a:solidFill>
            <a:srgbClr val="00B050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en-US" altLang="ko-KR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26</a:t>
            </a:r>
            <a:r>
              <a: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년 </a:t>
            </a:r>
            <a:r>
              <a:rPr kumimoji="1" lang="en-US" altLang="ko-KR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3</a:t>
            </a:r>
            <a:r>
              <a: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월 배포</a:t>
            </a:r>
          </a:p>
        </p:txBody>
      </p:sp>
    </p:spTree>
    <p:extLst>
      <p:ext uri="{BB962C8B-B14F-4D97-AF65-F5344CB8AC3E}">
        <p14:creationId xmlns:p14="http://schemas.microsoft.com/office/powerpoint/2010/main" val="3450601484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" name="그룹 37">
            <a:extLst>
              <a:ext uri="{FF2B5EF4-FFF2-40B4-BE49-F238E27FC236}">
                <a16:creationId xmlns:a16="http://schemas.microsoft.com/office/drawing/2014/main" id="{DBCFAC94-26C2-4EF2-A66D-256117C004FD}"/>
              </a:ext>
            </a:extLst>
          </p:cNvPr>
          <p:cNvGrpSpPr/>
          <p:nvPr/>
        </p:nvGrpSpPr>
        <p:grpSpPr>
          <a:xfrm>
            <a:off x="1698597" y="1378049"/>
            <a:ext cx="5766998" cy="625249"/>
            <a:chOff x="1698597" y="1511968"/>
            <a:chExt cx="5766998" cy="625249"/>
          </a:xfrm>
        </p:grpSpPr>
        <p:cxnSp>
          <p:nvCxnSpPr>
            <p:cNvPr id="21" name="직선 연결선 20">
              <a:extLst>
                <a:ext uri="{FF2B5EF4-FFF2-40B4-BE49-F238E27FC236}">
                  <a16:creationId xmlns:a16="http://schemas.microsoft.com/office/drawing/2014/main" id="{6A21B412-2F75-4012-A3C3-7CF4339EB55D}"/>
                </a:ext>
              </a:extLst>
            </p:cNvPr>
            <p:cNvCxnSpPr/>
            <p:nvPr/>
          </p:nvCxnSpPr>
          <p:spPr>
            <a:xfrm>
              <a:off x="1698597" y="1511968"/>
              <a:ext cx="5766998" cy="0"/>
            </a:xfrm>
            <a:prstGeom prst="line">
              <a:avLst/>
            </a:prstGeom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직선 연결선 21">
              <a:extLst>
                <a:ext uri="{FF2B5EF4-FFF2-40B4-BE49-F238E27FC236}">
                  <a16:creationId xmlns:a16="http://schemas.microsoft.com/office/drawing/2014/main" id="{9D2A88A8-289E-4575-808D-34A3047FCD12}"/>
                </a:ext>
              </a:extLst>
            </p:cNvPr>
            <p:cNvCxnSpPr/>
            <p:nvPr/>
          </p:nvCxnSpPr>
          <p:spPr>
            <a:xfrm>
              <a:off x="1698597" y="2137217"/>
              <a:ext cx="5766998" cy="0"/>
            </a:xfrm>
            <a:prstGeom prst="line">
              <a:avLst/>
            </a:prstGeom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3" name="TextBox 22">
            <a:extLst>
              <a:ext uri="{FF2B5EF4-FFF2-40B4-BE49-F238E27FC236}">
                <a16:creationId xmlns:a16="http://schemas.microsoft.com/office/drawing/2014/main" id="{7DC4F224-338A-4FB4-9EAE-919B8894F6D2}"/>
              </a:ext>
            </a:extLst>
          </p:cNvPr>
          <p:cNvSpPr txBox="1"/>
          <p:nvPr/>
        </p:nvSpPr>
        <p:spPr>
          <a:xfrm>
            <a:off x="2525548" y="2684753"/>
            <a:ext cx="3989552" cy="3570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lvl="0" indent="0" algn="ctr" defTabSz="1733550" latinLnBrk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ko-KR" altLang="en-US" sz="800" kern="1200" dirty="0"/>
              <a:t>현재 가입하신 계정은 관리자의 승인 필요합니다</a:t>
            </a:r>
            <a:r>
              <a:rPr lang="en-US" altLang="ko-KR" sz="800" kern="1200" dirty="0"/>
              <a:t>.</a:t>
            </a:r>
          </a:p>
          <a:p>
            <a:pPr marL="0" lvl="0" indent="0" algn="ctr" defTabSz="1733550" latinLnBrk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ko-KR" altLang="en-US" sz="800" dirty="0"/>
              <a:t>승인 완료 시 서비스 이용이 가능합니다</a:t>
            </a:r>
            <a:r>
              <a:rPr lang="en-US" altLang="ko-KR" sz="800" dirty="0"/>
              <a:t>.</a:t>
            </a:r>
          </a:p>
        </p:txBody>
      </p:sp>
      <p:cxnSp>
        <p:nvCxnSpPr>
          <p:cNvPr id="35" name="직선 연결선 34">
            <a:extLst>
              <a:ext uri="{FF2B5EF4-FFF2-40B4-BE49-F238E27FC236}">
                <a16:creationId xmlns:a16="http://schemas.microsoft.com/office/drawing/2014/main" id="{A8656D22-3D63-48E2-9E8B-DE7DBE2D6AEE}"/>
              </a:ext>
            </a:extLst>
          </p:cNvPr>
          <p:cNvCxnSpPr>
            <a:cxnSpLocks/>
          </p:cNvCxnSpPr>
          <p:nvPr/>
        </p:nvCxnSpPr>
        <p:spPr>
          <a:xfrm flipH="1">
            <a:off x="112550" y="692227"/>
            <a:ext cx="881555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4" name="표 23">
            <a:extLst>
              <a:ext uri="{FF2B5EF4-FFF2-40B4-BE49-F238E27FC236}">
                <a16:creationId xmlns:a16="http://schemas.microsoft.com/office/drawing/2014/main" id="{563DA7FD-7705-446D-AC8E-64A8386802F6}"/>
              </a:ext>
            </a:extLst>
          </p:cNvPr>
          <p:cNvGraphicFramePr>
            <a:graphicFrameLocks noGrp="1"/>
          </p:cNvGraphicFramePr>
          <p:nvPr/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회원가입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TEA-INT-JOI-007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z="80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sz="80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교사</a:t>
                      </a:r>
                      <a:r>
                        <a:rPr lang="en-US" altLang="ko-KR" sz="80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 </a:t>
                      </a:r>
                      <a:r>
                        <a:rPr lang="ko-KR" altLang="en-US" sz="80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회원가입 </a:t>
                      </a:r>
                      <a:r>
                        <a:rPr lang="en-US" altLang="ko-KR" sz="80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– </a:t>
                      </a:r>
                      <a:r>
                        <a:rPr lang="ko-KR" altLang="en-US" sz="80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승인대기</a:t>
                      </a:r>
                      <a:r>
                        <a:rPr lang="en-US" altLang="ko-KR" sz="80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</a:t>
                      </a:r>
                      <a:r>
                        <a:rPr lang="ko-KR" altLang="en-US" sz="80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관리자 승인이 필요한 계정인 경우</a:t>
                      </a:r>
                      <a:r>
                        <a:rPr lang="en-US" altLang="ko-KR" sz="80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)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25" name="Google Shape;912;p23">
            <a:extLst>
              <a:ext uri="{FF2B5EF4-FFF2-40B4-BE49-F238E27FC236}">
                <a16:creationId xmlns:a16="http://schemas.microsoft.com/office/drawing/2014/main" id="{6BED5C35-47AA-47BF-9B54-87DE8A66D81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44291489"/>
              </p:ext>
            </p:extLst>
          </p:nvPr>
        </p:nvGraphicFramePr>
        <p:xfrm>
          <a:off x="9042400" y="1315767"/>
          <a:ext cx="3037052" cy="170952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※</a:t>
                      </a:r>
                      <a:endParaRPr sz="700" b="1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■ 화면 제공 조건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7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회원가입 시 관리자 승인이 필요한 계정</a:t>
                      </a:r>
                      <a:r>
                        <a:rPr lang="en-US" altLang="ko-KR" sz="7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일반 메일 가입자 중 기타 소속의 교직원</a:t>
                      </a:r>
                      <a:r>
                        <a:rPr lang="en-US" altLang="ko-KR" sz="7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7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인 경우</a:t>
                      </a:r>
                      <a:r>
                        <a:rPr lang="en-US" altLang="ko-KR" sz="7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회원 정보 확인 팝업</a:t>
                      </a:r>
                      <a:r>
                        <a:rPr lang="en-US" altLang="ko-KR" sz="7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(ALL-JOI-005) </a:t>
                      </a:r>
                      <a:r>
                        <a:rPr lang="ko-KR" altLang="en-US" sz="7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에서 </a:t>
                      </a:r>
                      <a:r>
                        <a:rPr lang="en-US" altLang="ko-KR" sz="7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7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확인 완료</a:t>
                      </a:r>
                      <a:r>
                        <a:rPr lang="en-US" altLang="ko-KR" sz="7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] </a:t>
                      </a:r>
                      <a:r>
                        <a:rPr lang="ko-KR" altLang="en-US" sz="7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버튼 선택 시 해당 화면을 제공</a:t>
                      </a:r>
                      <a:br>
                        <a:rPr lang="en-US" altLang="ko-KR" sz="7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endParaRPr lang="en-US" altLang="ko-KR" sz="7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■ 승인 상태 변경 규칙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7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승인 대기 상태에서 교육디지털원패스 연동 완료 시</a:t>
                      </a:r>
                      <a:r>
                        <a:rPr lang="en-US" altLang="ko-KR" sz="7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학적 정보가 확인되면 즉시 승인 처리</a:t>
                      </a:r>
                      <a:endParaRPr lang="en-US" altLang="ko-KR" sz="7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7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연동 완료 후에는 관리자 승인 절차 없이 서비스 이용 가능</a:t>
                      </a:r>
                      <a:endParaRPr lang="en-US" altLang="ko-KR" sz="7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7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hlinkClick r:id="rId3" action="ppaction://hlinksldjump"/>
                        </a:rPr>
                        <a:t>※ </a:t>
                      </a:r>
                      <a:r>
                        <a:rPr lang="ko-KR" altLang="en-US" sz="7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hlinkClick r:id="rId3" action="ppaction://hlinksldjump"/>
                        </a:rPr>
                        <a:t>자세한 내용은 </a:t>
                      </a:r>
                      <a:r>
                        <a:rPr lang="en-US" altLang="ko-KR" sz="700" b="1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hlinkClick r:id="rId3" action="ppaction://hlinksldjump"/>
                        </a:rPr>
                        <a:t>[</a:t>
                      </a:r>
                      <a:r>
                        <a:rPr lang="ko-KR" altLang="en-US" sz="700" b="1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hlinkClick r:id="rId3" action="ppaction://hlinksldjump"/>
                        </a:rPr>
                        <a:t>교육디지털원패스 연동 정책</a:t>
                      </a:r>
                      <a:r>
                        <a:rPr lang="en-US" altLang="ko-KR" sz="700" b="1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hlinkClick r:id="rId3" action="ppaction://hlinksldjump"/>
                        </a:rPr>
                        <a:t>]</a:t>
                      </a:r>
                      <a:r>
                        <a:rPr lang="ko-KR" altLang="en-US" sz="7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hlinkClick r:id="rId3" action="ppaction://hlinksldjump"/>
                        </a:rPr>
                        <a:t> 참고</a:t>
                      </a:r>
                      <a:endParaRPr lang="en-US" altLang="ko-KR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92930125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1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1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메인 바로가기 버튼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메인 화면 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en-US" altLang="ko-KR" sz="700" b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ALL-INT-SIG-001]</a:t>
                      </a:r>
                      <a:r>
                        <a:rPr lang="en-US" altLang="ko-KR" sz="7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으로 이동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203421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1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1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교육디지털원패스 연동하기 버튼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 클릭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&lt;2A&gt;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교육디지털원패스 사용자 선택 팝업 호출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1024448"/>
                  </a:ext>
                </a:extLst>
              </a:tr>
            </a:tbl>
          </a:graphicData>
        </a:graphic>
      </p:graphicFrame>
      <p:sp>
        <p:nvSpPr>
          <p:cNvPr id="44" name="Info">
            <a:extLst>
              <a:ext uri="{FF2B5EF4-FFF2-40B4-BE49-F238E27FC236}">
                <a16:creationId xmlns:a16="http://schemas.microsoft.com/office/drawing/2014/main" id="{59E801BC-1EDC-4CA3-ACE9-D98B3672EE1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385325" y="2300111"/>
            <a:ext cx="269999" cy="270000"/>
          </a:xfrm>
          <a:custGeom>
            <a:avLst/>
            <a:gdLst>
              <a:gd name="T0" fmla="*/ 641 w 1282"/>
              <a:gd name="T1" fmla="*/ 0 h 1283"/>
              <a:gd name="T2" fmla="*/ 0 w 1282"/>
              <a:gd name="T3" fmla="*/ 641 h 1283"/>
              <a:gd name="T4" fmla="*/ 641 w 1282"/>
              <a:gd name="T5" fmla="*/ 1283 h 1283"/>
              <a:gd name="T6" fmla="*/ 1282 w 1282"/>
              <a:gd name="T7" fmla="*/ 641 h 1283"/>
              <a:gd name="T8" fmla="*/ 641 w 1282"/>
              <a:gd name="T9" fmla="*/ 0 h 1283"/>
              <a:gd name="T10" fmla="*/ 774 w 1282"/>
              <a:gd name="T11" fmla="*/ 994 h 1283"/>
              <a:gd name="T12" fmla="*/ 695 w 1282"/>
              <a:gd name="T13" fmla="*/ 1024 h 1283"/>
              <a:gd name="T14" fmla="*/ 627 w 1282"/>
              <a:gd name="T15" fmla="*/ 1034 h 1283"/>
              <a:gd name="T16" fmla="*/ 534 w 1282"/>
              <a:gd name="T17" fmla="*/ 1005 h 1283"/>
              <a:gd name="T18" fmla="*/ 500 w 1282"/>
              <a:gd name="T19" fmla="*/ 931 h 1283"/>
              <a:gd name="T20" fmla="*/ 503 w 1282"/>
              <a:gd name="T21" fmla="*/ 895 h 1283"/>
              <a:gd name="T22" fmla="*/ 511 w 1282"/>
              <a:gd name="T23" fmla="*/ 854 h 1283"/>
              <a:gd name="T24" fmla="*/ 552 w 1282"/>
              <a:gd name="T25" fmla="*/ 708 h 1283"/>
              <a:gd name="T26" fmla="*/ 561 w 1282"/>
              <a:gd name="T27" fmla="*/ 668 h 1283"/>
              <a:gd name="T28" fmla="*/ 565 w 1282"/>
              <a:gd name="T29" fmla="*/ 634 h 1283"/>
              <a:gd name="T30" fmla="*/ 554 w 1282"/>
              <a:gd name="T31" fmla="*/ 595 h 1283"/>
              <a:gd name="T32" fmla="*/ 510 w 1282"/>
              <a:gd name="T33" fmla="*/ 584 h 1283"/>
              <a:gd name="T34" fmla="*/ 477 w 1282"/>
              <a:gd name="T35" fmla="*/ 589 h 1283"/>
              <a:gd name="T36" fmla="*/ 448 w 1282"/>
              <a:gd name="T37" fmla="*/ 598 h 1283"/>
              <a:gd name="T38" fmla="*/ 459 w 1282"/>
              <a:gd name="T39" fmla="*/ 553 h 1283"/>
              <a:gd name="T40" fmla="*/ 536 w 1282"/>
              <a:gd name="T41" fmla="*/ 525 h 1283"/>
              <a:gd name="T42" fmla="*/ 606 w 1282"/>
              <a:gd name="T43" fmla="*/ 513 h 1283"/>
              <a:gd name="T44" fmla="*/ 698 w 1282"/>
              <a:gd name="T45" fmla="*/ 542 h 1283"/>
              <a:gd name="T46" fmla="*/ 731 w 1282"/>
              <a:gd name="T47" fmla="*/ 617 h 1283"/>
              <a:gd name="T48" fmla="*/ 728 w 1282"/>
              <a:gd name="T49" fmla="*/ 650 h 1283"/>
              <a:gd name="T50" fmla="*/ 720 w 1282"/>
              <a:gd name="T51" fmla="*/ 694 h 1283"/>
              <a:gd name="T52" fmla="*/ 679 w 1282"/>
              <a:gd name="T53" fmla="*/ 840 h 1283"/>
              <a:gd name="T54" fmla="*/ 670 w 1282"/>
              <a:gd name="T55" fmla="*/ 880 h 1283"/>
              <a:gd name="T56" fmla="*/ 666 w 1282"/>
              <a:gd name="T57" fmla="*/ 914 h 1283"/>
              <a:gd name="T58" fmla="*/ 679 w 1282"/>
              <a:gd name="T59" fmla="*/ 953 h 1283"/>
              <a:gd name="T60" fmla="*/ 724 w 1282"/>
              <a:gd name="T61" fmla="*/ 964 h 1283"/>
              <a:gd name="T62" fmla="*/ 758 w 1282"/>
              <a:gd name="T63" fmla="*/ 958 h 1283"/>
              <a:gd name="T64" fmla="*/ 785 w 1282"/>
              <a:gd name="T65" fmla="*/ 949 h 1283"/>
              <a:gd name="T66" fmla="*/ 774 w 1282"/>
              <a:gd name="T67" fmla="*/ 994 h 1283"/>
              <a:gd name="T68" fmla="*/ 767 w 1282"/>
              <a:gd name="T69" fmla="*/ 404 h 1283"/>
              <a:gd name="T70" fmla="*/ 698 w 1282"/>
              <a:gd name="T71" fmla="*/ 430 h 1283"/>
              <a:gd name="T72" fmla="*/ 628 w 1282"/>
              <a:gd name="T73" fmla="*/ 404 h 1283"/>
              <a:gd name="T74" fmla="*/ 599 w 1282"/>
              <a:gd name="T75" fmla="*/ 339 h 1283"/>
              <a:gd name="T76" fmla="*/ 628 w 1282"/>
              <a:gd name="T77" fmla="*/ 274 h 1283"/>
              <a:gd name="T78" fmla="*/ 698 w 1282"/>
              <a:gd name="T79" fmla="*/ 247 h 1283"/>
              <a:gd name="T80" fmla="*/ 767 w 1282"/>
              <a:gd name="T81" fmla="*/ 274 h 1283"/>
              <a:gd name="T82" fmla="*/ 796 w 1282"/>
              <a:gd name="T83" fmla="*/ 339 h 1283"/>
              <a:gd name="T84" fmla="*/ 767 w 1282"/>
              <a:gd name="T85" fmla="*/ 404 h 1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282" h="1283">
                <a:moveTo>
                  <a:pt x="641" y="0"/>
                </a:moveTo>
                <a:cubicBezTo>
                  <a:pt x="287" y="0"/>
                  <a:pt x="0" y="287"/>
                  <a:pt x="0" y="641"/>
                </a:cubicBezTo>
                <a:cubicBezTo>
                  <a:pt x="0" y="996"/>
                  <a:pt x="287" y="1283"/>
                  <a:pt x="641" y="1283"/>
                </a:cubicBezTo>
                <a:cubicBezTo>
                  <a:pt x="995" y="1283"/>
                  <a:pt x="1282" y="996"/>
                  <a:pt x="1282" y="641"/>
                </a:cubicBezTo>
                <a:cubicBezTo>
                  <a:pt x="1282" y="287"/>
                  <a:pt x="995" y="0"/>
                  <a:pt x="641" y="0"/>
                </a:cubicBezTo>
                <a:close/>
                <a:moveTo>
                  <a:pt x="774" y="994"/>
                </a:moveTo>
                <a:cubicBezTo>
                  <a:pt x="741" y="1007"/>
                  <a:pt x="715" y="1017"/>
                  <a:pt x="695" y="1024"/>
                </a:cubicBezTo>
                <a:cubicBezTo>
                  <a:pt x="676" y="1031"/>
                  <a:pt x="653" y="1034"/>
                  <a:pt x="627" y="1034"/>
                </a:cubicBezTo>
                <a:cubicBezTo>
                  <a:pt x="587" y="1034"/>
                  <a:pt x="556" y="1024"/>
                  <a:pt x="534" y="1005"/>
                </a:cubicBezTo>
                <a:cubicBezTo>
                  <a:pt x="511" y="985"/>
                  <a:pt x="500" y="961"/>
                  <a:pt x="500" y="931"/>
                </a:cubicBezTo>
                <a:cubicBezTo>
                  <a:pt x="500" y="919"/>
                  <a:pt x="501" y="907"/>
                  <a:pt x="503" y="895"/>
                </a:cubicBezTo>
                <a:cubicBezTo>
                  <a:pt x="505" y="883"/>
                  <a:pt x="507" y="869"/>
                  <a:pt x="511" y="854"/>
                </a:cubicBezTo>
                <a:lnTo>
                  <a:pt x="552" y="708"/>
                </a:lnTo>
                <a:cubicBezTo>
                  <a:pt x="556" y="694"/>
                  <a:pt x="559" y="680"/>
                  <a:pt x="561" y="668"/>
                </a:cubicBezTo>
                <a:cubicBezTo>
                  <a:pt x="564" y="656"/>
                  <a:pt x="565" y="644"/>
                  <a:pt x="565" y="634"/>
                </a:cubicBezTo>
                <a:cubicBezTo>
                  <a:pt x="565" y="615"/>
                  <a:pt x="561" y="602"/>
                  <a:pt x="554" y="595"/>
                </a:cubicBezTo>
                <a:cubicBezTo>
                  <a:pt x="546" y="587"/>
                  <a:pt x="531" y="584"/>
                  <a:pt x="510" y="584"/>
                </a:cubicBezTo>
                <a:cubicBezTo>
                  <a:pt x="499" y="584"/>
                  <a:pt x="488" y="585"/>
                  <a:pt x="477" y="589"/>
                </a:cubicBezTo>
                <a:cubicBezTo>
                  <a:pt x="466" y="592"/>
                  <a:pt x="456" y="595"/>
                  <a:pt x="448" y="598"/>
                </a:cubicBezTo>
                <a:lnTo>
                  <a:pt x="459" y="553"/>
                </a:lnTo>
                <a:cubicBezTo>
                  <a:pt x="486" y="542"/>
                  <a:pt x="512" y="533"/>
                  <a:pt x="536" y="525"/>
                </a:cubicBezTo>
                <a:cubicBezTo>
                  <a:pt x="561" y="517"/>
                  <a:pt x="585" y="513"/>
                  <a:pt x="606" y="513"/>
                </a:cubicBezTo>
                <a:cubicBezTo>
                  <a:pt x="646" y="513"/>
                  <a:pt x="677" y="523"/>
                  <a:pt x="698" y="542"/>
                </a:cubicBezTo>
                <a:cubicBezTo>
                  <a:pt x="720" y="561"/>
                  <a:pt x="731" y="586"/>
                  <a:pt x="731" y="617"/>
                </a:cubicBezTo>
                <a:cubicBezTo>
                  <a:pt x="731" y="623"/>
                  <a:pt x="730" y="634"/>
                  <a:pt x="728" y="650"/>
                </a:cubicBezTo>
                <a:cubicBezTo>
                  <a:pt x="727" y="666"/>
                  <a:pt x="724" y="681"/>
                  <a:pt x="720" y="694"/>
                </a:cubicBezTo>
                <a:lnTo>
                  <a:pt x="679" y="840"/>
                </a:lnTo>
                <a:cubicBezTo>
                  <a:pt x="676" y="851"/>
                  <a:pt x="673" y="865"/>
                  <a:pt x="670" y="880"/>
                </a:cubicBezTo>
                <a:cubicBezTo>
                  <a:pt x="667" y="895"/>
                  <a:pt x="666" y="906"/>
                  <a:pt x="666" y="914"/>
                </a:cubicBezTo>
                <a:cubicBezTo>
                  <a:pt x="666" y="933"/>
                  <a:pt x="670" y="946"/>
                  <a:pt x="679" y="953"/>
                </a:cubicBezTo>
                <a:cubicBezTo>
                  <a:pt x="688" y="960"/>
                  <a:pt x="703" y="964"/>
                  <a:pt x="724" y="964"/>
                </a:cubicBezTo>
                <a:cubicBezTo>
                  <a:pt x="734" y="964"/>
                  <a:pt x="745" y="962"/>
                  <a:pt x="758" y="958"/>
                </a:cubicBezTo>
                <a:cubicBezTo>
                  <a:pt x="770" y="955"/>
                  <a:pt x="780" y="952"/>
                  <a:pt x="785" y="949"/>
                </a:cubicBezTo>
                <a:lnTo>
                  <a:pt x="774" y="994"/>
                </a:lnTo>
                <a:close/>
                <a:moveTo>
                  <a:pt x="767" y="404"/>
                </a:moveTo>
                <a:cubicBezTo>
                  <a:pt x="748" y="421"/>
                  <a:pt x="725" y="430"/>
                  <a:pt x="698" y="430"/>
                </a:cubicBezTo>
                <a:cubicBezTo>
                  <a:pt x="671" y="430"/>
                  <a:pt x="648" y="421"/>
                  <a:pt x="628" y="404"/>
                </a:cubicBezTo>
                <a:cubicBezTo>
                  <a:pt x="609" y="386"/>
                  <a:pt x="599" y="364"/>
                  <a:pt x="599" y="339"/>
                </a:cubicBezTo>
                <a:cubicBezTo>
                  <a:pt x="599" y="314"/>
                  <a:pt x="609" y="292"/>
                  <a:pt x="628" y="274"/>
                </a:cubicBezTo>
                <a:cubicBezTo>
                  <a:pt x="648" y="256"/>
                  <a:pt x="671" y="247"/>
                  <a:pt x="698" y="247"/>
                </a:cubicBezTo>
                <a:cubicBezTo>
                  <a:pt x="725" y="247"/>
                  <a:pt x="748" y="256"/>
                  <a:pt x="767" y="274"/>
                </a:cubicBezTo>
                <a:cubicBezTo>
                  <a:pt x="786" y="292"/>
                  <a:pt x="796" y="314"/>
                  <a:pt x="796" y="339"/>
                </a:cubicBezTo>
                <a:cubicBezTo>
                  <a:pt x="796" y="364"/>
                  <a:pt x="786" y="386"/>
                  <a:pt x="767" y="404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75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F4AB53F-17C0-49B3-9612-B083A134BE49}"/>
              </a:ext>
            </a:extLst>
          </p:cNvPr>
          <p:cNvSpPr txBox="1"/>
          <p:nvPr/>
        </p:nvSpPr>
        <p:spPr>
          <a:xfrm>
            <a:off x="1782319" y="1531310"/>
            <a:ext cx="5599556" cy="3139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lvl="0" indent="0" algn="ctr" defTabSz="1733550" latinLnBrk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ko-KR" altLang="en-US" sz="1600" b="1" kern="1200" dirty="0"/>
              <a:t>회원가입 승인 대기중입니다</a:t>
            </a:r>
            <a:r>
              <a:rPr lang="en-US" altLang="ko-KR" sz="1600" b="1" kern="1200" dirty="0"/>
              <a:t>.</a:t>
            </a:r>
            <a:endParaRPr lang="ko-KR" altLang="en-US" sz="1600" b="1" kern="1200" dirty="0"/>
          </a:p>
        </p:txBody>
      </p:sp>
      <p:cxnSp>
        <p:nvCxnSpPr>
          <p:cNvPr id="46" name="직선 연결선 45">
            <a:extLst>
              <a:ext uri="{FF2B5EF4-FFF2-40B4-BE49-F238E27FC236}">
                <a16:creationId xmlns:a16="http://schemas.microsoft.com/office/drawing/2014/main" id="{C1E3E7D0-9A20-49D4-A7D7-4A6C6D36C0D9}"/>
              </a:ext>
            </a:extLst>
          </p:cNvPr>
          <p:cNvCxnSpPr>
            <a:cxnSpLocks/>
          </p:cNvCxnSpPr>
          <p:nvPr/>
        </p:nvCxnSpPr>
        <p:spPr>
          <a:xfrm>
            <a:off x="1658451" y="966908"/>
            <a:ext cx="5981700" cy="0"/>
          </a:xfrm>
          <a:prstGeom prst="line">
            <a:avLst/>
          </a:prstGeom>
          <a:ln w="285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타원 41">
            <a:extLst>
              <a:ext uri="{FF2B5EF4-FFF2-40B4-BE49-F238E27FC236}">
                <a16:creationId xmlns:a16="http://schemas.microsoft.com/office/drawing/2014/main" id="{F61F8CBF-DF98-4EE8-AB59-20A8B6D9D4B6}"/>
              </a:ext>
            </a:extLst>
          </p:cNvPr>
          <p:cNvSpPr/>
          <p:nvPr/>
        </p:nvSpPr>
        <p:spPr>
          <a:xfrm>
            <a:off x="3050834" y="871657"/>
            <a:ext cx="190500" cy="190500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b="1">
                <a:solidFill>
                  <a:schemeClr val="bg1"/>
                </a:solidFill>
              </a:rPr>
              <a:t>1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43" name="타원 42">
            <a:extLst>
              <a:ext uri="{FF2B5EF4-FFF2-40B4-BE49-F238E27FC236}">
                <a16:creationId xmlns:a16="http://schemas.microsoft.com/office/drawing/2014/main" id="{7975F1F7-161C-40C1-A08D-F45AC9F692CE}"/>
              </a:ext>
            </a:extLst>
          </p:cNvPr>
          <p:cNvSpPr/>
          <p:nvPr/>
        </p:nvSpPr>
        <p:spPr>
          <a:xfrm>
            <a:off x="4481179" y="871658"/>
            <a:ext cx="190500" cy="190498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b="1">
                <a:solidFill>
                  <a:schemeClr val="bg1"/>
                </a:solidFill>
              </a:rPr>
              <a:t>2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55" name="제목 10">
            <a:extLst>
              <a:ext uri="{FF2B5EF4-FFF2-40B4-BE49-F238E27FC236}">
                <a16:creationId xmlns:a16="http://schemas.microsoft.com/office/drawing/2014/main" id="{6B136DBD-FB4D-4141-B9E9-87EEDD88D45D}"/>
              </a:ext>
            </a:extLst>
          </p:cNvPr>
          <p:cNvSpPr txBox="1">
            <a:spLocks/>
          </p:cNvSpPr>
          <p:nvPr/>
        </p:nvSpPr>
        <p:spPr>
          <a:xfrm>
            <a:off x="2966546" y="1060181"/>
            <a:ext cx="359073" cy="215444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pPr algn="ctr"/>
            <a:r>
              <a:rPr lang="en-US" altLang="ko-KR" sz="700" b="0" kern="0" spc="0">
                <a:solidFill>
                  <a:schemeClr val="bg1">
                    <a:lumMod val="50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STEP1</a:t>
            </a:r>
          </a:p>
          <a:p>
            <a:pPr algn="ctr"/>
            <a:r>
              <a:rPr lang="ko-KR" altLang="en-US" sz="700" b="0" kern="0" spc="0">
                <a:solidFill>
                  <a:schemeClr val="bg1">
                    <a:lumMod val="50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약관동의</a:t>
            </a:r>
            <a:endParaRPr lang="en-US" altLang="ko-KR" sz="700" b="0" kern="0" spc="0">
              <a:solidFill>
                <a:schemeClr val="bg1">
                  <a:lumMod val="50000"/>
                </a:scheme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56" name="제목 10">
            <a:extLst>
              <a:ext uri="{FF2B5EF4-FFF2-40B4-BE49-F238E27FC236}">
                <a16:creationId xmlns:a16="http://schemas.microsoft.com/office/drawing/2014/main" id="{270ED0F4-22B1-4002-AA08-4C2F1DB6694B}"/>
              </a:ext>
            </a:extLst>
          </p:cNvPr>
          <p:cNvSpPr txBox="1">
            <a:spLocks/>
          </p:cNvSpPr>
          <p:nvPr/>
        </p:nvSpPr>
        <p:spPr>
          <a:xfrm>
            <a:off x="4124384" y="1060181"/>
            <a:ext cx="904095" cy="215444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pPr algn="ctr"/>
            <a:r>
              <a:rPr lang="en-US" altLang="ko-KR" sz="700" b="0" kern="0" spc="0">
                <a:solidFill>
                  <a:schemeClr val="bg1">
                    <a:lumMod val="50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STEP2</a:t>
            </a:r>
          </a:p>
          <a:p>
            <a:pPr algn="ctr"/>
            <a:r>
              <a:rPr lang="ko-KR" altLang="en-US" sz="700" b="0" kern="0" spc="0">
                <a:solidFill>
                  <a:schemeClr val="bg1">
                    <a:lumMod val="50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인증 및 회원정보 입력</a:t>
            </a:r>
            <a:endParaRPr lang="en-US" altLang="ko-KR" sz="700" b="0" kern="0" spc="0">
              <a:solidFill>
                <a:schemeClr val="bg1">
                  <a:lumMod val="50000"/>
                </a:scheme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57" name="타원 56">
            <a:extLst>
              <a:ext uri="{FF2B5EF4-FFF2-40B4-BE49-F238E27FC236}">
                <a16:creationId xmlns:a16="http://schemas.microsoft.com/office/drawing/2014/main" id="{46D17014-83A9-4EA8-8F41-6E7B03868968}"/>
              </a:ext>
            </a:extLst>
          </p:cNvPr>
          <p:cNvSpPr/>
          <p:nvPr/>
        </p:nvSpPr>
        <p:spPr>
          <a:xfrm>
            <a:off x="5823196" y="871658"/>
            <a:ext cx="190500" cy="190498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b="1">
                <a:solidFill>
                  <a:schemeClr val="bg1"/>
                </a:solidFill>
              </a:rPr>
              <a:t>3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58" name="제목 10">
            <a:extLst>
              <a:ext uri="{FF2B5EF4-FFF2-40B4-BE49-F238E27FC236}">
                <a16:creationId xmlns:a16="http://schemas.microsoft.com/office/drawing/2014/main" id="{667F50FA-0545-4E9D-9B2D-80526826FB1F}"/>
              </a:ext>
            </a:extLst>
          </p:cNvPr>
          <p:cNvSpPr txBox="1">
            <a:spLocks/>
          </p:cNvSpPr>
          <p:nvPr/>
        </p:nvSpPr>
        <p:spPr>
          <a:xfrm>
            <a:off x="5738911" y="1060181"/>
            <a:ext cx="359073" cy="215444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pPr algn="ctr"/>
            <a:r>
              <a:rPr lang="en-US" altLang="ko-KR" sz="700" b="0" kern="0" spc="0">
                <a:solidFill>
                  <a:schemeClr val="bg1">
                    <a:lumMod val="50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STEP3</a:t>
            </a:r>
          </a:p>
          <a:p>
            <a:pPr algn="ctr"/>
            <a:r>
              <a:rPr lang="ko-KR" altLang="en-US" sz="700" b="0" kern="0" spc="0">
                <a:solidFill>
                  <a:schemeClr val="bg1">
                    <a:lumMod val="50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가입완료</a:t>
            </a:r>
            <a:endParaRPr lang="en-US" altLang="ko-KR" sz="700" b="0" kern="0" spc="0">
              <a:solidFill>
                <a:schemeClr val="bg1">
                  <a:lumMod val="50000"/>
                </a:scheme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74DE4E5-C7C5-B805-58F4-1F42BE099CCF}"/>
              </a:ext>
            </a:extLst>
          </p:cNvPr>
          <p:cNvSpPr txBox="1"/>
          <p:nvPr/>
        </p:nvSpPr>
        <p:spPr>
          <a:xfrm>
            <a:off x="2343384" y="3145017"/>
            <a:ext cx="4477425" cy="32393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17335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altLang="ko-KR" sz="700" kern="0" dirty="0">
                <a:solidFill>
                  <a:srgbClr val="5939F7"/>
                </a:solidFill>
                <a:latin typeface="+mj-ea"/>
              </a:rPr>
              <a:t>※ </a:t>
            </a:r>
            <a:r>
              <a:rPr lang="ko-KR" altLang="en-US" sz="700" kern="0" dirty="0">
                <a:solidFill>
                  <a:srgbClr val="5939F7"/>
                </a:solidFill>
                <a:latin typeface="+mj-ea"/>
              </a:rPr>
              <a:t>교육디지털원패스를 연동하면 학적 확인이 필요한 서비스를 더 편리하게 이용할 수 있으며</a:t>
            </a:r>
            <a:r>
              <a:rPr lang="en-US" altLang="ko-KR" sz="700" kern="0" dirty="0">
                <a:solidFill>
                  <a:srgbClr val="5939F7"/>
                </a:solidFill>
                <a:latin typeface="+mj-ea"/>
              </a:rPr>
              <a:t>,</a:t>
            </a:r>
          </a:p>
          <a:p>
            <a:pPr algn="ctr" defTabSz="17335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ko-KR" altLang="en-US" sz="700" kern="0" dirty="0">
                <a:solidFill>
                  <a:srgbClr val="5939F7"/>
                </a:solidFill>
                <a:latin typeface="+mj-ea"/>
              </a:rPr>
              <a:t>관리자 승인 없이 바로 서비스 이용이 가능해 학습 이력 관리에도 도움이 됩니다</a:t>
            </a:r>
            <a:r>
              <a:rPr lang="en-US" altLang="ko-KR" sz="700" kern="0" dirty="0">
                <a:solidFill>
                  <a:srgbClr val="5939F7"/>
                </a:solidFill>
                <a:latin typeface="+mj-ea"/>
              </a:rPr>
              <a:t>.</a:t>
            </a:r>
          </a:p>
        </p:txBody>
      </p:sp>
      <p:sp>
        <p:nvSpPr>
          <p:cNvPr id="5" name="직사각형 4">
            <a:extLst>
              <a:ext uri="{FF2B5EF4-FFF2-40B4-BE49-F238E27FC236}">
                <a16:creationId xmlns:a16="http://schemas.microsoft.com/office/drawing/2014/main" id="{CD103A31-F6A7-B024-85D0-EC313CE6E17C}"/>
              </a:ext>
            </a:extLst>
          </p:cNvPr>
          <p:cNvSpPr/>
          <p:nvPr/>
        </p:nvSpPr>
        <p:spPr>
          <a:xfrm>
            <a:off x="6188871" y="3043162"/>
            <a:ext cx="652458" cy="113254"/>
          </a:xfrm>
          <a:prstGeom prst="rect">
            <a:avLst/>
          </a:prstGeom>
          <a:solidFill>
            <a:srgbClr val="FB79B7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dirty="0"/>
              <a:t>v.3.4.0 TXT</a:t>
            </a:r>
            <a:r>
              <a:rPr lang="ko-KR" altLang="en-US" sz="600" b="1" dirty="0"/>
              <a:t> 추가</a:t>
            </a:r>
          </a:p>
        </p:txBody>
      </p:sp>
      <p:graphicFrame>
        <p:nvGraphicFramePr>
          <p:cNvPr id="6" name="Google Shape;548;p12">
            <a:extLst>
              <a:ext uri="{FF2B5EF4-FFF2-40B4-BE49-F238E27FC236}">
                <a16:creationId xmlns:a16="http://schemas.microsoft.com/office/drawing/2014/main" id="{76FE1DEF-0A44-FCE0-1D14-B39C3836251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97549566"/>
              </p:ext>
            </p:extLst>
          </p:nvPr>
        </p:nvGraphicFramePr>
        <p:xfrm>
          <a:off x="12192000" y="0"/>
          <a:ext cx="1887100" cy="63168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3.4.0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교육디지털원패스 연동 유도 문구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&lt;※&gt;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화면 정책 정의 내용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&lt;2&gt;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연동하기 버튼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8460537"/>
                  </a:ext>
                </a:extLst>
              </a:tr>
            </a:tbl>
          </a:graphicData>
        </a:graphic>
      </p:graphicFrame>
      <p:sp>
        <p:nvSpPr>
          <p:cNvPr id="10" name="모서리가 둥근 직사각형 155">
            <a:extLst>
              <a:ext uri="{FF2B5EF4-FFF2-40B4-BE49-F238E27FC236}">
                <a16:creationId xmlns:a16="http://schemas.microsoft.com/office/drawing/2014/main" id="{2755CCCC-639C-7F70-8EDB-58B38330E222}"/>
              </a:ext>
            </a:extLst>
          </p:cNvPr>
          <p:cNvSpPr/>
          <p:nvPr/>
        </p:nvSpPr>
        <p:spPr>
          <a:xfrm>
            <a:off x="4564993" y="3607401"/>
            <a:ext cx="1415600" cy="227403"/>
          </a:xfrm>
          <a:prstGeom prst="roundRect">
            <a:avLst>
              <a:gd name="adj" fmla="val 0"/>
            </a:avLst>
          </a:prstGeom>
          <a:solidFill>
            <a:schemeClr val="tx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kumimoji="1" lang="ko-KR" altLang="en-US" sz="800" b="1" dirty="0">
                <a:solidFill>
                  <a:schemeClr val="bg1"/>
                </a:solidFill>
              </a:rPr>
              <a:t>교육디지털원패스 연동하기</a:t>
            </a:r>
          </a:p>
        </p:txBody>
      </p:sp>
      <p:sp>
        <p:nvSpPr>
          <p:cNvPr id="12" name="모서리가 둥근 직사각형 155">
            <a:extLst>
              <a:ext uri="{FF2B5EF4-FFF2-40B4-BE49-F238E27FC236}">
                <a16:creationId xmlns:a16="http://schemas.microsoft.com/office/drawing/2014/main" id="{094D7BA9-E211-4FE0-A9D7-D4C10732313A}"/>
              </a:ext>
            </a:extLst>
          </p:cNvPr>
          <p:cNvSpPr/>
          <p:nvPr/>
        </p:nvSpPr>
        <p:spPr>
          <a:xfrm>
            <a:off x="3318009" y="3609526"/>
            <a:ext cx="1112649" cy="227403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kumimoji="1" lang="ko-KR" altLang="en-US" sz="800" dirty="0">
                <a:solidFill>
                  <a:schemeClr val="tx1"/>
                </a:solidFill>
              </a:rPr>
              <a:t>메인 바로가기</a:t>
            </a:r>
          </a:p>
        </p:txBody>
      </p:sp>
      <p:sp>
        <p:nvSpPr>
          <p:cNvPr id="13" name="타원 12">
            <a:extLst>
              <a:ext uri="{FF2B5EF4-FFF2-40B4-BE49-F238E27FC236}">
                <a16:creationId xmlns:a16="http://schemas.microsoft.com/office/drawing/2014/main" id="{392F52EC-8C98-4FF1-8934-05CDEA3274D0}"/>
              </a:ext>
            </a:extLst>
          </p:cNvPr>
          <p:cNvSpPr/>
          <p:nvPr/>
        </p:nvSpPr>
        <p:spPr>
          <a:xfrm>
            <a:off x="3229995" y="3536679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4" name="타원 13">
            <a:extLst>
              <a:ext uri="{FF2B5EF4-FFF2-40B4-BE49-F238E27FC236}">
                <a16:creationId xmlns:a16="http://schemas.microsoft.com/office/drawing/2014/main" id="{87BC70D1-0AD8-2FE4-7D86-0832682AEC6D}"/>
              </a:ext>
            </a:extLst>
          </p:cNvPr>
          <p:cNvSpPr/>
          <p:nvPr/>
        </p:nvSpPr>
        <p:spPr>
          <a:xfrm>
            <a:off x="4519990" y="3546650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0" name="직사각형 19">
            <a:extLst>
              <a:ext uri="{FF2B5EF4-FFF2-40B4-BE49-F238E27FC236}">
                <a16:creationId xmlns:a16="http://schemas.microsoft.com/office/drawing/2014/main" id="{F023322F-EB69-0E97-2910-19296A4273DD}"/>
              </a:ext>
            </a:extLst>
          </p:cNvPr>
          <p:cNvSpPr/>
          <p:nvPr/>
        </p:nvSpPr>
        <p:spPr>
          <a:xfrm>
            <a:off x="5328135" y="3494146"/>
            <a:ext cx="652458" cy="113254"/>
          </a:xfrm>
          <a:prstGeom prst="rect">
            <a:avLst/>
          </a:prstGeom>
          <a:solidFill>
            <a:srgbClr val="FB79B7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dirty="0"/>
              <a:t>v.3.4.0 </a:t>
            </a:r>
            <a:r>
              <a:rPr lang="ko-KR" altLang="en-US" sz="600" b="1" dirty="0"/>
              <a:t>버튼 추가</a:t>
            </a:r>
          </a:p>
        </p:txBody>
      </p:sp>
      <p:sp>
        <p:nvSpPr>
          <p:cNvPr id="4" name="사각형: 둥근 모서리 3">
            <a:extLst>
              <a:ext uri="{FF2B5EF4-FFF2-40B4-BE49-F238E27FC236}">
                <a16:creationId xmlns:a16="http://schemas.microsoft.com/office/drawing/2014/main" id="{9EF319D5-5CC3-8EE9-12F6-4034611F5DD8}"/>
              </a:ext>
            </a:extLst>
          </p:cNvPr>
          <p:cNvSpPr/>
          <p:nvPr/>
        </p:nvSpPr>
        <p:spPr>
          <a:xfrm>
            <a:off x="10851998" y="57542"/>
            <a:ext cx="1289082" cy="297933"/>
          </a:xfrm>
          <a:prstGeom prst="roundRect">
            <a:avLst>
              <a:gd name="adj" fmla="val 50000"/>
            </a:avLst>
          </a:prstGeom>
          <a:solidFill>
            <a:srgbClr val="00B050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en-US" altLang="ko-KR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26</a:t>
            </a:r>
            <a:r>
              <a: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년 </a:t>
            </a:r>
            <a:r>
              <a:rPr kumimoji="1" lang="en-US" altLang="ko-KR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3</a:t>
            </a:r>
            <a:r>
              <a: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월 배포</a:t>
            </a:r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2D4C1CF5-1942-C4E2-53E6-81B7DE46A636}"/>
              </a:ext>
            </a:extLst>
          </p:cNvPr>
          <p:cNvSpPr/>
          <p:nvPr/>
        </p:nvSpPr>
        <p:spPr>
          <a:xfrm>
            <a:off x="9411093" y="4012100"/>
            <a:ext cx="2378776" cy="2012312"/>
          </a:xfrm>
          <a:prstGeom prst="roundRect">
            <a:avLst>
              <a:gd name="adj" fmla="val 7134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9" name="그림 8">
            <a:extLst>
              <a:ext uri="{FF2B5EF4-FFF2-40B4-BE49-F238E27FC236}">
                <a16:creationId xmlns:a16="http://schemas.microsoft.com/office/drawing/2014/main" id="{F245E8A7-7B3F-A353-6D8B-1FD41ADD43A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854059" y="4088540"/>
            <a:ext cx="1479758" cy="1799869"/>
          </a:xfrm>
          <a:prstGeom prst="rect">
            <a:avLst/>
          </a:prstGeom>
        </p:spPr>
      </p:pic>
      <p:sp>
        <p:nvSpPr>
          <p:cNvPr id="11" name="제목 10">
            <a:extLst>
              <a:ext uri="{FF2B5EF4-FFF2-40B4-BE49-F238E27FC236}">
                <a16:creationId xmlns:a16="http://schemas.microsoft.com/office/drawing/2014/main" id="{302C40AF-00D6-F329-9C52-2413FA3CFD50}"/>
              </a:ext>
            </a:extLst>
          </p:cNvPr>
          <p:cNvSpPr txBox="1">
            <a:spLocks/>
          </p:cNvSpPr>
          <p:nvPr/>
        </p:nvSpPr>
        <p:spPr>
          <a:xfrm>
            <a:off x="9735096" y="3834804"/>
            <a:ext cx="1796967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&lt;</a:t>
            </a:r>
            <a:r>
              <a:rPr lang="ko-KR" altLang="en-US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교육디지털원패스 사용자 선택 팝업</a:t>
            </a:r>
            <a:r>
              <a:rPr lang="en-US" altLang="ko-KR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&gt;</a:t>
            </a:r>
          </a:p>
        </p:txBody>
      </p:sp>
      <p:sp>
        <p:nvSpPr>
          <p:cNvPr id="15" name="Circle">
            <a:extLst>
              <a:ext uri="{FF2B5EF4-FFF2-40B4-BE49-F238E27FC236}">
                <a16:creationId xmlns:a16="http://schemas.microsoft.com/office/drawing/2014/main" id="{26287D58-8CC7-2491-6AB9-6A95C8735EBB}"/>
              </a:ext>
            </a:extLst>
          </p:cNvPr>
          <p:cNvSpPr/>
          <p:nvPr/>
        </p:nvSpPr>
        <p:spPr>
          <a:xfrm>
            <a:off x="9391574" y="4003494"/>
            <a:ext cx="125999" cy="125999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ea typeface="LG스마트체 Regular" panose="020B0600000101010101" pitchFamily="50" charset="-127"/>
              </a:rPr>
              <a:t>2A</a:t>
            </a:r>
            <a:endParaRPr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ea typeface="LG스마트체 Regular" panose="020B0600000101010101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952295443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19EEDB77-225D-C92C-058C-5F1814197FC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로그인</a:t>
            </a:r>
            <a:endParaRPr lang="x-none"/>
          </a:p>
        </p:txBody>
      </p:sp>
      <p:cxnSp>
        <p:nvCxnSpPr>
          <p:cNvPr id="8" name="직선 연결선[R] 7"/>
          <p:cNvCxnSpPr>
            <a:cxnSpLocks/>
          </p:cNvCxnSpPr>
          <p:nvPr/>
        </p:nvCxnSpPr>
        <p:spPr>
          <a:xfrm>
            <a:off x="909581" y="1631589"/>
            <a:ext cx="4062335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Content Placeholder 4">
            <a:extLst>
              <a:ext uri="{FF2B5EF4-FFF2-40B4-BE49-F238E27FC236}">
                <a16:creationId xmlns:a16="http://schemas.microsoft.com/office/drawing/2014/main" id="{A9EC88ED-9A9B-8568-E5A4-060503BD44DD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838200" y="1739735"/>
            <a:ext cx="10444162" cy="1276632"/>
          </a:xfrm>
        </p:spPr>
        <p:txBody>
          <a:bodyPr/>
          <a:lstStyle/>
          <a:p>
            <a:pPr>
              <a:lnSpc>
                <a:spcPct val="150000"/>
              </a:lnSpc>
            </a:pPr>
            <a:r>
              <a:rPr kumimoji="1" lang="ko-KR" altLang="en-US" sz="1400"/>
              <a:t>로그아웃 </a:t>
            </a:r>
            <a:r>
              <a:rPr kumimoji="1" lang="en-US" altLang="ko-KR" sz="1400"/>
              <a:t>(Common)</a:t>
            </a:r>
          </a:p>
          <a:p>
            <a:pPr>
              <a:lnSpc>
                <a:spcPct val="150000"/>
              </a:lnSpc>
            </a:pPr>
            <a:r>
              <a:rPr kumimoji="1" lang="ko-KR" altLang="en-US" sz="1400"/>
              <a:t>로그인 </a:t>
            </a:r>
            <a:r>
              <a:rPr kumimoji="1" lang="en-US" altLang="ko-KR" sz="1400"/>
              <a:t>(</a:t>
            </a:r>
            <a:r>
              <a:rPr kumimoji="1" lang="ko-KR" altLang="en-US" sz="1400"/>
              <a:t>교사</a:t>
            </a:r>
            <a:r>
              <a:rPr kumimoji="1" lang="en-US" altLang="ko-KR" sz="1400"/>
              <a:t>)</a:t>
            </a:r>
          </a:p>
          <a:p>
            <a:pPr>
              <a:lnSpc>
                <a:spcPct val="150000"/>
              </a:lnSpc>
            </a:pPr>
            <a:r>
              <a:rPr kumimoji="1" lang="ko-KR" altLang="en-US" sz="1400"/>
              <a:t>로그인 </a:t>
            </a:r>
            <a:r>
              <a:rPr kumimoji="1" lang="en-US" altLang="ko-KR" sz="1400"/>
              <a:t>(</a:t>
            </a:r>
            <a:r>
              <a:rPr kumimoji="1" lang="ko-KR" altLang="en-US" sz="1400"/>
              <a:t>학생</a:t>
            </a:r>
            <a:r>
              <a:rPr kumimoji="1" lang="en-US" altLang="ko-KR" sz="1400"/>
              <a:t>)</a:t>
            </a:r>
            <a:endParaRPr lang="x-none"/>
          </a:p>
        </p:txBody>
      </p:sp>
    </p:spTree>
    <p:extLst>
      <p:ext uri="{BB962C8B-B14F-4D97-AF65-F5344CB8AC3E}">
        <p14:creationId xmlns:p14="http://schemas.microsoft.com/office/powerpoint/2010/main" val="2029124213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사각형: 둥근 모서리 1">
            <a:extLst>
              <a:ext uri="{FF2B5EF4-FFF2-40B4-BE49-F238E27FC236}">
                <a16:creationId xmlns:a16="http://schemas.microsoft.com/office/drawing/2014/main" id="{4968828A-EE0E-1DD6-BC4C-75D12DF66510}"/>
              </a:ext>
            </a:extLst>
          </p:cNvPr>
          <p:cNvSpPr/>
          <p:nvPr/>
        </p:nvSpPr>
        <p:spPr>
          <a:xfrm>
            <a:off x="1863824" y="1710307"/>
            <a:ext cx="5469210" cy="1927860"/>
          </a:xfrm>
          <a:prstGeom prst="roundRect">
            <a:avLst>
              <a:gd name="adj" fmla="val 12714"/>
            </a:avLst>
          </a:prstGeom>
          <a:solidFill>
            <a:schemeClr val="bg1">
              <a:lumMod val="9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04DE563B-0990-F425-012D-37787ED3036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3374" y="3138329"/>
            <a:ext cx="1638353" cy="15544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C4B47C69-7919-29EF-4791-5DF4EB323DF6}"/>
              </a:ext>
            </a:extLst>
          </p:cNvPr>
          <p:cNvSpPr txBox="1"/>
          <p:nvPr/>
        </p:nvSpPr>
        <p:spPr>
          <a:xfrm>
            <a:off x="3538109" y="2906374"/>
            <a:ext cx="2107948" cy="463910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kumimoji="1" lang="ko-KR" altLang="en-US" sz="700" dirty="0"/>
              <a:t>현재 </a:t>
            </a:r>
            <a:r>
              <a:rPr kumimoji="1" lang="en-US" altLang="ko-KR" sz="700" dirty="0"/>
              <a:t>000</a:t>
            </a:r>
            <a:r>
              <a:rPr kumimoji="1" lang="ko-KR" altLang="en-US" sz="700" dirty="0"/>
              <a:t>교육청 서비스는 일시 중지 상태입니다</a:t>
            </a:r>
            <a:r>
              <a:rPr kumimoji="1" lang="en-US" altLang="ko-KR" sz="700" dirty="0"/>
              <a:t>.</a:t>
            </a:r>
          </a:p>
          <a:p>
            <a:pPr algn="ctr">
              <a:lnSpc>
                <a:spcPct val="150000"/>
              </a:lnSpc>
            </a:pPr>
            <a:r>
              <a:rPr kumimoji="1" lang="ko-KR" altLang="en-US" sz="700" dirty="0"/>
              <a:t>이용에 불편을 드려 대단히 죄송합니다</a:t>
            </a:r>
            <a:r>
              <a:rPr kumimoji="1" lang="en-US" altLang="ko-KR" sz="700" dirty="0"/>
              <a:t>.</a:t>
            </a:r>
          </a:p>
          <a:p>
            <a:pPr algn="ctr">
              <a:lnSpc>
                <a:spcPct val="150000"/>
              </a:lnSpc>
            </a:pPr>
            <a:r>
              <a:rPr kumimoji="1" lang="ko-KR" altLang="en-US" sz="700" dirty="0"/>
              <a:t>이용관련 문의는 </a:t>
            </a:r>
            <a:r>
              <a:rPr kumimoji="1" lang="en-US" altLang="ko-KR" sz="700" dirty="0"/>
              <a:t>1533-2211</a:t>
            </a:r>
            <a:r>
              <a:rPr kumimoji="1" lang="ko-KR" altLang="en-US" sz="700" dirty="0"/>
              <a:t>로 문의하시기 바랍니다</a:t>
            </a:r>
            <a:r>
              <a:rPr kumimoji="1" lang="en-US" altLang="ko-KR" sz="700" dirty="0"/>
              <a:t>.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562DB33-6FE8-FA35-B56E-A8F01A32FDF0}"/>
              </a:ext>
            </a:extLst>
          </p:cNvPr>
          <p:cNvSpPr txBox="1"/>
          <p:nvPr/>
        </p:nvSpPr>
        <p:spPr>
          <a:xfrm>
            <a:off x="2892550" y="2329384"/>
            <a:ext cx="3577903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b="1" kern="0" dirty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000</a:t>
            </a:r>
            <a:r>
              <a:rPr lang="ko-KR" altLang="en-US" b="1" kern="0" dirty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 교육청 서비스</a:t>
            </a:r>
            <a:r>
              <a:rPr lang="ko-KR" altLang="en-US" sz="1800" b="1" kern="0" spc="0" dirty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 </a:t>
            </a:r>
            <a:r>
              <a:rPr lang="ko-KR" altLang="en-US" b="1" kern="0" dirty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일시</a:t>
            </a:r>
            <a:r>
              <a:rPr lang="ko-KR" altLang="en-US" sz="1800" b="1" kern="0" spc="0" dirty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 중지 안내</a:t>
            </a:r>
            <a:endParaRPr kumimoji="1" lang="en-US" altLang="ko-KR" b="1" dirty="0"/>
          </a:p>
        </p:txBody>
      </p:sp>
      <p:grpSp>
        <p:nvGrpSpPr>
          <p:cNvPr id="12" name="그룹 11">
            <a:extLst>
              <a:ext uri="{FF2B5EF4-FFF2-40B4-BE49-F238E27FC236}">
                <a16:creationId xmlns:a16="http://schemas.microsoft.com/office/drawing/2014/main" id="{7A6CECA5-752B-2F58-BA9F-8FBE4E3947BB}"/>
              </a:ext>
            </a:extLst>
          </p:cNvPr>
          <p:cNvGrpSpPr/>
          <p:nvPr/>
        </p:nvGrpSpPr>
        <p:grpSpPr>
          <a:xfrm>
            <a:off x="112767" y="5578597"/>
            <a:ext cx="8805600" cy="1172893"/>
            <a:chOff x="112767" y="3658027"/>
            <a:chExt cx="8805600" cy="1172893"/>
          </a:xfrm>
        </p:grpSpPr>
        <p:sp>
          <p:nvSpPr>
            <p:cNvPr id="13" name="직사각형 12">
              <a:extLst>
                <a:ext uri="{FF2B5EF4-FFF2-40B4-BE49-F238E27FC236}">
                  <a16:creationId xmlns:a16="http://schemas.microsoft.com/office/drawing/2014/main" id="{20C93451-2280-B002-4F7B-B20A48A18D42}"/>
                </a:ext>
              </a:extLst>
            </p:cNvPr>
            <p:cNvSpPr/>
            <p:nvPr/>
          </p:nvSpPr>
          <p:spPr>
            <a:xfrm>
              <a:off x="112767" y="3716026"/>
              <a:ext cx="8805600" cy="1114894"/>
            </a:xfrm>
            <a:prstGeom prst="rect">
              <a:avLst/>
            </a:prstGeom>
            <a:noFill/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14" name="그룹 13">
              <a:extLst>
                <a:ext uri="{FF2B5EF4-FFF2-40B4-BE49-F238E27FC236}">
                  <a16:creationId xmlns:a16="http://schemas.microsoft.com/office/drawing/2014/main" id="{DDF95BC3-03D4-B40B-604F-3F8314A7C714}"/>
                </a:ext>
              </a:extLst>
            </p:cNvPr>
            <p:cNvGrpSpPr/>
            <p:nvPr/>
          </p:nvGrpSpPr>
          <p:grpSpPr>
            <a:xfrm>
              <a:off x="1242847" y="4112476"/>
              <a:ext cx="2159464" cy="387592"/>
              <a:chOff x="1242847" y="5961305"/>
              <a:chExt cx="2159464" cy="387592"/>
            </a:xfrm>
          </p:grpSpPr>
          <p:sp>
            <p:nvSpPr>
              <p:cNvPr id="21" name="텍스트 상자 68">
                <a:extLst>
                  <a:ext uri="{FF2B5EF4-FFF2-40B4-BE49-F238E27FC236}">
                    <a16:creationId xmlns:a16="http://schemas.microsoft.com/office/drawing/2014/main" id="{09FDA064-A539-BE96-3B9B-57BB60EA3E84}"/>
                  </a:ext>
                </a:extLst>
              </p:cNvPr>
              <p:cNvSpPr txBox="1"/>
              <p:nvPr/>
            </p:nvSpPr>
            <p:spPr>
              <a:xfrm>
                <a:off x="1242847" y="5961305"/>
                <a:ext cx="307777" cy="1234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kumimoji="1" lang="ko-KR" altLang="en-US" sz="600" b="1" dirty="0"/>
                  <a:t>회사정보</a:t>
                </a:r>
              </a:p>
            </p:txBody>
          </p:sp>
          <p:sp>
            <p:nvSpPr>
              <p:cNvPr id="22" name="텍스트 상자 68">
                <a:extLst>
                  <a:ext uri="{FF2B5EF4-FFF2-40B4-BE49-F238E27FC236}">
                    <a16:creationId xmlns:a16="http://schemas.microsoft.com/office/drawing/2014/main" id="{3B30DD14-4C67-A4E2-07D2-8ACBFE1E657A}"/>
                  </a:ext>
                </a:extLst>
              </p:cNvPr>
              <p:cNvSpPr txBox="1"/>
              <p:nvPr/>
            </p:nvSpPr>
            <p:spPr>
              <a:xfrm>
                <a:off x="1672670" y="5961305"/>
                <a:ext cx="1729641" cy="1234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kumimoji="1" lang="ko-KR" altLang="en-US" sz="600" dirty="0"/>
                  <a:t>대표이사 </a:t>
                </a:r>
                <a:r>
                  <a:rPr kumimoji="1" lang="en-US" altLang="ko-KR" sz="600" dirty="0"/>
                  <a:t>:</a:t>
                </a:r>
                <a:r>
                  <a:rPr kumimoji="1" lang="ko-KR" altLang="en-US" sz="600" dirty="0"/>
                  <a:t> </a:t>
                </a:r>
                <a:r>
                  <a:rPr kumimoji="1" lang="ko-KR" altLang="en-US" sz="600" dirty="0" err="1"/>
                  <a:t>김에듀</a:t>
                </a:r>
                <a:r>
                  <a:rPr kumimoji="1" lang="ko-KR" altLang="en-US" sz="600" dirty="0"/>
                  <a:t>  </a:t>
                </a:r>
                <a:r>
                  <a:rPr kumimoji="1" lang="en-US" altLang="ko-KR" sz="600" dirty="0"/>
                  <a:t>|</a:t>
                </a:r>
                <a:r>
                  <a:rPr kumimoji="1" lang="ko-KR" altLang="en-US" sz="600" dirty="0"/>
                  <a:t>  사업자 등록번호 </a:t>
                </a:r>
                <a:r>
                  <a:rPr kumimoji="1" lang="en-US" altLang="ko-KR" sz="600" dirty="0"/>
                  <a:t>:</a:t>
                </a:r>
                <a:r>
                  <a:rPr kumimoji="1" lang="ko-KR" altLang="en-US" sz="600" dirty="0"/>
                  <a:t> </a:t>
                </a:r>
                <a:r>
                  <a:rPr kumimoji="1" lang="en-US" altLang="ko-KR" sz="600" dirty="0"/>
                  <a:t>123-45-67890</a:t>
                </a:r>
                <a:endParaRPr kumimoji="1" lang="ko-KR" altLang="en-US" sz="600" dirty="0"/>
              </a:p>
            </p:txBody>
          </p:sp>
          <p:sp>
            <p:nvSpPr>
              <p:cNvPr id="23" name="텍스트 상자 68">
                <a:extLst>
                  <a:ext uri="{FF2B5EF4-FFF2-40B4-BE49-F238E27FC236}">
                    <a16:creationId xmlns:a16="http://schemas.microsoft.com/office/drawing/2014/main" id="{6F36E8D5-ACFA-B6E0-90F0-F6ECB556E69A}"/>
                  </a:ext>
                </a:extLst>
              </p:cNvPr>
              <p:cNvSpPr txBox="1"/>
              <p:nvPr/>
            </p:nvSpPr>
            <p:spPr>
              <a:xfrm>
                <a:off x="1242847" y="6215305"/>
                <a:ext cx="307777" cy="1234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kumimoji="1" lang="ko-KR" altLang="en-US" sz="600" b="1"/>
                  <a:t>고객센터</a:t>
                </a:r>
              </a:p>
            </p:txBody>
          </p:sp>
          <p:sp>
            <p:nvSpPr>
              <p:cNvPr id="24" name="텍스트 상자 68">
                <a:extLst>
                  <a:ext uri="{FF2B5EF4-FFF2-40B4-BE49-F238E27FC236}">
                    <a16:creationId xmlns:a16="http://schemas.microsoft.com/office/drawing/2014/main" id="{66FAE003-7BF3-6D02-B957-E6DB9CDD676A}"/>
                  </a:ext>
                </a:extLst>
              </p:cNvPr>
              <p:cNvSpPr txBox="1"/>
              <p:nvPr/>
            </p:nvSpPr>
            <p:spPr>
              <a:xfrm>
                <a:off x="1672670" y="6225465"/>
                <a:ext cx="1357744" cy="1234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kumimoji="1" lang="en-US" altLang="ko-KR" sz="600"/>
                  <a:t>1899-1949(8:00</a:t>
                </a:r>
                <a:r>
                  <a:rPr kumimoji="1" lang="ko-KR" altLang="en-US" sz="600"/>
                  <a:t> </a:t>
                </a:r>
                <a:r>
                  <a:rPr kumimoji="1" lang="en-US" altLang="ko-KR" sz="600"/>
                  <a:t>~</a:t>
                </a:r>
                <a:r>
                  <a:rPr kumimoji="1" lang="ko-KR" altLang="en-US" sz="600"/>
                  <a:t> </a:t>
                </a:r>
                <a:r>
                  <a:rPr kumimoji="1" lang="en-US" altLang="ko-KR" sz="600"/>
                  <a:t>18:00,</a:t>
                </a:r>
                <a:r>
                  <a:rPr kumimoji="1" lang="ko-KR" altLang="en-US" sz="600"/>
                  <a:t> 점심 </a:t>
                </a:r>
                <a:r>
                  <a:rPr kumimoji="1" lang="en-US" altLang="ko-KR" sz="600"/>
                  <a:t>12:00 ~ 1:00)</a:t>
                </a:r>
                <a:endParaRPr kumimoji="1" lang="ko-KR" altLang="en-US" sz="600"/>
              </a:p>
            </p:txBody>
          </p:sp>
        </p:grpSp>
        <p:grpSp>
          <p:nvGrpSpPr>
            <p:cNvPr id="15" name="그룹 14">
              <a:extLst>
                <a:ext uri="{FF2B5EF4-FFF2-40B4-BE49-F238E27FC236}">
                  <a16:creationId xmlns:a16="http://schemas.microsoft.com/office/drawing/2014/main" id="{8AAA216E-362F-EC26-D88F-78F1C6BD5A1F}"/>
                </a:ext>
              </a:extLst>
            </p:cNvPr>
            <p:cNvGrpSpPr/>
            <p:nvPr/>
          </p:nvGrpSpPr>
          <p:grpSpPr>
            <a:xfrm>
              <a:off x="5556239" y="4129434"/>
              <a:ext cx="2147027" cy="395507"/>
              <a:chOff x="5164607" y="5978263"/>
              <a:chExt cx="2147027" cy="395507"/>
            </a:xfrm>
          </p:grpSpPr>
          <p:sp>
            <p:nvSpPr>
              <p:cNvPr id="17" name="텍스트 상자 68">
                <a:extLst>
                  <a:ext uri="{FF2B5EF4-FFF2-40B4-BE49-F238E27FC236}">
                    <a16:creationId xmlns:a16="http://schemas.microsoft.com/office/drawing/2014/main" id="{6E008316-7B6B-567B-8B93-45C05A26BB92}"/>
                  </a:ext>
                </a:extLst>
              </p:cNvPr>
              <p:cNvSpPr txBox="1"/>
              <p:nvPr/>
            </p:nvSpPr>
            <p:spPr>
              <a:xfrm>
                <a:off x="5164607" y="5978263"/>
                <a:ext cx="650819" cy="1234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kumimoji="1" lang="ko-KR" altLang="en-US" sz="600" b="1"/>
                  <a:t>개인정보 처리방침 </a:t>
                </a:r>
              </a:p>
            </p:txBody>
          </p:sp>
          <p:sp>
            <p:nvSpPr>
              <p:cNvPr id="18" name="텍스트 상자 68">
                <a:extLst>
                  <a:ext uri="{FF2B5EF4-FFF2-40B4-BE49-F238E27FC236}">
                    <a16:creationId xmlns:a16="http://schemas.microsoft.com/office/drawing/2014/main" id="{87CEC80E-3D55-C35F-FF53-B99F5E218BA9}"/>
                  </a:ext>
                </a:extLst>
              </p:cNvPr>
              <p:cNvSpPr txBox="1"/>
              <p:nvPr/>
            </p:nvSpPr>
            <p:spPr>
              <a:xfrm>
                <a:off x="6018047" y="5978263"/>
                <a:ext cx="307777" cy="1234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kumimoji="1" lang="ko-KR" altLang="en-US" sz="600" b="1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이용약관</a:t>
                </a:r>
              </a:p>
            </p:txBody>
          </p:sp>
          <p:sp>
            <p:nvSpPr>
              <p:cNvPr id="19" name="텍스트 상자 68">
                <a:extLst>
                  <a:ext uri="{FF2B5EF4-FFF2-40B4-BE49-F238E27FC236}">
                    <a16:creationId xmlns:a16="http://schemas.microsoft.com/office/drawing/2014/main" id="{11F0B3D8-960F-BB68-898E-38D5C9F8052C}"/>
                  </a:ext>
                </a:extLst>
              </p:cNvPr>
              <p:cNvSpPr txBox="1"/>
              <p:nvPr/>
            </p:nvSpPr>
            <p:spPr>
              <a:xfrm>
                <a:off x="6678447" y="5978263"/>
                <a:ext cx="633187" cy="1234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kumimoji="1" lang="ko-KR" altLang="en-US" sz="600" b="1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오픈소스 라이선스</a:t>
                </a:r>
              </a:p>
            </p:txBody>
          </p:sp>
          <p:sp>
            <p:nvSpPr>
              <p:cNvPr id="20" name="텍스트 상자 68">
                <a:extLst>
                  <a:ext uri="{FF2B5EF4-FFF2-40B4-BE49-F238E27FC236}">
                    <a16:creationId xmlns:a16="http://schemas.microsoft.com/office/drawing/2014/main" id="{832C6E91-1B18-4307-BCD8-3AFC0CA19793}"/>
                  </a:ext>
                </a:extLst>
              </p:cNvPr>
              <p:cNvSpPr txBox="1"/>
              <p:nvPr/>
            </p:nvSpPr>
            <p:spPr>
              <a:xfrm>
                <a:off x="5811223" y="6252583"/>
                <a:ext cx="1450718" cy="12118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kumimoji="1" lang="en-US" altLang="ko-KR" sz="600"/>
                  <a:t>Copyright Ⓒ 2023 KT</a:t>
                </a:r>
                <a:r>
                  <a:rPr kumimoji="1" lang="ko-KR" altLang="en-US" sz="600"/>
                  <a:t> </a:t>
                </a:r>
                <a:r>
                  <a:rPr kumimoji="1" lang="en-US" altLang="ko-KR" sz="600"/>
                  <a:t>All Rights Reserved</a:t>
                </a:r>
                <a:endParaRPr kumimoji="1" lang="ko-KR" altLang="en-US" sz="600"/>
              </a:p>
            </p:txBody>
          </p:sp>
        </p:grpSp>
        <p:sp>
          <p:nvSpPr>
            <p:cNvPr id="16" name="직사각형 15">
              <a:extLst>
                <a:ext uri="{FF2B5EF4-FFF2-40B4-BE49-F238E27FC236}">
                  <a16:creationId xmlns:a16="http://schemas.microsoft.com/office/drawing/2014/main" id="{C9C7A19C-FE44-45C2-6FDD-55177FD97F5A}"/>
                </a:ext>
              </a:extLst>
            </p:cNvPr>
            <p:cNvSpPr/>
            <p:nvPr/>
          </p:nvSpPr>
          <p:spPr>
            <a:xfrm>
              <a:off x="118337" y="3658027"/>
              <a:ext cx="8794800" cy="16760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</p:grpSp>
      <p:pic>
        <p:nvPicPr>
          <p:cNvPr id="25" name="그림 24">
            <a:extLst>
              <a:ext uri="{FF2B5EF4-FFF2-40B4-BE49-F238E27FC236}">
                <a16:creationId xmlns:a16="http://schemas.microsoft.com/office/drawing/2014/main" id="{062A545C-F006-C786-A78E-AF5FB2FAD701}"/>
              </a:ext>
            </a:extLst>
          </p:cNvPr>
          <p:cNvPicPr>
            <a:picLocks noChangeAspect="1"/>
          </p:cNvPicPr>
          <p:nvPr/>
        </p:nvPicPr>
        <p:blipFill>
          <a:blip r:embed="rId3">
            <a:grayscl/>
          </a:blip>
          <a:stretch>
            <a:fillRect/>
          </a:stretch>
        </p:blipFill>
        <p:spPr>
          <a:xfrm>
            <a:off x="1476576" y="5410673"/>
            <a:ext cx="842613" cy="309225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3B89BD6E-A2A3-E707-2DB1-AA605CB40156}"/>
              </a:ext>
            </a:extLst>
          </p:cNvPr>
          <p:cNvPicPr>
            <a:picLocks noChangeAspect="1"/>
          </p:cNvPicPr>
          <p:nvPr/>
        </p:nvPicPr>
        <p:blipFill>
          <a:blip r:embed="rId4">
            <a:grayscl/>
          </a:blip>
          <a:stretch>
            <a:fillRect/>
          </a:stretch>
        </p:blipFill>
        <p:spPr>
          <a:xfrm>
            <a:off x="4041134" y="5384365"/>
            <a:ext cx="513234" cy="331922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63CE6BB8-54CC-5951-4B84-B14152804EDC}"/>
              </a:ext>
            </a:extLst>
          </p:cNvPr>
          <p:cNvPicPr>
            <a:picLocks noChangeAspect="1"/>
          </p:cNvPicPr>
          <p:nvPr/>
        </p:nvPicPr>
        <p:blipFill>
          <a:blip r:embed="rId5">
            <a:grayscl/>
          </a:blip>
          <a:stretch>
            <a:fillRect/>
          </a:stretch>
        </p:blipFill>
        <p:spPr>
          <a:xfrm>
            <a:off x="2870777" y="5430900"/>
            <a:ext cx="618769" cy="289854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id="{419F46ED-4781-810D-77C2-4610E5DC6B18}"/>
              </a:ext>
            </a:extLst>
          </p:cNvPr>
          <p:cNvPicPr>
            <a:picLocks noChangeAspect="1"/>
          </p:cNvPicPr>
          <p:nvPr/>
        </p:nvPicPr>
        <p:blipFill>
          <a:blip r:embed="rId6">
            <a:grayscl/>
          </a:blip>
          <a:stretch>
            <a:fillRect/>
          </a:stretch>
        </p:blipFill>
        <p:spPr>
          <a:xfrm>
            <a:off x="6961267" y="5414279"/>
            <a:ext cx="559496" cy="302012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FC73A41B-423F-EDAD-24DF-DE80339E5326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aturation sat="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105956" y="5436230"/>
            <a:ext cx="1303723" cy="298671"/>
          </a:xfrm>
          <a:prstGeom prst="rect">
            <a:avLst/>
          </a:prstGeom>
        </p:spPr>
      </p:pic>
      <p:sp>
        <p:nvSpPr>
          <p:cNvPr id="30" name="Circle">
            <a:extLst>
              <a:ext uri="{FF2B5EF4-FFF2-40B4-BE49-F238E27FC236}">
                <a16:creationId xmlns:a16="http://schemas.microsoft.com/office/drawing/2014/main" id="{1ED80FEF-679D-55B7-A770-47DB772D7AAA}"/>
              </a:ext>
            </a:extLst>
          </p:cNvPr>
          <p:cNvSpPr/>
          <p:nvPr/>
        </p:nvSpPr>
        <p:spPr>
          <a:xfrm>
            <a:off x="1863824" y="1684003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32" name="Rectangle 4">
            <a:extLst>
              <a:ext uri="{FF2B5EF4-FFF2-40B4-BE49-F238E27FC236}">
                <a16:creationId xmlns:a16="http://schemas.microsoft.com/office/drawing/2014/main" id="{7FD83434-5C41-C2B9-5617-C338B8E1411D}"/>
              </a:ext>
            </a:extLst>
          </p:cNvPr>
          <p:cNvSpPr/>
          <p:nvPr/>
        </p:nvSpPr>
        <p:spPr>
          <a:xfrm>
            <a:off x="1350933" y="5280613"/>
            <a:ext cx="6352333" cy="653967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33" name="Circle">
            <a:extLst>
              <a:ext uri="{FF2B5EF4-FFF2-40B4-BE49-F238E27FC236}">
                <a16:creationId xmlns:a16="http://schemas.microsoft.com/office/drawing/2014/main" id="{8EFC8427-D048-0C11-922F-0DAE4F62B3C6}"/>
              </a:ext>
            </a:extLst>
          </p:cNvPr>
          <p:cNvSpPr/>
          <p:nvPr/>
        </p:nvSpPr>
        <p:spPr>
          <a:xfrm>
            <a:off x="1287933" y="5215971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</a:t>
            </a:r>
            <a:endParaRPr sz="700" dirty="0">
              <a:solidFill>
                <a:schemeClr val="bg1"/>
              </a:solidFill>
            </a:endParaRPr>
          </a:p>
        </p:txBody>
      </p:sp>
      <p:graphicFrame>
        <p:nvGraphicFramePr>
          <p:cNvPr id="34" name="표 33">
            <a:extLst>
              <a:ext uri="{FF2B5EF4-FFF2-40B4-BE49-F238E27FC236}">
                <a16:creationId xmlns:a16="http://schemas.microsoft.com/office/drawing/2014/main" id="{73E62BBB-0DE2-2ADB-037A-B7360955E28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32305136"/>
              </p:ext>
            </p:extLst>
          </p:nvPr>
        </p:nvGraphicFramePr>
        <p:xfrm>
          <a:off x="9619192" y="120651"/>
          <a:ext cx="2460260" cy="922072"/>
        </p:xfrm>
        <a:graphic>
          <a:graphicData uri="http://schemas.openxmlformats.org/drawingml/2006/table">
            <a:tbl>
              <a:tblPr/>
              <a:tblGrid>
                <a:gridCol w="1719742">
                  <a:extLst>
                    <a:ext uri="{9D8B030D-6E8A-4147-A177-3AD203B41FA5}">
                      <a16:colId xmlns:a16="http://schemas.microsoft.com/office/drawing/2014/main" val="299412437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849307330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3224266399"/>
                    </a:ext>
                  </a:extLst>
                </a:gridCol>
              </a:tblGrid>
              <a:tr h="266470"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84808701"/>
                  </a:ext>
                </a:extLst>
              </a:tr>
              <a:tr h="263371"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ALL-INT-SIG-001a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05419729"/>
                  </a:ext>
                </a:extLst>
              </a:tr>
              <a:tr h="392231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이용중지 교육청 접속</a:t>
                      </a:r>
                      <a:r>
                        <a:rPr lang="en-US" altLang="ko-KR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안내 페이지</a:t>
                      </a: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x-none" altLang="en-US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x-none" altLang="en-US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585374"/>
                  </a:ext>
                </a:extLst>
              </a:tr>
            </a:tbl>
          </a:graphicData>
        </a:graphic>
      </p:graphicFrame>
      <p:graphicFrame>
        <p:nvGraphicFramePr>
          <p:cNvPr id="35" name="Google Shape;912;p23">
            <a:extLst>
              <a:ext uri="{FF2B5EF4-FFF2-40B4-BE49-F238E27FC236}">
                <a16:creationId xmlns:a16="http://schemas.microsoft.com/office/drawing/2014/main" id="{EE6D0657-DBCE-E1E8-9506-775AB7708BC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1083389"/>
              </p:ext>
            </p:extLst>
          </p:nvPr>
        </p:nvGraphicFramePr>
        <p:xfrm>
          <a:off x="9042400" y="1315767"/>
          <a:ext cx="3037052" cy="96276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4268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 panose="020B0604020202020204" pitchFamily="34" charset="0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안내 문구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등록된 교육청 홈페이지 이용 정보가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이용 중지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＇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인 상태에 다음과 같은 문구 화면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5729511"/>
                  </a:ext>
                </a:extLst>
              </a:tr>
              <a:tr h="14268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 panose="020B0604020202020204" pitchFamily="34" charset="0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연관 서비스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화면의 교육청 연관 서비스 목록 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9488691"/>
                  </a:ext>
                </a:extLst>
              </a:tr>
              <a:tr h="14268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 panose="020B0604020202020204" pitchFamily="34" charset="0"/>
                        <a:buNone/>
                      </a:pP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푸터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정보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화면의 교육청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푸터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정보 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2779195"/>
                  </a:ext>
                </a:extLst>
              </a:tr>
            </a:tbl>
          </a:graphicData>
        </a:graphic>
      </p:graphicFrame>
      <p:sp>
        <p:nvSpPr>
          <p:cNvPr id="36" name="Rectangle 4">
            <a:extLst>
              <a:ext uri="{FF2B5EF4-FFF2-40B4-BE49-F238E27FC236}">
                <a16:creationId xmlns:a16="http://schemas.microsoft.com/office/drawing/2014/main" id="{E82241DF-0858-B54E-6B3B-848D31777949}"/>
              </a:ext>
            </a:extLst>
          </p:cNvPr>
          <p:cNvSpPr/>
          <p:nvPr/>
        </p:nvSpPr>
        <p:spPr>
          <a:xfrm>
            <a:off x="1168430" y="5997340"/>
            <a:ext cx="6623020" cy="653967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37" name="Circle">
            <a:extLst>
              <a:ext uri="{FF2B5EF4-FFF2-40B4-BE49-F238E27FC236}">
                <a16:creationId xmlns:a16="http://schemas.microsoft.com/office/drawing/2014/main" id="{910DA8BB-A3A7-3FAF-F474-4478B399A666}"/>
              </a:ext>
            </a:extLst>
          </p:cNvPr>
          <p:cNvSpPr/>
          <p:nvPr/>
        </p:nvSpPr>
        <p:spPr>
          <a:xfrm>
            <a:off x="1105430" y="5932698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3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DA7F3D5A-58F2-0560-196A-A4CDB5FB03C0}"/>
              </a:ext>
            </a:extLst>
          </p:cNvPr>
          <p:cNvSpPr/>
          <p:nvPr/>
        </p:nvSpPr>
        <p:spPr>
          <a:xfrm>
            <a:off x="3956067" y="5419014"/>
            <a:ext cx="794818" cy="315887"/>
          </a:xfrm>
          <a:prstGeom prst="rect">
            <a:avLst/>
          </a:prstGeom>
          <a:solidFill>
            <a:srgbClr val="FF0000">
              <a:alpha val="7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90000" bIns="90000" rtlCol="0" anchor="ctr" anchorCtr="0"/>
          <a:lstStyle/>
          <a:p>
            <a:pPr algn="ctr">
              <a:lnSpc>
                <a:spcPct val="150000"/>
              </a:lnSpc>
            </a:pPr>
            <a:r>
              <a:rPr kumimoji="1" lang="en-US" altLang="ko-KR" sz="700" dirty="0">
                <a:solidFill>
                  <a:schemeClr val="bg1"/>
                </a:solidFill>
              </a:rPr>
              <a:t>Delete v.3.0.8</a:t>
            </a:r>
            <a:endParaRPr kumimoji="1" lang="ko-KR" altLang="en-US" sz="7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6291543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사각형: 둥근 모서리 1">
            <a:extLst>
              <a:ext uri="{FF2B5EF4-FFF2-40B4-BE49-F238E27FC236}">
                <a16:creationId xmlns:a16="http://schemas.microsoft.com/office/drawing/2014/main" id="{4968828A-EE0E-1DD6-BC4C-75D12DF66510}"/>
              </a:ext>
            </a:extLst>
          </p:cNvPr>
          <p:cNvSpPr/>
          <p:nvPr/>
        </p:nvSpPr>
        <p:spPr>
          <a:xfrm>
            <a:off x="1863824" y="1710307"/>
            <a:ext cx="5469210" cy="1927860"/>
          </a:xfrm>
          <a:prstGeom prst="roundRect">
            <a:avLst>
              <a:gd name="adj" fmla="val 12714"/>
            </a:avLst>
          </a:prstGeom>
          <a:solidFill>
            <a:schemeClr val="bg1">
              <a:lumMod val="9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C4B47C69-7919-29EF-4791-5DF4EB323DF6}"/>
              </a:ext>
            </a:extLst>
          </p:cNvPr>
          <p:cNvSpPr txBox="1"/>
          <p:nvPr/>
        </p:nvSpPr>
        <p:spPr>
          <a:xfrm>
            <a:off x="2896113" y="2869208"/>
            <a:ext cx="3391954" cy="30232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kumimoji="1" lang="ko-KR" altLang="en-US" sz="700" dirty="0"/>
              <a:t>주소가 잘못 입력되었거나 변경 또는 삭제되어 요청하신 페이지를 찾을 수 없습니다</a:t>
            </a:r>
            <a:r>
              <a:rPr kumimoji="1" lang="en-US" altLang="ko-KR" sz="700" dirty="0"/>
              <a:t>.</a:t>
            </a:r>
          </a:p>
          <a:p>
            <a:pPr algn="ctr">
              <a:lnSpc>
                <a:spcPct val="150000"/>
              </a:lnSpc>
            </a:pPr>
            <a:r>
              <a:rPr kumimoji="1" lang="ko-KR" altLang="en-US" sz="700" dirty="0"/>
              <a:t>입력하신 주소를 다시 한 번 확인해주시기 바랍니다</a:t>
            </a:r>
            <a:r>
              <a:rPr kumimoji="1" lang="en-US" altLang="ko-KR" sz="700" dirty="0"/>
              <a:t>.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562DB33-6FE8-FA35-B56E-A8F01A32FDF0}"/>
              </a:ext>
            </a:extLst>
          </p:cNvPr>
          <p:cNvSpPr txBox="1"/>
          <p:nvPr/>
        </p:nvSpPr>
        <p:spPr>
          <a:xfrm>
            <a:off x="2892550" y="2319149"/>
            <a:ext cx="3537828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800" b="1" kern="0" spc="0" dirty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페이지 경로가 </a:t>
            </a:r>
            <a:r>
              <a:rPr lang="ko-KR" altLang="en-US" sz="1800" kern="0" spc="0" dirty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올바르지 않습니다</a:t>
            </a:r>
            <a:r>
              <a:rPr lang="en-US" altLang="ko-KR" sz="1800" kern="0" spc="0" dirty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.</a:t>
            </a:r>
            <a:endParaRPr kumimoji="1" lang="en-US" altLang="ko-KR" dirty="0"/>
          </a:p>
        </p:txBody>
      </p:sp>
      <p:graphicFrame>
        <p:nvGraphicFramePr>
          <p:cNvPr id="24" name="표 23">
            <a:extLst>
              <a:ext uri="{FF2B5EF4-FFF2-40B4-BE49-F238E27FC236}">
                <a16:creationId xmlns:a16="http://schemas.microsoft.com/office/drawing/2014/main" id="{226FADF3-968C-4673-BD51-ABEB8A33543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8552780"/>
              </p:ext>
            </p:extLst>
          </p:nvPr>
        </p:nvGraphicFramePr>
        <p:xfrm>
          <a:off x="9619192" y="120651"/>
          <a:ext cx="2460260" cy="922072"/>
        </p:xfrm>
        <a:graphic>
          <a:graphicData uri="http://schemas.openxmlformats.org/drawingml/2006/table">
            <a:tbl>
              <a:tblPr/>
              <a:tblGrid>
                <a:gridCol w="1719742">
                  <a:extLst>
                    <a:ext uri="{9D8B030D-6E8A-4147-A177-3AD203B41FA5}">
                      <a16:colId xmlns:a16="http://schemas.microsoft.com/office/drawing/2014/main" val="299412437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849307330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3224266399"/>
                    </a:ext>
                  </a:extLst>
                </a:gridCol>
              </a:tblGrid>
              <a:tr h="266470"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84808701"/>
                  </a:ext>
                </a:extLst>
              </a:tr>
              <a:tr h="263371"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ALL-INT-SIG-001b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05419729"/>
                  </a:ext>
                </a:extLst>
              </a:tr>
              <a:tr h="392231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URL </a:t>
                      </a: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잘못 입력 케이스</a:t>
                      </a:r>
                      <a:r>
                        <a:rPr lang="en-US" altLang="ko-KR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안내 페이지</a:t>
                      </a: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x-none" altLang="en-US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x-none" altLang="en-US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585374"/>
                  </a:ext>
                </a:extLst>
              </a:tr>
            </a:tbl>
          </a:graphicData>
        </a:graphic>
      </p:graphicFrame>
      <p:graphicFrame>
        <p:nvGraphicFramePr>
          <p:cNvPr id="25" name="Google Shape;912;p23">
            <a:extLst>
              <a:ext uri="{FF2B5EF4-FFF2-40B4-BE49-F238E27FC236}">
                <a16:creationId xmlns:a16="http://schemas.microsoft.com/office/drawing/2014/main" id="{48837CB3-CA5E-F9E4-516D-ED888E9C566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15368113"/>
              </p:ext>
            </p:extLst>
          </p:nvPr>
        </p:nvGraphicFramePr>
        <p:xfrm>
          <a:off x="9042400" y="1315767"/>
          <a:ext cx="3037052" cy="6774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4268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 panose="020B0604020202020204" pitchFamily="34" charset="0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안내 문구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URL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주소를 잘 못 입력할 시에 다음과 같은 문구 화면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5729511"/>
                  </a:ext>
                </a:extLst>
              </a:tr>
              <a:tr h="14268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 panose="020B0604020202020204" pitchFamily="34" charset="0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연관 서비스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교육청 목록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 클릭 시 해당 교육청 사이트 바로가기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9091499"/>
                  </a:ext>
                </a:extLst>
              </a:tr>
            </a:tbl>
          </a:graphicData>
        </a:graphic>
      </p:graphicFrame>
      <p:sp>
        <p:nvSpPr>
          <p:cNvPr id="26" name="Circle">
            <a:extLst>
              <a:ext uri="{FF2B5EF4-FFF2-40B4-BE49-F238E27FC236}">
                <a16:creationId xmlns:a16="http://schemas.microsoft.com/office/drawing/2014/main" id="{720441B8-4F3F-CE0E-6FBC-FE963C762F08}"/>
              </a:ext>
            </a:extLst>
          </p:cNvPr>
          <p:cNvSpPr/>
          <p:nvPr/>
        </p:nvSpPr>
        <p:spPr>
          <a:xfrm>
            <a:off x="1834882" y="1684003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3" name="사각형: 둥근 모서리 2">
            <a:extLst>
              <a:ext uri="{FF2B5EF4-FFF2-40B4-BE49-F238E27FC236}">
                <a16:creationId xmlns:a16="http://schemas.microsoft.com/office/drawing/2014/main" id="{91F83067-C932-B0C5-565C-A7C74FCD8E9C}"/>
              </a:ext>
            </a:extLst>
          </p:cNvPr>
          <p:cNvSpPr/>
          <p:nvPr/>
        </p:nvSpPr>
        <p:spPr>
          <a:xfrm>
            <a:off x="2355556" y="4646145"/>
            <a:ext cx="1426201" cy="285503"/>
          </a:xfrm>
          <a:prstGeom prst="roundRect">
            <a:avLst/>
          </a:prstGeom>
          <a:solidFill>
            <a:schemeClr val="tx1">
              <a:lumMod val="75000"/>
              <a:lumOff val="2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defTabSz="914309"/>
            <a:r>
              <a:rPr kumimoji="1" lang="ko-KR" altLang="en-US" sz="1000" b="1" dirty="0">
                <a:solidFill>
                  <a:schemeClr val="bg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서울 교육청</a:t>
            </a:r>
          </a:p>
        </p:txBody>
      </p:sp>
      <p:cxnSp>
        <p:nvCxnSpPr>
          <p:cNvPr id="5" name="직선 화살표 연결선 4">
            <a:extLst>
              <a:ext uri="{FF2B5EF4-FFF2-40B4-BE49-F238E27FC236}">
                <a16:creationId xmlns:a16="http://schemas.microsoft.com/office/drawing/2014/main" id="{DE3A19AF-53DB-91B3-EFB9-3CD457B7B6E5}"/>
              </a:ext>
            </a:extLst>
          </p:cNvPr>
          <p:cNvCxnSpPr>
            <a:cxnSpLocks/>
          </p:cNvCxnSpPr>
          <p:nvPr/>
        </p:nvCxnSpPr>
        <p:spPr>
          <a:xfrm flipV="1">
            <a:off x="3578092" y="4701866"/>
            <a:ext cx="118943" cy="149025"/>
          </a:xfrm>
          <a:prstGeom prst="straightConnector1">
            <a:avLst/>
          </a:prstGeom>
          <a:ln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47A88621-1FC6-1D21-902D-F82F9CA1A513}"/>
              </a:ext>
            </a:extLst>
          </p:cNvPr>
          <p:cNvSpPr/>
          <p:nvPr/>
        </p:nvSpPr>
        <p:spPr>
          <a:xfrm>
            <a:off x="2355556" y="4996290"/>
            <a:ext cx="1426201" cy="285503"/>
          </a:xfrm>
          <a:prstGeom prst="roundRect">
            <a:avLst/>
          </a:prstGeom>
          <a:solidFill>
            <a:schemeClr val="tx1">
              <a:lumMod val="75000"/>
              <a:lumOff val="2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defTabSz="914309"/>
            <a:r>
              <a:rPr kumimoji="1" lang="ko-KR" altLang="en-US" sz="1000" b="1" dirty="0">
                <a:solidFill>
                  <a:schemeClr val="bg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충청북도 교육청</a:t>
            </a:r>
          </a:p>
        </p:txBody>
      </p:sp>
      <p:cxnSp>
        <p:nvCxnSpPr>
          <p:cNvPr id="10" name="직선 화살표 연결선 9">
            <a:extLst>
              <a:ext uri="{FF2B5EF4-FFF2-40B4-BE49-F238E27FC236}">
                <a16:creationId xmlns:a16="http://schemas.microsoft.com/office/drawing/2014/main" id="{233CDAE9-DFB9-5AB5-C546-6A463A741E9D}"/>
              </a:ext>
            </a:extLst>
          </p:cNvPr>
          <p:cNvCxnSpPr>
            <a:cxnSpLocks/>
          </p:cNvCxnSpPr>
          <p:nvPr/>
        </p:nvCxnSpPr>
        <p:spPr>
          <a:xfrm flipV="1">
            <a:off x="3578092" y="5052011"/>
            <a:ext cx="118943" cy="149025"/>
          </a:xfrm>
          <a:prstGeom prst="straightConnector1">
            <a:avLst/>
          </a:prstGeom>
          <a:ln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8230F696-1A55-B769-A2D2-A3293BE9D634}"/>
              </a:ext>
            </a:extLst>
          </p:cNvPr>
          <p:cNvSpPr/>
          <p:nvPr/>
        </p:nvSpPr>
        <p:spPr>
          <a:xfrm>
            <a:off x="3894954" y="4646145"/>
            <a:ext cx="1426201" cy="285503"/>
          </a:xfrm>
          <a:prstGeom prst="roundRect">
            <a:avLst/>
          </a:prstGeom>
          <a:solidFill>
            <a:schemeClr val="tx1">
              <a:lumMod val="75000"/>
              <a:lumOff val="2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defTabSz="914309"/>
            <a:r>
              <a:rPr kumimoji="1" lang="ko-KR" altLang="en-US" sz="1000" b="1" dirty="0">
                <a:solidFill>
                  <a:schemeClr val="bg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경기도 교육청</a:t>
            </a:r>
          </a:p>
        </p:txBody>
      </p:sp>
      <p:cxnSp>
        <p:nvCxnSpPr>
          <p:cNvPr id="13" name="직선 화살표 연결선 12">
            <a:extLst>
              <a:ext uri="{FF2B5EF4-FFF2-40B4-BE49-F238E27FC236}">
                <a16:creationId xmlns:a16="http://schemas.microsoft.com/office/drawing/2014/main" id="{DEF0C4F1-65B9-0FA7-CDF8-F38CAEECEDBA}"/>
              </a:ext>
            </a:extLst>
          </p:cNvPr>
          <p:cNvCxnSpPr>
            <a:cxnSpLocks/>
          </p:cNvCxnSpPr>
          <p:nvPr/>
        </p:nvCxnSpPr>
        <p:spPr>
          <a:xfrm flipV="1">
            <a:off x="5117490" y="4701866"/>
            <a:ext cx="118943" cy="149025"/>
          </a:xfrm>
          <a:prstGeom prst="straightConnector1">
            <a:avLst/>
          </a:prstGeom>
          <a:ln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사각형: 둥근 모서리 13">
            <a:extLst>
              <a:ext uri="{FF2B5EF4-FFF2-40B4-BE49-F238E27FC236}">
                <a16:creationId xmlns:a16="http://schemas.microsoft.com/office/drawing/2014/main" id="{C774E597-220B-ABE1-F061-C94E54ACE200}"/>
              </a:ext>
            </a:extLst>
          </p:cNvPr>
          <p:cNvSpPr/>
          <p:nvPr/>
        </p:nvSpPr>
        <p:spPr>
          <a:xfrm>
            <a:off x="5434352" y="4647595"/>
            <a:ext cx="1426201" cy="285503"/>
          </a:xfrm>
          <a:prstGeom prst="roundRect">
            <a:avLst/>
          </a:prstGeom>
          <a:solidFill>
            <a:schemeClr val="tx1">
              <a:lumMod val="75000"/>
              <a:lumOff val="2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defTabSz="914309"/>
            <a:r>
              <a:rPr kumimoji="1" lang="ko-KR" altLang="en-US" sz="1000" b="1" dirty="0">
                <a:solidFill>
                  <a:schemeClr val="bg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강원도 교육청</a:t>
            </a:r>
          </a:p>
        </p:txBody>
      </p:sp>
      <p:cxnSp>
        <p:nvCxnSpPr>
          <p:cNvPr id="15" name="직선 화살표 연결선 14">
            <a:extLst>
              <a:ext uri="{FF2B5EF4-FFF2-40B4-BE49-F238E27FC236}">
                <a16:creationId xmlns:a16="http://schemas.microsoft.com/office/drawing/2014/main" id="{587AAA0D-39D6-DB1F-ABD1-91D286FC5C25}"/>
              </a:ext>
            </a:extLst>
          </p:cNvPr>
          <p:cNvCxnSpPr>
            <a:cxnSpLocks/>
          </p:cNvCxnSpPr>
          <p:nvPr/>
        </p:nvCxnSpPr>
        <p:spPr>
          <a:xfrm flipV="1">
            <a:off x="6656888" y="4703316"/>
            <a:ext cx="118943" cy="149025"/>
          </a:xfrm>
          <a:prstGeom prst="straightConnector1">
            <a:avLst/>
          </a:prstGeom>
          <a:ln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사각형: 둥근 모서리 15">
            <a:extLst>
              <a:ext uri="{FF2B5EF4-FFF2-40B4-BE49-F238E27FC236}">
                <a16:creationId xmlns:a16="http://schemas.microsoft.com/office/drawing/2014/main" id="{76734235-BABA-93DA-F0CF-BDA347C6272C}"/>
              </a:ext>
            </a:extLst>
          </p:cNvPr>
          <p:cNvSpPr/>
          <p:nvPr/>
        </p:nvSpPr>
        <p:spPr>
          <a:xfrm>
            <a:off x="3894954" y="5013238"/>
            <a:ext cx="1426201" cy="285503"/>
          </a:xfrm>
          <a:prstGeom prst="roundRect">
            <a:avLst/>
          </a:prstGeom>
          <a:solidFill>
            <a:schemeClr val="tx1">
              <a:lumMod val="75000"/>
              <a:lumOff val="2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defTabSz="914309"/>
            <a:r>
              <a:rPr kumimoji="1" lang="ko-KR" altLang="en-US" sz="1000" b="1" dirty="0">
                <a:solidFill>
                  <a:schemeClr val="bg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충청남도 교육청</a:t>
            </a:r>
          </a:p>
        </p:txBody>
      </p:sp>
      <p:cxnSp>
        <p:nvCxnSpPr>
          <p:cNvPr id="17" name="직선 화살표 연결선 16">
            <a:extLst>
              <a:ext uri="{FF2B5EF4-FFF2-40B4-BE49-F238E27FC236}">
                <a16:creationId xmlns:a16="http://schemas.microsoft.com/office/drawing/2014/main" id="{A7A08205-E2C0-C2EE-ABBD-46D9207F402F}"/>
              </a:ext>
            </a:extLst>
          </p:cNvPr>
          <p:cNvCxnSpPr>
            <a:cxnSpLocks/>
          </p:cNvCxnSpPr>
          <p:nvPr/>
        </p:nvCxnSpPr>
        <p:spPr>
          <a:xfrm flipV="1">
            <a:off x="5117490" y="5068959"/>
            <a:ext cx="118943" cy="149025"/>
          </a:xfrm>
          <a:prstGeom prst="straightConnector1">
            <a:avLst/>
          </a:prstGeom>
          <a:ln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C02C6388-4697-28AF-15F5-3F2A5E47C821}"/>
              </a:ext>
            </a:extLst>
          </p:cNvPr>
          <p:cNvSpPr/>
          <p:nvPr/>
        </p:nvSpPr>
        <p:spPr>
          <a:xfrm>
            <a:off x="5434352" y="5013238"/>
            <a:ext cx="1426201" cy="285503"/>
          </a:xfrm>
          <a:prstGeom prst="roundRect">
            <a:avLst/>
          </a:prstGeom>
          <a:solidFill>
            <a:schemeClr val="tx1">
              <a:lumMod val="75000"/>
              <a:lumOff val="2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defTabSz="914309"/>
            <a:r>
              <a:rPr kumimoji="1" lang="ko-KR" altLang="en-US" sz="1000" b="1" dirty="0">
                <a:solidFill>
                  <a:schemeClr val="bg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전라북도 교육청</a:t>
            </a:r>
          </a:p>
        </p:txBody>
      </p:sp>
      <p:cxnSp>
        <p:nvCxnSpPr>
          <p:cNvPr id="19" name="직선 화살표 연결선 18">
            <a:extLst>
              <a:ext uri="{FF2B5EF4-FFF2-40B4-BE49-F238E27FC236}">
                <a16:creationId xmlns:a16="http://schemas.microsoft.com/office/drawing/2014/main" id="{BB29DAB1-71B3-0425-26EF-8ADE774132C4}"/>
              </a:ext>
            </a:extLst>
          </p:cNvPr>
          <p:cNvCxnSpPr>
            <a:cxnSpLocks/>
          </p:cNvCxnSpPr>
          <p:nvPr/>
        </p:nvCxnSpPr>
        <p:spPr>
          <a:xfrm flipV="1">
            <a:off x="6656888" y="5068959"/>
            <a:ext cx="118943" cy="149025"/>
          </a:xfrm>
          <a:prstGeom prst="straightConnector1">
            <a:avLst/>
          </a:prstGeom>
          <a:ln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사각형: 둥근 모서리 21">
            <a:extLst>
              <a:ext uri="{FF2B5EF4-FFF2-40B4-BE49-F238E27FC236}">
                <a16:creationId xmlns:a16="http://schemas.microsoft.com/office/drawing/2014/main" id="{77A9EEC4-11E0-0BAE-AE10-B22EDE3C4E28}"/>
              </a:ext>
            </a:extLst>
          </p:cNvPr>
          <p:cNvSpPr/>
          <p:nvPr/>
        </p:nvSpPr>
        <p:spPr>
          <a:xfrm>
            <a:off x="2355556" y="5378881"/>
            <a:ext cx="1426201" cy="285503"/>
          </a:xfrm>
          <a:prstGeom prst="roundRect">
            <a:avLst/>
          </a:prstGeom>
          <a:solidFill>
            <a:schemeClr val="tx1">
              <a:lumMod val="75000"/>
              <a:lumOff val="2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defTabSz="914309"/>
            <a:r>
              <a:rPr kumimoji="1" lang="ko-KR" altLang="en-US" sz="1000" b="1" dirty="0">
                <a:solidFill>
                  <a:schemeClr val="bg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서울 교육청</a:t>
            </a:r>
          </a:p>
        </p:txBody>
      </p:sp>
      <p:cxnSp>
        <p:nvCxnSpPr>
          <p:cNvPr id="23" name="직선 화살표 연결선 22">
            <a:extLst>
              <a:ext uri="{FF2B5EF4-FFF2-40B4-BE49-F238E27FC236}">
                <a16:creationId xmlns:a16="http://schemas.microsoft.com/office/drawing/2014/main" id="{0042F64A-0C53-171D-93F1-50C9F83B21A1}"/>
              </a:ext>
            </a:extLst>
          </p:cNvPr>
          <p:cNvCxnSpPr>
            <a:cxnSpLocks/>
          </p:cNvCxnSpPr>
          <p:nvPr/>
        </p:nvCxnSpPr>
        <p:spPr>
          <a:xfrm flipV="1">
            <a:off x="3578092" y="5434602"/>
            <a:ext cx="118943" cy="149025"/>
          </a:xfrm>
          <a:prstGeom prst="straightConnector1">
            <a:avLst/>
          </a:prstGeom>
          <a:ln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사각형: 둥근 모서리 26">
            <a:extLst>
              <a:ext uri="{FF2B5EF4-FFF2-40B4-BE49-F238E27FC236}">
                <a16:creationId xmlns:a16="http://schemas.microsoft.com/office/drawing/2014/main" id="{3CF55A58-5CA1-9241-D0E8-275E095B7426}"/>
              </a:ext>
            </a:extLst>
          </p:cNvPr>
          <p:cNvSpPr/>
          <p:nvPr/>
        </p:nvSpPr>
        <p:spPr>
          <a:xfrm>
            <a:off x="2355556" y="5729026"/>
            <a:ext cx="1426201" cy="285503"/>
          </a:xfrm>
          <a:prstGeom prst="roundRect">
            <a:avLst/>
          </a:prstGeom>
          <a:solidFill>
            <a:schemeClr val="tx1">
              <a:lumMod val="75000"/>
              <a:lumOff val="2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defTabSz="914309"/>
            <a:r>
              <a:rPr kumimoji="1" lang="ko-KR" altLang="en-US" sz="1000" b="1" dirty="0">
                <a:solidFill>
                  <a:schemeClr val="bg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충청북도 교육청</a:t>
            </a:r>
          </a:p>
        </p:txBody>
      </p:sp>
      <p:cxnSp>
        <p:nvCxnSpPr>
          <p:cNvPr id="28" name="직선 화살표 연결선 27">
            <a:extLst>
              <a:ext uri="{FF2B5EF4-FFF2-40B4-BE49-F238E27FC236}">
                <a16:creationId xmlns:a16="http://schemas.microsoft.com/office/drawing/2014/main" id="{ADFA30AB-5860-F63E-82D6-8FD3AB46960A}"/>
              </a:ext>
            </a:extLst>
          </p:cNvPr>
          <p:cNvCxnSpPr>
            <a:cxnSpLocks/>
          </p:cNvCxnSpPr>
          <p:nvPr/>
        </p:nvCxnSpPr>
        <p:spPr>
          <a:xfrm flipV="1">
            <a:off x="3578092" y="5784747"/>
            <a:ext cx="118943" cy="149025"/>
          </a:xfrm>
          <a:prstGeom prst="straightConnector1">
            <a:avLst/>
          </a:prstGeom>
          <a:ln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사각형: 둥근 모서리 28">
            <a:extLst>
              <a:ext uri="{FF2B5EF4-FFF2-40B4-BE49-F238E27FC236}">
                <a16:creationId xmlns:a16="http://schemas.microsoft.com/office/drawing/2014/main" id="{2B3FCD39-4241-41A4-59DF-9B858132B394}"/>
              </a:ext>
            </a:extLst>
          </p:cNvPr>
          <p:cNvSpPr/>
          <p:nvPr/>
        </p:nvSpPr>
        <p:spPr>
          <a:xfrm>
            <a:off x="3894954" y="5378881"/>
            <a:ext cx="1426201" cy="285503"/>
          </a:xfrm>
          <a:prstGeom prst="roundRect">
            <a:avLst/>
          </a:prstGeom>
          <a:solidFill>
            <a:schemeClr val="tx1">
              <a:lumMod val="75000"/>
              <a:lumOff val="2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defTabSz="914309"/>
            <a:r>
              <a:rPr kumimoji="1" lang="ko-KR" altLang="en-US" sz="1000" b="1" dirty="0">
                <a:solidFill>
                  <a:schemeClr val="bg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경기도 교육청</a:t>
            </a:r>
          </a:p>
        </p:txBody>
      </p:sp>
      <p:cxnSp>
        <p:nvCxnSpPr>
          <p:cNvPr id="30" name="직선 화살표 연결선 29">
            <a:extLst>
              <a:ext uri="{FF2B5EF4-FFF2-40B4-BE49-F238E27FC236}">
                <a16:creationId xmlns:a16="http://schemas.microsoft.com/office/drawing/2014/main" id="{24E3A658-A2DF-BEAE-9701-7019C19E00ED}"/>
              </a:ext>
            </a:extLst>
          </p:cNvPr>
          <p:cNvCxnSpPr>
            <a:cxnSpLocks/>
          </p:cNvCxnSpPr>
          <p:nvPr/>
        </p:nvCxnSpPr>
        <p:spPr>
          <a:xfrm flipV="1">
            <a:off x="5117490" y="5434602"/>
            <a:ext cx="118943" cy="149025"/>
          </a:xfrm>
          <a:prstGeom prst="straightConnector1">
            <a:avLst/>
          </a:prstGeom>
          <a:ln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사각형: 둥근 모서리 30">
            <a:extLst>
              <a:ext uri="{FF2B5EF4-FFF2-40B4-BE49-F238E27FC236}">
                <a16:creationId xmlns:a16="http://schemas.microsoft.com/office/drawing/2014/main" id="{285189F7-46D8-3FA3-11CF-257EDBBB7AD4}"/>
              </a:ext>
            </a:extLst>
          </p:cNvPr>
          <p:cNvSpPr/>
          <p:nvPr/>
        </p:nvSpPr>
        <p:spPr>
          <a:xfrm>
            <a:off x="5434352" y="5380331"/>
            <a:ext cx="1426201" cy="285503"/>
          </a:xfrm>
          <a:prstGeom prst="roundRect">
            <a:avLst/>
          </a:prstGeom>
          <a:solidFill>
            <a:schemeClr val="tx1">
              <a:lumMod val="75000"/>
              <a:lumOff val="2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defTabSz="914309"/>
            <a:r>
              <a:rPr kumimoji="1" lang="ko-KR" altLang="en-US" sz="1000" b="1" dirty="0">
                <a:solidFill>
                  <a:schemeClr val="bg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강원도 교육청</a:t>
            </a:r>
          </a:p>
        </p:txBody>
      </p:sp>
      <p:cxnSp>
        <p:nvCxnSpPr>
          <p:cNvPr id="32" name="직선 화살표 연결선 31">
            <a:extLst>
              <a:ext uri="{FF2B5EF4-FFF2-40B4-BE49-F238E27FC236}">
                <a16:creationId xmlns:a16="http://schemas.microsoft.com/office/drawing/2014/main" id="{E924DABE-15C1-45BB-0100-10A3FDD50768}"/>
              </a:ext>
            </a:extLst>
          </p:cNvPr>
          <p:cNvCxnSpPr>
            <a:cxnSpLocks/>
          </p:cNvCxnSpPr>
          <p:nvPr/>
        </p:nvCxnSpPr>
        <p:spPr>
          <a:xfrm flipV="1">
            <a:off x="6656888" y="5436052"/>
            <a:ext cx="118943" cy="149025"/>
          </a:xfrm>
          <a:prstGeom prst="straightConnector1">
            <a:avLst/>
          </a:prstGeom>
          <a:ln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사각형: 둥근 모서리 32">
            <a:extLst>
              <a:ext uri="{FF2B5EF4-FFF2-40B4-BE49-F238E27FC236}">
                <a16:creationId xmlns:a16="http://schemas.microsoft.com/office/drawing/2014/main" id="{E4FB8040-699E-A553-E9DE-A916CB136F09}"/>
              </a:ext>
            </a:extLst>
          </p:cNvPr>
          <p:cNvSpPr/>
          <p:nvPr/>
        </p:nvSpPr>
        <p:spPr>
          <a:xfrm>
            <a:off x="3894954" y="5745974"/>
            <a:ext cx="1426201" cy="285503"/>
          </a:xfrm>
          <a:prstGeom prst="roundRect">
            <a:avLst/>
          </a:prstGeom>
          <a:solidFill>
            <a:schemeClr val="tx1">
              <a:lumMod val="75000"/>
              <a:lumOff val="2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defTabSz="914309"/>
            <a:r>
              <a:rPr kumimoji="1" lang="ko-KR" altLang="en-US" sz="1000" b="1" dirty="0">
                <a:solidFill>
                  <a:schemeClr val="bg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충청남도 교육청</a:t>
            </a:r>
          </a:p>
        </p:txBody>
      </p:sp>
      <p:cxnSp>
        <p:nvCxnSpPr>
          <p:cNvPr id="34" name="직선 화살표 연결선 33">
            <a:extLst>
              <a:ext uri="{FF2B5EF4-FFF2-40B4-BE49-F238E27FC236}">
                <a16:creationId xmlns:a16="http://schemas.microsoft.com/office/drawing/2014/main" id="{74C7251B-EF28-FB13-39A1-94AC04B6C968}"/>
              </a:ext>
            </a:extLst>
          </p:cNvPr>
          <p:cNvCxnSpPr>
            <a:cxnSpLocks/>
          </p:cNvCxnSpPr>
          <p:nvPr/>
        </p:nvCxnSpPr>
        <p:spPr>
          <a:xfrm flipV="1">
            <a:off x="5117490" y="5801695"/>
            <a:ext cx="118943" cy="149025"/>
          </a:xfrm>
          <a:prstGeom prst="straightConnector1">
            <a:avLst/>
          </a:prstGeom>
          <a:ln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B9AF4992-D7D2-C25D-37DC-23FD8B93E35B}"/>
              </a:ext>
            </a:extLst>
          </p:cNvPr>
          <p:cNvSpPr/>
          <p:nvPr/>
        </p:nvSpPr>
        <p:spPr>
          <a:xfrm>
            <a:off x="5434352" y="5745974"/>
            <a:ext cx="1426201" cy="285503"/>
          </a:xfrm>
          <a:prstGeom prst="roundRect">
            <a:avLst/>
          </a:prstGeom>
          <a:solidFill>
            <a:schemeClr val="tx1">
              <a:lumMod val="75000"/>
              <a:lumOff val="2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defTabSz="914309"/>
            <a:r>
              <a:rPr kumimoji="1" lang="ko-KR" altLang="en-US" sz="1000" b="1" dirty="0">
                <a:solidFill>
                  <a:schemeClr val="bg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전라북도 교육청</a:t>
            </a:r>
          </a:p>
        </p:txBody>
      </p:sp>
      <p:cxnSp>
        <p:nvCxnSpPr>
          <p:cNvPr id="36" name="직선 화살표 연결선 35">
            <a:extLst>
              <a:ext uri="{FF2B5EF4-FFF2-40B4-BE49-F238E27FC236}">
                <a16:creationId xmlns:a16="http://schemas.microsoft.com/office/drawing/2014/main" id="{976F9AD1-23B0-CB9E-52D5-F3928E2C5B23}"/>
              </a:ext>
            </a:extLst>
          </p:cNvPr>
          <p:cNvCxnSpPr>
            <a:cxnSpLocks/>
          </p:cNvCxnSpPr>
          <p:nvPr/>
        </p:nvCxnSpPr>
        <p:spPr>
          <a:xfrm flipV="1">
            <a:off x="6656888" y="5801695"/>
            <a:ext cx="118943" cy="149025"/>
          </a:xfrm>
          <a:prstGeom prst="straightConnector1">
            <a:avLst/>
          </a:prstGeom>
          <a:ln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Rectangle 4">
            <a:extLst>
              <a:ext uri="{FF2B5EF4-FFF2-40B4-BE49-F238E27FC236}">
                <a16:creationId xmlns:a16="http://schemas.microsoft.com/office/drawing/2014/main" id="{345CC1B7-5163-C9FE-BFB2-6E00308A90D5}"/>
              </a:ext>
            </a:extLst>
          </p:cNvPr>
          <p:cNvSpPr/>
          <p:nvPr/>
        </p:nvSpPr>
        <p:spPr>
          <a:xfrm>
            <a:off x="2226143" y="4533900"/>
            <a:ext cx="4731894" cy="1567881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 dirty="0"/>
          </a:p>
        </p:txBody>
      </p:sp>
      <p:sp>
        <p:nvSpPr>
          <p:cNvPr id="38" name="Circle">
            <a:extLst>
              <a:ext uri="{FF2B5EF4-FFF2-40B4-BE49-F238E27FC236}">
                <a16:creationId xmlns:a16="http://schemas.microsoft.com/office/drawing/2014/main" id="{E34E6563-D19C-9CC0-F211-4F35ED6F43C9}"/>
              </a:ext>
            </a:extLst>
          </p:cNvPr>
          <p:cNvSpPr/>
          <p:nvPr/>
        </p:nvSpPr>
        <p:spPr>
          <a:xfrm>
            <a:off x="2163143" y="4470900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</a:t>
            </a:r>
            <a:endParaRPr sz="7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824761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사각형: 둥근 모서리 35">
            <a:extLst>
              <a:ext uri="{FF2B5EF4-FFF2-40B4-BE49-F238E27FC236}">
                <a16:creationId xmlns:a16="http://schemas.microsoft.com/office/drawing/2014/main" id="{21606946-22A0-ACAF-D711-DE0D17C5F342}"/>
              </a:ext>
            </a:extLst>
          </p:cNvPr>
          <p:cNvSpPr/>
          <p:nvPr/>
        </p:nvSpPr>
        <p:spPr>
          <a:xfrm>
            <a:off x="1863824" y="1710306"/>
            <a:ext cx="5469210" cy="3326151"/>
          </a:xfrm>
          <a:prstGeom prst="roundRect">
            <a:avLst>
              <a:gd name="adj" fmla="val 12714"/>
            </a:avLst>
          </a:prstGeom>
          <a:solidFill>
            <a:schemeClr val="bg1">
              <a:lumMod val="9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grpSp>
        <p:nvGrpSpPr>
          <p:cNvPr id="135" name="그룹 134">
            <a:extLst>
              <a:ext uri="{FF2B5EF4-FFF2-40B4-BE49-F238E27FC236}">
                <a16:creationId xmlns:a16="http://schemas.microsoft.com/office/drawing/2014/main" id="{254F787B-3E75-0BCB-92EE-00D8903C0C27}"/>
              </a:ext>
            </a:extLst>
          </p:cNvPr>
          <p:cNvGrpSpPr/>
          <p:nvPr/>
        </p:nvGrpSpPr>
        <p:grpSpPr>
          <a:xfrm>
            <a:off x="4463251" y="2456528"/>
            <a:ext cx="459482" cy="459482"/>
            <a:chOff x="4463251" y="2456528"/>
            <a:chExt cx="459482" cy="459482"/>
          </a:xfrm>
        </p:grpSpPr>
        <p:sp>
          <p:nvSpPr>
            <p:cNvPr id="126" name="타원 125">
              <a:extLst>
                <a:ext uri="{FF2B5EF4-FFF2-40B4-BE49-F238E27FC236}">
                  <a16:creationId xmlns:a16="http://schemas.microsoft.com/office/drawing/2014/main" id="{D2D2689D-439A-8A4E-0C18-972DBB39EFD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463251" y="2456528"/>
              <a:ext cx="459482" cy="459482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endParaRPr kumimoji="1" lang="ko-KR" altLang="en-US" sz="700" dirty="0">
                <a:solidFill>
                  <a:schemeClr val="tx1"/>
                </a:solidFill>
              </a:endParaRPr>
            </a:p>
          </p:txBody>
        </p:sp>
        <p:sp>
          <p:nvSpPr>
            <p:cNvPr id="127" name="TextBox 126">
              <a:extLst>
                <a:ext uri="{FF2B5EF4-FFF2-40B4-BE49-F238E27FC236}">
                  <a16:creationId xmlns:a16="http://schemas.microsoft.com/office/drawing/2014/main" id="{7543895E-9910-3B76-41E0-7B657AE7ED20}"/>
                </a:ext>
              </a:extLst>
            </p:cNvPr>
            <p:cNvSpPr txBox="1"/>
            <p:nvPr/>
          </p:nvSpPr>
          <p:spPr>
            <a:xfrm>
              <a:off x="4526473" y="2590550"/>
              <a:ext cx="376881" cy="1846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600" b="1" dirty="0"/>
                <a:t>Icon</a:t>
              </a:r>
              <a:endParaRPr lang="ko-KR" altLang="en-US" sz="600" b="1" dirty="0"/>
            </a:p>
          </p:txBody>
        </p:sp>
      </p:grpSp>
      <p:sp>
        <p:nvSpPr>
          <p:cNvPr id="128" name="TextBox 127">
            <a:extLst>
              <a:ext uri="{FF2B5EF4-FFF2-40B4-BE49-F238E27FC236}">
                <a16:creationId xmlns:a16="http://schemas.microsoft.com/office/drawing/2014/main" id="{AFBBBC8A-ED86-83D8-93A3-E055EF270FA3}"/>
              </a:ext>
            </a:extLst>
          </p:cNvPr>
          <p:cNvSpPr txBox="1"/>
          <p:nvPr/>
        </p:nvSpPr>
        <p:spPr>
          <a:xfrm>
            <a:off x="3487451" y="3069432"/>
            <a:ext cx="2523127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b="1" kern="0" dirty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새 </a:t>
            </a:r>
            <a:r>
              <a:rPr lang="ko-KR" altLang="en-US" sz="1800" b="1" kern="0" spc="0" dirty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학기를 준비중</a:t>
            </a:r>
            <a:r>
              <a:rPr lang="ko-KR" altLang="en-US" sz="1800" kern="0" spc="0" dirty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입니다</a:t>
            </a:r>
            <a:r>
              <a:rPr lang="en-US" altLang="ko-KR" sz="1800" kern="0" spc="0" dirty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.</a:t>
            </a:r>
            <a:endParaRPr kumimoji="1" lang="en-US" altLang="ko-KR" dirty="0"/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89BFA313-B23E-EDD9-C8E2-4072892DB9C8}"/>
              </a:ext>
            </a:extLst>
          </p:cNvPr>
          <p:cNvSpPr txBox="1"/>
          <p:nvPr/>
        </p:nvSpPr>
        <p:spPr>
          <a:xfrm>
            <a:off x="3901110" y="3494839"/>
            <a:ext cx="1583767" cy="30232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kumimoji="1" lang="ko-KR" altLang="en-US" sz="700" dirty="0"/>
              <a:t>서비스 이용에 불편을 드려 죄송합니다</a:t>
            </a:r>
            <a:r>
              <a:rPr kumimoji="1" lang="en-US" altLang="ko-KR" sz="700" dirty="0"/>
              <a:t>.</a:t>
            </a:r>
          </a:p>
          <a:p>
            <a:pPr algn="ctr">
              <a:lnSpc>
                <a:spcPct val="150000"/>
              </a:lnSpc>
            </a:pPr>
            <a:r>
              <a:rPr kumimoji="1" lang="ko-KR" altLang="en-US" sz="700" dirty="0"/>
              <a:t>신학기 맞이를 위해 준비 중입니다</a:t>
            </a:r>
            <a:r>
              <a:rPr kumimoji="1" lang="en-US" altLang="ko-KR" sz="700" dirty="0"/>
              <a:t>.</a:t>
            </a:r>
          </a:p>
        </p:txBody>
      </p:sp>
      <p:graphicFrame>
        <p:nvGraphicFramePr>
          <p:cNvPr id="134" name="표 133">
            <a:extLst>
              <a:ext uri="{FF2B5EF4-FFF2-40B4-BE49-F238E27FC236}">
                <a16:creationId xmlns:a16="http://schemas.microsoft.com/office/drawing/2014/main" id="{76B3B2AE-F600-E2CE-D98B-D1272E7B8B7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06571707"/>
              </p:ext>
            </p:extLst>
          </p:nvPr>
        </p:nvGraphicFramePr>
        <p:xfrm>
          <a:off x="9619192" y="120651"/>
          <a:ext cx="2460260" cy="922072"/>
        </p:xfrm>
        <a:graphic>
          <a:graphicData uri="http://schemas.openxmlformats.org/drawingml/2006/table">
            <a:tbl>
              <a:tblPr/>
              <a:tblGrid>
                <a:gridCol w="1719742">
                  <a:extLst>
                    <a:ext uri="{9D8B030D-6E8A-4147-A177-3AD203B41FA5}">
                      <a16:colId xmlns:a16="http://schemas.microsoft.com/office/drawing/2014/main" val="299412437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849307330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3224266399"/>
                    </a:ext>
                  </a:extLst>
                </a:gridCol>
              </a:tblGrid>
              <a:tr h="266470"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84808701"/>
                  </a:ext>
                </a:extLst>
              </a:tr>
              <a:tr h="263371"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ALL-INT-SIG-001c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05419729"/>
                  </a:ext>
                </a:extLst>
              </a:tr>
              <a:tr h="392231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학년도 전환 중 상태에 접속</a:t>
                      </a:r>
                      <a:r>
                        <a:rPr lang="en-US" altLang="ko-KR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안내 페이지</a:t>
                      </a: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x-none" altLang="en-US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x-none" altLang="en-US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585374"/>
                  </a:ext>
                </a:extLst>
              </a:tr>
            </a:tbl>
          </a:graphicData>
        </a:graphic>
      </p:graphicFrame>
      <p:graphicFrame>
        <p:nvGraphicFramePr>
          <p:cNvPr id="136" name="Google Shape;912;p23">
            <a:extLst>
              <a:ext uri="{FF2B5EF4-FFF2-40B4-BE49-F238E27FC236}">
                <a16:creationId xmlns:a16="http://schemas.microsoft.com/office/drawing/2014/main" id="{A633ED72-AAB0-CD39-2AF4-A6C17325D14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83300725"/>
              </p:ext>
            </p:extLst>
          </p:nvPr>
        </p:nvGraphicFramePr>
        <p:xfrm>
          <a:off x="9042400" y="1319555"/>
          <a:ext cx="3037052" cy="19602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4268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 panose="020B0604020202020204" pitchFamily="34" charset="0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안내 문구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학년도 전환 후 배치중인 상태에 다음과 같은 안내 문구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기간영역 추가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디자인시 참고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5729511"/>
                  </a:ext>
                </a:extLst>
              </a:tr>
              <a:tr h="142680">
                <a:tc rowSpan="3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 panose="020B0604020202020204" pitchFamily="34" charset="0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관리자 로그인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관리자 로그인 팝업 화면으로 전환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&lt;2-1&gt;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참고 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9488691"/>
                  </a:ext>
                </a:extLst>
              </a:tr>
              <a:tr h="14268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 panose="020B0604020202020204" pitchFamily="34" charset="0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2-1.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관리자 로그인 시나리오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영역 클릭 시 로그인 화면으로 전환 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비밀번호 숫자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6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자리 입력   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73927301"/>
                  </a:ext>
                </a:extLst>
              </a:tr>
              <a:tr h="186103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 panose="020B0604020202020204" pitchFamily="34" charset="0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2-2.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확인 및 로그인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비밀번호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6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자리 미만 입력 상태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비활성화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비밀번호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6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자리 입력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활성화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비밀번호 입력 실패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화면 유지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비밀번호 입력 성공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팝업 닫힘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4700480"/>
                  </a:ext>
                </a:extLst>
              </a:tr>
              <a:tr h="14268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 panose="020B0604020202020204" pitchFamily="34" charset="0"/>
                        <a:buNone/>
                      </a:pPr>
                      <a:r>
                        <a:rPr lang="ko-KR" altLang="en-US" sz="700" b="1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닫기</a:t>
                      </a:r>
                      <a:endParaRPr lang="en-US" altLang="ko-KR" sz="700" b="0" u="none" strike="sng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 클릭 시 팝업 닫힘</a:t>
                      </a:r>
                      <a:endParaRPr lang="en-US" altLang="ko-KR" sz="700" b="0" u="none" strike="sng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2779195"/>
                  </a:ext>
                </a:extLst>
              </a:tr>
            </a:tbl>
          </a:graphicData>
        </a:graphic>
      </p:graphicFrame>
      <p:sp>
        <p:nvSpPr>
          <p:cNvPr id="143" name="Rectangle 4">
            <a:extLst>
              <a:ext uri="{FF2B5EF4-FFF2-40B4-BE49-F238E27FC236}">
                <a16:creationId xmlns:a16="http://schemas.microsoft.com/office/drawing/2014/main" id="{925DCFD2-E441-31C6-AA2E-371571DCC784}"/>
              </a:ext>
            </a:extLst>
          </p:cNvPr>
          <p:cNvSpPr/>
          <p:nvPr/>
        </p:nvSpPr>
        <p:spPr>
          <a:xfrm>
            <a:off x="6781263" y="2000801"/>
            <a:ext cx="336155" cy="311895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 dirty="0"/>
          </a:p>
        </p:txBody>
      </p:sp>
      <p:sp>
        <p:nvSpPr>
          <p:cNvPr id="144" name="Rectangle 4">
            <a:extLst>
              <a:ext uri="{FF2B5EF4-FFF2-40B4-BE49-F238E27FC236}">
                <a16:creationId xmlns:a16="http://schemas.microsoft.com/office/drawing/2014/main" id="{93C62E8F-63F3-B38F-DA84-B2D4CBF09ACB}"/>
              </a:ext>
            </a:extLst>
          </p:cNvPr>
          <p:cNvSpPr/>
          <p:nvPr/>
        </p:nvSpPr>
        <p:spPr>
          <a:xfrm>
            <a:off x="3361451" y="3008587"/>
            <a:ext cx="2649127" cy="1158741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 dirty="0"/>
          </a:p>
        </p:txBody>
      </p:sp>
      <p:sp>
        <p:nvSpPr>
          <p:cNvPr id="145" name="Circle">
            <a:extLst>
              <a:ext uri="{FF2B5EF4-FFF2-40B4-BE49-F238E27FC236}">
                <a16:creationId xmlns:a16="http://schemas.microsoft.com/office/drawing/2014/main" id="{9BCBFABD-6CB3-2D9B-2B80-EFBB538F2A5B}"/>
              </a:ext>
            </a:extLst>
          </p:cNvPr>
          <p:cNvSpPr/>
          <p:nvPr/>
        </p:nvSpPr>
        <p:spPr>
          <a:xfrm>
            <a:off x="3298450" y="2948446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46" name="Circle">
            <a:extLst>
              <a:ext uri="{FF2B5EF4-FFF2-40B4-BE49-F238E27FC236}">
                <a16:creationId xmlns:a16="http://schemas.microsoft.com/office/drawing/2014/main" id="{9805FD93-9FAF-05D7-4583-448B3E4E5075}"/>
              </a:ext>
            </a:extLst>
          </p:cNvPr>
          <p:cNvSpPr/>
          <p:nvPr/>
        </p:nvSpPr>
        <p:spPr>
          <a:xfrm>
            <a:off x="6697555" y="1965972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49" name="모서리가 둥근 직사각형 268">
            <a:extLst>
              <a:ext uri="{FF2B5EF4-FFF2-40B4-BE49-F238E27FC236}">
                <a16:creationId xmlns:a16="http://schemas.microsoft.com/office/drawing/2014/main" id="{5E64E39B-805D-8D50-5768-C4E2AB2613BD}"/>
              </a:ext>
            </a:extLst>
          </p:cNvPr>
          <p:cNvSpPr/>
          <p:nvPr/>
        </p:nvSpPr>
        <p:spPr>
          <a:xfrm>
            <a:off x="-2679788" y="2000802"/>
            <a:ext cx="2589750" cy="1030297"/>
          </a:xfrm>
          <a:prstGeom prst="roundRect">
            <a:avLst>
              <a:gd name="adj" fmla="val 2747"/>
            </a:avLst>
          </a:pr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pic>
        <p:nvPicPr>
          <p:cNvPr id="152" name="그래픽 151" descr="왼쪽 캐럿 단색으로 채워진">
            <a:extLst>
              <a:ext uri="{FF2B5EF4-FFF2-40B4-BE49-F238E27FC236}">
                <a16:creationId xmlns:a16="http://schemas.microsoft.com/office/drawing/2014/main" id="{448F8091-4E61-9D2E-76F4-960688DC414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-2632843" y="2093682"/>
            <a:ext cx="256347" cy="256347"/>
          </a:xfrm>
          <a:prstGeom prst="rect">
            <a:avLst/>
          </a:prstGeom>
        </p:spPr>
      </p:pic>
      <p:sp>
        <p:nvSpPr>
          <p:cNvPr id="153" name="Google Shape;877;p22">
            <a:extLst>
              <a:ext uri="{FF2B5EF4-FFF2-40B4-BE49-F238E27FC236}">
                <a16:creationId xmlns:a16="http://schemas.microsoft.com/office/drawing/2014/main" id="{33C20D9C-14D4-5A69-1999-5BF6FE7C3F4D}"/>
              </a:ext>
            </a:extLst>
          </p:cNvPr>
          <p:cNvSpPr/>
          <p:nvPr/>
        </p:nvSpPr>
        <p:spPr>
          <a:xfrm>
            <a:off x="-2491923" y="2686269"/>
            <a:ext cx="2268048" cy="260566"/>
          </a:xfrm>
          <a:prstGeom prst="rect">
            <a:avLst/>
          </a:prstGeom>
          <a:solidFill>
            <a:schemeClr val="bg1">
              <a:lumMod val="65000"/>
            </a:schemeClr>
          </a:solidFill>
          <a:ln w="317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b="1" dirty="0">
                <a:solidFill>
                  <a:prstClr val="white">
                    <a:lumMod val="50000"/>
                  </a:prstClr>
                </a:solidFill>
                <a:cs typeface="Malgun Gothic"/>
                <a:sym typeface="Malgun Gothic"/>
              </a:rPr>
              <a:t>확인 및 로그인</a:t>
            </a:r>
            <a:endParaRPr dirty="0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158" name="직사각형 157">
            <a:extLst>
              <a:ext uri="{FF2B5EF4-FFF2-40B4-BE49-F238E27FC236}">
                <a16:creationId xmlns:a16="http://schemas.microsoft.com/office/drawing/2014/main" id="{35A5009A-BE85-A843-D17A-E5C1E4052DD8}"/>
              </a:ext>
            </a:extLst>
          </p:cNvPr>
          <p:cNvSpPr/>
          <p:nvPr/>
        </p:nvSpPr>
        <p:spPr>
          <a:xfrm>
            <a:off x="-2491922" y="2390788"/>
            <a:ext cx="2268048" cy="242366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</a:ln>
          <a:effectLst/>
        </p:spPr>
        <p:txBody>
          <a:bodyPr lIns="108000" rIns="36000" rtlCol="0" anchor="ctr"/>
          <a:lstStyle/>
          <a:p>
            <a:pPr latinLnBrk="0">
              <a:defRPr/>
            </a:pPr>
            <a:r>
              <a:rPr lang="ko-KR" altLang="en-US" sz="600" kern="0" dirty="0">
                <a:solidFill>
                  <a:prstClr val="white">
                    <a:lumMod val="75000"/>
                  </a:prstClr>
                </a:solidFill>
              </a:rPr>
              <a:t>비밀번호 </a:t>
            </a:r>
            <a:r>
              <a:rPr lang="en-US" altLang="ko-KR" sz="600" kern="0" dirty="0">
                <a:solidFill>
                  <a:prstClr val="white">
                    <a:lumMod val="75000"/>
                  </a:prstClr>
                </a:solidFill>
              </a:rPr>
              <a:t>6</a:t>
            </a:r>
            <a:r>
              <a:rPr lang="ko-KR" altLang="en-US" sz="600" kern="0" dirty="0">
                <a:solidFill>
                  <a:prstClr val="white">
                    <a:lumMod val="75000"/>
                  </a:prstClr>
                </a:solidFill>
              </a:rPr>
              <a:t>자리를 입력하세요</a:t>
            </a:r>
            <a:r>
              <a:rPr lang="en-US" altLang="ko-KR" sz="600" kern="0" dirty="0">
                <a:solidFill>
                  <a:prstClr val="white">
                    <a:lumMod val="75000"/>
                  </a:prstClr>
                </a:solidFill>
              </a:rPr>
              <a:t>. </a:t>
            </a:r>
          </a:p>
        </p:txBody>
      </p:sp>
      <p:sp>
        <p:nvSpPr>
          <p:cNvPr id="159" name="Rounded Rectangle">
            <a:extLst>
              <a:ext uri="{FF2B5EF4-FFF2-40B4-BE49-F238E27FC236}">
                <a16:creationId xmlns:a16="http://schemas.microsoft.com/office/drawing/2014/main" id="{B99D316F-AB68-D7AA-D8EB-14477A20D280}"/>
              </a:ext>
            </a:extLst>
          </p:cNvPr>
          <p:cNvSpPr/>
          <p:nvPr/>
        </p:nvSpPr>
        <p:spPr>
          <a:xfrm>
            <a:off x="-2727987" y="1964241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2-1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AE3B3585-2217-EF3A-1CB5-4DDDACB8936E}"/>
              </a:ext>
            </a:extLst>
          </p:cNvPr>
          <p:cNvSpPr txBox="1"/>
          <p:nvPr/>
        </p:nvSpPr>
        <p:spPr>
          <a:xfrm>
            <a:off x="-2405035" y="2128030"/>
            <a:ext cx="977833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kumimoji="1" lang="ko-KR" altLang="en-US" sz="1200" b="1" dirty="0"/>
              <a:t>관리자 로그인</a:t>
            </a:r>
            <a:endParaRPr kumimoji="1" lang="en-US" altLang="ko-KR" sz="1200" b="1" dirty="0"/>
          </a:p>
        </p:txBody>
      </p:sp>
      <p:sp>
        <p:nvSpPr>
          <p:cNvPr id="169" name="모서리가 둥근 직사각형 268">
            <a:extLst>
              <a:ext uri="{FF2B5EF4-FFF2-40B4-BE49-F238E27FC236}">
                <a16:creationId xmlns:a16="http://schemas.microsoft.com/office/drawing/2014/main" id="{A0814749-AC04-9371-3119-DBFA34AAF9D2}"/>
              </a:ext>
            </a:extLst>
          </p:cNvPr>
          <p:cNvSpPr/>
          <p:nvPr/>
        </p:nvSpPr>
        <p:spPr>
          <a:xfrm>
            <a:off x="-2679788" y="3208286"/>
            <a:ext cx="2589750" cy="1087553"/>
          </a:xfrm>
          <a:prstGeom prst="roundRect">
            <a:avLst>
              <a:gd name="adj" fmla="val 2747"/>
            </a:avLst>
          </a:pr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pic>
        <p:nvPicPr>
          <p:cNvPr id="170" name="그래픽 169" descr="왼쪽 캐럿 단색으로 채워진">
            <a:extLst>
              <a:ext uri="{FF2B5EF4-FFF2-40B4-BE49-F238E27FC236}">
                <a16:creationId xmlns:a16="http://schemas.microsoft.com/office/drawing/2014/main" id="{073239C4-0C8E-8DA1-013B-C86E8D61852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-2632843" y="3301166"/>
            <a:ext cx="256347" cy="256347"/>
          </a:xfrm>
          <a:prstGeom prst="rect">
            <a:avLst/>
          </a:prstGeom>
        </p:spPr>
      </p:pic>
      <p:sp>
        <p:nvSpPr>
          <p:cNvPr id="171" name="Google Shape;877;p22">
            <a:extLst>
              <a:ext uri="{FF2B5EF4-FFF2-40B4-BE49-F238E27FC236}">
                <a16:creationId xmlns:a16="http://schemas.microsoft.com/office/drawing/2014/main" id="{B8AAE213-FACF-4F22-B5BC-F6E9FFA0DDA3}"/>
              </a:ext>
            </a:extLst>
          </p:cNvPr>
          <p:cNvSpPr/>
          <p:nvPr/>
        </p:nvSpPr>
        <p:spPr>
          <a:xfrm>
            <a:off x="-2491923" y="3906763"/>
            <a:ext cx="2268048" cy="260566"/>
          </a:xfrm>
          <a:prstGeom prst="rect">
            <a:avLst/>
          </a:prstGeom>
          <a:solidFill>
            <a:srgbClr val="7030A0"/>
          </a:solidFill>
          <a:ln w="317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b="1" dirty="0">
                <a:solidFill>
                  <a:schemeClr val="bg1"/>
                </a:solidFill>
                <a:cs typeface="Malgun Gothic"/>
                <a:sym typeface="Malgun Gothic"/>
              </a:rPr>
              <a:t>확인 및 로그인</a:t>
            </a:r>
            <a:endParaRPr dirty="0">
              <a:solidFill>
                <a:schemeClr val="bg1"/>
              </a:solidFill>
            </a:endParaRPr>
          </a:p>
        </p:txBody>
      </p:sp>
      <p:sp>
        <p:nvSpPr>
          <p:cNvPr id="172" name="직사각형 171">
            <a:extLst>
              <a:ext uri="{FF2B5EF4-FFF2-40B4-BE49-F238E27FC236}">
                <a16:creationId xmlns:a16="http://schemas.microsoft.com/office/drawing/2014/main" id="{B71F591F-FB2E-B5C1-B7EC-6AB213520D73}"/>
              </a:ext>
            </a:extLst>
          </p:cNvPr>
          <p:cNvSpPr/>
          <p:nvPr/>
        </p:nvSpPr>
        <p:spPr>
          <a:xfrm>
            <a:off x="-2491922" y="3598272"/>
            <a:ext cx="2268048" cy="242366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</a:ln>
          <a:effectLst/>
        </p:spPr>
        <p:txBody>
          <a:bodyPr lIns="108000" rIns="36000" rtlCol="0" anchor="ctr"/>
          <a:lstStyle/>
          <a:p>
            <a:pPr latinLnBrk="0">
              <a:defRPr/>
            </a:pPr>
            <a:r>
              <a:rPr lang="en-US" altLang="ko-KR" sz="600" kern="0" dirty="0"/>
              <a:t>123456</a:t>
            </a:r>
          </a:p>
        </p:txBody>
      </p:sp>
      <p:sp>
        <p:nvSpPr>
          <p:cNvPr id="174" name="TextBox 173">
            <a:extLst>
              <a:ext uri="{FF2B5EF4-FFF2-40B4-BE49-F238E27FC236}">
                <a16:creationId xmlns:a16="http://schemas.microsoft.com/office/drawing/2014/main" id="{F404EFE9-66C3-24F4-B3A4-841A5E09578A}"/>
              </a:ext>
            </a:extLst>
          </p:cNvPr>
          <p:cNvSpPr txBox="1"/>
          <p:nvPr/>
        </p:nvSpPr>
        <p:spPr>
          <a:xfrm>
            <a:off x="-2405035" y="3335514"/>
            <a:ext cx="977833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kumimoji="1" lang="ko-KR" altLang="en-US" sz="1200" b="1" dirty="0"/>
              <a:t>관리자 로그인</a:t>
            </a:r>
            <a:endParaRPr kumimoji="1" lang="en-US" altLang="ko-KR" sz="1200" b="1" dirty="0"/>
          </a:p>
        </p:txBody>
      </p:sp>
      <p:sp>
        <p:nvSpPr>
          <p:cNvPr id="176" name="제목 10">
            <a:extLst>
              <a:ext uri="{FF2B5EF4-FFF2-40B4-BE49-F238E27FC236}">
                <a16:creationId xmlns:a16="http://schemas.microsoft.com/office/drawing/2014/main" id="{BC57ACC5-E0AE-B8B0-AD6A-44C4C0F8CD98}"/>
              </a:ext>
            </a:extLst>
          </p:cNvPr>
          <p:cNvSpPr txBox="1">
            <a:spLocks/>
          </p:cNvSpPr>
          <p:nvPr/>
        </p:nvSpPr>
        <p:spPr>
          <a:xfrm>
            <a:off x="-1916119" y="1811566"/>
            <a:ext cx="1247136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&lt;</a:t>
            </a:r>
            <a:r>
              <a:rPr lang="ko-KR" altLang="en-US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관리자 로그인 시나리오</a:t>
            </a:r>
            <a:r>
              <a:rPr lang="en-US" altLang="ko-KR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&gt;</a:t>
            </a:r>
          </a:p>
        </p:txBody>
      </p:sp>
      <p:sp>
        <p:nvSpPr>
          <p:cNvPr id="178" name="Rounded Rectangle">
            <a:extLst>
              <a:ext uri="{FF2B5EF4-FFF2-40B4-BE49-F238E27FC236}">
                <a16:creationId xmlns:a16="http://schemas.microsoft.com/office/drawing/2014/main" id="{02D63D38-7D41-0112-26F1-B5BEFA393B49}"/>
              </a:ext>
            </a:extLst>
          </p:cNvPr>
          <p:cNvSpPr/>
          <p:nvPr/>
        </p:nvSpPr>
        <p:spPr>
          <a:xfrm>
            <a:off x="-2608714" y="2663061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2-2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79" name="Rounded Rectangle">
            <a:extLst>
              <a:ext uri="{FF2B5EF4-FFF2-40B4-BE49-F238E27FC236}">
                <a16:creationId xmlns:a16="http://schemas.microsoft.com/office/drawing/2014/main" id="{91467806-CCCE-0BA6-E105-3162D43BB72D}"/>
              </a:ext>
            </a:extLst>
          </p:cNvPr>
          <p:cNvSpPr/>
          <p:nvPr/>
        </p:nvSpPr>
        <p:spPr>
          <a:xfrm>
            <a:off x="-2590784" y="3894265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2-2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31" name="직사각형 30">
            <a:extLst>
              <a:ext uri="{FF2B5EF4-FFF2-40B4-BE49-F238E27FC236}">
                <a16:creationId xmlns:a16="http://schemas.microsoft.com/office/drawing/2014/main" id="{A358D2E7-36AD-9540-387E-ADBE93D5C07C}"/>
              </a:ext>
            </a:extLst>
          </p:cNvPr>
          <p:cNvSpPr/>
          <p:nvPr/>
        </p:nvSpPr>
        <p:spPr>
          <a:xfrm>
            <a:off x="6822340" y="2023416"/>
            <a:ext cx="254000" cy="232527"/>
          </a:xfrm>
          <a:prstGeom prst="rect">
            <a:avLst/>
          </a:prstGeom>
          <a:solidFill>
            <a:schemeClr val="tx1">
              <a:alpha val="2000"/>
            </a:schemeClr>
          </a:solidFill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35" name="그래픽 34" descr="커서 단색으로 채워진">
            <a:extLst>
              <a:ext uri="{FF2B5EF4-FFF2-40B4-BE49-F238E27FC236}">
                <a16:creationId xmlns:a16="http://schemas.microsoft.com/office/drawing/2014/main" id="{8EF50BA0-7B47-0C66-A78B-55512C59EA9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952854" y="2144208"/>
            <a:ext cx="258692" cy="258692"/>
          </a:xfrm>
          <a:prstGeom prst="rect">
            <a:avLst/>
          </a:prstGeom>
        </p:spPr>
      </p:pic>
      <p:sp>
        <p:nvSpPr>
          <p:cNvPr id="32" name="TextBox 31">
            <a:extLst>
              <a:ext uri="{FF2B5EF4-FFF2-40B4-BE49-F238E27FC236}">
                <a16:creationId xmlns:a16="http://schemas.microsoft.com/office/drawing/2014/main" id="{5A53DB6E-658B-BD65-49FA-CF423A592B13}"/>
              </a:ext>
            </a:extLst>
          </p:cNvPr>
          <p:cNvSpPr txBox="1"/>
          <p:nvPr/>
        </p:nvSpPr>
        <p:spPr>
          <a:xfrm>
            <a:off x="4087861" y="3871421"/>
            <a:ext cx="1210268" cy="1407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kumimoji="1" lang="ko-KR" altLang="en-US" sz="700" dirty="0"/>
              <a:t>작업일시</a:t>
            </a:r>
            <a:r>
              <a:rPr kumimoji="1" lang="en-US" altLang="ko-KR" sz="700" dirty="0"/>
              <a:t>: 25.02.04 ~ 24.02.10</a:t>
            </a:r>
          </a:p>
        </p:txBody>
      </p:sp>
      <p:graphicFrame>
        <p:nvGraphicFramePr>
          <p:cNvPr id="33" name="Google Shape;548;p12">
            <a:extLst>
              <a:ext uri="{FF2B5EF4-FFF2-40B4-BE49-F238E27FC236}">
                <a16:creationId xmlns:a16="http://schemas.microsoft.com/office/drawing/2014/main" id="{790B731F-7A64-6D31-CABE-F51AFA61DEF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92597730"/>
              </p:ext>
            </p:extLst>
          </p:nvPr>
        </p:nvGraphicFramePr>
        <p:xfrm>
          <a:off x="12192000" y="11153"/>
          <a:ext cx="1887100" cy="35736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3.0.7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&lt;1&gt;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안내 문구 변경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262279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52688957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5AF6B83E-E399-894D-80BA-D1F630B4CCB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x-none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로그인 </a:t>
            </a:r>
            <a:r>
              <a:rPr lang="en-US" altLang="x-none" dirty="0">
                <a:solidFill>
                  <a:schemeClr val="tx1">
                    <a:lumMod val="75000"/>
                    <a:lumOff val="2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– </a:t>
            </a:r>
            <a:r>
              <a:rPr lang="x-none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서비스 공지 팝업</a:t>
            </a:r>
            <a:endParaRPr lang="x-none" altLang="en-US" dirty="0"/>
          </a:p>
        </p:txBody>
      </p:sp>
      <p:sp>
        <p:nvSpPr>
          <p:cNvPr id="3" name="부제목 2">
            <a:extLst>
              <a:ext uri="{FF2B5EF4-FFF2-40B4-BE49-F238E27FC236}">
                <a16:creationId xmlns:a16="http://schemas.microsoft.com/office/drawing/2014/main" id="{946A5CD0-47D6-9243-B3FE-9FF14CD60A32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altLang="en-US" dirty="0"/>
              <a:t>ALL-INT-COM-01</a:t>
            </a:r>
            <a:endParaRPr lang="x-none" altLang="en-US" dirty="0"/>
          </a:p>
        </p:txBody>
      </p:sp>
      <p:sp>
        <p:nvSpPr>
          <p:cNvPr id="42" name="Google Shape;878;p22">
            <a:extLst>
              <a:ext uri="{FF2B5EF4-FFF2-40B4-BE49-F238E27FC236}">
                <a16:creationId xmlns:a16="http://schemas.microsoft.com/office/drawing/2014/main" id="{79EFF54F-F479-C248-8C8F-04894DF9A763}"/>
              </a:ext>
            </a:extLst>
          </p:cNvPr>
          <p:cNvSpPr/>
          <p:nvPr/>
        </p:nvSpPr>
        <p:spPr>
          <a:xfrm>
            <a:off x="9615648" y="112069"/>
            <a:ext cx="2452305" cy="294944"/>
          </a:xfrm>
          <a:prstGeom prst="rect">
            <a:avLst/>
          </a:prstGeom>
          <a:noFill/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72000" tIns="45700" rIns="36000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x-none" altLang="en-US" sz="8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로그인</a:t>
            </a:r>
            <a:endParaRPr sz="8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graphicFrame>
        <p:nvGraphicFramePr>
          <p:cNvPr id="31" name="Google Shape;912;p23">
            <a:extLst>
              <a:ext uri="{FF2B5EF4-FFF2-40B4-BE49-F238E27FC236}">
                <a16:creationId xmlns:a16="http://schemas.microsoft.com/office/drawing/2014/main" id="{6EC1EA45-E5B2-D946-A114-AEF51542C09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36762288"/>
              </p:ext>
            </p:extLst>
          </p:nvPr>
        </p:nvGraphicFramePr>
        <p:xfrm>
          <a:off x="9042400" y="1314162"/>
          <a:ext cx="3037052" cy="47338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31660">
                <a:tc rowSpan="2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서비스 공지 영역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700" b="1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관리자가 서비스 공지 등록 시 </a:t>
                      </a:r>
                      <a:r>
                        <a:rPr lang="en-US" altLang="ko-KR" sz="700" b="1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‘</a:t>
                      </a:r>
                      <a:r>
                        <a:rPr lang="ko-KR" altLang="en-US" sz="700" b="1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팝업 제공 여부 </a:t>
                      </a:r>
                      <a:r>
                        <a:rPr lang="en-US" altLang="ko-KR" sz="700" b="1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: </a:t>
                      </a:r>
                      <a:r>
                        <a:rPr lang="ko-KR" altLang="en-US" sz="700" b="1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제공</a:t>
                      </a:r>
                      <a:r>
                        <a:rPr lang="en-US" altLang="ko-KR" sz="700" b="1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‘ </a:t>
                      </a:r>
                      <a:r>
                        <a:rPr lang="ko-KR" altLang="en-US" sz="700" b="1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으로 설정할 경우 해당 서비스 공지가 </a:t>
                      </a:r>
                      <a:r>
                        <a:rPr lang="en-US" altLang="ko-KR" sz="700" b="1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FO</a:t>
                      </a:r>
                      <a:r>
                        <a:rPr lang="ko-KR" altLang="en-US" sz="700" b="1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화면 진입 시 자동으로 노출</a:t>
                      </a:r>
                      <a:endParaRPr lang="en-US" altLang="x-none" sz="700" b="1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- 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공지는 등록 최신 순 제공</a:t>
                      </a:r>
                      <a:endParaRPr lang="en-US" altLang="ko-KR" sz="700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- 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첨부파일이 없을 경우 첨부파일 행은 미 노출</a:t>
                      </a:r>
                      <a:endParaRPr lang="en-US" altLang="ko-KR" sz="700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- 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공지의 내용이 영역보다 길어질 경우 스크롤 제공 </a:t>
                      </a: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공지 상세 내용</a:t>
                      </a: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-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컨텐츠 영역</a:t>
                      </a: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, 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첨부파일 영역</a:t>
                      </a: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-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에만 스크롤 제공</a:t>
                      </a: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,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ko-KR" altLang="en-US" sz="700" b="1" u="sng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제목 영역은 고정</a:t>
                      </a: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)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1-1.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콘텐츠 영역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BO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에디터에서 입력한 텍스트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링크 등은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입력값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그대로 노출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줄바꿈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문단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스타일 유지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 err="1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업로드된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이미지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영상은 </a:t>
                      </a:r>
                      <a:r>
                        <a:rPr lang="ko-KR" altLang="en-US" sz="700" b="0" u="none" strike="noStrike" cap="none" dirty="0" err="1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퍼블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디자인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규격 기준으로 노출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업로드 영상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영상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16:9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비율 유지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반응형 스케일 적용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추천영상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외부영상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UI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제거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기본 컨트롤만 표시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자동재생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ON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autoplay + mute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적용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업로드 이미지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이미지 크기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544px X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세로 가변적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6889345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이전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다음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- ‘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팝업 제공 여부 </a:t>
                      </a: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: 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제공</a:t>
                      </a: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‘ 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으로 등록된 다른 공지를 이전</a:t>
                      </a: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/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다음 버튼 선택하여 확인 가능</a:t>
                      </a:r>
                      <a:endParaRPr lang="en-US" altLang="ko-KR" sz="700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- 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공지가 </a:t>
                      </a: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1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개만 있을 경우 이전</a:t>
                      </a: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/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다음 </a:t>
                      </a: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2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개 버튼 모두 비활성화</a:t>
                      </a:r>
                      <a:endParaRPr lang="en-US" altLang="ko-KR" sz="700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- 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첫 번째 공지 확인 중에 </a:t>
                      </a: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이전</a:t>
                      </a: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 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버튼 선택 시 마지막 공지로 이동</a:t>
                      </a:r>
                      <a:endParaRPr lang="en-US" altLang="ko-KR" sz="700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433412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A/B (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공지 개수 표기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- A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: 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현재 확인중인 공지의 순서 </a:t>
                      </a: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</a:t>
                      </a:r>
                      <a:r>
                        <a:rPr lang="ko-KR" altLang="en-US" sz="700" b="0" spc="0" baseline="0" dirty="0" err="1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최신순</a:t>
                      </a: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- B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: ‘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팝업 제공 여부 </a:t>
                      </a: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: 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제공</a:t>
                      </a: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‘ 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으로 등록된 모든 공지의 개수</a:t>
                      </a:r>
                      <a:endParaRPr lang="en-US" altLang="ko-KR" sz="700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35824944"/>
                  </a:ext>
                </a:extLst>
              </a:tr>
              <a:tr h="251742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닫기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- 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버튼 선택 시 팝업 닫힘</a:t>
                      </a:r>
                      <a:endParaRPr lang="en-US" altLang="ko-KR" sz="700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endParaRPr lang="en-US" altLang="ko-KR" sz="700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4A &lt;</a:t>
                      </a:r>
                      <a:r>
                        <a:rPr lang="ko-KR" altLang="en-US" sz="700" b="0" u="sng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오늘 하루 보지 않기 </a:t>
                      </a: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/ </a:t>
                      </a:r>
                      <a:r>
                        <a:rPr lang="ko-KR" altLang="en-US" sz="700" b="0" u="sng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다시 보지 않기</a:t>
                      </a: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&gt;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- default. 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미 선택</a:t>
                      </a:r>
                      <a:endParaRPr lang="en-US" altLang="ko-KR" sz="700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- 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두 버튼 중 </a:t>
                      </a: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1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개 선택 가능 </a:t>
                      </a: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미 선택 가능</a:t>
                      </a: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endParaRPr lang="en-US" altLang="ko-KR" sz="700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&lt;</a:t>
                      </a:r>
                      <a:r>
                        <a:rPr lang="ko-KR" altLang="en-US" sz="700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오늘 하루 보지 않기</a:t>
                      </a:r>
                      <a:r>
                        <a:rPr lang="en-US" altLang="ko-KR" sz="700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&gt;</a:t>
                      </a:r>
                      <a:r>
                        <a:rPr lang="ko-KR" altLang="en-US" sz="700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ko-KR" sz="700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+</a:t>
                      </a:r>
                      <a:r>
                        <a:rPr lang="ko-KR" altLang="en-US" sz="700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닫기 버튼 선택 시</a:t>
                      </a:r>
                      <a:endParaRPr lang="en-US" altLang="ko-KR" sz="700" b="1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- 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오늘 하루동안 공지 팝업 노출하지 않음</a:t>
                      </a:r>
                      <a:endParaRPr lang="en-US" altLang="ko-KR" sz="700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- 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단</a:t>
                      </a: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, 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오늘 내에 새로운 공지가 등록될 경우 공지 팝업 노출</a:t>
                      </a:r>
                      <a:endParaRPr lang="en-US" altLang="ko-KR" sz="700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endParaRPr lang="en-US" altLang="ko-KR" sz="700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&lt;</a:t>
                      </a:r>
                      <a:r>
                        <a:rPr lang="ko-KR" altLang="en-US" sz="700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다시 보지 않기</a:t>
                      </a:r>
                      <a:r>
                        <a:rPr lang="en-US" altLang="ko-KR" sz="700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&gt;</a:t>
                      </a:r>
                      <a:r>
                        <a:rPr lang="ko-KR" altLang="en-US" sz="700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ko-KR" sz="700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+</a:t>
                      </a:r>
                      <a:r>
                        <a:rPr lang="ko-KR" altLang="en-US" sz="700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닫기 버튼 선택 시</a:t>
                      </a:r>
                      <a:endParaRPr lang="en-US" altLang="ko-KR" sz="700" b="1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- 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메인 화면 접근 시 공지 팝업 노출하지 않음</a:t>
                      </a:r>
                      <a:endParaRPr lang="en-US" altLang="ko-KR" sz="700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- 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단</a:t>
                      </a: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, 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새로운 공지가 등록될 경우 공지 팝업 노출</a:t>
                      </a:r>
                      <a:endParaRPr lang="en-US" altLang="ko-KR" sz="700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68492117"/>
                  </a:ext>
                </a:extLst>
              </a:tr>
            </a:tbl>
          </a:graphicData>
        </a:graphic>
      </p:graphicFrame>
      <p:sp>
        <p:nvSpPr>
          <p:cNvPr id="127" name="제목 10">
            <a:extLst>
              <a:ext uri="{FF2B5EF4-FFF2-40B4-BE49-F238E27FC236}">
                <a16:creationId xmlns:a16="http://schemas.microsoft.com/office/drawing/2014/main" id="{9585ACF1-AB52-C039-BE7D-C27822C47C82}"/>
              </a:ext>
            </a:extLst>
          </p:cNvPr>
          <p:cNvSpPr txBox="1">
            <a:spLocks/>
          </p:cNvSpPr>
          <p:nvPr/>
        </p:nvSpPr>
        <p:spPr>
          <a:xfrm>
            <a:off x="4791989" y="665852"/>
            <a:ext cx="1795363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&lt;</a:t>
            </a:r>
            <a:r>
              <a:rPr lang="ko-KR" altLang="en-US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이미지 제공 시</a:t>
            </a:r>
            <a:r>
              <a:rPr lang="en-US" altLang="ko-KR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첨부파일 없는 경우</a:t>
            </a:r>
            <a:r>
              <a:rPr lang="en-US" altLang="ko-KR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&gt;</a:t>
            </a:r>
          </a:p>
        </p:txBody>
      </p:sp>
      <p:sp>
        <p:nvSpPr>
          <p:cNvPr id="138" name="모서리가 둥근 직사각형 42">
            <a:extLst>
              <a:ext uri="{FF2B5EF4-FFF2-40B4-BE49-F238E27FC236}">
                <a16:creationId xmlns:a16="http://schemas.microsoft.com/office/drawing/2014/main" id="{3D6EA9A4-D0E1-2A70-7C8C-25FE5C36DDC6}"/>
              </a:ext>
            </a:extLst>
          </p:cNvPr>
          <p:cNvSpPr/>
          <p:nvPr/>
        </p:nvSpPr>
        <p:spPr>
          <a:xfrm>
            <a:off x="725784" y="886546"/>
            <a:ext cx="3600000" cy="5130627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>
              <a:lnSpc>
                <a:spcPct val="150000"/>
              </a:lnSpc>
            </a:pPr>
            <a:endParaRPr kumimoji="1" lang="ko-KR" altLang="en-US" sz="600" dirty="0">
              <a:solidFill>
                <a:schemeClr val="tx1"/>
              </a:solidFill>
            </a:endParaRPr>
          </a:p>
        </p:txBody>
      </p:sp>
      <p:graphicFrame>
        <p:nvGraphicFramePr>
          <p:cNvPr id="139" name="표 138">
            <a:extLst>
              <a:ext uri="{FF2B5EF4-FFF2-40B4-BE49-F238E27FC236}">
                <a16:creationId xmlns:a16="http://schemas.microsoft.com/office/drawing/2014/main" id="{0DF70FE4-9632-0D92-DCD6-7C06A556C04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73003376"/>
              </p:ext>
            </p:extLst>
          </p:nvPr>
        </p:nvGraphicFramePr>
        <p:xfrm>
          <a:off x="758645" y="1258111"/>
          <a:ext cx="3567138" cy="3916995"/>
        </p:xfrm>
        <a:graphic>
          <a:graphicData uri="http://schemas.openxmlformats.org/drawingml/2006/table">
            <a:tbl>
              <a:tblPr/>
              <a:tblGrid>
                <a:gridCol w="230765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59479">
                  <a:extLst>
                    <a:ext uri="{9D8B030D-6E8A-4147-A177-3AD203B41FA5}">
                      <a16:colId xmlns:a16="http://schemas.microsoft.com/office/drawing/2014/main" val="1078275071"/>
                    </a:ext>
                  </a:extLst>
                </a:gridCol>
              </a:tblGrid>
              <a:tr h="34519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홈페이지 시스템 작업 안내</a:t>
                      </a:r>
                      <a:endParaRPr kumimoji="0" lang="en-US" altLang="ko-KR" sz="7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2021.09.08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11:11:11</a:t>
                      </a:r>
                    </a:p>
                  </a:txBody>
                  <a:tcPr marL="144000" marR="72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7186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8377099"/>
                  </a:ext>
                </a:extLst>
              </a:tr>
              <a:tr h="3314613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안녕하세요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!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j-lt"/>
                        <a:ea typeface="맑은 고딕" pitchFamily="50" charset="-127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시스템 작업으로 인해 불편을 드려 대단히 죄송합니다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아래와 같이 시스템 작업을 진행하오니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,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 홈페이지 이용에 참고 하시기 바랍니다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안정적인 서비스 제공을 위한 불가피한 조치로 고객님들의 많은 양해 바랍니다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.</a:t>
                      </a:r>
                    </a:p>
                  </a:txBody>
                  <a:tcPr marL="144000" marR="180000" marT="144000" marB="3600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140" name="그룹 139">
            <a:extLst>
              <a:ext uri="{FF2B5EF4-FFF2-40B4-BE49-F238E27FC236}">
                <a16:creationId xmlns:a16="http://schemas.microsoft.com/office/drawing/2014/main" id="{59828AEB-C381-26E4-3D6D-83EB2C01CEAD}"/>
              </a:ext>
            </a:extLst>
          </p:cNvPr>
          <p:cNvGrpSpPr/>
          <p:nvPr/>
        </p:nvGrpSpPr>
        <p:grpSpPr>
          <a:xfrm>
            <a:off x="903512" y="1683643"/>
            <a:ext cx="904319" cy="107722"/>
            <a:chOff x="6268599" y="5416103"/>
            <a:chExt cx="904319" cy="107722"/>
          </a:xfrm>
        </p:grpSpPr>
        <p:sp>
          <p:nvSpPr>
            <p:cNvPr id="141" name="Freeform 30">
              <a:extLst>
                <a:ext uri="{FF2B5EF4-FFF2-40B4-BE49-F238E27FC236}">
                  <a16:creationId xmlns:a16="http://schemas.microsoft.com/office/drawing/2014/main" id="{5FE1256C-F849-A64B-437C-E8BEA4DC44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8599" y="5424469"/>
              <a:ext cx="84970" cy="94625"/>
            </a:xfrm>
            <a:custGeom>
              <a:avLst/>
              <a:gdLst>
                <a:gd name="T0" fmla="*/ 352 w 353"/>
                <a:gd name="T1" fmla="*/ 150 h 431"/>
                <a:gd name="T2" fmla="*/ 251 w 353"/>
                <a:gd name="T3" fmla="*/ 150 h 431"/>
                <a:gd name="T4" fmla="*/ 251 w 353"/>
                <a:gd name="T5" fmla="*/ 0 h 431"/>
                <a:gd name="T6" fmla="*/ 96 w 353"/>
                <a:gd name="T7" fmla="*/ 0 h 431"/>
                <a:gd name="T8" fmla="*/ 96 w 353"/>
                <a:gd name="T9" fmla="*/ 150 h 431"/>
                <a:gd name="T10" fmla="*/ 0 w 353"/>
                <a:gd name="T11" fmla="*/ 150 h 431"/>
                <a:gd name="T12" fmla="*/ 174 w 353"/>
                <a:gd name="T13" fmla="*/ 329 h 431"/>
                <a:gd name="T14" fmla="*/ 352 w 353"/>
                <a:gd name="T15" fmla="*/ 150 h 431"/>
                <a:gd name="T16" fmla="*/ 0 w 353"/>
                <a:gd name="T17" fmla="*/ 377 h 431"/>
                <a:gd name="T18" fmla="*/ 0 w 353"/>
                <a:gd name="T19" fmla="*/ 430 h 431"/>
                <a:gd name="T20" fmla="*/ 352 w 353"/>
                <a:gd name="T21" fmla="*/ 430 h 431"/>
                <a:gd name="T22" fmla="*/ 352 w 353"/>
                <a:gd name="T23" fmla="*/ 377 h 431"/>
                <a:gd name="T24" fmla="*/ 0 w 353"/>
                <a:gd name="T25" fmla="*/ 377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3" h="431">
                  <a:moveTo>
                    <a:pt x="352" y="150"/>
                  </a:moveTo>
                  <a:lnTo>
                    <a:pt x="251" y="150"/>
                  </a:lnTo>
                  <a:lnTo>
                    <a:pt x="251" y="0"/>
                  </a:lnTo>
                  <a:lnTo>
                    <a:pt x="96" y="0"/>
                  </a:lnTo>
                  <a:lnTo>
                    <a:pt x="96" y="150"/>
                  </a:lnTo>
                  <a:lnTo>
                    <a:pt x="0" y="150"/>
                  </a:lnTo>
                  <a:lnTo>
                    <a:pt x="174" y="329"/>
                  </a:lnTo>
                  <a:lnTo>
                    <a:pt x="352" y="150"/>
                  </a:lnTo>
                  <a:close/>
                  <a:moveTo>
                    <a:pt x="0" y="377"/>
                  </a:moveTo>
                  <a:lnTo>
                    <a:pt x="0" y="430"/>
                  </a:lnTo>
                  <a:lnTo>
                    <a:pt x="352" y="430"/>
                  </a:lnTo>
                  <a:lnTo>
                    <a:pt x="352" y="377"/>
                  </a:lnTo>
                  <a:lnTo>
                    <a:pt x="0" y="37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1600"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  <p:sp>
          <p:nvSpPr>
            <p:cNvPr id="142" name="직사각형 141">
              <a:extLst>
                <a:ext uri="{FF2B5EF4-FFF2-40B4-BE49-F238E27FC236}">
                  <a16:creationId xmlns:a16="http://schemas.microsoft.com/office/drawing/2014/main" id="{2BAFD708-4C09-CE0D-0235-AA644A675520}"/>
                </a:ext>
              </a:extLst>
            </p:cNvPr>
            <p:cNvSpPr/>
            <p:nvPr/>
          </p:nvSpPr>
          <p:spPr>
            <a:xfrm>
              <a:off x="6422713" y="5416103"/>
              <a:ext cx="750205" cy="107722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/>
            <a:p>
              <a:r>
                <a:rPr lang="x-none" altLang="en-US" sz="700" u="sng" dirty="0">
                  <a:solidFill>
                    <a:srgbClr val="0070C0"/>
                  </a:solidFill>
                </a:rPr>
                <a:t>강남 고등학교</a:t>
              </a:r>
              <a:r>
                <a:rPr lang="en-US" altLang="ko-KR" sz="700" u="sng" dirty="0">
                  <a:solidFill>
                    <a:srgbClr val="0070C0"/>
                  </a:solidFill>
                </a:rPr>
                <a:t>.</a:t>
              </a:r>
              <a:r>
                <a:rPr lang="en-US" altLang="ko-KR" sz="700" u="sng" dirty="0" err="1">
                  <a:solidFill>
                    <a:srgbClr val="0070C0"/>
                  </a:solidFill>
                </a:rPr>
                <a:t>png</a:t>
              </a:r>
              <a:endParaRPr lang="x-none" altLang="en-US" dirty="0"/>
            </a:p>
          </p:txBody>
        </p:sp>
      </p:grpSp>
      <p:grpSp>
        <p:nvGrpSpPr>
          <p:cNvPr id="143" name="그룹 142">
            <a:extLst>
              <a:ext uri="{FF2B5EF4-FFF2-40B4-BE49-F238E27FC236}">
                <a16:creationId xmlns:a16="http://schemas.microsoft.com/office/drawing/2014/main" id="{97F06000-E85D-6282-ED5F-A537FDBCB702}"/>
              </a:ext>
            </a:extLst>
          </p:cNvPr>
          <p:cNvGrpSpPr/>
          <p:nvPr/>
        </p:nvGrpSpPr>
        <p:grpSpPr>
          <a:xfrm>
            <a:off x="884501" y="5251243"/>
            <a:ext cx="3283759" cy="238016"/>
            <a:chOff x="3016970" y="4986683"/>
            <a:chExt cx="3283759" cy="238016"/>
          </a:xfrm>
        </p:grpSpPr>
        <p:sp>
          <p:nvSpPr>
            <p:cNvPr id="144" name="제목 10">
              <a:extLst>
                <a:ext uri="{FF2B5EF4-FFF2-40B4-BE49-F238E27FC236}">
                  <a16:creationId xmlns:a16="http://schemas.microsoft.com/office/drawing/2014/main" id="{CB136F17-92E1-9E08-3C3D-6A7DADDC6756}"/>
                </a:ext>
              </a:extLst>
            </p:cNvPr>
            <p:cNvSpPr txBox="1">
              <a:spLocks/>
            </p:cNvSpPr>
            <p:nvPr/>
          </p:nvSpPr>
          <p:spPr>
            <a:xfrm>
              <a:off x="4588369" y="5036442"/>
              <a:ext cx="177934" cy="138499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>
              <a:lvl1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2000" b="1" i="0" spc="-90" baseline="0">
                  <a:solidFill>
                    <a:schemeClr val="tx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  <a:cs typeface="+mj-cs"/>
                </a:defRPr>
              </a:lvl1pPr>
              <a:lvl2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2pPr>
              <a:lvl3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3pPr>
              <a:lvl4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4pPr>
              <a:lvl5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5pPr>
              <a:lvl6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6pPr>
              <a:lvl7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7pPr>
              <a:lvl8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8pPr>
              <a:lvl9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9pPr>
            </a:lstStyle>
            <a:p>
              <a:pPr algn="r"/>
              <a:r>
                <a:rPr lang="en-US" altLang="ko-KR" sz="900" kern="0" spc="0" dirty="0">
                  <a:solidFill>
                    <a:srgbClr val="FF0000"/>
                  </a:solidFill>
                  <a:latin typeface="+mn-ea"/>
                  <a:ea typeface="+mn-ea"/>
                </a:rPr>
                <a:t>1</a:t>
              </a:r>
              <a:r>
                <a:rPr lang="en-US" altLang="ko-KR" sz="9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/5</a:t>
              </a:r>
            </a:p>
          </p:txBody>
        </p:sp>
        <p:grpSp>
          <p:nvGrpSpPr>
            <p:cNvPr id="145" name="그룹 144">
              <a:extLst>
                <a:ext uri="{FF2B5EF4-FFF2-40B4-BE49-F238E27FC236}">
                  <a16:creationId xmlns:a16="http://schemas.microsoft.com/office/drawing/2014/main" id="{896BD2BB-73A6-C5F2-A28E-024D50F2D66E}"/>
                </a:ext>
              </a:extLst>
            </p:cNvPr>
            <p:cNvGrpSpPr/>
            <p:nvPr/>
          </p:nvGrpSpPr>
          <p:grpSpPr>
            <a:xfrm>
              <a:off x="3016970" y="4986683"/>
              <a:ext cx="3283759" cy="238016"/>
              <a:chOff x="6497195" y="3088529"/>
              <a:chExt cx="3283759" cy="238016"/>
            </a:xfrm>
          </p:grpSpPr>
          <p:sp>
            <p:nvSpPr>
              <p:cNvPr id="146" name="Google Shape;914;p23">
                <a:extLst>
                  <a:ext uri="{FF2B5EF4-FFF2-40B4-BE49-F238E27FC236}">
                    <a16:creationId xmlns:a16="http://schemas.microsoft.com/office/drawing/2014/main" id="{186E9D5D-94FC-803B-CC52-90337AB1DE6C}"/>
                  </a:ext>
                </a:extLst>
              </p:cNvPr>
              <p:cNvSpPr/>
              <p:nvPr/>
            </p:nvSpPr>
            <p:spPr>
              <a:xfrm>
                <a:off x="9245417" y="3088529"/>
                <a:ext cx="535537" cy="238016"/>
              </a:xfrm>
              <a:prstGeom prst="rect">
                <a:avLst/>
              </a:prstGeom>
              <a:solidFill>
                <a:schemeClr val="bg1"/>
              </a:solidFill>
              <a:ln w="6350" cap="flat" cmpd="sng">
                <a:solidFill>
                  <a:schemeClr val="bg1">
                    <a:lumMod val="6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lvl="0" algn="ctr">
                  <a:buClr>
                    <a:srgbClr val="FFFFFF"/>
                  </a:buClr>
                  <a:buSzPts val="700"/>
                </a:pPr>
                <a:r>
                  <a:rPr lang="ko-KR" altLang="en-US" sz="700" dirty="0">
                    <a:latin typeface="Malgun Gothic"/>
                    <a:ea typeface="Malgun Gothic"/>
                    <a:sym typeface="Malgun Gothic"/>
                  </a:rPr>
                  <a:t>다음 </a:t>
                </a:r>
                <a:r>
                  <a:rPr lang="en-US" altLang="ko-KR" sz="700" dirty="0">
                    <a:latin typeface="Malgun Gothic"/>
                    <a:ea typeface="Malgun Gothic"/>
                    <a:sym typeface="Malgun Gothic"/>
                  </a:rPr>
                  <a:t>&gt;</a:t>
                </a:r>
                <a:endParaRPr lang="ko-KR" altLang="en-US" sz="800" dirty="0"/>
              </a:p>
            </p:txBody>
          </p:sp>
          <p:sp>
            <p:nvSpPr>
              <p:cNvPr id="147" name="Google Shape;914;p23">
                <a:extLst>
                  <a:ext uri="{FF2B5EF4-FFF2-40B4-BE49-F238E27FC236}">
                    <a16:creationId xmlns:a16="http://schemas.microsoft.com/office/drawing/2014/main" id="{2D28174A-5633-F5FF-92D4-49B0FA1C9DBC}"/>
                  </a:ext>
                </a:extLst>
              </p:cNvPr>
              <p:cNvSpPr/>
              <p:nvPr/>
            </p:nvSpPr>
            <p:spPr>
              <a:xfrm>
                <a:off x="6497195" y="3088529"/>
                <a:ext cx="535537" cy="238016"/>
              </a:xfrm>
              <a:prstGeom prst="rect">
                <a:avLst/>
              </a:prstGeom>
              <a:solidFill>
                <a:schemeClr val="bg1"/>
              </a:solidFill>
              <a:ln w="6350" cap="flat" cmpd="sng">
                <a:solidFill>
                  <a:schemeClr val="bg1">
                    <a:lumMod val="6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lvl="0" algn="ctr">
                  <a:buClr>
                    <a:srgbClr val="FFFFFF"/>
                  </a:buClr>
                  <a:buSzPts val="700"/>
                </a:pPr>
                <a:r>
                  <a:rPr lang="en-US" altLang="ko-KR" sz="700" dirty="0">
                    <a:latin typeface="Malgun Gothic"/>
                    <a:ea typeface="Malgun Gothic"/>
                    <a:sym typeface="Malgun Gothic"/>
                  </a:rPr>
                  <a:t>&lt;</a:t>
                </a:r>
                <a:r>
                  <a:rPr lang="ko-KR" altLang="en-US" sz="700" dirty="0">
                    <a:latin typeface="Malgun Gothic"/>
                    <a:ea typeface="Malgun Gothic"/>
                    <a:sym typeface="Malgun Gothic"/>
                  </a:rPr>
                  <a:t> 이전</a:t>
                </a:r>
                <a:endParaRPr lang="ko-KR" altLang="en-US" sz="800" dirty="0"/>
              </a:p>
            </p:txBody>
          </p:sp>
        </p:grpSp>
      </p:grpSp>
      <p:sp>
        <p:nvSpPr>
          <p:cNvPr id="148" name="직사각형 147">
            <a:extLst>
              <a:ext uri="{FF2B5EF4-FFF2-40B4-BE49-F238E27FC236}">
                <a16:creationId xmlns:a16="http://schemas.microsoft.com/office/drawing/2014/main" id="{A431BF6B-0D89-CCA8-1DAF-B99075713F15}"/>
              </a:ext>
            </a:extLst>
          </p:cNvPr>
          <p:cNvSpPr/>
          <p:nvPr/>
        </p:nvSpPr>
        <p:spPr>
          <a:xfrm>
            <a:off x="725782" y="891086"/>
            <a:ext cx="3600001" cy="274796"/>
          </a:xfrm>
          <a:prstGeom prst="rect">
            <a:avLst/>
          </a:prstGeom>
          <a:solidFill>
            <a:schemeClr val="bg1">
              <a:lumMod val="85000"/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9" name="제목 10">
            <a:extLst>
              <a:ext uri="{FF2B5EF4-FFF2-40B4-BE49-F238E27FC236}">
                <a16:creationId xmlns:a16="http://schemas.microsoft.com/office/drawing/2014/main" id="{3DBBF345-A555-80BE-F06F-11A3F5D30C5B}"/>
              </a:ext>
            </a:extLst>
          </p:cNvPr>
          <p:cNvSpPr txBox="1">
            <a:spLocks/>
          </p:cNvSpPr>
          <p:nvPr/>
        </p:nvSpPr>
        <p:spPr>
          <a:xfrm>
            <a:off x="945997" y="974581"/>
            <a:ext cx="549831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서비스 공지</a:t>
            </a:r>
            <a:endParaRPr lang="en-US" altLang="ko-KR" sz="800" kern="0" spc="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  <a:ea typeface="+mn-ea"/>
            </a:endParaRPr>
          </a:p>
        </p:txBody>
      </p:sp>
      <p:cxnSp>
        <p:nvCxnSpPr>
          <p:cNvPr id="150" name="직선 연결선[R] 90">
            <a:extLst>
              <a:ext uri="{FF2B5EF4-FFF2-40B4-BE49-F238E27FC236}">
                <a16:creationId xmlns:a16="http://schemas.microsoft.com/office/drawing/2014/main" id="{DD0312A6-A9C1-1031-E9A4-D3B5B47553DF}"/>
              </a:ext>
            </a:extLst>
          </p:cNvPr>
          <p:cNvCxnSpPr>
            <a:cxnSpLocks/>
          </p:cNvCxnSpPr>
          <p:nvPr/>
        </p:nvCxnSpPr>
        <p:spPr>
          <a:xfrm>
            <a:off x="738483" y="1197316"/>
            <a:ext cx="3600001" cy="0"/>
          </a:xfrm>
          <a:prstGeom prst="line">
            <a:avLst/>
          </a:prstGeom>
          <a:ln w="9525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1" name="그룹 150">
            <a:extLst>
              <a:ext uri="{FF2B5EF4-FFF2-40B4-BE49-F238E27FC236}">
                <a16:creationId xmlns:a16="http://schemas.microsoft.com/office/drawing/2014/main" id="{86D91227-0254-75F1-818D-2E2503247025}"/>
              </a:ext>
            </a:extLst>
          </p:cNvPr>
          <p:cNvGrpSpPr/>
          <p:nvPr/>
        </p:nvGrpSpPr>
        <p:grpSpPr>
          <a:xfrm>
            <a:off x="4243753" y="1890713"/>
            <a:ext cx="47263" cy="3267668"/>
            <a:chOff x="8452137" y="4759142"/>
            <a:chExt cx="54828" cy="999692"/>
          </a:xfrm>
        </p:grpSpPr>
        <p:sp>
          <p:nvSpPr>
            <p:cNvPr id="152" name="모서리가 둥근 직사각형 98">
              <a:extLst>
                <a:ext uri="{FF2B5EF4-FFF2-40B4-BE49-F238E27FC236}">
                  <a16:creationId xmlns:a16="http://schemas.microsoft.com/office/drawing/2014/main" id="{470C5427-F209-10F0-637A-D140CE49C258}"/>
                </a:ext>
              </a:extLst>
            </p:cNvPr>
            <p:cNvSpPr/>
            <p:nvPr/>
          </p:nvSpPr>
          <p:spPr>
            <a:xfrm>
              <a:off x="8452149" y="4759142"/>
              <a:ext cx="54816" cy="999692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153" name="모서리가 둥근 직사각형 99">
              <a:extLst>
                <a:ext uri="{FF2B5EF4-FFF2-40B4-BE49-F238E27FC236}">
                  <a16:creationId xmlns:a16="http://schemas.microsoft.com/office/drawing/2014/main" id="{4029552D-8FAC-E492-F432-88EC80E8AE2B}"/>
                </a:ext>
              </a:extLst>
            </p:cNvPr>
            <p:cNvSpPr/>
            <p:nvPr/>
          </p:nvSpPr>
          <p:spPr>
            <a:xfrm>
              <a:off x="8452137" y="4759142"/>
              <a:ext cx="43163" cy="668571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</p:grpSp>
      <p:sp>
        <p:nvSpPr>
          <p:cNvPr id="154" name="직사각형 153">
            <a:extLst>
              <a:ext uri="{FF2B5EF4-FFF2-40B4-BE49-F238E27FC236}">
                <a16:creationId xmlns:a16="http://schemas.microsoft.com/office/drawing/2014/main" id="{99A48A11-6DC0-7BCC-A6A7-92CEC902640C}"/>
              </a:ext>
            </a:extLst>
          </p:cNvPr>
          <p:cNvSpPr/>
          <p:nvPr/>
        </p:nvSpPr>
        <p:spPr>
          <a:xfrm>
            <a:off x="655899" y="5582121"/>
            <a:ext cx="3684426" cy="435052"/>
          </a:xfrm>
          <a:prstGeom prst="rect">
            <a:avLst/>
          </a:prstGeom>
          <a:solidFill>
            <a:schemeClr val="bg1">
              <a:lumMod val="85000"/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55" name="그룹 154">
            <a:extLst>
              <a:ext uri="{FF2B5EF4-FFF2-40B4-BE49-F238E27FC236}">
                <a16:creationId xmlns:a16="http://schemas.microsoft.com/office/drawing/2014/main" id="{8C772717-350D-F1FF-6CE4-1600F7F685F1}"/>
              </a:ext>
            </a:extLst>
          </p:cNvPr>
          <p:cNvGrpSpPr/>
          <p:nvPr/>
        </p:nvGrpSpPr>
        <p:grpSpPr>
          <a:xfrm>
            <a:off x="884501" y="5745786"/>
            <a:ext cx="1826877" cy="107722"/>
            <a:chOff x="5602394" y="6267964"/>
            <a:chExt cx="1826877" cy="107722"/>
          </a:xfrm>
        </p:grpSpPr>
        <p:sp>
          <p:nvSpPr>
            <p:cNvPr id="156" name="제목 10">
              <a:extLst>
                <a:ext uri="{FF2B5EF4-FFF2-40B4-BE49-F238E27FC236}">
                  <a16:creationId xmlns:a16="http://schemas.microsoft.com/office/drawing/2014/main" id="{18A6FEE5-B200-46D2-BB22-9D45D8F84291}"/>
                </a:ext>
              </a:extLst>
            </p:cNvPr>
            <p:cNvSpPr txBox="1">
              <a:spLocks/>
            </p:cNvSpPr>
            <p:nvPr/>
          </p:nvSpPr>
          <p:spPr>
            <a:xfrm>
              <a:off x="5602394" y="6267964"/>
              <a:ext cx="923330" cy="107722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>
              <a:lvl1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2000" b="1" i="0" spc="-90" baseline="0">
                  <a:solidFill>
                    <a:schemeClr val="tx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  <a:cs typeface="+mj-cs"/>
                </a:defRPr>
              </a:lvl1pPr>
              <a:lvl2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2pPr>
              <a:lvl3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3pPr>
              <a:lvl4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4pPr>
              <a:lvl5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5pPr>
              <a:lvl6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6pPr>
              <a:lvl7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7pPr>
              <a:lvl8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8pPr>
              <a:lvl9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9pPr>
            </a:lstStyle>
            <a:p>
              <a:r>
                <a:rPr lang="ko-KR" altLang="en-US" sz="7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☐ 오늘 하루 보지 않기</a:t>
              </a:r>
              <a:endParaRPr lang="en-US" altLang="ko-KR" sz="700" b="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157" name="제목 10">
              <a:extLst>
                <a:ext uri="{FF2B5EF4-FFF2-40B4-BE49-F238E27FC236}">
                  <a16:creationId xmlns:a16="http://schemas.microsoft.com/office/drawing/2014/main" id="{853B627C-96A4-A4DF-6589-91E215049626}"/>
                </a:ext>
              </a:extLst>
            </p:cNvPr>
            <p:cNvSpPr txBox="1">
              <a:spLocks/>
            </p:cNvSpPr>
            <p:nvPr/>
          </p:nvSpPr>
          <p:spPr>
            <a:xfrm>
              <a:off x="6690286" y="6267964"/>
              <a:ext cx="738985" cy="107722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>
              <a:lvl1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2000" b="1" i="0" spc="-90" baseline="0">
                  <a:solidFill>
                    <a:schemeClr val="tx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  <a:cs typeface="+mj-cs"/>
                </a:defRPr>
              </a:lvl1pPr>
              <a:lvl2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2pPr>
              <a:lvl3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3pPr>
              <a:lvl4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4pPr>
              <a:lvl5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5pPr>
              <a:lvl6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6pPr>
              <a:lvl7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7pPr>
              <a:lvl8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8pPr>
              <a:lvl9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9pPr>
            </a:lstStyle>
            <a:p>
              <a:r>
                <a:rPr lang="ko-KR" altLang="en-US" sz="7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☐ 다시 보지 않기</a:t>
              </a:r>
              <a:endParaRPr lang="en-US" altLang="ko-KR" sz="700" b="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endParaRPr>
            </a:p>
          </p:txBody>
        </p:sp>
      </p:grpSp>
      <p:sp>
        <p:nvSpPr>
          <p:cNvPr id="158" name="제목 10">
            <a:extLst>
              <a:ext uri="{FF2B5EF4-FFF2-40B4-BE49-F238E27FC236}">
                <a16:creationId xmlns:a16="http://schemas.microsoft.com/office/drawing/2014/main" id="{6E6D5B62-E5A8-ADF4-4618-C9C561B55F87}"/>
              </a:ext>
            </a:extLst>
          </p:cNvPr>
          <p:cNvSpPr txBox="1">
            <a:spLocks/>
          </p:cNvSpPr>
          <p:nvPr/>
        </p:nvSpPr>
        <p:spPr>
          <a:xfrm>
            <a:off x="3972847" y="5738091"/>
            <a:ext cx="205184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b="0" u="sng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닫기</a:t>
            </a:r>
            <a:endParaRPr lang="en-US" altLang="ko-KR" sz="800" b="0" u="sng" kern="0" spc="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159" name="타원 158">
            <a:extLst>
              <a:ext uri="{FF2B5EF4-FFF2-40B4-BE49-F238E27FC236}">
                <a16:creationId xmlns:a16="http://schemas.microsoft.com/office/drawing/2014/main" id="{20146450-9CEE-C895-E806-E5803E978A86}"/>
              </a:ext>
            </a:extLst>
          </p:cNvPr>
          <p:cNvSpPr/>
          <p:nvPr/>
        </p:nvSpPr>
        <p:spPr>
          <a:xfrm>
            <a:off x="722647" y="1206800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60" name="직사각형 159">
            <a:extLst>
              <a:ext uri="{FF2B5EF4-FFF2-40B4-BE49-F238E27FC236}">
                <a16:creationId xmlns:a16="http://schemas.microsoft.com/office/drawing/2014/main" id="{B2526B79-CA5B-37AB-FA90-FB7A234939A5}"/>
              </a:ext>
            </a:extLst>
          </p:cNvPr>
          <p:cNvSpPr/>
          <p:nvPr/>
        </p:nvSpPr>
        <p:spPr>
          <a:xfrm>
            <a:off x="769461" y="1256538"/>
            <a:ext cx="3556322" cy="3955165"/>
          </a:xfrm>
          <a:prstGeom prst="rect">
            <a:avLst/>
          </a:prstGeom>
          <a:noFill/>
          <a:ln w="12700" cap="flat">
            <a:solidFill>
              <a:srgbClr val="FF0000"/>
            </a:solidFill>
            <a:prstDash val="sysDot"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61" name="타원 160">
            <a:extLst>
              <a:ext uri="{FF2B5EF4-FFF2-40B4-BE49-F238E27FC236}">
                <a16:creationId xmlns:a16="http://schemas.microsoft.com/office/drawing/2014/main" id="{9B85D6EF-DF4C-FFF5-D257-74089DDC9F8A}"/>
              </a:ext>
            </a:extLst>
          </p:cNvPr>
          <p:cNvSpPr/>
          <p:nvPr/>
        </p:nvSpPr>
        <p:spPr>
          <a:xfrm>
            <a:off x="836262" y="5207217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62" name="타원 161">
            <a:extLst>
              <a:ext uri="{FF2B5EF4-FFF2-40B4-BE49-F238E27FC236}">
                <a16:creationId xmlns:a16="http://schemas.microsoft.com/office/drawing/2014/main" id="{610CA83B-27B2-F40E-3AE4-2724A57147BC}"/>
              </a:ext>
            </a:extLst>
          </p:cNvPr>
          <p:cNvSpPr/>
          <p:nvPr/>
        </p:nvSpPr>
        <p:spPr>
          <a:xfrm>
            <a:off x="2392012" y="5207217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63" name="타원 162">
            <a:extLst>
              <a:ext uri="{FF2B5EF4-FFF2-40B4-BE49-F238E27FC236}">
                <a16:creationId xmlns:a16="http://schemas.microsoft.com/office/drawing/2014/main" id="{D4FD512D-1ED0-7795-6A79-5109F667EB02}"/>
              </a:ext>
            </a:extLst>
          </p:cNvPr>
          <p:cNvSpPr/>
          <p:nvPr/>
        </p:nvSpPr>
        <p:spPr>
          <a:xfrm>
            <a:off x="3895042" y="5678145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64" name="타원 163">
            <a:extLst>
              <a:ext uri="{FF2B5EF4-FFF2-40B4-BE49-F238E27FC236}">
                <a16:creationId xmlns:a16="http://schemas.microsoft.com/office/drawing/2014/main" id="{36F4E699-A0EA-A542-D659-B3C03E5AB8AE}"/>
              </a:ext>
            </a:extLst>
          </p:cNvPr>
          <p:cNvSpPr/>
          <p:nvPr/>
        </p:nvSpPr>
        <p:spPr>
          <a:xfrm>
            <a:off x="783397" y="5645653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4A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66" name="모서리가 둥근 직사각형 42">
            <a:extLst>
              <a:ext uri="{FF2B5EF4-FFF2-40B4-BE49-F238E27FC236}">
                <a16:creationId xmlns:a16="http://schemas.microsoft.com/office/drawing/2014/main" id="{AE2DD735-3E41-1881-44AC-5F5C23DBD60E}"/>
              </a:ext>
            </a:extLst>
          </p:cNvPr>
          <p:cNvSpPr/>
          <p:nvPr/>
        </p:nvSpPr>
        <p:spPr>
          <a:xfrm>
            <a:off x="4679302" y="886546"/>
            <a:ext cx="3600000" cy="5130627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>
              <a:lnSpc>
                <a:spcPct val="150000"/>
              </a:lnSpc>
            </a:pPr>
            <a:endParaRPr kumimoji="1" lang="ko-KR" altLang="en-US" sz="600" dirty="0">
              <a:solidFill>
                <a:schemeClr val="tx1"/>
              </a:solidFill>
            </a:endParaRPr>
          </a:p>
        </p:txBody>
      </p:sp>
      <p:graphicFrame>
        <p:nvGraphicFramePr>
          <p:cNvPr id="167" name="표 166">
            <a:extLst>
              <a:ext uri="{FF2B5EF4-FFF2-40B4-BE49-F238E27FC236}">
                <a16:creationId xmlns:a16="http://schemas.microsoft.com/office/drawing/2014/main" id="{390CC6C5-FEFE-9032-5A21-BDEAB34C5AB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39750476"/>
              </p:ext>
            </p:extLst>
          </p:nvPr>
        </p:nvGraphicFramePr>
        <p:xfrm>
          <a:off x="4712163" y="1258111"/>
          <a:ext cx="3567138" cy="3900270"/>
        </p:xfrm>
        <a:graphic>
          <a:graphicData uri="http://schemas.openxmlformats.org/drawingml/2006/table">
            <a:tbl>
              <a:tblPr/>
              <a:tblGrid>
                <a:gridCol w="230765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59479">
                  <a:extLst>
                    <a:ext uri="{9D8B030D-6E8A-4147-A177-3AD203B41FA5}">
                      <a16:colId xmlns:a16="http://schemas.microsoft.com/office/drawing/2014/main" val="1078275071"/>
                    </a:ext>
                  </a:extLst>
                </a:gridCol>
              </a:tblGrid>
              <a:tr h="36787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홈페이지 시스템 작업 안내</a:t>
                      </a:r>
                      <a:endParaRPr kumimoji="0" lang="en-US" altLang="ko-KR" sz="7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2021.09.08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11:11:11</a:t>
                      </a:r>
                    </a:p>
                  </a:txBody>
                  <a:tcPr marL="144000" marR="72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32394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j-lt"/>
                        <a:ea typeface="맑은 고딕" pitchFamily="50" charset="-127"/>
                        <a:cs typeface="+mn-cs"/>
                      </a:endParaRPr>
                    </a:p>
                  </a:txBody>
                  <a:tcPr marL="144000" marR="180000" marT="144000" marB="3600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168" name="그룹 167">
            <a:extLst>
              <a:ext uri="{FF2B5EF4-FFF2-40B4-BE49-F238E27FC236}">
                <a16:creationId xmlns:a16="http://schemas.microsoft.com/office/drawing/2014/main" id="{FEA614B6-5E4A-10B9-3530-4082B2606202}"/>
              </a:ext>
            </a:extLst>
          </p:cNvPr>
          <p:cNvGrpSpPr/>
          <p:nvPr/>
        </p:nvGrpSpPr>
        <p:grpSpPr>
          <a:xfrm>
            <a:off x="4838019" y="5251243"/>
            <a:ext cx="3283759" cy="238016"/>
            <a:chOff x="3016970" y="4986683"/>
            <a:chExt cx="3283759" cy="238016"/>
          </a:xfrm>
        </p:grpSpPr>
        <p:sp>
          <p:nvSpPr>
            <p:cNvPr id="169" name="제목 10">
              <a:extLst>
                <a:ext uri="{FF2B5EF4-FFF2-40B4-BE49-F238E27FC236}">
                  <a16:creationId xmlns:a16="http://schemas.microsoft.com/office/drawing/2014/main" id="{1C2732C9-9225-DDC5-83C3-DA125748E57A}"/>
                </a:ext>
              </a:extLst>
            </p:cNvPr>
            <p:cNvSpPr txBox="1">
              <a:spLocks/>
            </p:cNvSpPr>
            <p:nvPr/>
          </p:nvSpPr>
          <p:spPr>
            <a:xfrm>
              <a:off x="4588369" y="5036442"/>
              <a:ext cx="177934" cy="138499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>
              <a:lvl1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2000" b="1" i="0" spc="-90" baseline="0">
                  <a:solidFill>
                    <a:schemeClr val="tx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  <a:cs typeface="+mj-cs"/>
                </a:defRPr>
              </a:lvl1pPr>
              <a:lvl2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2pPr>
              <a:lvl3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3pPr>
              <a:lvl4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4pPr>
              <a:lvl5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5pPr>
              <a:lvl6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6pPr>
              <a:lvl7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7pPr>
              <a:lvl8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8pPr>
              <a:lvl9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9pPr>
            </a:lstStyle>
            <a:p>
              <a:pPr algn="r"/>
              <a:r>
                <a:rPr lang="en-US" altLang="ko-KR" sz="900" kern="0" spc="0" dirty="0">
                  <a:solidFill>
                    <a:srgbClr val="FF0000"/>
                  </a:solidFill>
                  <a:latin typeface="+mn-ea"/>
                  <a:ea typeface="+mn-ea"/>
                </a:rPr>
                <a:t>1</a:t>
              </a:r>
              <a:r>
                <a:rPr lang="en-US" altLang="ko-KR" sz="9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/5</a:t>
              </a:r>
            </a:p>
          </p:txBody>
        </p:sp>
        <p:grpSp>
          <p:nvGrpSpPr>
            <p:cNvPr id="170" name="그룹 169">
              <a:extLst>
                <a:ext uri="{FF2B5EF4-FFF2-40B4-BE49-F238E27FC236}">
                  <a16:creationId xmlns:a16="http://schemas.microsoft.com/office/drawing/2014/main" id="{A520AC27-EA43-4A67-5570-F7626B3A61D2}"/>
                </a:ext>
              </a:extLst>
            </p:cNvPr>
            <p:cNvGrpSpPr/>
            <p:nvPr/>
          </p:nvGrpSpPr>
          <p:grpSpPr>
            <a:xfrm>
              <a:off x="3016970" y="4986683"/>
              <a:ext cx="3283759" cy="238016"/>
              <a:chOff x="6497195" y="3088529"/>
              <a:chExt cx="3283759" cy="238016"/>
            </a:xfrm>
          </p:grpSpPr>
          <p:sp>
            <p:nvSpPr>
              <p:cNvPr id="171" name="Google Shape;914;p23">
                <a:extLst>
                  <a:ext uri="{FF2B5EF4-FFF2-40B4-BE49-F238E27FC236}">
                    <a16:creationId xmlns:a16="http://schemas.microsoft.com/office/drawing/2014/main" id="{CC953CBC-3649-1BD2-E8A8-1E3C76C1C81E}"/>
                  </a:ext>
                </a:extLst>
              </p:cNvPr>
              <p:cNvSpPr/>
              <p:nvPr/>
            </p:nvSpPr>
            <p:spPr>
              <a:xfrm>
                <a:off x="9245417" y="3088529"/>
                <a:ext cx="535537" cy="238016"/>
              </a:xfrm>
              <a:prstGeom prst="rect">
                <a:avLst/>
              </a:prstGeom>
              <a:solidFill>
                <a:schemeClr val="bg1"/>
              </a:solidFill>
              <a:ln w="6350" cap="flat" cmpd="sng">
                <a:solidFill>
                  <a:schemeClr val="bg1">
                    <a:lumMod val="6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lvl="0" algn="ctr">
                  <a:buClr>
                    <a:srgbClr val="FFFFFF"/>
                  </a:buClr>
                  <a:buSzPts val="700"/>
                </a:pPr>
                <a:r>
                  <a:rPr lang="ko-KR" altLang="en-US" sz="700" dirty="0">
                    <a:latin typeface="Malgun Gothic"/>
                    <a:ea typeface="Malgun Gothic"/>
                    <a:sym typeface="Malgun Gothic"/>
                  </a:rPr>
                  <a:t>다음 </a:t>
                </a:r>
                <a:r>
                  <a:rPr lang="en-US" altLang="ko-KR" sz="700" dirty="0">
                    <a:latin typeface="Malgun Gothic"/>
                    <a:ea typeface="Malgun Gothic"/>
                    <a:sym typeface="Malgun Gothic"/>
                  </a:rPr>
                  <a:t>&gt;</a:t>
                </a:r>
                <a:endParaRPr lang="ko-KR" altLang="en-US" sz="800" dirty="0"/>
              </a:p>
            </p:txBody>
          </p:sp>
          <p:sp>
            <p:nvSpPr>
              <p:cNvPr id="172" name="Google Shape;914;p23">
                <a:extLst>
                  <a:ext uri="{FF2B5EF4-FFF2-40B4-BE49-F238E27FC236}">
                    <a16:creationId xmlns:a16="http://schemas.microsoft.com/office/drawing/2014/main" id="{B96C4EFC-4F1A-3D3B-4497-6715EF40AACE}"/>
                  </a:ext>
                </a:extLst>
              </p:cNvPr>
              <p:cNvSpPr/>
              <p:nvPr/>
            </p:nvSpPr>
            <p:spPr>
              <a:xfrm>
                <a:off x="6497195" y="3088529"/>
                <a:ext cx="535537" cy="238016"/>
              </a:xfrm>
              <a:prstGeom prst="rect">
                <a:avLst/>
              </a:prstGeom>
              <a:solidFill>
                <a:schemeClr val="bg1"/>
              </a:solidFill>
              <a:ln w="6350" cap="flat" cmpd="sng">
                <a:solidFill>
                  <a:schemeClr val="bg1">
                    <a:lumMod val="6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lvl="0" algn="ctr">
                  <a:buClr>
                    <a:srgbClr val="FFFFFF"/>
                  </a:buClr>
                  <a:buSzPts val="700"/>
                </a:pPr>
                <a:r>
                  <a:rPr lang="en-US" altLang="ko-KR" sz="700" dirty="0">
                    <a:latin typeface="Malgun Gothic"/>
                    <a:ea typeface="Malgun Gothic"/>
                    <a:sym typeface="Malgun Gothic"/>
                  </a:rPr>
                  <a:t>&lt;</a:t>
                </a:r>
                <a:r>
                  <a:rPr lang="ko-KR" altLang="en-US" sz="700" dirty="0">
                    <a:latin typeface="Malgun Gothic"/>
                    <a:ea typeface="Malgun Gothic"/>
                    <a:sym typeface="Malgun Gothic"/>
                  </a:rPr>
                  <a:t> 이전</a:t>
                </a:r>
                <a:endParaRPr lang="ko-KR" altLang="en-US" sz="800" dirty="0"/>
              </a:p>
            </p:txBody>
          </p:sp>
        </p:grpSp>
      </p:grpSp>
      <p:sp>
        <p:nvSpPr>
          <p:cNvPr id="173" name="직사각형 172">
            <a:extLst>
              <a:ext uri="{FF2B5EF4-FFF2-40B4-BE49-F238E27FC236}">
                <a16:creationId xmlns:a16="http://schemas.microsoft.com/office/drawing/2014/main" id="{87A8D1CD-3BC8-DC49-6A8D-AAB67DE477C6}"/>
              </a:ext>
            </a:extLst>
          </p:cNvPr>
          <p:cNvSpPr/>
          <p:nvPr/>
        </p:nvSpPr>
        <p:spPr>
          <a:xfrm>
            <a:off x="4679300" y="891086"/>
            <a:ext cx="3600001" cy="274796"/>
          </a:xfrm>
          <a:prstGeom prst="rect">
            <a:avLst/>
          </a:prstGeom>
          <a:solidFill>
            <a:schemeClr val="bg1">
              <a:lumMod val="85000"/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4" name="제목 10">
            <a:extLst>
              <a:ext uri="{FF2B5EF4-FFF2-40B4-BE49-F238E27FC236}">
                <a16:creationId xmlns:a16="http://schemas.microsoft.com/office/drawing/2014/main" id="{6152C76F-FB9B-48FA-C23F-D0A8DFD8E8D5}"/>
              </a:ext>
            </a:extLst>
          </p:cNvPr>
          <p:cNvSpPr txBox="1">
            <a:spLocks/>
          </p:cNvSpPr>
          <p:nvPr/>
        </p:nvSpPr>
        <p:spPr>
          <a:xfrm>
            <a:off x="4899515" y="974581"/>
            <a:ext cx="549831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서비스 공지</a:t>
            </a:r>
            <a:endParaRPr lang="en-US" altLang="ko-KR" sz="800" kern="0" spc="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  <a:ea typeface="+mn-ea"/>
            </a:endParaRPr>
          </a:p>
        </p:txBody>
      </p:sp>
      <p:cxnSp>
        <p:nvCxnSpPr>
          <p:cNvPr id="175" name="직선 연결선[R] 90">
            <a:extLst>
              <a:ext uri="{FF2B5EF4-FFF2-40B4-BE49-F238E27FC236}">
                <a16:creationId xmlns:a16="http://schemas.microsoft.com/office/drawing/2014/main" id="{AB2532D3-1A77-BFC8-994F-6EAEDCE6715D}"/>
              </a:ext>
            </a:extLst>
          </p:cNvPr>
          <p:cNvCxnSpPr>
            <a:cxnSpLocks/>
          </p:cNvCxnSpPr>
          <p:nvPr/>
        </p:nvCxnSpPr>
        <p:spPr>
          <a:xfrm>
            <a:off x="4692001" y="1197316"/>
            <a:ext cx="3600001" cy="0"/>
          </a:xfrm>
          <a:prstGeom prst="line">
            <a:avLst/>
          </a:prstGeom>
          <a:ln w="9525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6" name="그룹 175">
            <a:extLst>
              <a:ext uri="{FF2B5EF4-FFF2-40B4-BE49-F238E27FC236}">
                <a16:creationId xmlns:a16="http://schemas.microsoft.com/office/drawing/2014/main" id="{8C8F3D52-AC1E-164D-0805-DE27D6C6FCC5}"/>
              </a:ext>
            </a:extLst>
          </p:cNvPr>
          <p:cNvGrpSpPr/>
          <p:nvPr/>
        </p:nvGrpSpPr>
        <p:grpSpPr>
          <a:xfrm>
            <a:off x="8205597" y="1704799"/>
            <a:ext cx="45719" cy="3446492"/>
            <a:chOff x="8452150" y="4759142"/>
            <a:chExt cx="43163" cy="900000"/>
          </a:xfrm>
        </p:grpSpPr>
        <p:sp>
          <p:nvSpPr>
            <p:cNvPr id="177" name="모서리가 둥근 직사각형 98">
              <a:extLst>
                <a:ext uri="{FF2B5EF4-FFF2-40B4-BE49-F238E27FC236}">
                  <a16:creationId xmlns:a16="http://schemas.microsoft.com/office/drawing/2014/main" id="{F2899044-8F30-E50B-AA74-E4162849077D}"/>
                </a:ext>
              </a:extLst>
            </p:cNvPr>
            <p:cNvSpPr/>
            <p:nvPr/>
          </p:nvSpPr>
          <p:spPr>
            <a:xfrm>
              <a:off x="8452150" y="4759142"/>
              <a:ext cx="43163" cy="900000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178" name="모서리가 둥근 직사각형 99">
              <a:extLst>
                <a:ext uri="{FF2B5EF4-FFF2-40B4-BE49-F238E27FC236}">
                  <a16:creationId xmlns:a16="http://schemas.microsoft.com/office/drawing/2014/main" id="{A6D1FC27-04A9-85D2-11EE-C2539AC9272B}"/>
                </a:ext>
              </a:extLst>
            </p:cNvPr>
            <p:cNvSpPr/>
            <p:nvPr/>
          </p:nvSpPr>
          <p:spPr>
            <a:xfrm>
              <a:off x="8452150" y="4759142"/>
              <a:ext cx="43163" cy="668571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</p:grpSp>
      <p:sp>
        <p:nvSpPr>
          <p:cNvPr id="179" name="직사각형 178">
            <a:extLst>
              <a:ext uri="{FF2B5EF4-FFF2-40B4-BE49-F238E27FC236}">
                <a16:creationId xmlns:a16="http://schemas.microsoft.com/office/drawing/2014/main" id="{F9E09D11-4EB0-55AB-6F3A-59F929AF3E2F}"/>
              </a:ext>
            </a:extLst>
          </p:cNvPr>
          <p:cNvSpPr/>
          <p:nvPr/>
        </p:nvSpPr>
        <p:spPr>
          <a:xfrm>
            <a:off x="4609417" y="5582121"/>
            <a:ext cx="3684426" cy="435052"/>
          </a:xfrm>
          <a:prstGeom prst="rect">
            <a:avLst/>
          </a:prstGeom>
          <a:solidFill>
            <a:schemeClr val="bg1">
              <a:lumMod val="85000"/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80" name="그룹 179">
            <a:extLst>
              <a:ext uri="{FF2B5EF4-FFF2-40B4-BE49-F238E27FC236}">
                <a16:creationId xmlns:a16="http://schemas.microsoft.com/office/drawing/2014/main" id="{93687F62-D74F-247C-6D71-B27CE271021B}"/>
              </a:ext>
            </a:extLst>
          </p:cNvPr>
          <p:cNvGrpSpPr/>
          <p:nvPr/>
        </p:nvGrpSpPr>
        <p:grpSpPr>
          <a:xfrm>
            <a:off x="4838019" y="5744901"/>
            <a:ext cx="1826877" cy="107722"/>
            <a:chOff x="5602394" y="6267964"/>
            <a:chExt cx="1826877" cy="107722"/>
          </a:xfrm>
        </p:grpSpPr>
        <p:sp>
          <p:nvSpPr>
            <p:cNvPr id="181" name="제목 10">
              <a:extLst>
                <a:ext uri="{FF2B5EF4-FFF2-40B4-BE49-F238E27FC236}">
                  <a16:creationId xmlns:a16="http://schemas.microsoft.com/office/drawing/2014/main" id="{F4DAE19D-F509-ECDC-D27B-38690234DD9E}"/>
                </a:ext>
              </a:extLst>
            </p:cNvPr>
            <p:cNvSpPr txBox="1">
              <a:spLocks/>
            </p:cNvSpPr>
            <p:nvPr/>
          </p:nvSpPr>
          <p:spPr>
            <a:xfrm>
              <a:off x="5602394" y="6267964"/>
              <a:ext cx="923330" cy="107722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>
              <a:lvl1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2000" b="1" i="0" spc="-90" baseline="0">
                  <a:solidFill>
                    <a:schemeClr val="tx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  <a:cs typeface="+mj-cs"/>
                </a:defRPr>
              </a:lvl1pPr>
              <a:lvl2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2pPr>
              <a:lvl3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3pPr>
              <a:lvl4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4pPr>
              <a:lvl5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5pPr>
              <a:lvl6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6pPr>
              <a:lvl7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7pPr>
              <a:lvl8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8pPr>
              <a:lvl9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9pPr>
            </a:lstStyle>
            <a:p>
              <a:r>
                <a:rPr lang="ko-KR" altLang="en-US" sz="7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☐ 오늘 하루 보지 않기</a:t>
              </a:r>
              <a:endParaRPr lang="en-US" altLang="ko-KR" sz="700" b="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182" name="제목 10">
              <a:extLst>
                <a:ext uri="{FF2B5EF4-FFF2-40B4-BE49-F238E27FC236}">
                  <a16:creationId xmlns:a16="http://schemas.microsoft.com/office/drawing/2014/main" id="{C3BEA3E9-4330-1F7B-CCAD-D508120FE067}"/>
                </a:ext>
              </a:extLst>
            </p:cNvPr>
            <p:cNvSpPr txBox="1">
              <a:spLocks/>
            </p:cNvSpPr>
            <p:nvPr/>
          </p:nvSpPr>
          <p:spPr>
            <a:xfrm>
              <a:off x="6690286" y="6267964"/>
              <a:ext cx="738985" cy="107722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>
              <a:lvl1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2000" b="1" i="0" spc="-90" baseline="0">
                  <a:solidFill>
                    <a:schemeClr val="tx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  <a:cs typeface="+mj-cs"/>
                </a:defRPr>
              </a:lvl1pPr>
              <a:lvl2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2pPr>
              <a:lvl3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3pPr>
              <a:lvl4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4pPr>
              <a:lvl5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5pPr>
              <a:lvl6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6pPr>
              <a:lvl7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7pPr>
              <a:lvl8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8pPr>
              <a:lvl9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9pPr>
            </a:lstStyle>
            <a:p>
              <a:r>
                <a:rPr lang="ko-KR" altLang="en-US" sz="7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☐ 다시 보지 않기</a:t>
              </a:r>
              <a:endParaRPr lang="en-US" altLang="ko-KR" sz="700" b="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endParaRPr>
            </a:p>
          </p:txBody>
        </p:sp>
      </p:grpSp>
      <p:sp>
        <p:nvSpPr>
          <p:cNvPr id="183" name="제목 10">
            <a:extLst>
              <a:ext uri="{FF2B5EF4-FFF2-40B4-BE49-F238E27FC236}">
                <a16:creationId xmlns:a16="http://schemas.microsoft.com/office/drawing/2014/main" id="{DE053340-70C8-7291-2173-13F26863E854}"/>
              </a:ext>
            </a:extLst>
          </p:cNvPr>
          <p:cNvSpPr txBox="1">
            <a:spLocks/>
          </p:cNvSpPr>
          <p:nvPr/>
        </p:nvSpPr>
        <p:spPr>
          <a:xfrm>
            <a:off x="7926365" y="5738091"/>
            <a:ext cx="205184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b="0" u="sng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닫기</a:t>
            </a:r>
            <a:endParaRPr lang="en-US" altLang="ko-KR" sz="800" b="0" u="sng" kern="0" spc="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  <a:ea typeface="+mn-ea"/>
            </a:endParaRPr>
          </a:p>
        </p:txBody>
      </p:sp>
      <p:graphicFrame>
        <p:nvGraphicFramePr>
          <p:cNvPr id="186" name="Google Shape;548;p12">
            <a:extLst>
              <a:ext uri="{FF2B5EF4-FFF2-40B4-BE49-F238E27FC236}">
                <a16:creationId xmlns:a16="http://schemas.microsoft.com/office/drawing/2014/main" id="{11A21F94-7EFC-CCB3-1586-FFD0FF151C7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96875599"/>
              </p:ext>
            </p:extLst>
          </p:nvPr>
        </p:nvGraphicFramePr>
        <p:xfrm>
          <a:off x="12192000" y="-21939"/>
          <a:ext cx="1887100" cy="61224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3.0.10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내용 영역 확대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닫기 버튼 위치 및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UI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변경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298643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3.3.7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&lt;1-1&gt;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콘텐츠 영역 노출 정의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8604576"/>
                  </a:ext>
                </a:extLst>
              </a:tr>
            </a:tbl>
          </a:graphicData>
        </a:graphic>
      </p:graphicFrame>
      <p:sp>
        <p:nvSpPr>
          <p:cNvPr id="4" name="직사각형 3">
            <a:extLst>
              <a:ext uri="{FF2B5EF4-FFF2-40B4-BE49-F238E27FC236}">
                <a16:creationId xmlns:a16="http://schemas.microsoft.com/office/drawing/2014/main" id="{B5B96164-F148-C430-3A70-A2EC6686D730}"/>
              </a:ext>
            </a:extLst>
          </p:cNvPr>
          <p:cNvSpPr/>
          <p:nvPr/>
        </p:nvSpPr>
        <p:spPr>
          <a:xfrm>
            <a:off x="4817026" y="3722187"/>
            <a:ext cx="3314523" cy="1406425"/>
          </a:xfrm>
          <a:prstGeom prst="rect">
            <a:avLst/>
          </a:prstGeom>
          <a:solidFill>
            <a:schemeClr val="bg1">
              <a:lumMod val="7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>
            <a:noAutofit/>
          </a:bodyPr>
          <a:lstStyle/>
          <a:p>
            <a:pPr algn="ctr" defTabSz="914309"/>
            <a:r>
              <a:rPr kumimoji="1" lang="en-US" altLang="ko-KR" sz="2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IMAGE</a:t>
            </a:r>
            <a:endParaRPr kumimoji="1" lang="ko-KR" altLang="en-US" sz="2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6" name="Picture 4">
            <a:extLst>
              <a:ext uri="{FF2B5EF4-FFF2-40B4-BE49-F238E27FC236}">
                <a16:creationId xmlns:a16="http://schemas.microsoft.com/office/drawing/2014/main" id="{59D35E67-294B-4BBF-63E2-D146E679832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157" t="15910" r="13067" b="10035"/>
          <a:stretch>
            <a:fillRect/>
          </a:stretch>
        </p:blipFill>
        <p:spPr bwMode="auto">
          <a:xfrm>
            <a:off x="4838019" y="1813606"/>
            <a:ext cx="3283759" cy="18597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직사각형 7">
            <a:extLst>
              <a:ext uri="{FF2B5EF4-FFF2-40B4-BE49-F238E27FC236}">
                <a16:creationId xmlns:a16="http://schemas.microsoft.com/office/drawing/2014/main" id="{2F6FF8BB-891E-681D-0FBE-A3C33B319911}"/>
              </a:ext>
            </a:extLst>
          </p:cNvPr>
          <p:cNvSpPr/>
          <p:nvPr/>
        </p:nvSpPr>
        <p:spPr>
          <a:xfrm>
            <a:off x="845267" y="1954229"/>
            <a:ext cx="3332764" cy="3035462"/>
          </a:xfrm>
          <a:prstGeom prst="rect">
            <a:avLst/>
          </a:prstGeom>
          <a:noFill/>
          <a:ln w="12700" cap="flat">
            <a:solidFill>
              <a:srgbClr val="FF0000"/>
            </a:solidFill>
            <a:prstDash val="sysDot"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0" name="직사각형 9">
            <a:extLst>
              <a:ext uri="{FF2B5EF4-FFF2-40B4-BE49-F238E27FC236}">
                <a16:creationId xmlns:a16="http://schemas.microsoft.com/office/drawing/2014/main" id="{39AFBFE8-3B9F-776B-5898-CEA972370D85}"/>
              </a:ext>
            </a:extLst>
          </p:cNvPr>
          <p:cNvSpPr/>
          <p:nvPr/>
        </p:nvSpPr>
        <p:spPr>
          <a:xfrm>
            <a:off x="4761466" y="1759168"/>
            <a:ext cx="3416145" cy="3397530"/>
          </a:xfrm>
          <a:prstGeom prst="rect">
            <a:avLst/>
          </a:prstGeom>
          <a:noFill/>
          <a:ln w="12700" cap="flat">
            <a:solidFill>
              <a:srgbClr val="FF0000"/>
            </a:solidFill>
            <a:prstDash val="sysDot"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2" name="Rounded Rectangle">
            <a:extLst>
              <a:ext uri="{FF2B5EF4-FFF2-40B4-BE49-F238E27FC236}">
                <a16:creationId xmlns:a16="http://schemas.microsoft.com/office/drawing/2014/main" id="{9D06DB04-A9CE-87D3-506B-9AFC2EC1828D}"/>
              </a:ext>
            </a:extLst>
          </p:cNvPr>
          <p:cNvSpPr/>
          <p:nvPr/>
        </p:nvSpPr>
        <p:spPr>
          <a:xfrm>
            <a:off x="796368" y="1883673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ea typeface="LG스마트체 Regular" panose="020B0600000101010101" pitchFamily="50" charset="-127"/>
              </a:rPr>
              <a:t>1-1</a:t>
            </a:r>
            <a:endParaRPr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ea typeface="LG스마트체 Regular" panose="020B0600000101010101" pitchFamily="50" charset="-127"/>
            </a:endParaRPr>
          </a:p>
        </p:txBody>
      </p:sp>
      <p:sp>
        <p:nvSpPr>
          <p:cNvPr id="15" name="Rounded Rectangle">
            <a:extLst>
              <a:ext uri="{FF2B5EF4-FFF2-40B4-BE49-F238E27FC236}">
                <a16:creationId xmlns:a16="http://schemas.microsoft.com/office/drawing/2014/main" id="{F81C1C77-386A-C312-12FB-CFD636E418B3}"/>
              </a:ext>
            </a:extLst>
          </p:cNvPr>
          <p:cNvSpPr/>
          <p:nvPr/>
        </p:nvSpPr>
        <p:spPr>
          <a:xfrm>
            <a:off x="4684845" y="1705455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ea typeface="LG스마트체 Regular" panose="020B0600000101010101" pitchFamily="50" charset="-127"/>
              </a:rPr>
              <a:t>1-1</a:t>
            </a:r>
            <a:endParaRPr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ea typeface="LG스마트체 Regular" panose="020B0600000101010101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742833505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TextBox 136">
            <a:extLst>
              <a:ext uri="{FF2B5EF4-FFF2-40B4-BE49-F238E27FC236}">
                <a16:creationId xmlns:a16="http://schemas.microsoft.com/office/drawing/2014/main" id="{E5A14DE2-76A5-D946-F67C-3EE46DDE9BDF}"/>
              </a:ext>
            </a:extLst>
          </p:cNvPr>
          <p:cNvSpPr txBox="1"/>
          <p:nvPr/>
        </p:nvSpPr>
        <p:spPr>
          <a:xfrm>
            <a:off x="339635" y="226423"/>
            <a:ext cx="22765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/>
              <a:t>공지 팝업 배치 정의</a:t>
            </a:r>
          </a:p>
        </p:txBody>
      </p:sp>
      <p:cxnSp>
        <p:nvCxnSpPr>
          <p:cNvPr id="138" name="직선 연결선 137">
            <a:extLst>
              <a:ext uri="{FF2B5EF4-FFF2-40B4-BE49-F238E27FC236}">
                <a16:creationId xmlns:a16="http://schemas.microsoft.com/office/drawing/2014/main" id="{3A92FC21-557B-59A3-8DF5-BB1978C70A83}"/>
              </a:ext>
            </a:extLst>
          </p:cNvPr>
          <p:cNvCxnSpPr>
            <a:cxnSpLocks/>
          </p:cNvCxnSpPr>
          <p:nvPr/>
        </p:nvCxnSpPr>
        <p:spPr>
          <a:xfrm>
            <a:off x="235131" y="687977"/>
            <a:ext cx="11538858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44" name="직선 연결선[R] 570">
            <a:extLst>
              <a:ext uri="{FF2B5EF4-FFF2-40B4-BE49-F238E27FC236}">
                <a16:creationId xmlns:a16="http://schemas.microsoft.com/office/drawing/2014/main" id="{C10E0395-40B0-5EA5-18DA-F25CCF3A223D}"/>
              </a:ext>
            </a:extLst>
          </p:cNvPr>
          <p:cNvCxnSpPr>
            <a:cxnSpLocks/>
          </p:cNvCxnSpPr>
          <p:nvPr/>
        </p:nvCxnSpPr>
        <p:spPr>
          <a:xfrm>
            <a:off x="272160" y="4531760"/>
            <a:ext cx="8574329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5" name="텍스트 상자 68">
            <a:extLst>
              <a:ext uri="{FF2B5EF4-FFF2-40B4-BE49-F238E27FC236}">
                <a16:creationId xmlns:a16="http://schemas.microsoft.com/office/drawing/2014/main" id="{7DEA16AD-3398-E580-4F06-1114A57B2B85}"/>
              </a:ext>
            </a:extLst>
          </p:cNvPr>
          <p:cNvSpPr txBox="1"/>
          <p:nvPr/>
        </p:nvSpPr>
        <p:spPr>
          <a:xfrm>
            <a:off x="321079" y="4618618"/>
            <a:ext cx="174438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kumimoji="1" lang="ko-KR" altLang="en-US" sz="1000" b="1"/>
              <a:t>오늘의 수업</a:t>
            </a:r>
          </a:p>
        </p:txBody>
      </p:sp>
      <p:sp>
        <p:nvSpPr>
          <p:cNvPr id="146" name="모서리가 둥근 직사각형 268">
            <a:extLst>
              <a:ext uri="{FF2B5EF4-FFF2-40B4-BE49-F238E27FC236}">
                <a16:creationId xmlns:a16="http://schemas.microsoft.com/office/drawing/2014/main" id="{0AF07E88-09FE-D35C-6443-AF18F9AF7D9D}"/>
              </a:ext>
            </a:extLst>
          </p:cNvPr>
          <p:cNvSpPr/>
          <p:nvPr/>
        </p:nvSpPr>
        <p:spPr>
          <a:xfrm>
            <a:off x="291511" y="4882837"/>
            <a:ext cx="2613973" cy="1594970"/>
          </a:xfrm>
          <a:prstGeom prst="roundRect">
            <a:avLst>
              <a:gd name="adj" fmla="val 1663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147" name="직선 연결선 196">
            <a:extLst>
              <a:ext uri="{FF2B5EF4-FFF2-40B4-BE49-F238E27FC236}">
                <a16:creationId xmlns:a16="http://schemas.microsoft.com/office/drawing/2014/main" id="{4131516E-51A3-3AC5-F11B-E70AA0BCB164}"/>
              </a:ext>
            </a:extLst>
          </p:cNvPr>
          <p:cNvCxnSpPr>
            <a:cxnSpLocks/>
          </p:cNvCxnSpPr>
          <p:nvPr/>
        </p:nvCxnSpPr>
        <p:spPr>
          <a:xfrm>
            <a:off x="398511" y="5267858"/>
            <a:ext cx="2506973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>
            <a:extLst>
              <a:ext uri="{FF2B5EF4-FFF2-40B4-BE49-F238E27FC236}">
                <a16:creationId xmlns:a16="http://schemas.microsoft.com/office/drawing/2014/main" id="{B5DEF31D-6BE3-5CB6-4ED9-4182458AA05C}"/>
              </a:ext>
            </a:extLst>
          </p:cNvPr>
          <p:cNvSpPr txBox="1"/>
          <p:nvPr/>
        </p:nvSpPr>
        <p:spPr>
          <a:xfrm>
            <a:off x="595988" y="4985639"/>
            <a:ext cx="113364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/>
              <a:t> </a:t>
            </a:r>
            <a:r>
              <a:rPr lang="ko-KR" altLang="en-US" sz="800" b="1"/>
              <a:t>화상</a:t>
            </a:r>
            <a:r>
              <a:rPr lang="en-US" altLang="ko-KR" sz="800" b="1"/>
              <a:t> </a:t>
            </a:r>
            <a:r>
              <a:rPr lang="ko-KR" altLang="en-US" sz="800" b="1"/>
              <a:t> </a:t>
            </a:r>
            <a:r>
              <a:rPr lang="en-US" altLang="ko-KR" sz="800" b="1"/>
              <a:t>_</a:t>
            </a:r>
            <a:r>
              <a:rPr lang="ko-KR" altLang="en-US" sz="800" b="1"/>
              <a:t> 화법과 작문</a:t>
            </a:r>
          </a:p>
        </p:txBody>
      </p:sp>
      <p:sp>
        <p:nvSpPr>
          <p:cNvPr id="149" name="TextBox 148">
            <a:extLst>
              <a:ext uri="{FF2B5EF4-FFF2-40B4-BE49-F238E27FC236}">
                <a16:creationId xmlns:a16="http://schemas.microsoft.com/office/drawing/2014/main" id="{6D4D5E7A-CC42-B179-2440-2246EA1BA8A3}"/>
              </a:ext>
            </a:extLst>
          </p:cNvPr>
          <p:cNvSpPr txBox="1"/>
          <p:nvPr/>
        </p:nvSpPr>
        <p:spPr>
          <a:xfrm>
            <a:off x="349464" y="5689463"/>
            <a:ext cx="134363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>
                <a:solidFill>
                  <a:prstClr val="black"/>
                </a:solidFill>
              </a:rPr>
              <a:t>정서 표현과 성찰의 글</a:t>
            </a:r>
          </a:p>
        </p:txBody>
      </p:sp>
      <p:sp>
        <p:nvSpPr>
          <p:cNvPr id="150" name="TextBox 149">
            <a:extLst>
              <a:ext uri="{FF2B5EF4-FFF2-40B4-BE49-F238E27FC236}">
                <a16:creationId xmlns:a16="http://schemas.microsoft.com/office/drawing/2014/main" id="{26934364-99B0-EEC5-9C48-5889FC023416}"/>
              </a:ext>
            </a:extLst>
          </p:cNvPr>
          <p:cNvSpPr txBox="1"/>
          <p:nvPr/>
        </p:nvSpPr>
        <p:spPr>
          <a:xfrm>
            <a:off x="368538" y="5315617"/>
            <a:ext cx="984565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>
                <a:solidFill>
                  <a:prstClr val="black"/>
                </a:solidFill>
              </a:rPr>
              <a:t>2</a:t>
            </a:r>
            <a:r>
              <a:rPr lang="ko-KR" altLang="en-US" sz="1050" b="1">
                <a:solidFill>
                  <a:prstClr val="black"/>
                </a:solidFill>
              </a:rPr>
              <a:t>단원 글쓰기</a:t>
            </a:r>
          </a:p>
        </p:txBody>
      </p:sp>
      <p:sp>
        <p:nvSpPr>
          <p:cNvPr id="151" name="TextBox 150">
            <a:extLst>
              <a:ext uri="{FF2B5EF4-FFF2-40B4-BE49-F238E27FC236}">
                <a16:creationId xmlns:a16="http://schemas.microsoft.com/office/drawing/2014/main" id="{AB836ACE-19C3-77FC-591E-B30C3254BDD1}"/>
              </a:ext>
            </a:extLst>
          </p:cNvPr>
          <p:cNvSpPr txBox="1"/>
          <p:nvPr/>
        </p:nvSpPr>
        <p:spPr>
          <a:xfrm>
            <a:off x="368538" y="5541439"/>
            <a:ext cx="57579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>
                <a:solidFill>
                  <a:prstClr val="white">
                    <a:lumMod val="65000"/>
                  </a:prstClr>
                </a:solidFill>
              </a:rPr>
              <a:t>학습주제</a:t>
            </a:r>
            <a:r>
              <a:rPr lang="en-US" altLang="ko-KR" sz="700">
                <a:solidFill>
                  <a:prstClr val="white">
                    <a:lumMod val="65000"/>
                  </a:prstClr>
                </a:solidFill>
              </a:rPr>
              <a:t> </a:t>
            </a:r>
            <a:endParaRPr lang="ko-KR" altLang="en-US" sz="700" b="1">
              <a:solidFill>
                <a:prstClr val="white">
                  <a:lumMod val="65000"/>
                </a:prstClr>
              </a:solidFill>
            </a:endParaRP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942F7727-145C-B076-AE03-9422D150B049}"/>
              </a:ext>
            </a:extLst>
          </p:cNvPr>
          <p:cNvSpPr txBox="1"/>
          <p:nvPr/>
        </p:nvSpPr>
        <p:spPr>
          <a:xfrm>
            <a:off x="1697798" y="4987340"/>
            <a:ext cx="665567" cy="200055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50000"/>
                <a:lumOff val="50000"/>
              </a:schemeClr>
            </a:solidFill>
          </a:ln>
        </p:spPr>
        <p:txBody>
          <a:bodyPr wrap="none" rtlCol="0">
            <a:spAutoFit/>
          </a:bodyPr>
          <a:lstStyle/>
          <a:p>
            <a:r>
              <a:rPr lang="ko-KR" altLang="en-US" sz="700" b="1">
                <a:solidFill>
                  <a:schemeClr val="tx1">
                    <a:lumMod val="65000"/>
                    <a:lumOff val="35000"/>
                  </a:schemeClr>
                </a:solidFill>
              </a:rPr>
              <a:t>현재 진행중</a:t>
            </a:r>
          </a:p>
        </p:txBody>
      </p:sp>
      <p:sp>
        <p:nvSpPr>
          <p:cNvPr id="153" name="모서리가 둥근 직사각형 582">
            <a:extLst>
              <a:ext uri="{FF2B5EF4-FFF2-40B4-BE49-F238E27FC236}">
                <a16:creationId xmlns:a16="http://schemas.microsoft.com/office/drawing/2014/main" id="{A9B73FD3-C1BD-FAA9-0264-26AE1D42D619}"/>
              </a:ext>
            </a:extLst>
          </p:cNvPr>
          <p:cNvSpPr/>
          <p:nvPr/>
        </p:nvSpPr>
        <p:spPr>
          <a:xfrm rot="5400000" flipH="1">
            <a:off x="4251663" y="5453566"/>
            <a:ext cx="45719" cy="2310303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grpSp>
        <p:nvGrpSpPr>
          <p:cNvPr id="154" name="그룹 153">
            <a:extLst>
              <a:ext uri="{FF2B5EF4-FFF2-40B4-BE49-F238E27FC236}">
                <a16:creationId xmlns:a16="http://schemas.microsoft.com/office/drawing/2014/main" id="{850B5BCE-98D5-95BD-1269-6C5371211D59}"/>
              </a:ext>
            </a:extLst>
          </p:cNvPr>
          <p:cNvGrpSpPr/>
          <p:nvPr/>
        </p:nvGrpSpPr>
        <p:grpSpPr>
          <a:xfrm>
            <a:off x="350225" y="5003607"/>
            <a:ext cx="278805" cy="152678"/>
            <a:chOff x="2416825" y="3050899"/>
            <a:chExt cx="278805" cy="152678"/>
          </a:xfrm>
        </p:grpSpPr>
        <p:sp>
          <p:nvSpPr>
            <p:cNvPr id="155" name="모서리가 둥근 직사각형 141">
              <a:extLst>
                <a:ext uri="{FF2B5EF4-FFF2-40B4-BE49-F238E27FC236}">
                  <a16:creationId xmlns:a16="http://schemas.microsoft.com/office/drawing/2014/main" id="{5B5849C0-FE40-11B5-BA14-CE5F3FD7A267}"/>
                </a:ext>
              </a:extLst>
            </p:cNvPr>
            <p:cNvSpPr/>
            <p:nvPr/>
          </p:nvSpPr>
          <p:spPr>
            <a:xfrm>
              <a:off x="2416825" y="3050899"/>
              <a:ext cx="278805" cy="152678"/>
            </a:xfrm>
            <a:prstGeom prst="roundRect">
              <a:avLst>
                <a:gd name="adj" fmla="val 17247"/>
              </a:avLst>
            </a:prstGeom>
            <a:solidFill>
              <a:srgbClr val="7F7F7F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prstClr val="black">
                    <a:lumMod val="95000"/>
                    <a:lumOff val="5000"/>
                  </a:prstClr>
                </a:solidFill>
              </a:endParaRPr>
            </a:p>
          </p:txBody>
        </p:sp>
        <p:sp>
          <p:nvSpPr>
            <p:cNvPr id="156" name="TextBox 155">
              <a:extLst>
                <a:ext uri="{FF2B5EF4-FFF2-40B4-BE49-F238E27FC236}">
                  <a16:creationId xmlns:a16="http://schemas.microsoft.com/office/drawing/2014/main" id="{184A7B53-0D5E-FE90-02EA-FD2F4DE946BA}"/>
                </a:ext>
              </a:extLst>
            </p:cNvPr>
            <p:cNvSpPr txBox="1"/>
            <p:nvPr/>
          </p:nvSpPr>
          <p:spPr>
            <a:xfrm>
              <a:off x="2425958" y="3078905"/>
              <a:ext cx="269672" cy="92333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en-US" altLang="ko-KR" sz="600" b="1">
                  <a:solidFill>
                    <a:prstClr val="white"/>
                  </a:solidFill>
                </a:rPr>
                <a:t>3</a:t>
              </a:r>
              <a:endParaRPr lang="ko-KR" altLang="en-US" sz="600" b="1">
                <a:solidFill>
                  <a:prstClr val="white"/>
                </a:solidFill>
              </a:endParaRPr>
            </a:p>
          </p:txBody>
        </p:sp>
      </p:grpSp>
      <p:sp>
        <p:nvSpPr>
          <p:cNvPr id="157" name="TextBox 156">
            <a:extLst>
              <a:ext uri="{FF2B5EF4-FFF2-40B4-BE49-F238E27FC236}">
                <a16:creationId xmlns:a16="http://schemas.microsoft.com/office/drawing/2014/main" id="{38DBD123-2BA6-F75C-EA57-62FE30EC5E0E}"/>
              </a:ext>
            </a:extLst>
          </p:cNvPr>
          <p:cNvSpPr txBox="1"/>
          <p:nvPr/>
        </p:nvSpPr>
        <p:spPr>
          <a:xfrm>
            <a:off x="450376" y="5917936"/>
            <a:ext cx="1536150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altLang="ko-KR" sz="700">
                <a:solidFill>
                  <a:prstClr val="black"/>
                </a:solidFill>
              </a:rPr>
              <a:t>23.03.02(</a:t>
            </a:r>
            <a:r>
              <a:rPr lang="ko-KR" altLang="en-US" sz="700">
                <a:solidFill>
                  <a:prstClr val="black"/>
                </a:solidFill>
              </a:rPr>
              <a:t>화</a:t>
            </a:r>
            <a:r>
              <a:rPr lang="en-US" altLang="ko-KR" sz="700">
                <a:solidFill>
                  <a:prstClr val="black"/>
                </a:solidFill>
              </a:rPr>
              <a:t>) 14:00~ 23.03.02(</a:t>
            </a:r>
            <a:r>
              <a:rPr lang="ko-KR" altLang="en-US" sz="700">
                <a:solidFill>
                  <a:prstClr val="black"/>
                </a:solidFill>
              </a:rPr>
              <a:t>화</a:t>
            </a:r>
            <a:r>
              <a:rPr lang="en-US" altLang="ko-KR" sz="700">
                <a:solidFill>
                  <a:prstClr val="black"/>
                </a:solidFill>
              </a:rPr>
              <a:t>)23:59</a:t>
            </a:r>
            <a:endParaRPr lang="ko-KR" altLang="en-US" sz="700">
              <a:solidFill>
                <a:prstClr val="black"/>
              </a:solidFill>
            </a:endParaRPr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BD6248C5-F9B6-3DA9-D320-B1E4CCAA9DF4}"/>
              </a:ext>
            </a:extLst>
          </p:cNvPr>
          <p:cNvSpPr txBox="1"/>
          <p:nvPr/>
        </p:nvSpPr>
        <p:spPr>
          <a:xfrm rot="5400000">
            <a:off x="2638072" y="4942291"/>
            <a:ext cx="3113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/>
              <a:t> …</a:t>
            </a:r>
            <a:endParaRPr lang="ko-KR" altLang="en-US" sz="800" b="1"/>
          </a:p>
        </p:txBody>
      </p:sp>
      <p:sp>
        <p:nvSpPr>
          <p:cNvPr id="159" name="모서리가 둥근 직사각형 268">
            <a:extLst>
              <a:ext uri="{FF2B5EF4-FFF2-40B4-BE49-F238E27FC236}">
                <a16:creationId xmlns:a16="http://schemas.microsoft.com/office/drawing/2014/main" id="{93ECE926-8CD2-67D4-8A4F-1E122F136077}"/>
              </a:ext>
            </a:extLst>
          </p:cNvPr>
          <p:cNvSpPr/>
          <p:nvPr/>
        </p:nvSpPr>
        <p:spPr>
          <a:xfrm>
            <a:off x="3171585" y="4882837"/>
            <a:ext cx="2613973" cy="1594970"/>
          </a:xfrm>
          <a:prstGeom prst="roundRect">
            <a:avLst>
              <a:gd name="adj" fmla="val 1663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160" name="직선 연결선 196">
            <a:extLst>
              <a:ext uri="{FF2B5EF4-FFF2-40B4-BE49-F238E27FC236}">
                <a16:creationId xmlns:a16="http://schemas.microsoft.com/office/drawing/2014/main" id="{BC13E77D-89C9-975B-B365-10952ED9D68E}"/>
              </a:ext>
            </a:extLst>
          </p:cNvPr>
          <p:cNvCxnSpPr>
            <a:cxnSpLocks/>
          </p:cNvCxnSpPr>
          <p:nvPr/>
        </p:nvCxnSpPr>
        <p:spPr>
          <a:xfrm>
            <a:off x="3278585" y="5267858"/>
            <a:ext cx="2506973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TextBox 160">
            <a:extLst>
              <a:ext uri="{FF2B5EF4-FFF2-40B4-BE49-F238E27FC236}">
                <a16:creationId xmlns:a16="http://schemas.microsoft.com/office/drawing/2014/main" id="{DC5573E3-A8D0-EA02-03C6-86A25D20A7C5}"/>
              </a:ext>
            </a:extLst>
          </p:cNvPr>
          <p:cNvSpPr txBox="1"/>
          <p:nvPr/>
        </p:nvSpPr>
        <p:spPr>
          <a:xfrm>
            <a:off x="3476062" y="4985639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/>
              <a:t>영상 </a:t>
            </a:r>
            <a:r>
              <a:rPr lang="en-US" altLang="ko-KR" sz="800" b="1"/>
              <a:t>_</a:t>
            </a:r>
            <a:r>
              <a:rPr lang="ko-KR" altLang="en-US" sz="800" b="1"/>
              <a:t> 수학</a:t>
            </a:r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E970DF96-327F-7EE6-55B3-C991FB3E5182}"/>
              </a:ext>
            </a:extLst>
          </p:cNvPr>
          <p:cNvSpPr txBox="1"/>
          <p:nvPr/>
        </p:nvSpPr>
        <p:spPr>
          <a:xfrm>
            <a:off x="3229538" y="5689463"/>
            <a:ext cx="134363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>
                <a:solidFill>
                  <a:prstClr val="black"/>
                </a:solidFill>
              </a:rPr>
              <a:t>정서 표현과 성찰의 글</a:t>
            </a: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DBDAF32E-DF6F-4890-84F0-1BDC2EE69B4A}"/>
              </a:ext>
            </a:extLst>
          </p:cNvPr>
          <p:cNvSpPr txBox="1"/>
          <p:nvPr/>
        </p:nvSpPr>
        <p:spPr>
          <a:xfrm>
            <a:off x="3248612" y="5315617"/>
            <a:ext cx="984565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>
                <a:solidFill>
                  <a:prstClr val="black"/>
                </a:solidFill>
              </a:rPr>
              <a:t>2</a:t>
            </a:r>
            <a:r>
              <a:rPr lang="ko-KR" altLang="en-US" sz="1050" b="1">
                <a:solidFill>
                  <a:prstClr val="black"/>
                </a:solidFill>
              </a:rPr>
              <a:t>단원 글쓰기</a:t>
            </a: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3D1CB32C-9D8F-C4CC-7D66-8F795B8119EA}"/>
              </a:ext>
            </a:extLst>
          </p:cNvPr>
          <p:cNvSpPr txBox="1"/>
          <p:nvPr/>
        </p:nvSpPr>
        <p:spPr>
          <a:xfrm>
            <a:off x="3248612" y="5541439"/>
            <a:ext cx="57579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>
                <a:solidFill>
                  <a:prstClr val="white">
                    <a:lumMod val="65000"/>
                  </a:prstClr>
                </a:solidFill>
              </a:rPr>
              <a:t>학습주제</a:t>
            </a:r>
            <a:r>
              <a:rPr lang="en-US" altLang="ko-KR" sz="700">
                <a:solidFill>
                  <a:prstClr val="white">
                    <a:lumMod val="65000"/>
                  </a:prstClr>
                </a:solidFill>
              </a:rPr>
              <a:t> </a:t>
            </a:r>
            <a:endParaRPr lang="ko-KR" altLang="en-US" sz="700" b="1">
              <a:solidFill>
                <a:prstClr val="white">
                  <a:lumMod val="65000"/>
                </a:prstClr>
              </a:solidFill>
            </a:endParaRPr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C75A3067-ECEA-498E-5C8C-C3D854B3A299}"/>
              </a:ext>
            </a:extLst>
          </p:cNvPr>
          <p:cNvSpPr txBox="1"/>
          <p:nvPr/>
        </p:nvSpPr>
        <p:spPr>
          <a:xfrm>
            <a:off x="4340846" y="4959814"/>
            <a:ext cx="364202" cy="200055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50000"/>
                <a:lumOff val="50000"/>
              </a:schemeClr>
            </a:solidFill>
          </a:ln>
        </p:spPr>
        <p:txBody>
          <a:bodyPr wrap="none" rtlCol="0">
            <a:spAutoFit/>
          </a:bodyPr>
          <a:lstStyle/>
          <a:p>
            <a:r>
              <a:rPr lang="ko-KR" altLang="en-US" sz="700" b="1">
                <a:solidFill>
                  <a:schemeClr val="tx1">
                    <a:lumMod val="65000"/>
                    <a:lumOff val="35000"/>
                  </a:schemeClr>
                </a:solidFill>
              </a:rPr>
              <a:t>예정</a:t>
            </a:r>
          </a:p>
        </p:txBody>
      </p:sp>
      <p:grpSp>
        <p:nvGrpSpPr>
          <p:cNvPr id="166" name="그룹 165">
            <a:extLst>
              <a:ext uri="{FF2B5EF4-FFF2-40B4-BE49-F238E27FC236}">
                <a16:creationId xmlns:a16="http://schemas.microsoft.com/office/drawing/2014/main" id="{2062C3BE-D1FB-0595-EBC9-AE9CE443E6EF}"/>
              </a:ext>
            </a:extLst>
          </p:cNvPr>
          <p:cNvGrpSpPr/>
          <p:nvPr/>
        </p:nvGrpSpPr>
        <p:grpSpPr>
          <a:xfrm>
            <a:off x="3230299" y="5003607"/>
            <a:ext cx="278805" cy="152678"/>
            <a:chOff x="2416825" y="3050899"/>
            <a:chExt cx="278805" cy="152678"/>
          </a:xfrm>
        </p:grpSpPr>
        <p:sp>
          <p:nvSpPr>
            <p:cNvPr id="167" name="모서리가 둥근 직사각형 141">
              <a:extLst>
                <a:ext uri="{FF2B5EF4-FFF2-40B4-BE49-F238E27FC236}">
                  <a16:creationId xmlns:a16="http://schemas.microsoft.com/office/drawing/2014/main" id="{4CFE1780-87B1-09FA-BF8A-8AC894EAFBD8}"/>
                </a:ext>
              </a:extLst>
            </p:cNvPr>
            <p:cNvSpPr/>
            <p:nvPr/>
          </p:nvSpPr>
          <p:spPr>
            <a:xfrm>
              <a:off x="2416825" y="3050899"/>
              <a:ext cx="278805" cy="152678"/>
            </a:xfrm>
            <a:prstGeom prst="roundRect">
              <a:avLst>
                <a:gd name="adj" fmla="val 17247"/>
              </a:avLst>
            </a:prstGeom>
            <a:solidFill>
              <a:srgbClr val="7F7F7F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prstClr val="black">
                    <a:lumMod val="95000"/>
                    <a:lumOff val="5000"/>
                  </a:prstClr>
                </a:solidFill>
              </a:endParaRPr>
            </a:p>
          </p:txBody>
        </p:sp>
        <p:sp>
          <p:nvSpPr>
            <p:cNvPr id="168" name="TextBox 167">
              <a:extLst>
                <a:ext uri="{FF2B5EF4-FFF2-40B4-BE49-F238E27FC236}">
                  <a16:creationId xmlns:a16="http://schemas.microsoft.com/office/drawing/2014/main" id="{5694235C-AF7C-3517-8BAE-A683895C1A81}"/>
                </a:ext>
              </a:extLst>
            </p:cNvPr>
            <p:cNvSpPr txBox="1"/>
            <p:nvPr/>
          </p:nvSpPr>
          <p:spPr>
            <a:xfrm>
              <a:off x="2425958" y="3078905"/>
              <a:ext cx="269672" cy="92333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en-US" altLang="ko-KR" sz="600" b="1">
                  <a:solidFill>
                    <a:prstClr val="white"/>
                  </a:solidFill>
                </a:rPr>
                <a:t>4</a:t>
              </a:r>
              <a:endParaRPr lang="ko-KR" altLang="en-US" sz="600" b="1">
                <a:solidFill>
                  <a:prstClr val="white"/>
                </a:solidFill>
              </a:endParaRPr>
            </a:p>
          </p:txBody>
        </p:sp>
      </p:grpSp>
      <p:sp>
        <p:nvSpPr>
          <p:cNvPr id="169" name="TextBox 168">
            <a:extLst>
              <a:ext uri="{FF2B5EF4-FFF2-40B4-BE49-F238E27FC236}">
                <a16:creationId xmlns:a16="http://schemas.microsoft.com/office/drawing/2014/main" id="{23EC0685-05F9-0FA2-CBAF-4CAA1B427527}"/>
              </a:ext>
            </a:extLst>
          </p:cNvPr>
          <p:cNvSpPr txBox="1"/>
          <p:nvPr/>
        </p:nvSpPr>
        <p:spPr>
          <a:xfrm>
            <a:off x="3330450" y="5917936"/>
            <a:ext cx="1536150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altLang="ko-KR" sz="700">
                <a:solidFill>
                  <a:prstClr val="black"/>
                </a:solidFill>
              </a:rPr>
              <a:t>23.03.02(</a:t>
            </a:r>
            <a:r>
              <a:rPr lang="ko-KR" altLang="en-US" sz="700">
                <a:solidFill>
                  <a:prstClr val="black"/>
                </a:solidFill>
              </a:rPr>
              <a:t>화</a:t>
            </a:r>
            <a:r>
              <a:rPr lang="en-US" altLang="ko-KR" sz="700">
                <a:solidFill>
                  <a:prstClr val="black"/>
                </a:solidFill>
              </a:rPr>
              <a:t>) 14:00~ 23.03.02(</a:t>
            </a:r>
            <a:r>
              <a:rPr lang="ko-KR" altLang="en-US" sz="700">
                <a:solidFill>
                  <a:prstClr val="black"/>
                </a:solidFill>
              </a:rPr>
              <a:t>화</a:t>
            </a:r>
            <a:r>
              <a:rPr lang="en-US" altLang="ko-KR" sz="700">
                <a:solidFill>
                  <a:prstClr val="black"/>
                </a:solidFill>
              </a:rPr>
              <a:t>)23:59</a:t>
            </a:r>
            <a:endParaRPr lang="ko-KR" altLang="en-US" sz="700">
              <a:solidFill>
                <a:prstClr val="black"/>
              </a:solidFill>
            </a:endParaRPr>
          </a:p>
        </p:txBody>
      </p:sp>
      <p:sp>
        <p:nvSpPr>
          <p:cNvPr id="170" name="모서리가 둥근 직사각형 268">
            <a:extLst>
              <a:ext uri="{FF2B5EF4-FFF2-40B4-BE49-F238E27FC236}">
                <a16:creationId xmlns:a16="http://schemas.microsoft.com/office/drawing/2014/main" id="{56B4D6BB-E289-0F1F-0B08-73440718ECC6}"/>
              </a:ext>
            </a:extLst>
          </p:cNvPr>
          <p:cNvSpPr/>
          <p:nvPr/>
        </p:nvSpPr>
        <p:spPr>
          <a:xfrm>
            <a:off x="6028432" y="4882837"/>
            <a:ext cx="2613973" cy="1594970"/>
          </a:xfrm>
          <a:prstGeom prst="roundRect">
            <a:avLst>
              <a:gd name="adj" fmla="val 1663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171" name="직선 연결선 196">
            <a:extLst>
              <a:ext uri="{FF2B5EF4-FFF2-40B4-BE49-F238E27FC236}">
                <a16:creationId xmlns:a16="http://schemas.microsoft.com/office/drawing/2014/main" id="{DED6211D-8554-ED24-1991-5D83B109DDD8}"/>
              </a:ext>
            </a:extLst>
          </p:cNvPr>
          <p:cNvCxnSpPr>
            <a:cxnSpLocks/>
          </p:cNvCxnSpPr>
          <p:nvPr/>
        </p:nvCxnSpPr>
        <p:spPr>
          <a:xfrm>
            <a:off x="6135432" y="5267858"/>
            <a:ext cx="2506973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2" name="TextBox 171">
            <a:extLst>
              <a:ext uri="{FF2B5EF4-FFF2-40B4-BE49-F238E27FC236}">
                <a16:creationId xmlns:a16="http://schemas.microsoft.com/office/drawing/2014/main" id="{F435CEA8-BC01-5920-F9F4-E586AA18E599}"/>
              </a:ext>
            </a:extLst>
          </p:cNvPr>
          <p:cNvSpPr txBox="1"/>
          <p:nvPr/>
        </p:nvSpPr>
        <p:spPr>
          <a:xfrm>
            <a:off x="6332909" y="4985639"/>
            <a:ext cx="85953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/>
              <a:t>  </a:t>
            </a:r>
            <a:r>
              <a:rPr lang="ko-KR" altLang="en-US" sz="800" b="1"/>
              <a:t>등교</a:t>
            </a:r>
            <a:r>
              <a:rPr lang="en-US" altLang="ko-KR" sz="800" b="1"/>
              <a:t>  </a:t>
            </a:r>
            <a:r>
              <a:rPr lang="ko-KR" altLang="en-US" sz="800" b="1"/>
              <a:t> </a:t>
            </a:r>
            <a:r>
              <a:rPr lang="en-US" altLang="ko-KR" sz="800" b="1"/>
              <a:t>_</a:t>
            </a:r>
            <a:r>
              <a:rPr lang="ko-KR" altLang="en-US" sz="800" b="1"/>
              <a:t> 수학</a:t>
            </a:r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D58583B6-9B71-9ABA-197E-7E4FB7E45B35}"/>
              </a:ext>
            </a:extLst>
          </p:cNvPr>
          <p:cNvSpPr txBox="1"/>
          <p:nvPr/>
        </p:nvSpPr>
        <p:spPr>
          <a:xfrm>
            <a:off x="6086385" y="5689463"/>
            <a:ext cx="134363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>
                <a:solidFill>
                  <a:prstClr val="black"/>
                </a:solidFill>
              </a:rPr>
              <a:t>정서 표현과 성찰의 글</a:t>
            </a:r>
          </a:p>
        </p:txBody>
      </p:sp>
      <p:sp>
        <p:nvSpPr>
          <p:cNvPr id="174" name="TextBox 173">
            <a:extLst>
              <a:ext uri="{FF2B5EF4-FFF2-40B4-BE49-F238E27FC236}">
                <a16:creationId xmlns:a16="http://schemas.microsoft.com/office/drawing/2014/main" id="{B4E2C28D-812C-8202-8FA3-D7B868B129EB}"/>
              </a:ext>
            </a:extLst>
          </p:cNvPr>
          <p:cNvSpPr txBox="1"/>
          <p:nvPr/>
        </p:nvSpPr>
        <p:spPr>
          <a:xfrm>
            <a:off x="6105459" y="5315617"/>
            <a:ext cx="984565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>
                <a:solidFill>
                  <a:prstClr val="black"/>
                </a:solidFill>
              </a:rPr>
              <a:t>2</a:t>
            </a:r>
            <a:r>
              <a:rPr lang="ko-KR" altLang="en-US" sz="1050" b="1">
                <a:solidFill>
                  <a:prstClr val="black"/>
                </a:solidFill>
              </a:rPr>
              <a:t>단원 글쓰기</a:t>
            </a:r>
          </a:p>
        </p:txBody>
      </p:sp>
      <p:sp>
        <p:nvSpPr>
          <p:cNvPr id="175" name="TextBox 174">
            <a:extLst>
              <a:ext uri="{FF2B5EF4-FFF2-40B4-BE49-F238E27FC236}">
                <a16:creationId xmlns:a16="http://schemas.microsoft.com/office/drawing/2014/main" id="{8EA45AD9-31EC-9593-55D4-25E79B65F6E6}"/>
              </a:ext>
            </a:extLst>
          </p:cNvPr>
          <p:cNvSpPr txBox="1"/>
          <p:nvPr/>
        </p:nvSpPr>
        <p:spPr>
          <a:xfrm>
            <a:off x="6105459" y="5541439"/>
            <a:ext cx="57579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>
                <a:solidFill>
                  <a:prstClr val="white">
                    <a:lumMod val="65000"/>
                  </a:prstClr>
                </a:solidFill>
              </a:rPr>
              <a:t>학습주제</a:t>
            </a:r>
            <a:r>
              <a:rPr lang="en-US" altLang="ko-KR" sz="700">
                <a:solidFill>
                  <a:prstClr val="white">
                    <a:lumMod val="65000"/>
                  </a:prstClr>
                </a:solidFill>
              </a:rPr>
              <a:t> </a:t>
            </a:r>
            <a:endParaRPr lang="ko-KR" altLang="en-US" sz="700" b="1">
              <a:solidFill>
                <a:prstClr val="white">
                  <a:lumMod val="65000"/>
                </a:prstClr>
              </a:solidFill>
            </a:endParaRPr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71066089-23FD-7845-9C34-1C096F1ED27F}"/>
              </a:ext>
            </a:extLst>
          </p:cNvPr>
          <p:cNvSpPr txBox="1"/>
          <p:nvPr/>
        </p:nvSpPr>
        <p:spPr>
          <a:xfrm>
            <a:off x="7404857" y="4959814"/>
            <a:ext cx="364202" cy="200055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50000"/>
                <a:lumOff val="50000"/>
              </a:schemeClr>
            </a:solidFill>
          </a:ln>
        </p:spPr>
        <p:txBody>
          <a:bodyPr wrap="none" rtlCol="0">
            <a:spAutoFit/>
          </a:bodyPr>
          <a:lstStyle/>
          <a:p>
            <a:r>
              <a:rPr lang="ko-KR" altLang="en-US" sz="700" b="1">
                <a:solidFill>
                  <a:schemeClr val="tx1">
                    <a:lumMod val="65000"/>
                    <a:lumOff val="35000"/>
                  </a:schemeClr>
                </a:solidFill>
              </a:rPr>
              <a:t>예정</a:t>
            </a:r>
          </a:p>
        </p:txBody>
      </p:sp>
      <p:grpSp>
        <p:nvGrpSpPr>
          <p:cNvPr id="177" name="그룹 176">
            <a:extLst>
              <a:ext uri="{FF2B5EF4-FFF2-40B4-BE49-F238E27FC236}">
                <a16:creationId xmlns:a16="http://schemas.microsoft.com/office/drawing/2014/main" id="{2C9C25D8-064C-14B6-5E3F-9D53BC99FC39}"/>
              </a:ext>
            </a:extLst>
          </p:cNvPr>
          <p:cNvGrpSpPr/>
          <p:nvPr/>
        </p:nvGrpSpPr>
        <p:grpSpPr>
          <a:xfrm>
            <a:off x="6087146" y="5003607"/>
            <a:ext cx="278805" cy="152678"/>
            <a:chOff x="2416825" y="3050899"/>
            <a:chExt cx="278805" cy="152678"/>
          </a:xfrm>
        </p:grpSpPr>
        <p:sp>
          <p:nvSpPr>
            <p:cNvPr id="178" name="모서리가 둥근 직사각형 141">
              <a:extLst>
                <a:ext uri="{FF2B5EF4-FFF2-40B4-BE49-F238E27FC236}">
                  <a16:creationId xmlns:a16="http://schemas.microsoft.com/office/drawing/2014/main" id="{733DACDE-9063-AC47-D84E-ADC1E1B3BC36}"/>
                </a:ext>
              </a:extLst>
            </p:cNvPr>
            <p:cNvSpPr/>
            <p:nvPr/>
          </p:nvSpPr>
          <p:spPr>
            <a:xfrm>
              <a:off x="2416825" y="3050899"/>
              <a:ext cx="278805" cy="152678"/>
            </a:xfrm>
            <a:prstGeom prst="roundRect">
              <a:avLst>
                <a:gd name="adj" fmla="val 17247"/>
              </a:avLst>
            </a:prstGeom>
            <a:solidFill>
              <a:srgbClr val="7F7F7F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prstClr val="black">
                    <a:lumMod val="95000"/>
                    <a:lumOff val="5000"/>
                  </a:prstClr>
                </a:solidFill>
              </a:endParaRPr>
            </a:p>
          </p:txBody>
        </p:sp>
        <p:sp>
          <p:nvSpPr>
            <p:cNvPr id="179" name="TextBox 178">
              <a:extLst>
                <a:ext uri="{FF2B5EF4-FFF2-40B4-BE49-F238E27FC236}">
                  <a16:creationId xmlns:a16="http://schemas.microsoft.com/office/drawing/2014/main" id="{3E5BA8CD-D373-E3CB-D252-67F183FC5BB0}"/>
                </a:ext>
              </a:extLst>
            </p:cNvPr>
            <p:cNvSpPr txBox="1"/>
            <p:nvPr/>
          </p:nvSpPr>
          <p:spPr>
            <a:xfrm>
              <a:off x="2425958" y="3078905"/>
              <a:ext cx="269672" cy="92333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en-US" altLang="ko-KR" sz="600" b="1">
                  <a:solidFill>
                    <a:prstClr val="white"/>
                  </a:solidFill>
                </a:rPr>
                <a:t>5</a:t>
              </a:r>
              <a:endParaRPr lang="ko-KR" altLang="en-US" sz="600" b="1">
                <a:solidFill>
                  <a:prstClr val="white"/>
                </a:solidFill>
              </a:endParaRPr>
            </a:p>
          </p:txBody>
        </p:sp>
      </p:grpSp>
      <p:sp>
        <p:nvSpPr>
          <p:cNvPr id="180" name="TextBox 179">
            <a:extLst>
              <a:ext uri="{FF2B5EF4-FFF2-40B4-BE49-F238E27FC236}">
                <a16:creationId xmlns:a16="http://schemas.microsoft.com/office/drawing/2014/main" id="{843C454D-7135-B7C2-8090-9A462C2355B3}"/>
              </a:ext>
            </a:extLst>
          </p:cNvPr>
          <p:cNvSpPr txBox="1"/>
          <p:nvPr/>
        </p:nvSpPr>
        <p:spPr>
          <a:xfrm>
            <a:off x="6187297" y="5917936"/>
            <a:ext cx="1536150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altLang="ko-KR" sz="700">
                <a:solidFill>
                  <a:prstClr val="black"/>
                </a:solidFill>
              </a:rPr>
              <a:t>23.03.02(</a:t>
            </a:r>
            <a:r>
              <a:rPr lang="ko-KR" altLang="en-US" sz="700">
                <a:solidFill>
                  <a:prstClr val="black"/>
                </a:solidFill>
              </a:rPr>
              <a:t>화</a:t>
            </a:r>
            <a:r>
              <a:rPr lang="en-US" altLang="ko-KR" sz="700">
                <a:solidFill>
                  <a:prstClr val="black"/>
                </a:solidFill>
              </a:rPr>
              <a:t>) 14:00~ 23.03.02(</a:t>
            </a:r>
            <a:r>
              <a:rPr lang="ko-KR" altLang="en-US" sz="700">
                <a:solidFill>
                  <a:prstClr val="black"/>
                </a:solidFill>
              </a:rPr>
              <a:t>화</a:t>
            </a:r>
            <a:r>
              <a:rPr lang="en-US" altLang="ko-KR" sz="700">
                <a:solidFill>
                  <a:prstClr val="black"/>
                </a:solidFill>
              </a:rPr>
              <a:t>)23:59</a:t>
            </a:r>
            <a:endParaRPr lang="ko-KR" altLang="en-US" sz="700">
              <a:solidFill>
                <a:prstClr val="black"/>
              </a:solidFill>
            </a:endParaRPr>
          </a:p>
        </p:txBody>
      </p:sp>
      <p:sp>
        <p:nvSpPr>
          <p:cNvPr id="183" name="모서리가 둥근 직사각형 141">
            <a:extLst>
              <a:ext uri="{FF2B5EF4-FFF2-40B4-BE49-F238E27FC236}">
                <a16:creationId xmlns:a16="http://schemas.microsoft.com/office/drawing/2014/main" id="{64248720-B2F5-B1E4-1F1B-AF1F53F654E1}"/>
              </a:ext>
            </a:extLst>
          </p:cNvPr>
          <p:cNvSpPr/>
          <p:nvPr/>
        </p:nvSpPr>
        <p:spPr>
          <a:xfrm>
            <a:off x="3301173" y="6120161"/>
            <a:ext cx="2304768" cy="274825"/>
          </a:xfrm>
          <a:prstGeom prst="roundRect">
            <a:avLst>
              <a:gd name="adj" fmla="val 12905"/>
            </a:avLst>
          </a:prstGeom>
          <a:solidFill>
            <a:srgbClr val="00A8AE">
              <a:alpha val="3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 b="1">
                <a:solidFill>
                  <a:prstClr val="white"/>
                </a:solidFill>
              </a:rPr>
              <a:t>영상 수업</a:t>
            </a:r>
          </a:p>
        </p:txBody>
      </p:sp>
      <p:sp>
        <p:nvSpPr>
          <p:cNvPr id="184" name="모서리가 둥근 직사각형 141">
            <a:extLst>
              <a:ext uri="{FF2B5EF4-FFF2-40B4-BE49-F238E27FC236}">
                <a16:creationId xmlns:a16="http://schemas.microsoft.com/office/drawing/2014/main" id="{EC4780B9-249E-0013-3D1B-F08958D207B9}"/>
              </a:ext>
            </a:extLst>
          </p:cNvPr>
          <p:cNvSpPr/>
          <p:nvPr/>
        </p:nvSpPr>
        <p:spPr>
          <a:xfrm>
            <a:off x="6158020" y="6120161"/>
            <a:ext cx="2304768" cy="274825"/>
          </a:xfrm>
          <a:prstGeom prst="roundRect">
            <a:avLst>
              <a:gd name="adj" fmla="val 12905"/>
            </a:avLst>
          </a:prstGeom>
          <a:solidFill>
            <a:srgbClr val="00A8AE">
              <a:alpha val="3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 b="1">
                <a:solidFill>
                  <a:prstClr val="white"/>
                </a:solidFill>
              </a:rPr>
              <a:t>등교 수업</a:t>
            </a:r>
          </a:p>
        </p:txBody>
      </p:sp>
      <p:grpSp>
        <p:nvGrpSpPr>
          <p:cNvPr id="185" name="그룹 184">
            <a:extLst>
              <a:ext uri="{FF2B5EF4-FFF2-40B4-BE49-F238E27FC236}">
                <a16:creationId xmlns:a16="http://schemas.microsoft.com/office/drawing/2014/main" id="{6ADD54A0-BD23-7722-A26E-5C09F909C825}"/>
              </a:ext>
            </a:extLst>
          </p:cNvPr>
          <p:cNvGrpSpPr/>
          <p:nvPr/>
        </p:nvGrpSpPr>
        <p:grpSpPr>
          <a:xfrm>
            <a:off x="415437" y="6120161"/>
            <a:ext cx="2310303" cy="274825"/>
            <a:chOff x="535764" y="5660949"/>
            <a:chExt cx="2310303" cy="274825"/>
          </a:xfrm>
        </p:grpSpPr>
        <p:sp>
          <p:nvSpPr>
            <p:cNvPr id="186" name="모서리가 둥근 직사각형 141">
              <a:extLst>
                <a:ext uri="{FF2B5EF4-FFF2-40B4-BE49-F238E27FC236}">
                  <a16:creationId xmlns:a16="http://schemas.microsoft.com/office/drawing/2014/main" id="{0D084F56-3110-F3A5-B881-80EF0EF39C17}"/>
                </a:ext>
              </a:extLst>
            </p:cNvPr>
            <p:cNvSpPr/>
            <p:nvPr/>
          </p:nvSpPr>
          <p:spPr>
            <a:xfrm>
              <a:off x="535764" y="5660949"/>
              <a:ext cx="2310303" cy="274825"/>
            </a:xfrm>
            <a:prstGeom prst="roundRect">
              <a:avLst>
                <a:gd name="adj" fmla="val 12905"/>
              </a:avLst>
            </a:prstGeom>
            <a:solidFill>
              <a:srgbClr val="00A8A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900" b="1">
                  <a:solidFill>
                    <a:prstClr val="white"/>
                  </a:solidFill>
                </a:rPr>
                <a:t>수업 입장</a:t>
              </a:r>
            </a:p>
          </p:txBody>
        </p:sp>
        <p:sp>
          <p:nvSpPr>
            <p:cNvPr id="187" name="모서리가 둥근 직사각형 40">
              <a:extLst>
                <a:ext uri="{FF2B5EF4-FFF2-40B4-BE49-F238E27FC236}">
                  <a16:creationId xmlns:a16="http://schemas.microsoft.com/office/drawing/2014/main" id="{D9B3665A-9419-D3B5-5A0C-5C8B18A43187}"/>
                </a:ext>
              </a:extLst>
            </p:cNvPr>
            <p:cNvSpPr/>
            <p:nvPr/>
          </p:nvSpPr>
          <p:spPr>
            <a:xfrm>
              <a:off x="2028759" y="5721763"/>
              <a:ext cx="314066" cy="156865"/>
            </a:xfrm>
            <a:prstGeom prst="roundRect">
              <a:avLst>
                <a:gd name="adj" fmla="val 50000"/>
              </a:avLst>
            </a:prstGeom>
            <a:solidFill>
              <a:srgbClr val="146665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kumimoji="1" lang="en-US" altLang="x-none" sz="600" b="1">
                  <a:solidFill>
                    <a:schemeClr val="accent4"/>
                  </a:solidFill>
                </a:rPr>
                <a:t>7</a:t>
              </a:r>
              <a:r>
                <a:rPr kumimoji="1" lang="ko-KR" altLang="en-US" sz="600" b="1">
                  <a:solidFill>
                    <a:schemeClr val="accent4"/>
                  </a:solidFill>
                </a:rPr>
                <a:t>분전</a:t>
              </a:r>
              <a:endParaRPr kumimoji="1" lang="x-none" altLang="en-US" sz="600" b="1">
                <a:solidFill>
                  <a:schemeClr val="accent4"/>
                </a:solidFill>
              </a:endParaRPr>
            </a:p>
          </p:txBody>
        </p:sp>
      </p:grpSp>
      <p:graphicFrame>
        <p:nvGraphicFramePr>
          <p:cNvPr id="188" name="표 283">
            <a:extLst>
              <a:ext uri="{FF2B5EF4-FFF2-40B4-BE49-F238E27FC236}">
                <a16:creationId xmlns:a16="http://schemas.microsoft.com/office/drawing/2014/main" id="{8217762B-ED6A-1E15-F5CE-F297A8837BA3}"/>
              </a:ext>
            </a:extLst>
          </p:cNvPr>
          <p:cNvGraphicFramePr>
            <a:graphicFrameLocks noGrp="1"/>
          </p:cNvGraphicFramePr>
          <p:nvPr/>
        </p:nvGraphicFramePr>
        <p:xfrm>
          <a:off x="2012175" y="5208595"/>
          <a:ext cx="857821" cy="402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57821">
                  <a:extLst>
                    <a:ext uri="{9D8B030D-6E8A-4147-A177-3AD203B41FA5}">
                      <a16:colId xmlns:a16="http://schemas.microsoft.com/office/drawing/2014/main" val="375963552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800" b="0">
                          <a:solidFill>
                            <a:schemeClr val="tx1"/>
                          </a:solidFill>
                        </a:rPr>
                        <a:t> URL </a:t>
                      </a:r>
                      <a:r>
                        <a:rPr kumimoji="1" lang="ko-KR" altLang="en-US" sz="800" b="0">
                          <a:solidFill>
                            <a:schemeClr val="tx1"/>
                          </a:solidFill>
                        </a:rPr>
                        <a:t>복사</a:t>
                      </a:r>
                      <a:endParaRPr kumimoji="1" lang="en-US" altLang="ko-KR" sz="800" b="0">
                        <a:solidFill>
                          <a:schemeClr val="tx1"/>
                        </a:solidFill>
                      </a:endParaRPr>
                    </a:p>
                  </a:txBody>
                  <a:tcPr marL="0" marR="0" marT="39600" marB="396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533294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800" b="0">
                          <a:solidFill>
                            <a:schemeClr val="tx1"/>
                          </a:solidFill>
                        </a:rPr>
                        <a:t> SMS </a:t>
                      </a:r>
                      <a:r>
                        <a:rPr kumimoji="1" lang="ko-KR" altLang="en-US" sz="800" b="0">
                          <a:solidFill>
                            <a:schemeClr val="tx1"/>
                          </a:solidFill>
                        </a:rPr>
                        <a:t>발송</a:t>
                      </a:r>
                      <a:endParaRPr kumimoji="1" lang="en-US" altLang="ko-KR" sz="800" b="0">
                        <a:solidFill>
                          <a:schemeClr val="tx1"/>
                        </a:solidFill>
                      </a:endParaRPr>
                    </a:p>
                  </a:txBody>
                  <a:tcPr marL="0" marR="0" marT="39600" marB="396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3888314"/>
                  </a:ext>
                </a:extLst>
              </a:tr>
            </a:tbl>
          </a:graphicData>
        </a:graphic>
      </p:graphicFrame>
      <p:grpSp>
        <p:nvGrpSpPr>
          <p:cNvPr id="191" name="그룹 190">
            <a:extLst>
              <a:ext uri="{FF2B5EF4-FFF2-40B4-BE49-F238E27FC236}">
                <a16:creationId xmlns:a16="http://schemas.microsoft.com/office/drawing/2014/main" id="{548A144F-AD94-19FB-F287-BB65BBD3FCD3}"/>
              </a:ext>
            </a:extLst>
          </p:cNvPr>
          <p:cNvGrpSpPr/>
          <p:nvPr/>
        </p:nvGrpSpPr>
        <p:grpSpPr>
          <a:xfrm>
            <a:off x="974647" y="1648208"/>
            <a:ext cx="2973373" cy="286663"/>
            <a:chOff x="1171861" y="1223141"/>
            <a:chExt cx="2973373" cy="286663"/>
          </a:xfrm>
        </p:grpSpPr>
        <p:sp>
          <p:nvSpPr>
            <p:cNvPr id="192" name="TextBox 191">
              <a:extLst>
                <a:ext uri="{FF2B5EF4-FFF2-40B4-BE49-F238E27FC236}">
                  <a16:creationId xmlns:a16="http://schemas.microsoft.com/office/drawing/2014/main" id="{61B87DB5-12A5-1914-8295-953C616B6269}"/>
                </a:ext>
              </a:extLst>
            </p:cNvPr>
            <p:cNvSpPr txBox="1"/>
            <p:nvPr/>
          </p:nvSpPr>
          <p:spPr>
            <a:xfrm>
              <a:off x="1756760" y="1223141"/>
              <a:ext cx="2388474" cy="28155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ko-KR" altLang="en-US" sz="1400" b="1" dirty="0" err="1"/>
                <a:t>하이러닝</a:t>
              </a:r>
              <a:r>
                <a:rPr lang="ko-KR" altLang="en-US" sz="1400" b="1" dirty="0"/>
                <a:t> 서비스 공지입니다</a:t>
              </a:r>
              <a:r>
                <a:rPr lang="en-US" altLang="ko-KR" sz="1400" b="1" dirty="0"/>
                <a:t>.</a:t>
              </a:r>
              <a:r>
                <a:rPr lang="ko-KR" altLang="en-US" sz="1400" b="1" dirty="0"/>
                <a:t> </a:t>
              </a:r>
              <a:endParaRPr lang="en-US" altLang="ko-KR" sz="1200" b="1" dirty="0"/>
            </a:p>
          </p:txBody>
        </p:sp>
        <p:grpSp>
          <p:nvGrpSpPr>
            <p:cNvPr id="193" name="그룹 192">
              <a:extLst>
                <a:ext uri="{FF2B5EF4-FFF2-40B4-BE49-F238E27FC236}">
                  <a16:creationId xmlns:a16="http://schemas.microsoft.com/office/drawing/2014/main" id="{A0E7944B-4C8F-D60C-A66E-FAAA7F83C27D}"/>
                </a:ext>
              </a:extLst>
            </p:cNvPr>
            <p:cNvGrpSpPr/>
            <p:nvPr/>
          </p:nvGrpSpPr>
          <p:grpSpPr>
            <a:xfrm>
              <a:off x="1171861" y="1279850"/>
              <a:ext cx="519054" cy="229954"/>
              <a:chOff x="2416824" y="3050899"/>
              <a:chExt cx="278806" cy="152678"/>
            </a:xfrm>
          </p:grpSpPr>
          <p:sp>
            <p:nvSpPr>
              <p:cNvPr id="194" name="모서리가 둥근 직사각형 141">
                <a:extLst>
                  <a:ext uri="{FF2B5EF4-FFF2-40B4-BE49-F238E27FC236}">
                    <a16:creationId xmlns:a16="http://schemas.microsoft.com/office/drawing/2014/main" id="{52B33190-B4D5-CA4B-6D8C-72E0EC392CD4}"/>
                  </a:ext>
                </a:extLst>
              </p:cNvPr>
              <p:cNvSpPr/>
              <p:nvPr/>
            </p:nvSpPr>
            <p:spPr>
              <a:xfrm>
                <a:off x="2416824" y="3050899"/>
                <a:ext cx="278805" cy="152678"/>
              </a:xfrm>
              <a:prstGeom prst="roundRect">
                <a:avLst>
                  <a:gd name="adj" fmla="val 17247"/>
                </a:avLst>
              </a:prstGeom>
              <a:solidFill>
                <a:srgbClr val="7F7F7F"/>
              </a:solidFill>
              <a:ln w="3175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>
                  <a:solidFill>
                    <a:prstClr val="black">
                      <a:lumMod val="95000"/>
                      <a:lumOff val="5000"/>
                    </a:prstClr>
                  </a:solidFill>
                </a:endParaRPr>
              </a:p>
            </p:txBody>
          </p:sp>
          <p:sp>
            <p:nvSpPr>
              <p:cNvPr id="195" name="TextBox 194">
                <a:extLst>
                  <a:ext uri="{FF2B5EF4-FFF2-40B4-BE49-F238E27FC236}">
                    <a16:creationId xmlns:a16="http://schemas.microsoft.com/office/drawing/2014/main" id="{0B4497A2-CAC6-BB85-80FC-0F8456EC0F6E}"/>
                  </a:ext>
                </a:extLst>
              </p:cNvPr>
              <p:cNvSpPr txBox="1"/>
              <p:nvPr/>
            </p:nvSpPr>
            <p:spPr>
              <a:xfrm>
                <a:off x="2425958" y="3078671"/>
                <a:ext cx="269672" cy="66382"/>
              </a:xfrm>
              <a:prstGeom prst="rect">
                <a:avLst/>
              </a:prstGeom>
              <a:noFill/>
            </p:spPr>
            <p:txBody>
              <a:bodyPr wrap="square" lIns="0" tIns="0" rIns="0" bIns="0">
                <a:spAutoFit/>
              </a:bodyPr>
              <a:lstStyle/>
              <a:p>
                <a:pPr algn="ctr"/>
                <a:r>
                  <a:rPr lang="ko-KR" altLang="en-US" sz="1000" b="1" dirty="0">
                    <a:solidFill>
                      <a:prstClr val="white"/>
                    </a:solidFill>
                  </a:rPr>
                  <a:t>알림</a:t>
                </a:r>
              </a:p>
            </p:txBody>
          </p:sp>
        </p:grpSp>
      </p:grpSp>
      <p:graphicFrame>
        <p:nvGraphicFramePr>
          <p:cNvPr id="196" name="표 3">
            <a:extLst>
              <a:ext uri="{FF2B5EF4-FFF2-40B4-BE49-F238E27FC236}">
                <a16:creationId xmlns:a16="http://schemas.microsoft.com/office/drawing/2014/main" id="{FD7B90ED-4CFA-34C6-F6BC-51AC1431E386}"/>
              </a:ext>
            </a:extLst>
          </p:cNvPr>
          <p:cNvGraphicFramePr>
            <a:graphicFrameLocks noGrp="1"/>
          </p:cNvGraphicFramePr>
          <p:nvPr/>
        </p:nvGraphicFramePr>
        <p:xfrm>
          <a:off x="761140" y="2476421"/>
          <a:ext cx="3842318" cy="28446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21159">
                  <a:extLst>
                    <a:ext uri="{9D8B030D-6E8A-4147-A177-3AD203B41FA5}">
                      <a16:colId xmlns:a16="http://schemas.microsoft.com/office/drawing/2014/main" val="1123351497"/>
                    </a:ext>
                  </a:extLst>
                </a:gridCol>
                <a:gridCol w="1921159">
                  <a:extLst>
                    <a:ext uri="{9D8B030D-6E8A-4147-A177-3AD203B41FA5}">
                      <a16:colId xmlns:a16="http://schemas.microsoft.com/office/drawing/2014/main" val="2204489821"/>
                    </a:ext>
                  </a:extLst>
                </a:gridCol>
              </a:tblGrid>
              <a:tr h="28446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오늘 할 일  </a:t>
                      </a:r>
                      <a:r>
                        <a:rPr lang="en-US" altLang="ko-KR" sz="700" b="0" dirty="0">
                          <a:solidFill>
                            <a:schemeClr val="tx1"/>
                          </a:solidFill>
                        </a:rPr>
                        <a:t>4</a:t>
                      </a:r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 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전체 할 일 </a:t>
                      </a:r>
                      <a:r>
                        <a:rPr lang="en-US" altLang="ko-KR" sz="7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</a:tbl>
          </a:graphicData>
        </a:graphic>
      </p:graphicFrame>
      <p:graphicFrame>
        <p:nvGraphicFramePr>
          <p:cNvPr id="197" name="표 3">
            <a:extLst>
              <a:ext uri="{FF2B5EF4-FFF2-40B4-BE49-F238E27FC236}">
                <a16:creationId xmlns:a16="http://schemas.microsoft.com/office/drawing/2014/main" id="{3B43DB16-E2AF-71F9-14B4-91FA71609654}"/>
              </a:ext>
            </a:extLst>
          </p:cNvPr>
          <p:cNvGraphicFramePr>
            <a:graphicFrameLocks noGrp="1"/>
          </p:cNvGraphicFramePr>
          <p:nvPr/>
        </p:nvGraphicFramePr>
        <p:xfrm>
          <a:off x="754967" y="2778234"/>
          <a:ext cx="3842318" cy="140943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10899">
                  <a:extLst>
                    <a:ext uri="{9D8B030D-6E8A-4147-A177-3AD203B41FA5}">
                      <a16:colId xmlns:a16="http://schemas.microsoft.com/office/drawing/2014/main" val="1123351497"/>
                    </a:ext>
                  </a:extLst>
                </a:gridCol>
                <a:gridCol w="2502364">
                  <a:extLst>
                    <a:ext uri="{9D8B030D-6E8A-4147-A177-3AD203B41FA5}">
                      <a16:colId xmlns:a16="http://schemas.microsoft.com/office/drawing/2014/main" val="3896171292"/>
                    </a:ext>
                  </a:extLst>
                </a:gridCol>
                <a:gridCol w="929055">
                  <a:extLst>
                    <a:ext uri="{9D8B030D-6E8A-4147-A177-3AD203B41FA5}">
                      <a16:colId xmlns:a16="http://schemas.microsoft.com/office/drawing/2014/main" val="671627848"/>
                    </a:ext>
                  </a:extLst>
                </a:gridCol>
              </a:tblGrid>
              <a:tr h="352358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dirty="0">
                          <a:solidFill>
                            <a:schemeClr val="tx1"/>
                          </a:solidFill>
                        </a:rPr>
                        <a:t> 생명과학의 탐구 방법 조사 하기</a:t>
                      </a:r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dirty="0">
                          <a:solidFill>
                            <a:schemeClr val="tx1"/>
                          </a:solidFill>
                        </a:rPr>
                        <a:t>생명과학</a:t>
                      </a:r>
                      <a:r>
                        <a:rPr lang="en-US" altLang="ko-KR" sz="800" b="0" dirty="0">
                          <a:solidFill>
                            <a:schemeClr val="tx1"/>
                          </a:solidFill>
                        </a:rPr>
                        <a:t>..</a:t>
                      </a:r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  <a:tr h="352358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800" dirty="0"/>
                        <a:t> 수학 퀴즈 풀기</a:t>
                      </a:r>
                      <a:endParaRPr kumimoji="1" lang="en-US" altLang="ko-KR" sz="800" dirty="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800" dirty="0"/>
                        <a:t>수학 </a:t>
                      </a:r>
                      <a:r>
                        <a:rPr kumimoji="1" lang="ko-KR" altLang="en-US" sz="800" dirty="0" err="1"/>
                        <a:t>집중반</a:t>
                      </a:r>
                      <a:endParaRPr kumimoji="1" lang="en-US" altLang="ko-KR" sz="800" dirty="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47063758"/>
                  </a:ext>
                </a:extLst>
              </a:tr>
              <a:tr h="352358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800"/>
                        <a:t>3~6</a:t>
                      </a:r>
                      <a:r>
                        <a:rPr kumimoji="1" lang="ko-KR" altLang="en-US" sz="800"/>
                        <a:t>월 모의고사 독해 골라풀기</a:t>
                      </a:r>
                      <a:endParaRPr kumimoji="1" lang="en-US" altLang="ko-KR" sz="80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800" dirty="0"/>
                        <a:t>영어회화</a:t>
                      </a:r>
                      <a:endParaRPr kumimoji="1" lang="en-US" altLang="ko-KR" sz="800" dirty="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7115184"/>
                  </a:ext>
                </a:extLst>
              </a:tr>
              <a:tr h="352358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나의 할 일 더 보기 </a:t>
                      </a:r>
                      <a:r>
                        <a:rPr lang="en-US" altLang="ko-KR" sz="700" b="0" dirty="0">
                          <a:solidFill>
                            <a:schemeClr val="tx1"/>
                          </a:solidFill>
                        </a:rPr>
                        <a:t>&gt;</a:t>
                      </a:r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 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dirty="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39727598"/>
                  </a:ext>
                </a:extLst>
              </a:tr>
            </a:tbl>
          </a:graphicData>
        </a:graphic>
      </p:graphicFrame>
      <p:grpSp>
        <p:nvGrpSpPr>
          <p:cNvPr id="198" name="그룹 197">
            <a:extLst>
              <a:ext uri="{FF2B5EF4-FFF2-40B4-BE49-F238E27FC236}">
                <a16:creationId xmlns:a16="http://schemas.microsoft.com/office/drawing/2014/main" id="{C78E23D1-D7FE-27CF-5068-8FE63099D89C}"/>
              </a:ext>
            </a:extLst>
          </p:cNvPr>
          <p:cNvGrpSpPr/>
          <p:nvPr/>
        </p:nvGrpSpPr>
        <p:grpSpPr>
          <a:xfrm>
            <a:off x="805313" y="2883809"/>
            <a:ext cx="298202" cy="153888"/>
            <a:chOff x="669215" y="2451380"/>
            <a:chExt cx="298202" cy="153888"/>
          </a:xfrm>
        </p:grpSpPr>
        <p:sp>
          <p:nvSpPr>
            <p:cNvPr id="199" name="사각형: 둥근 모서리 137">
              <a:extLst>
                <a:ext uri="{FF2B5EF4-FFF2-40B4-BE49-F238E27FC236}">
                  <a16:creationId xmlns:a16="http://schemas.microsoft.com/office/drawing/2014/main" id="{CFF58347-CA26-7F4A-AA17-C4EDC192DD32}"/>
                </a:ext>
              </a:extLst>
            </p:cNvPr>
            <p:cNvSpPr/>
            <p:nvPr/>
          </p:nvSpPr>
          <p:spPr>
            <a:xfrm>
              <a:off x="699780" y="2462646"/>
              <a:ext cx="237072" cy="124730"/>
            </a:xfrm>
            <a:prstGeom prst="roundRect">
              <a:avLst>
                <a:gd name="adj" fmla="val 19972"/>
              </a:avLst>
            </a:prstGeom>
            <a:solidFill>
              <a:schemeClr val="bg1">
                <a:lumMod val="85000"/>
              </a:schemeClr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schemeClr val="tx1"/>
                </a:solidFill>
              </a:endParaRPr>
            </a:p>
          </p:txBody>
        </p:sp>
        <p:sp>
          <p:nvSpPr>
            <p:cNvPr id="200" name="TextBox 199">
              <a:extLst>
                <a:ext uri="{FF2B5EF4-FFF2-40B4-BE49-F238E27FC236}">
                  <a16:creationId xmlns:a16="http://schemas.microsoft.com/office/drawing/2014/main" id="{34DF1A5C-99B8-9CE7-A0E8-824015552AE4}"/>
                </a:ext>
              </a:extLst>
            </p:cNvPr>
            <p:cNvSpPr txBox="1"/>
            <p:nvPr/>
          </p:nvSpPr>
          <p:spPr>
            <a:xfrm>
              <a:off x="669215" y="2451380"/>
              <a:ext cx="298202" cy="15388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sz="400"/>
                <a:t>과제</a:t>
              </a:r>
              <a:endParaRPr lang="ko-KR" altLang="en-US" sz="1100"/>
            </a:p>
          </p:txBody>
        </p:sp>
      </p:grpSp>
      <p:grpSp>
        <p:nvGrpSpPr>
          <p:cNvPr id="201" name="그룹 200">
            <a:extLst>
              <a:ext uri="{FF2B5EF4-FFF2-40B4-BE49-F238E27FC236}">
                <a16:creationId xmlns:a16="http://schemas.microsoft.com/office/drawing/2014/main" id="{A63BBD0D-14E1-5AB5-875E-D11BCEDB026F}"/>
              </a:ext>
            </a:extLst>
          </p:cNvPr>
          <p:cNvGrpSpPr/>
          <p:nvPr/>
        </p:nvGrpSpPr>
        <p:grpSpPr>
          <a:xfrm>
            <a:off x="805313" y="3235575"/>
            <a:ext cx="298202" cy="153888"/>
            <a:chOff x="669215" y="2752327"/>
            <a:chExt cx="298202" cy="153888"/>
          </a:xfrm>
        </p:grpSpPr>
        <p:sp>
          <p:nvSpPr>
            <p:cNvPr id="202" name="사각형: 둥근 모서리 137">
              <a:extLst>
                <a:ext uri="{FF2B5EF4-FFF2-40B4-BE49-F238E27FC236}">
                  <a16:creationId xmlns:a16="http://schemas.microsoft.com/office/drawing/2014/main" id="{C68133A2-8C23-F839-274B-45DC3FC211B5}"/>
                </a:ext>
              </a:extLst>
            </p:cNvPr>
            <p:cNvSpPr/>
            <p:nvPr/>
          </p:nvSpPr>
          <p:spPr>
            <a:xfrm>
              <a:off x="699780" y="2763593"/>
              <a:ext cx="237072" cy="124730"/>
            </a:xfrm>
            <a:prstGeom prst="roundRect">
              <a:avLst>
                <a:gd name="adj" fmla="val 19972"/>
              </a:avLst>
            </a:prstGeom>
            <a:solidFill>
              <a:schemeClr val="bg1">
                <a:lumMod val="85000"/>
              </a:schemeClr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schemeClr val="tx1"/>
                </a:solidFill>
              </a:endParaRPr>
            </a:p>
          </p:txBody>
        </p:sp>
        <p:sp>
          <p:nvSpPr>
            <p:cNvPr id="203" name="TextBox 202">
              <a:extLst>
                <a:ext uri="{FF2B5EF4-FFF2-40B4-BE49-F238E27FC236}">
                  <a16:creationId xmlns:a16="http://schemas.microsoft.com/office/drawing/2014/main" id="{352996CD-BD57-B3E6-380F-AB1AFEACA597}"/>
                </a:ext>
              </a:extLst>
            </p:cNvPr>
            <p:cNvSpPr txBox="1"/>
            <p:nvPr/>
          </p:nvSpPr>
          <p:spPr>
            <a:xfrm>
              <a:off x="669215" y="2752327"/>
              <a:ext cx="298202" cy="15388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sz="400" dirty="0"/>
                <a:t>퀴즈</a:t>
              </a:r>
              <a:endParaRPr lang="ko-KR" altLang="en-US" sz="1100" dirty="0"/>
            </a:p>
          </p:txBody>
        </p:sp>
      </p:grpSp>
      <p:grpSp>
        <p:nvGrpSpPr>
          <p:cNvPr id="204" name="그룹 203">
            <a:extLst>
              <a:ext uri="{FF2B5EF4-FFF2-40B4-BE49-F238E27FC236}">
                <a16:creationId xmlns:a16="http://schemas.microsoft.com/office/drawing/2014/main" id="{7F9306B1-467F-8715-B129-C7B092EB606A}"/>
              </a:ext>
            </a:extLst>
          </p:cNvPr>
          <p:cNvGrpSpPr/>
          <p:nvPr/>
        </p:nvGrpSpPr>
        <p:grpSpPr>
          <a:xfrm>
            <a:off x="810414" y="3566340"/>
            <a:ext cx="288000" cy="153888"/>
            <a:chOff x="674302" y="3044841"/>
            <a:chExt cx="288000" cy="153888"/>
          </a:xfrm>
        </p:grpSpPr>
        <p:sp>
          <p:nvSpPr>
            <p:cNvPr id="205" name="사각형: 둥근 모서리 137">
              <a:extLst>
                <a:ext uri="{FF2B5EF4-FFF2-40B4-BE49-F238E27FC236}">
                  <a16:creationId xmlns:a16="http://schemas.microsoft.com/office/drawing/2014/main" id="{24C0F2CD-F9D4-C77A-DB1C-B9227C50A485}"/>
                </a:ext>
              </a:extLst>
            </p:cNvPr>
            <p:cNvSpPr/>
            <p:nvPr/>
          </p:nvSpPr>
          <p:spPr>
            <a:xfrm>
              <a:off x="699766" y="3056107"/>
              <a:ext cx="237072" cy="124730"/>
            </a:xfrm>
            <a:prstGeom prst="roundRect">
              <a:avLst>
                <a:gd name="adj" fmla="val 19972"/>
              </a:avLst>
            </a:prstGeom>
            <a:solidFill>
              <a:schemeClr val="bg1">
                <a:lumMod val="85000"/>
              </a:schemeClr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schemeClr val="tx1"/>
                </a:solidFill>
              </a:endParaRPr>
            </a:p>
          </p:txBody>
        </p:sp>
        <p:sp>
          <p:nvSpPr>
            <p:cNvPr id="206" name="TextBox 205">
              <a:extLst>
                <a:ext uri="{FF2B5EF4-FFF2-40B4-BE49-F238E27FC236}">
                  <a16:creationId xmlns:a16="http://schemas.microsoft.com/office/drawing/2014/main" id="{B9952F23-2E8D-BCFB-6577-3A96BC1BFC89}"/>
                </a:ext>
              </a:extLst>
            </p:cNvPr>
            <p:cNvSpPr txBox="1"/>
            <p:nvPr/>
          </p:nvSpPr>
          <p:spPr>
            <a:xfrm>
              <a:off x="674302" y="3044841"/>
              <a:ext cx="288000" cy="153888"/>
            </a:xfrm>
            <a:prstGeom prst="rect">
              <a:avLst/>
            </a:prstGeom>
            <a:noFill/>
          </p:spPr>
          <p:txBody>
            <a:bodyPr wrap="square" lIns="0" rIns="0">
              <a:spAutoFit/>
            </a:bodyPr>
            <a:lstStyle/>
            <a:p>
              <a:pPr algn="ctr"/>
              <a:r>
                <a:rPr lang="ko-KR" altLang="en-US" sz="400" dirty="0"/>
                <a:t>문제집</a:t>
              </a:r>
              <a:endParaRPr lang="ko-KR" altLang="en-US" sz="1100" dirty="0"/>
            </a:p>
          </p:txBody>
        </p:sp>
      </p:grpSp>
      <p:sp>
        <p:nvSpPr>
          <p:cNvPr id="209" name="사각형: 둥근 모서리 208">
            <a:extLst>
              <a:ext uri="{FF2B5EF4-FFF2-40B4-BE49-F238E27FC236}">
                <a16:creationId xmlns:a16="http://schemas.microsoft.com/office/drawing/2014/main" id="{E562789C-124F-D5C9-8359-6EC341FA1763}"/>
              </a:ext>
            </a:extLst>
          </p:cNvPr>
          <p:cNvSpPr/>
          <p:nvPr/>
        </p:nvSpPr>
        <p:spPr>
          <a:xfrm>
            <a:off x="1932611" y="3908435"/>
            <a:ext cx="1513785" cy="211347"/>
          </a:xfrm>
          <a:prstGeom prst="roundRect">
            <a:avLst/>
          </a:prstGeom>
          <a:noFill/>
          <a:ln w="9525" cap="flat">
            <a:solidFill>
              <a:schemeClr val="bg1">
                <a:lumMod val="7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10" name="사각형: 둥근 모서리 109">
            <a:extLst>
              <a:ext uri="{FF2B5EF4-FFF2-40B4-BE49-F238E27FC236}">
                <a16:creationId xmlns:a16="http://schemas.microsoft.com/office/drawing/2014/main" id="{75CDFCA1-163E-6AD3-8FE3-F94BECDDA598}"/>
              </a:ext>
            </a:extLst>
          </p:cNvPr>
          <p:cNvSpPr/>
          <p:nvPr/>
        </p:nvSpPr>
        <p:spPr>
          <a:xfrm>
            <a:off x="5369176" y="1440307"/>
            <a:ext cx="3258903" cy="2855849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220" name="텍스트 상자 19">
            <a:extLst>
              <a:ext uri="{FF2B5EF4-FFF2-40B4-BE49-F238E27FC236}">
                <a16:creationId xmlns:a16="http://schemas.microsoft.com/office/drawing/2014/main" id="{0C89243D-882F-0508-A764-3559291D2DE9}"/>
              </a:ext>
            </a:extLst>
          </p:cNvPr>
          <p:cNvSpPr txBox="1"/>
          <p:nvPr/>
        </p:nvSpPr>
        <p:spPr>
          <a:xfrm>
            <a:off x="6945423" y="1961718"/>
            <a:ext cx="1031021" cy="3656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ko-KR" alt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34" charset="-127"/>
                <a:cs typeface="+mn-cs"/>
              </a:rPr>
              <a:t>김은지</a:t>
            </a:r>
            <a:r>
              <a:rPr kumimoji="1" lang="ko-KR" altLang="en-US" sz="9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34" charset="-127"/>
                <a:cs typeface="+mn-cs"/>
              </a:rPr>
              <a:t> </a:t>
            </a:r>
            <a:r>
              <a:rPr kumimoji="1" lang="ko-KR" altLang="en-US" sz="7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34" charset="-127"/>
                <a:cs typeface="+mn-cs"/>
              </a:rPr>
              <a:t>선생님</a:t>
            </a:r>
            <a:endParaRPr kumimoji="1" lang="en-US" altLang="ko-KR" sz="9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F0502020204030204"/>
              <a:ea typeface="맑은 고딕" panose="020B0503020000020004" pitchFamily="34" charset="-127"/>
              <a:cs typeface="+mn-cs"/>
            </a:endParaRPr>
          </a:p>
          <a:p>
            <a:pPr marL="0" marR="0" lvl="0" indent="0" algn="ctr" defTabSz="914400" rtl="0" eaLnBrk="1" fontAlgn="auto" latinLnBrk="1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ko-KR" alt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34" charset="-127"/>
                <a:cs typeface="+mn-cs"/>
              </a:rPr>
              <a:t>한국고등학교</a:t>
            </a:r>
            <a:r>
              <a:rPr kumimoji="1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34" charset="-127"/>
                <a:cs typeface="+mn-cs"/>
              </a:rPr>
              <a:t> </a:t>
            </a:r>
            <a:endParaRPr kumimoji="1" lang="en-US" altLang="ko-KR" sz="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F0502020204030204"/>
              <a:ea typeface="맑은 고딕" panose="020B0503020000020004" pitchFamily="34" charset="-127"/>
              <a:cs typeface="+mn-cs"/>
            </a:endParaRPr>
          </a:p>
        </p:txBody>
      </p:sp>
      <p:sp>
        <p:nvSpPr>
          <p:cNvPr id="221" name="타원 220">
            <a:extLst>
              <a:ext uri="{FF2B5EF4-FFF2-40B4-BE49-F238E27FC236}">
                <a16:creationId xmlns:a16="http://schemas.microsoft.com/office/drawing/2014/main" id="{B017531D-070D-D29B-1FD1-9DE64D42EE5C}"/>
              </a:ext>
            </a:extLst>
          </p:cNvPr>
          <p:cNvSpPr/>
          <p:nvPr/>
        </p:nvSpPr>
        <p:spPr>
          <a:xfrm>
            <a:off x="5920496" y="1749696"/>
            <a:ext cx="733029" cy="733029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kumimoji="1" lang="ko-KR" altLang="en-US" sz="1000" dirty="0"/>
              <a:t>교사</a:t>
            </a:r>
            <a:endParaRPr kumimoji="1" lang="en-US" altLang="ko-KR" sz="1000" dirty="0"/>
          </a:p>
          <a:p>
            <a:pPr algn="ctr"/>
            <a:r>
              <a:rPr kumimoji="1" lang="ko-KR" altLang="en-US" sz="1000" dirty="0"/>
              <a:t>프로필</a:t>
            </a:r>
            <a:endParaRPr kumimoji="1" lang="en-US" altLang="ko-KR" sz="1000" dirty="0"/>
          </a:p>
          <a:p>
            <a:pPr algn="ctr"/>
            <a:r>
              <a:rPr kumimoji="1" lang="ko-KR" altLang="en-US" sz="1000" dirty="0"/>
              <a:t>이미지</a:t>
            </a:r>
            <a:endParaRPr kumimoji="1" lang="x-none" altLang="en-US" sz="1000" dirty="0"/>
          </a:p>
        </p:txBody>
      </p:sp>
      <p:grpSp>
        <p:nvGrpSpPr>
          <p:cNvPr id="222" name="그룹 221">
            <a:extLst>
              <a:ext uri="{FF2B5EF4-FFF2-40B4-BE49-F238E27FC236}">
                <a16:creationId xmlns:a16="http://schemas.microsoft.com/office/drawing/2014/main" id="{ABC78A4A-D6F4-69EF-25E9-18C9144EAA5A}"/>
              </a:ext>
            </a:extLst>
          </p:cNvPr>
          <p:cNvGrpSpPr/>
          <p:nvPr/>
        </p:nvGrpSpPr>
        <p:grpSpPr>
          <a:xfrm>
            <a:off x="5659194" y="3350525"/>
            <a:ext cx="2688041" cy="709487"/>
            <a:chOff x="5779521" y="2762232"/>
            <a:chExt cx="2688041" cy="709487"/>
          </a:xfrm>
        </p:grpSpPr>
        <p:grpSp>
          <p:nvGrpSpPr>
            <p:cNvPr id="223" name="그룹 222">
              <a:extLst>
                <a:ext uri="{FF2B5EF4-FFF2-40B4-BE49-F238E27FC236}">
                  <a16:creationId xmlns:a16="http://schemas.microsoft.com/office/drawing/2014/main" id="{43E5E893-E8C1-84E3-7545-B3212FA046F3}"/>
                </a:ext>
              </a:extLst>
            </p:cNvPr>
            <p:cNvGrpSpPr/>
            <p:nvPr/>
          </p:nvGrpSpPr>
          <p:grpSpPr>
            <a:xfrm>
              <a:off x="5779521" y="2762232"/>
              <a:ext cx="2688041" cy="299022"/>
              <a:chOff x="5841884" y="2646884"/>
              <a:chExt cx="2688041" cy="299022"/>
            </a:xfrm>
          </p:grpSpPr>
          <p:grpSp>
            <p:nvGrpSpPr>
              <p:cNvPr id="229" name="그룹 228">
                <a:extLst>
                  <a:ext uri="{FF2B5EF4-FFF2-40B4-BE49-F238E27FC236}">
                    <a16:creationId xmlns:a16="http://schemas.microsoft.com/office/drawing/2014/main" id="{736E780B-E2AF-DE37-45D2-DA202844C469}"/>
                  </a:ext>
                </a:extLst>
              </p:cNvPr>
              <p:cNvGrpSpPr/>
              <p:nvPr/>
            </p:nvGrpSpPr>
            <p:grpSpPr>
              <a:xfrm>
                <a:off x="6277719" y="2711757"/>
                <a:ext cx="2252206" cy="169277"/>
                <a:chOff x="6277719" y="3312298"/>
                <a:chExt cx="2252206" cy="169277"/>
              </a:xfrm>
            </p:grpSpPr>
            <p:sp>
              <p:nvSpPr>
                <p:cNvPr id="231" name="텍스트 상자 19">
                  <a:extLst>
                    <a:ext uri="{FF2B5EF4-FFF2-40B4-BE49-F238E27FC236}">
                      <a16:creationId xmlns:a16="http://schemas.microsoft.com/office/drawing/2014/main" id="{76043CC5-2CC5-E569-F8C8-9937C43BBD57}"/>
                    </a:ext>
                  </a:extLst>
                </p:cNvPr>
                <p:cNvSpPr txBox="1"/>
                <p:nvPr/>
              </p:nvSpPr>
              <p:spPr>
                <a:xfrm>
                  <a:off x="6277719" y="3327687"/>
                  <a:ext cx="1457840" cy="138499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r>
                    <a:rPr kumimoji="1" lang="ko-KR" altLang="en-US" sz="900" b="1" dirty="0"/>
                    <a:t>이번주 등록 콘텐츠</a:t>
                  </a:r>
                  <a:endParaRPr kumimoji="1" lang="ko-KR" altLang="en-US" sz="500" dirty="0"/>
                </a:p>
              </p:txBody>
            </p:sp>
            <p:sp>
              <p:nvSpPr>
                <p:cNvPr id="232" name="텍스트 상자 19">
                  <a:extLst>
                    <a:ext uri="{FF2B5EF4-FFF2-40B4-BE49-F238E27FC236}">
                      <a16:creationId xmlns:a16="http://schemas.microsoft.com/office/drawing/2014/main" id="{E32543CE-522B-F7ED-FEF2-DC4FBF8BD5F1}"/>
                    </a:ext>
                  </a:extLst>
                </p:cNvPr>
                <p:cNvSpPr txBox="1"/>
                <p:nvPr/>
              </p:nvSpPr>
              <p:spPr>
                <a:xfrm>
                  <a:off x="7997419" y="3312298"/>
                  <a:ext cx="532506" cy="169277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algn="r"/>
                  <a:r>
                    <a:rPr kumimoji="1" lang="en-US" altLang="ko-KR" sz="1100" b="1" dirty="0">
                      <a:solidFill>
                        <a:schemeClr val="bg1">
                          <a:lumMod val="50000"/>
                        </a:schemeClr>
                      </a:solidFill>
                    </a:rPr>
                    <a:t>15</a:t>
                  </a:r>
                  <a:r>
                    <a:rPr kumimoji="1" lang="ko-KR" altLang="en-US" sz="1100" b="1" dirty="0">
                      <a:solidFill>
                        <a:schemeClr val="bg1">
                          <a:lumMod val="50000"/>
                        </a:schemeClr>
                      </a:solidFill>
                    </a:rPr>
                    <a:t>개</a:t>
                  </a:r>
                  <a:endParaRPr kumimoji="1" lang="ko-KR" altLang="en-US" sz="800" dirty="0">
                    <a:solidFill>
                      <a:schemeClr val="bg1">
                        <a:lumMod val="50000"/>
                      </a:schemeClr>
                    </a:solidFill>
                  </a:endParaRPr>
                </a:p>
              </p:txBody>
            </p:sp>
          </p:grpSp>
          <p:sp>
            <p:nvSpPr>
              <p:cNvPr id="230" name="타원 229">
                <a:extLst>
                  <a:ext uri="{FF2B5EF4-FFF2-40B4-BE49-F238E27FC236}">
                    <a16:creationId xmlns:a16="http://schemas.microsoft.com/office/drawing/2014/main" id="{9D6B984F-7513-C62D-F9E5-38486FD5297F}"/>
                  </a:ext>
                </a:extLst>
              </p:cNvPr>
              <p:cNvSpPr/>
              <p:nvPr/>
            </p:nvSpPr>
            <p:spPr>
              <a:xfrm>
                <a:off x="5841884" y="2646884"/>
                <a:ext cx="299022" cy="299022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algn="ctr"/>
                <a:r>
                  <a:rPr kumimoji="1" lang="en-US" altLang="en-US" sz="900" b="1" dirty="0"/>
                  <a:t>ICON</a:t>
                </a:r>
                <a:endParaRPr kumimoji="1" lang="x-none" altLang="en-US" sz="900" b="1" dirty="0"/>
              </a:p>
            </p:txBody>
          </p:sp>
        </p:grpSp>
        <p:grpSp>
          <p:nvGrpSpPr>
            <p:cNvPr id="224" name="그룹 223">
              <a:extLst>
                <a:ext uri="{FF2B5EF4-FFF2-40B4-BE49-F238E27FC236}">
                  <a16:creationId xmlns:a16="http://schemas.microsoft.com/office/drawing/2014/main" id="{B4AED661-C2DD-C03F-7F55-0AEDB181D2DD}"/>
                </a:ext>
              </a:extLst>
            </p:cNvPr>
            <p:cNvGrpSpPr/>
            <p:nvPr/>
          </p:nvGrpSpPr>
          <p:grpSpPr>
            <a:xfrm>
              <a:off x="5779521" y="3172697"/>
              <a:ext cx="2688041" cy="299022"/>
              <a:chOff x="5841884" y="3108806"/>
              <a:chExt cx="2688041" cy="299022"/>
            </a:xfrm>
          </p:grpSpPr>
          <p:grpSp>
            <p:nvGrpSpPr>
              <p:cNvPr id="225" name="그룹 224">
                <a:extLst>
                  <a:ext uri="{FF2B5EF4-FFF2-40B4-BE49-F238E27FC236}">
                    <a16:creationId xmlns:a16="http://schemas.microsoft.com/office/drawing/2014/main" id="{1A6C1140-CC01-3C8B-EE09-4C2CF4CBB1B0}"/>
                  </a:ext>
                </a:extLst>
              </p:cNvPr>
              <p:cNvGrpSpPr/>
              <p:nvPr/>
            </p:nvGrpSpPr>
            <p:grpSpPr>
              <a:xfrm>
                <a:off x="6277718" y="3173679"/>
                <a:ext cx="2252207" cy="169277"/>
                <a:chOff x="6277718" y="3312298"/>
                <a:chExt cx="2252207" cy="169277"/>
              </a:xfrm>
            </p:grpSpPr>
            <p:sp>
              <p:nvSpPr>
                <p:cNvPr id="227" name="텍스트 상자 19">
                  <a:extLst>
                    <a:ext uri="{FF2B5EF4-FFF2-40B4-BE49-F238E27FC236}">
                      <a16:creationId xmlns:a16="http://schemas.microsoft.com/office/drawing/2014/main" id="{97192EAD-74E4-09C5-2BEB-34EB5D9D8A77}"/>
                    </a:ext>
                  </a:extLst>
                </p:cNvPr>
                <p:cNvSpPr txBox="1"/>
                <p:nvPr/>
              </p:nvSpPr>
              <p:spPr>
                <a:xfrm>
                  <a:off x="6277718" y="3327687"/>
                  <a:ext cx="1500323" cy="138499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r>
                    <a:rPr kumimoji="1" lang="ko-KR" altLang="en-US" sz="900" b="1" dirty="0"/>
                    <a:t>이번주 부여한 칭찬포인트</a:t>
                  </a:r>
                  <a:endParaRPr kumimoji="1" lang="ko-KR" altLang="en-US" sz="500" dirty="0"/>
                </a:p>
              </p:txBody>
            </p:sp>
            <p:sp>
              <p:nvSpPr>
                <p:cNvPr id="228" name="텍스트 상자 19">
                  <a:extLst>
                    <a:ext uri="{FF2B5EF4-FFF2-40B4-BE49-F238E27FC236}">
                      <a16:creationId xmlns:a16="http://schemas.microsoft.com/office/drawing/2014/main" id="{28342723-941E-E9E2-A0DC-A6D1E0753AFA}"/>
                    </a:ext>
                  </a:extLst>
                </p:cNvPr>
                <p:cNvSpPr txBox="1"/>
                <p:nvPr/>
              </p:nvSpPr>
              <p:spPr>
                <a:xfrm>
                  <a:off x="7997419" y="3312298"/>
                  <a:ext cx="532506" cy="169277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algn="r"/>
                  <a:r>
                    <a:rPr kumimoji="1" lang="en-US" altLang="ko-KR" sz="1100" b="1" dirty="0">
                      <a:solidFill>
                        <a:schemeClr val="bg1">
                          <a:lumMod val="50000"/>
                        </a:schemeClr>
                      </a:solidFill>
                    </a:rPr>
                    <a:t>15</a:t>
                  </a:r>
                  <a:r>
                    <a:rPr kumimoji="1" lang="ko-KR" altLang="en-US" sz="1100" b="1" dirty="0">
                      <a:solidFill>
                        <a:schemeClr val="bg1">
                          <a:lumMod val="50000"/>
                        </a:schemeClr>
                      </a:solidFill>
                    </a:rPr>
                    <a:t>개</a:t>
                  </a:r>
                  <a:endParaRPr kumimoji="1" lang="ko-KR" altLang="en-US" sz="800" dirty="0">
                    <a:solidFill>
                      <a:schemeClr val="bg1">
                        <a:lumMod val="50000"/>
                      </a:schemeClr>
                    </a:solidFill>
                  </a:endParaRPr>
                </a:p>
              </p:txBody>
            </p:sp>
          </p:grpSp>
          <p:sp>
            <p:nvSpPr>
              <p:cNvPr id="226" name="타원 225">
                <a:extLst>
                  <a:ext uri="{FF2B5EF4-FFF2-40B4-BE49-F238E27FC236}">
                    <a16:creationId xmlns:a16="http://schemas.microsoft.com/office/drawing/2014/main" id="{F227BF62-6F5E-22F2-F696-18BFA1F1D6D2}"/>
                  </a:ext>
                </a:extLst>
              </p:cNvPr>
              <p:cNvSpPr/>
              <p:nvPr/>
            </p:nvSpPr>
            <p:spPr>
              <a:xfrm>
                <a:off x="5841884" y="3108806"/>
                <a:ext cx="299022" cy="299022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algn="ctr"/>
                <a:r>
                  <a:rPr kumimoji="1" lang="en-US" altLang="en-US" sz="900" b="1" dirty="0"/>
                  <a:t>ICON</a:t>
                </a:r>
                <a:endParaRPr kumimoji="1" lang="x-none" altLang="en-US" sz="900" b="1" dirty="0"/>
              </a:p>
            </p:txBody>
          </p:sp>
        </p:grpSp>
      </p:grpSp>
      <p:sp>
        <p:nvSpPr>
          <p:cNvPr id="234" name="텍스트 상자 19">
            <a:extLst>
              <a:ext uri="{FF2B5EF4-FFF2-40B4-BE49-F238E27FC236}">
                <a16:creationId xmlns:a16="http://schemas.microsoft.com/office/drawing/2014/main" id="{2E5813D2-8450-7026-CC50-33475BD9E2FC}"/>
              </a:ext>
            </a:extLst>
          </p:cNvPr>
          <p:cNvSpPr txBox="1"/>
          <p:nvPr/>
        </p:nvSpPr>
        <p:spPr>
          <a:xfrm>
            <a:off x="5884740" y="2703750"/>
            <a:ext cx="2229566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kumimoji="1" lang="ko-KR" altLang="en-US" sz="1100" b="1" dirty="0"/>
              <a:t>학생들에게 포인트로 칭찬하세요</a:t>
            </a:r>
            <a:r>
              <a:rPr kumimoji="1" lang="en-US" altLang="ko-KR" sz="1100" b="1" dirty="0"/>
              <a:t>!</a:t>
            </a:r>
            <a:endParaRPr kumimoji="1" lang="ko-KR" altLang="en-US" sz="1100" b="1" dirty="0"/>
          </a:p>
        </p:txBody>
      </p:sp>
      <p:cxnSp>
        <p:nvCxnSpPr>
          <p:cNvPr id="236" name="직선 연결선 235">
            <a:extLst>
              <a:ext uri="{FF2B5EF4-FFF2-40B4-BE49-F238E27FC236}">
                <a16:creationId xmlns:a16="http://schemas.microsoft.com/office/drawing/2014/main" id="{70EA1AC0-9D07-2893-BD99-39CEE42EEB20}"/>
              </a:ext>
            </a:extLst>
          </p:cNvPr>
          <p:cNvCxnSpPr>
            <a:cxnSpLocks/>
          </p:cNvCxnSpPr>
          <p:nvPr/>
        </p:nvCxnSpPr>
        <p:spPr>
          <a:xfrm flipH="1">
            <a:off x="147956" y="1178064"/>
            <a:ext cx="8528247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9" name="TextBox 53">
            <a:extLst>
              <a:ext uri="{FF2B5EF4-FFF2-40B4-BE49-F238E27FC236}">
                <a16:creationId xmlns:a16="http://schemas.microsoft.com/office/drawing/2014/main" id="{7C14262A-5961-EF0D-2591-C909974AB7F2}"/>
              </a:ext>
            </a:extLst>
          </p:cNvPr>
          <p:cNvSpPr txBox="1"/>
          <p:nvPr/>
        </p:nvSpPr>
        <p:spPr>
          <a:xfrm>
            <a:off x="2553591" y="846578"/>
            <a:ext cx="6864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>
                <a:solidFill>
                  <a:schemeClr val="tx1"/>
                </a:solidFill>
              </a:rPr>
              <a:t>학습 진단</a:t>
            </a:r>
            <a:endParaRPr lang="en-US" altLang="ko-KR" sz="900" dirty="0">
              <a:solidFill>
                <a:schemeClr val="tx1"/>
              </a:solidFill>
            </a:endParaRPr>
          </a:p>
        </p:txBody>
      </p:sp>
      <p:sp>
        <p:nvSpPr>
          <p:cNvPr id="240" name="TextBox 53">
            <a:extLst>
              <a:ext uri="{FF2B5EF4-FFF2-40B4-BE49-F238E27FC236}">
                <a16:creationId xmlns:a16="http://schemas.microsoft.com/office/drawing/2014/main" id="{C2B1F706-BAE8-110F-3C47-661DB4FD405F}"/>
              </a:ext>
            </a:extLst>
          </p:cNvPr>
          <p:cNvSpPr txBox="1"/>
          <p:nvPr/>
        </p:nvSpPr>
        <p:spPr>
          <a:xfrm>
            <a:off x="1420139" y="845181"/>
            <a:ext cx="646331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>
                <a:solidFill>
                  <a:schemeClr val="tx1"/>
                </a:solidFill>
              </a:rPr>
              <a:t>나의학교</a:t>
            </a:r>
            <a:endParaRPr lang="en-US" altLang="ko-KR" sz="900" dirty="0">
              <a:solidFill>
                <a:schemeClr val="tx1"/>
              </a:solidFill>
            </a:endParaRPr>
          </a:p>
        </p:txBody>
      </p:sp>
      <p:sp>
        <p:nvSpPr>
          <p:cNvPr id="241" name="TextBox 53">
            <a:extLst>
              <a:ext uri="{FF2B5EF4-FFF2-40B4-BE49-F238E27FC236}">
                <a16:creationId xmlns:a16="http://schemas.microsoft.com/office/drawing/2014/main" id="{558F7335-FDF4-F71D-3C3E-65A9CB7C7EF6}"/>
              </a:ext>
            </a:extLst>
          </p:cNvPr>
          <p:cNvSpPr txBox="1"/>
          <p:nvPr/>
        </p:nvSpPr>
        <p:spPr>
          <a:xfrm>
            <a:off x="286687" y="845181"/>
            <a:ext cx="646331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>
                <a:solidFill>
                  <a:schemeClr val="tx1"/>
                </a:solidFill>
              </a:rPr>
              <a:t>하이러닝</a:t>
            </a:r>
            <a:endParaRPr lang="en-US" altLang="ko-KR" sz="900" dirty="0">
              <a:solidFill>
                <a:schemeClr val="tx1"/>
              </a:solidFill>
            </a:endParaRPr>
          </a:p>
        </p:txBody>
      </p:sp>
      <p:sp>
        <p:nvSpPr>
          <p:cNvPr id="242" name="TextBox 53">
            <a:extLst>
              <a:ext uri="{FF2B5EF4-FFF2-40B4-BE49-F238E27FC236}">
                <a16:creationId xmlns:a16="http://schemas.microsoft.com/office/drawing/2014/main" id="{CA41CB29-C1C3-239A-AECA-44141720F3DE}"/>
              </a:ext>
            </a:extLst>
          </p:cNvPr>
          <p:cNvSpPr txBox="1"/>
          <p:nvPr/>
        </p:nvSpPr>
        <p:spPr>
          <a:xfrm>
            <a:off x="3727118" y="846578"/>
            <a:ext cx="67678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tx1"/>
                </a:solidFill>
              </a:rPr>
              <a:t>AI </a:t>
            </a:r>
            <a:r>
              <a:rPr lang="ko-KR" altLang="en-US" sz="900" dirty="0">
                <a:solidFill>
                  <a:schemeClr val="tx1"/>
                </a:solidFill>
              </a:rPr>
              <a:t>리포트</a:t>
            </a:r>
            <a:endParaRPr lang="en-US" altLang="ko-KR" sz="900" dirty="0">
              <a:solidFill>
                <a:schemeClr val="tx1"/>
              </a:solidFill>
            </a:endParaRPr>
          </a:p>
        </p:txBody>
      </p:sp>
      <p:sp>
        <p:nvSpPr>
          <p:cNvPr id="243" name="TextBox 53">
            <a:extLst>
              <a:ext uri="{FF2B5EF4-FFF2-40B4-BE49-F238E27FC236}">
                <a16:creationId xmlns:a16="http://schemas.microsoft.com/office/drawing/2014/main" id="{41340C58-B548-D501-40AA-D053DA34B0BC}"/>
              </a:ext>
            </a:extLst>
          </p:cNvPr>
          <p:cNvSpPr txBox="1"/>
          <p:nvPr/>
        </p:nvSpPr>
        <p:spPr>
          <a:xfrm>
            <a:off x="4891028" y="852729"/>
            <a:ext cx="67678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tx1"/>
                </a:solidFill>
              </a:rPr>
              <a:t>AI </a:t>
            </a:r>
            <a:r>
              <a:rPr lang="ko-KR" altLang="en-US" sz="900" dirty="0">
                <a:solidFill>
                  <a:schemeClr val="tx1"/>
                </a:solidFill>
              </a:rPr>
              <a:t>리포트</a:t>
            </a:r>
            <a:endParaRPr lang="en-US" altLang="ko-KR" sz="900" dirty="0">
              <a:solidFill>
                <a:schemeClr val="tx1"/>
              </a:solidFill>
            </a:endParaRPr>
          </a:p>
        </p:txBody>
      </p:sp>
      <p:sp>
        <p:nvSpPr>
          <p:cNvPr id="245" name="직사각형 244">
            <a:extLst>
              <a:ext uri="{FF2B5EF4-FFF2-40B4-BE49-F238E27FC236}">
                <a16:creationId xmlns:a16="http://schemas.microsoft.com/office/drawing/2014/main" id="{8F1CA7B4-5289-E85B-9D8D-9094A1804AB9}"/>
              </a:ext>
            </a:extLst>
          </p:cNvPr>
          <p:cNvSpPr/>
          <p:nvPr/>
        </p:nvSpPr>
        <p:spPr>
          <a:xfrm>
            <a:off x="147956" y="746760"/>
            <a:ext cx="8615424" cy="6035040"/>
          </a:xfrm>
          <a:prstGeom prst="rect">
            <a:avLst/>
          </a:prstGeom>
          <a:solidFill>
            <a:schemeClr val="tx1">
              <a:alpha val="5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323" name="직사각형 322">
            <a:extLst>
              <a:ext uri="{FF2B5EF4-FFF2-40B4-BE49-F238E27FC236}">
                <a16:creationId xmlns:a16="http://schemas.microsoft.com/office/drawing/2014/main" id="{B8E3E545-6275-F79B-EA3B-FDCDB5D14880}"/>
              </a:ext>
            </a:extLst>
          </p:cNvPr>
          <p:cNvSpPr/>
          <p:nvPr/>
        </p:nvSpPr>
        <p:spPr>
          <a:xfrm>
            <a:off x="1816485" y="5188804"/>
            <a:ext cx="2336981" cy="279020"/>
          </a:xfrm>
          <a:prstGeom prst="rect">
            <a:avLst/>
          </a:prstGeom>
          <a:solidFill>
            <a:schemeClr val="bg1">
              <a:lumMod val="85000"/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6" name="직사각형 325">
            <a:extLst>
              <a:ext uri="{FF2B5EF4-FFF2-40B4-BE49-F238E27FC236}">
                <a16:creationId xmlns:a16="http://schemas.microsoft.com/office/drawing/2014/main" id="{B0EAEDCF-C02C-6CF7-1E10-4220F0B5E73F}"/>
              </a:ext>
            </a:extLst>
          </p:cNvPr>
          <p:cNvSpPr/>
          <p:nvPr/>
        </p:nvSpPr>
        <p:spPr>
          <a:xfrm>
            <a:off x="-2641936" y="1752150"/>
            <a:ext cx="2336980" cy="345600"/>
          </a:xfrm>
          <a:prstGeom prst="rect">
            <a:avLst/>
          </a:prstGeom>
          <a:solidFill>
            <a:schemeClr val="bg1">
              <a:lumMod val="85000"/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7" name="제목 10">
            <a:extLst>
              <a:ext uri="{FF2B5EF4-FFF2-40B4-BE49-F238E27FC236}">
                <a16:creationId xmlns:a16="http://schemas.microsoft.com/office/drawing/2014/main" id="{8BB9D72C-EE34-67CD-7D6D-2BC077AA5C34}"/>
              </a:ext>
            </a:extLst>
          </p:cNvPr>
          <p:cNvSpPr txBox="1">
            <a:spLocks/>
          </p:cNvSpPr>
          <p:nvPr/>
        </p:nvSpPr>
        <p:spPr>
          <a:xfrm>
            <a:off x="1895887" y="1888308"/>
            <a:ext cx="153888" cy="92333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6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공지</a:t>
            </a:r>
            <a:endParaRPr lang="en-US" altLang="ko-KR" sz="600" kern="0" spc="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  <a:ea typeface="+mn-ea"/>
            </a:endParaRPr>
          </a:p>
        </p:txBody>
      </p:sp>
      <p:cxnSp>
        <p:nvCxnSpPr>
          <p:cNvPr id="328" name="직선 연결선[R] 90">
            <a:extLst>
              <a:ext uri="{FF2B5EF4-FFF2-40B4-BE49-F238E27FC236}">
                <a16:creationId xmlns:a16="http://schemas.microsoft.com/office/drawing/2014/main" id="{9D20F438-05B5-2C6B-9C72-6AFAAA2745C9}"/>
              </a:ext>
            </a:extLst>
          </p:cNvPr>
          <p:cNvCxnSpPr>
            <a:cxnSpLocks/>
          </p:cNvCxnSpPr>
          <p:nvPr/>
        </p:nvCxnSpPr>
        <p:spPr>
          <a:xfrm>
            <a:off x="-2641937" y="2085987"/>
            <a:ext cx="2336980" cy="0"/>
          </a:xfrm>
          <a:prstGeom prst="line">
            <a:avLst/>
          </a:prstGeom>
          <a:ln w="9525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7" name="모서리가 둥근 직사각형 42">
            <a:extLst>
              <a:ext uri="{FF2B5EF4-FFF2-40B4-BE49-F238E27FC236}">
                <a16:creationId xmlns:a16="http://schemas.microsoft.com/office/drawing/2014/main" id="{BAFD4DD4-EABD-BF8B-294A-F84A2CE7244D}"/>
              </a:ext>
            </a:extLst>
          </p:cNvPr>
          <p:cNvSpPr/>
          <p:nvPr/>
        </p:nvSpPr>
        <p:spPr>
          <a:xfrm>
            <a:off x="4355291" y="1761675"/>
            <a:ext cx="2336980" cy="3685261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>
              <a:lnSpc>
                <a:spcPct val="150000"/>
              </a:lnSpc>
            </a:pPr>
            <a:endParaRPr kumimoji="1"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338" name="직사각형 337">
            <a:extLst>
              <a:ext uri="{FF2B5EF4-FFF2-40B4-BE49-F238E27FC236}">
                <a16:creationId xmlns:a16="http://schemas.microsoft.com/office/drawing/2014/main" id="{614B5A46-F910-6931-CD71-7DC4E90A3C47}"/>
              </a:ext>
            </a:extLst>
          </p:cNvPr>
          <p:cNvSpPr/>
          <p:nvPr/>
        </p:nvSpPr>
        <p:spPr>
          <a:xfrm>
            <a:off x="4355290" y="5187139"/>
            <a:ext cx="2336981" cy="279020"/>
          </a:xfrm>
          <a:prstGeom prst="rect">
            <a:avLst/>
          </a:prstGeom>
          <a:solidFill>
            <a:schemeClr val="bg1">
              <a:lumMod val="85000"/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1" name="직사각형 340">
            <a:extLst>
              <a:ext uri="{FF2B5EF4-FFF2-40B4-BE49-F238E27FC236}">
                <a16:creationId xmlns:a16="http://schemas.microsoft.com/office/drawing/2014/main" id="{AB6CF696-729B-AF3A-401D-F719BF17DC2A}"/>
              </a:ext>
            </a:extLst>
          </p:cNvPr>
          <p:cNvSpPr/>
          <p:nvPr/>
        </p:nvSpPr>
        <p:spPr>
          <a:xfrm>
            <a:off x="4355292" y="1760010"/>
            <a:ext cx="2336980" cy="345600"/>
          </a:xfrm>
          <a:prstGeom prst="rect">
            <a:avLst/>
          </a:prstGeom>
          <a:solidFill>
            <a:schemeClr val="bg1">
              <a:lumMod val="85000"/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2" name="제목 10">
            <a:extLst>
              <a:ext uri="{FF2B5EF4-FFF2-40B4-BE49-F238E27FC236}">
                <a16:creationId xmlns:a16="http://schemas.microsoft.com/office/drawing/2014/main" id="{F68CBA8D-42B3-4D76-092D-27C959953023}"/>
              </a:ext>
            </a:extLst>
          </p:cNvPr>
          <p:cNvSpPr txBox="1">
            <a:spLocks/>
          </p:cNvSpPr>
          <p:nvPr/>
        </p:nvSpPr>
        <p:spPr>
          <a:xfrm>
            <a:off x="4434692" y="1886643"/>
            <a:ext cx="411972" cy="92333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6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서비스 공지</a:t>
            </a:r>
            <a:endParaRPr lang="en-US" altLang="ko-KR" sz="600" kern="0" spc="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  <a:ea typeface="+mn-ea"/>
            </a:endParaRPr>
          </a:p>
        </p:txBody>
      </p:sp>
      <p:cxnSp>
        <p:nvCxnSpPr>
          <p:cNvPr id="343" name="직선 연결선[R] 90">
            <a:extLst>
              <a:ext uri="{FF2B5EF4-FFF2-40B4-BE49-F238E27FC236}">
                <a16:creationId xmlns:a16="http://schemas.microsoft.com/office/drawing/2014/main" id="{0FAFA0FB-46FE-059E-6FD7-F830E0966610}"/>
              </a:ext>
            </a:extLst>
          </p:cNvPr>
          <p:cNvCxnSpPr>
            <a:cxnSpLocks/>
          </p:cNvCxnSpPr>
          <p:nvPr/>
        </p:nvCxnSpPr>
        <p:spPr>
          <a:xfrm>
            <a:off x="4355291" y="2084322"/>
            <a:ext cx="2336980" cy="0"/>
          </a:xfrm>
          <a:prstGeom prst="line">
            <a:avLst/>
          </a:prstGeom>
          <a:ln w="9525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44" name="표 343">
            <a:extLst>
              <a:ext uri="{FF2B5EF4-FFF2-40B4-BE49-F238E27FC236}">
                <a16:creationId xmlns:a16="http://schemas.microsoft.com/office/drawing/2014/main" id="{2632861D-FE79-D2C4-0AC5-B34891C5D9D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93342172"/>
              </p:ext>
            </p:extLst>
          </p:nvPr>
        </p:nvGraphicFramePr>
        <p:xfrm>
          <a:off x="4401651" y="2189668"/>
          <a:ext cx="2168059" cy="2727701"/>
        </p:xfrm>
        <a:graphic>
          <a:graphicData uri="http://schemas.openxmlformats.org/drawingml/2006/table">
            <a:tbl>
              <a:tblPr/>
              <a:tblGrid>
                <a:gridCol w="14025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5495">
                  <a:extLst>
                    <a:ext uri="{9D8B030D-6E8A-4147-A177-3AD203B41FA5}">
                      <a16:colId xmlns:a16="http://schemas.microsoft.com/office/drawing/2014/main" val="1078275071"/>
                    </a:ext>
                  </a:extLst>
                </a:gridCol>
              </a:tblGrid>
              <a:tr h="23363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4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홈페이지 시스템 작업 안내</a:t>
                      </a:r>
                      <a:endParaRPr kumimoji="0" lang="en-US" altLang="ko-KR" sz="4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91673" marR="22918" marT="22918" marB="22918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4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2021.09.08</a:t>
                      </a:r>
                      <a:r>
                        <a:rPr kumimoji="0" lang="ko-KR" altLang="en-US" sz="4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4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11:11:11</a:t>
                      </a:r>
                    </a:p>
                  </a:txBody>
                  <a:tcPr marL="91673" marR="45836" marT="22918" marB="22918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94066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j-lt"/>
                        <a:ea typeface="맑은 고딕" pitchFamily="50" charset="-127"/>
                        <a:cs typeface="+mn-cs"/>
                      </a:endParaRPr>
                    </a:p>
                  </a:txBody>
                  <a:tcPr marL="58212" marR="58212" marT="29106" marB="29106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345" name="직사각형 344">
            <a:extLst>
              <a:ext uri="{FF2B5EF4-FFF2-40B4-BE49-F238E27FC236}">
                <a16:creationId xmlns:a16="http://schemas.microsoft.com/office/drawing/2014/main" id="{85F287C6-551B-C30B-C361-25EA29FB3422}"/>
              </a:ext>
            </a:extLst>
          </p:cNvPr>
          <p:cNvSpPr/>
          <p:nvPr/>
        </p:nvSpPr>
        <p:spPr>
          <a:xfrm>
            <a:off x="4396592" y="2383082"/>
            <a:ext cx="2168058" cy="2488309"/>
          </a:xfrm>
          <a:prstGeom prst="rect">
            <a:avLst/>
          </a:prstGeom>
          <a:solidFill>
            <a:schemeClr val="bg1">
              <a:lumMod val="7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>
            <a:noAutofit/>
          </a:bodyPr>
          <a:lstStyle/>
          <a:p>
            <a:pPr algn="ctr" defTabSz="914309"/>
            <a:r>
              <a:rPr kumimoji="1" lang="en-US" altLang="ko-KR" sz="11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IMAGE</a:t>
            </a:r>
            <a:endParaRPr kumimoji="1" lang="ko-KR" altLang="en-US" sz="11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grpSp>
        <p:nvGrpSpPr>
          <p:cNvPr id="346" name="그룹 345">
            <a:extLst>
              <a:ext uri="{FF2B5EF4-FFF2-40B4-BE49-F238E27FC236}">
                <a16:creationId xmlns:a16="http://schemas.microsoft.com/office/drawing/2014/main" id="{E3C664B0-7CE7-9960-27B7-BC1ECA3F9A64}"/>
              </a:ext>
            </a:extLst>
          </p:cNvPr>
          <p:cNvGrpSpPr/>
          <p:nvPr/>
        </p:nvGrpSpPr>
        <p:grpSpPr>
          <a:xfrm>
            <a:off x="6622121" y="2242671"/>
            <a:ext cx="45719" cy="2123532"/>
            <a:chOff x="7906162" y="2196056"/>
            <a:chExt cx="45719" cy="2123532"/>
          </a:xfrm>
        </p:grpSpPr>
        <p:sp>
          <p:nvSpPr>
            <p:cNvPr id="347" name="모서리가 둥근 직사각형 98">
              <a:extLst>
                <a:ext uri="{FF2B5EF4-FFF2-40B4-BE49-F238E27FC236}">
                  <a16:creationId xmlns:a16="http://schemas.microsoft.com/office/drawing/2014/main" id="{D6900F17-F24A-3A73-6728-DBB9431896DE}"/>
                </a:ext>
              </a:extLst>
            </p:cNvPr>
            <p:cNvSpPr/>
            <p:nvPr/>
          </p:nvSpPr>
          <p:spPr>
            <a:xfrm>
              <a:off x="7906162" y="2196056"/>
              <a:ext cx="45719" cy="2123532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348" name="모서리가 둥근 직사각형 99">
              <a:extLst>
                <a:ext uri="{FF2B5EF4-FFF2-40B4-BE49-F238E27FC236}">
                  <a16:creationId xmlns:a16="http://schemas.microsoft.com/office/drawing/2014/main" id="{CFC8F6B4-CAA9-02AC-6F05-6837C4CFFE95}"/>
                </a:ext>
              </a:extLst>
            </p:cNvPr>
            <p:cNvSpPr/>
            <p:nvPr/>
          </p:nvSpPr>
          <p:spPr>
            <a:xfrm>
              <a:off x="7906162" y="2196056"/>
              <a:ext cx="45719" cy="992438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</p:grpSp>
      <p:sp>
        <p:nvSpPr>
          <p:cNvPr id="349" name="제목 10">
            <a:extLst>
              <a:ext uri="{FF2B5EF4-FFF2-40B4-BE49-F238E27FC236}">
                <a16:creationId xmlns:a16="http://schemas.microsoft.com/office/drawing/2014/main" id="{B292ABEA-666F-432E-6AF1-54F8074ADF4A}"/>
              </a:ext>
            </a:extLst>
          </p:cNvPr>
          <p:cNvSpPr txBox="1">
            <a:spLocks/>
          </p:cNvSpPr>
          <p:nvPr/>
        </p:nvSpPr>
        <p:spPr>
          <a:xfrm>
            <a:off x="5434813" y="5015252"/>
            <a:ext cx="177934" cy="92333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pPr algn="ctr"/>
            <a:r>
              <a:rPr lang="en-US" altLang="ko-KR" sz="600" kern="0" spc="0" dirty="0">
                <a:solidFill>
                  <a:srgbClr val="FF0000"/>
                </a:solidFill>
                <a:latin typeface="+mn-ea"/>
                <a:ea typeface="+mn-ea"/>
              </a:rPr>
              <a:t>1</a:t>
            </a:r>
            <a:r>
              <a:rPr lang="en-US" altLang="ko-KR" sz="600" b="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/5</a:t>
            </a:r>
          </a:p>
        </p:txBody>
      </p:sp>
      <p:sp>
        <p:nvSpPr>
          <p:cNvPr id="350" name="Google Shape;914;p23">
            <a:extLst>
              <a:ext uri="{FF2B5EF4-FFF2-40B4-BE49-F238E27FC236}">
                <a16:creationId xmlns:a16="http://schemas.microsoft.com/office/drawing/2014/main" id="{40F87D87-7704-AD3C-134D-53F06DF3A346}"/>
              </a:ext>
            </a:extLst>
          </p:cNvPr>
          <p:cNvSpPr/>
          <p:nvPr/>
        </p:nvSpPr>
        <p:spPr>
          <a:xfrm>
            <a:off x="4444142" y="4974765"/>
            <a:ext cx="382343" cy="169930"/>
          </a:xfrm>
          <a:prstGeom prst="rect">
            <a:avLst/>
          </a:prstGeom>
          <a:solidFill>
            <a:schemeClr val="bg1"/>
          </a:solidFill>
          <a:ln w="6350" cap="flat" cmpd="sng">
            <a:solidFill>
              <a:schemeClr val="bg1">
                <a:lumMod val="65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FFFFFF"/>
              </a:buClr>
              <a:buSzPts val="700"/>
            </a:pPr>
            <a:r>
              <a:rPr lang="en-US" altLang="ko-KR" sz="500" dirty="0">
                <a:latin typeface="Malgun Gothic"/>
                <a:ea typeface="Malgun Gothic"/>
                <a:sym typeface="Malgun Gothic"/>
              </a:rPr>
              <a:t>&lt;</a:t>
            </a:r>
            <a:r>
              <a:rPr lang="ko-KR" altLang="en-US" sz="500" dirty="0">
                <a:latin typeface="Malgun Gothic"/>
                <a:ea typeface="Malgun Gothic"/>
                <a:sym typeface="Malgun Gothic"/>
              </a:rPr>
              <a:t> 이전</a:t>
            </a:r>
            <a:endParaRPr lang="ko-KR" altLang="en-US" sz="600" dirty="0"/>
          </a:p>
        </p:txBody>
      </p:sp>
      <p:sp>
        <p:nvSpPr>
          <p:cNvPr id="351" name="Google Shape;914;p23">
            <a:extLst>
              <a:ext uri="{FF2B5EF4-FFF2-40B4-BE49-F238E27FC236}">
                <a16:creationId xmlns:a16="http://schemas.microsoft.com/office/drawing/2014/main" id="{0764544C-AA6B-E7D2-1F13-DE0E09AA48D3}"/>
              </a:ext>
            </a:extLst>
          </p:cNvPr>
          <p:cNvSpPr/>
          <p:nvPr/>
        </p:nvSpPr>
        <p:spPr>
          <a:xfrm>
            <a:off x="6179244" y="4969245"/>
            <a:ext cx="382343" cy="169930"/>
          </a:xfrm>
          <a:prstGeom prst="rect">
            <a:avLst/>
          </a:prstGeom>
          <a:solidFill>
            <a:schemeClr val="bg1"/>
          </a:solidFill>
          <a:ln w="6350" cap="flat" cmpd="sng">
            <a:solidFill>
              <a:schemeClr val="bg1">
                <a:lumMod val="65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>
              <a:buClr>
                <a:srgbClr val="FFFFFF"/>
              </a:buClr>
              <a:buSzPts val="700"/>
            </a:pPr>
            <a:r>
              <a:rPr lang="ko-KR" altLang="en-US" sz="500" dirty="0">
                <a:latin typeface="Malgun Gothic"/>
                <a:ea typeface="Malgun Gothic"/>
                <a:sym typeface="Malgun Gothic"/>
              </a:rPr>
              <a:t>다음 </a:t>
            </a:r>
            <a:r>
              <a:rPr lang="en-US" altLang="ko-KR" sz="500" dirty="0">
                <a:latin typeface="Malgun Gothic"/>
                <a:ea typeface="Malgun Gothic"/>
                <a:sym typeface="Malgun Gothic"/>
              </a:rPr>
              <a:t>&gt;</a:t>
            </a:r>
            <a:endParaRPr lang="ko-KR" altLang="en-US" sz="600" dirty="0"/>
          </a:p>
        </p:txBody>
      </p:sp>
      <p:sp>
        <p:nvSpPr>
          <p:cNvPr id="353" name="Freeform 30">
            <a:extLst>
              <a:ext uri="{FF2B5EF4-FFF2-40B4-BE49-F238E27FC236}">
                <a16:creationId xmlns:a16="http://schemas.microsoft.com/office/drawing/2014/main" id="{39E2FBAD-B751-09E6-39BD-D03FDCE00C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6345" y="2479219"/>
            <a:ext cx="50190" cy="55894"/>
          </a:xfrm>
          <a:custGeom>
            <a:avLst/>
            <a:gdLst>
              <a:gd name="T0" fmla="*/ 352 w 353"/>
              <a:gd name="T1" fmla="*/ 150 h 431"/>
              <a:gd name="T2" fmla="*/ 251 w 353"/>
              <a:gd name="T3" fmla="*/ 150 h 431"/>
              <a:gd name="T4" fmla="*/ 251 w 353"/>
              <a:gd name="T5" fmla="*/ 0 h 431"/>
              <a:gd name="T6" fmla="*/ 96 w 353"/>
              <a:gd name="T7" fmla="*/ 0 h 431"/>
              <a:gd name="T8" fmla="*/ 96 w 353"/>
              <a:gd name="T9" fmla="*/ 150 h 431"/>
              <a:gd name="T10" fmla="*/ 0 w 353"/>
              <a:gd name="T11" fmla="*/ 150 h 431"/>
              <a:gd name="T12" fmla="*/ 174 w 353"/>
              <a:gd name="T13" fmla="*/ 329 h 431"/>
              <a:gd name="T14" fmla="*/ 352 w 353"/>
              <a:gd name="T15" fmla="*/ 150 h 431"/>
              <a:gd name="T16" fmla="*/ 0 w 353"/>
              <a:gd name="T17" fmla="*/ 377 h 431"/>
              <a:gd name="T18" fmla="*/ 0 w 353"/>
              <a:gd name="T19" fmla="*/ 430 h 431"/>
              <a:gd name="T20" fmla="*/ 352 w 353"/>
              <a:gd name="T21" fmla="*/ 430 h 431"/>
              <a:gd name="T22" fmla="*/ 352 w 353"/>
              <a:gd name="T23" fmla="*/ 377 h 431"/>
              <a:gd name="T24" fmla="*/ 0 w 353"/>
              <a:gd name="T25" fmla="*/ 377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53" h="431">
                <a:moveTo>
                  <a:pt x="352" y="150"/>
                </a:moveTo>
                <a:lnTo>
                  <a:pt x="251" y="150"/>
                </a:lnTo>
                <a:lnTo>
                  <a:pt x="251" y="0"/>
                </a:lnTo>
                <a:lnTo>
                  <a:pt x="96" y="0"/>
                </a:lnTo>
                <a:lnTo>
                  <a:pt x="96" y="150"/>
                </a:lnTo>
                <a:lnTo>
                  <a:pt x="0" y="150"/>
                </a:lnTo>
                <a:lnTo>
                  <a:pt x="174" y="329"/>
                </a:lnTo>
                <a:lnTo>
                  <a:pt x="352" y="150"/>
                </a:lnTo>
                <a:close/>
                <a:moveTo>
                  <a:pt x="0" y="377"/>
                </a:moveTo>
                <a:lnTo>
                  <a:pt x="0" y="430"/>
                </a:lnTo>
                <a:lnTo>
                  <a:pt x="352" y="430"/>
                </a:lnTo>
                <a:lnTo>
                  <a:pt x="352" y="377"/>
                </a:lnTo>
                <a:lnTo>
                  <a:pt x="0" y="377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 sz="120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354" name="직사각형 353">
            <a:extLst>
              <a:ext uri="{FF2B5EF4-FFF2-40B4-BE49-F238E27FC236}">
                <a16:creationId xmlns:a16="http://schemas.microsoft.com/office/drawing/2014/main" id="{9E51156B-8FBD-6728-F0B0-5047445DF762}"/>
              </a:ext>
            </a:extLst>
          </p:cNvPr>
          <p:cNvSpPr/>
          <p:nvPr/>
        </p:nvSpPr>
        <p:spPr>
          <a:xfrm>
            <a:off x="2012672" y="2468694"/>
            <a:ext cx="535403" cy="76944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/>
          <a:p>
            <a:r>
              <a:rPr lang="x-none" altLang="en-US" sz="500" u="sng" dirty="0">
                <a:solidFill>
                  <a:srgbClr val="0070C0"/>
                </a:solidFill>
              </a:rPr>
              <a:t>강남 고등학교</a:t>
            </a:r>
            <a:r>
              <a:rPr lang="en-US" altLang="ko-KR" sz="500" u="sng" dirty="0">
                <a:solidFill>
                  <a:srgbClr val="0070C0"/>
                </a:solidFill>
              </a:rPr>
              <a:t>.</a:t>
            </a:r>
            <a:r>
              <a:rPr lang="en-US" altLang="ko-KR" sz="500" u="sng" dirty="0" err="1">
                <a:solidFill>
                  <a:srgbClr val="0070C0"/>
                </a:solidFill>
              </a:rPr>
              <a:t>png</a:t>
            </a:r>
            <a:endParaRPr lang="x-none" altLang="en-US" sz="1400" dirty="0"/>
          </a:p>
        </p:txBody>
      </p:sp>
      <p:sp>
        <p:nvSpPr>
          <p:cNvPr id="355" name="TextBox 354">
            <a:extLst>
              <a:ext uri="{FF2B5EF4-FFF2-40B4-BE49-F238E27FC236}">
                <a16:creationId xmlns:a16="http://schemas.microsoft.com/office/drawing/2014/main" id="{0A9F0D42-A7DA-5873-1FF4-334C47FC942A}"/>
              </a:ext>
            </a:extLst>
          </p:cNvPr>
          <p:cNvSpPr txBox="1"/>
          <p:nvPr/>
        </p:nvSpPr>
        <p:spPr>
          <a:xfrm>
            <a:off x="8850234" y="845181"/>
            <a:ext cx="113043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100" b="1" dirty="0"/>
              <a:t>팝업 배치 규칙</a:t>
            </a:r>
          </a:p>
        </p:txBody>
      </p:sp>
      <p:sp>
        <p:nvSpPr>
          <p:cNvPr id="356" name="TextBox 355">
            <a:extLst>
              <a:ext uri="{FF2B5EF4-FFF2-40B4-BE49-F238E27FC236}">
                <a16:creationId xmlns:a16="http://schemas.microsoft.com/office/drawing/2014/main" id="{90D88190-1673-2FA7-8F26-642FC294316A}"/>
              </a:ext>
            </a:extLst>
          </p:cNvPr>
          <p:cNvSpPr txBox="1"/>
          <p:nvPr/>
        </p:nvSpPr>
        <p:spPr>
          <a:xfrm>
            <a:off x="8850234" y="1041605"/>
            <a:ext cx="2923755" cy="8792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ko-KR" altLang="en-US" sz="900" u="sng" dirty="0">
                <a:highlight>
                  <a:srgbClr val="FFFF00"/>
                </a:highlight>
              </a:rPr>
              <a:t>제공 일시가 </a:t>
            </a:r>
            <a:r>
              <a:rPr lang="ko-KR" altLang="en-US" sz="900" u="sng">
                <a:highlight>
                  <a:srgbClr val="FFFF00"/>
                </a:highlight>
              </a:rPr>
              <a:t>동일한 경우 좌우 분할 배치</a:t>
            </a:r>
            <a:endParaRPr lang="en-US" altLang="ko-KR" sz="900" u="sng" dirty="0">
              <a:highlight>
                <a:srgbClr val="FFFF00"/>
              </a:highlight>
            </a:endParaRPr>
          </a:p>
          <a:p>
            <a:pPr marL="171450" indent="-1714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ko-KR" altLang="en-US" sz="900" dirty="0"/>
              <a:t>공지</a:t>
            </a:r>
            <a:r>
              <a:rPr lang="en-US" altLang="ko-KR" sz="900" dirty="0"/>
              <a:t>: </a:t>
            </a:r>
            <a:r>
              <a:rPr lang="ko-KR" altLang="en-US" sz="900" dirty="0"/>
              <a:t>좌측 배치</a:t>
            </a:r>
            <a:endParaRPr lang="en-US" altLang="ko-KR" sz="900" dirty="0"/>
          </a:p>
          <a:p>
            <a:pPr marL="171450" indent="-1714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ko-KR" altLang="en-US" sz="900" dirty="0"/>
              <a:t>서비스 공지</a:t>
            </a:r>
            <a:r>
              <a:rPr lang="en-US" altLang="ko-KR" sz="900" dirty="0"/>
              <a:t>: </a:t>
            </a:r>
            <a:r>
              <a:rPr lang="ko-KR" altLang="en-US" sz="900" dirty="0"/>
              <a:t>우측 배치</a:t>
            </a:r>
            <a:endParaRPr lang="en-US" altLang="ko-KR" sz="900" dirty="0"/>
          </a:p>
        </p:txBody>
      </p:sp>
      <p:sp>
        <p:nvSpPr>
          <p:cNvPr id="357" name="TextBox 356">
            <a:extLst>
              <a:ext uri="{FF2B5EF4-FFF2-40B4-BE49-F238E27FC236}">
                <a16:creationId xmlns:a16="http://schemas.microsoft.com/office/drawing/2014/main" id="{A77278F9-A56D-37D5-49F0-A976B557F0CA}"/>
              </a:ext>
            </a:extLst>
          </p:cNvPr>
          <p:cNvSpPr txBox="1"/>
          <p:nvPr/>
        </p:nvSpPr>
        <p:spPr>
          <a:xfrm>
            <a:off x="8862115" y="1965478"/>
            <a:ext cx="113043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100" b="1" dirty="0"/>
              <a:t>버튼 동작 정의</a:t>
            </a:r>
          </a:p>
        </p:txBody>
      </p:sp>
      <p:sp>
        <p:nvSpPr>
          <p:cNvPr id="358" name="TextBox 357">
            <a:extLst>
              <a:ext uri="{FF2B5EF4-FFF2-40B4-BE49-F238E27FC236}">
                <a16:creationId xmlns:a16="http://schemas.microsoft.com/office/drawing/2014/main" id="{C8ADCACA-67A7-9BC0-1050-C4D5B50A46D1}"/>
              </a:ext>
            </a:extLst>
          </p:cNvPr>
          <p:cNvSpPr txBox="1"/>
          <p:nvPr/>
        </p:nvSpPr>
        <p:spPr>
          <a:xfrm>
            <a:off x="8862115" y="2161902"/>
            <a:ext cx="2923755" cy="17102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ko-KR" altLang="en-US" sz="900" dirty="0"/>
              <a:t>닫기 버튼 클릭 시 → 해당 팝업만 닫히며</a:t>
            </a:r>
            <a:r>
              <a:rPr lang="en-US" altLang="ko-KR" sz="900" dirty="0"/>
              <a:t>, </a:t>
            </a:r>
            <a:r>
              <a:rPr lang="ko-KR" altLang="en-US" sz="900" dirty="0"/>
              <a:t>좌</a:t>
            </a:r>
            <a:r>
              <a:rPr lang="en-US" altLang="ko-KR" sz="900" dirty="0"/>
              <a:t>·</a:t>
            </a:r>
            <a:r>
              <a:rPr lang="ko-KR" altLang="en-US" sz="900" dirty="0"/>
              <a:t>우 대칭 배치는 유지</a:t>
            </a:r>
            <a:endParaRPr lang="en-US" altLang="ko-KR" sz="900" dirty="0"/>
          </a:p>
          <a:p>
            <a:pPr marL="171450" indent="-1714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en-US" altLang="ko-KR" sz="900" dirty="0"/>
              <a:t>'</a:t>
            </a:r>
            <a:r>
              <a:rPr lang="ko-KR" altLang="en-US" sz="900" dirty="0"/>
              <a:t>오늘 하루 보지 않기</a:t>
            </a:r>
            <a:r>
              <a:rPr lang="en-US" altLang="ko-KR" sz="900" dirty="0"/>
              <a:t>' / '</a:t>
            </a:r>
            <a:r>
              <a:rPr lang="ko-KR" altLang="en-US" sz="900" dirty="0"/>
              <a:t>다시 보지 않기</a:t>
            </a:r>
            <a:r>
              <a:rPr lang="en-US" altLang="ko-KR" sz="900" dirty="0"/>
              <a:t>' </a:t>
            </a:r>
            <a:r>
              <a:rPr lang="ko-KR" altLang="en-US" sz="900" dirty="0"/>
              <a:t>버튼 클릭 시 → 해당 팝업만 닫히며</a:t>
            </a:r>
            <a:r>
              <a:rPr lang="en-US" altLang="ko-KR" sz="900" dirty="0"/>
              <a:t>, </a:t>
            </a:r>
            <a:r>
              <a:rPr lang="ko-KR" altLang="en-US" sz="900" dirty="0"/>
              <a:t>좌</a:t>
            </a:r>
            <a:r>
              <a:rPr lang="en-US" altLang="ko-KR" sz="900" dirty="0"/>
              <a:t>·</a:t>
            </a:r>
            <a:r>
              <a:rPr lang="ko-KR" altLang="en-US" sz="900" dirty="0"/>
              <a:t>우 대칭 배치는 유지</a:t>
            </a:r>
            <a:endParaRPr lang="en-US" altLang="ko-KR" sz="900" dirty="0"/>
          </a:p>
          <a:p>
            <a:pPr marL="171450" indent="-1714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ko-KR" altLang="en-US" sz="900" dirty="0" err="1"/>
              <a:t>새로고침</a:t>
            </a:r>
            <a:r>
              <a:rPr lang="ko-KR" altLang="en-US" sz="900" dirty="0"/>
              <a:t> 시 → 미 노출된 팝업이 있을 경우</a:t>
            </a:r>
            <a:r>
              <a:rPr lang="en-US" altLang="ko-KR" sz="900" dirty="0"/>
              <a:t>, </a:t>
            </a:r>
            <a:r>
              <a:rPr lang="ko-KR" altLang="en-US" sz="900" dirty="0"/>
              <a:t>남은 팝업은 가운데로 배치</a:t>
            </a:r>
            <a:endParaRPr lang="en-US" altLang="ko-KR" sz="900" dirty="0"/>
          </a:p>
        </p:txBody>
      </p:sp>
      <p:graphicFrame>
        <p:nvGraphicFramePr>
          <p:cNvPr id="360" name="Google Shape;548;p12">
            <a:extLst>
              <a:ext uri="{FF2B5EF4-FFF2-40B4-BE49-F238E27FC236}">
                <a16:creationId xmlns:a16="http://schemas.microsoft.com/office/drawing/2014/main" id="{0491064A-F234-DB31-8322-45E8DF2F3085}"/>
              </a:ext>
            </a:extLst>
          </p:cNvPr>
          <p:cNvGraphicFramePr/>
          <p:nvPr/>
        </p:nvGraphicFramePr>
        <p:xfrm>
          <a:off x="12192000" y="-21939"/>
          <a:ext cx="1887100" cy="35736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3.0.8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공지 팝업 배치 정의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2986435"/>
                  </a:ext>
                </a:extLst>
              </a:tr>
            </a:tbl>
          </a:graphicData>
        </a:graphic>
      </p:graphicFrame>
      <p:grpSp>
        <p:nvGrpSpPr>
          <p:cNvPr id="32" name="그룹 31">
            <a:extLst>
              <a:ext uri="{FF2B5EF4-FFF2-40B4-BE49-F238E27FC236}">
                <a16:creationId xmlns:a16="http://schemas.microsoft.com/office/drawing/2014/main" id="{4903C4B8-0EDE-3AEC-8D83-83784720FA7E}"/>
              </a:ext>
            </a:extLst>
          </p:cNvPr>
          <p:cNvGrpSpPr/>
          <p:nvPr/>
        </p:nvGrpSpPr>
        <p:grpSpPr>
          <a:xfrm>
            <a:off x="4424995" y="5267735"/>
            <a:ext cx="2136754" cy="83069"/>
            <a:chOff x="1895768" y="5267198"/>
            <a:chExt cx="2136754" cy="83069"/>
          </a:xfrm>
        </p:grpSpPr>
        <p:sp>
          <p:nvSpPr>
            <p:cNvPr id="33" name="제목 10">
              <a:extLst>
                <a:ext uri="{FF2B5EF4-FFF2-40B4-BE49-F238E27FC236}">
                  <a16:creationId xmlns:a16="http://schemas.microsoft.com/office/drawing/2014/main" id="{83260916-3335-C32C-E04E-C86AC94AE335}"/>
                </a:ext>
              </a:extLst>
            </p:cNvPr>
            <p:cNvSpPr txBox="1">
              <a:spLocks/>
            </p:cNvSpPr>
            <p:nvPr/>
          </p:nvSpPr>
          <p:spPr>
            <a:xfrm>
              <a:off x="1895768" y="5267228"/>
              <a:ext cx="657231" cy="76944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>
              <a:lvl1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2000" b="1" i="0" spc="-90" baseline="0">
                  <a:solidFill>
                    <a:schemeClr val="tx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  <a:cs typeface="+mj-cs"/>
                </a:defRPr>
              </a:lvl1pPr>
              <a:lvl2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2pPr>
              <a:lvl3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3pPr>
              <a:lvl4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4pPr>
              <a:lvl5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5pPr>
              <a:lvl6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6pPr>
              <a:lvl7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7pPr>
              <a:lvl8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8pPr>
              <a:lvl9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9pPr>
            </a:lstStyle>
            <a:p>
              <a:r>
                <a:rPr lang="ko-KR" altLang="en-US" sz="5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☐ 오늘 하루 보지 않기</a:t>
              </a:r>
              <a:endParaRPr lang="en-US" altLang="ko-KR" sz="500" b="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34" name="제목 10">
              <a:extLst>
                <a:ext uri="{FF2B5EF4-FFF2-40B4-BE49-F238E27FC236}">
                  <a16:creationId xmlns:a16="http://schemas.microsoft.com/office/drawing/2014/main" id="{9BEAE13D-5E52-49B9-5D11-068453678F91}"/>
                </a:ext>
              </a:extLst>
            </p:cNvPr>
            <p:cNvSpPr txBox="1">
              <a:spLocks/>
            </p:cNvSpPr>
            <p:nvPr/>
          </p:nvSpPr>
          <p:spPr>
            <a:xfrm>
              <a:off x="2619950" y="5267198"/>
              <a:ext cx="506549" cy="76944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>
              <a:lvl1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2000" b="1" i="0" spc="-90" baseline="0">
                  <a:solidFill>
                    <a:schemeClr val="tx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  <a:cs typeface="+mj-cs"/>
                </a:defRPr>
              </a:lvl1pPr>
              <a:lvl2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2pPr>
              <a:lvl3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3pPr>
              <a:lvl4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4pPr>
              <a:lvl5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5pPr>
              <a:lvl6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6pPr>
              <a:lvl7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7pPr>
              <a:lvl8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8pPr>
              <a:lvl9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9pPr>
            </a:lstStyle>
            <a:p>
              <a:r>
                <a:rPr lang="ko-KR" altLang="en-US" sz="5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☐ 다시 보지 않기</a:t>
              </a:r>
              <a:endParaRPr lang="en-US" altLang="ko-KR" sz="500" b="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35" name="제목 10">
              <a:extLst>
                <a:ext uri="{FF2B5EF4-FFF2-40B4-BE49-F238E27FC236}">
                  <a16:creationId xmlns:a16="http://schemas.microsoft.com/office/drawing/2014/main" id="{6EA3156C-C724-EA0D-0F6C-741B8B9675F9}"/>
                </a:ext>
              </a:extLst>
            </p:cNvPr>
            <p:cNvSpPr txBox="1">
              <a:spLocks/>
            </p:cNvSpPr>
            <p:nvPr/>
          </p:nvSpPr>
          <p:spPr>
            <a:xfrm>
              <a:off x="3904282" y="5273323"/>
              <a:ext cx="128240" cy="76944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>
              <a:lvl1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2000" b="1" i="0" spc="-90" baseline="0">
                  <a:solidFill>
                    <a:schemeClr val="tx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  <a:cs typeface="+mj-cs"/>
                </a:defRPr>
              </a:lvl1pPr>
              <a:lvl2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2pPr>
              <a:lvl3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3pPr>
              <a:lvl4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4pPr>
              <a:lvl5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5pPr>
              <a:lvl6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6pPr>
              <a:lvl7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7pPr>
              <a:lvl8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8pPr>
              <a:lvl9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9pPr>
            </a:lstStyle>
            <a:p>
              <a:r>
                <a:rPr lang="ko-KR" altLang="en-US" sz="500" b="0" u="sng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닫기</a:t>
              </a:r>
              <a:endParaRPr lang="en-US" altLang="ko-KR" sz="500" b="0" u="sng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2420164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0EDB492-7840-AB19-6113-E74EED4F5E8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eading The Fourth Industrial Revolution…">
            <a:extLst>
              <a:ext uri="{FF2B5EF4-FFF2-40B4-BE49-F238E27FC236}">
                <a16:creationId xmlns:a16="http://schemas.microsoft.com/office/drawing/2014/main" id="{AD391C5B-8F75-625C-25A1-90AC1C801550}"/>
              </a:ext>
            </a:extLst>
          </p:cNvPr>
          <p:cNvSpPr txBox="1"/>
          <p:nvPr/>
        </p:nvSpPr>
        <p:spPr>
          <a:xfrm>
            <a:off x="3004497" y="190500"/>
            <a:ext cx="6175119" cy="41036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50800" tIns="50800" rIns="50800" bIns="50800" anchor="ctr">
            <a:spAutoFit/>
          </a:bodyPr>
          <a:lstStyle/>
          <a:p>
            <a:pPr algn="ctr">
              <a:defRPr sz="2800" b="0">
                <a:solidFill>
                  <a:srgbClr val="00011D"/>
                </a:solidFill>
                <a:latin typeface="Roboto Light"/>
                <a:ea typeface="Roboto Light"/>
                <a:cs typeface="Roboto Light"/>
                <a:sym typeface="Roboto Light"/>
              </a:defRPr>
            </a:pPr>
            <a:r>
              <a:rPr lang="en-US" altLang="ko-KR" sz="2000" b="1" dirty="0">
                <a:solidFill>
                  <a:srgbClr val="00011D"/>
                </a:solidFill>
                <a:latin typeface="+mn-ea"/>
                <a:cs typeface="Malgun Gothic" charset="-127"/>
                <a:sym typeface="Roboto Light"/>
              </a:rPr>
              <a:t>History</a:t>
            </a:r>
            <a:endParaRPr lang="ko-KR" altLang="en-US" sz="2000" b="1" dirty="0">
              <a:solidFill>
                <a:srgbClr val="00011D"/>
              </a:solidFill>
              <a:latin typeface="+mn-ea"/>
              <a:cs typeface="Malgun Gothic" charset="-127"/>
              <a:sym typeface="Roboto Light"/>
            </a:endParaRPr>
          </a:p>
        </p:txBody>
      </p:sp>
      <p:graphicFrame>
        <p:nvGraphicFramePr>
          <p:cNvPr id="3" name="표 2">
            <a:extLst>
              <a:ext uri="{FF2B5EF4-FFF2-40B4-BE49-F238E27FC236}">
                <a16:creationId xmlns:a16="http://schemas.microsoft.com/office/drawing/2014/main" id="{73C64FCD-0B8A-2CDE-EB8D-CBB8859AB1E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19040412"/>
              </p:ext>
            </p:extLst>
          </p:nvPr>
        </p:nvGraphicFramePr>
        <p:xfrm>
          <a:off x="617220" y="675005"/>
          <a:ext cx="10801349" cy="6178934"/>
        </p:xfrm>
        <a:graphic>
          <a:graphicData uri="http://schemas.openxmlformats.org/drawingml/2006/table">
            <a:tbl>
              <a:tblPr/>
              <a:tblGrid>
                <a:gridCol w="382977">
                  <a:extLst>
                    <a:ext uri="{9D8B030D-6E8A-4147-A177-3AD203B41FA5}">
                      <a16:colId xmlns:a16="http://schemas.microsoft.com/office/drawing/2014/main" val="1053641797"/>
                    </a:ext>
                  </a:extLst>
                </a:gridCol>
                <a:gridCol w="612475">
                  <a:extLst>
                    <a:ext uri="{9D8B030D-6E8A-4147-A177-3AD203B41FA5}">
                      <a16:colId xmlns:a16="http://schemas.microsoft.com/office/drawing/2014/main" val="3553441424"/>
                    </a:ext>
                  </a:extLst>
                </a:gridCol>
                <a:gridCol w="639673">
                  <a:extLst>
                    <a:ext uri="{9D8B030D-6E8A-4147-A177-3AD203B41FA5}">
                      <a16:colId xmlns:a16="http://schemas.microsoft.com/office/drawing/2014/main" val="1081097216"/>
                    </a:ext>
                  </a:extLst>
                </a:gridCol>
                <a:gridCol w="1377950">
                  <a:extLst>
                    <a:ext uri="{9D8B030D-6E8A-4147-A177-3AD203B41FA5}">
                      <a16:colId xmlns:a16="http://schemas.microsoft.com/office/drawing/2014/main" val="3796659667"/>
                    </a:ext>
                  </a:extLst>
                </a:gridCol>
                <a:gridCol w="5630044">
                  <a:extLst>
                    <a:ext uri="{9D8B030D-6E8A-4147-A177-3AD203B41FA5}">
                      <a16:colId xmlns:a16="http://schemas.microsoft.com/office/drawing/2014/main" val="2590432155"/>
                    </a:ext>
                  </a:extLst>
                </a:gridCol>
                <a:gridCol w="1134024">
                  <a:extLst>
                    <a:ext uri="{9D8B030D-6E8A-4147-A177-3AD203B41FA5}">
                      <a16:colId xmlns:a16="http://schemas.microsoft.com/office/drawing/2014/main" val="426938292"/>
                    </a:ext>
                  </a:extLst>
                </a:gridCol>
                <a:gridCol w="1024206">
                  <a:extLst>
                    <a:ext uri="{9D8B030D-6E8A-4147-A177-3AD203B41FA5}">
                      <a16:colId xmlns:a16="http://schemas.microsoft.com/office/drawing/2014/main" val="2516699690"/>
                    </a:ext>
                  </a:extLst>
                </a:gridCol>
              </a:tblGrid>
              <a:tr h="166131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ver.</a:t>
                      </a:r>
                      <a:endParaRPr sz="800" b="1" i="0" spc="0" baseline="0" dirty="0">
                        <a:solidFill>
                          <a:srgbClr val="5E5E5E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등록일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페이지</a:t>
                      </a:r>
                      <a:endParaRPr sz="800" b="1" i="0" spc="0" baseline="0" dirty="0">
                        <a:solidFill>
                          <a:srgbClr val="5E5E5E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화면 </a:t>
                      </a:r>
                      <a:r>
                        <a:rPr lang="en-US" altLang="ko-KR"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ID</a:t>
                      </a:r>
                      <a:endParaRPr sz="800" b="1" i="0" spc="0" baseline="0" dirty="0">
                        <a:solidFill>
                          <a:srgbClr val="5E5E5E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변경내용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비고</a:t>
                      </a:r>
                      <a:endParaRPr sz="800" b="1" i="0" spc="0" baseline="0" dirty="0">
                        <a:solidFill>
                          <a:srgbClr val="5E5E5E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등록자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3429782"/>
                  </a:ext>
                </a:extLst>
              </a:tr>
              <a:tr h="148232">
                <a:tc rowSpan="9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3.3.0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9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2025.09.18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108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AI </a:t>
                      </a:r>
                      <a:r>
                        <a:rPr lang="ko-KR" altLang="en-US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코멘트 팝업 </a:t>
                      </a: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_ Wireframe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AI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코멘트 팝업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_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와이어프레임 추가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9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b="0" u="none" strike="noStrike" kern="1200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박재연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1806463"/>
                  </a:ext>
                </a:extLst>
              </a:tr>
              <a:tr h="148232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109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AI </a:t>
                      </a:r>
                      <a:r>
                        <a:rPr lang="ko-KR" altLang="en-US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코멘트 제공 정책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AI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코멘트 제공 정책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추가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4235004"/>
                  </a:ext>
                </a:extLst>
              </a:tr>
              <a:tr h="148232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110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TEA-AIR-PER-002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학생리포트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_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선도학교 화면 추가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264784"/>
                  </a:ext>
                </a:extLst>
              </a:tr>
              <a:tr h="148232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111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TEA-AIR-PER-002_POPa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주간별 코멘트 팝업 화면 정의 추가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58120089"/>
                  </a:ext>
                </a:extLst>
              </a:tr>
              <a:tr h="148232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112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TEA-AIR-PER-002_POPb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학기별 코멘트 팝업 화면 정의 추가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95433237"/>
                  </a:ext>
                </a:extLst>
              </a:tr>
              <a:tr h="148232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113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TEA-AIR-PER-002_POPc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맞춤형 학습 코멘트 검색 결과 없음 화면 추가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16487943"/>
                  </a:ext>
                </a:extLst>
              </a:tr>
              <a:tr h="148232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114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TEA-AIR-PER-002_POPd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맞춤형 학습 코멘트 데이터 없음 화면 추가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87959170"/>
                  </a:ext>
                </a:extLst>
              </a:tr>
              <a:tr h="148232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143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TEA-AIR-SYN-007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[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담임교사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]_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종합리포트 데이터 없음 → 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&lt;2&gt;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리포트 공유하기 </a:t>
                      </a:r>
                      <a:r>
                        <a:rPr kumimoji="0" lang="ko-KR" altLang="en-US" sz="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얼럿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 정의 추가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9</a:t>
                      </a:r>
                      <a:r>
                        <a:rPr lang="ko-KR" alt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월 배포 이슈 대응</a:t>
                      </a: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78753549"/>
                  </a:ext>
                </a:extLst>
              </a:tr>
              <a:tr h="148232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146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TEA-AIR-SYN-010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[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담임교사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]_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종합리포트 정규과정 외 학급 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case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 → 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&lt;3&gt;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리포트 공유하기 </a:t>
                      </a:r>
                      <a:r>
                        <a:rPr kumimoji="0" lang="ko-KR" altLang="en-US" sz="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얼럿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 정의 추가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11746046"/>
                  </a:ext>
                </a:extLst>
              </a:tr>
              <a:tr h="148232">
                <a:tc rowSpan="4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3.3.1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2025.09.19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109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AI </a:t>
                      </a:r>
                      <a:r>
                        <a:rPr lang="ko-KR" altLang="en-US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코멘트 제공 정책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주간별 코멘트 정책 수정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피드백 반영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b="0" u="none" strike="noStrike" kern="1200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박재연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60151104"/>
                  </a:ext>
                </a:extLst>
              </a:tr>
              <a:tr h="148232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111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TEA-AIR-PER-002_POPa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&lt;3&gt;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주간별 코멘트 내용 정의 수정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데이터 수집 범위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코멘트 생성 기간 추가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&lt;3&gt;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툴팁 문구 수정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8493183"/>
                  </a:ext>
                </a:extLst>
              </a:tr>
              <a:tr h="148232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146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TEA-AIR-SYN-010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&lt;3&gt;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리포트 공유하기 </a:t>
                      </a:r>
                      <a:r>
                        <a:rPr kumimoji="0" lang="ko-KR" altLang="en-US" sz="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얼럿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 문구 수정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(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피드백 반영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)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1339956"/>
                  </a:ext>
                </a:extLst>
              </a:tr>
              <a:tr h="148232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149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STU-AIR-002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화면명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 변경 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(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정규과정 외 학급 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case→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정규과정 외 학급 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&amp;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초 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1,2,3 case)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&lt;1&gt;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내용 정의 추가 및 수정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52252090"/>
                  </a:ext>
                </a:extLst>
              </a:tr>
              <a:tr h="148232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3.3.2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2025.09.23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116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종합리포트 공유하기 프로세스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&lt;1&gt; SMS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발송 메시지 문구 및 내용 정의 수정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이슈 </a:t>
                      </a:r>
                      <a:r>
                        <a:rPr lang="en-US" altLang="ko-KR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#1651 </a:t>
                      </a:r>
                      <a:r>
                        <a:rPr lang="ko-KR" alt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대응</a:t>
                      </a: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b="0" u="none" strike="noStrike" kern="1200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박재연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2089870"/>
                  </a:ext>
                </a:extLst>
              </a:tr>
              <a:tr h="148232">
                <a:tc rowSpan="3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3.3.3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2025.10.13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109,110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AI </a:t>
                      </a:r>
                      <a:r>
                        <a:rPr lang="ko-KR" altLang="en-US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코멘트 제공 정책</a:t>
                      </a:r>
                      <a:endParaRPr lang="en-US" altLang="ko-KR" sz="6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주간별 코멘트 제공 기준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데이터 반영 주기 내용 업데이트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학기별 코멘트 제공 기준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학기별 코멘트 데이터 반영 주기 내용 추가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b="0" u="none" strike="noStrike" kern="1200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박재연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26589800"/>
                  </a:ext>
                </a:extLst>
              </a:tr>
              <a:tr h="148232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112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TEA-AIR-PER-002_POPa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&lt;3&gt;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주간별 코멘트 내용 정의 수정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수정된 정책 내용 반영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68197280"/>
                  </a:ext>
                </a:extLst>
              </a:tr>
              <a:tr h="148232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113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TEA-AIR-PER-002_POPb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&lt;1&gt;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학기별 코멘트 내용 정의 수정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수정된 정책 내용 반영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88196846"/>
                  </a:ext>
                </a:extLst>
              </a:tr>
              <a:tr h="148232">
                <a:tc rowSpan="5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3.3.4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5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2025.10.20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endParaRPr kumimoji="0" lang="en-US" altLang="ko-KR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 Semilight" panose="020B0502040204020203" pitchFamily="34" charset="-128"/>
                        <a:ea typeface="Malgun Gothic Semilight" panose="020B0502040204020203" pitchFamily="34" charset="-128"/>
                        <a:cs typeface="Malgun Gothic Semilight" panose="020B0502040204020203" pitchFamily="34" charset="-128"/>
                        <a:sym typeface="Malgun Gothic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AI </a:t>
                      </a:r>
                      <a:r>
                        <a:rPr lang="ko-KR" alt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코멘트 제공 정책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00.index</a:t>
                      </a:r>
                      <a:r>
                        <a:rPr kumimoji="1" lang="en-US" altLang="ko-KR" sz="600" baseline="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kumimoji="1" lang="ko-KR" altLang="en-US" sz="600" baseline="0" dirty="0">
                          <a:solidFill>
                            <a:schemeClr val="tx1"/>
                          </a:solidFill>
                        </a:rPr>
                        <a:t>문서로 이동</a:t>
                      </a:r>
                      <a:endParaRPr kumimoji="1"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ko-KR" alt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5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b="0" u="none" strike="noStrike" kern="1200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박재연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9231669"/>
                  </a:ext>
                </a:extLst>
              </a:tr>
              <a:tr h="148232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110~113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TEA-SUB-MC-002_POPa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TEA-SUB-MC-002_POPb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TEA-SUB-MC-002_POPc</a:t>
                      </a:r>
                      <a:endParaRPr lang="ko-KR" altLang="en-US" sz="5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학생 이름 검색</a:t>
                      </a:r>
                      <a:r>
                        <a:rPr kumimoji="1" lang="ko-KR" altLang="en-US" sz="600" baseline="0" dirty="0">
                          <a:solidFill>
                            <a:schemeClr val="tx1"/>
                          </a:solidFill>
                        </a:rPr>
                        <a:t> 기능 삭제</a:t>
                      </a:r>
                      <a:endParaRPr kumimoji="1" lang="en-US" altLang="ko-KR" sz="600" baseline="0" dirty="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baseline="0" dirty="0">
                          <a:solidFill>
                            <a:schemeClr val="tx1"/>
                          </a:solidFill>
                        </a:rPr>
                        <a:t>문구 수정</a:t>
                      </a:r>
                      <a:endParaRPr kumimoji="1" lang="en-US" altLang="ko-KR" sz="600" baseline="0" dirty="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주간별 코멘트 내용 정의 수정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현업 피드백 반영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ko-KR" alt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13720672"/>
                  </a:ext>
                </a:extLst>
              </a:tr>
              <a:tr h="148232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111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TEA-SUB-MC-002_POPb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학기별 툴팁 문구 변경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ko-KR" alt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8651743"/>
                  </a:ext>
                </a:extLst>
              </a:tr>
              <a:tr h="148232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113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TEA-SUB-MC-002_POPc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 err="1">
                          <a:solidFill>
                            <a:schemeClr val="tx1"/>
                          </a:solidFill>
                        </a:rPr>
                        <a:t>화면명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 변경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주간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학기별 검색결과 없음 → 준비중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ko-KR" alt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87244268"/>
                  </a:ext>
                </a:extLst>
              </a:tr>
              <a:tr h="148232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115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TEA-SUB-MC-002_POPe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AI_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리포트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_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학생 리포트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_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선도학교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_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학생 없음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화면 추가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0043592"/>
                  </a:ext>
                </a:extLst>
              </a:tr>
              <a:tr h="148232">
                <a:tc rowSpan="2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3.3.5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2025.10.22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113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TEA-AIR-PER-002_POPc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[AI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코멘트 생성 전 케이스 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+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데이터 없음 케이스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]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&lt;*&gt;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공통 정의 내용 추가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&lt;1&gt;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문구 수정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b="0" u="none" strike="noStrike" kern="1200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박재연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0068038"/>
                  </a:ext>
                </a:extLst>
              </a:tr>
              <a:tr h="148232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115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TEA-AIR-PER-002_POPd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화면 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ID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변경 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(TEA-SUB-MC-002_POPe → POPd)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2182483"/>
                  </a:ext>
                </a:extLst>
              </a:tr>
              <a:tr h="148232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3.3.6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2025.10.24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113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TEA-AIR-PER-002_POPc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[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코멘트 </a:t>
                      </a:r>
                      <a:r>
                        <a:rPr kumimoji="1" lang="ko-KR" altLang="en-US" sz="600" dirty="0" err="1">
                          <a:solidFill>
                            <a:schemeClr val="tx1"/>
                          </a:solidFill>
                        </a:rPr>
                        <a:t>미생성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 통합한 케이스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] - &lt;1&gt;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문구 수정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피드백 반영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kumimoji="1"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b="0" u="none" strike="noStrike" kern="1200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박재연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4578160"/>
                  </a:ext>
                </a:extLst>
              </a:tr>
              <a:tr h="148232">
                <a:tc rowSpan="3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3.3.7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2025.12.04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32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ALL-INT-COM-01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&lt;1-1&gt;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콘텐츠 영역 노출 정의 추가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b="0" u="none" strike="noStrike" kern="1200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박재연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95557614"/>
                  </a:ext>
                </a:extLst>
              </a:tr>
              <a:tr h="148232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35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ALL-INT-SIG-002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&lt;5&gt;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내용 정의 추가 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(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게시글 클릭 시 이동 화면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)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D1D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7749679"/>
                  </a:ext>
                </a:extLst>
              </a:tr>
              <a:tr h="148232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36,37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ALL-INT-Notice-001, </a:t>
                      </a:r>
                      <a:b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ALL-INT-Notice-002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로그인 전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_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공지사항 상세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,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목록 화면 추가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D1D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9272285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53825544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직사각형 32">
            <a:extLst>
              <a:ext uri="{FF2B5EF4-FFF2-40B4-BE49-F238E27FC236}">
                <a16:creationId xmlns:a16="http://schemas.microsoft.com/office/drawing/2014/main" id="{EFDD4466-FB55-FD94-5DD0-F5B332CFB0E8}"/>
              </a:ext>
            </a:extLst>
          </p:cNvPr>
          <p:cNvSpPr/>
          <p:nvPr/>
        </p:nvSpPr>
        <p:spPr>
          <a:xfrm>
            <a:off x="104168" y="849997"/>
            <a:ext cx="8832069" cy="400683"/>
          </a:xfrm>
          <a:prstGeom prst="rect">
            <a:avLst/>
          </a:prstGeom>
          <a:solidFill>
            <a:srgbClr val="D1CFC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1200">
                <a:solidFill>
                  <a:schemeClr val="bg1"/>
                </a:solidFill>
              </a:rPr>
              <a:t>상단 배너 영역</a:t>
            </a:r>
            <a:endParaRPr kumimoji="1" lang="x-none" altLang="en-US" sz="1200">
              <a:solidFill>
                <a:schemeClr val="bg1"/>
              </a:solidFill>
            </a:endParaRPr>
          </a:p>
        </p:txBody>
      </p:sp>
      <p:sp>
        <p:nvSpPr>
          <p:cNvPr id="6" name="모서리가 둥근 직사각형 268">
            <a:extLst>
              <a:ext uri="{FF2B5EF4-FFF2-40B4-BE49-F238E27FC236}">
                <a16:creationId xmlns:a16="http://schemas.microsoft.com/office/drawing/2014/main" id="{6C86BE00-69BB-FA65-D80D-DCC47FC6CAD1}"/>
              </a:ext>
            </a:extLst>
          </p:cNvPr>
          <p:cNvSpPr/>
          <p:nvPr/>
        </p:nvSpPr>
        <p:spPr>
          <a:xfrm>
            <a:off x="5094456" y="1487472"/>
            <a:ext cx="2589750" cy="591518"/>
          </a:xfrm>
          <a:prstGeom prst="roundRect">
            <a:avLst>
              <a:gd name="adj" fmla="val 9771"/>
            </a:avLst>
          </a:prstGeom>
          <a:solidFill>
            <a:schemeClr val="bg1">
              <a:lumMod val="95000"/>
            </a:schemeClr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3A8D228-B487-1803-6685-893B63EC9B4C}"/>
              </a:ext>
            </a:extLst>
          </p:cNvPr>
          <p:cNvSpPr txBox="1"/>
          <p:nvPr/>
        </p:nvSpPr>
        <p:spPr>
          <a:xfrm>
            <a:off x="5563340" y="1623538"/>
            <a:ext cx="230832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kumimoji="1" lang="ko-KR" altLang="en-US" sz="900" b="1"/>
              <a:t>학생</a:t>
            </a:r>
            <a:endParaRPr kumimoji="1" lang="en-US" altLang="ko-KR" sz="900" b="1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6C7D11B-66C4-717D-8ABD-EF30B0FC588B}"/>
              </a:ext>
            </a:extLst>
          </p:cNvPr>
          <p:cNvSpPr txBox="1"/>
          <p:nvPr/>
        </p:nvSpPr>
        <p:spPr>
          <a:xfrm>
            <a:off x="5563340" y="1820388"/>
            <a:ext cx="561051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kumimoji="1" lang="ko-KR" altLang="en-US" sz="800"/>
              <a:t>초등</a:t>
            </a:r>
            <a:r>
              <a:rPr kumimoji="1" lang="en-US" altLang="ko-KR" sz="800"/>
              <a:t>.</a:t>
            </a:r>
            <a:r>
              <a:rPr kumimoji="1" lang="ko-KR" altLang="en-US" sz="800"/>
              <a:t> 중고등</a:t>
            </a:r>
            <a:endParaRPr kumimoji="1" lang="en-US" altLang="ko-KR" sz="800"/>
          </a:p>
        </p:txBody>
      </p:sp>
      <p:sp>
        <p:nvSpPr>
          <p:cNvPr id="14" name="모서리가 둥근 직사각형 268">
            <a:extLst>
              <a:ext uri="{FF2B5EF4-FFF2-40B4-BE49-F238E27FC236}">
                <a16:creationId xmlns:a16="http://schemas.microsoft.com/office/drawing/2014/main" id="{B6A8DB9A-D6AD-9689-52E7-FB45892E55D6}"/>
              </a:ext>
            </a:extLst>
          </p:cNvPr>
          <p:cNvSpPr/>
          <p:nvPr/>
        </p:nvSpPr>
        <p:spPr>
          <a:xfrm>
            <a:off x="6624806" y="1664489"/>
            <a:ext cx="962689" cy="211845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952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800">
                <a:solidFill>
                  <a:schemeClr val="tx1">
                    <a:lumMod val="75000"/>
                    <a:lumOff val="25000"/>
                  </a:schemeClr>
                </a:solidFill>
              </a:rPr>
              <a:t>로그인하기   </a:t>
            </a:r>
            <a:r>
              <a:rPr kumimoji="1" lang="en-US" altLang="ko-KR" sz="800">
                <a:solidFill>
                  <a:schemeClr val="tx1">
                    <a:lumMod val="75000"/>
                    <a:lumOff val="25000"/>
                  </a:schemeClr>
                </a:solidFill>
              </a:rPr>
              <a:t>&gt;</a:t>
            </a:r>
            <a:endParaRPr kumimoji="1" lang="ko-KR" altLang="en-US" sz="8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pic>
        <p:nvPicPr>
          <p:cNvPr id="19" name="그래픽 18" descr="남자 옆모습 단색으로 채워진">
            <a:extLst>
              <a:ext uri="{FF2B5EF4-FFF2-40B4-BE49-F238E27FC236}">
                <a16:creationId xmlns:a16="http://schemas.microsoft.com/office/drawing/2014/main" id="{A11CBE59-253F-7D64-3464-672EA49E6BB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202995" y="1649059"/>
            <a:ext cx="227561" cy="227561"/>
          </a:xfrm>
          <a:prstGeom prst="rect">
            <a:avLst/>
          </a:prstGeom>
        </p:spPr>
      </p:pic>
      <p:sp>
        <p:nvSpPr>
          <p:cNvPr id="34" name="텍스트 상자 68">
            <a:extLst>
              <a:ext uri="{FF2B5EF4-FFF2-40B4-BE49-F238E27FC236}">
                <a16:creationId xmlns:a16="http://schemas.microsoft.com/office/drawing/2014/main" id="{44D75B5C-B8C6-0715-F27E-97682E47E27E}"/>
              </a:ext>
            </a:extLst>
          </p:cNvPr>
          <p:cNvSpPr txBox="1"/>
          <p:nvPr/>
        </p:nvSpPr>
        <p:spPr>
          <a:xfrm>
            <a:off x="1242846" y="4353677"/>
            <a:ext cx="4447861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kumimoji="1" lang="en-US" altLang="ko-KR" sz="1050" b="1"/>
              <a:t>AI </a:t>
            </a:r>
            <a:r>
              <a:rPr kumimoji="1" lang="ko-KR" altLang="en-US" sz="1050" b="1"/>
              <a:t>미래교육 플랫폼 이용안내</a:t>
            </a:r>
          </a:p>
        </p:txBody>
      </p:sp>
      <p:sp>
        <p:nvSpPr>
          <p:cNvPr id="35" name="모서리가 둥근 직사각형 268">
            <a:extLst>
              <a:ext uri="{FF2B5EF4-FFF2-40B4-BE49-F238E27FC236}">
                <a16:creationId xmlns:a16="http://schemas.microsoft.com/office/drawing/2014/main" id="{18942CA7-26CB-A73C-F705-6BC8D4EFF5C3}"/>
              </a:ext>
            </a:extLst>
          </p:cNvPr>
          <p:cNvSpPr/>
          <p:nvPr/>
        </p:nvSpPr>
        <p:spPr>
          <a:xfrm>
            <a:off x="1242847" y="4689498"/>
            <a:ext cx="1549393" cy="1414056"/>
          </a:xfrm>
          <a:prstGeom prst="roundRect">
            <a:avLst>
              <a:gd name="adj" fmla="val 9771"/>
            </a:avLst>
          </a:prstGeom>
          <a:solidFill>
            <a:schemeClr val="bg1">
              <a:lumMod val="95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6" name="모서리가 둥근 직사각형 268">
            <a:extLst>
              <a:ext uri="{FF2B5EF4-FFF2-40B4-BE49-F238E27FC236}">
                <a16:creationId xmlns:a16="http://schemas.microsoft.com/office/drawing/2014/main" id="{3B08B1DE-2641-46C9-2A29-0B57891E6D15}"/>
              </a:ext>
            </a:extLst>
          </p:cNvPr>
          <p:cNvSpPr/>
          <p:nvPr/>
        </p:nvSpPr>
        <p:spPr>
          <a:xfrm>
            <a:off x="2879856" y="4689498"/>
            <a:ext cx="1549393" cy="1414056"/>
          </a:xfrm>
          <a:prstGeom prst="roundRect">
            <a:avLst>
              <a:gd name="adj" fmla="val 9771"/>
            </a:avLst>
          </a:prstGeom>
          <a:solidFill>
            <a:schemeClr val="bg1">
              <a:lumMod val="85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7" name="모서리가 둥근 직사각형 268">
            <a:extLst>
              <a:ext uri="{FF2B5EF4-FFF2-40B4-BE49-F238E27FC236}">
                <a16:creationId xmlns:a16="http://schemas.microsoft.com/office/drawing/2014/main" id="{BA32C663-4A32-11DF-B4E4-4A513E0C59B4}"/>
              </a:ext>
            </a:extLst>
          </p:cNvPr>
          <p:cNvSpPr/>
          <p:nvPr/>
        </p:nvSpPr>
        <p:spPr>
          <a:xfrm>
            <a:off x="4516865" y="4689498"/>
            <a:ext cx="1549393" cy="1414056"/>
          </a:xfrm>
          <a:prstGeom prst="roundRect">
            <a:avLst>
              <a:gd name="adj" fmla="val 9771"/>
            </a:avLst>
          </a:prstGeom>
          <a:solidFill>
            <a:schemeClr val="bg1">
              <a:lumMod val="95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8" name="모서리가 둥근 직사각형 268">
            <a:extLst>
              <a:ext uri="{FF2B5EF4-FFF2-40B4-BE49-F238E27FC236}">
                <a16:creationId xmlns:a16="http://schemas.microsoft.com/office/drawing/2014/main" id="{D323B212-78D9-7B89-3BFF-5A62025385C7}"/>
              </a:ext>
            </a:extLst>
          </p:cNvPr>
          <p:cNvSpPr/>
          <p:nvPr/>
        </p:nvSpPr>
        <p:spPr>
          <a:xfrm>
            <a:off x="6153873" y="4689498"/>
            <a:ext cx="1549393" cy="1414056"/>
          </a:xfrm>
          <a:prstGeom prst="roundRect">
            <a:avLst>
              <a:gd name="adj" fmla="val 9771"/>
            </a:avLst>
          </a:prstGeom>
          <a:solidFill>
            <a:schemeClr val="bg1">
              <a:lumMod val="85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9" name="텍스트 상자 68">
            <a:extLst>
              <a:ext uri="{FF2B5EF4-FFF2-40B4-BE49-F238E27FC236}">
                <a16:creationId xmlns:a16="http://schemas.microsoft.com/office/drawing/2014/main" id="{2063964E-C583-8BF7-6EEA-1397FFDD59AD}"/>
              </a:ext>
            </a:extLst>
          </p:cNvPr>
          <p:cNvSpPr txBox="1"/>
          <p:nvPr/>
        </p:nvSpPr>
        <p:spPr>
          <a:xfrm>
            <a:off x="1539848" y="5262604"/>
            <a:ext cx="955390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kumimoji="1" lang="ko-KR" altLang="en-US" sz="1000" b="1"/>
              <a:t>편리한 학급 운영</a:t>
            </a:r>
          </a:p>
        </p:txBody>
      </p:sp>
      <p:sp>
        <p:nvSpPr>
          <p:cNvPr id="40" name="텍스트 상자 68">
            <a:extLst>
              <a:ext uri="{FF2B5EF4-FFF2-40B4-BE49-F238E27FC236}">
                <a16:creationId xmlns:a16="http://schemas.microsoft.com/office/drawing/2014/main" id="{9069143D-BEEC-6D8E-BDE9-7DCAF1D5935E}"/>
              </a:ext>
            </a:extLst>
          </p:cNvPr>
          <p:cNvSpPr txBox="1"/>
          <p:nvPr/>
        </p:nvSpPr>
        <p:spPr>
          <a:xfrm>
            <a:off x="1512597" y="5548300"/>
            <a:ext cx="1009892" cy="30559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kumimoji="1" lang="ko-KR" altLang="en-US" sz="700"/>
              <a:t>학생 학업</a:t>
            </a:r>
            <a:r>
              <a:rPr kumimoji="1" lang="en-US" altLang="ko-KR" sz="700"/>
              <a:t>/</a:t>
            </a:r>
            <a:r>
              <a:rPr kumimoji="1" lang="ko-KR" altLang="en-US" sz="700"/>
              <a:t>진로</a:t>
            </a:r>
            <a:r>
              <a:rPr kumimoji="1" lang="en-US" altLang="ko-KR" sz="700"/>
              <a:t>/</a:t>
            </a:r>
            <a:r>
              <a:rPr kumimoji="1" lang="ko-KR" altLang="en-US" sz="700"/>
              <a:t>이수 등의</a:t>
            </a:r>
            <a:endParaRPr kumimoji="1" lang="en-US" altLang="ko-KR" sz="700"/>
          </a:p>
          <a:p>
            <a:pPr algn="ctr">
              <a:lnSpc>
                <a:spcPct val="150000"/>
              </a:lnSpc>
            </a:pPr>
            <a:r>
              <a:rPr kumimoji="1" lang="ko-KR" altLang="en-US" sz="700"/>
              <a:t>손쉬운 학급관리 지원</a:t>
            </a:r>
          </a:p>
        </p:txBody>
      </p:sp>
      <p:pic>
        <p:nvPicPr>
          <p:cNvPr id="43" name="그래픽 42" descr="시계 단색으로 채워진">
            <a:extLst>
              <a:ext uri="{FF2B5EF4-FFF2-40B4-BE49-F238E27FC236}">
                <a16:creationId xmlns:a16="http://schemas.microsoft.com/office/drawing/2014/main" id="{0E22862A-F257-A14E-0669-D55B86C5B45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6817819" y="4866864"/>
            <a:ext cx="221501" cy="221501"/>
          </a:xfrm>
          <a:prstGeom prst="rect">
            <a:avLst/>
          </a:prstGeom>
        </p:spPr>
      </p:pic>
      <p:pic>
        <p:nvPicPr>
          <p:cNvPr id="45" name="그래픽 44" descr="연필 단색으로 채워진">
            <a:extLst>
              <a:ext uri="{FF2B5EF4-FFF2-40B4-BE49-F238E27FC236}">
                <a16:creationId xmlns:a16="http://schemas.microsoft.com/office/drawing/2014/main" id="{74DD1B21-F7D3-DAD5-7D06-47B81CD6B21E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5197057" y="4878604"/>
            <a:ext cx="189008" cy="189008"/>
          </a:xfrm>
          <a:prstGeom prst="rect">
            <a:avLst/>
          </a:prstGeom>
        </p:spPr>
      </p:pic>
      <p:pic>
        <p:nvPicPr>
          <p:cNvPr id="47" name="그래픽 46" descr="문서 단색으로 채워진">
            <a:extLst>
              <a:ext uri="{FF2B5EF4-FFF2-40B4-BE49-F238E27FC236}">
                <a16:creationId xmlns:a16="http://schemas.microsoft.com/office/drawing/2014/main" id="{8252DA2A-DEDF-AD78-6414-2B628D42094C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3543802" y="4866864"/>
            <a:ext cx="221501" cy="221501"/>
          </a:xfrm>
          <a:prstGeom prst="rect">
            <a:avLst/>
          </a:prstGeom>
        </p:spPr>
      </p:pic>
      <p:pic>
        <p:nvPicPr>
          <p:cNvPr id="49" name="그래픽 48" descr="플립 달력 단색으로 채워진">
            <a:extLst>
              <a:ext uri="{FF2B5EF4-FFF2-40B4-BE49-F238E27FC236}">
                <a16:creationId xmlns:a16="http://schemas.microsoft.com/office/drawing/2014/main" id="{E4F5B96B-2F62-9383-9788-02067F1C67C0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1906793" y="4866864"/>
            <a:ext cx="221501" cy="221501"/>
          </a:xfrm>
          <a:prstGeom prst="rect">
            <a:avLst/>
          </a:prstGeom>
        </p:spPr>
      </p:pic>
      <p:sp>
        <p:nvSpPr>
          <p:cNvPr id="50" name="텍스트 상자 68">
            <a:extLst>
              <a:ext uri="{FF2B5EF4-FFF2-40B4-BE49-F238E27FC236}">
                <a16:creationId xmlns:a16="http://schemas.microsoft.com/office/drawing/2014/main" id="{5C874860-BB6D-D7D5-E8A8-A2C1809074DC}"/>
              </a:ext>
            </a:extLst>
          </p:cNvPr>
          <p:cNvSpPr txBox="1"/>
          <p:nvPr/>
        </p:nvSpPr>
        <p:spPr>
          <a:xfrm>
            <a:off x="3048617" y="5262604"/>
            <a:ext cx="1211871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kumimoji="1" lang="ko-KR" altLang="en-US" sz="1000" b="1"/>
              <a:t>다양한 수업도구 지원</a:t>
            </a:r>
          </a:p>
        </p:txBody>
      </p:sp>
      <p:sp>
        <p:nvSpPr>
          <p:cNvPr id="51" name="텍스트 상자 68">
            <a:extLst>
              <a:ext uri="{FF2B5EF4-FFF2-40B4-BE49-F238E27FC236}">
                <a16:creationId xmlns:a16="http://schemas.microsoft.com/office/drawing/2014/main" id="{EED8351A-F502-BA98-71D9-AD1440198D07}"/>
              </a:ext>
            </a:extLst>
          </p:cNvPr>
          <p:cNvSpPr txBox="1"/>
          <p:nvPr/>
        </p:nvSpPr>
        <p:spPr>
          <a:xfrm>
            <a:off x="3152011" y="5455454"/>
            <a:ext cx="1005083" cy="46717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kumimoji="1" lang="ko-KR" altLang="en-US" sz="700"/>
              <a:t>라이브 학습도구</a:t>
            </a:r>
            <a:r>
              <a:rPr kumimoji="1" lang="en-US" altLang="ko-KR" sz="700"/>
              <a:t>,</a:t>
            </a:r>
            <a:r>
              <a:rPr kumimoji="1" lang="ko-KR" altLang="en-US" sz="700"/>
              <a:t> </a:t>
            </a:r>
            <a:r>
              <a:rPr kumimoji="1" lang="ko-KR" altLang="en-US" sz="700" err="1"/>
              <a:t>소통툴</a:t>
            </a:r>
            <a:r>
              <a:rPr kumimoji="1" lang="en-US" altLang="ko-KR" sz="700"/>
              <a:t>,</a:t>
            </a:r>
            <a:r>
              <a:rPr kumimoji="1" lang="ko-KR" altLang="en-US" sz="700"/>
              <a:t> </a:t>
            </a:r>
            <a:endParaRPr kumimoji="1" lang="en-US" altLang="ko-KR" sz="700"/>
          </a:p>
          <a:p>
            <a:pPr algn="ctr">
              <a:lnSpc>
                <a:spcPct val="150000"/>
              </a:lnSpc>
            </a:pPr>
            <a:r>
              <a:rPr kumimoji="1" lang="ko-KR" altLang="en-US" sz="700"/>
              <a:t>자료연동 등 </a:t>
            </a:r>
            <a:endParaRPr kumimoji="1" lang="en-US" altLang="ko-KR" sz="700"/>
          </a:p>
          <a:p>
            <a:pPr algn="ctr">
              <a:lnSpc>
                <a:spcPct val="150000"/>
              </a:lnSpc>
            </a:pPr>
            <a:r>
              <a:rPr kumimoji="1" lang="ko-KR" altLang="en-US" sz="700"/>
              <a:t>효과적인 수업운영 지원</a:t>
            </a:r>
          </a:p>
        </p:txBody>
      </p:sp>
      <p:sp>
        <p:nvSpPr>
          <p:cNvPr id="52" name="텍스트 상자 68">
            <a:extLst>
              <a:ext uri="{FF2B5EF4-FFF2-40B4-BE49-F238E27FC236}">
                <a16:creationId xmlns:a16="http://schemas.microsoft.com/office/drawing/2014/main" id="{F7D8071B-B038-9E77-8496-C542D8299A89}"/>
              </a:ext>
            </a:extLst>
          </p:cNvPr>
          <p:cNvSpPr txBox="1"/>
          <p:nvPr/>
        </p:nvSpPr>
        <p:spPr>
          <a:xfrm>
            <a:off x="4892413" y="5262604"/>
            <a:ext cx="798295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kumimoji="1" lang="ko-KR" altLang="en-US" sz="1000" b="1"/>
              <a:t>자기주도 학습</a:t>
            </a:r>
          </a:p>
        </p:txBody>
      </p:sp>
      <p:sp>
        <p:nvSpPr>
          <p:cNvPr id="53" name="텍스트 상자 68">
            <a:extLst>
              <a:ext uri="{FF2B5EF4-FFF2-40B4-BE49-F238E27FC236}">
                <a16:creationId xmlns:a16="http://schemas.microsoft.com/office/drawing/2014/main" id="{78D890C1-86F3-4A2B-7B83-03B5C2729B85}"/>
              </a:ext>
            </a:extLst>
          </p:cNvPr>
          <p:cNvSpPr txBox="1"/>
          <p:nvPr/>
        </p:nvSpPr>
        <p:spPr>
          <a:xfrm>
            <a:off x="4655970" y="5455454"/>
            <a:ext cx="1271182" cy="46717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kumimoji="1" lang="ko-KR" altLang="en-US" sz="700"/>
              <a:t>방대한 콘텐츠 추천 및 제공 기반</a:t>
            </a:r>
            <a:endParaRPr kumimoji="1" lang="en-US" altLang="ko-KR" sz="700"/>
          </a:p>
          <a:p>
            <a:pPr algn="ctr">
              <a:lnSpc>
                <a:spcPct val="150000"/>
              </a:lnSpc>
            </a:pPr>
            <a:r>
              <a:rPr kumimoji="1" lang="ko-KR" altLang="en-US" sz="700"/>
              <a:t>자기주도</a:t>
            </a:r>
            <a:endParaRPr kumimoji="1" lang="en-US" altLang="ko-KR" sz="700"/>
          </a:p>
          <a:p>
            <a:pPr algn="ctr">
              <a:lnSpc>
                <a:spcPct val="150000"/>
              </a:lnSpc>
            </a:pPr>
            <a:r>
              <a:rPr kumimoji="1" lang="ko-KR" altLang="en-US" sz="700"/>
              <a:t>학업능력 향상지원</a:t>
            </a:r>
          </a:p>
        </p:txBody>
      </p:sp>
      <p:sp>
        <p:nvSpPr>
          <p:cNvPr id="54" name="텍스트 상자 68">
            <a:extLst>
              <a:ext uri="{FF2B5EF4-FFF2-40B4-BE49-F238E27FC236}">
                <a16:creationId xmlns:a16="http://schemas.microsoft.com/office/drawing/2014/main" id="{8B6370EA-23D8-5643-35F8-C4BA003AD789}"/>
              </a:ext>
            </a:extLst>
          </p:cNvPr>
          <p:cNvSpPr txBox="1"/>
          <p:nvPr/>
        </p:nvSpPr>
        <p:spPr>
          <a:xfrm>
            <a:off x="6523812" y="5262604"/>
            <a:ext cx="809517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kumimoji="1" lang="en-US" altLang="ko-KR" sz="1000" b="1"/>
              <a:t>AI </a:t>
            </a:r>
            <a:r>
              <a:rPr kumimoji="1" lang="ko-KR" altLang="en-US" sz="1000" b="1"/>
              <a:t>맞춤형 진단</a:t>
            </a:r>
          </a:p>
        </p:txBody>
      </p:sp>
      <p:sp>
        <p:nvSpPr>
          <p:cNvPr id="55" name="텍스트 상자 68">
            <a:extLst>
              <a:ext uri="{FF2B5EF4-FFF2-40B4-BE49-F238E27FC236}">
                <a16:creationId xmlns:a16="http://schemas.microsoft.com/office/drawing/2014/main" id="{FAE6E1FE-20F1-F1C9-281F-42E2858CC6AA}"/>
              </a:ext>
            </a:extLst>
          </p:cNvPr>
          <p:cNvSpPr txBox="1"/>
          <p:nvPr/>
        </p:nvSpPr>
        <p:spPr>
          <a:xfrm>
            <a:off x="6503773" y="5455967"/>
            <a:ext cx="849592" cy="46717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kumimoji="1" lang="ko-KR" altLang="en-US" sz="700"/>
              <a:t>학생 및 콘텐츠의 </a:t>
            </a:r>
            <a:endParaRPr kumimoji="1" lang="en-US" altLang="ko-KR" sz="700"/>
          </a:p>
          <a:p>
            <a:pPr algn="ctr">
              <a:lnSpc>
                <a:spcPct val="150000"/>
              </a:lnSpc>
            </a:pPr>
            <a:r>
              <a:rPr kumimoji="1" lang="en-US" altLang="ko-KR" sz="700"/>
              <a:t>AI </a:t>
            </a:r>
            <a:r>
              <a:rPr kumimoji="1" lang="ko-KR" altLang="en-US" sz="700"/>
              <a:t>분석을 통한 </a:t>
            </a:r>
            <a:endParaRPr kumimoji="1" lang="en-US" altLang="ko-KR" sz="700"/>
          </a:p>
          <a:p>
            <a:pPr algn="ctr">
              <a:lnSpc>
                <a:spcPct val="150000"/>
              </a:lnSpc>
            </a:pPr>
            <a:r>
              <a:rPr kumimoji="1" lang="ko-KR" altLang="en-US" sz="700"/>
              <a:t>개인화된 학습법 진단</a:t>
            </a:r>
            <a:endParaRPr kumimoji="1" lang="en-US" altLang="ko-KR" sz="700"/>
          </a:p>
        </p:txBody>
      </p:sp>
      <p:grpSp>
        <p:nvGrpSpPr>
          <p:cNvPr id="56" name="그룹 55">
            <a:extLst>
              <a:ext uri="{FF2B5EF4-FFF2-40B4-BE49-F238E27FC236}">
                <a16:creationId xmlns:a16="http://schemas.microsoft.com/office/drawing/2014/main" id="{4A29D02A-F08F-4ECE-B5E6-35AF5FB8E74F}"/>
              </a:ext>
            </a:extLst>
          </p:cNvPr>
          <p:cNvGrpSpPr/>
          <p:nvPr/>
        </p:nvGrpSpPr>
        <p:grpSpPr>
          <a:xfrm>
            <a:off x="47847" y="6351013"/>
            <a:ext cx="8920716" cy="430422"/>
            <a:chOff x="47847" y="6427578"/>
            <a:chExt cx="8920716" cy="430422"/>
          </a:xfrm>
        </p:grpSpPr>
        <p:sp>
          <p:nvSpPr>
            <p:cNvPr id="57" name="직사각형 56">
              <a:extLst>
                <a:ext uri="{FF2B5EF4-FFF2-40B4-BE49-F238E27FC236}">
                  <a16:creationId xmlns:a16="http://schemas.microsoft.com/office/drawing/2014/main" id="{64C2C1DF-4C6C-FC56-9022-011E34C9A2A6}"/>
                </a:ext>
              </a:extLst>
            </p:cNvPr>
            <p:cNvSpPr/>
            <p:nvPr/>
          </p:nvSpPr>
          <p:spPr>
            <a:xfrm>
              <a:off x="47847" y="6498779"/>
              <a:ext cx="8920716" cy="35922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58" name="Cutout">
              <a:extLst>
                <a:ext uri="{FF2B5EF4-FFF2-40B4-BE49-F238E27FC236}">
                  <a16:creationId xmlns:a16="http://schemas.microsoft.com/office/drawing/2014/main" id="{023348BF-0F29-2676-B2D3-836C45EA3A00}"/>
                </a:ext>
              </a:extLst>
            </p:cNvPr>
            <p:cNvGrpSpPr/>
            <p:nvPr/>
          </p:nvGrpSpPr>
          <p:grpSpPr>
            <a:xfrm rot="5400000">
              <a:off x="4374251" y="2142592"/>
              <a:ext cx="277000" cy="8846971"/>
              <a:chOff x="6402388" y="1584325"/>
              <a:chExt cx="239713" cy="933450"/>
            </a:xfrm>
            <a:solidFill>
              <a:srgbClr val="FFFFFF"/>
            </a:solidFill>
          </p:grpSpPr>
          <p:sp>
            <p:nvSpPr>
              <p:cNvPr id="59" name="Fill">
                <a:extLst>
                  <a:ext uri="{FF2B5EF4-FFF2-40B4-BE49-F238E27FC236}">
                    <a16:creationId xmlns:a16="http://schemas.microsoft.com/office/drawing/2014/main" id="{1905B866-A6AC-D66D-8873-23DB53CCD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2388" y="1584325"/>
                <a:ext cx="239713" cy="933450"/>
              </a:xfrm>
              <a:custGeom>
                <a:avLst/>
                <a:gdLst>
                  <a:gd name="T0" fmla="*/ 74 w 151"/>
                  <a:gd name="T1" fmla="*/ 588 h 588"/>
                  <a:gd name="T2" fmla="*/ 151 w 151"/>
                  <a:gd name="T3" fmla="*/ 518 h 588"/>
                  <a:gd name="T4" fmla="*/ 74 w 151"/>
                  <a:gd name="T5" fmla="*/ 441 h 588"/>
                  <a:gd name="T6" fmla="*/ 151 w 151"/>
                  <a:gd name="T7" fmla="*/ 375 h 588"/>
                  <a:gd name="T8" fmla="*/ 74 w 151"/>
                  <a:gd name="T9" fmla="*/ 294 h 588"/>
                  <a:gd name="T10" fmla="*/ 151 w 151"/>
                  <a:gd name="T11" fmla="*/ 231 h 588"/>
                  <a:gd name="T12" fmla="*/ 74 w 151"/>
                  <a:gd name="T13" fmla="*/ 147 h 588"/>
                  <a:gd name="T14" fmla="*/ 151 w 151"/>
                  <a:gd name="T15" fmla="*/ 88 h 588"/>
                  <a:gd name="T16" fmla="*/ 74 w 151"/>
                  <a:gd name="T17" fmla="*/ 0 h 588"/>
                  <a:gd name="T18" fmla="*/ 0 w 151"/>
                  <a:gd name="T19" fmla="*/ 0 h 588"/>
                  <a:gd name="T20" fmla="*/ 78 w 151"/>
                  <a:gd name="T21" fmla="*/ 88 h 588"/>
                  <a:gd name="T22" fmla="*/ 0 w 151"/>
                  <a:gd name="T23" fmla="*/ 147 h 588"/>
                  <a:gd name="T24" fmla="*/ 78 w 151"/>
                  <a:gd name="T25" fmla="*/ 231 h 588"/>
                  <a:gd name="T26" fmla="*/ 0 w 151"/>
                  <a:gd name="T27" fmla="*/ 294 h 588"/>
                  <a:gd name="T28" fmla="*/ 78 w 151"/>
                  <a:gd name="T29" fmla="*/ 375 h 588"/>
                  <a:gd name="T30" fmla="*/ 0 w 151"/>
                  <a:gd name="T31" fmla="*/ 441 h 588"/>
                  <a:gd name="T32" fmla="*/ 78 w 151"/>
                  <a:gd name="T33" fmla="*/ 518 h 588"/>
                  <a:gd name="T34" fmla="*/ 0 w 151"/>
                  <a:gd name="T35" fmla="*/ 588 h 588"/>
                  <a:gd name="T36" fmla="*/ 74 w 151"/>
                  <a:gd name="T3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1" h="588">
                    <a:moveTo>
                      <a:pt x="74" y="588"/>
                    </a:moveTo>
                    <a:lnTo>
                      <a:pt x="151" y="518"/>
                    </a:lnTo>
                    <a:lnTo>
                      <a:pt x="74" y="441"/>
                    </a:lnTo>
                    <a:lnTo>
                      <a:pt x="151" y="375"/>
                    </a:lnTo>
                    <a:lnTo>
                      <a:pt x="74" y="294"/>
                    </a:lnTo>
                    <a:lnTo>
                      <a:pt x="151" y="231"/>
                    </a:lnTo>
                    <a:lnTo>
                      <a:pt x="74" y="147"/>
                    </a:lnTo>
                    <a:lnTo>
                      <a:pt x="151" y="88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78" y="88"/>
                    </a:lnTo>
                    <a:lnTo>
                      <a:pt x="0" y="147"/>
                    </a:lnTo>
                    <a:lnTo>
                      <a:pt x="78" y="231"/>
                    </a:lnTo>
                    <a:lnTo>
                      <a:pt x="0" y="294"/>
                    </a:lnTo>
                    <a:lnTo>
                      <a:pt x="78" y="375"/>
                    </a:lnTo>
                    <a:lnTo>
                      <a:pt x="0" y="441"/>
                    </a:lnTo>
                    <a:lnTo>
                      <a:pt x="78" y="518"/>
                    </a:lnTo>
                    <a:lnTo>
                      <a:pt x="0" y="588"/>
                    </a:lnTo>
                    <a:lnTo>
                      <a:pt x="74" y="588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60" name="Border">
                <a:extLst>
                  <a:ext uri="{FF2B5EF4-FFF2-40B4-BE49-F238E27FC236}">
                    <a16:creationId xmlns:a16="http://schemas.microsoft.com/office/drawing/2014/main" id="{24AA7716-B69E-9C84-5D83-D58D818DE5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02388" y="1584325"/>
                <a:ext cx="239713" cy="933450"/>
              </a:xfrm>
              <a:custGeom>
                <a:avLst/>
                <a:gdLst>
                  <a:gd name="T0" fmla="*/ 0 w 909"/>
                  <a:gd name="T1" fmla="*/ 0 h 3585"/>
                  <a:gd name="T2" fmla="*/ 467 w 909"/>
                  <a:gd name="T3" fmla="*/ 535 h 3585"/>
                  <a:gd name="T4" fmla="*/ 0 w 909"/>
                  <a:gd name="T5" fmla="*/ 896 h 3585"/>
                  <a:gd name="T6" fmla="*/ 467 w 909"/>
                  <a:gd name="T7" fmla="*/ 1409 h 3585"/>
                  <a:gd name="T8" fmla="*/ 0 w 909"/>
                  <a:gd name="T9" fmla="*/ 1793 h 3585"/>
                  <a:gd name="T10" fmla="*/ 467 w 909"/>
                  <a:gd name="T11" fmla="*/ 2284 h 3585"/>
                  <a:gd name="T12" fmla="*/ 0 w 909"/>
                  <a:gd name="T13" fmla="*/ 2689 h 3585"/>
                  <a:gd name="T14" fmla="*/ 467 w 909"/>
                  <a:gd name="T15" fmla="*/ 3158 h 3585"/>
                  <a:gd name="T16" fmla="*/ 0 w 909"/>
                  <a:gd name="T17" fmla="*/ 3585 h 3585"/>
                  <a:gd name="T18" fmla="*/ 442 w 909"/>
                  <a:gd name="T19" fmla="*/ 3585 h 3585"/>
                  <a:gd name="T20" fmla="*/ 909 w 909"/>
                  <a:gd name="T21" fmla="*/ 3158 h 3585"/>
                  <a:gd name="T22" fmla="*/ 442 w 909"/>
                  <a:gd name="T23" fmla="*/ 2689 h 3585"/>
                  <a:gd name="T24" fmla="*/ 909 w 909"/>
                  <a:gd name="T25" fmla="*/ 2284 h 3585"/>
                  <a:gd name="T26" fmla="*/ 442 w 909"/>
                  <a:gd name="T27" fmla="*/ 1793 h 3585"/>
                  <a:gd name="T28" fmla="*/ 909 w 909"/>
                  <a:gd name="T29" fmla="*/ 1409 h 3585"/>
                  <a:gd name="T30" fmla="*/ 442 w 909"/>
                  <a:gd name="T31" fmla="*/ 896 h 3585"/>
                  <a:gd name="T32" fmla="*/ 909 w 909"/>
                  <a:gd name="T33" fmla="*/ 535 h 3585"/>
                  <a:gd name="T34" fmla="*/ 442 w 909"/>
                  <a:gd name="T35" fmla="*/ 0 h 3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9" h="3585">
                    <a:moveTo>
                      <a:pt x="0" y="0"/>
                    </a:moveTo>
                    <a:lnTo>
                      <a:pt x="467" y="535"/>
                    </a:lnTo>
                    <a:lnTo>
                      <a:pt x="0" y="896"/>
                    </a:lnTo>
                    <a:lnTo>
                      <a:pt x="467" y="1409"/>
                    </a:lnTo>
                    <a:lnTo>
                      <a:pt x="0" y="1793"/>
                    </a:lnTo>
                    <a:lnTo>
                      <a:pt x="467" y="2284"/>
                    </a:lnTo>
                    <a:lnTo>
                      <a:pt x="0" y="2689"/>
                    </a:lnTo>
                    <a:lnTo>
                      <a:pt x="467" y="3158"/>
                    </a:lnTo>
                    <a:lnTo>
                      <a:pt x="0" y="3585"/>
                    </a:lnTo>
                    <a:moveTo>
                      <a:pt x="442" y="3585"/>
                    </a:moveTo>
                    <a:lnTo>
                      <a:pt x="909" y="3158"/>
                    </a:lnTo>
                    <a:lnTo>
                      <a:pt x="442" y="2689"/>
                    </a:lnTo>
                    <a:lnTo>
                      <a:pt x="909" y="2284"/>
                    </a:lnTo>
                    <a:lnTo>
                      <a:pt x="442" y="1793"/>
                    </a:lnTo>
                    <a:lnTo>
                      <a:pt x="909" y="1409"/>
                    </a:lnTo>
                    <a:lnTo>
                      <a:pt x="442" y="896"/>
                    </a:lnTo>
                    <a:lnTo>
                      <a:pt x="909" y="535"/>
                    </a:lnTo>
                    <a:lnTo>
                      <a:pt x="442" y="0"/>
                    </a:lnTo>
                  </a:path>
                </a:pathLst>
              </a:custGeom>
              <a:noFill/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graphicFrame>
        <p:nvGraphicFramePr>
          <p:cNvPr id="61" name="표 60">
            <a:extLst>
              <a:ext uri="{FF2B5EF4-FFF2-40B4-BE49-F238E27FC236}">
                <a16:creationId xmlns:a16="http://schemas.microsoft.com/office/drawing/2014/main" id="{915C80D1-D411-F9D4-9211-FC790F7DB95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83201006"/>
              </p:ext>
            </p:extLst>
          </p:nvPr>
        </p:nvGraphicFramePr>
        <p:xfrm>
          <a:off x="9619192" y="182879"/>
          <a:ext cx="2460260" cy="859843"/>
        </p:xfrm>
        <a:graphic>
          <a:graphicData uri="http://schemas.openxmlformats.org/drawingml/2006/table">
            <a:tbl>
              <a:tblPr/>
              <a:tblGrid>
                <a:gridCol w="1719742">
                  <a:extLst>
                    <a:ext uri="{9D8B030D-6E8A-4147-A177-3AD203B41FA5}">
                      <a16:colId xmlns:a16="http://schemas.microsoft.com/office/drawing/2014/main" val="299412437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849307330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3224266399"/>
                    </a:ext>
                  </a:extLst>
                </a:gridCol>
              </a:tblGrid>
              <a:tr h="248486"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84808701"/>
                  </a:ext>
                </a:extLst>
              </a:tr>
              <a:tr h="245597"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ALL-INT-SIG-001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05419729"/>
                  </a:ext>
                </a:extLst>
              </a:tr>
              <a:tr h="35262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로그인 전</a:t>
                      </a:r>
                      <a:r>
                        <a:rPr lang="en-US" altLang="ko-KR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(1/2)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x-none" altLang="en-US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x-none" altLang="en-US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585374"/>
                  </a:ext>
                </a:extLst>
              </a:tr>
            </a:tbl>
          </a:graphicData>
        </a:graphic>
      </p:graphicFrame>
      <p:graphicFrame>
        <p:nvGraphicFramePr>
          <p:cNvPr id="9" name="Google Shape;912;p23">
            <a:extLst>
              <a:ext uri="{FF2B5EF4-FFF2-40B4-BE49-F238E27FC236}">
                <a16:creationId xmlns:a16="http://schemas.microsoft.com/office/drawing/2014/main" id="{9E381AA4-528F-4CD3-BC77-AE664A026726}"/>
              </a:ext>
            </a:extLst>
          </p:cNvPr>
          <p:cNvGraphicFramePr/>
          <p:nvPr/>
        </p:nvGraphicFramePr>
        <p:xfrm>
          <a:off x="9042400" y="1315767"/>
          <a:ext cx="3037052" cy="44884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4268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상단 배너</a:t>
                      </a:r>
                      <a:b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로그인 시 </a:t>
                      </a:r>
                      <a:r>
                        <a:rPr lang="ko-KR" altLang="en-US" sz="700" b="0" u="none" strike="noStrike" cap="none" err="1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메인화면에서</a:t>
                      </a:r>
                      <a:r>
                        <a:rPr lang="ko-KR" altLang="en-US" sz="700" b="0" u="none" strike="noStrike" cap="none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 삭제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5729511"/>
                  </a:ext>
                </a:extLst>
              </a:tr>
              <a:tr h="19602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GNB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로그인 화면에서도 노출을 통한 메뉴 구조 사전 확인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상위메뉴 클릭 시 하위 메뉴 노출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하위메뉴 클릭 시 로그인이 필요합니다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.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팝업 노출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4458233"/>
                  </a:ext>
                </a:extLst>
              </a:tr>
              <a:tr h="249360">
                <a:tc rowSpan="2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사용자별 로그인 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 로그인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학부모 로그인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교사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일반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로그인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교육디지털원패스 로그인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각 탭 선택 시 로그인 필드 변경되어 제공 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교육디지털원패스 로그인은 사용자 선택 팝업 호출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790747"/>
                  </a:ext>
                </a:extLst>
              </a:tr>
              <a:tr h="24936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3-1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로그인 버튼</a:t>
                      </a:r>
                      <a:b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Click : </a:t>
                      </a:r>
                      <a:r>
                        <a:rPr lang="en-US" altLang="ko-KR" sz="7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STU-LOG-001</a:t>
                      </a:r>
                      <a:r>
                        <a:rPr lang="en-US" altLang="ko-KR" sz="700" b="1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화면으로</a:t>
                      </a:r>
                      <a:r>
                        <a:rPr lang="en-US" altLang="ko-KR" sz="7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이동</a:t>
                      </a:r>
                      <a:endParaRPr lang="en-US" altLang="ko-KR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8849217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b="1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경기도교육청 </a:t>
                      </a:r>
                      <a:r>
                        <a:rPr lang="en-US" altLang="ko-KR" sz="700" b="1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AI </a:t>
                      </a:r>
                      <a:r>
                        <a:rPr lang="ko-KR" altLang="en-US" sz="700" b="1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미래교육 플랫폼</a:t>
                      </a:r>
                      <a:r>
                        <a:rPr lang="en-US" altLang="ko-KR" sz="700" b="1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1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이용안내</a:t>
                      </a:r>
                      <a:br>
                        <a:rPr lang="en-US" altLang="ko-KR" sz="700" b="1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en-US" altLang="ko-KR" sz="7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7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Click : </a:t>
                      </a:r>
                      <a:r>
                        <a:rPr lang="ko-KR" altLang="en-US" sz="7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고객센터 </a:t>
                      </a:r>
                      <a:r>
                        <a:rPr lang="en-US" altLang="ko-KR" sz="7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&gt;</a:t>
                      </a:r>
                      <a:r>
                        <a:rPr lang="ko-KR" altLang="en-US" sz="7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이용안내로 이동</a:t>
                      </a:r>
                      <a:endParaRPr lang="en-US" altLang="ko-KR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4334128"/>
                  </a:ext>
                </a:extLst>
              </a:tr>
              <a:tr h="0">
                <a:tc rowSpan="4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교육디지털원패스 로그인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&amp;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교사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highlight>
                            <a:srgbClr val="74DFDC"/>
                          </a:highlight>
                          <a:latin typeface="+mn-ea"/>
                          <a:ea typeface="+mn-ea"/>
                          <a:cs typeface="+mn-cs"/>
                        </a:rPr>
                        <a:t>마우스 호버 시</a:t>
                      </a: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highlight>
                            <a:srgbClr val="74DFDC"/>
                          </a:highlight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highlight>
                            <a:srgbClr val="74DFDC"/>
                          </a:highlight>
                          <a:latin typeface="+mn-ea"/>
                          <a:ea typeface="+mn-ea"/>
                          <a:cs typeface="+mn-cs"/>
                        </a:rPr>
                        <a:t>로그인 하기 버튼 </a:t>
                      </a: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highlight>
                            <a:srgbClr val="74DFDC"/>
                          </a:highlight>
                          <a:latin typeface="+mn-ea"/>
                          <a:ea typeface="+mn-ea"/>
                          <a:cs typeface="+mn-cs"/>
                        </a:rPr>
                        <a:t>/ 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highlight>
                            <a:srgbClr val="74DFDC"/>
                          </a:highlight>
                          <a:latin typeface="+mn-ea"/>
                          <a:ea typeface="+mn-ea"/>
                          <a:cs typeface="+mn-cs"/>
                        </a:rPr>
                        <a:t>가입 안내 버튼 제공</a:t>
                      </a:r>
                      <a:endParaRPr lang="en-US" altLang="ko-KR" sz="700" b="0" u="none" strike="noStrike" kern="1200" cap="none">
                        <a:solidFill>
                          <a:schemeClr val="tx1"/>
                        </a:solidFill>
                        <a:highlight>
                          <a:srgbClr val="74DFDC"/>
                        </a:highlight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</a:t>
                      </a:r>
                      <a:r>
                        <a:rPr lang="ko-KR" altLang="en-US" sz="7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 교육디지털원패스 사용자 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선택 로그인 하기 팝업 </a:t>
                      </a:r>
                      <a:r>
                        <a:rPr lang="ko-KR" altLang="en-US" sz="7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호출</a:t>
                      </a:r>
                      <a:endParaRPr lang="en-US" altLang="ko-KR" sz="7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교육디지털원패스 회원가입 및 로그인 완료 후 연동 유무 체크</a:t>
                      </a:r>
                      <a:endParaRPr lang="en-US" altLang="ko-KR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연동 성공 시 로그인 완료</a:t>
                      </a:r>
                      <a:endParaRPr lang="en-US" altLang="ko-KR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6483097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5-1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연동된 계정이 없을 경우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교육디지털원패스 회원가입 및 로그인 완료 후 연동 계정이 없을 경우 </a:t>
                      </a:r>
                      <a:r>
                        <a:rPr lang="ko-KR" altLang="en-US" sz="70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하이러닝</a:t>
                      </a:r>
                      <a:r>
                        <a:rPr lang="ko-KR" altLang="en-US" sz="7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홈페이지에서  </a:t>
                      </a:r>
                      <a:r>
                        <a:rPr lang="en-US" altLang="ko-KR" sz="700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“</a:t>
                      </a:r>
                      <a:r>
                        <a:rPr lang="ko-KR" altLang="en-US" sz="700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교육디지털원패스와 연동된 계정이 없습니다</a:t>
                      </a:r>
                      <a:r>
                        <a:rPr lang="en-US" altLang="ko-KR" sz="700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. </a:t>
                      </a:r>
                      <a:r>
                        <a:rPr lang="ko-KR" altLang="en-US" sz="700" kern="1200" dirty="0" err="1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하이러닝</a:t>
                      </a:r>
                      <a:r>
                        <a:rPr lang="ko-KR" altLang="en-US" sz="700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 계정으로 로그인 후 연동해주세요</a:t>
                      </a:r>
                      <a:r>
                        <a:rPr lang="en-US" altLang="ko-KR" sz="700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.” </a:t>
                      </a:r>
                      <a:r>
                        <a:rPr lang="ko-KR" altLang="en-US" sz="70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얼럿</a:t>
                      </a:r>
                      <a:r>
                        <a:rPr lang="ko-KR" altLang="en-US" sz="7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제공</a:t>
                      </a:r>
                      <a:endParaRPr lang="en-US" altLang="ko-KR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63769338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5-2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교육디지털원패스 서비스 일시중지 안내 팝업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kern="1200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lt"/>
                          <a:ea typeface="+mn-ea"/>
                          <a:cs typeface="+mn-cs"/>
                        </a:rPr>
                        <a:t>일시적인 이슈로 인해 서비스 제공이 어려울 때</a:t>
                      </a:r>
                      <a:r>
                        <a:rPr lang="ko-KR" altLang="en-US" sz="7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해당 안내 팝업 제공</a:t>
                      </a:r>
                      <a:endParaRPr lang="en-US" altLang="ko-KR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교육디지털원패스 로그인 버튼 클릭 시 </a:t>
                      </a:r>
                      <a:r>
                        <a:rPr lang="en-US" altLang="ko-KR" sz="700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“</a:t>
                      </a:r>
                      <a:r>
                        <a:rPr lang="ko-KR" altLang="en-US" sz="700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경기도교육청 </a:t>
                      </a:r>
                      <a:r>
                        <a:rPr lang="ko-KR" altLang="en-US" sz="700" kern="1200" dirty="0" err="1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하이러닝의</a:t>
                      </a:r>
                      <a:r>
                        <a:rPr lang="ko-KR" altLang="en-US" sz="700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 교육디지털원패스 로그인 서비스가 일시 중단되었습니다</a:t>
                      </a:r>
                      <a:r>
                        <a:rPr lang="en-US" altLang="ko-KR" sz="700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r>
                        <a:rPr lang="ko-KR" altLang="en-US" sz="700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빠른 시일 내에 더 나은 서비스로 </a:t>
                      </a:r>
                      <a:r>
                        <a:rPr lang="ko-KR" altLang="en-US" sz="700" kern="1200" dirty="0" err="1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찾아뵙겠습니다</a:t>
                      </a:r>
                      <a:r>
                        <a:rPr lang="en-US" altLang="ko-KR" sz="700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r>
                        <a:rPr lang="ko-KR" altLang="en-US" sz="700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이용에 불편을 드려 죄송합니다</a:t>
                      </a:r>
                      <a:r>
                        <a:rPr lang="en-US" altLang="ko-KR" sz="700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.” </a:t>
                      </a:r>
                      <a:r>
                        <a:rPr lang="ko-KR" altLang="en-US" sz="70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얼럿</a:t>
                      </a:r>
                      <a:r>
                        <a:rPr lang="ko-KR" altLang="en-US" sz="7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제공</a:t>
                      </a:r>
                      <a:endParaRPr lang="en-US" altLang="ko-KR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82739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en-US" altLang="ko-KR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5-3 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교육디지털원패스 </a:t>
                      </a:r>
                      <a:r>
                        <a:rPr lang="ko-KR" altLang="en-US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가입 안내 버튼</a:t>
                      </a:r>
                      <a:endParaRPr lang="en-US" altLang="ko-KR" sz="700" b="1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교육디지털원패스 호버 시</a:t>
                      </a:r>
                      <a:r>
                        <a:rPr lang="en-US" altLang="ko-KR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해당 버튼 제공</a:t>
                      </a:r>
                      <a:endParaRPr lang="en-US" altLang="ko-KR" sz="7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버튼 선택 시</a:t>
                      </a:r>
                      <a:r>
                        <a:rPr lang="en-US" altLang="ko-KR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교육디지털원패스 가입 안내 팝업 제공</a:t>
                      </a:r>
                      <a:endParaRPr lang="en-US" altLang="ko-KR" sz="7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자세한 사항 </a:t>
                      </a:r>
                      <a:r>
                        <a:rPr lang="ko-KR" altLang="en-US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  <a:hlinkClick r:id="rId13" action="ppaction://hlinksldjump"/>
                        </a:rPr>
                        <a:t>교육디지털원패스 가입 안내 </a:t>
                      </a:r>
                      <a:r>
                        <a:rPr lang="ko-KR" altLang="en-US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페이지 참고</a:t>
                      </a:r>
                      <a:endParaRPr lang="en-US" altLang="ko-KR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52639908"/>
                  </a:ext>
                </a:extLst>
              </a:tr>
            </a:tbl>
          </a:graphicData>
        </a:graphic>
      </p:graphicFrame>
      <p:sp>
        <p:nvSpPr>
          <p:cNvPr id="15" name="Rectangle 4">
            <a:extLst>
              <a:ext uri="{FF2B5EF4-FFF2-40B4-BE49-F238E27FC236}">
                <a16:creationId xmlns:a16="http://schemas.microsoft.com/office/drawing/2014/main" id="{0DE961C1-CEBE-D8E0-4835-377DD49FE741}"/>
              </a:ext>
            </a:extLst>
          </p:cNvPr>
          <p:cNvSpPr/>
          <p:nvPr/>
        </p:nvSpPr>
        <p:spPr>
          <a:xfrm>
            <a:off x="5018229" y="1421927"/>
            <a:ext cx="2739182" cy="2115751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16" name="Circle">
            <a:extLst>
              <a:ext uri="{FF2B5EF4-FFF2-40B4-BE49-F238E27FC236}">
                <a16:creationId xmlns:a16="http://schemas.microsoft.com/office/drawing/2014/main" id="{CD0103C7-569A-CF3C-5CAD-719335365897}"/>
              </a:ext>
            </a:extLst>
          </p:cNvPr>
          <p:cNvSpPr/>
          <p:nvPr/>
        </p:nvSpPr>
        <p:spPr>
          <a:xfrm>
            <a:off x="4957992" y="1340881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3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7" name="Rectangle 4">
            <a:extLst>
              <a:ext uri="{FF2B5EF4-FFF2-40B4-BE49-F238E27FC236}">
                <a16:creationId xmlns:a16="http://schemas.microsoft.com/office/drawing/2014/main" id="{F2720B1C-2A93-4E49-F0B7-0325659B80B0}"/>
              </a:ext>
            </a:extLst>
          </p:cNvPr>
          <p:cNvSpPr/>
          <p:nvPr/>
        </p:nvSpPr>
        <p:spPr>
          <a:xfrm>
            <a:off x="1113291" y="4262563"/>
            <a:ext cx="6644120" cy="1897587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18" name="Circle">
            <a:extLst>
              <a:ext uri="{FF2B5EF4-FFF2-40B4-BE49-F238E27FC236}">
                <a16:creationId xmlns:a16="http://schemas.microsoft.com/office/drawing/2014/main" id="{329873B5-D8CC-8D4A-B966-4528F06DD2F2}"/>
              </a:ext>
            </a:extLst>
          </p:cNvPr>
          <p:cNvSpPr/>
          <p:nvPr/>
        </p:nvSpPr>
        <p:spPr>
          <a:xfrm>
            <a:off x="1053054" y="4181517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4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20" name="Rounded Rectangle">
            <a:extLst>
              <a:ext uri="{FF2B5EF4-FFF2-40B4-BE49-F238E27FC236}">
                <a16:creationId xmlns:a16="http://schemas.microsoft.com/office/drawing/2014/main" id="{CDF8EEFD-2726-C05D-0F50-0E13A85B3F8F}"/>
              </a:ext>
            </a:extLst>
          </p:cNvPr>
          <p:cNvSpPr/>
          <p:nvPr/>
        </p:nvSpPr>
        <p:spPr>
          <a:xfrm>
            <a:off x="6551601" y="1604442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3-1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62" name="Rectangle 4">
            <a:extLst>
              <a:ext uri="{FF2B5EF4-FFF2-40B4-BE49-F238E27FC236}">
                <a16:creationId xmlns:a16="http://schemas.microsoft.com/office/drawing/2014/main" id="{62EDAD94-EE79-3A8E-6B57-53BB51224E8C}"/>
              </a:ext>
            </a:extLst>
          </p:cNvPr>
          <p:cNvSpPr/>
          <p:nvPr/>
        </p:nvSpPr>
        <p:spPr>
          <a:xfrm>
            <a:off x="86464" y="65318"/>
            <a:ext cx="8867531" cy="781080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63" name="Circle">
            <a:extLst>
              <a:ext uri="{FF2B5EF4-FFF2-40B4-BE49-F238E27FC236}">
                <a16:creationId xmlns:a16="http://schemas.microsoft.com/office/drawing/2014/main" id="{FE3C6746-4EE2-7997-4C2E-34347A0FAE2A}"/>
              </a:ext>
            </a:extLst>
          </p:cNvPr>
          <p:cNvSpPr/>
          <p:nvPr/>
        </p:nvSpPr>
        <p:spPr>
          <a:xfrm>
            <a:off x="23464" y="403001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2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60758E5B-8C1B-B697-1E90-662E97882BF6}"/>
              </a:ext>
            </a:extLst>
          </p:cNvPr>
          <p:cNvSpPr txBox="1"/>
          <p:nvPr/>
        </p:nvSpPr>
        <p:spPr>
          <a:xfrm>
            <a:off x="1161992" y="1728055"/>
            <a:ext cx="1340110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kumimoji="1" lang="ko-KR" altLang="en-US" sz="1200" dirty="0"/>
              <a:t>나만의 맞춤형 교육</a:t>
            </a:r>
            <a:endParaRPr kumimoji="1" lang="en-US" altLang="ko-KR" sz="1200" dirty="0"/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0D2691C0-5F0F-1522-71E7-3579D8900068}"/>
              </a:ext>
            </a:extLst>
          </p:cNvPr>
          <p:cNvSpPr txBox="1"/>
          <p:nvPr/>
        </p:nvSpPr>
        <p:spPr>
          <a:xfrm>
            <a:off x="1161992" y="1970452"/>
            <a:ext cx="3480120" cy="55399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800" b="1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경기도교육청 </a:t>
            </a:r>
            <a:r>
              <a:rPr lang="en-US" altLang="ko-KR" sz="1800" b="1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AI </a:t>
            </a:r>
            <a:r>
              <a:rPr lang="ko-KR" altLang="en-US" sz="1800" b="1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미래교육 플랫폼</a:t>
            </a:r>
            <a:endParaRPr lang="en-US" altLang="ko-KR" sz="1800" b="1" kern="0" spc="0">
              <a:solidFill>
                <a:schemeClr val="bg2">
                  <a:lumMod val="25000"/>
                </a:schemeClr>
              </a:solidFill>
              <a:latin typeface="+mj-ea"/>
              <a:ea typeface="+mj-ea"/>
            </a:endParaRPr>
          </a:p>
          <a:p>
            <a:r>
              <a:rPr kumimoji="1" lang="ko-KR" altLang="en-US" b="1"/>
              <a:t> </a:t>
            </a:r>
            <a:endParaRPr kumimoji="1" lang="en-US" altLang="ko-KR" b="1"/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4032FF29-AA78-F61F-A0C9-D7895B11F2F1}"/>
              </a:ext>
            </a:extLst>
          </p:cNvPr>
          <p:cNvSpPr txBox="1"/>
          <p:nvPr/>
        </p:nvSpPr>
        <p:spPr>
          <a:xfrm>
            <a:off x="1161992" y="2479304"/>
            <a:ext cx="3068148" cy="72898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1100"/>
              <a:t>AI</a:t>
            </a:r>
            <a:r>
              <a:rPr lang="ko-KR" altLang="en-US" sz="1100"/>
              <a:t>기반의 맞춤형 진단과 콘텐츠 추천 및 학습 등 </a:t>
            </a:r>
            <a:endParaRPr lang="en-US" altLang="ko-KR" sz="1100"/>
          </a:p>
          <a:p>
            <a:pPr>
              <a:lnSpc>
                <a:spcPct val="150000"/>
              </a:lnSpc>
            </a:pPr>
            <a:r>
              <a:rPr lang="ko-KR" altLang="en-US" sz="1100" err="1"/>
              <a:t>에듀테크</a:t>
            </a:r>
            <a:r>
              <a:rPr lang="ko-KR" altLang="en-US" sz="1100"/>
              <a:t> 기반의 미래형 교육을 지원하는 </a:t>
            </a:r>
            <a:endParaRPr lang="en-US" altLang="ko-KR" sz="1100"/>
          </a:p>
          <a:p>
            <a:pPr>
              <a:lnSpc>
                <a:spcPct val="150000"/>
              </a:lnSpc>
            </a:pPr>
            <a:r>
              <a:rPr lang="ko-KR" altLang="en-US" sz="1100"/>
              <a:t>통합 플랫폼</a:t>
            </a:r>
            <a:r>
              <a:rPr lang="en-US" altLang="ko-KR" sz="1100"/>
              <a:t> </a:t>
            </a:r>
            <a:r>
              <a:rPr lang="ko-KR" altLang="en-US" sz="1100"/>
              <a:t>입니다</a:t>
            </a:r>
            <a:r>
              <a:rPr lang="en-US" altLang="ko-KR" sz="1100"/>
              <a:t>.</a:t>
            </a:r>
            <a:endParaRPr kumimoji="1" lang="en-US" altLang="ko-KR" sz="1100"/>
          </a:p>
        </p:txBody>
      </p:sp>
      <p:grpSp>
        <p:nvGrpSpPr>
          <p:cNvPr id="3" name="그룹 68">
            <a:extLst>
              <a:ext uri="{FF2B5EF4-FFF2-40B4-BE49-F238E27FC236}">
                <a16:creationId xmlns:a16="http://schemas.microsoft.com/office/drawing/2014/main" id="{A3E85740-05DA-D88A-95B5-C167A0100980}"/>
              </a:ext>
            </a:extLst>
          </p:cNvPr>
          <p:cNvGrpSpPr/>
          <p:nvPr/>
        </p:nvGrpSpPr>
        <p:grpSpPr>
          <a:xfrm>
            <a:off x="9162594" y="6189575"/>
            <a:ext cx="3176207" cy="1041723"/>
            <a:chOff x="3446802" y="8321919"/>
            <a:chExt cx="3176207" cy="1041723"/>
          </a:xfrm>
        </p:grpSpPr>
        <p:sp>
          <p:nvSpPr>
            <p:cNvPr id="4" name="모서리가 둥근 직사각형 141">
              <a:extLst>
                <a:ext uri="{FF2B5EF4-FFF2-40B4-BE49-F238E27FC236}">
                  <a16:creationId xmlns:a16="http://schemas.microsoft.com/office/drawing/2014/main" id="{3BA8D9AC-818E-18F0-7C66-54A764FAE6F4}"/>
                </a:ext>
              </a:extLst>
            </p:cNvPr>
            <p:cNvSpPr/>
            <p:nvPr/>
          </p:nvSpPr>
          <p:spPr>
            <a:xfrm>
              <a:off x="3446802" y="8321919"/>
              <a:ext cx="3176207" cy="1041723"/>
            </a:xfrm>
            <a:prstGeom prst="roundRect">
              <a:avLst>
                <a:gd name="adj" fmla="val 12905"/>
              </a:avLst>
            </a:prstGeom>
            <a:solidFill>
              <a:schemeClr val="bg1"/>
            </a:solidFill>
            <a:ln w="952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800">
                  <a:solidFill>
                    <a:schemeClr val="tx1"/>
                  </a:solidFill>
                </a:rPr>
                <a:t> </a:t>
              </a:r>
            </a:p>
          </p:txBody>
        </p:sp>
        <p:sp>
          <p:nvSpPr>
            <p:cNvPr id="5" name="텍스트 상자 76">
              <a:extLst>
                <a:ext uri="{FF2B5EF4-FFF2-40B4-BE49-F238E27FC236}">
                  <a16:creationId xmlns:a16="http://schemas.microsoft.com/office/drawing/2014/main" id="{10321835-F4C6-8113-B65E-70924FE0DCE0}"/>
                </a:ext>
              </a:extLst>
            </p:cNvPr>
            <p:cNvSpPr txBox="1"/>
            <p:nvPr/>
          </p:nvSpPr>
          <p:spPr>
            <a:xfrm>
              <a:off x="3690116" y="8460736"/>
              <a:ext cx="2689578" cy="5078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ko-KR" altLang="en-US" sz="900" kern="0" spc="0" dirty="0">
                  <a:solidFill>
                    <a:schemeClr val="bg2">
                      <a:lumMod val="25000"/>
                    </a:schemeClr>
                  </a:solidFill>
                  <a:latin typeface="+mj-ea"/>
                  <a:ea typeface="+mj-ea"/>
                </a:rPr>
                <a:t>경기도교육청 </a:t>
              </a:r>
              <a:r>
                <a:rPr lang="en-US" altLang="ko-KR" sz="900" kern="0" spc="0" dirty="0">
                  <a:solidFill>
                    <a:schemeClr val="bg2">
                      <a:lumMod val="25000"/>
                    </a:schemeClr>
                  </a:solidFill>
                  <a:latin typeface="+mj-ea"/>
                  <a:ea typeface="+mj-ea"/>
                </a:rPr>
                <a:t>AI </a:t>
              </a:r>
              <a:r>
                <a:rPr lang="ko-KR" altLang="en-US" sz="900" kern="0" spc="0" dirty="0">
                  <a:solidFill>
                    <a:schemeClr val="bg2">
                      <a:lumMod val="25000"/>
                    </a:schemeClr>
                  </a:solidFill>
                  <a:latin typeface="+mj-ea"/>
                  <a:ea typeface="+mj-ea"/>
                </a:rPr>
                <a:t>미래교육 플랫폼</a:t>
              </a:r>
              <a:r>
                <a:rPr kumimoji="1" lang="ko-KR" altLang="en-US" sz="900" dirty="0"/>
                <a:t> 서비스 </a:t>
              </a:r>
              <a:endParaRPr kumimoji="1" lang="en-US" altLang="ko-KR" sz="900" dirty="0"/>
            </a:p>
            <a:p>
              <a:pPr algn="ctr"/>
              <a:r>
                <a:rPr kumimoji="1" lang="ko-KR" altLang="en-US" sz="900" dirty="0"/>
                <a:t>이용을 위해서는</a:t>
              </a:r>
              <a:endParaRPr kumimoji="1" lang="en-US" altLang="ko-KR" sz="900" dirty="0"/>
            </a:p>
            <a:p>
              <a:pPr algn="ctr"/>
              <a:r>
                <a:rPr kumimoji="1" lang="ko-KR" altLang="en-US" sz="900" dirty="0"/>
                <a:t>로그인이 필요합니다</a:t>
              </a:r>
              <a:r>
                <a:rPr kumimoji="1" lang="en-US" altLang="ko-KR" sz="900" dirty="0"/>
                <a:t>.</a:t>
              </a:r>
            </a:p>
          </p:txBody>
        </p:sp>
        <p:sp>
          <p:nvSpPr>
            <p:cNvPr id="10" name="Rounded Rectangle 120">
              <a:extLst>
                <a:ext uri="{FF2B5EF4-FFF2-40B4-BE49-F238E27FC236}">
                  <a16:creationId xmlns:a16="http://schemas.microsoft.com/office/drawing/2014/main" id="{9E1896CE-1DFE-8C21-7430-E3091F61D8B3}"/>
                </a:ext>
              </a:extLst>
            </p:cNvPr>
            <p:cNvSpPr/>
            <p:nvPr/>
          </p:nvSpPr>
          <p:spPr>
            <a:xfrm>
              <a:off x="4712018" y="9002637"/>
              <a:ext cx="645774" cy="20904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rgbClr val="7F7F7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ko-KR" altLang="en-US" sz="700">
                  <a:solidFill>
                    <a:schemeClr val="tx1"/>
                  </a:solidFill>
                </a:rPr>
                <a:t>확인</a:t>
              </a:r>
              <a:endParaRPr lang="x-none" sz="700">
                <a:solidFill>
                  <a:schemeClr val="tx1"/>
                </a:solidFill>
              </a:endParaRPr>
            </a:p>
          </p:txBody>
        </p:sp>
      </p:grpSp>
      <p:sp>
        <p:nvSpPr>
          <p:cNvPr id="2" name="Rounded Rectangle">
            <a:extLst>
              <a:ext uri="{FF2B5EF4-FFF2-40B4-BE49-F238E27FC236}">
                <a16:creationId xmlns:a16="http://schemas.microsoft.com/office/drawing/2014/main" id="{4A7F1968-DE2C-3F5C-4FC3-534A32100C8F}"/>
              </a:ext>
            </a:extLst>
          </p:cNvPr>
          <p:cNvSpPr/>
          <p:nvPr/>
        </p:nvSpPr>
        <p:spPr>
          <a:xfrm>
            <a:off x="9308597" y="6233960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2-1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69" name="Rounded Rectangle">
            <a:extLst>
              <a:ext uri="{FF2B5EF4-FFF2-40B4-BE49-F238E27FC236}">
                <a16:creationId xmlns:a16="http://schemas.microsoft.com/office/drawing/2014/main" id="{3EDA8C93-70D5-CEDA-DA0B-B5A4C8D87008}"/>
              </a:ext>
            </a:extLst>
          </p:cNvPr>
          <p:cNvSpPr/>
          <p:nvPr/>
        </p:nvSpPr>
        <p:spPr>
          <a:xfrm>
            <a:off x="3861667" y="884423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2-1</a:t>
            </a:r>
            <a:endParaRPr sz="700">
              <a:solidFill>
                <a:schemeClr val="bg1"/>
              </a:solidFill>
            </a:endParaRPr>
          </a:p>
        </p:txBody>
      </p:sp>
      <p:grpSp>
        <p:nvGrpSpPr>
          <p:cNvPr id="84" name="그룹 83">
            <a:extLst>
              <a:ext uri="{FF2B5EF4-FFF2-40B4-BE49-F238E27FC236}">
                <a16:creationId xmlns:a16="http://schemas.microsoft.com/office/drawing/2014/main" id="{A3B1AEEA-D037-5ADD-54E6-BFAA91F55BD7}"/>
              </a:ext>
            </a:extLst>
          </p:cNvPr>
          <p:cNvGrpSpPr/>
          <p:nvPr/>
        </p:nvGrpSpPr>
        <p:grpSpPr>
          <a:xfrm>
            <a:off x="5094456" y="2182394"/>
            <a:ext cx="2589750" cy="591518"/>
            <a:chOff x="5094456" y="2182394"/>
            <a:chExt cx="2589750" cy="591518"/>
          </a:xfrm>
        </p:grpSpPr>
        <p:sp>
          <p:nvSpPr>
            <p:cNvPr id="7" name="모서리가 둥근 직사각형 268">
              <a:extLst>
                <a:ext uri="{FF2B5EF4-FFF2-40B4-BE49-F238E27FC236}">
                  <a16:creationId xmlns:a16="http://schemas.microsoft.com/office/drawing/2014/main" id="{1D686FCE-7ABF-FB05-7DC6-99F0DE28D088}"/>
                </a:ext>
              </a:extLst>
            </p:cNvPr>
            <p:cNvSpPr/>
            <p:nvPr/>
          </p:nvSpPr>
          <p:spPr>
            <a:xfrm>
              <a:off x="5094456" y="2182394"/>
              <a:ext cx="2589750" cy="591518"/>
            </a:xfrm>
            <a:prstGeom prst="roundRect">
              <a:avLst>
                <a:gd name="adj" fmla="val 9771"/>
              </a:avLst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2DF4E0F3-640B-8E6C-4DDF-B8DA976A85FA}"/>
                </a:ext>
              </a:extLst>
            </p:cNvPr>
            <p:cNvSpPr txBox="1"/>
            <p:nvPr/>
          </p:nvSpPr>
          <p:spPr>
            <a:xfrm>
              <a:off x="5563340" y="2312696"/>
              <a:ext cx="230832" cy="1384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kumimoji="1" lang="ko-KR" altLang="en-US" sz="900" b="1"/>
                <a:t>교사</a:t>
              </a:r>
              <a:endParaRPr kumimoji="1" lang="en-US" altLang="ko-KR" sz="900" b="1"/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007B37E4-8426-272F-89EE-EFCA424F7C20}"/>
                </a:ext>
              </a:extLst>
            </p:cNvPr>
            <p:cNvSpPr txBox="1"/>
            <p:nvPr/>
          </p:nvSpPr>
          <p:spPr>
            <a:xfrm>
              <a:off x="5563340" y="2509546"/>
              <a:ext cx="894476" cy="12311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kumimoji="1" lang="ko-KR" altLang="en-US" sz="800"/>
                <a:t>교사로서 수업 운영</a:t>
              </a:r>
              <a:endParaRPr kumimoji="1" lang="en-US" altLang="ko-KR" sz="800"/>
            </a:p>
          </p:txBody>
        </p:sp>
        <p:sp>
          <p:nvSpPr>
            <p:cNvPr id="28" name="모서리가 둥근 직사각형 268">
              <a:extLst>
                <a:ext uri="{FF2B5EF4-FFF2-40B4-BE49-F238E27FC236}">
                  <a16:creationId xmlns:a16="http://schemas.microsoft.com/office/drawing/2014/main" id="{C09608D9-5299-DC59-EC52-188B1A938495}"/>
                </a:ext>
              </a:extLst>
            </p:cNvPr>
            <p:cNvSpPr/>
            <p:nvPr/>
          </p:nvSpPr>
          <p:spPr>
            <a:xfrm>
              <a:off x="7367756" y="2353647"/>
              <a:ext cx="219739" cy="211845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952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en-US" altLang="ko-KR" sz="80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&gt;</a:t>
              </a:r>
              <a:endParaRPr kumimoji="1" lang="ko-KR" altLang="en-US" sz="8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pic>
          <p:nvPicPr>
            <p:cNvPr id="81" name="그래픽 80" descr="강사 단색으로 채워진">
              <a:extLst>
                <a:ext uri="{FF2B5EF4-FFF2-40B4-BE49-F238E27FC236}">
                  <a16:creationId xmlns:a16="http://schemas.microsoft.com/office/drawing/2014/main" id="{E26F4B10-B23F-2646-3034-AFC659437169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p:blipFill>
          <p:spPr>
            <a:xfrm>
              <a:off x="5156408" y="2306155"/>
              <a:ext cx="334786" cy="334786"/>
            </a:xfrm>
            <a:prstGeom prst="rect">
              <a:avLst/>
            </a:prstGeom>
          </p:spPr>
        </p:pic>
      </p:grpSp>
      <p:sp>
        <p:nvSpPr>
          <p:cNvPr id="8" name="모서리가 둥근 직사각형 268">
            <a:extLst>
              <a:ext uri="{FF2B5EF4-FFF2-40B4-BE49-F238E27FC236}">
                <a16:creationId xmlns:a16="http://schemas.microsoft.com/office/drawing/2014/main" id="{30DC6DFB-CB34-DB8E-E222-F0E3893F9436}"/>
              </a:ext>
            </a:extLst>
          </p:cNvPr>
          <p:cNvSpPr/>
          <p:nvPr/>
        </p:nvSpPr>
        <p:spPr>
          <a:xfrm>
            <a:off x="5094456" y="2877316"/>
            <a:ext cx="2589750" cy="591518"/>
          </a:xfrm>
          <a:prstGeom prst="roundRect">
            <a:avLst>
              <a:gd name="adj" fmla="val 9771"/>
            </a:avLst>
          </a:pr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EC2CC727-4C7A-B34A-295D-578DC8F87D7C}"/>
              </a:ext>
            </a:extLst>
          </p:cNvPr>
          <p:cNvSpPr txBox="1"/>
          <p:nvPr/>
        </p:nvSpPr>
        <p:spPr>
          <a:xfrm>
            <a:off x="5563340" y="3014554"/>
            <a:ext cx="346249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kumimoji="1" lang="ko-KR" altLang="en-US" sz="900" b="1"/>
              <a:t>학부모</a:t>
            </a:r>
            <a:endParaRPr kumimoji="1" lang="en-US" altLang="ko-KR" sz="900" b="1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0B12D39E-D2B4-DA00-69B1-8263E431639B}"/>
              </a:ext>
            </a:extLst>
          </p:cNvPr>
          <p:cNvSpPr txBox="1"/>
          <p:nvPr/>
        </p:nvSpPr>
        <p:spPr>
          <a:xfrm>
            <a:off x="5563340" y="3211404"/>
            <a:ext cx="894476" cy="12311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kumimoji="1" lang="ko-KR" altLang="en-US" sz="800"/>
              <a:t>자녀가 있는 학부모</a:t>
            </a:r>
            <a:endParaRPr kumimoji="1" lang="en-US" altLang="ko-KR" sz="800"/>
          </a:p>
        </p:txBody>
      </p:sp>
      <p:sp>
        <p:nvSpPr>
          <p:cNvPr id="29" name="모서리가 둥근 직사각형 268">
            <a:extLst>
              <a:ext uri="{FF2B5EF4-FFF2-40B4-BE49-F238E27FC236}">
                <a16:creationId xmlns:a16="http://schemas.microsoft.com/office/drawing/2014/main" id="{6E8BB12A-62C2-69E9-DFE1-61A1B531660C}"/>
              </a:ext>
            </a:extLst>
          </p:cNvPr>
          <p:cNvSpPr/>
          <p:nvPr/>
        </p:nvSpPr>
        <p:spPr>
          <a:xfrm>
            <a:off x="7367756" y="3061855"/>
            <a:ext cx="219739" cy="211845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952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ko-KR" sz="800">
                <a:solidFill>
                  <a:schemeClr val="tx1">
                    <a:lumMod val="75000"/>
                    <a:lumOff val="25000"/>
                  </a:schemeClr>
                </a:solidFill>
              </a:rPr>
              <a:t>&gt;</a:t>
            </a:r>
            <a:endParaRPr kumimoji="1" lang="ko-KR" altLang="en-US" sz="8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pic>
        <p:nvPicPr>
          <p:cNvPr id="82" name="그래픽 81" descr="아이와 함께 있는 여자 단색으로 채워진">
            <a:extLst>
              <a:ext uri="{FF2B5EF4-FFF2-40B4-BE49-F238E27FC236}">
                <a16:creationId xmlns:a16="http://schemas.microsoft.com/office/drawing/2014/main" id="{D273C96E-F5E7-82EF-4F23-25F78C06E5DC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5202995" y="2997143"/>
            <a:ext cx="334786" cy="334786"/>
          </a:xfrm>
          <a:prstGeom prst="rect">
            <a:avLst/>
          </a:prstGeom>
        </p:spPr>
      </p:pic>
      <p:sp>
        <p:nvSpPr>
          <p:cNvPr id="64" name="모서리가 둥근 직사각형 268">
            <a:extLst>
              <a:ext uri="{FF2B5EF4-FFF2-40B4-BE49-F238E27FC236}">
                <a16:creationId xmlns:a16="http://schemas.microsoft.com/office/drawing/2014/main" id="{445A459E-0F55-6A0E-6A57-CA930C938C15}"/>
              </a:ext>
            </a:extLst>
          </p:cNvPr>
          <p:cNvSpPr/>
          <p:nvPr/>
        </p:nvSpPr>
        <p:spPr>
          <a:xfrm>
            <a:off x="5083991" y="3562522"/>
            <a:ext cx="2589750" cy="591518"/>
          </a:xfrm>
          <a:prstGeom prst="roundRect">
            <a:avLst>
              <a:gd name="adj" fmla="val 9771"/>
            </a:avLst>
          </a:prstGeom>
          <a:solidFill>
            <a:schemeClr val="bg1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7958E6B7-A422-C3EA-D72A-A78190A29892}"/>
              </a:ext>
            </a:extLst>
          </p:cNvPr>
          <p:cNvSpPr txBox="1"/>
          <p:nvPr/>
        </p:nvSpPr>
        <p:spPr>
          <a:xfrm>
            <a:off x="5552875" y="3775965"/>
            <a:ext cx="923330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kumimoji="1" lang="ko-KR" altLang="en-US" sz="900" b="1"/>
              <a:t>교육디지털원패스</a:t>
            </a:r>
            <a:endParaRPr kumimoji="1" lang="en-US" altLang="ko-KR" sz="900" b="1" dirty="0"/>
          </a:p>
        </p:txBody>
      </p:sp>
      <p:pic>
        <p:nvPicPr>
          <p:cNvPr id="67" name="Picture 2" descr="App Store에서 제공하는 디지털원패스">
            <a:extLst>
              <a:ext uri="{FF2B5EF4-FFF2-40B4-BE49-F238E27FC236}">
                <a16:creationId xmlns:a16="http://schemas.microsoft.com/office/drawing/2014/main" id="{92469676-BF82-9D12-13E4-3581D4BC83D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10000" b="90000" l="10000" r="90000">
                        <a14:foregroundMark x1="35667" y1="37143" x2="64000" y2="70794"/>
                        <a14:foregroundMark x1="60167" y1="36190" x2="43833" y2="66667"/>
                        <a14:foregroundMark x1="61750" y1="42698" x2="51417" y2="69048"/>
                        <a14:foregroundMark x1="63833" y1="46667" x2="52833" y2="66508"/>
                        <a14:foregroundMark x1="61500" y1="52698" x2="53833" y2="70476"/>
                        <a14:foregroundMark x1="59167" y1="56984" x2="52833" y2="74444"/>
                        <a14:foregroundMark x1="53500" y1="48254" x2="39750" y2="69365"/>
                        <a14:foregroundMark x1="48917" y1="43016" x2="37833" y2="70476"/>
                        <a14:foregroundMark x1="36833" y1="27778" x2="54833" y2="56984"/>
                        <a14:foregroundMark x1="50167" y1="36032" x2="44667" y2="73016"/>
                        <a14:foregroundMark x1="57917" y1="25873" x2="67864" y2="48005"/>
                        <a14:backgroundMark x1="69583" y1="45397" x2="68917" y2="517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34710" y="3550933"/>
            <a:ext cx="1004856" cy="604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1" name="직사각형 30">
            <a:extLst>
              <a:ext uri="{FF2B5EF4-FFF2-40B4-BE49-F238E27FC236}">
                <a16:creationId xmlns:a16="http://schemas.microsoft.com/office/drawing/2014/main" id="{37329D2F-A396-5AC0-E8DD-48F354D52B3F}"/>
              </a:ext>
            </a:extLst>
          </p:cNvPr>
          <p:cNvSpPr/>
          <p:nvPr/>
        </p:nvSpPr>
        <p:spPr>
          <a:xfrm>
            <a:off x="5511184" y="1764596"/>
            <a:ext cx="1012628" cy="199643"/>
          </a:xfrm>
          <a:prstGeom prst="rect">
            <a:avLst/>
          </a:prstGeom>
          <a:solidFill>
            <a:schemeClr val="tx1">
              <a:alpha val="7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</a:rPr>
              <a:t>Delete v.2.0.17</a:t>
            </a:r>
          </a:p>
        </p:txBody>
      </p:sp>
      <p:sp>
        <p:nvSpPr>
          <p:cNvPr id="33" name="직사각형 32">
            <a:extLst>
              <a:ext uri="{FF2B5EF4-FFF2-40B4-BE49-F238E27FC236}">
                <a16:creationId xmlns:a16="http://schemas.microsoft.com/office/drawing/2014/main" id="{0B8CC238-B077-817D-2448-E186D654B0C2}"/>
              </a:ext>
            </a:extLst>
          </p:cNvPr>
          <p:cNvSpPr/>
          <p:nvPr/>
        </p:nvSpPr>
        <p:spPr>
          <a:xfrm>
            <a:off x="5511184" y="2489481"/>
            <a:ext cx="1012628" cy="199643"/>
          </a:xfrm>
          <a:prstGeom prst="rect">
            <a:avLst/>
          </a:prstGeom>
          <a:solidFill>
            <a:schemeClr val="tx1">
              <a:alpha val="7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</a:rPr>
              <a:t>Delete v.2.0.17</a:t>
            </a:r>
          </a:p>
        </p:txBody>
      </p:sp>
      <p:sp>
        <p:nvSpPr>
          <p:cNvPr id="41" name="직사각형 40">
            <a:extLst>
              <a:ext uri="{FF2B5EF4-FFF2-40B4-BE49-F238E27FC236}">
                <a16:creationId xmlns:a16="http://schemas.microsoft.com/office/drawing/2014/main" id="{EDB1A07F-DF8B-9F07-6336-1604B11DBB75}"/>
              </a:ext>
            </a:extLst>
          </p:cNvPr>
          <p:cNvSpPr/>
          <p:nvPr/>
        </p:nvSpPr>
        <p:spPr>
          <a:xfrm>
            <a:off x="5537781" y="3214065"/>
            <a:ext cx="1012628" cy="199643"/>
          </a:xfrm>
          <a:prstGeom prst="rect">
            <a:avLst/>
          </a:prstGeom>
          <a:solidFill>
            <a:schemeClr val="tx1">
              <a:alpha val="7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/>
            <a:r>
              <a:rPr lang="en-US" altLang="ko-KR" sz="1100" dirty="0">
                <a:solidFill>
                  <a:schemeClr val="bg1"/>
                </a:solidFill>
              </a:rPr>
              <a:t>Delete v.2.0.17</a:t>
            </a:r>
          </a:p>
        </p:txBody>
      </p:sp>
      <p:sp>
        <p:nvSpPr>
          <p:cNvPr id="11" name="Circle">
            <a:extLst>
              <a:ext uri="{FF2B5EF4-FFF2-40B4-BE49-F238E27FC236}">
                <a16:creationId xmlns:a16="http://schemas.microsoft.com/office/drawing/2014/main" id="{10DC4583-1A1D-C2C7-2FA5-81331AA2F969}"/>
              </a:ext>
            </a:extLst>
          </p:cNvPr>
          <p:cNvSpPr/>
          <p:nvPr/>
        </p:nvSpPr>
        <p:spPr>
          <a:xfrm>
            <a:off x="5047727" y="3533697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5</a:t>
            </a:r>
            <a:endParaRPr sz="700" dirty="0">
              <a:solidFill>
                <a:schemeClr val="bg1"/>
              </a:solidFill>
            </a:endParaRPr>
          </a:p>
        </p:txBody>
      </p: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280F7C09-A67E-40C8-BD83-D8DBD021D09B}"/>
              </a:ext>
            </a:extLst>
          </p:cNvPr>
          <p:cNvGrpSpPr/>
          <p:nvPr/>
        </p:nvGrpSpPr>
        <p:grpSpPr>
          <a:xfrm>
            <a:off x="-2712358" y="2809431"/>
            <a:ext cx="2797152" cy="1215070"/>
            <a:chOff x="-3555092" y="1479461"/>
            <a:chExt cx="3577998" cy="1554266"/>
          </a:xfrm>
        </p:grpSpPr>
        <p:sp>
          <p:nvSpPr>
            <p:cNvPr id="30" name="모서리가 둥근 직사각형 114">
              <a:extLst>
                <a:ext uri="{FF2B5EF4-FFF2-40B4-BE49-F238E27FC236}">
                  <a16:creationId xmlns:a16="http://schemas.microsoft.com/office/drawing/2014/main" id="{BDE50A2F-033C-20E4-5912-DCBA0B15586F}"/>
                </a:ext>
              </a:extLst>
            </p:cNvPr>
            <p:cNvSpPr/>
            <p:nvPr/>
          </p:nvSpPr>
          <p:spPr>
            <a:xfrm>
              <a:off x="-3333588" y="1479461"/>
              <a:ext cx="3134991" cy="1554266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3175">
              <a:solidFill>
                <a:schemeClr val="bg1">
                  <a:lumMod val="75000"/>
                </a:schemeClr>
              </a:solidFill>
            </a:ln>
            <a:effectLst>
              <a:outerShdw dist="25400" dir="2700000" algn="tl" rotWithShape="0">
                <a:schemeClr val="bg1">
                  <a:lumMod val="50000"/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>
                <a:lnSpc>
                  <a:spcPct val="150000"/>
                </a:lnSpc>
              </a:pPr>
              <a:endParaRPr kumimoji="1" lang="ko-KR" altLang="en-US" sz="600">
                <a:solidFill>
                  <a:prstClr val="black"/>
                </a:solidFill>
              </a:endParaRPr>
            </a:p>
          </p:txBody>
        </p:sp>
        <p:cxnSp>
          <p:nvCxnSpPr>
            <p:cNvPr id="42" name="직선 연결선[R] 299">
              <a:extLst>
                <a:ext uri="{FF2B5EF4-FFF2-40B4-BE49-F238E27FC236}">
                  <a16:creationId xmlns:a16="http://schemas.microsoft.com/office/drawing/2014/main" id="{F908AFB7-918A-E4C0-521C-33464D189B5D}"/>
                </a:ext>
              </a:extLst>
            </p:cNvPr>
            <p:cNvCxnSpPr>
              <a:cxnSpLocks/>
            </p:cNvCxnSpPr>
            <p:nvPr/>
          </p:nvCxnSpPr>
          <p:spPr>
            <a:xfrm>
              <a:off x="-3232615" y="2534922"/>
              <a:ext cx="283099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98CD2930-4181-E0A7-D3CB-41050E59D90C}"/>
                </a:ext>
              </a:extLst>
            </p:cNvPr>
            <p:cNvSpPr txBox="1"/>
            <p:nvPr/>
          </p:nvSpPr>
          <p:spPr>
            <a:xfrm>
              <a:off x="-3555092" y="1886760"/>
              <a:ext cx="3577998" cy="504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kumimoji="1" lang="ko-KR" altLang="en-US" sz="700" dirty="0"/>
                <a:t>교육디지털원패스와 연동된 계정이 없습니다</a:t>
              </a:r>
              <a:r>
                <a:rPr kumimoji="1" lang="en-US" altLang="ko-KR" sz="700" dirty="0"/>
                <a:t>.</a:t>
              </a:r>
            </a:p>
            <a:p>
              <a:pPr algn="ctr">
                <a:lnSpc>
                  <a:spcPct val="150000"/>
                </a:lnSpc>
              </a:pPr>
              <a:r>
                <a:rPr kumimoji="1" lang="ko-KR" altLang="en-US" sz="700" dirty="0" err="1"/>
                <a:t>하이러닝</a:t>
              </a:r>
              <a:r>
                <a:rPr kumimoji="1" lang="ko-KR" altLang="en-US" sz="700" dirty="0"/>
                <a:t> 로그인 후 연동해주세요</a:t>
              </a:r>
              <a:r>
                <a:rPr kumimoji="1" lang="en-US" altLang="ko-KR" sz="700" dirty="0"/>
                <a:t>.</a:t>
              </a:r>
              <a:endParaRPr kumimoji="1" lang="x-none" altLang="en-US" sz="700" dirty="0"/>
            </a:p>
          </p:txBody>
        </p:sp>
        <p:sp>
          <p:nvSpPr>
            <p:cNvPr id="46" name="모서리가 둥근 직사각형 155">
              <a:extLst>
                <a:ext uri="{FF2B5EF4-FFF2-40B4-BE49-F238E27FC236}">
                  <a16:creationId xmlns:a16="http://schemas.microsoft.com/office/drawing/2014/main" id="{E26374DC-8505-CE9E-434D-2D4C2036C79B}"/>
                </a:ext>
              </a:extLst>
            </p:cNvPr>
            <p:cNvSpPr/>
            <p:nvPr/>
          </p:nvSpPr>
          <p:spPr>
            <a:xfrm>
              <a:off x="-2121954" y="2637595"/>
              <a:ext cx="568669" cy="257527"/>
            </a:xfrm>
            <a:prstGeom prst="roundRect">
              <a:avLst>
                <a:gd name="adj" fmla="val 0"/>
              </a:avLst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44000" tIns="54000" rIns="144000" bIns="54000" rtlCol="0" anchor="ctr">
              <a:spAutoFit/>
            </a:bodyPr>
            <a:lstStyle/>
            <a:p>
              <a:pPr algn="ctr"/>
              <a:r>
                <a:rPr kumimoji="1" lang="ko-KR" altLang="en-US" sz="600" b="1" dirty="0">
                  <a:solidFill>
                    <a:prstClr val="white"/>
                  </a:solidFill>
                </a:rPr>
                <a:t>확인</a:t>
              </a:r>
            </a:p>
          </p:txBody>
        </p:sp>
        <p:sp>
          <p:nvSpPr>
            <p:cNvPr id="68" name="직사각형 11">
              <a:extLst>
                <a:ext uri="{FF2B5EF4-FFF2-40B4-BE49-F238E27FC236}">
                  <a16:creationId xmlns:a16="http://schemas.microsoft.com/office/drawing/2014/main" id="{544D39D7-F276-8C2F-B98A-235D3F899E3D}"/>
                </a:ext>
              </a:extLst>
            </p:cNvPr>
            <p:cNvSpPr/>
            <p:nvPr/>
          </p:nvSpPr>
          <p:spPr>
            <a:xfrm>
              <a:off x="-3185580" y="1485887"/>
              <a:ext cx="1738471" cy="276213"/>
            </a:xfrm>
            <a:prstGeom prst="rect">
              <a:avLst/>
            </a:prstGeom>
            <a:noFill/>
            <a:ln w="3175" cap="flat" cmpd="sng" algn="ctr">
              <a:noFill/>
              <a:prstDash val="solid"/>
            </a:ln>
            <a:effectLst/>
          </p:spPr>
          <p:txBody>
            <a:bodyPr lIns="36000" rIns="36000" rtlCol="0" anchor="ctr"/>
            <a:lstStyle/>
            <a:p>
              <a:pPr latinLnBrk="0"/>
              <a:r>
                <a:rPr lang="ko-KR" altLang="en-US" sz="800" b="1" kern="0" dirty="0">
                  <a:latin typeface="맑은 고딕" pitchFamily="50" charset="-127"/>
                  <a:ea typeface="맑은 고딕" pitchFamily="50" charset="-127"/>
                </a:rPr>
                <a:t>교육디지털원패스 연동</a:t>
              </a:r>
              <a:endParaRPr lang="en-US" altLang="ko-KR" sz="800" b="1" kern="0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70" name="직선 연결선[R] 299">
              <a:extLst>
                <a:ext uri="{FF2B5EF4-FFF2-40B4-BE49-F238E27FC236}">
                  <a16:creationId xmlns:a16="http://schemas.microsoft.com/office/drawing/2014/main" id="{D84DDE17-B03F-8294-3023-4D9757F631BD}"/>
                </a:ext>
              </a:extLst>
            </p:cNvPr>
            <p:cNvCxnSpPr>
              <a:cxnSpLocks/>
            </p:cNvCxnSpPr>
            <p:nvPr/>
          </p:nvCxnSpPr>
          <p:spPr>
            <a:xfrm>
              <a:off x="-3226285" y="1530337"/>
              <a:ext cx="0" cy="174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1" name="Rounded Rectangle">
            <a:extLst>
              <a:ext uri="{FF2B5EF4-FFF2-40B4-BE49-F238E27FC236}">
                <a16:creationId xmlns:a16="http://schemas.microsoft.com/office/drawing/2014/main" id="{4F3487D4-01F6-D4B9-7C41-71E01C885C78}"/>
              </a:ext>
            </a:extLst>
          </p:cNvPr>
          <p:cNvSpPr/>
          <p:nvPr/>
        </p:nvSpPr>
        <p:spPr>
          <a:xfrm>
            <a:off x="-2667893" y="2773230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5-1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73" name="제목 10">
            <a:extLst>
              <a:ext uri="{FF2B5EF4-FFF2-40B4-BE49-F238E27FC236}">
                <a16:creationId xmlns:a16="http://schemas.microsoft.com/office/drawing/2014/main" id="{61C935A5-72CD-5B2D-2AB0-DB8E8535C730}"/>
              </a:ext>
            </a:extLst>
          </p:cNvPr>
          <p:cNvSpPr txBox="1">
            <a:spLocks/>
          </p:cNvSpPr>
          <p:nvPr/>
        </p:nvSpPr>
        <p:spPr>
          <a:xfrm>
            <a:off x="-2246627" y="2569250"/>
            <a:ext cx="1857881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&lt;</a:t>
            </a:r>
            <a:r>
              <a:rPr lang="ko-KR" altLang="en-US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로그인 실패 </a:t>
            </a:r>
            <a:r>
              <a:rPr lang="en-US" altLang="ko-KR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– </a:t>
            </a:r>
            <a:r>
              <a:rPr lang="ko-KR" altLang="en-US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연동된 계정 없을 경우</a:t>
            </a:r>
            <a:r>
              <a:rPr lang="en-US" altLang="ko-KR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&gt;</a:t>
            </a:r>
          </a:p>
        </p:txBody>
      </p:sp>
      <p:grpSp>
        <p:nvGrpSpPr>
          <p:cNvPr id="74" name="그룹 73">
            <a:extLst>
              <a:ext uri="{FF2B5EF4-FFF2-40B4-BE49-F238E27FC236}">
                <a16:creationId xmlns:a16="http://schemas.microsoft.com/office/drawing/2014/main" id="{49BCA0C4-23F9-C2A2-35CB-5F39E44D5621}"/>
              </a:ext>
            </a:extLst>
          </p:cNvPr>
          <p:cNvGrpSpPr/>
          <p:nvPr/>
        </p:nvGrpSpPr>
        <p:grpSpPr>
          <a:xfrm>
            <a:off x="-2467053" y="380298"/>
            <a:ext cx="2378776" cy="2012312"/>
            <a:chOff x="2912964" y="1784960"/>
            <a:chExt cx="3298776" cy="2790582"/>
          </a:xfrm>
        </p:grpSpPr>
        <p:sp>
          <p:nvSpPr>
            <p:cNvPr id="75" name="사각형: 둥근 모서리 74">
              <a:extLst>
                <a:ext uri="{FF2B5EF4-FFF2-40B4-BE49-F238E27FC236}">
                  <a16:creationId xmlns:a16="http://schemas.microsoft.com/office/drawing/2014/main" id="{FC2AD340-8542-BF03-B167-B2B7F8C54E1F}"/>
                </a:ext>
              </a:extLst>
            </p:cNvPr>
            <p:cNvSpPr/>
            <p:nvPr/>
          </p:nvSpPr>
          <p:spPr>
            <a:xfrm>
              <a:off x="2912964" y="1784960"/>
              <a:ext cx="3298776" cy="2790582"/>
            </a:xfrm>
            <a:prstGeom prst="roundRect">
              <a:avLst>
                <a:gd name="adj" fmla="val 7134"/>
              </a:avLst>
            </a:prstGeom>
            <a:solidFill>
              <a:schemeClr val="bg1"/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pic>
          <p:nvPicPr>
            <p:cNvPr id="79" name="그림 78">
              <a:extLst>
                <a:ext uri="{FF2B5EF4-FFF2-40B4-BE49-F238E27FC236}">
                  <a16:creationId xmlns:a16="http://schemas.microsoft.com/office/drawing/2014/main" id="{792380C0-E03D-D25A-CF5E-8ABDACE44A14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3527249" y="1890963"/>
              <a:ext cx="2052060" cy="2495976"/>
            </a:xfrm>
            <a:prstGeom prst="rect">
              <a:avLst/>
            </a:prstGeom>
          </p:spPr>
        </p:pic>
      </p:grpSp>
      <p:sp>
        <p:nvSpPr>
          <p:cNvPr id="80" name="제목 10">
            <a:extLst>
              <a:ext uri="{FF2B5EF4-FFF2-40B4-BE49-F238E27FC236}">
                <a16:creationId xmlns:a16="http://schemas.microsoft.com/office/drawing/2014/main" id="{1FBD98A4-558B-1534-9B60-A66B2361D1AE}"/>
              </a:ext>
            </a:extLst>
          </p:cNvPr>
          <p:cNvSpPr txBox="1">
            <a:spLocks/>
          </p:cNvSpPr>
          <p:nvPr/>
        </p:nvSpPr>
        <p:spPr>
          <a:xfrm>
            <a:off x="-2143050" y="203002"/>
            <a:ext cx="1796967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&lt;</a:t>
            </a:r>
            <a:r>
              <a:rPr lang="ko-KR" altLang="en-US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교육디지털원패스 사용자 선택 팝업</a:t>
            </a:r>
            <a:r>
              <a:rPr lang="en-US" altLang="ko-KR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&gt;</a:t>
            </a:r>
          </a:p>
        </p:txBody>
      </p:sp>
      <p:sp>
        <p:nvSpPr>
          <p:cNvPr id="85" name="Circle">
            <a:extLst>
              <a:ext uri="{FF2B5EF4-FFF2-40B4-BE49-F238E27FC236}">
                <a16:creationId xmlns:a16="http://schemas.microsoft.com/office/drawing/2014/main" id="{0C61DA99-C5E8-2929-1FED-8EFE14D69EAB}"/>
              </a:ext>
            </a:extLst>
          </p:cNvPr>
          <p:cNvSpPr/>
          <p:nvPr/>
        </p:nvSpPr>
        <p:spPr>
          <a:xfrm>
            <a:off x="-1207309" y="1140425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3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87" name="Circle">
            <a:extLst>
              <a:ext uri="{FF2B5EF4-FFF2-40B4-BE49-F238E27FC236}">
                <a16:creationId xmlns:a16="http://schemas.microsoft.com/office/drawing/2014/main" id="{94E606D8-F355-44A3-A762-2C9B023EE082}"/>
              </a:ext>
            </a:extLst>
          </p:cNvPr>
          <p:cNvSpPr/>
          <p:nvPr/>
        </p:nvSpPr>
        <p:spPr>
          <a:xfrm>
            <a:off x="-2459498" y="333864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5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86" name="모서리가 둥근 직사각형 114">
            <a:extLst>
              <a:ext uri="{FF2B5EF4-FFF2-40B4-BE49-F238E27FC236}">
                <a16:creationId xmlns:a16="http://schemas.microsoft.com/office/drawing/2014/main" id="{AF9214CA-D378-3261-C023-F9027CA420BE}"/>
              </a:ext>
            </a:extLst>
          </p:cNvPr>
          <p:cNvSpPr/>
          <p:nvPr/>
        </p:nvSpPr>
        <p:spPr>
          <a:xfrm>
            <a:off x="-2909259" y="4707768"/>
            <a:ext cx="2973199" cy="1214865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>
              <a:lnSpc>
                <a:spcPct val="150000"/>
              </a:lnSpc>
            </a:pPr>
            <a:endParaRPr kumimoji="1" lang="ko-KR" altLang="en-US" sz="600" dirty="0">
              <a:solidFill>
                <a:prstClr val="black"/>
              </a:solidFill>
            </a:endParaRPr>
          </a:p>
        </p:txBody>
      </p:sp>
      <p:cxnSp>
        <p:nvCxnSpPr>
          <p:cNvPr id="88" name="직선 연결선[R] 299">
            <a:extLst>
              <a:ext uri="{FF2B5EF4-FFF2-40B4-BE49-F238E27FC236}">
                <a16:creationId xmlns:a16="http://schemas.microsoft.com/office/drawing/2014/main" id="{070ABB56-8CEE-40A7-3628-B08E342ECD86}"/>
              </a:ext>
            </a:extLst>
          </p:cNvPr>
          <p:cNvCxnSpPr>
            <a:cxnSpLocks/>
          </p:cNvCxnSpPr>
          <p:nvPr/>
        </p:nvCxnSpPr>
        <p:spPr>
          <a:xfrm>
            <a:off x="-2748817" y="5587987"/>
            <a:ext cx="2577119" cy="10127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TextBox 88">
            <a:extLst>
              <a:ext uri="{FF2B5EF4-FFF2-40B4-BE49-F238E27FC236}">
                <a16:creationId xmlns:a16="http://schemas.microsoft.com/office/drawing/2014/main" id="{227B1EE1-E8E8-5A8C-2AA6-3D1E09980547}"/>
              </a:ext>
            </a:extLst>
          </p:cNvPr>
          <p:cNvSpPr txBox="1"/>
          <p:nvPr/>
        </p:nvSpPr>
        <p:spPr>
          <a:xfrm>
            <a:off x="-2928560" y="5064986"/>
            <a:ext cx="3040032" cy="4900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kumimoji="1" lang="ko-KR" altLang="en-US" sz="600" dirty="0"/>
              <a:t>경기도교육청 </a:t>
            </a:r>
            <a:r>
              <a:rPr kumimoji="1" lang="ko-KR" altLang="en-US" sz="600" dirty="0" err="1"/>
              <a:t>하이러닝의</a:t>
            </a:r>
            <a:r>
              <a:rPr kumimoji="1" lang="ko-KR" altLang="en-US" sz="600" dirty="0"/>
              <a:t> 교육디지털원패스 로그인 서비스가 일시 중단되었습니다</a:t>
            </a:r>
            <a:r>
              <a:rPr kumimoji="1" lang="en-US" altLang="ko-KR" sz="600" dirty="0"/>
              <a:t>.</a:t>
            </a:r>
          </a:p>
          <a:p>
            <a:pPr algn="ctr">
              <a:lnSpc>
                <a:spcPct val="150000"/>
              </a:lnSpc>
            </a:pPr>
            <a:r>
              <a:rPr kumimoji="1" lang="ko-KR" altLang="en-US" sz="600" dirty="0"/>
              <a:t>빠른 시일 내에 더 나은 서비스로 </a:t>
            </a:r>
            <a:r>
              <a:rPr kumimoji="1" lang="ko-KR" altLang="en-US" sz="600" dirty="0" err="1"/>
              <a:t>찾아뵙겠습니다</a:t>
            </a:r>
            <a:r>
              <a:rPr kumimoji="1" lang="en-US" altLang="ko-KR" sz="600" dirty="0"/>
              <a:t>.</a:t>
            </a:r>
          </a:p>
          <a:p>
            <a:pPr algn="ctr">
              <a:lnSpc>
                <a:spcPct val="150000"/>
              </a:lnSpc>
            </a:pPr>
            <a:r>
              <a:rPr kumimoji="1" lang="ko-KR" altLang="en-US" sz="600" dirty="0"/>
              <a:t>이용에 불편을 드려 죄송합니다</a:t>
            </a:r>
            <a:r>
              <a:rPr kumimoji="1" lang="en-US" altLang="ko-KR" sz="600" dirty="0"/>
              <a:t>.</a:t>
            </a:r>
            <a:endParaRPr kumimoji="1" lang="x-none" altLang="en-US" sz="600" dirty="0"/>
          </a:p>
        </p:txBody>
      </p:sp>
      <p:sp>
        <p:nvSpPr>
          <p:cNvPr id="90" name="모서리가 둥근 직사각형 155">
            <a:extLst>
              <a:ext uri="{FF2B5EF4-FFF2-40B4-BE49-F238E27FC236}">
                <a16:creationId xmlns:a16="http://schemas.microsoft.com/office/drawing/2014/main" id="{FEE426E8-D9D4-B3B6-2DE3-4C9493ADC993}"/>
              </a:ext>
            </a:extLst>
          </p:cNvPr>
          <p:cNvSpPr/>
          <p:nvPr/>
        </p:nvSpPr>
        <p:spPr>
          <a:xfrm>
            <a:off x="-1644943" y="5674098"/>
            <a:ext cx="444565" cy="201325"/>
          </a:xfrm>
          <a:prstGeom prst="roundRect">
            <a:avLst>
              <a:gd name="adj" fmla="val 0"/>
            </a:avLst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54000" rIns="144000" bIns="54000" rtlCol="0" anchor="ctr">
            <a:spAutoFit/>
          </a:bodyPr>
          <a:lstStyle/>
          <a:p>
            <a:pPr algn="ctr"/>
            <a:r>
              <a:rPr kumimoji="1" lang="ko-KR" altLang="en-US" sz="600" b="1" dirty="0">
                <a:solidFill>
                  <a:prstClr val="white"/>
                </a:solidFill>
              </a:rPr>
              <a:t>확인</a:t>
            </a:r>
          </a:p>
        </p:txBody>
      </p:sp>
      <p:sp>
        <p:nvSpPr>
          <p:cNvPr id="91" name="직사각형 11">
            <a:extLst>
              <a:ext uri="{FF2B5EF4-FFF2-40B4-BE49-F238E27FC236}">
                <a16:creationId xmlns:a16="http://schemas.microsoft.com/office/drawing/2014/main" id="{8AF56CC8-6186-43F1-45AF-88F2F11CE63F}"/>
              </a:ext>
            </a:extLst>
          </p:cNvPr>
          <p:cNvSpPr/>
          <p:nvPr/>
        </p:nvSpPr>
        <p:spPr>
          <a:xfrm>
            <a:off x="-2767619" y="4755291"/>
            <a:ext cx="1359075" cy="215934"/>
          </a:xfrm>
          <a:prstGeom prst="rect">
            <a:avLst/>
          </a:prstGeom>
          <a:noFill/>
          <a:ln w="3175" cap="flat" cmpd="sng" algn="ctr">
            <a:noFill/>
            <a:prstDash val="solid"/>
          </a:ln>
          <a:effectLst/>
        </p:spPr>
        <p:txBody>
          <a:bodyPr lIns="36000" rIns="36000" rtlCol="0" anchor="ctr"/>
          <a:lstStyle/>
          <a:p>
            <a:pPr latinLnBrk="0"/>
            <a:r>
              <a:rPr lang="ko-KR" altLang="en-US" sz="800" b="1" kern="0" dirty="0">
                <a:latin typeface="맑은 고딕" pitchFamily="50" charset="-127"/>
                <a:ea typeface="맑은 고딕" pitchFamily="50" charset="-127"/>
              </a:rPr>
              <a:t>안내</a:t>
            </a:r>
            <a:endParaRPr lang="en-US" altLang="ko-KR" sz="800" b="1" kern="0" dirty="0"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92" name="직선 연결선[R] 299">
            <a:extLst>
              <a:ext uri="{FF2B5EF4-FFF2-40B4-BE49-F238E27FC236}">
                <a16:creationId xmlns:a16="http://schemas.microsoft.com/office/drawing/2014/main" id="{31372690-AC9E-6C56-A626-D74A5B880214}"/>
              </a:ext>
            </a:extLst>
          </p:cNvPr>
          <p:cNvCxnSpPr>
            <a:cxnSpLocks/>
          </p:cNvCxnSpPr>
          <p:nvPr/>
        </p:nvCxnSpPr>
        <p:spPr>
          <a:xfrm>
            <a:off x="-2799440" y="4790040"/>
            <a:ext cx="0" cy="136164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Rounded Rectangle">
            <a:extLst>
              <a:ext uri="{FF2B5EF4-FFF2-40B4-BE49-F238E27FC236}">
                <a16:creationId xmlns:a16="http://schemas.microsoft.com/office/drawing/2014/main" id="{E3A8D46D-D09A-B205-2997-DB1F0519AA5D}"/>
              </a:ext>
            </a:extLst>
          </p:cNvPr>
          <p:cNvSpPr/>
          <p:nvPr/>
        </p:nvSpPr>
        <p:spPr>
          <a:xfrm>
            <a:off x="-2992763" y="4664932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5-2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94" name="제목 10">
            <a:extLst>
              <a:ext uri="{FF2B5EF4-FFF2-40B4-BE49-F238E27FC236}">
                <a16:creationId xmlns:a16="http://schemas.microsoft.com/office/drawing/2014/main" id="{8653212E-BFE2-30FA-01A5-8F274CCE7026}"/>
              </a:ext>
            </a:extLst>
          </p:cNvPr>
          <p:cNvSpPr txBox="1">
            <a:spLocks/>
          </p:cNvSpPr>
          <p:nvPr/>
        </p:nvSpPr>
        <p:spPr>
          <a:xfrm>
            <a:off x="-2050965" y="4523744"/>
            <a:ext cx="1386598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&lt;</a:t>
            </a:r>
            <a:r>
              <a:rPr lang="ko-KR" altLang="en-US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서비스 일시중지 안내 팝업</a:t>
            </a:r>
            <a:r>
              <a:rPr lang="en-US" altLang="ko-KR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&gt;</a:t>
            </a:r>
          </a:p>
        </p:txBody>
      </p:sp>
      <p:sp>
        <p:nvSpPr>
          <p:cNvPr id="23" name="모서리가 둥근 직사각형 268">
            <a:extLst>
              <a:ext uri="{FF2B5EF4-FFF2-40B4-BE49-F238E27FC236}">
                <a16:creationId xmlns:a16="http://schemas.microsoft.com/office/drawing/2014/main" id="{96EAC135-B8CF-AC14-F347-4E789712282B}"/>
              </a:ext>
            </a:extLst>
          </p:cNvPr>
          <p:cNvSpPr/>
          <p:nvPr/>
        </p:nvSpPr>
        <p:spPr>
          <a:xfrm>
            <a:off x="-2667893" y="6276347"/>
            <a:ext cx="2589750" cy="774314"/>
          </a:xfrm>
          <a:prstGeom prst="roundRect">
            <a:avLst>
              <a:gd name="adj" fmla="val 9771"/>
            </a:avLst>
          </a:prstGeom>
          <a:solidFill>
            <a:srgbClr val="1A2674"/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8F2C51DF-AD50-91D5-9F0A-18DB4759C8F9}"/>
              </a:ext>
            </a:extLst>
          </p:cNvPr>
          <p:cNvSpPr txBox="1"/>
          <p:nvPr/>
        </p:nvSpPr>
        <p:spPr>
          <a:xfrm>
            <a:off x="-2199009" y="6489790"/>
            <a:ext cx="923330" cy="138499"/>
          </a:xfrm>
          <a:prstGeom prst="rect">
            <a:avLst/>
          </a:prstGeom>
          <a:solidFill>
            <a:srgbClr val="1A2674"/>
          </a:solidFill>
        </p:spPr>
        <p:txBody>
          <a:bodyPr wrap="none" lIns="0" tIns="0" rIns="0" bIns="0" rtlCol="0">
            <a:spAutoFit/>
          </a:bodyPr>
          <a:lstStyle/>
          <a:p>
            <a:r>
              <a:rPr kumimoji="1" lang="ko-KR" altLang="en-US" sz="900" b="1">
                <a:solidFill>
                  <a:schemeClr val="bg1"/>
                </a:solidFill>
              </a:rPr>
              <a:t>교육디지털원패스</a:t>
            </a:r>
            <a:endParaRPr kumimoji="1" lang="en-US" altLang="ko-KR" sz="900" b="1" dirty="0">
              <a:solidFill>
                <a:schemeClr val="bg1"/>
              </a:solidFill>
            </a:endParaRPr>
          </a:p>
        </p:txBody>
      </p:sp>
      <p:pic>
        <p:nvPicPr>
          <p:cNvPr id="97" name="Picture 2" descr="App Store에서 제공하는 디지털원패스">
            <a:extLst>
              <a:ext uri="{FF2B5EF4-FFF2-40B4-BE49-F238E27FC236}">
                <a16:creationId xmlns:a16="http://schemas.microsoft.com/office/drawing/2014/main" id="{93D2031D-B5A1-7E47-1735-1D3032F535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10000" b="90000" l="10000" r="90000">
                        <a14:foregroundMark x1="35667" y1="37143" x2="64000" y2="70794"/>
                        <a14:foregroundMark x1="60167" y1="36190" x2="43833" y2="66667"/>
                        <a14:foregroundMark x1="61750" y1="42698" x2="51417" y2="69048"/>
                        <a14:foregroundMark x1="63833" y1="46667" x2="52833" y2="66508"/>
                        <a14:foregroundMark x1="61500" y1="52698" x2="53833" y2="70476"/>
                        <a14:foregroundMark x1="59167" y1="56984" x2="52833" y2="74444"/>
                        <a14:foregroundMark x1="53500" y1="48254" x2="39750" y2="69365"/>
                        <a14:foregroundMark x1="48917" y1="43016" x2="37833" y2="70476"/>
                        <a14:foregroundMark x1="36833" y1="27778" x2="54833" y2="56984"/>
                        <a14:foregroundMark x1="50167" y1="36032" x2="44667" y2="73016"/>
                        <a14:foregroundMark x1="57917" y1="25873" x2="67864" y2="48005"/>
                        <a14:backgroundMark x1="69583" y1="45397" x2="68917" y2="517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917174" y="6264758"/>
            <a:ext cx="1004856" cy="604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0" name="모서리가 둥근 직사각형 268">
            <a:extLst>
              <a:ext uri="{FF2B5EF4-FFF2-40B4-BE49-F238E27FC236}">
                <a16:creationId xmlns:a16="http://schemas.microsoft.com/office/drawing/2014/main" id="{8281F613-F286-3A52-B433-9249DBA363D3}"/>
              </a:ext>
            </a:extLst>
          </p:cNvPr>
          <p:cNvSpPr/>
          <p:nvPr/>
        </p:nvSpPr>
        <p:spPr>
          <a:xfrm>
            <a:off x="-1157397" y="6354605"/>
            <a:ext cx="962689" cy="277311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952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800">
                <a:solidFill>
                  <a:schemeClr val="tx1">
                    <a:lumMod val="75000"/>
                    <a:lumOff val="25000"/>
                  </a:schemeClr>
                </a:solidFill>
              </a:rPr>
              <a:t>로그인하기   </a:t>
            </a:r>
            <a:r>
              <a:rPr kumimoji="1" lang="en-US" altLang="ko-KR" sz="800">
                <a:solidFill>
                  <a:schemeClr val="tx1">
                    <a:lumMod val="75000"/>
                    <a:lumOff val="25000"/>
                  </a:schemeClr>
                </a:solidFill>
              </a:rPr>
              <a:t>&gt;</a:t>
            </a:r>
            <a:endParaRPr kumimoji="1" lang="ko-KR" altLang="en-US" sz="8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1" name="모서리가 둥근 직사각형 268">
            <a:extLst>
              <a:ext uri="{FF2B5EF4-FFF2-40B4-BE49-F238E27FC236}">
                <a16:creationId xmlns:a16="http://schemas.microsoft.com/office/drawing/2014/main" id="{D541890B-DCF8-CEF0-47B9-3B1E657F69AD}"/>
              </a:ext>
            </a:extLst>
          </p:cNvPr>
          <p:cNvSpPr/>
          <p:nvPr/>
        </p:nvSpPr>
        <p:spPr>
          <a:xfrm>
            <a:off x="-1157397" y="6662955"/>
            <a:ext cx="962689" cy="277311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952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800">
                <a:solidFill>
                  <a:schemeClr val="tx1">
                    <a:lumMod val="75000"/>
                    <a:lumOff val="25000"/>
                  </a:schemeClr>
                </a:solidFill>
              </a:rPr>
              <a:t>가입안내      </a:t>
            </a:r>
            <a:r>
              <a:rPr kumimoji="1" lang="en-US" altLang="ko-KR" sz="800">
                <a:solidFill>
                  <a:schemeClr val="tx1">
                    <a:lumMod val="75000"/>
                    <a:lumOff val="25000"/>
                  </a:schemeClr>
                </a:solidFill>
              </a:rPr>
              <a:t>&gt;</a:t>
            </a:r>
            <a:endParaRPr kumimoji="1" lang="ko-KR" altLang="en-US" sz="8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3" name="모서리가 둥근 직사각형 268">
            <a:extLst>
              <a:ext uri="{FF2B5EF4-FFF2-40B4-BE49-F238E27FC236}">
                <a16:creationId xmlns:a16="http://schemas.microsoft.com/office/drawing/2014/main" id="{B0DF1837-D943-48C5-1E3D-219AD6556F83}"/>
              </a:ext>
            </a:extLst>
          </p:cNvPr>
          <p:cNvSpPr/>
          <p:nvPr/>
        </p:nvSpPr>
        <p:spPr>
          <a:xfrm>
            <a:off x="7367756" y="3731328"/>
            <a:ext cx="219739" cy="211845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952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ko-KR" sz="800">
                <a:solidFill>
                  <a:schemeClr val="tx1">
                    <a:lumMod val="75000"/>
                    <a:lumOff val="25000"/>
                  </a:schemeClr>
                </a:solidFill>
              </a:rPr>
              <a:t>&gt;</a:t>
            </a:r>
            <a:endParaRPr kumimoji="1" lang="ko-KR" altLang="en-US" sz="8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2" name="Rounded Rectangle">
            <a:extLst>
              <a:ext uri="{FF2B5EF4-FFF2-40B4-BE49-F238E27FC236}">
                <a16:creationId xmlns:a16="http://schemas.microsoft.com/office/drawing/2014/main" id="{7D4148FA-0216-71DC-1DC7-22F7D12A0964}"/>
              </a:ext>
            </a:extLst>
          </p:cNvPr>
          <p:cNvSpPr/>
          <p:nvPr/>
        </p:nvSpPr>
        <p:spPr>
          <a:xfrm>
            <a:off x="-1275679" y="6654998"/>
            <a:ext cx="214288" cy="139370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5-3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66" name="제목 10">
            <a:extLst>
              <a:ext uri="{FF2B5EF4-FFF2-40B4-BE49-F238E27FC236}">
                <a16:creationId xmlns:a16="http://schemas.microsoft.com/office/drawing/2014/main" id="{AF79A6DA-CDB0-282D-125F-CFC025158A76}"/>
              </a:ext>
            </a:extLst>
          </p:cNvPr>
          <p:cNvSpPr txBox="1">
            <a:spLocks/>
          </p:cNvSpPr>
          <p:nvPr/>
        </p:nvSpPr>
        <p:spPr>
          <a:xfrm>
            <a:off x="-2050965" y="6143252"/>
            <a:ext cx="1386598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800" kern="0" spc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&lt;</a:t>
            </a:r>
            <a:r>
              <a:rPr lang="ko-KR" altLang="en-US" sz="800" kern="0" spc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 교육디지털원패스 호버 시</a:t>
            </a:r>
            <a:r>
              <a:rPr lang="en-US" altLang="ko-KR" sz="800" kern="0" spc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&gt;</a:t>
            </a:r>
            <a:endParaRPr lang="en-US" altLang="ko-KR" sz="800" kern="0" spc="0" dirty="0">
              <a:solidFill>
                <a:srgbClr val="0070C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graphicFrame>
        <p:nvGraphicFramePr>
          <p:cNvPr id="96" name="Google Shape;548;p12">
            <a:extLst>
              <a:ext uri="{FF2B5EF4-FFF2-40B4-BE49-F238E27FC236}">
                <a16:creationId xmlns:a16="http://schemas.microsoft.com/office/drawing/2014/main" id="{58B27A3D-4B00-1E73-6721-DCCAEBCFDB43}"/>
              </a:ext>
            </a:extLst>
          </p:cNvPr>
          <p:cNvGraphicFramePr/>
          <p:nvPr/>
        </p:nvGraphicFramePr>
        <p:xfrm>
          <a:off x="12192000" y="4199"/>
          <a:ext cx="1887100" cy="44880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3.0.23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&lt;5-3&gt;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교육디지털원패스 가입 안내 버튼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6685472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66984257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4">
            <a:extLst>
              <a:ext uri="{FF2B5EF4-FFF2-40B4-BE49-F238E27FC236}">
                <a16:creationId xmlns:a16="http://schemas.microsoft.com/office/drawing/2014/main" id="{B14DF0B8-E46F-0EC2-E1D2-5ADAB1398A51}"/>
              </a:ext>
            </a:extLst>
          </p:cNvPr>
          <p:cNvSpPr/>
          <p:nvPr/>
        </p:nvSpPr>
        <p:spPr>
          <a:xfrm>
            <a:off x="104604" y="3924826"/>
            <a:ext cx="8813763" cy="1253096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2" name="텍스트 상자 68">
            <a:extLst>
              <a:ext uri="{FF2B5EF4-FFF2-40B4-BE49-F238E27FC236}">
                <a16:creationId xmlns:a16="http://schemas.microsoft.com/office/drawing/2014/main" id="{17F2B2E2-206E-E039-5B51-2274FD181B3C}"/>
              </a:ext>
            </a:extLst>
          </p:cNvPr>
          <p:cNvSpPr txBox="1"/>
          <p:nvPr/>
        </p:nvSpPr>
        <p:spPr>
          <a:xfrm>
            <a:off x="1242847" y="638500"/>
            <a:ext cx="538609" cy="16158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kumimoji="1" lang="ko-KR" altLang="en-US" sz="1050" b="1" dirty="0"/>
              <a:t>공지사항</a:t>
            </a:r>
          </a:p>
        </p:txBody>
      </p:sp>
      <p:sp>
        <p:nvSpPr>
          <p:cNvPr id="3" name="모서리가 둥근 직사각형 268">
            <a:extLst>
              <a:ext uri="{FF2B5EF4-FFF2-40B4-BE49-F238E27FC236}">
                <a16:creationId xmlns:a16="http://schemas.microsoft.com/office/drawing/2014/main" id="{E98BA702-C5E4-EBEB-DCDA-7345FDE904ED}"/>
              </a:ext>
            </a:extLst>
          </p:cNvPr>
          <p:cNvSpPr/>
          <p:nvPr/>
        </p:nvSpPr>
        <p:spPr>
          <a:xfrm>
            <a:off x="1242847" y="974321"/>
            <a:ext cx="6460419" cy="1826530"/>
          </a:xfrm>
          <a:prstGeom prst="roundRect">
            <a:avLst>
              <a:gd name="adj" fmla="val 9771"/>
            </a:avLst>
          </a:prstGeom>
          <a:solidFill>
            <a:schemeClr val="bg1">
              <a:lumMod val="95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94" name="그룹 93">
            <a:extLst>
              <a:ext uri="{FF2B5EF4-FFF2-40B4-BE49-F238E27FC236}">
                <a16:creationId xmlns:a16="http://schemas.microsoft.com/office/drawing/2014/main" id="{142A9208-35B9-653D-8D52-408643FE27D6}"/>
              </a:ext>
            </a:extLst>
          </p:cNvPr>
          <p:cNvGrpSpPr/>
          <p:nvPr/>
        </p:nvGrpSpPr>
        <p:grpSpPr>
          <a:xfrm>
            <a:off x="1672670" y="1158184"/>
            <a:ext cx="5600772" cy="200097"/>
            <a:chOff x="1617528" y="1707635"/>
            <a:chExt cx="5600772" cy="200097"/>
          </a:xfrm>
        </p:grpSpPr>
        <p:sp>
          <p:nvSpPr>
            <p:cNvPr id="8" name="텍스트 상자 68">
              <a:extLst>
                <a:ext uri="{FF2B5EF4-FFF2-40B4-BE49-F238E27FC236}">
                  <a16:creationId xmlns:a16="http://schemas.microsoft.com/office/drawing/2014/main" id="{32D4EC1E-A478-E945-B73B-FB310A77EF1D}"/>
                </a:ext>
              </a:extLst>
            </p:cNvPr>
            <p:cNvSpPr txBox="1"/>
            <p:nvPr/>
          </p:nvSpPr>
          <p:spPr>
            <a:xfrm>
              <a:off x="2207388" y="1725385"/>
              <a:ext cx="990656" cy="16459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ko-KR" altLang="en-US" sz="800" err="1"/>
                <a:t>랜선에듀</a:t>
              </a:r>
              <a:r>
                <a:rPr kumimoji="1" lang="ko-KR" altLang="en-US" sz="800"/>
                <a:t> 열공 이벤트 </a:t>
              </a:r>
            </a:p>
          </p:txBody>
        </p:sp>
        <p:sp>
          <p:nvSpPr>
            <p:cNvPr id="20" name="모서리가 둥근 직사각형 268">
              <a:extLst>
                <a:ext uri="{FF2B5EF4-FFF2-40B4-BE49-F238E27FC236}">
                  <a16:creationId xmlns:a16="http://schemas.microsoft.com/office/drawing/2014/main" id="{69F7D371-0E02-349B-838E-DFC3B9E3F43B}"/>
                </a:ext>
              </a:extLst>
            </p:cNvPr>
            <p:cNvSpPr/>
            <p:nvPr/>
          </p:nvSpPr>
          <p:spPr>
            <a:xfrm>
              <a:off x="1617528" y="1707635"/>
              <a:ext cx="466032" cy="200097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85000"/>
              </a:schemeClr>
            </a:solidFill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70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공지</a:t>
              </a:r>
            </a:p>
          </p:txBody>
        </p:sp>
        <p:sp>
          <p:nvSpPr>
            <p:cNvPr id="31" name="텍스트 상자 68">
              <a:extLst>
                <a:ext uri="{FF2B5EF4-FFF2-40B4-BE49-F238E27FC236}">
                  <a16:creationId xmlns:a16="http://schemas.microsoft.com/office/drawing/2014/main" id="{DB79FF26-64CD-C47E-1274-A69069437849}"/>
                </a:ext>
              </a:extLst>
            </p:cNvPr>
            <p:cNvSpPr txBox="1"/>
            <p:nvPr/>
          </p:nvSpPr>
          <p:spPr>
            <a:xfrm>
              <a:off x="3593711" y="1724872"/>
              <a:ext cx="461665" cy="16562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en-US" altLang="ko-KR" sz="80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2023.03.03</a:t>
              </a:r>
              <a:endParaRPr kumimoji="1" lang="ko-KR" altLang="en-US" sz="80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63" name="텍스트 상자 68">
              <a:extLst>
                <a:ext uri="{FF2B5EF4-FFF2-40B4-BE49-F238E27FC236}">
                  <a16:creationId xmlns:a16="http://schemas.microsoft.com/office/drawing/2014/main" id="{86ECF19C-8D37-F8E1-AC7D-EC45BAEB82C9}"/>
                </a:ext>
              </a:extLst>
            </p:cNvPr>
            <p:cNvSpPr txBox="1"/>
            <p:nvPr/>
          </p:nvSpPr>
          <p:spPr>
            <a:xfrm>
              <a:off x="5370312" y="1725385"/>
              <a:ext cx="990656" cy="16459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ko-KR" altLang="en-US" sz="800" err="1"/>
                <a:t>랜선에듀</a:t>
              </a:r>
              <a:r>
                <a:rPr kumimoji="1" lang="ko-KR" altLang="en-US" sz="800"/>
                <a:t> 열공 이벤트 </a:t>
              </a:r>
            </a:p>
          </p:txBody>
        </p:sp>
        <p:sp>
          <p:nvSpPr>
            <p:cNvPr id="64" name="모서리가 둥근 직사각형 268">
              <a:extLst>
                <a:ext uri="{FF2B5EF4-FFF2-40B4-BE49-F238E27FC236}">
                  <a16:creationId xmlns:a16="http://schemas.microsoft.com/office/drawing/2014/main" id="{9693C032-8696-4C30-D744-1A32844605DB}"/>
                </a:ext>
              </a:extLst>
            </p:cNvPr>
            <p:cNvSpPr/>
            <p:nvPr/>
          </p:nvSpPr>
          <p:spPr>
            <a:xfrm>
              <a:off x="4780452" y="1707635"/>
              <a:ext cx="466032" cy="200097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85000"/>
              </a:schemeClr>
            </a:solidFill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70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공지</a:t>
              </a:r>
            </a:p>
          </p:txBody>
        </p:sp>
        <p:sp>
          <p:nvSpPr>
            <p:cNvPr id="65" name="텍스트 상자 68">
              <a:extLst>
                <a:ext uri="{FF2B5EF4-FFF2-40B4-BE49-F238E27FC236}">
                  <a16:creationId xmlns:a16="http://schemas.microsoft.com/office/drawing/2014/main" id="{66F460B9-F781-56DA-02FD-CE657A150725}"/>
                </a:ext>
              </a:extLst>
            </p:cNvPr>
            <p:cNvSpPr txBox="1"/>
            <p:nvPr/>
          </p:nvSpPr>
          <p:spPr>
            <a:xfrm>
              <a:off x="6756635" y="1724872"/>
              <a:ext cx="461665" cy="16562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en-US" altLang="ko-KR" sz="80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2023.03.03</a:t>
              </a:r>
              <a:endParaRPr kumimoji="1" lang="ko-KR" altLang="en-US" sz="80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grpSp>
        <p:nvGrpSpPr>
          <p:cNvPr id="95" name="그룹 94">
            <a:extLst>
              <a:ext uri="{FF2B5EF4-FFF2-40B4-BE49-F238E27FC236}">
                <a16:creationId xmlns:a16="http://schemas.microsoft.com/office/drawing/2014/main" id="{259A31FA-CF73-B55A-DEB7-930955CF4364}"/>
              </a:ext>
            </a:extLst>
          </p:cNvPr>
          <p:cNvGrpSpPr/>
          <p:nvPr/>
        </p:nvGrpSpPr>
        <p:grpSpPr>
          <a:xfrm>
            <a:off x="1672670" y="1470412"/>
            <a:ext cx="5600772" cy="200097"/>
            <a:chOff x="1617528" y="2019863"/>
            <a:chExt cx="5600772" cy="200097"/>
          </a:xfrm>
        </p:grpSpPr>
        <p:sp>
          <p:nvSpPr>
            <p:cNvPr id="21" name="모서리가 둥근 직사각형 268">
              <a:extLst>
                <a:ext uri="{FF2B5EF4-FFF2-40B4-BE49-F238E27FC236}">
                  <a16:creationId xmlns:a16="http://schemas.microsoft.com/office/drawing/2014/main" id="{31A0CB78-1CF7-FC55-F560-DDD6C73C54B2}"/>
                </a:ext>
              </a:extLst>
            </p:cNvPr>
            <p:cNvSpPr/>
            <p:nvPr/>
          </p:nvSpPr>
          <p:spPr>
            <a:xfrm>
              <a:off x="1617528" y="2019863"/>
              <a:ext cx="466032" cy="200097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85000"/>
              </a:schemeClr>
            </a:solidFill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70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안내</a:t>
              </a:r>
            </a:p>
          </p:txBody>
        </p:sp>
        <p:sp>
          <p:nvSpPr>
            <p:cNvPr id="27" name="텍스트 상자 68">
              <a:extLst>
                <a:ext uri="{FF2B5EF4-FFF2-40B4-BE49-F238E27FC236}">
                  <a16:creationId xmlns:a16="http://schemas.microsoft.com/office/drawing/2014/main" id="{95392C4A-28AC-5882-9820-9702C940E6DB}"/>
                </a:ext>
              </a:extLst>
            </p:cNvPr>
            <p:cNvSpPr txBox="1"/>
            <p:nvPr/>
          </p:nvSpPr>
          <p:spPr>
            <a:xfrm>
              <a:off x="2207388" y="2037613"/>
              <a:ext cx="1195840" cy="16459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ko-KR" altLang="en-US" sz="800"/>
                <a:t>내신과 수능을 한번에 잡자</a:t>
              </a:r>
            </a:p>
          </p:txBody>
        </p:sp>
        <p:sp>
          <p:nvSpPr>
            <p:cNvPr id="36" name="텍스트 상자 68">
              <a:extLst>
                <a:ext uri="{FF2B5EF4-FFF2-40B4-BE49-F238E27FC236}">
                  <a16:creationId xmlns:a16="http://schemas.microsoft.com/office/drawing/2014/main" id="{E579B759-A433-FA02-E722-3F687B5E4F43}"/>
                </a:ext>
              </a:extLst>
            </p:cNvPr>
            <p:cNvSpPr txBox="1"/>
            <p:nvPr/>
          </p:nvSpPr>
          <p:spPr>
            <a:xfrm>
              <a:off x="3593711" y="2037100"/>
              <a:ext cx="461665" cy="16562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en-US" altLang="ko-KR" sz="80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2023.03.03</a:t>
              </a:r>
              <a:endParaRPr kumimoji="1" lang="ko-KR" altLang="en-US" sz="80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67" name="모서리가 둥근 직사각형 268">
              <a:extLst>
                <a:ext uri="{FF2B5EF4-FFF2-40B4-BE49-F238E27FC236}">
                  <a16:creationId xmlns:a16="http://schemas.microsoft.com/office/drawing/2014/main" id="{4E985359-00A5-CF97-EBEB-372179F4F757}"/>
                </a:ext>
              </a:extLst>
            </p:cNvPr>
            <p:cNvSpPr/>
            <p:nvPr/>
          </p:nvSpPr>
          <p:spPr>
            <a:xfrm>
              <a:off x="4780452" y="2019863"/>
              <a:ext cx="466032" cy="200097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85000"/>
              </a:schemeClr>
            </a:solidFill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70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안내</a:t>
              </a:r>
            </a:p>
          </p:txBody>
        </p:sp>
        <p:sp>
          <p:nvSpPr>
            <p:cNvPr id="68" name="텍스트 상자 68">
              <a:extLst>
                <a:ext uri="{FF2B5EF4-FFF2-40B4-BE49-F238E27FC236}">
                  <a16:creationId xmlns:a16="http://schemas.microsoft.com/office/drawing/2014/main" id="{792BEC1E-18F0-0F49-A333-909DBFA7F194}"/>
                </a:ext>
              </a:extLst>
            </p:cNvPr>
            <p:cNvSpPr txBox="1"/>
            <p:nvPr/>
          </p:nvSpPr>
          <p:spPr>
            <a:xfrm>
              <a:off x="5370312" y="2037613"/>
              <a:ext cx="1195840" cy="16459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ko-KR" altLang="en-US" sz="800"/>
                <a:t>내신과 수능을 한번에 잡자</a:t>
              </a:r>
            </a:p>
          </p:txBody>
        </p:sp>
        <p:sp>
          <p:nvSpPr>
            <p:cNvPr id="69" name="텍스트 상자 68">
              <a:extLst>
                <a:ext uri="{FF2B5EF4-FFF2-40B4-BE49-F238E27FC236}">
                  <a16:creationId xmlns:a16="http://schemas.microsoft.com/office/drawing/2014/main" id="{225100FE-430A-FD7F-8490-753742A2EA73}"/>
                </a:ext>
              </a:extLst>
            </p:cNvPr>
            <p:cNvSpPr txBox="1"/>
            <p:nvPr/>
          </p:nvSpPr>
          <p:spPr>
            <a:xfrm>
              <a:off x="6756635" y="2037100"/>
              <a:ext cx="461665" cy="16562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en-US" altLang="ko-KR" sz="80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2023.03.03</a:t>
              </a:r>
              <a:endParaRPr kumimoji="1" lang="ko-KR" altLang="en-US" sz="80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grpSp>
        <p:nvGrpSpPr>
          <p:cNvPr id="96" name="그룹 95">
            <a:extLst>
              <a:ext uri="{FF2B5EF4-FFF2-40B4-BE49-F238E27FC236}">
                <a16:creationId xmlns:a16="http://schemas.microsoft.com/office/drawing/2014/main" id="{F9DAC4E7-CEBA-B467-70CB-A6CD15EE3815}"/>
              </a:ext>
            </a:extLst>
          </p:cNvPr>
          <p:cNvGrpSpPr/>
          <p:nvPr/>
        </p:nvGrpSpPr>
        <p:grpSpPr>
          <a:xfrm>
            <a:off x="1672670" y="1782640"/>
            <a:ext cx="5600772" cy="200097"/>
            <a:chOff x="1617528" y="2332091"/>
            <a:chExt cx="5600772" cy="200097"/>
          </a:xfrm>
        </p:grpSpPr>
        <p:sp>
          <p:nvSpPr>
            <p:cNvPr id="22" name="모서리가 둥근 직사각형 268">
              <a:extLst>
                <a:ext uri="{FF2B5EF4-FFF2-40B4-BE49-F238E27FC236}">
                  <a16:creationId xmlns:a16="http://schemas.microsoft.com/office/drawing/2014/main" id="{9DB540A2-863B-9952-711A-E2903ECAB830}"/>
                </a:ext>
              </a:extLst>
            </p:cNvPr>
            <p:cNvSpPr/>
            <p:nvPr/>
          </p:nvSpPr>
          <p:spPr>
            <a:xfrm>
              <a:off x="1617528" y="2332091"/>
              <a:ext cx="466032" cy="200097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85000"/>
              </a:schemeClr>
            </a:solidFill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70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자료</a:t>
              </a:r>
            </a:p>
          </p:txBody>
        </p:sp>
        <p:sp>
          <p:nvSpPr>
            <p:cNvPr id="28" name="텍스트 상자 68">
              <a:extLst>
                <a:ext uri="{FF2B5EF4-FFF2-40B4-BE49-F238E27FC236}">
                  <a16:creationId xmlns:a16="http://schemas.microsoft.com/office/drawing/2014/main" id="{349DF805-7690-97A5-DD5B-C37680A1C9C8}"/>
                </a:ext>
              </a:extLst>
            </p:cNvPr>
            <p:cNvSpPr txBox="1"/>
            <p:nvPr/>
          </p:nvSpPr>
          <p:spPr>
            <a:xfrm>
              <a:off x="2207388" y="2349841"/>
              <a:ext cx="1275990" cy="16459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ko-KR" altLang="en-US" sz="800"/>
                <a:t>학습지원센터 좋아요 이벤트</a:t>
              </a:r>
            </a:p>
          </p:txBody>
        </p:sp>
        <p:sp>
          <p:nvSpPr>
            <p:cNvPr id="37" name="텍스트 상자 68">
              <a:extLst>
                <a:ext uri="{FF2B5EF4-FFF2-40B4-BE49-F238E27FC236}">
                  <a16:creationId xmlns:a16="http://schemas.microsoft.com/office/drawing/2014/main" id="{8A2A5998-0F22-1D66-21B4-9C5E44110112}"/>
                </a:ext>
              </a:extLst>
            </p:cNvPr>
            <p:cNvSpPr txBox="1"/>
            <p:nvPr/>
          </p:nvSpPr>
          <p:spPr>
            <a:xfrm>
              <a:off x="3593711" y="2349328"/>
              <a:ext cx="461665" cy="16562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en-US" altLang="ko-KR" sz="80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2023.03.03</a:t>
              </a:r>
              <a:endParaRPr kumimoji="1" lang="ko-KR" altLang="en-US" sz="80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71" name="모서리가 둥근 직사각형 268">
              <a:extLst>
                <a:ext uri="{FF2B5EF4-FFF2-40B4-BE49-F238E27FC236}">
                  <a16:creationId xmlns:a16="http://schemas.microsoft.com/office/drawing/2014/main" id="{22220C64-E3DE-21CF-F649-98D557FA35B2}"/>
                </a:ext>
              </a:extLst>
            </p:cNvPr>
            <p:cNvSpPr/>
            <p:nvPr/>
          </p:nvSpPr>
          <p:spPr>
            <a:xfrm>
              <a:off x="4780452" y="2332091"/>
              <a:ext cx="466032" cy="200097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85000"/>
              </a:schemeClr>
            </a:solidFill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70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자료</a:t>
              </a:r>
            </a:p>
          </p:txBody>
        </p:sp>
        <p:sp>
          <p:nvSpPr>
            <p:cNvPr id="72" name="텍스트 상자 68">
              <a:extLst>
                <a:ext uri="{FF2B5EF4-FFF2-40B4-BE49-F238E27FC236}">
                  <a16:creationId xmlns:a16="http://schemas.microsoft.com/office/drawing/2014/main" id="{23E65599-2846-0996-FC56-11442DAD6ADD}"/>
                </a:ext>
              </a:extLst>
            </p:cNvPr>
            <p:cNvSpPr txBox="1"/>
            <p:nvPr/>
          </p:nvSpPr>
          <p:spPr>
            <a:xfrm>
              <a:off x="5370312" y="2349841"/>
              <a:ext cx="1275990" cy="16459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ko-KR" altLang="en-US" sz="800"/>
                <a:t>학습지원센터 좋아요 이벤트</a:t>
              </a:r>
            </a:p>
          </p:txBody>
        </p:sp>
        <p:sp>
          <p:nvSpPr>
            <p:cNvPr id="73" name="텍스트 상자 68">
              <a:extLst>
                <a:ext uri="{FF2B5EF4-FFF2-40B4-BE49-F238E27FC236}">
                  <a16:creationId xmlns:a16="http://schemas.microsoft.com/office/drawing/2014/main" id="{15F0EAD0-F611-1DB8-3CA4-3A4FBE943E8A}"/>
                </a:ext>
              </a:extLst>
            </p:cNvPr>
            <p:cNvSpPr txBox="1"/>
            <p:nvPr/>
          </p:nvSpPr>
          <p:spPr>
            <a:xfrm>
              <a:off x="6756635" y="2349328"/>
              <a:ext cx="461665" cy="16562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en-US" altLang="ko-KR" sz="80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2023.03.03</a:t>
              </a:r>
              <a:endParaRPr kumimoji="1" lang="ko-KR" altLang="en-US" sz="80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grpSp>
        <p:nvGrpSpPr>
          <p:cNvPr id="97" name="그룹 96">
            <a:extLst>
              <a:ext uri="{FF2B5EF4-FFF2-40B4-BE49-F238E27FC236}">
                <a16:creationId xmlns:a16="http://schemas.microsoft.com/office/drawing/2014/main" id="{D4E7589E-E2FB-5A14-FBFE-5BD152F6E681}"/>
              </a:ext>
            </a:extLst>
          </p:cNvPr>
          <p:cNvGrpSpPr/>
          <p:nvPr/>
        </p:nvGrpSpPr>
        <p:grpSpPr>
          <a:xfrm>
            <a:off x="1672670" y="2094868"/>
            <a:ext cx="5600772" cy="200097"/>
            <a:chOff x="1617528" y="2644319"/>
            <a:chExt cx="5600772" cy="200097"/>
          </a:xfrm>
        </p:grpSpPr>
        <p:sp>
          <p:nvSpPr>
            <p:cNvPr id="23" name="모서리가 둥근 직사각형 268">
              <a:extLst>
                <a:ext uri="{FF2B5EF4-FFF2-40B4-BE49-F238E27FC236}">
                  <a16:creationId xmlns:a16="http://schemas.microsoft.com/office/drawing/2014/main" id="{568C9217-2EDC-84E3-33E1-101300B0E185}"/>
                </a:ext>
              </a:extLst>
            </p:cNvPr>
            <p:cNvSpPr/>
            <p:nvPr/>
          </p:nvSpPr>
          <p:spPr>
            <a:xfrm>
              <a:off x="1617528" y="2644319"/>
              <a:ext cx="466032" cy="200097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85000"/>
              </a:schemeClr>
            </a:solidFill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70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기타</a:t>
              </a:r>
            </a:p>
          </p:txBody>
        </p:sp>
        <p:sp>
          <p:nvSpPr>
            <p:cNvPr id="29" name="텍스트 상자 68">
              <a:extLst>
                <a:ext uri="{FF2B5EF4-FFF2-40B4-BE49-F238E27FC236}">
                  <a16:creationId xmlns:a16="http://schemas.microsoft.com/office/drawing/2014/main" id="{7BC004F4-D459-7A31-736C-EA02DDEF3C5E}"/>
                </a:ext>
              </a:extLst>
            </p:cNvPr>
            <p:cNvSpPr txBox="1"/>
            <p:nvPr/>
          </p:nvSpPr>
          <p:spPr>
            <a:xfrm>
              <a:off x="2207388" y="2662069"/>
              <a:ext cx="1125308" cy="16459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en-US" altLang="ko-KR" sz="800"/>
                <a:t>3</a:t>
              </a:r>
              <a:r>
                <a:rPr kumimoji="1" lang="ko-KR" altLang="en-US" sz="800"/>
                <a:t>월 </a:t>
              </a:r>
              <a:r>
                <a:rPr kumimoji="1" lang="en-US" altLang="ko-KR" sz="800"/>
                <a:t>20</a:t>
              </a:r>
              <a:r>
                <a:rPr kumimoji="1" lang="ko-KR" altLang="en-US" sz="800"/>
                <a:t>일 </a:t>
              </a:r>
              <a:r>
                <a:rPr kumimoji="1" lang="en-US" altLang="ko-KR" sz="800"/>
                <a:t>(</a:t>
              </a:r>
              <a:r>
                <a:rPr kumimoji="1" lang="ko-KR" altLang="en-US" sz="800"/>
                <a:t>금</a:t>
              </a:r>
              <a:r>
                <a:rPr kumimoji="1" lang="en-US" altLang="ko-KR" sz="800"/>
                <a:t>)</a:t>
              </a:r>
              <a:r>
                <a:rPr kumimoji="1" lang="ko-KR" altLang="en-US" sz="800"/>
                <a:t> 서비스 점검</a:t>
              </a:r>
            </a:p>
          </p:txBody>
        </p:sp>
        <p:sp>
          <p:nvSpPr>
            <p:cNvPr id="38" name="텍스트 상자 68">
              <a:extLst>
                <a:ext uri="{FF2B5EF4-FFF2-40B4-BE49-F238E27FC236}">
                  <a16:creationId xmlns:a16="http://schemas.microsoft.com/office/drawing/2014/main" id="{5010C7EF-20CD-1D01-ECFD-14262CC39CC9}"/>
                </a:ext>
              </a:extLst>
            </p:cNvPr>
            <p:cNvSpPr txBox="1"/>
            <p:nvPr/>
          </p:nvSpPr>
          <p:spPr>
            <a:xfrm>
              <a:off x="3593711" y="2661556"/>
              <a:ext cx="461665" cy="16562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en-US" altLang="ko-KR" sz="80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2023.03.03</a:t>
              </a:r>
              <a:endParaRPr kumimoji="1" lang="ko-KR" altLang="en-US" sz="80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75" name="모서리가 둥근 직사각형 268">
              <a:extLst>
                <a:ext uri="{FF2B5EF4-FFF2-40B4-BE49-F238E27FC236}">
                  <a16:creationId xmlns:a16="http://schemas.microsoft.com/office/drawing/2014/main" id="{C690891B-23E5-5C9B-F262-754369D21FC7}"/>
                </a:ext>
              </a:extLst>
            </p:cNvPr>
            <p:cNvSpPr/>
            <p:nvPr/>
          </p:nvSpPr>
          <p:spPr>
            <a:xfrm>
              <a:off x="4780452" y="2644319"/>
              <a:ext cx="466032" cy="200097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85000"/>
              </a:schemeClr>
            </a:solidFill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70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기타</a:t>
              </a:r>
            </a:p>
          </p:txBody>
        </p:sp>
        <p:sp>
          <p:nvSpPr>
            <p:cNvPr id="76" name="텍스트 상자 68">
              <a:extLst>
                <a:ext uri="{FF2B5EF4-FFF2-40B4-BE49-F238E27FC236}">
                  <a16:creationId xmlns:a16="http://schemas.microsoft.com/office/drawing/2014/main" id="{8D881319-1E8D-463A-6B49-30A53F42E48E}"/>
                </a:ext>
              </a:extLst>
            </p:cNvPr>
            <p:cNvSpPr txBox="1"/>
            <p:nvPr/>
          </p:nvSpPr>
          <p:spPr>
            <a:xfrm>
              <a:off x="5370312" y="2662069"/>
              <a:ext cx="1125308" cy="16459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en-US" altLang="ko-KR" sz="800"/>
                <a:t>3</a:t>
              </a:r>
              <a:r>
                <a:rPr kumimoji="1" lang="ko-KR" altLang="en-US" sz="800"/>
                <a:t>월 </a:t>
              </a:r>
              <a:r>
                <a:rPr kumimoji="1" lang="en-US" altLang="ko-KR" sz="800"/>
                <a:t>20</a:t>
              </a:r>
              <a:r>
                <a:rPr kumimoji="1" lang="ko-KR" altLang="en-US" sz="800"/>
                <a:t>일 </a:t>
              </a:r>
              <a:r>
                <a:rPr kumimoji="1" lang="en-US" altLang="ko-KR" sz="800"/>
                <a:t>(</a:t>
              </a:r>
              <a:r>
                <a:rPr kumimoji="1" lang="ko-KR" altLang="en-US" sz="800"/>
                <a:t>금</a:t>
              </a:r>
              <a:r>
                <a:rPr kumimoji="1" lang="en-US" altLang="ko-KR" sz="800"/>
                <a:t>)</a:t>
              </a:r>
              <a:r>
                <a:rPr kumimoji="1" lang="ko-KR" altLang="en-US" sz="800"/>
                <a:t> 서비스 점검</a:t>
              </a:r>
            </a:p>
          </p:txBody>
        </p:sp>
        <p:sp>
          <p:nvSpPr>
            <p:cNvPr id="77" name="텍스트 상자 68">
              <a:extLst>
                <a:ext uri="{FF2B5EF4-FFF2-40B4-BE49-F238E27FC236}">
                  <a16:creationId xmlns:a16="http://schemas.microsoft.com/office/drawing/2014/main" id="{299F0B42-6274-385D-FFA4-A731E38107F0}"/>
                </a:ext>
              </a:extLst>
            </p:cNvPr>
            <p:cNvSpPr txBox="1"/>
            <p:nvPr/>
          </p:nvSpPr>
          <p:spPr>
            <a:xfrm>
              <a:off x="6756635" y="2661556"/>
              <a:ext cx="461665" cy="16562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en-US" altLang="ko-KR" sz="80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2023.03.03</a:t>
              </a:r>
              <a:endParaRPr kumimoji="1" lang="ko-KR" altLang="en-US" sz="80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grpSp>
        <p:nvGrpSpPr>
          <p:cNvPr id="98" name="그룹 97">
            <a:extLst>
              <a:ext uri="{FF2B5EF4-FFF2-40B4-BE49-F238E27FC236}">
                <a16:creationId xmlns:a16="http://schemas.microsoft.com/office/drawing/2014/main" id="{9A29FC66-3F6A-85AE-A208-A07FCD18D4E1}"/>
              </a:ext>
            </a:extLst>
          </p:cNvPr>
          <p:cNvGrpSpPr/>
          <p:nvPr/>
        </p:nvGrpSpPr>
        <p:grpSpPr>
          <a:xfrm>
            <a:off x="1672670" y="2407096"/>
            <a:ext cx="5600772" cy="200097"/>
            <a:chOff x="1617528" y="2956547"/>
            <a:chExt cx="5600772" cy="200097"/>
          </a:xfrm>
        </p:grpSpPr>
        <p:sp>
          <p:nvSpPr>
            <p:cNvPr id="24" name="모서리가 둥근 직사각형 268">
              <a:extLst>
                <a:ext uri="{FF2B5EF4-FFF2-40B4-BE49-F238E27FC236}">
                  <a16:creationId xmlns:a16="http://schemas.microsoft.com/office/drawing/2014/main" id="{E77FE9A1-8DF1-C749-0A82-9AED417D9B21}"/>
                </a:ext>
              </a:extLst>
            </p:cNvPr>
            <p:cNvSpPr/>
            <p:nvPr/>
          </p:nvSpPr>
          <p:spPr>
            <a:xfrm>
              <a:off x="1617528" y="2956547"/>
              <a:ext cx="466032" cy="200097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85000"/>
              </a:schemeClr>
            </a:solidFill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70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기타</a:t>
              </a:r>
            </a:p>
          </p:txBody>
        </p:sp>
        <p:sp>
          <p:nvSpPr>
            <p:cNvPr id="30" name="텍스트 상자 68">
              <a:extLst>
                <a:ext uri="{FF2B5EF4-FFF2-40B4-BE49-F238E27FC236}">
                  <a16:creationId xmlns:a16="http://schemas.microsoft.com/office/drawing/2014/main" id="{983EC3CA-30F0-FEFD-4A22-3C420919A4CA}"/>
                </a:ext>
              </a:extLst>
            </p:cNvPr>
            <p:cNvSpPr txBox="1"/>
            <p:nvPr/>
          </p:nvSpPr>
          <p:spPr>
            <a:xfrm>
              <a:off x="2207388" y="2974297"/>
              <a:ext cx="1195840" cy="16459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ko-KR" altLang="en-US" sz="800"/>
                <a:t>내신과 수능을 한번에 잡자</a:t>
              </a:r>
            </a:p>
          </p:txBody>
        </p:sp>
        <p:sp>
          <p:nvSpPr>
            <p:cNvPr id="39" name="텍스트 상자 68">
              <a:extLst>
                <a:ext uri="{FF2B5EF4-FFF2-40B4-BE49-F238E27FC236}">
                  <a16:creationId xmlns:a16="http://schemas.microsoft.com/office/drawing/2014/main" id="{28DE5328-0758-8DD1-9EA3-2962EADC877D}"/>
                </a:ext>
              </a:extLst>
            </p:cNvPr>
            <p:cNvSpPr txBox="1"/>
            <p:nvPr/>
          </p:nvSpPr>
          <p:spPr>
            <a:xfrm>
              <a:off x="3593711" y="2973784"/>
              <a:ext cx="461665" cy="16562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en-US" altLang="ko-KR" sz="80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2023.03.03</a:t>
              </a:r>
              <a:endParaRPr kumimoji="1" lang="ko-KR" altLang="en-US" sz="80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79" name="모서리가 둥근 직사각형 268">
              <a:extLst>
                <a:ext uri="{FF2B5EF4-FFF2-40B4-BE49-F238E27FC236}">
                  <a16:creationId xmlns:a16="http://schemas.microsoft.com/office/drawing/2014/main" id="{B34D30BD-3BA6-CF5E-3318-286A7E272063}"/>
                </a:ext>
              </a:extLst>
            </p:cNvPr>
            <p:cNvSpPr/>
            <p:nvPr/>
          </p:nvSpPr>
          <p:spPr>
            <a:xfrm>
              <a:off x="4780452" y="2956547"/>
              <a:ext cx="466032" cy="200097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85000"/>
              </a:schemeClr>
            </a:solidFill>
            <a:ln w="317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70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기타</a:t>
              </a:r>
            </a:p>
          </p:txBody>
        </p:sp>
        <p:sp>
          <p:nvSpPr>
            <p:cNvPr id="80" name="텍스트 상자 68">
              <a:extLst>
                <a:ext uri="{FF2B5EF4-FFF2-40B4-BE49-F238E27FC236}">
                  <a16:creationId xmlns:a16="http://schemas.microsoft.com/office/drawing/2014/main" id="{A6BEE262-4C29-38EE-C007-4830C385CC1D}"/>
                </a:ext>
              </a:extLst>
            </p:cNvPr>
            <p:cNvSpPr txBox="1"/>
            <p:nvPr/>
          </p:nvSpPr>
          <p:spPr>
            <a:xfrm>
              <a:off x="5370312" y="2974297"/>
              <a:ext cx="1195840" cy="16459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ko-KR" altLang="en-US" sz="800"/>
                <a:t>내신과 수능을 한번에 잡자</a:t>
              </a:r>
            </a:p>
          </p:txBody>
        </p:sp>
        <p:sp>
          <p:nvSpPr>
            <p:cNvPr id="81" name="텍스트 상자 68">
              <a:extLst>
                <a:ext uri="{FF2B5EF4-FFF2-40B4-BE49-F238E27FC236}">
                  <a16:creationId xmlns:a16="http://schemas.microsoft.com/office/drawing/2014/main" id="{B3DB3837-8502-CEAC-8E40-6E5D2602A43F}"/>
                </a:ext>
              </a:extLst>
            </p:cNvPr>
            <p:cNvSpPr txBox="1"/>
            <p:nvPr/>
          </p:nvSpPr>
          <p:spPr>
            <a:xfrm>
              <a:off x="6756635" y="2973784"/>
              <a:ext cx="461665" cy="16562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en-US" altLang="ko-KR" sz="80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2023.03.03</a:t>
              </a:r>
              <a:endParaRPr kumimoji="1" lang="ko-KR" altLang="en-US" sz="80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cxnSp>
        <p:nvCxnSpPr>
          <p:cNvPr id="83" name="직선 연결선[R] 82">
            <a:extLst>
              <a:ext uri="{FF2B5EF4-FFF2-40B4-BE49-F238E27FC236}">
                <a16:creationId xmlns:a16="http://schemas.microsoft.com/office/drawing/2014/main" id="{6F6EC380-3319-70BF-24A7-AC1BA3F3D63A}"/>
              </a:ext>
            </a:extLst>
          </p:cNvPr>
          <p:cNvCxnSpPr>
            <a:cxnSpLocks/>
          </p:cNvCxnSpPr>
          <p:nvPr/>
        </p:nvCxnSpPr>
        <p:spPr>
          <a:xfrm>
            <a:off x="4473056" y="1158184"/>
            <a:ext cx="0" cy="1420967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143342B0-AD79-69BD-F957-748A9D66057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94674762"/>
              </p:ext>
            </p:extLst>
          </p:nvPr>
        </p:nvGraphicFramePr>
        <p:xfrm>
          <a:off x="9619192" y="182879"/>
          <a:ext cx="2460260" cy="859843"/>
        </p:xfrm>
        <a:graphic>
          <a:graphicData uri="http://schemas.openxmlformats.org/drawingml/2006/table">
            <a:tbl>
              <a:tblPr/>
              <a:tblGrid>
                <a:gridCol w="1719742">
                  <a:extLst>
                    <a:ext uri="{9D8B030D-6E8A-4147-A177-3AD203B41FA5}">
                      <a16:colId xmlns:a16="http://schemas.microsoft.com/office/drawing/2014/main" val="299412437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849307330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3224266399"/>
                    </a:ext>
                  </a:extLst>
                </a:gridCol>
              </a:tblGrid>
              <a:tr h="248486"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84808701"/>
                  </a:ext>
                </a:extLst>
              </a:tr>
              <a:tr h="245597"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ALL-INT-SIG-002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05419729"/>
                  </a:ext>
                </a:extLst>
              </a:tr>
              <a:tr h="35262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로그인 전</a:t>
                      </a:r>
                      <a:r>
                        <a:rPr lang="en-US" altLang="ko-KR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(2/2)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x-none" altLang="en-US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x-none" altLang="en-US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585374"/>
                  </a:ext>
                </a:extLst>
              </a:tr>
            </a:tbl>
          </a:graphicData>
        </a:graphic>
      </p:graphicFrame>
      <p:graphicFrame>
        <p:nvGraphicFramePr>
          <p:cNvPr id="10" name="Google Shape;912;p23">
            <a:extLst>
              <a:ext uri="{FF2B5EF4-FFF2-40B4-BE49-F238E27FC236}">
                <a16:creationId xmlns:a16="http://schemas.microsoft.com/office/drawing/2014/main" id="{5F1E2B0D-8F4D-938E-D6E4-FBC9B5D4362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07557330"/>
              </p:ext>
            </p:extLst>
          </p:nvPr>
        </p:nvGraphicFramePr>
        <p:xfrm>
          <a:off x="9042400" y="1315767"/>
          <a:ext cx="3037052" cy="190554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2371">
                <a:tc rowSpan="2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공지사항 영역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게시글 제목 및 태그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업로드 날짜 표시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최근 게시글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10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 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게시글 태그 공지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안내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자료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기타 로 구분하여 표시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로그인 전 공지사항 리스트만 보기 가능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게시글 클릭 시 해당 게시글 공지사항 상세 화면 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[ALL-INT-Notice-001]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으로 이동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5729511"/>
                  </a:ext>
                </a:extLst>
              </a:tr>
              <a:tr h="272371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sng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5-1</a:t>
                      </a:r>
                      <a:r>
                        <a:rPr lang="ko-KR" altLang="en-US" sz="700" b="1" u="none" strike="sngStrike" kern="1200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더보기</a:t>
                      </a:r>
                      <a:endParaRPr lang="en-US" altLang="ko-KR" sz="700" b="1" u="none" strike="sng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strike="sng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strike="sng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700" strike="sng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Click: </a:t>
                      </a:r>
                      <a:r>
                        <a:rPr lang="ko-KR" altLang="en-US" sz="700" strike="sng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고객센터 </a:t>
                      </a:r>
                      <a:r>
                        <a:rPr lang="en-US" altLang="ko-KR" sz="700" strike="sng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&gt;</a:t>
                      </a:r>
                      <a:r>
                        <a:rPr lang="ko-KR" altLang="en-US" sz="700" strike="sng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공지사항으로 이동</a:t>
                      </a:r>
                      <a:endParaRPr lang="en-US" altLang="ko-KR" sz="700" strike="sngStrike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19544756"/>
                  </a:ext>
                </a:extLst>
              </a:tr>
              <a:tr h="19602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6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관련 서비스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790747"/>
                  </a:ext>
                </a:extLst>
              </a:tr>
              <a:tr h="19602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7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푸터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회사정보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고객센터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파트너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개인정보 처리방침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이용약관 및 오픈소스 라이선스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스마트폰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과의존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척도 체크리스트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학부모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])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표시 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스마트폰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과의존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척도 체크리스트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학부모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]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클릭 시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hlinkClick r:id="rId2"/>
                        </a:rPr>
                        <a:t>링크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이동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097604"/>
                  </a:ext>
                </a:extLst>
              </a:tr>
            </a:tbl>
          </a:graphicData>
        </a:graphic>
      </p:graphicFrame>
      <p:sp>
        <p:nvSpPr>
          <p:cNvPr id="13" name="Rectangle 4">
            <a:extLst>
              <a:ext uri="{FF2B5EF4-FFF2-40B4-BE49-F238E27FC236}">
                <a16:creationId xmlns:a16="http://schemas.microsoft.com/office/drawing/2014/main" id="{E9A8EBBF-96DE-6059-2C85-B42D21F11143}"/>
              </a:ext>
            </a:extLst>
          </p:cNvPr>
          <p:cNvSpPr/>
          <p:nvPr/>
        </p:nvSpPr>
        <p:spPr>
          <a:xfrm>
            <a:off x="1113291" y="555177"/>
            <a:ext cx="6644120" cy="2324372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14" name="Circle">
            <a:extLst>
              <a:ext uri="{FF2B5EF4-FFF2-40B4-BE49-F238E27FC236}">
                <a16:creationId xmlns:a16="http://schemas.microsoft.com/office/drawing/2014/main" id="{EBB92FC9-4F8B-9FCF-4FDC-BA39A5595C42}"/>
              </a:ext>
            </a:extLst>
          </p:cNvPr>
          <p:cNvSpPr/>
          <p:nvPr/>
        </p:nvSpPr>
        <p:spPr>
          <a:xfrm>
            <a:off x="1053054" y="505681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5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5C806590-4857-5714-D274-402F46439379}"/>
              </a:ext>
            </a:extLst>
          </p:cNvPr>
          <p:cNvSpPr/>
          <p:nvPr/>
        </p:nvSpPr>
        <p:spPr>
          <a:xfrm>
            <a:off x="112767" y="4056274"/>
            <a:ext cx="8805600" cy="1114894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93" name="텍스트 상자 68">
            <a:extLst>
              <a:ext uri="{FF2B5EF4-FFF2-40B4-BE49-F238E27FC236}">
                <a16:creationId xmlns:a16="http://schemas.microsoft.com/office/drawing/2014/main" id="{EAB4C7E8-1B5E-E95A-80CE-E544A84ED2F0}"/>
              </a:ext>
            </a:extLst>
          </p:cNvPr>
          <p:cNvSpPr txBox="1"/>
          <p:nvPr/>
        </p:nvSpPr>
        <p:spPr>
          <a:xfrm>
            <a:off x="1247107" y="4481316"/>
            <a:ext cx="230832" cy="12067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kumimoji="1" lang="ko-KR" altLang="en-US" sz="600" b="1" dirty="0" err="1"/>
              <a:t>제공사</a:t>
            </a:r>
            <a:endParaRPr kumimoji="1" lang="ko-KR" altLang="en-US" sz="600" b="1" dirty="0"/>
          </a:p>
        </p:txBody>
      </p:sp>
      <p:sp>
        <p:nvSpPr>
          <p:cNvPr id="101" name="텍스트 상자 68">
            <a:extLst>
              <a:ext uri="{FF2B5EF4-FFF2-40B4-BE49-F238E27FC236}">
                <a16:creationId xmlns:a16="http://schemas.microsoft.com/office/drawing/2014/main" id="{0CBD8669-AC9F-EAC1-354E-7EC19C1CEDB5}"/>
              </a:ext>
            </a:extLst>
          </p:cNvPr>
          <p:cNvSpPr txBox="1"/>
          <p:nvPr/>
        </p:nvSpPr>
        <p:spPr>
          <a:xfrm>
            <a:off x="2038022" y="4417700"/>
            <a:ext cx="3516988" cy="25917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kumimoji="1" lang="en-US" altLang="ko-KR" sz="600" dirty="0"/>
              <a:t>(</a:t>
            </a:r>
            <a:r>
              <a:rPr kumimoji="1" lang="ko-KR" altLang="en-US" sz="600" dirty="0"/>
              <a:t>주</a:t>
            </a:r>
            <a:r>
              <a:rPr kumimoji="1" lang="en-US" altLang="ko-KR" sz="600" dirty="0"/>
              <a:t>)</a:t>
            </a:r>
            <a:r>
              <a:rPr kumimoji="1" lang="ko-KR" altLang="en-US" sz="600" dirty="0" err="1"/>
              <a:t>케이티</a:t>
            </a:r>
            <a:r>
              <a:rPr kumimoji="1" lang="ko-KR" altLang="en-US" sz="600" dirty="0"/>
              <a:t> 대표이사 김영섭 경기도 성남시 분당구 </a:t>
            </a:r>
            <a:r>
              <a:rPr kumimoji="1" lang="ko-KR" altLang="en-US" sz="600" dirty="0" err="1"/>
              <a:t>불정로</a:t>
            </a:r>
            <a:r>
              <a:rPr kumimoji="1" lang="ko-KR" altLang="en-US" sz="600" dirty="0"/>
              <a:t> </a:t>
            </a:r>
            <a:r>
              <a:rPr kumimoji="1" lang="en-US" altLang="ko-KR" sz="600" dirty="0"/>
              <a:t>90(</a:t>
            </a:r>
            <a:r>
              <a:rPr kumimoji="1" lang="ko-KR" altLang="en-US" sz="600" dirty="0"/>
              <a:t>정자동</a:t>
            </a:r>
            <a:r>
              <a:rPr kumimoji="1" lang="en-US" altLang="ko-KR" sz="600" dirty="0"/>
              <a:t>) </a:t>
            </a:r>
            <a:r>
              <a:rPr kumimoji="1" lang="ko-KR" altLang="en-US" sz="600" dirty="0"/>
              <a:t>사업자 등록번호 </a:t>
            </a:r>
            <a:r>
              <a:rPr kumimoji="1" lang="en-US" altLang="ko-KR" sz="600" dirty="0"/>
              <a:t>: 102-81-42945</a:t>
            </a:r>
          </a:p>
          <a:p>
            <a:pPr>
              <a:lnSpc>
                <a:spcPct val="150000"/>
              </a:lnSpc>
            </a:pPr>
            <a:r>
              <a:rPr kumimoji="1" lang="en-US" altLang="ko-KR" sz="600" dirty="0"/>
              <a:t>(</a:t>
            </a:r>
            <a:r>
              <a:rPr kumimoji="1" lang="ko-KR" altLang="en-US" sz="600" dirty="0"/>
              <a:t>주</a:t>
            </a:r>
            <a:r>
              <a:rPr kumimoji="1" lang="en-US" altLang="ko-KR" sz="600" dirty="0"/>
              <a:t>)</a:t>
            </a:r>
            <a:r>
              <a:rPr kumimoji="1" lang="ko-KR" altLang="en-US" sz="600" dirty="0" err="1"/>
              <a:t>케이티디에스</a:t>
            </a:r>
            <a:r>
              <a:rPr kumimoji="1" lang="ko-KR" altLang="en-US" sz="600" dirty="0"/>
              <a:t> 대표이사 </a:t>
            </a:r>
            <a:r>
              <a:rPr kumimoji="1" lang="ko-KR" altLang="en-US" sz="600" dirty="0" err="1"/>
              <a:t>이상국</a:t>
            </a:r>
            <a:r>
              <a:rPr kumimoji="1" lang="ko-KR" altLang="en-US" sz="600" dirty="0"/>
              <a:t> 서울 서초구 </a:t>
            </a:r>
            <a:r>
              <a:rPr kumimoji="1" lang="ko-KR" altLang="en-US" sz="600" dirty="0" err="1"/>
              <a:t>효령로</a:t>
            </a:r>
            <a:r>
              <a:rPr kumimoji="1" lang="ko-KR" altLang="en-US" sz="600" dirty="0"/>
              <a:t> </a:t>
            </a:r>
            <a:r>
              <a:rPr kumimoji="1" lang="en-US" altLang="ko-KR" sz="600" dirty="0"/>
              <a:t>176 </a:t>
            </a:r>
            <a:r>
              <a:rPr kumimoji="1" lang="ko-KR" altLang="en-US" sz="600" dirty="0"/>
              <a:t>사업자 등록번호 </a:t>
            </a:r>
            <a:r>
              <a:rPr kumimoji="1" lang="en-US" altLang="ko-KR" sz="600" dirty="0"/>
              <a:t>: 117-81-65799</a:t>
            </a:r>
            <a:endParaRPr kumimoji="1" lang="ko-KR" altLang="en-US" sz="600" dirty="0"/>
          </a:p>
        </p:txBody>
      </p:sp>
      <p:sp>
        <p:nvSpPr>
          <p:cNvPr id="99" name="텍스트 상자 68">
            <a:extLst>
              <a:ext uri="{FF2B5EF4-FFF2-40B4-BE49-F238E27FC236}">
                <a16:creationId xmlns:a16="http://schemas.microsoft.com/office/drawing/2014/main" id="{987B3795-28FF-D2C8-818D-7665E9F3B1BC}"/>
              </a:ext>
            </a:extLst>
          </p:cNvPr>
          <p:cNvSpPr txBox="1"/>
          <p:nvPr/>
        </p:nvSpPr>
        <p:spPr>
          <a:xfrm>
            <a:off x="1247107" y="4735316"/>
            <a:ext cx="307777" cy="12343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kumimoji="1" lang="ko-KR" altLang="en-US" sz="600" b="1"/>
              <a:t>고객센터</a:t>
            </a:r>
          </a:p>
        </p:txBody>
      </p:sp>
      <p:sp>
        <p:nvSpPr>
          <p:cNvPr id="102" name="텍스트 상자 68">
            <a:extLst>
              <a:ext uri="{FF2B5EF4-FFF2-40B4-BE49-F238E27FC236}">
                <a16:creationId xmlns:a16="http://schemas.microsoft.com/office/drawing/2014/main" id="{A4327CD8-7DA2-9FDF-5534-8B13A5D1E09F}"/>
              </a:ext>
            </a:extLst>
          </p:cNvPr>
          <p:cNvSpPr txBox="1"/>
          <p:nvPr/>
        </p:nvSpPr>
        <p:spPr>
          <a:xfrm>
            <a:off x="2032530" y="4754445"/>
            <a:ext cx="1580561" cy="12067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kumimoji="1" lang="en-US" altLang="ko-KR" sz="600" dirty="0"/>
              <a:t>1533-2211 (8:00 ~ 18:00, </a:t>
            </a:r>
            <a:r>
              <a:rPr kumimoji="1" lang="ko-KR" altLang="en-US" sz="600" dirty="0"/>
              <a:t>점심 </a:t>
            </a:r>
            <a:r>
              <a:rPr kumimoji="1" lang="en-US" altLang="ko-KR" sz="600" dirty="0"/>
              <a:t>12:00 ~ 13:00)</a:t>
            </a:r>
            <a:endParaRPr kumimoji="1" lang="ko-KR" altLang="en-US" sz="600" dirty="0"/>
          </a:p>
        </p:txBody>
      </p:sp>
      <p:sp>
        <p:nvSpPr>
          <p:cNvPr id="106" name="텍스트 상자 68">
            <a:extLst>
              <a:ext uri="{FF2B5EF4-FFF2-40B4-BE49-F238E27FC236}">
                <a16:creationId xmlns:a16="http://schemas.microsoft.com/office/drawing/2014/main" id="{DD376A11-58A9-45D5-B01B-3B350166D57E}"/>
              </a:ext>
            </a:extLst>
          </p:cNvPr>
          <p:cNvSpPr txBox="1"/>
          <p:nvPr/>
        </p:nvSpPr>
        <p:spPr>
          <a:xfrm>
            <a:off x="1242847" y="4162163"/>
            <a:ext cx="650819" cy="12343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kumimoji="1" lang="ko-KR" altLang="en-US" sz="600" b="1" dirty="0"/>
              <a:t>개인정보 처리방침 </a:t>
            </a:r>
          </a:p>
        </p:txBody>
      </p:sp>
      <p:sp>
        <p:nvSpPr>
          <p:cNvPr id="107" name="텍스트 상자 68">
            <a:extLst>
              <a:ext uri="{FF2B5EF4-FFF2-40B4-BE49-F238E27FC236}">
                <a16:creationId xmlns:a16="http://schemas.microsoft.com/office/drawing/2014/main" id="{4DA0BC5F-8759-F535-EBC4-7B3887414450}"/>
              </a:ext>
            </a:extLst>
          </p:cNvPr>
          <p:cNvSpPr txBox="1"/>
          <p:nvPr/>
        </p:nvSpPr>
        <p:spPr>
          <a:xfrm>
            <a:off x="2043649" y="4162163"/>
            <a:ext cx="307777" cy="12343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kumimoji="1" lang="ko-KR" altLang="en-US" sz="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이용약관</a:t>
            </a:r>
          </a:p>
        </p:txBody>
      </p:sp>
      <p:sp>
        <p:nvSpPr>
          <p:cNvPr id="108" name="텍스트 상자 68">
            <a:extLst>
              <a:ext uri="{FF2B5EF4-FFF2-40B4-BE49-F238E27FC236}">
                <a16:creationId xmlns:a16="http://schemas.microsoft.com/office/drawing/2014/main" id="{0109EE8B-028D-F6E7-6099-42C156C64FF5}"/>
              </a:ext>
            </a:extLst>
          </p:cNvPr>
          <p:cNvSpPr txBox="1"/>
          <p:nvPr/>
        </p:nvSpPr>
        <p:spPr>
          <a:xfrm>
            <a:off x="2501409" y="4162163"/>
            <a:ext cx="642805" cy="12067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kumimoji="1" lang="ko-KR" altLang="en-US" sz="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오픈소스 라이선스</a:t>
            </a:r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B7FA5F5A-5DDA-9219-655E-25D9C4F64DB4}"/>
              </a:ext>
            </a:extLst>
          </p:cNvPr>
          <p:cNvSpPr/>
          <p:nvPr/>
        </p:nvSpPr>
        <p:spPr>
          <a:xfrm>
            <a:off x="118337" y="3998275"/>
            <a:ext cx="8794800" cy="16760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2" name="Circle">
            <a:extLst>
              <a:ext uri="{FF2B5EF4-FFF2-40B4-BE49-F238E27FC236}">
                <a16:creationId xmlns:a16="http://schemas.microsoft.com/office/drawing/2014/main" id="{751223ED-062D-6981-6FDB-2E216A02D856}"/>
              </a:ext>
            </a:extLst>
          </p:cNvPr>
          <p:cNvSpPr/>
          <p:nvPr/>
        </p:nvSpPr>
        <p:spPr>
          <a:xfrm>
            <a:off x="41604" y="3861826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7</a:t>
            </a:r>
            <a:endParaRPr sz="700">
              <a:solidFill>
                <a:schemeClr val="bg1"/>
              </a:solidFill>
            </a:endParaRPr>
          </a:p>
        </p:txBody>
      </p:sp>
      <p:grpSp>
        <p:nvGrpSpPr>
          <p:cNvPr id="4" name="그룹 3">
            <a:extLst>
              <a:ext uri="{FF2B5EF4-FFF2-40B4-BE49-F238E27FC236}">
                <a16:creationId xmlns:a16="http://schemas.microsoft.com/office/drawing/2014/main" id="{E35FA04A-BF59-9A2D-86BB-7933E38A2D26}"/>
              </a:ext>
            </a:extLst>
          </p:cNvPr>
          <p:cNvGrpSpPr/>
          <p:nvPr/>
        </p:nvGrpSpPr>
        <p:grpSpPr>
          <a:xfrm>
            <a:off x="47847" y="4057"/>
            <a:ext cx="8920716" cy="430422"/>
            <a:chOff x="47847" y="6427578"/>
            <a:chExt cx="8920716" cy="430422"/>
          </a:xfrm>
        </p:grpSpPr>
        <p:sp>
          <p:nvSpPr>
            <p:cNvPr id="5" name="직사각형 4">
              <a:extLst>
                <a:ext uri="{FF2B5EF4-FFF2-40B4-BE49-F238E27FC236}">
                  <a16:creationId xmlns:a16="http://schemas.microsoft.com/office/drawing/2014/main" id="{BE9AC2C4-2A34-AB81-ED8A-E8A39129C9E4}"/>
                </a:ext>
              </a:extLst>
            </p:cNvPr>
            <p:cNvSpPr/>
            <p:nvPr/>
          </p:nvSpPr>
          <p:spPr>
            <a:xfrm>
              <a:off x="47847" y="6498779"/>
              <a:ext cx="8920716" cy="35922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7" name="Cutout">
              <a:extLst>
                <a:ext uri="{FF2B5EF4-FFF2-40B4-BE49-F238E27FC236}">
                  <a16:creationId xmlns:a16="http://schemas.microsoft.com/office/drawing/2014/main" id="{A89A71A8-D5FA-7035-0675-416C73D86EB8}"/>
                </a:ext>
              </a:extLst>
            </p:cNvPr>
            <p:cNvGrpSpPr/>
            <p:nvPr/>
          </p:nvGrpSpPr>
          <p:grpSpPr>
            <a:xfrm rot="5400000">
              <a:off x="4374251" y="2142592"/>
              <a:ext cx="277000" cy="8846971"/>
              <a:chOff x="6402388" y="1584325"/>
              <a:chExt cx="239713" cy="933450"/>
            </a:xfrm>
            <a:solidFill>
              <a:srgbClr val="FFFFFF"/>
            </a:solidFill>
          </p:grpSpPr>
          <p:sp>
            <p:nvSpPr>
              <p:cNvPr id="9" name="Fill">
                <a:extLst>
                  <a:ext uri="{FF2B5EF4-FFF2-40B4-BE49-F238E27FC236}">
                    <a16:creationId xmlns:a16="http://schemas.microsoft.com/office/drawing/2014/main" id="{2A806FA4-2532-B64A-F479-919B4EA6F3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2388" y="1584325"/>
                <a:ext cx="239713" cy="933450"/>
              </a:xfrm>
              <a:custGeom>
                <a:avLst/>
                <a:gdLst>
                  <a:gd name="T0" fmla="*/ 74 w 151"/>
                  <a:gd name="T1" fmla="*/ 588 h 588"/>
                  <a:gd name="T2" fmla="*/ 151 w 151"/>
                  <a:gd name="T3" fmla="*/ 518 h 588"/>
                  <a:gd name="T4" fmla="*/ 74 w 151"/>
                  <a:gd name="T5" fmla="*/ 441 h 588"/>
                  <a:gd name="T6" fmla="*/ 151 w 151"/>
                  <a:gd name="T7" fmla="*/ 375 h 588"/>
                  <a:gd name="T8" fmla="*/ 74 w 151"/>
                  <a:gd name="T9" fmla="*/ 294 h 588"/>
                  <a:gd name="T10" fmla="*/ 151 w 151"/>
                  <a:gd name="T11" fmla="*/ 231 h 588"/>
                  <a:gd name="T12" fmla="*/ 74 w 151"/>
                  <a:gd name="T13" fmla="*/ 147 h 588"/>
                  <a:gd name="T14" fmla="*/ 151 w 151"/>
                  <a:gd name="T15" fmla="*/ 88 h 588"/>
                  <a:gd name="T16" fmla="*/ 74 w 151"/>
                  <a:gd name="T17" fmla="*/ 0 h 588"/>
                  <a:gd name="T18" fmla="*/ 0 w 151"/>
                  <a:gd name="T19" fmla="*/ 0 h 588"/>
                  <a:gd name="T20" fmla="*/ 78 w 151"/>
                  <a:gd name="T21" fmla="*/ 88 h 588"/>
                  <a:gd name="T22" fmla="*/ 0 w 151"/>
                  <a:gd name="T23" fmla="*/ 147 h 588"/>
                  <a:gd name="T24" fmla="*/ 78 w 151"/>
                  <a:gd name="T25" fmla="*/ 231 h 588"/>
                  <a:gd name="T26" fmla="*/ 0 w 151"/>
                  <a:gd name="T27" fmla="*/ 294 h 588"/>
                  <a:gd name="T28" fmla="*/ 78 w 151"/>
                  <a:gd name="T29" fmla="*/ 375 h 588"/>
                  <a:gd name="T30" fmla="*/ 0 w 151"/>
                  <a:gd name="T31" fmla="*/ 441 h 588"/>
                  <a:gd name="T32" fmla="*/ 78 w 151"/>
                  <a:gd name="T33" fmla="*/ 518 h 588"/>
                  <a:gd name="T34" fmla="*/ 0 w 151"/>
                  <a:gd name="T35" fmla="*/ 588 h 588"/>
                  <a:gd name="T36" fmla="*/ 74 w 151"/>
                  <a:gd name="T3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1" h="588">
                    <a:moveTo>
                      <a:pt x="74" y="588"/>
                    </a:moveTo>
                    <a:lnTo>
                      <a:pt x="151" y="518"/>
                    </a:lnTo>
                    <a:lnTo>
                      <a:pt x="74" y="441"/>
                    </a:lnTo>
                    <a:lnTo>
                      <a:pt x="151" y="375"/>
                    </a:lnTo>
                    <a:lnTo>
                      <a:pt x="74" y="294"/>
                    </a:lnTo>
                    <a:lnTo>
                      <a:pt x="151" y="231"/>
                    </a:lnTo>
                    <a:lnTo>
                      <a:pt x="74" y="147"/>
                    </a:lnTo>
                    <a:lnTo>
                      <a:pt x="151" y="88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78" y="88"/>
                    </a:lnTo>
                    <a:lnTo>
                      <a:pt x="0" y="147"/>
                    </a:lnTo>
                    <a:lnTo>
                      <a:pt x="78" y="231"/>
                    </a:lnTo>
                    <a:lnTo>
                      <a:pt x="0" y="294"/>
                    </a:lnTo>
                    <a:lnTo>
                      <a:pt x="78" y="375"/>
                    </a:lnTo>
                    <a:lnTo>
                      <a:pt x="0" y="441"/>
                    </a:lnTo>
                    <a:lnTo>
                      <a:pt x="78" y="518"/>
                    </a:lnTo>
                    <a:lnTo>
                      <a:pt x="0" y="588"/>
                    </a:lnTo>
                    <a:lnTo>
                      <a:pt x="74" y="588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15" name="Border">
                <a:extLst>
                  <a:ext uri="{FF2B5EF4-FFF2-40B4-BE49-F238E27FC236}">
                    <a16:creationId xmlns:a16="http://schemas.microsoft.com/office/drawing/2014/main" id="{DC90883E-E031-048F-AEFA-E1AA88A750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02388" y="1584325"/>
                <a:ext cx="239713" cy="933450"/>
              </a:xfrm>
              <a:custGeom>
                <a:avLst/>
                <a:gdLst>
                  <a:gd name="T0" fmla="*/ 0 w 909"/>
                  <a:gd name="T1" fmla="*/ 0 h 3585"/>
                  <a:gd name="T2" fmla="*/ 467 w 909"/>
                  <a:gd name="T3" fmla="*/ 535 h 3585"/>
                  <a:gd name="T4" fmla="*/ 0 w 909"/>
                  <a:gd name="T5" fmla="*/ 896 h 3585"/>
                  <a:gd name="T6" fmla="*/ 467 w 909"/>
                  <a:gd name="T7" fmla="*/ 1409 h 3585"/>
                  <a:gd name="T8" fmla="*/ 0 w 909"/>
                  <a:gd name="T9" fmla="*/ 1793 h 3585"/>
                  <a:gd name="T10" fmla="*/ 467 w 909"/>
                  <a:gd name="T11" fmla="*/ 2284 h 3585"/>
                  <a:gd name="T12" fmla="*/ 0 w 909"/>
                  <a:gd name="T13" fmla="*/ 2689 h 3585"/>
                  <a:gd name="T14" fmla="*/ 467 w 909"/>
                  <a:gd name="T15" fmla="*/ 3158 h 3585"/>
                  <a:gd name="T16" fmla="*/ 0 w 909"/>
                  <a:gd name="T17" fmla="*/ 3585 h 3585"/>
                  <a:gd name="T18" fmla="*/ 442 w 909"/>
                  <a:gd name="T19" fmla="*/ 3585 h 3585"/>
                  <a:gd name="T20" fmla="*/ 909 w 909"/>
                  <a:gd name="T21" fmla="*/ 3158 h 3585"/>
                  <a:gd name="T22" fmla="*/ 442 w 909"/>
                  <a:gd name="T23" fmla="*/ 2689 h 3585"/>
                  <a:gd name="T24" fmla="*/ 909 w 909"/>
                  <a:gd name="T25" fmla="*/ 2284 h 3585"/>
                  <a:gd name="T26" fmla="*/ 442 w 909"/>
                  <a:gd name="T27" fmla="*/ 1793 h 3585"/>
                  <a:gd name="T28" fmla="*/ 909 w 909"/>
                  <a:gd name="T29" fmla="*/ 1409 h 3585"/>
                  <a:gd name="T30" fmla="*/ 442 w 909"/>
                  <a:gd name="T31" fmla="*/ 896 h 3585"/>
                  <a:gd name="T32" fmla="*/ 909 w 909"/>
                  <a:gd name="T33" fmla="*/ 535 h 3585"/>
                  <a:gd name="T34" fmla="*/ 442 w 909"/>
                  <a:gd name="T35" fmla="*/ 0 h 3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9" h="3585">
                    <a:moveTo>
                      <a:pt x="0" y="0"/>
                    </a:moveTo>
                    <a:lnTo>
                      <a:pt x="467" y="535"/>
                    </a:lnTo>
                    <a:lnTo>
                      <a:pt x="0" y="896"/>
                    </a:lnTo>
                    <a:lnTo>
                      <a:pt x="467" y="1409"/>
                    </a:lnTo>
                    <a:lnTo>
                      <a:pt x="0" y="1793"/>
                    </a:lnTo>
                    <a:lnTo>
                      <a:pt x="467" y="2284"/>
                    </a:lnTo>
                    <a:lnTo>
                      <a:pt x="0" y="2689"/>
                    </a:lnTo>
                    <a:lnTo>
                      <a:pt x="467" y="3158"/>
                    </a:lnTo>
                    <a:lnTo>
                      <a:pt x="0" y="3585"/>
                    </a:lnTo>
                    <a:moveTo>
                      <a:pt x="442" y="3585"/>
                    </a:moveTo>
                    <a:lnTo>
                      <a:pt x="909" y="3158"/>
                    </a:lnTo>
                    <a:lnTo>
                      <a:pt x="442" y="2689"/>
                    </a:lnTo>
                    <a:lnTo>
                      <a:pt x="909" y="2284"/>
                    </a:lnTo>
                    <a:lnTo>
                      <a:pt x="442" y="1793"/>
                    </a:lnTo>
                    <a:lnTo>
                      <a:pt x="909" y="1409"/>
                    </a:lnTo>
                    <a:lnTo>
                      <a:pt x="442" y="896"/>
                    </a:lnTo>
                    <a:lnTo>
                      <a:pt x="909" y="535"/>
                    </a:lnTo>
                    <a:lnTo>
                      <a:pt x="442" y="0"/>
                    </a:lnTo>
                  </a:path>
                </a:pathLst>
              </a:custGeom>
              <a:noFill/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pic>
        <p:nvPicPr>
          <p:cNvPr id="33" name="그림 32">
            <a:extLst>
              <a:ext uri="{FF2B5EF4-FFF2-40B4-BE49-F238E27FC236}">
                <a16:creationId xmlns:a16="http://schemas.microsoft.com/office/drawing/2014/main" id="{903E5D03-43B2-7096-57C1-A7B6793B677D}"/>
              </a:ext>
            </a:extLst>
          </p:cNvPr>
          <p:cNvPicPr>
            <a:picLocks noChangeAspect="1"/>
          </p:cNvPicPr>
          <p:nvPr/>
        </p:nvPicPr>
        <p:blipFill>
          <a:blip r:embed="rId3">
            <a:grayscl/>
          </a:blip>
          <a:stretch>
            <a:fillRect/>
          </a:stretch>
        </p:blipFill>
        <p:spPr>
          <a:xfrm>
            <a:off x="1487592" y="3269087"/>
            <a:ext cx="842613" cy="309225"/>
          </a:xfrm>
          <a:prstGeom prst="rect">
            <a:avLst/>
          </a:prstGeom>
        </p:spPr>
      </p:pic>
      <p:pic>
        <p:nvPicPr>
          <p:cNvPr id="34" name="그림 33">
            <a:extLst>
              <a:ext uri="{FF2B5EF4-FFF2-40B4-BE49-F238E27FC236}">
                <a16:creationId xmlns:a16="http://schemas.microsoft.com/office/drawing/2014/main" id="{FC904CE2-A7AB-4104-3491-2B407A398ABD}"/>
              </a:ext>
            </a:extLst>
          </p:cNvPr>
          <p:cNvPicPr>
            <a:picLocks noChangeAspect="1"/>
          </p:cNvPicPr>
          <p:nvPr/>
        </p:nvPicPr>
        <p:blipFill>
          <a:blip r:embed="rId4">
            <a:grayscl/>
          </a:blip>
          <a:stretch>
            <a:fillRect/>
          </a:stretch>
        </p:blipFill>
        <p:spPr>
          <a:xfrm>
            <a:off x="4052150" y="3242779"/>
            <a:ext cx="513234" cy="331922"/>
          </a:xfrm>
          <a:prstGeom prst="rect">
            <a:avLst/>
          </a:prstGeom>
        </p:spPr>
      </p:pic>
      <p:pic>
        <p:nvPicPr>
          <p:cNvPr id="35" name="그림 34">
            <a:extLst>
              <a:ext uri="{FF2B5EF4-FFF2-40B4-BE49-F238E27FC236}">
                <a16:creationId xmlns:a16="http://schemas.microsoft.com/office/drawing/2014/main" id="{67A643AA-6587-3CA1-3A35-03F4F1244538}"/>
              </a:ext>
            </a:extLst>
          </p:cNvPr>
          <p:cNvPicPr>
            <a:picLocks noChangeAspect="1"/>
          </p:cNvPicPr>
          <p:nvPr/>
        </p:nvPicPr>
        <p:blipFill>
          <a:blip r:embed="rId5">
            <a:grayscl/>
          </a:blip>
          <a:stretch>
            <a:fillRect/>
          </a:stretch>
        </p:blipFill>
        <p:spPr>
          <a:xfrm>
            <a:off x="2881793" y="3289314"/>
            <a:ext cx="618769" cy="289854"/>
          </a:xfrm>
          <a:prstGeom prst="rect">
            <a:avLst/>
          </a:prstGeom>
        </p:spPr>
      </p:pic>
      <p:pic>
        <p:nvPicPr>
          <p:cNvPr id="40" name="그림 39">
            <a:extLst>
              <a:ext uri="{FF2B5EF4-FFF2-40B4-BE49-F238E27FC236}">
                <a16:creationId xmlns:a16="http://schemas.microsoft.com/office/drawing/2014/main" id="{EAC7EB4F-4ABE-BEF1-6C4E-B8B8B49672CC}"/>
              </a:ext>
            </a:extLst>
          </p:cNvPr>
          <p:cNvPicPr>
            <a:picLocks noChangeAspect="1"/>
          </p:cNvPicPr>
          <p:nvPr/>
        </p:nvPicPr>
        <p:blipFill>
          <a:blip r:embed="rId6">
            <a:grayscl/>
          </a:blip>
          <a:stretch>
            <a:fillRect/>
          </a:stretch>
        </p:blipFill>
        <p:spPr>
          <a:xfrm>
            <a:off x="6972283" y="3272693"/>
            <a:ext cx="559496" cy="302012"/>
          </a:xfrm>
          <a:prstGeom prst="rect">
            <a:avLst/>
          </a:prstGeom>
        </p:spPr>
      </p:pic>
      <p:pic>
        <p:nvPicPr>
          <p:cNvPr id="41" name="그림 40">
            <a:extLst>
              <a:ext uri="{FF2B5EF4-FFF2-40B4-BE49-F238E27FC236}">
                <a16:creationId xmlns:a16="http://schemas.microsoft.com/office/drawing/2014/main" id="{0F51BE70-EA70-0514-C412-346DBE0F8304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aturation sat="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116972" y="3294644"/>
            <a:ext cx="1303723" cy="298671"/>
          </a:xfrm>
          <a:prstGeom prst="rect">
            <a:avLst/>
          </a:prstGeom>
        </p:spPr>
      </p:pic>
      <p:sp>
        <p:nvSpPr>
          <p:cNvPr id="42" name="Circle">
            <a:extLst>
              <a:ext uri="{FF2B5EF4-FFF2-40B4-BE49-F238E27FC236}">
                <a16:creationId xmlns:a16="http://schemas.microsoft.com/office/drawing/2014/main" id="{32CB1058-9EF1-4EB2-9C77-0E7B240B02A4}"/>
              </a:ext>
            </a:extLst>
          </p:cNvPr>
          <p:cNvSpPr/>
          <p:nvPr/>
        </p:nvSpPr>
        <p:spPr>
          <a:xfrm>
            <a:off x="1223175" y="3344574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6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DC8CDD3F-748C-7015-D738-5D99254A2DC7}"/>
              </a:ext>
            </a:extLst>
          </p:cNvPr>
          <p:cNvSpPr/>
          <p:nvPr/>
        </p:nvSpPr>
        <p:spPr>
          <a:xfrm>
            <a:off x="3946615" y="3277428"/>
            <a:ext cx="794818" cy="315887"/>
          </a:xfrm>
          <a:prstGeom prst="rect">
            <a:avLst/>
          </a:prstGeom>
          <a:solidFill>
            <a:srgbClr val="FF0000">
              <a:alpha val="7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90000" bIns="90000" rtlCol="0" anchor="ctr" anchorCtr="0"/>
          <a:lstStyle/>
          <a:p>
            <a:pPr algn="ctr">
              <a:lnSpc>
                <a:spcPct val="150000"/>
              </a:lnSpc>
            </a:pPr>
            <a:r>
              <a:rPr kumimoji="1" lang="en-US" altLang="ko-KR" sz="700">
                <a:solidFill>
                  <a:schemeClr val="bg1"/>
                </a:solidFill>
              </a:rPr>
              <a:t>Delete v.3.0.8</a:t>
            </a:r>
            <a:endParaRPr kumimoji="1"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26" name="텍스트 상자 68">
            <a:extLst>
              <a:ext uri="{FF2B5EF4-FFF2-40B4-BE49-F238E27FC236}">
                <a16:creationId xmlns:a16="http://schemas.microsoft.com/office/drawing/2014/main" id="{4CDD994D-6117-84BC-DB04-C90DB2F022A8}"/>
              </a:ext>
            </a:extLst>
          </p:cNvPr>
          <p:cNvSpPr txBox="1"/>
          <p:nvPr/>
        </p:nvSpPr>
        <p:spPr>
          <a:xfrm>
            <a:off x="3242172" y="4162163"/>
            <a:ext cx="1492396" cy="12067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lnSpc>
                <a:spcPct val="150000"/>
              </a:lnSpc>
              <a:defRPr kumimoji="1" sz="600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ko-KR" altLang="en-US" b="0" dirty="0"/>
              <a:t>스마트폰 </a:t>
            </a:r>
            <a:r>
              <a:rPr lang="ko-KR" altLang="en-US" b="0" dirty="0" err="1"/>
              <a:t>과의존</a:t>
            </a:r>
            <a:r>
              <a:rPr lang="ko-KR" altLang="en-US" b="0" dirty="0"/>
              <a:t> 척도 체크리스트 </a:t>
            </a:r>
            <a:r>
              <a:rPr lang="en-US" altLang="ko-KR" b="0" dirty="0"/>
              <a:t>[</a:t>
            </a:r>
            <a:r>
              <a:rPr lang="ko-KR" altLang="en-US" b="0" dirty="0"/>
              <a:t>학부모</a:t>
            </a:r>
            <a:r>
              <a:rPr lang="en-US" altLang="ko-KR" b="0" dirty="0"/>
              <a:t>] </a:t>
            </a:r>
          </a:p>
        </p:txBody>
      </p:sp>
      <p:graphicFrame>
        <p:nvGraphicFramePr>
          <p:cNvPr id="32" name="Google Shape;548;p12">
            <a:extLst>
              <a:ext uri="{FF2B5EF4-FFF2-40B4-BE49-F238E27FC236}">
                <a16:creationId xmlns:a16="http://schemas.microsoft.com/office/drawing/2014/main" id="{DE9D4132-598A-E50C-72F3-34F0A524BF9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60124409"/>
              </p:ext>
            </p:extLst>
          </p:nvPr>
        </p:nvGraphicFramePr>
        <p:xfrm>
          <a:off x="12192000" y="0"/>
          <a:ext cx="1887100" cy="95856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+mn-lt"/>
                          <a:ea typeface="Calibri"/>
                          <a:cs typeface="Calibri"/>
                          <a:sym typeface="Calibri"/>
                        </a:rPr>
                        <a:t>3.0.13</a:t>
                      </a:r>
                      <a:endParaRPr sz="600" b="0" dirty="0">
                        <a:solidFill>
                          <a:schemeClr val="dk1"/>
                        </a:solidFill>
                        <a:latin typeface="+mn-lt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  <a:latin typeface="+mn-lt"/>
                        </a:rPr>
                        <a:t>&lt;7&gt;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  <a:latin typeface="+mn-lt"/>
                        </a:rPr>
                        <a:t>스마트존 </a:t>
                      </a:r>
                      <a:r>
                        <a:rPr kumimoji="1" lang="ko-KR" altLang="en-US" sz="600" dirty="0" err="1">
                          <a:solidFill>
                            <a:schemeClr val="tx1"/>
                          </a:solidFill>
                          <a:latin typeface="+mn-lt"/>
                        </a:rPr>
                        <a:t>과의존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  <a:latin typeface="+mn-lt"/>
                        </a:rPr>
                        <a:t> 척도 체크리스트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  <a:latin typeface="+mn-lt"/>
                        </a:rPr>
                        <a:t>[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  <a:latin typeface="+mn-lt"/>
                        </a:rPr>
                        <a:t>학부모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  <a:latin typeface="+mn-lt"/>
                        </a:rPr>
                        <a:t>]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  <a:latin typeface="+mn-lt"/>
                        </a:rPr>
                        <a:t>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846053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+mn-lt"/>
                          <a:ea typeface="Calibri"/>
                          <a:cs typeface="Calibri"/>
                          <a:sym typeface="Calibri"/>
                        </a:rPr>
                        <a:t>3.3.7</a:t>
                      </a:r>
                      <a:endParaRPr sz="600" b="0" dirty="0">
                        <a:solidFill>
                          <a:schemeClr val="dk1"/>
                        </a:solidFill>
                        <a:latin typeface="+mn-lt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  <a:latin typeface="+mn-lt"/>
                        </a:rPr>
                        <a:t>&lt;5&gt;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  <a:latin typeface="+mn-lt"/>
                        </a:rPr>
                        <a:t>내용 정의 추가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  <a:latin typeface="+mn-lt"/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  <a:latin typeface="+mn-lt"/>
                        </a:rPr>
                        <a:t>게시글 클릭 시 이동 화면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  <a:latin typeface="+mn-lt"/>
                        </a:rPr>
                        <a:t>)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206399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+mn-lt"/>
                          <a:ea typeface="Calibri"/>
                          <a:cs typeface="Calibri"/>
                          <a:sym typeface="Calibri"/>
                        </a:rPr>
                        <a:t>3.3.8</a:t>
                      </a:r>
                      <a:endParaRPr sz="600" b="0" dirty="0">
                        <a:solidFill>
                          <a:schemeClr val="dk1"/>
                        </a:solidFill>
                        <a:latin typeface="+mn-lt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  <a:latin typeface="+mn-lt"/>
                        </a:rPr>
                        <a:t>&lt;5&gt;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  <a:latin typeface="+mn-lt"/>
                        </a:rPr>
                        <a:t>게시글 클릭 시 이동 화면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  <a:latin typeface="+mn-lt"/>
                        </a:rPr>
                        <a:t>ID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  <a:latin typeface="+mn-lt"/>
                        </a:rPr>
                        <a:t>정의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3518983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57718326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611E9B7-D05A-C94A-36D6-A054A53A93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017CFCA5-152A-ECE2-54A8-F5D7FC335ADD}"/>
              </a:ext>
            </a:extLst>
          </p:cNvPr>
          <p:cNvGraphicFramePr>
            <a:graphicFrameLocks noGrp="1"/>
          </p:cNvGraphicFramePr>
          <p:nvPr/>
        </p:nvGraphicFramePr>
        <p:xfrm>
          <a:off x="9619192" y="121444"/>
          <a:ext cx="2460260" cy="921278"/>
        </p:xfrm>
        <a:graphic>
          <a:graphicData uri="http://schemas.openxmlformats.org/drawingml/2006/table">
            <a:tbl>
              <a:tblPr/>
              <a:tblGrid>
                <a:gridCol w="1719742">
                  <a:extLst>
                    <a:ext uri="{9D8B030D-6E8A-4147-A177-3AD203B41FA5}">
                      <a16:colId xmlns:a16="http://schemas.microsoft.com/office/drawing/2014/main" val="299412437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849307330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3224266399"/>
                    </a:ext>
                  </a:extLst>
                </a:gridCol>
              </a:tblGrid>
              <a:tr h="266240"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로그인 전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84808701"/>
                  </a:ext>
                </a:extLst>
              </a:tr>
              <a:tr h="263145"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ALL-INT-Notice-001</a:t>
                      </a:r>
                    </a:p>
                  </a:txBody>
                  <a:tcPr marL="45720" marR="45720" anchor="b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05419729"/>
                  </a:ext>
                </a:extLst>
              </a:tr>
              <a:tr h="391893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공지사항 상세</a:t>
                      </a: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x-none" altLang="en-US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x-none" altLang="en-US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585374"/>
                  </a:ext>
                </a:extLst>
              </a:tr>
            </a:tbl>
          </a:graphicData>
        </a:graphic>
      </p:graphicFrame>
      <p:graphicFrame>
        <p:nvGraphicFramePr>
          <p:cNvPr id="32" name="Google Shape;548;p12">
            <a:extLst>
              <a:ext uri="{FF2B5EF4-FFF2-40B4-BE49-F238E27FC236}">
                <a16:creationId xmlns:a16="http://schemas.microsoft.com/office/drawing/2014/main" id="{871EF6E2-D3B4-FEE5-BDE6-075FB77B1060}"/>
              </a:ext>
            </a:extLst>
          </p:cNvPr>
          <p:cNvGraphicFramePr/>
          <p:nvPr/>
        </p:nvGraphicFramePr>
        <p:xfrm>
          <a:off x="12192000" y="0"/>
          <a:ext cx="1887100" cy="61224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3.3.7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로그인 전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_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공지사항 상세 화면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846053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3.4.5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등록일 날짜 표시 변경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(YYYY.MM.DD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→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YY.MM.DD)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09676055"/>
                  </a:ext>
                </a:extLst>
              </a:tr>
            </a:tbl>
          </a:graphicData>
        </a:graphic>
      </p:graphicFrame>
      <p:graphicFrame>
        <p:nvGraphicFramePr>
          <p:cNvPr id="45" name="표 44">
            <a:extLst>
              <a:ext uri="{FF2B5EF4-FFF2-40B4-BE49-F238E27FC236}">
                <a16:creationId xmlns:a16="http://schemas.microsoft.com/office/drawing/2014/main" id="{0BFB94AB-F08E-8AC0-4600-30AB2128D0EF}"/>
              </a:ext>
            </a:extLst>
          </p:cNvPr>
          <p:cNvGraphicFramePr>
            <a:graphicFrameLocks noGrp="1"/>
          </p:cNvGraphicFramePr>
          <p:nvPr/>
        </p:nvGraphicFramePr>
        <p:xfrm>
          <a:off x="1551499" y="1315767"/>
          <a:ext cx="6068218" cy="4618308"/>
        </p:xfrm>
        <a:graphic>
          <a:graphicData uri="http://schemas.openxmlformats.org/drawingml/2006/table">
            <a:tbl>
              <a:tblPr/>
              <a:tblGrid>
                <a:gridCol w="489232">
                  <a:extLst>
                    <a:ext uri="{9D8B030D-6E8A-4147-A177-3AD203B41FA5}">
                      <a16:colId xmlns:a16="http://schemas.microsoft.com/office/drawing/2014/main" val="56206359"/>
                    </a:ext>
                  </a:extLst>
                </a:gridCol>
                <a:gridCol w="3243879">
                  <a:extLst>
                    <a:ext uri="{9D8B030D-6E8A-4147-A177-3AD203B41FA5}">
                      <a16:colId xmlns:a16="http://schemas.microsoft.com/office/drawing/2014/main" val="1470247870"/>
                    </a:ext>
                  </a:extLst>
                </a:gridCol>
                <a:gridCol w="1051249">
                  <a:extLst>
                    <a:ext uri="{9D8B030D-6E8A-4147-A177-3AD203B41FA5}">
                      <a16:colId xmlns:a16="http://schemas.microsoft.com/office/drawing/2014/main" val="2121707785"/>
                    </a:ext>
                  </a:extLst>
                </a:gridCol>
                <a:gridCol w="128385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6776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1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kumimoji="0" lang="ko-KR" altLang="en-US" sz="700" b="1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공지</a:t>
                      </a:r>
                      <a:r>
                        <a:rPr kumimoji="0" lang="en-US" altLang="ko-KR" sz="700" b="1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]</a:t>
                      </a:r>
                    </a:p>
                  </a:txBody>
                  <a:tcPr marL="144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게시판 제목입니다</a:t>
                      </a:r>
                      <a:endParaRPr kumimoji="0" lang="en-US" altLang="ko-KR" sz="7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등록일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    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26.01.26 12:00</a:t>
                      </a:r>
                    </a:p>
                  </a:txBody>
                  <a:tcPr marL="36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26569">
                <a:tc gridSpan="4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안녕하세요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맑은 고딕" pitchFamily="50" charset="-127"/>
                          <a:cs typeface="+mn-cs"/>
                        </a:rPr>
                        <a:t>!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j-lt"/>
                        <a:ea typeface="맑은 고딕" pitchFamily="50" charset="-127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+mn-cs"/>
                        </a:rPr>
                        <a:t>Lorem ipsum dolor sit </a:t>
                      </a:r>
                      <a:r>
                        <a:rPr kumimoji="0" lang="en-US" altLang="ko-KR" sz="700" b="0" i="0" u="none" strike="noStrike" kern="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+mn-cs"/>
                        </a:rPr>
                        <a:t>amet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+mn-cs"/>
                        </a:rPr>
                        <a:t>, </a:t>
                      </a:r>
                      <a:r>
                        <a:rPr kumimoji="0" lang="en-US" altLang="ko-KR" sz="700" b="0" i="0" u="none" strike="noStrike" kern="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+mn-cs"/>
                        </a:rPr>
                        <a:t>consectetur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700" b="0" i="0" u="none" strike="noStrike" kern="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+mn-cs"/>
                        </a:rPr>
                        <a:t>adipisicing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700" b="0" i="0" u="none" strike="noStrike" kern="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+mn-cs"/>
                        </a:rPr>
                        <a:t>elit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+mn-cs"/>
                        </a:rPr>
                        <a:t>, sed do </a:t>
                      </a:r>
                      <a:r>
                        <a:rPr kumimoji="0" lang="en-US" altLang="ko-KR" sz="700" b="0" i="0" u="none" strike="noStrike" kern="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+mn-cs"/>
                        </a:rPr>
                        <a:t>eiusmod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700" b="0" i="0" u="none" strike="noStrike" kern="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+mn-cs"/>
                        </a:rPr>
                        <a:t>tempor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700" b="0" i="0" u="none" strike="noStrike" kern="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+mn-cs"/>
                        </a:rPr>
                        <a:t>incididunt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700" b="0" i="0" u="none" strike="noStrike" kern="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+mn-cs"/>
                        </a:rPr>
                        <a:t>ut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+mn-cs"/>
                        </a:rPr>
                        <a:t> labore et dolore magna </a:t>
                      </a:r>
                      <a:r>
                        <a:rPr kumimoji="0" lang="en-US" altLang="ko-KR" sz="700" b="0" i="0" u="none" strike="noStrike" kern="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+mn-cs"/>
                        </a:rPr>
                        <a:t>wirl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700" b="0" i="0" u="none" strike="noStrike" kern="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+mn-cs"/>
                        </a:rPr>
                        <a:t>aliqua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144000" marR="36000" marT="144000" marB="3600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>
                      <a:defPPr>
                        <a:defRPr lang="ko-KR"/>
                      </a:defPPr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sng" strike="noStrike" kern="0" cap="none" spc="0" normalizeH="0" baseline="0" noProof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맑은 고딕"/>
                        <a:ea typeface="맑은 고딕" pitchFamily="50" charset="-127"/>
                        <a:cs typeface="+mn-cs"/>
                      </a:endParaRPr>
                    </a:p>
                  </a:txBody>
                  <a:tcPr marL="144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>
                      <a:defPPr>
                        <a:defRPr lang="ko-KR"/>
                      </a:defPPr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/>
                        <a:ea typeface="맑은 고딕" pitchFamily="50" charset="-127"/>
                        <a:cs typeface="+mn-cs"/>
                      </a:endParaRPr>
                    </a:p>
                  </a:txBody>
                  <a:tcPr marL="36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1987">
                <a:tc gridSpan="4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144000" marR="36000" marT="144000" marB="3600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85383527"/>
                  </a:ext>
                </a:extLst>
              </a:tr>
              <a:tr h="361987">
                <a:tc gridSpan="4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144000" marR="36000" marT="144000" marB="3600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87934956"/>
                  </a:ext>
                </a:extLst>
              </a:tr>
            </a:tbl>
          </a:graphicData>
        </a:graphic>
      </p:graphicFrame>
      <p:sp>
        <p:nvSpPr>
          <p:cNvPr id="46" name="Google Shape;877;p22">
            <a:extLst>
              <a:ext uri="{FF2B5EF4-FFF2-40B4-BE49-F238E27FC236}">
                <a16:creationId xmlns:a16="http://schemas.microsoft.com/office/drawing/2014/main" id="{6243679D-FCE4-DB3B-5D0B-6D81E4CEF8D3}"/>
              </a:ext>
            </a:extLst>
          </p:cNvPr>
          <p:cNvSpPr/>
          <p:nvPr/>
        </p:nvSpPr>
        <p:spPr>
          <a:xfrm>
            <a:off x="4329646" y="6007050"/>
            <a:ext cx="468924" cy="216000"/>
          </a:xfrm>
          <a:prstGeom prst="rect">
            <a:avLst/>
          </a:prstGeom>
          <a:solidFill>
            <a:schemeClr val="bg1"/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>
                <a:solidFill>
                  <a:prstClr val="black">
                    <a:lumMod val="95000"/>
                    <a:lumOff val="5000"/>
                  </a:prstClr>
                </a:solidFill>
                <a:cs typeface="Malgun Gothic"/>
                <a:sym typeface="Malgun Gothic"/>
              </a:rPr>
              <a:t>목록</a:t>
            </a:r>
            <a:endParaRPr>
              <a:solidFill>
                <a:prstClr val="black">
                  <a:lumMod val="95000"/>
                  <a:lumOff val="5000"/>
                </a:prstClr>
              </a:solidFill>
            </a:endParaRPr>
          </a:p>
        </p:txBody>
      </p:sp>
      <p:sp>
        <p:nvSpPr>
          <p:cNvPr id="47" name="직사각형 46">
            <a:extLst>
              <a:ext uri="{FF2B5EF4-FFF2-40B4-BE49-F238E27FC236}">
                <a16:creationId xmlns:a16="http://schemas.microsoft.com/office/drawing/2014/main" id="{206B3A77-132A-5032-D346-6CF2ED01BF66}"/>
              </a:ext>
            </a:extLst>
          </p:cNvPr>
          <p:cNvSpPr/>
          <p:nvPr/>
        </p:nvSpPr>
        <p:spPr>
          <a:xfrm>
            <a:off x="1707823" y="5607007"/>
            <a:ext cx="577270" cy="2000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 sz="1400"/>
            </a:pPr>
            <a:r>
              <a:rPr lang="ko-KR" altLang="en-US" sz="700">
                <a:solidFill>
                  <a:prstClr val="black"/>
                </a:solidFill>
              </a:rPr>
              <a:t>이전글</a:t>
            </a:r>
          </a:p>
        </p:txBody>
      </p:sp>
      <p:sp>
        <p:nvSpPr>
          <p:cNvPr id="48" name="직사각형 47">
            <a:extLst>
              <a:ext uri="{FF2B5EF4-FFF2-40B4-BE49-F238E27FC236}">
                <a16:creationId xmlns:a16="http://schemas.microsoft.com/office/drawing/2014/main" id="{9C3D763F-2EF2-2170-CB8A-75606B205F76}"/>
              </a:ext>
            </a:extLst>
          </p:cNvPr>
          <p:cNvSpPr/>
          <p:nvPr/>
        </p:nvSpPr>
        <p:spPr>
          <a:xfrm>
            <a:off x="6855628" y="5607007"/>
            <a:ext cx="622370" cy="2000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defRPr sz="1400"/>
            </a:pPr>
            <a:r>
              <a:rPr lang="ko-KR" altLang="en-US" sz="700">
                <a:solidFill>
                  <a:prstClr val="black"/>
                </a:solidFill>
              </a:rPr>
              <a:t>다음글</a:t>
            </a:r>
          </a:p>
        </p:txBody>
      </p:sp>
      <p:pic>
        <p:nvPicPr>
          <p:cNvPr id="49" name="꺽쇠.png" descr="꺽쇠.png">
            <a:extLst>
              <a:ext uri="{FF2B5EF4-FFF2-40B4-BE49-F238E27FC236}">
                <a16:creationId xmlns:a16="http://schemas.microsoft.com/office/drawing/2014/main" id="{7AA347C3-9A66-2228-F249-00E2170BC1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489545" y="5644260"/>
            <a:ext cx="107310" cy="107310"/>
          </a:xfrm>
          <a:prstGeom prst="rect">
            <a:avLst/>
          </a:prstGeom>
          <a:ln w="12700" cap="flat">
            <a:noFill/>
            <a:miter lim="400000"/>
          </a:ln>
          <a:effectLst/>
        </p:spPr>
      </p:pic>
      <p:pic>
        <p:nvPicPr>
          <p:cNvPr id="50" name="꺽쇠.png" descr="꺽쇠.png">
            <a:extLst>
              <a:ext uri="{FF2B5EF4-FFF2-40B4-BE49-F238E27FC236}">
                <a16:creationId xmlns:a16="http://schemas.microsoft.com/office/drawing/2014/main" id="{1FEA6F72-71AC-6301-EF96-109BFEDB6A4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flipH="1">
            <a:off x="1551499" y="5644260"/>
            <a:ext cx="107308" cy="107310"/>
          </a:xfrm>
          <a:prstGeom prst="rect">
            <a:avLst/>
          </a:prstGeom>
          <a:ln w="12700" cap="flat">
            <a:noFill/>
            <a:miter lim="400000"/>
          </a:ln>
          <a:effectLst/>
        </p:spPr>
      </p:pic>
      <p:sp>
        <p:nvSpPr>
          <p:cNvPr id="51" name="직사각형 50">
            <a:extLst>
              <a:ext uri="{FF2B5EF4-FFF2-40B4-BE49-F238E27FC236}">
                <a16:creationId xmlns:a16="http://schemas.microsoft.com/office/drawing/2014/main" id="{C18EB001-BFB1-FB6F-4D73-5B220C27D748}"/>
              </a:ext>
            </a:extLst>
          </p:cNvPr>
          <p:cNvSpPr/>
          <p:nvPr/>
        </p:nvSpPr>
        <p:spPr>
          <a:xfrm>
            <a:off x="2135182" y="5607007"/>
            <a:ext cx="1074848" cy="2000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defRPr sz="1400"/>
            </a:pPr>
            <a:r>
              <a:rPr lang="ko-KR" altLang="en-US" sz="700">
                <a:solidFill>
                  <a:prstClr val="black">
                    <a:lumMod val="50000"/>
                    <a:lumOff val="50000"/>
                  </a:prstClr>
                </a:solidFill>
              </a:rPr>
              <a:t>이전 게시물 제목</a:t>
            </a:r>
          </a:p>
        </p:txBody>
      </p:sp>
      <p:sp>
        <p:nvSpPr>
          <p:cNvPr id="52" name="직사각형 51">
            <a:extLst>
              <a:ext uri="{FF2B5EF4-FFF2-40B4-BE49-F238E27FC236}">
                <a16:creationId xmlns:a16="http://schemas.microsoft.com/office/drawing/2014/main" id="{0DFB4184-28FA-2D5E-5465-3E2F7FBDC871}"/>
              </a:ext>
            </a:extLst>
          </p:cNvPr>
          <p:cNvSpPr/>
          <p:nvPr/>
        </p:nvSpPr>
        <p:spPr>
          <a:xfrm>
            <a:off x="5855543" y="5607007"/>
            <a:ext cx="1074848" cy="2000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defRPr sz="1400"/>
            </a:pPr>
            <a:r>
              <a:rPr lang="ko-KR" altLang="en-US" sz="700">
                <a:solidFill>
                  <a:prstClr val="black">
                    <a:lumMod val="50000"/>
                    <a:lumOff val="50000"/>
                  </a:prstClr>
                </a:solidFill>
              </a:rPr>
              <a:t>다음 게시물 제목</a:t>
            </a:r>
          </a:p>
        </p:txBody>
      </p:sp>
      <p:grpSp>
        <p:nvGrpSpPr>
          <p:cNvPr id="53" name="그룹 52">
            <a:extLst>
              <a:ext uri="{FF2B5EF4-FFF2-40B4-BE49-F238E27FC236}">
                <a16:creationId xmlns:a16="http://schemas.microsoft.com/office/drawing/2014/main" id="{637C4EA6-1B80-F24E-6744-4F1532B14768}"/>
              </a:ext>
            </a:extLst>
          </p:cNvPr>
          <p:cNvGrpSpPr/>
          <p:nvPr/>
        </p:nvGrpSpPr>
        <p:grpSpPr>
          <a:xfrm>
            <a:off x="1742704" y="5342962"/>
            <a:ext cx="692723" cy="107722"/>
            <a:chOff x="6268599" y="5416103"/>
            <a:chExt cx="692723" cy="107722"/>
          </a:xfrm>
        </p:grpSpPr>
        <p:sp>
          <p:nvSpPr>
            <p:cNvPr id="54" name="Freeform 30">
              <a:extLst>
                <a:ext uri="{FF2B5EF4-FFF2-40B4-BE49-F238E27FC236}">
                  <a16:creationId xmlns:a16="http://schemas.microsoft.com/office/drawing/2014/main" id="{F9A246B1-4325-379F-2336-240618A8BB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8599" y="5424469"/>
              <a:ext cx="84970" cy="94625"/>
            </a:xfrm>
            <a:custGeom>
              <a:avLst/>
              <a:gdLst>
                <a:gd name="T0" fmla="*/ 352 w 353"/>
                <a:gd name="T1" fmla="*/ 150 h 431"/>
                <a:gd name="T2" fmla="*/ 251 w 353"/>
                <a:gd name="T3" fmla="*/ 150 h 431"/>
                <a:gd name="T4" fmla="*/ 251 w 353"/>
                <a:gd name="T5" fmla="*/ 0 h 431"/>
                <a:gd name="T6" fmla="*/ 96 w 353"/>
                <a:gd name="T7" fmla="*/ 0 h 431"/>
                <a:gd name="T8" fmla="*/ 96 w 353"/>
                <a:gd name="T9" fmla="*/ 150 h 431"/>
                <a:gd name="T10" fmla="*/ 0 w 353"/>
                <a:gd name="T11" fmla="*/ 150 h 431"/>
                <a:gd name="T12" fmla="*/ 174 w 353"/>
                <a:gd name="T13" fmla="*/ 329 h 431"/>
                <a:gd name="T14" fmla="*/ 352 w 353"/>
                <a:gd name="T15" fmla="*/ 150 h 431"/>
                <a:gd name="T16" fmla="*/ 0 w 353"/>
                <a:gd name="T17" fmla="*/ 377 h 431"/>
                <a:gd name="T18" fmla="*/ 0 w 353"/>
                <a:gd name="T19" fmla="*/ 430 h 431"/>
                <a:gd name="T20" fmla="*/ 352 w 353"/>
                <a:gd name="T21" fmla="*/ 430 h 431"/>
                <a:gd name="T22" fmla="*/ 352 w 353"/>
                <a:gd name="T23" fmla="*/ 377 h 431"/>
                <a:gd name="T24" fmla="*/ 0 w 353"/>
                <a:gd name="T25" fmla="*/ 377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3" h="431">
                  <a:moveTo>
                    <a:pt x="352" y="150"/>
                  </a:moveTo>
                  <a:lnTo>
                    <a:pt x="251" y="150"/>
                  </a:lnTo>
                  <a:lnTo>
                    <a:pt x="251" y="0"/>
                  </a:lnTo>
                  <a:lnTo>
                    <a:pt x="96" y="0"/>
                  </a:lnTo>
                  <a:lnTo>
                    <a:pt x="96" y="150"/>
                  </a:lnTo>
                  <a:lnTo>
                    <a:pt x="0" y="150"/>
                  </a:lnTo>
                  <a:lnTo>
                    <a:pt x="174" y="329"/>
                  </a:lnTo>
                  <a:lnTo>
                    <a:pt x="352" y="150"/>
                  </a:lnTo>
                  <a:close/>
                  <a:moveTo>
                    <a:pt x="0" y="377"/>
                  </a:moveTo>
                  <a:lnTo>
                    <a:pt x="0" y="430"/>
                  </a:lnTo>
                  <a:lnTo>
                    <a:pt x="352" y="430"/>
                  </a:lnTo>
                  <a:lnTo>
                    <a:pt x="352" y="377"/>
                  </a:lnTo>
                  <a:lnTo>
                    <a:pt x="0" y="37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1600">
                <a:solidFill>
                  <a:prstClr val="black"/>
                </a:solidFill>
                <a:ea typeface="맑은 고딕" panose="020B0503020000020004" pitchFamily="50" charset="-127"/>
              </a:endParaRPr>
            </a:p>
          </p:txBody>
        </p:sp>
        <p:sp>
          <p:nvSpPr>
            <p:cNvPr id="55" name="직사각형 54">
              <a:extLst>
                <a:ext uri="{FF2B5EF4-FFF2-40B4-BE49-F238E27FC236}">
                  <a16:creationId xmlns:a16="http://schemas.microsoft.com/office/drawing/2014/main" id="{6CEF9BDF-3684-DEEF-5288-13C7B1614E56}"/>
                </a:ext>
              </a:extLst>
            </p:cNvPr>
            <p:cNvSpPr/>
            <p:nvPr/>
          </p:nvSpPr>
          <p:spPr>
            <a:xfrm>
              <a:off x="6422713" y="5416103"/>
              <a:ext cx="538609" cy="107722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/>
            <a:p>
              <a:r>
                <a:rPr lang="ko-KR" altLang="en-US" sz="700" u="sng">
                  <a:solidFill>
                    <a:srgbClr val="0070C0"/>
                  </a:solidFill>
                </a:rPr>
                <a:t>첨부파일</a:t>
              </a:r>
              <a:r>
                <a:rPr lang="en-US" altLang="ko-KR" sz="700" u="sng">
                  <a:solidFill>
                    <a:srgbClr val="0070C0"/>
                  </a:solidFill>
                </a:rPr>
                <a:t>.</a:t>
              </a:r>
              <a:r>
                <a:rPr lang="en-US" altLang="ko-KR" sz="700" u="sng" err="1">
                  <a:solidFill>
                    <a:srgbClr val="0070C0"/>
                  </a:solidFill>
                </a:rPr>
                <a:t>png</a:t>
              </a:r>
              <a:endParaRPr lang="x-none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56" name="그룹 55">
            <a:extLst>
              <a:ext uri="{FF2B5EF4-FFF2-40B4-BE49-F238E27FC236}">
                <a16:creationId xmlns:a16="http://schemas.microsoft.com/office/drawing/2014/main" id="{FDECF90E-EF0A-8689-D144-3D8F52839938}"/>
              </a:ext>
            </a:extLst>
          </p:cNvPr>
          <p:cNvGrpSpPr/>
          <p:nvPr/>
        </p:nvGrpSpPr>
        <p:grpSpPr>
          <a:xfrm>
            <a:off x="2672606" y="5342962"/>
            <a:ext cx="692723" cy="107722"/>
            <a:chOff x="6268599" y="5416103"/>
            <a:chExt cx="692723" cy="107722"/>
          </a:xfrm>
        </p:grpSpPr>
        <p:sp>
          <p:nvSpPr>
            <p:cNvPr id="57" name="Freeform 30">
              <a:extLst>
                <a:ext uri="{FF2B5EF4-FFF2-40B4-BE49-F238E27FC236}">
                  <a16:creationId xmlns:a16="http://schemas.microsoft.com/office/drawing/2014/main" id="{3EC8C69F-D6B8-748E-9E04-3A7015CD53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8599" y="5424469"/>
              <a:ext cx="84970" cy="94625"/>
            </a:xfrm>
            <a:custGeom>
              <a:avLst/>
              <a:gdLst>
                <a:gd name="T0" fmla="*/ 352 w 353"/>
                <a:gd name="T1" fmla="*/ 150 h 431"/>
                <a:gd name="T2" fmla="*/ 251 w 353"/>
                <a:gd name="T3" fmla="*/ 150 h 431"/>
                <a:gd name="T4" fmla="*/ 251 w 353"/>
                <a:gd name="T5" fmla="*/ 0 h 431"/>
                <a:gd name="T6" fmla="*/ 96 w 353"/>
                <a:gd name="T7" fmla="*/ 0 h 431"/>
                <a:gd name="T8" fmla="*/ 96 w 353"/>
                <a:gd name="T9" fmla="*/ 150 h 431"/>
                <a:gd name="T10" fmla="*/ 0 w 353"/>
                <a:gd name="T11" fmla="*/ 150 h 431"/>
                <a:gd name="T12" fmla="*/ 174 w 353"/>
                <a:gd name="T13" fmla="*/ 329 h 431"/>
                <a:gd name="T14" fmla="*/ 352 w 353"/>
                <a:gd name="T15" fmla="*/ 150 h 431"/>
                <a:gd name="T16" fmla="*/ 0 w 353"/>
                <a:gd name="T17" fmla="*/ 377 h 431"/>
                <a:gd name="T18" fmla="*/ 0 w 353"/>
                <a:gd name="T19" fmla="*/ 430 h 431"/>
                <a:gd name="T20" fmla="*/ 352 w 353"/>
                <a:gd name="T21" fmla="*/ 430 h 431"/>
                <a:gd name="T22" fmla="*/ 352 w 353"/>
                <a:gd name="T23" fmla="*/ 377 h 431"/>
                <a:gd name="T24" fmla="*/ 0 w 353"/>
                <a:gd name="T25" fmla="*/ 377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3" h="431">
                  <a:moveTo>
                    <a:pt x="352" y="150"/>
                  </a:moveTo>
                  <a:lnTo>
                    <a:pt x="251" y="150"/>
                  </a:lnTo>
                  <a:lnTo>
                    <a:pt x="251" y="0"/>
                  </a:lnTo>
                  <a:lnTo>
                    <a:pt x="96" y="0"/>
                  </a:lnTo>
                  <a:lnTo>
                    <a:pt x="96" y="150"/>
                  </a:lnTo>
                  <a:lnTo>
                    <a:pt x="0" y="150"/>
                  </a:lnTo>
                  <a:lnTo>
                    <a:pt x="174" y="329"/>
                  </a:lnTo>
                  <a:lnTo>
                    <a:pt x="352" y="150"/>
                  </a:lnTo>
                  <a:close/>
                  <a:moveTo>
                    <a:pt x="0" y="377"/>
                  </a:moveTo>
                  <a:lnTo>
                    <a:pt x="0" y="430"/>
                  </a:lnTo>
                  <a:lnTo>
                    <a:pt x="352" y="430"/>
                  </a:lnTo>
                  <a:lnTo>
                    <a:pt x="352" y="377"/>
                  </a:lnTo>
                  <a:lnTo>
                    <a:pt x="0" y="37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1600">
                <a:solidFill>
                  <a:prstClr val="black"/>
                </a:solidFill>
                <a:ea typeface="맑은 고딕" panose="020B0503020000020004" pitchFamily="50" charset="-127"/>
              </a:endParaRPr>
            </a:p>
          </p:txBody>
        </p:sp>
        <p:sp>
          <p:nvSpPr>
            <p:cNvPr id="58" name="직사각형 57">
              <a:extLst>
                <a:ext uri="{FF2B5EF4-FFF2-40B4-BE49-F238E27FC236}">
                  <a16:creationId xmlns:a16="http://schemas.microsoft.com/office/drawing/2014/main" id="{E2DB7A06-EC3C-9952-D076-D711C7492BB6}"/>
                </a:ext>
              </a:extLst>
            </p:cNvPr>
            <p:cNvSpPr/>
            <p:nvPr/>
          </p:nvSpPr>
          <p:spPr>
            <a:xfrm>
              <a:off x="6422713" y="5416103"/>
              <a:ext cx="538609" cy="107722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/>
            <a:p>
              <a:r>
                <a:rPr lang="ko-KR" altLang="en-US" sz="700" u="sng">
                  <a:solidFill>
                    <a:srgbClr val="0070C0"/>
                  </a:solidFill>
                </a:rPr>
                <a:t>첨부파일</a:t>
              </a:r>
              <a:r>
                <a:rPr lang="en-US" altLang="ko-KR" sz="700" u="sng">
                  <a:solidFill>
                    <a:srgbClr val="0070C0"/>
                  </a:solidFill>
                </a:rPr>
                <a:t>.</a:t>
              </a:r>
              <a:r>
                <a:rPr lang="en-US" altLang="ko-KR" sz="700" u="sng" err="1">
                  <a:solidFill>
                    <a:srgbClr val="0070C0"/>
                  </a:solidFill>
                </a:rPr>
                <a:t>png</a:t>
              </a:r>
              <a:endParaRPr lang="x-none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59" name="타원 58">
            <a:extLst>
              <a:ext uri="{FF2B5EF4-FFF2-40B4-BE49-F238E27FC236}">
                <a16:creationId xmlns:a16="http://schemas.microsoft.com/office/drawing/2014/main" id="{0BB57C2B-3470-CA9B-AC8B-BB05E1561ED9}"/>
              </a:ext>
            </a:extLst>
          </p:cNvPr>
          <p:cNvSpPr/>
          <p:nvPr/>
        </p:nvSpPr>
        <p:spPr>
          <a:xfrm>
            <a:off x="1490748" y="1264301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60" name="타원 59">
            <a:extLst>
              <a:ext uri="{FF2B5EF4-FFF2-40B4-BE49-F238E27FC236}">
                <a16:creationId xmlns:a16="http://schemas.microsoft.com/office/drawing/2014/main" id="{9830C5BF-CED9-12D2-ADE6-7071CBBCEDF7}"/>
              </a:ext>
            </a:extLst>
          </p:cNvPr>
          <p:cNvSpPr/>
          <p:nvPr/>
        </p:nvSpPr>
        <p:spPr>
          <a:xfrm>
            <a:off x="1598910" y="5324452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61" name="타원 60">
            <a:extLst>
              <a:ext uri="{FF2B5EF4-FFF2-40B4-BE49-F238E27FC236}">
                <a16:creationId xmlns:a16="http://schemas.microsoft.com/office/drawing/2014/main" id="{7BE45BEF-35F8-0D96-D014-781A7409A2B0}"/>
              </a:ext>
            </a:extLst>
          </p:cNvPr>
          <p:cNvSpPr/>
          <p:nvPr/>
        </p:nvSpPr>
        <p:spPr>
          <a:xfrm>
            <a:off x="1460373" y="5592263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62" name="타원 61">
            <a:extLst>
              <a:ext uri="{FF2B5EF4-FFF2-40B4-BE49-F238E27FC236}">
                <a16:creationId xmlns:a16="http://schemas.microsoft.com/office/drawing/2014/main" id="{9297EDC5-C278-B32C-6EF0-F35AAACE30F4}"/>
              </a:ext>
            </a:extLst>
          </p:cNvPr>
          <p:cNvSpPr/>
          <p:nvPr/>
        </p:nvSpPr>
        <p:spPr>
          <a:xfrm>
            <a:off x="4268895" y="5985541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5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66" name="직사각형 65">
            <a:extLst>
              <a:ext uri="{FF2B5EF4-FFF2-40B4-BE49-F238E27FC236}">
                <a16:creationId xmlns:a16="http://schemas.microsoft.com/office/drawing/2014/main" id="{240ECBC4-AD9C-6261-09E2-EBCB823EFE57}"/>
              </a:ext>
            </a:extLst>
          </p:cNvPr>
          <p:cNvSpPr/>
          <p:nvPr/>
        </p:nvSpPr>
        <p:spPr>
          <a:xfrm>
            <a:off x="1660171" y="3770428"/>
            <a:ext cx="5936684" cy="1355717"/>
          </a:xfrm>
          <a:prstGeom prst="rect">
            <a:avLst/>
          </a:prstGeom>
          <a:solidFill>
            <a:schemeClr val="bg1">
              <a:lumMod val="7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>
            <a:noAutofit/>
          </a:bodyPr>
          <a:lstStyle/>
          <a:p>
            <a:pPr algn="ctr" defTabSz="914309"/>
            <a:r>
              <a:rPr kumimoji="1" lang="en-US" altLang="ko-KR" sz="2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IMAGE</a:t>
            </a:r>
            <a:endParaRPr kumimoji="1" lang="ko-KR" altLang="en-US" sz="2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70" name="Picture 4">
            <a:extLst>
              <a:ext uri="{FF2B5EF4-FFF2-40B4-BE49-F238E27FC236}">
                <a16:creationId xmlns:a16="http://schemas.microsoft.com/office/drawing/2014/main" id="{403797C5-600B-4808-6D4B-C58BDC9F587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157" t="15910" r="13067" b="10035"/>
          <a:stretch>
            <a:fillRect/>
          </a:stretch>
        </p:blipFill>
        <p:spPr bwMode="auto">
          <a:xfrm>
            <a:off x="1660171" y="2413087"/>
            <a:ext cx="2333097" cy="13213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8" name="그림 77">
            <a:extLst>
              <a:ext uri="{FF2B5EF4-FFF2-40B4-BE49-F238E27FC236}">
                <a16:creationId xmlns:a16="http://schemas.microsoft.com/office/drawing/2014/main" id="{04FF2C2A-60C9-6316-7180-EC791467319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410757" y="170424"/>
            <a:ext cx="859582" cy="343833"/>
          </a:xfrm>
          <a:prstGeom prst="rect">
            <a:avLst/>
          </a:prstGeom>
        </p:spPr>
      </p:pic>
      <p:sp>
        <p:nvSpPr>
          <p:cNvPr id="82" name="직사각형 81">
            <a:extLst>
              <a:ext uri="{FF2B5EF4-FFF2-40B4-BE49-F238E27FC236}">
                <a16:creationId xmlns:a16="http://schemas.microsoft.com/office/drawing/2014/main" id="{FF34A233-A3E0-795E-25DD-3EB049430ADD}"/>
              </a:ext>
            </a:extLst>
          </p:cNvPr>
          <p:cNvSpPr/>
          <p:nvPr/>
        </p:nvSpPr>
        <p:spPr>
          <a:xfrm>
            <a:off x="106680" y="612801"/>
            <a:ext cx="8801100" cy="479236"/>
          </a:xfrm>
          <a:prstGeom prst="rect">
            <a:avLst/>
          </a:prstGeom>
          <a:solidFill>
            <a:srgbClr val="7164F5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D86370AA-96C8-6660-1F21-0ACB3A8DEF53}"/>
              </a:ext>
            </a:extLst>
          </p:cNvPr>
          <p:cNvSpPr txBox="1"/>
          <p:nvPr/>
        </p:nvSpPr>
        <p:spPr>
          <a:xfrm>
            <a:off x="1551499" y="798765"/>
            <a:ext cx="938651" cy="16793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1100" b="1" dirty="0">
                <a:solidFill>
                  <a:schemeClr val="bg1"/>
                </a:solidFill>
              </a:rPr>
              <a:t>공지사항</a:t>
            </a:r>
            <a:endParaRPr lang="en-US" altLang="ko-KR" sz="1050" b="1" dirty="0">
              <a:solidFill>
                <a:schemeClr val="bg1"/>
              </a:solidFill>
            </a:endParaRPr>
          </a:p>
        </p:txBody>
      </p:sp>
      <p:sp>
        <p:nvSpPr>
          <p:cNvPr id="85" name="직사각형 84">
            <a:extLst>
              <a:ext uri="{FF2B5EF4-FFF2-40B4-BE49-F238E27FC236}">
                <a16:creationId xmlns:a16="http://schemas.microsoft.com/office/drawing/2014/main" id="{0B223902-4FC7-9C20-31D3-04F3344E8F32}"/>
              </a:ext>
            </a:extLst>
          </p:cNvPr>
          <p:cNvSpPr/>
          <p:nvPr/>
        </p:nvSpPr>
        <p:spPr>
          <a:xfrm>
            <a:off x="105960" y="1092037"/>
            <a:ext cx="767765" cy="5630528"/>
          </a:xfrm>
          <a:prstGeom prst="rect">
            <a:avLst/>
          </a:prstGeom>
          <a:pattFill prst="ltDnDiag">
            <a:fgClr>
              <a:schemeClr val="bg1">
                <a:lumMod val="75000"/>
              </a:schemeClr>
            </a:fgClr>
            <a:bgClr>
              <a:schemeClr val="bg1"/>
            </a:bgClr>
          </a:pattFill>
          <a:ln w="3175">
            <a:solidFill>
              <a:schemeClr val="bg1">
                <a:lumMod val="65000"/>
              </a:schemeClr>
            </a:solidFill>
            <a:prstDash val="solid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r>
              <a:rPr lang="ko-KR" altLang="en-US" sz="9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여백</a:t>
            </a:r>
          </a:p>
        </p:txBody>
      </p:sp>
      <p:sp>
        <p:nvSpPr>
          <p:cNvPr id="88" name="직사각형 87">
            <a:extLst>
              <a:ext uri="{FF2B5EF4-FFF2-40B4-BE49-F238E27FC236}">
                <a16:creationId xmlns:a16="http://schemas.microsoft.com/office/drawing/2014/main" id="{DAF5D34E-C2D4-5F38-3E60-24B0EBA67D2D}"/>
              </a:ext>
            </a:extLst>
          </p:cNvPr>
          <p:cNvSpPr/>
          <p:nvPr/>
        </p:nvSpPr>
        <p:spPr>
          <a:xfrm>
            <a:off x="873725" y="6486286"/>
            <a:ext cx="7251961" cy="236278"/>
          </a:xfrm>
          <a:prstGeom prst="rect">
            <a:avLst/>
          </a:prstGeom>
          <a:pattFill prst="ltDnDiag">
            <a:fgClr>
              <a:schemeClr val="bg1">
                <a:lumMod val="75000"/>
              </a:schemeClr>
            </a:fgClr>
            <a:bgClr>
              <a:schemeClr val="bg1"/>
            </a:bgClr>
          </a:pattFill>
          <a:ln w="3175">
            <a:solidFill>
              <a:schemeClr val="bg1">
                <a:lumMod val="65000"/>
              </a:schemeClr>
            </a:solidFill>
            <a:prstDash val="solid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r>
              <a:rPr lang="en-US" altLang="ko-KR" sz="1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Footer</a:t>
            </a:r>
            <a:endParaRPr lang="ko-KR" altLang="en-US" sz="10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89" name="직사각형 88">
            <a:extLst>
              <a:ext uri="{FF2B5EF4-FFF2-40B4-BE49-F238E27FC236}">
                <a16:creationId xmlns:a16="http://schemas.microsoft.com/office/drawing/2014/main" id="{A4953DB9-098F-2F5A-D627-20A7FC82461F}"/>
              </a:ext>
            </a:extLst>
          </p:cNvPr>
          <p:cNvSpPr/>
          <p:nvPr/>
        </p:nvSpPr>
        <p:spPr>
          <a:xfrm>
            <a:off x="8125687" y="1092037"/>
            <a:ext cx="782093" cy="5630528"/>
          </a:xfrm>
          <a:prstGeom prst="rect">
            <a:avLst/>
          </a:prstGeom>
          <a:pattFill prst="ltDnDiag">
            <a:fgClr>
              <a:schemeClr val="bg1">
                <a:lumMod val="75000"/>
              </a:schemeClr>
            </a:fgClr>
            <a:bgClr>
              <a:schemeClr val="bg1"/>
            </a:bgClr>
          </a:pattFill>
          <a:ln w="3175">
            <a:solidFill>
              <a:schemeClr val="bg1">
                <a:lumMod val="65000"/>
              </a:schemeClr>
            </a:solidFill>
            <a:prstDash val="solid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r>
              <a:rPr lang="ko-KR" altLang="en-US" sz="9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여백</a:t>
            </a:r>
          </a:p>
        </p:txBody>
      </p:sp>
      <p:graphicFrame>
        <p:nvGraphicFramePr>
          <p:cNvPr id="90" name="Google Shape;912;p23">
            <a:extLst>
              <a:ext uri="{FF2B5EF4-FFF2-40B4-BE49-F238E27FC236}">
                <a16:creationId xmlns:a16="http://schemas.microsoft.com/office/drawing/2014/main" id="{91D460B4-5A5D-6CB9-0971-ED37E1365400}"/>
              </a:ext>
            </a:extLst>
          </p:cNvPr>
          <p:cNvGraphicFramePr/>
          <p:nvPr/>
        </p:nvGraphicFramePr>
        <p:xfrm>
          <a:off x="9042400" y="1315767"/>
          <a:ext cx="3037052" cy="391776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44737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defTabSz="228600">
                        <a:lnSpc>
                          <a:spcPct val="100000"/>
                        </a:lnSpc>
                        <a:buNone/>
                        <a:defRPr sz="1300"/>
                      </a:pPr>
                      <a:r>
                        <a:rPr lang="en-US" altLang="ko-KR" sz="700" b="1" baseline="0" dirty="0">
                          <a:solidFill>
                            <a:srgbClr val="FF0000"/>
                          </a:solidFill>
                          <a:latin typeface="+mn-ea"/>
                        </a:rPr>
                        <a:t>※ </a:t>
                      </a:r>
                      <a:r>
                        <a:rPr lang="ko-KR" altLang="en-US" sz="700" b="1" baseline="0" dirty="0">
                          <a:solidFill>
                            <a:srgbClr val="FF0000"/>
                          </a:solidFill>
                          <a:latin typeface="+mn-ea"/>
                        </a:rPr>
                        <a:t>해당 화면은 로그인 전 인트로 화면에서 서비스 공지의 게시글 클릭 시 진입하는 화면입니다</a:t>
                      </a:r>
                      <a:r>
                        <a:rPr lang="en-US" altLang="ko-KR" sz="700" b="1" baseline="0" dirty="0">
                          <a:solidFill>
                            <a:srgbClr val="FF0000"/>
                          </a:solidFill>
                          <a:latin typeface="+mn-ea"/>
                        </a:rPr>
                        <a:t>.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7906425"/>
                  </a:ext>
                </a:extLst>
              </a:tr>
              <a:tr h="244737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defTabSz="228600">
                        <a:lnSpc>
                          <a:spcPct val="100000"/>
                        </a:lnSpc>
                        <a:buNone/>
                        <a:defRPr sz="1300"/>
                      </a:pPr>
                      <a:r>
                        <a:rPr lang="ko-KR" altLang="en-US" sz="700" b="1" dirty="0">
                          <a:latin typeface="+mn-ea"/>
                        </a:rPr>
                        <a:t>하이러닝 로고</a:t>
                      </a:r>
                      <a:endParaRPr lang="en-US" altLang="ko-KR" sz="700" b="1" dirty="0">
                        <a:latin typeface="+mn-ea"/>
                      </a:endParaRPr>
                    </a:p>
                    <a:p>
                      <a:pPr marL="171450" indent="-171450" defTabSz="228600">
                        <a:lnSpc>
                          <a:spcPct val="100000"/>
                        </a:lnSpc>
                        <a:buFontTx/>
                        <a:buChar char="-"/>
                        <a:defRPr sz="1300"/>
                      </a:pPr>
                      <a:r>
                        <a:rPr lang="ko-KR" altLang="en-US" sz="700" b="0" dirty="0">
                          <a:latin typeface="+mn-ea"/>
                        </a:rPr>
                        <a:t>버튼 클릭 시 로그인 전 인트로 화면 </a:t>
                      </a:r>
                      <a:r>
                        <a:rPr lang="en-US" altLang="ko-KR" sz="700" b="1" dirty="0">
                          <a:solidFill>
                            <a:srgbClr val="0070C0"/>
                          </a:solidFill>
                          <a:latin typeface="+mn-ea"/>
                        </a:rPr>
                        <a:t>[ALL-INT-SIG-001]</a:t>
                      </a:r>
                      <a:r>
                        <a:rPr lang="ko-KR" altLang="en-US" sz="700" b="0" dirty="0">
                          <a:latin typeface="+mn-ea"/>
                        </a:rPr>
                        <a:t> 이동</a:t>
                      </a:r>
                      <a:endParaRPr lang="en-US" altLang="ko-KR" sz="700" b="0" baseline="0" dirty="0">
                        <a:latin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9543815"/>
                  </a:ext>
                </a:extLst>
              </a:tr>
              <a:tr h="244737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defTabSz="228600">
                        <a:lnSpc>
                          <a:spcPct val="100000"/>
                        </a:lnSpc>
                        <a:buNone/>
                        <a:defRPr sz="1300"/>
                      </a:pPr>
                      <a:r>
                        <a:rPr lang="ko-KR" altLang="en-US" sz="700" b="1" dirty="0">
                          <a:latin typeface="+mn-ea"/>
                        </a:rPr>
                        <a:t>공지사항 상세보기</a:t>
                      </a:r>
                      <a:endParaRPr lang="en-US" altLang="ko-KR" sz="700" b="1" dirty="0">
                        <a:latin typeface="+mn-ea"/>
                      </a:endParaRPr>
                    </a:p>
                    <a:p>
                      <a:pPr marL="0" indent="0" defTabSz="228600">
                        <a:lnSpc>
                          <a:spcPct val="100000"/>
                        </a:lnSpc>
                        <a:buNone/>
                        <a:defRPr sz="1300"/>
                      </a:pPr>
                      <a:r>
                        <a:rPr lang="en-US" altLang="ko-KR" sz="700" b="0" dirty="0">
                          <a:latin typeface="+mn-ea"/>
                        </a:rPr>
                        <a:t>- </a:t>
                      </a:r>
                      <a:r>
                        <a:rPr lang="ko-KR" altLang="en-US" sz="700" b="0" dirty="0">
                          <a:latin typeface="+mn-ea"/>
                        </a:rPr>
                        <a:t>제목</a:t>
                      </a:r>
                      <a:r>
                        <a:rPr lang="en-US" altLang="ko-KR" sz="700" b="0" baseline="0" dirty="0">
                          <a:latin typeface="+mn-ea"/>
                        </a:rPr>
                        <a:t> / </a:t>
                      </a:r>
                      <a:r>
                        <a:rPr lang="ko-KR" altLang="en-US" sz="700" b="0" baseline="0" dirty="0">
                          <a:latin typeface="+mn-ea"/>
                        </a:rPr>
                        <a:t>등록일 </a:t>
                      </a:r>
                      <a:r>
                        <a:rPr lang="en-US" altLang="ko-KR" sz="700" b="0" baseline="0" dirty="0">
                          <a:latin typeface="+mn-ea"/>
                        </a:rPr>
                        <a:t>/ </a:t>
                      </a:r>
                      <a:r>
                        <a:rPr lang="ko-KR" altLang="en-US" sz="700" b="0" baseline="0" dirty="0">
                          <a:latin typeface="+mn-ea"/>
                        </a:rPr>
                        <a:t>카테고리 </a:t>
                      </a:r>
                      <a:r>
                        <a:rPr lang="en-US" altLang="ko-KR" sz="700" b="0" baseline="0" dirty="0">
                          <a:latin typeface="+mn-ea"/>
                        </a:rPr>
                        <a:t>/ </a:t>
                      </a:r>
                      <a:r>
                        <a:rPr lang="ko-KR" altLang="en-US" sz="700" b="0" baseline="0" dirty="0">
                          <a:latin typeface="+mn-ea"/>
                        </a:rPr>
                        <a:t>내용</a:t>
                      </a:r>
                      <a:r>
                        <a:rPr lang="en-US" altLang="ko-KR" sz="700" b="0" baseline="0" dirty="0">
                          <a:latin typeface="+mn-ea"/>
                        </a:rPr>
                        <a:t> / </a:t>
                      </a:r>
                      <a:r>
                        <a:rPr lang="ko-KR" altLang="en-US" sz="700" b="0" baseline="0" dirty="0">
                          <a:latin typeface="+mn-ea"/>
                        </a:rPr>
                        <a:t>첨부파일 제공</a:t>
                      </a:r>
                      <a:endParaRPr lang="en-US" altLang="ko-KR" sz="700" b="0" baseline="0" dirty="0">
                        <a:latin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defTabSz="228600">
                        <a:lnSpc>
                          <a:spcPct val="100000"/>
                        </a:lnSpc>
                        <a:buNone/>
                        <a:defRPr sz="1300"/>
                      </a:pPr>
                      <a:r>
                        <a:rPr lang="ko-KR" altLang="en-US" sz="700" b="1" baseline="0" dirty="0">
                          <a:latin typeface="+mn-ea"/>
                        </a:rPr>
                        <a:t>첨부파일</a:t>
                      </a:r>
                      <a:endParaRPr lang="en-US" altLang="ko-KR" sz="700" b="1" baseline="0" dirty="0">
                        <a:latin typeface="+mn-ea"/>
                      </a:endParaRPr>
                    </a:p>
                    <a:p>
                      <a:pPr marL="0" indent="0" defTabSz="228600">
                        <a:lnSpc>
                          <a:spcPct val="100000"/>
                        </a:lnSpc>
                        <a:buFontTx/>
                        <a:buNone/>
                        <a:defRPr sz="1300"/>
                      </a:pPr>
                      <a:r>
                        <a:rPr lang="en-US" altLang="ko-KR" sz="700" b="0" baseline="0" dirty="0">
                          <a:latin typeface="+mn-ea"/>
                        </a:rPr>
                        <a:t>- </a:t>
                      </a:r>
                      <a:r>
                        <a:rPr lang="ko-KR" altLang="en-US" sz="700" b="0" baseline="0" dirty="0">
                          <a:latin typeface="+mn-ea"/>
                        </a:rPr>
                        <a:t>첨부파일 클릭 시 해당 파일 다운로드</a:t>
                      </a:r>
                      <a:endParaRPr lang="en-US" altLang="ko-KR" sz="700" b="0" baseline="0" dirty="0">
                        <a:latin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95542922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defTabSz="228600" latinLnBrk="0" hangingPunct="0">
                        <a:lnSpc>
                          <a:spcPct val="100000"/>
                        </a:lnSpc>
                        <a:buFont typeface="+mj-lt"/>
                        <a:buNone/>
                        <a:defRPr sz="1300"/>
                      </a:pPr>
                      <a:r>
                        <a:rPr lang="ko-KR" altLang="en-US" sz="700" b="1" kern="0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+mn-ea"/>
                          <a:sym typeface="Apple SD 산돌고딕 Neo 옅은체"/>
                        </a:rPr>
                        <a:t>이전</a:t>
                      </a:r>
                      <a:r>
                        <a:rPr lang="en-US" altLang="ko-KR" sz="700" b="1" kern="0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+mn-ea"/>
                          <a:sym typeface="Apple SD 산돌고딕 Neo 옅은체"/>
                        </a:rPr>
                        <a:t>/</a:t>
                      </a:r>
                      <a:r>
                        <a:rPr lang="ko-KR" altLang="en-US" sz="700" b="1" kern="0">
                          <a:solidFill>
                            <a:srgbClr val="000000"/>
                          </a:solidFill>
                          <a:latin typeface="맑은 고딕" panose="020B0503020000020004" pitchFamily="50" charset="-127"/>
                          <a:ea typeface="+mn-ea"/>
                          <a:sym typeface="Apple SD 산돌고딕 Neo 옅은체"/>
                        </a:rPr>
                        <a:t>다음 이동</a:t>
                      </a:r>
                      <a:endParaRPr lang="en-US" altLang="ko-KR" sz="700" b="1" kern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+mn-ea"/>
                        <a:sym typeface="Apple SD 산돌고딕 Neo 옅은체"/>
                      </a:endParaRPr>
                    </a:p>
                    <a:p>
                      <a:pPr marL="0" indent="0" defTabSz="228600" latinLnBrk="0" hangingPunct="0">
                        <a:lnSpc>
                          <a:spcPct val="100000"/>
                        </a:lnSpc>
                        <a:buFont typeface="+mj-lt"/>
                        <a:buNone/>
                        <a:defRPr sz="1300"/>
                      </a:pPr>
                      <a:r>
                        <a:rPr lang="en-US" altLang="ko-KR" sz="700">
                          <a:latin typeface="+mn-ea"/>
                        </a:rPr>
                        <a:t>- </a:t>
                      </a:r>
                      <a:r>
                        <a:rPr lang="ko-KR" altLang="en-US" sz="700">
                          <a:latin typeface="+mn-ea"/>
                        </a:rPr>
                        <a:t>이전 ‘</a:t>
                      </a:r>
                      <a:r>
                        <a:rPr lang="en-US" altLang="ko-KR" sz="700">
                          <a:latin typeface="+mn-ea"/>
                        </a:rPr>
                        <a:t>&lt;’ </a:t>
                      </a:r>
                      <a:r>
                        <a:rPr lang="ko-KR" altLang="en-US" sz="700">
                          <a:latin typeface="+mn-ea"/>
                        </a:rPr>
                        <a:t>버튼 </a:t>
                      </a:r>
                      <a:r>
                        <a:rPr lang="en-US" altLang="ko-KR" sz="700">
                          <a:latin typeface="+mn-ea"/>
                        </a:rPr>
                        <a:t>+ </a:t>
                      </a:r>
                      <a:r>
                        <a:rPr lang="ko-KR" altLang="en-US" sz="700">
                          <a:latin typeface="+mn-ea"/>
                        </a:rPr>
                        <a:t>이전글 </a:t>
                      </a:r>
                      <a:r>
                        <a:rPr lang="en-US" altLang="ko-KR" sz="700">
                          <a:latin typeface="+mn-ea"/>
                        </a:rPr>
                        <a:t>+ </a:t>
                      </a:r>
                      <a:r>
                        <a:rPr lang="ko-KR" altLang="en-US" sz="700">
                          <a:latin typeface="+mn-ea"/>
                        </a:rPr>
                        <a:t>이전글 게시판 제목 제공</a:t>
                      </a:r>
                    </a:p>
                    <a:p>
                      <a:pPr marL="271463" indent="-271463" defTabSz="228600">
                        <a:lnSpc>
                          <a:spcPct val="100000"/>
                        </a:lnSpc>
                        <a:defRPr sz="1300"/>
                      </a:pPr>
                      <a:r>
                        <a:rPr lang="ko-KR" altLang="en-US" sz="700">
                          <a:latin typeface="+mn-ea"/>
                        </a:rPr>
                        <a:t>     </a:t>
                      </a:r>
                      <a:r>
                        <a:rPr lang="en-US" altLang="ko-KR" sz="700">
                          <a:latin typeface="+mn-ea"/>
                        </a:rPr>
                        <a:t>&gt; </a:t>
                      </a:r>
                      <a:r>
                        <a:rPr lang="ko-KR" altLang="en-US" sz="700">
                          <a:latin typeface="+mn-ea"/>
                        </a:rPr>
                        <a:t>이전글 없는 경우 </a:t>
                      </a:r>
                      <a:r>
                        <a:rPr lang="en-US" altLang="ko-KR" sz="700">
                          <a:latin typeface="+mn-ea"/>
                        </a:rPr>
                        <a:t>: </a:t>
                      </a:r>
                      <a:r>
                        <a:rPr lang="ko-KR" altLang="en-US" sz="700">
                          <a:latin typeface="+mn-ea"/>
                        </a:rPr>
                        <a:t>이전 글이 없습니다 </a:t>
                      </a:r>
                      <a:r>
                        <a:rPr lang="en-US" altLang="ko-KR" sz="700">
                          <a:latin typeface="+mn-ea"/>
                        </a:rPr>
                        <a:t>&amp; ‘&lt;‘ </a:t>
                      </a:r>
                      <a:r>
                        <a:rPr lang="ko-KR" altLang="en-US" sz="700">
                          <a:latin typeface="+mn-ea"/>
                        </a:rPr>
                        <a:t>버튼 미동작</a:t>
                      </a:r>
                      <a:endParaRPr lang="en-US" altLang="ko-KR" sz="700" kern="120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271463" indent="-271463" defTabSz="228600">
                        <a:lnSpc>
                          <a:spcPct val="100000"/>
                        </a:lnSpc>
                        <a:defRPr sz="1300"/>
                      </a:pPr>
                      <a:r>
                        <a:rPr lang="en-US" altLang="ko-KR" sz="700" kern="0">
                          <a:solidFill>
                            <a:srgbClr val="000000"/>
                          </a:solidFill>
                          <a:latin typeface="+mn-ea"/>
                          <a:ea typeface="+mn-ea"/>
                          <a:sym typeface="Apple SD 산돌고딕 Neo 옅은체"/>
                        </a:rPr>
                        <a:t>- </a:t>
                      </a:r>
                      <a:r>
                        <a:rPr lang="ko-KR" altLang="en-US" sz="700" kern="0">
                          <a:solidFill>
                            <a:srgbClr val="000000"/>
                          </a:solidFill>
                          <a:latin typeface="+mn-ea"/>
                          <a:ea typeface="+mn-ea"/>
                          <a:sym typeface="Apple SD 산돌고딕 Neo 옅은체"/>
                        </a:rPr>
                        <a:t>다음 ‘</a:t>
                      </a:r>
                      <a:r>
                        <a:rPr lang="en-US" altLang="ko-KR" sz="700" kern="0">
                          <a:solidFill>
                            <a:srgbClr val="000000"/>
                          </a:solidFill>
                          <a:latin typeface="+mn-ea"/>
                          <a:ea typeface="+mn-ea"/>
                          <a:sym typeface="Apple SD 산돌고딕 Neo 옅은체"/>
                        </a:rPr>
                        <a:t>&gt;’ </a:t>
                      </a:r>
                      <a:r>
                        <a:rPr lang="ko-KR" altLang="en-US" sz="700" kern="0">
                          <a:solidFill>
                            <a:srgbClr val="000000"/>
                          </a:solidFill>
                          <a:latin typeface="+mn-ea"/>
                          <a:ea typeface="+mn-ea"/>
                          <a:sym typeface="Apple SD 산돌고딕 Neo 옅은체"/>
                        </a:rPr>
                        <a:t>버튼 </a:t>
                      </a:r>
                      <a:r>
                        <a:rPr lang="en-US" altLang="ko-KR" sz="700" kern="0">
                          <a:solidFill>
                            <a:srgbClr val="000000"/>
                          </a:solidFill>
                          <a:latin typeface="+mn-ea"/>
                          <a:ea typeface="+mn-ea"/>
                          <a:sym typeface="Apple SD 산돌고딕 Neo 옅은체"/>
                        </a:rPr>
                        <a:t>+ </a:t>
                      </a:r>
                      <a:r>
                        <a:rPr lang="ko-KR" altLang="en-US" sz="700" kern="0">
                          <a:solidFill>
                            <a:srgbClr val="000000"/>
                          </a:solidFill>
                          <a:latin typeface="+mn-ea"/>
                          <a:ea typeface="+mn-ea"/>
                          <a:sym typeface="Apple SD 산돌고딕 Neo 옅은체"/>
                        </a:rPr>
                        <a:t>다음글 </a:t>
                      </a:r>
                      <a:r>
                        <a:rPr lang="en-US" altLang="ko-KR" sz="700" kern="0">
                          <a:solidFill>
                            <a:srgbClr val="000000"/>
                          </a:solidFill>
                          <a:latin typeface="+mn-ea"/>
                          <a:ea typeface="+mn-ea"/>
                          <a:sym typeface="Apple SD 산돌고딕 Neo 옅은체"/>
                        </a:rPr>
                        <a:t>+ </a:t>
                      </a:r>
                      <a:r>
                        <a:rPr lang="ko-KR" altLang="en-US" sz="700" kern="0">
                          <a:solidFill>
                            <a:srgbClr val="000000"/>
                          </a:solidFill>
                          <a:latin typeface="+mn-ea"/>
                          <a:ea typeface="+mn-ea"/>
                          <a:sym typeface="Apple SD 산돌고딕 Neo 옅은체"/>
                        </a:rPr>
                        <a:t>다음글 게시판 제목 제공</a:t>
                      </a:r>
                    </a:p>
                    <a:p>
                      <a:pPr marL="271463" indent="-271463" defTabSz="228600">
                        <a:lnSpc>
                          <a:spcPct val="100000"/>
                        </a:lnSpc>
                        <a:defRPr sz="1300"/>
                      </a:pPr>
                      <a:r>
                        <a:rPr lang="ko-KR" altLang="en-US" sz="700" kern="0">
                          <a:solidFill>
                            <a:srgbClr val="000000"/>
                          </a:solidFill>
                          <a:latin typeface="+mn-ea"/>
                          <a:ea typeface="+mn-ea"/>
                          <a:sym typeface="Apple SD 산돌고딕 Neo 옅은체"/>
                        </a:rPr>
                        <a:t>      </a:t>
                      </a:r>
                      <a:r>
                        <a:rPr lang="en-US" altLang="ko-KR" sz="700" kern="0">
                          <a:solidFill>
                            <a:srgbClr val="000000"/>
                          </a:solidFill>
                          <a:latin typeface="+mn-ea"/>
                          <a:ea typeface="+mn-ea"/>
                          <a:sym typeface="Apple SD 산돌고딕 Neo 옅은체"/>
                        </a:rPr>
                        <a:t>&gt; </a:t>
                      </a:r>
                      <a:r>
                        <a:rPr lang="ko-KR" altLang="en-US" sz="700" kern="0">
                          <a:solidFill>
                            <a:srgbClr val="000000"/>
                          </a:solidFill>
                          <a:latin typeface="+mn-ea"/>
                          <a:ea typeface="+mn-ea"/>
                          <a:sym typeface="Apple SD 산돌고딕 Neo 옅은체"/>
                        </a:rPr>
                        <a:t>다음글 없는 경우 </a:t>
                      </a:r>
                      <a:r>
                        <a:rPr lang="en-US" altLang="ko-KR" sz="700" kern="0">
                          <a:solidFill>
                            <a:srgbClr val="000000"/>
                          </a:solidFill>
                          <a:latin typeface="+mn-ea"/>
                          <a:ea typeface="+mn-ea"/>
                          <a:sym typeface="Apple SD 산돌고딕 Neo 옅은체"/>
                        </a:rPr>
                        <a:t>: </a:t>
                      </a:r>
                      <a:r>
                        <a:rPr lang="ko-KR" altLang="en-US" sz="700" kern="0">
                          <a:solidFill>
                            <a:srgbClr val="000000"/>
                          </a:solidFill>
                          <a:latin typeface="+mn-ea"/>
                          <a:ea typeface="+mn-ea"/>
                          <a:sym typeface="Apple SD 산돌고딕 Neo 옅은체"/>
                        </a:rPr>
                        <a:t>다음 글이 없습니다 </a:t>
                      </a:r>
                      <a:r>
                        <a:rPr lang="en-US" altLang="ko-KR" sz="700" kern="0">
                          <a:solidFill>
                            <a:srgbClr val="000000"/>
                          </a:solidFill>
                          <a:latin typeface="+mn-ea"/>
                          <a:ea typeface="+mn-ea"/>
                          <a:sym typeface="Apple SD 산돌고딕 Neo 옅은체"/>
                        </a:rPr>
                        <a:t>&amp; ‘&gt;’ </a:t>
                      </a:r>
                      <a:r>
                        <a:rPr lang="ko-KR" altLang="en-US" sz="700" kern="0">
                          <a:solidFill>
                            <a:srgbClr val="000000"/>
                          </a:solidFill>
                          <a:latin typeface="+mn-ea"/>
                          <a:ea typeface="+mn-ea"/>
                          <a:sym typeface="Apple SD 산돌고딕 Neo 옅은체"/>
                        </a:rPr>
                        <a:t>버튼 미동작</a:t>
                      </a:r>
                      <a:endParaRPr lang="ko-KR" altLang="en-US" sz="700" kern="0">
                        <a:solidFill>
                          <a:srgbClr val="000000"/>
                        </a:solidFill>
                        <a:latin typeface="맑은 고딕" panose="020B0503020000020004" pitchFamily="50" charset="-127"/>
                        <a:ea typeface="+mn-ea"/>
                        <a:sym typeface="Apple SD 산돌고딕 Neo 옅은체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36664073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defTabSz="228600">
                        <a:lnSpc>
                          <a:spcPct val="100000"/>
                        </a:lnSpc>
                        <a:buFontTx/>
                        <a:buNone/>
                        <a:defRPr sz="1300"/>
                      </a:pPr>
                      <a:r>
                        <a:rPr lang="ko-KR" altLang="en-US" sz="700" b="1" baseline="0" dirty="0">
                          <a:latin typeface="+mn-ea"/>
                        </a:rPr>
                        <a:t>목록</a:t>
                      </a:r>
                      <a:endParaRPr lang="en-US" altLang="ko-KR" sz="700" b="1" baseline="0" dirty="0">
                        <a:latin typeface="+mn-ea"/>
                      </a:endParaRPr>
                    </a:p>
                    <a:p>
                      <a:pPr marL="0" indent="0" defTabSz="228600">
                        <a:lnSpc>
                          <a:spcPct val="100000"/>
                        </a:lnSpc>
                        <a:buFontTx/>
                        <a:buNone/>
                        <a:defRPr sz="1300"/>
                      </a:pPr>
                      <a:r>
                        <a:rPr lang="en-US" altLang="ko-KR" sz="700" b="0" baseline="0" dirty="0">
                          <a:latin typeface="+mn-ea"/>
                        </a:rPr>
                        <a:t>- </a:t>
                      </a:r>
                      <a:r>
                        <a:rPr lang="ko-KR" altLang="en-US" sz="700" b="0" baseline="0" dirty="0">
                          <a:latin typeface="+mn-ea"/>
                        </a:rPr>
                        <a:t>클릭 시 공지사항 목록</a:t>
                      </a:r>
                      <a:r>
                        <a:rPr lang="en-US" altLang="ko-KR" sz="700" b="1" baseline="0" dirty="0">
                          <a:solidFill>
                            <a:srgbClr val="0070C0"/>
                          </a:solidFill>
                          <a:latin typeface="+mn-ea"/>
                        </a:rPr>
                        <a:t>[ALL-INT-Notice-002]</a:t>
                      </a:r>
                      <a:r>
                        <a:rPr lang="ko-KR" altLang="en-US" sz="700" b="0" baseline="0" dirty="0">
                          <a:latin typeface="+mn-ea"/>
                        </a:rPr>
                        <a:t>으로 이동</a:t>
                      </a: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67673791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  <a:tabLst/>
                        <a:defRPr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6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서비스 공지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 공지 노출 정의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BO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에디터에서 입력한 텍스트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링크 등은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입력값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그대로 노출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줄바꿈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문단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스타일 유지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 err="1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업로드된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이미지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영상은 </a:t>
                      </a:r>
                      <a:r>
                        <a:rPr lang="ko-KR" altLang="en-US" sz="700" b="0" u="none" strike="noStrike" cap="none" dirty="0" err="1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퍼블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디자인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규격 기준으로 노출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동영상 노출 규칙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영상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16:9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비율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유지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반응형 스케일 적용</a:t>
                      </a:r>
                      <a:b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추천영상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외부영상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UI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제거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기본 컨트롤만 표시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자동재생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ON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autoplay + mute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적용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이미지 노출 규칙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업로드된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이미지는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BO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에디터 원본 크기 기준으로 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원본 가로폭이 화면 최대 가로폭을 초과하는 경우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→ 화면 최대폭 기준으로 비율 유지 축소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(width 100%, height auto)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원본 가로폭이 화면 최대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가로폭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이하인 경우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→ 확대 없이 원본 크기 그대로 노출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(width auto)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세로 크기는 원본 비율에 따라 가변적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(height auto)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8807914"/>
                  </a:ext>
                </a:extLst>
              </a:tr>
            </a:tbl>
          </a:graphicData>
        </a:graphic>
      </p:graphicFrame>
      <p:sp>
        <p:nvSpPr>
          <p:cNvPr id="91" name="직사각형 90">
            <a:extLst>
              <a:ext uri="{FF2B5EF4-FFF2-40B4-BE49-F238E27FC236}">
                <a16:creationId xmlns:a16="http://schemas.microsoft.com/office/drawing/2014/main" id="{C6956763-7E88-6E95-B41D-1A6BA3A42174}"/>
              </a:ext>
            </a:extLst>
          </p:cNvPr>
          <p:cNvSpPr/>
          <p:nvPr/>
        </p:nvSpPr>
        <p:spPr>
          <a:xfrm>
            <a:off x="1599365" y="1649038"/>
            <a:ext cx="6098594" cy="3511419"/>
          </a:xfrm>
          <a:prstGeom prst="rect">
            <a:avLst/>
          </a:prstGeom>
          <a:noFill/>
          <a:ln w="6350"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2" name="타원 91">
            <a:extLst>
              <a:ext uri="{FF2B5EF4-FFF2-40B4-BE49-F238E27FC236}">
                <a16:creationId xmlns:a16="http://schemas.microsoft.com/office/drawing/2014/main" id="{1628BEA0-701B-A5EF-73FD-B39FEB621673}"/>
              </a:ext>
            </a:extLst>
          </p:cNvPr>
          <p:cNvSpPr/>
          <p:nvPr/>
        </p:nvSpPr>
        <p:spPr>
          <a:xfrm>
            <a:off x="1551499" y="1584109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6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00" name="타원 99">
            <a:extLst>
              <a:ext uri="{FF2B5EF4-FFF2-40B4-BE49-F238E27FC236}">
                <a16:creationId xmlns:a16="http://schemas.microsoft.com/office/drawing/2014/main" id="{28F25FC7-CBF5-EAE8-4D47-692A70D86A60}"/>
              </a:ext>
            </a:extLst>
          </p:cNvPr>
          <p:cNvSpPr/>
          <p:nvPr/>
        </p:nvSpPr>
        <p:spPr>
          <a:xfrm>
            <a:off x="1428920" y="170423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5970D30B-FAA3-8936-A447-9D57584B432A}"/>
              </a:ext>
            </a:extLst>
          </p:cNvPr>
          <p:cNvSpPr/>
          <p:nvPr/>
        </p:nvSpPr>
        <p:spPr>
          <a:xfrm>
            <a:off x="6935096" y="1259139"/>
            <a:ext cx="904133" cy="113254"/>
          </a:xfrm>
          <a:prstGeom prst="rect">
            <a:avLst/>
          </a:prstGeom>
          <a:solidFill>
            <a:srgbClr val="FF5D5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dirty="0"/>
              <a:t>v.3.4.5 </a:t>
            </a:r>
            <a:r>
              <a:rPr lang="ko-KR" altLang="en-US" sz="600" b="1" dirty="0"/>
              <a:t>날짜 표시 변경</a:t>
            </a:r>
          </a:p>
        </p:txBody>
      </p:sp>
    </p:spTree>
    <p:extLst>
      <p:ext uri="{BB962C8B-B14F-4D97-AF65-F5344CB8AC3E}">
        <p14:creationId xmlns:p14="http://schemas.microsoft.com/office/powerpoint/2010/main" val="1198044435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054B836-9985-F6AF-4F71-4417BA61ABE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D1C6AA35-CAAD-D2DF-F695-F3F506B66E8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08508542"/>
              </p:ext>
            </p:extLst>
          </p:nvPr>
        </p:nvGraphicFramePr>
        <p:xfrm>
          <a:off x="9619192" y="114301"/>
          <a:ext cx="2460260" cy="928422"/>
        </p:xfrm>
        <a:graphic>
          <a:graphicData uri="http://schemas.openxmlformats.org/drawingml/2006/table">
            <a:tbl>
              <a:tblPr/>
              <a:tblGrid>
                <a:gridCol w="1719742">
                  <a:extLst>
                    <a:ext uri="{9D8B030D-6E8A-4147-A177-3AD203B41FA5}">
                      <a16:colId xmlns:a16="http://schemas.microsoft.com/office/drawing/2014/main" val="299412437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849307330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3224266399"/>
                    </a:ext>
                  </a:extLst>
                </a:gridCol>
              </a:tblGrid>
              <a:tr h="268305"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로그인 전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84808701"/>
                  </a:ext>
                </a:extLst>
              </a:tr>
              <a:tr h="265185"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ALL-INT-Notice-002</a:t>
                      </a:r>
                    </a:p>
                  </a:txBody>
                  <a:tcPr marL="45720" marR="45720" anchor="b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05419729"/>
                  </a:ext>
                </a:extLst>
              </a:tr>
              <a:tr h="394932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공지사항 목록</a:t>
                      </a: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x-none" altLang="en-US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x-none" altLang="en-US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585374"/>
                  </a:ext>
                </a:extLst>
              </a:tr>
            </a:tbl>
          </a:graphicData>
        </a:graphic>
      </p:graphicFrame>
      <p:pic>
        <p:nvPicPr>
          <p:cNvPr id="78" name="그림 77">
            <a:extLst>
              <a:ext uri="{FF2B5EF4-FFF2-40B4-BE49-F238E27FC236}">
                <a16:creationId xmlns:a16="http://schemas.microsoft.com/office/drawing/2014/main" id="{A42905A6-2092-7B14-9B94-CD05E77D635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10757" y="170424"/>
            <a:ext cx="859582" cy="343833"/>
          </a:xfrm>
          <a:prstGeom prst="rect">
            <a:avLst/>
          </a:prstGeom>
        </p:spPr>
      </p:pic>
      <p:sp>
        <p:nvSpPr>
          <p:cNvPr id="82" name="직사각형 81">
            <a:extLst>
              <a:ext uri="{FF2B5EF4-FFF2-40B4-BE49-F238E27FC236}">
                <a16:creationId xmlns:a16="http://schemas.microsoft.com/office/drawing/2014/main" id="{1F85EB61-A3E9-74FE-51A9-34FFEA76F408}"/>
              </a:ext>
            </a:extLst>
          </p:cNvPr>
          <p:cNvSpPr/>
          <p:nvPr/>
        </p:nvSpPr>
        <p:spPr>
          <a:xfrm>
            <a:off x="106680" y="612800"/>
            <a:ext cx="8801100" cy="555653"/>
          </a:xfrm>
          <a:prstGeom prst="rect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16935B71-1C40-6EE5-0785-4D2CACE0EC82}"/>
              </a:ext>
            </a:extLst>
          </p:cNvPr>
          <p:cNvSpPr txBox="1"/>
          <p:nvPr/>
        </p:nvSpPr>
        <p:spPr>
          <a:xfrm>
            <a:off x="1551499" y="798765"/>
            <a:ext cx="938651" cy="16793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1100" b="1" dirty="0">
                <a:solidFill>
                  <a:schemeClr val="bg1"/>
                </a:solidFill>
              </a:rPr>
              <a:t>공지사항</a:t>
            </a:r>
            <a:endParaRPr lang="en-US" altLang="ko-KR" sz="1050" b="1" dirty="0">
              <a:solidFill>
                <a:schemeClr val="bg1"/>
              </a:solidFill>
            </a:endParaRPr>
          </a:p>
        </p:txBody>
      </p:sp>
      <p:sp>
        <p:nvSpPr>
          <p:cNvPr id="85" name="직사각형 84">
            <a:extLst>
              <a:ext uri="{FF2B5EF4-FFF2-40B4-BE49-F238E27FC236}">
                <a16:creationId xmlns:a16="http://schemas.microsoft.com/office/drawing/2014/main" id="{8EA791E6-EB6F-2C92-69B8-EDB532312B2E}"/>
              </a:ext>
            </a:extLst>
          </p:cNvPr>
          <p:cNvSpPr/>
          <p:nvPr/>
        </p:nvSpPr>
        <p:spPr>
          <a:xfrm>
            <a:off x="105960" y="1165011"/>
            <a:ext cx="767765" cy="5557554"/>
          </a:xfrm>
          <a:prstGeom prst="rect">
            <a:avLst/>
          </a:prstGeom>
          <a:pattFill prst="ltDnDiag">
            <a:fgClr>
              <a:schemeClr val="bg1">
                <a:lumMod val="75000"/>
              </a:schemeClr>
            </a:fgClr>
            <a:bgClr>
              <a:schemeClr val="bg1"/>
            </a:bgClr>
          </a:pattFill>
          <a:ln w="3175">
            <a:solidFill>
              <a:schemeClr val="bg1">
                <a:lumMod val="65000"/>
              </a:schemeClr>
            </a:solidFill>
            <a:prstDash val="solid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r>
              <a:rPr lang="ko-KR" altLang="en-US" sz="9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여백</a:t>
            </a:r>
          </a:p>
        </p:txBody>
      </p:sp>
      <p:sp>
        <p:nvSpPr>
          <p:cNvPr id="88" name="직사각형 87">
            <a:extLst>
              <a:ext uri="{FF2B5EF4-FFF2-40B4-BE49-F238E27FC236}">
                <a16:creationId xmlns:a16="http://schemas.microsoft.com/office/drawing/2014/main" id="{20D4080B-E4AB-061F-0BA0-8BCDE806C02E}"/>
              </a:ext>
            </a:extLst>
          </p:cNvPr>
          <p:cNvSpPr/>
          <p:nvPr/>
        </p:nvSpPr>
        <p:spPr>
          <a:xfrm>
            <a:off x="873725" y="6486286"/>
            <a:ext cx="7251961" cy="236278"/>
          </a:xfrm>
          <a:prstGeom prst="rect">
            <a:avLst/>
          </a:prstGeom>
          <a:pattFill prst="ltDnDiag">
            <a:fgClr>
              <a:schemeClr val="bg1">
                <a:lumMod val="75000"/>
              </a:schemeClr>
            </a:fgClr>
            <a:bgClr>
              <a:schemeClr val="bg1"/>
            </a:bgClr>
          </a:pattFill>
          <a:ln w="3175">
            <a:solidFill>
              <a:schemeClr val="bg1">
                <a:lumMod val="65000"/>
              </a:schemeClr>
            </a:solidFill>
            <a:prstDash val="solid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r>
              <a:rPr lang="en-US" altLang="ko-KR" sz="1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Footer</a:t>
            </a:r>
            <a:endParaRPr lang="ko-KR" altLang="en-US" sz="10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89" name="직사각형 88">
            <a:extLst>
              <a:ext uri="{FF2B5EF4-FFF2-40B4-BE49-F238E27FC236}">
                <a16:creationId xmlns:a16="http://schemas.microsoft.com/office/drawing/2014/main" id="{0FCF3B3E-03CE-DD16-D5CF-F1834FD3A359}"/>
              </a:ext>
            </a:extLst>
          </p:cNvPr>
          <p:cNvSpPr/>
          <p:nvPr/>
        </p:nvSpPr>
        <p:spPr>
          <a:xfrm>
            <a:off x="8125687" y="1165011"/>
            <a:ext cx="782093" cy="5557554"/>
          </a:xfrm>
          <a:prstGeom prst="rect">
            <a:avLst/>
          </a:prstGeom>
          <a:pattFill prst="ltDnDiag">
            <a:fgClr>
              <a:schemeClr val="bg1">
                <a:lumMod val="75000"/>
              </a:schemeClr>
            </a:fgClr>
            <a:bgClr>
              <a:schemeClr val="bg1"/>
            </a:bgClr>
          </a:pattFill>
          <a:ln w="3175">
            <a:solidFill>
              <a:schemeClr val="bg1">
                <a:lumMod val="65000"/>
              </a:schemeClr>
            </a:solidFill>
            <a:prstDash val="solid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r>
              <a:rPr lang="ko-KR" altLang="en-US" sz="9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여백</a:t>
            </a:r>
          </a:p>
        </p:txBody>
      </p:sp>
      <p:graphicFrame>
        <p:nvGraphicFramePr>
          <p:cNvPr id="90" name="Google Shape;912;p23">
            <a:extLst>
              <a:ext uri="{FF2B5EF4-FFF2-40B4-BE49-F238E27FC236}">
                <a16:creationId xmlns:a16="http://schemas.microsoft.com/office/drawing/2014/main" id="{A9C15C90-BF28-780F-A0C8-0430F95646C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44032244"/>
              </p:ext>
            </p:extLst>
          </p:nvPr>
        </p:nvGraphicFramePr>
        <p:xfrm>
          <a:off x="9042400" y="1315767"/>
          <a:ext cx="3037052" cy="185352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44737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defTabSz="228600">
                        <a:lnSpc>
                          <a:spcPct val="100000"/>
                        </a:lnSpc>
                        <a:buNone/>
                        <a:defRPr sz="1300"/>
                      </a:pPr>
                      <a:r>
                        <a:rPr lang="en-US" altLang="ko-KR" sz="700" b="1" baseline="0" dirty="0">
                          <a:solidFill>
                            <a:srgbClr val="FF0000"/>
                          </a:solidFill>
                          <a:latin typeface="+mn-ea"/>
                        </a:rPr>
                        <a:t>※ </a:t>
                      </a:r>
                      <a:r>
                        <a:rPr lang="ko-KR" altLang="en-US" sz="700" b="1" baseline="0" dirty="0">
                          <a:solidFill>
                            <a:srgbClr val="FF0000"/>
                          </a:solidFill>
                          <a:latin typeface="+mn-ea"/>
                        </a:rPr>
                        <a:t>해당 화면은 로그인 전 인트로 화면에서 서비스 공지의 게시글 클릭 시 진입하는 화면입니다</a:t>
                      </a:r>
                      <a:r>
                        <a:rPr lang="en-US" altLang="ko-KR" sz="700" b="1" baseline="0" dirty="0">
                          <a:solidFill>
                            <a:srgbClr val="FF0000"/>
                          </a:solidFill>
                          <a:latin typeface="+mn-ea"/>
                        </a:rPr>
                        <a:t>.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7906425"/>
                  </a:ext>
                </a:extLst>
              </a:tr>
              <a:tr h="244737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카테고리 선택 </a:t>
                      </a: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셀렉박스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default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전체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전체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공지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안내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자료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기타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서비스 공지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온라인 학교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 필드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Like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제목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95542922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 버튼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&lt;2&gt;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에 입력한 값이 있는 경우 버튼 클릭 시 검색 동작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&lt;2&gt;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에 입력한 값이 없는 경우 디폴트 화면으로 전환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36664073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리스트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리스트 목록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10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개씩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리스트의 제목 영역 선택 시 상세 화면으로 이동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등록된 첨부파일이 있는 경우 첨부파일 아이콘으로 표시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67673791"/>
                  </a:ext>
                </a:extLst>
              </a:tr>
            </a:tbl>
          </a:graphicData>
        </a:graphic>
      </p:graphicFrame>
      <p:sp>
        <p:nvSpPr>
          <p:cNvPr id="2" name="직사각형 1">
            <a:extLst>
              <a:ext uri="{FF2B5EF4-FFF2-40B4-BE49-F238E27FC236}">
                <a16:creationId xmlns:a16="http://schemas.microsoft.com/office/drawing/2014/main" id="{D9DDD9C9-E969-3639-E9A2-4E41BFDE0AB9}"/>
              </a:ext>
            </a:extLst>
          </p:cNvPr>
          <p:cNvSpPr/>
          <p:nvPr/>
        </p:nvSpPr>
        <p:spPr>
          <a:xfrm>
            <a:off x="1551499" y="1418160"/>
            <a:ext cx="6057510" cy="449704"/>
          </a:xfrm>
          <a:prstGeom prst="rect">
            <a:avLst/>
          </a:prstGeom>
          <a:solidFill>
            <a:srgbClr val="F7F7F7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>
              <a:solidFill>
                <a:prstClr val="white"/>
              </a:solidFill>
            </a:endParaRPr>
          </a:p>
        </p:txBody>
      </p:sp>
      <p:graphicFrame>
        <p:nvGraphicFramePr>
          <p:cNvPr id="4" name="표 3">
            <a:extLst>
              <a:ext uri="{FF2B5EF4-FFF2-40B4-BE49-F238E27FC236}">
                <a16:creationId xmlns:a16="http://schemas.microsoft.com/office/drawing/2014/main" id="{6429C0BB-7436-161B-A889-2A7FE31A559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04111508"/>
              </p:ext>
            </p:extLst>
          </p:nvPr>
        </p:nvGraphicFramePr>
        <p:xfrm>
          <a:off x="1551499" y="2007327"/>
          <a:ext cx="6057509" cy="2957831"/>
        </p:xfrm>
        <a:graphic>
          <a:graphicData uri="http://schemas.openxmlformats.org/drawingml/2006/table">
            <a:tbl>
              <a:tblPr/>
              <a:tblGrid>
                <a:gridCol w="537815">
                  <a:extLst>
                    <a:ext uri="{9D8B030D-6E8A-4147-A177-3AD203B41FA5}">
                      <a16:colId xmlns:a16="http://schemas.microsoft.com/office/drawing/2014/main" val="2039745352"/>
                    </a:ext>
                  </a:extLst>
                </a:gridCol>
                <a:gridCol w="581249">
                  <a:extLst>
                    <a:ext uri="{9D8B030D-6E8A-4147-A177-3AD203B41FA5}">
                      <a16:colId xmlns:a16="http://schemas.microsoft.com/office/drawing/2014/main" val="1326154943"/>
                    </a:ext>
                  </a:extLst>
                </a:gridCol>
                <a:gridCol w="3067014">
                  <a:extLst>
                    <a:ext uri="{9D8B030D-6E8A-4147-A177-3AD203B41FA5}">
                      <a16:colId xmlns:a16="http://schemas.microsoft.com/office/drawing/2014/main" val="2121707785"/>
                    </a:ext>
                  </a:extLst>
                </a:gridCol>
                <a:gridCol w="567153">
                  <a:extLst>
                    <a:ext uri="{9D8B030D-6E8A-4147-A177-3AD203B41FA5}">
                      <a16:colId xmlns:a16="http://schemas.microsoft.com/office/drawing/2014/main" val="823008643"/>
                    </a:ext>
                  </a:extLst>
                </a:gridCol>
                <a:gridCol w="1304278">
                  <a:extLst>
                    <a:ext uri="{9D8B030D-6E8A-4147-A177-3AD203B41FA5}">
                      <a16:colId xmlns:a16="http://schemas.microsoft.com/office/drawing/2014/main" val="3415726785"/>
                    </a:ext>
                  </a:extLst>
                </a:gridCol>
              </a:tblGrid>
              <a:tr h="296592"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800" b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번호</a:t>
                      </a:r>
                    </a:p>
                  </a:txBody>
                  <a:tcPr marL="36000" marR="36000" marT="36000" marB="36000" anchor="ctr" horzOverflow="overflow">
                    <a:lnL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800" b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카테고리</a:t>
                      </a:r>
                    </a:p>
                  </a:txBody>
                  <a:tcPr marL="36000" marR="36000" marT="36000" marB="36000" anchor="ctr" horzOverflow="overflow">
                    <a:lnL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ko-KR" altLang="en-US" sz="800" b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제목</a:t>
                      </a:r>
                    </a:p>
                  </a:txBody>
                  <a:tcPr marL="36000" marR="36000" marT="36000" marB="36000" anchor="ctr" horzOverflow="overflow">
                    <a:lnL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defPPr>
                        <a:defRPr lang="ko-KR"/>
                      </a:defPPr>
                      <a:lvl1pPr marL="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tx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첨부파일</a:t>
                      </a:r>
                      <a:endParaRPr kumimoji="0" lang="en-US" altLang="ko-KR" sz="8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36000" marT="36000" marB="36000" anchor="ctr" horzOverflow="overflow">
                    <a:lnL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등록일</a:t>
                      </a:r>
                      <a:endParaRPr kumimoji="0" lang="en-US" altLang="ko-KR" sz="8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36000" marT="36000" marB="36000" anchor="ctr" horzOverflow="overflow">
                    <a:lnL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017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36000" marT="36000" marB="36000" anchor="ctr" horzOverflow="overflow">
                    <a:lnL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안내</a:t>
                      </a:r>
                      <a:endParaRPr kumimoji="0" lang="en-US" altLang="ko-KR" sz="7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36000" marT="36000" marB="36000" anchor="ctr" horzOverflow="overflow">
                    <a:lnL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공지사항 제목입니다</a:t>
                      </a:r>
                      <a:r>
                        <a:rPr kumimoji="0" lang="en-US" altLang="ko-KR" sz="700" b="1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 marL="0" marR="36000" marT="36000" marB="36000" anchor="ctr" horzOverflow="overflow">
                    <a:lnL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36000" marT="36000" marB="36000" anchor="ctr" horzOverflow="overflow">
                    <a:lnL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26.01.01 12:00</a:t>
                      </a:r>
                    </a:p>
                  </a:txBody>
                  <a:tcPr marL="0" marR="36000" marT="36000" marB="36000" anchor="ctr" horzOverflow="overflow">
                    <a:lnL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017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36000" marT="36000" marB="36000" anchor="ctr" horzOverflow="overflow">
                    <a:lnL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기타</a:t>
                      </a:r>
                      <a:endParaRPr kumimoji="0" lang="en-US" altLang="ko-KR" sz="7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36000" marT="36000" marB="36000" anchor="ctr" horzOverflow="overflow">
                    <a:lnL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공지사항 제목입니다</a:t>
                      </a:r>
                      <a:r>
                        <a:rPr kumimoji="0" lang="en-US" altLang="ko-KR" sz="700" b="1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 marL="0" marR="36000" marT="36000" marB="36000" anchor="ctr" horzOverflow="overflow">
                    <a:lnL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36000" marT="36000" marB="36000" anchor="ctr" horzOverflow="overflow">
                    <a:lnL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26.01.10 12:00</a:t>
                      </a:r>
                    </a:p>
                  </a:txBody>
                  <a:tcPr marL="0" marR="36000" marT="36000" marB="36000" anchor="ctr" horzOverflow="overflow">
                    <a:lnL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0697880"/>
                  </a:ext>
                </a:extLst>
              </a:tr>
              <a:tr h="38017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0" marR="36000" marT="36000" marB="36000" anchor="ctr" horzOverflow="overflow">
                    <a:lnL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자료</a:t>
                      </a:r>
                      <a:endParaRPr kumimoji="0" lang="en-US" altLang="ko-KR" sz="7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36000" marT="36000" marB="36000" anchor="ctr" horzOverflow="overflow">
                    <a:lnL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공지사항 제목입니다</a:t>
                      </a:r>
                      <a:r>
                        <a:rPr kumimoji="0" lang="en-US" altLang="ko-KR" sz="7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.</a:t>
                      </a:r>
                    </a:p>
                  </a:txBody>
                  <a:tcPr marL="0" marR="36000" marT="36000" marB="36000" anchor="ctr" horzOverflow="overflow">
                    <a:lnL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36000" marT="36000" marB="36000" anchor="ctr" horzOverflow="overflow">
                    <a:lnL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26.01.26 12:00</a:t>
                      </a:r>
                    </a:p>
                  </a:txBody>
                  <a:tcPr marL="0" marR="36000" marT="36000" marB="36000" anchor="ctr" horzOverflow="overflow">
                    <a:lnL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65109787"/>
                  </a:ext>
                </a:extLst>
              </a:tr>
              <a:tr h="38017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0" marR="36000" marT="36000" marB="36000" anchor="ctr" horzOverflow="overflow">
                    <a:lnL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공지</a:t>
                      </a:r>
                      <a:endParaRPr kumimoji="0" lang="en-US" altLang="ko-KR" sz="7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36000" marT="36000" marB="36000" anchor="ctr" horzOverflow="overflow">
                    <a:lnL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공지사항 제목입니다</a:t>
                      </a:r>
                      <a:r>
                        <a:rPr kumimoji="0" lang="en-US" altLang="ko-KR" sz="7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.</a:t>
                      </a:r>
                    </a:p>
                  </a:txBody>
                  <a:tcPr marL="0" marR="36000" marT="36000" marB="36000" anchor="ctr" horzOverflow="overflow">
                    <a:lnL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36000" marT="36000" marB="36000" anchor="ctr" horzOverflow="overflow">
                    <a:lnL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26.01.25 12:00</a:t>
                      </a:r>
                    </a:p>
                  </a:txBody>
                  <a:tcPr marL="0" marR="36000" marT="36000" marB="36000" anchor="ctr" horzOverflow="overflow">
                    <a:lnL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2713263"/>
                  </a:ext>
                </a:extLst>
              </a:tr>
              <a:tr h="38017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0" marR="36000" marT="36000" marB="36000" anchor="ctr" horzOverflow="overflow">
                    <a:lnL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공지</a:t>
                      </a:r>
                      <a:endParaRPr kumimoji="0" lang="en-US" altLang="ko-KR" sz="7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36000" marT="36000" marB="36000" anchor="ctr" horzOverflow="overflow">
                    <a:lnL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공지사항 제목입니다</a:t>
                      </a:r>
                      <a:r>
                        <a:rPr kumimoji="0" lang="en-US" altLang="ko-KR" sz="7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.</a:t>
                      </a:r>
                    </a:p>
                  </a:txBody>
                  <a:tcPr marL="0" marR="36000" marT="36000" marB="36000" anchor="ctr" horzOverflow="overflow">
                    <a:lnL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36000" marT="36000" marB="36000" anchor="ctr" horzOverflow="overflow">
                    <a:lnL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26.01.24 17:00</a:t>
                      </a:r>
                    </a:p>
                  </a:txBody>
                  <a:tcPr marL="0" marR="36000" marT="36000" marB="36000" anchor="ctr" horzOverflow="overflow">
                    <a:lnL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15515497"/>
                  </a:ext>
                </a:extLst>
              </a:tr>
              <a:tr h="38017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0" marR="36000" marT="36000" marB="36000" anchor="ctr" horzOverflow="overflow">
                    <a:lnL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공지</a:t>
                      </a:r>
                      <a:endParaRPr kumimoji="0" lang="en-US" altLang="ko-KR" sz="7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36000" marT="36000" marB="36000" anchor="ctr" horzOverflow="overflow">
                    <a:lnL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공지사항 제목입니다</a:t>
                      </a:r>
                      <a:r>
                        <a:rPr kumimoji="0" lang="en-US" altLang="ko-KR" sz="7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.</a:t>
                      </a:r>
                    </a:p>
                  </a:txBody>
                  <a:tcPr marL="0" marR="36000" marT="36000" marB="36000" anchor="ctr" horzOverflow="overflow">
                    <a:lnL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36000" marT="36000" marB="36000" anchor="ctr" horzOverflow="overflow">
                    <a:lnL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26.01.24 12:00</a:t>
                      </a:r>
                    </a:p>
                  </a:txBody>
                  <a:tcPr marL="0" marR="36000" marT="36000" marB="36000" anchor="ctr" horzOverflow="overflow">
                    <a:lnL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34790316"/>
                  </a:ext>
                </a:extLst>
              </a:tr>
              <a:tr h="38017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0" marR="36000" marT="36000" marB="36000" anchor="ctr" horzOverflow="overflow">
                    <a:lnL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자료</a:t>
                      </a:r>
                      <a:endParaRPr kumimoji="0" lang="en-US" altLang="ko-KR" sz="7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36000" marT="36000" marB="36000" anchor="ctr" horzOverflow="overflow">
                    <a:lnL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공지사항 제목입니다</a:t>
                      </a:r>
                      <a:r>
                        <a:rPr kumimoji="0" lang="en-US" altLang="ko-KR" sz="7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.</a:t>
                      </a:r>
                    </a:p>
                  </a:txBody>
                  <a:tcPr marL="0" marR="36000" marT="36000" marB="36000" anchor="ctr" horzOverflow="overflow">
                    <a:lnL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0" marR="36000" marT="36000" marB="36000" anchor="ctr" horzOverflow="overflow">
                    <a:lnL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26.01.22 12:00</a:t>
                      </a:r>
                    </a:p>
                  </a:txBody>
                  <a:tcPr marL="0" marR="36000" marT="36000" marB="36000" anchor="ctr" horzOverflow="overflow">
                    <a:lnL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710432"/>
                  </a:ext>
                </a:extLst>
              </a:tr>
            </a:tbl>
          </a:graphicData>
        </a:graphic>
      </p:graphicFrame>
      <p:pic>
        <p:nvPicPr>
          <p:cNvPr id="5" name="첨부.png" descr="첨부.png">
            <a:extLst>
              <a:ext uri="{FF2B5EF4-FFF2-40B4-BE49-F238E27FC236}">
                <a16:creationId xmlns:a16="http://schemas.microsoft.com/office/drawing/2014/main" id="{427A6E6A-268C-642F-365E-8892FEF8CB0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611949">
            <a:off x="5943937" y="2791997"/>
            <a:ext cx="70002" cy="148876"/>
          </a:xfrm>
          <a:prstGeom prst="rect">
            <a:avLst/>
          </a:prstGeom>
          <a:ln w="12700">
            <a:miter lim="400000"/>
          </a:ln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AA6AB478-6A94-4F35-6445-18ED982F3360}"/>
              </a:ext>
            </a:extLst>
          </p:cNvPr>
          <p:cNvSpPr txBox="1"/>
          <p:nvPr/>
        </p:nvSpPr>
        <p:spPr>
          <a:xfrm>
            <a:off x="2872882" y="5199267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>
                <a:solidFill>
                  <a:srgbClr val="000000"/>
                </a:solidFill>
              </a:rPr>
              <a:t>   </a:t>
            </a:r>
            <a:r>
              <a:rPr lang="en-US" altLang="ko-KR" sz="800" b="1" u="sng">
                <a:solidFill>
                  <a:srgbClr val="000000"/>
                </a:solidFill>
              </a:rPr>
              <a:t>1</a:t>
            </a:r>
            <a:r>
              <a:rPr lang="en-US" altLang="ko-KR" sz="800">
                <a:solidFill>
                  <a:srgbClr val="000000"/>
                </a:solidFill>
              </a:rPr>
              <a:t>   2   3   4   5   6   7   8   9   10   &gt;  &gt;&gt;</a:t>
            </a:r>
          </a:p>
        </p:txBody>
      </p:sp>
      <p:grpSp>
        <p:nvGrpSpPr>
          <p:cNvPr id="8" name="Cutout">
            <a:extLst>
              <a:ext uri="{FF2B5EF4-FFF2-40B4-BE49-F238E27FC236}">
                <a16:creationId xmlns:a16="http://schemas.microsoft.com/office/drawing/2014/main" id="{E45F6E7A-92A2-EE28-BCBD-C4D8EEF62D7A}"/>
              </a:ext>
            </a:extLst>
          </p:cNvPr>
          <p:cNvGrpSpPr/>
          <p:nvPr/>
        </p:nvGrpSpPr>
        <p:grpSpPr>
          <a:xfrm rot="5400000">
            <a:off x="4509792" y="1888083"/>
            <a:ext cx="180613" cy="6189785"/>
            <a:chOff x="6402388" y="1584325"/>
            <a:chExt cx="239713" cy="933450"/>
          </a:xfrm>
          <a:solidFill>
            <a:srgbClr val="FFFFFF"/>
          </a:solidFill>
        </p:grpSpPr>
        <p:sp>
          <p:nvSpPr>
            <p:cNvPr id="9" name="Fill">
              <a:extLst>
                <a:ext uri="{FF2B5EF4-FFF2-40B4-BE49-F238E27FC236}">
                  <a16:creationId xmlns:a16="http://schemas.microsoft.com/office/drawing/2014/main" id="{2397C146-F96B-58D3-0864-A0DD69D26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2388" y="1584325"/>
              <a:ext cx="239713" cy="933450"/>
            </a:xfrm>
            <a:custGeom>
              <a:avLst/>
              <a:gdLst>
                <a:gd name="T0" fmla="*/ 74 w 151"/>
                <a:gd name="T1" fmla="*/ 588 h 588"/>
                <a:gd name="T2" fmla="*/ 151 w 151"/>
                <a:gd name="T3" fmla="*/ 518 h 588"/>
                <a:gd name="T4" fmla="*/ 74 w 151"/>
                <a:gd name="T5" fmla="*/ 441 h 588"/>
                <a:gd name="T6" fmla="*/ 151 w 151"/>
                <a:gd name="T7" fmla="*/ 375 h 588"/>
                <a:gd name="T8" fmla="*/ 74 w 151"/>
                <a:gd name="T9" fmla="*/ 294 h 588"/>
                <a:gd name="T10" fmla="*/ 151 w 151"/>
                <a:gd name="T11" fmla="*/ 231 h 588"/>
                <a:gd name="T12" fmla="*/ 74 w 151"/>
                <a:gd name="T13" fmla="*/ 147 h 588"/>
                <a:gd name="T14" fmla="*/ 151 w 151"/>
                <a:gd name="T15" fmla="*/ 88 h 588"/>
                <a:gd name="T16" fmla="*/ 74 w 151"/>
                <a:gd name="T17" fmla="*/ 0 h 588"/>
                <a:gd name="T18" fmla="*/ 0 w 151"/>
                <a:gd name="T19" fmla="*/ 0 h 588"/>
                <a:gd name="T20" fmla="*/ 78 w 151"/>
                <a:gd name="T21" fmla="*/ 88 h 588"/>
                <a:gd name="T22" fmla="*/ 0 w 151"/>
                <a:gd name="T23" fmla="*/ 147 h 588"/>
                <a:gd name="T24" fmla="*/ 78 w 151"/>
                <a:gd name="T25" fmla="*/ 231 h 588"/>
                <a:gd name="T26" fmla="*/ 0 w 151"/>
                <a:gd name="T27" fmla="*/ 294 h 588"/>
                <a:gd name="T28" fmla="*/ 78 w 151"/>
                <a:gd name="T29" fmla="*/ 375 h 588"/>
                <a:gd name="T30" fmla="*/ 0 w 151"/>
                <a:gd name="T31" fmla="*/ 441 h 588"/>
                <a:gd name="T32" fmla="*/ 78 w 151"/>
                <a:gd name="T33" fmla="*/ 518 h 588"/>
                <a:gd name="T34" fmla="*/ 0 w 151"/>
                <a:gd name="T35" fmla="*/ 588 h 588"/>
                <a:gd name="T36" fmla="*/ 74 w 151"/>
                <a:gd name="T3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1" h="588">
                  <a:moveTo>
                    <a:pt x="74" y="588"/>
                  </a:moveTo>
                  <a:lnTo>
                    <a:pt x="151" y="518"/>
                  </a:lnTo>
                  <a:lnTo>
                    <a:pt x="74" y="441"/>
                  </a:lnTo>
                  <a:lnTo>
                    <a:pt x="151" y="375"/>
                  </a:lnTo>
                  <a:lnTo>
                    <a:pt x="74" y="294"/>
                  </a:lnTo>
                  <a:lnTo>
                    <a:pt x="151" y="231"/>
                  </a:lnTo>
                  <a:lnTo>
                    <a:pt x="74" y="147"/>
                  </a:lnTo>
                  <a:lnTo>
                    <a:pt x="151" y="88"/>
                  </a:lnTo>
                  <a:lnTo>
                    <a:pt x="74" y="0"/>
                  </a:lnTo>
                  <a:lnTo>
                    <a:pt x="0" y="0"/>
                  </a:lnTo>
                  <a:lnTo>
                    <a:pt x="78" y="88"/>
                  </a:lnTo>
                  <a:lnTo>
                    <a:pt x="0" y="147"/>
                  </a:lnTo>
                  <a:lnTo>
                    <a:pt x="78" y="231"/>
                  </a:lnTo>
                  <a:lnTo>
                    <a:pt x="0" y="294"/>
                  </a:lnTo>
                  <a:lnTo>
                    <a:pt x="78" y="375"/>
                  </a:lnTo>
                  <a:lnTo>
                    <a:pt x="0" y="441"/>
                  </a:lnTo>
                  <a:lnTo>
                    <a:pt x="78" y="518"/>
                  </a:lnTo>
                  <a:lnTo>
                    <a:pt x="0" y="588"/>
                  </a:lnTo>
                  <a:lnTo>
                    <a:pt x="74" y="588"/>
                  </a:lnTo>
                  <a:close/>
                </a:path>
              </a:pathLst>
            </a:custGeom>
            <a:grp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" name="Border">
              <a:extLst>
                <a:ext uri="{FF2B5EF4-FFF2-40B4-BE49-F238E27FC236}">
                  <a16:creationId xmlns:a16="http://schemas.microsoft.com/office/drawing/2014/main" id="{201F1A9C-EFB2-3714-3FEC-F0ACDD9521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02388" y="1584325"/>
              <a:ext cx="239713" cy="933450"/>
            </a:xfrm>
            <a:custGeom>
              <a:avLst/>
              <a:gdLst>
                <a:gd name="T0" fmla="*/ 0 w 909"/>
                <a:gd name="T1" fmla="*/ 0 h 3585"/>
                <a:gd name="T2" fmla="*/ 467 w 909"/>
                <a:gd name="T3" fmla="*/ 535 h 3585"/>
                <a:gd name="T4" fmla="*/ 0 w 909"/>
                <a:gd name="T5" fmla="*/ 896 h 3585"/>
                <a:gd name="T6" fmla="*/ 467 w 909"/>
                <a:gd name="T7" fmla="*/ 1409 h 3585"/>
                <a:gd name="T8" fmla="*/ 0 w 909"/>
                <a:gd name="T9" fmla="*/ 1793 h 3585"/>
                <a:gd name="T10" fmla="*/ 467 w 909"/>
                <a:gd name="T11" fmla="*/ 2284 h 3585"/>
                <a:gd name="T12" fmla="*/ 0 w 909"/>
                <a:gd name="T13" fmla="*/ 2689 h 3585"/>
                <a:gd name="T14" fmla="*/ 467 w 909"/>
                <a:gd name="T15" fmla="*/ 3158 h 3585"/>
                <a:gd name="T16" fmla="*/ 0 w 909"/>
                <a:gd name="T17" fmla="*/ 3585 h 3585"/>
                <a:gd name="T18" fmla="*/ 442 w 909"/>
                <a:gd name="T19" fmla="*/ 3585 h 3585"/>
                <a:gd name="T20" fmla="*/ 909 w 909"/>
                <a:gd name="T21" fmla="*/ 3158 h 3585"/>
                <a:gd name="T22" fmla="*/ 442 w 909"/>
                <a:gd name="T23" fmla="*/ 2689 h 3585"/>
                <a:gd name="T24" fmla="*/ 909 w 909"/>
                <a:gd name="T25" fmla="*/ 2284 h 3585"/>
                <a:gd name="T26" fmla="*/ 442 w 909"/>
                <a:gd name="T27" fmla="*/ 1793 h 3585"/>
                <a:gd name="T28" fmla="*/ 909 w 909"/>
                <a:gd name="T29" fmla="*/ 1409 h 3585"/>
                <a:gd name="T30" fmla="*/ 442 w 909"/>
                <a:gd name="T31" fmla="*/ 896 h 3585"/>
                <a:gd name="T32" fmla="*/ 909 w 909"/>
                <a:gd name="T33" fmla="*/ 535 h 3585"/>
                <a:gd name="T34" fmla="*/ 442 w 909"/>
                <a:gd name="T35" fmla="*/ 0 h 3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09" h="3585">
                  <a:moveTo>
                    <a:pt x="0" y="0"/>
                  </a:moveTo>
                  <a:lnTo>
                    <a:pt x="467" y="535"/>
                  </a:lnTo>
                  <a:lnTo>
                    <a:pt x="0" y="896"/>
                  </a:lnTo>
                  <a:lnTo>
                    <a:pt x="467" y="1409"/>
                  </a:lnTo>
                  <a:lnTo>
                    <a:pt x="0" y="1793"/>
                  </a:lnTo>
                  <a:lnTo>
                    <a:pt x="467" y="2284"/>
                  </a:lnTo>
                  <a:lnTo>
                    <a:pt x="0" y="2689"/>
                  </a:lnTo>
                  <a:lnTo>
                    <a:pt x="467" y="3158"/>
                  </a:lnTo>
                  <a:lnTo>
                    <a:pt x="0" y="3585"/>
                  </a:lnTo>
                  <a:moveTo>
                    <a:pt x="442" y="3585"/>
                  </a:moveTo>
                  <a:lnTo>
                    <a:pt x="909" y="3158"/>
                  </a:lnTo>
                  <a:lnTo>
                    <a:pt x="442" y="2689"/>
                  </a:lnTo>
                  <a:lnTo>
                    <a:pt x="909" y="2284"/>
                  </a:lnTo>
                  <a:lnTo>
                    <a:pt x="442" y="1793"/>
                  </a:lnTo>
                  <a:lnTo>
                    <a:pt x="909" y="1409"/>
                  </a:lnTo>
                  <a:lnTo>
                    <a:pt x="442" y="896"/>
                  </a:lnTo>
                  <a:lnTo>
                    <a:pt x="909" y="535"/>
                  </a:lnTo>
                  <a:lnTo>
                    <a:pt x="442" y="0"/>
                  </a:lnTo>
                </a:path>
              </a:pathLst>
            </a:custGeom>
            <a:no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0FCB31C7-9B6A-CC78-7648-8DCEC522E9C9}"/>
              </a:ext>
            </a:extLst>
          </p:cNvPr>
          <p:cNvSpPr/>
          <p:nvPr/>
        </p:nvSpPr>
        <p:spPr>
          <a:xfrm>
            <a:off x="1646862" y="1526250"/>
            <a:ext cx="872541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algn="ctr" latinLnBrk="0">
              <a:defRPr/>
            </a:pPr>
            <a:r>
              <a:rPr lang="ko-KR" altLang="en-US" sz="700" kern="0">
                <a:solidFill>
                  <a:prstClr val="black"/>
                </a:solidFill>
              </a:rPr>
              <a:t>전체              </a:t>
            </a:r>
            <a:r>
              <a:rPr lang="ko-KR" altLang="en-US" sz="400" kern="0">
                <a:solidFill>
                  <a:prstClr val="black"/>
                </a:solidFill>
              </a:rPr>
              <a:t>▼</a:t>
            </a:r>
            <a:endParaRPr lang="en-US" altLang="ko-KR" sz="700" kern="0">
              <a:solidFill>
                <a:prstClr val="black"/>
              </a:solidFill>
            </a:endParaRPr>
          </a:p>
        </p:txBody>
      </p:sp>
      <p:sp>
        <p:nvSpPr>
          <p:cNvPr id="12" name="Google Shape;877;p22">
            <a:extLst>
              <a:ext uri="{FF2B5EF4-FFF2-40B4-BE49-F238E27FC236}">
                <a16:creationId xmlns:a16="http://schemas.microsoft.com/office/drawing/2014/main" id="{2F077037-A537-4205-9268-C196D25D68A3}"/>
              </a:ext>
            </a:extLst>
          </p:cNvPr>
          <p:cNvSpPr/>
          <p:nvPr/>
        </p:nvSpPr>
        <p:spPr>
          <a:xfrm>
            <a:off x="7069168" y="1526250"/>
            <a:ext cx="406320" cy="2160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b="1">
                <a:solidFill>
                  <a:srgbClr val="FFFFFF"/>
                </a:solidFill>
                <a:cs typeface="Malgun Gothic"/>
                <a:sym typeface="Malgun Gothic"/>
              </a:rPr>
              <a:t>검색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13" name="직사각형 12">
            <a:extLst>
              <a:ext uri="{FF2B5EF4-FFF2-40B4-BE49-F238E27FC236}">
                <a16:creationId xmlns:a16="http://schemas.microsoft.com/office/drawing/2014/main" id="{D238EEF0-9905-D4C8-F5F9-6859449821B5}"/>
              </a:ext>
            </a:extLst>
          </p:cNvPr>
          <p:cNvSpPr/>
          <p:nvPr/>
        </p:nvSpPr>
        <p:spPr>
          <a:xfrm>
            <a:off x="2648499" y="1526250"/>
            <a:ext cx="4288625" cy="216000"/>
          </a:xfrm>
          <a:prstGeom prst="rect">
            <a:avLst/>
          </a:prstGeom>
          <a:solidFill>
            <a:sysClr val="window" lastClr="FFFFFF"/>
          </a:solidFill>
          <a:ln w="3175" cap="flat" cmpd="sng" algn="ctr">
            <a:solidFill>
              <a:sysClr val="windowText" lastClr="000000">
                <a:lumMod val="50000"/>
                <a:lumOff val="50000"/>
              </a:sysClr>
            </a:solidFill>
            <a:prstDash val="solid"/>
          </a:ln>
          <a:effectLst/>
        </p:spPr>
        <p:txBody>
          <a:bodyPr lIns="36000" rIns="36000" rtlCol="0" anchor="ctr"/>
          <a:lstStyle/>
          <a:p>
            <a:pPr algn="ctr" latinLnBrk="0">
              <a:defRPr/>
            </a:pPr>
            <a:endParaRPr lang="en-US" altLang="ko-KR" sz="700" kern="0">
              <a:solidFill>
                <a:prstClr val="black"/>
              </a:solidFill>
            </a:endParaRPr>
          </a:p>
        </p:txBody>
      </p:sp>
      <p:sp>
        <p:nvSpPr>
          <p:cNvPr id="14" name="모서리가 둥근 직사각형">
            <a:extLst>
              <a:ext uri="{FF2B5EF4-FFF2-40B4-BE49-F238E27FC236}">
                <a16:creationId xmlns:a16="http://schemas.microsoft.com/office/drawing/2014/main" id="{6804200B-82E3-5146-8C1B-289513162B05}"/>
              </a:ext>
            </a:extLst>
          </p:cNvPr>
          <p:cNvSpPr/>
          <p:nvPr/>
        </p:nvSpPr>
        <p:spPr>
          <a:xfrm>
            <a:off x="1670626" y="2802057"/>
            <a:ext cx="303156" cy="141958"/>
          </a:xfrm>
          <a:prstGeom prst="roundRect">
            <a:avLst>
              <a:gd name="adj" fmla="val 50000"/>
            </a:avLst>
          </a:prstGeom>
          <a:solidFill>
            <a:schemeClr val="bg1">
              <a:lumMod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5719" tIns="35719" rIns="35719" bIns="35719" numCol="1" anchor="ctr">
            <a:noAutofit/>
          </a:bodyPr>
          <a:lstStyle/>
          <a:p>
            <a:pPr algn="ctr">
              <a:defRPr sz="1200">
                <a:solidFill>
                  <a:srgbClr val="FFFFFF"/>
                </a:solidFill>
              </a:defRPr>
            </a:pPr>
            <a:r>
              <a:rPr lang="ko-KR" altLang="en-US" sz="600" b="1">
                <a:solidFill>
                  <a:srgbClr val="FFFFFF"/>
                </a:solidFill>
              </a:rPr>
              <a:t>중요</a:t>
            </a:r>
            <a:endParaRPr sz="600" b="1">
              <a:solidFill>
                <a:srgbClr val="FFFFFF"/>
              </a:solidFill>
            </a:endParaRPr>
          </a:p>
        </p:txBody>
      </p:sp>
      <p:sp>
        <p:nvSpPr>
          <p:cNvPr id="15" name="모서리가 둥근 직사각형">
            <a:extLst>
              <a:ext uri="{FF2B5EF4-FFF2-40B4-BE49-F238E27FC236}">
                <a16:creationId xmlns:a16="http://schemas.microsoft.com/office/drawing/2014/main" id="{E708A4D8-7453-921F-99BB-EE9808759DA9}"/>
              </a:ext>
            </a:extLst>
          </p:cNvPr>
          <p:cNvSpPr/>
          <p:nvPr/>
        </p:nvSpPr>
        <p:spPr>
          <a:xfrm>
            <a:off x="1670626" y="2433157"/>
            <a:ext cx="303156" cy="141958"/>
          </a:xfrm>
          <a:prstGeom prst="roundRect">
            <a:avLst>
              <a:gd name="adj" fmla="val 50000"/>
            </a:avLst>
          </a:prstGeom>
          <a:solidFill>
            <a:schemeClr val="bg1">
              <a:lumMod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5719" tIns="35719" rIns="35719" bIns="35719" numCol="1" anchor="ctr">
            <a:noAutofit/>
          </a:bodyPr>
          <a:lstStyle/>
          <a:p>
            <a:pPr algn="ctr">
              <a:defRPr sz="1200">
                <a:solidFill>
                  <a:srgbClr val="FFFFFF"/>
                </a:solidFill>
              </a:defRPr>
            </a:pPr>
            <a:r>
              <a:rPr lang="ko-KR" altLang="en-US" sz="600" b="1">
                <a:solidFill>
                  <a:srgbClr val="FFFFFF"/>
                </a:solidFill>
              </a:rPr>
              <a:t>중요</a:t>
            </a:r>
            <a:endParaRPr sz="600" b="1">
              <a:solidFill>
                <a:srgbClr val="FFFFFF"/>
              </a:solidFill>
            </a:endParaRPr>
          </a:p>
        </p:txBody>
      </p:sp>
      <p:pic>
        <p:nvPicPr>
          <p:cNvPr id="16" name="첨부.png" descr="첨부.png">
            <a:extLst>
              <a:ext uri="{FF2B5EF4-FFF2-40B4-BE49-F238E27FC236}">
                <a16:creationId xmlns:a16="http://schemas.microsoft.com/office/drawing/2014/main" id="{B514C7C2-36D2-2CF1-C67F-CEFCC9DE15E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611949">
            <a:off x="5943937" y="3568883"/>
            <a:ext cx="70002" cy="148876"/>
          </a:xfrm>
          <a:prstGeom prst="rect">
            <a:avLst/>
          </a:prstGeom>
          <a:ln w="12700">
            <a:miter lim="400000"/>
          </a:ln>
        </p:spPr>
      </p:pic>
      <p:sp>
        <p:nvSpPr>
          <p:cNvPr id="17" name="타원 16">
            <a:extLst>
              <a:ext uri="{FF2B5EF4-FFF2-40B4-BE49-F238E27FC236}">
                <a16:creationId xmlns:a16="http://schemas.microsoft.com/office/drawing/2014/main" id="{353F2F9C-0DB4-7502-9CE0-0513FAE3AD14}"/>
              </a:ext>
            </a:extLst>
          </p:cNvPr>
          <p:cNvSpPr/>
          <p:nvPr/>
        </p:nvSpPr>
        <p:spPr>
          <a:xfrm>
            <a:off x="1586111" y="1488243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8" name="타원 17">
            <a:extLst>
              <a:ext uri="{FF2B5EF4-FFF2-40B4-BE49-F238E27FC236}">
                <a16:creationId xmlns:a16="http://schemas.microsoft.com/office/drawing/2014/main" id="{181FD53B-B177-3E4D-22B1-8DAAA764D901}"/>
              </a:ext>
            </a:extLst>
          </p:cNvPr>
          <p:cNvSpPr/>
          <p:nvPr/>
        </p:nvSpPr>
        <p:spPr>
          <a:xfrm>
            <a:off x="2598717" y="1488243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0" name="타원 19">
            <a:extLst>
              <a:ext uri="{FF2B5EF4-FFF2-40B4-BE49-F238E27FC236}">
                <a16:creationId xmlns:a16="http://schemas.microsoft.com/office/drawing/2014/main" id="{CC77E8D5-EC6C-55B9-F189-22A9CA9024B1}"/>
              </a:ext>
            </a:extLst>
          </p:cNvPr>
          <p:cNvSpPr/>
          <p:nvPr/>
        </p:nvSpPr>
        <p:spPr>
          <a:xfrm>
            <a:off x="7032431" y="1488243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1" name="타원 20">
            <a:extLst>
              <a:ext uri="{FF2B5EF4-FFF2-40B4-BE49-F238E27FC236}">
                <a16:creationId xmlns:a16="http://schemas.microsoft.com/office/drawing/2014/main" id="{1DE891BB-5D12-3335-7335-70AEAAE24D86}"/>
              </a:ext>
            </a:extLst>
          </p:cNvPr>
          <p:cNvSpPr/>
          <p:nvPr/>
        </p:nvSpPr>
        <p:spPr>
          <a:xfrm>
            <a:off x="1509474" y="1965663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aphicFrame>
        <p:nvGraphicFramePr>
          <p:cNvPr id="23" name="Google Shape;548;p12">
            <a:extLst>
              <a:ext uri="{FF2B5EF4-FFF2-40B4-BE49-F238E27FC236}">
                <a16:creationId xmlns:a16="http://schemas.microsoft.com/office/drawing/2014/main" id="{471058A6-029A-F8D4-BDE4-42AD26ECACC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76703978"/>
              </p:ext>
            </p:extLst>
          </p:nvPr>
        </p:nvGraphicFramePr>
        <p:xfrm>
          <a:off x="12192000" y="0"/>
          <a:ext cx="1887100" cy="61224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3.3.7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로그인 전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_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공지사항 목록 화면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846053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3.4.5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등록일 날짜 표시 변경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(YYYY.MM.DD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→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YY.MM.DD)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78333765"/>
                  </a:ext>
                </a:extLst>
              </a:tr>
            </a:tbl>
          </a:graphicData>
        </a:graphic>
      </p:graphicFrame>
      <p:sp>
        <p:nvSpPr>
          <p:cNvPr id="19" name="직사각형 18">
            <a:extLst>
              <a:ext uri="{FF2B5EF4-FFF2-40B4-BE49-F238E27FC236}">
                <a16:creationId xmlns:a16="http://schemas.microsoft.com/office/drawing/2014/main" id="{4A998806-E662-BEF1-3462-6563C64CBF5F}"/>
              </a:ext>
            </a:extLst>
          </p:cNvPr>
          <p:cNvSpPr/>
          <p:nvPr/>
        </p:nvSpPr>
        <p:spPr>
          <a:xfrm>
            <a:off x="6702178" y="1937947"/>
            <a:ext cx="904133" cy="113254"/>
          </a:xfrm>
          <a:prstGeom prst="rect">
            <a:avLst/>
          </a:prstGeom>
          <a:solidFill>
            <a:srgbClr val="FF5D5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dirty="0"/>
              <a:t>v.3.4.5 </a:t>
            </a:r>
            <a:r>
              <a:rPr lang="ko-KR" altLang="en-US" sz="600" b="1" dirty="0"/>
              <a:t>날짜 표시 변경</a:t>
            </a:r>
          </a:p>
        </p:txBody>
      </p:sp>
    </p:spTree>
    <p:extLst>
      <p:ext uri="{BB962C8B-B14F-4D97-AF65-F5344CB8AC3E}">
        <p14:creationId xmlns:p14="http://schemas.microsoft.com/office/powerpoint/2010/main" val="3183088506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5" name="Google Shape;912;p23">
            <a:extLst>
              <a:ext uri="{FF2B5EF4-FFF2-40B4-BE49-F238E27FC236}">
                <a16:creationId xmlns:a16="http://schemas.microsoft.com/office/drawing/2014/main" id="{446BEF77-E67C-E6C2-58BF-C7D686ACE052}"/>
              </a:ext>
            </a:extLst>
          </p:cNvPr>
          <p:cNvGraphicFramePr/>
          <p:nvPr/>
        </p:nvGraphicFramePr>
        <p:xfrm>
          <a:off x="9042400" y="1315767"/>
          <a:ext cx="3037052" cy="110412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49360">
                <a:tc rowSpan="2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교육디지털 원패스 가입 안내 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서비스 공지 내 교육디지털 원패스 가입 안내 이미지 제공 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스크롤 없이 한눈에 확인할 수 있는 배치 </a:t>
                      </a:r>
                      <a:r>
                        <a:rPr lang="en-US" altLang="ko-KR" sz="700" b="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디자인 검토</a:t>
                      </a:r>
                      <a:r>
                        <a:rPr lang="en-US" altLang="ko-KR" sz="700" b="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790747"/>
                  </a:ext>
                </a:extLst>
              </a:tr>
              <a:tr h="24936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1-1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QR 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코드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QR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코드 스캔 시 안내 영상 새창으로 제공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교직원용 이동 링크</a:t>
                      </a: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hlinkClick r:id="rId2"/>
                        </a:rPr>
                        <a:t>https://youtu.be/lMbBks30CC8?si=PE5O033R0jVUhdFW</a:t>
                      </a:r>
                      <a:endParaRPr lang="en-US" altLang="ko-KR" sz="700" b="0" u="none" strike="noStrike" kern="1200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학생용 이동 링크</a:t>
                      </a: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hlinkClick r:id="rId3"/>
                        </a:rPr>
                        <a:t>https://youtu.be/70nrTVNUJl4?si=qeZG5bIQx4NQAJJo</a:t>
                      </a:r>
                      <a:endParaRPr lang="en-US" altLang="ko-KR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88492170"/>
                  </a:ext>
                </a:extLst>
              </a:tr>
            </a:tbl>
          </a:graphicData>
        </a:graphic>
      </p:graphicFrame>
      <p:sp>
        <p:nvSpPr>
          <p:cNvPr id="23" name="모서리가 둥근 직사각형 114">
            <a:extLst>
              <a:ext uri="{FF2B5EF4-FFF2-40B4-BE49-F238E27FC236}">
                <a16:creationId xmlns:a16="http://schemas.microsoft.com/office/drawing/2014/main" id="{58A01286-FD40-0056-C1AB-3435BABE0ABA}"/>
              </a:ext>
            </a:extLst>
          </p:cNvPr>
          <p:cNvSpPr/>
          <p:nvPr/>
        </p:nvSpPr>
        <p:spPr>
          <a:xfrm>
            <a:off x="908501" y="1679803"/>
            <a:ext cx="3116231" cy="3407775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>
              <a:lnSpc>
                <a:spcPct val="150000"/>
              </a:lnSpc>
            </a:pPr>
            <a:endParaRPr kumimoji="1" lang="ko-KR" altLang="en-US" sz="600">
              <a:solidFill>
                <a:prstClr val="black"/>
              </a:solidFill>
            </a:endParaRPr>
          </a:p>
        </p:txBody>
      </p:sp>
      <p:sp>
        <p:nvSpPr>
          <p:cNvPr id="26" name="제목 10">
            <a:extLst>
              <a:ext uri="{FF2B5EF4-FFF2-40B4-BE49-F238E27FC236}">
                <a16:creationId xmlns:a16="http://schemas.microsoft.com/office/drawing/2014/main" id="{F02A59F8-DEB0-A144-33D4-4863DEDD17FC}"/>
              </a:ext>
            </a:extLst>
          </p:cNvPr>
          <p:cNvSpPr txBox="1">
            <a:spLocks/>
          </p:cNvSpPr>
          <p:nvPr/>
        </p:nvSpPr>
        <p:spPr>
          <a:xfrm>
            <a:off x="1861329" y="1915869"/>
            <a:ext cx="1210588" cy="138499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pPr algn="ctr"/>
            <a:r>
              <a:rPr lang="ko-KR" altLang="en-US" sz="900"/>
              <a:t>교육디지털원패스 가입 안내</a:t>
            </a:r>
            <a:endParaRPr lang="en-US" altLang="ko-KR" sz="1000" kern="0" spc="0">
              <a:solidFill>
                <a:prstClr val="black">
                  <a:lumMod val="95000"/>
                  <a:lumOff val="5000"/>
                </a:prst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27" name="제목 10">
            <a:extLst>
              <a:ext uri="{FF2B5EF4-FFF2-40B4-BE49-F238E27FC236}">
                <a16:creationId xmlns:a16="http://schemas.microsoft.com/office/drawing/2014/main" id="{7BD55ADC-2F7B-AAB2-4B71-87CAFB101BE0}"/>
              </a:ext>
            </a:extLst>
          </p:cNvPr>
          <p:cNvSpPr txBox="1">
            <a:spLocks/>
          </p:cNvSpPr>
          <p:nvPr/>
        </p:nvSpPr>
        <p:spPr>
          <a:xfrm>
            <a:off x="1304433" y="2431050"/>
            <a:ext cx="2205732" cy="36933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pPr algn="l">
              <a:buNone/>
            </a:pPr>
            <a:br>
              <a:rPr lang="ko-KR" altLang="en-US" sz="800" b="0" i="0">
                <a:solidFill>
                  <a:srgbClr val="222222"/>
                </a:solidFill>
                <a:effectLst/>
                <a:latin typeface="맑은 고딕" panose="020B0503020000020004" pitchFamily="50" charset="-127"/>
                <a:ea typeface="맑은 고딕" panose="020B0503020000020004" pitchFamily="50" charset="-127"/>
              </a:rPr>
            </a:br>
            <a:r>
              <a:rPr lang="ko-KR" altLang="en-US" sz="800" b="0" i="0">
                <a:solidFill>
                  <a:srgbClr val="222222"/>
                </a:solidFill>
                <a:effectLst/>
                <a:latin typeface="맑은 고딕" panose="020B0503020000020004" pitchFamily="50" charset="-127"/>
                <a:ea typeface="맑은 고딕" panose="020B0503020000020004" pitchFamily="50" charset="-127"/>
              </a:rPr>
              <a:t>아이디 하나로 다양한 교육 서비스를 이용 할 수 있어요</a:t>
            </a:r>
          </a:p>
          <a:p>
            <a:pPr algn="l"/>
            <a:r>
              <a:rPr lang="ko-KR" altLang="en-US" sz="800" b="0" i="0">
                <a:solidFill>
                  <a:srgbClr val="222222"/>
                </a:solidFill>
                <a:effectLst/>
                <a:latin typeface="맑은 고딕" panose="020B0503020000020004" pitchFamily="50" charset="-127"/>
                <a:ea typeface="맑은 고딕" panose="020B0503020000020004" pitchFamily="50" charset="-127"/>
              </a:rPr>
              <a:t>교육디지털원패스 가입 방법을 지금 바로 알아보세요</a:t>
            </a:r>
            <a:r>
              <a:rPr lang="en-US" altLang="ko-KR" sz="800" b="0" i="0">
                <a:solidFill>
                  <a:srgbClr val="222222"/>
                </a:solidFill>
                <a:effectLst/>
                <a:latin typeface="맑은 고딕" panose="020B0503020000020004" pitchFamily="50" charset="-127"/>
                <a:ea typeface="맑은 고딕" panose="020B0503020000020004" pitchFamily="50" charset="-127"/>
              </a:rPr>
              <a:t>!</a:t>
            </a:r>
          </a:p>
        </p:txBody>
      </p:sp>
      <p:pic>
        <p:nvPicPr>
          <p:cNvPr id="39" name="그림 38" descr="패턴, 사각형, 픽셀, 디자인이(가) 표시된 사진&#10;&#10;AI가 생성한 콘텐츠는 부정확할 수 있습니다.">
            <a:extLst>
              <a:ext uri="{FF2B5EF4-FFF2-40B4-BE49-F238E27FC236}">
                <a16:creationId xmlns:a16="http://schemas.microsoft.com/office/drawing/2014/main" id="{F7118892-BD3D-03FA-9B7B-CE583BABF0C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02913" y="3379734"/>
            <a:ext cx="1213669" cy="1213669"/>
          </a:xfrm>
          <a:prstGeom prst="rect">
            <a:avLst/>
          </a:prstGeom>
        </p:spPr>
      </p:pic>
      <p:sp>
        <p:nvSpPr>
          <p:cNvPr id="40" name="제목 10">
            <a:extLst>
              <a:ext uri="{FF2B5EF4-FFF2-40B4-BE49-F238E27FC236}">
                <a16:creationId xmlns:a16="http://schemas.microsoft.com/office/drawing/2014/main" id="{73D0B985-FBC3-1D1C-CD9A-7C358220F516}"/>
              </a:ext>
            </a:extLst>
          </p:cNvPr>
          <p:cNvSpPr txBox="1">
            <a:spLocks/>
          </p:cNvSpPr>
          <p:nvPr/>
        </p:nvSpPr>
        <p:spPr>
          <a:xfrm>
            <a:off x="1504562" y="3192877"/>
            <a:ext cx="410370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pPr algn="ctr"/>
            <a:r>
              <a:rPr lang="ko-KR" altLang="en-US" sz="800" kern="0" spc="0">
                <a:solidFill>
                  <a:prstClr val="black">
                    <a:lumMod val="95000"/>
                    <a:lumOff val="5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교직원용</a:t>
            </a:r>
            <a:endParaRPr lang="en-US" altLang="ko-KR" sz="800" kern="0" spc="0">
              <a:solidFill>
                <a:prstClr val="black">
                  <a:lumMod val="95000"/>
                  <a:lumOff val="5000"/>
                </a:prst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pic>
        <p:nvPicPr>
          <p:cNvPr id="42" name="그림 41" descr="패턴, 사각형, 픽셀, 디자인이(가) 표시된 사진&#10;&#10;AI가 생성한 콘텐츠는 부정확할 수 있습니다.">
            <a:extLst>
              <a:ext uri="{FF2B5EF4-FFF2-40B4-BE49-F238E27FC236}">
                <a16:creationId xmlns:a16="http://schemas.microsoft.com/office/drawing/2014/main" id="{2ADDD79D-46E5-3F66-01FD-A231DDEDFE1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547100" y="3379470"/>
            <a:ext cx="1188707" cy="1173940"/>
          </a:xfrm>
          <a:prstGeom prst="rect">
            <a:avLst/>
          </a:prstGeom>
        </p:spPr>
      </p:pic>
      <p:sp>
        <p:nvSpPr>
          <p:cNvPr id="43" name="제목 10">
            <a:extLst>
              <a:ext uri="{FF2B5EF4-FFF2-40B4-BE49-F238E27FC236}">
                <a16:creationId xmlns:a16="http://schemas.microsoft.com/office/drawing/2014/main" id="{4C2D480D-B3D3-3C7F-7120-A5C59DC66B04}"/>
              </a:ext>
            </a:extLst>
          </p:cNvPr>
          <p:cNvSpPr txBox="1">
            <a:spLocks/>
          </p:cNvSpPr>
          <p:nvPr/>
        </p:nvSpPr>
        <p:spPr>
          <a:xfrm>
            <a:off x="2987564" y="3192877"/>
            <a:ext cx="307778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pPr algn="ctr"/>
            <a:r>
              <a:rPr lang="ko-KR" altLang="en-US" sz="800" kern="0" spc="0">
                <a:solidFill>
                  <a:prstClr val="black">
                    <a:lumMod val="95000"/>
                    <a:lumOff val="5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학생용</a:t>
            </a:r>
            <a:endParaRPr lang="en-US" altLang="ko-KR" sz="800" kern="0" spc="0">
              <a:solidFill>
                <a:prstClr val="black">
                  <a:lumMod val="95000"/>
                  <a:lumOff val="5000"/>
                </a:prst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7D9A94E4-A5C3-804A-968A-B7C026B1F261}"/>
              </a:ext>
            </a:extLst>
          </p:cNvPr>
          <p:cNvSpPr txBox="1"/>
          <p:nvPr/>
        </p:nvSpPr>
        <p:spPr>
          <a:xfrm>
            <a:off x="1982349" y="4687270"/>
            <a:ext cx="968535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/>
              <a:t>※ QR</a:t>
            </a:r>
            <a:r>
              <a:rPr lang="ko-KR" altLang="en-US" sz="500"/>
              <a:t>코드를 스캔해 주세요</a:t>
            </a:r>
          </a:p>
        </p:txBody>
      </p:sp>
      <p:sp>
        <p:nvSpPr>
          <p:cNvPr id="72" name="Rectangle 4">
            <a:extLst>
              <a:ext uri="{FF2B5EF4-FFF2-40B4-BE49-F238E27FC236}">
                <a16:creationId xmlns:a16="http://schemas.microsoft.com/office/drawing/2014/main" id="{3201C0F2-C2E1-72B6-AD7A-BBD922F09182}"/>
              </a:ext>
            </a:extLst>
          </p:cNvPr>
          <p:cNvSpPr/>
          <p:nvPr/>
        </p:nvSpPr>
        <p:spPr>
          <a:xfrm>
            <a:off x="1102912" y="3159762"/>
            <a:ext cx="2682719" cy="1760643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71" name="Rounded Rectangle">
            <a:extLst>
              <a:ext uri="{FF2B5EF4-FFF2-40B4-BE49-F238E27FC236}">
                <a16:creationId xmlns:a16="http://schemas.microsoft.com/office/drawing/2014/main" id="{0F948C27-590F-7B39-7F2B-DBAAFB758491}"/>
              </a:ext>
            </a:extLst>
          </p:cNvPr>
          <p:cNvSpPr/>
          <p:nvPr/>
        </p:nvSpPr>
        <p:spPr>
          <a:xfrm>
            <a:off x="1051173" y="3070886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1-1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37A94A81-E7A6-8497-A9A7-2DF9ED1C4E85}"/>
              </a:ext>
            </a:extLst>
          </p:cNvPr>
          <p:cNvSpPr txBox="1"/>
          <p:nvPr/>
        </p:nvSpPr>
        <p:spPr>
          <a:xfrm>
            <a:off x="77210" y="82114"/>
            <a:ext cx="3156313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1800" b="1" kern="0" spc="0" dirty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# </a:t>
            </a:r>
            <a:r>
              <a:rPr lang="ko-KR" altLang="en-US" sz="1800" b="1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교육디지털원패스 가입 안내</a:t>
            </a:r>
            <a:endParaRPr kumimoji="1" lang="en-US" altLang="ko-KR" b="1" dirty="0"/>
          </a:p>
        </p:txBody>
      </p:sp>
      <p:sp>
        <p:nvSpPr>
          <p:cNvPr id="7" name="모서리가 둥근 직사각형 42">
            <a:extLst>
              <a:ext uri="{FF2B5EF4-FFF2-40B4-BE49-F238E27FC236}">
                <a16:creationId xmlns:a16="http://schemas.microsoft.com/office/drawing/2014/main" id="{D2588E28-0E19-AE00-E90F-382AF59991B3}"/>
              </a:ext>
            </a:extLst>
          </p:cNvPr>
          <p:cNvSpPr/>
          <p:nvPr/>
        </p:nvSpPr>
        <p:spPr>
          <a:xfrm>
            <a:off x="4383947" y="886546"/>
            <a:ext cx="3600000" cy="5130627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>
              <a:lnSpc>
                <a:spcPct val="150000"/>
              </a:lnSpc>
            </a:pPr>
            <a:endParaRPr kumimoji="1" lang="ko-KR" altLang="en-US" sz="600" dirty="0">
              <a:solidFill>
                <a:schemeClr val="tx1"/>
              </a:solidFill>
            </a:endParaRPr>
          </a:p>
        </p:txBody>
      </p:sp>
      <p:graphicFrame>
        <p:nvGraphicFramePr>
          <p:cNvPr id="8" name="표 7">
            <a:extLst>
              <a:ext uri="{FF2B5EF4-FFF2-40B4-BE49-F238E27FC236}">
                <a16:creationId xmlns:a16="http://schemas.microsoft.com/office/drawing/2014/main" id="{0F506B61-E240-D0C6-4A92-6F3DF9A77C25}"/>
              </a:ext>
            </a:extLst>
          </p:cNvPr>
          <p:cNvGraphicFramePr>
            <a:graphicFrameLocks noGrp="1"/>
          </p:cNvGraphicFramePr>
          <p:nvPr/>
        </p:nvGraphicFramePr>
        <p:xfrm>
          <a:off x="4416808" y="1258111"/>
          <a:ext cx="3567138" cy="3900270"/>
        </p:xfrm>
        <a:graphic>
          <a:graphicData uri="http://schemas.openxmlformats.org/drawingml/2006/table">
            <a:tbl>
              <a:tblPr/>
              <a:tblGrid>
                <a:gridCol w="230765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59479">
                  <a:extLst>
                    <a:ext uri="{9D8B030D-6E8A-4147-A177-3AD203B41FA5}">
                      <a16:colId xmlns:a16="http://schemas.microsoft.com/office/drawing/2014/main" val="1078275071"/>
                    </a:ext>
                  </a:extLst>
                </a:gridCol>
              </a:tblGrid>
              <a:tr h="36787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교육디지털원패스 가입 안내</a:t>
                      </a:r>
                    </a:p>
                  </a:txBody>
                  <a:tcPr marL="144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2021.09.08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11:11:11</a:t>
                      </a:r>
                    </a:p>
                  </a:txBody>
                  <a:tcPr marL="144000" marR="72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32394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j-lt"/>
                        <a:ea typeface="맑은 고딕" pitchFamily="50" charset="-127"/>
                        <a:cs typeface="+mn-cs"/>
                      </a:endParaRPr>
                    </a:p>
                  </a:txBody>
                  <a:tcPr marL="144000" marR="180000" marT="144000" marB="3600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9" name="그룹 8">
            <a:extLst>
              <a:ext uri="{FF2B5EF4-FFF2-40B4-BE49-F238E27FC236}">
                <a16:creationId xmlns:a16="http://schemas.microsoft.com/office/drawing/2014/main" id="{92134B1A-2AB3-61B1-B8B5-7D52D24CA3A2}"/>
              </a:ext>
            </a:extLst>
          </p:cNvPr>
          <p:cNvGrpSpPr/>
          <p:nvPr/>
        </p:nvGrpSpPr>
        <p:grpSpPr>
          <a:xfrm>
            <a:off x="4542664" y="5251243"/>
            <a:ext cx="3283759" cy="238016"/>
            <a:chOff x="3016970" y="4986683"/>
            <a:chExt cx="3283759" cy="238016"/>
          </a:xfrm>
        </p:grpSpPr>
        <p:sp>
          <p:nvSpPr>
            <p:cNvPr id="10" name="제목 10">
              <a:extLst>
                <a:ext uri="{FF2B5EF4-FFF2-40B4-BE49-F238E27FC236}">
                  <a16:creationId xmlns:a16="http://schemas.microsoft.com/office/drawing/2014/main" id="{2E206B11-4472-E893-542D-8FA1EEA6565E}"/>
                </a:ext>
              </a:extLst>
            </p:cNvPr>
            <p:cNvSpPr txBox="1">
              <a:spLocks/>
            </p:cNvSpPr>
            <p:nvPr/>
          </p:nvSpPr>
          <p:spPr>
            <a:xfrm>
              <a:off x="4588369" y="5036442"/>
              <a:ext cx="177934" cy="138499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>
              <a:lvl1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2000" b="1" i="0" spc="-90" baseline="0">
                  <a:solidFill>
                    <a:schemeClr val="tx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  <a:cs typeface="+mj-cs"/>
                </a:defRPr>
              </a:lvl1pPr>
              <a:lvl2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2pPr>
              <a:lvl3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3pPr>
              <a:lvl4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4pPr>
              <a:lvl5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5pPr>
              <a:lvl6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6pPr>
              <a:lvl7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7pPr>
              <a:lvl8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8pPr>
              <a:lvl9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9pPr>
            </a:lstStyle>
            <a:p>
              <a:pPr algn="r"/>
              <a:r>
                <a:rPr lang="en-US" altLang="ko-KR" sz="900" kern="0" spc="0" dirty="0">
                  <a:solidFill>
                    <a:srgbClr val="FF0000"/>
                  </a:solidFill>
                  <a:latin typeface="+mn-ea"/>
                  <a:ea typeface="+mn-ea"/>
                </a:rPr>
                <a:t>1</a:t>
              </a:r>
              <a:r>
                <a:rPr lang="en-US" altLang="ko-KR" sz="9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/5</a:t>
              </a:r>
            </a:p>
          </p:txBody>
        </p:sp>
        <p:grpSp>
          <p:nvGrpSpPr>
            <p:cNvPr id="11" name="그룹 10">
              <a:extLst>
                <a:ext uri="{FF2B5EF4-FFF2-40B4-BE49-F238E27FC236}">
                  <a16:creationId xmlns:a16="http://schemas.microsoft.com/office/drawing/2014/main" id="{275EDAA9-130F-F10F-0183-92A8BDED8C2F}"/>
                </a:ext>
              </a:extLst>
            </p:cNvPr>
            <p:cNvGrpSpPr/>
            <p:nvPr/>
          </p:nvGrpSpPr>
          <p:grpSpPr>
            <a:xfrm>
              <a:off x="3016970" y="4986683"/>
              <a:ext cx="3283759" cy="238016"/>
              <a:chOff x="6497195" y="3088529"/>
              <a:chExt cx="3283759" cy="238016"/>
            </a:xfrm>
          </p:grpSpPr>
          <p:sp>
            <p:nvSpPr>
              <p:cNvPr id="12" name="Google Shape;914;p23">
                <a:extLst>
                  <a:ext uri="{FF2B5EF4-FFF2-40B4-BE49-F238E27FC236}">
                    <a16:creationId xmlns:a16="http://schemas.microsoft.com/office/drawing/2014/main" id="{C4FC2FD1-7421-3B2F-7CAD-1DCD28828F5B}"/>
                  </a:ext>
                </a:extLst>
              </p:cNvPr>
              <p:cNvSpPr/>
              <p:nvPr/>
            </p:nvSpPr>
            <p:spPr>
              <a:xfrm>
                <a:off x="9245417" y="3088529"/>
                <a:ext cx="535537" cy="238016"/>
              </a:xfrm>
              <a:prstGeom prst="rect">
                <a:avLst/>
              </a:prstGeom>
              <a:solidFill>
                <a:schemeClr val="bg1"/>
              </a:solidFill>
              <a:ln w="6350" cap="flat" cmpd="sng">
                <a:solidFill>
                  <a:schemeClr val="bg1">
                    <a:lumMod val="6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lvl="0" algn="ctr">
                  <a:buClr>
                    <a:srgbClr val="FFFFFF"/>
                  </a:buClr>
                  <a:buSzPts val="700"/>
                </a:pPr>
                <a:r>
                  <a:rPr lang="ko-KR" altLang="en-US" sz="700" dirty="0">
                    <a:latin typeface="Malgun Gothic"/>
                    <a:ea typeface="Malgun Gothic"/>
                    <a:sym typeface="Malgun Gothic"/>
                  </a:rPr>
                  <a:t>다음 </a:t>
                </a:r>
                <a:r>
                  <a:rPr lang="en-US" altLang="ko-KR" sz="700" dirty="0">
                    <a:latin typeface="Malgun Gothic"/>
                    <a:ea typeface="Malgun Gothic"/>
                    <a:sym typeface="Malgun Gothic"/>
                  </a:rPr>
                  <a:t>&gt;</a:t>
                </a:r>
                <a:endParaRPr lang="ko-KR" altLang="en-US" sz="800" dirty="0"/>
              </a:p>
            </p:txBody>
          </p:sp>
          <p:sp>
            <p:nvSpPr>
              <p:cNvPr id="13" name="Google Shape;914;p23">
                <a:extLst>
                  <a:ext uri="{FF2B5EF4-FFF2-40B4-BE49-F238E27FC236}">
                    <a16:creationId xmlns:a16="http://schemas.microsoft.com/office/drawing/2014/main" id="{B81CB38F-8BA3-580B-FCAF-92BB853EDF45}"/>
                  </a:ext>
                </a:extLst>
              </p:cNvPr>
              <p:cNvSpPr/>
              <p:nvPr/>
            </p:nvSpPr>
            <p:spPr>
              <a:xfrm>
                <a:off x="6497195" y="3088529"/>
                <a:ext cx="535537" cy="238016"/>
              </a:xfrm>
              <a:prstGeom prst="rect">
                <a:avLst/>
              </a:prstGeom>
              <a:solidFill>
                <a:schemeClr val="bg1"/>
              </a:solidFill>
              <a:ln w="6350" cap="flat" cmpd="sng">
                <a:solidFill>
                  <a:schemeClr val="bg1">
                    <a:lumMod val="6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lvl="0" algn="ctr">
                  <a:buClr>
                    <a:srgbClr val="FFFFFF"/>
                  </a:buClr>
                  <a:buSzPts val="700"/>
                </a:pPr>
                <a:r>
                  <a:rPr lang="en-US" altLang="ko-KR" sz="700" dirty="0">
                    <a:latin typeface="Malgun Gothic"/>
                    <a:ea typeface="Malgun Gothic"/>
                    <a:sym typeface="Malgun Gothic"/>
                  </a:rPr>
                  <a:t>&lt;</a:t>
                </a:r>
                <a:r>
                  <a:rPr lang="ko-KR" altLang="en-US" sz="700" dirty="0">
                    <a:latin typeface="Malgun Gothic"/>
                    <a:ea typeface="Malgun Gothic"/>
                    <a:sym typeface="Malgun Gothic"/>
                  </a:rPr>
                  <a:t> 이전</a:t>
                </a:r>
                <a:endParaRPr lang="ko-KR" altLang="en-US" sz="800" dirty="0"/>
              </a:p>
            </p:txBody>
          </p:sp>
        </p:grpSp>
      </p:grpSp>
      <p:sp>
        <p:nvSpPr>
          <p:cNvPr id="14" name="직사각형 13">
            <a:extLst>
              <a:ext uri="{FF2B5EF4-FFF2-40B4-BE49-F238E27FC236}">
                <a16:creationId xmlns:a16="http://schemas.microsoft.com/office/drawing/2014/main" id="{40E34E8A-C4A0-76FE-A98A-5A4A4FEE4264}"/>
              </a:ext>
            </a:extLst>
          </p:cNvPr>
          <p:cNvSpPr/>
          <p:nvPr/>
        </p:nvSpPr>
        <p:spPr>
          <a:xfrm>
            <a:off x="4383945" y="891086"/>
            <a:ext cx="3600001" cy="274796"/>
          </a:xfrm>
          <a:prstGeom prst="rect">
            <a:avLst/>
          </a:prstGeom>
          <a:solidFill>
            <a:schemeClr val="bg1">
              <a:lumMod val="85000"/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제목 10">
            <a:extLst>
              <a:ext uri="{FF2B5EF4-FFF2-40B4-BE49-F238E27FC236}">
                <a16:creationId xmlns:a16="http://schemas.microsoft.com/office/drawing/2014/main" id="{29DE2168-A5D8-6493-83CD-11A590843F92}"/>
              </a:ext>
            </a:extLst>
          </p:cNvPr>
          <p:cNvSpPr txBox="1">
            <a:spLocks/>
          </p:cNvSpPr>
          <p:nvPr/>
        </p:nvSpPr>
        <p:spPr>
          <a:xfrm>
            <a:off x="4604160" y="974581"/>
            <a:ext cx="549831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서비스 공지</a:t>
            </a:r>
            <a:endParaRPr lang="en-US" altLang="ko-KR" sz="800" kern="0" spc="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  <a:ea typeface="+mn-ea"/>
            </a:endParaRPr>
          </a:p>
        </p:txBody>
      </p:sp>
      <p:cxnSp>
        <p:nvCxnSpPr>
          <p:cNvPr id="16" name="직선 연결선[R] 90">
            <a:extLst>
              <a:ext uri="{FF2B5EF4-FFF2-40B4-BE49-F238E27FC236}">
                <a16:creationId xmlns:a16="http://schemas.microsoft.com/office/drawing/2014/main" id="{064AB2E2-C0F1-582B-0C6E-987DCD5B3B24}"/>
              </a:ext>
            </a:extLst>
          </p:cNvPr>
          <p:cNvCxnSpPr>
            <a:cxnSpLocks/>
          </p:cNvCxnSpPr>
          <p:nvPr/>
        </p:nvCxnSpPr>
        <p:spPr>
          <a:xfrm>
            <a:off x="4396646" y="1197316"/>
            <a:ext cx="3600001" cy="0"/>
          </a:xfrm>
          <a:prstGeom prst="line">
            <a:avLst/>
          </a:prstGeom>
          <a:ln w="9525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직사각형 19">
            <a:extLst>
              <a:ext uri="{FF2B5EF4-FFF2-40B4-BE49-F238E27FC236}">
                <a16:creationId xmlns:a16="http://schemas.microsoft.com/office/drawing/2014/main" id="{AB6B8C33-0EF5-6D79-47B5-2737390A3E67}"/>
              </a:ext>
            </a:extLst>
          </p:cNvPr>
          <p:cNvSpPr/>
          <p:nvPr/>
        </p:nvSpPr>
        <p:spPr>
          <a:xfrm>
            <a:off x="4314062" y="5582121"/>
            <a:ext cx="3684426" cy="435052"/>
          </a:xfrm>
          <a:prstGeom prst="rect">
            <a:avLst/>
          </a:prstGeom>
          <a:solidFill>
            <a:schemeClr val="bg1">
              <a:lumMod val="85000"/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9658DBBA-3A5C-D342-8DD2-5362A24E5430}"/>
              </a:ext>
            </a:extLst>
          </p:cNvPr>
          <p:cNvGrpSpPr/>
          <p:nvPr/>
        </p:nvGrpSpPr>
        <p:grpSpPr>
          <a:xfrm>
            <a:off x="4542664" y="5744901"/>
            <a:ext cx="1826877" cy="107722"/>
            <a:chOff x="5602394" y="6267964"/>
            <a:chExt cx="1826877" cy="107722"/>
          </a:xfrm>
        </p:grpSpPr>
        <p:sp>
          <p:nvSpPr>
            <p:cNvPr id="22" name="제목 10">
              <a:extLst>
                <a:ext uri="{FF2B5EF4-FFF2-40B4-BE49-F238E27FC236}">
                  <a16:creationId xmlns:a16="http://schemas.microsoft.com/office/drawing/2014/main" id="{46262444-4138-17FF-0F8E-7D5926165A16}"/>
                </a:ext>
              </a:extLst>
            </p:cNvPr>
            <p:cNvSpPr txBox="1">
              <a:spLocks/>
            </p:cNvSpPr>
            <p:nvPr/>
          </p:nvSpPr>
          <p:spPr>
            <a:xfrm>
              <a:off x="5602394" y="6267964"/>
              <a:ext cx="923330" cy="107722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>
              <a:lvl1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2000" b="1" i="0" spc="-90" baseline="0">
                  <a:solidFill>
                    <a:schemeClr val="tx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  <a:cs typeface="+mj-cs"/>
                </a:defRPr>
              </a:lvl1pPr>
              <a:lvl2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2pPr>
              <a:lvl3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3pPr>
              <a:lvl4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4pPr>
              <a:lvl5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5pPr>
              <a:lvl6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6pPr>
              <a:lvl7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7pPr>
              <a:lvl8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8pPr>
              <a:lvl9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9pPr>
            </a:lstStyle>
            <a:p>
              <a:r>
                <a:rPr lang="ko-KR" altLang="en-US" sz="7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☐ 오늘 하루 보지 않기</a:t>
              </a:r>
              <a:endParaRPr lang="en-US" altLang="ko-KR" sz="700" b="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29" name="제목 10">
              <a:extLst>
                <a:ext uri="{FF2B5EF4-FFF2-40B4-BE49-F238E27FC236}">
                  <a16:creationId xmlns:a16="http://schemas.microsoft.com/office/drawing/2014/main" id="{5B97EFAF-9045-ED15-D8F6-86D19F126461}"/>
                </a:ext>
              </a:extLst>
            </p:cNvPr>
            <p:cNvSpPr txBox="1">
              <a:spLocks/>
            </p:cNvSpPr>
            <p:nvPr/>
          </p:nvSpPr>
          <p:spPr>
            <a:xfrm>
              <a:off x="6690286" y="6267964"/>
              <a:ext cx="738985" cy="107722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>
              <a:lvl1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2000" b="1" i="0" spc="-90" baseline="0">
                  <a:solidFill>
                    <a:schemeClr val="tx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  <a:cs typeface="+mj-cs"/>
                </a:defRPr>
              </a:lvl1pPr>
              <a:lvl2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2pPr>
              <a:lvl3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3pPr>
              <a:lvl4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4pPr>
              <a:lvl5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5pPr>
              <a:lvl6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6pPr>
              <a:lvl7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7pPr>
              <a:lvl8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8pPr>
              <a:lvl9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9pPr>
            </a:lstStyle>
            <a:p>
              <a:r>
                <a:rPr lang="ko-KR" altLang="en-US" sz="7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☐ 다시 보지 않기</a:t>
              </a:r>
              <a:endParaRPr lang="en-US" altLang="ko-KR" sz="700" b="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endParaRPr>
            </a:p>
          </p:txBody>
        </p:sp>
      </p:grpSp>
      <p:sp>
        <p:nvSpPr>
          <p:cNvPr id="30" name="제목 10">
            <a:extLst>
              <a:ext uri="{FF2B5EF4-FFF2-40B4-BE49-F238E27FC236}">
                <a16:creationId xmlns:a16="http://schemas.microsoft.com/office/drawing/2014/main" id="{29109DC1-3CC8-FF1D-7B9D-0BFA9C446BE7}"/>
              </a:ext>
            </a:extLst>
          </p:cNvPr>
          <p:cNvSpPr txBox="1">
            <a:spLocks/>
          </p:cNvSpPr>
          <p:nvPr/>
        </p:nvSpPr>
        <p:spPr>
          <a:xfrm>
            <a:off x="7631010" y="5738091"/>
            <a:ext cx="205184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b="0" u="sng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닫기</a:t>
            </a:r>
            <a:endParaRPr lang="en-US" altLang="ko-KR" sz="800" b="0" u="sng" kern="0" spc="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31" name="직사각형 30">
            <a:extLst>
              <a:ext uri="{FF2B5EF4-FFF2-40B4-BE49-F238E27FC236}">
                <a16:creationId xmlns:a16="http://schemas.microsoft.com/office/drawing/2014/main" id="{F0760240-F0CA-EED4-70DE-D2402FBABB97}"/>
              </a:ext>
            </a:extLst>
          </p:cNvPr>
          <p:cNvSpPr/>
          <p:nvPr/>
        </p:nvSpPr>
        <p:spPr>
          <a:xfrm>
            <a:off x="4521671" y="1679803"/>
            <a:ext cx="3314523" cy="3407775"/>
          </a:xfrm>
          <a:prstGeom prst="rect">
            <a:avLst/>
          </a:prstGeom>
          <a:solidFill>
            <a:schemeClr val="bg1">
              <a:lumMod val="7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>
            <a:noAutofit/>
          </a:bodyPr>
          <a:lstStyle/>
          <a:p>
            <a:pPr algn="ctr" defTabSz="914309"/>
            <a:r>
              <a:rPr kumimoji="1" lang="en-US" altLang="ko-KR" sz="2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IMAGE</a:t>
            </a:r>
            <a:endParaRPr kumimoji="1" lang="ko-KR" altLang="en-US" sz="2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32" name="Circle">
            <a:extLst>
              <a:ext uri="{FF2B5EF4-FFF2-40B4-BE49-F238E27FC236}">
                <a16:creationId xmlns:a16="http://schemas.microsoft.com/office/drawing/2014/main" id="{0361F35C-24B4-E753-34FE-C15EFF9A6076}"/>
              </a:ext>
            </a:extLst>
          </p:cNvPr>
          <p:cNvSpPr/>
          <p:nvPr/>
        </p:nvSpPr>
        <p:spPr>
          <a:xfrm>
            <a:off x="852302" y="1664071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  <p:graphicFrame>
        <p:nvGraphicFramePr>
          <p:cNvPr id="33" name="표 32">
            <a:extLst>
              <a:ext uri="{FF2B5EF4-FFF2-40B4-BE49-F238E27FC236}">
                <a16:creationId xmlns:a16="http://schemas.microsoft.com/office/drawing/2014/main" id="{2C4597A7-3D23-B87C-3215-89FC0C77F14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34209934"/>
              </p:ext>
            </p:extLst>
          </p:nvPr>
        </p:nvGraphicFramePr>
        <p:xfrm>
          <a:off x="9619192" y="182879"/>
          <a:ext cx="2460260" cy="859843"/>
        </p:xfrm>
        <a:graphic>
          <a:graphicData uri="http://schemas.openxmlformats.org/drawingml/2006/table">
            <a:tbl>
              <a:tblPr/>
              <a:tblGrid>
                <a:gridCol w="1719742">
                  <a:extLst>
                    <a:ext uri="{9D8B030D-6E8A-4147-A177-3AD203B41FA5}">
                      <a16:colId xmlns:a16="http://schemas.microsoft.com/office/drawing/2014/main" val="299412437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849307330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3224266399"/>
                    </a:ext>
                  </a:extLst>
                </a:gridCol>
              </a:tblGrid>
              <a:tr h="248486"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84808701"/>
                  </a:ext>
                </a:extLst>
              </a:tr>
              <a:tr h="245597">
                <a:tc gridSpan="3">
                  <a:txBody>
                    <a:bodyPr/>
                    <a:lstStyle/>
                    <a:p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05419729"/>
                  </a:ext>
                </a:extLst>
              </a:tr>
              <a:tr h="35262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서비스 공지 </a:t>
                      </a:r>
                      <a:r>
                        <a:rPr lang="en-US" altLang="ko-KR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&gt; </a:t>
                      </a: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교육디지털원패스 가입 안내</a:t>
                      </a: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x-none" altLang="en-US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x-none" altLang="en-US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585374"/>
                  </a:ext>
                </a:extLst>
              </a:tr>
            </a:tbl>
          </a:graphicData>
        </a:graphic>
      </p:graphicFrame>
      <p:sp>
        <p:nvSpPr>
          <p:cNvPr id="34" name="Circle">
            <a:extLst>
              <a:ext uri="{FF2B5EF4-FFF2-40B4-BE49-F238E27FC236}">
                <a16:creationId xmlns:a16="http://schemas.microsoft.com/office/drawing/2014/main" id="{8695DA0F-5D8F-AD1B-DFB7-CC32E26D3915}"/>
              </a:ext>
            </a:extLst>
          </p:cNvPr>
          <p:cNvSpPr/>
          <p:nvPr/>
        </p:nvSpPr>
        <p:spPr>
          <a:xfrm>
            <a:off x="4496580" y="1679803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0358721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그룹 91">
            <a:extLst>
              <a:ext uri="{FF2B5EF4-FFF2-40B4-BE49-F238E27FC236}">
                <a16:creationId xmlns:a16="http://schemas.microsoft.com/office/drawing/2014/main" id="{5219A2B3-3870-8108-3259-A5CC0B859EF8}"/>
              </a:ext>
            </a:extLst>
          </p:cNvPr>
          <p:cNvGrpSpPr/>
          <p:nvPr/>
        </p:nvGrpSpPr>
        <p:grpSpPr>
          <a:xfrm>
            <a:off x="5094456" y="1501787"/>
            <a:ext cx="2589750" cy="1981363"/>
            <a:chOff x="10587760" y="1487471"/>
            <a:chExt cx="2589750" cy="1981363"/>
          </a:xfrm>
        </p:grpSpPr>
        <p:sp>
          <p:nvSpPr>
            <p:cNvPr id="62" name="모서리가 둥근 직사각형 268">
              <a:extLst>
                <a:ext uri="{FF2B5EF4-FFF2-40B4-BE49-F238E27FC236}">
                  <a16:creationId xmlns:a16="http://schemas.microsoft.com/office/drawing/2014/main" id="{E8A71294-4FE1-946B-1989-E3CD46038ECE}"/>
                </a:ext>
              </a:extLst>
            </p:cNvPr>
            <p:cNvSpPr/>
            <p:nvPr/>
          </p:nvSpPr>
          <p:spPr>
            <a:xfrm>
              <a:off x="10587760" y="1487471"/>
              <a:ext cx="2589750" cy="1981363"/>
            </a:xfrm>
            <a:prstGeom prst="roundRect">
              <a:avLst>
                <a:gd name="adj" fmla="val 2747"/>
              </a:avLst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D0E0BDDC-FB64-86D0-1051-1C14043559B3}"/>
                </a:ext>
              </a:extLst>
            </p:cNvPr>
            <p:cNvSpPr txBox="1"/>
            <p:nvPr/>
          </p:nvSpPr>
          <p:spPr>
            <a:xfrm>
              <a:off x="11166179" y="1639277"/>
              <a:ext cx="256480" cy="153888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kumimoji="1" lang="ko-KR" altLang="en-US" sz="1000" b="1"/>
                <a:t>학생</a:t>
              </a:r>
              <a:endParaRPr kumimoji="1" lang="en-US" altLang="ko-KR" sz="1000" b="1"/>
            </a:p>
          </p:txBody>
        </p:sp>
        <p:pic>
          <p:nvPicPr>
            <p:cNvPr id="65" name="그래픽 64" descr="남자 옆모습 단색으로 채워진">
              <a:extLst>
                <a:ext uri="{FF2B5EF4-FFF2-40B4-BE49-F238E27FC236}">
                  <a16:creationId xmlns:a16="http://schemas.microsoft.com/office/drawing/2014/main" id="{661E5D77-8690-B548-08A7-809652C5E56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0864507" y="1594746"/>
              <a:ext cx="227561" cy="227561"/>
            </a:xfrm>
            <a:prstGeom prst="rect">
              <a:avLst/>
            </a:prstGeom>
          </p:spPr>
        </p:pic>
        <p:pic>
          <p:nvPicPr>
            <p:cNvPr id="77" name="그래픽 76" descr="왼쪽 캐럿 단색으로 채워진">
              <a:extLst>
                <a:ext uri="{FF2B5EF4-FFF2-40B4-BE49-F238E27FC236}">
                  <a16:creationId xmlns:a16="http://schemas.microsoft.com/office/drawing/2014/main" id="{0336102A-75E5-B5D7-5AB5-141621CD331F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0634705" y="1580353"/>
              <a:ext cx="256347" cy="256347"/>
            </a:xfrm>
            <a:prstGeom prst="rect">
              <a:avLst/>
            </a:prstGeom>
          </p:spPr>
        </p:pic>
        <p:grpSp>
          <p:nvGrpSpPr>
            <p:cNvPr id="91" name="그룹 90">
              <a:extLst>
                <a:ext uri="{FF2B5EF4-FFF2-40B4-BE49-F238E27FC236}">
                  <a16:creationId xmlns:a16="http://schemas.microsoft.com/office/drawing/2014/main" id="{DBE22FB7-55B9-4ADD-D70A-B3106D580675}"/>
                </a:ext>
              </a:extLst>
            </p:cNvPr>
            <p:cNvGrpSpPr/>
            <p:nvPr/>
          </p:nvGrpSpPr>
          <p:grpSpPr>
            <a:xfrm>
              <a:off x="10744622" y="1913656"/>
              <a:ext cx="2276025" cy="1072242"/>
              <a:chOff x="10682771" y="1913656"/>
              <a:chExt cx="2276025" cy="1072242"/>
            </a:xfrm>
          </p:grpSpPr>
          <p:sp>
            <p:nvSpPr>
              <p:cNvPr id="84" name="직사각형 83">
                <a:extLst>
                  <a:ext uri="{FF2B5EF4-FFF2-40B4-BE49-F238E27FC236}">
                    <a16:creationId xmlns:a16="http://schemas.microsoft.com/office/drawing/2014/main" id="{15BD74A9-AEFE-ECF5-33DA-3E03A136A4D9}"/>
                  </a:ext>
                </a:extLst>
              </p:cNvPr>
              <p:cNvSpPr/>
              <p:nvPr/>
            </p:nvSpPr>
            <p:spPr>
              <a:xfrm>
                <a:off x="10683269" y="2871663"/>
                <a:ext cx="118656" cy="111501"/>
              </a:xfrm>
              <a:prstGeom prst="rect">
                <a:avLst/>
              </a:prstGeom>
              <a:solidFill>
                <a:sysClr val="window" lastClr="FFFFFF"/>
              </a:solidFill>
              <a:ln w="3175" cap="flat" cmpd="sng" algn="ctr">
                <a:solidFill>
                  <a:sysClr val="windowText" lastClr="000000">
                    <a:lumMod val="50000"/>
                    <a:lumOff val="50000"/>
                  </a:sysClr>
                </a:solidFill>
                <a:prstDash val="solid"/>
              </a:ln>
              <a:effectLst/>
            </p:spPr>
            <p:txBody>
              <a:bodyPr lIns="108000" rIns="36000" rtlCol="0" anchor="ctr"/>
              <a:lstStyle/>
              <a:p>
                <a:pPr latinLnBrk="0">
                  <a:defRPr/>
                </a:pPr>
                <a:endParaRPr lang="en-US" altLang="ko-KR" sz="700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TextBox 84">
                <a:extLst>
                  <a:ext uri="{FF2B5EF4-FFF2-40B4-BE49-F238E27FC236}">
                    <a16:creationId xmlns:a16="http://schemas.microsoft.com/office/drawing/2014/main" id="{C31487A6-6B08-BB63-8645-872ECF6BA2D4}"/>
                  </a:ext>
                </a:extLst>
              </p:cNvPr>
              <p:cNvSpPr txBox="1"/>
              <p:nvPr/>
            </p:nvSpPr>
            <p:spPr>
              <a:xfrm>
                <a:off x="10849601" y="2878176"/>
                <a:ext cx="480952" cy="107722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x-none" altLang="en-US" sz="700"/>
                  <a:t>아이디</a:t>
                </a:r>
                <a:r>
                  <a:rPr lang="ko-KR" altLang="en-US" sz="700"/>
                  <a:t> </a:t>
                </a:r>
                <a:r>
                  <a:rPr lang="x-none" altLang="en-US" sz="700"/>
                  <a:t>저장</a:t>
                </a:r>
              </a:p>
            </p:txBody>
          </p:sp>
          <p:sp>
            <p:nvSpPr>
              <p:cNvPr id="86" name="직사각형 85">
                <a:extLst>
                  <a:ext uri="{FF2B5EF4-FFF2-40B4-BE49-F238E27FC236}">
                    <a16:creationId xmlns:a16="http://schemas.microsoft.com/office/drawing/2014/main" id="{8AC7947F-D6E6-CC5C-045D-1DAA4BAE312D}"/>
                  </a:ext>
                </a:extLst>
              </p:cNvPr>
              <p:cNvSpPr/>
              <p:nvPr/>
            </p:nvSpPr>
            <p:spPr>
              <a:xfrm>
                <a:off x="10688682" y="2197837"/>
                <a:ext cx="768341" cy="237517"/>
              </a:xfrm>
              <a:prstGeom prst="rect">
                <a:avLst/>
              </a:prstGeom>
              <a:solidFill>
                <a:sysClr val="window" lastClr="FFFFFF"/>
              </a:solidFill>
              <a:ln w="3175" cap="flat" cmpd="sng" algn="ctr">
                <a:solidFill>
                  <a:sysClr val="windowText" lastClr="000000">
                    <a:lumMod val="50000"/>
                    <a:lumOff val="50000"/>
                  </a:sysClr>
                </a:solidFill>
                <a:prstDash val="solid"/>
              </a:ln>
              <a:effectLst/>
            </p:spPr>
            <p:txBody>
              <a:bodyPr lIns="108000" rIns="36000" rtlCol="0" anchor="ctr"/>
              <a:lstStyle/>
              <a:p>
                <a:pPr latinLnBrk="0">
                  <a:defRPr/>
                </a:pPr>
                <a:r>
                  <a:rPr lang="ko-KR" altLang="en-US" sz="600" kern="0">
                    <a:solidFill>
                      <a:prstClr val="black"/>
                    </a:solidFill>
                  </a:rPr>
                  <a:t>학년</a:t>
                </a:r>
                <a:r>
                  <a:rPr lang="ko-KR" altLang="en-US" sz="700" kern="0">
                    <a:solidFill>
                      <a:prstClr val="black"/>
                    </a:solidFill>
                  </a:rPr>
                  <a:t>         </a:t>
                </a:r>
                <a:r>
                  <a:rPr lang="en-US" altLang="ko-KR" sz="400" kern="0">
                    <a:solidFill>
                      <a:sysClr val="windowText" lastClr="000000">
                        <a:lumMod val="75000"/>
                        <a:lumOff val="25000"/>
                      </a:sysClr>
                    </a:solidFill>
                  </a:rPr>
                  <a:t>▼</a:t>
                </a:r>
                <a:endParaRPr lang="en-US" altLang="ko-KR" sz="700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직사각형 86">
                <a:extLst>
                  <a:ext uri="{FF2B5EF4-FFF2-40B4-BE49-F238E27FC236}">
                    <a16:creationId xmlns:a16="http://schemas.microsoft.com/office/drawing/2014/main" id="{168E31C3-EB4E-926C-AC2F-7A88561FB4F3}"/>
                  </a:ext>
                </a:extLst>
              </p:cNvPr>
              <p:cNvSpPr/>
              <p:nvPr/>
            </p:nvSpPr>
            <p:spPr>
              <a:xfrm>
                <a:off x="11486295" y="2197837"/>
                <a:ext cx="717439" cy="237517"/>
              </a:xfrm>
              <a:prstGeom prst="rect">
                <a:avLst/>
              </a:prstGeom>
              <a:solidFill>
                <a:sysClr val="window" lastClr="FFFFFF"/>
              </a:solidFill>
              <a:ln w="3175" cap="flat" cmpd="sng" algn="ctr">
                <a:solidFill>
                  <a:schemeClr val="bg1">
                    <a:lumMod val="75000"/>
                  </a:schemeClr>
                </a:solidFill>
                <a:prstDash val="solid"/>
              </a:ln>
              <a:effectLst/>
            </p:spPr>
            <p:txBody>
              <a:bodyPr lIns="108000" rIns="36000" rtlCol="0" anchor="ctr"/>
              <a:lstStyle/>
              <a:p>
                <a:pPr latinLnBrk="0">
                  <a:defRPr/>
                </a:pPr>
                <a:r>
                  <a:rPr lang="ko-KR" altLang="en-US" sz="600" kern="0">
                    <a:solidFill>
                      <a:prstClr val="white">
                        <a:lumMod val="75000"/>
                      </a:prstClr>
                    </a:solidFill>
                  </a:rPr>
                  <a:t>반</a:t>
                </a:r>
                <a:r>
                  <a:rPr lang="ko-KR" altLang="en-US" sz="700" kern="0">
                    <a:solidFill>
                      <a:prstClr val="white">
                        <a:lumMod val="75000"/>
                      </a:prstClr>
                    </a:solidFill>
                  </a:rPr>
                  <a:t>         </a:t>
                </a:r>
                <a:r>
                  <a:rPr lang="en-US" altLang="ko-KR" sz="500" kern="0">
                    <a:solidFill>
                      <a:prstClr val="white">
                        <a:lumMod val="75000"/>
                      </a:prstClr>
                    </a:solidFill>
                  </a:rPr>
                  <a:t>▼</a:t>
                </a:r>
                <a:endParaRPr lang="en-US" altLang="ko-KR" sz="700" kern="0">
                  <a:solidFill>
                    <a:prstClr val="white">
                      <a:lumMod val="75000"/>
                    </a:prstClr>
                  </a:solidFill>
                </a:endParaRPr>
              </a:p>
            </p:txBody>
          </p:sp>
          <p:sp>
            <p:nvSpPr>
              <p:cNvPr id="88" name="직사각형 87">
                <a:extLst>
                  <a:ext uri="{FF2B5EF4-FFF2-40B4-BE49-F238E27FC236}">
                    <a16:creationId xmlns:a16="http://schemas.microsoft.com/office/drawing/2014/main" id="{EC1F1027-B0BD-5B5C-E3E3-A5A0A58A59D1}"/>
                  </a:ext>
                </a:extLst>
              </p:cNvPr>
              <p:cNvSpPr/>
              <p:nvPr/>
            </p:nvSpPr>
            <p:spPr>
              <a:xfrm>
                <a:off x="12233007" y="2197837"/>
                <a:ext cx="723723" cy="237517"/>
              </a:xfrm>
              <a:prstGeom prst="rect">
                <a:avLst/>
              </a:prstGeom>
              <a:solidFill>
                <a:sysClr val="window" lastClr="FFFFFF"/>
              </a:solidFill>
              <a:ln w="3175" cap="flat" cmpd="sng" algn="ctr">
                <a:solidFill>
                  <a:schemeClr val="bg1">
                    <a:lumMod val="75000"/>
                  </a:schemeClr>
                </a:solidFill>
                <a:prstDash val="solid"/>
              </a:ln>
              <a:effectLst/>
            </p:spPr>
            <p:txBody>
              <a:bodyPr lIns="108000" rIns="36000" rtlCol="0" anchor="ctr"/>
              <a:lstStyle/>
              <a:p>
                <a:pPr latinLnBrk="0">
                  <a:defRPr/>
                </a:pPr>
                <a:r>
                  <a:rPr lang="ko-KR" altLang="en-US" sz="600" kern="0">
                    <a:solidFill>
                      <a:prstClr val="white">
                        <a:lumMod val="75000"/>
                      </a:prstClr>
                    </a:solidFill>
                  </a:rPr>
                  <a:t>번호</a:t>
                </a:r>
                <a:r>
                  <a:rPr lang="ko-KR" altLang="en-US" sz="700" kern="0">
                    <a:solidFill>
                      <a:prstClr val="white">
                        <a:lumMod val="75000"/>
                      </a:prstClr>
                    </a:solidFill>
                  </a:rPr>
                  <a:t>        </a:t>
                </a:r>
                <a:r>
                  <a:rPr lang="en-US" altLang="ko-KR" sz="500" kern="0">
                    <a:solidFill>
                      <a:prstClr val="white">
                        <a:lumMod val="75000"/>
                      </a:prstClr>
                    </a:solidFill>
                  </a:rPr>
                  <a:t>▼</a:t>
                </a:r>
                <a:endParaRPr lang="en-US" altLang="ko-KR" sz="700" kern="0">
                  <a:solidFill>
                    <a:prstClr val="white">
                      <a:lumMod val="75000"/>
                    </a:prstClr>
                  </a:solidFill>
                </a:endParaRPr>
              </a:p>
            </p:txBody>
          </p:sp>
          <p:sp>
            <p:nvSpPr>
              <p:cNvPr id="89" name="직사각형 88">
                <a:extLst>
                  <a:ext uri="{FF2B5EF4-FFF2-40B4-BE49-F238E27FC236}">
                    <a16:creationId xmlns:a16="http://schemas.microsoft.com/office/drawing/2014/main" id="{7F4F3CE6-7DC5-46A0-5F02-7F05C6A2AF74}"/>
                  </a:ext>
                </a:extLst>
              </p:cNvPr>
              <p:cNvSpPr/>
              <p:nvPr/>
            </p:nvSpPr>
            <p:spPr>
              <a:xfrm>
                <a:off x="10682771" y="1913656"/>
                <a:ext cx="2273959" cy="237517"/>
              </a:xfrm>
              <a:prstGeom prst="rect">
                <a:avLst/>
              </a:prstGeom>
              <a:solidFill>
                <a:sysClr val="window" lastClr="FFFFFF"/>
              </a:solidFill>
              <a:ln w="3175" cap="flat" cmpd="sng" algn="ctr">
                <a:solidFill>
                  <a:schemeClr val="bg1">
                    <a:lumMod val="75000"/>
                  </a:schemeClr>
                </a:solidFill>
                <a:prstDash val="solid"/>
              </a:ln>
              <a:effectLst/>
            </p:spPr>
            <p:txBody>
              <a:bodyPr lIns="108000" rIns="36000" rtlCol="0" anchor="ctr"/>
              <a:lstStyle/>
              <a:p>
                <a:pPr latinLnBrk="0">
                  <a:defRPr/>
                </a:pPr>
                <a:r>
                  <a:rPr lang="ko-KR" altLang="en-US" sz="600" kern="0">
                    <a:solidFill>
                      <a:prstClr val="white">
                        <a:lumMod val="75000"/>
                      </a:prstClr>
                    </a:solidFill>
                  </a:rPr>
                  <a:t>학교를 설정해주세요</a:t>
                </a:r>
                <a:endParaRPr lang="en-US" altLang="ko-KR" sz="600" kern="0">
                  <a:solidFill>
                    <a:prstClr val="white">
                      <a:lumMod val="75000"/>
                    </a:prstClr>
                  </a:solidFill>
                </a:endParaRPr>
              </a:p>
            </p:txBody>
          </p:sp>
          <p:sp>
            <p:nvSpPr>
              <p:cNvPr id="90" name="직사각형 89">
                <a:extLst>
                  <a:ext uri="{FF2B5EF4-FFF2-40B4-BE49-F238E27FC236}">
                    <a16:creationId xmlns:a16="http://schemas.microsoft.com/office/drawing/2014/main" id="{F71D40C7-94F5-015C-E8C8-06408B833007}"/>
                  </a:ext>
                </a:extLst>
              </p:cNvPr>
              <p:cNvSpPr/>
              <p:nvPr/>
            </p:nvSpPr>
            <p:spPr>
              <a:xfrm>
                <a:off x="10682771" y="2472654"/>
                <a:ext cx="2276025" cy="237517"/>
              </a:xfrm>
              <a:prstGeom prst="rect">
                <a:avLst/>
              </a:prstGeom>
              <a:solidFill>
                <a:sysClr val="window" lastClr="FFFFFF"/>
              </a:solidFill>
              <a:ln w="3175" cap="flat" cmpd="sng" algn="ctr">
                <a:solidFill>
                  <a:schemeClr val="bg1">
                    <a:lumMod val="75000"/>
                  </a:schemeClr>
                </a:solidFill>
                <a:prstDash val="solid"/>
              </a:ln>
              <a:effectLst/>
            </p:spPr>
            <p:txBody>
              <a:bodyPr lIns="108000" rIns="36000" rtlCol="0" anchor="ctr"/>
              <a:lstStyle/>
              <a:p>
                <a:pPr latinLnBrk="0">
                  <a:defRPr/>
                </a:pPr>
                <a:r>
                  <a:rPr lang="ko-KR" altLang="en-US" sz="600" kern="0">
                    <a:solidFill>
                      <a:prstClr val="white">
                        <a:lumMod val="75000"/>
                      </a:prstClr>
                    </a:solidFill>
                  </a:rPr>
                  <a:t>비밀번호</a:t>
                </a:r>
                <a:endParaRPr lang="en-US" altLang="ko-KR" sz="600" kern="0">
                  <a:solidFill>
                    <a:prstClr val="white">
                      <a:lumMod val="75000"/>
                    </a:prstClr>
                  </a:solidFill>
                </a:endParaRPr>
              </a:p>
            </p:txBody>
          </p:sp>
          <p:pic>
            <p:nvPicPr>
              <p:cNvPr id="69" name="그래픽 68" descr="돋보기 단색으로 채워진">
                <a:extLst>
                  <a:ext uri="{FF2B5EF4-FFF2-40B4-BE49-F238E27FC236}">
                    <a16:creationId xmlns:a16="http://schemas.microsoft.com/office/drawing/2014/main" id="{9FEEFE71-7295-6246-FF5A-4A15EDB1D44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extLst>
                  <a:ext uri="{96DAC541-7B7A-43D3-8B79-37D633B846F1}">
                    <asvg:svgBlip xmlns:asvg="http://schemas.microsoft.com/office/drawing/2016/SVG/main" r:embed="rId8"/>
                  </a:ext>
                </a:extLst>
              </a:blip>
              <a:stretch>
                <a:fillRect/>
              </a:stretch>
            </p:blipFill>
            <p:spPr>
              <a:xfrm>
                <a:off x="12728355" y="1957838"/>
                <a:ext cx="171245" cy="171245"/>
              </a:xfrm>
              <a:prstGeom prst="rect">
                <a:avLst/>
              </a:prstGeom>
            </p:spPr>
          </p:pic>
        </p:grp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78F5AF83-3089-7911-C8CB-19A5B55CEAAA}"/>
              </a:ext>
            </a:extLst>
          </p:cNvPr>
          <p:cNvSpPr txBox="1"/>
          <p:nvPr/>
        </p:nvSpPr>
        <p:spPr>
          <a:xfrm>
            <a:off x="1161992" y="1728055"/>
            <a:ext cx="1340110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kumimoji="1" lang="ko-KR" altLang="en-US" sz="1200"/>
              <a:t>나만의 맞춤형 교육</a:t>
            </a:r>
            <a:endParaRPr kumimoji="1" lang="en-US" altLang="ko-KR" sz="120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DBDC66E-FAC5-2BBF-C962-239D5D442D6C}"/>
              </a:ext>
            </a:extLst>
          </p:cNvPr>
          <p:cNvSpPr txBox="1"/>
          <p:nvPr/>
        </p:nvSpPr>
        <p:spPr>
          <a:xfrm>
            <a:off x="1161992" y="1970452"/>
            <a:ext cx="3480120" cy="55399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800" b="1" kern="0" spc="0" dirty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경기도교육청 </a:t>
            </a:r>
            <a:r>
              <a:rPr lang="en-US" altLang="ko-KR" sz="1800" b="1" kern="0" spc="0" dirty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AI </a:t>
            </a:r>
            <a:r>
              <a:rPr lang="ko-KR" altLang="en-US" sz="1800" b="1" kern="0" spc="0" dirty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미래교육 플랫폼</a:t>
            </a:r>
            <a:endParaRPr lang="en-US" altLang="ko-KR" sz="1800" b="1" kern="0" spc="0" dirty="0">
              <a:solidFill>
                <a:schemeClr val="bg2">
                  <a:lumMod val="25000"/>
                </a:schemeClr>
              </a:solidFill>
              <a:latin typeface="+mj-ea"/>
              <a:ea typeface="+mj-ea"/>
            </a:endParaRPr>
          </a:p>
          <a:p>
            <a:r>
              <a:rPr kumimoji="1" lang="ko-KR" altLang="en-US" b="1" dirty="0"/>
              <a:t> </a:t>
            </a:r>
            <a:endParaRPr kumimoji="1" lang="en-US" altLang="ko-KR" b="1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198E42A9-6FBB-40CC-35E8-9F4E6AC225CC}"/>
              </a:ext>
            </a:extLst>
          </p:cNvPr>
          <p:cNvSpPr txBox="1"/>
          <p:nvPr/>
        </p:nvSpPr>
        <p:spPr>
          <a:xfrm>
            <a:off x="1161992" y="2479304"/>
            <a:ext cx="3068148" cy="72898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1100"/>
              <a:t>AI</a:t>
            </a:r>
            <a:r>
              <a:rPr lang="ko-KR" altLang="en-US" sz="1100"/>
              <a:t>기반의 맞춤형 진단과 콘텐츠 추천 및 학습 등 </a:t>
            </a:r>
            <a:endParaRPr lang="en-US" altLang="ko-KR" sz="1100"/>
          </a:p>
          <a:p>
            <a:pPr>
              <a:lnSpc>
                <a:spcPct val="150000"/>
              </a:lnSpc>
            </a:pPr>
            <a:r>
              <a:rPr lang="ko-KR" altLang="en-US" sz="1100" err="1"/>
              <a:t>에듀테크</a:t>
            </a:r>
            <a:r>
              <a:rPr lang="ko-KR" altLang="en-US" sz="1100"/>
              <a:t> 기반의 미래형 교육을 지원하는 </a:t>
            </a:r>
            <a:endParaRPr lang="en-US" altLang="ko-KR" sz="1100"/>
          </a:p>
          <a:p>
            <a:pPr>
              <a:lnSpc>
                <a:spcPct val="150000"/>
              </a:lnSpc>
            </a:pPr>
            <a:r>
              <a:rPr lang="ko-KR" altLang="en-US" sz="1100"/>
              <a:t>통합 플랫폼</a:t>
            </a:r>
            <a:r>
              <a:rPr lang="en-US" altLang="ko-KR" sz="1100"/>
              <a:t> </a:t>
            </a:r>
            <a:r>
              <a:rPr lang="ko-KR" altLang="en-US" sz="1100"/>
              <a:t>입니다</a:t>
            </a:r>
            <a:r>
              <a:rPr lang="en-US" altLang="ko-KR" sz="1100"/>
              <a:t>.</a:t>
            </a:r>
            <a:endParaRPr kumimoji="1" lang="en-US" altLang="ko-KR" sz="1100"/>
          </a:p>
        </p:txBody>
      </p:sp>
      <p:sp>
        <p:nvSpPr>
          <p:cNvPr id="34" name="텍스트 상자 68">
            <a:extLst>
              <a:ext uri="{FF2B5EF4-FFF2-40B4-BE49-F238E27FC236}">
                <a16:creationId xmlns:a16="http://schemas.microsoft.com/office/drawing/2014/main" id="{44D75B5C-B8C6-0715-F27E-97682E47E27E}"/>
              </a:ext>
            </a:extLst>
          </p:cNvPr>
          <p:cNvSpPr txBox="1"/>
          <p:nvPr/>
        </p:nvSpPr>
        <p:spPr>
          <a:xfrm>
            <a:off x="1242847" y="4353677"/>
            <a:ext cx="2617704" cy="16158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050" b="1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경기도교육청 </a:t>
            </a:r>
            <a:r>
              <a:rPr lang="en-US" altLang="ko-KR" sz="1050" b="1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AI </a:t>
            </a:r>
            <a:r>
              <a:rPr lang="ko-KR" altLang="en-US" sz="1050" b="1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미래교육 플랫폼</a:t>
            </a:r>
            <a:r>
              <a:rPr kumimoji="1" lang="ko-KR" altLang="en-US" sz="1050" b="1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 </a:t>
            </a:r>
            <a:r>
              <a:rPr kumimoji="1" lang="ko-KR" altLang="en-US" sz="1050" b="1"/>
              <a:t>이용안내</a:t>
            </a:r>
          </a:p>
        </p:txBody>
      </p:sp>
      <p:sp>
        <p:nvSpPr>
          <p:cNvPr id="35" name="모서리가 둥근 직사각형 268">
            <a:extLst>
              <a:ext uri="{FF2B5EF4-FFF2-40B4-BE49-F238E27FC236}">
                <a16:creationId xmlns:a16="http://schemas.microsoft.com/office/drawing/2014/main" id="{18942CA7-26CB-A73C-F705-6BC8D4EFF5C3}"/>
              </a:ext>
            </a:extLst>
          </p:cNvPr>
          <p:cNvSpPr/>
          <p:nvPr/>
        </p:nvSpPr>
        <p:spPr>
          <a:xfrm>
            <a:off x="1242847" y="4689498"/>
            <a:ext cx="1549393" cy="1414056"/>
          </a:xfrm>
          <a:prstGeom prst="roundRect">
            <a:avLst>
              <a:gd name="adj" fmla="val 9771"/>
            </a:avLst>
          </a:prstGeom>
          <a:solidFill>
            <a:schemeClr val="bg1">
              <a:lumMod val="95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6" name="모서리가 둥근 직사각형 268">
            <a:extLst>
              <a:ext uri="{FF2B5EF4-FFF2-40B4-BE49-F238E27FC236}">
                <a16:creationId xmlns:a16="http://schemas.microsoft.com/office/drawing/2014/main" id="{3B08B1DE-2641-46C9-2A29-0B57891E6D15}"/>
              </a:ext>
            </a:extLst>
          </p:cNvPr>
          <p:cNvSpPr/>
          <p:nvPr/>
        </p:nvSpPr>
        <p:spPr>
          <a:xfrm>
            <a:off x="2879856" y="4689498"/>
            <a:ext cx="1549393" cy="1414056"/>
          </a:xfrm>
          <a:prstGeom prst="roundRect">
            <a:avLst>
              <a:gd name="adj" fmla="val 9771"/>
            </a:avLst>
          </a:prstGeom>
          <a:solidFill>
            <a:schemeClr val="bg1">
              <a:lumMod val="85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7" name="모서리가 둥근 직사각형 268">
            <a:extLst>
              <a:ext uri="{FF2B5EF4-FFF2-40B4-BE49-F238E27FC236}">
                <a16:creationId xmlns:a16="http://schemas.microsoft.com/office/drawing/2014/main" id="{BA32C663-4A32-11DF-B4E4-4A513E0C59B4}"/>
              </a:ext>
            </a:extLst>
          </p:cNvPr>
          <p:cNvSpPr/>
          <p:nvPr/>
        </p:nvSpPr>
        <p:spPr>
          <a:xfrm>
            <a:off x="4516865" y="4689498"/>
            <a:ext cx="1549393" cy="1414056"/>
          </a:xfrm>
          <a:prstGeom prst="roundRect">
            <a:avLst>
              <a:gd name="adj" fmla="val 9771"/>
            </a:avLst>
          </a:prstGeom>
          <a:solidFill>
            <a:schemeClr val="bg1">
              <a:lumMod val="95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8" name="모서리가 둥근 직사각형 268">
            <a:extLst>
              <a:ext uri="{FF2B5EF4-FFF2-40B4-BE49-F238E27FC236}">
                <a16:creationId xmlns:a16="http://schemas.microsoft.com/office/drawing/2014/main" id="{D323B212-78D9-7B89-3BFF-5A62025385C7}"/>
              </a:ext>
            </a:extLst>
          </p:cNvPr>
          <p:cNvSpPr/>
          <p:nvPr/>
        </p:nvSpPr>
        <p:spPr>
          <a:xfrm>
            <a:off x="6153873" y="4689498"/>
            <a:ext cx="1549393" cy="1414056"/>
          </a:xfrm>
          <a:prstGeom prst="roundRect">
            <a:avLst>
              <a:gd name="adj" fmla="val 9771"/>
            </a:avLst>
          </a:prstGeom>
          <a:solidFill>
            <a:schemeClr val="bg1">
              <a:lumMod val="85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9" name="텍스트 상자 68">
            <a:extLst>
              <a:ext uri="{FF2B5EF4-FFF2-40B4-BE49-F238E27FC236}">
                <a16:creationId xmlns:a16="http://schemas.microsoft.com/office/drawing/2014/main" id="{2063964E-C583-8BF7-6EEA-1397FFDD59AD}"/>
              </a:ext>
            </a:extLst>
          </p:cNvPr>
          <p:cNvSpPr txBox="1"/>
          <p:nvPr/>
        </p:nvSpPr>
        <p:spPr>
          <a:xfrm>
            <a:off x="1539848" y="5262604"/>
            <a:ext cx="955390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kumimoji="1" lang="ko-KR" altLang="en-US" sz="1000" b="1"/>
              <a:t>편리한 학급 운영</a:t>
            </a:r>
          </a:p>
        </p:txBody>
      </p:sp>
      <p:sp>
        <p:nvSpPr>
          <p:cNvPr id="40" name="텍스트 상자 68">
            <a:extLst>
              <a:ext uri="{FF2B5EF4-FFF2-40B4-BE49-F238E27FC236}">
                <a16:creationId xmlns:a16="http://schemas.microsoft.com/office/drawing/2014/main" id="{9069143D-BEEC-6D8E-BDE9-7DCAF1D5935E}"/>
              </a:ext>
            </a:extLst>
          </p:cNvPr>
          <p:cNvSpPr txBox="1"/>
          <p:nvPr/>
        </p:nvSpPr>
        <p:spPr>
          <a:xfrm>
            <a:off x="1512597" y="5548300"/>
            <a:ext cx="1009892" cy="30559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kumimoji="1" lang="ko-KR" altLang="en-US" sz="700"/>
              <a:t>학생 학업</a:t>
            </a:r>
            <a:r>
              <a:rPr kumimoji="1" lang="en-US" altLang="ko-KR" sz="700"/>
              <a:t>/</a:t>
            </a:r>
            <a:r>
              <a:rPr kumimoji="1" lang="ko-KR" altLang="en-US" sz="700"/>
              <a:t>진로</a:t>
            </a:r>
            <a:r>
              <a:rPr kumimoji="1" lang="en-US" altLang="ko-KR" sz="700"/>
              <a:t>/</a:t>
            </a:r>
            <a:r>
              <a:rPr kumimoji="1" lang="ko-KR" altLang="en-US" sz="700"/>
              <a:t>이수 등의</a:t>
            </a:r>
            <a:endParaRPr kumimoji="1" lang="en-US" altLang="ko-KR" sz="700"/>
          </a:p>
          <a:p>
            <a:pPr algn="ctr">
              <a:lnSpc>
                <a:spcPct val="150000"/>
              </a:lnSpc>
            </a:pPr>
            <a:r>
              <a:rPr kumimoji="1" lang="ko-KR" altLang="en-US" sz="700"/>
              <a:t>손쉬운 학급관리 지원</a:t>
            </a:r>
          </a:p>
        </p:txBody>
      </p:sp>
      <p:pic>
        <p:nvPicPr>
          <p:cNvPr id="43" name="그래픽 42" descr="시계 단색으로 채워진">
            <a:extLst>
              <a:ext uri="{FF2B5EF4-FFF2-40B4-BE49-F238E27FC236}">
                <a16:creationId xmlns:a16="http://schemas.microsoft.com/office/drawing/2014/main" id="{0E22862A-F257-A14E-0669-D55B86C5B454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6817819" y="4866864"/>
            <a:ext cx="221501" cy="221501"/>
          </a:xfrm>
          <a:prstGeom prst="rect">
            <a:avLst/>
          </a:prstGeom>
        </p:spPr>
      </p:pic>
      <p:pic>
        <p:nvPicPr>
          <p:cNvPr id="45" name="그래픽 44" descr="연필 단색으로 채워진">
            <a:extLst>
              <a:ext uri="{FF2B5EF4-FFF2-40B4-BE49-F238E27FC236}">
                <a16:creationId xmlns:a16="http://schemas.microsoft.com/office/drawing/2014/main" id="{74DD1B21-F7D3-DAD5-7D06-47B81CD6B21E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5197057" y="4878604"/>
            <a:ext cx="189008" cy="189008"/>
          </a:xfrm>
          <a:prstGeom prst="rect">
            <a:avLst/>
          </a:prstGeom>
        </p:spPr>
      </p:pic>
      <p:pic>
        <p:nvPicPr>
          <p:cNvPr id="47" name="그래픽 46" descr="문서 단색으로 채워진">
            <a:extLst>
              <a:ext uri="{FF2B5EF4-FFF2-40B4-BE49-F238E27FC236}">
                <a16:creationId xmlns:a16="http://schemas.microsoft.com/office/drawing/2014/main" id="{8252DA2A-DEDF-AD78-6414-2B628D42094C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3543802" y="4866864"/>
            <a:ext cx="221501" cy="221501"/>
          </a:xfrm>
          <a:prstGeom prst="rect">
            <a:avLst/>
          </a:prstGeom>
        </p:spPr>
      </p:pic>
      <p:pic>
        <p:nvPicPr>
          <p:cNvPr id="49" name="그래픽 48" descr="플립 달력 단색으로 채워진">
            <a:extLst>
              <a:ext uri="{FF2B5EF4-FFF2-40B4-BE49-F238E27FC236}">
                <a16:creationId xmlns:a16="http://schemas.microsoft.com/office/drawing/2014/main" id="{E4F5B96B-2F62-9383-9788-02067F1C67C0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1906793" y="4866864"/>
            <a:ext cx="221501" cy="221501"/>
          </a:xfrm>
          <a:prstGeom prst="rect">
            <a:avLst/>
          </a:prstGeom>
        </p:spPr>
      </p:pic>
      <p:sp>
        <p:nvSpPr>
          <p:cNvPr id="50" name="텍스트 상자 68">
            <a:extLst>
              <a:ext uri="{FF2B5EF4-FFF2-40B4-BE49-F238E27FC236}">
                <a16:creationId xmlns:a16="http://schemas.microsoft.com/office/drawing/2014/main" id="{5C874860-BB6D-D7D5-E8A8-A2C1809074DC}"/>
              </a:ext>
            </a:extLst>
          </p:cNvPr>
          <p:cNvSpPr txBox="1"/>
          <p:nvPr/>
        </p:nvSpPr>
        <p:spPr>
          <a:xfrm>
            <a:off x="3048617" y="5262604"/>
            <a:ext cx="1211871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kumimoji="1" lang="ko-KR" altLang="en-US" sz="1000" b="1"/>
              <a:t>다양한 수업도구 지원</a:t>
            </a:r>
          </a:p>
        </p:txBody>
      </p:sp>
      <p:sp>
        <p:nvSpPr>
          <p:cNvPr id="51" name="텍스트 상자 68">
            <a:extLst>
              <a:ext uri="{FF2B5EF4-FFF2-40B4-BE49-F238E27FC236}">
                <a16:creationId xmlns:a16="http://schemas.microsoft.com/office/drawing/2014/main" id="{EED8351A-F502-BA98-71D9-AD1440198D07}"/>
              </a:ext>
            </a:extLst>
          </p:cNvPr>
          <p:cNvSpPr txBox="1"/>
          <p:nvPr/>
        </p:nvSpPr>
        <p:spPr>
          <a:xfrm>
            <a:off x="3152011" y="5455454"/>
            <a:ext cx="1005083" cy="46717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kumimoji="1" lang="ko-KR" altLang="en-US" sz="700"/>
              <a:t>라이브 학습도구</a:t>
            </a:r>
            <a:r>
              <a:rPr kumimoji="1" lang="en-US" altLang="ko-KR" sz="700"/>
              <a:t>,</a:t>
            </a:r>
            <a:r>
              <a:rPr kumimoji="1" lang="ko-KR" altLang="en-US" sz="700"/>
              <a:t> </a:t>
            </a:r>
            <a:r>
              <a:rPr kumimoji="1" lang="ko-KR" altLang="en-US" sz="700" err="1"/>
              <a:t>소통툴</a:t>
            </a:r>
            <a:r>
              <a:rPr kumimoji="1" lang="en-US" altLang="ko-KR" sz="700"/>
              <a:t>,</a:t>
            </a:r>
            <a:r>
              <a:rPr kumimoji="1" lang="ko-KR" altLang="en-US" sz="700"/>
              <a:t> </a:t>
            </a:r>
            <a:endParaRPr kumimoji="1" lang="en-US" altLang="ko-KR" sz="700"/>
          </a:p>
          <a:p>
            <a:pPr algn="ctr">
              <a:lnSpc>
                <a:spcPct val="150000"/>
              </a:lnSpc>
            </a:pPr>
            <a:r>
              <a:rPr kumimoji="1" lang="ko-KR" altLang="en-US" sz="700"/>
              <a:t>자료연동 등 </a:t>
            </a:r>
            <a:endParaRPr kumimoji="1" lang="en-US" altLang="ko-KR" sz="700"/>
          </a:p>
          <a:p>
            <a:pPr algn="ctr">
              <a:lnSpc>
                <a:spcPct val="150000"/>
              </a:lnSpc>
            </a:pPr>
            <a:r>
              <a:rPr kumimoji="1" lang="ko-KR" altLang="en-US" sz="700"/>
              <a:t>효과적인 수업운영 지원</a:t>
            </a:r>
          </a:p>
        </p:txBody>
      </p:sp>
      <p:sp>
        <p:nvSpPr>
          <p:cNvPr id="52" name="텍스트 상자 68">
            <a:extLst>
              <a:ext uri="{FF2B5EF4-FFF2-40B4-BE49-F238E27FC236}">
                <a16:creationId xmlns:a16="http://schemas.microsoft.com/office/drawing/2014/main" id="{F7D8071B-B038-9E77-8496-C542D8299A89}"/>
              </a:ext>
            </a:extLst>
          </p:cNvPr>
          <p:cNvSpPr txBox="1"/>
          <p:nvPr/>
        </p:nvSpPr>
        <p:spPr>
          <a:xfrm>
            <a:off x="4892413" y="5262604"/>
            <a:ext cx="798295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kumimoji="1" lang="ko-KR" altLang="en-US" sz="1000" b="1"/>
              <a:t>자기주도 학습</a:t>
            </a:r>
          </a:p>
        </p:txBody>
      </p:sp>
      <p:sp>
        <p:nvSpPr>
          <p:cNvPr id="53" name="텍스트 상자 68">
            <a:extLst>
              <a:ext uri="{FF2B5EF4-FFF2-40B4-BE49-F238E27FC236}">
                <a16:creationId xmlns:a16="http://schemas.microsoft.com/office/drawing/2014/main" id="{78D890C1-86F3-4A2B-7B83-03B5C2729B85}"/>
              </a:ext>
            </a:extLst>
          </p:cNvPr>
          <p:cNvSpPr txBox="1"/>
          <p:nvPr/>
        </p:nvSpPr>
        <p:spPr>
          <a:xfrm>
            <a:off x="4655970" y="5455454"/>
            <a:ext cx="1271182" cy="46717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kumimoji="1" lang="ko-KR" altLang="en-US" sz="700"/>
              <a:t>방대한 콘텐츠 추천 및 제공 기반</a:t>
            </a:r>
            <a:endParaRPr kumimoji="1" lang="en-US" altLang="ko-KR" sz="700"/>
          </a:p>
          <a:p>
            <a:pPr algn="ctr">
              <a:lnSpc>
                <a:spcPct val="150000"/>
              </a:lnSpc>
            </a:pPr>
            <a:r>
              <a:rPr kumimoji="1" lang="ko-KR" altLang="en-US" sz="700"/>
              <a:t>자기주도</a:t>
            </a:r>
            <a:endParaRPr kumimoji="1" lang="en-US" altLang="ko-KR" sz="700"/>
          </a:p>
          <a:p>
            <a:pPr algn="ctr">
              <a:lnSpc>
                <a:spcPct val="150000"/>
              </a:lnSpc>
            </a:pPr>
            <a:r>
              <a:rPr kumimoji="1" lang="ko-KR" altLang="en-US" sz="700"/>
              <a:t>학업능력 향상지원</a:t>
            </a:r>
          </a:p>
        </p:txBody>
      </p:sp>
      <p:sp>
        <p:nvSpPr>
          <p:cNvPr id="54" name="텍스트 상자 68">
            <a:extLst>
              <a:ext uri="{FF2B5EF4-FFF2-40B4-BE49-F238E27FC236}">
                <a16:creationId xmlns:a16="http://schemas.microsoft.com/office/drawing/2014/main" id="{8B6370EA-23D8-5643-35F8-C4BA003AD789}"/>
              </a:ext>
            </a:extLst>
          </p:cNvPr>
          <p:cNvSpPr txBox="1"/>
          <p:nvPr/>
        </p:nvSpPr>
        <p:spPr>
          <a:xfrm>
            <a:off x="6523812" y="5262604"/>
            <a:ext cx="809517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kumimoji="1" lang="en-US" altLang="ko-KR" sz="1000" b="1"/>
              <a:t>AI </a:t>
            </a:r>
            <a:r>
              <a:rPr kumimoji="1" lang="ko-KR" altLang="en-US" sz="1000" b="1"/>
              <a:t>맞춤형 진단</a:t>
            </a:r>
          </a:p>
        </p:txBody>
      </p:sp>
      <p:sp>
        <p:nvSpPr>
          <p:cNvPr id="55" name="텍스트 상자 68">
            <a:extLst>
              <a:ext uri="{FF2B5EF4-FFF2-40B4-BE49-F238E27FC236}">
                <a16:creationId xmlns:a16="http://schemas.microsoft.com/office/drawing/2014/main" id="{FAE6E1FE-20F1-F1C9-281F-42E2858CC6AA}"/>
              </a:ext>
            </a:extLst>
          </p:cNvPr>
          <p:cNvSpPr txBox="1"/>
          <p:nvPr/>
        </p:nvSpPr>
        <p:spPr>
          <a:xfrm>
            <a:off x="6503773" y="5455967"/>
            <a:ext cx="849592" cy="46717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kumimoji="1" lang="ko-KR" altLang="en-US" sz="700"/>
              <a:t>학생 및 콘텐츠의 </a:t>
            </a:r>
            <a:endParaRPr kumimoji="1" lang="en-US" altLang="ko-KR" sz="700"/>
          </a:p>
          <a:p>
            <a:pPr algn="ctr">
              <a:lnSpc>
                <a:spcPct val="150000"/>
              </a:lnSpc>
            </a:pPr>
            <a:r>
              <a:rPr kumimoji="1" lang="en-US" altLang="ko-KR" sz="700"/>
              <a:t>AI </a:t>
            </a:r>
            <a:r>
              <a:rPr kumimoji="1" lang="ko-KR" altLang="en-US" sz="700"/>
              <a:t>분석을 통한 </a:t>
            </a:r>
            <a:endParaRPr kumimoji="1" lang="en-US" altLang="ko-KR" sz="700"/>
          </a:p>
          <a:p>
            <a:pPr algn="ctr">
              <a:lnSpc>
                <a:spcPct val="150000"/>
              </a:lnSpc>
            </a:pPr>
            <a:r>
              <a:rPr kumimoji="1" lang="ko-KR" altLang="en-US" sz="700"/>
              <a:t>개인화된 학습법 진단</a:t>
            </a:r>
            <a:endParaRPr kumimoji="1" lang="en-US" altLang="ko-KR" sz="700"/>
          </a:p>
        </p:txBody>
      </p:sp>
      <p:grpSp>
        <p:nvGrpSpPr>
          <p:cNvPr id="56" name="그룹 55">
            <a:extLst>
              <a:ext uri="{FF2B5EF4-FFF2-40B4-BE49-F238E27FC236}">
                <a16:creationId xmlns:a16="http://schemas.microsoft.com/office/drawing/2014/main" id="{4A29D02A-F08F-4ECE-B5E6-35AF5FB8E74F}"/>
              </a:ext>
            </a:extLst>
          </p:cNvPr>
          <p:cNvGrpSpPr/>
          <p:nvPr/>
        </p:nvGrpSpPr>
        <p:grpSpPr>
          <a:xfrm>
            <a:off x="47847" y="6351013"/>
            <a:ext cx="8920716" cy="430422"/>
            <a:chOff x="47847" y="6427578"/>
            <a:chExt cx="8920716" cy="430422"/>
          </a:xfrm>
        </p:grpSpPr>
        <p:sp>
          <p:nvSpPr>
            <p:cNvPr id="57" name="직사각형 56">
              <a:extLst>
                <a:ext uri="{FF2B5EF4-FFF2-40B4-BE49-F238E27FC236}">
                  <a16:creationId xmlns:a16="http://schemas.microsoft.com/office/drawing/2014/main" id="{64C2C1DF-4C6C-FC56-9022-011E34C9A2A6}"/>
                </a:ext>
              </a:extLst>
            </p:cNvPr>
            <p:cNvSpPr/>
            <p:nvPr/>
          </p:nvSpPr>
          <p:spPr>
            <a:xfrm>
              <a:off x="47847" y="6498779"/>
              <a:ext cx="8920716" cy="35922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58" name="Cutout">
              <a:extLst>
                <a:ext uri="{FF2B5EF4-FFF2-40B4-BE49-F238E27FC236}">
                  <a16:creationId xmlns:a16="http://schemas.microsoft.com/office/drawing/2014/main" id="{023348BF-0F29-2676-B2D3-836C45EA3A00}"/>
                </a:ext>
              </a:extLst>
            </p:cNvPr>
            <p:cNvGrpSpPr/>
            <p:nvPr/>
          </p:nvGrpSpPr>
          <p:grpSpPr>
            <a:xfrm rot="5400000">
              <a:off x="4374251" y="2142592"/>
              <a:ext cx="277000" cy="8846971"/>
              <a:chOff x="6402388" y="1584325"/>
              <a:chExt cx="239713" cy="933450"/>
            </a:xfrm>
            <a:solidFill>
              <a:srgbClr val="FFFFFF"/>
            </a:solidFill>
          </p:grpSpPr>
          <p:sp>
            <p:nvSpPr>
              <p:cNvPr id="59" name="Fill">
                <a:extLst>
                  <a:ext uri="{FF2B5EF4-FFF2-40B4-BE49-F238E27FC236}">
                    <a16:creationId xmlns:a16="http://schemas.microsoft.com/office/drawing/2014/main" id="{1905B866-A6AC-D66D-8873-23DB53CCD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2388" y="1584325"/>
                <a:ext cx="239713" cy="933450"/>
              </a:xfrm>
              <a:custGeom>
                <a:avLst/>
                <a:gdLst>
                  <a:gd name="T0" fmla="*/ 74 w 151"/>
                  <a:gd name="T1" fmla="*/ 588 h 588"/>
                  <a:gd name="T2" fmla="*/ 151 w 151"/>
                  <a:gd name="T3" fmla="*/ 518 h 588"/>
                  <a:gd name="T4" fmla="*/ 74 w 151"/>
                  <a:gd name="T5" fmla="*/ 441 h 588"/>
                  <a:gd name="T6" fmla="*/ 151 w 151"/>
                  <a:gd name="T7" fmla="*/ 375 h 588"/>
                  <a:gd name="T8" fmla="*/ 74 w 151"/>
                  <a:gd name="T9" fmla="*/ 294 h 588"/>
                  <a:gd name="T10" fmla="*/ 151 w 151"/>
                  <a:gd name="T11" fmla="*/ 231 h 588"/>
                  <a:gd name="T12" fmla="*/ 74 w 151"/>
                  <a:gd name="T13" fmla="*/ 147 h 588"/>
                  <a:gd name="T14" fmla="*/ 151 w 151"/>
                  <a:gd name="T15" fmla="*/ 88 h 588"/>
                  <a:gd name="T16" fmla="*/ 74 w 151"/>
                  <a:gd name="T17" fmla="*/ 0 h 588"/>
                  <a:gd name="T18" fmla="*/ 0 w 151"/>
                  <a:gd name="T19" fmla="*/ 0 h 588"/>
                  <a:gd name="T20" fmla="*/ 78 w 151"/>
                  <a:gd name="T21" fmla="*/ 88 h 588"/>
                  <a:gd name="T22" fmla="*/ 0 w 151"/>
                  <a:gd name="T23" fmla="*/ 147 h 588"/>
                  <a:gd name="T24" fmla="*/ 78 w 151"/>
                  <a:gd name="T25" fmla="*/ 231 h 588"/>
                  <a:gd name="T26" fmla="*/ 0 w 151"/>
                  <a:gd name="T27" fmla="*/ 294 h 588"/>
                  <a:gd name="T28" fmla="*/ 78 w 151"/>
                  <a:gd name="T29" fmla="*/ 375 h 588"/>
                  <a:gd name="T30" fmla="*/ 0 w 151"/>
                  <a:gd name="T31" fmla="*/ 441 h 588"/>
                  <a:gd name="T32" fmla="*/ 78 w 151"/>
                  <a:gd name="T33" fmla="*/ 518 h 588"/>
                  <a:gd name="T34" fmla="*/ 0 w 151"/>
                  <a:gd name="T35" fmla="*/ 588 h 588"/>
                  <a:gd name="T36" fmla="*/ 74 w 151"/>
                  <a:gd name="T3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1" h="588">
                    <a:moveTo>
                      <a:pt x="74" y="588"/>
                    </a:moveTo>
                    <a:lnTo>
                      <a:pt x="151" y="518"/>
                    </a:lnTo>
                    <a:lnTo>
                      <a:pt x="74" y="441"/>
                    </a:lnTo>
                    <a:lnTo>
                      <a:pt x="151" y="375"/>
                    </a:lnTo>
                    <a:lnTo>
                      <a:pt x="74" y="294"/>
                    </a:lnTo>
                    <a:lnTo>
                      <a:pt x="151" y="231"/>
                    </a:lnTo>
                    <a:lnTo>
                      <a:pt x="74" y="147"/>
                    </a:lnTo>
                    <a:lnTo>
                      <a:pt x="151" y="88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78" y="88"/>
                    </a:lnTo>
                    <a:lnTo>
                      <a:pt x="0" y="147"/>
                    </a:lnTo>
                    <a:lnTo>
                      <a:pt x="78" y="231"/>
                    </a:lnTo>
                    <a:lnTo>
                      <a:pt x="0" y="294"/>
                    </a:lnTo>
                    <a:lnTo>
                      <a:pt x="78" y="375"/>
                    </a:lnTo>
                    <a:lnTo>
                      <a:pt x="0" y="441"/>
                    </a:lnTo>
                    <a:lnTo>
                      <a:pt x="78" y="518"/>
                    </a:lnTo>
                    <a:lnTo>
                      <a:pt x="0" y="588"/>
                    </a:lnTo>
                    <a:lnTo>
                      <a:pt x="74" y="588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60" name="Border">
                <a:extLst>
                  <a:ext uri="{FF2B5EF4-FFF2-40B4-BE49-F238E27FC236}">
                    <a16:creationId xmlns:a16="http://schemas.microsoft.com/office/drawing/2014/main" id="{24AA7716-B69E-9C84-5D83-D58D818DE5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02388" y="1584325"/>
                <a:ext cx="239713" cy="933450"/>
              </a:xfrm>
              <a:custGeom>
                <a:avLst/>
                <a:gdLst>
                  <a:gd name="T0" fmla="*/ 0 w 909"/>
                  <a:gd name="T1" fmla="*/ 0 h 3585"/>
                  <a:gd name="T2" fmla="*/ 467 w 909"/>
                  <a:gd name="T3" fmla="*/ 535 h 3585"/>
                  <a:gd name="T4" fmla="*/ 0 w 909"/>
                  <a:gd name="T5" fmla="*/ 896 h 3585"/>
                  <a:gd name="T6" fmla="*/ 467 w 909"/>
                  <a:gd name="T7" fmla="*/ 1409 h 3585"/>
                  <a:gd name="T8" fmla="*/ 0 w 909"/>
                  <a:gd name="T9" fmla="*/ 1793 h 3585"/>
                  <a:gd name="T10" fmla="*/ 467 w 909"/>
                  <a:gd name="T11" fmla="*/ 2284 h 3585"/>
                  <a:gd name="T12" fmla="*/ 0 w 909"/>
                  <a:gd name="T13" fmla="*/ 2689 h 3585"/>
                  <a:gd name="T14" fmla="*/ 467 w 909"/>
                  <a:gd name="T15" fmla="*/ 3158 h 3585"/>
                  <a:gd name="T16" fmla="*/ 0 w 909"/>
                  <a:gd name="T17" fmla="*/ 3585 h 3585"/>
                  <a:gd name="T18" fmla="*/ 442 w 909"/>
                  <a:gd name="T19" fmla="*/ 3585 h 3585"/>
                  <a:gd name="T20" fmla="*/ 909 w 909"/>
                  <a:gd name="T21" fmla="*/ 3158 h 3585"/>
                  <a:gd name="T22" fmla="*/ 442 w 909"/>
                  <a:gd name="T23" fmla="*/ 2689 h 3585"/>
                  <a:gd name="T24" fmla="*/ 909 w 909"/>
                  <a:gd name="T25" fmla="*/ 2284 h 3585"/>
                  <a:gd name="T26" fmla="*/ 442 w 909"/>
                  <a:gd name="T27" fmla="*/ 1793 h 3585"/>
                  <a:gd name="T28" fmla="*/ 909 w 909"/>
                  <a:gd name="T29" fmla="*/ 1409 h 3585"/>
                  <a:gd name="T30" fmla="*/ 442 w 909"/>
                  <a:gd name="T31" fmla="*/ 896 h 3585"/>
                  <a:gd name="T32" fmla="*/ 909 w 909"/>
                  <a:gd name="T33" fmla="*/ 535 h 3585"/>
                  <a:gd name="T34" fmla="*/ 442 w 909"/>
                  <a:gd name="T35" fmla="*/ 0 h 3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9" h="3585">
                    <a:moveTo>
                      <a:pt x="0" y="0"/>
                    </a:moveTo>
                    <a:lnTo>
                      <a:pt x="467" y="535"/>
                    </a:lnTo>
                    <a:lnTo>
                      <a:pt x="0" y="896"/>
                    </a:lnTo>
                    <a:lnTo>
                      <a:pt x="467" y="1409"/>
                    </a:lnTo>
                    <a:lnTo>
                      <a:pt x="0" y="1793"/>
                    </a:lnTo>
                    <a:lnTo>
                      <a:pt x="467" y="2284"/>
                    </a:lnTo>
                    <a:lnTo>
                      <a:pt x="0" y="2689"/>
                    </a:lnTo>
                    <a:lnTo>
                      <a:pt x="467" y="3158"/>
                    </a:lnTo>
                    <a:lnTo>
                      <a:pt x="0" y="3585"/>
                    </a:lnTo>
                    <a:moveTo>
                      <a:pt x="442" y="3585"/>
                    </a:moveTo>
                    <a:lnTo>
                      <a:pt x="909" y="3158"/>
                    </a:lnTo>
                    <a:lnTo>
                      <a:pt x="442" y="2689"/>
                    </a:lnTo>
                    <a:lnTo>
                      <a:pt x="909" y="2284"/>
                    </a:lnTo>
                    <a:lnTo>
                      <a:pt x="442" y="1793"/>
                    </a:lnTo>
                    <a:lnTo>
                      <a:pt x="909" y="1409"/>
                    </a:lnTo>
                    <a:lnTo>
                      <a:pt x="442" y="896"/>
                    </a:lnTo>
                    <a:lnTo>
                      <a:pt x="909" y="535"/>
                    </a:lnTo>
                    <a:lnTo>
                      <a:pt x="442" y="0"/>
                    </a:lnTo>
                  </a:path>
                </a:pathLst>
              </a:custGeom>
              <a:noFill/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graphicFrame>
        <p:nvGraphicFramePr>
          <p:cNvPr id="15" name="표 14">
            <a:extLst>
              <a:ext uri="{FF2B5EF4-FFF2-40B4-BE49-F238E27FC236}">
                <a16:creationId xmlns:a16="http://schemas.microsoft.com/office/drawing/2014/main" id="{97DAFE54-986E-E0F0-2DD3-B199C1D0390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5311766"/>
              </p:ext>
            </p:extLst>
          </p:nvPr>
        </p:nvGraphicFramePr>
        <p:xfrm>
          <a:off x="9619192" y="182879"/>
          <a:ext cx="2460260" cy="859843"/>
        </p:xfrm>
        <a:graphic>
          <a:graphicData uri="http://schemas.openxmlformats.org/drawingml/2006/table">
            <a:tbl>
              <a:tblPr/>
              <a:tblGrid>
                <a:gridCol w="1719742">
                  <a:extLst>
                    <a:ext uri="{9D8B030D-6E8A-4147-A177-3AD203B41FA5}">
                      <a16:colId xmlns:a16="http://schemas.microsoft.com/office/drawing/2014/main" val="299412437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849307330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3224266399"/>
                    </a:ext>
                  </a:extLst>
                </a:gridCol>
              </a:tblGrid>
              <a:tr h="248486"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84808701"/>
                  </a:ext>
                </a:extLst>
              </a:tr>
              <a:tr h="245597"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ALL-INT-SIG-003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05419729"/>
                  </a:ext>
                </a:extLst>
              </a:tr>
              <a:tr h="35262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로그인</a:t>
                      </a: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x-none" altLang="en-US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x-none" altLang="en-US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585374"/>
                  </a:ext>
                </a:extLst>
              </a:tr>
            </a:tbl>
          </a:graphicData>
        </a:graphic>
      </p:graphicFrame>
      <p:sp>
        <p:nvSpPr>
          <p:cNvPr id="20" name="Rectangle 4">
            <a:extLst>
              <a:ext uri="{FF2B5EF4-FFF2-40B4-BE49-F238E27FC236}">
                <a16:creationId xmlns:a16="http://schemas.microsoft.com/office/drawing/2014/main" id="{75A9DCAC-4BAC-6859-0F64-DACD462C18CC}"/>
              </a:ext>
            </a:extLst>
          </p:cNvPr>
          <p:cNvSpPr/>
          <p:nvPr/>
        </p:nvSpPr>
        <p:spPr>
          <a:xfrm>
            <a:off x="5018229" y="1421927"/>
            <a:ext cx="2739182" cy="2115751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22" name="Circle">
            <a:extLst>
              <a:ext uri="{FF2B5EF4-FFF2-40B4-BE49-F238E27FC236}">
                <a16:creationId xmlns:a16="http://schemas.microsoft.com/office/drawing/2014/main" id="{82132F98-37A9-A39C-94B2-090393605659}"/>
              </a:ext>
            </a:extLst>
          </p:cNvPr>
          <p:cNvSpPr/>
          <p:nvPr/>
        </p:nvSpPr>
        <p:spPr>
          <a:xfrm>
            <a:off x="4957992" y="1340881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33" name="Rounded Rectangle">
            <a:extLst>
              <a:ext uri="{FF2B5EF4-FFF2-40B4-BE49-F238E27FC236}">
                <a16:creationId xmlns:a16="http://schemas.microsoft.com/office/drawing/2014/main" id="{274BCB74-4808-5F4B-6708-1EC0AECF483A}"/>
              </a:ext>
            </a:extLst>
          </p:cNvPr>
          <p:cNvSpPr/>
          <p:nvPr/>
        </p:nvSpPr>
        <p:spPr>
          <a:xfrm>
            <a:off x="5149158" y="1529775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1-1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42" name="Rounded Rectangle">
            <a:extLst>
              <a:ext uri="{FF2B5EF4-FFF2-40B4-BE49-F238E27FC236}">
                <a16:creationId xmlns:a16="http://schemas.microsoft.com/office/drawing/2014/main" id="{0D7B7D2D-4BDB-1888-9391-DEE5E55A6B06}"/>
              </a:ext>
            </a:extLst>
          </p:cNvPr>
          <p:cNvSpPr/>
          <p:nvPr/>
        </p:nvSpPr>
        <p:spPr>
          <a:xfrm>
            <a:off x="5149158" y="1875764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1-2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44" name="Rounded Rectangle">
            <a:extLst>
              <a:ext uri="{FF2B5EF4-FFF2-40B4-BE49-F238E27FC236}">
                <a16:creationId xmlns:a16="http://schemas.microsoft.com/office/drawing/2014/main" id="{27DA35F5-B92E-22B4-5D3F-28AAB4D4111B}"/>
              </a:ext>
            </a:extLst>
          </p:cNvPr>
          <p:cNvSpPr/>
          <p:nvPr/>
        </p:nvSpPr>
        <p:spPr>
          <a:xfrm>
            <a:off x="5149158" y="2180564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1-3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48" name="Rounded Rectangle">
            <a:extLst>
              <a:ext uri="{FF2B5EF4-FFF2-40B4-BE49-F238E27FC236}">
                <a16:creationId xmlns:a16="http://schemas.microsoft.com/office/drawing/2014/main" id="{2E45B60D-F2EB-0325-0A91-5755CC29C151}"/>
              </a:ext>
            </a:extLst>
          </p:cNvPr>
          <p:cNvSpPr/>
          <p:nvPr/>
        </p:nvSpPr>
        <p:spPr>
          <a:xfrm>
            <a:off x="5149158" y="2847829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1-4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23" name="Google Shape;877;p22">
            <a:extLst>
              <a:ext uri="{FF2B5EF4-FFF2-40B4-BE49-F238E27FC236}">
                <a16:creationId xmlns:a16="http://schemas.microsoft.com/office/drawing/2014/main" id="{470FE2CA-E250-20D4-2F02-7781E7F3E9C7}"/>
              </a:ext>
            </a:extLst>
          </p:cNvPr>
          <p:cNvSpPr/>
          <p:nvPr/>
        </p:nvSpPr>
        <p:spPr>
          <a:xfrm>
            <a:off x="5256153" y="3118078"/>
            <a:ext cx="2268048" cy="260566"/>
          </a:xfrm>
          <a:prstGeom prst="rect">
            <a:avLst/>
          </a:prstGeom>
          <a:solidFill>
            <a:schemeClr val="bg1">
              <a:lumMod val="65000"/>
            </a:schemeClr>
          </a:solidFill>
          <a:ln w="317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b="1">
                <a:solidFill>
                  <a:prstClr val="white">
                    <a:lumMod val="50000"/>
                  </a:prstClr>
                </a:solidFill>
                <a:cs typeface="Malgun Gothic"/>
                <a:sym typeface="Malgun Gothic"/>
              </a:rPr>
              <a:t>로그인</a:t>
            </a:r>
            <a:endParaRPr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66" name="Rounded Rectangle">
            <a:extLst>
              <a:ext uri="{FF2B5EF4-FFF2-40B4-BE49-F238E27FC236}">
                <a16:creationId xmlns:a16="http://schemas.microsoft.com/office/drawing/2014/main" id="{F329A8C7-DB24-AAA7-17D3-2F0616E2C2F5}"/>
              </a:ext>
            </a:extLst>
          </p:cNvPr>
          <p:cNvSpPr/>
          <p:nvPr/>
        </p:nvSpPr>
        <p:spPr>
          <a:xfrm>
            <a:off x="5149158" y="3070250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1-6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8" name="직사각형 32">
            <a:extLst>
              <a:ext uri="{FF2B5EF4-FFF2-40B4-BE49-F238E27FC236}">
                <a16:creationId xmlns:a16="http://schemas.microsoft.com/office/drawing/2014/main" id="{C1C7D023-AAD5-ED18-659D-EFA6B039962F}"/>
              </a:ext>
            </a:extLst>
          </p:cNvPr>
          <p:cNvSpPr/>
          <p:nvPr/>
        </p:nvSpPr>
        <p:spPr>
          <a:xfrm>
            <a:off x="104168" y="808854"/>
            <a:ext cx="8832069" cy="400683"/>
          </a:xfrm>
          <a:prstGeom prst="rect">
            <a:avLst/>
          </a:prstGeom>
          <a:solidFill>
            <a:srgbClr val="D1CFC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1200">
                <a:solidFill>
                  <a:schemeClr val="bg1"/>
                </a:solidFill>
              </a:rPr>
              <a:t>상단 배너 영역</a:t>
            </a:r>
            <a:endParaRPr kumimoji="1" lang="x-none" altLang="en-US" sz="1200">
              <a:solidFill>
                <a:schemeClr val="bg1"/>
              </a:solidFill>
            </a:endParaRPr>
          </a:p>
        </p:txBody>
      </p:sp>
      <p:pic>
        <p:nvPicPr>
          <p:cNvPr id="2" name="그래픽 1" descr="눈 윤곽선">
            <a:extLst>
              <a:ext uri="{FF2B5EF4-FFF2-40B4-BE49-F238E27FC236}">
                <a16:creationId xmlns:a16="http://schemas.microsoft.com/office/drawing/2014/main" id="{492B6E81-5D23-313E-921A-696BCC7D959E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96DAC541-7B7A-43D3-8B79-37D633B846F1}">
                <asvg:svgBlip xmlns:asvg="http://schemas.microsoft.com/office/drawing/2016/SVG/main" r:embed="rId18"/>
              </a:ext>
            </a:extLst>
          </a:blip>
          <a:stretch>
            <a:fillRect/>
          </a:stretch>
        </p:blipFill>
        <p:spPr>
          <a:xfrm>
            <a:off x="7313599" y="2536990"/>
            <a:ext cx="137849" cy="137849"/>
          </a:xfrm>
          <a:prstGeom prst="rect">
            <a:avLst/>
          </a:prstGeom>
        </p:spPr>
      </p:pic>
      <p:sp>
        <p:nvSpPr>
          <p:cNvPr id="9" name="Circle">
            <a:extLst>
              <a:ext uri="{FF2B5EF4-FFF2-40B4-BE49-F238E27FC236}">
                <a16:creationId xmlns:a16="http://schemas.microsoft.com/office/drawing/2014/main" id="{F1A9BC14-B61F-6902-1D7E-92E39A832108}"/>
              </a:ext>
            </a:extLst>
          </p:cNvPr>
          <p:cNvSpPr/>
          <p:nvPr/>
        </p:nvSpPr>
        <p:spPr>
          <a:xfrm>
            <a:off x="7199990" y="2479729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2</a:t>
            </a:r>
            <a:endParaRPr sz="700">
              <a:solidFill>
                <a:schemeClr val="bg1"/>
              </a:solidFill>
            </a:endParaRPr>
          </a:p>
        </p:txBody>
      </p:sp>
      <p:grpSp>
        <p:nvGrpSpPr>
          <p:cNvPr id="10" name="그룹 9">
            <a:extLst>
              <a:ext uri="{FF2B5EF4-FFF2-40B4-BE49-F238E27FC236}">
                <a16:creationId xmlns:a16="http://schemas.microsoft.com/office/drawing/2014/main" id="{129264F4-5080-E8F2-3263-35E54E473D54}"/>
              </a:ext>
            </a:extLst>
          </p:cNvPr>
          <p:cNvGrpSpPr/>
          <p:nvPr/>
        </p:nvGrpSpPr>
        <p:grpSpPr>
          <a:xfrm>
            <a:off x="7357431" y="4763811"/>
            <a:ext cx="1361863" cy="216000"/>
            <a:chOff x="9134736" y="6141842"/>
            <a:chExt cx="1361863" cy="216000"/>
          </a:xfrm>
        </p:grpSpPr>
        <p:sp>
          <p:nvSpPr>
            <p:cNvPr id="12" name="직사각형 11">
              <a:extLst>
                <a:ext uri="{FF2B5EF4-FFF2-40B4-BE49-F238E27FC236}">
                  <a16:creationId xmlns:a16="http://schemas.microsoft.com/office/drawing/2014/main" id="{6764E55E-29C0-7E11-9D58-5DE4686ADA9C}"/>
                </a:ext>
              </a:extLst>
            </p:cNvPr>
            <p:cNvSpPr/>
            <p:nvPr/>
          </p:nvSpPr>
          <p:spPr>
            <a:xfrm>
              <a:off x="9134736" y="6141842"/>
              <a:ext cx="1361863" cy="216000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atinLnBrk="0">
                <a:defRPr/>
              </a:pPr>
              <a:r>
                <a:rPr lang="en-US" altLang="ko-KR" sz="700"/>
                <a:t>edunet0079!</a:t>
              </a:r>
              <a:endParaRPr lang="en-US" altLang="ko-KR" sz="700" kern="0">
                <a:solidFill>
                  <a:prstClr val="white">
                    <a:lumMod val="75000"/>
                  </a:prstClr>
                </a:solidFill>
              </a:endParaRPr>
            </a:p>
          </p:txBody>
        </p:sp>
        <p:grpSp>
          <p:nvGrpSpPr>
            <p:cNvPr id="13" name="그룹 12">
              <a:extLst>
                <a:ext uri="{FF2B5EF4-FFF2-40B4-BE49-F238E27FC236}">
                  <a16:creationId xmlns:a16="http://schemas.microsoft.com/office/drawing/2014/main" id="{17F83B5F-B71B-0ECE-4373-A4E00A9CB861}"/>
                </a:ext>
              </a:extLst>
            </p:cNvPr>
            <p:cNvGrpSpPr/>
            <p:nvPr/>
          </p:nvGrpSpPr>
          <p:grpSpPr>
            <a:xfrm>
              <a:off x="10307856" y="6179806"/>
              <a:ext cx="137849" cy="137849"/>
              <a:chOff x="10307856" y="6179806"/>
              <a:chExt cx="137849" cy="137849"/>
            </a:xfrm>
          </p:grpSpPr>
          <p:pic>
            <p:nvPicPr>
              <p:cNvPr id="14" name="그래픽 13" descr="눈 윤곽선">
                <a:extLst>
                  <a:ext uri="{FF2B5EF4-FFF2-40B4-BE49-F238E27FC236}">
                    <a16:creationId xmlns:a16="http://schemas.microsoft.com/office/drawing/2014/main" id="{693646B6-B2E0-28C2-65FC-6C5D13E74F7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>
                <a:extLst>
                  <a:ext uri="{96DAC541-7B7A-43D3-8B79-37D633B846F1}">
                    <asvg:svgBlip xmlns:asvg="http://schemas.microsoft.com/office/drawing/2016/SVG/main" r:embed="rId18"/>
                  </a:ext>
                </a:extLst>
              </a:blip>
              <a:stretch>
                <a:fillRect/>
              </a:stretch>
            </p:blipFill>
            <p:spPr>
              <a:xfrm>
                <a:off x="10307856" y="6179806"/>
                <a:ext cx="137849" cy="137849"/>
              </a:xfrm>
              <a:prstGeom prst="rect">
                <a:avLst/>
              </a:prstGeom>
            </p:spPr>
          </p:pic>
          <p:cxnSp>
            <p:nvCxnSpPr>
              <p:cNvPr id="16" name="직선 연결선 15">
                <a:extLst>
                  <a:ext uri="{FF2B5EF4-FFF2-40B4-BE49-F238E27FC236}">
                    <a16:creationId xmlns:a16="http://schemas.microsoft.com/office/drawing/2014/main" id="{79CC5D00-EC9A-1DFD-446C-2E498792529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344320" y="6214268"/>
                <a:ext cx="64920" cy="68924"/>
              </a:xfrm>
              <a:prstGeom prst="line">
                <a:avLst/>
              </a:prstGeom>
              <a:ln>
                <a:solidFill>
                  <a:srgbClr val="505050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" name="그룹 16">
            <a:extLst>
              <a:ext uri="{FF2B5EF4-FFF2-40B4-BE49-F238E27FC236}">
                <a16:creationId xmlns:a16="http://schemas.microsoft.com/office/drawing/2014/main" id="{2B8999E5-999B-2E81-29B2-5086BD937B33}"/>
              </a:ext>
            </a:extLst>
          </p:cNvPr>
          <p:cNvGrpSpPr/>
          <p:nvPr/>
        </p:nvGrpSpPr>
        <p:grpSpPr>
          <a:xfrm>
            <a:off x="7357431" y="4423508"/>
            <a:ext cx="1361863" cy="216000"/>
            <a:chOff x="9134736" y="6141842"/>
            <a:chExt cx="1361863" cy="216000"/>
          </a:xfrm>
        </p:grpSpPr>
        <p:sp>
          <p:nvSpPr>
            <p:cNvPr id="18" name="직사각형 17">
              <a:extLst>
                <a:ext uri="{FF2B5EF4-FFF2-40B4-BE49-F238E27FC236}">
                  <a16:creationId xmlns:a16="http://schemas.microsoft.com/office/drawing/2014/main" id="{CE1B5A5E-9C02-15B6-52B9-3F08A05ED128}"/>
                </a:ext>
              </a:extLst>
            </p:cNvPr>
            <p:cNvSpPr/>
            <p:nvPr/>
          </p:nvSpPr>
          <p:spPr>
            <a:xfrm>
              <a:off x="9134736" y="6141842"/>
              <a:ext cx="1361863" cy="216000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atinLnBrk="0">
                <a:defRPr/>
              </a:pPr>
              <a:r>
                <a:rPr lang="ko-KR" altLang="en-US" sz="500"/>
                <a:t>● ● ● ● ● ● ● ● ● ● ● </a:t>
              </a:r>
              <a:endParaRPr lang="en-US" altLang="ko-KR" sz="500" kern="0">
                <a:solidFill>
                  <a:prstClr val="white">
                    <a:lumMod val="75000"/>
                  </a:prstClr>
                </a:solidFill>
              </a:endParaRPr>
            </a:p>
          </p:txBody>
        </p:sp>
        <p:pic>
          <p:nvPicPr>
            <p:cNvPr id="19" name="그래픽 18" descr="눈 윤곽선">
              <a:extLst>
                <a:ext uri="{FF2B5EF4-FFF2-40B4-BE49-F238E27FC236}">
                  <a16:creationId xmlns:a16="http://schemas.microsoft.com/office/drawing/2014/main" id="{F1F34D75-7B24-BC04-6BF0-5CCFE3BC18F7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96DAC541-7B7A-43D3-8B79-37D633B846F1}">
                  <asvg:svgBlip xmlns:asvg="http://schemas.microsoft.com/office/drawing/2016/SVG/main" r:embed="rId18"/>
                </a:ext>
              </a:extLst>
            </a:blip>
            <a:stretch>
              <a:fillRect/>
            </a:stretch>
          </p:blipFill>
          <p:spPr>
            <a:xfrm>
              <a:off x="10307856" y="6179806"/>
              <a:ext cx="137849" cy="137849"/>
            </a:xfrm>
            <a:prstGeom prst="rect">
              <a:avLst/>
            </a:prstGeom>
          </p:spPr>
        </p:pic>
      </p:grpSp>
      <p:cxnSp>
        <p:nvCxnSpPr>
          <p:cNvPr id="21" name="연결선: 꺾임 20">
            <a:extLst>
              <a:ext uri="{FF2B5EF4-FFF2-40B4-BE49-F238E27FC236}">
                <a16:creationId xmlns:a16="http://schemas.microsoft.com/office/drawing/2014/main" id="{30FA0EC5-B8E8-814C-56FE-F20D80653FFC}"/>
              </a:ext>
            </a:extLst>
          </p:cNvPr>
          <p:cNvCxnSpPr>
            <a:cxnSpLocks/>
            <a:stCxn id="19" idx="3"/>
            <a:endCxn id="14" idx="3"/>
          </p:cNvCxnSpPr>
          <p:nvPr/>
        </p:nvCxnSpPr>
        <p:spPr>
          <a:xfrm>
            <a:off x="8668400" y="4530397"/>
            <a:ext cx="12700" cy="340303"/>
          </a:xfrm>
          <a:prstGeom prst="bentConnector3">
            <a:avLst>
              <a:gd name="adj1" fmla="val 1800000"/>
            </a:avLst>
          </a:prstGeom>
          <a:ln>
            <a:solidFill>
              <a:srgbClr val="FF000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타원 23">
            <a:extLst>
              <a:ext uri="{FF2B5EF4-FFF2-40B4-BE49-F238E27FC236}">
                <a16:creationId xmlns:a16="http://schemas.microsoft.com/office/drawing/2014/main" id="{95C77454-2D4D-7658-2599-2B4EC4A33E9D}"/>
              </a:ext>
            </a:extLst>
          </p:cNvPr>
          <p:cNvSpPr/>
          <p:nvPr/>
        </p:nvSpPr>
        <p:spPr>
          <a:xfrm>
            <a:off x="7227756" y="4700548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2A</a:t>
            </a:r>
            <a:endParaRPr lang="ko-KR" altLang="en-US" sz="600" b="1" spc="-75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aphicFrame>
        <p:nvGraphicFramePr>
          <p:cNvPr id="25" name="Google Shape;912;p23">
            <a:extLst>
              <a:ext uri="{FF2B5EF4-FFF2-40B4-BE49-F238E27FC236}">
                <a16:creationId xmlns:a16="http://schemas.microsoft.com/office/drawing/2014/main" id="{F435CAB5-CFDC-C621-7D52-BFD116764D7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29050080"/>
              </p:ext>
            </p:extLst>
          </p:nvPr>
        </p:nvGraphicFramePr>
        <p:xfrm>
          <a:off x="9042400" y="1315767"/>
          <a:ext cx="3037052" cy="545124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 rowSpan="6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 계정 로그인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en-US" altLang="ko-KR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INT-LOG-001</a:t>
                      </a: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화면에서 학생 클릭 시 진입화면</a:t>
                      </a:r>
                      <a:endParaRPr lang="en-US" altLang="ko-KR" sz="7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4334128"/>
                  </a:ext>
                </a:extLst>
              </a:tr>
              <a:tr h="244594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1-1</a:t>
                      </a:r>
                      <a:r>
                        <a:rPr lang="ko-KR" altLang="en-US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1" kern="120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뒤로가기</a:t>
                      </a:r>
                      <a:br>
                        <a:rPr lang="en-US" altLang="ko-KR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altLang="ko-KR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700" b="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Click: </a:t>
                      </a:r>
                      <a:r>
                        <a:rPr lang="en-US" altLang="ko-KR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INT-LOG-001 </a:t>
                      </a:r>
                      <a:r>
                        <a:rPr lang="ko-KR" altLang="en-US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화면으로 이동</a:t>
                      </a:r>
                      <a:endParaRPr lang="en-US" altLang="ko-KR" sz="700" b="1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4511381"/>
                  </a:ext>
                </a:extLst>
              </a:tr>
              <a:tr h="203829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1-2</a:t>
                      </a:r>
                      <a:r>
                        <a:rPr lang="ko-KR" altLang="en-US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학교명 노출 필드</a:t>
                      </a:r>
                      <a:r>
                        <a:rPr lang="en-US" altLang="ko-KR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학교 검색 버튼</a:t>
                      </a:r>
                      <a:br>
                        <a:rPr lang="en-US" altLang="ko-KR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altLang="ko-KR" sz="700" b="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선택 시 학교 검색 팝업</a:t>
                      </a:r>
                      <a:r>
                        <a:rPr lang="en-US" altLang="ko-KR" sz="700" b="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(INT-003)</a:t>
                      </a:r>
                      <a:r>
                        <a:rPr lang="ko-KR" altLang="en-US" sz="700" b="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제공</a:t>
                      </a:r>
                      <a:endParaRPr lang="en-US" altLang="ko-KR" sz="700" b="1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0202975"/>
                  </a:ext>
                </a:extLst>
              </a:tr>
              <a:tr h="163063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1-3 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학년</a:t>
                      </a: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반</a:t>
                      </a: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번호 선택 </a:t>
                      </a:r>
                      <a:r>
                        <a:rPr lang="ko-KR" altLang="en-US" sz="700" b="1" u="none" strike="noStrike" cap="none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셀렉박스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제공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학교를 설정하지 않은 상태로 학년 </a:t>
                      </a:r>
                      <a:r>
                        <a:rPr lang="ko-KR" altLang="en-US" sz="700" u="none" strike="noStrike" cap="none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셀렉박스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 </a:t>
                      </a: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endParaRPr lang="en-US" altLang="ko-KR" sz="70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“</a:t>
                      </a:r>
                      <a:r>
                        <a:rPr lang="ko-KR" altLang="en-US" sz="700" u="sng" strike="noStrike" cap="none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학교를 먼저 설정해주세요</a:t>
                      </a: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 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96428602"/>
                  </a:ext>
                </a:extLst>
              </a:tr>
              <a:tr h="122297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1-4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아이디 저장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default : 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비 선택</a:t>
                      </a:r>
                      <a:endParaRPr lang="en-US" altLang="ko-KR" sz="70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9417788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1-6</a:t>
                      </a:r>
                      <a:r>
                        <a:rPr lang="ko-KR" altLang="en-US" sz="7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로그인 버튼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default 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비활성화 상태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 설정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학년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반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번호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비밀번호 입력 시 버튼 활성화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1335356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비번보기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숨기기 눈 아이콘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default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보기 상태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입력필드는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마스킹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처리 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마스킹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해제되며 아이콘 숨기기로 변경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2A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참조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9776705"/>
                  </a:ext>
                </a:extLst>
              </a:tr>
              <a:tr h="0">
                <a:tc rowSpan="5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교육디지털원패스 로그인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시 교육디지털원패스 사용자 선택 팝업 호출</a:t>
                      </a:r>
                      <a:endParaRPr lang="en-US" altLang="ko-KR" sz="7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교육디지털원패스 회원가입 및 로그인 완료 후 연동 유무 체크</a:t>
                      </a:r>
                      <a:endParaRPr lang="en-US" altLang="ko-KR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연동 성공 시 로그인 완료</a:t>
                      </a:r>
                      <a:endParaRPr lang="en-US" altLang="ko-KR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4416941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en-US" altLang="ko-KR" sz="700" b="1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3-1 </a:t>
                      </a:r>
                      <a:r>
                        <a:rPr lang="ko-KR" altLang="en-US" sz="700" b="1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연동 완료</a:t>
                      </a:r>
                      <a:endParaRPr lang="en-US" altLang="ko-KR" sz="700" b="1" u="none" strike="sng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strike="sng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교육디지털원패스 회원가입 및 로그인 완료 후 연동 완료한 경우 </a:t>
                      </a:r>
                      <a:r>
                        <a:rPr lang="ko-KR" altLang="en-US" sz="700" strike="sngStrike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하이러닝</a:t>
                      </a:r>
                      <a:r>
                        <a:rPr lang="ko-KR" altLang="en-US" sz="700" strike="sng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홈페이지에서 </a:t>
                      </a:r>
                      <a:r>
                        <a:rPr lang="en-US" altLang="ko-KR" sz="700" strike="sngStrike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“</a:t>
                      </a:r>
                      <a:r>
                        <a:rPr lang="ko-KR" altLang="en-US" sz="700" strike="sngStrike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교육디지털원패스 연동이 정상적으로 완료되었습니다</a:t>
                      </a:r>
                      <a:r>
                        <a:rPr lang="en-US" altLang="ko-KR" sz="700" strike="sngStrike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. </a:t>
                      </a:r>
                      <a:r>
                        <a:rPr lang="ko-KR" altLang="en-US" sz="700" strike="sngStrike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로그인 해주시기 바랍니다</a:t>
                      </a:r>
                      <a:r>
                        <a:rPr lang="en-US" altLang="ko-KR" sz="700" strike="sngStrike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.” </a:t>
                      </a:r>
                      <a:r>
                        <a:rPr lang="ko-KR" altLang="en-US" sz="700" strike="sngStrike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얼럿</a:t>
                      </a:r>
                      <a:r>
                        <a:rPr lang="ko-KR" altLang="en-US" sz="700" strike="sng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제공 </a:t>
                      </a:r>
                      <a:r>
                        <a:rPr lang="en-US" altLang="ko-KR" sz="700" strike="sngStrike" kern="1200" dirty="0">
                          <a:solidFill>
                            <a:srgbClr val="FF0000"/>
                          </a:solidFill>
                          <a:latin typeface="+mn-lt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strike="sngStrike" kern="1200" dirty="0">
                          <a:solidFill>
                            <a:srgbClr val="FF0000"/>
                          </a:solidFill>
                          <a:latin typeface="+mn-lt"/>
                          <a:ea typeface="+mn-ea"/>
                          <a:cs typeface="+mn-cs"/>
                        </a:rPr>
                        <a:t>개발 검토 필요</a:t>
                      </a:r>
                      <a:r>
                        <a:rPr lang="en-US" altLang="ko-KR" sz="700" strike="sngStrike" kern="1200" dirty="0">
                          <a:solidFill>
                            <a:srgbClr val="FF0000"/>
                          </a:solidFill>
                          <a:latin typeface="+mn-lt"/>
                          <a:ea typeface="+mn-ea"/>
                          <a:cs typeface="+mn-cs"/>
                        </a:rPr>
                        <a:t>)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5468304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3-2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연동된 계정이 없을 경우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교육디지털원패스 회원가입 및 로그인 완료 후 연동 계정이 없을 경우 </a:t>
                      </a:r>
                      <a:r>
                        <a:rPr lang="ko-KR" altLang="en-US" sz="70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하이러닝</a:t>
                      </a:r>
                      <a:r>
                        <a:rPr lang="ko-KR" altLang="en-US" sz="7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홈페이지에서  </a:t>
                      </a:r>
                      <a:r>
                        <a:rPr lang="en-US" altLang="ko-KR" sz="700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“</a:t>
                      </a:r>
                      <a:r>
                        <a:rPr lang="ko-KR" altLang="en-US" sz="700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교육디지털원패스와 연동된 계정이 없습니다</a:t>
                      </a:r>
                      <a:r>
                        <a:rPr lang="en-US" altLang="ko-KR" sz="700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. </a:t>
                      </a:r>
                      <a:r>
                        <a:rPr lang="ko-KR" altLang="en-US" sz="700" kern="1200" dirty="0" err="1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하이러닝</a:t>
                      </a:r>
                      <a:r>
                        <a:rPr lang="ko-KR" altLang="en-US" sz="700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 계정으로 로그인 후 연동해주세요</a:t>
                      </a:r>
                      <a:r>
                        <a:rPr lang="en-US" altLang="ko-KR" sz="700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.” </a:t>
                      </a:r>
                      <a:r>
                        <a:rPr lang="ko-KR" altLang="en-US" sz="70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얼럿</a:t>
                      </a:r>
                      <a:r>
                        <a:rPr lang="ko-KR" altLang="en-US" sz="7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제공</a:t>
                      </a:r>
                      <a:endParaRPr lang="en-US" altLang="ko-KR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3238967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3-3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교육디지털원패스 서비스 일시중지 안내 팝업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kern="1200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lt"/>
                          <a:ea typeface="+mn-ea"/>
                          <a:cs typeface="+mn-cs"/>
                        </a:rPr>
                        <a:t>일시적인 이슈로 인해 서비스 제공이 어려울 때</a:t>
                      </a:r>
                      <a:r>
                        <a:rPr lang="ko-KR" altLang="en-US" sz="7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해당 안내 팝업 제공</a:t>
                      </a:r>
                      <a:endParaRPr lang="en-US" altLang="ko-KR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교육디지털원패스 로그인 버튼 클릭 시 아래와 같이 </a:t>
                      </a:r>
                      <a:r>
                        <a:rPr lang="ko-KR" altLang="en-US" sz="70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얼럿</a:t>
                      </a:r>
                      <a:r>
                        <a:rPr lang="ko-KR" altLang="en-US" sz="7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제공</a:t>
                      </a:r>
                      <a:br>
                        <a:rPr lang="en-US" altLang="ko-KR" sz="7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ko-KR" altLang="en-US" sz="7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→ </a:t>
                      </a:r>
                      <a:r>
                        <a:rPr lang="en-US" altLang="ko-KR" sz="700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“</a:t>
                      </a:r>
                      <a:r>
                        <a:rPr lang="ko-KR" altLang="en-US" sz="700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경기도교육청 </a:t>
                      </a:r>
                      <a:r>
                        <a:rPr lang="ko-KR" altLang="en-US" sz="700" kern="1200" dirty="0" err="1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하이러닝의</a:t>
                      </a:r>
                      <a:r>
                        <a:rPr lang="ko-KR" altLang="en-US" sz="700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 교육디지털원패스 로그인 서비스가 일시 중단되었습니다</a:t>
                      </a:r>
                      <a:r>
                        <a:rPr lang="en-US" altLang="ko-KR" sz="700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r>
                        <a:rPr lang="ko-KR" altLang="en-US" sz="700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빠른 시일 내에 더 나은 서비스로 </a:t>
                      </a:r>
                      <a:r>
                        <a:rPr lang="ko-KR" altLang="en-US" sz="700" kern="1200" dirty="0" err="1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찾아뵙겠습니다</a:t>
                      </a:r>
                      <a:r>
                        <a:rPr lang="en-US" altLang="ko-KR" sz="700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. </a:t>
                      </a:r>
                      <a:r>
                        <a:rPr lang="ko-KR" altLang="en-US" sz="700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이용에 불편을 드려 죄송합니다</a:t>
                      </a:r>
                      <a:r>
                        <a:rPr lang="en-US" altLang="ko-KR" sz="700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.” </a:t>
                      </a:r>
                      <a:endParaRPr lang="en-US" altLang="ko-KR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43319911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3-4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반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번호 미배정 교육디지털원패스 연동 계정 로그인 제한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교육디지털원패스 연동된 계정 중 반</a:t>
                      </a:r>
                      <a:r>
                        <a:rPr lang="en-US" altLang="ko-KR" sz="7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·</a:t>
                      </a:r>
                      <a:r>
                        <a:rPr lang="ko-KR" altLang="en-US" sz="7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번호 배정 받지 않은 상태에서 로그인 시</a:t>
                      </a:r>
                      <a:r>
                        <a:rPr lang="en-US" altLang="ko-KR" sz="7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로그인 화면에서 아래와 같이 </a:t>
                      </a:r>
                      <a:r>
                        <a:rPr lang="ko-KR" altLang="en-US" sz="70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얼럿</a:t>
                      </a:r>
                      <a:r>
                        <a:rPr lang="ko-KR" altLang="en-US" sz="7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제공</a:t>
                      </a:r>
                      <a:endParaRPr lang="en-US" altLang="ko-KR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ko-KR" altLang="en-US" sz="7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→ </a:t>
                      </a:r>
                      <a:r>
                        <a:rPr lang="en-US" altLang="ko-KR" sz="7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“</a:t>
                      </a:r>
                      <a:r>
                        <a:rPr lang="ko-KR" altLang="en-US" sz="700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반</a:t>
                      </a:r>
                      <a:r>
                        <a:rPr lang="en-US" altLang="ko-KR" sz="700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·</a:t>
                      </a:r>
                      <a:r>
                        <a:rPr lang="ko-KR" altLang="en-US" sz="700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번호 정보가 등록되지 않은 상태입니다</a:t>
                      </a:r>
                      <a:r>
                        <a:rPr lang="en-US" altLang="ko-KR" sz="700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. </a:t>
                      </a:r>
                      <a:r>
                        <a:rPr lang="ko-KR" altLang="en-US" sz="700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담임 선생님에게 문의해 주세요</a:t>
                      </a:r>
                      <a:r>
                        <a:rPr lang="en-US" altLang="ko-KR" sz="700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r>
                        <a:rPr lang="en-US" altLang="ko-KR" sz="7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”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9306042"/>
                  </a:ext>
                </a:extLst>
              </a:tr>
            </a:tbl>
          </a:graphicData>
        </a:graphic>
      </p:graphicFrame>
      <p:grpSp>
        <p:nvGrpSpPr>
          <p:cNvPr id="61" name="그룹 60">
            <a:extLst>
              <a:ext uri="{FF2B5EF4-FFF2-40B4-BE49-F238E27FC236}">
                <a16:creationId xmlns:a16="http://schemas.microsoft.com/office/drawing/2014/main" id="{EF99FF7C-8C4F-F2C7-C241-F0F9089DEC17}"/>
              </a:ext>
            </a:extLst>
          </p:cNvPr>
          <p:cNvGrpSpPr/>
          <p:nvPr/>
        </p:nvGrpSpPr>
        <p:grpSpPr>
          <a:xfrm>
            <a:off x="-2467053" y="380298"/>
            <a:ext cx="2378776" cy="2012312"/>
            <a:chOff x="2912964" y="1784960"/>
            <a:chExt cx="3298776" cy="2790582"/>
          </a:xfrm>
        </p:grpSpPr>
        <p:sp>
          <p:nvSpPr>
            <p:cNvPr id="64" name="사각형: 둥근 모서리 63">
              <a:extLst>
                <a:ext uri="{FF2B5EF4-FFF2-40B4-BE49-F238E27FC236}">
                  <a16:creationId xmlns:a16="http://schemas.microsoft.com/office/drawing/2014/main" id="{5A5D1B27-084A-410D-124A-52B37464BA9E}"/>
                </a:ext>
              </a:extLst>
            </p:cNvPr>
            <p:cNvSpPr/>
            <p:nvPr/>
          </p:nvSpPr>
          <p:spPr>
            <a:xfrm>
              <a:off x="2912964" y="1784960"/>
              <a:ext cx="3298776" cy="2790582"/>
            </a:xfrm>
            <a:prstGeom prst="roundRect">
              <a:avLst>
                <a:gd name="adj" fmla="val 7134"/>
              </a:avLst>
            </a:prstGeom>
            <a:solidFill>
              <a:schemeClr val="bg1"/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pic>
          <p:nvPicPr>
            <p:cNvPr id="67" name="그림 66">
              <a:extLst>
                <a:ext uri="{FF2B5EF4-FFF2-40B4-BE49-F238E27FC236}">
                  <a16:creationId xmlns:a16="http://schemas.microsoft.com/office/drawing/2014/main" id="{7DDC0F29-3E8D-2CC6-2ADC-50C5C8E302F3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3527249" y="1890963"/>
              <a:ext cx="2052060" cy="2495976"/>
            </a:xfrm>
            <a:prstGeom prst="rect">
              <a:avLst/>
            </a:prstGeom>
          </p:spPr>
        </p:pic>
      </p:grpSp>
      <p:sp>
        <p:nvSpPr>
          <p:cNvPr id="68" name="제목 10">
            <a:extLst>
              <a:ext uri="{FF2B5EF4-FFF2-40B4-BE49-F238E27FC236}">
                <a16:creationId xmlns:a16="http://schemas.microsoft.com/office/drawing/2014/main" id="{B78A1347-FF8A-29E1-C5E1-ED3F28ADE4E2}"/>
              </a:ext>
            </a:extLst>
          </p:cNvPr>
          <p:cNvSpPr txBox="1">
            <a:spLocks/>
          </p:cNvSpPr>
          <p:nvPr/>
        </p:nvSpPr>
        <p:spPr>
          <a:xfrm>
            <a:off x="-2143050" y="203002"/>
            <a:ext cx="1796967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&lt;</a:t>
            </a:r>
            <a:r>
              <a:rPr lang="ko-KR" altLang="en-US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교육디지털원패스 사용자 선택 팝업</a:t>
            </a:r>
            <a:r>
              <a:rPr lang="en-US" altLang="ko-KR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&gt;</a:t>
            </a:r>
          </a:p>
        </p:txBody>
      </p:sp>
      <p:sp>
        <p:nvSpPr>
          <p:cNvPr id="70" name="Circle">
            <a:extLst>
              <a:ext uri="{FF2B5EF4-FFF2-40B4-BE49-F238E27FC236}">
                <a16:creationId xmlns:a16="http://schemas.microsoft.com/office/drawing/2014/main" id="{EF830000-014A-912F-9E63-5B89F150EF47}"/>
              </a:ext>
            </a:extLst>
          </p:cNvPr>
          <p:cNvSpPr/>
          <p:nvPr/>
        </p:nvSpPr>
        <p:spPr>
          <a:xfrm>
            <a:off x="-1207309" y="1140425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3</a:t>
            </a:r>
            <a:endParaRPr sz="700" dirty="0">
              <a:solidFill>
                <a:schemeClr val="bg1"/>
              </a:solidFill>
            </a:endParaRPr>
          </a:p>
        </p:txBody>
      </p:sp>
      <p:grpSp>
        <p:nvGrpSpPr>
          <p:cNvPr id="112" name="그룹 111">
            <a:extLst>
              <a:ext uri="{FF2B5EF4-FFF2-40B4-BE49-F238E27FC236}">
                <a16:creationId xmlns:a16="http://schemas.microsoft.com/office/drawing/2014/main" id="{C2DAF977-D5D2-3064-CA76-627EB494A054}"/>
              </a:ext>
            </a:extLst>
          </p:cNvPr>
          <p:cNvGrpSpPr/>
          <p:nvPr/>
        </p:nvGrpSpPr>
        <p:grpSpPr>
          <a:xfrm>
            <a:off x="-2707887" y="2845909"/>
            <a:ext cx="2797152" cy="1215070"/>
            <a:chOff x="-3555092" y="1479461"/>
            <a:chExt cx="3577998" cy="1554266"/>
          </a:xfrm>
        </p:grpSpPr>
        <p:sp>
          <p:nvSpPr>
            <p:cNvPr id="113" name="모서리가 둥근 직사각형 114">
              <a:extLst>
                <a:ext uri="{FF2B5EF4-FFF2-40B4-BE49-F238E27FC236}">
                  <a16:creationId xmlns:a16="http://schemas.microsoft.com/office/drawing/2014/main" id="{CE90D429-A246-456C-2969-37CA64AB4E34}"/>
                </a:ext>
              </a:extLst>
            </p:cNvPr>
            <p:cNvSpPr/>
            <p:nvPr/>
          </p:nvSpPr>
          <p:spPr>
            <a:xfrm>
              <a:off x="-3333588" y="1479461"/>
              <a:ext cx="3134991" cy="1554266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3175">
              <a:solidFill>
                <a:schemeClr val="bg1">
                  <a:lumMod val="75000"/>
                </a:schemeClr>
              </a:solidFill>
            </a:ln>
            <a:effectLst>
              <a:outerShdw dist="25400" dir="2700000" algn="tl" rotWithShape="0">
                <a:schemeClr val="bg1">
                  <a:lumMod val="50000"/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>
                <a:lnSpc>
                  <a:spcPct val="150000"/>
                </a:lnSpc>
              </a:pPr>
              <a:endParaRPr kumimoji="1" lang="ko-KR" altLang="en-US" sz="600">
                <a:solidFill>
                  <a:prstClr val="black"/>
                </a:solidFill>
              </a:endParaRPr>
            </a:p>
          </p:txBody>
        </p:sp>
        <p:cxnSp>
          <p:nvCxnSpPr>
            <p:cNvPr id="114" name="직선 연결선[R] 299">
              <a:extLst>
                <a:ext uri="{FF2B5EF4-FFF2-40B4-BE49-F238E27FC236}">
                  <a16:creationId xmlns:a16="http://schemas.microsoft.com/office/drawing/2014/main" id="{BFE49BEE-EE1C-71FB-FE23-893FEC3C75E6}"/>
                </a:ext>
              </a:extLst>
            </p:cNvPr>
            <p:cNvCxnSpPr>
              <a:cxnSpLocks/>
            </p:cNvCxnSpPr>
            <p:nvPr/>
          </p:nvCxnSpPr>
          <p:spPr>
            <a:xfrm>
              <a:off x="-3232615" y="2534922"/>
              <a:ext cx="283099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5" name="TextBox 114">
              <a:extLst>
                <a:ext uri="{FF2B5EF4-FFF2-40B4-BE49-F238E27FC236}">
                  <a16:creationId xmlns:a16="http://schemas.microsoft.com/office/drawing/2014/main" id="{CBDB64ED-6672-D854-6177-BA7476FEC63F}"/>
                </a:ext>
              </a:extLst>
            </p:cNvPr>
            <p:cNvSpPr txBox="1"/>
            <p:nvPr/>
          </p:nvSpPr>
          <p:spPr>
            <a:xfrm>
              <a:off x="-3555092" y="1886760"/>
              <a:ext cx="3577998" cy="504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kumimoji="1" lang="ko-KR" altLang="en-US" sz="700" dirty="0"/>
                <a:t>교육디지털원패스와 연동된 계정이 없습니다</a:t>
              </a:r>
              <a:r>
                <a:rPr kumimoji="1" lang="en-US" altLang="ko-KR" sz="700" dirty="0"/>
                <a:t>.</a:t>
              </a:r>
            </a:p>
            <a:p>
              <a:pPr algn="ctr">
                <a:lnSpc>
                  <a:spcPct val="150000"/>
                </a:lnSpc>
              </a:pPr>
              <a:r>
                <a:rPr kumimoji="1" lang="ko-KR" altLang="en-US" sz="700" dirty="0" err="1"/>
                <a:t>하이러닝</a:t>
              </a:r>
              <a:r>
                <a:rPr kumimoji="1" lang="ko-KR" altLang="en-US" sz="700" dirty="0"/>
                <a:t> 로그인 후 연동해주세요</a:t>
              </a:r>
              <a:r>
                <a:rPr kumimoji="1" lang="en-US" altLang="ko-KR" sz="700" dirty="0"/>
                <a:t>.</a:t>
              </a:r>
              <a:endParaRPr kumimoji="1" lang="x-none" altLang="en-US" sz="700" dirty="0"/>
            </a:p>
          </p:txBody>
        </p:sp>
        <p:sp>
          <p:nvSpPr>
            <p:cNvPr id="116" name="모서리가 둥근 직사각형 155">
              <a:extLst>
                <a:ext uri="{FF2B5EF4-FFF2-40B4-BE49-F238E27FC236}">
                  <a16:creationId xmlns:a16="http://schemas.microsoft.com/office/drawing/2014/main" id="{70E6BB86-A57C-88B5-B18F-59AD2272B64C}"/>
                </a:ext>
              </a:extLst>
            </p:cNvPr>
            <p:cNvSpPr/>
            <p:nvPr/>
          </p:nvSpPr>
          <p:spPr>
            <a:xfrm>
              <a:off x="-2121954" y="2637595"/>
              <a:ext cx="568669" cy="257527"/>
            </a:xfrm>
            <a:prstGeom prst="roundRect">
              <a:avLst>
                <a:gd name="adj" fmla="val 0"/>
              </a:avLst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44000" tIns="54000" rIns="144000" bIns="54000" rtlCol="0" anchor="ctr">
              <a:spAutoFit/>
            </a:bodyPr>
            <a:lstStyle/>
            <a:p>
              <a:pPr algn="ctr"/>
              <a:r>
                <a:rPr kumimoji="1" lang="ko-KR" altLang="en-US" sz="600" b="1" dirty="0">
                  <a:solidFill>
                    <a:prstClr val="white"/>
                  </a:solidFill>
                </a:rPr>
                <a:t>확인</a:t>
              </a:r>
            </a:p>
          </p:txBody>
        </p:sp>
        <p:sp>
          <p:nvSpPr>
            <p:cNvPr id="117" name="직사각형 11">
              <a:extLst>
                <a:ext uri="{FF2B5EF4-FFF2-40B4-BE49-F238E27FC236}">
                  <a16:creationId xmlns:a16="http://schemas.microsoft.com/office/drawing/2014/main" id="{1862DC04-F963-101C-51ED-18AA3D36BE9D}"/>
                </a:ext>
              </a:extLst>
            </p:cNvPr>
            <p:cNvSpPr/>
            <p:nvPr/>
          </p:nvSpPr>
          <p:spPr>
            <a:xfrm>
              <a:off x="-3185580" y="1485887"/>
              <a:ext cx="1738471" cy="276213"/>
            </a:xfrm>
            <a:prstGeom prst="rect">
              <a:avLst/>
            </a:prstGeom>
            <a:noFill/>
            <a:ln w="3175" cap="flat" cmpd="sng" algn="ctr">
              <a:noFill/>
              <a:prstDash val="solid"/>
            </a:ln>
            <a:effectLst/>
          </p:spPr>
          <p:txBody>
            <a:bodyPr lIns="36000" rIns="36000" rtlCol="0" anchor="ctr"/>
            <a:lstStyle/>
            <a:p>
              <a:pPr latinLnBrk="0"/>
              <a:r>
                <a:rPr lang="ko-KR" altLang="en-US" sz="800" b="1" kern="0" dirty="0">
                  <a:latin typeface="맑은 고딕" pitchFamily="50" charset="-127"/>
                  <a:ea typeface="맑은 고딕" pitchFamily="50" charset="-127"/>
                </a:rPr>
                <a:t>교육디지털원패스 연동</a:t>
              </a:r>
              <a:endParaRPr lang="en-US" altLang="ko-KR" sz="800" b="1" kern="0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118" name="직선 연결선[R] 299">
              <a:extLst>
                <a:ext uri="{FF2B5EF4-FFF2-40B4-BE49-F238E27FC236}">
                  <a16:creationId xmlns:a16="http://schemas.microsoft.com/office/drawing/2014/main" id="{811610ED-7D5B-245D-A2EA-F8A80A2053B5}"/>
                </a:ext>
              </a:extLst>
            </p:cNvPr>
            <p:cNvCxnSpPr>
              <a:cxnSpLocks/>
            </p:cNvCxnSpPr>
            <p:nvPr/>
          </p:nvCxnSpPr>
          <p:spPr>
            <a:xfrm>
              <a:off x="-3226285" y="1530337"/>
              <a:ext cx="0" cy="174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9" name="Rounded Rectangle">
            <a:extLst>
              <a:ext uri="{FF2B5EF4-FFF2-40B4-BE49-F238E27FC236}">
                <a16:creationId xmlns:a16="http://schemas.microsoft.com/office/drawing/2014/main" id="{7BC6C2B4-A6CA-FBCC-8655-848E35D6B333}"/>
              </a:ext>
            </a:extLst>
          </p:cNvPr>
          <p:cNvSpPr/>
          <p:nvPr/>
        </p:nvSpPr>
        <p:spPr>
          <a:xfrm>
            <a:off x="-2663422" y="2809708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3-2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20" name="제목 10">
            <a:extLst>
              <a:ext uri="{FF2B5EF4-FFF2-40B4-BE49-F238E27FC236}">
                <a16:creationId xmlns:a16="http://schemas.microsoft.com/office/drawing/2014/main" id="{FC685429-8336-933C-3BEA-ABF5C1BC90BE}"/>
              </a:ext>
            </a:extLst>
          </p:cNvPr>
          <p:cNvSpPr txBox="1">
            <a:spLocks/>
          </p:cNvSpPr>
          <p:nvPr/>
        </p:nvSpPr>
        <p:spPr>
          <a:xfrm>
            <a:off x="-2242156" y="2605728"/>
            <a:ext cx="1857881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&lt;</a:t>
            </a:r>
            <a:r>
              <a:rPr lang="ko-KR" altLang="en-US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로그인 실패 </a:t>
            </a:r>
            <a:r>
              <a:rPr lang="en-US" altLang="ko-KR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– </a:t>
            </a:r>
            <a:r>
              <a:rPr lang="ko-KR" altLang="en-US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연동된 계정 없을 경우</a:t>
            </a:r>
            <a:r>
              <a:rPr lang="en-US" altLang="ko-KR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&gt;</a:t>
            </a:r>
          </a:p>
        </p:txBody>
      </p:sp>
      <p:grpSp>
        <p:nvGrpSpPr>
          <p:cNvPr id="6" name="그룹 5">
            <a:extLst>
              <a:ext uri="{FF2B5EF4-FFF2-40B4-BE49-F238E27FC236}">
                <a16:creationId xmlns:a16="http://schemas.microsoft.com/office/drawing/2014/main" id="{BD2D1069-99F5-8A52-D89D-5358D1F7CE4A}"/>
              </a:ext>
            </a:extLst>
          </p:cNvPr>
          <p:cNvGrpSpPr/>
          <p:nvPr/>
        </p:nvGrpSpPr>
        <p:grpSpPr>
          <a:xfrm>
            <a:off x="4834710" y="3550933"/>
            <a:ext cx="2839031" cy="604100"/>
            <a:chOff x="4834710" y="3550933"/>
            <a:chExt cx="2839031" cy="604100"/>
          </a:xfrm>
        </p:grpSpPr>
        <p:sp>
          <p:nvSpPr>
            <p:cNvPr id="27" name="모서리가 둥근 직사각형 268">
              <a:extLst>
                <a:ext uri="{FF2B5EF4-FFF2-40B4-BE49-F238E27FC236}">
                  <a16:creationId xmlns:a16="http://schemas.microsoft.com/office/drawing/2014/main" id="{F95D986E-1E38-B8E8-2123-9B09E5D2B35B}"/>
                </a:ext>
              </a:extLst>
            </p:cNvPr>
            <p:cNvSpPr/>
            <p:nvPr/>
          </p:nvSpPr>
          <p:spPr>
            <a:xfrm>
              <a:off x="5083991" y="3562522"/>
              <a:ext cx="2589750" cy="591518"/>
            </a:xfrm>
            <a:prstGeom prst="roundRect">
              <a:avLst>
                <a:gd name="adj" fmla="val 9771"/>
              </a:avLst>
            </a:prstGeom>
            <a:solidFill>
              <a:srgbClr val="1A2674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0871D4AE-F1EB-2924-233C-DBD6C06E8E16}"/>
                </a:ext>
              </a:extLst>
            </p:cNvPr>
            <p:cNvSpPr txBox="1"/>
            <p:nvPr/>
          </p:nvSpPr>
          <p:spPr>
            <a:xfrm>
              <a:off x="5552875" y="3775965"/>
              <a:ext cx="1309654" cy="138499"/>
            </a:xfrm>
            <a:prstGeom prst="rect">
              <a:avLst/>
            </a:prstGeom>
            <a:solidFill>
              <a:srgbClr val="1A2674"/>
            </a:solidFill>
          </p:spPr>
          <p:txBody>
            <a:bodyPr wrap="none" lIns="0" tIns="0" rIns="0" bIns="0" rtlCol="0">
              <a:spAutoFit/>
            </a:bodyPr>
            <a:lstStyle/>
            <a:p>
              <a:r>
                <a:rPr kumimoji="1" lang="ko-KR" altLang="en-US" sz="900" b="1" dirty="0">
                  <a:solidFill>
                    <a:schemeClr val="bg1"/>
                  </a:solidFill>
                </a:rPr>
                <a:t>교육디지털원패스 로그인</a:t>
              </a:r>
              <a:endParaRPr kumimoji="1" lang="en-US" altLang="ko-KR" sz="900" b="1" dirty="0">
                <a:solidFill>
                  <a:schemeClr val="bg1"/>
                </a:solidFill>
              </a:endParaRPr>
            </a:p>
          </p:txBody>
        </p:sp>
        <p:sp>
          <p:nvSpPr>
            <p:cNvPr id="29" name="모서리가 둥근 직사각형 268">
              <a:extLst>
                <a:ext uri="{FF2B5EF4-FFF2-40B4-BE49-F238E27FC236}">
                  <a16:creationId xmlns:a16="http://schemas.microsoft.com/office/drawing/2014/main" id="{0C74377D-B77B-939B-7290-7ABE0A6BABED}"/>
                </a:ext>
              </a:extLst>
            </p:cNvPr>
            <p:cNvSpPr/>
            <p:nvPr/>
          </p:nvSpPr>
          <p:spPr>
            <a:xfrm>
              <a:off x="7357291" y="3747061"/>
              <a:ext cx="219739" cy="211845"/>
            </a:xfrm>
            <a:prstGeom prst="roundRect">
              <a:avLst>
                <a:gd name="adj" fmla="val 50000"/>
              </a:avLst>
            </a:prstGeom>
            <a:solidFill>
              <a:srgbClr val="1A2674"/>
            </a:solidFill>
            <a:ln w="952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en-US" altLang="ko-KR" sz="800" dirty="0">
                  <a:solidFill>
                    <a:schemeClr val="bg1"/>
                  </a:solidFill>
                </a:rPr>
                <a:t>&gt;</a:t>
              </a:r>
              <a:endParaRPr kumimoji="1" lang="ko-KR" altLang="en-US" sz="800" dirty="0">
                <a:solidFill>
                  <a:schemeClr val="bg1"/>
                </a:solidFill>
              </a:endParaRPr>
            </a:p>
          </p:txBody>
        </p:sp>
        <p:pic>
          <p:nvPicPr>
            <p:cNvPr id="30" name="Picture 2" descr="App Store에서 제공하는 디지털원패스">
              <a:extLst>
                <a:ext uri="{FF2B5EF4-FFF2-40B4-BE49-F238E27FC236}">
                  <a16:creationId xmlns:a16="http://schemas.microsoft.com/office/drawing/2014/main" id="{8EF6A298-7E8F-6E04-A9B0-6C12EC5391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BEBA8EAE-BF5A-486C-A8C5-ECC9F3942E4B}">
                  <a14:imgProps xmlns:a14="http://schemas.microsoft.com/office/drawing/2010/main">
                    <a14:imgLayer r:embed="rId21">
                      <a14:imgEffect>
                        <a14:backgroundRemoval t="10000" b="90000" l="10000" r="90000">
                          <a14:foregroundMark x1="35667" y1="37143" x2="64000" y2="70794"/>
                          <a14:foregroundMark x1="60167" y1="36190" x2="43833" y2="66667"/>
                          <a14:foregroundMark x1="61750" y1="42698" x2="51417" y2="69048"/>
                          <a14:foregroundMark x1="63833" y1="46667" x2="52833" y2="66508"/>
                          <a14:foregroundMark x1="61500" y1="52698" x2="53833" y2="70476"/>
                          <a14:foregroundMark x1="59167" y1="56984" x2="52833" y2="74444"/>
                          <a14:foregroundMark x1="53500" y1="48254" x2="39750" y2="69365"/>
                          <a14:foregroundMark x1="48917" y1="43016" x2="37833" y2="70476"/>
                          <a14:foregroundMark x1="36833" y1="27778" x2="54833" y2="56984"/>
                          <a14:foregroundMark x1="50167" y1="36032" x2="44667" y2="73016"/>
                          <a14:foregroundMark x1="57917" y1="25873" x2="67864" y2="48005"/>
                          <a14:backgroundMark x1="69583" y1="45397" x2="68917" y2="51746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34710" y="3550933"/>
              <a:ext cx="1004856" cy="6041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31" name="Circle">
            <a:extLst>
              <a:ext uri="{FF2B5EF4-FFF2-40B4-BE49-F238E27FC236}">
                <a16:creationId xmlns:a16="http://schemas.microsoft.com/office/drawing/2014/main" id="{52D6607F-0EFC-2E89-E8A5-21FEE6B4E840}"/>
              </a:ext>
            </a:extLst>
          </p:cNvPr>
          <p:cNvSpPr/>
          <p:nvPr/>
        </p:nvSpPr>
        <p:spPr>
          <a:xfrm>
            <a:off x="5025205" y="3538575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3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401A6138-E991-8A29-198D-01080048F5F4}"/>
              </a:ext>
            </a:extLst>
          </p:cNvPr>
          <p:cNvSpPr/>
          <p:nvPr/>
        </p:nvSpPr>
        <p:spPr>
          <a:xfrm>
            <a:off x="9286137" y="4142590"/>
            <a:ext cx="2779506" cy="614185"/>
          </a:xfrm>
          <a:prstGeom prst="rect">
            <a:avLst/>
          </a:prstGeom>
          <a:solidFill>
            <a:schemeClr val="dk1">
              <a:alpha val="60000"/>
            </a:schemeClr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dirty="0"/>
              <a:t>Delete v.2.0.5</a:t>
            </a:r>
            <a:endParaRPr lang="ko-KR" altLang="en-US" dirty="0"/>
          </a:p>
        </p:txBody>
      </p:sp>
      <p:sp>
        <p:nvSpPr>
          <p:cNvPr id="32" name="모서리가 둥근 직사각형 114">
            <a:extLst>
              <a:ext uri="{FF2B5EF4-FFF2-40B4-BE49-F238E27FC236}">
                <a16:creationId xmlns:a16="http://schemas.microsoft.com/office/drawing/2014/main" id="{7717BF1C-DF0E-FE45-E07B-A37DA62B86DA}"/>
              </a:ext>
            </a:extLst>
          </p:cNvPr>
          <p:cNvSpPr/>
          <p:nvPr/>
        </p:nvSpPr>
        <p:spPr>
          <a:xfrm>
            <a:off x="-3053157" y="4379391"/>
            <a:ext cx="2973199" cy="1214865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>
              <a:lnSpc>
                <a:spcPct val="150000"/>
              </a:lnSpc>
            </a:pPr>
            <a:endParaRPr kumimoji="1" lang="ko-KR" altLang="en-US" sz="600" dirty="0">
              <a:solidFill>
                <a:prstClr val="black"/>
              </a:solidFill>
            </a:endParaRPr>
          </a:p>
        </p:txBody>
      </p:sp>
      <p:cxnSp>
        <p:nvCxnSpPr>
          <p:cNvPr id="41" name="직선 연결선[R] 299">
            <a:extLst>
              <a:ext uri="{FF2B5EF4-FFF2-40B4-BE49-F238E27FC236}">
                <a16:creationId xmlns:a16="http://schemas.microsoft.com/office/drawing/2014/main" id="{BB2475C6-EA62-13FE-3488-AD9A06F78D2E}"/>
              </a:ext>
            </a:extLst>
          </p:cNvPr>
          <p:cNvCxnSpPr>
            <a:cxnSpLocks/>
          </p:cNvCxnSpPr>
          <p:nvPr/>
        </p:nvCxnSpPr>
        <p:spPr>
          <a:xfrm>
            <a:off x="-2892715" y="5259610"/>
            <a:ext cx="2577119" cy="10127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E9973BC0-8ECD-8936-5222-3099FA6A88C1}"/>
              </a:ext>
            </a:extLst>
          </p:cNvPr>
          <p:cNvSpPr txBox="1"/>
          <p:nvPr/>
        </p:nvSpPr>
        <p:spPr>
          <a:xfrm>
            <a:off x="-3072458" y="4736609"/>
            <a:ext cx="3040032" cy="4900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kumimoji="1" lang="ko-KR" altLang="en-US" sz="600" dirty="0"/>
              <a:t>경기도교육청 </a:t>
            </a:r>
            <a:r>
              <a:rPr kumimoji="1" lang="ko-KR" altLang="en-US" sz="600" dirty="0" err="1"/>
              <a:t>하이러닝의</a:t>
            </a:r>
            <a:r>
              <a:rPr kumimoji="1" lang="ko-KR" altLang="en-US" sz="600" dirty="0"/>
              <a:t> 교육디지털원패스 로그인 서비스가 일시 중단되었습니다</a:t>
            </a:r>
            <a:r>
              <a:rPr kumimoji="1" lang="en-US" altLang="ko-KR" sz="600" dirty="0"/>
              <a:t>.</a:t>
            </a:r>
          </a:p>
          <a:p>
            <a:pPr algn="ctr">
              <a:lnSpc>
                <a:spcPct val="150000"/>
              </a:lnSpc>
            </a:pPr>
            <a:r>
              <a:rPr kumimoji="1" lang="ko-KR" altLang="en-US" sz="600" dirty="0"/>
              <a:t>빠른 시일 내에 더 나은 서비스로 </a:t>
            </a:r>
            <a:r>
              <a:rPr kumimoji="1" lang="ko-KR" altLang="en-US" sz="600" dirty="0" err="1"/>
              <a:t>찾아뵙겠습니다</a:t>
            </a:r>
            <a:r>
              <a:rPr kumimoji="1" lang="en-US" altLang="ko-KR" sz="600" dirty="0"/>
              <a:t>.</a:t>
            </a:r>
          </a:p>
          <a:p>
            <a:pPr algn="ctr">
              <a:lnSpc>
                <a:spcPct val="150000"/>
              </a:lnSpc>
            </a:pPr>
            <a:r>
              <a:rPr kumimoji="1" lang="ko-KR" altLang="en-US" sz="600" dirty="0"/>
              <a:t>이용에 불편을 드려 죄송합니다</a:t>
            </a:r>
            <a:r>
              <a:rPr kumimoji="1" lang="en-US" altLang="ko-KR" sz="600" dirty="0"/>
              <a:t>.</a:t>
            </a:r>
            <a:endParaRPr kumimoji="1" lang="x-none" altLang="en-US" sz="600" dirty="0"/>
          </a:p>
        </p:txBody>
      </p:sp>
      <p:sp>
        <p:nvSpPr>
          <p:cNvPr id="71" name="모서리가 둥근 직사각형 155">
            <a:extLst>
              <a:ext uri="{FF2B5EF4-FFF2-40B4-BE49-F238E27FC236}">
                <a16:creationId xmlns:a16="http://schemas.microsoft.com/office/drawing/2014/main" id="{3B94ED2A-5753-749B-1ACB-D4A304F7080B}"/>
              </a:ext>
            </a:extLst>
          </p:cNvPr>
          <p:cNvSpPr/>
          <p:nvPr/>
        </p:nvSpPr>
        <p:spPr>
          <a:xfrm>
            <a:off x="-1788841" y="5345721"/>
            <a:ext cx="444565" cy="201325"/>
          </a:xfrm>
          <a:prstGeom prst="roundRect">
            <a:avLst>
              <a:gd name="adj" fmla="val 0"/>
            </a:avLst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54000" rIns="144000" bIns="54000" rtlCol="0" anchor="ctr">
            <a:spAutoFit/>
          </a:bodyPr>
          <a:lstStyle/>
          <a:p>
            <a:pPr algn="ctr"/>
            <a:r>
              <a:rPr kumimoji="1" lang="ko-KR" altLang="en-US" sz="600" b="1" dirty="0">
                <a:solidFill>
                  <a:prstClr val="white"/>
                </a:solidFill>
              </a:rPr>
              <a:t>확인</a:t>
            </a:r>
          </a:p>
        </p:txBody>
      </p:sp>
      <p:sp>
        <p:nvSpPr>
          <p:cNvPr id="72" name="직사각형 11">
            <a:extLst>
              <a:ext uri="{FF2B5EF4-FFF2-40B4-BE49-F238E27FC236}">
                <a16:creationId xmlns:a16="http://schemas.microsoft.com/office/drawing/2014/main" id="{6CF07750-A211-673F-8F3A-753353A8DA39}"/>
              </a:ext>
            </a:extLst>
          </p:cNvPr>
          <p:cNvSpPr/>
          <p:nvPr/>
        </p:nvSpPr>
        <p:spPr>
          <a:xfrm>
            <a:off x="-2911517" y="4426914"/>
            <a:ext cx="1359075" cy="215934"/>
          </a:xfrm>
          <a:prstGeom prst="rect">
            <a:avLst/>
          </a:prstGeom>
          <a:noFill/>
          <a:ln w="3175" cap="flat" cmpd="sng" algn="ctr">
            <a:noFill/>
            <a:prstDash val="solid"/>
          </a:ln>
          <a:effectLst/>
        </p:spPr>
        <p:txBody>
          <a:bodyPr lIns="36000" rIns="36000" rtlCol="0" anchor="ctr"/>
          <a:lstStyle/>
          <a:p>
            <a:pPr latinLnBrk="0"/>
            <a:r>
              <a:rPr lang="ko-KR" altLang="en-US" sz="800" b="1" kern="0" dirty="0">
                <a:latin typeface="맑은 고딕" pitchFamily="50" charset="-127"/>
                <a:ea typeface="맑은 고딕" pitchFamily="50" charset="-127"/>
              </a:rPr>
              <a:t>안내</a:t>
            </a:r>
            <a:endParaRPr lang="en-US" altLang="ko-KR" sz="800" b="1" kern="0" dirty="0"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73" name="직선 연결선[R] 299">
            <a:extLst>
              <a:ext uri="{FF2B5EF4-FFF2-40B4-BE49-F238E27FC236}">
                <a16:creationId xmlns:a16="http://schemas.microsoft.com/office/drawing/2014/main" id="{655715B1-DC57-52B4-77C2-B6547C94A3CD}"/>
              </a:ext>
            </a:extLst>
          </p:cNvPr>
          <p:cNvCxnSpPr>
            <a:cxnSpLocks/>
          </p:cNvCxnSpPr>
          <p:nvPr/>
        </p:nvCxnSpPr>
        <p:spPr>
          <a:xfrm>
            <a:off x="-2943338" y="4461663"/>
            <a:ext cx="0" cy="136164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Rounded Rectangle">
            <a:extLst>
              <a:ext uri="{FF2B5EF4-FFF2-40B4-BE49-F238E27FC236}">
                <a16:creationId xmlns:a16="http://schemas.microsoft.com/office/drawing/2014/main" id="{BE049E00-0653-8FF4-ECAC-342F23899A82}"/>
              </a:ext>
            </a:extLst>
          </p:cNvPr>
          <p:cNvSpPr/>
          <p:nvPr/>
        </p:nvSpPr>
        <p:spPr>
          <a:xfrm>
            <a:off x="-3136661" y="4336555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3-3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75" name="제목 10">
            <a:extLst>
              <a:ext uri="{FF2B5EF4-FFF2-40B4-BE49-F238E27FC236}">
                <a16:creationId xmlns:a16="http://schemas.microsoft.com/office/drawing/2014/main" id="{2A6DDC20-40AF-3CF1-FEAA-091120DAB0D8}"/>
              </a:ext>
            </a:extLst>
          </p:cNvPr>
          <p:cNvSpPr txBox="1">
            <a:spLocks/>
          </p:cNvSpPr>
          <p:nvPr/>
        </p:nvSpPr>
        <p:spPr>
          <a:xfrm>
            <a:off x="-2194863" y="4195367"/>
            <a:ext cx="1386598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&lt;</a:t>
            </a:r>
            <a:r>
              <a:rPr lang="ko-KR" altLang="en-US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서비스 일시중지 안내 팝업</a:t>
            </a:r>
            <a:r>
              <a:rPr lang="en-US" altLang="ko-KR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&gt;</a:t>
            </a:r>
          </a:p>
        </p:txBody>
      </p:sp>
      <p:graphicFrame>
        <p:nvGraphicFramePr>
          <p:cNvPr id="78" name="Google Shape;548;p12">
            <a:extLst>
              <a:ext uri="{FF2B5EF4-FFF2-40B4-BE49-F238E27FC236}">
                <a16:creationId xmlns:a16="http://schemas.microsoft.com/office/drawing/2014/main" id="{4BFCF44F-8B98-D1D0-D6D4-5AA8FDBF4BE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05883755"/>
              </p:ext>
            </p:extLst>
          </p:nvPr>
        </p:nvGraphicFramePr>
        <p:xfrm>
          <a:off x="12192000" y="11153"/>
          <a:ext cx="1887100" cy="35736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3.4.6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&lt;3-4&gt;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케이스 정의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298643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87246216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" name="표 14">
            <a:extLst>
              <a:ext uri="{FF2B5EF4-FFF2-40B4-BE49-F238E27FC236}">
                <a16:creationId xmlns:a16="http://schemas.microsoft.com/office/drawing/2014/main" id="{97DAFE54-986E-E0F0-2DD3-B199C1D03903}"/>
              </a:ext>
            </a:extLst>
          </p:cNvPr>
          <p:cNvGraphicFramePr>
            <a:graphicFrameLocks noGrp="1"/>
          </p:cNvGraphicFramePr>
          <p:nvPr/>
        </p:nvGraphicFramePr>
        <p:xfrm>
          <a:off x="9619192" y="182879"/>
          <a:ext cx="2460260" cy="859843"/>
        </p:xfrm>
        <a:graphic>
          <a:graphicData uri="http://schemas.openxmlformats.org/drawingml/2006/table">
            <a:tbl>
              <a:tblPr/>
              <a:tblGrid>
                <a:gridCol w="1719742">
                  <a:extLst>
                    <a:ext uri="{9D8B030D-6E8A-4147-A177-3AD203B41FA5}">
                      <a16:colId xmlns:a16="http://schemas.microsoft.com/office/drawing/2014/main" val="299412437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849307330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3224266399"/>
                    </a:ext>
                  </a:extLst>
                </a:gridCol>
              </a:tblGrid>
              <a:tr h="248486"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84808701"/>
                  </a:ext>
                </a:extLst>
              </a:tr>
              <a:tr h="245597"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ALL-INT-SIG-004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05419729"/>
                  </a:ext>
                </a:extLst>
              </a:tr>
              <a:tr h="35262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로그인</a:t>
                      </a: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실패 시</a:t>
                      </a: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x-none" altLang="en-US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x-none" altLang="en-US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585374"/>
                  </a:ext>
                </a:extLst>
              </a:tr>
            </a:tbl>
          </a:graphicData>
        </a:graphic>
      </p:graphicFrame>
      <p:grpSp>
        <p:nvGrpSpPr>
          <p:cNvPr id="41" name="그룹 40">
            <a:extLst>
              <a:ext uri="{FF2B5EF4-FFF2-40B4-BE49-F238E27FC236}">
                <a16:creationId xmlns:a16="http://schemas.microsoft.com/office/drawing/2014/main" id="{A0E8EE4E-A882-E5E1-71D2-025E3B28EACD}"/>
              </a:ext>
            </a:extLst>
          </p:cNvPr>
          <p:cNvGrpSpPr/>
          <p:nvPr/>
        </p:nvGrpSpPr>
        <p:grpSpPr>
          <a:xfrm>
            <a:off x="341452" y="413289"/>
            <a:ext cx="2589750" cy="2175910"/>
            <a:chOff x="5094456" y="1501788"/>
            <a:chExt cx="2589750" cy="2175910"/>
          </a:xfrm>
        </p:grpSpPr>
        <p:sp>
          <p:nvSpPr>
            <p:cNvPr id="62" name="모서리가 둥근 직사각형 268">
              <a:extLst>
                <a:ext uri="{FF2B5EF4-FFF2-40B4-BE49-F238E27FC236}">
                  <a16:creationId xmlns:a16="http://schemas.microsoft.com/office/drawing/2014/main" id="{E8A71294-4FE1-946B-1989-E3CD46038ECE}"/>
                </a:ext>
              </a:extLst>
            </p:cNvPr>
            <p:cNvSpPr/>
            <p:nvPr/>
          </p:nvSpPr>
          <p:spPr>
            <a:xfrm>
              <a:off x="5094456" y="1501788"/>
              <a:ext cx="2589750" cy="2175910"/>
            </a:xfrm>
            <a:prstGeom prst="roundRect">
              <a:avLst>
                <a:gd name="adj" fmla="val 2747"/>
              </a:avLst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D0E0BDDC-FB64-86D0-1051-1C14043559B3}"/>
                </a:ext>
              </a:extLst>
            </p:cNvPr>
            <p:cNvSpPr txBox="1"/>
            <p:nvPr/>
          </p:nvSpPr>
          <p:spPr>
            <a:xfrm>
              <a:off x="5672875" y="1653593"/>
              <a:ext cx="256480" cy="153888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kumimoji="1" lang="ko-KR" altLang="en-US" sz="1000" b="1"/>
                <a:t>학생</a:t>
              </a:r>
              <a:endParaRPr kumimoji="1" lang="en-US" altLang="ko-KR" sz="1000" b="1"/>
            </a:p>
          </p:txBody>
        </p:sp>
        <p:pic>
          <p:nvPicPr>
            <p:cNvPr id="65" name="그래픽 64" descr="남자 옆모습 단색으로 채워진">
              <a:extLst>
                <a:ext uri="{FF2B5EF4-FFF2-40B4-BE49-F238E27FC236}">
                  <a16:creationId xmlns:a16="http://schemas.microsoft.com/office/drawing/2014/main" id="{661E5D77-8690-B548-08A7-809652C5E56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5371203" y="1609062"/>
              <a:ext cx="227561" cy="227561"/>
            </a:xfrm>
            <a:prstGeom prst="rect">
              <a:avLst/>
            </a:prstGeom>
          </p:spPr>
        </p:pic>
        <p:pic>
          <p:nvPicPr>
            <p:cNvPr id="77" name="그래픽 76" descr="왼쪽 캐럿 단색으로 채워진">
              <a:extLst>
                <a:ext uri="{FF2B5EF4-FFF2-40B4-BE49-F238E27FC236}">
                  <a16:creationId xmlns:a16="http://schemas.microsoft.com/office/drawing/2014/main" id="{0336102A-75E5-B5D7-5AB5-141621CD331F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5141401" y="1594669"/>
              <a:ext cx="256347" cy="256347"/>
            </a:xfrm>
            <a:prstGeom prst="rect">
              <a:avLst/>
            </a:prstGeom>
          </p:spPr>
        </p:pic>
        <p:sp>
          <p:nvSpPr>
            <p:cNvPr id="82" name="Google Shape;877;p22">
              <a:extLst>
                <a:ext uri="{FF2B5EF4-FFF2-40B4-BE49-F238E27FC236}">
                  <a16:creationId xmlns:a16="http://schemas.microsoft.com/office/drawing/2014/main" id="{6C2EAF98-3F42-62E9-59C2-3BF2E06A8D8B}"/>
                </a:ext>
              </a:extLst>
            </p:cNvPr>
            <p:cNvSpPr/>
            <p:nvPr/>
          </p:nvSpPr>
          <p:spPr>
            <a:xfrm>
              <a:off x="5257229" y="3286010"/>
              <a:ext cx="2268048" cy="260566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3175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FFFFFF"/>
                </a:buClr>
                <a:buSzPts val="700"/>
                <a:buFont typeface="Malgun Gothic"/>
                <a:buNone/>
              </a:pPr>
              <a:r>
                <a:rPr lang="ko-KR" altLang="en-US" sz="700" b="1">
                  <a:solidFill>
                    <a:prstClr val="white">
                      <a:lumMod val="50000"/>
                    </a:prstClr>
                  </a:solidFill>
                  <a:cs typeface="Malgun Gothic"/>
                  <a:sym typeface="Malgun Gothic"/>
                </a:rPr>
                <a:t>로그인</a:t>
              </a:r>
              <a:endParaRPr>
                <a:solidFill>
                  <a:prstClr val="white">
                    <a:lumMod val="50000"/>
                  </a:prstClr>
                </a:solidFill>
              </a:endParaRPr>
            </a:p>
          </p:txBody>
        </p:sp>
        <p:sp>
          <p:nvSpPr>
            <p:cNvPr id="84" name="직사각형 83">
              <a:extLst>
                <a:ext uri="{FF2B5EF4-FFF2-40B4-BE49-F238E27FC236}">
                  <a16:creationId xmlns:a16="http://schemas.microsoft.com/office/drawing/2014/main" id="{15BD74A9-AEFE-ECF5-33DA-3E03A136A4D9}"/>
                </a:ext>
              </a:extLst>
            </p:cNvPr>
            <p:cNvSpPr/>
            <p:nvPr/>
          </p:nvSpPr>
          <p:spPr>
            <a:xfrm>
              <a:off x="5251318" y="3100566"/>
              <a:ext cx="118656" cy="111501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atinLnBrk="0">
                <a:defRPr/>
              </a:pPr>
              <a:endParaRPr lang="en-US" altLang="ko-KR" sz="700" kern="0">
                <a:solidFill>
                  <a:prstClr val="black"/>
                </a:solidFill>
              </a:endParaRPr>
            </a:p>
          </p:txBody>
        </p:sp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C31487A6-6B08-BB63-8645-872ECF6BA2D4}"/>
                </a:ext>
              </a:extLst>
            </p:cNvPr>
            <p:cNvSpPr txBox="1"/>
            <p:nvPr/>
          </p:nvSpPr>
          <p:spPr>
            <a:xfrm>
              <a:off x="5417650" y="3107079"/>
              <a:ext cx="480952" cy="10772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x-none" altLang="en-US" sz="700"/>
                <a:t>아이디</a:t>
              </a:r>
              <a:r>
                <a:rPr lang="ko-KR" altLang="en-US" sz="700"/>
                <a:t> </a:t>
              </a:r>
              <a:r>
                <a:rPr lang="x-none" altLang="en-US" sz="700"/>
                <a:t>저장</a:t>
              </a:r>
            </a:p>
          </p:txBody>
        </p:sp>
        <p:sp>
          <p:nvSpPr>
            <p:cNvPr id="86" name="직사각형 85">
              <a:extLst>
                <a:ext uri="{FF2B5EF4-FFF2-40B4-BE49-F238E27FC236}">
                  <a16:creationId xmlns:a16="http://schemas.microsoft.com/office/drawing/2014/main" id="{8AC7947F-D6E6-CC5C-045D-1DAA4BAE312D}"/>
                </a:ext>
              </a:extLst>
            </p:cNvPr>
            <p:cNvSpPr/>
            <p:nvPr/>
          </p:nvSpPr>
          <p:spPr>
            <a:xfrm>
              <a:off x="5257229" y="2212153"/>
              <a:ext cx="768341" cy="237517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atinLnBrk="0">
                <a:defRPr/>
              </a:pPr>
              <a:r>
                <a:rPr lang="ko-KR" altLang="en-US" sz="600" kern="0">
                  <a:solidFill>
                    <a:prstClr val="black"/>
                  </a:solidFill>
                </a:rPr>
                <a:t>학년</a:t>
              </a:r>
              <a:r>
                <a:rPr lang="ko-KR" altLang="en-US" sz="700" kern="0">
                  <a:solidFill>
                    <a:prstClr val="black"/>
                  </a:solidFill>
                </a:rPr>
                <a:t>         </a:t>
              </a:r>
              <a:r>
                <a:rPr lang="en-US" altLang="ko-KR" sz="400" kern="0">
                  <a:solidFill>
                    <a:sysClr val="windowText" lastClr="000000">
                      <a:lumMod val="75000"/>
                      <a:lumOff val="25000"/>
                    </a:sysClr>
                  </a:solidFill>
                </a:rPr>
                <a:t>▼</a:t>
              </a:r>
              <a:endParaRPr lang="en-US" altLang="ko-KR" sz="700" kern="0">
                <a:solidFill>
                  <a:prstClr val="black"/>
                </a:solidFill>
              </a:endParaRPr>
            </a:p>
          </p:txBody>
        </p:sp>
        <p:sp>
          <p:nvSpPr>
            <p:cNvPr id="87" name="직사각형 86">
              <a:extLst>
                <a:ext uri="{FF2B5EF4-FFF2-40B4-BE49-F238E27FC236}">
                  <a16:creationId xmlns:a16="http://schemas.microsoft.com/office/drawing/2014/main" id="{168E31C3-EB4E-926C-AC2F-7A88561FB4F3}"/>
                </a:ext>
              </a:extLst>
            </p:cNvPr>
            <p:cNvSpPr/>
            <p:nvPr/>
          </p:nvSpPr>
          <p:spPr>
            <a:xfrm>
              <a:off x="6054842" y="2212153"/>
              <a:ext cx="717439" cy="237517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chemeClr val="bg1">
                  <a:lumMod val="75000"/>
                </a:scheme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atinLnBrk="0">
                <a:defRPr/>
              </a:pPr>
              <a:r>
                <a:rPr lang="ko-KR" altLang="en-US" sz="600" kern="0">
                  <a:solidFill>
                    <a:prstClr val="white">
                      <a:lumMod val="75000"/>
                    </a:prstClr>
                  </a:solidFill>
                </a:rPr>
                <a:t>반</a:t>
              </a:r>
              <a:r>
                <a:rPr lang="ko-KR" altLang="en-US" sz="700" kern="0">
                  <a:solidFill>
                    <a:prstClr val="white">
                      <a:lumMod val="75000"/>
                    </a:prstClr>
                  </a:solidFill>
                </a:rPr>
                <a:t>         </a:t>
              </a:r>
              <a:r>
                <a:rPr lang="en-US" altLang="ko-KR" sz="500" kern="0">
                  <a:solidFill>
                    <a:prstClr val="white">
                      <a:lumMod val="75000"/>
                    </a:prstClr>
                  </a:solidFill>
                </a:rPr>
                <a:t>▼</a:t>
              </a:r>
              <a:endParaRPr lang="en-US" altLang="ko-KR" sz="700" kern="0">
                <a:solidFill>
                  <a:prstClr val="white">
                    <a:lumMod val="75000"/>
                  </a:prstClr>
                </a:solidFill>
              </a:endParaRPr>
            </a:p>
          </p:txBody>
        </p:sp>
        <p:sp>
          <p:nvSpPr>
            <p:cNvPr id="88" name="직사각형 87">
              <a:extLst>
                <a:ext uri="{FF2B5EF4-FFF2-40B4-BE49-F238E27FC236}">
                  <a16:creationId xmlns:a16="http://schemas.microsoft.com/office/drawing/2014/main" id="{EC1F1027-B0BD-5B5C-E3E3-A5A0A58A59D1}"/>
                </a:ext>
              </a:extLst>
            </p:cNvPr>
            <p:cNvSpPr/>
            <p:nvPr/>
          </p:nvSpPr>
          <p:spPr>
            <a:xfrm>
              <a:off x="6801554" y="2212153"/>
              <a:ext cx="723723" cy="237517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chemeClr val="bg1">
                  <a:lumMod val="75000"/>
                </a:scheme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atinLnBrk="0">
                <a:defRPr/>
              </a:pPr>
              <a:r>
                <a:rPr lang="ko-KR" altLang="en-US" sz="600" kern="0">
                  <a:solidFill>
                    <a:prstClr val="white">
                      <a:lumMod val="75000"/>
                    </a:prstClr>
                  </a:solidFill>
                </a:rPr>
                <a:t>번호</a:t>
              </a:r>
              <a:r>
                <a:rPr lang="ko-KR" altLang="en-US" sz="700" kern="0">
                  <a:solidFill>
                    <a:prstClr val="white">
                      <a:lumMod val="75000"/>
                    </a:prstClr>
                  </a:solidFill>
                </a:rPr>
                <a:t>        </a:t>
              </a:r>
              <a:r>
                <a:rPr lang="en-US" altLang="ko-KR" sz="500" kern="0">
                  <a:solidFill>
                    <a:prstClr val="white">
                      <a:lumMod val="75000"/>
                    </a:prstClr>
                  </a:solidFill>
                </a:rPr>
                <a:t>▼</a:t>
              </a:r>
              <a:endParaRPr lang="en-US" altLang="ko-KR" sz="700" kern="0">
                <a:solidFill>
                  <a:prstClr val="white">
                    <a:lumMod val="75000"/>
                  </a:prstClr>
                </a:solidFill>
              </a:endParaRPr>
            </a:p>
          </p:txBody>
        </p:sp>
        <p:sp>
          <p:nvSpPr>
            <p:cNvPr id="89" name="직사각형 88">
              <a:extLst>
                <a:ext uri="{FF2B5EF4-FFF2-40B4-BE49-F238E27FC236}">
                  <a16:creationId xmlns:a16="http://schemas.microsoft.com/office/drawing/2014/main" id="{7F4F3CE6-7DC5-46A0-5F02-7F05C6A2AF74}"/>
                </a:ext>
              </a:extLst>
            </p:cNvPr>
            <p:cNvSpPr/>
            <p:nvPr/>
          </p:nvSpPr>
          <p:spPr>
            <a:xfrm>
              <a:off x="5251318" y="1927972"/>
              <a:ext cx="2273959" cy="237517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chemeClr val="bg1">
                  <a:lumMod val="75000"/>
                </a:scheme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atinLnBrk="0">
                <a:defRPr/>
              </a:pPr>
              <a:r>
                <a:rPr lang="ko-KR" altLang="en-US" sz="600" kern="0">
                  <a:solidFill>
                    <a:prstClr val="white">
                      <a:lumMod val="75000"/>
                    </a:prstClr>
                  </a:solidFill>
                </a:rPr>
                <a:t>학교를 설정해주세요</a:t>
              </a:r>
              <a:endParaRPr lang="en-US" altLang="ko-KR" sz="600" kern="0">
                <a:solidFill>
                  <a:prstClr val="white">
                    <a:lumMod val="75000"/>
                  </a:prstClr>
                </a:solidFill>
              </a:endParaRPr>
            </a:p>
          </p:txBody>
        </p:sp>
        <p:sp>
          <p:nvSpPr>
            <p:cNvPr id="90" name="직사각형 89">
              <a:extLst>
                <a:ext uri="{FF2B5EF4-FFF2-40B4-BE49-F238E27FC236}">
                  <a16:creationId xmlns:a16="http://schemas.microsoft.com/office/drawing/2014/main" id="{F71D40C7-94F5-015C-E8C8-06408B833007}"/>
                </a:ext>
              </a:extLst>
            </p:cNvPr>
            <p:cNvSpPr/>
            <p:nvPr/>
          </p:nvSpPr>
          <p:spPr>
            <a:xfrm>
              <a:off x="5251318" y="2486970"/>
              <a:ext cx="2276025" cy="237517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chemeClr val="bg1">
                  <a:lumMod val="75000"/>
                </a:scheme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atinLnBrk="0">
                <a:defRPr/>
              </a:pPr>
              <a:r>
                <a:rPr lang="ko-KR" altLang="en-US" sz="600" kern="0">
                  <a:solidFill>
                    <a:prstClr val="white">
                      <a:lumMod val="75000"/>
                    </a:prstClr>
                  </a:solidFill>
                </a:rPr>
                <a:t>비밀번호</a:t>
              </a:r>
              <a:endParaRPr lang="en-US" altLang="ko-KR" sz="600" kern="0">
                <a:solidFill>
                  <a:prstClr val="white">
                    <a:lumMod val="75000"/>
                  </a:prstClr>
                </a:solidFill>
              </a:endParaRPr>
            </a:p>
          </p:txBody>
        </p:sp>
        <p:pic>
          <p:nvPicPr>
            <p:cNvPr id="69" name="그래픽 68" descr="돋보기 단색으로 채워진">
              <a:extLst>
                <a:ext uri="{FF2B5EF4-FFF2-40B4-BE49-F238E27FC236}">
                  <a16:creationId xmlns:a16="http://schemas.microsoft.com/office/drawing/2014/main" id="{9FEEFE71-7295-6246-FF5A-4A15EDB1D446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7296902" y="1972154"/>
              <a:ext cx="171245" cy="171245"/>
            </a:xfrm>
            <a:prstGeom prst="rect">
              <a:avLst/>
            </a:prstGeom>
          </p:spPr>
        </p:pic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070A5183-8AE1-E499-AA88-592327E8C94A}"/>
                </a:ext>
              </a:extLst>
            </p:cNvPr>
            <p:cNvSpPr txBox="1"/>
            <p:nvPr/>
          </p:nvSpPr>
          <p:spPr>
            <a:xfrm>
              <a:off x="5251318" y="2808222"/>
              <a:ext cx="1870705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ko-KR" altLang="en-US" sz="600">
                  <a:solidFill>
                    <a:srgbClr val="FF0000"/>
                  </a:solidFill>
                </a:rPr>
                <a:t>아이디 또는 비밀번호가 일치하지 않습니다</a:t>
              </a:r>
              <a:r>
                <a:rPr lang="en-US" altLang="ko-KR" sz="600">
                  <a:solidFill>
                    <a:srgbClr val="FF0000"/>
                  </a:solidFill>
                </a:rPr>
                <a:t>.</a:t>
              </a:r>
            </a:p>
            <a:p>
              <a:r>
                <a:rPr lang="ko-KR" altLang="en-US" sz="600">
                  <a:solidFill>
                    <a:srgbClr val="FF0000"/>
                  </a:solidFill>
                </a:rPr>
                <a:t>연속 </a:t>
              </a:r>
              <a:r>
                <a:rPr lang="en-US" altLang="ko-KR" sz="600">
                  <a:solidFill>
                    <a:srgbClr val="FF0000"/>
                  </a:solidFill>
                </a:rPr>
                <a:t>5</a:t>
              </a:r>
              <a:r>
                <a:rPr lang="ko-KR" altLang="en-US" sz="600">
                  <a:solidFill>
                    <a:srgbClr val="FF0000"/>
                  </a:solidFill>
                </a:rPr>
                <a:t>회 실패 시 </a:t>
              </a:r>
              <a:r>
                <a:rPr lang="en-US" altLang="ko-KR" sz="600">
                  <a:solidFill>
                    <a:srgbClr val="FF0000"/>
                  </a:solidFill>
                </a:rPr>
                <a:t>5</a:t>
              </a:r>
              <a:r>
                <a:rPr lang="ko-KR" altLang="en-US" sz="600">
                  <a:solidFill>
                    <a:srgbClr val="FF0000"/>
                  </a:solidFill>
                </a:rPr>
                <a:t>분 간 접속이 제한됩니다</a:t>
              </a:r>
              <a:r>
                <a:rPr lang="en-US" altLang="ko-KR" sz="600">
                  <a:solidFill>
                    <a:srgbClr val="FF0000"/>
                  </a:solidFill>
                </a:rPr>
                <a:t>. (</a:t>
              </a:r>
              <a:r>
                <a:rPr lang="ko-KR" altLang="en-US" sz="600">
                  <a:solidFill>
                    <a:srgbClr val="FF0000"/>
                  </a:solidFill>
                </a:rPr>
                <a:t>실패</a:t>
              </a:r>
              <a:r>
                <a:rPr lang="en-US" altLang="ko-KR" sz="600">
                  <a:solidFill>
                    <a:srgbClr val="FF0000"/>
                  </a:solidFill>
                </a:rPr>
                <a:t>1</a:t>
              </a:r>
              <a:r>
                <a:rPr lang="ko-KR" altLang="en-US" sz="600">
                  <a:solidFill>
                    <a:srgbClr val="FF0000"/>
                  </a:solidFill>
                </a:rPr>
                <a:t>회</a:t>
              </a:r>
              <a:r>
                <a:rPr lang="en-US" altLang="ko-KR" sz="600">
                  <a:solidFill>
                    <a:srgbClr val="FF0000"/>
                  </a:solidFill>
                </a:rPr>
                <a:t>)</a:t>
              </a:r>
              <a:endParaRPr lang="ko-KR" altLang="en-US" sz="600">
                <a:solidFill>
                  <a:srgbClr val="FF0000"/>
                </a:solidFill>
              </a:endParaRPr>
            </a:p>
          </p:txBody>
        </p:sp>
      </p:grpSp>
      <p:sp>
        <p:nvSpPr>
          <p:cNvPr id="46" name="직사각형 45">
            <a:extLst>
              <a:ext uri="{FF2B5EF4-FFF2-40B4-BE49-F238E27FC236}">
                <a16:creationId xmlns:a16="http://schemas.microsoft.com/office/drawing/2014/main" id="{86731FE0-51B0-6AA8-4B89-377B79C8C3CC}"/>
              </a:ext>
            </a:extLst>
          </p:cNvPr>
          <p:cNvSpPr/>
          <p:nvPr/>
        </p:nvSpPr>
        <p:spPr>
          <a:xfrm>
            <a:off x="341452" y="234365"/>
            <a:ext cx="1359346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/>
          <a:p>
            <a:r>
              <a:rPr lang="en-US" altLang="ko-KR" sz="700" b="1">
                <a:solidFill>
                  <a:srgbClr val="0070C0"/>
                </a:solidFill>
              </a:rPr>
              <a:t>&lt;</a:t>
            </a:r>
            <a:r>
              <a:rPr lang="ko-KR" altLang="en-US" sz="700" b="1">
                <a:solidFill>
                  <a:srgbClr val="0070C0"/>
                </a:solidFill>
              </a:rPr>
              <a:t> 로그인 시도 </a:t>
            </a:r>
            <a:r>
              <a:rPr lang="en-US" altLang="ko-KR" sz="700" b="1">
                <a:solidFill>
                  <a:srgbClr val="0070C0"/>
                </a:solidFill>
              </a:rPr>
              <a:t>5</a:t>
            </a:r>
            <a:r>
              <a:rPr lang="ko-KR" altLang="en-US" sz="700" b="1">
                <a:solidFill>
                  <a:srgbClr val="0070C0"/>
                </a:solidFill>
              </a:rPr>
              <a:t>회 미만 실패 시</a:t>
            </a:r>
            <a:r>
              <a:rPr lang="en-US" altLang="ko-KR" sz="700" b="1">
                <a:solidFill>
                  <a:srgbClr val="0070C0"/>
                </a:solidFill>
              </a:rPr>
              <a:t>&gt;</a:t>
            </a:r>
            <a:endParaRPr lang="x-none" altLang="en-US" b="1"/>
          </a:p>
        </p:txBody>
      </p:sp>
      <p:grpSp>
        <p:nvGrpSpPr>
          <p:cNvPr id="61" name="그룹 60">
            <a:extLst>
              <a:ext uri="{FF2B5EF4-FFF2-40B4-BE49-F238E27FC236}">
                <a16:creationId xmlns:a16="http://schemas.microsoft.com/office/drawing/2014/main" id="{C06A9DD8-F0E6-2257-E308-7DC71631A4C0}"/>
              </a:ext>
            </a:extLst>
          </p:cNvPr>
          <p:cNvGrpSpPr/>
          <p:nvPr/>
        </p:nvGrpSpPr>
        <p:grpSpPr>
          <a:xfrm>
            <a:off x="3213936" y="413289"/>
            <a:ext cx="2589750" cy="2175910"/>
            <a:chOff x="5094456" y="1501788"/>
            <a:chExt cx="2589750" cy="2175910"/>
          </a:xfrm>
        </p:grpSpPr>
        <p:sp>
          <p:nvSpPr>
            <p:cNvPr id="67" name="모서리가 둥근 직사각형 268">
              <a:extLst>
                <a:ext uri="{FF2B5EF4-FFF2-40B4-BE49-F238E27FC236}">
                  <a16:creationId xmlns:a16="http://schemas.microsoft.com/office/drawing/2014/main" id="{90122E4C-E726-520C-EE57-0B763065FF2A}"/>
                </a:ext>
              </a:extLst>
            </p:cNvPr>
            <p:cNvSpPr/>
            <p:nvPr/>
          </p:nvSpPr>
          <p:spPr>
            <a:xfrm>
              <a:off x="5094456" y="1501788"/>
              <a:ext cx="2589750" cy="2175910"/>
            </a:xfrm>
            <a:prstGeom prst="roundRect">
              <a:avLst>
                <a:gd name="adj" fmla="val 2747"/>
              </a:avLst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7BC2F8EE-D273-8FD3-91D5-9260630F1653}"/>
                </a:ext>
              </a:extLst>
            </p:cNvPr>
            <p:cNvSpPr txBox="1"/>
            <p:nvPr/>
          </p:nvSpPr>
          <p:spPr>
            <a:xfrm>
              <a:off x="5672875" y="1653593"/>
              <a:ext cx="256480" cy="153888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kumimoji="1" lang="ko-KR" altLang="en-US" sz="1000" b="1"/>
                <a:t>학생</a:t>
              </a:r>
              <a:endParaRPr kumimoji="1" lang="en-US" altLang="ko-KR" sz="1000" b="1"/>
            </a:p>
          </p:txBody>
        </p:sp>
        <p:pic>
          <p:nvPicPr>
            <p:cNvPr id="70" name="그래픽 69" descr="남자 옆모습 단색으로 채워진">
              <a:extLst>
                <a:ext uri="{FF2B5EF4-FFF2-40B4-BE49-F238E27FC236}">
                  <a16:creationId xmlns:a16="http://schemas.microsoft.com/office/drawing/2014/main" id="{5B7D48EF-DC0F-18D8-5F5C-450092E6F79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5371203" y="1609062"/>
              <a:ext cx="227561" cy="227561"/>
            </a:xfrm>
            <a:prstGeom prst="rect">
              <a:avLst/>
            </a:prstGeom>
          </p:spPr>
        </p:pic>
        <p:pic>
          <p:nvPicPr>
            <p:cNvPr id="71" name="그래픽 70" descr="왼쪽 캐럿 단색으로 채워진">
              <a:extLst>
                <a:ext uri="{FF2B5EF4-FFF2-40B4-BE49-F238E27FC236}">
                  <a16:creationId xmlns:a16="http://schemas.microsoft.com/office/drawing/2014/main" id="{87D34AE6-4F91-A6BA-2AE0-176AE5B2BD1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5141401" y="1594669"/>
              <a:ext cx="256347" cy="256347"/>
            </a:xfrm>
            <a:prstGeom prst="rect">
              <a:avLst/>
            </a:prstGeom>
          </p:spPr>
        </p:pic>
        <p:sp>
          <p:nvSpPr>
            <p:cNvPr id="72" name="Google Shape;877;p22">
              <a:extLst>
                <a:ext uri="{FF2B5EF4-FFF2-40B4-BE49-F238E27FC236}">
                  <a16:creationId xmlns:a16="http://schemas.microsoft.com/office/drawing/2014/main" id="{4056D47A-F49C-1FBE-E0EA-0A2DFF944AEE}"/>
                </a:ext>
              </a:extLst>
            </p:cNvPr>
            <p:cNvSpPr/>
            <p:nvPr/>
          </p:nvSpPr>
          <p:spPr>
            <a:xfrm>
              <a:off x="5257229" y="3286010"/>
              <a:ext cx="2268048" cy="260566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3175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FFFFFF"/>
                </a:buClr>
                <a:buSzPts val="700"/>
                <a:buFont typeface="Malgun Gothic"/>
                <a:buNone/>
              </a:pPr>
              <a:r>
                <a:rPr lang="ko-KR" altLang="en-US" sz="700" b="1">
                  <a:solidFill>
                    <a:prstClr val="white">
                      <a:lumMod val="50000"/>
                    </a:prstClr>
                  </a:solidFill>
                  <a:cs typeface="Malgun Gothic"/>
                  <a:sym typeface="Malgun Gothic"/>
                </a:rPr>
                <a:t>로그인</a:t>
              </a:r>
              <a:endParaRPr>
                <a:solidFill>
                  <a:prstClr val="white">
                    <a:lumMod val="50000"/>
                  </a:prstClr>
                </a:solidFill>
              </a:endParaRPr>
            </a:p>
          </p:txBody>
        </p:sp>
        <p:sp>
          <p:nvSpPr>
            <p:cNvPr id="74" name="직사각형 73">
              <a:extLst>
                <a:ext uri="{FF2B5EF4-FFF2-40B4-BE49-F238E27FC236}">
                  <a16:creationId xmlns:a16="http://schemas.microsoft.com/office/drawing/2014/main" id="{54A20392-6007-D9CF-8F71-224B00B96B75}"/>
                </a:ext>
              </a:extLst>
            </p:cNvPr>
            <p:cNvSpPr/>
            <p:nvPr/>
          </p:nvSpPr>
          <p:spPr>
            <a:xfrm>
              <a:off x="5251318" y="3100566"/>
              <a:ext cx="118656" cy="111501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atinLnBrk="0">
                <a:defRPr/>
              </a:pPr>
              <a:endParaRPr lang="en-US" altLang="ko-KR" sz="700" kern="0">
                <a:solidFill>
                  <a:prstClr val="black"/>
                </a:solidFill>
              </a:endParaRPr>
            </a:p>
          </p:txBody>
        </p:sp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0A356082-9AD8-9789-A4C9-66C6FD9D2B07}"/>
                </a:ext>
              </a:extLst>
            </p:cNvPr>
            <p:cNvSpPr txBox="1"/>
            <p:nvPr/>
          </p:nvSpPr>
          <p:spPr>
            <a:xfrm>
              <a:off x="5417650" y="3107079"/>
              <a:ext cx="480952" cy="10772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x-none" altLang="en-US" sz="700"/>
                <a:t>아이디</a:t>
              </a:r>
              <a:r>
                <a:rPr lang="ko-KR" altLang="en-US" sz="700"/>
                <a:t> </a:t>
              </a:r>
              <a:r>
                <a:rPr lang="x-none" altLang="en-US" sz="700"/>
                <a:t>저장</a:t>
              </a:r>
            </a:p>
          </p:txBody>
        </p:sp>
        <p:sp>
          <p:nvSpPr>
            <p:cNvPr id="76" name="직사각형 75">
              <a:extLst>
                <a:ext uri="{FF2B5EF4-FFF2-40B4-BE49-F238E27FC236}">
                  <a16:creationId xmlns:a16="http://schemas.microsoft.com/office/drawing/2014/main" id="{C9D744F6-8B32-C145-9C73-E728FEB1958E}"/>
                </a:ext>
              </a:extLst>
            </p:cNvPr>
            <p:cNvSpPr/>
            <p:nvPr/>
          </p:nvSpPr>
          <p:spPr>
            <a:xfrm>
              <a:off x="5257229" y="2212153"/>
              <a:ext cx="768341" cy="237517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atinLnBrk="0">
                <a:defRPr/>
              </a:pPr>
              <a:r>
                <a:rPr lang="ko-KR" altLang="en-US" sz="600" kern="0">
                  <a:solidFill>
                    <a:prstClr val="black"/>
                  </a:solidFill>
                </a:rPr>
                <a:t>학년</a:t>
              </a:r>
              <a:r>
                <a:rPr lang="ko-KR" altLang="en-US" sz="700" kern="0">
                  <a:solidFill>
                    <a:prstClr val="black"/>
                  </a:solidFill>
                </a:rPr>
                <a:t>         </a:t>
              </a:r>
              <a:r>
                <a:rPr lang="en-US" altLang="ko-KR" sz="400" kern="0">
                  <a:solidFill>
                    <a:sysClr val="windowText" lastClr="000000">
                      <a:lumMod val="75000"/>
                      <a:lumOff val="25000"/>
                    </a:sysClr>
                  </a:solidFill>
                </a:rPr>
                <a:t>▼</a:t>
              </a:r>
              <a:endParaRPr lang="en-US" altLang="ko-KR" sz="700" kern="0">
                <a:solidFill>
                  <a:prstClr val="black"/>
                </a:solidFill>
              </a:endParaRPr>
            </a:p>
          </p:txBody>
        </p:sp>
        <p:sp>
          <p:nvSpPr>
            <p:cNvPr id="78" name="직사각형 77">
              <a:extLst>
                <a:ext uri="{FF2B5EF4-FFF2-40B4-BE49-F238E27FC236}">
                  <a16:creationId xmlns:a16="http://schemas.microsoft.com/office/drawing/2014/main" id="{419351AD-3C07-8E68-30F0-110FCC3A10E3}"/>
                </a:ext>
              </a:extLst>
            </p:cNvPr>
            <p:cNvSpPr/>
            <p:nvPr/>
          </p:nvSpPr>
          <p:spPr>
            <a:xfrm>
              <a:off x="6054842" y="2212153"/>
              <a:ext cx="717439" cy="237517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chemeClr val="bg1">
                  <a:lumMod val="75000"/>
                </a:scheme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atinLnBrk="0">
                <a:defRPr/>
              </a:pPr>
              <a:r>
                <a:rPr lang="ko-KR" altLang="en-US" sz="600" kern="0">
                  <a:solidFill>
                    <a:prstClr val="white">
                      <a:lumMod val="75000"/>
                    </a:prstClr>
                  </a:solidFill>
                </a:rPr>
                <a:t>반</a:t>
              </a:r>
              <a:r>
                <a:rPr lang="ko-KR" altLang="en-US" sz="700" kern="0">
                  <a:solidFill>
                    <a:prstClr val="white">
                      <a:lumMod val="75000"/>
                    </a:prstClr>
                  </a:solidFill>
                </a:rPr>
                <a:t>         </a:t>
              </a:r>
              <a:r>
                <a:rPr lang="en-US" altLang="ko-KR" sz="500" kern="0">
                  <a:solidFill>
                    <a:prstClr val="white">
                      <a:lumMod val="75000"/>
                    </a:prstClr>
                  </a:solidFill>
                </a:rPr>
                <a:t>▼</a:t>
              </a:r>
              <a:endParaRPr lang="en-US" altLang="ko-KR" sz="700" kern="0">
                <a:solidFill>
                  <a:prstClr val="white">
                    <a:lumMod val="75000"/>
                  </a:prstClr>
                </a:solidFill>
              </a:endParaRPr>
            </a:p>
          </p:txBody>
        </p:sp>
        <p:sp>
          <p:nvSpPr>
            <p:cNvPr id="79" name="직사각형 78">
              <a:extLst>
                <a:ext uri="{FF2B5EF4-FFF2-40B4-BE49-F238E27FC236}">
                  <a16:creationId xmlns:a16="http://schemas.microsoft.com/office/drawing/2014/main" id="{9F98ECA0-C534-AA11-940E-4B9FC3F4476B}"/>
                </a:ext>
              </a:extLst>
            </p:cNvPr>
            <p:cNvSpPr/>
            <p:nvPr/>
          </p:nvSpPr>
          <p:spPr>
            <a:xfrm>
              <a:off x="6801554" y="2212153"/>
              <a:ext cx="723723" cy="237517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chemeClr val="bg1">
                  <a:lumMod val="75000"/>
                </a:scheme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atinLnBrk="0">
                <a:defRPr/>
              </a:pPr>
              <a:r>
                <a:rPr lang="ko-KR" altLang="en-US" sz="600" kern="0">
                  <a:solidFill>
                    <a:prstClr val="white">
                      <a:lumMod val="75000"/>
                    </a:prstClr>
                  </a:solidFill>
                </a:rPr>
                <a:t>번호</a:t>
              </a:r>
              <a:r>
                <a:rPr lang="ko-KR" altLang="en-US" sz="700" kern="0">
                  <a:solidFill>
                    <a:prstClr val="white">
                      <a:lumMod val="75000"/>
                    </a:prstClr>
                  </a:solidFill>
                </a:rPr>
                <a:t>        </a:t>
              </a:r>
              <a:r>
                <a:rPr lang="en-US" altLang="ko-KR" sz="500" kern="0">
                  <a:solidFill>
                    <a:prstClr val="white">
                      <a:lumMod val="75000"/>
                    </a:prstClr>
                  </a:solidFill>
                </a:rPr>
                <a:t>▼</a:t>
              </a:r>
              <a:endParaRPr lang="en-US" altLang="ko-KR" sz="700" kern="0">
                <a:solidFill>
                  <a:prstClr val="white">
                    <a:lumMod val="75000"/>
                  </a:prstClr>
                </a:solidFill>
              </a:endParaRPr>
            </a:p>
          </p:txBody>
        </p:sp>
        <p:sp>
          <p:nvSpPr>
            <p:cNvPr id="80" name="직사각형 79">
              <a:extLst>
                <a:ext uri="{FF2B5EF4-FFF2-40B4-BE49-F238E27FC236}">
                  <a16:creationId xmlns:a16="http://schemas.microsoft.com/office/drawing/2014/main" id="{40611E7E-8B43-5212-AACC-32C249F3FE38}"/>
                </a:ext>
              </a:extLst>
            </p:cNvPr>
            <p:cNvSpPr/>
            <p:nvPr/>
          </p:nvSpPr>
          <p:spPr>
            <a:xfrm>
              <a:off x="5251318" y="1927972"/>
              <a:ext cx="2273959" cy="237517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chemeClr val="bg1">
                  <a:lumMod val="75000"/>
                </a:scheme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atinLnBrk="0">
                <a:defRPr/>
              </a:pPr>
              <a:r>
                <a:rPr lang="ko-KR" altLang="en-US" sz="600" kern="0">
                  <a:solidFill>
                    <a:prstClr val="white">
                      <a:lumMod val="75000"/>
                    </a:prstClr>
                  </a:solidFill>
                </a:rPr>
                <a:t>학교를 설정해주세요</a:t>
              </a:r>
              <a:endParaRPr lang="en-US" altLang="ko-KR" sz="600" kern="0">
                <a:solidFill>
                  <a:prstClr val="white">
                    <a:lumMod val="75000"/>
                  </a:prstClr>
                </a:solidFill>
              </a:endParaRPr>
            </a:p>
          </p:txBody>
        </p:sp>
        <p:sp>
          <p:nvSpPr>
            <p:cNvPr id="81" name="직사각형 80">
              <a:extLst>
                <a:ext uri="{FF2B5EF4-FFF2-40B4-BE49-F238E27FC236}">
                  <a16:creationId xmlns:a16="http://schemas.microsoft.com/office/drawing/2014/main" id="{EE62E0E5-CD5F-F59E-489E-758E47E0DDB4}"/>
                </a:ext>
              </a:extLst>
            </p:cNvPr>
            <p:cNvSpPr/>
            <p:nvPr/>
          </p:nvSpPr>
          <p:spPr>
            <a:xfrm>
              <a:off x="5251318" y="2486970"/>
              <a:ext cx="2276025" cy="237517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chemeClr val="bg1">
                  <a:lumMod val="75000"/>
                </a:scheme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atinLnBrk="0">
                <a:defRPr/>
              </a:pPr>
              <a:r>
                <a:rPr lang="ko-KR" altLang="en-US" sz="600" kern="0">
                  <a:solidFill>
                    <a:prstClr val="white">
                      <a:lumMod val="75000"/>
                    </a:prstClr>
                  </a:solidFill>
                </a:rPr>
                <a:t>비밀번호</a:t>
              </a:r>
              <a:endParaRPr lang="en-US" altLang="ko-KR" sz="600" kern="0">
                <a:solidFill>
                  <a:prstClr val="white">
                    <a:lumMod val="75000"/>
                  </a:prstClr>
                </a:solidFill>
              </a:endParaRPr>
            </a:p>
          </p:txBody>
        </p:sp>
        <p:pic>
          <p:nvPicPr>
            <p:cNvPr id="93" name="그래픽 92" descr="돋보기 단색으로 채워진">
              <a:extLst>
                <a:ext uri="{FF2B5EF4-FFF2-40B4-BE49-F238E27FC236}">
                  <a16:creationId xmlns:a16="http://schemas.microsoft.com/office/drawing/2014/main" id="{3C1B0471-1F14-AF73-347C-FEF66CEEF4ED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7296902" y="1972154"/>
              <a:ext cx="171245" cy="171245"/>
            </a:xfrm>
            <a:prstGeom prst="rect">
              <a:avLst/>
            </a:prstGeom>
          </p:spPr>
        </p:pic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BA12E38E-B11A-78D9-7FED-87975463D9C0}"/>
                </a:ext>
              </a:extLst>
            </p:cNvPr>
            <p:cNvSpPr txBox="1"/>
            <p:nvPr/>
          </p:nvSpPr>
          <p:spPr>
            <a:xfrm>
              <a:off x="5251317" y="2808222"/>
              <a:ext cx="2268000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lvl="0"/>
              <a:r>
                <a:rPr lang="ko-KR" altLang="en-US" sz="600">
                  <a:solidFill>
                    <a:srgbClr val="FF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연속 </a:t>
              </a:r>
              <a:r>
                <a:rPr lang="en-US" altLang="ko-KR" sz="600">
                  <a:solidFill>
                    <a:srgbClr val="FF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5</a:t>
              </a:r>
              <a:r>
                <a:rPr lang="ko-KR" altLang="en-US" sz="600">
                  <a:solidFill>
                    <a:srgbClr val="FF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회 실패하였습니다</a:t>
              </a:r>
              <a:r>
                <a:rPr lang="en-US" altLang="ko-KR" sz="600">
                  <a:solidFill>
                    <a:srgbClr val="FF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. </a:t>
              </a:r>
              <a:r>
                <a:rPr lang="ko-KR" altLang="en-US" sz="600">
                  <a:solidFill>
                    <a:srgbClr val="FF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관리자에게 문의해주세요</a:t>
              </a:r>
              <a:r>
                <a:rPr lang="en-US" altLang="ko-KR" sz="600">
                  <a:solidFill>
                    <a:srgbClr val="FF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.</a:t>
              </a:r>
            </a:p>
            <a:p>
              <a:pPr lvl="0"/>
              <a:r>
                <a:rPr lang="ko-KR" altLang="en-US" sz="600">
                  <a:solidFill>
                    <a:srgbClr val="FF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문의</a:t>
              </a:r>
              <a:r>
                <a:rPr lang="en-US" altLang="ko-KR" sz="600">
                  <a:solidFill>
                    <a:srgbClr val="FF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: 1899-1949</a:t>
              </a:r>
            </a:p>
          </p:txBody>
        </p:sp>
      </p:grpSp>
      <p:sp>
        <p:nvSpPr>
          <p:cNvPr id="95" name="직사각형 94">
            <a:extLst>
              <a:ext uri="{FF2B5EF4-FFF2-40B4-BE49-F238E27FC236}">
                <a16:creationId xmlns:a16="http://schemas.microsoft.com/office/drawing/2014/main" id="{C7A0921B-CF2A-0071-A021-673D08F0D5B8}"/>
              </a:ext>
            </a:extLst>
          </p:cNvPr>
          <p:cNvSpPr/>
          <p:nvPr/>
        </p:nvSpPr>
        <p:spPr>
          <a:xfrm>
            <a:off x="3213936" y="234365"/>
            <a:ext cx="1179810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/>
          <a:p>
            <a:r>
              <a:rPr lang="en-US" altLang="ko-KR" sz="700" b="1">
                <a:solidFill>
                  <a:srgbClr val="0070C0"/>
                </a:solidFill>
              </a:rPr>
              <a:t>&lt;</a:t>
            </a:r>
            <a:r>
              <a:rPr lang="ko-KR" altLang="en-US" sz="700" b="1">
                <a:solidFill>
                  <a:srgbClr val="0070C0"/>
                </a:solidFill>
              </a:rPr>
              <a:t> 로그인 시도 </a:t>
            </a:r>
            <a:r>
              <a:rPr lang="en-US" altLang="ko-KR" sz="700" b="1">
                <a:solidFill>
                  <a:srgbClr val="0070C0"/>
                </a:solidFill>
              </a:rPr>
              <a:t>5</a:t>
            </a:r>
            <a:r>
              <a:rPr lang="ko-KR" altLang="en-US" sz="700" b="1">
                <a:solidFill>
                  <a:srgbClr val="0070C0"/>
                </a:solidFill>
              </a:rPr>
              <a:t>회 실패 시 </a:t>
            </a:r>
            <a:r>
              <a:rPr lang="en-US" altLang="ko-KR" sz="700" b="1">
                <a:solidFill>
                  <a:srgbClr val="0070C0"/>
                </a:solidFill>
              </a:rPr>
              <a:t>&gt;</a:t>
            </a:r>
            <a:endParaRPr lang="x-none" altLang="en-US" b="1"/>
          </a:p>
        </p:txBody>
      </p:sp>
      <p:grpSp>
        <p:nvGrpSpPr>
          <p:cNvPr id="96" name="그룹 95">
            <a:extLst>
              <a:ext uri="{FF2B5EF4-FFF2-40B4-BE49-F238E27FC236}">
                <a16:creationId xmlns:a16="http://schemas.microsoft.com/office/drawing/2014/main" id="{40FF1714-E239-612F-9A2D-A0A84B1032DD}"/>
              </a:ext>
            </a:extLst>
          </p:cNvPr>
          <p:cNvGrpSpPr/>
          <p:nvPr/>
        </p:nvGrpSpPr>
        <p:grpSpPr>
          <a:xfrm>
            <a:off x="6080823" y="413289"/>
            <a:ext cx="2589750" cy="2175910"/>
            <a:chOff x="5094456" y="1501788"/>
            <a:chExt cx="2589750" cy="2175910"/>
          </a:xfrm>
        </p:grpSpPr>
        <p:sp>
          <p:nvSpPr>
            <p:cNvPr id="97" name="모서리가 둥근 직사각형 268">
              <a:extLst>
                <a:ext uri="{FF2B5EF4-FFF2-40B4-BE49-F238E27FC236}">
                  <a16:creationId xmlns:a16="http://schemas.microsoft.com/office/drawing/2014/main" id="{118FAA01-B534-D93D-C09A-2FED1CAAE2E1}"/>
                </a:ext>
              </a:extLst>
            </p:cNvPr>
            <p:cNvSpPr/>
            <p:nvPr/>
          </p:nvSpPr>
          <p:spPr>
            <a:xfrm>
              <a:off x="5094456" y="1501788"/>
              <a:ext cx="2589750" cy="2175910"/>
            </a:xfrm>
            <a:prstGeom prst="roundRect">
              <a:avLst>
                <a:gd name="adj" fmla="val 2747"/>
              </a:avLst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id="{BB1ED17B-26DD-5AA3-CDE5-A479F2C6511A}"/>
                </a:ext>
              </a:extLst>
            </p:cNvPr>
            <p:cNvSpPr txBox="1"/>
            <p:nvPr/>
          </p:nvSpPr>
          <p:spPr>
            <a:xfrm>
              <a:off x="5672875" y="1653593"/>
              <a:ext cx="256480" cy="153888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kumimoji="1" lang="ko-KR" altLang="en-US" sz="1000" b="1"/>
                <a:t>학생</a:t>
              </a:r>
              <a:endParaRPr kumimoji="1" lang="en-US" altLang="ko-KR" sz="1000" b="1"/>
            </a:p>
          </p:txBody>
        </p:sp>
        <p:pic>
          <p:nvPicPr>
            <p:cNvPr id="99" name="그래픽 98" descr="남자 옆모습 단색으로 채워진">
              <a:extLst>
                <a:ext uri="{FF2B5EF4-FFF2-40B4-BE49-F238E27FC236}">
                  <a16:creationId xmlns:a16="http://schemas.microsoft.com/office/drawing/2014/main" id="{C63C2286-3705-5889-ADF9-020FE742285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5371203" y="1609062"/>
              <a:ext cx="227561" cy="227561"/>
            </a:xfrm>
            <a:prstGeom prst="rect">
              <a:avLst/>
            </a:prstGeom>
          </p:spPr>
        </p:pic>
        <p:pic>
          <p:nvPicPr>
            <p:cNvPr id="100" name="그래픽 99" descr="왼쪽 캐럿 단색으로 채워진">
              <a:extLst>
                <a:ext uri="{FF2B5EF4-FFF2-40B4-BE49-F238E27FC236}">
                  <a16:creationId xmlns:a16="http://schemas.microsoft.com/office/drawing/2014/main" id="{BF10EFDD-2332-0AB2-6CC4-B8D1E4E44A1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5141401" y="1594669"/>
              <a:ext cx="256347" cy="256347"/>
            </a:xfrm>
            <a:prstGeom prst="rect">
              <a:avLst/>
            </a:prstGeom>
          </p:spPr>
        </p:pic>
        <p:sp>
          <p:nvSpPr>
            <p:cNvPr id="101" name="Google Shape;877;p22">
              <a:extLst>
                <a:ext uri="{FF2B5EF4-FFF2-40B4-BE49-F238E27FC236}">
                  <a16:creationId xmlns:a16="http://schemas.microsoft.com/office/drawing/2014/main" id="{869C5F1C-8F11-C45C-8DBE-164860D5E12C}"/>
                </a:ext>
              </a:extLst>
            </p:cNvPr>
            <p:cNvSpPr/>
            <p:nvPr/>
          </p:nvSpPr>
          <p:spPr>
            <a:xfrm>
              <a:off x="5257229" y="3286010"/>
              <a:ext cx="2268048" cy="260566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3175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FFFFFF"/>
                </a:buClr>
                <a:buSzPts val="700"/>
                <a:buFont typeface="Malgun Gothic"/>
                <a:buNone/>
              </a:pPr>
              <a:r>
                <a:rPr lang="ko-KR" altLang="en-US" sz="700" b="1">
                  <a:solidFill>
                    <a:prstClr val="white">
                      <a:lumMod val="50000"/>
                    </a:prstClr>
                  </a:solidFill>
                  <a:cs typeface="Malgun Gothic"/>
                  <a:sym typeface="Malgun Gothic"/>
                </a:rPr>
                <a:t>로그인</a:t>
              </a:r>
              <a:endParaRPr>
                <a:solidFill>
                  <a:prstClr val="white">
                    <a:lumMod val="50000"/>
                  </a:prstClr>
                </a:solidFill>
              </a:endParaRPr>
            </a:p>
          </p:txBody>
        </p:sp>
        <p:sp>
          <p:nvSpPr>
            <p:cNvPr id="103" name="직사각형 102">
              <a:extLst>
                <a:ext uri="{FF2B5EF4-FFF2-40B4-BE49-F238E27FC236}">
                  <a16:creationId xmlns:a16="http://schemas.microsoft.com/office/drawing/2014/main" id="{EEF60C50-162E-7957-A29C-F1C84FFD6BB8}"/>
                </a:ext>
              </a:extLst>
            </p:cNvPr>
            <p:cNvSpPr/>
            <p:nvPr/>
          </p:nvSpPr>
          <p:spPr>
            <a:xfrm>
              <a:off x="5251318" y="3100566"/>
              <a:ext cx="118656" cy="111501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atinLnBrk="0">
                <a:defRPr/>
              </a:pPr>
              <a:endParaRPr lang="en-US" altLang="ko-KR" sz="700" kern="0">
                <a:solidFill>
                  <a:prstClr val="black"/>
                </a:solidFill>
              </a:endParaRPr>
            </a:p>
          </p:txBody>
        </p:sp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80A560A4-B2B2-B793-2DAB-B1D960DB7CA2}"/>
                </a:ext>
              </a:extLst>
            </p:cNvPr>
            <p:cNvSpPr txBox="1"/>
            <p:nvPr/>
          </p:nvSpPr>
          <p:spPr>
            <a:xfrm>
              <a:off x="5417650" y="3107079"/>
              <a:ext cx="480952" cy="10772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x-none" altLang="en-US" sz="700"/>
                <a:t>아이디</a:t>
              </a:r>
              <a:r>
                <a:rPr lang="ko-KR" altLang="en-US" sz="700"/>
                <a:t> </a:t>
              </a:r>
              <a:r>
                <a:rPr lang="x-none" altLang="en-US" sz="700"/>
                <a:t>저장</a:t>
              </a:r>
            </a:p>
          </p:txBody>
        </p:sp>
        <p:sp>
          <p:nvSpPr>
            <p:cNvPr id="105" name="직사각형 104">
              <a:extLst>
                <a:ext uri="{FF2B5EF4-FFF2-40B4-BE49-F238E27FC236}">
                  <a16:creationId xmlns:a16="http://schemas.microsoft.com/office/drawing/2014/main" id="{4862F279-0C23-5A9B-6D9E-FEC8BDE2F1C5}"/>
                </a:ext>
              </a:extLst>
            </p:cNvPr>
            <p:cNvSpPr/>
            <p:nvPr/>
          </p:nvSpPr>
          <p:spPr>
            <a:xfrm>
              <a:off x="5257229" y="2212153"/>
              <a:ext cx="768341" cy="237517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atinLnBrk="0">
                <a:defRPr/>
              </a:pPr>
              <a:r>
                <a:rPr lang="ko-KR" altLang="en-US" sz="600" kern="0">
                  <a:solidFill>
                    <a:prstClr val="black"/>
                  </a:solidFill>
                </a:rPr>
                <a:t>학년</a:t>
              </a:r>
              <a:r>
                <a:rPr lang="ko-KR" altLang="en-US" sz="700" kern="0">
                  <a:solidFill>
                    <a:prstClr val="black"/>
                  </a:solidFill>
                </a:rPr>
                <a:t>         </a:t>
              </a:r>
              <a:r>
                <a:rPr lang="en-US" altLang="ko-KR" sz="400" kern="0">
                  <a:solidFill>
                    <a:sysClr val="windowText" lastClr="000000">
                      <a:lumMod val="75000"/>
                      <a:lumOff val="25000"/>
                    </a:sysClr>
                  </a:solidFill>
                </a:rPr>
                <a:t>▼</a:t>
              </a:r>
              <a:endParaRPr lang="en-US" altLang="ko-KR" sz="700" kern="0">
                <a:solidFill>
                  <a:prstClr val="black"/>
                </a:solidFill>
              </a:endParaRPr>
            </a:p>
          </p:txBody>
        </p:sp>
        <p:sp>
          <p:nvSpPr>
            <p:cNvPr id="106" name="직사각형 105">
              <a:extLst>
                <a:ext uri="{FF2B5EF4-FFF2-40B4-BE49-F238E27FC236}">
                  <a16:creationId xmlns:a16="http://schemas.microsoft.com/office/drawing/2014/main" id="{B48FB0C5-F472-C6CC-C329-60437083DA18}"/>
                </a:ext>
              </a:extLst>
            </p:cNvPr>
            <p:cNvSpPr/>
            <p:nvPr/>
          </p:nvSpPr>
          <p:spPr>
            <a:xfrm>
              <a:off x="6054842" y="2212153"/>
              <a:ext cx="717439" cy="237517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chemeClr val="bg1">
                  <a:lumMod val="75000"/>
                </a:scheme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atinLnBrk="0">
                <a:defRPr/>
              </a:pPr>
              <a:r>
                <a:rPr lang="ko-KR" altLang="en-US" sz="600" kern="0">
                  <a:solidFill>
                    <a:prstClr val="white">
                      <a:lumMod val="75000"/>
                    </a:prstClr>
                  </a:solidFill>
                </a:rPr>
                <a:t>반</a:t>
              </a:r>
              <a:r>
                <a:rPr lang="ko-KR" altLang="en-US" sz="700" kern="0">
                  <a:solidFill>
                    <a:prstClr val="white">
                      <a:lumMod val="75000"/>
                    </a:prstClr>
                  </a:solidFill>
                </a:rPr>
                <a:t>         </a:t>
              </a:r>
              <a:r>
                <a:rPr lang="en-US" altLang="ko-KR" sz="500" kern="0">
                  <a:solidFill>
                    <a:prstClr val="white">
                      <a:lumMod val="75000"/>
                    </a:prstClr>
                  </a:solidFill>
                </a:rPr>
                <a:t>▼</a:t>
              </a:r>
              <a:endParaRPr lang="en-US" altLang="ko-KR" sz="700" kern="0">
                <a:solidFill>
                  <a:prstClr val="white">
                    <a:lumMod val="75000"/>
                  </a:prstClr>
                </a:solidFill>
              </a:endParaRPr>
            </a:p>
          </p:txBody>
        </p:sp>
        <p:sp>
          <p:nvSpPr>
            <p:cNvPr id="107" name="직사각형 106">
              <a:extLst>
                <a:ext uri="{FF2B5EF4-FFF2-40B4-BE49-F238E27FC236}">
                  <a16:creationId xmlns:a16="http://schemas.microsoft.com/office/drawing/2014/main" id="{4BE08871-E91E-3778-B205-F99B4C79DD65}"/>
                </a:ext>
              </a:extLst>
            </p:cNvPr>
            <p:cNvSpPr/>
            <p:nvPr/>
          </p:nvSpPr>
          <p:spPr>
            <a:xfrm>
              <a:off x="6801554" y="2212153"/>
              <a:ext cx="723723" cy="237517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chemeClr val="bg1">
                  <a:lumMod val="75000"/>
                </a:scheme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atinLnBrk="0">
                <a:defRPr/>
              </a:pPr>
              <a:r>
                <a:rPr lang="ko-KR" altLang="en-US" sz="600" kern="0">
                  <a:solidFill>
                    <a:prstClr val="white">
                      <a:lumMod val="75000"/>
                    </a:prstClr>
                  </a:solidFill>
                </a:rPr>
                <a:t>번호</a:t>
              </a:r>
              <a:r>
                <a:rPr lang="ko-KR" altLang="en-US" sz="700" kern="0">
                  <a:solidFill>
                    <a:prstClr val="white">
                      <a:lumMod val="75000"/>
                    </a:prstClr>
                  </a:solidFill>
                </a:rPr>
                <a:t>        </a:t>
              </a:r>
              <a:r>
                <a:rPr lang="en-US" altLang="ko-KR" sz="500" kern="0">
                  <a:solidFill>
                    <a:prstClr val="white">
                      <a:lumMod val="75000"/>
                    </a:prstClr>
                  </a:solidFill>
                </a:rPr>
                <a:t>▼</a:t>
              </a:r>
              <a:endParaRPr lang="en-US" altLang="ko-KR" sz="700" kern="0">
                <a:solidFill>
                  <a:prstClr val="white">
                    <a:lumMod val="75000"/>
                  </a:prstClr>
                </a:solidFill>
              </a:endParaRPr>
            </a:p>
          </p:txBody>
        </p:sp>
        <p:sp>
          <p:nvSpPr>
            <p:cNvPr id="108" name="직사각형 107">
              <a:extLst>
                <a:ext uri="{FF2B5EF4-FFF2-40B4-BE49-F238E27FC236}">
                  <a16:creationId xmlns:a16="http://schemas.microsoft.com/office/drawing/2014/main" id="{BC3E17DF-0E1D-9E03-BBFF-233A7CDF1179}"/>
                </a:ext>
              </a:extLst>
            </p:cNvPr>
            <p:cNvSpPr/>
            <p:nvPr/>
          </p:nvSpPr>
          <p:spPr>
            <a:xfrm>
              <a:off x="5251318" y="1927972"/>
              <a:ext cx="2273959" cy="237517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chemeClr val="bg1">
                  <a:lumMod val="75000"/>
                </a:scheme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atinLnBrk="0">
                <a:defRPr/>
              </a:pPr>
              <a:r>
                <a:rPr lang="ko-KR" altLang="en-US" sz="600" kern="0">
                  <a:solidFill>
                    <a:prstClr val="white">
                      <a:lumMod val="75000"/>
                    </a:prstClr>
                  </a:solidFill>
                </a:rPr>
                <a:t>학교를 설정해주세요</a:t>
              </a:r>
              <a:endParaRPr lang="en-US" altLang="ko-KR" sz="600" kern="0">
                <a:solidFill>
                  <a:prstClr val="white">
                    <a:lumMod val="75000"/>
                  </a:prstClr>
                </a:solidFill>
              </a:endParaRPr>
            </a:p>
          </p:txBody>
        </p:sp>
        <p:sp>
          <p:nvSpPr>
            <p:cNvPr id="109" name="직사각형 108">
              <a:extLst>
                <a:ext uri="{FF2B5EF4-FFF2-40B4-BE49-F238E27FC236}">
                  <a16:creationId xmlns:a16="http://schemas.microsoft.com/office/drawing/2014/main" id="{AB67D7B9-9CDF-9192-7A49-FF7BD127C214}"/>
                </a:ext>
              </a:extLst>
            </p:cNvPr>
            <p:cNvSpPr/>
            <p:nvPr/>
          </p:nvSpPr>
          <p:spPr>
            <a:xfrm>
              <a:off x="5251318" y="2486970"/>
              <a:ext cx="2276025" cy="237517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chemeClr val="bg1">
                  <a:lumMod val="75000"/>
                </a:scheme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atinLnBrk="0">
                <a:defRPr/>
              </a:pPr>
              <a:r>
                <a:rPr lang="ko-KR" altLang="en-US" sz="600" kern="0">
                  <a:solidFill>
                    <a:prstClr val="white">
                      <a:lumMod val="75000"/>
                    </a:prstClr>
                  </a:solidFill>
                </a:rPr>
                <a:t>비밀번호</a:t>
              </a:r>
              <a:endParaRPr lang="en-US" altLang="ko-KR" sz="600" kern="0">
                <a:solidFill>
                  <a:prstClr val="white">
                    <a:lumMod val="75000"/>
                  </a:prstClr>
                </a:solidFill>
              </a:endParaRPr>
            </a:p>
          </p:txBody>
        </p:sp>
        <p:pic>
          <p:nvPicPr>
            <p:cNvPr id="110" name="그래픽 109" descr="돋보기 단색으로 채워진">
              <a:extLst>
                <a:ext uri="{FF2B5EF4-FFF2-40B4-BE49-F238E27FC236}">
                  <a16:creationId xmlns:a16="http://schemas.microsoft.com/office/drawing/2014/main" id="{20A2E4FE-0C44-E5C8-0569-AB3727148FE7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7296902" y="1972154"/>
              <a:ext cx="171245" cy="171245"/>
            </a:xfrm>
            <a:prstGeom prst="rect">
              <a:avLst/>
            </a:prstGeom>
          </p:spPr>
        </p:pic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87D21964-D13C-4B04-2213-737E05E5EDC5}"/>
                </a:ext>
              </a:extLst>
            </p:cNvPr>
            <p:cNvSpPr txBox="1"/>
            <p:nvPr/>
          </p:nvSpPr>
          <p:spPr>
            <a:xfrm>
              <a:off x="5251317" y="2808222"/>
              <a:ext cx="2268000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ko-KR" altLang="en-US" sz="600">
                  <a:solidFill>
                    <a:srgbClr val="FF0000"/>
                  </a:solidFill>
                </a:rPr>
                <a:t>로그인 시도 횟수 초과로 로그인 할 수 없습니다</a:t>
              </a:r>
              <a:r>
                <a:rPr lang="en-US" altLang="ko-KR" sz="600">
                  <a:solidFill>
                    <a:srgbClr val="FF0000"/>
                  </a:solidFill>
                </a:rPr>
                <a:t>.</a:t>
              </a:r>
            </a:p>
            <a:p>
              <a:r>
                <a:rPr lang="en-US" altLang="ko-KR" sz="600">
                  <a:solidFill>
                    <a:srgbClr val="FF0000"/>
                  </a:solidFill>
                </a:rPr>
                <a:t>00:00</a:t>
              </a:r>
              <a:r>
                <a:rPr lang="ko-KR" altLang="en-US" sz="600">
                  <a:solidFill>
                    <a:srgbClr val="FF0000"/>
                  </a:solidFill>
                </a:rPr>
                <a:t>분 후 다시 시도해주시기 바랍니다</a:t>
              </a:r>
              <a:r>
                <a:rPr lang="en-US" altLang="ko-KR" sz="600">
                  <a:solidFill>
                    <a:srgbClr val="FF0000"/>
                  </a:solidFill>
                </a:rPr>
                <a:t>.</a:t>
              </a:r>
              <a:endParaRPr lang="ko-KR" altLang="en-US" sz="600">
                <a:solidFill>
                  <a:srgbClr val="FF0000"/>
                </a:solidFill>
              </a:endParaRPr>
            </a:p>
          </p:txBody>
        </p:sp>
      </p:grpSp>
      <p:sp>
        <p:nvSpPr>
          <p:cNvPr id="112" name="직사각형 111">
            <a:extLst>
              <a:ext uri="{FF2B5EF4-FFF2-40B4-BE49-F238E27FC236}">
                <a16:creationId xmlns:a16="http://schemas.microsoft.com/office/drawing/2014/main" id="{2AFF0E2C-5713-5923-DAA6-07CBD58C833E}"/>
              </a:ext>
            </a:extLst>
          </p:cNvPr>
          <p:cNvSpPr/>
          <p:nvPr/>
        </p:nvSpPr>
        <p:spPr>
          <a:xfrm>
            <a:off x="6080823" y="234365"/>
            <a:ext cx="1519647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/>
          <a:p>
            <a:r>
              <a:rPr lang="en-US" altLang="ko-KR" sz="700" b="1">
                <a:solidFill>
                  <a:srgbClr val="0070C0"/>
                </a:solidFill>
              </a:rPr>
              <a:t>&lt;</a:t>
            </a:r>
            <a:r>
              <a:rPr lang="ko-KR" altLang="en-US" sz="700" b="1">
                <a:solidFill>
                  <a:srgbClr val="0070C0"/>
                </a:solidFill>
              </a:rPr>
              <a:t> 로그인 제한 시 로그인을 시도 시 </a:t>
            </a:r>
            <a:r>
              <a:rPr lang="en-US" altLang="ko-KR" sz="700" b="1">
                <a:solidFill>
                  <a:srgbClr val="0070C0"/>
                </a:solidFill>
              </a:rPr>
              <a:t>&gt;</a:t>
            </a:r>
            <a:endParaRPr lang="x-none" altLang="en-US" b="1"/>
          </a:p>
        </p:txBody>
      </p:sp>
      <p:graphicFrame>
        <p:nvGraphicFramePr>
          <p:cNvPr id="130" name="Google Shape;912;p23">
            <a:extLst>
              <a:ext uri="{FF2B5EF4-FFF2-40B4-BE49-F238E27FC236}">
                <a16:creationId xmlns:a16="http://schemas.microsoft.com/office/drawing/2014/main" id="{151BBEBC-6C9B-B8B2-F5FE-6B694A04AEE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22320447"/>
              </p:ext>
            </p:extLst>
          </p:nvPr>
        </p:nvGraphicFramePr>
        <p:xfrm>
          <a:off x="9042400" y="1315767"/>
          <a:ext cx="3037052" cy="3357522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※</a:t>
                      </a:r>
                      <a:endParaRPr sz="700" b="1" i="0" u="none" strike="noStrike" cap="none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계정 정보가 불일치하여 로그인 실패 시 </a:t>
                      </a:r>
                      <a:r>
                        <a:rPr lang="en-US" altLang="ko-KR" sz="700" b="1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학생</a:t>
                      </a:r>
                      <a:r>
                        <a:rPr lang="en-US" altLang="ko-KR" sz="700" b="1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1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학부모</a:t>
                      </a:r>
                      <a:r>
                        <a:rPr lang="en-US" altLang="ko-KR" sz="700" b="1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1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교사 모두 동일 적용</a:t>
                      </a:r>
                      <a:r>
                        <a:rPr lang="en-US" altLang="ko-KR" sz="700" b="1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44920361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로그인 시도 </a:t>
                      </a: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회 미만의 실패 시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로그인 실패 메시지 제공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메시지 영역은 실패 시에만 펼쳐짐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4334128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로그인 시도 </a:t>
                      </a: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회 실패 시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- 5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분 간 로그인 제한 메시지 생성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95542922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로그인 시도 </a:t>
                      </a: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회 실패 후 </a:t>
                      </a: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분 이내로 로그인 재시도 시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로그인 제한 메시지 생성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최종 로그인 시도 후 지난 시간 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분 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정보 제공하며 분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초의 시간은 실시간 </a:t>
                      </a:r>
                      <a:r>
                        <a:rPr lang="ko-KR" altLang="en-US" sz="700" b="0" u="none" strike="noStrike" cap="none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카운팅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12454392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구글 연동 이슈</a:t>
                      </a:r>
                      <a:r>
                        <a:rPr lang="en-US" altLang="ko-KR" sz="700" b="1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네트워크</a:t>
                      </a:r>
                      <a:r>
                        <a:rPr lang="en-US" altLang="ko-KR" sz="700" b="1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b="1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발생 시 </a:t>
                      </a:r>
                      <a:endParaRPr lang="en-US" altLang="ko-KR" sz="700" b="1" u="none" strike="noStrike" cap="none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네트워크 이슈 메시지 제공</a:t>
                      </a:r>
                      <a:endParaRPr lang="en-US" altLang="ko-KR" sz="700" b="0" u="none" strike="noStrike" cap="none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1873938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err="1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리캡챠</a:t>
                      </a:r>
                      <a:r>
                        <a:rPr lang="ko-KR" altLang="en-US" sz="700" b="1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포함 기타 오류 발생 시 </a:t>
                      </a:r>
                      <a:endParaRPr lang="en-US" altLang="ko-KR" sz="700" b="1" u="none" strike="noStrike" cap="none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로그인 실패 메시지 제공</a:t>
                      </a:r>
                      <a:endParaRPr lang="en-US" altLang="ko-KR" sz="700" b="0" u="none" strike="noStrike" cap="none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53101483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6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보안문자 </a:t>
                      </a:r>
                      <a:r>
                        <a:rPr lang="ko-KR" altLang="en-US" sz="700" b="1" u="none" strike="noStrike" cap="none" err="1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미입력</a:t>
                      </a:r>
                      <a:r>
                        <a:rPr lang="ko-KR" altLang="en-US" sz="700" b="1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시 </a:t>
                      </a:r>
                      <a:endParaRPr lang="en-US" altLang="ko-KR" sz="700" b="1" u="none" strike="noStrike" cap="none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5270582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7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/>
                      <a:r>
                        <a:rPr lang="ko-KR" altLang="en-US" sz="700" b="1" u="none" strike="noStrike" kern="1200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+mn-cs"/>
                          <a:sym typeface="Malgun Gothic"/>
                        </a:rPr>
                        <a:t>보안문자 입력 오류 시 </a:t>
                      </a:r>
                      <a:endParaRPr lang="en-US" altLang="ko-KR" sz="700" b="1" u="none" strike="noStrike" kern="1200" cap="none">
                        <a:solidFill>
                          <a:srgbClr val="FF000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8543080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8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로그인 이상 징후 확인 시 팝업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로그인 접속 제한 팝업 발생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체크박스 선택 시 확인 버튼 활성화 상태로 변경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로그인 실패 횟수에는 미포함 되며 해당 제한 팝업으로 무한 루프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6764332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9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미가입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계정 로그인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미가입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계정으로 로그인 시도 시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입력하신 정보가 일치하지 않습니다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얼럿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90679317"/>
                  </a:ext>
                </a:extLst>
              </a:tr>
            </a:tbl>
          </a:graphicData>
        </a:graphic>
      </p:graphicFrame>
      <p:sp>
        <p:nvSpPr>
          <p:cNvPr id="131" name="Circle">
            <a:extLst>
              <a:ext uri="{FF2B5EF4-FFF2-40B4-BE49-F238E27FC236}">
                <a16:creationId xmlns:a16="http://schemas.microsoft.com/office/drawing/2014/main" id="{E9735392-394F-389F-FBEC-7FE382706674}"/>
              </a:ext>
            </a:extLst>
          </p:cNvPr>
          <p:cNvSpPr/>
          <p:nvPr/>
        </p:nvSpPr>
        <p:spPr>
          <a:xfrm>
            <a:off x="280991" y="392708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132" name="Circle">
            <a:extLst>
              <a:ext uri="{FF2B5EF4-FFF2-40B4-BE49-F238E27FC236}">
                <a16:creationId xmlns:a16="http://schemas.microsoft.com/office/drawing/2014/main" id="{F084E490-1B06-5326-0153-8F61FA910385}"/>
              </a:ext>
            </a:extLst>
          </p:cNvPr>
          <p:cNvSpPr/>
          <p:nvPr/>
        </p:nvSpPr>
        <p:spPr>
          <a:xfrm>
            <a:off x="3153475" y="392708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2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133" name="Circle">
            <a:extLst>
              <a:ext uri="{FF2B5EF4-FFF2-40B4-BE49-F238E27FC236}">
                <a16:creationId xmlns:a16="http://schemas.microsoft.com/office/drawing/2014/main" id="{D4DBFD76-DB10-5DAB-AED2-C1F9B7FCFD58}"/>
              </a:ext>
            </a:extLst>
          </p:cNvPr>
          <p:cNvSpPr/>
          <p:nvPr/>
        </p:nvSpPr>
        <p:spPr>
          <a:xfrm>
            <a:off x="6020123" y="392708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3</a:t>
            </a:r>
            <a:endParaRPr sz="700">
              <a:solidFill>
                <a:schemeClr val="bg1"/>
              </a:solidFill>
            </a:endParaRPr>
          </a:p>
        </p:txBody>
      </p:sp>
      <p:grpSp>
        <p:nvGrpSpPr>
          <p:cNvPr id="9" name="그룹 8">
            <a:extLst>
              <a:ext uri="{FF2B5EF4-FFF2-40B4-BE49-F238E27FC236}">
                <a16:creationId xmlns:a16="http://schemas.microsoft.com/office/drawing/2014/main" id="{C16FED8D-E37D-81B0-638F-6432263C94D0}"/>
              </a:ext>
            </a:extLst>
          </p:cNvPr>
          <p:cNvGrpSpPr/>
          <p:nvPr/>
        </p:nvGrpSpPr>
        <p:grpSpPr>
          <a:xfrm>
            <a:off x="320103" y="2881750"/>
            <a:ext cx="2589750" cy="2175910"/>
            <a:chOff x="5094456" y="1501788"/>
            <a:chExt cx="2589750" cy="2175910"/>
          </a:xfrm>
        </p:grpSpPr>
        <p:sp>
          <p:nvSpPr>
            <p:cNvPr id="10" name="모서리가 둥근 직사각형 268">
              <a:extLst>
                <a:ext uri="{FF2B5EF4-FFF2-40B4-BE49-F238E27FC236}">
                  <a16:creationId xmlns:a16="http://schemas.microsoft.com/office/drawing/2014/main" id="{5C69CFD9-35C3-59FB-0E78-E8CD211B4229}"/>
                </a:ext>
              </a:extLst>
            </p:cNvPr>
            <p:cNvSpPr/>
            <p:nvPr/>
          </p:nvSpPr>
          <p:spPr>
            <a:xfrm>
              <a:off x="5094456" y="1501788"/>
              <a:ext cx="2589750" cy="2175910"/>
            </a:xfrm>
            <a:prstGeom prst="roundRect">
              <a:avLst>
                <a:gd name="adj" fmla="val 2747"/>
              </a:avLst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C686C3E-B7CF-C487-1E2E-312CFE9E7216}"/>
                </a:ext>
              </a:extLst>
            </p:cNvPr>
            <p:cNvSpPr txBox="1"/>
            <p:nvPr/>
          </p:nvSpPr>
          <p:spPr>
            <a:xfrm>
              <a:off x="5672875" y="1653593"/>
              <a:ext cx="256480" cy="153888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kumimoji="1" lang="ko-KR" altLang="en-US" sz="1000" b="1"/>
                <a:t>학생</a:t>
              </a:r>
              <a:endParaRPr kumimoji="1" lang="en-US" altLang="ko-KR" sz="1000" b="1"/>
            </a:p>
          </p:txBody>
        </p:sp>
        <p:pic>
          <p:nvPicPr>
            <p:cNvPr id="13" name="그래픽 12" descr="남자 옆모습 단색으로 채워진">
              <a:extLst>
                <a:ext uri="{FF2B5EF4-FFF2-40B4-BE49-F238E27FC236}">
                  <a16:creationId xmlns:a16="http://schemas.microsoft.com/office/drawing/2014/main" id="{B5AEEAD2-CF83-8DC1-332C-F4F76D5AB69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5371203" y="1609062"/>
              <a:ext cx="227561" cy="227561"/>
            </a:xfrm>
            <a:prstGeom prst="rect">
              <a:avLst/>
            </a:prstGeom>
          </p:spPr>
        </p:pic>
        <p:pic>
          <p:nvPicPr>
            <p:cNvPr id="14" name="그래픽 13" descr="왼쪽 캐럿 단색으로 채워진">
              <a:extLst>
                <a:ext uri="{FF2B5EF4-FFF2-40B4-BE49-F238E27FC236}">
                  <a16:creationId xmlns:a16="http://schemas.microsoft.com/office/drawing/2014/main" id="{28C31E25-BE4B-9BB9-5867-F207596563E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5141401" y="1594669"/>
              <a:ext cx="256347" cy="256347"/>
            </a:xfrm>
            <a:prstGeom prst="rect">
              <a:avLst/>
            </a:prstGeom>
          </p:spPr>
        </p:pic>
        <p:sp>
          <p:nvSpPr>
            <p:cNvPr id="16" name="Google Shape;877;p22">
              <a:extLst>
                <a:ext uri="{FF2B5EF4-FFF2-40B4-BE49-F238E27FC236}">
                  <a16:creationId xmlns:a16="http://schemas.microsoft.com/office/drawing/2014/main" id="{40A9D652-0352-8C02-EB5D-92DFEA239173}"/>
                </a:ext>
              </a:extLst>
            </p:cNvPr>
            <p:cNvSpPr/>
            <p:nvPr/>
          </p:nvSpPr>
          <p:spPr>
            <a:xfrm>
              <a:off x="5257229" y="3286010"/>
              <a:ext cx="2268048" cy="260566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3175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FFFFFF"/>
                </a:buClr>
                <a:buSzPts val="700"/>
                <a:buFont typeface="Malgun Gothic"/>
                <a:buNone/>
              </a:pPr>
              <a:r>
                <a:rPr lang="ko-KR" altLang="en-US" sz="700" b="1">
                  <a:solidFill>
                    <a:prstClr val="white">
                      <a:lumMod val="50000"/>
                    </a:prstClr>
                  </a:solidFill>
                  <a:cs typeface="Malgun Gothic"/>
                  <a:sym typeface="Malgun Gothic"/>
                </a:rPr>
                <a:t>로그인</a:t>
              </a:r>
              <a:endParaRPr>
                <a:solidFill>
                  <a:prstClr val="white">
                    <a:lumMod val="50000"/>
                  </a:prstClr>
                </a:solidFill>
              </a:endParaRPr>
            </a:p>
          </p:txBody>
        </p:sp>
        <p:sp>
          <p:nvSpPr>
            <p:cNvPr id="18" name="직사각형 17">
              <a:extLst>
                <a:ext uri="{FF2B5EF4-FFF2-40B4-BE49-F238E27FC236}">
                  <a16:creationId xmlns:a16="http://schemas.microsoft.com/office/drawing/2014/main" id="{DCE0A9BB-6A44-3B16-257B-40C9E09B65AA}"/>
                </a:ext>
              </a:extLst>
            </p:cNvPr>
            <p:cNvSpPr/>
            <p:nvPr/>
          </p:nvSpPr>
          <p:spPr>
            <a:xfrm>
              <a:off x="5251318" y="3100566"/>
              <a:ext cx="118656" cy="111501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atinLnBrk="0">
                <a:defRPr/>
              </a:pPr>
              <a:endParaRPr lang="en-US" altLang="ko-KR" sz="700" kern="0">
                <a:solidFill>
                  <a:prstClr val="black"/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29C88CF0-7BA8-7170-5D34-EFDD5508568F}"/>
                </a:ext>
              </a:extLst>
            </p:cNvPr>
            <p:cNvSpPr txBox="1"/>
            <p:nvPr/>
          </p:nvSpPr>
          <p:spPr>
            <a:xfrm>
              <a:off x="5417650" y="3107079"/>
              <a:ext cx="480952" cy="10772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x-none" altLang="en-US" sz="700"/>
                <a:t>아이디</a:t>
              </a:r>
              <a:r>
                <a:rPr lang="ko-KR" altLang="en-US" sz="700"/>
                <a:t> </a:t>
              </a:r>
              <a:r>
                <a:rPr lang="x-none" altLang="en-US" sz="700"/>
                <a:t>저장</a:t>
              </a:r>
            </a:p>
          </p:txBody>
        </p:sp>
        <p:sp>
          <p:nvSpPr>
            <p:cNvPr id="20" name="직사각형 19">
              <a:extLst>
                <a:ext uri="{FF2B5EF4-FFF2-40B4-BE49-F238E27FC236}">
                  <a16:creationId xmlns:a16="http://schemas.microsoft.com/office/drawing/2014/main" id="{3D95D778-7883-7937-9D35-71DCFBD8FFA5}"/>
                </a:ext>
              </a:extLst>
            </p:cNvPr>
            <p:cNvSpPr/>
            <p:nvPr/>
          </p:nvSpPr>
          <p:spPr>
            <a:xfrm>
              <a:off x="5257229" y="2212153"/>
              <a:ext cx="768341" cy="237517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atinLnBrk="0">
                <a:defRPr/>
              </a:pPr>
              <a:r>
                <a:rPr lang="ko-KR" altLang="en-US" sz="600" kern="0">
                  <a:solidFill>
                    <a:prstClr val="black"/>
                  </a:solidFill>
                </a:rPr>
                <a:t>학년</a:t>
              </a:r>
              <a:r>
                <a:rPr lang="ko-KR" altLang="en-US" sz="700" kern="0">
                  <a:solidFill>
                    <a:prstClr val="black"/>
                  </a:solidFill>
                </a:rPr>
                <a:t>         </a:t>
              </a:r>
              <a:r>
                <a:rPr lang="en-US" altLang="ko-KR" sz="400" kern="0">
                  <a:solidFill>
                    <a:sysClr val="windowText" lastClr="000000">
                      <a:lumMod val="75000"/>
                      <a:lumOff val="25000"/>
                    </a:sysClr>
                  </a:solidFill>
                </a:rPr>
                <a:t>▼</a:t>
              </a:r>
              <a:endParaRPr lang="en-US" altLang="ko-KR" sz="700" kern="0">
                <a:solidFill>
                  <a:prstClr val="black"/>
                </a:solidFill>
              </a:endParaRPr>
            </a:p>
          </p:txBody>
        </p:sp>
        <p:sp>
          <p:nvSpPr>
            <p:cNvPr id="21" name="직사각형 20">
              <a:extLst>
                <a:ext uri="{FF2B5EF4-FFF2-40B4-BE49-F238E27FC236}">
                  <a16:creationId xmlns:a16="http://schemas.microsoft.com/office/drawing/2014/main" id="{F48EBE8E-2214-0064-A18E-A8B6A93C580F}"/>
                </a:ext>
              </a:extLst>
            </p:cNvPr>
            <p:cNvSpPr/>
            <p:nvPr/>
          </p:nvSpPr>
          <p:spPr>
            <a:xfrm>
              <a:off x="6054842" y="2212153"/>
              <a:ext cx="717439" cy="237517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chemeClr val="bg1">
                  <a:lumMod val="75000"/>
                </a:scheme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atinLnBrk="0">
                <a:defRPr/>
              </a:pPr>
              <a:r>
                <a:rPr lang="ko-KR" altLang="en-US" sz="600" kern="0">
                  <a:solidFill>
                    <a:prstClr val="white">
                      <a:lumMod val="75000"/>
                    </a:prstClr>
                  </a:solidFill>
                </a:rPr>
                <a:t>반</a:t>
              </a:r>
              <a:r>
                <a:rPr lang="ko-KR" altLang="en-US" sz="700" kern="0">
                  <a:solidFill>
                    <a:prstClr val="white">
                      <a:lumMod val="75000"/>
                    </a:prstClr>
                  </a:solidFill>
                </a:rPr>
                <a:t>         </a:t>
              </a:r>
              <a:r>
                <a:rPr lang="en-US" altLang="ko-KR" sz="500" kern="0">
                  <a:solidFill>
                    <a:prstClr val="white">
                      <a:lumMod val="75000"/>
                    </a:prstClr>
                  </a:solidFill>
                </a:rPr>
                <a:t>▼</a:t>
              </a:r>
              <a:endParaRPr lang="en-US" altLang="ko-KR" sz="700" kern="0">
                <a:solidFill>
                  <a:prstClr val="white">
                    <a:lumMod val="75000"/>
                  </a:prstClr>
                </a:solidFill>
              </a:endParaRPr>
            </a:p>
          </p:txBody>
        </p:sp>
        <p:sp>
          <p:nvSpPr>
            <p:cNvPr id="22" name="직사각형 21">
              <a:extLst>
                <a:ext uri="{FF2B5EF4-FFF2-40B4-BE49-F238E27FC236}">
                  <a16:creationId xmlns:a16="http://schemas.microsoft.com/office/drawing/2014/main" id="{00F23B38-B128-22CA-7487-2C94C206B47E}"/>
                </a:ext>
              </a:extLst>
            </p:cNvPr>
            <p:cNvSpPr/>
            <p:nvPr/>
          </p:nvSpPr>
          <p:spPr>
            <a:xfrm>
              <a:off x="6801554" y="2212153"/>
              <a:ext cx="723723" cy="237517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chemeClr val="bg1">
                  <a:lumMod val="75000"/>
                </a:scheme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atinLnBrk="0">
                <a:defRPr/>
              </a:pPr>
              <a:r>
                <a:rPr lang="ko-KR" altLang="en-US" sz="600" kern="0">
                  <a:solidFill>
                    <a:prstClr val="white">
                      <a:lumMod val="75000"/>
                    </a:prstClr>
                  </a:solidFill>
                </a:rPr>
                <a:t>번호</a:t>
              </a:r>
              <a:r>
                <a:rPr lang="ko-KR" altLang="en-US" sz="700" kern="0">
                  <a:solidFill>
                    <a:prstClr val="white">
                      <a:lumMod val="75000"/>
                    </a:prstClr>
                  </a:solidFill>
                </a:rPr>
                <a:t>        </a:t>
              </a:r>
              <a:r>
                <a:rPr lang="en-US" altLang="ko-KR" sz="500" kern="0">
                  <a:solidFill>
                    <a:prstClr val="white">
                      <a:lumMod val="75000"/>
                    </a:prstClr>
                  </a:solidFill>
                </a:rPr>
                <a:t>▼</a:t>
              </a:r>
              <a:endParaRPr lang="en-US" altLang="ko-KR" sz="700" kern="0">
                <a:solidFill>
                  <a:prstClr val="white">
                    <a:lumMod val="75000"/>
                  </a:prstClr>
                </a:solidFill>
              </a:endParaRPr>
            </a:p>
          </p:txBody>
        </p:sp>
        <p:sp>
          <p:nvSpPr>
            <p:cNvPr id="23" name="직사각형 22">
              <a:extLst>
                <a:ext uri="{FF2B5EF4-FFF2-40B4-BE49-F238E27FC236}">
                  <a16:creationId xmlns:a16="http://schemas.microsoft.com/office/drawing/2014/main" id="{EFFFAE65-8975-D036-7F23-A54C47DC0BC8}"/>
                </a:ext>
              </a:extLst>
            </p:cNvPr>
            <p:cNvSpPr/>
            <p:nvPr/>
          </p:nvSpPr>
          <p:spPr>
            <a:xfrm>
              <a:off x="5251318" y="1927972"/>
              <a:ext cx="2273959" cy="237517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chemeClr val="bg1">
                  <a:lumMod val="75000"/>
                </a:scheme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atinLnBrk="0">
                <a:defRPr/>
              </a:pPr>
              <a:r>
                <a:rPr lang="ko-KR" altLang="en-US" sz="600" kern="0">
                  <a:solidFill>
                    <a:prstClr val="white">
                      <a:lumMod val="75000"/>
                    </a:prstClr>
                  </a:solidFill>
                </a:rPr>
                <a:t>학교를 설정해주세요</a:t>
              </a:r>
              <a:endParaRPr lang="en-US" altLang="ko-KR" sz="600" kern="0">
                <a:solidFill>
                  <a:prstClr val="white">
                    <a:lumMod val="75000"/>
                  </a:prstClr>
                </a:solidFill>
              </a:endParaRPr>
            </a:p>
          </p:txBody>
        </p:sp>
        <p:sp>
          <p:nvSpPr>
            <p:cNvPr id="24" name="직사각형 23">
              <a:extLst>
                <a:ext uri="{FF2B5EF4-FFF2-40B4-BE49-F238E27FC236}">
                  <a16:creationId xmlns:a16="http://schemas.microsoft.com/office/drawing/2014/main" id="{0F1C2122-72D3-3EDA-EC7D-7D0330621E30}"/>
                </a:ext>
              </a:extLst>
            </p:cNvPr>
            <p:cNvSpPr/>
            <p:nvPr/>
          </p:nvSpPr>
          <p:spPr>
            <a:xfrm>
              <a:off x="5251318" y="2486970"/>
              <a:ext cx="2276025" cy="237517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chemeClr val="bg1">
                  <a:lumMod val="75000"/>
                </a:scheme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atinLnBrk="0">
                <a:defRPr/>
              </a:pPr>
              <a:r>
                <a:rPr lang="ko-KR" altLang="en-US" sz="600" kern="0">
                  <a:solidFill>
                    <a:prstClr val="white">
                      <a:lumMod val="75000"/>
                    </a:prstClr>
                  </a:solidFill>
                </a:rPr>
                <a:t>비밀번호</a:t>
              </a:r>
              <a:endParaRPr lang="en-US" altLang="ko-KR" sz="600" kern="0">
                <a:solidFill>
                  <a:prstClr val="white">
                    <a:lumMod val="75000"/>
                  </a:prstClr>
                </a:solidFill>
              </a:endParaRPr>
            </a:p>
          </p:txBody>
        </p:sp>
        <p:pic>
          <p:nvPicPr>
            <p:cNvPr id="25" name="그래픽 24" descr="돋보기 단색으로 채워진">
              <a:extLst>
                <a:ext uri="{FF2B5EF4-FFF2-40B4-BE49-F238E27FC236}">
                  <a16:creationId xmlns:a16="http://schemas.microsoft.com/office/drawing/2014/main" id="{2177D930-98D6-A4C5-EF24-86BAC442AFE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7296902" y="1972154"/>
              <a:ext cx="171245" cy="171245"/>
            </a:xfrm>
            <a:prstGeom prst="rect">
              <a:avLst/>
            </a:prstGeom>
          </p:spPr>
        </p:pic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BE8766EA-E89D-CCF0-E4BD-0FD1BD8DB21C}"/>
                </a:ext>
              </a:extLst>
            </p:cNvPr>
            <p:cNvSpPr txBox="1"/>
            <p:nvPr/>
          </p:nvSpPr>
          <p:spPr>
            <a:xfrm>
              <a:off x="5251317" y="2808222"/>
              <a:ext cx="2268000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ko-KR" altLang="en-US" sz="600">
                  <a:solidFill>
                    <a:srgbClr val="FF0000"/>
                  </a:solidFill>
                </a:rPr>
                <a:t>네트워크에 문제가 발생했습니다</a:t>
              </a:r>
              <a:r>
                <a:rPr lang="en-US" altLang="ko-KR" sz="600">
                  <a:solidFill>
                    <a:srgbClr val="FF0000"/>
                  </a:solidFill>
                </a:rPr>
                <a:t>. </a:t>
              </a:r>
              <a:r>
                <a:rPr lang="ko-KR" altLang="en-US" sz="600">
                  <a:solidFill>
                    <a:srgbClr val="FF0000"/>
                  </a:solidFill>
                </a:rPr>
                <a:t>잠시 후 다시 시도해주세요</a:t>
              </a:r>
              <a:endParaRPr lang="en-US" altLang="ko-KR" sz="600">
                <a:solidFill>
                  <a:srgbClr val="FF0000"/>
                </a:solidFill>
              </a:endParaRPr>
            </a:p>
            <a:p>
              <a:r>
                <a:rPr lang="en-US" altLang="ko-KR" sz="600">
                  <a:solidFill>
                    <a:srgbClr val="FF0000"/>
                  </a:solidFill>
                </a:rPr>
                <a:t>(reCAPTCHA </a:t>
              </a:r>
              <a:r>
                <a:rPr lang="ko-KR" altLang="en-US" sz="600">
                  <a:solidFill>
                    <a:srgbClr val="FF0000"/>
                  </a:solidFill>
                </a:rPr>
                <a:t>연결 오류</a:t>
              </a:r>
              <a:r>
                <a:rPr lang="en-US" altLang="ko-KR" sz="600">
                  <a:solidFill>
                    <a:srgbClr val="FF0000"/>
                  </a:solidFill>
                </a:rPr>
                <a:t>)</a:t>
              </a:r>
              <a:endParaRPr lang="ko-KR" altLang="en-US" sz="600">
                <a:solidFill>
                  <a:srgbClr val="FF0000"/>
                </a:solidFill>
              </a:endParaRPr>
            </a:p>
          </p:txBody>
        </p:sp>
      </p:grpSp>
      <p:sp>
        <p:nvSpPr>
          <p:cNvPr id="27" name="직사각형 26">
            <a:extLst>
              <a:ext uri="{FF2B5EF4-FFF2-40B4-BE49-F238E27FC236}">
                <a16:creationId xmlns:a16="http://schemas.microsoft.com/office/drawing/2014/main" id="{99F7709A-C11D-4814-B86C-2AC6BA7738B4}"/>
              </a:ext>
            </a:extLst>
          </p:cNvPr>
          <p:cNvSpPr/>
          <p:nvPr/>
        </p:nvSpPr>
        <p:spPr>
          <a:xfrm>
            <a:off x="320103" y="2702826"/>
            <a:ext cx="1519647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/>
          <a:p>
            <a:r>
              <a:rPr lang="en-US" altLang="ko-KR" sz="700" b="1">
                <a:solidFill>
                  <a:srgbClr val="0070C0"/>
                </a:solidFill>
              </a:rPr>
              <a:t>&lt;</a:t>
            </a:r>
            <a:r>
              <a:rPr lang="ko-KR" altLang="en-US" sz="700" b="1">
                <a:solidFill>
                  <a:srgbClr val="0070C0"/>
                </a:solidFill>
              </a:rPr>
              <a:t> 구글</a:t>
            </a:r>
            <a:r>
              <a:rPr lang="en-US" altLang="ko-KR" sz="700" b="1">
                <a:solidFill>
                  <a:srgbClr val="0070C0"/>
                </a:solidFill>
              </a:rPr>
              <a:t>(</a:t>
            </a:r>
            <a:r>
              <a:rPr lang="en-US" altLang="ko-KR" sz="700" b="1" err="1">
                <a:solidFill>
                  <a:srgbClr val="0070C0"/>
                </a:solidFill>
              </a:rPr>
              <a:t>reCAPCHA</a:t>
            </a:r>
            <a:r>
              <a:rPr lang="en-US" altLang="ko-KR" sz="700" b="1">
                <a:solidFill>
                  <a:srgbClr val="0070C0"/>
                </a:solidFill>
              </a:rPr>
              <a:t>) </a:t>
            </a:r>
            <a:r>
              <a:rPr lang="ko-KR" altLang="en-US" sz="700" b="1">
                <a:solidFill>
                  <a:srgbClr val="0070C0"/>
                </a:solidFill>
              </a:rPr>
              <a:t>네트워크 오류 </a:t>
            </a:r>
            <a:r>
              <a:rPr lang="en-US" altLang="ko-KR" sz="700" b="1">
                <a:solidFill>
                  <a:srgbClr val="0070C0"/>
                </a:solidFill>
              </a:rPr>
              <a:t>&gt;</a:t>
            </a:r>
            <a:endParaRPr lang="x-none" altLang="en-US" b="1"/>
          </a:p>
        </p:txBody>
      </p:sp>
      <p:sp>
        <p:nvSpPr>
          <p:cNvPr id="28" name="Circle">
            <a:extLst>
              <a:ext uri="{FF2B5EF4-FFF2-40B4-BE49-F238E27FC236}">
                <a16:creationId xmlns:a16="http://schemas.microsoft.com/office/drawing/2014/main" id="{65995F3F-5E3B-E583-8A48-B03C4F9803A6}"/>
              </a:ext>
            </a:extLst>
          </p:cNvPr>
          <p:cNvSpPr/>
          <p:nvPr/>
        </p:nvSpPr>
        <p:spPr>
          <a:xfrm>
            <a:off x="259403" y="2861169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4</a:t>
            </a:r>
            <a:endParaRPr sz="700">
              <a:solidFill>
                <a:schemeClr val="bg1"/>
              </a:solidFill>
            </a:endParaRPr>
          </a:p>
        </p:txBody>
      </p:sp>
      <p:grpSp>
        <p:nvGrpSpPr>
          <p:cNvPr id="29" name="그룹 28">
            <a:extLst>
              <a:ext uri="{FF2B5EF4-FFF2-40B4-BE49-F238E27FC236}">
                <a16:creationId xmlns:a16="http://schemas.microsoft.com/office/drawing/2014/main" id="{B155627D-5963-293D-C89D-42FA883ABA63}"/>
              </a:ext>
            </a:extLst>
          </p:cNvPr>
          <p:cNvGrpSpPr/>
          <p:nvPr/>
        </p:nvGrpSpPr>
        <p:grpSpPr>
          <a:xfrm>
            <a:off x="3205543" y="2881750"/>
            <a:ext cx="2589750" cy="2175910"/>
            <a:chOff x="5094456" y="1501788"/>
            <a:chExt cx="2589750" cy="2175910"/>
          </a:xfrm>
        </p:grpSpPr>
        <p:sp>
          <p:nvSpPr>
            <p:cNvPr id="30" name="모서리가 둥근 직사각형 268">
              <a:extLst>
                <a:ext uri="{FF2B5EF4-FFF2-40B4-BE49-F238E27FC236}">
                  <a16:creationId xmlns:a16="http://schemas.microsoft.com/office/drawing/2014/main" id="{B7A86270-208B-03C2-5707-C24AA2359D9F}"/>
                </a:ext>
              </a:extLst>
            </p:cNvPr>
            <p:cNvSpPr/>
            <p:nvPr/>
          </p:nvSpPr>
          <p:spPr>
            <a:xfrm>
              <a:off x="5094456" y="1501788"/>
              <a:ext cx="2589750" cy="2175910"/>
            </a:xfrm>
            <a:prstGeom prst="roundRect">
              <a:avLst>
                <a:gd name="adj" fmla="val 2747"/>
              </a:avLst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AC589E91-9FAF-CB8C-5E98-520CAB109A68}"/>
                </a:ext>
              </a:extLst>
            </p:cNvPr>
            <p:cNvSpPr txBox="1"/>
            <p:nvPr/>
          </p:nvSpPr>
          <p:spPr>
            <a:xfrm>
              <a:off x="5672875" y="1653593"/>
              <a:ext cx="256480" cy="153888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kumimoji="1" lang="ko-KR" altLang="en-US" sz="1000" b="1"/>
                <a:t>학생</a:t>
              </a:r>
              <a:endParaRPr kumimoji="1" lang="en-US" altLang="ko-KR" sz="1000" b="1"/>
            </a:p>
          </p:txBody>
        </p:sp>
        <p:pic>
          <p:nvPicPr>
            <p:cNvPr id="33" name="그래픽 32" descr="남자 옆모습 단색으로 채워진">
              <a:extLst>
                <a:ext uri="{FF2B5EF4-FFF2-40B4-BE49-F238E27FC236}">
                  <a16:creationId xmlns:a16="http://schemas.microsoft.com/office/drawing/2014/main" id="{C830C475-A457-6353-1465-F4A929F8265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5371203" y="1609062"/>
              <a:ext cx="227561" cy="227561"/>
            </a:xfrm>
            <a:prstGeom prst="rect">
              <a:avLst/>
            </a:prstGeom>
          </p:spPr>
        </p:pic>
        <p:pic>
          <p:nvPicPr>
            <p:cNvPr id="34" name="그래픽 33" descr="왼쪽 캐럿 단색으로 채워진">
              <a:extLst>
                <a:ext uri="{FF2B5EF4-FFF2-40B4-BE49-F238E27FC236}">
                  <a16:creationId xmlns:a16="http://schemas.microsoft.com/office/drawing/2014/main" id="{2E82F80C-C697-8EAC-FADF-9008B54D087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5141401" y="1594669"/>
              <a:ext cx="256347" cy="256347"/>
            </a:xfrm>
            <a:prstGeom prst="rect">
              <a:avLst/>
            </a:prstGeom>
          </p:spPr>
        </p:pic>
        <p:sp>
          <p:nvSpPr>
            <p:cNvPr id="35" name="Google Shape;877;p22">
              <a:extLst>
                <a:ext uri="{FF2B5EF4-FFF2-40B4-BE49-F238E27FC236}">
                  <a16:creationId xmlns:a16="http://schemas.microsoft.com/office/drawing/2014/main" id="{91B82BA2-543C-F939-FA56-D52C6F6FEC0D}"/>
                </a:ext>
              </a:extLst>
            </p:cNvPr>
            <p:cNvSpPr/>
            <p:nvPr/>
          </p:nvSpPr>
          <p:spPr>
            <a:xfrm>
              <a:off x="5257229" y="3286010"/>
              <a:ext cx="2268048" cy="260566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3175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FFFFFF"/>
                </a:buClr>
                <a:buSzPts val="700"/>
                <a:buFont typeface="Malgun Gothic"/>
                <a:buNone/>
              </a:pPr>
              <a:r>
                <a:rPr lang="ko-KR" altLang="en-US" sz="700" b="1">
                  <a:solidFill>
                    <a:prstClr val="white">
                      <a:lumMod val="50000"/>
                    </a:prstClr>
                  </a:solidFill>
                  <a:cs typeface="Malgun Gothic"/>
                  <a:sym typeface="Malgun Gothic"/>
                </a:rPr>
                <a:t>로그인</a:t>
              </a:r>
              <a:endParaRPr>
                <a:solidFill>
                  <a:prstClr val="white">
                    <a:lumMod val="50000"/>
                  </a:prstClr>
                </a:solidFill>
              </a:endParaRPr>
            </a:p>
          </p:txBody>
        </p:sp>
        <p:sp>
          <p:nvSpPr>
            <p:cNvPr id="37" name="직사각형 36">
              <a:extLst>
                <a:ext uri="{FF2B5EF4-FFF2-40B4-BE49-F238E27FC236}">
                  <a16:creationId xmlns:a16="http://schemas.microsoft.com/office/drawing/2014/main" id="{9BF08C45-72D0-DFC1-EBC9-14D24B58D778}"/>
                </a:ext>
              </a:extLst>
            </p:cNvPr>
            <p:cNvSpPr/>
            <p:nvPr/>
          </p:nvSpPr>
          <p:spPr>
            <a:xfrm>
              <a:off x="5251318" y="3100566"/>
              <a:ext cx="118656" cy="111501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atinLnBrk="0">
                <a:defRPr/>
              </a:pPr>
              <a:endParaRPr lang="en-US" altLang="ko-KR" sz="700" kern="0">
                <a:solidFill>
                  <a:prstClr val="black"/>
                </a:solidFill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AD939ACC-7C9F-4015-58B6-5C4849E5CE55}"/>
                </a:ext>
              </a:extLst>
            </p:cNvPr>
            <p:cNvSpPr txBox="1"/>
            <p:nvPr/>
          </p:nvSpPr>
          <p:spPr>
            <a:xfrm>
              <a:off x="5417650" y="3107079"/>
              <a:ext cx="480952" cy="10772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x-none" altLang="en-US" sz="700"/>
                <a:t>아이디</a:t>
              </a:r>
              <a:r>
                <a:rPr lang="ko-KR" altLang="en-US" sz="700"/>
                <a:t> </a:t>
              </a:r>
              <a:r>
                <a:rPr lang="x-none" altLang="en-US" sz="700"/>
                <a:t>저장</a:t>
              </a:r>
            </a:p>
          </p:txBody>
        </p:sp>
        <p:sp>
          <p:nvSpPr>
            <p:cNvPr id="39" name="직사각형 38">
              <a:extLst>
                <a:ext uri="{FF2B5EF4-FFF2-40B4-BE49-F238E27FC236}">
                  <a16:creationId xmlns:a16="http://schemas.microsoft.com/office/drawing/2014/main" id="{90314937-2B8A-ADE4-2C38-55238DC35C39}"/>
                </a:ext>
              </a:extLst>
            </p:cNvPr>
            <p:cNvSpPr/>
            <p:nvPr/>
          </p:nvSpPr>
          <p:spPr>
            <a:xfrm>
              <a:off x="5257229" y="2212153"/>
              <a:ext cx="768341" cy="237517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atinLnBrk="0">
                <a:defRPr/>
              </a:pPr>
              <a:r>
                <a:rPr lang="ko-KR" altLang="en-US" sz="600" kern="0">
                  <a:solidFill>
                    <a:prstClr val="black"/>
                  </a:solidFill>
                </a:rPr>
                <a:t>학년</a:t>
              </a:r>
              <a:r>
                <a:rPr lang="ko-KR" altLang="en-US" sz="700" kern="0">
                  <a:solidFill>
                    <a:prstClr val="black"/>
                  </a:solidFill>
                </a:rPr>
                <a:t>         </a:t>
              </a:r>
              <a:r>
                <a:rPr lang="en-US" altLang="ko-KR" sz="400" kern="0">
                  <a:solidFill>
                    <a:sysClr val="windowText" lastClr="000000">
                      <a:lumMod val="75000"/>
                      <a:lumOff val="25000"/>
                    </a:sysClr>
                  </a:solidFill>
                </a:rPr>
                <a:t>▼</a:t>
              </a:r>
              <a:endParaRPr lang="en-US" altLang="ko-KR" sz="700" kern="0">
                <a:solidFill>
                  <a:prstClr val="black"/>
                </a:solidFill>
              </a:endParaRPr>
            </a:p>
          </p:txBody>
        </p:sp>
        <p:sp>
          <p:nvSpPr>
            <p:cNvPr id="40" name="직사각형 39">
              <a:extLst>
                <a:ext uri="{FF2B5EF4-FFF2-40B4-BE49-F238E27FC236}">
                  <a16:creationId xmlns:a16="http://schemas.microsoft.com/office/drawing/2014/main" id="{C788FB42-45BA-D006-281A-A453C1F132FC}"/>
                </a:ext>
              </a:extLst>
            </p:cNvPr>
            <p:cNvSpPr/>
            <p:nvPr/>
          </p:nvSpPr>
          <p:spPr>
            <a:xfrm>
              <a:off x="6054842" y="2212153"/>
              <a:ext cx="717439" cy="237517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chemeClr val="bg1">
                  <a:lumMod val="75000"/>
                </a:scheme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atinLnBrk="0">
                <a:defRPr/>
              </a:pPr>
              <a:r>
                <a:rPr lang="ko-KR" altLang="en-US" sz="600" kern="0">
                  <a:solidFill>
                    <a:prstClr val="white">
                      <a:lumMod val="75000"/>
                    </a:prstClr>
                  </a:solidFill>
                </a:rPr>
                <a:t>반</a:t>
              </a:r>
              <a:r>
                <a:rPr lang="ko-KR" altLang="en-US" sz="700" kern="0">
                  <a:solidFill>
                    <a:prstClr val="white">
                      <a:lumMod val="75000"/>
                    </a:prstClr>
                  </a:solidFill>
                </a:rPr>
                <a:t>         </a:t>
              </a:r>
              <a:r>
                <a:rPr lang="en-US" altLang="ko-KR" sz="500" kern="0">
                  <a:solidFill>
                    <a:prstClr val="white">
                      <a:lumMod val="75000"/>
                    </a:prstClr>
                  </a:solidFill>
                </a:rPr>
                <a:t>▼</a:t>
              </a:r>
              <a:endParaRPr lang="en-US" altLang="ko-KR" sz="700" kern="0">
                <a:solidFill>
                  <a:prstClr val="white">
                    <a:lumMod val="75000"/>
                  </a:prstClr>
                </a:solidFill>
              </a:endParaRPr>
            </a:p>
          </p:txBody>
        </p:sp>
        <p:sp>
          <p:nvSpPr>
            <p:cNvPr id="42" name="직사각형 41">
              <a:extLst>
                <a:ext uri="{FF2B5EF4-FFF2-40B4-BE49-F238E27FC236}">
                  <a16:creationId xmlns:a16="http://schemas.microsoft.com/office/drawing/2014/main" id="{F257A85F-CA4A-F772-94EE-686CC0A952F3}"/>
                </a:ext>
              </a:extLst>
            </p:cNvPr>
            <p:cNvSpPr/>
            <p:nvPr/>
          </p:nvSpPr>
          <p:spPr>
            <a:xfrm>
              <a:off x="6801554" y="2212153"/>
              <a:ext cx="723723" cy="237517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chemeClr val="bg1">
                  <a:lumMod val="75000"/>
                </a:scheme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atinLnBrk="0">
                <a:defRPr/>
              </a:pPr>
              <a:r>
                <a:rPr lang="ko-KR" altLang="en-US" sz="600" kern="0">
                  <a:solidFill>
                    <a:prstClr val="white">
                      <a:lumMod val="75000"/>
                    </a:prstClr>
                  </a:solidFill>
                </a:rPr>
                <a:t>번호</a:t>
              </a:r>
              <a:r>
                <a:rPr lang="ko-KR" altLang="en-US" sz="700" kern="0">
                  <a:solidFill>
                    <a:prstClr val="white">
                      <a:lumMod val="75000"/>
                    </a:prstClr>
                  </a:solidFill>
                </a:rPr>
                <a:t>        </a:t>
              </a:r>
              <a:r>
                <a:rPr lang="en-US" altLang="ko-KR" sz="500" kern="0">
                  <a:solidFill>
                    <a:prstClr val="white">
                      <a:lumMod val="75000"/>
                    </a:prstClr>
                  </a:solidFill>
                </a:rPr>
                <a:t>▼</a:t>
              </a:r>
              <a:endParaRPr lang="en-US" altLang="ko-KR" sz="700" kern="0">
                <a:solidFill>
                  <a:prstClr val="white">
                    <a:lumMod val="75000"/>
                  </a:prstClr>
                </a:solidFill>
              </a:endParaRPr>
            </a:p>
          </p:txBody>
        </p:sp>
        <p:sp>
          <p:nvSpPr>
            <p:cNvPr id="43" name="직사각형 42">
              <a:extLst>
                <a:ext uri="{FF2B5EF4-FFF2-40B4-BE49-F238E27FC236}">
                  <a16:creationId xmlns:a16="http://schemas.microsoft.com/office/drawing/2014/main" id="{79977145-597C-9360-B595-77A5804617B8}"/>
                </a:ext>
              </a:extLst>
            </p:cNvPr>
            <p:cNvSpPr/>
            <p:nvPr/>
          </p:nvSpPr>
          <p:spPr>
            <a:xfrm>
              <a:off x="5251318" y="1927972"/>
              <a:ext cx="2273959" cy="237517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chemeClr val="bg1">
                  <a:lumMod val="75000"/>
                </a:scheme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atinLnBrk="0">
                <a:defRPr/>
              </a:pPr>
              <a:r>
                <a:rPr lang="ko-KR" altLang="en-US" sz="600" kern="0">
                  <a:solidFill>
                    <a:prstClr val="white">
                      <a:lumMod val="75000"/>
                    </a:prstClr>
                  </a:solidFill>
                </a:rPr>
                <a:t>학교를 설정해주세요</a:t>
              </a:r>
              <a:endParaRPr lang="en-US" altLang="ko-KR" sz="600" kern="0">
                <a:solidFill>
                  <a:prstClr val="white">
                    <a:lumMod val="75000"/>
                  </a:prstClr>
                </a:solidFill>
              </a:endParaRPr>
            </a:p>
          </p:txBody>
        </p:sp>
        <p:sp>
          <p:nvSpPr>
            <p:cNvPr id="44" name="직사각형 43">
              <a:extLst>
                <a:ext uri="{FF2B5EF4-FFF2-40B4-BE49-F238E27FC236}">
                  <a16:creationId xmlns:a16="http://schemas.microsoft.com/office/drawing/2014/main" id="{FD9A5F48-FBC4-F49F-0577-795DA39597B4}"/>
                </a:ext>
              </a:extLst>
            </p:cNvPr>
            <p:cNvSpPr/>
            <p:nvPr/>
          </p:nvSpPr>
          <p:spPr>
            <a:xfrm>
              <a:off x="5251318" y="2486970"/>
              <a:ext cx="2276025" cy="237517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chemeClr val="bg1">
                  <a:lumMod val="75000"/>
                </a:scheme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atinLnBrk="0">
                <a:defRPr/>
              </a:pPr>
              <a:r>
                <a:rPr lang="ko-KR" altLang="en-US" sz="600" kern="0">
                  <a:solidFill>
                    <a:prstClr val="white">
                      <a:lumMod val="75000"/>
                    </a:prstClr>
                  </a:solidFill>
                </a:rPr>
                <a:t>비밀번호</a:t>
              </a:r>
              <a:endParaRPr lang="en-US" altLang="ko-KR" sz="600" kern="0">
                <a:solidFill>
                  <a:prstClr val="white">
                    <a:lumMod val="75000"/>
                  </a:prstClr>
                </a:solidFill>
              </a:endParaRPr>
            </a:p>
          </p:txBody>
        </p:sp>
        <p:pic>
          <p:nvPicPr>
            <p:cNvPr id="45" name="그래픽 44" descr="돋보기 단색으로 채워진">
              <a:extLst>
                <a:ext uri="{FF2B5EF4-FFF2-40B4-BE49-F238E27FC236}">
                  <a16:creationId xmlns:a16="http://schemas.microsoft.com/office/drawing/2014/main" id="{EC18DA95-9445-94BD-3655-D244E19B4089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7296902" y="1972154"/>
              <a:ext cx="171245" cy="171245"/>
            </a:xfrm>
            <a:prstGeom prst="rect">
              <a:avLst/>
            </a:prstGeom>
          </p:spPr>
        </p:pic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298124E8-3714-2A0C-1162-955DCB6405D2}"/>
                </a:ext>
              </a:extLst>
            </p:cNvPr>
            <p:cNvSpPr txBox="1"/>
            <p:nvPr/>
          </p:nvSpPr>
          <p:spPr>
            <a:xfrm>
              <a:off x="5251317" y="2808222"/>
              <a:ext cx="2268000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ko-KR" altLang="en-US" sz="600">
                  <a:solidFill>
                    <a:srgbClr val="FF0000"/>
                  </a:solidFill>
                </a:rPr>
                <a:t>알 수 없는 오류로 로그인에 실패하였습니다</a:t>
              </a:r>
              <a:r>
                <a:rPr lang="en-US" altLang="ko-KR" sz="600">
                  <a:solidFill>
                    <a:srgbClr val="FF0000"/>
                  </a:solidFill>
                </a:rPr>
                <a:t>.</a:t>
              </a:r>
            </a:p>
            <a:p>
              <a:r>
                <a:rPr lang="ko-KR" altLang="en-US" sz="600">
                  <a:solidFill>
                    <a:srgbClr val="FF0000"/>
                  </a:solidFill>
                </a:rPr>
                <a:t>잠시 후 다시 시도해주세요</a:t>
              </a:r>
              <a:r>
                <a:rPr lang="en-US" altLang="ko-KR" sz="600">
                  <a:solidFill>
                    <a:srgbClr val="FF0000"/>
                  </a:solidFill>
                </a:rPr>
                <a:t>.</a:t>
              </a:r>
              <a:endParaRPr lang="ko-KR" altLang="en-US" sz="600">
                <a:solidFill>
                  <a:srgbClr val="FF0000"/>
                </a:solidFill>
              </a:endParaRPr>
            </a:p>
          </p:txBody>
        </p:sp>
      </p:grpSp>
      <p:sp>
        <p:nvSpPr>
          <p:cNvPr id="48" name="직사각형 47">
            <a:extLst>
              <a:ext uri="{FF2B5EF4-FFF2-40B4-BE49-F238E27FC236}">
                <a16:creationId xmlns:a16="http://schemas.microsoft.com/office/drawing/2014/main" id="{55CEBDF1-791E-904E-97F7-B780AC2BE87F}"/>
              </a:ext>
            </a:extLst>
          </p:cNvPr>
          <p:cNvSpPr/>
          <p:nvPr/>
        </p:nvSpPr>
        <p:spPr>
          <a:xfrm>
            <a:off x="3205543" y="2702826"/>
            <a:ext cx="1275990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/>
          <a:p>
            <a:r>
              <a:rPr lang="en-US" altLang="ko-KR" sz="700" b="1">
                <a:solidFill>
                  <a:srgbClr val="0070C0"/>
                </a:solidFill>
              </a:rPr>
              <a:t>&lt;</a:t>
            </a:r>
            <a:r>
              <a:rPr lang="ko-KR" altLang="en-US" sz="700" b="1">
                <a:solidFill>
                  <a:srgbClr val="0070C0"/>
                </a:solidFill>
              </a:rPr>
              <a:t> </a:t>
            </a:r>
            <a:r>
              <a:rPr lang="en-US" altLang="ko-KR" sz="700" b="1" err="1">
                <a:solidFill>
                  <a:srgbClr val="0070C0"/>
                </a:solidFill>
              </a:rPr>
              <a:t>reCAPCHA</a:t>
            </a:r>
            <a:r>
              <a:rPr lang="en-US" altLang="ko-KR" sz="700" b="1">
                <a:solidFill>
                  <a:srgbClr val="0070C0"/>
                </a:solidFill>
              </a:rPr>
              <a:t> </a:t>
            </a:r>
            <a:r>
              <a:rPr lang="ko-KR" altLang="en-US" sz="700" b="1">
                <a:solidFill>
                  <a:srgbClr val="0070C0"/>
                </a:solidFill>
              </a:rPr>
              <a:t>포함 기타 오류</a:t>
            </a:r>
            <a:r>
              <a:rPr lang="en-US" altLang="ko-KR" sz="700" b="1">
                <a:solidFill>
                  <a:srgbClr val="0070C0"/>
                </a:solidFill>
              </a:rPr>
              <a:t> &gt;</a:t>
            </a:r>
            <a:endParaRPr lang="x-none" altLang="en-US" sz="800" b="1"/>
          </a:p>
        </p:txBody>
      </p:sp>
      <p:sp>
        <p:nvSpPr>
          <p:cNvPr id="49" name="Circle">
            <a:extLst>
              <a:ext uri="{FF2B5EF4-FFF2-40B4-BE49-F238E27FC236}">
                <a16:creationId xmlns:a16="http://schemas.microsoft.com/office/drawing/2014/main" id="{E337A06E-AA93-9F4B-0BA3-811F0FAF5C3C}"/>
              </a:ext>
            </a:extLst>
          </p:cNvPr>
          <p:cNvSpPr/>
          <p:nvPr/>
        </p:nvSpPr>
        <p:spPr>
          <a:xfrm>
            <a:off x="3144843" y="2861169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5</a:t>
            </a:r>
            <a:endParaRPr sz="700">
              <a:solidFill>
                <a:schemeClr val="bg1"/>
              </a:solidFill>
            </a:endParaRPr>
          </a:p>
        </p:txBody>
      </p:sp>
      <p:grpSp>
        <p:nvGrpSpPr>
          <p:cNvPr id="54" name="그룹 53">
            <a:extLst>
              <a:ext uri="{FF2B5EF4-FFF2-40B4-BE49-F238E27FC236}">
                <a16:creationId xmlns:a16="http://schemas.microsoft.com/office/drawing/2014/main" id="{0F31F87D-46EA-EB3A-8788-E9AD9E6B2C16}"/>
              </a:ext>
            </a:extLst>
          </p:cNvPr>
          <p:cNvGrpSpPr/>
          <p:nvPr/>
        </p:nvGrpSpPr>
        <p:grpSpPr>
          <a:xfrm>
            <a:off x="9619192" y="5561452"/>
            <a:ext cx="1951235" cy="1007209"/>
            <a:chOff x="1108638" y="4015641"/>
            <a:chExt cx="1951235" cy="1007209"/>
          </a:xfrm>
        </p:grpSpPr>
        <p:sp>
          <p:nvSpPr>
            <p:cNvPr id="55" name="모서리가 둥근 직사각형 99">
              <a:extLst>
                <a:ext uri="{FF2B5EF4-FFF2-40B4-BE49-F238E27FC236}">
                  <a16:creationId xmlns:a16="http://schemas.microsoft.com/office/drawing/2014/main" id="{525D506B-0616-ED20-134F-FCFBAEE041C9}"/>
                </a:ext>
              </a:extLst>
            </p:cNvPr>
            <p:cNvSpPr/>
            <p:nvPr/>
          </p:nvSpPr>
          <p:spPr>
            <a:xfrm>
              <a:off x="1108638" y="4015641"/>
              <a:ext cx="1951235" cy="1007209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3175">
              <a:solidFill>
                <a:schemeClr val="bg1">
                  <a:lumMod val="75000"/>
                </a:schemeClr>
              </a:solidFill>
            </a:ln>
            <a:effectLst>
              <a:outerShdw dist="25400" dir="2700000" algn="tl" rotWithShape="0">
                <a:schemeClr val="bg1">
                  <a:lumMod val="50000"/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>
                <a:lnSpc>
                  <a:spcPct val="150000"/>
                </a:lnSpc>
              </a:pPr>
              <a:endParaRPr kumimoji="1" lang="ko-KR" altLang="en-US" sz="600">
                <a:solidFill>
                  <a:schemeClr val="tx1"/>
                </a:solidFill>
              </a:endParaRPr>
            </a:p>
          </p:txBody>
        </p:sp>
        <p:sp>
          <p:nvSpPr>
            <p:cNvPr id="64" name="Google Shape;28577;p14">
              <a:extLst>
                <a:ext uri="{FF2B5EF4-FFF2-40B4-BE49-F238E27FC236}">
                  <a16:creationId xmlns:a16="http://schemas.microsoft.com/office/drawing/2014/main" id="{715A87D7-27C2-F5CD-5AF9-D5B0E856A341}"/>
                </a:ext>
              </a:extLst>
            </p:cNvPr>
            <p:cNvSpPr/>
            <p:nvPr/>
          </p:nvSpPr>
          <p:spPr>
            <a:xfrm>
              <a:off x="2001378" y="4525764"/>
              <a:ext cx="254877" cy="9233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none" lIns="0" tIns="0" rIns="0" bIns="0" anchor="ctr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ko-KR" altLang="en-US" sz="6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☐</a:t>
              </a:r>
              <a:r>
                <a:rPr lang="en-US" sz="6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  동의</a:t>
              </a:r>
              <a:endParaRPr sz="6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" name="모서리가 둥근 직사각형 113">
              <a:extLst>
                <a:ext uri="{FF2B5EF4-FFF2-40B4-BE49-F238E27FC236}">
                  <a16:creationId xmlns:a16="http://schemas.microsoft.com/office/drawing/2014/main" id="{44D2538D-8D4B-863E-6F36-88181DBFCA0C}"/>
                </a:ext>
              </a:extLst>
            </p:cNvPr>
            <p:cNvSpPr/>
            <p:nvPr/>
          </p:nvSpPr>
          <p:spPr>
            <a:xfrm>
              <a:off x="1873957" y="4760475"/>
              <a:ext cx="444702" cy="201388"/>
            </a:xfrm>
            <a:prstGeom prst="roundRect">
              <a:avLst>
                <a:gd name="adj" fmla="val 0"/>
              </a:avLst>
            </a:prstGeom>
            <a:solidFill>
              <a:schemeClr val="bg1">
                <a:lumMod val="65000"/>
              </a:schemeClr>
            </a:soli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44000" tIns="54000" rIns="144000" bIns="54000" rtlCol="0" anchor="ctr">
              <a:spAutoFit/>
            </a:bodyPr>
            <a:lstStyle/>
            <a:p>
              <a:pPr algn="ctr"/>
              <a:r>
                <a:rPr kumimoji="1" lang="ko-KR" altLang="en-US" sz="600" b="1">
                  <a:solidFill>
                    <a:schemeClr val="bg1">
                      <a:lumMod val="85000"/>
                    </a:schemeClr>
                  </a:solidFill>
                </a:rPr>
                <a:t>확인</a:t>
              </a:r>
            </a:p>
          </p:txBody>
        </p:sp>
        <p:cxnSp>
          <p:nvCxnSpPr>
            <p:cNvPr id="91" name="직선 연결선[R] 114">
              <a:extLst>
                <a:ext uri="{FF2B5EF4-FFF2-40B4-BE49-F238E27FC236}">
                  <a16:creationId xmlns:a16="http://schemas.microsoft.com/office/drawing/2014/main" id="{8AA01841-E8C9-ADA8-8DFC-B49253961E75}"/>
                </a:ext>
              </a:extLst>
            </p:cNvPr>
            <p:cNvCxnSpPr>
              <a:cxnSpLocks/>
            </p:cNvCxnSpPr>
            <p:nvPr/>
          </p:nvCxnSpPr>
          <p:spPr>
            <a:xfrm>
              <a:off x="1132743" y="4712706"/>
              <a:ext cx="1927130" cy="0"/>
            </a:xfrm>
            <a:prstGeom prst="line">
              <a:avLst/>
            </a:prstGeom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" name="TextBox 91">
              <a:extLst>
                <a:ext uri="{FF2B5EF4-FFF2-40B4-BE49-F238E27FC236}">
                  <a16:creationId xmlns:a16="http://schemas.microsoft.com/office/drawing/2014/main" id="{F75903F4-4E2E-8153-F220-DF9A8F9972F9}"/>
                </a:ext>
              </a:extLst>
            </p:cNvPr>
            <p:cNvSpPr txBox="1"/>
            <p:nvPr/>
          </p:nvSpPr>
          <p:spPr>
            <a:xfrm>
              <a:off x="1132743" y="4203206"/>
              <a:ext cx="192713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600">
                  <a:solidFill>
                    <a:prstClr val="black"/>
                  </a:solidFill>
                </a:rPr>
                <a:t>비정상적인 로그인 시도로 접속이 제한되었습니다</a:t>
              </a:r>
              <a:r>
                <a:rPr lang="en-US" altLang="ko-KR" sz="600">
                  <a:solidFill>
                    <a:prstClr val="black"/>
                  </a:solidFill>
                </a:rPr>
                <a:t>.</a:t>
              </a:r>
            </a:p>
            <a:p>
              <a:pPr algn="ctr"/>
              <a:r>
                <a:rPr lang="ko-KR" altLang="en-US" sz="600">
                  <a:solidFill>
                    <a:prstClr val="black"/>
                  </a:solidFill>
                </a:rPr>
                <a:t>다시 시도하시겠습니까</a:t>
              </a:r>
              <a:r>
                <a:rPr lang="en-US" altLang="ko-KR" sz="600">
                  <a:solidFill>
                    <a:prstClr val="black"/>
                  </a:solidFill>
                </a:rPr>
                <a:t>?</a:t>
              </a:r>
              <a:endParaRPr lang="ko-KR" altLang="en-US" sz="600">
                <a:solidFill>
                  <a:prstClr val="black"/>
                </a:solidFill>
              </a:endParaRPr>
            </a:p>
          </p:txBody>
        </p:sp>
      </p:grpSp>
      <p:sp>
        <p:nvSpPr>
          <p:cNvPr id="114" name="Circle">
            <a:extLst>
              <a:ext uri="{FF2B5EF4-FFF2-40B4-BE49-F238E27FC236}">
                <a16:creationId xmlns:a16="http://schemas.microsoft.com/office/drawing/2014/main" id="{AA9F736C-6AB6-5435-72FC-CD448956B6F8}"/>
              </a:ext>
            </a:extLst>
          </p:cNvPr>
          <p:cNvSpPr/>
          <p:nvPr/>
        </p:nvSpPr>
        <p:spPr>
          <a:xfrm>
            <a:off x="9576123" y="5532742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8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141" name="직사각형 140">
            <a:extLst>
              <a:ext uri="{FF2B5EF4-FFF2-40B4-BE49-F238E27FC236}">
                <a16:creationId xmlns:a16="http://schemas.microsoft.com/office/drawing/2014/main" id="{2A003515-96C4-D2E7-A7E2-3AF3258D525E}"/>
              </a:ext>
            </a:extLst>
          </p:cNvPr>
          <p:cNvSpPr/>
          <p:nvPr/>
        </p:nvSpPr>
        <p:spPr>
          <a:xfrm>
            <a:off x="299845" y="5200217"/>
            <a:ext cx="1006686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/>
          <a:p>
            <a:r>
              <a:rPr lang="en-US" altLang="ko-KR" sz="700" b="1">
                <a:solidFill>
                  <a:srgbClr val="0070C0"/>
                </a:solidFill>
              </a:rPr>
              <a:t>&lt;</a:t>
            </a:r>
            <a:r>
              <a:rPr lang="ko-KR" altLang="en-US" sz="700" b="1">
                <a:solidFill>
                  <a:srgbClr val="0070C0"/>
                </a:solidFill>
              </a:rPr>
              <a:t> 보안문자 미 입력 시 </a:t>
            </a:r>
            <a:r>
              <a:rPr lang="en-US" altLang="ko-KR" sz="700" b="1">
                <a:solidFill>
                  <a:srgbClr val="0070C0"/>
                </a:solidFill>
              </a:rPr>
              <a:t>&gt;</a:t>
            </a:r>
            <a:endParaRPr lang="x-none" altLang="en-US" sz="800" b="1"/>
          </a:p>
        </p:txBody>
      </p:sp>
      <p:sp>
        <p:nvSpPr>
          <p:cNvPr id="159" name="직사각형 158">
            <a:extLst>
              <a:ext uri="{FF2B5EF4-FFF2-40B4-BE49-F238E27FC236}">
                <a16:creationId xmlns:a16="http://schemas.microsoft.com/office/drawing/2014/main" id="{D5523A19-DCDF-3847-5323-7BE1B77E1F7E}"/>
              </a:ext>
            </a:extLst>
          </p:cNvPr>
          <p:cNvSpPr/>
          <p:nvPr/>
        </p:nvSpPr>
        <p:spPr>
          <a:xfrm>
            <a:off x="3185393" y="5200217"/>
            <a:ext cx="1096454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/>
          <a:p>
            <a:r>
              <a:rPr lang="en-US" altLang="ko-KR" sz="700" b="1">
                <a:solidFill>
                  <a:srgbClr val="0070C0"/>
                </a:solidFill>
              </a:rPr>
              <a:t>&lt;</a:t>
            </a:r>
            <a:r>
              <a:rPr lang="ko-KR" altLang="en-US" sz="700" b="1">
                <a:solidFill>
                  <a:srgbClr val="0070C0"/>
                </a:solidFill>
              </a:rPr>
              <a:t> 보안문자 입력 오류 시 </a:t>
            </a:r>
            <a:r>
              <a:rPr lang="en-US" altLang="ko-KR" sz="700" b="1">
                <a:solidFill>
                  <a:srgbClr val="0070C0"/>
                </a:solidFill>
              </a:rPr>
              <a:t>&gt;</a:t>
            </a:r>
            <a:endParaRPr lang="x-none" altLang="en-US" sz="800" b="1"/>
          </a:p>
        </p:txBody>
      </p:sp>
      <p:grpSp>
        <p:nvGrpSpPr>
          <p:cNvPr id="59" name="Group 58">
            <a:extLst>
              <a:ext uri="{FF2B5EF4-FFF2-40B4-BE49-F238E27FC236}">
                <a16:creationId xmlns:a16="http://schemas.microsoft.com/office/drawing/2014/main" id="{190F816F-8B9F-4824-F25D-74ABB08FF09C}"/>
              </a:ext>
            </a:extLst>
          </p:cNvPr>
          <p:cNvGrpSpPr/>
          <p:nvPr/>
        </p:nvGrpSpPr>
        <p:grpSpPr>
          <a:xfrm>
            <a:off x="239145" y="5358560"/>
            <a:ext cx="2650450" cy="3003015"/>
            <a:chOff x="239145" y="5358560"/>
            <a:chExt cx="2650450" cy="3003015"/>
          </a:xfrm>
        </p:grpSpPr>
        <p:sp>
          <p:nvSpPr>
            <p:cNvPr id="122" name="모서리가 둥근 직사각형 268">
              <a:extLst>
                <a:ext uri="{FF2B5EF4-FFF2-40B4-BE49-F238E27FC236}">
                  <a16:creationId xmlns:a16="http://schemas.microsoft.com/office/drawing/2014/main" id="{EE4B9DED-04C0-2568-0AE9-B9DC1B58360B}"/>
                </a:ext>
              </a:extLst>
            </p:cNvPr>
            <p:cNvSpPr/>
            <p:nvPr/>
          </p:nvSpPr>
          <p:spPr>
            <a:xfrm>
              <a:off x="299845" y="5379141"/>
              <a:ext cx="2589750" cy="2982434"/>
            </a:xfrm>
            <a:prstGeom prst="roundRect">
              <a:avLst>
                <a:gd name="adj" fmla="val 2747"/>
              </a:avLst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23" name="TextBox 122">
              <a:extLst>
                <a:ext uri="{FF2B5EF4-FFF2-40B4-BE49-F238E27FC236}">
                  <a16:creationId xmlns:a16="http://schemas.microsoft.com/office/drawing/2014/main" id="{86269422-865F-73D3-4BA1-D7543F86DED4}"/>
                </a:ext>
              </a:extLst>
            </p:cNvPr>
            <p:cNvSpPr txBox="1"/>
            <p:nvPr/>
          </p:nvSpPr>
          <p:spPr>
            <a:xfrm>
              <a:off x="878264" y="5530946"/>
              <a:ext cx="256480" cy="153888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kumimoji="1" lang="ko-KR" altLang="en-US" sz="1000" b="1"/>
                <a:t>학생</a:t>
              </a:r>
              <a:endParaRPr kumimoji="1" lang="en-US" altLang="ko-KR" sz="1000" b="1"/>
            </a:p>
          </p:txBody>
        </p:sp>
        <p:pic>
          <p:nvPicPr>
            <p:cNvPr id="124" name="그래픽 123" descr="남자 옆모습 단색으로 채워진">
              <a:extLst>
                <a:ext uri="{FF2B5EF4-FFF2-40B4-BE49-F238E27FC236}">
                  <a16:creationId xmlns:a16="http://schemas.microsoft.com/office/drawing/2014/main" id="{654F9549-55D9-7185-B354-C9DC9117647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576592" y="5486415"/>
              <a:ext cx="227561" cy="227561"/>
            </a:xfrm>
            <a:prstGeom prst="rect">
              <a:avLst/>
            </a:prstGeom>
          </p:spPr>
        </p:pic>
        <p:pic>
          <p:nvPicPr>
            <p:cNvPr id="125" name="그래픽 124" descr="왼쪽 캐럿 단색으로 채워진">
              <a:extLst>
                <a:ext uri="{FF2B5EF4-FFF2-40B4-BE49-F238E27FC236}">
                  <a16:creationId xmlns:a16="http://schemas.microsoft.com/office/drawing/2014/main" id="{86798218-C3AB-E39B-05D9-6F43124DFC7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46790" y="5472022"/>
              <a:ext cx="256347" cy="256347"/>
            </a:xfrm>
            <a:prstGeom prst="rect">
              <a:avLst/>
            </a:prstGeom>
          </p:spPr>
        </p:pic>
        <p:sp>
          <p:nvSpPr>
            <p:cNvPr id="126" name="Google Shape;877;p22">
              <a:extLst>
                <a:ext uri="{FF2B5EF4-FFF2-40B4-BE49-F238E27FC236}">
                  <a16:creationId xmlns:a16="http://schemas.microsoft.com/office/drawing/2014/main" id="{D718D4AA-53B6-D701-7A42-01D319787EC6}"/>
                </a:ext>
              </a:extLst>
            </p:cNvPr>
            <p:cNvSpPr/>
            <p:nvPr/>
          </p:nvSpPr>
          <p:spPr>
            <a:xfrm>
              <a:off x="462618" y="7972477"/>
              <a:ext cx="2268048" cy="260566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3175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FFFFFF"/>
                </a:buClr>
                <a:buSzPts val="700"/>
                <a:buFont typeface="Malgun Gothic"/>
                <a:buNone/>
              </a:pPr>
              <a:r>
                <a:rPr lang="ko-KR" altLang="en-US" sz="700" b="1">
                  <a:solidFill>
                    <a:prstClr val="white">
                      <a:lumMod val="50000"/>
                    </a:prstClr>
                  </a:solidFill>
                  <a:cs typeface="Malgun Gothic"/>
                  <a:sym typeface="Malgun Gothic"/>
                </a:rPr>
                <a:t>로그인</a:t>
              </a:r>
              <a:endParaRPr>
                <a:solidFill>
                  <a:prstClr val="white">
                    <a:lumMod val="50000"/>
                  </a:prstClr>
                </a:solidFill>
              </a:endParaRPr>
            </a:p>
          </p:txBody>
        </p:sp>
        <p:sp>
          <p:nvSpPr>
            <p:cNvPr id="128" name="직사각형 127">
              <a:extLst>
                <a:ext uri="{FF2B5EF4-FFF2-40B4-BE49-F238E27FC236}">
                  <a16:creationId xmlns:a16="http://schemas.microsoft.com/office/drawing/2014/main" id="{2643D483-18A6-B5C6-1528-9F5E82613E4B}"/>
                </a:ext>
              </a:extLst>
            </p:cNvPr>
            <p:cNvSpPr/>
            <p:nvPr/>
          </p:nvSpPr>
          <p:spPr>
            <a:xfrm>
              <a:off x="456707" y="7787033"/>
              <a:ext cx="118656" cy="111501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atinLnBrk="0">
                <a:defRPr/>
              </a:pPr>
              <a:endParaRPr lang="en-US" altLang="ko-KR" sz="700" kern="0">
                <a:solidFill>
                  <a:prstClr val="black"/>
                </a:solidFill>
              </a:endParaRPr>
            </a:p>
          </p:txBody>
        </p:sp>
        <p:sp>
          <p:nvSpPr>
            <p:cNvPr id="129" name="TextBox 128">
              <a:extLst>
                <a:ext uri="{FF2B5EF4-FFF2-40B4-BE49-F238E27FC236}">
                  <a16:creationId xmlns:a16="http://schemas.microsoft.com/office/drawing/2014/main" id="{4FE8A00C-8AC3-74E2-5705-5477CA54E6E0}"/>
                </a:ext>
              </a:extLst>
            </p:cNvPr>
            <p:cNvSpPr txBox="1"/>
            <p:nvPr/>
          </p:nvSpPr>
          <p:spPr>
            <a:xfrm>
              <a:off x="623039" y="7793546"/>
              <a:ext cx="480952" cy="10772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x-none" altLang="en-US" sz="700"/>
                <a:t>아이디</a:t>
              </a:r>
              <a:r>
                <a:rPr lang="ko-KR" altLang="en-US" sz="700"/>
                <a:t> </a:t>
              </a:r>
              <a:r>
                <a:rPr lang="x-none" altLang="en-US" sz="700"/>
                <a:t>저장</a:t>
              </a:r>
            </a:p>
          </p:txBody>
        </p:sp>
        <p:sp>
          <p:nvSpPr>
            <p:cNvPr id="134" name="직사각형 133">
              <a:extLst>
                <a:ext uri="{FF2B5EF4-FFF2-40B4-BE49-F238E27FC236}">
                  <a16:creationId xmlns:a16="http://schemas.microsoft.com/office/drawing/2014/main" id="{F028ECBD-4182-8348-7B96-CA8EA2641594}"/>
                </a:ext>
              </a:extLst>
            </p:cNvPr>
            <p:cNvSpPr/>
            <p:nvPr/>
          </p:nvSpPr>
          <p:spPr>
            <a:xfrm>
              <a:off x="462618" y="6089506"/>
              <a:ext cx="768341" cy="237517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atinLnBrk="0">
                <a:defRPr/>
              </a:pPr>
              <a:r>
                <a:rPr lang="ko-KR" altLang="en-US" sz="600" kern="0">
                  <a:solidFill>
                    <a:prstClr val="black"/>
                  </a:solidFill>
                </a:rPr>
                <a:t>학년</a:t>
              </a:r>
              <a:r>
                <a:rPr lang="ko-KR" altLang="en-US" sz="700" kern="0">
                  <a:solidFill>
                    <a:prstClr val="black"/>
                  </a:solidFill>
                </a:rPr>
                <a:t>         </a:t>
              </a:r>
              <a:r>
                <a:rPr lang="en-US" altLang="ko-KR" sz="400" kern="0">
                  <a:solidFill>
                    <a:sysClr val="windowText" lastClr="000000">
                      <a:lumMod val="75000"/>
                      <a:lumOff val="25000"/>
                    </a:sysClr>
                  </a:solidFill>
                </a:rPr>
                <a:t>▼</a:t>
              </a:r>
              <a:endParaRPr lang="en-US" altLang="ko-KR" sz="700" kern="0">
                <a:solidFill>
                  <a:prstClr val="black"/>
                </a:solidFill>
              </a:endParaRPr>
            </a:p>
          </p:txBody>
        </p:sp>
        <p:sp>
          <p:nvSpPr>
            <p:cNvPr id="135" name="직사각형 134">
              <a:extLst>
                <a:ext uri="{FF2B5EF4-FFF2-40B4-BE49-F238E27FC236}">
                  <a16:creationId xmlns:a16="http://schemas.microsoft.com/office/drawing/2014/main" id="{8063965C-140B-5F70-1B77-1D64E56266D9}"/>
                </a:ext>
              </a:extLst>
            </p:cNvPr>
            <p:cNvSpPr/>
            <p:nvPr/>
          </p:nvSpPr>
          <p:spPr>
            <a:xfrm>
              <a:off x="1260231" y="6089506"/>
              <a:ext cx="717439" cy="237517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chemeClr val="bg1">
                  <a:lumMod val="75000"/>
                </a:scheme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atinLnBrk="0">
                <a:defRPr/>
              </a:pPr>
              <a:r>
                <a:rPr lang="ko-KR" altLang="en-US" sz="600" kern="0">
                  <a:solidFill>
                    <a:prstClr val="white">
                      <a:lumMod val="75000"/>
                    </a:prstClr>
                  </a:solidFill>
                </a:rPr>
                <a:t>반</a:t>
              </a:r>
              <a:r>
                <a:rPr lang="ko-KR" altLang="en-US" sz="700" kern="0">
                  <a:solidFill>
                    <a:prstClr val="white">
                      <a:lumMod val="75000"/>
                    </a:prstClr>
                  </a:solidFill>
                </a:rPr>
                <a:t>         </a:t>
              </a:r>
              <a:r>
                <a:rPr lang="en-US" altLang="ko-KR" sz="500" kern="0">
                  <a:solidFill>
                    <a:prstClr val="white">
                      <a:lumMod val="75000"/>
                    </a:prstClr>
                  </a:solidFill>
                </a:rPr>
                <a:t>▼</a:t>
              </a:r>
              <a:endParaRPr lang="en-US" altLang="ko-KR" sz="700" kern="0">
                <a:solidFill>
                  <a:prstClr val="white">
                    <a:lumMod val="75000"/>
                  </a:prstClr>
                </a:solidFill>
              </a:endParaRPr>
            </a:p>
          </p:txBody>
        </p:sp>
        <p:sp>
          <p:nvSpPr>
            <p:cNvPr id="136" name="직사각형 135">
              <a:extLst>
                <a:ext uri="{FF2B5EF4-FFF2-40B4-BE49-F238E27FC236}">
                  <a16:creationId xmlns:a16="http://schemas.microsoft.com/office/drawing/2014/main" id="{1F9B4E0E-77B0-D95F-33B9-964FF306F99E}"/>
                </a:ext>
              </a:extLst>
            </p:cNvPr>
            <p:cNvSpPr/>
            <p:nvPr/>
          </p:nvSpPr>
          <p:spPr>
            <a:xfrm>
              <a:off x="2006943" y="6089506"/>
              <a:ext cx="723723" cy="237517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chemeClr val="bg1">
                  <a:lumMod val="75000"/>
                </a:scheme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atinLnBrk="0">
                <a:defRPr/>
              </a:pPr>
              <a:r>
                <a:rPr lang="ko-KR" altLang="en-US" sz="600" kern="0">
                  <a:solidFill>
                    <a:prstClr val="white">
                      <a:lumMod val="75000"/>
                    </a:prstClr>
                  </a:solidFill>
                </a:rPr>
                <a:t>번호</a:t>
              </a:r>
              <a:r>
                <a:rPr lang="ko-KR" altLang="en-US" sz="700" kern="0">
                  <a:solidFill>
                    <a:prstClr val="white">
                      <a:lumMod val="75000"/>
                    </a:prstClr>
                  </a:solidFill>
                </a:rPr>
                <a:t>        </a:t>
              </a:r>
              <a:r>
                <a:rPr lang="en-US" altLang="ko-KR" sz="500" kern="0">
                  <a:solidFill>
                    <a:prstClr val="white">
                      <a:lumMod val="75000"/>
                    </a:prstClr>
                  </a:solidFill>
                </a:rPr>
                <a:t>▼</a:t>
              </a:r>
              <a:endParaRPr lang="en-US" altLang="ko-KR" sz="700" kern="0">
                <a:solidFill>
                  <a:prstClr val="white">
                    <a:lumMod val="75000"/>
                  </a:prstClr>
                </a:solidFill>
              </a:endParaRPr>
            </a:p>
          </p:txBody>
        </p:sp>
        <p:sp>
          <p:nvSpPr>
            <p:cNvPr id="137" name="직사각형 136">
              <a:extLst>
                <a:ext uri="{FF2B5EF4-FFF2-40B4-BE49-F238E27FC236}">
                  <a16:creationId xmlns:a16="http://schemas.microsoft.com/office/drawing/2014/main" id="{6FE7B6B5-EE62-C5A4-0AD1-203BDEBE82CA}"/>
                </a:ext>
              </a:extLst>
            </p:cNvPr>
            <p:cNvSpPr/>
            <p:nvPr/>
          </p:nvSpPr>
          <p:spPr>
            <a:xfrm>
              <a:off x="456707" y="5805325"/>
              <a:ext cx="2273959" cy="237517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chemeClr val="bg1">
                  <a:lumMod val="75000"/>
                </a:scheme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atinLnBrk="0">
                <a:defRPr/>
              </a:pPr>
              <a:r>
                <a:rPr lang="ko-KR" altLang="en-US" sz="600" kern="0">
                  <a:solidFill>
                    <a:prstClr val="white">
                      <a:lumMod val="75000"/>
                    </a:prstClr>
                  </a:solidFill>
                </a:rPr>
                <a:t>학교를 설정해주세요</a:t>
              </a:r>
              <a:endParaRPr lang="en-US" altLang="ko-KR" sz="600" kern="0">
                <a:solidFill>
                  <a:prstClr val="white">
                    <a:lumMod val="75000"/>
                  </a:prstClr>
                </a:solidFill>
              </a:endParaRPr>
            </a:p>
          </p:txBody>
        </p:sp>
        <p:sp>
          <p:nvSpPr>
            <p:cNvPr id="138" name="직사각형 137">
              <a:extLst>
                <a:ext uri="{FF2B5EF4-FFF2-40B4-BE49-F238E27FC236}">
                  <a16:creationId xmlns:a16="http://schemas.microsoft.com/office/drawing/2014/main" id="{D2C18CF7-18DE-1E19-0DF4-891B280C74F6}"/>
                </a:ext>
              </a:extLst>
            </p:cNvPr>
            <p:cNvSpPr/>
            <p:nvPr/>
          </p:nvSpPr>
          <p:spPr>
            <a:xfrm>
              <a:off x="456707" y="6364323"/>
              <a:ext cx="2276025" cy="237517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chemeClr val="bg1">
                  <a:lumMod val="75000"/>
                </a:scheme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atinLnBrk="0">
                <a:defRPr/>
              </a:pPr>
              <a:r>
                <a:rPr lang="ko-KR" altLang="en-US" sz="600" kern="0">
                  <a:solidFill>
                    <a:prstClr val="white">
                      <a:lumMod val="75000"/>
                    </a:prstClr>
                  </a:solidFill>
                </a:rPr>
                <a:t>비밀번호</a:t>
              </a:r>
              <a:endParaRPr lang="en-US" altLang="ko-KR" sz="600" kern="0">
                <a:solidFill>
                  <a:prstClr val="white">
                    <a:lumMod val="75000"/>
                  </a:prstClr>
                </a:solidFill>
              </a:endParaRPr>
            </a:p>
          </p:txBody>
        </p:sp>
        <p:pic>
          <p:nvPicPr>
            <p:cNvPr id="139" name="그래픽 138" descr="돋보기 단색으로 채워진">
              <a:extLst>
                <a:ext uri="{FF2B5EF4-FFF2-40B4-BE49-F238E27FC236}">
                  <a16:creationId xmlns:a16="http://schemas.microsoft.com/office/drawing/2014/main" id="{BCAA1E61-7A5A-8AFB-7EC3-0E7477B1DB63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2502291" y="5849507"/>
              <a:ext cx="171245" cy="171245"/>
            </a:xfrm>
            <a:prstGeom prst="rect">
              <a:avLst/>
            </a:prstGeom>
          </p:spPr>
        </p:pic>
        <p:sp>
          <p:nvSpPr>
            <p:cNvPr id="140" name="TextBox 139">
              <a:extLst>
                <a:ext uri="{FF2B5EF4-FFF2-40B4-BE49-F238E27FC236}">
                  <a16:creationId xmlns:a16="http://schemas.microsoft.com/office/drawing/2014/main" id="{14DE2503-B70C-FC44-A83B-A5E8B7E98060}"/>
                </a:ext>
              </a:extLst>
            </p:cNvPr>
            <p:cNvSpPr txBox="1"/>
            <p:nvPr/>
          </p:nvSpPr>
          <p:spPr>
            <a:xfrm>
              <a:off x="456706" y="7583226"/>
              <a:ext cx="2268000" cy="9233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lvl="0"/>
              <a:r>
                <a:rPr lang="ko-KR" altLang="en-US" sz="600">
                  <a:solidFill>
                    <a:srgbClr val="FF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보안문자를 입력해주세요</a:t>
              </a:r>
              <a:r>
                <a:rPr lang="en-US" altLang="ko-KR" sz="600">
                  <a:solidFill>
                    <a:srgbClr val="FF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.</a:t>
              </a:r>
            </a:p>
          </p:txBody>
        </p:sp>
        <p:sp>
          <p:nvSpPr>
            <p:cNvPr id="142" name="Circle">
              <a:extLst>
                <a:ext uri="{FF2B5EF4-FFF2-40B4-BE49-F238E27FC236}">
                  <a16:creationId xmlns:a16="http://schemas.microsoft.com/office/drawing/2014/main" id="{6BCF26ED-C2C1-FB6D-6951-D64851B83AAE}"/>
                </a:ext>
              </a:extLst>
            </p:cNvPr>
            <p:cNvSpPr/>
            <p:nvPr/>
          </p:nvSpPr>
          <p:spPr>
            <a:xfrm>
              <a:off x="239145" y="5358560"/>
              <a:ext cx="125999" cy="125999"/>
            </a:xfrm>
            <a:prstGeom prst="ellipse">
              <a:avLst/>
            </a:prstGeom>
            <a:solidFill>
              <a:srgbClr val="00B0F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>
                <a:defRPr sz="800" b="1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defRPr>
              </a:pPr>
              <a:r>
                <a:rPr lang="en-US" altLang="ko-KR" sz="700">
                  <a:solidFill>
                    <a:schemeClr val="bg1"/>
                  </a:solidFill>
                </a:rPr>
                <a:t>6</a:t>
              </a:r>
              <a:endParaRPr sz="700">
                <a:solidFill>
                  <a:schemeClr val="bg1"/>
                </a:solidFill>
              </a:endParaRPr>
            </a:p>
          </p:txBody>
        </p:sp>
        <p:pic>
          <p:nvPicPr>
            <p:cNvPr id="50" name="Picture 3">
              <a:extLst>
                <a:ext uri="{FF2B5EF4-FFF2-40B4-BE49-F238E27FC236}">
                  <a16:creationId xmlns:a16="http://schemas.microsoft.com/office/drawing/2014/main" id="{52E16D14-7340-35B2-F46F-70EA6D88FE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8314" y="6740593"/>
              <a:ext cx="2226392" cy="436580"/>
            </a:xfrm>
            <a:prstGeom prst="rect">
              <a:avLst/>
            </a:prstGeom>
            <a:noFill/>
            <a:ln w="3175">
              <a:solidFill>
                <a:schemeClr val="bg1">
                  <a:lumMod val="85000"/>
                </a:schemeClr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</p:pic>
        <p:sp>
          <p:nvSpPr>
            <p:cNvPr id="53" name="직사각형 52">
              <a:extLst>
                <a:ext uri="{FF2B5EF4-FFF2-40B4-BE49-F238E27FC236}">
                  <a16:creationId xmlns:a16="http://schemas.microsoft.com/office/drawing/2014/main" id="{9E45C184-6B8C-656B-F943-52903DA15E4A}"/>
                </a:ext>
              </a:extLst>
            </p:cNvPr>
            <p:cNvSpPr/>
            <p:nvPr/>
          </p:nvSpPr>
          <p:spPr>
            <a:xfrm>
              <a:off x="471813" y="7242717"/>
              <a:ext cx="2260919" cy="268280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ko-KR" altLang="en-US" sz="600">
                  <a:solidFill>
                    <a:schemeClr val="bg1">
                      <a:lumMod val="85000"/>
                    </a:schemeClr>
                  </a:solidFill>
                  <a:latin typeface="+mn-ea"/>
                </a:rPr>
                <a:t>보안문자를 입력해 주세요</a:t>
              </a:r>
              <a:r>
                <a:rPr lang="en-US" altLang="ko-KR" sz="600">
                  <a:solidFill>
                    <a:schemeClr val="bg1">
                      <a:lumMod val="85000"/>
                    </a:schemeClr>
                  </a:solidFill>
                  <a:latin typeface="+mn-ea"/>
                </a:rPr>
                <a:t>.</a:t>
              </a:r>
              <a:endParaRPr lang="ko-KR" altLang="en-US" sz="600">
                <a:solidFill>
                  <a:schemeClr val="bg1">
                    <a:lumMod val="85000"/>
                  </a:schemeClr>
                </a:solidFill>
                <a:latin typeface="+mn-ea"/>
              </a:endParaRPr>
            </a:p>
          </p:txBody>
        </p: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32885C8E-9434-50F5-5265-7C801167C7F7}"/>
              </a:ext>
            </a:extLst>
          </p:cNvPr>
          <p:cNvGrpSpPr/>
          <p:nvPr/>
        </p:nvGrpSpPr>
        <p:grpSpPr>
          <a:xfrm>
            <a:off x="3124693" y="5358560"/>
            <a:ext cx="2650450" cy="3003015"/>
            <a:chOff x="3124693" y="5358560"/>
            <a:chExt cx="2650450" cy="3003015"/>
          </a:xfrm>
        </p:grpSpPr>
        <p:sp>
          <p:nvSpPr>
            <p:cNvPr id="144" name="모서리가 둥근 직사각형 268">
              <a:extLst>
                <a:ext uri="{FF2B5EF4-FFF2-40B4-BE49-F238E27FC236}">
                  <a16:creationId xmlns:a16="http://schemas.microsoft.com/office/drawing/2014/main" id="{41109D63-79E4-0E52-9A90-281BBB27D4D8}"/>
                </a:ext>
              </a:extLst>
            </p:cNvPr>
            <p:cNvSpPr/>
            <p:nvPr/>
          </p:nvSpPr>
          <p:spPr>
            <a:xfrm>
              <a:off x="3185393" y="5379141"/>
              <a:ext cx="2589750" cy="2982434"/>
            </a:xfrm>
            <a:prstGeom prst="roundRect">
              <a:avLst>
                <a:gd name="adj" fmla="val 2747"/>
              </a:avLst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45" name="TextBox 144">
              <a:extLst>
                <a:ext uri="{FF2B5EF4-FFF2-40B4-BE49-F238E27FC236}">
                  <a16:creationId xmlns:a16="http://schemas.microsoft.com/office/drawing/2014/main" id="{341A4669-607C-48DD-F79D-D1B1F941A1C6}"/>
                </a:ext>
              </a:extLst>
            </p:cNvPr>
            <p:cNvSpPr txBox="1"/>
            <p:nvPr/>
          </p:nvSpPr>
          <p:spPr>
            <a:xfrm>
              <a:off x="3763812" y="5530946"/>
              <a:ext cx="256480" cy="153888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kumimoji="1" lang="ko-KR" altLang="en-US" sz="1000" b="1"/>
                <a:t>학생</a:t>
              </a:r>
              <a:endParaRPr kumimoji="1" lang="en-US" altLang="ko-KR" sz="1000" b="1"/>
            </a:p>
          </p:txBody>
        </p:sp>
        <p:pic>
          <p:nvPicPr>
            <p:cNvPr id="146" name="그래픽 145" descr="남자 옆모습 단색으로 채워진">
              <a:extLst>
                <a:ext uri="{FF2B5EF4-FFF2-40B4-BE49-F238E27FC236}">
                  <a16:creationId xmlns:a16="http://schemas.microsoft.com/office/drawing/2014/main" id="{842150D9-7BFF-5E9A-D355-619F5639287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3462140" y="5486415"/>
              <a:ext cx="227561" cy="227561"/>
            </a:xfrm>
            <a:prstGeom prst="rect">
              <a:avLst/>
            </a:prstGeom>
          </p:spPr>
        </p:pic>
        <p:pic>
          <p:nvPicPr>
            <p:cNvPr id="147" name="그래픽 146" descr="왼쪽 캐럿 단색으로 채워진">
              <a:extLst>
                <a:ext uri="{FF2B5EF4-FFF2-40B4-BE49-F238E27FC236}">
                  <a16:creationId xmlns:a16="http://schemas.microsoft.com/office/drawing/2014/main" id="{E416826F-6587-AB71-3153-DDD74087B67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232338" y="5472022"/>
              <a:ext cx="256347" cy="256347"/>
            </a:xfrm>
            <a:prstGeom prst="rect">
              <a:avLst/>
            </a:prstGeom>
          </p:spPr>
        </p:pic>
        <p:sp>
          <p:nvSpPr>
            <p:cNvPr id="148" name="Google Shape;877;p22">
              <a:extLst>
                <a:ext uri="{FF2B5EF4-FFF2-40B4-BE49-F238E27FC236}">
                  <a16:creationId xmlns:a16="http://schemas.microsoft.com/office/drawing/2014/main" id="{50986C14-40F6-9A0C-39B0-E3D7C56784B4}"/>
                </a:ext>
              </a:extLst>
            </p:cNvPr>
            <p:cNvSpPr/>
            <p:nvPr/>
          </p:nvSpPr>
          <p:spPr>
            <a:xfrm>
              <a:off x="3348166" y="7972477"/>
              <a:ext cx="2268048" cy="260566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3175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FFFFFF"/>
                </a:buClr>
                <a:buSzPts val="700"/>
                <a:buFont typeface="Malgun Gothic"/>
                <a:buNone/>
              </a:pPr>
              <a:r>
                <a:rPr lang="ko-KR" altLang="en-US" sz="700" b="1">
                  <a:solidFill>
                    <a:prstClr val="white">
                      <a:lumMod val="50000"/>
                    </a:prstClr>
                  </a:solidFill>
                  <a:cs typeface="Malgun Gothic"/>
                  <a:sym typeface="Malgun Gothic"/>
                </a:rPr>
                <a:t>로그인</a:t>
              </a:r>
              <a:endParaRPr>
                <a:solidFill>
                  <a:prstClr val="white">
                    <a:lumMod val="50000"/>
                  </a:prstClr>
                </a:solidFill>
              </a:endParaRPr>
            </a:p>
          </p:txBody>
        </p:sp>
        <p:sp>
          <p:nvSpPr>
            <p:cNvPr id="150" name="직사각형 149">
              <a:extLst>
                <a:ext uri="{FF2B5EF4-FFF2-40B4-BE49-F238E27FC236}">
                  <a16:creationId xmlns:a16="http://schemas.microsoft.com/office/drawing/2014/main" id="{FC57444C-37EF-96D1-FD14-336AC018A9AB}"/>
                </a:ext>
              </a:extLst>
            </p:cNvPr>
            <p:cNvSpPr/>
            <p:nvPr/>
          </p:nvSpPr>
          <p:spPr>
            <a:xfrm>
              <a:off x="3342255" y="7787033"/>
              <a:ext cx="118656" cy="111501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atinLnBrk="0">
                <a:defRPr/>
              </a:pPr>
              <a:endParaRPr lang="en-US" altLang="ko-KR" sz="700" kern="0">
                <a:solidFill>
                  <a:prstClr val="black"/>
                </a:solidFill>
              </a:endParaRPr>
            </a:p>
          </p:txBody>
        </p:sp>
        <p:sp>
          <p:nvSpPr>
            <p:cNvPr id="151" name="TextBox 150">
              <a:extLst>
                <a:ext uri="{FF2B5EF4-FFF2-40B4-BE49-F238E27FC236}">
                  <a16:creationId xmlns:a16="http://schemas.microsoft.com/office/drawing/2014/main" id="{F2FB112A-79AD-5B6B-B916-427FB6A9DB5A}"/>
                </a:ext>
              </a:extLst>
            </p:cNvPr>
            <p:cNvSpPr txBox="1"/>
            <p:nvPr/>
          </p:nvSpPr>
          <p:spPr>
            <a:xfrm>
              <a:off x="3508587" y="7793546"/>
              <a:ext cx="480952" cy="10772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x-none" altLang="en-US" sz="700"/>
                <a:t>아이디</a:t>
              </a:r>
              <a:r>
                <a:rPr lang="ko-KR" altLang="en-US" sz="700"/>
                <a:t> </a:t>
              </a:r>
              <a:r>
                <a:rPr lang="x-none" altLang="en-US" sz="700"/>
                <a:t>저장</a:t>
              </a:r>
            </a:p>
          </p:txBody>
        </p:sp>
        <p:sp>
          <p:nvSpPr>
            <p:cNvPr id="152" name="직사각형 151">
              <a:extLst>
                <a:ext uri="{FF2B5EF4-FFF2-40B4-BE49-F238E27FC236}">
                  <a16:creationId xmlns:a16="http://schemas.microsoft.com/office/drawing/2014/main" id="{61202455-8D3E-37B3-91F1-7528529A4F95}"/>
                </a:ext>
              </a:extLst>
            </p:cNvPr>
            <p:cNvSpPr/>
            <p:nvPr/>
          </p:nvSpPr>
          <p:spPr>
            <a:xfrm>
              <a:off x="3348166" y="6089506"/>
              <a:ext cx="768341" cy="237517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atinLnBrk="0">
                <a:defRPr/>
              </a:pPr>
              <a:r>
                <a:rPr lang="ko-KR" altLang="en-US" sz="600" kern="0">
                  <a:solidFill>
                    <a:prstClr val="black"/>
                  </a:solidFill>
                </a:rPr>
                <a:t>학년</a:t>
              </a:r>
              <a:r>
                <a:rPr lang="ko-KR" altLang="en-US" sz="700" kern="0">
                  <a:solidFill>
                    <a:prstClr val="black"/>
                  </a:solidFill>
                </a:rPr>
                <a:t>         </a:t>
              </a:r>
              <a:r>
                <a:rPr lang="en-US" altLang="ko-KR" sz="400" kern="0">
                  <a:solidFill>
                    <a:sysClr val="windowText" lastClr="000000">
                      <a:lumMod val="75000"/>
                      <a:lumOff val="25000"/>
                    </a:sysClr>
                  </a:solidFill>
                </a:rPr>
                <a:t>▼</a:t>
              </a:r>
              <a:endParaRPr lang="en-US" altLang="ko-KR" sz="700" kern="0">
                <a:solidFill>
                  <a:prstClr val="black"/>
                </a:solidFill>
              </a:endParaRPr>
            </a:p>
          </p:txBody>
        </p:sp>
        <p:sp>
          <p:nvSpPr>
            <p:cNvPr id="153" name="직사각형 152">
              <a:extLst>
                <a:ext uri="{FF2B5EF4-FFF2-40B4-BE49-F238E27FC236}">
                  <a16:creationId xmlns:a16="http://schemas.microsoft.com/office/drawing/2014/main" id="{3D13E949-DCB9-196E-36FF-799082A72EB0}"/>
                </a:ext>
              </a:extLst>
            </p:cNvPr>
            <p:cNvSpPr/>
            <p:nvPr/>
          </p:nvSpPr>
          <p:spPr>
            <a:xfrm>
              <a:off x="4145779" y="6089506"/>
              <a:ext cx="717439" cy="237517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chemeClr val="bg1">
                  <a:lumMod val="75000"/>
                </a:scheme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atinLnBrk="0">
                <a:defRPr/>
              </a:pPr>
              <a:r>
                <a:rPr lang="ko-KR" altLang="en-US" sz="600" kern="0">
                  <a:solidFill>
                    <a:prstClr val="white">
                      <a:lumMod val="75000"/>
                    </a:prstClr>
                  </a:solidFill>
                </a:rPr>
                <a:t>반</a:t>
              </a:r>
              <a:r>
                <a:rPr lang="ko-KR" altLang="en-US" sz="700" kern="0">
                  <a:solidFill>
                    <a:prstClr val="white">
                      <a:lumMod val="75000"/>
                    </a:prstClr>
                  </a:solidFill>
                </a:rPr>
                <a:t>         </a:t>
              </a:r>
              <a:r>
                <a:rPr lang="en-US" altLang="ko-KR" sz="500" kern="0">
                  <a:solidFill>
                    <a:prstClr val="white">
                      <a:lumMod val="75000"/>
                    </a:prstClr>
                  </a:solidFill>
                </a:rPr>
                <a:t>▼</a:t>
              </a:r>
              <a:endParaRPr lang="en-US" altLang="ko-KR" sz="700" kern="0">
                <a:solidFill>
                  <a:prstClr val="white">
                    <a:lumMod val="75000"/>
                  </a:prstClr>
                </a:solidFill>
              </a:endParaRPr>
            </a:p>
          </p:txBody>
        </p:sp>
        <p:sp>
          <p:nvSpPr>
            <p:cNvPr id="154" name="직사각형 153">
              <a:extLst>
                <a:ext uri="{FF2B5EF4-FFF2-40B4-BE49-F238E27FC236}">
                  <a16:creationId xmlns:a16="http://schemas.microsoft.com/office/drawing/2014/main" id="{230714A6-B18E-533B-9B1F-F5D2F116E193}"/>
                </a:ext>
              </a:extLst>
            </p:cNvPr>
            <p:cNvSpPr/>
            <p:nvPr/>
          </p:nvSpPr>
          <p:spPr>
            <a:xfrm>
              <a:off x="4892491" y="6089506"/>
              <a:ext cx="723723" cy="237517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chemeClr val="bg1">
                  <a:lumMod val="75000"/>
                </a:scheme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atinLnBrk="0">
                <a:defRPr/>
              </a:pPr>
              <a:r>
                <a:rPr lang="ko-KR" altLang="en-US" sz="600" kern="0">
                  <a:solidFill>
                    <a:prstClr val="white">
                      <a:lumMod val="75000"/>
                    </a:prstClr>
                  </a:solidFill>
                </a:rPr>
                <a:t>번호</a:t>
              </a:r>
              <a:r>
                <a:rPr lang="ko-KR" altLang="en-US" sz="700" kern="0">
                  <a:solidFill>
                    <a:prstClr val="white">
                      <a:lumMod val="75000"/>
                    </a:prstClr>
                  </a:solidFill>
                </a:rPr>
                <a:t>        </a:t>
              </a:r>
              <a:r>
                <a:rPr lang="en-US" altLang="ko-KR" sz="500" kern="0">
                  <a:solidFill>
                    <a:prstClr val="white">
                      <a:lumMod val="75000"/>
                    </a:prstClr>
                  </a:solidFill>
                </a:rPr>
                <a:t>▼</a:t>
              </a:r>
              <a:endParaRPr lang="en-US" altLang="ko-KR" sz="700" kern="0">
                <a:solidFill>
                  <a:prstClr val="white">
                    <a:lumMod val="75000"/>
                  </a:prstClr>
                </a:solidFill>
              </a:endParaRPr>
            </a:p>
          </p:txBody>
        </p:sp>
        <p:sp>
          <p:nvSpPr>
            <p:cNvPr id="155" name="직사각형 154">
              <a:extLst>
                <a:ext uri="{FF2B5EF4-FFF2-40B4-BE49-F238E27FC236}">
                  <a16:creationId xmlns:a16="http://schemas.microsoft.com/office/drawing/2014/main" id="{7986D2DF-2D85-8AE9-CF23-5C88A3C7EE53}"/>
                </a:ext>
              </a:extLst>
            </p:cNvPr>
            <p:cNvSpPr/>
            <p:nvPr/>
          </p:nvSpPr>
          <p:spPr>
            <a:xfrm>
              <a:off x="3342255" y="5805325"/>
              <a:ext cx="2273959" cy="237517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chemeClr val="bg1">
                  <a:lumMod val="75000"/>
                </a:scheme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atinLnBrk="0">
                <a:defRPr/>
              </a:pPr>
              <a:r>
                <a:rPr lang="ko-KR" altLang="en-US" sz="600" kern="0">
                  <a:solidFill>
                    <a:prstClr val="white">
                      <a:lumMod val="75000"/>
                    </a:prstClr>
                  </a:solidFill>
                </a:rPr>
                <a:t>학교를 설정해주세요</a:t>
              </a:r>
              <a:endParaRPr lang="en-US" altLang="ko-KR" sz="600" kern="0">
                <a:solidFill>
                  <a:prstClr val="white">
                    <a:lumMod val="75000"/>
                  </a:prstClr>
                </a:solidFill>
              </a:endParaRPr>
            </a:p>
          </p:txBody>
        </p:sp>
        <p:sp>
          <p:nvSpPr>
            <p:cNvPr id="156" name="직사각형 155">
              <a:extLst>
                <a:ext uri="{FF2B5EF4-FFF2-40B4-BE49-F238E27FC236}">
                  <a16:creationId xmlns:a16="http://schemas.microsoft.com/office/drawing/2014/main" id="{40012757-E2CD-B8BB-B1F1-40C7ED5083E8}"/>
                </a:ext>
              </a:extLst>
            </p:cNvPr>
            <p:cNvSpPr/>
            <p:nvPr/>
          </p:nvSpPr>
          <p:spPr>
            <a:xfrm>
              <a:off x="3342255" y="6364323"/>
              <a:ext cx="2276025" cy="237517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chemeClr val="bg1">
                  <a:lumMod val="75000"/>
                </a:scheme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atinLnBrk="0">
                <a:defRPr/>
              </a:pPr>
              <a:r>
                <a:rPr lang="ko-KR" altLang="en-US" sz="600" kern="0">
                  <a:solidFill>
                    <a:prstClr val="white">
                      <a:lumMod val="75000"/>
                    </a:prstClr>
                  </a:solidFill>
                </a:rPr>
                <a:t>비밀번호</a:t>
              </a:r>
              <a:endParaRPr lang="en-US" altLang="ko-KR" sz="600" kern="0">
                <a:solidFill>
                  <a:prstClr val="white">
                    <a:lumMod val="75000"/>
                  </a:prstClr>
                </a:solidFill>
              </a:endParaRPr>
            </a:p>
          </p:txBody>
        </p:sp>
        <p:pic>
          <p:nvPicPr>
            <p:cNvPr id="157" name="그래픽 156" descr="돋보기 단색으로 채워진">
              <a:extLst>
                <a:ext uri="{FF2B5EF4-FFF2-40B4-BE49-F238E27FC236}">
                  <a16:creationId xmlns:a16="http://schemas.microsoft.com/office/drawing/2014/main" id="{5F27B087-C2B3-F0D0-5B2F-144DF8E064B6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5387839" y="5849507"/>
              <a:ext cx="171245" cy="171245"/>
            </a:xfrm>
            <a:prstGeom prst="rect">
              <a:avLst/>
            </a:prstGeom>
          </p:spPr>
        </p:pic>
        <p:sp>
          <p:nvSpPr>
            <p:cNvPr id="158" name="TextBox 157">
              <a:extLst>
                <a:ext uri="{FF2B5EF4-FFF2-40B4-BE49-F238E27FC236}">
                  <a16:creationId xmlns:a16="http://schemas.microsoft.com/office/drawing/2014/main" id="{2F3E4077-CD0C-D0E2-2B93-54F9C78F5481}"/>
                </a:ext>
              </a:extLst>
            </p:cNvPr>
            <p:cNvSpPr txBox="1"/>
            <p:nvPr/>
          </p:nvSpPr>
          <p:spPr>
            <a:xfrm>
              <a:off x="3342254" y="7580126"/>
              <a:ext cx="2268000" cy="9233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lvl="0"/>
              <a:r>
                <a:rPr lang="ko-KR" altLang="en-US" sz="600">
                  <a:solidFill>
                    <a:srgbClr val="FF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보안문자를 잘못 입력하셨습니다</a:t>
              </a:r>
              <a:r>
                <a:rPr lang="en-US" altLang="ko-KR" sz="600">
                  <a:solidFill>
                    <a:srgbClr val="FF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.</a:t>
              </a:r>
            </a:p>
          </p:txBody>
        </p:sp>
        <p:sp>
          <p:nvSpPr>
            <p:cNvPr id="160" name="Circle">
              <a:extLst>
                <a:ext uri="{FF2B5EF4-FFF2-40B4-BE49-F238E27FC236}">
                  <a16:creationId xmlns:a16="http://schemas.microsoft.com/office/drawing/2014/main" id="{243A5E0D-6485-93C4-5B0C-13029FD3F6F2}"/>
                </a:ext>
              </a:extLst>
            </p:cNvPr>
            <p:cNvSpPr/>
            <p:nvPr/>
          </p:nvSpPr>
          <p:spPr>
            <a:xfrm>
              <a:off x="3124693" y="5358560"/>
              <a:ext cx="125999" cy="125999"/>
            </a:xfrm>
            <a:prstGeom prst="ellipse">
              <a:avLst/>
            </a:prstGeom>
            <a:solidFill>
              <a:srgbClr val="00B0F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>
                <a:defRPr sz="800" b="1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defRPr>
              </a:pPr>
              <a:r>
                <a:rPr lang="en-US" altLang="ko-KR" sz="700">
                  <a:solidFill>
                    <a:schemeClr val="bg1"/>
                  </a:solidFill>
                </a:rPr>
                <a:t>7</a:t>
              </a:r>
              <a:endParaRPr sz="700">
                <a:solidFill>
                  <a:schemeClr val="bg1"/>
                </a:solidFill>
              </a:endParaRPr>
            </a:p>
          </p:txBody>
        </p:sp>
        <p:pic>
          <p:nvPicPr>
            <p:cNvPr id="56" name="Picture 3">
              <a:extLst>
                <a:ext uri="{FF2B5EF4-FFF2-40B4-BE49-F238E27FC236}">
                  <a16:creationId xmlns:a16="http://schemas.microsoft.com/office/drawing/2014/main" id="{8173BDA0-9B30-611A-EA3A-EA42A063295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73489" y="6740593"/>
              <a:ext cx="2226392" cy="436580"/>
            </a:xfrm>
            <a:prstGeom prst="rect">
              <a:avLst/>
            </a:prstGeom>
            <a:noFill/>
            <a:ln w="3175">
              <a:solidFill>
                <a:schemeClr val="bg1">
                  <a:lumMod val="85000"/>
                </a:schemeClr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</p:pic>
        <p:sp>
          <p:nvSpPr>
            <p:cNvPr id="57" name="직사각형 52">
              <a:extLst>
                <a:ext uri="{FF2B5EF4-FFF2-40B4-BE49-F238E27FC236}">
                  <a16:creationId xmlns:a16="http://schemas.microsoft.com/office/drawing/2014/main" id="{A32465CD-66C2-46E5-D192-C1AE1F6DABA0}"/>
                </a:ext>
              </a:extLst>
            </p:cNvPr>
            <p:cNvSpPr/>
            <p:nvPr/>
          </p:nvSpPr>
          <p:spPr>
            <a:xfrm>
              <a:off x="3346988" y="7242717"/>
              <a:ext cx="2260919" cy="268280"/>
            </a:xfrm>
            <a:prstGeom prst="rect">
              <a:avLst/>
            </a:prstGeom>
            <a:solidFill>
              <a:schemeClr val="bg1"/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ko-KR" altLang="en-US" sz="600">
                  <a:solidFill>
                    <a:schemeClr val="bg1">
                      <a:lumMod val="85000"/>
                    </a:schemeClr>
                  </a:solidFill>
                  <a:latin typeface="+mn-ea"/>
                </a:rPr>
                <a:t>보안문자를 입력해 주세요</a:t>
              </a:r>
              <a:r>
                <a:rPr lang="en-US" altLang="ko-KR" sz="600">
                  <a:solidFill>
                    <a:schemeClr val="bg1">
                      <a:lumMod val="85000"/>
                    </a:schemeClr>
                  </a:solidFill>
                  <a:latin typeface="+mn-ea"/>
                </a:rPr>
                <a:t>.</a:t>
              </a:r>
              <a:endParaRPr lang="ko-KR" altLang="en-US" sz="600">
                <a:solidFill>
                  <a:schemeClr val="bg1">
                    <a:lumMod val="85000"/>
                  </a:schemeClr>
                </a:solidFill>
                <a:latin typeface="+mn-ea"/>
              </a:endParaRPr>
            </a:p>
          </p:txBody>
        </p:sp>
      </p:grpSp>
      <p:pic>
        <p:nvPicPr>
          <p:cNvPr id="2" name="그래픽 1" descr="눈 윤곽선">
            <a:extLst>
              <a:ext uri="{FF2B5EF4-FFF2-40B4-BE49-F238E27FC236}">
                <a16:creationId xmlns:a16="http://schemas.microsoft.com/office/drawing/2014/main" id="{E53FFFBC-B5A7-232E-3435-97C7CFC45114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2539246" y="1442924"/>
            <a:ext cx="137849" cy="137849"/>
          </a:xfrm>
          <a:prstGeom prst="rect">
            <a:avLst/>
          </a:prstGeom>
        </p:spPr>
      </p:pic>
      <p:pic>
        <p:nvPicPr>
          <p:cNvPr id="3" name="그래픽 2" descr="눈 윤곽선">
            <a:extLst>
              <a:ext uri="{FF2B5EF4-FFF2-40B4-BE49-F238E27FC236}">
                <a16:creationId xmlns:a16="http://schemas.microsoft.com/office/drawing/2014/main" id="{863513FF-4E69-B7D7-9011-44BDF8B50BA4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5424686" y="1442924"/>
            <a:ext cx="137849" cy="137849"/>
          </a:xfrm>
          <a:prstGeom prst="rect">
            <a:avLst/>
          </a:prstGeom>
        </p:spPr>
      </p:pic>
      <p:pic>
        <p:nvPicPr>
          <p:cNvPr id="4" name="그래픽 3" descr="눈 윤곽선">
            <a:extLst>
              <a:ext uri="{FF2B5EF4-FFF2-40B4-BE49-F238E27FC236}">
                <a16:creationId xmlns:a16="http://schemas.microsoft.com/office/drawing/2014/main" id="{7A811410-5BE9-8810-96DE-E24AA5D3FB27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8283269" y="1442924"/>
            <a:ext cx="137849" cy="137849"/>
          </a:xfrm>
          <a:prstGeom prst="rect">
            <a:avLst/>
          </a:prstGeom>
        </p:spPr>
      </p:pic>
      <p:pic>
        <p:nvPicPr>
          <p:cNvPr id="5" name="그래픽 4" descr="눈 윤곽선">
            <a:extLst>
              <a:ext uri="{FF2B5EF4-FFF2-40B4-BE49-F238E27FC236}">
                <a16:creationId xmlns:a16="http://schemas.microsoft.com/office/drawing/2014/main" id="{5E1DA53B-347D-AA9E-7E47-2638A2CE3D33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2539246" y="3922522"/>
            <a:ext cx="137849" cy="137849"/>
          </a:xfrm>
          <a:prstGeom prst="rect">
            <a:avLst/>
          </a:prstGeom>
        </p:spPr>
      </p:pic>
      <p:pic>
        <p:nvPicPr>
          <p:cNvPr id="6" name="그래픽 5" descr="눈 윤곽선">
            <a:extLst>
              <a:ext uri="{FF2B5EF4-FFF2-40B4-BE49-F238E27FC236}">
                <a16:creationId xmlns:a16="http://schemas.microsoft.com/office/drawing/2014/main" id="{37D40BB2-0D08-9B40-7163-87E173DB9EAC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5424686" y="3922522"/>
            <a:ext cx="137849" cy="137849"/>
          </a:xfrm>
          <a:prstGeom prst="rect">
            <a:avLst/>
          </a:prstGeom>
        </p:spPr>
      </p:pic>
      <p:pic>
        <p:nvPicPr>
          <p:cNvPr id="7" name="그래픽 6" descr="눈 윤곽선">
            <a:extLst>
              <a:ext uri="{FF2B5EF4-FFF2-40B4-BE49-F238E27FC236}">
                <a16:creationId xmlns:a16="http://schemas.microsoft.com/office/drawing/2014/main" id="{AF8D3428-6317-ED6C-52F9-7C09B8D7DE20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5424686" y="6409078"/>
            <a:ext cx="137849" cy="137849"/>
          </a:xfrm>
          <a:prstGeom prst="rect">
            <a:avLst/>
          </a:prstGeom>
        </p:spPr>
      </p:pic>
      <p:pic>
        <p:nvPicPr>
          <p:cNvPr id="8" name="그래픽 7" descr="눈 윤곽선">
            <a:extLst>
              <a:ext uri="{FF2B5EF4-FFF2-40B4-BE49-F238E27FC236}">
                <a16:creationId xmlns:a16="http://schemas.microsoft.com/office/drawing/2014/main" id="{73878753-B7B2-90EB-C762-9D1ABBA4DC23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2539246" y="6415724"/>
            <a:ext cx="137849" cy="137849"/>
          </a:xfrm>
          <a:prstGeom prst="rect">
            <a:avLst/>
          </a:prstGeom>
        </p:spPr>
      </p:pic>
      <p:sp>
        <p:nvSpPr>
          <p:cNvPr id="12" name="모서리가 둥근 직사각형 114">
            <a:extLst>
              <a:ext uri="{FF2B5EF4-FFF2-40B4-BE49-F238E27FC236}">
                <a16:creationId xmlns:a16="http://schemas.microsoft.com/office/drawing/2014/main" id="{D70F1158-F911-71A1-978D-6D033E807B64}"/>
              </a:ext>
            </a:extLst>
          </p:cNvPr>
          <p:cNvSpPr/>
          <p:nvPr/>
        </p:nvSpPr>
        <p:spPr>
          <a:xfrm>
            <a:off x="6102723" y="3033555"/>
            <a:ext cx="2450825" cy="1070894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>
              <a:lnSpc>
                <a:spcPct val="150000"/>
              </a:lnSpc>
            </a:pPr>
            <a:endParaRPr kumimoji="1" lang="ko-KR" altLang="en-US" sz="600" dirty="0">
              <a:solidFill>
                <a:prstClr val="black"/>
              </a:solidFill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C2AACDF8-A0D2-7A61-EC1C-D38C3301F970}"/>
              </a:ext>
            </a:extLst>
          </p:cNvPr>
          <p:cNvSpPr txBox="1"/>
          <p:nvPr/>
        </p:nvSpPr>
        <p:spPr>
          <a:xfrm>
            <a:off x="5981869" y="3374310"/>
            <a:ext cx="2797152" cy="2330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kumimoji="1" lang="ko-KR" altLang="en-US" sz="700" dirty="0"/>
              <a:t>입력하신 정보가 일치하지 않습니다</a:t>
            </a:r>
            <a:endParaRPr kumimoji="1" lang="x-none" altLang="en-US" sz="700" dirty="0"/>
          </a:p>
        </p:txBody>
      </p:sp>
      <p:sp>
        <p:nvSpPr>
          <p:cNvPr id="52" name="모서리가 둥근 직사각형 155">
            <a:extLst>
              <a:ext uri="{FF2B5EF4-FFF2-40B4-BE49-F238E27FC236}">
                <a16:creationId xmlns:a16="http://schemas.microsoft.com/office/drawing/2014/main" id="{3F5184F6-1FD0-B601-35BD-D6E9C559B624}"/>
              </a:ext>
            </a:extLst>
          </p:cNvPr>
          <p:cNvSpPr/>
          <p:nvPr/>
        </p:nvSpPr>
        <p:spPr>
          <a:xfrm>
            <a:off x="7124464" y="3786820"/>
            <a:ext cx="444565" cy="201325"/>
          </a:xfrm>
          <a:prstGeom prst="roundRect">
            <a:avLst>
              <a:gd name="adj" fmla="val 0"/>
            </a:avLst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54000" rIns="144000" bIns="54000" rtlCol="0" anchor="ctr">
            <a:spAutoFit/>
          </a:bodyPr>
          <a:lstStyle/>
          <a:p>
            <a:pPr algn="ctr"/>
            <a:r>
              <a:rPr kumimoji="1" lang="ko-KR" altLang="en-US" sz="600" b="1" dirty="0">
                <a:solidFill>
                  <a:prstClr val="white"/>
                </a:solidFill>
              </a:rPr>
              <a:t>확인</a:t>
            </a:r>
          </a:p>
        </p:txBody>
      </p:sp>
      <p:sp>
        <p:nvSpPr>
          <p:cNvPr id="60" name="직사각형 59">
            <a:extLst>
              <a:ext uri="{FF2B5EF4-FFF2-40B4-BE49-F238E27FC236}">
                <a16:creationId xmlns:a16="http://schemas.microsoft.com/office/drawing/2014/main" id="{C75F3A2A-A3FA-D02F-EBBD-7A0F12C1291C}"/>
              </a:ext>
            </a:extLst>
          </p:cNvPr>
          <p:cNvSpPr/>
          <p:nvPr/>
        </p:nvSpPr>
        <p:spPr>
          <a:xfrm>
            <a:off x="6668712" y="2858619"/>
            <a:ext cx="1423467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/>
          <a:p>
            <a:r>
              <a:rPr lang="en-US" altLang="ko-KR" sz="700" b="1" dirty="0">
                <a:solidFill>
                  <a:srgbClr val="0070C0"/>
                </a:solidFill>
              </a:rPr>
              <a:t>&lt;</a:t>
            </a:r>
            <a:r>
              <a:rPr lang="ko-KR" altLang="en-US" sz="700" b="1" dirty="0">
                <a:solidFill>
                  <a:srgbClr val="0070C0"/>
                </a:solidFill>
              </a:rPr>
              <a:t>탈퇴한 계정으로 로그인 시도 시</a:t>
            </a:r>
            <a:r>
              <a:rPr lang="en-US" altLang="ko-KR" sz="700" b="1" dirty="0">
                <a:solidFill>
                  <a:srgbClr val="0070C0"/>
                </a:solidFill>
              </a:rPr>
              <a:t>&gt;</a:t>
            </a:r>
            <a:endParaRPr lang="x-none" altLang="en-US" b="1" dirty="0"/>
          </a:p>
        </p:txBody>
      </p:sp>
      <p:sp>
        <p:nvSpPr>
          <p:cNvPr id="83" name="타원 82">
            <a:extLst>
              <a:ext uri="{FF2B5EF4-FFF2-40B4-BE49-F238E27FC236}">
                <a16:creationId xmlns:a16="http://schemas.microsoft.com/office/drawing/2014/main" id="{19E26D8F-5065-18F7-9136-3CEB8D37920E}"/>
              </a:ext>
            </a:extLst>
          </p:cNvPr>
          <p:cNvSpPr/>
          <p:nvPr/>
        </p:nvSpPr>
        <p:spPr>
          <a:xfrm>
            <a:off x="6075169" y="2988028"/>
            <a:ext cx="121501" cy="121501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9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701681409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>
            <a:extLst>
              <a:ext uri="{FF2B5EF4-FFF2-40B4-BE49-F238E27FC236}">
                <a16:creationId xmlns:a16="http://schemas.microsoft.com/office/drawing/2014/main" id="{1E393C9C-C8EB-47C6-9C14-6EDC9C783D6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9979787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인트로 </a:t>
                      </a:r>
                      <a:r>
                        <a:rPr lang="en-US" altLang="ko-KR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&gt; </a:t>
                      </a: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교사</a:t>
                      </a:r>
                      <a:r>
                        <a:rPr lang="en-US" altLang="ko-KR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</a:t>
                      </a: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일반</a:t>
                      </a:r>
                      <a:r>
                        <a:rPr lang="en-US" altLang="ko-KR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) </a:t>
                      </a: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로그인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ALL-INT-SIG-005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z="800" dirty="0"/>
                        <a:t>아이디</a:t>
                      </a:r>
                      <a:r>
                        <a:rPr lang="en-US" altLang="ko-KR" sz="800" dirty="0"/>
                        <a:t>/</a:t>
                      </a:r>
                      <a:r>
                        <a:rPr lang="ko-KR" altLang="en-US" sz="800" dirty="0"/>
                        <a:t>비밀번호 찾기 팝업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7" name="모서리가 둥근 직사각형 28">
            <a:extLst>
              <a:ext uri="{FF2B5EF4-FFF2-40B4-BE49-F238E27FC236}">
                <a16:creationId xmlns:a16="http://schemas.microsoft.com/office/drawing/2014/main" id="{E8A638EB-F818-49D2-A6EF-B00288E1058C}"/>
              </a:ext>
            </a:extLst>
          </p:cNvPr>
          <p:cNvSpPr/>
          <p:nvPr/>
        </p:nvSpPr>
        <p:spPr>
          <a:xfrm>
            <a:off x="445531" y="556014"/>
            <a:ext cx="2144150" cy="1833114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>
              <a:lnSpc>
                <a:spcPct val="150000"/>
              </a:lnSpc>
            </a:pPr>
            <a:endParaRPr kumimoji="1"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8" name="제목 10">
            <a:extLst>
              <a:ext uri="{FF2B5EF4-FFF2-40B4-BE49-F238E27FC236}">
                <a16:creationId xmlns:a16="http://schemas.microsoft.com/office/drawing/2014/main" id="{45E306AA-2419-4EEA-B0E8-343E7F20403D}"/>
              </a:ext>
            </a:extLst>
          </p:cNvPr>
          <p:cNvSpPr txBox="1">
            <a:spLocks/>
          </p:cNvSpPr>
          <p:nvPr/>
        </p:nvSpPr>
        <p:spPr>
          <a:xfrm>
            <a:off x="575988" y="655416"/>
            <a:ext cx="880049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7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아이디</a:t>
            </a:r>
            <a:r>
              <a:rPr lang="en-US" altLang="ko-KR" sz="7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/</a:t>
            </a:r>
            <a:r>
              <a:rPr lang="ko-KR" altLang="en-US" sz="7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비밀번호 찾기</a:t>
            </a:r>
            <a:endParaRPr lang="en-US" altLang="ko-KR" sz="700" kern="0" spc="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  <a:ea typeface="+mn-ea"/>
            </a:endParaRPr>
          </a:p>
        </p:txBody>
      </p:sp>
      <p:cxnSp>
        <p:nvCxnSpPr>
          <p:cNvPr id="99" name="직선 연결선[R] 299">
            <a:extLst>
              <a:ext uri="{FF2B5EF4-FFF2-40B4-BE49-F238E27FC236}">
                <a16:creationId xmlns:a16="http://schemas.microsoft.com/office/drawing/2014/main" id="{531200F2-EB66-43A4-854E-06AC757EC527}"/>
              </a:ext>
            </a:extLst>
          </p:cNvPr>
          <p:cNvCxnSpPr>
            <a:cxnSpLocks/>
          </p:cNvCxnSpPr>
          <p:nvPr/>
        </p:nvCxnSpPr>
        <p:spPr>
          <a:xfrm>
            <a:off x="445531" y="848590"/>
            <a:ext cx="214415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0" name="그룹 99">
            <a:extLst>
              <a:ext uri="{FF2B5EF4-FFF2-40B4-BE49-F238E27FC236}">
                <a16:creationId xmlns:a16="http://schemas.microsoft.com/office/drawing/2014/main" id="{B2FCE9BB-A839-401E-87A8-50752A522FDE}"/>
              </a:ext>
            </a:extLst>
          </p:cNvPr>
          <p:cNvGrpSpPr/>
          <p:nvPr/>
        </p:nvGrpSpPr>
        <p:grpSpPr>
          <a:xfrm>
            <a:off x="575988" y="966350"/>
            <a:ext cx="1932813" cy="1325333"/>
            <a:chOff x="5594392" y="2109676"/>
            <a:chExt cx="2338703" cy="1325333"/>
          </a:xfrm>
        </p:grpSpPr>
        <p:sp>
          <p:nvSpPr>
            <p:cNvPr id="101" name="양쪽 모서리가 둥근 사각형 160">
              <a:extLst>
                <a:ext uri="{FF2B5EF4-FFF2-40B4-BE49-F238E27FC236}">
                  <a16:creationId xmlns:a16="http://schemas.microsoft.com/office/drawing/2014/main" id="{ADBB273E-79BE-474A-B3BE-558C20B30B03}"/>
                </a:ext>
              </a:extLst>
            </p:cNvPr>
            <p:cNvSpPr/>
            <p:nvPr/>
          </p:nvSpPr>
          <p:spPr bwMode="auto">
            <a:xfrm>
              <a:off x="6764917" y="2109676"/>
              <a:ext cx="1167992" cy="248514"/>
            </a:xfrm>
            <a:prstGeom prst="round2SameRect">
              <a:avLst>
                <a:gd name="adj1" fmla="val 0"/>
                <a:gd name="adj2" fmla="val 0"/>
              </a:avLst>
            </a:prstGeom>
            <a:solidFill>
              <a:schemeClr val="bg1">
                <a:lumMod val="85000"/>
              </a:schemeClr>
            </a:solidFill>
            <a:ln w="31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84701" tIns="42350" rIns="84701" bIns="42350" anchor="ctr">
              <a:noAutofit/>
            </a:bodyPr>
            <a:lstStyle/>
            <a:p>
              <a:pPr algn="ctr">
                <a:defRPr/>
              </a:pPr>
              <a:r>
                <a:rPr lang="ko-KR" altLang="en-US" sz="700" dirty="0">
                  <a:latin typeface="Malgun Gothic" charset="-127"/>
                  <a:ea typeface="Malgun Gothic" charset="-127"/>
                  <a:cs typeface="Malgun Gothic" charset="-127"/>
                </a:rPr>
                <a:t>비밀번호 찾기</a:t>
              </a:r>
              <a:endParaRPr lang="en-US" altLang="ko-KR" sz="700" dirty="0">
                <a:latin typeface="Malgun Gothic" charset="-127"/>
                <a:ea typeface="Malgun Gothic" charset="-127"/>
                <a:cs typeface="Malgun Gothic" charset="-127"/>
              </a:endParaRPr>
            </a:p>
          </p:txBody>
        </p:sp>
        <p:sp>
          <p:nvSpPr>
            <p:cNvPr id="102" name="양쪽 모서리가 둥근 사각형 158">
              <a:extLst>
                <a:ext uri="{FF2B5EF4-FFF2-40B4-BE49-F238E27FC236}">
                  <a16:creationId xmlns:a16="http://schemas.microsoft.com/office/drawing/2014/main" id="{D145837E-0CA3-45D3-A595-86A4BDC96ACD}"/>
                </a:ext>
              </a:extLst>
            </p:cNvPr>
            <p:cNvSpPr/>
            <p:nvPr/>
          </p:nvSpPr>
          <p:spPr bwMode="auto">
            <a:xfrm>
              <a:off x="5594392" y="2109676"/>
              <a:ext cx="1168282" cy="248514"/>
            </a:xfrm>
            <a:prstGeom prst="round2SameRect">
              <a:avLst>
                <a:gd name="adj1" fmla="val 0"/>
                <a:gd name="adj2" fmla="val 0"/>
              </a:avLst>
            </a:prstGeom>
            <a:solidFill>
              <a:schemeClr val="bg1"/>
            </a:solidFill>
            <a:ln w="3175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84701" tIns="42350" rIns="84701" bIns="42350" anchor="ctr">
              <a:noAutofit/>
            </a:bodyPr>
            <a:lstStyle/>
            <a:p>
              <a:pPr algn="ctr">
                <a:defRPr/>
              </a:pPr>
              <a:r>
                <a:rPr lang="ko-KR" altLang="en-US" sz="700" b="1" dirty="0">
                  <a:latin typeface="Malgun Gothic" charset="-127"/>
                  <a:ea typeface="Malgun Gothic" charset="-127"/>
                  <a:cs typeface="Malgun Gothic" charset="-127"/>
                </a:rPr>
                <a:t>아이디 찾기</a:t>
              </a:r>
            </a:p>
          </p:txBody>
        </p:sp>
        <p:sp>
          <p:nvSpPr>
            <p:cNvPr id="103" name="직사각형 102">
              <a:extLst>
                <a:ext uri="{FF2B5EF4-FFF2-40B4-BE49-F238E27FC236}">
                  <a16:creationId xmlns:a16="http://schemas.microsoft.com/office/drawing/2014/main" id="{3CFD34E9-0DFC-41F4-A49F-B0402255C233}"/>
                </a:ext>
              </a:extLst>
            </p:cNvPr>
            <p:cNvSpPr/>
            <p:nvPr/>
          </p:nvSpPr>
          <p:spPr>
            <a:xfrm>
              <a:off x="5604180" y="2314729"/>
              <a:ext cx="1148705" cy="9412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800" dirty="0"/>
            </a:p>
          </p:txBody>
        </p:sp>
        <p:cxnSp>
          <p:nvCxnSpPr>
            <p:cNvPr id="104" name="직선 연결선 13">
              <a:extLst>
                <a:ext uri="{FF2B5EF4-FFF2-40B4-BE49-F238E27FC236}">
                  <a16:creationId xmlns:a16="http://schemas.microsoft.com/office/drawing/2014/main" id="{1DC24319-F4C3-4BE0-AB3C-5A0F82728893}"/>
                </a:ext>
              </a:extLst>
            </p:cNvPr>
            <p:cNvCxnSpPr>
              <a:cxnSpLocks/>
            </p:cNvCxnSpPr>
            <p:nvPr/>
          </p:nvCxnSpPr>
          <p:spPr>
            <a:xfrm>
              <a:off x="6762674" y="2358190"/>
              <a:ext cx="1170234" cy="0"/>
            </a:xfrm>
            <a:prstGeom prst="line">
              <a:avLst/>
            </a:prstGeom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5" name="직사각형 104">
              <a:extLst>
                <a:ext uri="{FF2B5EF4-FFF2-40B4-BE49-F238E27FC236}">
                  <a16:creationId xmlns:a16="http://schemas.microsoft.com/office/drawing/2014/main" id="{87304B62-032C-4073-919D-04C8552BE3EF}"/>
                </a:ext>
              </a:extLst>
            </p:cNvPr>
            <p:cNvSpPr/>
            <p:nvPr/>
          </p:nvSpPr>
          <p:spPr>
            <a:xfrm>
              <a:off x="5594580" y="3124232"/>
              <a:ext cx="2338515" cy="310777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ko-KR" altLang="en-US" sz="700" dirty="0">
                  <a:solidFill>
                    <a:schemeClr val="bg1"/>
                  </a:solidFill>
                  <a:latin typeface="Malgun Gothic" charset="-127"/>
                  <a:ea typeface="Malgun Gothic" charset="-127"/>
                  <a:cs typeface="Malgun Gothic" charset="-127"/>
                </a:rPr>
                <a:t>인증번호 전송</a:t>
              </a:r>
              <a:endParaRPr kumimoji="1" lang="pt-BR" altLang="ko-KR" sz="700">
                <a:solidFill>
                  <a:schemeClr val="bg1"/>
                </a:solidFill>
                <a:latin typeface="Malgun Gothic" charset="-127"/>
                <a:ea typeface="Malgun Gothic" charset="-127"/>
                <a:cs typeface="Malgun Gothic" charset="-127"/>
              </a:endParaRPr>
            </a:p>
          </p:txBody>
        </p:sp>
        <p:sp>
          <p:nvSpPr>
            <p:cNvPr id="106" name="직사각형 105">
              <a:extLst>
                <a:ext uri="{FF2B5EF4-FFF2-40B4-BE49-F238E27FC236}">
                  <a16:creationId xmlns:a16="http://schemas.microsoft.com/office/drawing/2014/main" id="{DEC54BEB-4725-4733-B13E-7FE94EF630A2}"/>
                </a:ext>
              </a:extLst>
            </p:cNvPr>
            <p:cNvSpPr/>
            <p:nvPr/>
          </p:nvSpPr>
          <p:spPr>
            <a:xfrm>
              <a:off x="5594392" y="2789509"/>
              <a:ext cx="2338515" cy="282525"/>
            </a:xfrm>
            <a:prstGeom prst="rect">
              <a:avLst/>
            </a:prstGeom>
            <a:solidFill>
              <a:schemeClr val="bg1">
                <a:lumMod val="95000"/>
                <a:alpha val="20000"/>
              </a:schemeClr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kumimoji="1" lang="ko-KR" altLang="en-US" sz="700" dirty="0">
                  <a:solidFill>
                    <a:schemeClr val="bg1">
                      <a:lumMod val="85000"/>
                    </a:schemeClr>
                  </a:solidFill>
                  <a:latin typeface="Malgun Gothic" charset="-127"/>
                  <a:ea typeface="Malgun Gothic" charset="-127"/>
                  <a:cs typeface="Malgun Gothic" charset="-127"/>
                </a:rPr>
                <a:t>휴대폰 번호</a:t>
              </a:r>
              <a:r>
                <a:rPr kumimoji="1" lang="en-US" altLang="ko-KR" sz="700" dirty="0">
                  <a:solidFill>
                    <a:schemeClr val="bg1">
                      <a:lumMod val="85000"/>
                    </a:schemeClr>
                  </a:solidFill>
                  <a:latin typeface="Malgun Gothic" charset="-127"/>
                  <a:ea typeface="Malgun Gothic" charset="-127"/>
                  <a:cs typeface="Malgun Gothic" charset="-127"/>
                </a:rPr>
                <a:t>(-</a:t>
              </a:r>
              <a:r>
                <a:rPr kumimoji="1" lang="ko-KR" altLang="en-US" sz="700" dirty="0">
                  <a:solidFill>
                    <a:schemeClr val="bg1">
                      <a:lumMod val="85000"/>
                    </a:schemeClr>
                  </a:solidFill>
                  <a:latin typeface="Malgun Gothic" charset="-127"/>
                  <a:ea typeface="Malgun Gothic" charset="-127"/>
                  <a:cs typeface="Malgun Gothic" charset="-127"/>
                </a:rPr>
                <a:t>제외</a:t>
              </a:r>
              <a:r>
                <a:rPr kumimoji="1" lang="en-US" altLang="ko-KR" sz="700" dirty="0">
                  <a:solidFill>
                    <a:schemeClr val="bg1">
                      <a:lumMod val="85000"/>
                    </a:schemeClr>
                  </a:solidFill>
                  <a:latin typeface="Malgun Gothic" charset="-127"/>
                  <a:ea typeface="Malgun Gothic" charset="-127"/>
                  <a:cs typeface="Malgun Gothic" charset="-127"/>
                </a:rPr>
                <a:t>)</a:t>
              </a:r>
              <a:endParaRPr kumimoji="1" lang="pt-BR" altLang="ko-KR" sz="700">
                <a:solidFill>
                  <a:schemeClr val="bg1">
                    <a:lumMod val="8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endParaRPr>
            </a:p>
          </p:txBody>
        </p:sp>
        <p:sp>
          <p:nvSpPr>
            <p:cNvPr id="107" name="직사각형 106">
              <a:extLst>
                <a:ext uri="{FF2B5EF4-FFF2-40B4-BE49-F238E27FC236}">
                  <a16:creationId xmlns:a16="http://schemas.microsoft.com/office/drawing/2014/main" id="{A81A1313-A548-4C9A-9849-9E8A7BE2290A}"/>
                </a:ext>
              </a:extLst>
            </p:cNvPr>
            <p:cNvSpPr/>
            <p:nvPr/>
          </p:nvSpPr>
          <p:spPr>
            <a:xfrm>
              <a:off x="5594392" y="2445158"/>
              <a:ext cx="2338515" cy="282525"/>
            </a:xfrm>
            <a:prstGeom prst="rect">
              <a:avLst/>
            </a:prstGeom>
            <a:solidFill>
              <a:schemeClr val="bg1">
                <a:lumMod val="95000"/>
                <a:alpha val="20000"/>
              </a:schemeClr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kumimoji="1" lang="ko-KR" altLang="en-US" sz="700" dirty="0">
                  <a:solidFill>
                    <a:schemeClr val="bg1">
                      <a:lumMod val="85000"/>
                    </a:schemeClr>
                  </a:solidFill>
                  <a:latin typeface="Malgun Gothic" charset="-127"/>
                  <a:ea typeface="Malgun Gothic" charset="-127"/>
                  <a:cs typeface="Malgun Gothic" charset="-127"/>
                </a:rPr>
                <a:t>이름</a:t>
              </a:r>
              <a:endParaRPr kumimoji="1" lang="pt-BR" altLang="ko-KR" sz="700">
                <a:solidFill>
                  <a:schemeClr val="bg1">
                    <a:lumMod val="8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endParaRPr>
            </a:p>
          </p:txBody>
        </p:sp>
      </p:grpSp>
      <p:sp>
        <p:nvSpPr>
          <p:cNvPr id="108" name="모서리가 둥근 직사각형 69">
            <a:extLst>
              <a:ext uri="{FF2B5EF4-FFF2-40B4-BE49-F238E27FC236}">
                <a16:creationId xmlns:a16="http://schemas.microsoft.com/office/drawing/2014/main" id="{DAE1D5D7-CD9B-478E-A839-86E854D5D131}"/>
              </a:ext>
            </a:extLst>
          </p:cNvPr>
          <p:cNvSpPr/>
          <p:nvPr/>
        </p:nvSpPr>
        <p:spPr>
          <a:xfrm>
            <a:off x="2828005" y="556011"/>
            <a:ext cx="2144150" cy="2458481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>
              <a:lnSpc>
                <a:spcPct val="150000"/>
              </a:lnSpc>
            </a:pPr>
            <a:endParaRPr kumimoji="1"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09" name="제목 10">
            <a:extLst>
              <a:ext uri="{FF2B5EF4-FFF2-40B4-BE49-F238E27FC236}">
                <a16:creationId xmlns:a16="http://schemas.microsoft.com/office/drawing/2014/main" id="{310AB0B2-E6FE-42F4-A1D1-768555D40730}"/>
              </a:ext>
            </a:extLst>
          </p:cNvPr>
          <p:cNvSpPr txBox="1">
            <a:spLocks/>
          </p:cNvSpPr>
          <p:nvPr/>
        </p:nvSpPr>
        <p:spPr>
          <a:xfrm>
            <a:off x="2958462" y="655416"/>
            <a:ext cx="880049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7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아이디</a:t>
            </a:r>
            <a:r>
              <a:rPr lang="en-US" altLang="ko-KR" sz="7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/</a:t>
            </a:r>
            <a:r>
              <a:rPr lang="ko-KR" altLang="en-US" sz="7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비밀번호 찾기</a:t>
            </a:r>
            <a:endParaRPr lang="en-US" altLang="ko-KR" sz="700" kern="0" spc="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  <a:ea typeface="+mn-ea"/>
            </a:endParaRPr>
          </a:p>
        </p:txBody>
      </p:sp>
      <p:cxnSp>
        <p:nvCxnSpPr>
          <p:cNvPr id="110" name="직선 연결선[R] 299">
            <a:extLst>
              <a:ext uri="{FF2B5EF4-FFF2-40B4-BE49-F238E27FC236}">
                <a16:creationId xmlns:a16="http://schemas.microsoft.com/office/drawing/2014/main" id="{31311744-B974-42C3-BF33-AAAB8B22323D}"/>
              </a:ext>
            </a:extLst>
          </p:cNvPr>
          <p:cNvCxnSpPr>
            <a:cxnSpLocks/>
          </p:cNvCxnSpPr>
          <p:nvPr/>
        </p:nvCxnSpPr>
        <p:spPr>
          <a:xfrm>
            <a:off x="2828005" y="848590"/>
            <a:ext cx="214415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1" name="양쪽 모서리가 둥근 사각형 160">
            <a:extLst>
              <a:ext uri="{FF2B5EF4-FFF2-40B4-BE49-F238E27FC236}">
                <a16:creationId xmlns:a16="http://schemas.microsoft.com/office/drawing/2014/main" id="{04D2A3C2-1406-47A9-8849-07CA60F7FE65}"/>
              </a:ext>
            </a:extLst>
          </p:cNvPr>
          <p:cNvSpPr/>
          <p:nvPr/>
        </p:nvSpPr>
        <p:spPr bwMode="auto">
          <a:xfrm>
            <a:off x="3925838" y="966350"/>
            <a:ext cx="965283" cy="248514"/>
          </a:xfrm>
          <a:prstGeom prst="round2SameRect">
            <a:avLst>
              <a:gd name="adj1" fmla="val 0"/>
              <a:gd name="adj2" fmla="val 0"/>
            </a:avLst>
          </a:prstGeom>
          <a:solidFill>
            <a:schemeClr val="bg1">
              <a:lumMod val="85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84701" tIns="42350" rIns="84701" bIns="42350" anchor="ctr">
            <a:noAutofit/>
          </a:bodyPr>
          <a:lstStyle/>
          <a:p>
            <a:pPr algn="ctr">
              <a:defRPr/>
            </a:pPr>
            <a:r>
              <a:rPr lang="ko-KR" altLang="en-US" sz="700" dirty="0">
                <a:latin typeface="Malgun Gothic" charset="-127"/>
                <a:ea typeface="Malgun Gothic" charset="-127"/>
                <a:cs typeface="Malgun Gothic" charset="-127"/>
              </a:rPr>
              <a:t>비밀번호 찾기</a:t>
            </a:r>
            <a:endParaRPr lang="en-US" altLang="ko-KR" sz="700" dirty="0">
              <a:latin typeface="Malgun Gothic" charset="-127"/>
              <a:ea typeface="Malgun Gothic" charset="-127"/>
              <a:cs typeface="Malgun Gothic" charset="-127"/>
            </a:endParaRPr>
          </a:p>
        </p:txBody>
      </p:sp>
      <p:sp>
        <p:nvSpPr>
          <p:cNvPr id="112" name="양쪽 모서리가 둥근 사각형 158">
            <a:extLst>
              <a:ext uri="{FF2B5EF4-FFF2-40B4-BE49-F238E27FC236}">
                <a16:creationId xmlns:a16="http://schemas.microsoft.com/office/drawing/2014/main" id="{1F542425-EB3B-4B28-9383-1B5BCAE83547}"/>
              </a:ext>
            </a:extLst>
          </p:cNvPr>
          <p:cNvSpPr/>
          <p:nvPr/>
        </p:nvSpPr>
        <p:spPr bwMode="auto">
          <a:xfrm>
            <a:off x="2958462" y="966350"/>
            <a:ext cx="965523" cy="248514"/>
          </a:xfrm>
          <a:prstGeom prst="round2SameRect">
            <a:avLst>
              <a:gd name="adj1" fmla="val 0"/>
              <a:gd name="adj2" fmla="val 0"/>
            </a:avLst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84701" tIns="42350" rIns="84701" bIns="42350" anchor="ctr">
            <a:noAutofit/>
          </a:bodyPr>
          <a:lstStyle/>
          <a:p>
            <a:pPr algn="ctr">
              <a:defRPr/>
            </a:pPr>
            <a:r>
              <a:rPr lang="ko-KR" altLang="en-US" sz="700" b="1" dirty="0">
                <a:latin typeface="Malgun Gothic" charset="-127"/>
                <a:ea typeface="Malgun Gothic" charset="-127"/>
                <a:cs typeface="Malgun Gothic" charset="-127"/>
              </a:rPr>
              <a:t>아이디 찾기</a:t>
            </a:r>
          </a:p>
        </p:txBody>
      </p:sp>
      <p:sp>
        <p:nvSpPr>
          <p:cNvPr id="113" name="직사각형 112">
            <a:extLst>
              <a:ext uri="{FF2B5EF4-FFF2-40B4-BE49-F238E27FC236}">
                <a16:creationId xmlns:a16="http://schemas.microsoft.com/office/drawing/2014/main" id="{5989886B-C9C5-43FB-987B-56CE799E268C}"/>
              </a:ext>
            </a:extLst>
          </p:cNvPr>
          <p:cNvSpPr/>
          <p:nvPr/>
        </p:nvSpPr>
        <p:spPr>
          <a:xfrm>
            <a:off x="2966551" y="1171403"/>
            <a:ext cx="949343" cy="9412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/>
          </a:p>
        </p:txBody>
      </p:sp>
      <p:cxnSp>
        <p:nvCxnSpPr>
          <p:cNvPr id="114" name="직선 연결선 13">
            <a:extLst>
              <a:ext uri="{FF2B5EF4-FFF2-40B4-BE49-F238E27FC236}">
                <a16:creationId xmlns:a16="http://schemas.microsoft.com/office/drawing/2014/main" id="{C38D8C7B-99F1-410D-8FCB-C41AED84D059}"/>
              </a:ext>
            </a:extLst>
          </p:cNvPr>
          <p:cNvCxnSpPr>
            <a:cxnSpLocks/>
          </p:cNvCxnSpPr>
          <p:nvPr/>
        </p:nvCxnSpPr>
        <p:spPr>
          <a:xfrm>
            <a:off x="3923985" y="1214864"/>
            <a:ext cx="967136" cy="0"/>
          </a:xfrm>
          <a:prstGeom prst="line">
            <a:avLst/>
          </a:prstGeom>
          <a:ln w="3175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5" name="직사각형 114">
            <a:extLst>
              <a:ext uri="{FF2B5EF4-FFF2-40B4-BE49-F238E27FC236}">
                <a16:creationId xmlns:a16="http://schemas.microsoft.com/office/drawing/2014/main" id="{AF2123B2-80BF-4A4C-8F20-B869D49D0167}"/>
              </a:ext>
            </a:extLst>
          </p:cNvPr>
          <p:cNvSpPr/>
          <p:nvPr/>
        </p:nvSpPr>
        <p:spPr>
          <a:xfrm>
            <a:off x="2958617" y="2588007"/>
            <a:ext cx="1932658" cy="31077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 dirty="0">
                <a:solidFill>
                  <a:schemeClr val="bg1"/>
                </a:solidFill>
                <a:latin typeface="Malgun Gothic" charset="-127"/>
                <a:ea typeface="Malgun Gothic" charset="-127"/>
                <a:cs typeface="Malgun Gothic" charset="-127"/>
              </a:rPr>
              <a:t>인증하기</a:t>
            </a:r>
            <a:endParaRPr kumimoji="1" lang="pt-BR" altLang="ko-KR" sz="700">
              <a:solidFill>
                <a:schemeClr val="bg1"/>
              </a:solidFill>
              <a:latin typeface="Malgun Gothic" charset="-127"/>
              <a:ea typeface="Malgun Gothic" charset="-127"/>
              <a:cs typeface="Malgun Gothic" charset="-127"/>
            </a:endParaRPr>
          </a:p>
        </p:txBody>
      </p:sp>
      <p:sp>
        <p:nvSpPr>
          <p:cNvPr id="116" name="직사각형 115">
            <a:extLst>
              <a:ext uri="{FF2B5EF4-FFF2-40B4-BE49-F238E27FC236}">
                <a16:creationId xmlns:a16="http://schemas.microsoft.com/office/drawing/2014/main" id="{D5D2F334-910F-4EB1-A5F0-7B1AFF812E02}"/>
              </a:ext>
            </a:extLst>
          </p:cNvPr>
          <p:cNvSpPr/>
          <p:nvPr/>
        </p:nvSpPr>
        <p:spPr>
          <a:xfrm>
            <a:off x="2958462" y="1646183"/>
            <a:ext cx="1932658" cy="282525"/>
          </a:xfrm>
          <a:prstGeom prst="rect">
            <a:avLst/>
          </a:prstGeom>
          <a:solidFill>
            <a:schemeClr val="bg1">
              <a:lumMod val="95000"/>
              <a:alpha val="20000"/>
            </a:schemeClr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kumimoji="1" lang="en-US" altLang="ko-KR" sz="700" dirty="0">
                <a:solidFill>
                  <a:schemeClr val="tx1"/>
                </a:solidFill>
                <a:latin typeface="Malgun Gothic" charset="-127"/>
                <a:ea typeface="Malgun Gothic" charset="-127"/>
                <a:cs typeface="Malgun Gothic" charset="-127"/>
              </a:rPr>
              <a:t>01012345678</a:t>
            </a:r>
            <a:endParaRPr kumimoji="1" lang="pt-BR" altLang="ko-KR" sz="700">
              <a:solidFill>
                <a:schemeClr val="tx1"/>
              </a:solidFill>
              <a:latin typeface="Malgun Gothic" charset="-127"/>
              <a:ea typeface="Malgun Gothic" charset="-127"/>
              <a:cs typeface="Malgun Gothic" charset="-127"/>
            </a:endParaRPr>
          </a:p>
        </p:txBody>
      </p:sp>
      <p:sp>
        <p:nvSpPr>
          <p:cNvPr id="117" name="직사각형 116">
            <a:extLst>
              <a:ext uri="{FF2B5EF4-FFF2-40B4-BE49-F238E27FC236}">
                <a16:creationId xmlns:a16="http://schemas.microsoft.com/office/drawing/2014/main" id="{6F7FD89E-6CC6-4CE4-A320-30EF000A578E}"/>
              </a:ext>
            </a:extLst>
          </p:cNvPr>
          <p:cNvSpPr/>
          <p:nvPr/>
        </p:nvSpPr>
        <p:spPr>
          <a:xfrm>
            <a:off x="2958462" y="1301832"/>
            <a:ext cx="1932658" cy="282525"/>
          </a:xfrm>
          <a:prstGeom prst="rect">
            <a:avLst/>
          </a:prstGeom>
          <a:solidFill>
            <a:schemeClr val="bg1">
              <a:lumMod val="95000"/>
              <a:alpha val="20000"/>
            </a:schemeClr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kumimoji="1" lang="ko-KR" altLang="en-US" sz="700" dirty="0">
                <a:solidFill>
                  <a:schemeClr val="tx1"/>
                </a:solidFill>
                <a:latin typeface="Malgun Gothic" charset="-127"/>
                <a:ea typeface="Malgun Gothic" charset="-127"/>
                <a:cs typeface="Malgun Gothic" charset="-127"/>
              </a:rPr>
              <a:t>홍길동</a:t>
            </a:r>
            <a:endParaRPr kumimoji="1" lang="pt-BR" altLang="ko-KR" sz="700">
              <a:solidFill>
                <a:schemeClr val="tx1"/>
              </a:solidFill>
              <a:latin typeface="Malgun Gothic" charset="-127"/>
              <a:ea typeface="Malgun Gothic" charset="-127"/>
              <a:cs typeface="Malgun Gothic" charset="-127"/>
            </a:endParaRPr>
          </a:p>
        </p:txBody>
      </p:sp>
      <p:sp>
        <p:nvSpPr>
          <p:cNvPr id="118" name="TextBox 12">
            <a:extLst>
              <a:ext uri="{FF2B5EF4-FFF2-40B4-BE49-F238E27FC236}">
                <a16:creationId xmlns:a16="http://schemas.microsoft.com/office/drawing/2014/main" id="{0A9B7A4F-69B7-4523-9C7C-78C3AB81863B}"/>
              </a:ext>
            </a:extLst>
          </p:cNvPr>
          <p:cNvSpPr txBox="1"/>
          <p:nvPr/>
        </p:nvSpPr>
        <p:spPr>
          <a:xfrm>
            <a:off x="4199659" y="2077103"/>
            <a:ext cx="617343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600" dirty="0">
                <a:solidFill>
                  <a:srgbClr val="FF0000"/>
                </a:solidFill>
              </a:rPr>
              <a:t>남은 시간 </a:t>
            </a:r>
            <a:r>
              <a:rPr lang="en-US" altLang="ko-KR" sz="600" dirty="0">
                <a:solidFill>
                  <a:srgbClr val="FF0000"/>
                </a:solidFill>
              </a:rPr>
              <a:t>: 04:59</a:t>
            </a:r>
            <a:endParaRPr lang="ko-KR" altLang="en-US" sz="600" b="0" dirty="0">
              <a:solidFill>
                <a:srgbClr val="FF0000"/>
              </a:solidFill>
            </a:endParaRPr>
          </a:p>
        </p:txBody>
      </p:sp>
      <p:sp>
        <p:nvSpPr>
          <p:cNvPr id="119" name="직사각형 118">
            <a:extLst>
              <a:ext uri="{FF2B5EF4-FFF2-40B4-BE49-F238E27FC236}">
                <a16:creationId xmlns:a16="http://schemas.microsoft.com/office/drawing/2014/main" id="{639140A0-6DF6-44F4-8A58-6397DCB4908A}"/>
              </a:ext>
            </a:extLst>
          </p:cNvPr>
          <p:cNvSpPr/>
          <p:nvPr/>
        </p:nvSpPr>
        <p:spPr>
          <a:xfrm>
            <a:off x="2958462" y="1982007"/>
            <a:ext cx="1932658" cy="282525"/>
          </a:xfrm>
          <a:prstGeom prst="rect">
            <a:avLst/>
          </a:prstGeom>
          <a:solidFill>
            <a:schemeClr val="bg1">
              <a:lumMod val="95000"/>
              <a:alpha val="20000"/>
            </a:schemeClr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kumimoji="1" lang="ko-KR" altLang="en-US" sz="700" dirty="0">
                <a:solidFill>
                  <a:schemeClr val="bg1">
                    <a:lumMod val="8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인증번호 </a:t>
            </a:r>
            <a:r>
              <a:rPr kumimoji="1" lang="en-US" altLang="ko-KR" sz="700" dirty="0">
                <a:solidFill>
                  <a:schemeClr val="bg1">
                    <a:lumMod val="8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6</a:t>
            </a:r>
            <a:r>
              <a:rPr kumimoji="1" lang="ko-KR" altLang="en-US" sz="700" dirty="0">
                <a:solidFill>
                  <a:schemeClr val="bg1">
                    <a:lumMod val="8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자리</a:t>
            </a:r>
            <a:endParaRPr kumimoji="1" lang="pt-BR" altLang="ko-KR" sz="700">
              <a:solidFill>
                <a:schemeClr val="bg1">
                  <a:lumMod val="85000"/>
                </a:schemeClr>
              </a:solidFill>
              <a:latin typeface="Malgun Gothic" charset="-127"/>
              <a:ea typeface="Malgun Gothic" charset="-127"/>
              <a:cs typeface="Malgun Gothic" charset="-127"/>
            </a:endParaRPr>
          </a:p>
        </p:txBody>
      </p:sp>
      <p:sp>
        <p:nvSpPr>
          <p:cNvPr id="120" name="모서리가 둥근 직사각형 85">
            <a:extLst>
              <a:ext uri="{FF2B5EF4-FFF2-40B4-BE49-F238E27FC236}">
                <a16:creationId xmlns:a16="http://schemas.microsoft.com/office/drawing/2014/main" id="{E51D18E9-B918-4030-9179-7E2AFD5A4E90}"/>
              </a:ext>
            </a:extLst>
          </p:cNvPr>
          <p:cNvSpPr/>
          <p:nvPr/>
        </p:nvSpPr>
        <p:spPr>
          <a:xfrm>
            <a:off x="474891" y="3315370"/>
            <a:ext cx="2144150" cy="2179781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>
              <a:lnSpc>
                <a:spcPct val="150000"/>
              </a:lnSpc>
            </a:pPr>
            <a:endParaRPr kumimoji="1"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21" name="제목 10">
            <a:extLst>
              <a:ext uri="{FF2B5EF4-FFF2-40B4-BE49-F238E27FC236}">
                <a16:creationId xmlns:a16="http://schemas.microsoft.com/office/drawing/2014/main" id="{5019D700-4241-402D-8E50-04C5AADDC081}"/>
              </a:ext>
            </a:extLst>
          </p:cNvPr>
          <p:cNvSpPr txBox="1">
            <a:spLocks/>
          </p:cNvSpPr>
          <p:nvPr/>
        </p:nvSpPr>
        <p:spPr>
          <a:xfrm>
            <a:off x="605348" y="3414773"/>
            <a:ext cx="880049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7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아이디</a:t>
            </a:r>
            <a:r>
              <a:rPr lang="en-US" altLang="ko-KR" sz="7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/</a:t>
            </a:r>
            <a:r>
              <a:rPr lang="ko-KR" altLang="en-US" sz="7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비밀번호 찾기</a:t>
            </a:r>
            <a:endParaRPr lang="en-US" altLang="ko-KR" sz="700" kern="0" spc="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  <a:ea typeface="+mn-ea"/>
            </a:endParaRPr>
          </a:p>
        </p:txBody>
      </p:sp>
      <p:cxnSp>
        <p:nvCxnSpPr>
          <p:cNvPr id="122" name="직선 연결선[R] 299">
            <a:extLst>
              <a:ext uri="{FF2B5EF4-FFF2-40B4-BE49-F238E27FC236}">
                <a16:creationId xmlns:a16="http://schemas.microsoft.com/office/drawing/2014/main" id="{84CEF0EF-B9EE-467C-B8ED-9D7928F58712}"/>
              </a:ext>
            </a:extLst>
          </p:cNvPr>
          <p:cNvCxnSpPr>
            <a:cxnSpLocks/>
          </p:cNvCxnSpPr>
          <p:nvPr/>
        </p:nvCxnSpPr>
        <p:spPr>
          <a:xfrm>
            <a:off x="474891" y="3607947"/>
            <a:ext cx="214415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3" name="직사각형 122">
            <a:extLst>
              <a:ext uri="{FF2B5EF4-FFF2-40B4-BE49-F238E27FC236}">
                <a16:creationId xmlns:a16="http://schemas.microsoft.com/office/drawing/2014/main" id="{57C43C28-E038-4EAC-9A86-462614DFDB66}"/>
              </a:ext>
            </a:extLst>
          </p:cNvPr>
          <p:cNvSpPr/>
          <p:nvPr/>
        </p:nvSpPr>
        <p:spPr>
          <a:xfrm>
            <a:off x="605503" y="5068224"/>
            <a:ext cx="1932658" cy="310777"/>
          </a:xfrm>
          <a:prstGeom prst="rect">
            <a:avLst/>
          </a:prstGeom>
          <a:solidFill>
            <a:schemeClr val="bg1">
              <a:lumMod val="50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 dirty="0">
                <a:solidFill>
                  <a:schemeClr val="bg1"/>
                </a:solidFill>
                <a:latin typeface="Malgun Gothic" charset="-127"/>
                <a:ea typeface="Malgun Gothic" charset="-127"/>
                <a:cs typeface="Malgun Gothic" charset="-127"/>
              </a:rPr>
              <a:t>인증번호 전송</a:t>
            </a:r>
            <a:endParaRPr kumimoji="1" lang="pt-BR" altLang="ko-KR" sz="700">
              <a:solidFill>
                <a:schemeClr val="bg1"/>
              </a:solidFill>
              <a:latin typeface="Malgun Gothic" charset="-127"/>
              <a:ea typeface="Malgun Gothic" charset="-127"/>
              <a:cs typeface="Malgun Gothic" charset="-127"/>
            </a:endParaRPr>
          </a:p>
        </p:txBody>
      </p:sp>
      <p:sp>
        <p:nvSpPr>
          <p:cNvPr id="124" name="직사각형 123">
            <a:extLst>
              <a:ext uri="{FF2B5EF4-FFF2-40B4-BE49-F238E27FC236}">
                <a16:creationId xmlns:a16="http://schemas.microsoft.com/office/drawing/2014/main" id="{1436CB61-2AB0-4803-92DC-0682A7AA1924}"/>
              </a:ext>
            </a:extLst>
          </p:cNvPr>
          <p:cNvSpPr/>
          <p:nvPr/>
        </p:nvSpPr>
        <p:spPr>
          <a:xfrm>
            <a:off x="605348" y="4733501"/>
            <a:ext cx="1932658" cy="282525"/>
          </a:xfrm>
          <a:prstGeom prst="rect">
            <a:avLst/>
          </a:prstGeom>
          <a:solidFill>
            <a:schemeClr val="bg1">
              <a:lumMod val="95000"/>
              <a:alpha val="20000"/>
            </a:schemeClr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kumimoji="1" lang="ko-KR" altLang="en-US" sz="700" dirty="0">
                <a:solidFill>
                  <a:schemeClr val="bg1">
                    <a:lumMod val="8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휴대폰 번호</a:t>
            </a:r>
            <a:r>
              <a:rPr kumimoji="1" lang="en-US" altLang="ko-KR" sz="700" dirty="0">
                <a:solidFill>
                  <a:schemeClr val="bg1">
                    <a:lumMod val="8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(-</a:t>
            </a:r>
            <a:r>
              <a:rPr kumimoji="1" lang="ko-KR" altLang="en-US" sz="700" dirty="0">
                <a:solidFill>
                  <a:schemeClr val="bg1">
                    <a:lumMod val="8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제외</a:t>
            </a:r>
            <a:r>
              <a:rPr kumimoji="1" lang="en-US" altLang="ko-KR" sz="700" dirty="0">
                <a:solidFill>
                  <a:schemeClr val="bg1">
                    <a:lumMod val="8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)</a:t>
            </a:r>
            <a:endParaRPr kumimoji="1" lang="pt-BR" altLang="ko-KR" sz="700">
              <a:solidFill>
                <a:schemeClr val="bg1">
                  <a:lumMod val="85000"/>
                </a:schemeClr>
              </a:solidFill>
              <a:latin typeface="Malgun Gothic" charset="-127"/>
              <a:ea typeface="Malgun Gothic" charset="-127"/>
              <a:cs typeface="Malgun Gothic" charset="-127"/>
            </a:endParaRPr>
          </a:p>
        </p:txBody>
      </p:sp>
      <p:sp>
        <p:nvSpPr>
          <p:cNvPr id="125" name="직사각형 124">
            <a:extLst>
              <a:ext uri="{FF2B5EF4-FFF2-40B4-BE49-F238E27FC236}">
                <a16:creationId xmlns:a16="http://schemas.microsoft.com/office/drawing/2014/main" id="{A62F6FD2-D82D-4608-90B1-BB90E979EC3C}"/>
              </a:ext>
            </a:extLst>
          </p:cNvPr>
          <p:cNvSpPr/>
          <p:nvPr/>
        </p:nvSpPr>
        <p:spPr>
          <a:xfrm>
            <a:off x="605348" y="4061189"/>
            <a:ext cx="1932658" cy="282525"/>
          </a:xfrm>
          <a:prstGeom prst="rect">
            <a:avLst/>
          </a:prstGeom>
          <a:solidFill>
            <a:schemeClr val="bg1">
              <a:lumMod val="95000"/>
              <a:alpha val="20000"/>
            </a:schemeClr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kumimoji="1" lang="ko-KR" altLang="en-US" sz="700" dirty="0">
                <a:solidFill>
                  <a:schemeClr val="bg1">
                    <a:lumMod val="8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이름</a:t>
            </a:r>
            <a:endParaRPr kumimoji="1" lang="pt-BR" altLang="ko-KR" sz="700">
              <a:solidFill>
                <a:schemeClr val="bg1">
                  <a:lumMod val="85000"/>
                </a:schemeClr>
              </a:solidFill>
              <a:latin typeface="Malgun Gothic" charset="-127"/>
              <a:ea typeface="Malgun Gothic" charset="-127"/>
              <a:cs typeface="Malgun Gothic" charset="-127"/>
            </a:endParaRPr>
          </a:p>
        </p:txBody>
      </p:sp>
      <p:sp>
        <p:nvSpPr>
          <p:cNvPr id="126" name="모서리가 둥근 직사각형 96">
            <a:extLst>
              <a:ext uri="{FF2B5EF4-FFF2-40B4-BE49-F238E27FC236}">
                <a16:creationId xmlns:a16="http://schemas.microsoft.com/office/drawing/2014/main" id="{4F6651A9-53EF-4794-8607-E4096DB88F27}"/>
              </a:ext>
            </a:extLst>
          </p:cNvPr>
          <p:cNvSpPr/>
          <p:nvPr/>
        </p:nvSpPr>
        <p:spPr>
          <a:xfrm>
            <a:off x="2857365" y="3315369"/>
            <a:ext cx="2144150" cy="2783789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>
              <a:lnSpc>
                <a:spcPct val="150000"/>
              </a:lnSpc>
            </a:pPr>
            <a:endParaRPr kumimoji="1"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27" name="제목 10">
            <a:extLst>
              <a:ext uri="{FF2B5EF4-FFF2-40B4-BE49-F238E27FC236}">
                <a16:creationId xmlns:a16="http://schemas.microsoft.com/office/drawing/2014/main" id="{DB0252BF-5E67-4F43-AE56-18EB3C7CBFC7}"/>
              </a:ext>
            </a:extLst>
          </p:cNvPr>
          <p:cNvSpPr txBox="1">
            <a:spLocks/>
          </p:cNvSpPr>
          <p:nvPr/>
        </p:nvSpPr>
        <p:spPr>
          <a:xfrm>
            <a:off x="2987822" y="3414773"/>
            <a:ext cx="880049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7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아이디</a:t>
            </a:r>
            <a:r>
              <a:rPr lang="en-US" altLang="ko-KR" sz="7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/</a:t>
            </a:r>
            <a:r>
              <a:rPr lang="ko-KR" altLang="en-US" sz="7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비밀번호 찾기</a:t>
            </a:r>
            <a:endParaRPr lang="en-US" altLang="ko-KR" sz="700" kern="0" spc="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  <a:ea typeface="+mn-ea"/>
            </a:endParaRPr>
          </a:p>
        </p:txBody>
      </p:sp>
      <p:cxnSp>
        <p:nvCxnSpPr>
          <p:cNvPr id="128" name="직선 연결선[R] 299">
            <a:extLst>
              <a:ext uri="{FF2B5EF4-FFF2-40B4-BE49-F238E27FC236}">
                <a16:creationId xmlns:a16="http://schemas.microsoft.com/office/drawing/2014/main" id="{F893ED61-052C-479E-90CC-D2D4E52D76F4}"/>
              </a:ext>
            </a:extLst>
          </p:cNvPr>
          <p:cNvCxnSpPr>
            <a:cxnSpLocks/>
          </p:cNvCxnSpPr>
          <p:nvPr/>
        </p:nvCxnSpPr>
        <p:spPr>
          <a:xfrm>
            <a:off x="2857365" y="3607947"/>
            <a:ext cx="214415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9" name="양쪽 모서리가 둥근 사각형 160">
            <a:extLst>
              <a:ext uri="{FF2B5EF4-FFF2-40B4-BE49-F238E27FC236}">
                <a16:creationId xmlns:a16="http://schemas.microsoft.com/office/drawing/2014/main" id="{0396BF8B-6C1B-4B32-921F-01720197916F}"/>
              </a:ext>
            </a:extLst>
          </p:cNvPr>
          <p:cNvSpPr/>
          <p:nvPr/>
        </p:nvSpPr>
        <p:spPr bwMode="auto">
          <a:xfrm>
            <a:off x="3955198" y="3725707"/>
            <a:ext cx="965283" cy="248514"/>
          </a:xfrm>
          <a:prstGeom prst="round2SameRect">
            <a:avLst>
              <a:gd name="adj1" fmla="val 0"/>
              <a:gd name="adj2" fmla="val 0"/>
            </a:avLst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84701" tIns="42350" rIns="84701" bIns="42350" anchor="ctr">
            <a:noAutofit/>
          </a:bodyPr>
          <a:lstStyle/>
          <a:p>
            <a:pPr algn="ctr"/>
            <a:r>
              <a:rPr lang="ko-KR" altLang="en-US" sz="700" b="1" dirty="0">
                <a:latin typeface="Malgun Gothic" charset="-127"/>
                <a:ea typeface="Malgun Gothic" charset="-127"/>
              </a:rPr>
              <a:t>비밀번호 찾기</a:t>
            </a:r>
            <a:endParaRPr lang="en-US" altLang="ko-KR" sz="700" b="1" dirty="0">
              <a:latin typeface="Malgun Gothic" charset="-127"/>
              <a:ea typeface="Malgun Gothic" charset="-127"/>
            </a:endParaRPr>
          </a:p>
        </p:txBody>
      </p:sp>
      <p:sp>
        <p:nvSpPr>
          <p:cNvPr id="130" name="양쪽 모서리가 둥근 사각형 158">
            <a:extLst>
              <a:ext uri="{FF2B5EF4-FFF2-40B4-BE49-F238E27FC236}">
                <a16:creationId xmlns:a16="http://schemas.microsoft.com/office/drawing/2014/main" id="{425005F8-4EF8-43BD-9463-4A09FDD500A2}"/>
              </a:ext>
            </a:extLst>
          </p:cNvPr>
          <p:cNvSpPr/>
          <p:nvPr/>
        </p:nvSpPr>
        <p:spPr bwMode="auto">
          <a:xfrm>
            <a:off x="2987822" y="3725707"/>
            <a:ext cx="965523" cy="248514"/>
          </a:xfrm>
          <a:prstGeom prst="round2SameRect">
            <a:avLst>
              <a:gd name="adj1" fmla="val 0"/>
              <a:gd name="adj2" fmla="val 0"/>
            </a:avLst>
          </a:prstGeom>
          <a:solidFill>
            <a:schemeClr val="bg1">
              <a:lumMod val="85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84701" tIns="42350" rIns="84701" bIns="42350" anchor="ctr">
            <a:noAutofit/>
          </a:bodyPr>
          <a:lstStyle/>
          <a:p>
            <a:pPr algn="ctr"/>
            <a:r>
              <a:rPr lang="ko-KR" altLang="en-US" sz="700" dirty="0">
                <a:latin typeface="Malgun Gothic" charset="-127"/>
                <a:ea typeface="Malgun Gothic" charset="-127"/>
              </a:rPr>
              <a:t>아이디 찾기</a:t>
            </a:r>
          </a:p>
        </p:txBody>
      </p:sp>
      <p:cxnSp>
        <p:nvCxnSpPr>
          <p:cNvPr id="131" name="직선 연결선 13">
            <a:extLst>
              <a:ext uri="{FF2B5EF4-FFF2-40B4-BE49-F238E27FC236}">
                <a16:creationId xmlns:a16="http://schemas.microsoft.com/office/drawing/2014/main" id="{D514881E-8B59-4D29-9509-C3BD8206564E}"/>
              </a:ext>
            </a:extLst>
          </p:cNvPr>
          <p:cNvCxnSpPr>
            <a:cxnSpLocks/>
          </p:cNvCxnSpPr>
          <p:nvPr/>
        </p:nvCxnSpPr>
        <p:spPr>
          <a:xfrm>
            <a:off x="2987822" y="3974221"/>
            <a:ext cx="967136" cy="0"/>
          </a:xfrm>
          <a:prstGeom prst="line">
            <a:avLst/>
          </a:prstGeom>
          <a:ln w="3175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2" name="직사각형 131">
            <a:extLst>
              <a:ext uri="{FF2B5EF4-FFF2-40B4-BE49-F238E27FC236}">
                <a16:creationId xmlns:a16="http://schemas.microsoft.com/office/drawing/2014/main" id="{AC1787F7-A2D3-43C9-8316-0D0EEA75DF53}"/>
              </a:ext>
            </a:extLst>
          </p:cNvPr>
          <p:cNvSpPr/>
          <p:nvPr/>
        </p:nvSpPr>
        <p:spPr>
          <a:xfrm>
            <a:off x="2987822" y="4733501"/>
            <a:ext cx="1932658" cy="282525"/>
          </a:xfrm>
          <a:prstGeom prst="rect">
            <a:avLst/>
          </a:prstGeom>
          <a:solidFill>
            <a:schemeClr val="bg1">
              <a:lumMod val="95000"/>
              <a:alpha val="20000"/>
            </a:schemeClr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kumimoji="1" lang="en-US" altLang="ko-KR" sz="700" dirty="0">
                <a:solidFill>
                  <a:schemeClr val="tx1"/>
                </a:solidFill>
                <a:latin typeface="Malgun Gothic" charset="-127"/>
                <a:ea typeface="Malgun Gothic" charset="-127"/>
                <a:cs typeface="Malgun Gothic" charset="-127"/>
              </a:rPr>
              <a:t>01012345678</a:t>
            </a:r>
            <a:endParaRPr kumimoji="1" lang="pt-BR" altLang="ko-KR" sz="700">
              <a:solidFill>
                <a:schemeClr val="tx1"/>
              </a:solidFill>
              <a:latin typeface="Malgun Gothic" charset="-127"/>
              <a:ea typeface="Malgun Gothic" charset="-127"/>
              <a:cs typeface="Malgun Gothic" charset="-127"/>
            </a:endParaRPr>
          </a:p>
        </p:txBody>
      </p:sp>
      <p:sp>
        <p:nvSpPr>
          <p:cNvPr id="133" name="직사각형 132">
            <a:extLst>
              <a:ext uri="{FF2B5EF4-FFF2-40B4-BE49-F238E27FC236}">
                <a16:creationId xmlns:a16="http://schemas.microsoft.com/office/drawing/2014/main" id="{CA043DC5-7C00-44B6-B384-EAA16170C102}"/>
              </a:ext>
            </a:extLst>
          </p:cNvPr>
          <p:cNvSpPr/>
          <p:nvPr/>
        </p:nvSpPr>
        <p:spPr>
          <a:xfrm>
            <a:off x="2987822" y="4061189"/>
            <a:ext cx="1932658" cy="282525"/>
          </a:xfrm>
          <a:prstGeom prst="rect">
            <a:avLst/>
          </a:prstGeom>
          <a:solidFill>
            <a:schemeClr val="bg1">
              <a:lumMod val="95000"/>
              <a:alpha val="20000"/>
            </a:schemeClr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kumimoji="1" lang="ko-KR" altLang="en-US" sz="700" dirty="0">
                <a:solidFill>
                  <a:schemeClr val="tx1"/>
                </a:solidFill>
                <a:latin typeface="Malgun Gothic" charset="-127"/>
                <a:ea typeface="Malgun Gothic" charset="-127"/>
                <a:cs typeface="Malgun Gothic" charset="-127"/>
              </a:rPr>
              <a:t>홍길동</a:t>
            </a:r>
            <a:endParaRPr kumimoji="1" lang="pt-BR" altLang="ko-KR" sz="700">
              <a:solidFill>
                <a:schemeClr val="tx1"/>
              </a:solidFill>
              <a:latin typeface="Malgun Gothic" charset="-127"/>
              <a:ea typeface="Malgun Gothic" charset="-127"/>
              <a:cs typeface="Malgun Gothic" charset="-127"/>
            </a:endParaRPr>
          </a:p>
        </p:txBody>
      </p:sp>
      <p:sp>
        <p:nvSpPr>
          <p:cNvPr id="134" name="TextBox 12">
            <a:extLst>
              <a:ext uri="{FF2B5EF4-FFF2-40B4-BE49-F238E27FC236}">
                <a16:creationId xmlns:a16="http://schemas.microsoft.com/office/drawing/2014/main" id="{ED7F8611-0238-4215-BBA1-A4ECDED6D23A}"/>
              </a:ext>
            </a:extLst>
          </p:cNvPr>
          <p:cNvSpPr txBox="1"/>
          <p:nvPr/>
        </p:nvSpPr>
        <p:spPr>
          <a:xfrm>
            <a:off x="4229019" y="5164421"/>
            <a:ext cx="617343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600" dirty="0">
                <a:solidFill>
                  <a:srgbClr val="FF0000"/>
                </a:solidFill>
              </a:rPr>
              <a:t>남은 시간 </a:t>
            </a:r>
            <a:r>
              <a:rPr lang="en-US" altLang="ko-KR" sz="600" dirty="0">
                <a:solidFill>
                  <a:srgbClr val="FF0000"/>
                </a:solidFill>
              </a:rPr>
              <a:t>: 04:59</a:t>
            </a:r>
            <a:endParaRPr lang="ko-KR" altLang="en-US" sz="600" b="0" dirty="0">
              <a:solidFill>
                <a:srgbClr val="FF0000"/>
              </a:solidFill>
            </a:endParaRPr>
          </a:p>
        </p:txBody>
      </p:sp>
      <p:sp>
        <p:nvSpPr>
          <p:cNvPr id="135" name="직사각형 134">
            <a:extLst>
              <a:ext uri="{FF2B5EF4-FFF2-40B4-BE49-F238E27FC236}">
                <a16:creationId xmlns:a16="http://schemas.microsoft.com/office/drawing/2014/main" id="{EEAD960A-9F7D-448A-AA00-C578011CDE6D}"/>
              </a:ext>
            </a:extLst>
          </p:cNvPr>
          <p:cNvSpPr/>
          <p:nvPr/>
        </p:nvSpPr>
        <p:spPr>
          <a:xfrm>
            <a:off x="2987822" y="5069325"/>
            <a:ext cx="1932658" cy="282525"/>
          </a:xfrm>
          <a:prstGeom prst="rect">
            <a:avLst/>
          </a:prstGeom>
          <a:solidFill>
            <a:schemeClr val="bg1">
              <a:lumMod val="95000"/>
              <a:alpha val="20000"/>
            </a:schemeClr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kumimoji="1" lang="ko-KR" altLang="en-US" sz="700" dirty="0">
                <a:solidFill>
                  <a:schemeClr val="bg1">
                    <a:lumMod val="8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인증번호 </a:t>
            </a:r>
            <a:r>
              <a:rPr kumimoji="1" lang="en-US" altLang="ko-KR" sz="700" dirty="0">
                <a:solidFill>
                  <a:schemeClr val="bg1">
                    <a:lumMod val="8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6</a:t>
            </a:r>
            <a:r>
              <a:rPr kumimoji="1" lang="ko-KR" altLang="en-US" sz="700" dirty="0">
                <a:solidFill>
                  <a:schemeClr val="bg1">
                    <a:lumMod val="8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자리</a:t>
            </a:r>
            <a:endParaRPr kumimoji="1" lang="pt-BR" altLang="ko-KR" sz="700">
              <a:solidFill>
                <a:schemeClr val="bg1">
                  <a:lumMod val="85000"/>
                </a:schemeClr>
              </a:solidFill>
              <a:latin typeface="Malgun Gothic" charset="-127"/>
              <a:ea typeface="Malgun Gothic" charset="-127"/>
              <a:cs typeface="Malgun Gothic" charset="-127"/>
            </a:endParaRPr>
          </a:p>
        </p:txBody>
      </p:sp>
      <p:sp>
        <p:nvSpPr>
          <p:cNvPr id="136" name="직사각형 135">
            <a:extLst>
              <a:ext uri="{FF2B5EF4-FFF2-40B4-BE49-F238E27FC236}">
                <a16:creationId xmlns:a16="http://schemas.microsoft.com/office/drawing/2014/main" id="{94AFA7D1-CB91-4CE4-AC4B-67899AB4ACE3}"/>
              </a:ext>
            </a:extLst>
          </p:cNvPr>
          <p:cNvSpPr/>
          <p:nvPr/>
        </p:nvSpPr>
        <p:spPr>
          <a:xfrm>
            <a:off x="3971138" y="3930760"/>
            <a:ext cx="949343" cy="9412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/>
          </a:p>
        </p:txBody>
      </p:sp>
      <p:sp>
        <p:nvSpPr>
          <p:cNvPr id="137" name="양쪽 모서리가 둥근 사각형 160">
            <a:extLst>
              <a:ext uri="{FF2B5EF4-FFF2-40B4-BE49-F238E27FC236}">
                <a16:creationId xmlns:a16="http://schemas.microsoft.com/office/drawing/2014/main" id="{5E2AC394-7A40-4767-B266-DFEE1CE81C2A}"/>
              </a:ext>
            </a:extLst>
          </p:cNvPr>
          <p:cNvSpPr/>
          <p:nvPr/>
        </p:nvSpPr>
        <p:spPr bwMode="auto">
          <a:xfrm>
            <a:off x="1572725" y="3725707"/>
            <a:ext cx="965283" cy="248514"/>
          </a:xfrm>
          <a:prstGeom prst="round2SameRect">
            <a:avLst>
              <a:gd name="adj1" fmla="val 0"/>
              <a:gd name="adj2" fmla="val 0"/>
            </a:avLst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lIns="84701" tIns="42350" rIns="84701" bIns="42350" anchor="ctr">
            <a:noAutofit/>
          </a:bodyPr>
          <a:lstStyle/>
          <a:p>
            <a:pPr algn="ctr"/>
            <a:r>
              <a:rPr lang="ko-KR" altLang="en-US" sz="700" b="1" dirty="0">
                <a:latin typeface="Malgun Gothic" charset="-127"/>
                <a:ea typeface="Malgun Gothic" charset="-127"/>
              </a:rPr>
              <a:t>비밀번호 찾기</a:t>
            </a:r>
            <a:endParaRPr lang="en-US" altLang="ko-KR" sz="700" b="1" dirty="0">
              <a:latin typeface="Malgun Gothic" charset="-127"/>
              <a:ea typeface="Malgun Gothic" charset="-127"/>
            </a:endParaRPr>
          </a:p>
        </p:txBody>
      </p:sp>
      <p:sp>
        <p:nvSpPr>
          <p:cNvPr id="138" name="양쪽 모서리가 둥근 사각형 158">
            <a:extLst>
              <a:ext uri="{FF2B5EF4-FFF2-40B4-BE49-F238E27FC236}">
                <a16:creationId xmlns:a16="http://schemas.microsoft.com/office/drawing/2014/main" id="{CF0F77FB-6A27-4DAD-BA88-415B58B36396}"/>
              </a:ext>
            </a:extLst>
          </p:cNvPr>
          <p:cNvSpPr/>
          <p:nvPr/>
        </p:nvSpPr>
        <p:spPr bwMode="auto">
          <a:xfrm>
            <a:off x="605349" y="3725707"/>
            <a:ext cx="965523" cy="248514"/>
          </a:xfrm>
          <a:prstGeom prst="round2SameRect">
            <a:avLst>
              <a:gd name="adj1" fmla="val 0"/>
              <a:gd name="adj2" fmla="val 0"/>
            </a:avLst>
          </a:prstGeom>
          <a:solidFill>
            <a:schemeClr val="bg1">
              <a:lumMod val="85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84701" tIns="42350" rIns="84701" bIns="42350" anchor="ctr">
            <a:noAutofit/>
          </a:bodyPr>
          <a:lstStyle/>
          <a:p>
            <a:pPr algn="ctr"/>
            <a:r>
              <a:rPr lang="ko-KR" altLang="en-US" sz="700" dirty="0">
                <a:latin typeface="Malgun Gothic" charset="-127"/>
                <a:ea typeface="Malgun Gothic" charset="-127"/>
              </a:rPr>
              <a:t>아이디 찾기</a:t>
            </a:r>
          </a:p>
        </p:txBody>
      </p:sp>
      <p:cxnSp>
        <p:nvCxnSpPr>
          <p:cNvPr id="139" name="직선 연결선 13">
            <a:extLst>
              <a:ext uri="{FF2B5EF4-FFF2-40B4-BE49-F238E27FC236}">
                <a16:creationId xmlns:a16="http://schemas.microsoft.com/office/drawing/2014/main" id="{47EC6C95-3CB8-49B7-B0B5-2C85D744CC32}"/>
              </a:ext>
            </a:extLst>
          </p:cNvPr>
          <p:cNvCxnSpPr>
            <a:cxnSpLocks/>
          </p:cNvCxnSpPr>
          <p:nvPr/>
        </p:nvCxnSpPr>
        <p:spPr>
          <a:xfrm>
            <a:off x="605349" y="3974221"/>
            <a:ext cx="967136" cy="0"/>
          </a:xfrm>
          <a:prstGeom prst="line">
            <a:avLst/>
          </a:prstGeom>
          <a:ln w="3175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0" name="직사각형 139">
            <a:extLst>
              <a:ext uri="{FF2B5EF4-FFF2-40B4-BE49-F238E27FC236}">
                <a16:creationId xmlns:a16="http://schemas.microsoft.com/office/drawing/2014/main" id="{17829EC9-9873-43E6-BDB4-D41582B4E881}"/>
              </a:ext>
            </a:extLst>
          </p:cNvPr>
          <p:cNvSpPr/>
          <p:nvPr/>
        </p:nvSpPr>
        <p:spPr>
          <a:xfrm>
            <a:off x="1588665" y="3930760"/>
            <a:ext cx="949343" cy="9412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/>
          </a:p>
        </p:txBody>
      </p:sp>
      <p:sp>
        <p:nvSpPr>
          <p:cNvPr id="141" name="TextBox 12">
            <a:extLst>
              <a:ext uri="{FF2B5EF4-FFF2-40B4-BE49-F238E27FC236}">
                <a16:creationId xmlns:a16="http://schemas.microsoft.com/office/drawing/2014/main" id="{AA301EEF-A1EE-48D8-87C4-08BC6DAA76DE}"/>
              </a:ext>
            </a:extLst>
          </p:cNvPr>
          <p:cNvSpPr txBox="1"/>
          <p:nvPr/>
        </p:nvSpPr>
        <p:spPr>
          <a:xfrm>
            <a:off x="2970691" y="2350382"/>
            <a:ext cx="230832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600" u="sng" dirty="0">
                <a:solidFill>
                  <a:srgbClr val="0070C0"/>
                </a:solidFill>
              </a:rPr>
              <a:t>재전송</a:t>
            </a:r>
            <a:endParaRPr lang="ko-KR" altLang="en-US" sz="600" b="0" u="sng" dirty="0">
              <a:solidFill>
                <a:srgbClr val="0070C0"/>
              </a:solidFill>
            </a:endParaRPr>
          </a:p>
        </p:txBody>
      </p:sp>
      <p:sp>
        <p:nvSpPr>
          <p:cNvPr id="142" name="TextBox 12">
            <a:extLst>
              <a:ext uri="{FF2B5EF4-FFF2-40B4-BE49-F238E27FC236}">
                <a16:creationId xmlns:a16="http://schemas.microsoft.com/office/drawing/2014/main" id="{FE79737C-3243-4D4E-82CD-E42E2F11BB96}"/>
              </a:ext>
            </a:extLst>
          </p:cNvPr>
          <p:cNvSpPr txBox="1"/>
          <p:nvPr/>
        </p:nvSpPr>
        <p:spPr>
          <a:xfrm>
            <a:off x="3401106" y="2350382"/>
            <a:ext cx="307777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600" u="sng" dirty="0">
                <a:solidFill>
                  <a:srgbClr val="0070C0"/>
                </a:solidFill>
              </a:rPr>
              <a:t>시간연장</a:t>
            </a:r>
            <a:endParaRPr lang="ko-KR" altLang="en-US" sz="600" b="0" u="sng" dirty="0">
              <a:solidFill>
                <a:srgbClr val="0070C0"/>
              </a:solidFill>
            </a:endParaRPr>
          </a:p>
        </p:txBody>
      </p:sp>
      <p:sp>
        <p:nvSpPr>
          <p:cNvPr id="143" name="직사각형 142">
            <a:extLst>
              <a:ext uri="{FF2B5EF4-FFF2-40B4-BE49-F238E27FC236}">
                <a16:creationId xmlns:a16="http://schemas.microsoft.com/office/drawing/2014/main" id="{1DDE3C6B-7BC2-4515-AFA3-3ED32C02F4CE}"/>
              </a:ext>
            </a:extLst>
          </p:cNvPr>
          <p:cNvSpPr/>
          <p:nvPr/>
        </p:nvSpPr>
        <p:spPr>
          <a:xfrm>
            <a:off x="605348" y="4395912"/>
            <a:ext cx="1932658" cy="282525"/>
          </a:xfrm>
          <a:prstGeom prst="rect">
            <a:avLst/>
          </a:prstGeom>
          <a:solidFill>
            <a:schemeClr val="bg1">
              <a:lumMod val="95000"/>
              <a:alpha val="20000"/>
            </a:schemeClr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kumimoji="1" lang="ko-KR" altLang="en-US" sz="700" dirty="0">
                <a:solidFill>
                  <a:schemeClr val="bg1">
                    <a:lumMod val="8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아이디</a:t>
            </a:r>
            <a:endParaRPr kumimoji="1" lang="pt-BR" altLang="ko-KR" sz="700">
              <a:solidFill>
                <a:schemeClr val="bg1">
                  <a:lumMod val="85000"/>
                </a:schemeClr>
              </a:solidFill>
              <a:latin typeface="Malgun Gothic" charset="-127"/>
              <a:ea typeface="Malgun Gothic" charset="-127"/>
              <a:cs typeface="Malgun Gothic" charset="-127"/>
            </a:endParaRPr>
          </a:p>
        </p:txBody>
      </p:sp>
      <p:sp>
        <p:nvSpPr>
          <p:cNvPr id="144" name="직사각형 143">
            <a:extLst>
              <a:ext uri="{FF2B5EF4-FFF2-40B4-BE49-F238E27FC236}">
                <a16:creationId xmlns:a16="http://schemas.microsoft.com/office/drawing/2014/main" id="{C2B40738-9F51-4E00-A315-C58D0B95CE31}"/>
              </a:ext>
            </a:extLst>
          </p:cNvPr>
          <p:cNvSpPr/>
          <p:nvPr/>
        </p:nvSpPr>
        <p:spPr>
          <a:xfrm>
            <a:off x="2987822" y="4395912"/>
            <a:ext cx="1932658" cy="282525"/>
          </a:xfrm>
          <a:prstGeom prst="rect">
            <a:avLst/>
          </a:prstGeom>
          <a:solidFill>
            <a:schemeClr val="bg1">
              <a:lumMod val="95000"/>
              <a:alpha val="20000"/>
            </a:schemeClr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kumimoji="1" lang="en-US" altLang="ko-KR" sz="700" dirty="0">
                <a:solidFill>
                  <a:schemeClr val="tx1"/>
                </a:solidFill>
                <a:latin typeface="Malgun Gothic" charset="-127"/>
                <a:ea typeface="Malgun Gothic" charset="-127"/>
                <a:cs typeface="Malgun Gothic" charset="-127"/>
              </a:rPr>
              <a:t>teacher123</a:t>
            </a:r>
            <a:endParaRPr kumimoji="1" lang="pt-BR" altLang="ko-KR" sz="700">
              <a:solidFill>
                <a:schemeClr val="tx1"/>
              </a:solidFill>
              <a:latin typeface="Malgun Gothic" charset="-127"/>
              <a:ea typeface="Malgun Gothic" charset="-127"/>
              <a:cs typeface="Malgun Gothic" charset="-127"/>
            </a:endParaRPr>
          </a:p>
        </p:txBody>
      </p:sp>
      <p:sp>
        <p:nvSpPr>
          <p:cNvPr id="145" name="직사각형 144">
            <a:extLst>
              <a:ext uri="{FF2B5EF4-FFF2-40B4-BE49-F238E27FC236}">
                <a16:creationId xmlns:a16="http://schemas.microsoft.com/office/drawing/2014/main" id="{0909E257-D9CE-4AA5-8834-1EC2AF94A0E5}"/>
              </a:ext>
            </a:extLst>
          </p:cNvPr>
          <p:cNvSpPr/>
          <p:nvPr/>
        </p:nvSpPr>
        <p:spPr>
          <a:xfrm>
            <a:off x="2987977" y="5682434"/>
            <a:ext cx="1932658" cy="31077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 dirty="0">
                <a:solidFill>
                  <a:schemeClr val="bg1"/>
                </a:solidFill>
                <a:latin typeface="Malgun Gothic" charset="-127"/>
                <a:ea typeface="Malgun Gothic" charset="-127"/>
                <a:cs typeface="Malgun Gothic" charset="-127"/>
              </a:rPr>
              <a:t>인증하기</a:t>
            </a:r>
            <a:endParaRPr kumimoji="1" lang="pt-BR" altLang="ko-KR" sz="700">
              <a:solidFill>
                <a:schemeClr val="bg1"/>
              </a:solidFill>
              <a:latin typeface="Malgun Gothic" charset="-127"/>
              <a:ea typeface="Malgun Gothic" charset="-127"/>
              <a:cs typeface="Malgun Gothic" charset="-127"/>
            </a:endParaRPr>
          </a:p>
        </p:txBody>
      </p:sp>
      <p:sp>
        <p:nvSpPr>
          <p:cNvPr id="146" name="TextBox 12">
            <a:extLst>
              <a:ext uri="{FF2B5EF4-FFF2-40B4-BE49-F238E27FC236}">
                <a16:creationId xmlns:a16="http://schemas.microsoft.com/office/drawing/2014/main" id="{70592DDA-B4D7-4096-A6EB-E2D263369E74}"/>
              </a:ext>
            </a:extLst>
          </p:cNvPr>
          <p:cNvSpPr txBox="1"/>
          <p:nvPr/>
        </p:nvSpPr>
        <p:spPr>
          <a:xfrm>
            <a:off x="3000051" y="5444809"/>
            <a:ext cx="230832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600" u="sng" dirty="0">
                <a:solidFill>
                  <a:srgbClr val="0070C0"/>
                </a:solidFill>
              </a:rPr>
              <a:t>재전송</a:t>
            </a:r>
            <a:endParaRPr lang="ko-KR" altLang="en-US" sz="600" b="0" u="sng" dirty="0">
              <a:solidFill>
                <a:srgbClr val="0070C0"/>
              </a:solidFill>
            </a:endParaRPr>
          </a:p>
        </p:txBody>
      </p:sp>
      <p:sp>
        <p:nvSpPr>
          <p:cNvPr id="147" name="TextBox 12">
            <a:extLst>
              <a:ext uri="{FF2B5EF4-FFF2-40B4-BE49-F238E27FC236}">
                <a16:creationId xmlns:a16="http://schemas.microsoft.com/office/drawing/2014/main" id="{07A2EB64-A404-4869-A011-AB7D231E58EA}"/>
              </a:ext>
            </a:extLst>
          </p:cNvPr>
          <p:cNvSpPr txBox="1"/>
          <p:nvPr/>
        </p:nvSpPr>
        <p:spPr>
          <a:xfrm>
            <a:off x="3430466" y="5444809"/>
            <a:ext cx="307777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600" u="sng" dirty="0">
                <a:solidFill>
                  <a:srgbClr val="0070C0"/>
                </a:solidFill>
              </a:rPr>
              <a:t>시간연장</a:t>
            </a:r>
            <a:endParaRPr lang="ko-KR" altLang="en-US" sz="600" b="0" u="sng" dirty="0">
              <a:solidFill>
                <a:srgbClr val="0070C0"/>
              </a:solidFill>
            </a:endParaRPr>
          </a:p>
        </p:txBody>
      </p:sp>
      <p:sp>
        <p:nvSpPr>
          <p:cNvPr id="148" name="모서리가 둥근 직사각형 121">
            <a:extLst>
              <a:ext uri="{FF2B5EF4-FFF2-40B4-BE49-F238E27FC236}">
                <a16:creationId xmlns:a16="http://schemas.microsoft.com/office/drawing/2014/main" id="{0390C745-914A-47FF-9617-8A64F180D903}"/>
              </a:ext>
            </a:extLst>
          </p:cNvPr>
          <p:cNvSpPr/>
          <p:nvPr/>
        </p:nvSpPr>
        <p:spPr>
          <a:xfrm>
            <a:off x="5633607" y="593515"/>
            <a:ext cx="2144150" cy="1432117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>
              <a:lnSpc>
                <a:spcPct val="150000"/>
              </a:lnSpc>
            </a:pPr>
            <a:endParaRPr kumimoji="1"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9" name="제목 10">
            <a:extLst>
              <a:ext uri="{FF2B5EF4-FFF2-40B4-BE49-F238E27FC236}">
                <a16:creationId xmlns:a16="http://schemas.microsoft.com/office/drawing/2014/main" id="{128449DE-F162-4B9C-9F3B-C059B8315014}"/>
              </a:ext>
            </a:extLst>
          </p:cNvPr>
          <p:cNvSpPr txBox="1">
            <a:spLocks/>
          </p:cNvSpPr>
          <p:nvPr/>
        </p:nvSpPr>
        <p:spPr>
          <a:xfrm>
            <a:off x="5764064" y="692919"/>
            <a:ext cx="880049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7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아이디</a:t>
            </a:r>
            <a:r>
              <a:rPr lang="en-US" altLang="ko-KR" sz="7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/</a:t>
            </a:r>
            <a:r>
              <a:rPr lang="ko-KR" altLang="en-US" sz="7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비밀번호 찾기</a:t>
            </a:r>
            <a:endParaRPr lang="en-US" altLang="ko-KR" sz="700" kern="0" spc="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  <a:ea typeface="+mn-ea"/>
            </a:endParaRPr>
          </a:p>
        </p:txBody>
      </p:sp>
      <p:cxnSp>
        <p:nvCxnSpPr>
          <p:cNvPr id="150" name="직선 연결선[R] 299">
            <a:extLst>
              <a:ext uri="{FF2B5EF4-FFF2-40B4-BE49-F238E27FC236}">
                <a16:creationId xmlns:a16="http://schemas.microsoft.com/office/drawing/2014/main" id="{084A4CDE-CA73-4F24-BAA6-1BE196BF099D}"/>
              </a:ext>
            </a:extLst>
          </p:cNvPr>
          <p:cNvCxnSpPr>
            <a:cxnSpLocks/>
          </p:cNvCxnSpPr>
          <p:nvPr/>
        </p:nvCxnSpPr>
        <p:spPr>
          <a:xfrm>
            <a:off x="5633607" y="886093"/>
            <a:ext cx="214415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1" name="모서리가 둥근 직사각형 90">
            <a:extLst>
              <a:ext uri="{FF2B5EF4-FFF2-40B4-BE49-F238E27FC236}">
                <a16:creationId xmlns:a16="http://schemas.microsoft.com/office/drawing/2014/main" id="{B84A17B3-252A-43C7-8220-24843A37A884}"/>
              </a:ext>
            </a:extLst>
          </p:cNvPr>
          <p:cNvSpPr/>
          <p:nvPr/>
        </p:nvSpPr>
        <p:spPr>
          <a:xfrm>
            <a:off x="5698998" y="981168"/>
            <a:ext cx="2013372" cy="100027"/>
          </a:xfrm>
          <a:prstGeom prst="roundRect">
            <a:avLst>
              <a:gd name="adj" fmla="val 0"/>
            </a:avLst>
          </a:prstGeom>
          <a:noFill/>
          <a:ln w="3175" cap="flat" cmpd="sng" algn="ctr">
            <a:noFill/>
            <a:prstDash val="solid"/>
          </a:ln>
          <a:effectLst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1" lang="ko-KR" altLang="en-US" sz="65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Malgun Gothic" charset="-127"/>
                <a:ea typeface="Malgun Gothic" charset="-127"/>
                <a:cs typeface="Malgun Gothic" charset="-127"/>
              </a:rPr>
              <a:t>해당 정보로 가입된 아이디 목록입니다</a:t>
            </a:r>
            <a:r>
              <a:rPr kumimoji="1" lang="en-US" altLang="ko-KR" sz="65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Malgun Gothic" charset="-127"/>
                <a:ea typeface="Malgun Gothic" charset="-127"/>
                <a:cs typeface="Malgun Gothic" charset="-127"/>
              </a:rPr>
              <a:t>.</a:t>
            </a:r>
          </a:p>
        </p:txBody>
      </p:sp>
      <p:sp>
        <p:nvSpPr>
          <p:cNvPr id="156" name="직사각형 155">
            <a:extLst>
              <a:ext uri="{FF2B5EF4-FFF2-40B4-BE49-F238E27FC236}">
                <a16:creationId xmlns:a16="http://schemas.microsoft.com/office/drawing/2014/main" id="{6B37FE82-1DCA-4BC0-B14F-8E9569FD2915}"/>
              </a:ext>
            </a:extLst>
          </p:cNvPr>
          <p:cNvSpPr/>
          <p:nvPr/>
        </p:nvSpPr>
        <p:spPr>
          <a:xfrm>
            <a:off x="453718" y="3157947"/>
            <a:ext cx="1997342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/>
          <a:p>
            <a:r>
              <a:rPr lang="en-US" altLang="ko-KR" sz="700" b="1" dirty="0">
                <a:solidFill>
                  <a:srgbClr val="0070C0"/>
                </a:solidFill>
              </a:rPr>
              <a:t>&lt;</a:t>
            </a:r>
            <a:r>
              <a:rPr lang="ko-KR" altLang="en-US" sz="700" b="1" dirty="0">
                <a:solidFill>
                  <a:srgbClr val="0070C0"/>
                </a:solidFill>
              </a:rPr>
              <a:t> 아이디</a:t>
            </a:r>
            <a:r>
              <a:rPr lang="en-US" altLang="ko-KR" sz="700" b="1" dirty="0">
                <a:solidFill>
                  <a:srgbClr val="0070C0"/>
                </a:solidFill>
              </a:rPr>
              <a:t>/</a:t>
            </a:r>
            <a:r>
              <a:rPr lang="ko-KR" altLang="en-US" sz="700" b="1" dirty="0">
                <a:solidFill>
                  <a:srgbClr val="0070C0"/>
                </a:solidFill>
              </a:rPr>
              <a:t>비밀번호 찾기 팝업 </a:t>
            </a:r>
            <a:r>
              <a:rPr lang="en-US" altLang="ko-KR" sz="700" b="1" dirty="0">
                <a:solidFill>
                  <a:srgbClr val="0070C0"/>
                </a:solidFill>
              </a:rPr>
              <a:t>–</a:t>
            </a:r>
            <a:r>
              <a:rPr lang="ko-KR" altLang="en-US" sz="700" b="1" dirty="0">
                <a:solidFill>
                  <a:srgbClr val="0070C0"/>
                </a:solidFill>
              </a:rPr>
              <a:t> 비밀번호 찾기 </a:t>
            </a:r>
            <a:r>
              <a:rPr lang="en-US" altLang="ko-KR" sz="700" b="1" dirty="0">
                <a:solidFill>
                  <a:srgbClr val="0070C0"/>
                </a:solidFill>
              </a:rPr>
              <a:t>&gt;</a:t>
            </a:r>
            <a:endParaRPr lang="x-none" altLang="en-US" b="1"/>
          </a:p>
        </p:txBody>
      </p:sp>
      <p:sp>
        <p:nvSpPr>
          <p:cNvPr id="157" name="직사각형 156">
            <a:extLst>
              <a:ext uri="{FF2B5EF4-FFF2-40B4-BE49-F238E27FC236}">
                <a16:creationId xmlns:a16="http://schemas.microsoft.com/office/drawing/2014/main" id="{6EF4E46F-04B1-4ABB-9F98-FBD367DAECE5}"/>
              </a:ext>
            </a:extLst>
          </p:cNvPr>
          <p:cNvSpPr/>
          <p:nvPr/>
        </p:nvSpPr>
        <p:spPr>
          <a:xfrm>
            <a:off x="5641632" y="436093"/>
            <a:ext cx="1843453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/>
          <a:p>
            <a:r>
              <a:rPr lang="en-US" altLang="ko-KR" sz="700" b="1" dirty="0">
                <a:solidFill>
                  <a:srgbClr val="0070C0"/>
                </a:solidFill>
              </a:rPr>
              <a:t>&lt;</a:t>
            </a:r>
            <a:r>
              <a:rPr lang="ko-KR" altLang="en-US" sz="700" b="1" dirty="0">
                <a:solidFill>
                  <a:srgbClr val="0070C0"/>
                </a:solidFill>
              </a:rPr>
              <a:t> 아이디</a:t>
            </a:r>
            <a:r>
              <a:rPr lang="en-US" altLang="ko-KR" sz="700" b="1" dirty="0">
                <a:solidFill>
                  <a:srgbClr val="0070C0"/>
                </a:solidFill>
              </a:rPr>
              <a:t>/</a:t>
            </a:r>
            <a:r>
              <a:rPr lang="ko-KR" altLang="en-US" sz="700" b="1" strike="sngStrike" dirty="0">
                <a:solidFill>
                  <a:srgbClr val="0070C0"/>
                </a:solidFill>
              </a:rPr>
              <a:t>비밀번호</a:t>
            </a:r>
            <a:r>
              <a:rPr lang="ko-KR" altLang="en-US" sz="700" b="1" dirty="0">
                <a:solidFill>
                  <a:srgbClr val="0070C0"/>
                </a:solidFill>
              </a:rPr>
              <a:t> 찾기 팝업 </a:t>
            </a:r>
            <a:r>
              <a:rPr lang="en-US" altLang="ko-KR" sz="700" b="1" dirty="0">
                <a:solidFill>
                  <a:srgbClr val="0070C0"/>
                </a:solidFill>
              </a:rPr>
              <a:t>–</a:t>
            </a:r>
            <a:r>
              <a:rPr lang="ko-KR" altLang="en-US" sz="700" b="1" dirty="0">
                <a:solidFill>
                  <a:srgbClr val="0070C0"/>
                </a:solidFill>
              </a:rPr>
              <a:t> 아이디 목록</a:t>
            </a:r>
            <a:r>
              <a:rPr lang="en-US" altLang="ko-KR" sz="700" b="1" dirty="0">
                <a:solidFill>
                  <a:srgbClr val="0070C0"/>
                </a:solidFill>
              </a:rPr>
              <a:t>&gt;</a:t>
            </a:r>
            <a:endParaRPr lang="x-none" altLang="en-US" b="1"/>
          </a:p>
        </p:txBody>
      </p:sp>
      <p:pic>
        <p:nvPicPr>
          <p:cNvPr id="165" name="그래픽 164" descr="닫기">
            <a:extLst>
              <a:ext uri="{FF2B5EF4-FFF2-40B4-BE49-F238E27FC236}">
                <a16:creationId xmlns:a16="http://schemas.microsoft.com/office/drawing/2014/main" id="{CC7BC329-899B-40DE-8B87-C97AD9594012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371442" y="663179"/>
            <a:ext cx="102417" cy="102417"/>
          </a:xfrm>
          <a:prstGeom prst="rect">
            <a:avLst/>
          </a:prstGeom>
        </p:spPr>
      </p:pic>
      <p:pic>
        <p:nvPicPr>
          <p:cNvPr id="166" name="그래픽 165" descr="닫기">
            <a:extLst>
              <a:ext uri="{FF2B5EF4-FFF2-40B4-BE49-F238E27FC236}">
                <a16:creationId xmlns:a16="http://schemas.microsoft.com/office/drawing/2014/main" id="{A8CBF4D1-4E2D-44A1-9D3B-CF57D6CDF3A5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776314" y="663179"/>
            <a:ext cx="102417" cy="102417"/>
          </a:xfrm>
          <a:prstGeom prst="rect">
            <a:avLst/>
          </a:prstGeom>
        </p:spPr>
      </p:pic>
      <p:pic>
        <p:nvPicPr>
          <p:cNvPr id="167" name="그래픽 166" descr="닫기">
            <a:extLst>
              <a:ext uri="{FF2B5EF4-FFF2-40B4-BE49-F238E27FC236}">
                <a16:creationId xmlns:a16="http://schemas.microsoft.com/office/drawing/2014/main" id="{D77D7522-BB2F-474A-9C46-13519FCDCD74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400802" y="3420494"/>
            <a:ext cx="102417" cy="102417"/>
          </a:xfrm>
          <a:prstGeom prst="rect">
            <a:avLst/>
          </a:prstGeom>
        </p:spPr>
      </p:pic>
      <p:pic>
        <p:nvPicPr>
          <p:cNvPr id="168" name="그래픽 167" descr="닫기">
            <a:extLst>
              <a:ext uri="{FF2B5EF4-FFF2-40B4-BE49-F238E27FC236}">
                <a16:creationId xmlns:a16="http://schemas.microsoft.com/office/drawing/2014/main" id="{91E98A71-262D-44A3-B836-F002CC16F98F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805674" y="3420494"/>
            <a:ext cx="102417" cy="102417"/>
          </a:xfrm>
          <a:prstGeom prst="rect">
            <a:avLst/>
          </a:prstGeom>
        </p:spPr>
      </p:pic>
      <p:pic>
        <p:nvPicPr>
          <p:cNvPr id="169" name="그래픽 168" descr="닫기">
            <a:extLst>
              <a:ext uri="{FF2B5EF4-FFF2-40B4-BE49-F238E27FC236}">
                <a16:creationId xmlns:a16="http://schemas.microsoft.com/office/drawing/2014/main" id="{656CFB4B-6AC8-47C9-951C-41A19B4F4E89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572525" y="698640"/>
            <a:ext cx="102417" cy="102417"/>
          </a:xfrm>
          <a:prstGeom prst="rect">
            <a:avLst/>
          </a:prstGeom>
        </p:spPr>
      </p:pic>
      <p:graphicFrame>
        <p:nvGraphicFramePr>
          <p:cNvPr id="170" name="Google Shape;912;p23">
            <a:extLst>
              <a:ext uri="{FF2B5EF4-FFF2-40B4-BE49-F238E27FC236}">
                <a16:creationId xmlns:a16="http://schemas.microsoft.com/office/drawing/2014/main" id="{7F14B620-F8D8-4DF6-AFE2-5BF18EE89EA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28310444"/>
              </p:ext>
            </p:extLst>
          </p:nvPr>
        </p:nvGraphicFramePr>
        <p:xfrm>
          <a:off x="9042400" y="1315767"/>
          <a:ext cx="3037052" cy="44884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아이디 찾기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비밀번호 찾기 탭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팝업 호출 시 아이디 찾기 탭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default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인증번호 전송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이름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휴대전화 번호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입력시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활성화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”</a:t>
                      </a:r>
                      <a:r>
                        <a:rPr lang="ko-KR" altLang="en-US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인증번호를 전송했습니다</a:t>
                      </a:r>
                      <a:r>
                        <a:rPr lang="en-US" altLang="ko-KR" sz="700" u="sng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24007665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인증번호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&lt;2&gt;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해당 항목 노출</a:t>
                      </a:r>
                      <a:endParaRPr lang="en-US" altLang="ko-KR" sz="70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노출과 동시에 </a:t>
                      </a: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분 카운터 제공</a:t>
                      </a:r>
                      <a:endParaRPr lang="en-US" altLang="ko-KR" sz="70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카운터가 </a:t>
                      </a: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00:00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달성 시 </a:t>
                      </a: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sng" strike="noStrike" cap="none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입력 시간을 초과하였습니다</a:t>
                      </a:r>
                      <a:r>
                        <a:rPr lang="en-US" altLang="ko-KR" sz="700" u="sng" strike="noStrike" cap="none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ko-KR" altLang="en-US" sz="700" u="sng" strike="noStrike" cap="none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 인증번호를 재전송 해 주시기 바랍니다</a:t>
                      </a:r>
                      <a:r>
                        <a:rPr lang="en-US" altLang="ko-KR" sz="700" u="sng" strike="noStrike" cap="none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x-none" sz="70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4334128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재전송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 </a:t>
                      </a: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sng" strike="noStrike" cap="none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인증번호를 재전송하였습니다</a:t>
                      </a:r>
                      <a:r>
                        <a:rPr lang="en-US" altLang="ko-KR" sz="700" u="sng" strike="noStrike" cap="none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 및 인증번호 재전송 후 카운터 초기화</a:t>
                      </a:r>
                      <a:endParaRPr lang="en-US" altLang="ko-KR" sz="70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0737368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시간 연장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선택 시 </a:t>
                      </a: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sng" strike="noStrike" cap="none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시간이 연장되었습니다</a:t>
                      </a:r>
                      <a:r>
                        <a:rPr lang="en-US" altLang="ko-KR" sz="700" u="sng" strike="noStrike" cap="none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 및 카운터 초기화</a:t>
                      </a:r>
                      <a:endParaRPr lang="en-US" altLang="x-none" sz="70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71195849"/>
                  </a:ext>
                </a:extLst>
              </a:tr>
              <a:tr h="222114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6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인증하기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인증번호가 올바르지 않은 경우 </a:t>
                      </a: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sng" strike="noStrike" cap="none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인증번호가 일치하지 않습니다</a:t>
                      </a:r>
                      <a:r>
                        <a:rPr lang="en-US" altLang="ko-KR" sz="700" u="sng" strike="noStrike" cap="none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ko-KR" altLang="en-US" sz="700" u="sng" strike="noStrike" cap="none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 다시 시도해주세요</a:t>
                      </a:r>
                      <a:r>
                        <a:rPr lang="en-US" altLang="ko-KR" sz="700" u="sng" strike="noStrike" cap="none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제공</a:t>
                      </a:r>
                      <a:endParaRPr lang="en-US" altLang="ko-KR" sz="70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lang="en-US" altLang="ko-KR" sz="70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인증성공 </a:t>
                      </a: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아이디 찾기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sng" strike="noStrike" cap="none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인증을 성공했습니다</a:t>
                      </a:r>
                      <a:r>
                        <a:rPr lang="en-US" altLang="ko-KR" sz="700" u="sng" strike="noStrike" cap="none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ko-KR" altLang="en-US" sz="700" u="sng" strike="noStrike" cap="none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 입력하신 휴대폰 번호로 아이디가 전송되었습니다</a:t>
                      </a:r>
                      <a:r>
                        <a:rPr lang="en-US" altLang="ko-KR" sz="700" u="sng" strike="noStrike" cap="none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제공</a:t>
                      </a:r>
                      <a:endParaRPr lang="en-US" altLang="x-none" sz="70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lang="en-US" altLang="x-none" sz="70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인증성공 </a:t>
                      </a: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비밀번호 찾기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sng" strike="noStrike" cap="none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인증을 성공했습니다</a:t>
                      </a:r>
                      <a:r>
                        <a:rPr lang="en-US" altLang="ko-KR" sz="700" u="sng" strike="noStrike" cap="none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제공 후 비밀번호 변경 화면 제공</a:t>
                      </a:r>
                      <a:endParaRPr lang="en-US" altLang="x-none" sz="70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07541358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7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비밀번호 변경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sng" strike="noStrike" cap="none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비밀번호가 변경되었습니다</a:t>
                      </a:r>
                      <a:r>
                        <a:rPr lang="en-US" altLang="ko-KR" sz="700" u="sng" strike="noStrike" cap="none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제공</a:t>
                      </a:r>
                      <a:endParaRPr lang="en-US" altLang="x-none" sz="70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9302774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8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아이디 목록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휴대폰 인증 시 해당 계정에 가입된 아이디 목록 제공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가입일 최신 순 노출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x-none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노출 방식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아이디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+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아이디 계정의 가입일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7356385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9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아이디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비밀번호 찾기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실패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아이디 또는 비밀번호 찾기 시도 시 가입한 이력이 없을 경우 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입력하신 정보와 일치하지 않습니다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alert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동일 휴대전화로 다중으로 계정을 가입한 경우 현재 가입된 아이디 목록만 제공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탈퇴한 계정은 목록에서 제외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2464363"/>
                  </a:ext>
                </a:extLst>
              </a:tr>
            </a:tbl>
          </a:graphicData>
        </a:graphic>
      </p:graphicFrame>
      <p:sp>
        <p:nvSpPr>
          <p:cNvPr id="171" name="타원 170">
            <a:extLst>
              <a:ext uri="{FF2B5EF4-FFF2-40B4-BE49-F238E27FC236}">
                <a16:creationId xmlns:a16="http://schemas.microsoft.com/office/drawing/2014/main" id="{414DC307-DED6-4298-B85B-D9F7DBF5FE5D}"/>
              </a:ext>
            </a:extLst>
          </p:cNvPr>
          <p:cNvSpPr/>
          <p:nvPr/>
        </p:nvSpPr>
        <p:spPr>
          <a:xfrm>
            <a:off x="533678" y="1024849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72" name="타원 171">
            <a:extLst>
              <a:ext uri="{FF2B5EF4-FFF2-40B4-BE49-F238E27FC236}">
                <a16:creationId xmlns:a16="http://schemas.microsoft.com/office/drawing/2014/main" id="{F82A13B4-1473-4E9C-9EB1-184DFDF1E847}"/>
              </a:ext>
            </a:extLst>
          </p:cNvPr>
          <p:cNvSpPr/>
          <p:nvPr/>
        </p:nvSpPr>
        <p:spPr>
          <a:xfrm>
            <a:off x="525555" y="2025632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73" name="타원 172">
            <a:extLst>
              <a:ext uri="{FF2B5EF4-FFF2-40B4-BE49-F238E27FC236}">
                <a16:creationId xmlns:a16="http://schemas.microsoft.com/office/drawing/2014/main" id="{8566F416-58FC-4064-8813-F9BC2A76D163}"/>
              </a:ext>
            </a:extLst>
          </p:cNvPr>
          <p:cNvSpPr/>
          <p:nvPr/>
        </p:nvSpPr>
        <p:spPr>
          <a:xfrm>
            <a:off x="2938532" y="1984662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74" name="타원 173">
            <a:extLst>
              <a:ext uri="{FF2B5EF4-FFF2-40B4-BE49-F238E27FC236}">
                <a16:creationId xmlns:a16="http://schemas.microsoft.com/office/drawing/2014/main" id="{BB18C98B-8ABB-4885-B9EE-9F89D2562678}"/>
              </a:ext>
            </a:extLst>
          </p:cNvPr>
          <p:cNvSpPr/>
          <p:nvPr/>
        </p:nvSpPr>
        <p:spPr>
          <a:xfrm>
            <a:off x="2846463" y="2334706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75" name="타원 174">
            <a:extLst>
              <a:ext uri="{FF2B5EF4-FFF2-40B4-BE49-F238E27FC236}">
                <a16:creationId xmlns:a16="http://schemas.microsoft.com/office/drawing/2014/main" id="{5159E258-3E65-4AF2-A851-6E4AE4823E06}"/>
              </a:ext>
            </a:extLst>
          </p:cNvPr>
          <p:cNvSpPr/>
          <p:nvPr/>
        </p:nvSpPr>
        <p:spPr>
          <a:xfrm>
            <a:off x="3285152" y="2334706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5</a:t>
            </a:r>
            <a:endParaRPr lang="ko-KR" altLang="en-US" sz="600" b="1" spc="-75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78" name="타원 177">
            <a:extLst>
              <a:ext uri="{FF2B5EF4-FFF2-40B4-BE49-F238E27FC236}">
                <a16:creationId xmlns:a16="http://schemas.microsoft.com/office/drawing/2014/main" id="{5DBF399E-B394-479F-B55B-A378BB71D5BF}"/>
              </a:ext>
            </a:extLst>
          </p:cNvPr>
          <p:cNvSpPr/>
          <p:nvPr/>
        </p:nvSpPr>
        <p:spPr>
          <a:xfrm>
            <a:off x="2907213" y="2649488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6</a:t>
            </a:r>
            <a:endParaRPr lang="ko-KR" altLang="en-US" sz="600" b="1" spc="-75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cxnSp>
        <p:nvCxnSpPr>
          <p:cNvPr id="181" name="연결선: 꺾임 180">
            <a:extLst>
              <a:ext uri="{FF2B5EF4-FFF2-40B4-BE49-F238E27FC236}">
                <a16:creationId xmlns:a16="http://schemas.microsoft.com/office/drawing/2014/main" id="{7B092383-1890-4757-BC1D-FFE1950CC54C}"/>
              </a:ext>
            </a:extLst>
          </p:cNvPr>
          <p:cNvCxnSpPr>
            <a:cxnSpLocks/>
          </p:cNvCxnSpPr>
          <p:nvPr/>
        </p:nvCxnSpPr>
        <p:spPr>
          <a:xfrm flipV="1">
            <a:off x="4903426" y="1610227"/>
            <a:ext cx="738496" cy="1130560"/>
          </a:xfrm>
          <a:prstGeom prst="bentConnector3">
            <a:avLst>
              <a:gd name="adj1" fmla="val 50000"/>
            </a:avLst>
          </a:prstGeom>
          <a:ln w="3175">
            <a:solidFill>
              <a:srgbClr val="FF0000"/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직사각형 83">
            <a:extLst>
              <a:ext uri="{FF2B5EF4-FFF2-40B4-BE49-F238E27FC236}">
                <a16:creationId xmlns:a16="http://schemas.microsoft.com/office/drawing/2014/main" id="{37FFC80E-BA07-4867-88B9-846B65546AF1}"/>
              </a:ext>
            </a:extLst>
          </p:cNvPr>
          <p:cNvSpPr/>
          <p:nvPr/>
        </p:nvSpPr>
        <p:spPr>
          <a:xfrm>
            <a:off x="428194" y="405229"/>
            <a:ext cx="1875513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/>
          <a:p>
            <a:r>
              <a:rPr lang="en-US" altLang="ko-KR" sz="700" b="1">
                <a:solidFill>
                  <a:srgbClr val="0070C0"/>
                </a:solidFill>
              </a:rPr>
              <a:t>&lt;</a:t>
            </a:r>
            <a:r>
              <a:rPr lang="ko-KR" altLang="en-US" sz="700" b="1">
                <a:solidFill>
                  <a:srgbClr val="0070C0"/>
                </a:solidFill>
              </a:rPr>
              <a:t> 아이디</a:t>
            </a:r>
            <a:r>
              <a:rPr lang="en-US" altLang="ko-KR" sz="700" b="1">
                <a:solidFill>
                  <a:srgbClr val="0070C0"/>
                </a:solidFill>
              </a:rPr>
              <a:t>/</a:t>
            </a:r>
            <a:r>
              <a:rPr lang="ko-KR" altLang="en-US" sz="700" b="1">
                <a:solidFill>
                  <a:srgbClr val="0070C0"/>
                </a:solidFill>
              </a:rPr>
              <a:t>비밀번호 찾기 팝업 </a:t>
            </a:r>
            <a:r>
              <a:rPr lang="en-US" altLang="ko-KR" sz="700" b="1">
                <a:solidFill>
                  <a:srgbClr val="0070C0"/>
                </a:solidFill>
              </a:rPr>
              <a:t>–</a:t>
            </a:r>
            <a:r>
              <a:rPr lang="ko-KR" altLang="en-US" sz="700" b="1">
                <a:solidFill>
                  <a:srgbClr val="0070C0"/>
                </a:solidFill>
              </a:rPr>
              <a:t> 아이디 찾기 </a:t>
            </a:r>
            <a:r>
              <a:rPr lang="en-US" altLang="ko-KR" sz="700" b="1">
                <a:solidFill>
                  <a:srgbClr val="0070C0"/>
                </a:solidFill>
              </a:rPr>
              <a:t>&gt;</a:t>
            </a:r>
            <a:endParaRPr lang="x-none" altLang="en-US" b="1"/>
          </a:p>
        </p:txBody>
      </p:sp>
      <p:sp>
        <p:nvSpPr>
          <p:cNvPr id="87" name="직사각형 86">
            <a:extLst>
              <a:ext uri="{FF2B5EF4-FFF2-40B4-BE49-F238E27FC236}">
                <a16:creationId xmlns:a16="http://schemas.microsoft.com/office/drawing/2014/main" id="{2A70C1C4-75CB-448F-99C9-E897603304E9}"/>
              </a:ext>
            </a:extLst>
          </p:cNvPr>
          <p:cNvSpPr/>
          <p:nvPr/>
        </p:nvSpPr>
        <p:spPr>
          <a:xfrm>
            <a:off x="5739352" y="1154995"/>
            <a:ext cx="1932658" cy="751709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모서리가 둥근 직사각형 90">
            <a:extLst>
              <a:ext uri="{FF2B5EF4-FFF2-40B4-BE49-F238E27FC236}">
                <a16:creationId xmlns:a16="http://schemas.microsoft.com/office/drawing/2014/main" id="{5AC46DBE-74B1-44CC-B531-8DFD38693EF8}"/>
              </a:ext>
            </a:extLst>
          </p:cNvPr>
          <p:cNvSpPr/>
          <p:nvPr/>
        </p:nvSpPr>
        <p:spPr>
          <a:xfrm>
            <a:off x="5913800" y="1263364"/>
            <a:ext cx="1498808" cy="538609"/>
          </a:xfrm>
          <a:prstGeom prst="roundRect">
            <a:avLst>
              <a:gd name="adj" fmla="val 0"/>
            </a:avLst>
          </a:prstGeom>
          <a:noFill/>
          <a:ln w="3175" cap="flat" cmpd="sng" algn="ctr">
            <a:noFill/>
            <a:prstDash val="solid"/>
          </a:ln>
          <a:effectLst/>
        </p:spPr>
        <p:txBody>
          <a:bodyPr wrap="none" lIns="0" tIns="0" rIns="0" bIns="0" rtlCol="0" anchor="ctr">
            <a:spAutoFit/>
          </a:bodyPr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1" lang="ko-KR" altLang="en-US" sz="70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Malgun Gothic" charset="-127"/>
                <a:ea typeface="Malgun Gothic" charset="-127"/>
                <a:cs typeface="Malgun Gothic" charset="-127"/>
              </a:rPr>
              <a:t>○  </a:t>
            </a:r>
            <a:r>
              <a:rPr kumimoji="1" lang="en-US" altLang="ko-KR" sz="700" i="0" u="none" strike="noStrike" kern="0" cap="none" spc="0" normalizeH="0" baseline="0" noProof="0" dirty="0">
                <a:ln>
                  <a:noFill/>
                </a:ln>
                <a:solidFill>
                  <a:srgbClr val="00A8AE"/>
                </a:solidFill>
                <a:effectLst/>
                <a:uLnTx/>
                <a:uFillTx/>
                <a:latin typeface="Malgun Gothic" charset="-127"/>
                <a:ea typeface="Malgun Gothic" charset="-127"/>
                <a:cs typeface="Malgun Gothic" charset="-127"/>
              </a:rPr>
              <a:t>teacher123</a:t>
            </a:r>
            <a:r>
              <a:rPr kumimoji="1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00A8AE"/>
                </a:solidFill>
                <a:effectLst/>
                <a:uLnTx/>
                <a:uFillTx/>
                <a:latin typeface="Malgun Gothic" charset="-127"/>
                <a:ea typeface="Malgun Gothic" charset="-127"/>
                <a:cs typeface="Malgun Gothic" charset="-127"/>
              </a:rPr>
              <a:t> </a:t>
            </a:r>
            <a:r>
              <a:rPr kumimoji="1" lang="en-US" altLang="ko-KR" sz="70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Malgun Gothic" charset="-127"/>
                <a:ea typeface="Malgun Gothic" charset="-127"/>
                <a:cs typeface="Malgun Gothic" charset="-127"/>
              </a:rPr>
              <a:t>(</a:t>
            </a:r>
            <a:r>
              <a:rPr kumimoji="1" lang="ko-KR" altLang="en-US" sz="70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Malgun Gothic" charset="-127"/>
                <a:ea typeface="Malgun Gothic" charset="-127"/>
                <a:cs typeface="Malgun Gothic" charset="-127"/>
              </a:rPr>
              <a:t>가입일 </a:t>
            </a:r>
            <a:r>
              <a:rPr kumimoji="1" lang="en-US" altLang="ko-KR" sz="70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Malgun Gothic" charset="-127"/>
                <a:ea typeface="Malgun Gothic" charset="-127"/>
                <a:cs typeface="Malgun Gothic" charset="-127"/>
              </a:rPr>
              <a:t>: 2022.01.22)</a:t>
            </a:r>
          </a:p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700" kern="0" dirty="0">
              <a:solidFill>
                <a:schemeClr val="tx1">
                  <a:lumMod val="85000"/>
                  <a:lumOff val="15000"/>
                </a:schemeClr>
              </a:solidFill>
              <a:latin typeface="Malgun Gothic" charset="-127"/>
              <a:ea typeface="Malgun Gothic" charset="-127"/>
              <a:cs typeface="Malgun Gothic" charset="-127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ko-KR" altLang="en-US" sz="70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Malgun Gothic" charset="-127"/>
                <a:ea typeface="Malgun Gothic" charset="-127"/>
                <a:cs typeface="Malgun Gothic" charset="-127"/>
              </a:rPr>
              <a:t>○  </a:t>
            </a:r>
            <a:r>
              <a:rPr kumimoji="1" lang="en-US" altLang="ko-KR" sz="700" i="0" u="none" strike="noStrike" kern="0" cap="none" spc="0" normalizeH="0" baseline="0" noProof="0" dirty="0">
                <a:ln>
                  <a:noFill/>
                </a:ln>
                <a:solidFill>
                  <a:srgbClr val="00A8AE"/>
                </a:solidFill>
                <a:effectLst/>
                <a:uLnTx/>
                <a:uFillTx/>
                <a:latin typeface="Malgun Gothic" charset="-127"/>
                <a:ea typeface="Malgun Gothic" charset="-127"/>
                <a:cs typeface="Malgun Gothic" charset="-127"/>
              </a:rPr>
              <a:t>teacher456</a:t>
            </a:r>
            <a:r>
              <a:rPr kumimoji="1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00A8AE"/>
                </a:solidFill>
                <a:effectLst/>
                <a:uLnTx/>
                <a:uFillTx/>
                <a:latin typeface="Malgun Gothic" charset="-127"/>
                <a:ea typeface="Malgun Gothic" charset="-127"/>
                <a:cs typeface="Malgun Gothic" charset="-127"/>
              </a:rPr>
              <a:t> </a:t>
            </a:r>
            <a:r>
              <a:rPr kumimoji="1" lang="en-US" altLang="ko-KR" sz="70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Malgun Gothic" charset="-127"/>
                <a:ea typeface="Malgun Gothic" charset="-127"/>
                <a:cs typeface="Malgun Gothic" charset="-127"/>
              </a:rPr>
              <a:t>(</a:t>
            </a:r>
            <a:r>
              <a:rPr kumimoji="1" lang="ko-KR" altLang="en-US" sz="70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Malgun Gothic" charset="-127"/>
                <a:ea typeface="Malgun Gothic" charset="-127"/>
                <a:cs typeface="Malgun Gothic" charset="-127"/>
              </a:rPr>
              <a:t>가입일 </a:t>
            </a:r>
            <a:r>
              <a:rPr kumimoji="1" lang="en-US" altLang="ko-KR" sz="70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Malgun Gothic" charset="-127"/>
                <a:ea typeface="Malgun Gothic" charset="-127"/>
                <a:cs typeface="Malgun Gothic" charset="-127"/>
              </a:rPr>
              <a:t>: 2022.01.16)</a:t>
            </a:r>
          </a:p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endParaRPr kumimoji="1" lang="en-US" altLang="ko-KR" sz="700" kern="0" dirty="0">
              <a:solidFill>
                <a:schemeClr val="tx1">
                  <a:lumMod val="85000"/>
                  <a:lumOff val="15000"/>
                </a:schemeClr>
              </a:solidFill>
              <a:latin typeface="Malgun Gothic" charset="-127"/>
              <a:ea typeface="Malgun Gothic" charset="-127"/>
              <a:cs typeface="Malgun Gothic" charset="-127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ko-KR" altLang="en-US" sz="70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Malgun Gothic" charset="-127"/>
                <a:ea typeface="Malgun Gothic" charset="-127"/>
                <a:cs typeface="Malgun Gothic" charset="-127"/>
              </a:rPr>
              <a:t>○  </a:t>
            </a:r>
            <a:r>
              <a:rPr kumimoji="1" lang="en-US" altLang="ko-KR" sz="700" i="0" u="none" strike="noStrike" kern="0" cap="none" spc="0" normalizeH="0" baseline="0" noProof="0" dirty="0">
                <a:ln>
                  <a:noFill/>
                </a:ln>
                <a:solidFill>
                  <a:srgbClr val="00A8AE"/>
                </a:solidFill>
                <a:effectLst/>
                <a:uLnTx/>
                <a:uFillTx/>
                <a:latin typeface="Malgun Gothic" charset="-127"/>
                <a:ea typeface="Malgun Gothic" charset="-127"/>
                <a:cs typeface="Malgun Gothic" charset="-127"/>
              </a:rPr>
              <a:t>teacher789</a:t>
            </a:r>
            <a:r>
              <a:rPr kumimoji="1" lang="en-US" altLang="ko-KR" sz="700" b="1" i="0" u="none" strike="noStrike" kern="0" cap="none" spc="0" normalizeH="0" baseline="0" noProof="0" dirty="0">
                <a:ln>
                  <a:noFill/>
                </a:ln>
                <a:solidFill>
                  <a:srgbClr val="00A8AE"/>
                </a:solidFill>
                <a:effectLst/>
                <a:uLnTx/>
                <a:uFillTx/>
                <a:latin typeface="Malgun Gothic" charset="-127"/>
                <a:ea typeface="Malgun Gothic" charset="-127"/>
                <a:cs typeface="Malgun Gothic" charset="-127"/>
              </a:rPr>
              <a:t> </a:t>
            </a:r>
            <a:r>
              <a:rPr kumimoji="1" lang="en-US" altLang="ko-KR" sz="70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Malgun Gothic" charset="-127"/>
                <a:ea typeface="Malgun Gothic" charset="-127"/>
                <a:cs typeface="Malgun Gothic" charset="-127"/>
              </a:rPr>
              <a:t>(</a:t>
            </a:r>
            <a:r>
              <a:rPr kumimoji="1" lang="ko-KR" altLang="en-US" sz="70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Malgun Gothic" charset="-127"/>
                <a:ea typeface="Malgun Gothic" charset="-127"/>
                <a:cs typeface="Malgun Gothic" charset="-127"/>
              </a:rPr>
              <a:t>가입일 </a:t>
            </a:r>
            <a:r>
              <a:rPr kumimoji="1" lang="en-US" altLang="ko-KR" sz="70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Malgun Gothic" charset="-127"/>
                <a:ea typeface="Malgun Gothic" charset="-127"/>
                <a:cs typeface="Malgun Gothic" charset="-127"/>
              </a:rPr>
              <a:t>: 2022.01.01)</a:t>
            </a:r>
          </a:p>
        </p:txBody>
      </p:sp>
      <p:sp>
        <p:nvSpPr>
          <p:cNvPr id="89" name="타원 88">
            <a:extLst>
              <a:ext uri="{FF2B5EF4-FFF2-40B4-BE49-F238E27FC236}">
                <a16:creationId xmlns:a16="http://schemas.microsoft.com/office/drawing/2014/main" id="{B998CB0B-0EBB-4209-8CAB-BD7EA663DCA2}"/>
              </a:ext>
            </a:extLst>
          </p:cNvPr>
          <p:cNvSpPr/>
          <p:nvPr/>
        </p:nvSpPr>
        <p:spPr>
          <a:xfrm flipH="1">
            <a:off x="5934727" y="1306772"/>
            <a:ext cx="45719" cy="45719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lang="ko-KR" altLang="en-US" sz="600" b="1" spc="-75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90" name="타원 89">
            <a:extLst>
              <a:ext uri="{FF2B5EF4-FFF2-40B4-BE49-F238E27FC236}">
                <a16:creationId xmlns:a16="http://schemas.microsoft.com/office/drawing/2014/main" id="{0D064189-8D23-4380-83F5-5E623969ED29}"/>
              </a:ext>
            </a:extLst>
          </p:cNvPr>
          <p:cNvSpPr/>
          <p:nvPr/>
        </p:nvSpPr>
        <p:spPr>
          <a:xfrm>
            <a:off x="5686552" y="1117929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8</a:t>
            </a:r>
            <a:endParaRPr lang="ko-KR" altLang="en-US" sz="600" b="1" spc="-75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" name="모서리가 둥근 직사각형 121">
            <a:extLst>
              <a:ext uri="{FF2B5EF4-FFF2-40B4-BE49-F238E27FC236}">
                <a16:creationId xmlns:a16="http://schemas.microsoft.com/office/drawing/2014/main" id="{E8326BA5-9F4F-6635-CF69-8B21AE9596C4}"/>
              </a:ext>
            </a:extLst>
          </p:cNvPr>
          <p:cNvSpPr/>
          <p:nvPr/>
        </p:nvSpPr>
        <p:spPr>
          <a:xfrm>
            <a:off x="5686552" y="3315369"/>
            <a:ext cx="2144150" cy="2355951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>
              <a:lnSpc>
                <a:spcPct val="150000"/>
              </a:lnSpc>
            </a:pPr>
            <a:endParaRPr kumimoji="1" lang="ko-KR" altLang="en-US" sz="600">
              <a:solidFill>
                <a:schemeClr val="tx1"/>
              </a:solidFill>
            </a:endParaRPr>
          </a:p>
        </p:txBody>
      </p:sp>
      <p:sp>
        <p:nvSpPr>
          <p:cNvPr id="4" name="제목 10">
            <a:extLst>
              <a:ext uri="{FF2B5EF4-FFF2-40B4-BE49-F238E27FC236}">
                <a16:creationId xmlns:a16="http://schemas.microsoft.com/office/drawing/2014/main" id="{28DB1C97-38AC-9DBA-E7EE-51EA99040F50}"/>
              </a:ext>
            </a:extLst>
          </p:cNvPr>
          <p:cNvSpPr txBox="1">
            <a:spLocks/>
          </p:cNvSpPr>
          <p:nvPr/>
        </p:nvSpPr>
        <p:spPr>
          <a:xfrm>
            <a:off x="5817009" y="3414773"/>
            <a:ext cx="880049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7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아이디</a:t>
            </a:r>
            <a:r>
              <a:rPr lang="en-US" altLang="ko-KR" sz="7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/</a:t>
            </a:r>
            <a:r>
              <a:rPr lang="ko-KR" altLang="en-US" sz="7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비밀번호 찾기</a:t>
            </a:r>
            <a:endParaRPr lang="en-US" altLang="ko-KR" sz="700" kern="0" spc="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  <a:ea typeface="+mn-ea"/>
            </a:endParaRPr>
          </a:p>
        </p:txBody>
      </p:sp>
      <p:cxnSp>
        <p:nvCxnSpPr>
          <p:cNvPr id="5" name="직선 연결선[R] 299">
            <a:extLst>
              <a:ext uri="{FF2B5EF4-FFF2-40B4-BE49-F238E27FC236}">
                <a16:creationId xmlns:a16="http://schemas.microsoft.com/office/drawing/2014/main" id="{27C50AA9-F596-9E91-F0AA-E86F55714328}"/>
              </a:ext>
            </a:extLst>
          </p:cNvPr>
          <p:cNvCxnSpPr>
            <a:cxnSpLocks/>
          </p:cNvCxnSpPr>
          <p:nvPr/>
        </p:nvCxnSpPr>
        <p:spPr>
          <a:xfrm>
            <a:off x="5686552" y="3607947"/>
            <a:ext cx="214415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모서리가 둥근 직사각형 90">
            <a:extLst>
              <a:ext uri="{FF2B5EF4-FFF2-40B4-BE49-F238E27FC236}">
                <a16:creationId xmlns:a16="http://schemas.microsoft.com/office/drawing/2014/main" id="{F9C90B08-F9AA-259C-3A4F-DC9C55D7B9F4}"/>
              </a:ext>
            </a:extLst>
          </p:cNvPr>
          <p:cNvSpPr/>
          <p:nvPr/>
        </p:nvSpPr>
        <p:spPr>
          <a:xfrm>
            <a:off x="5992391" y="3836788"/>
            <a:ext cx="1532471" cy="246221"/>
          </a:xfrm>
          <a:prstGeom prst="roundRect">
            <a:avLst>
              <a:gd name="adj" fmla="val 0"/>
            </a:avLst>
          </a:prstGeom>
          <a:noFill/>
          <a:ln w="3175" cap="flat" cmpd="sng" algn="ctr">
            <a:noFill/>
            <a:prstDash val="solid"/>
          </a:ln>
          <a:effectLst/>
        </p:spPr>
        <p:txBody>
          <a:bodyPr wrap="none" lIns="0" tIns="0" rIns="0" bIns="0" rtlCol="0" anchor="ctr">
            <a:spAutoFit/>
          </a:bodyPr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800" b="1" kern="0" noProof="0">
                <a:solidFill>
                  <a:srgbClr val="3F5FFF"/>
                </a:solidFill>
                <a:latin typeface="Malgun Gothic" charset="-127"/>
                <a:ea typeface="Malgun Gothic" charset="-127"/>
                <a:cs typeface="Malgun Gothic" charset="-127"/>
              </a:rPr>
              <a:t>teacher123</a:t>
            </a:r>
            <a:r>
              <a:rPr kumimoji="1" lang="ko-KR" altLang="en-US" sz="800" kern="0" noProof="0">
                <a:latin typeface="Malgun Gothic" charset="-127"/>
                <a:ea typeface="Malgun Gothic" charset="-127"/>
                <a:cs typeface="Malgun Gothic" charset="-127"/>
              </a:rPr>
              <a:t> </a:t>
            </a:r>
            <a:r>
              <a:rPr kumimoji="1" lang="ko-KR" altLang="en-US" sz="800" kern="0">
                <a:latin typeface="Malgun Gothic" charset="-127"/>
                <a:ea typeface="Malgun Gothic" charset="-127"/>
                <a:cs typeface="Malgun Gothic" charset="-127"/>
              </a:rPr>
              <a:t>회원님의</a:t>
            </a:r>
            <a:endParaRPr kumimoji="1" lang="en-US" altLang="ko-KR" sz="800" kern="0">
              <a:latin typeface="Malgun Gothic" charset="-127"/>
              <a:ea typeface="Malgun Gothic" charset="-127"/>
              <a:cs typeface="Malgun Gothic" charset="-127"/>
            </a:endParaRPr>
          </a:p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1" lang="ko-KR" altLang="en-US" sz="800" kern="0">
                <a:latin typeface="Malgun Gothic" charset="-127"/>
                <a:ea typeface="Malgun Gothic" charset="-127"/>
                <a:cs typeface="Malgun Gothic" charset="-127"/>
              </a:rPr>
              <a:t>새로운 비밀번호를 설정해주세요</a:t>
            </a:r>
            <a:r>
              <a:rPr kumimoji="1" lang="en-US" altLang="ko-KR" sz="800" kern="0">
                <a:latin typeface="Malgun Gothic" charset="-127"/>
                <a:ea typeface="Malgun Gothic" charset="-127"/>
                <a:cs typeface="Malgun Gothic" charset="-127"/>
              </a:rPr>
              <a:t>.</a:t>
            </a:r>
            <a:endParaRPr kumimoji="1" lang="en-US" altLang="ko-KR" sz="80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Malgun Gothic" charset="-127"/>
              <a:ea typeface="Malgun Gothic" charset="-127"/>
              <a:cs typeface="Malgun Gothic" charset="-127"/>
            </a:endParaRPr>
          </a:p>
        </p:txBody>
      </p:sp>
      <p:sp>
        <p:nvSpPr>
          <p:cNvPr id="7" name="TextBox 12">
            <a:extLst>
              <a:ext uri="{FF2B5EF4-FFF2-40B4-BE49-F238E27FC236}">
                <a16:creationId xmlns:a16="http://schemas.microsoft.com/office/drawing/2014/main" id="{51B370BF-8D07-FC74-1F3F-6606A99B7DB8}"/>
              </a:ext>
            </a:extLst>
          </p:cNvPr>
          <p:cNvSpPr txBox="1"/>
          <p:nvPr/>
        </p:nvSpPr>
        <p:spPr>
          <a:xfrm>
            <a:off x="5802036" y="5015488"/>
            <a:ext cx="1848263" cy="9233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600"/>
              <a:t>※ </a:t>
            </a:r>
            <a:r>
              <a:rPr lang="ko-KR" altLang="en-US" sz="600"/>
              <a:t>영문대소문자</a:t>
            </a:r>
            <a:r>
              <a:rPr lang="en-US" altLang="ko-KR" sz="600"/>
              <a:t>, </a:t>
            </a:r>
            <a:r>
              <a:rPr lang="ko-KR" altLang="en-US" sz="600"/>
              <a:t>숫자</a:t>
            </a:r>
            <a:r>
              <a:rPr lang="en-US" altLang="ko-KR" sz="600"/>
              <a:t>, </a:t>
            </a:r>
            <a:r>
              <a:rPr lang="ko-KR" altLang="en-US" sz="600"/>
              <a:t>특수문자 조합으로 설정하세요</a:t>
            </a:r>
            <a:endParaRPr lang="ko-KR" altLang="en-US" sz="600" b="0"/>
          </a:p>
        </p:txBody>
      </p:sp>
      <p:sp>
        <p:nvSpPr>
          <p:cNvPr id="8" name="직사각형 7">
            <a:extLst>
              <a:ext uri="{FF2B5EF4-FFF2-40B4-BE49-F238E27FC236}">
                <a16:creationId xmlns:a16="http://schemas.microsoft.com/office/drawing/2014/main" id="{C149372F-4F2A-A7BE-994D-57659F2655C6}"/>
              </a:ext>
            </a:extLst>
          </p:cNvPr>
          <p:cNvSpPr/>
          <p:nvPr/>
        </p:nvSpPr>
        <p:spPr>
          <a:xfrm>
            <a:off x="5792298" y="4296027"/>
            <a:ext cx="1932658" cy="282525"/>
          </a:xfrm>
          <a:prstGeom prst="rect">
            <a:avLst/>
          </a:prstGeom>
          <a:solidFill>
            <a:schemeClr val="bg1">
              <a:lumMod val="95000"/>
              <a:alpha val="20000"/>
            </a:schemeClr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kumimoji="1" lang="ko-KR" altLang="en-US" sz="700" dirty="0">
                <a:solidFill>
                  <a:schemeClr val="bg1">
                    <a:lumMod val="8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비밀번호</a:t>
            </a:r>
            <a:endParaRPr kumimoji="1" lang="pt-BR" altLang="ko-KR" sz="700" dirty="0">
              <a:solidFill>
                <a:schemeClr val="bg1">
                  <a:lumMod val="85000"/>
                </a:schemeClr>
              </a:solidFill>
              <a:latin typeface="Malgun Gothic" charset="-127"/>
              <a:ea typeface="Malgun Gothic" charset="-127"/>
              <a:cs typeface="Malgun Gothic" charset="-127"/>
            </a:endParaRPr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900AED7B-3736-67C0-74D3-A82097E73E78}"/>
              </a:ext>
            </a:extLst>
          </p:cNvPr>
          <p:cNvSpPr/>
          <p:nvPr/>
        </p:nvSpPr>
        <p:spPr>
          <a:xfrm>
            <a:off x="5792298" y="4630750"/>
            <a:ext cx="1932658" cy="282525"/>
          </a:xfrm>
          <a:prstGeom prst="rect">
            <a:avLst/>
          </a:prstGeom>
          <a:solidFill>
            <a:schemeClr val="bg1">
              <a:lumMod val="95000"/>
              <a:alpha val="20000"/>
            </a:schemeClr>
          </a:solidFill>
          <a:ln w="63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kumimoji="1" lang="ko-KR" altLang="en-US" sz="700">
                <a:solidFill>
                  <a:schemeClr val="bg1">
                    <a:lumMod val="8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비밀번호 확인</a:t>
            </a:r>
            <a:endParaRPr kumimoji="1" lang="pt-BR" altLang="ko-KR" sz="700">
              <a:solidFill>
                <a:schemeClr val="bg1">
                  <a:lumMod val="85000"/>
                </a:schemeClr>
              </a:solidFill>
              <a:latin typeface="Malgun Gothic" charset="-127"/>
              <a:ea typeface="Malgun Gothic" charset="-127"/>
              <a:cs typeface="Malgun Gothic" charset="-127"/>
            </a:endParaRPr>
          </a:p>
        </p:txBody>
      </p:sp>
      <p:sp>
        <p:nvSpPr>
          <p:cNvPr id="10" name="직사각형 9">
            <a:extLst>
              <a:ext uri="{FF2B5EF4-FFF2-40B4-BE49-F238E27FC236}">
                <a16:creationId xmlns:a16="http://schemas.microsoft.com/office/drawing/2014/main" id="{84AE4D99-EF34-704E-4F1F-B17C626A9A71}"/>
              </a:ext>
            </a:extLst>
          </p:cNvPr>
          <p:cNvSpPr/>
          <p:nvPr/>
        </p:nvSpPr>
        <p:spPr>
          <a:xfrm>
            <a:off x="5792297" y="5253555"/>
            <a:ext cx="1932658" cy="31077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700">
                <a:solidFill>
                  <a:schemeClr val="bg1"/>
                </a:solidFill>
                <a:latin typeface="Malgun Gothic" charset="-127"/>
                <a:ea typeface="Malgun Gothic" charset="-127"/>
                <a:cs typeface="Malgun Gothic" charset="-127"/>
              </a:rPr>
              <a:t>비밀번호 변경</a:t>
            </a:r>
            <a:endParaRPr kumimoji="1" lang="pt-BR" altLang="ko-KR" sz="700">
              <a:solidFill>
                <a:schemeClr val="bg1"/>
              </a:solidFill>
              <a:latin typeface="Malgun Gothic" charset="-127"/>
              <a:ea typeface="Malgun Gothic" charset="-127"/>
              <a:cs typeface="Malgun Gothic" charset="-127"/>
            </a:endParaRPr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B4BAC54D-E8EB-B578-EE26-4A9BEB8383DB}"/>
              </a:ext>
            </a:extLst>
          </p:cNvPr>
          <p:cNvSpPr/>
          <p:nvPr/>
        </p:nvSpPr>
        <p:spPr>
          <a:xfrm>
            <a:off x="5694577" y="3157947"/>
            <a:ext cx="1997342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/>
          <a:p>
            <a:r>
              <a:rPr lang="en-US" altLang="ko-KR" sz="700" b="1">
                <a:solidFill>
                  <a:srgbClr val="0070C0"/>
                </a:solidFill>
              </a:rPr>
              <a:t>&lt;</a:t>
            </a:r>
            <a:r>
              <a:rPr lang="ko-KR" altLang="en-US" sz="700" b="1">
                <a:solidFill>
                  <a:srgbClr val="0070C0"/>
                </a:solidFill>
              </a:rPr>
              <a:t> 아이디</a:t>
            </a:r>
            <a:r>
              <a:rPr lang="en-US" altLang="ko-KR" sz="700" b="1">
                <a:solidFill>
                  <a:srgbClr val="0070C0"/>
                </a:solidFill>
              </a:rPr>
              <a:t>/</a:t>
            </a:r>
            <a:r>
              <a:rPr lang="ko-KR" altLang="en-US" sz="700" b="1">
                <a:solidFill>
                  <a:srgbClr val="0070C0"/>
                </a:solidFill>
              </a:rPr>
              <a:t>비밀번호 찾기 팝업 </a:t>
            </a:r>
            <a:r>
              <a:rPr lang="en-US" altLang="ko-KR" sz="700" b="1">
                <a:solidFill>
                  <a:srgbClr val="0070C0"/>
                </a:solidFill>
              </a:rPr>
              <a:t>–</a:t>
            </a:r>
            <a:r>
              <a:rPr lang="ko-KR" altLang="en-US" sz="700" b="1">
                <a:solidFill>
                  <a:srgbClr val="0070C0"/>
                </a:solidFill>
              </a:rPr>
              <a:t> 비밀번호 변경 </a:t>
            </a:r>
            <a:r>
              <a:rPr lang="en-US" altLang="ko-KR" sz="700" b="1">
                <a:solidFill>
                  <a:srgbClr val="0070C0"/>
                </a:solidFill>
              </a:rPr>
              <a:t>&gt;</a:t>
            </a:r>
            <a:endParaRPr lang="x-none" altLang="en-US" b="1"/>
          </a:p>
        </p:txBody>
      </p:sp>
      <p:pic>
        <p:nvPicPr>
          <p:cNvPr id="12" name="그래픽 91" descr="닫기">
            <a:extLst>
              <a:ext uri="{FF2B5EF4-FFF2-40B4-BE49-F238E27FC236}">
                <a16:creationId xmlns:a16="http://schemas.microsoft.com/office/drawing/2014/main" id="{F6B967A7-F7FF-3233-F2F2-63589055B382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25470" y="3420494"/>
            <a:ext cx="102417" cy="102417"/>
          </a:xfrm>
          <a:prstGeom prst="rect">
            <a:avLst/>
          </a:prstGeom>
        </p:spPr>
      </p:pic>
      <p:sp>
        <p:nvSpPr>
          <p:cNvPr id="13" name="타원 12">
            <a:extLst>
              <a:ext uri="{FF2B5EF4-FFF2-40B4-BE49-F238E27FC236}">
                <a16:creationId xmlns:a16="http://schemas.microsoft.com/office/drawing/2014/main" id="{078BD815-A977-2FF8-7BFE-AB2FD56BE7EF}"/>
              </a:ext>
            </a:extLst>
          </p:cNvPr>
          <p:cNvSpPr/>
          <p:nvPr/>
        </p:nvSpPr>
        <p:spPr>
          <a:xfrm>
            <a:off x="5756258" y="5323308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7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cxnSp>
        <p:nvCxnSpPr>
          <p:cNvPr id="14" name="연결선: 꺾임 13">
            <a:extLst>
              <a:ext uri="{FF2B5EF4-FFF2-40B4-BE49-F238E27FC236}">
                <a16:creationId xmlns:a16="http://schemas.microsoft.com/office/drawing/2014/main" id="{0F775827-41FD-6D99-F49B-889CB548EA14}"/>
              </a:ext>
            </a:extLst>
          </p:cNvPr>
          <p:cNvCxnSpPr>
            <a:cxnSpLocks/>
          </p:cNvCxnSpPr>
          <p:nvPr/>
        </p:nvCxnSpPr>
        <p:spPr>
          <a:xfrm flipV="1">
            <a:off x="4948054" y="4707263"/>
            <a:ext cx="738496" cy="1130560"/>
          </a:xfrm>
          <a:prstGeom prst="bentConnector3">
            <a:avLst>
              <a:gd name="adj1" fmla="val 50000"/>
            </a:avLst>
          </a:prstGeom>
          <a:ln w="3175">
            <a:solidFill>
              <a:srgbClr val="FF0000"/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직사각형 14">
            <a:extLst>
              <a:ext uri="{FF2B5EF4-FFF2-40B4-BE49-F238E27FC236}">
                <a16:creationId xmlns:a16="http://schemas.microsoft.com/office/drawing/2014/main" id="{F2CB49F8-6AB1-0EFF-7B62-6927DF1AC1E7}"/>
              </a:ext>
            </a:extLst>
          </p:cNvPr>
          <p:cNvSpPr/>
          <p:nvPr/>
        </p:nvSpPr>
        <p:spPr>
          <a:xfrm>
            <a:off x="125710" y="6653039"/>
            <a:ext cx="8785860" cy="1578451"/>
          </a:xfrm>
          <a:prstGeom prst="rect">
            <a:avLst/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5" name="모서리가 둥근 직사각형 114">
            <a:extLst>
              <a:ext uri="{FF2B5EF4-FFF2-40B4-BE49-F238E27FC236}">
                <a16:creationId xmlns:a16="http://schemas.microsoft.com/office/drawing/2014/main" id="{87B52ED1-3938-9257-98CB-CC9C934CE333}"/>
              </a:ext>
            </a:extLst>
          </p:cNvPr>
          <p:cNvSpPr/>
          <p:nvPr/>
        </p:nvSpPr>
        <p:spPr>
          <a:xfrm>
            <a:off x="456388" y="6534961"/>
            <a:ext cx="2450825" cy="1215070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>
              <a:lnSpc>
                <a:spcPct val="150000"/>
              </a:lnSpc>
            </a:pPr>
            <a:endParaRPr kumimoji="1" lang="ko-KR" altLang="en-US" sz="600" dirty="0">
              <a:solidFill>
                <a:prstClr val="black"/>
              </a:solidFill>
            </a:endParaRPr>
          </a:p>
        </p:txBody>
      </p:sp>
      <p:cxnSp>
        <p:nvCxnSpPr>
          <p:cNvPr id="56" name="직선 연결선[R] 299">
            <a:extLst>
              <a:ext uri="{FF2B5EF4-FFF2-40B4-BE49-F238E27FC236}">
                <a16:creationId xmlns:a16="http://schemas.microsoft.com/office/drawing/2014/main" id="{133D9117-61EF-A464-27DC-818489B8EA14}"/>
              </a:ext>
            </a:extLst>
          </p:cNvPr>
          <p:cNvCxnSpPr>
            <a:cxnSpLocks/>
          </p:cNvCxnSpPr>
          <p:nvPr/>
        </p:nvCxnSpPr>
        <p:spPr>
          <a:xfrm>
            <a:off x="489585" y="6784282"/>
            <a:ext cx="238443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TextBox 56">
            <a:extLst>
              <a:ext uri="{FF2B5EF4-FFF2-40B4-BE49-F238E27FC236}">
                <a16:creationId xmlns:a16="http://schemas.microsoft.com/office/drawing/2014/main" id="{56CA9C83-ABC0-B5AB-7F9F-F4CFEE9BD838}"/>
              </a:ext>
            </a:extLst>
          </p:cNvPr>
          <p:cNvSpPr txBox="1"/>
          <p:nvPr/>
        </p:nvSpPr>
        <p:spPr>
          <a:xfrm>
            <a:off x="335427" y="7027839"/>
            <a:ext cx="2797152" cy="2330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kumimoji="1" lang="ko-KR" altLang="en-US" sz="700" dirty="0"/>
              <a:t>입력하신 정보와 일치하지 않습니다</a:t>
            </a:r>
            <a:r>
              <a:rPr kumimoji="1" lang="en-US" altLang="ko-KR" sz="700" dirty="0"/>
              <a:t>.</a:t>
            </a:r>
            <a:endParaRPr kumimoji="1" lang="x-none" altLang="en-US" sz="700" dirty="0"/>
          </a:p>
        </p:txBody>
      </p:sp>
      <p:sp>
        <p:nvSpPr>
          <p:cNvPr id="58" name="모서리가 둥근 직사각형 155">
            <a:extLst>
              <a:ext uri="{FF2B5EF4-FFF2-40B4-BE49-F238E27FC236}">
                <a16:creationId xmlns:a16="http://schemas.microsoft.com/office/drawing/2014/main" id="{6C03FF1B-3FEC-4FEC-57A9-C73913FE987D}"/>
              </a:ext>
            </a:extLst>
          </p:cNvPr>
          <p:cNvSpPr/>
          <p:nvPr/>
        </p:nvSpPr>
        <p:spPr>
          <a:xfrm>
            <a:off x="1478022" y="7440349"/>
            <a:ext cx="444565" cy="201325"/>
          </a:xfrm>
          <a:prstGeom prst="roundRect">
            <a:avLst>
              <a:gd name="adj" fmla="val 0"/>
            </a:avLst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54000" rIns="144000" bIns="54000" rtlCol="0" anchor="ctr">
            <a:spAutoFit/>
          </a:bodyPr>
          <a:lstStyle/>
          <a:p>
            <a:pPr algn="ctr"/>
            <a:r>
              <a:rPr kumimoji="1" lang="ko-KR" altLang="en-US" sz="600" b="1" dirty="0">
                <a:solidFill>
                  <a:prstClr val="white"/>
                </a:solidFill>
              </a:rPr>
              <a:t>확인</a:t>
            </a:r>
          </a:p>
        </p:txBody>
      </p:sp>
      <p:sp>
        <p:nvSpPr>
          <p:cNvPr id="61" name="직사각형 60">
            <a:extLst>
              <a:ext uri="{FF2B5EF4-FFF2-40B4-BE49-F238E27FC236}">
                <a16:creationId xmlns:a16="http://schemas.microsoft.com/office/drawing/2014/main" id="{C6FB3F8C-C668-9913-CB35-74645C0653B3}"/>
              </a:ext>
            </a:extLst>
          </p:cNvPr>
          <p:cNvSpPr/>
          <p:nvPr/>
        </p:nvSpPr>
        <p:spPr>
          <a:xfrm>
            <a:off x="674418" y="6360399"/>
            <a:ext cx="2119170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/>
          <a:p>
            <a:r>
              <a:rPr lang="en-US" altLang="ko-KR" sz="700" b="1" dirty="0">
                <a:solidFill>
                  <a:srgbClr val="0070C0"/>
                </a:solidFill>
              </a:rPr>
              <a:t>&lt;</a:t>
            </a:r>
            <a:r>
              <a:rPr lang="ko-KR" altLang="en-US" sz="700" b="1" dirty="0">
                <a:solidFill>
                  <a:srgbClr val="0070C0"/>
                </a:solidFill>
              </a:rPr>
              <a:t>아이디</a:t>
            </a:r>
            <a:r>
              <a:rPr lang="en-US" altLang="ko-KR" sz="700" b="1" dirty="0">
                <a:solidFill>
                  <a:srgbClr val="0070C0"/>
                </a:solidFill>
              </a:rPr>
              <a:t>/</a:t>
            </a:r>
            <a:r>
              <a:rPr lang="ko-KR" altLang="en-US" sz="700" b="1" dirty="0">
                <a:solidFill>
                  <a:srgbClr val="0070C0"/>
                </a:solidFill>
              </a:rPr>
              <a:t>비밀번호 찾기 팝업 </a:t>
            </a:r>
            <a:r>
              <a:rPr lang="en-US" altLang="ko-KR" sz="700" b="1" dirty="0">
                <a:solidFill>
                  <a:srgbClr val="0070C0"/>
                </a:solidFill>
              </a:rPr>
              <a:t>–</a:t>
            </a:r>
            <a:r>
              <a:rPr lang="ko-KR" altLang="en-US" sz="700" b="1" dirty="0">
                <a:solidFill>
                  <a:srgbClr val="0070C0"/>
                </a:solidFill>
              </a:rPr>
              <a:t>  가입한 정보 없음</a:t>
            </a:r>
            <a:r>
              <a:rPr lang="en-US" altLang="ko-KR" sz="700" b="1" dirty="0">
                <a:solidFill>
                  <a:srgbClr val="0070C0"/>
                </a:solidFill>
              </a:rPr>
              <a:t>&gt;</a:t>
            </a:r>
            <a:endParaRPr lang="x-none" altLang="en-US" b="1" dirty="0"/>
          </a:p>
        </p:txBody>
      </p:sp>
      <p:sp>
        <p:nvSpPr>
          <p:cNvPr id="71" name="제목 10">
            <a:extLst>
              <a:ext uri="{FF2B5EF4-FFF2-40B4-BE49-F238E27FC236}">
                <a16:creationId xmlns:a16="http://schemas.microsoft.com/office/drawing/2014/main" id="{A01922E4-9AEB-8A8C-AEAA-5F91A05EB8BF}"/>
              </a:ext>
            </a:extLst>
          </p:cNvPr>
          <p:cNvSpPr txBox="1">
            <a:spLocks/>
          </p:cNvSpPr>
          <p:nvPr/>
        </p:nvSpPr>
        <p:spPr>
          <a:xfrm>
            <a:off x="522783" y="6630271"/>
            <a:ext cx="880049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7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아이디</a:t>
            </a:r>
            <a:r>
              <a:rPr lang="en-US" altLang="ko-KR" sz="7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/</a:t>
            </a:r>
            <a:r>
              <a:rPr lang="ko-KR" altLang="en-US" sz="7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비밀번호 찾기</a:t>
            </a:r>
            <a:endParaRPr lang="en-US" altLang="ko-KR" sz="700" kern="0" spc="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93" name="타원 92">
            <a:extLst>
              <a:ext uri="{FF2B5EF4-FFF2-40B4-BE49-F238E27FC236}">
                <a16:creationId xmlns:a16="http://schemas.microsoft.com/office/drawing/2014/main" id="{662C5C79-CE71-D0D5-1AF5-7340F8096175}"/>
              </a:ext>
            </a:extLst>
          </p:cNvPr>
          <p:cNvSpPr/>
          <p:nvPr/>
        </p:nvSpPr>
        <p:spPr>
          <a:xfrm>
            <a:off x="428834" y="6489434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9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898541077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" name="직사각형 192">
            <a:extLst>
              <a:ext uri="{FF2B5EF4-FFF2-40B4-BE49-F238E27FC236}">
                <a16:creationId xmlns:a16="http://schemas.microsoft.com/office/drawing/2014/main" id="{0423FFE5-58F5-5407-147A-F83047D353B6}"/>
              </a:ext>
            </a:extLst>
          </p:cNvPr>
          <p:cNvSpPr/>
          <p:nvPr/>
        </p:nvSpPr>
        <p:spPr>
          <a:xfrm>
            <a:off x="-6305715" y="1038305"/>
            <a:ext cx="6193883" cy="2266962"/>
          </a:xfrm>
          <a:prstGeom prst="rect">
            <a:avLst/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x-none" altLang="en-US" sz="1000" b="1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graphicFrame>
        <p:nvGraphicFramePr>
          <p:cNvPr id="159" name="표 158">
            <a:extLst>
              <a:ext uri="{FF2B5EF4-FFF2-40B4-BE49-F238E27FC236}">
                <a16:creationId xmlns:a16="http://schemas.microsoft.com/office/drawing/2014/main" id="{AB4E6899-CDD6-CDA5-FF5B-AE25DF8B9AF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25683792"/>
              </p:ext>
            </p:extLst>
          </p:nvPr>
        </p:nvGraphicFramePr>
        <p:xfrm>
          <a:off x="1032926" y="2171943"/>
          <a:ext cx="5235769" cy="194782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81095">
                  <a:extLst>
                    <a:ext uri="{9D8B030D-6E8A-4147-A177-3AD203B41FA5}">
                      <a16:colId xmlns:a16="http://schemas.microsoft.com/office/drawing/2014/main" val="3410146626"/>
                    </a:ext>
                  </a:extLst>
                </a:gridCol>
                <a:gridCol w="2287267">
                  <a:extLst>
                    <a:ext uri="{9D8B030D-6E8A-4147-A177-3AD203B41FA5}">
                      <a16:colId xmlns:a16="http://schemas.microsoft.com/office/drawing/2014/main" val="1931527081"/>
                    </a:ext>
                  </a:extLst>
                </a:gridCol>
                <a:gridCol w="2567407">
                  <a:extLst>
                    <a:ext uri="{9D8B030D-6E8A-4147-A177-3AD203B41FA5}">
                      <a16:colId xmlns:a16="http://schemas.microsoft.com/office/drawing/2014/main" val="2813447904"/>
                    </a:ext>
                  </a:extLst>
                </a:gridCol>
              </a:tblGrid>
              <a:tr h="32463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>
                            <a:lumMod val="95000"/>
                            <a:lumOff val="5000"/>
                          </a:prstClr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>
                          <a:latin typeface="+mn-ea"/>
                          <a:ea typeface="+mn-ea"/>
                        </a:rPr>
                        <a:t>학교명</a:t>
                      </a:r>
                      <a:endParaRPr lang="x-none" altLang="en-US"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>
                          <a:latin typeface="+mn-ea"/>
                          <a:ea typeface="+mn-ea"/>
                        </a:rPr>
                        <a:t>주소</a:t>
                      </a:r>
                      <a:endParaRPr lang="x-none" altLang="en-US"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>
                            <a:lumMod val="95000"/>
                            <a:lumOff val="5000"/>
                          </a:prstClr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>
                              <a:lumMod val="95000"/>
                              <a:lumOff val="5000"/>
                            </a:prstClr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한국교육초등학교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>
                              <a:lumMod val="95000"/>
                              <a:lumOff val="5000"/>
                            </a:prstClr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서울특별시 관악구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>
                            <a:lumMod val="95000"/>
                            <a:lumOff val="5000"/>
                          </a:prstClr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>
                              <a:lumMod val="95000"/>
                              <a:lumOff val="5000"/>
                            </a:prstClr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한국고등학교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>
                              <a:lumMod val="95000"/>
                              <a:lumOff val="5000"/>
                            </a:prstClr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서울특별시 도봉구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7666365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>
                            <a:lumMod val="95000"/>
                            <a:lumOff val="5000"/>
                          </a:prstClr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>
                              <a:lumMod val="95000"/>
                              <a:lumOff val="5000"/>
                            </a:prstClr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한국영재고등학교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>
                              <a:lumMod val="95000"/>
                              <a:lumOff val="5000"/>
                            </a:prstClr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서울특별시 용산구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7960008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>
                            <a:lumMod val="95000"/>
                            <a:lumOff val="5000"/>
                          </a:prstClr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>
                              <a:lumMod val="95000"/>
                              <a:lumOff val="5000"/>
                            </a:prstClr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한국전통고등학교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>
                              <a:lumMod val="95000"/>
                              <a:lumOff val="5000"/>
                            </a:prstClr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서울특별시 강북구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29658781"/>
                  </a:ext>
                </a:extLst>
              </a:tr>
              <a:tr h="32463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>
                            <a:lumMod val="95000"/>
                            <a:lumOff val="5000"/>
                          </a:prstClr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prstClr val="black">
                              <a:lumMod val="95000"/>
                              <a:lumOff val="5000"/>
                            </a:prstClr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한국명문고등학교</a:t>
                      </a:r>
                      <a:endParaRPr kumimoji="0" lang="ko-KR" altLang="en-US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>
                            <a:lumMod val="95000"/>
                            <a:lumOff val="5000"/>
                          </a:prstClr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>
                              <a:lumMod val="95000"/>
                              <a:lumOff val="5000"/>
                            </a:prstClr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서울특별시 강남구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338029540"/>
                  </a:ext>
                </a:extLst>
              </a:tr>
            </a:tbl>
          </a:graphicData>
        </a:graphic>
      </p:graphicFrame>
      <p:graphicFrame>
        <p:nvGraphicFramePr>
          <p:cNvPr id="15" name="표 14">
            <a:extLst>
              <a:ext uri="{FF2B5EF4-FFF2-40B4-BE49-F238E27FC236}">
                <a16:creationId xmlns:a16="http://schemas.microsoft.com/office/drawing/2014/main" id="{97DAFE54-986E-E0F0-2DD3-B199C1D0390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35064320"/>
              </p:ext>
            </p:extLst>
          </p:nvPr>
        </p:nvGraphicFramePr>
        <p:xfrm>
          <a:off x="9619192" y="182879"/>
          <a:ext cx="2460260" cy="859843"/>
        </p:xfrm>
        <a:graphic>
          <a:graphicData uri="http://schemas.openxmlformats.org/drawingml/2006/table">
            <a:tbl>
              <a:tblPr/>
              <a:tblGrid>
                <a:gridCol w="1719742">
                  <a:extLst>
                    <a:ext uri="{9D8B030D-6E8A-4147-A177-3AD203B41FA5}">
                      <a16:colId xmlns:a16="http://schemas.microsoft.com/office/drawing/2014/main" val="299412437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849307330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3224266399"/>
                    </a:ext>
                  </a:extLst>
                </a:gridCol>
              </a:tblGrid>
              <a:tr h="248486"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84808701"/>
                  </a:ext>
                </a:extLst>
              </a:tr>
              <a:tr h="245597"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ALL-INT-SIG-006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05419729"/>
                  </a:ext>
                </a:extLst>
              </a:tr>
              <a:tr h="35262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로그인</a:t>
                      </a: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학교 설정</a:t>
                      </a: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x-none" altLang="en-US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x-none" altLang="en-US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585374"/>
                  </a:ext>
                </a:extLst>
              </a:tr>
            </a:tbl>
          </a:graphicData>
        </a:graphic>
      </p:graphicFrame>
      <p:pic>
        <p:nvPicPr>
          <p:cNvPr id="112" name="그래픽 96">
            <a:extLst>
              <a:ext uri="{FF2B5EF4-FFF2-40B4-BE49-F238E27FC236}">
                <a16:creationId xmlns:a16="http://schemas.microsoft.com/office/drawing/2014/main" id="{161D948D-2618-EFE9-8895-74EE2536904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527331" y="930305"/>
            <a:ext cx="216000" cy="216000"/>
          </a:xfrm>
          <a:prstGeom prst="rect">
            <a:avLst/>
          </a:prstGeom>
        </p:spPr>
      </p:pic>
      <p:sp>
        <p:nvSpPr>
          <p:cNvPr id="131" name="텍스트 상자 68">
            <a:extLst>
              <a:ext uri="{FF2B5EF4-FFF2-40B4-BE49-F238E27FC236}">
                <a16:creationId xmlns:a16="http://schemas.microsoft.com/office/drawing/2014/main" id="{E13CA178-73B8-D8E7-32A4-77521DEC52E3}"/>
              </a:ext>
            </a:extLst>
          </p:cNvPr>
          <p:cNvSpPr txBox="1"/>
          <p:nvPr/>
        </p:nvSpPr>
        <p:spPr>
          <a:xfrm>
            <a:off x="1032926" y="1253589"/>
            <a:ext cx="501740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800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ko-KR" altLang="en-US" sz="900"/>
              <a:t>학교 설정</a:t>
            </a:r>
          </a:p>
        </p:txBody>
      </p:sp>
      <p:sp>
        <p:nvSpPr>
          <p:cNvPr id="157" name="Google Shape;918;p23">
            <a:extLst>
              <a:ext uri="{FF2B5EF4-FFF2-40B4-BE49-F238E27FC236}">
                <a16:creationId xmlns:a16="http://schemas.microsoft.com/office/drawing/2014/main" id="{B8E5CF11-A567-F47A-87C4-1F25C852CC86}"/>
              </a:ext>
            </a:extLst>
          </p:cNvPr>
          <p:cNvSpPr/>
          <p:nvPr/>
        </p:nvSpPr>
        <p:spPr>
          <a:xfrm>
            <a:off x="1032926" y="1552979"/>
            <a:ext cx="5134814" cy="216000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altLang="en-US" sz="700" err="1">
                <a:solidFill>
                  <a:schemeClr val="tx1">
                    <a:lumMod val="85000"/>
                    <a:lumOff val="15000"/>
                  </a:schemeClr>
                </a:solidFill>
                <a:latin typeface="Malgun Gothic"/>
                <a:ea typeface="Malgun Gothic"/>
                <a:cs typeface="Malgun Gothic"/>
                <a:sym typeface="Malgun Gothic"/>
              </a:rPr>
              <a:t>한국고</a:t>
            </a:r>
            <a:endParaRPr lang="ko-KR" altLang="en-US" sz="700">
              <a:solidFill>
                <a:schemeClr val="tx1">
                  <a:lumMod val="85000"/>
                  <a:lumOff val="15000"/>
                </a:schemeClr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158" name="Google Shape;918;p23">
            <a:extLst>
              <a:ext uri="{FF2B5EF4-FFF2-40B4-BE49-F238E27FC236}">
                <a16:creationId xmlns:a16="http://schemas.microsoft.com/office/drawing/2014/main" id="{45C45258-250B-C0E9-B909-33E32618990D}"/>
              </a:ext>
            </a:extLst>
          </p:cNvPr>
          <p:cNvSpPr/>
          <p:nvPr/>
        </p:nvSpPr>
        <p:spPr>
          <a:xfrm>
            <a:off x="6273431" y="1552979"/>
            <a:ext cx="483553" cy="21600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algn="ctr"/>
            <a:r>
              <a:rPr lang="ko-KR" altLang="en-US" sz="600" b="1">
                <a:solidFill>
                  <a:prstClr val="white"/>
                </a:solidFill>
                <a:cs typeface="Malgun Gothic"/>
                <a:sym typeface="Malgun Gothic"/>
              </a:rPr>
              <a:t>검색</a:t>
            </a:r>
          </a:p>
        </p:txBody>
      </p:sp>
      <p:sp>
        <p:nvSpPr>
          <p:cNvPr id="161" name="제목 10">
            <a:extLst>
              <a:ext uri="{FF2B5EF4-FFF2-40B4-BE49-F238E27FC236}">
                <a16:creationId xmlns:a16="http://schemas.microsoft.com/office/drawing/2014/main" id="{04BCD3B7-6DD4-CB22-2933-9A3305C6BF27}"/>
              </a:ext>
            </a:extLst>
          </p:cNvPr>
          <p:cNvSpPr txBox="1">
            <a:spLocks/>
          </p:cNvSpPr>
          <p:nvPr/>
        </p:nvSpPr>
        <p:spPr>
          <a:xfrm>
            <a:off x="1032926" y="1850218"/>
            <a:ext cx="3659656" cy="184666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600" kern="0" spc="0">
                <a:solidFill>
                  <a:prstClr val="white">
                    <a:lumMod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※ </a:t>
            </a:r>
            <a:r>
              <a:rPr lang="ko-KR" altLang="en-US" sz="600" kern="0" spc="0">
                <a:solidFill>
                  <a:prstClr val="white">
                    <a:lumMod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학교 검색 안내사항</a:t>
            </a:r>
            <a:endParaRPr lang="en-US" altLang="ko-KR" sz="600" kern="0" spc="0">
              <a:solidFill>
                <a:prstClr val="white">
                  <a:lumMod val="50000"/>
                </a:prst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r>
              <a:rPr lang="ko-KR" altLang="en-US" sz="600" b="0" kern="0" spc="0">
                <a:solidFill>
                  <a:prstClr val="white">
                    <a:lumMod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학교명을 포함해서 입력해야 검색이 가능합니다</a:t>
            </a:r>
            <a:r>
              <a:rPr lang="en-US" altLang="ko-KR" sz="600" b="0" kern="0" spc="0">
                <a:solidFill>
                  <a:prstClr val="white">
                    <a:lumMod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. ex) </a:t>
            </a:r>
            <a:r>
              <a:rPr lang="ko-KR" altLang="en-US" sz="600" b="0" kern="0" spc="0">
                <a:solidFill>
                  <a:prstClr val="white">
                    <a:lumMod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서울교육초등학교 → </a:t>
            </a:r>
            <a:r>
              <a:rPr lang="ko-KR" altLang="en-US" sz="600" b="0" kern="0" spc="0" err="1">
                <a:solidFill>
                  <a:prstClr val="white">
                    <a:lumMod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교육초</a:t>
            </a:r>
            <a:r>
              <a:rPr lang="en-US" altLang="ko-KR" sz="600" b="0" kern="0" spc="0">
                <a:solidFill>
                  <a:prstClr val="white">
                    <a:lumMod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600" b="0" kern="0" spc="0">
                <a:solidFill>
                  <a:prstClr val="white">
                    <a:lumMod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교육초등학교</a:t>
            </a:r>
            <a:r>
              <a:rPr lang="en-US" altLang="ko-KR" sz="600" b="0" kern="0" spc="0">
                <a:solidFill>
                  <a:prstClr val="white">
                    <a:lumMod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600" b="0" kern="0" spc="0">
                <a:solidFill>
                  <a:prstClr val="white">
                    <a:lumMod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교육 등</a:t>
            </a:r>
            <a:endParaRPr lang="en-US" altLang="ko-KR" sz="600" b="0" kern="0" spc="0">
              <a:solidFill>
                <a:prstClr val="white">
                  <a:lumMod val="50000"/>
                </a:prst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72" name="텍스트 상자 68">
            <a:extLst>
              <a:ext uri="{FF2B5EF4-FFF2-40B4-BE49-F238E27FC236}">
                <a16:creationId xmlns:a16="http://schemas.microsoft.com/office/drawing/2014/main" id="{F7CD7E35-BC46-E541-FBE7-D85C4209C315}"/>
              </a:ext>
            </a:extLst>
          </p:cNvPr>
          <p:cNvSpPr txBox="1"/>
          <p:nvPr/>
        </p:nvSpPr>
        <p:spPr>
          <a:xfrm>
            <a:off x="-6074941" y="1253589"/>
            <a:ext cx="501740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800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ko-KR" altLang="en-US" sz="900"/>
              <a:t>학교 설정</a:t>
            </a:r>
          </a:p>
        </p:txBody>
      </p:sp>
      <p:sp>
        <p:nvSpPr>
          <p:cNvPr id="173" name="Google Shape;918;p23">
            <a:extLst>
              <a:ext uri="{FF2B5EF4-FFF2-40B4-BE49-F238E27FC236}">
                <a16:creationId xmlns:a16="http://schemas.microsoft.com/office/drawing/2014/main" id="{6DD7609A-EBAB-ED04-CDA2-2606008AADE0}"/>
              </a:ext>
            </a:extLst>
          </p:cNvPr>
          <p:cNvSpPr/>
          <p:nvPr/>
        </p:nvSpPr>
        <p:spPr>
          <a:xfrm>
            <a:off x="-6074941" y="1552979"/>
            <a:ext cx="5134814" cy="216000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altLang="en-US" sz="700">
                <a:solidFill>
                  <a:schemeClr val="bg1">
                    <a:lumMod val="75000"/>
                  </a:schemeClr>
                </a:solidFill>
                <a:latin typeface="Malgun Gothic"/>
                <a:ea typeface="Malgun Gothic"/>
                <a:cs typeface="Malgun Gothic"/>
                <a:sym typeface="Malgun Gothic"/>
              </a:rPr>
              <a:t>학교명을 입력해주세요</a:t>
            </a:r>
          </a:p>
        </p:txBody>
      </p:sp>
      <p:sp>
        <p:nvSpPr>
          <p:cNvPr id="174" name="Google Shape;918;p23">
            <a:extLst>
              <a:ext uri="{FF2B5EF4-FFF2-40B4-BE49-F238E27FC236}">
                <a16:creationId xmlns:a16="http://schemas.microsoft.com/office/drawing/2014/main" id="{27625A16-9BBC-D449-4E5E-A834D3AD6E1F}"/>
              </a:ext>
            </a:extLst>
          </p:cNvPr>
          <p:cNvSpPr/>
          <p:nvPr/>
        </p:nvSpPr>
        <p:spPr>
          <a:xfrm>
            <a:off x="-834436" y="1552979"/>
            <a:ext cx="483553" cy="21600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algn="ctr"/>
            <a:r>
              <a:rPr lang="ko-KR" altLang="en-US" sz="600" b="1">
                <a:solidFill>
                  <a:prstClr val="white"/>
                </a:solidFill>
                <a:cs typeface="Malgun Gothic"/>
                <a:sym typeface="Malgun Gothic"/>
              </a:rPr>
              <a:t>검색</a:t>
            </a:r>
          </a:p>
        </p:txBody>
      </p:sp>
      <p:graphicFrame>
        <p:nvGraphicFramePr>
          <p:cNvPr id="175" name="표 174">
            <a:extLst>
              <a:ext uri="{FF2B5EF4-FFF2-40B4-BE49-F238E27FC236}">
                <a16:creationId xmlns:a16="http://schemas.microsoft.com/office/drawing/2014/main" id="{7339FA84-1F2D-2FA2-A892-2AE18D62ADC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44828575"/>
              </p:ext>
            </p:extLst>
          </p:nvPr>
        </p:nvGraphicFramePr>
        <p:xfrm>
          <a:off x="-6074941" y="2171943"/>
          <a:ext cx="5134813" cy="64927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03979">
                  <a:extLst>
                    <a:ext uri="{9D8B030D-6E8A-4147-A177-3AD203B41FA5}">
                      <a16:colId xmlns:a16="http://schemas.microsoft.com/office/drawing/2014/main" val="3410146626"/>
                    </a:ext>
                  </a:extLst>
                </a:gridCol>
                <a:gridCol w="214754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83291">
                  <a:extLst>
                    <a:ext uri="{9D8B030D-6E8A-4147-A177-3AD203B41FA5}">
                      <a16:colId xmlns:a16="http://schemas.microsoft.com/office/drawing/2014/main" val="650568988"/>
                    </a:ext>
                  </a:extLst>
                </a:gridCol>
              </a:tblGrid>
              <a:tr h="32463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>
                            <a:lumMod val="95000"/>
                            <a:lumOff val="5000"/>
                          </a:prstClr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>
                          <a:latin typeface="+mn-ea"/>
                          <a:ea typeface="+mn-ea"/>
                        </a:rPr>
                        <a:t>학교명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>
                          <a:latin typeface="+mn-ea"/>
                          <a:ea typeface="+mn-ea"/>
                        </a:rPr>
                        <a:t>주소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4637"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>
                              <a:lumMod val="95000"/>
                              <a:lumOff val="5000"/>
                            </a:prstClr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학교를 검색해주세요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>
                              <a:lumMod val="95000"/>
                              <a:lumOff val="5000"/>
                            </a:prstClr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.</a:t>
                      </a:r>
                      <a:endParaRPr kumimoji="0" lang="ko-KR" altLang="en-US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>
                            <a:lumMod val="95000"/>
                            <a:lumOff val="5000"/>
                          </a:prstClr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l" latinLnBrk="1"/>
                      <a:endParaRPr lang="ko-KR" altLang="en-US" sz="700" u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76" name="제목 10">
            <a:extLst>
              <a:ext uri="{FF2B5EF4-FFF2-40B4-BE49-F238E27FC236}">
                <a16:creationId xmlns:a16="http://schemas.microsoft.com/office/drawing/2014/main" id="{E0467D92-5295-F6FE-1F80-C5C0DB19CA33}"/>
              </a:ext>
            </a:extLst>
          </p:cNvPr>
          <p:cNvSpPr txBox="1">
            <a:spLocks/>
          </p:cNvSpPr>
          <p:nvPr/>
        </p:nvSpPr>
        <p:spPr>
          <a:xfrm>
            <a:off x="-6074941" y="1850218"/>
            <a:ext cx="3659656" cy="184666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600" kern="0" spc="0">
                <a:solidFill>
                  <a:prstClr val="white">
                    <a:lumMod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※ </a:t>
            </a:r>
            <a:r>
              <a:rPr lang="ko-KR" altLang="en-US" sz="600" kern="0" spc="0">
                <a:solidFill>
                  <a:prstClr val="white">
                    <a:lumMod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학교 검색 안내사항</a:t>
            </a:r>
            <a:endParaRPr lang="en-US" altLang="ko-KR" sz="600" kern="0" spc="0">
              <a:solidFill>
                <a:prstClr val="white">
                  <a:lumMod val="50000"/>
                </a:prst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r>
              <a:rPr lang="ko-KR" altLang="en-US" sz="600" b="0" kern="0" spc="0">
                <a:solidFill>
                  <a:prstClr val="white">
                    <a:lumMod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학교명을 포함해서 입력해야 검색이 가능합니다</a:t>
            </a:r>
            <a:r>
              <a:rPr lang="en-US" altLang="ko-KR" sz="600" b="0" kern="0" spc="0">
                <a:solidFill>
                  <a:prstClr val="white">
                    <a:lumMod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. ex) </a:t>
            </a:r>
            <a:r>
              <a:rPr lang="ko-KR" altLang="en-US" sz="600" b="0" kern="0" spc="0">
                <a:solidFill>
                  <a:prstClr val="white">
                    <a:lumMod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서울교육초등학교 → </a:t>
            </a:r>
            <a:r>
              <a:rPr lang="ko-KR" altLang="en-US" sz="600" b="0" kern="0" spc="0" err="1">
                <a:solidFill>
                  <a:prstClr val="white">
                    <a:lumMod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교육초</a:t>
            </a:r>
            <a:r>
              <a:rPr lang="en-US" altLang="ko-KR" sz="600" b="0" kern="0" spc="0">
                <a:solidFill>
                  <a:prstClr val="white">
                    <a:lumMod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600" b="0" kern="0" spc="0">
                <a:solidFill>
                  <a:prstClr val="white">
                    <a:lumMod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교육초등학교</a:t>
            </a:r>
            <a:r>
              <a:rPr lang="en-US" altLang="ko-KR" sz="600" b="0" kern="0" spc="0">
                <a:solidFill>
                  <a:prstClr val="white">
                    <a:lumMod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600" b="0" kern="0" spc="0">
                <a:solidFill>
                  <a:prstClr val="white">
                    <a:lumMod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교육 등</a:t>
            </a:r>
            <a:endParaRPr lang="en-US" altLang="ko-KR" sz="600" b="0" kern="0" spc="0">
              <a:solidFill>
                <a:prstClr val="white">
                  <a:lumMod val="50000"/>
                </a:prst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grpSp>
        <p:nvGrpSpPr>
          <p:cNvPr id="205" name="그룹 204">
            <a:extLst>
              <a:ext uri="{FF2B5EF4-FFF2-40B4-BE49-F238E27FC236}">
                <a16:creationId xmlns:a16="http://schemas.microsoft.com/office/drawing/2014/main" id="{6A8754A0-530E-DD6F-FA20-9D746C4A13E7}"/>
              </a:ext>
            </a:extLst>
          </p:cNvPr>
          <p:cNvGrpSpPr/>
          <p:nvPr/>
        </p:nvGrpSpPr>
        <p:grpSpPr>
          <a:xfrm>
            <a:off x="1191817" y="2935206"/>
            <a:ext cx="96745" cy="96657"/>
            <a:chOff x="1191817" y="2935206"/>
            <a:chExt cx="96745" cy="96657"/>
          </a:xfrm>
        </p:grpSpPr>
        <p:sp>
          <p:nvSpPr>
            <p:cNvPr id="181" name="타원 180">
              <a:extLst>
                <a:ext uri="{FF2B5EF4-FFF2-40B4-BE49-F238E27FC236}">
                  <a16:creationId xmlns:a16="http://schemas.microsoft.com/office/drawing/2014/main" id="{DFFB8198-6344-B032-7909-6313296A524F}"/>
                </a:ext>
              </a:extLst>
            </p:cNvPr>
            <p:cNvSpPr/>
            <p:nvPr/>
          </p:nvSpPr>
          <p:spPr>
            <a:xfrm>
              <a:off x="1191817" y="2935206"/>
              <a:ext cx="96745" cy="96657"/>
            </a:xfrm>
            <a:prstGeom prst="ellipse">
              <a:avLst/>
            </a:pr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90000" bIns="90000" rtlCol="0" anchor="t" anchorCtr="0"/>
            <a:lstStyle/>
            <a:p>
              <a:pPr algn="l"/>
              <a:endParaRPr kumimoji="1" lang="x-none" altLang="en-US" sz="1000">
                <a:solidFill>
                  <a:srgbClr val="FF0000"/>
                </a:solidFill>
              </a:endParaRPr>
            </a:p>
          </p:txBody>
        </p:sp>
        <p:sp>
          <p:nvSpPr>
            <p:cNvPr id="182" name="타원 181">
              <a:extLst>
                <a:ext uri="{FF2B5EF4-FFF2-40B4-BE49-F238E27FC236}">
                  <a16:creationId xmlns:a16="http://schemas.microsoft.com/office/drawing/2014/main" id="{17E30BE7-9E0F-5130-F53C-BD04A8DBDA7A}"/>
                </a:ext>
              </a:extLst>
            </p:cNvPr>
            <p:cNvSpPr/>
            <p:nvPr/>
          </p:nvSpPr>
          <p:spPr>
            <a:xfrm flipH="1">
              <a:off x="1208763" y="2952137"/>
              <a:ext cx="62852" cy="62795"/>
            </a:xfrm>
            <a:prstGeom prst="ellipse">
              <a:avLst/>
            </a:prstGeom>
            <a:solidFill>
              <a:schemeClr val="tx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90000" bIns="90000" rtlCol="0" anchor="t" anchorCtr="0"/>
            <a:lstStyle/>
            <a:p>
              <a:pPr algn="l"/>
              <a:endParaRPr kumimoji="1" lang="x-none" altLang="en-US" sz="1000">
                <a:solidFill>
                  <a:srgbClr val="FF0000"/>
                </a:solidFill>
              </a:endParaRPr>
            </a:p>
          </p:txBody>
        </p:sp>
      </p:grpSp>
      <p:sp>
        <p:nvSpPr>
          <p:cNvPr id="184" name="타원 183">
            <a:extLst>
              <a:ext uri="{FF2B5EF4-FFF2-40B4-BE49-F238E27FC236}">
                <a16:creationId xmlns:a16="http://schemas.microsoft.com/office/drawing/2014/main" id="{0D6C24C8-FFC2-BB32-B3C7-BBCF66F0FFE5}"/>
              </a:ext>
            </a:extLst>
          </p:cNvPr>
          <p:cNvSpPr/>
          <p:nvPr/>
        </p:nvSpPr>
        <p:spPr>
          <a:xfrm>
            <a:off x="1191817" y="2605006"/>
            <a:ext cx="96745" cy="96657"/>
          </a:xfrm>
          <a:prstGeom prst="ellipse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90000" bIns="90000" rtlCol="0" anchor="t" anchorCtr="0"/>
          <a:lstStyle/>
          <a:p>
            <a:pPr algn="l"/>
            <a:endParaRPr kumimoji="1" lang="x-none" altLang="en-US" sz="1000">
              <a:solidFill>
                <a:srgbClr val="FF0000"/>
              </a:solidFill>
            </a:endParaRPr>
          </a:p>
        </p:txBody>
      </p:sp>
      <p:sp>
        <p:nvSpPr>
          <p:cNvPr id="186" name="타원 185">
            <a:extLst>
              <a:ext uri="{FF2B5EF4-FFF2-40B4-BE49-F238E27FC236}">
                <a16:creationId xmlns:a16="http://schemas.microsoft.com/office/drawing/2014/main" id="{E493FC35-A5F4-BAEC-9241-7EFB53302DF5}"/>
              </a:ext>
            </a:extLst>
          </p:cNvPr>
          <p:cNvSpPr/>
          <p:nvPr/>
        </p:nvSpPr>
        <p:spPr>
          <a:xfrm>
            <a:off x="1191817" y="3256939"/>
            <a:ext cx="96745" cy="96657"/>
          </a:xfrm>
          <a:prstGeom prst="ellipse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90000" bIns="90000" rtlCol="0" anchor="t" anchorCtr="0"/>
          <a:lstStyle/>
          <a:p>
            <a:pPr algn="l"/>
            <a:endParaRPr kumimoji="1" lang="x-none" altLang="en-US" sz="1000">
              <a:solidFill>
                <a:srgbClr val="FF0000"/>
              </a:solidFill>
            </a:endParaRPr>
          </a:p>
        </p:txBody>
      </p:sp>
      <p:sp>
        <p:nvSpPr>
          <p:cNvPr id="187" name="타원 186">
            <a:extLst>
              <a:ext uri="{FF2B5EF4-FFF2-40B4-BE49-F238E27FC236}">
                <a16:creationId xmlns:a16="http://schemas.microsoft.com/office/drawing/2014/main" id="{2A0FCF0E-F4DE-3D78-8993-6E9048C63917}"/>
              </a:ext>
            </a:extLst>
          </p:cNvPr>
          <p:cNvSpPr/>
          <p:nvPr/>
        </p:nvSpPr>
        <p:spPr>
          <a:xfrm>
            <a:off x="1191817" y="3578672"/>
            <a:ext cx="96745" cy="96657"/>
          </a:xfrm>
          <a:prstGeom prst="ellipse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90000" bIns="90000" rtlCol="0" anchor="t" anchorCtr="0"/>
          <a:lstStyle/>
          <a:p>
            <a:pPr algn="l"/>
            <a:endParaRPr kumimoji="1" lang="x-none" altLang="en-US" sz="1000">
              <a:solidFill>
                <a:srgbClr val="FF0000"/>
              </a:solidFill>
            </a:endParaRPr>
          </a:p>
        </p:txBody>
      </p:sp>
      <p:sp>
        <p:nvSpPr>
          <p:cNvPr id="188" name="TextBox 187">
            <a:extLst>
              <a:ext uri="{FF2B5EF4-FFF2-40B4-BE49-F238E27FC236}">
                <a16:creationId xmlns:a16="http://schemas.microsoft.com/office/drawing/2014/main" id="{6F80B9A5-E4B7-435E-4C6E-D89918984FD5}"/>
              </a:ext>
            </a:extLst>
          </p:cNvPr>
          <p:cNvSpPr txBox="1"/>
          <p:nvPr/>
        </p:nvSpPr>
        <p:spPr>
          <a:xfrm>
            <a:off x="2095869" y="4221500"/>
            <a:ext cx="300892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ctr"/>
            <a:r>
              <a:rPr lang="en-US" altLang="ko-KR" sz="800">
                <a:solidFill>
                  <a:prstClr val="white">
                    <a:lumMod val="75000"/>
                  </a:prstClr>
                </a:solidFill>
              </a:rPr>
              <a:t>&lt;&lt;  &lt;</a:t>
            </a:r>
            <a:r>
              <a:rPr lang="en-US" altLang="ko-KR" sz="800">
                <a:solidFill>
                  <a:srgbClr val="000000"/>
                </a:solidFill>
              </a:rPr>
              <a:t>   </a:t>
            </a:r>
            <a:r>
              <a:rPr lang="en-US" altLang="ko-KR" sz="800" b="1" u="sng">
                <a:solidFill>
                  <a:srgbClr val="000000"/>
                </a:solidFill>
              </a:rPr>
              <a:t>1</a:t>
            </a:r>
            <a:r>
              <a:rPr lang="en-US" altLang="ko-KR" sz="800">
                <a:solidFill>
                  <a:srgbClr val="000000"/>
                </a:solidFill>
              </a:rPr>
              <a:t>   2   3   4   5   6   7   8   9   10   &gt;  &gt;&gt;</a:t>
            </a:r>
          </a:p>
        </p:txBody>
      </p:sp>
      <p:sp>
        <p:nvSpPr>
          <p:cNvPr id="189" name="타원 188">
            <a:extLst>
              <a:ext uri="{FF2B5EF4-FFF2-40B4-BE49-F238E27FC236}">
                <a16:creationId xmlns:a16="http://schemas.microsoft.com/office/drawing/2014/main" id="{01CC746D-84FC-700E-8607-AE03C9200587}"/>
              </a:ext>
            </a:extLst>
          </p:cNvPr>
          <p:cNvSpPr/>
          <p:nvPr/>
        </p:nvSpPr>
        <p:spPr>
          <a:xfrm>
            <a:off x="1191817" y="3908872"/>
            <a:ext cx="96745" cy="96657"/>
          </a:xfrm>
          <a:prstGeom prst="ellipse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90000" bIns="90000" rtlCol="0" anchor="t" anchorCtr="0"/>
          <a:lstStyle/>
          <a:p>
            <a:pPr algn="l"/>
            <a:endParaRPr kumimoji="1" lang="x-none" altLang="en-US" sz="1000">
              <a:solidFill>
                <a:srgbClr val="FF0000"/>
              </a:solidFill>
            </a:endParaRPr>
          </a:p>
        </p:txBody>
      </p:sp>
      <p:sp>
        <p:nvSpPr>
          <p:cNvPr id="194" name="직사각형 193">
            <a:extLst>
              <a:ext uri="{FF2B5EF4-FFF2-40B4-BE49-F238E27FC236}">
                <a16:creationId xmlns:a16="http://schemas.microsoft.com/office/drawing/2014/main" id="{26C63B8B-5A21-51D7-42EB-53B1E6486002}"/>
              </a:ext>
            </a:extLst>
          </p:cNvPr>
          <p:cNvSpPr/>
          <p:nvPr/>
        </p:nvSpPr>
        <p:spPr>
          <a:xfrm>
            <a:off x="-6305715" y="4007749"/>
            <a:ext cx="6193883" cy="2266962"/>
          </a:xfrm>
          <a:prstGeom prst="rect">
            <a:avLst/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x-none" altLang="en-US" sz="1000" b="1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95" name="텍스트 상자 68">
            <a:extLst>
              <a:ext uri="{FF2B5EF4-FFF2-40B4-BE49-F238E27FC236}">
                <a16:creationId xmlns:a16="http://schemas.microsoft.com/office/drawing/2014/main" id="{CBC7589F-9FE6-6AD7-E562-A4A4268D66A2}"/>
              </a:ext>
            </a:extLst>
          </p:cNvPr>
          <p:cNvSpPr txBox="1"/>
          <p:nvPr/>
        </p:nvSpPr>
        <p:spPr>
          <a:xfrm>
            <a:off x="-6074941" y="4223033"/>
            <a:ext cx="501740" cy="1384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>
            <a:defPPr>
              <a:defRPr lang="ko-KR"/>
            </a:defPPr>
            <a:lvl1pPr>
              <a:defRPr sz="800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ko-KR" altLang="en-US" sz="900"/>
              <a:t>학교 설정</a:t>
            </a:r>
          </a:p>
        </p:txBody>
      </p:sp>
      <p:sp>
        <p:nvSpPr>
          <p:cNvPr id="196" name="Google Shape;918;p23">
            <a:extLst>
              <a:ext uri="{FF2B5EF4-FFF2-40B4-BE49-F238E27FC236}">
                <a16:creationId xmlns:a16="http://schemas.microsoft.com/office/drawing/2014/main" id="{F9DEABFB-D3EC-5E39-D188-01740D242E18}"/>
              </a:ext>
            </a:extLst>
          </p:cNvPr>
          <p:cNvSpPr/>
          <p:nvPr/>
        </p:nvSpPr>
        <p:spPr>
          <a:xfrm>
            <a:off x="-6074941" y="4522423"/>
            <a:ext cx="5134814" cy="216000"/>
          </a:xfrm>
          <a:prstGeom prst="rect">
            <a:avLst/>
          </a:prstGeom>
          <a:solidFill>
            <a:srgbClr val="FFFFFF"/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altLang="en-US" sz="700">
                <a:solidFill>
                  <a:schemeClr val="tx1">
                    <a:lumMod val="85000"/>
                    <a:lumOff val="15000"/>
                  </a:schemeClr>
                </a:solidFill>
                <a:latin typeface="Malgun Gothic"/>
                <a:ea typeface="Malgun Gothic"/>
                <a:cs typeface="Malgun Gothic"/>
                <a:sym typeface="Malgun Gothic"/>
              </a:rPr>
              <a:t>한국고등학교</a:t>
            </a:r>
          </a:p>
        </p:txBody>
      </p:sp>
      <p:sp>
        <p:nvSpPr>
          <p:cNvPr id="197" name="Google Shape;918;p23">
            <a:extLst>
              <a:ext uri="{FF2B5EF4-FFF2-40B4-BE49-F238E27FC236}">
                <a16:creationId xmlns:a16="http://schemas.microsoft.com/office/drawing/2014/main" id="{5F98AC07-A0E8-8DA5-5DFB-E2F568F1D943}"/>
              </a:ext>
            </a:extLst>
          </p:cNvPr>
          <p:cNvSpPr/>
          <p:nvPr/>
        </p:nvSpPr>
        <p:spPr>
          <a:xfrm>
            <a:off x="-834436" y="4522423"/>
            <a:ext cx="483553" cy="21600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3175" cap="flat" cmpd="sng">
            <a:solidFill>
              <a:schemeClr val="bg1">
                <a:lumMod val="50000"/>
              </a:schemeClr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36000" tIns="45700" rIns="36000" bIns="45700" anchor="ctr" anchorCtr="0">
            <a:noAutofit/>
          </a:bodyPr>
          <a:lstStyle/>
          <a:p>
            <a:pPr algn="ctr"/>
            <a:r>
              <a:rPr lang="ko-KR" altLang="en-US" sz="600" b="1">
                <a:solidFill>
                  <a:prstClr val="white"/>
                </a:solidFill>
                <a:cs typeface="Malgun Gothic"/>
                <a:sym typeface="Malgun Gothic"/>
              </a:rPr>
              <a:t>검색</a:t>
            </a:r>
          </a:p>
        </p:txBody>
      </p:sp>
      <p:graphicFrame>
        <p:nvGraphicFramePr>
          <p:cNvPr id="198" name="표 197">
            <a:extLst>
              <a:ext uri="{FF2B5EF4-FFF2-40B4-BE49-F238E27FC236}">
                <a16:creationId xmlns:a16="http://schemas.microsoft.com/office/drawing/2014/main" id="{8BA5103B-90BD-6B54-718E-C0EB1E93132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54481140"/>
              </p:ext>
            </p:extLst>
          </p:nvPr>
        </p:nvGraphicFramePr>
        <p:xfrm>
          <a:off x="-6074941" y="5141387"/>
          <a:ext cx="5134813" cy="64927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03979">
                  <a:extLst>
                    <a:ext uri="{9D8B030D-6E8A-4147-A177-3AD203B41FA5}">
                      <a16:colId xmlns:a16="http://schemas.microsoft.com/office/drawing/2014/main" val="3410146626"/>
                    </a:ext>
                  </a:extLst>
                </a:gridCol>
                <a:gridCol w="214754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83291">
                  <a:extLst>
                    <a:ext uri="{9D8B030D-6E8A-4147-A177-3AD203B41FA5}">
                      <a16:colId xmlns:a16="http://schemas.microsoft.com/office/drawing/2014/main" val="650568988"/>
                    </a:ext>
                  </a:extLst>
                </a:gridCol>
              </a:tblGrid>
              <a:tr h="32463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>
                            <a:lumMod val="95000"/>
                            <a:lumOff val="5000"/>
                          </a:prstClr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>
                          <a:latin typeface="+mn-ea"/>
                          <a:ea typeface="+mn-ea"/>
                        </a:rPr>
                        <a:t>학교명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>
                          <a:latin typeface="+mn-ea"/>
                          <a:ea typeface="+mn-ea"/>
                        </a:rPr>
                        <a:t>주소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4637"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>
                              <a:lumMod val="95000"/>
                              <a:lumOff val="5000"/>
                            </a:prstClr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검색 결과가 없습니다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>
                              <a:lumMod val="95000"/>
                              <a:lumOff val="5000"/>
                            </a:prstClr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.</a:t>
                      </a:r>
                      <a:endParaRPr kumimoji="0" lang="ko-KR" altLang="en-US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>
                            <a:lumMod val="95000"/>
                            <a:lumOff val="5000"/>
                          </a:prstClr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l" latinLnBrk="1"/>
                      <a:endParaRPr lang="ko-KR" altLang="en-US" sz="700" u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99" name="제목 10">
            <a:extLst>
              <a:ext uri="{FF2B5EF4-FFF2-40B4-BE49-F238E27FC236}">
                <a16:creationId xmlns:a16="http://schemas.microsoft.com/office/drawing/2014/main" id="{5E903658-5D60-C200-AF08-BD96D57B62DF}"/>
              </a:ext>
            </a:extLst>
          </p:cNvPr>
          <p:cNvSpPr txBox="1">
            <a:spLocks/>
          </p:cNvSpPr>
          <p:nvPr/>
        </p:nvSpPr>
        <p:spPr>
          <a:xfrm>
            <a:off x="-6074941" y="4819662"/>
            <a:ext cx="3659656" cy="184666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600" kern="0" spc="0">
                <a:solidFill>
                  <a:prstClr val="white">
                    <a:lumMod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※ </a:t>
            </a:r>
            <a:r>
              <a:rPr lang="ko-KR" altLang="en-US" sz="600" kern="0" spc="0">
                <a:solidFill>
                  <a:prstClr val="white">
                    <a:lumMod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학교 검색 안내사항</a:t>
            </a:r>
            <a:endParaRPr lang="en-US" altLang="ko-KR" sz="600" kern="0" spc="0">
              <a:solidFill>
                <a:prstClr val="white">
                  <a:lumMod val="50000"/>
                </a:prst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  <a:p>
            <a:r>
              <a:rPr lang="ko-KR" altLang="en-US" sz="600" b="0" kern="0" spc="0">
                <a:solidFill>
                  <a:prstClr val="white">
                    <a:lumMod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학교명을 포함해서 입력해야 검색이 가능합니다</a:t>
            </a:r>
            <a:r>
              <a:rPr lang="en-US" altLang="ko-KR" sz="600" b="0" kern="0" spc="0">
                <a:solidFill>
                  <a:prstClr val="white">
                    <a:lumMod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. ex) </a:t>
            </a:r>
            <a:r>
              <a:rPr lang="ko-KR" altLang="en-US" sz="600" b="0" kern="0" spc="0">
                <a:solidFill>
                  <a:prstClr val="white">
                    <a:lumMod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서울교육초등학교 → </a:t>
            </a:r>
            <a:r>
              <a:rPr lang="ko-KR" altLang="en-US" sz="600" b="0" kern="0" spc="0" err="1">
                <a:solidFill>
                  <a:prstClr val="white">
                    <a:lumMod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교육초</a:t>
            </a:r>
            <a:r>
              <a:rPr lang="en-US" altLang="ko-KR" sz="600" b="0" kern="0" spc="0">
                <a:solidFill>
                  <a:prstClr val="white">
                    <a:lumMod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600" b="0" kern="0" spc="0">
                <a:solidFill>
                  <a:prstClr val="white">
                    <a:lumMod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교육초등학교</a:t>
            </a:r>
            <a:r>
              <a:rPr lang="en-US" altLang="ko-KR" sz="600" b="0" kern="0" spc="0">
                <a:solidFill>
                  <a:prstClr val="white">
                    <a:lumMod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600" b="0" kern="0" spc="0">
                <a:solidFill>
                  <a:prstClr val="white">
                    <a:lumMod val="50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교육 등</a:t>
            </a:r>
            <a:endParaRPr lang="en-US" altLang="ko-KR" sz="600" b="0" kern="0" spc="0">
              <a:solidFill>
                <a:prstClr val="white">
                  <a:lumMod val="50000"/>
                </a:prst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200" name="모서리가 둥근 직사각형 141">
            <a:extLst>
              <a:ext uri="{FF2B5EF4-FFF2-40B4-BE49-F238E27FC236}">
                <a16:creationId xmlns:a16="http://schemas.microsoft.com/office/drawing/2014/main" id="{C21781C0-A157-1C58-1F24-803AF4D659DE}"/>
              </a:ext>
            </a:extLst>
          </p:cNvPr>
          <p:cNvSpPr/>
          <p:nvPr/>
        </p:nvSpPr>
        <p:spPr>
          <a:xfrm>
            <a:off x="7053038" y="6151447"/>
            <a:ext cx="963888" cy="227067"/>
          </a:xfrm>
          <a:prstGeom prst="roundRect">
            <a:avLst>
              <a:gd name="adj" fmla="val 12905"/>
            </a:avLst>
          </a:prstGeom>
          <a:solidFill>
            <a:schemeClr val="bg1">
              <a:lumMod val="85000"/>
            </a:schemeClr>
          </a:solidFill>
          <a:ln w="952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>
                    <a:lumMod val="85000"/>
                    <a:lumOff val="15000"/>
                  </a:schemeClr>
                </a:solidFill>
              </a:rPr>
              <a:t>선택</a:t>
            </a:r>
          </a:p>
        </p:txBody>
      </p:sp>
      <p:sp>
        <p:nvSpPr>
          <p:cNvPr id="201" name="모서리가 둥근 직사각형 141">
            <a:extLst>
              <a:ext uri="{FF2B5EF4-FFF2-40B4-BE49-F238E27FC236}">
                <a16:creationId xmlns:a16="http://schemas.microsoft.com/office/drawing/2014/main" id="{AC028553-6FD6-2DCD-9989-4839E73F1627}"/>
              </a:ext>
            </a:extLst>
          </p:cNvPr>
          <p:cNvSpPr/>
          <p:nvPr/>
        </p:nvSpPr>
        <p:spPr>
          <a:xfrm>
            <a:off x="5917039" y="6158647"/>
            <a:ext cx="963888" cy="227067"/>
          </a:xfrm>
          <a:prstGeom prst="roundRect">
            <a:avLst>
              <a:gd name="adj" fmla="val 12905"/>
            </a:avLst>
          </a:prstGeom>
          <a:solidFill>
            <a:schemeClr val="bg1"/>
          </a:solidFill>
          <a:ln w="952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>
                    <a:lumMod val="85000"/>
                    <a:lumOff val="15000"/>
                  </a:schemeClr>
                </a:solidFill>
              </a:rPr>
              <a:t>취소</a:t>
            </a:r>
          </a:p>
        </p:txBody>
      </p:sp>
      <p:graphicFrame>
        <p:nvGraphicFramePr>
          <p:cNvPr id="202" name="Google Shape;912;p23">
            <a:extLst>
              <a:ext uri="{FF2B5EF4-FFF2-40B4-BE49-F238E27FC236}">
                <a16:creationId xmlns:a16="http://schemas.microsoft.com/office/drawing/2014/main" id="{6911C9CB-15B8-1E28-1F3F-70CACC8BB2B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93818335"/>
              </p:ext>
            </p:extLst>
          </p:nvPr>
        </p:nvGraphicFramePr>
        <p:xfrm>
          <a:off x="9042400" y="1315768"/>
          <a:ext cx="3037052" cy="267492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65694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학교 설정 화면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학교 설정 클릭 시 진입화면</a:t>
                      </a:r>
                      <a:endParaRPr lang="en-US" altLang="ko-KR" sz="7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4334128"/>
                  </a:ext>
                </a:extLst>
              </a:tr>
              <a:tr h="0">
                <a:tc rowSpan="5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검색</a:t>
                      </a:r>
                      <a:endParaRPr lang="en-US" altLang="ko-KR" sz="700" b="1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학교명 포함 입력하여 검색 시 학교 검색 결과 리스트 제공</a:t>
                      </a:r>
                      <a:endParaRPr lang="en-US" altLang="ko-KR" sz="700" kern="1200">
                        <a:solidFill>
                          <a:srgbClr val="C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5789837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2-1</a:t>
                      </a:r>
                      <a:r>
                        <a:rPr lang="ko-KR" altLang="en-US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검색 필드</a:t>
                      </a:r>
                      <a:endParaRPr lang="en-US" altLang="ko-KR" sz="700" b="1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 필드 내 텍스트 </a:t>
                      </a:r>
                      <a:r>
                        <a:rPr lang="ko-KR" altLang="en-US" sz="700" u="none" strike="noStrike" cap="none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미입력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상태로 버튼 선택 시 </a:t>
                      </a: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검색어를 입력해주세요</a:t>
                      </a: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 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ko-KR" sz="7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0068991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2-2</a:t>
                      </a:r>
                      <a:r>
                        <a:rPr lang="ko-KR" altLang="en-US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검색 버튼</a:t>
                      </a:r>
                      <a:br>
                        <a:rPr lang="en-US" altLang="ko-KR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altLang="ko-KR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선택 시 검색 결과 리스트</a:t>
                      </a:r>
                      <a:r>
                        <a:rPr lang="en-US" altLang="ko-KR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(2-4)</a:t>
                      </a:r>
                      <a:r>
                        <a:rPr lang="ko-KR" altLang="en-US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제공</a:t>
                      </a:r>
                      <a:endParaRPr lang="en-US" altLang="ko-KR" sz="7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402938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2-3</a:t>
                      </a:r>
                      <a:r>
                        <a:rPr lang="ko-KR" altLang="en-US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학교 검색 안내사항</a:t>
                      </a:r>
                      <a:endParaRPr lang="en-US" altLang="ko-KR" sz="700" b="1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80870183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2-4</a:t>
                      </a:r>
                      <a:r>
                        <a:rPr lang="ko-KR" altLang="en-US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검색 결과 리스트</a:t>
                      </a:r>
                      <a:endParaRPr lang="en-US" altLang="ko-KR" sz="700" b="1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700" b="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2-1</a:t>
                      </a:r>
                      <a:r>
                        <a:rPr lang="ko-KR" altLang="en-US" sz="700" b="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에서 검색한 결과 노출</a:t>
                      </a:r>
                      <a:endParaRPr lang="en-US" altLang="ko-KR" sz="700" b="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한 페이지에 최대 </a:t>
                      </a:r>
                      <a:r>
                        <a:rPr lang="en-US" altLang="ko-KR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  <a:r>
                        <a:rPr lang="ko-KR" altLang="en-US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개까지 리스트 노출</a:t>
                      </a:r>
                      <a:endParaRPr lang="en-US" altLang="ko-KR" sz="7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4832526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닫기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학교 설정 팝업 닫기</a:t>
                      </a:r>
                      <a:endParaRPr lang="en-US" altLang="ko-KR" sz="70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2016219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취소</a:t>
                      </a:r>
                      <a:b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click: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로그인 화면으로 이동</a:t>
                      </a:r>
                      <a:endParaRPr lang="en-US" altLang="ko-KR" sz="70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6393859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</a:t>
                      </a:r>
                      <a:b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click: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메인 페이지로 진입</a:t>
                      </a:r>
                      <a:endParaRPr lang="en-US" altLang="ko-KR" sz="70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39745827"/>
                  </a:ext>
                </a:extLst>
              </a:tr>
            </a:tbl>
          </a:graphicData>
        </a:graphic>
      </p:graphicFrame>
      <p:sp>
        <p:nvSpPr>
          <p:cNvPr id="204" name="Circle">
            <a:extLst>
              <a:ext uri="{FF2B5EF4-FFF2-40B4-BE49-F238E27FC236}">
                <a16:creationId xmlns:a16="http://schemas.microsoft.com/office/drawing/2014/main" id="{3C695DDF-85F4-F7A3-0C58-728279F07532}"/>
              </a:ext>
            </a:extLst>
          </p:cNvPr>
          <p:cNvSpPr/>
          <p:nvPr/>
        </p:nvSpPr>
        <p:spPr>
          <a:xfrm>
            <a:off x="865251" y="1060142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207" name="Rectangle 4">
            <a:extLst>
              <a:ext uri="{FF2B5EF4-FFF2-40B4-BE49-F238E27FC236}">
                <a16:creationId xmlns:a16="http://schemas.microsoft.com/office/drawing/2014/main" id="{B9E5BD64-BDFB-E3EE-2685-8928CE60B974}"/>
              </a:ext>
            </a:extLst>
          </p:cNvPr>
          <p:cNvSpPr/>
          <p:nvPr/>
        </p:nvSpPr>
        <p:spPr>
          <a:xfrm>
            <a:off x="927235" y="1493824"/>
            <a:ext cx="5953692" cy="3116678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206" name="Circle">
            <a:extLst>
              <a:ext uri="{FF2B5EF4-FFF2-40B4-BE49-F238E27FC236}">
                <a16:creationId xmlns:a16="http://schemas.microsoft.com/office/drawing/2014/main" id="{210555B5-F38A-7C3F-FFA4-8673F7213CCC}"/>
              </a:ext>
            </a:extLst>
          </p:cNvPr>
          <p:cNvSpPr/>
          <p:nvPr/>
        </p:nvSpPr>
        <p:spPr>
          <a:xfrm>
            <a:off x="865251" y="1444190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2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209" name="Circle">
            <a:extLst>
              <a:ext uri="{FF2B5EF4-FFF2-40B4-BE49-F238E27FC236}">
                <a16:creationId xmlns:a16="http://schemas.microsoft.com/office/drawing/2014/main" id="{AA7F081B-E39C-E68D-EF01-9E53B2918E5A}"/>
              </a:ext>
            </a:extLst>
          </p:cNvPr>
          <p:cNvSpPr/>
          <p:nvPr/>
        </p:nvSpPr>
        <p:spPr>
          <a:xfrm>
            <a:off x="8478581" y="867305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3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210" name="Circle">
            <a:extLst>
              <a:ext uri="{FF2B5EF4-FFF2-40B4-BE49-F238E27FC236}">
                <a16:creationId xmlns:a16="http://schemas.microsoft.com/office/drawing/2014/main" id="{FC942146-CC97-9BB0-8F52-0793F10AAC8F}"/>
              </a:ext>
            </a:extLst>
          </p:cNvPr>
          <p:cNvSpPr/>
          <p:nvPr/>
        </p:nvSpPr>
        <p:spPr>
          <a:xfrm>
            <a:off x="6990038" y="6088447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5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211" name="Circle">
            <a:extLst>
              <a:ext uri="{FF2B5EF4-FFF2-40B4-BE49-F238E27FC236}">
                <a16:creationId xmlns:a16="http://schemas.microsoft.com/office/drawing/2014/main" id="{C66205B0-9B86-2F9E-45DE-41F9C10A2D81}"/>
              </a:ext>
            </a:extLst>
          </p:cNvPr>
          <p:cNvSpPr/>
          <p:nvPr/>
        </p:nvSpPr>
        <p:spPr>
          <a:xfrm>
            <a:off x="5865326" y="6088447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4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212" name="Rounded Rectangle">
            <a:extLst>
              <a:ext uri="{FF2B5EF4-FFF2-40B4-BE49-F238E27FC236}">
                <a16:creationId xmlns:a16="http://schemas.microsoft.com/office/drawing/2014/main" id="{2174C65B-AC71-5763-C828-F6D7B555D216}"/>
              </a:ext>
            </a:extLst>
          </p:cNvPr>
          <p:cNvSpPr/>
          <p:nvPr/>
        </p:nvSpPr>
        <p:spPr>
          <a:xfrm>
            <a:off x="977529" y="1489252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2-1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213" name="Rounded Rectangle">
            <a:extLst>
              <a:ext uri="{FF2B5EF4-FFF2-40B4-BE49-F238E27FC236}">
                <a16:creationId xmlns:a16="http://schemas.microsoft.com/office/drawing/2014/main" id="{8A995C4E-3437-193A-A3FD-9EF496FCA074}"/>
              </a:ext>
            </a:extLst>
          </p:cNvPr>
          <p:cNvSpPr/>
          <p:nvPr/>
        </p:nvSpPr>
        <p:spPr>
          <a:xfrm>
            <a:off x="6226185" y="1489252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2-2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214" name="Rounded Rectangle">
            <a:extLst>
              <a:ext uri="{FF2B5EF4-FFF2-40B4-BE49-F238E27FC236}">
                <a16:creationId xmlns:a16="http://schemas.microsoft.com/office/drawing/2014/main" id="{4847191A-B9B4-6B74-8473-AC9288D5E89F}"/>
              </a:ext>
            </a:extLst>
          </p:cNvPr>
          <p:cNvSpPr/>
          <p:nvPr/>
        </p:nvSpPr>
        <p:spPr>
          <a:xfrm>
            <a:off x="977529" y="1734833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2-3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215" name="Rounded Rectangle">
            <a:extLst>
              <a:ext uri="{FF2B5EF4-FFF2-40B4-BE49-F238E27FC236}">
                <a16:creationId xmlns:a16="http://schemas.microsoft.com/office/drawing/2014/main" id="{918659E6-7A27-1173-4A9D-09BBFA5194A5}"/>
              </a:ext>
            </a:extLst>
          </p:cNvPr>
          <p:cNvSpPr/>
          <p:nvPr/>
        </p:nvSpPr>
        <p:spPr>
          <a:xfrm>
            <a:off x="977529" y="2091449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2-4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D995EEBB-C4CD-9884-BA9A-D8469425B209}"/>
              </a:ext>
            </a:extLst>
          </p:cNvPr>
          <p:cNvSpPr txBox="1"/>
          <p:nvPr/>
        </p:nvSpPr>
        <p:spPr>
          <a:xfrm>
            <a:off x="-6305715" y="680167"/>
            <a:ext cx="164660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b="1">
                <a:solidFill>
                  <a:srgbClr val="0070C0"/>
                </a:solidFill>
              </a:rPr>
              <a:t>&lt;</a:t>
            </a:r>
            <a:r>
              <a:rPr lang="ko-KR" altLang="en-US" sz="1200" b="1">
                <a:solidFill>
                  <a:srgbClr val="0070C0"/>
                </a:solidFill>
              </a:rPr>
              <a:t>팝업 최초 호출 시</a:t>
            </a:r>
            <a:r>
              <a:rPr lang="en-US" altLang="ko-KR" sz="1200" b="1">
                <a:solidFill>
                  <a:srgbClr val="0070C0"/>
                </a:solidFill>
              </a:rPr>
              <a:t>&gt;</a:t>
            </a:r>
            <a:endParaRPr lang="x-none" sz="1200" b="1">
              <a:solidFill>
                <a:srgbClr val="0070C0"/>
              </a:solidFill>
            </a:endParaRP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94A191E-9FC8-ADCC-6F7F-22BDB2E0BC6A}"/>
              </a:ext>
            </a:extLst>
          </p:cNvPr>
          <p:cNvSpPr txBox="1"/>
          <p:nvPr/>
        </p:nvSpPr>
        <p:spPr>
          <a:xfrm>
            <a:off x="-6305715" y="3665414"/>
            <a:ext cx="195438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b="1">
                <a:solidFill>
                  <a:srgbClr val="0070C0"/>
                </a:solidFill>
              </a:rPr>
              <a:t>&lt;</a:t>
            </a:r>
            <a:r>
              <a:rPr lang="ko-KR" altLang="en-US" sz="1200" b="1">
                <a:solidFill>
                  <a:srgbClr val="0070C0"/>
                </a:solidFill>
              </a:rPr>
              <a:t>검색 결과가 없을 경우</a:t>
            </a:r>
            <a:r>
              <a:rPr lang="en-US" altLang="ko-KR" sz="1200" b="1">
                <a:solidFill>
                  <a:srgbClr val="0070C0"/>
                </a:solidFill>
              </a:rPr>
              <a:t>&gt;</a:t>
            </a:r>
            <a:endParaRPr lang="x-none" sz="1200" b="1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0494359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그룹 17">
            <a:extLst>
              <a:ext uri="{FF2B5EF4-FFF2-40B4-BE49-F238E27FC236}">
                <a16:creationId xmlns:a16="http://schemas.microsoft.com/office/drawing/2014/main" id="{88935BAC-B70C-6FCC-F70D-792EB754A385}"/>
              </a:ext>
            </a:extLst>
          </p:cNvPr>
          <p:cNvGrpSpPr/>
          <p:nvPr/>
        </p:nvGrpSpPr>
        <p:grpSpPr>
          <a:xfrm>
            <a:off x="4834710" y="3550933"/>
            <a:ext cx="2839031" cy="604100"/>
            <a:chOff x="4834710" y="3550933"/>
            <a:chExt cx="2839031" cy="604100"/>
          </a:xfrm>
        </p:grpSpPr>
        <p:sp>
          <p:nvSpPr>
            <p:cNvPr id="22" name="모서리가 둥근 직사각형 268">
              <a:extLst>
                <a:ext uri="{FF2B5EF4-FFF2-40B4-BE49-F238E27FC236}">
                  <a16:creationId xmlns:a16="http://schemas.microsoft.com/office/drawing/2014/main" id="{7E2C88DB-3BDE-74DA-4B8F-BB9FA8A93656}"/>
                </a:ext>
              </a:extLst>
            </p:cNvPr>
            <p:cNvSpPr/>
            <p:nvPr/>
          </p:nvSpPr>
          <p:spPr>
            <a:xfrm>
              <a:off x="5083991" y="3562522"/>
              <a:ext cx="2589750" cy="591518"/>
            </a:xfrm>
            <a:prstGeom prst="roundRect">
              <a:avLst>
                <a:gd name="adj" fmla="val 9771"/>
              </a:avLst>
            </a:prstGeom>
            <a:solidFill>
              <a:srgbClr val="1A2674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241269F3-902C-31D3-248E-FCEA97CB2803}"/>
                </a:ext>
              </a:extLst>
            </p:cNvPr>
            <p:cNvSpPr txBox="1"/>
            <p:nvPr/>
          </p:nvSpPr>
          <p:spPr>
            <a:xfrm>
              <a:off x="5552875" y="3775965"/>
              <a:ext cx="1309654" cy="138499"/>
            </a:xfrm>
            <a:prstGeom prst="rect">
              <a:avLst/>
            </a:prstGeom>
            <a:solidFill>
              <a:srgbClr val="1A2674"/>
            </a:solidFill>
          </p:spPr>
          <p:txBody>
            <a:bodyPr wrap="none" lIns="0" tIns="0" rIns="0" bIns="0" rtlCol="0">
              <a:spAutoFit/>
            </a:bodyPr>
            <a:lstStyle/>
            <a:p>
              <a:r>
                <a:rPr kumimoji="1" lang="ko-KR" altLang="en-US" sz="900" b="1" dirty="0">
                  <a:solidFill>
                    <a:schemeClr val="bg1"/>
                  </a:solidFill>
                </a:rPr>
                <a:t>교육디지털원패스 로그인</a:t>
              </a:r>
              <a:endParaRPr kumimoji="1" lang="en-US" altLang="ko-KR" sz="900" b="1" dirty="0">
                <a:solidFill>
                  <a:schemeClr val="bg1"/>
                </a:solidFill>
              </a:endParaRPr>
            </a:p>
          </p:txBody>
        </p:sp>
        <p:sp>
          <p:nvSpPr>
            <p:cNvPr id="25" name="모서리가 둥근 직사각형 268">
              <a:extLst>
                <a:ext uri="{FF2B5EF4-FFF2-40B4-BE49-F238E27FC236}">
                  <a16:creationId xmlns:a16="http://schemas.microsoft.com/office/drawing/2014/main" id="{5996036D-ED97-5747-10F5-FFE86E1F77AE}"/>
                </a:ext>
              </a:extLst>
            </p:cNvPr>
            <p:cNvSpPr/>
            <p:nvPr/>
          </p:nvSpPr>
          <p:spPr>
            <a:xfrm>
              <a:off x="7357291" y="3747061"/>
              <a:ext cx="219739" cy="211845"/>
            </a:xfrm>
            <a:prstGeom prst="roundRect">
              <a:avLst>
                <a:gd name="adj" fmla="val 50000"/>
              </a:avLst>
            </a:prstGeom>
            <a:solidFill>
              <a:srgbClr val="1A2674"/>
            </a:solidFill>
            <a:ln w="952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en-US" altLang="ko-KR" sz="800" dirty="0">
                  <a:solidFill>
                    <a:schemeClr val="bg1"/>
                  </a:solidFill>
                </a:rPr>
                <a:t>&gt;</a:t>
              </a:r>
              <a:endParaRPr kumimoji="1" lang="ko-KR" altLang="en-US" sz="800" dirty="0">
                <a:solidFill>
                  <a:schemeClr val="bg1"/>
                </a:solidFill>
              </a:endParaRPr>
            </a:p>
          </p:txBody>
        </p:sp>
        <p:pic>
          <p:nvPicPr>
            <p:cNvPr id="41" name="Picture 2" descr="App Store에서 제공하는 디지털원패스">
              <a:extLst>
                <a:ext uri="{FF2B5EF4-FFF2-40B4-BE49-F238E27FC236}">
                  <a16:creationId xmlns:a16="http://schemas.microsoft.com/office/drawing/2014/main" id="{4DF4CB94-2D03-E412-ACEB-E9B85FFDC47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backgroundRemoval t="10000" b="90000" l="10000" r="90000">
                          <a14:foregroundMark x1="35667" y1="37143" x2="64000" y2="70794"/>
                          <a14:foregroundMark x1="60167" y1="36190" x2="43833" y2="66667"/>
                          <a14:foregroundMark x1="61750" y1="42698" x2="51417" y2="69048"/>
                          <a14:foregroundMark x1="63833" y1="46667" x2="52833" y2="66508"/>
                          <a14:foregroundMark x1="61500" y1="52698" x2="53833" y2="70476"/>
                          <a14:foregroundMark x1="59167" y1="56984" x2="52833" y2="74444"/>
                          <a14:foregroundMark x1="53500" y1="48254" x2="39750" y2="69365"/>
                          <a14:foregroundMark x1="48917" y1="43016" x2="37833" y2="70476"/>
                          <a14:foregroundMark x1="36833" y1="27778" x2="54833" y2="56984"/>
                          <a14:foregroundMark x1="50167" y1="36032" x2="44667" y2="73016"/>
                          <a14:foregroundMark x1="57917" y1="25873" x2="67864" y2="48005"/>
                          <a14:backgroundMark x1="69583" y1="45397" x2="68917" y2="51746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34710" y="3550933"/>
              <a:ext cx="1004856" cy="6041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39" name="그룹 138">
            <a:extLst>
              <a:ext uri="{FF2B5EF4-FFF2-40B4-BE49-F238E27FC236}">
                <a16:creationId xmlns:a16="http://schemas.microsoft.com/office/drawing/2014/main" id="{2878B1E8-74B7-6788-9CF9-6C59B3E631EE}"/>
              </a:ext>
            </a:extLst>
          </p:cNvPr>
          <p:cNvGrpSpPr/>
          <p:nvPr/>
        </p:nvGrpSpPr>
        <p:grpSpPr>
          <a:xfrm>
            <a:off x="5093380" y="1487473"/>
            <a:ext cx="2589750" cy="1941528"/>
            <a:chOff x="10655124" y="1501788"/>
            <a:chExt cx="2589750" cy="1941528"/>
          </a:xfrm>
        </p:grpSpPr>
        <p:sp>
          <p:nvSpPr>
            <p:cNvPr id="123" name="모서리가 둥근 직사각형 268">
              <a:extLst>
                <a:ext uri="{FF2B5EF4-FFF2-40B4-BE49-F238E27FC236}">
                  <a16:creationId xmlns:a16="http://schemas.microsoft.com/office/drawing/2014/main" id="{51CCADF2-6534-AD43-618A-A79986DA75E2}"/>
                </a:ext>
              </a:extLst>
            </p:cNvPr>
            <p:cNvSpPr/>
            <p:nvPr/>
          </p:nvSpPr>
          <p:spPr>
            <a:xfrm>
              <a:off x="10655124" y="1501788"/>
              <a:ext cx="2589750" cy="1941528"/>
            </a:xfrm>
            <a:prstGeom prst="roundRect">
              <a:avLst>
                <a:gd name="adj" fmla="val 2747"/>
              </a:avLst>
            </a:prstGeom>
            <a:solidFill>
              <a:schemeClr val="bg1"/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98" name="Google Shape;877;p22">
              <a:extLst>
                <a:ext uri="{FF2B5EF4-FFF2-40B4-BE49-F238E27FC236}">
                  <a16:creationId xmlns:a16="http://schemas.microsoft.com/office/drawing/2014/main" id="{BA57B1DF-9B03-B84E-3536-27BCD16BF084}"/>
                </a:ext>
              </a:extLst>
            </p:cNvPr>
            <p:cNvSpPr/>
            <p:nvPr/>
          </p:nvSpPr>
          <p:spPr>
            <a:xfrm>
              <a:off x="10811986" y="3143128"/>
              <a:ext cx="2284843" cy="237517"/>
            </a:xfrm>
            <a:prstGeom prst="rect">
              <a:avLst/>
            </a:prstGeom>
            <a:solidFill>
              <a:schemeClr val="bg1"/>
            </a:solidFill>
            <a:ln w="3175" cap="flat" cmpd="sng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FFFFFF"/>
                </a:buClr>
                <a:buSzPts val="700"/>
                <a:buFont typeface="Malgun Gothic"/>
                <a:buNone/>
              </a:pPr>
              <a:r>
                <a:rPr lang="ko-KR" altLang="en-US" sz="700" b="1">
                  <a:solidFill>
                    <a:prstClr val="white">
                      <a:lumMod val="50000"/>
                    </a:prstClr>
                  </a:solidFill>
                  <a:cs typeface="Malgun Gothic"/>
                  <a:sym typeface="Malgun Gothic"/>
                </a:rPr>
                <a:t>회원 가입하기</a:t>
              </a:r>
              <a:endParaRPr>
                <a:solidFill>
                  <a:prstClr val="white">
                    <a:lumMod val="50000"/>
                  </a:prstClr>
                </a:solidFill>
              </a:endParaRPr>
            </a:p>
          </p:txBody>
        </p:sp>
        <p:sp>
          <p:nvSpPr>
            <p:cNvPr id="124" name="TextBox 123">
              <a:extLst>
                <a:ext uri="{FF2B5EF4-FFF2-40B4-BE49-F238E27FC236}">
                  <a16:creationId xmlns:a16="http://schemas.microsoft.com/office/drawing/2014/main" id="{501E7CF9-7B3D-05E9-CDEC-444AB4B53C1F}"/>
                </a:ext>
              </a:extLst>
            </p:cNvPr>
            <p:cNvSpPr txBox="1"/>
            <p:nvPr/>
          </p:nvSpPr>
          <p:spPr>
            <a:xfrm>
              <a:off x="11233543" y="1653593"/>
              <a:ext cx="256480" cy="153888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kumimoji="1" lang="ko-KR" altLang="en-US" sz="1000" b="1"/>
                <a:t>교사</a:t>
              </a:r>
              <a:endParaRPr kumimoji="1" lang="en-US" altLang="ko-KR" sz="1000" b="1"/>
            </a:p>
          </p:txBody>
        </p:sp>
        <p:pic>
          <p:nvPicPr>
            <p:cNvPr id="125" name="그래픽 124" descr="남자 옆모습 단색으로 채워진">
              <a:extLst>
                <a:ext uri="{FF2B5EF4-FFF2-40B4-BE49-F238E27FC236}">
                  <a16:creationId xmlns:a16="http://schemas.microsoft.com/office/drawing/2014/main" id="{03150C27-AB2C-2119-57AE-95E7EF3FCC2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931871" y="1609062"/>
              <a:ext cx="227561" cy="227561"/>
            </a:xfrm>
            <a:prstGeom prst="rect">
              <a:avLst/>
            </a:prstGeom>
          </p:spPr>
        </p:pic>
        <p:pic>
          <p:nvPicPr>
            <p:cNvPr id="126" name="그래픽 125" descr="왼쪽 캐럿 단색으로 채워진">
              <a:extLst>
                <a:ext uri="{FF2B5EF4-FFF2-40B4-BE49-F238E27FC236}">
                  <a16:creationId xmlns:a16="http://schemas.microsoft.com/office/drawing/2014/main" id="{8EF4A72A-918C-8A55-F530-FB097F22009E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0702069" y="1594669"/>
              <a:ext cx="256347" cy="256347"/>
            </a:xfrm>
            <a:prstGeom prst="rect">
              <a:avLst/>
            </a:prstGeom>
          </p:spPr>
        </p:pic>
        <p:sp>
          <p:nvSpPr>
            <p:cNvPr id="128" name="Google Shape;877;p22">
              <a:extLst>
                <a:ext uri="{FF2B5EF4-FFF2-40B4-BE49-F238E27FC236}">
                  <a16:creationId xmlns:a16="http://schemas.microsoft.com/office/drawing/2014/main" id="{39616185-2B55-D822-1E9E-4B80C1F64E15}"/>
                </a:ext>
              </a:extLst>
            </p:cNvPr>
            <p:cNvSpPr/>
            <p:nvPr/>
          </p:nvSpPr>
          <p:spPr>
            <a:xfrm>
              <a:off x="10817897" y="2766057"/>
              <a:ext cx="2268048" cy="260566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 w="3175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FFFFFF"/>
                </a:buClr>
                <a:buSzPts val="700"/>
                <a:buFont typeface="Malgun Gothic"/>
                <a:buNone/>
              </a:pPr>
              <a:r>
                <a:rPr lang="ko-KR" altLang="en-US" sz="700" b="1">
                  <a:solidFill>
                    <a:prstClr val="white">
                      <a:lumMod val="50000"/>
                    </a:prstClr>
                  </a:solidFill>
                  <a:cs typeface="Malgun Gothic"/>
                  <a:sym typeface="Malgun Gothic"/>
                </a:rPr>
                <a:t>로그인</a:t>
              </a:r>
              <a:endParaRPr>
                <a:solidFill>
                  <a:prstClr val="white">
                    <a:lumMod val="50000"/>
                  </a:prstClr>
                </a:solidFill>
              </a:endParaRPr>
            </a:p>
          </p:txBody>
        </p:sp>
        <p:sp>
          <p:nvSpPr>
            <p:cNvPr id="129" name="TextBox 128">
              <a:extLst>
                <a:ext uri="{FF2B5EF4-FFF2-40B4-BE49-F238E27FC236}">
                  <a16:creationId xmlns:a16="http://schemas.microsoft.com/office/drawing/2014/main" id="{D60BAAC6-6600-5F4E-CE8B-34E30BA5C161}"/>
                </a:ext>
              </a:extLst>
            </p:cNvPr>
            <p:cNvSpPr txBox="1"/>
            <p:nvPr/>
          </p:nvSpPr>
          <p:spPr>
            <a:xfrm>
              <a:off x="11994299" y="2540471"/>
              <a:ext cx="1091646" cy="10772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r"/>
              <a:r>
                <a:rPr lang="ko-KR" altLang="en-US" sz="700" err="1"/>
                <a:t>아이디찾기</a:t>
              </a:r>
              <a:r>
                <a:rPr lang="ko-KR" altLang="en-US" sz="700"/>
                <a:t> </a:t>
              </a:r>
              <a:r>
                <a:rPr lang="en-US" altLang="ko-KR" sz="700"/>
                <a:t>|</a:t>
              </a:r>
              <a:r>
                <a:rPr lang="ko-KR" altLang="en-US" sz="700"/>
                <a:t> 비밀번호 찾기</a:t>
              </a:r>
              <a:endParaRPr lang="x-none" altLang="en-US" sz="700"/>
            </a:p>
          </p:txBody>
        </p:sp>
        <p:sp>
          <p:nvSpPr>
            <p:cNvPr id="130" name="직사각형 129">
              <a:extLst>
                <a:ext uri="{FF2B5EF4-FFF2-40B4-BE49-F238E27FC236}">
                  <a16:creationId xmlns:a16="http://schemas.microsoft.com/office/drawing/2014/main" id="{AA6272F0-A3D1-0ADF-369E-8C40DBFFA7EE}"/>
                </a:ext>
              </a:extLst>
            </p:cNvPr>
            <p:cNvSpPr/>
            <p:nvPr/>
          </p:nvSpPr>
          <p:spPr>
            <a:xfrm>
              <a:off x="10811986" y="2534588"/>
              <a:ext cx="118656" cy="111501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ysClr val="windowText" lastClr="000000">
                  <a:lumMod val="50000"/>
                  <a:lumOff val="50000"/>
                </a:sys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atinLnBrk="0">
                <a:defRPr/>
              </a:pPr>
              <a:endParaRPr lang="en-US" altLang="ko-KR" sz="700" kern="0">
                <a:solidFill>
                  <a:prstClr val="black"/>
                </a:solidFill>
              </a:endParaRPr>
            </a:p>
          </p:txBody>
        </p:sp>
        <p:sp>
          <p:nvSpPr>
            <p:cNvPr id="131" name="TextBox 130">
              <a:extLst>
                <a:ext uri="{FF2B5EF4-FFF2-40B4-BE49-F238E27FC236}">
                  <a16:creationId xmlns:a16="http://schemas.microsoft.com/office/drawing/2014/main" id="{4DB02FA7-0E71-25AE-9C6D-A8B1AB90CF60}"/>
                </a:ext>
              </a:extLst>
            </p:cNvPr>
            <p:cNvSpPr txBox="1"/>
            <p:nvPr/>
          </p:nvSpPr>
          <p:spPr>
            <a:xfrm>
              <a:off x="10978318" y="2541101"/>
              <a:ext cx="480952" cy="10772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x-none" altLang="en-US" sz="700"/>
                <a:t>아이디</a:t>
              </a:r>
              <a:r>
                <a:rPr lang="ko-KR" altLang="en-US" sz="700"/>
                <a:t> </a:t>
              </a:r>
              <a:r>
                <a:rPr lang="x-none" altLang="en-US" sz="700"/>
                <a:t>저장</a:t>
              </a:r>
            </a:p>
          </p:txBody>
        </p:sp>
        <p:sp>
          <p:nvSpPr>
            <p:cNvPr id="136" name="직사각형 135">
              <a:extLst>
                <a:ext uri="{FF2B5EF4-FFF2-40B4-BE49-F238E27FC236}">
                  <a16:creationId xmlns:a16="http://schemas.microsoft.com/office/drawing/2014/main" id="{BADF5B7F-6E82-978B-2AAE-190341BF9400}"/>
                </a:ext>
              </a:extLst>
            </p:cNvPr>
            <p:cNvSpPr/>
            <p:nvPr/>
          </p:nvSpPr>
          <p:spPr>
            <a:xfrm>
              <a:off x="10811986" y="1929301"/>
              <a:ext cx="2276025" cy="237517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chemeClr val="bg1">
                  <a:lumMod val="75000"/>
                </a:scheme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atinLnBrk="0">
                <a:defRPr/>
              </a:pPr>
              <a:r>
                <a:rPr lang="ko-KR" altLang="en-US" sz="600" kern="0">
                  <a:solidFill>
                    <a:prstClr val="white">
                      <a:lumMod val="75000"/>
                    </a:prstClr>
                  </a:solidFill>
                </a:rPr>
                <a:t>아이디</a:t>
              </a:r>
              <a:endParaRPr lang="en-US" altLang="ko-KR" sz="600" kern="0">
                <a:solidFill>
                  <a:prstClr val="white">
                    <a:lumMod val="75000"/>
                  </a:prstClr>
                </a:solidFill>
              </a:endParaRPr>
            </a:p>
          </p:txBody>
        </p:sp>
        <p:sp>
          <p:nvSpPr>
            <p:cNvPr id="138" name="직사각형 137">
              <a:extLst>
                <a:ext uri="{FF2B5EF4-FFF2-40B4-BE49-F238E27FC236}">
                  <a16:creationId xmlns:a16="http://schemas.microsoft.com/office/drawing/2014/main" id="{CFB0B43B-C727-5D83-EA74-737B4A011502}"/>
                </a:ext>
              </a:extLst>
            </p:cNvPr>
            <p:cNvSpPr/>
            <p:nvPr/>
          </p:nvSpPr>
          <p:spPr>
            <a:xfrm>
              <a:off x="10811986" y="2212765"/>
              <a:ext cx="2276025" cy="237517"/>
            </a:xfrm>
            <a:prstGeom prst="rect">
              <a:avLst/>
            </a:prstGeom>
            <a:solidFill>
              <a:sysClr val="window" lastClr="FFFFFF"/>
            </a:solidFill>
            <a:ln w="3175" cap="flat" cmpd="sng" algn="ctr">
              <a:solidFill>
                <a:schemeClr val="bg1">
                  <a:lumMod val="75000"/>
                </a:schemeClr>
              </a:solidFill>
              <a:prstDash val="solid"/>
            </a:ln>
            <a:effectLst/>
          </p:spPr>
          <p:txBody>
            <a:bodyPr lIns="108000" rIns="36000" rtlCol="0" anchor="ctr"/>
            <a:lstStyle/>
            <a:p>
              <a:pPr latinLnBrk="0">
                <a:defRPr/>
              </a:pPr>
              <a:r>
                <a:rPr lang="ko-KR" altLang="en-US" sz="600" kern="0">
                  <a:solidFill>
                    <a:prstClr val="white">
                      <a:lumMod val="75000"/>
                    </a:prstClr>
                  </a:solidFill>
                </a:rPr>
                <a:t>비밀번호</a:t>
              </a:r>
              <a:endParaRPr lang="en-US" altLang="ko-KR" sz="600" kern="0">
                <a:solidFill>
                  <a:prstClr val="white">
                    <a:lumMod val="75000"/>
                  </a:prstClr>
                </a:solidFill>
              </a:endParaRPr>
            </a:p>
          </p:txBody>
        </p:sp>
      </p:grpSp>
      <p:sp>
        <p:nvSpPr>
          <p:cNvPr id="34" name="텍스트 상자 68">
            <a:extLst>
              <a:ext uri="{FF2B5EF4-FFF2-40B4-BE49-F238E27FC236}">
                <a16:creationId xmlns:a16="http://schemas.microsoft.com/office/drawing/2014/main" id="{44D75B5C-B8C6-0715-F27E-97682E47E27E}"/>
              </a:ext>
            </a:extLst>
          </p:cNvPr>
          <p:cNvSpPr txBox="1"/>
          <p:nvPr/>
        </p:nvSpPr>
        <p:spPr>
          <a:xfrm>
            <a:off x="1242846" y="4353677"/>
            <a:ext cx="4354841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kumimoji="1" lang="ko-KR" altLang="en-US" sz="1050" b="1"/>
              <a:t>경기도교육청 </a:t>
            </a:r>
            <a:r>
              <a:rPr kumimoji="1" lang="en-US" altLang="ko-KR" sz="1050" b="1"/>
              <a:t>AI </a:t>
            </a:r>
            <a:r>
              <a:rPr kumimoji="1" lang="ko-KR" altLang="en-US" sz="1050" b="1"/>
              <a:t>미래교육 플랫폼 이용안내</a:t>
            </a:r>
          </a:p>
        </p:txBody>
      </p:sp>
      <p:sp>
        <p:nvSpPr>
          <p:cNvPr id="35" name="모서리가 둥근 직사각형 268">
            <a:extLst>
              <a:ext uri="{FF2B5EF4-FFF2-40B4-BE49-F238E27FC236}">
                <a16:creationId xmlns:a16="http://schemas.microsoft.com/office/drawing/2014/main" id="{18942CA7-26CB-A73C-F705-6BC8D4EFF5C3}"/>
              </a:ext>
            </a:extLst>
          </p:cNvPr>
          <p:cNvSpPr/>
          <p:nvPr/>
        </p:nvSpPr>
        <p:spPr>
          <a:xfrm>
            <a:off x="1242847" y="4689498"/>
            <a:ext cx="1549393" cy="1414056"/>
          </a:xfrm>
          <a:prstGeom prst="roundRect">
            <a:avLst>
              <a:gd name="adj" fmla="val 9771"/>
            </a:avLst>
          </a:prstGeom>
          <a:solidFill>
            <a:schemeClr val="bg1">
              <a:lumMod val="95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6" name="모서리가 둥근 직사각형 268">
            <a:extLst>
              <a:ext uri="{FF2B5EF4-FFF2-40B4-BE49-F238E27FC236}">
                <a16:creationId xmlns:a16="http://schemas.microsoft.com/office/drawing/2014/main" id="{3B08B1DE-2641-46C9-2A29-0B57891E6D15}"/>
              </a:ext>
            </a:extLst>
          </p:cNvPr>
          <p:cNvSpPr/>
          <p:nvPr/>
        </p:nvSpPr>
        <p:spPr>
          <a:xfrm>
            <a:off x="2879856" y="4689498"/>
            <a:ext cx="1549393" cy="1414056"/>
          </a:xfrm>
          <a:prstGeom prst="roundRect">
            <a:avLst>
              <a:gd name="adj" fmla="val 9771"/>
            </a:avLst>
          </a:prstGeom>
          <a:solidFill>
            <a:schemeClr val="bg1">
              <a:lumMod val="85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7" name="모서리가 둥근 직사각형 268">
            <a:extLst>
              <a:ext uri="{FF2B5EF4-FFF2-40B4-BE49-F238E27FC236}">
                <a16:creationId xmlns:a16="http://schemas.microsoft.com/office/drawing/2014/main" id="{BA32C663-4A32-11DF-B4E4-4A513E0C59B4}"/>
              </a:ext>
            </a:extLst>
          </p:cNvPr>
          <p:cNvSpPr/>
          <p:nvPr/>
        </p:nvSpPr>
        <p:spPr>
          <a:xfrm>
            <a:off x="4516865" y="4689498"/>
            <a:ext cx="1549393" cy="1414056"/>
          </a:xfrm>
          <a:prstGeom prst="roundRect">
            <a:avLst>
              <a:gd name="adj" fmla="val 9771"/>
            </a:avLst>
          </a:prstGeom>
          <a:solidFill>
            <a:schemeClr val="bg1">
              <a:lumMod val="95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8" name="모서리가 둥근 직사각형 268">
            <a:extLst>
              <a:ext uri="{FF2B5EF4-FFF2-40B4-BE49-F238E27FC236}">
                <a16:creationId xmlns:a16="http://schemas.microsoft.com/office/drawing/2014/main" id="{D323B212-78D9-7B89-3BFF-5A62025385C7}"/>
              </a:ext>
            </a:extLst>
          </p:cNvPr>
          <p:cNvSpPr/>
          <p:nvPr/>
        </p:nvSpPr>
        <p:spPr>
          <a:xfrm>
            <a:off x="6153873" y="4689498"/>
            <a:ext cx="1549393" cy="1414056"/>
          </a:xfrm>
          <a:prstGeom prst="roundRect">
            <a:avLst>
              <a:gd name="adj" fmla="val 9771"/>
            </a:avLst>
          </a:prstGeom>
          <a:solidFill>
            <a:schemeClr val="bg1">
              <a:lumMod val="85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9" name="텍스트 상자 68">
            <a:extLst>
              <a:ext uri="{FF2B5EF4-FFF2-40B4-BE49-F238E27FC236}">
                <a16:creationId xmlns:a16="http://schemas.microsoft.com/office/drawing/2014/main" id="{2063964E-C583-8BF7-6EEA-1397FFDD59AD}"/>
              </a:ext>
            </a:extLst>
          </p:cNvPr>
          <p:cNvSpPr txBox="1"/>
          <p:nvPr/>
        </p:nvSpPr>
        <p:spPr>
          <a:xfrm>
            <a:off x="1539848" y="5262604"/>
            <a:ext cx="955390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kumimoji="1" lang="ko-KR" altLang="en-US" sz="1000" b="1"/>
              <a:t>편리한 학급 운영</a:t>
            </a:r>
          </a:p>
        </p:txBody>
      </p:sp>
      <p:sp>
        <p:nvSpPr>
          <p:cNvPr id="40" name="텍스트 상자 68">
            <a:extLst>
              <a:ext uri="{FF2B5EF4-FFF2-40B4-BE49-F238E27FC236}">
                <a16:creationId xmlns:a16="http://schemas.microsoft.com/office/drawing/2014/main" id="{9069143D-BEEC-6D8E-BDE9-7DCAF1D5935E}"/>
              </a:ext>
            </a:extLst>
          </p:cNvPr>
          <p:cNvSpPr txBox="1"/>
          <p:nvPr/>
        </p:nvSpPr>
        <p:spPr>
          <a:xfrm>
            <a:off x="1512597" y="5548300"/>
            <a:ext cx="1009892" cy="30559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kumimoji="1" lang="ko-KR" altLang="en-US" sz="700"/>
              <a:t>학생 학업</a:t>
            </a:r>
            <a:r>
              <a:rPr kumimoji="1" lang="en-US" altLang="ko-KR" sz="700"/>
              <a:t>/</a:t>
            </a:r>
            <a:r>
              <a:rPr kumimoji="1" lang="ko-KR" altLang="en-US" sz="700"/>
              <a:t>진로</a:t>
            </a:r>
            <a:r>
              <a:rPr kumimoji="1" lang="en-US" altLang="ko-KR" sz="700"/>
              <a:t>/</a:t>
            </a:r>
            <a:r>
              <a:rPr kumimoji="1" lang="ko-KR" altLang="en-US" sz="700"/>
              <a:t>이수 등의</a:t>
            </a:r>
            <a:endParaRPr kumimoji="1" lang="en-US" altLang="ko-KR" sz="700"/>
          </a:p>
          <a:p>
            <a:pPr algn="ctr">
              <a:lnSpc>
                <a:spcPct val="150000"/>
              </a:lnSpc>
            </a:pPr>
            <a:r>
              <a:rPr kumimoji="1" lang="ko-KR" altLang="en-US" sz="700"/>
              <a:t>손쉬운 학급관리 지원</a:t>
            </a:r>
          </a:p>
        </p:txBody>
      </p:sp>
      <p:pic>
        <p:nvPicPr>
          <p:cNvPr id="43" name="그래픽 42" descr="시계 단색으로 채워진">
            <a:extLst>
              <a:ext uri="{FF2B5EF4-FFF2-40B4-BE49-F238E27FC236}">
                <a16:creationId xmlns:a16="http://schemas.microsoft.com/office/drawing/2014/main" id="{0E22862A-F257-A14E-0669-D55B86C5B454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6817819" y="4866864"/>
            <a:ext cx="221501" cy="221501"/>
          </a:xfrm>
          <a:prstGeom prst="rect">
            <a:avLst/>
          </a:prstGeom>
        </p:spPr>
      </p:pic>
      <p:pic>
        <p:nvPicPr>
          <p:cNvPr id="45" name="그래픽 44" descr="연필 단색으로 채워진">
            <a:extLst>
              <a:ext uri="{FF2B5EF4-FFF2-40B4-BE49-F238E27FC236}">
                <a16:creationId xmlns:a16="http://schemas.microsoft.com/office/drawing/2014/main" id="{74DD1B21-F7D3-DAD5-7D06-47B81CD6B21E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5197057" y="4878604"/>
            <a:ext cx="189008" cy="189008"/>
          </a:xfrm>
          <a:prstGeom prst="rect">
            <a:avLst/>
          </a:prstGeom>
        </p:spPr>
      </p:pic>
      <p:pic>
        <p:nvPicPr>
          <p:cNvPr id="47" name="그래픽 46" descr="문서 단색으로 채워진">
            <a:extLst>
              <a:ext uri="{FF2B5EF4-FFF2-40B4-BE49-F238E27FC236}">
                <a16:creationId xmlns:a16="http://schemas.microsoft.com/office/drawing/2014/main" id="{8252DA2A-DEDF-AD78-6414-2B628D42094C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3543802" y="4866864"/>
            <a:ext cx="221501" cy="221501"/>
          </a:xfrm>
          <a:prstGeom prst="rect">
            <a:avLst/>
          </a:prstGeom>
        </p:spPr>
      </p:pic>
      <p:pic>
        <p:nvPicPr>
          <p:cNvPr id="49" name="그래픽 48" descr="플립 달력 단색으로 채워진">
            <a:extLst>
              <a:ext uri="{FF2B5EF4-FFF2-40B4-BE49-F238E27FC236}">
                <a16:creationId xmlns:a16="http://schemas.microsoft.com/office/drawing/2014/main" id="{E4F5B96B-2F62-9383-9788-02067F1C67C0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1906793" y="4866864"/>
            <a:ext cx="221501" cy="221501"/>
          </a:xfrm>
          <a:prstGeom prst="rect">
            <a:avLst/>
          </a:prstGeom>
        </p:spPr>
      </p:pic>
      <p:sp>
        <p:nvSpPr>
          <p:cNvPr id="50" name="텍스트 상자 68">
            <a:extLst>
              <a:ext uri="{FF2B5EF4-FFF2-40B4-BE49-F238E27FC236}">
                <a16:creationId xmlns:a16="http://schemas.microsoft.com/office/drawing/2014/main" id="{5C874860-BB6D-D7D5-E8A8-A2C1809074DC}"/>
              </a:ext>
            </a:extLst>
          </p:cNvPr>
          <p:cNvSpPr txBox="1"/>
          <p:nvPr/>
        </p:nvSpPr>
        <p:spPr>
          <a:xfrm>
            <a:off x="3048617" y="5262604"/>
            <a:ext cx="1211871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kumimoji="1" lang="ko-KR" altLang="en-US" sz="1000" b="1"/>
              <a:t>다양한 수업도구 지원</a:t>
            </a:r>
          </a:p>
        </p:txBody>
      </p:sp>
      <p:sp>
        <p:nvSpPr>
          <p:cNvPr id="51" name="텍스트 상자 68">
            <a:extLst>
              <a:ext uri="{FF2B5EF4-FFF2-40B4-BE49-F238E27FC236}">
                <a16:creationId xmlns:a16="http://schemas.microsoft.com/office/drawing/2014/main" id="{EED8351A-F502-BA98-71D9-AD1440198D07}"/>
              </a:ext>
            </a:extLst>
          </p:cNvPr>
          <p:cNvSpPr txBox="1"/>
          <p:nvPr/>
        </p:nvSpPr>
        <p:spPr>
          <a:xfrm>
            <a:off x="3152011" y="5455454"/>
            <a:ext cx="1005083" cy="46717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kumimoji="1" lang="ko-KR" altLang="en-US" sz="700"/>
              <a:t>라이브 학습도구</a:t>
            </a:r>
            <a:r>
              <a:rPr kumimoji="1" lang="en-US" altLang="ko-KR" sz="700"/>
              <a:t>,</a:t>
            </a:r>
            <a:r>
              <a:rPr kumimoji="1" lang="ko-KR" altLang="en-US" sz="700"/>
              <a:t> </a:t>
            </a:r>
            <a:r>
              <a:rPr kumimoji="1" lang="ko-KR" altLang="en-US" sz="700" err="1"/>
              <a:t>소통툴</a:t>
            </a:r>
            <a:r>
              <a:rPr kumimoji="1" lang="en-US" altLang="ko-KR" sz="700"/>
              <a:t>,</a:t>
            </a:r>
            <a:r>
              <a:rPr kumimoji="1" lang="ko-KR" altLang="en-US" sz="700"/>
              <a:t> </a:t>
            </a:r>
            <a:endParaRPr kumimoji="1" lang="en-US" altLang="ko-KR" sz="700"/>
          </a:p>
          <a:p>
            <a:pPr algn="ctr">
              <a:lnSpc>
                <a:spcPct val="150000"/>
              </a:lnSpc>
            </a:pPr>
            <a:r>
              <a:rPr kumimoji="1" lang="ko-KR" altLang="en-US" sz="700"/>
              <a:t>자료연동 등 </a:t>
            </a:r>
            <a:endParaRPr kumimoji="1" lang="en-US" altLang="ko-KR" sz="700"/>
          </a:p>
          <a:p>
            <a:pPr algn="ctr">
              <a:lnSpc>
                <a:spcPct val="150000"/>
              </a:lnSpc>
            </a:pPr>
            <a:r>
              <a:rPr kumimoji="1" lang="ko-KR" altLang="en-US" sz="700"/>
              <a:t>효과적인 수업운영 지원</a:t>
            </a:r>
          </a:p>
        </p:txBody>
      </p:sp>
      <p:sp>
        <p:nvSpPr>
          <p:cNvPr id="52" name="텍스트 상자 68">
            <a:extLst>
              <a:ext uri="{FF2B5EF4-FFF2-40B4-BE49-F238E27FC236}">
                <a16:creationId xmlns:a16="http://schemas.microsoft.com/office/drawing/2014/main" id="{F7D8071B-B038-9E77-8496-C542D8299A89}"/>
              </a:ext>
            </a:extLst>
          </p:cNvPr>
          <p:cNvSpPr txBox="1"/>
          <p:nvPr/>
        </p:nvSpPr>
        <p:spPr>
          <a:xfrm>
            <a:off x="4892413" y="5262604"/>
            <a:ext cx="798295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kumimoji="1" lang="ko-KR" altLang="en-US" sz="1000" b="1"/>
              <a:t>자기주도 학습</a:t>
            </a:r>
          </a:p>
        </p:txBody>
      </p:sp>
      <p:sp>
        <p:nvSpPr>
          <p:cNvPr id="53" name="텍스트 상자 68">
            <a:extLst>
              <a:ext uri="{FF2B5EF4-FFF2-40B4-BE49-F238E27FC236}">
                <a16:creationId xmlns:a16="http://schemas.microsoft.com/office/drawing/2014/main" id="{78D890C1-86F3-4A2B-7B83-03B5C2729B85}"/>
              </a:ext>
            </a:extLst>
          </p:cNvPr>
          <p:cNvSpPr txBox="1"/>
          <p:nvPr/>
        </p:nvSpPr>
        <p:spPr>
          <a:xfrm>
            <a:off x="4655970" y="5455454"/>
            <a:ext cx="1271182" cy="46717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kumimoji="1" lang="ko-KR" altLang="en-US" sz="700"/>
              <a:t>방대한 콘텐츠 추천 및 제공 기반</a:t>
            </a:r>
            <a:endParaRPr kumimoji="1" lang="en-US" altLang="ko-KR" sz="700"/>
          </a:p>
          <a:p>
            <a:pPr algn="ctr">
              <a:lnSpc>
                <a:spcPct val="150000"/>
              </a:lnSpc>
            </a:pPr>
            <a:r>
              <a:rPr kumimoji="1" lang="ko-KR" altLang="en-US" sz="700"/>
              <a:t>자기주도</a:t>
            </a:r>
            <a:endParaRPr kumimoji="1" lang="en-US" altLang="ko-KR" sz="700"/>
          </a:p>
          <a:p>
            <a:pPr algn="ctr">
              <a:lnSpc>
                <a:spcPct val="150000"/>
              </a:lnSpc>
            </a:pPr>
            <a:r>
              <a:rPr kumimoji="1" lang="ko-KR" altLang="en-US" sz="700"/>
              <a:t>학업능력 향상지원</a:t>
            </a:r>
          </a:p>
        </p:txBody>
      </p:sp>
      <p:sp>
        <p:nvSpPr>
          <p:cNvPr id="54" name="텍스트 상자 68">
            <a:extLst>
              <a:ext uri="{FF2B5EF4-FFF2-40B4-BE49-F238E27FC236}">
                <a16:creationId xmlns:a16="http://schemas.microsoft.com/office/drawing/2014/main" id="{8B6370EA-23D8-5643-35F8-C4BA003AD789}"/>
              </a:ext>
            </a:extLst>
          </p:cNvPr>
          <p:cNvSpPr txBox="1"/>
          <p:nvPr/>
        </p:nvSpPr>
        <p:spPr>
          <a:xfrm>
            <a:off x="6523812" y="5262604"/>
            <a:ext cx="809517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kumimoji="1" lang="en-US" altLang="ko-KR" sz="1000" b="1"/>
              <a:t>AI </a:t>
            </a:r>
            <a:r>
              <a:rPr kumimoji="1" lang="ko-KR" altLang="en-US" sz="1000" b="1"/>
              <a:t>맞춤형 진단</a:t>
            </a:r>
          </a:p>
        </p:txBody>
      </p:sp>
      <p:sp>
        <p:nvSpPr>
          <p:cNvPr id="55" name="텍스트 상자 68">
            <a:extLst>
              <a:ext uri="{FF2B5EF4-FFF2-40B4-BE49-F238E27FC236}">
                <a16:creationId xmlns:a16="http://schemas.microsoft.com/office/drawing/2014/main" id="{FAE6E1FE-20F1-F1C9-281F-42E2858CC6AA}"/>
              </a:ext>
            </a:extLst>
          </p:cNvPr>
          <p:cNvSpPr txBox="1"/>
          <p:nvPr/>
        </p:nvSpPr>
        <p:spPr>
          <a:xfrm>
            <a:off x="6503773" y="5455967"/>
            <a:ext cx="849592" cy="46717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kumimoji="1" lang="ko-KR" altLang="en-US" sz="700"/>
              <a:t>학생 및 콘텐츠의 </a:t>
            </a:r>
            <a:endParaRPr kumimoji="1" lang="en-US" altLang="ko-KR" sz="700"/>
          </a:p>
          <a:p>
            <a:pPr algn="ctr">
              <a:lnSpc>
                <a:spcPct val="150000"/>
              </a:lnSpc>
            </a:pPr>
            <a:r>
              <a:rPr kumimoji="1" lang="en-US" altLang="ko-KR" sz="700"/>
              <a:t>AI </a:t>
            </a:r>
            <a:r>
              <a:rPr kumimoji="1" lang="ko-KR" altLang="en-US" sz="700"/>
              <a:t>분석을 통한 </a:t>
            </a:r>
            <a:endParaRPr kumimoji="1" lang="en-US" altLang="ko-KR" sz="700"/>
          </a:p>
          <a:p>
            <a:pPr algn="ctr">
              <a:lnSpc>
                <a:spcPct val="150000"/>
              </a:lnSpc>
            </a:pPr>
            <a:r>
              <a:rPr kumimoji="1" lang="ko-KR" altLang="en-US" sz="700"/>
              <a:t>개인화된 학습법 진단</a:t>
            </a:r>
            <a:endParaRPr kumimoji="1" lang="en-US" altLang="ko-KR" sz="700"/>
          </a:p>
        </p:txBody>
      </p:sp>
      <p:grpSp>
        <p:nvGrpSpPr>
          <p:cNvPr id="56" name="그룹 55">
            <a:extLst>
              <a:ext uri="{FF2B5EF4-FFF2-40B4-BE49-F238E27FC236}">
                <a16:creationId xmlns:a16="http://schemas.microsoft.com/office/drawing/2014/main" id="{4A29D02A-F08F-4ECE-B5E6-35AF5FB8E74F}"/>
              </a:ext>
            </a:extLst>
          </p:cNvPr>
          <p:cNvGrpSpPr/>
          <p:nvPr/>
        </p:nvGrpSpPr>
        <p:grpSpPr>
          <a:xfrm>
            <a:off x="47847" y="6351013"/>
            <a:ext cx="8920716" cy="430422"/>
            <a:chOff x="47847" y="6427578"/>
            <a:chExt cx="8920716" cy="430422"/>
          </a:xfrm>
        </p:grpSpPr>
        <p:sp>
          <p:nvSpPr>
            <p:cNvPr id="57" name="직사각형 56">
              <a:extLst>
                <a:ext uri="{FF2B5EF4-FFF2-40B4-BE49-F238E27FC236}">
                  <a16:creationId xmlns:a16="http://schemas.microsoft.com/office/drawing/2014/main" id="{64C2C1DF-4C6C-FC56-9022-011E34C9A2A6}"/>
                </a:ext>
              </a:extLst>
            </p:cNvPr>
            <p:cNvSpPr/>
            <p:nvPr/>
          </p:nvSpPr>
          <p:spPr>
            <a:xfrm>
              <a:off x="47847" y="6498779"/>
              <a:ext cx="8920716" cy="35922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58" name="Cutout">
              <a:extLst>
                <a:ext uri="{FF2B5EF4-FFF2-40B4-BE49-F238E27FC236}">
                  <a16:creationId xmlns:a16="http://schemas.microsoft.com/office/drawing/2014/main" id="{023348BF-0F29-2676-B2D3-836C45EA3A00}"/>
                </a:ext>
              </a:extLst>
            </p:cNvPr>
            <p:cNvGrpSpPr/>
            <p:nvPr/>
          </p:nvGrpSpPr>
          <p:grpSpPr>
            <a:xfrm rot="5400000">
              <a:off x="4374251" y="2142592"/>
              <a:ext cx="277000" cy="8846971"/>
              <a:chOff x="6402388" y="1584325"/>
              <a:chExt cx="239713" cy="933450"/>
            </a:xfrm>
            <a:solidFill>
              <a:srgbClr val="FFFFFF"/>
            </a:solidFill>
          </p:grpSpPr>
          <p:sp>
            <p:nvSpPr>
              <p:cNvPr id="59" name="Fill">
                <a:extLst>
                  <a:ext uri="{FF2B5EF4-FFF2-40B4-BE49-F238E27FC236}">
                    <a16:creationId xmlns:a16="http://schemas.microsoft.com/office/drawing/2014/main" id="{1905B866-A6AC-D66D-8873-23DB53CCD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2388" y="1584325"/>
                <a:ext cx="239713" cy="933450"/>
              </a:xfrm>
              <a:custGeom>
                <a:avLst/>
                <a:gdLst>
                  <a:gd name="T0" fmla="*/ 74 w 151"/>
                  <a:gd name="T1" fmla="*/ 588 h 588"/>
                  <a:gd name="T2" fmla="*/ 151 w 151"/>
                  <a:gd name="T3" fmla="*/ 518 h 588"/>
                  <a:gd name="T4" fmla="*/ 74 w 151"/>
                  <a:gd name="T5" fmla="*/ 441 h 588"/>
                  <a:gd name="T6" fmla="*/ 151 w 151"/>
                  <a:gd name="T7" fmla="*/ 375 h 588"/>
                  <a:gd name="T8" fmla="*/ 74 w 151"/>
                  <a:gd name="T9" fmla="*/ 294 h 588"/>
                  <a:gd name="T10" fmla="*/ 151 w 151"/>
                  <a:gd name="T11" fmla="*/ 231 h 588"/>
                  <a:gd name="T12" fmla="*/ 74 w 151"/>
                  <a:gd name="T13" fmla="*/ 147 h 588"/>
                  <a:gd name="T14" fmla="*/ 151 w 151"/>
                  <a:gd name="T15" fmla="*/ 88 h 588"/>
                  <a:gd name="T16" fmla="*/ 74 w 151"/>
                  <a:gd name="T17" fmla="*/ 0 h 588"/>
                  <a:gd name="T18" fmla="*/ 0 w 151"/>
                  <a:gd name="T19" fmla="*/ 0 h 588"/>
                  <a:gd name="T20" fmla="*/ 78 w 151"/>
                  <a:gd name="T21" fmla="*/ 88 h 588"/>
                  <a:gd name="T22" fmla="*/ 0 w 151"/>
                  <a:gd name="T23" fmla="*/ 147 h 588"/>
                  <a:gd name="T24" fmla="*/ 78 w 151"/>
                  <a:gd name="T25" fmla="*/ 231 h 588"/>
                  <a:gd name="T26" fmla="*/ 0 w 151"/>
                  <a:gd name="T27" fmla="*/ 294 h 588"/>
                  <a:gd name="T28" fmla="*/ 78 w 151"/>
                  <a:gd name="T29" fmla="*/ 375 h 588"/>
                  <a:gd name="T30" fmla="*/ 0 w 151"/>
                  <a:gd name="T31" fmla="*/ 441 h 588"/>
                  <a:gd name="T32" fmla="*/ 78 w 151"/>
                  <a:gd name="T33" fmla="*/ 518 h 588"/>
                  <a:gd name="T34" fmla="*/ 0 w 151"/>
                  <a:gd name="T35" fmla="*/ 588 h 588"/>
                  <a:gd name="T36" fmla="*/ 74 w 151"/>
                  <a:gd name="T3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1" h="588">
                    <a:moveTo>
                      <a:pt x="74" y="588"/>
                    </a:moveTo>
                    <a:lnTo>
                      <a:pt x="151" y="518"/>
                    </a:lnTo>
                    <a:lnTo>
                      <a:pt x="74" y="441"/>
                    </a:lnTo>
                    <a:lnTo>
                      <a:pt x="151" y="375"/>
                    </a:lnTo>
                    <a:lnTo>
                      <a:pt x="74" y="294"/>
                    </a:lnTo>
                    <a:lnTo>
                      <a:pt x="151" y="231"/>
                    </a:lnTo>
                    <a:lnTo>
                      <a:pt x="74" y="147"/>
                    </a:lnTo>
                    <a:lnTo>
                      <a:pt x="151" y="88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78" y="88"/>
                    </a:lnTo>
                    <a:lnTo>
                      <a:pt x="0" y="147"/>
                    </a:lnTo>
                    <a:lnTo>
                      <a:pt x="78" y="231"/>
                    </a:lnTo>
                    <a:lnTo>
                      <a:pt x="0" y="294"/>
                    </a:lnTo>
                    <a:lnTo>
                      <a:pt x="78" y="375"/>
                    </a:lnTo>
                    <a:lnTo>
                      <a:pt x="0" y="441"/>
                    </a:lnTo>
                    <a:lnTo>
                      <a:pt x="78" y="518"/>
                    </a:lnTo>
                    <a:lnTo>
                      <a:pt x="0" y="588"/>
                    </a:lnTo>
                    <a:lnTo>
                      <a:pt x="74" y="588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60" name="Border">
                <a:extLst>
                  <a:ext uri="{FF2B5EF4-FFF2-40B4-BE49-F238E27FC236}">
                    <a16:creationId xmlns:a16="http://schemas.microsoft.com/office/drawing/2014/main" id="{24AA7716-B69E-9C84-5D83-D58D818DE5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02388" y="1584325"/>
                <a:ext cx="239713" cy="933450"/>
              </a:xfrm>
              <a:custGeom>
                <a:avLst/>
                <a:gdLst>
                  <a:gd name="T0" fmla="*/ 0 w 909"/>
                  <a:gd name="T1" fmla="*/ 0 h 3585"/>
                  <a:gd name="T2" fmla="*/ 467 w 909"/>
                  <a:gd name="T3" fmla="*/ 535 h 3585"/>
                  <a:gd name="T4" fmla="*/ 0 w 909"/>
                  <a:gd name="T5" fmla="*/ 896 h 3585"/>
                  <a:gd name="T6" fmla="*/ 467 w 909"/>
                  <a:gd name="T7" fmla="*/ 1409 h 3585"/>
                  <a:gd name="T8" fmla="*/ 0 w 909"/>
                  <a:gd name="T9" fmla="*/ 1793 h 3585"/>
                  <a:gd name="T10" fmla="*/ 467 w 909"/>
                  <a:gd name="T11" fmla="*/ 2284 h 3585"/>
                  <a:gd name="T12" fmla="*/ 0 w 909"/>
                  <a:gd name="T13" fmla="*/ 2689 h 3585"/>
                  <a:gd name="T14" fmla="*/ 467 w 909"/>
                  <a:gd name="T15" fmla="*/ 3158 h 3585"/>
                  <a:gd name="T16" fmla="*/ 0 w 909"/>
                  <a:gd name="T17" fmla="*/ 3585 h 3585"/>
                  <a:gd name="T18" fmla="*/ 442 w 909"/>
                  <a:gd name="T19" fmla="*/ 3585 h 3585"/>
                  <a:gd name="T20" fmla="*/ 909 w 909"/>
                  <a:gd name="T21" fmla="*/ 3158 h 3585"/>
                  <a:gd name="T22" fmla="*/ 442 w 909"/>
                  <a:gd name="T23" fmla="*/ 2689 h 3585"/>
                  <a:gd name="T24" fmla="*/ 909 w 909"/>
                  <a:gd name="T25" fmla="*/ 2284 h 3585"/>
                  <a:gd name="T26" fmla="*/ 442 w 909"/>
                  <a:gd name="T27" fmla="*/ 1793 h 3585"/>
                  <a:gd name="T28" fmla="*/ 909 w 909"/>
                  <a:gd name="T29" fmla="*/ 1409 h 3585"/>
                  <a:gd name="T30" fmla="*/ 442 w 909"/>
                  <a:gd name="T31" fmla="*/ 896 h 3585"/>
                  <a:gd name="T32" fmla="*/ 909 w 909"/>
                  <a:gd name="T33" fmla="*/ 535 h 3585"/>
                  <a:gd name="T34" fmla="*/ 442 w 909"/>
                  <a:gd name="T35" fmla="*/ 0 h 3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9" h="3585">
                    <a:moveTo>
                      <a:pt x="0" y="0"/>
                    </a:moveTo>
                    <a:lnTo>
                      <a:pt x="467" y="535"/>
                    </a:lnTo>
                    <a:lnTo>
                      <a:pt x="0" y="896"/>
                    </a:lnTo>
                    <a:lnTo>
                      <a:pt x="467" y="1409"/>
                    </a:lnTo>
                    <a:lnTo>
                      <a:pt x="0" y="1793"/>
                    </a:lnTo>
                    <a:lnTo>
                      <a:pt x="467" y="2284"/>
                    </a:lnTo>
                    <a:lnTo>
                      <a:pt x="0" y="2689"/>
                    </a:lnTo>
                    <a:lnTo>
                      <a:pt x="467" y="3158"/>
                    </a:lnTo>
                    <a:lnTo>
                      <a:pt x="0" y="3585"/>
                    </a:lnTo>
                    <a:moveTo>
                      <a:pt x="442" y="3585"/>
                    </a:moveTo>
                    <a:lnTo>
                      <a:pt x="909" y="3158"/>
                    </a:lnTo>
                    <a:lnTo>
                      <a:pt x="442" y="2689"/>
                    </a:lnTo>
                    <a:lnTo>
                      <a:pt x="909" y="2284"/>
                    </a:lnTo>
                    <a:lnTo>
                      <a:pt x="442" y="1793"/>
                    </a:lnTo>
                    <a:lnTo>
                      <a:pt x="909" y="1409"/>
                    </a:lnTo>
                    <a:lnTo>
                      <a:pt x="442" y="896"/>
                    </a:lnTo>
                    <a:lnTo>
                      <a:pt x="909" y="535"/>
                    </a:lnTo>
                    <a:lnTo>
                      <a:pt x="442" y="0"/>
                    </a:lnTo>
                  </a:path>
                </a:pathLst>
              </a:custGeom>
              <a:noFill/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graphicFrame>
        <p:nvGraphicFramePr>
          <p:cNvPr id="15" name="표 14">
            <a:extLst>
              <a:ext uri="{FF2B5EF4-FFF2-40B4-BE49-F238E27FC236}">
                <a16:creationId xmlns:a16="http://schemas.microsoft.com/office/drawing/2014/main" id="{BC1F571E-2F64-DCA4-DB7B-7B0DDE132660}"/>
              </a:ext>
            </a:extLst>
          </p:cNvPr>
          <p:cNvGraphicFramePr>
            <a:graphicFrameLocks noGrp="1"/>
          </p:cNvGraphicFramePr>
          <p:nvPr/>
        </p:nvGraphicFramePr>
        <p:xfrm>
          <a:off x="9619192" y="182879"/>
          <a:ext cx="2460260" cy="859843"/>
        </p:xfrm>
        <a:graphic>
          <a:graphicData uri="http://schemas.openxmlformats.org/drawingml/2006/table">
            <a:tbl>
              <a:tblPr/>
              <a:tblGrid>
                <a:gridCol w="1719742">
                  <a:extLst>
                    <a:ext uri="{9D8B030D-6E8A-4147-A177-3AD203B41FA5}">
                      <a16:colId xmlns:a16="http://schemas.microsoft.com/office/drawing/2014/main" val="299412437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849307330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3224266399"/>
                    </a:ext>
                  </a:extLst>
                </a:gridCol>
              </a:tblGrid>
              <a:tr h="248486"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84808701"/>
                  </a:ext>
                </a:extLst>
              </a:tr>
              <a:tr h="245597"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ALL-INT-SIG-007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05419729"/>
                  </a:ext>
                </a:extLst>
              </a:tr>
              <a:tr h="35262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로그인</a:t>
                      </a: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x-none" altLang="en-US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x-none" altLang="en-US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585374"/>
                  </a:ext>
                </a:extLst>
              </a:tr>
            </a:tbl>
          </a:graphicData>
        </a:graphic>
      </p:graphicFrame>
      <p:graphicFrame>
        <p:nvGraphicFramePr>
          <p:cNvPr id="7" name="Google Shape;912;p23">
            <a:extLst>
              <a:ext uri="{FF2B5EF4-FFF2-40B4-BE49-F238E27FC236}">
                <a16:creationId xmlns:a16="http://schemas.microsoft.com/office/drawing/2014/main" id="{A2F04E45-7874-233E-8136-055EFE9C36F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95210290"/>
              </p:ext>
            </p:extLst>
          </p:nvPr>
        </p:nvGraphicFramePr>
        <p:xfrm>
          <a:off x="9042400" y="1315768"/>
          <a:ext cx="3037052" cy="488316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9098">
                <a:tc rowSpan="8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교사 계정 로그인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en-US" altLang="ko-KR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INT-LOG-001</a:t>
                      </a: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화면에서 교사 클릭 시 진입화면</a:t>
                      </a:r>
                      <a:endParaRPr lang="en-US" altLang="ko-KR" sz="7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4334128"/>
                  </a:ext>
                </a:extLst>
              </a:tr>
              <a:tr h="239098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1-1</a:t>
                      </a:r>
                      <a:r>
                        <a:rPr lang="ko-KR" altLang="en-US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1" kern="120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뒤로가기</a:t>
                      </a:r>
                      <a:br>
                        <a:rPr lang="en-US" altLang="ko-KR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altLang="ko-KR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700" b="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Click: </a:t>
                      </a:r>
                      <a:r>
                        <a:rPr lang="en-US" altLang="ko-KR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INT-LOG-001 </a:t>
                      </a:r>
                      <a:r>
                        <a:rPr lang="ko-KR" altLang="en-US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화면으로 이동</a:t>
                      </a:r>
                      <a:endParaRPr lang="en-US" altLang="ko-KR" sz="700" b="1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4511381"/>
                  </a:ext>
                </a:extLst>
              </a:tr>
              <a:tr h="149713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1-2</a:t>
                      </a:r>
                      <a:r>
                        <a:rPr lang="ko-KR" altLang="en-US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아이디 입력</a:t>
                      </a:r>
                      <a:endParaRPr lang="en-US" altLang="ko-KR" sz="700" b="1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0202975"/>
                  </a:ext>
                </a:extLst>
              </a:tr>
              <a:tr h="149713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1-3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비밀번호 입력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96428602"/>
                  </a:ext>
                </a:extLst>
              </a:tr>
              <a:tr h="239098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1-4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아이디 저장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Default :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비 선택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9417788"/>
                  </a:ext>
                </a:extLst>
              </a:tr>
              <a:tr h="149713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1-5</a:t>
                      </a:r>
                      <a:r>
                        <a:rPr lang="ko-KR" altLang="en-US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1" kern="120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아이디찾기</a:t>
                      </a:r>
                      <a:r>
                        <a:rPr lang="ko-KR" altLang="en-US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비밀번호 찾기 </a:t>
                      </a:r>
                      <a:endParaRPr lang="en-US" altLang="ko-KR" sz="700" b="1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83129888"/>
                  </a:ext>
                </a:extLst>
              </a:tr>
              <a:tr h="175454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1-6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로그인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 </a:t>
                      </a:r>
                      <a:b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-Click: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인증단계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화면으로 변경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중복 로그인 시나리오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다음 페이지 참고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5611375"/>
                  </a:ext>
                </a:extLst>
              </a:tr>
              <a:tr h="149713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1-7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회원 가입 버튼 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4671728"/>
                  </a:ext>
                </a:extLst>
              </a:tr>
              <a:tr h="149713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로그인 인증 화면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아이디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비밀번호 입력 후 로그인 선택 시 인증번호 자동 발송과</a:t>
                      </a:r>
                      <a:b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동시에 인증번호 입력필드 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5761074"/>
                  </a:ext>
                </a:extLst>
              </a:tr>
              <a:tr h="149713">
                <a:tc rowSpan="4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교육디지털원패스 로그인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교사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클릭 시 교육디지털원패스 사용자 선택 팝업 호출</a:t>
                      </a:r>
                      <a:endParaRPr lang="en-US" altLang="ko-KR" sz="7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교육디지털원패스 회원가입 및 로그인 완료 후 연동 유무 체크</a:t>
                      </a:r>
                      <a:endParaRPr lang="en-US" altLang="ko-KR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연동 성공 시 로그인 완료</a:t>
                      </a:r>
                      <a:endParaRPr lang="en-US" altLang="ko-KR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54564199"/>
                  </a:ext>
                </a:extLst>
              </a:tr>
              <a:tr h="149713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en-US" altLang="ko-KR" sz="700" b="1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3-1 </a:t>
                      </a:r>
                      <a:r>
                        <a:rPr lang="ko-KR" altLang="en-US" sz="700" b="1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연동 완료</a:t>
                      </a:r>
                      <a:endParaRPr lang="en-US" altLang="ko-KR" sz="700" b="1" u="none" strike="sng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strike="sng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교육디지털원패스 회원가입 및 로그인 완료 후 연동 완료한 경우 </a:t>
                      </a:r>
                      <a:r>
                        <a:rPr lang="ko-KR" altLang="en-US" sz="700" strike="sngStrike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하이러닝</a:t>
                      </a:r>
                      <a:r>
                        <a:rPr lang="ko-KR" altLang="en-US" sz="700" strike="sng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홈페이지에서 </a:t>
                      </a:r>
                      <a:r>
                        <a:rPr lang="en-US" altLang="ko-KR" sz="700" strike="sngStrike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“</a:t>
                      </a:r>
                      <a:r>
                        <a:rPr lang="ko-KR" altLang="en-US" sz="700" strike="sngStrike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교육디지털원패스 연동이 정상적으로 완료되었습니다</a:t>
                      </a:r>
                      <a:r>
                        <a:rPr lang="en-US" altLang="ko-KR" sz="700" strike="sngStrike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. </a:t>
                      </a:r>
                      <a:r>
                        <a:rPr lang="ko-KR" altLang="en-US" sz="700" strike="sngStrike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로그인 해주시기 바랍니다</a:t>
                      </a:r>
                      <a:r>
                        <a:rPr lang="en-US" altLang="ko-KR" sz="700" strike="sngStrike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.” </a:t>
                      </a:r>
                      <a:r>
                        <a:rPr lang="ko-KR" altLang="en-US" sz="700" strike="sngStrike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얼럿</a:t>
                      </a:r>
                      <a:r>
                        <a:rPr lang="ko-KR" altLang="en-US" sz="700" strike="sng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제공 </a:t>
                      </a:r>
                      <a:r>
                        <a:rPr lang="en-US" altLang="ko-KR" sz="700" strike="sngStrike" kern="1200" dirty="0">
                          <a:solidFill>
                            <a:srgbClr val="FF0000"/>
                          </a:solidFill>
                          <a:latin typeface="+mn-lt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strike="sngStrike" kern="1200" dirty="0">
                          <a:solidFill>
                            <a:srgbClr val="FF0000"/>
                          </a:solidFill>
                          <a:latin typeface="+mn-lt"/>
                          <a:ea typeface="+mn-ea"/>
                          <a:cs typeface="+mn-cs"/>
                        </a:rPr>
                        <a:t>개발 검토 필요</a:t>
                      </a:r>
                      <a:r>
                        <a:rPr lang="en-US" altLang="ko-KR" sz="700" strike="sngStrike" kern="1200" dirty="0">
                          <a:solidFill>
                            <a:srgbClr val="FF0000"/>
                          </a:solidFill>
                          <a:latin typeface="+mn-lt"/>
                          <a:ea typeface="+mn-ea"/>
                          <a:cs typeface="+mn-cs"/>
                        </a:rPr>
                        <a:t>)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84014102"/>
                  </a:ext>
                </a:extLst>
              </a:tr>
              <a:tr h="149713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3-2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연동된 계정이 없을 경우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교육디지털원패스 회원가입 및 로그인 완료 후 연동 계정이 없을 경우 </a:t>
                      </a:r>
                      <a:r>
                        <a:rPr lang="ko-KR" altLang="en-US" sz="70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하이러닝</a:t>
                      </a:r>
                      <a:r>
                        <a:rPr lang="ko-KR" altLang="en-US" sz="7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홈페이지에서  </a:t>
                      </a:r>
                      <a:r>
                        <a:rPr lang="en-US" altLang="ko-KR" sz="700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“</a:t>
                      </a:r>
                      <a:r>
                        <a:rPr lang="ko-KR" altLang="en-US" sz="700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교육디지털원패스와 연동된 계정이 없습니다</a:t>
                      </a:r>
                      <a:r>
                        <a:rPr lang="en-US" altLang="ko-KR" sz="700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. </a:t>
                      </a:r>
                      <a:r>
                        <a:rPr lang="ko-KR" altLang="en-US" sz="700" kern="1200" dirty="0" err="1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하이러닝</a:t>
                      </a:r>
                      <a:r>
                        <a:rPr lang="ko-KR" altLang="en-US" sz="700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 계정으로 로그인 후 연동해주세요</a:t>
                      </a:r>
                      <a:r>
                        <a:rPr lang="en-US" altLang="ko-KR" sz="700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.” </a:t>
                      </a:r>
                      <a:r>
                        <a:rPr lang="ko-KR" altLang="en-US" sz="70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얼럿</a:t>
                      </a:r>
                      <a:r>
                        <a:rPr lang="ko-KR" altLang="en-US" sz="7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제공</a:t>
                      </a:r>
                      <a:endParaRPr lang="en-US" altLang="ko-KR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06193186"/>
                  </a:ext>
                </a:extLst>
              </a:tr>
              <a:tr h="149713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3-3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교육디지털원패스 서비스 일시중지 안내 팝업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kern="1200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lt"/>
                          <a:ea typeface="+mn-ea"/>
                          <a:cs typeface="+mn-cs"/>
                        </a:rPr>
                        <a:t>일시적인 이슈로 인해 서비스 제공이 어려울 때</a:t>
                      </a:r>
                      <a:r>
                        <a:rPr lang="ko-KR" altLang="en-US" sz="7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해당 안내 팝업 제공</a:t>
                      </a:r>
                      <a:endParaRPr lang="en-US" altLang="ko-KR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교육디지털원패스 로그인 버튼 클릭 시 </a:t>
                      </a:r>
                      <a:r>
                        <a:rPr lang="en-US" altLang="ko-KR" sz="700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“</a:t>
                      </a:r>
                      <a:r>
                        <a:rPr lang="ko-KR" altLang="en-US" sz="700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경기도교육청 </a:t>
                      </a:r>
                      <a:r>
                        <a:rPr lang="ko-KR" altLang="en-US" sz="700" kern="1200" dirty="0" err="1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하이러닝의</a:t>
                      </a:r>
                      <a:r>
                        <a:rPr lang="ko-KR" altLang="en-US" sz="700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 교육디지털원패스 로그인 서비스가 일시 중단되었습니다</a:t>
                      </a:r>
                      <a:r>
                        <a:rPr lang="en-US" altLang="ko-KR" sz="700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r>
                        <a:rPr lang="ko-KR" altLang="en-US" sz="700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빠른 시일 내에 더 나은 서비스로 </a:t>
                      </a:r>
                      <a:r>
                        <a:rPr lang="ko-KR" altLang="en-US" sz="700" kern="1200" dirty="0" err="1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찾아뵙겠습니다</a:t>
                      </a:r>
                      <a:r>
                        <a:rPr lang="en-US" altLang="ko-KR" sz="700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r>
                        <a:rPr lang="ko-KR" altLang="en-US" sz="700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이용에 불편을 드려 죄송합니다</a:t>
                      </a:r>
                      <a:r>
                        <a:rPr lang="en-US" altLang="ko-KR" sz="700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.” </a:t>
                      </a:r>
                      <a:r>
                        <a:rPr lang="ko-KR" altLang="en-US" sz="70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얼럿</a:t>
                      </a:r>
                      <a:r>
                        <a:rPr lang="ko-KR" altLang="en-US" sz="7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제공</a:t>
                      </a:r>
                      <a:endParaRPr lang="en-US" altLang="ko-KR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70295321"/>
                  </a:ext>
                </a:extLst>
              </a:tr>
            </a:tbl>
          </a:graphicData>
        </a:graphic>
      </p:graphicFrame>
      <p:sp>
        <p:nvSpPr>
          <p:cNvPr id="8" name="Rectangle 4">
            <a:extLst>
              <a:ext uri="{FF2B5EF4-FFF2-40B4-BE49-F238E27FC236}">
                <a16:creationId xmlns:a16="http://schemas.microsoft.com/office/drawing/2014/main" id="{0D72C56F-B04B-2C5D-222B-C6A7FD7F4C56}"/>
              </a:ext>
            </a:extLst>
          </p:cNvPr>
          <p:cNvSpPr/>
          <p:nvPr/>
        </p:nvSpPr>
        <p:spPr>
          <a:xfrm>
            <a:off x="5018229" y="1421927"/>
            <a:ext cx="2739182" cy="2078276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9" name="Circle">
            <a:extLst>
              <a:ext uri="{FF2B5EF4-FFF2-40B4-BE49-F238E27FC236}">
                <a16:creationId xmlns:a16="http://schemas.microsoft.com/office/drawing/2014/main" id="{D4FE5525-05E9-1216-1030-806590E18DAA}"/>
              </a:ext>
            </a:extLst>
          </p:cNvPr>
          <p:cNvSpPr/>
          <p:nvPr/>
        </p:nvSpPr>
        <p:spPr>
          <a:xfrm>
            <a:off x="4957992" y="1340881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0" name="Rounded Rectangle">
            <a:extLst>
              <a:ext uri="{FF2B5EF4-FFF2-40B4-BE49-F238E27FC236}">
                <a16:creationId xmlns:a16="http://schemas.microsoft.com/office/drawing/2014/main" id="{3F0E3D72-12D1-BE39-BA71-9C74096F703B}"/>
              </a:ext>
            </a:extLst>
          </p:cNvPr>
          <p:cNvSpPr/>
          <p:nvPr/>
        </p:nvSpPr>
        <p:spPr>
          <a:xfrm>
            <a:off x="5149158" y="1529775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1-1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12" name="Rounded Rectangle">
            <a:extLst>
              <a:ext uri="{FF2B5EF4-FFF2-40B4-BE49-F238E27FC236}">
                <a16:creationId xmlns:a16="http://schemas.microsoft.com/office/drawing/2014/main" id="{FBEED810-D21A-6644-6138-BD52B7F9D851}"/>
              </a:ext>
            </a:extLst>
          </p:cNvPr>
          <p:cNvSpPr/>
          <p:nvPr/>
        </p:nvSpPr>
        <p:spPr>
          <a:xfrm>
            <a:off x="5149158" y="1887284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1-2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13" name="Rounded Rectangle">
            <a:extLst>
              <a:ext uri="{FF2B5EF4-FFF2-40B4-BE49-F238E27FC236}">
                <a16:creationId xmlns:a16="http://schemas.microsoft.com/office/drawing/2014/main" id="{64468176-3DC0-BAA0-C117-176503C5F90D}"/>
              </a:ext>
            </a:extLst>
          </p:cNvPr>
          <p:cNvSpPr/>
          <p:nvPr/>
        </p:nvSpPr>
        <p:spPr>
          <a:xfrm>
            <a:off x="5149158" y="2182917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1-3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14" name="Rounded Rectangle">
            <a:extLst>
              <a:ext uri="{FF2B5EF4-FFF2-40B4-BE49-F238E27FC236}">
                <a16:creationId xmlns:a16="http://schemas.microsoft.com/office/drawing/2014/main" id="{CDA00409-7403-C236-BD8D-FB1208FCBCBD}"/>
              </a:ext>
            </a:extLst>
          </p:cNvPr>
          <p:cNvSpPr/>
          <p:nvPr/>
        </p:nvSpPr>
        <p:spPr>
          <a:xfrm>
            <a:off x="5149158" y="2423549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1-4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19" name="Rounded Rectangle">
            <a:extLst>
              <a:ext uri="{FF2B5EF4-FFF2-40B4-BE49-F238E27FC236}">
                <a16:creationId xmlns:a16="http://schemas.microsoft.com/office/drawing/2014/main" id="{2D6628A0-D2EF-F64B-AC9B-1C1B7763C35D}"/>
              </a:ext>
            </a:extLst>
          </p:cNvPr>
          <p:cNvSpPr/>
          <p:nvPr/>
        </p:nvSpPr>
        <p:spPr>
          <a:xfrm>
            <a:off x="6273626" y="2458215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1-5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20" name="Rounded Rectangle">
            <a:extLst>
              <a:ext uri="{FF2B5EF4-FFF2-40B4-BE49-F238E27FC236}">
                <a16:creationId xmlns:a16="http://schemas.microsoft.com/office/drawing/2014/main" id="{CE575473-ED4E-E458-3D24-2FEBA8992614}"/>
              </a:ext>
            </a:extLst>
          </p:cNvPr>
          <p:cNvSpPr/>
          <p:nvPr/>
        </p:nvSpPr>
        <p:spPr>
          <a:xfrm>
            <a:off x="5149158" y="2677931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1-6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21" name="Rounded Rectangle">
            <a:extLst>
              <a:ext uri="{FF2B5EF4-FFF2-40B4-BE49-F238E27FC236}">
                <a16:creationId xmlns:a16="http://schemas.microsoft.com/office/drawing/2014/main" id="{B33DBF29-23BD-5C76-39B5-0FE94396E25C}"/>
              </a:ext>
            </a:extLst>
          </p:cNvPr>
          <p:cNvSpPr/>
          <p:nvPr/>
        </p:nvSpPr>
        <p:spPr>
          <a:xfrm>
            <a:off x="5149158" y="3117943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1-8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39E735C4-51D4-EB0C-4342-4D98814A5304}"/>
              </a:ext>
            </a:extLst>
          </p:cNvPr>
          <p:cNvSpPr txBox="1"/>
          <p:nvPr/>
        </p:nvSpPr>
        <p:spPr>
          <a:xfrm>
            <a:off x="1161992" y="1728055"/>
            <a:ext cx="1340110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kumimoji="1" lang="ko-KR" altLang="en-US" sz="1200"/>
              <a:t>나만의 맞춤형 교육</a:t>
            </a:r>
            <a:endParaRPr kumimoji="1" lang="en-US" altLang="ko-KR" sz="120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24F5A9E4-1755-FBC2-FB62-F86A2573E920}"/>
              </a:ext>
            </a:extLst>
          </p:cNvPr>
          <p:cNvSpPr txBox="1"/>
          <p:nvPr/>
        </p:nvSpPr>
        <p:spPr>
          <a:xfrm>
            <a:off x="1161992" y="1970452"/>
            <a:ext cx="3480120" cy="55399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ko-KR" altLang="en-US" sz="1800" b="1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경기도교육청 </a:t>
            </a:r>
            <a:r>
              <a:rPr lang="en-US" altLang="ko-KR" sz="1800" b="1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AI </a:t>
            </a:r>
            <a:r>
              <a:rPr lang="ko-KR" altLang="en-US" sz="1800" b="1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미래교육 플랫폼</a:t>
            </a:r>
            <a:endParaRPr lang="en-US" altLang="ko-KR" sz="1800" b="1" kern="0" spc="0">
              <a:solidFill>
                <a:schemeClr val="bg2">
                  <a:lumMod val="25000"/>
                </a:schemeClr>
              </a:solidFill>
              <a:latin typeface="+mj-ea"/>
              <a:ea typeface="+mj-ea"/>
            </a:endParaRPr>
          </a:p>
          <a:p>
            <a:r>
              <a:rPr kumimoji="1" lang="ko-KR" altLang="en-US" b="1"/>
              <a:t> </a:t>
            </a:r>
            <a:endParaRPr kumimoji="1" lang="en-US" altLang="ko-KR" b="1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EA53A80F-9514-8573-236F-DE8E5624BB36}"/>
              </a:ext>
            </a:extLst>
          </p:cNvPr>
          <p:cNvSpPr txBox="1"/>
          <p:nvPr/>
        </p:nvSpPr>
        <p:spPr>
          <a:xfrm>
            <a:off x="1161992" y="2479304"/>
            <a:ext cx="3068148" cy="72898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1100"/>
              <a:t>AI</a:t>
            </a:r>
            <a:r>
              <a:rPr lang="ko-KR" altLang="en-US" sz="1100"/>
              <a:t>기반의 맞춤형 진단과 콘텐츠 추천 및 학습 등 </a:t>
            </a:r>
            <a:endParaRPr lang="en-US" altLang="ko-KR" sz="1100"/>
          </a:p>
          <a:p>
            <a:pPr>
              <a:lnSpc>
                <a:spcPct val="150000"/>
              </a:lnSpc>
            </a:pPr>
            <a:r>
              <a:rPr lang="ko-KR" altLang="en-US" sz="1100" err="1"/>
              <a:t>에듀테크</a:t>
            </a:r>
            <a:r>
              <a:rPr lang="ko-KR" altLang="en-US" sz="1100"/>
              <a:t> 기반의 미래형 교육을 지원하는 </a:t>
            </a:r>
            <a:endParaRPr lang="en-US" altLang="ko-KR" sz="1100"/>
          </a:p>
          <a:p>
            <a:pPr>
              <a:lnSpc>
                <a:spcPct val="150000"/>
              </a:lnSpc>
            </a:pPr>
            <a:r>
              <a:rPr lang="ko-KR" altLang="en-US" sz="1100"/>
              <a:t>통합 플랫폼</a:t>
            </a:r>
            <a:r>
              <a:rPr lang="en-US" altLang="ko-KR" sz="1100"/>
              <a:t> </a:t>
            </a:r>
            <a:r>
              <a:rPr lang="ko-KR" altLang="en-US" sz="1100"/>
              <a:t>입니다</a:t>
            </a:r>
            <a:r>
              <a:rPr lang="en-US" altLang="ko-KR" sz="1100"/>
              <a:t>.</a:t>
            </a:r>
            <a:endParaRPr kumimoji="1" lang="en-US" altLang="ko-KR" sz="1100"/>
          </a:p>
        </p:txBody>
      </p:sp>
      <p:sp>
        <p:nvSpPr>
          <p:cNvPr id="11" name="직사각형 32">
            <a:extLst>
              <a:ext uri="{FF2B5EF4-FFF2-40B4-BE49-F238E27FC236}">
                <a16:creationId xmlns:a16="http://schemas.microsoft.com/office/drawing/2014/main" id="{9EC3D186-80F9-9DB6-3B76-AFA56F07EDBB}"/>
              </a:ext>
            </a:extLst>
          </p:cNvPr>
          <p:cNvSpPr/>
          <p:nvPr/>
        </p:nvSpPr>
        <p:spPr>
          <a:xfrm>
            <a:off x="104168" y="-315945"/>
            <a:ext cx="8832069" cy="400683"/>
          </a:xfrm>
          <a:prstGeom prst="rect">
            <a:avLst/>
          </a:prstGeom>
          <a:solidFill>
            <a:srgbClr val="D1CFC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ko-KR" altLang="en-US" sz="1200">
                <a:solidFill>
                  <a:schemeClr val="bg1"/>
                </a:solidFill>
              </a:rPr>
              <a:t>상단 배너 영역</a:t>
            </a:r>
            <a:endParaRPr kumimoji="1" lang="x-none" altLang="en-US" sz="1200">
              <a:solidFill>
                <a:schemeClr val="bg1"/>
              </a:solidFill>
            </a:endParaRPr>
          </a:p>
        </p:txBody>
      </p:sp>
      <p:grpSp>
        <p:nvGrpSpPr>
          <p:cNvPr id="74" name="Group 73">
            <a:extLst>
              <a:ext uri="{FF2B5EF4-FFF2-40B4-BE49-F238E27FC236}">
                <a16:creationId xmlns:a16="http://schemas.microsoft.com/office/drawing/2014/main" id="{DBA6CAD5-2A4F-D9AD-03B2-7045E93DF14F}"/>
              </a:ext>
            </a:extLst>
          </p:cNvPr>
          <p:cNvGrpSpPr/>
          <p:nvPr/>
        </p:nvGrpSpPr>
        <p:grpSpPr>
          <a:xfrm>
            <a:off x="12274108" y="4920046"/>
            <a:ext cx="2589750" cy="1941528"/>
            <a:chOff x="-2899153" y="1487473"/>
            <a:chExt cx="2589750" cy="1941528"/>
          </a:xfrm>
        </p:grpSpPr>
        <p:grpSp>
          <p:nvGrpSpPr>
            <p:cNvPr id="3" name="그룹 138">
              <a:extLst>
                <a:ext uri="{FF2B5EF4-FFF2-40B4-BE49-F238E27FC236}">
                  <a16:creationId xmlns:a16="http://schemas.microsoft.com/office/drawing/2014/main" id="{FE45C196-415A-03C3-CBDD-2DD1D8B71F26}"/>
                </a:ext>
              </a:extLst>
            </p:cNvPr>
            <p:cNvGrpSpPr/>
            <p:nvPr/>
          </p:nvGrpSpPr>
          <p:grpSpPr>
            <a:xfrm>
              <a:off x="-2899153" y="1487473"/>
              <a:ext cx="2589750" cy="1941528"/>
              <a:chOff x="10655124" y="1501788"/>
              <a:chExt cx="2589750" cy="1941528"/>
            </a:xfrm>
          </p:grpSpPr>
          <p:sp>
            <p:nvSpPr>
              <p:cNvPr id="24" name="모서리가 둥근 직사각형 268">
                <a:extLst>
                  <a:ext uri="{FF2B5EF4-FFF2-40B4-BE49-F238E27FC236}">
                    <a16:creationId xmlns:a16="http://schemas.microsoft.com/office/drawing/2014/main" id="{CEFA7A56-2F26-3544-1E4D-366A04CC7284}"/>
                  </a:ext>
                </a:extLst>
              </p:cNvPr>
              <p:cNvSpPr/>
              <p:nvPr/>
            </p:nvSpPr>
            <p:spPr>
              <a:xfrm>
                <a:off x="10655124" y="1501788"/>
                <a:ext cx="2589750" cy="1941528"/>
              </a:xfrm>
              <a:prstGeom prst="roundRect">
                <a:avLst>
                  <a:gd name="adj" fmla="val 2747"/>
                </a:avLst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0" name="TextBox 29">
                <a:extLst>
                  <a:ext uri="{FF2B5EF4-FFF2-40B4-BE49-F238E27FC236}">
                    <a16:creationId xmlns:a16="http://schemas.microsoft.com/office/drawing/2014/main" id="{464BF4F7-8728-7505-2FC9-43A845E47DA0}"/>
                  </a:ext>
                </a:extLst>
              </p:cNvPr>
              <p:cNvSpPr txBox="1"/>
              <p:nvPr/>
            </p:nvSpPr>
            <p:spPr>
              <a:xfrm>
                <a:off x="11233543" y="1653593"/>
                <a:ext cx="256480" cy="15388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kumimoji="1" lang="ko-KR" altLang="en-US" sz="1000" b="1"/>
                  <a:t>교사</a:t>
                </a:r>
                <a:endParaRPr kumimoji="1" lang="en-US" altLang="ko-KR" sz="1000" b="1"/>
              </a:p>
            </p:txBody>
          </p:sp>
          <p:pic>
            <p:nvPicPr>
              <p:cNvPr id="31" name="그래픽 124" descr="남자 옆모습 단색으로 채워진">
                <a:extLst>
                  <a:ext uri="{FF2B5EF4-FFF2-40B4-BE49-F238E27FC236}">
                    <a16:creationId xmlns:a16="http://schemas.microsoft.com/office/drawing/2014/main" id="{EECEBCDF-BBD0-9741-9B67-B5EC5D8B5B5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10931871" y="1609062"/>
                <a:ext cx="227561" cy="227561"/>
              </a:xfrm>
              <a:prstGeom prst="rect">
                <a:avLst/>
              </a:prstGeom>
            </p:spPr>
          </p:pic>
          <p:pic>
            <p:nvPicPr>
              <p:cNvPr id="32" name="그래픽 125" descr="왼쪽 캐럿 단색으로 채워진">
                <a:extLst>
                  <a:ext uri="{FF2B5EF4-FFF2-40B4-BE49-F238E27FC236}">
                    <a16:creationId xmlns:a16="http://schemas.microsoft.com/office/drawing/2014/main" id="{6C8E5A3D-2390-1310-53B1-A67F8ECE0E6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96DAC541-7B7A-43D3-8B79-37D633B846F1}">
                    <asvg:svgBlip xmlns:asvg="http://schemas.microsoft.com/office/drawing/2016/SVG/main" r:embed="rId7"/>
                  </a:ext>
                </a:extLst>
              </a:blip>
              <a:stretch>
                <a:fillRect/>
              </a:stretch>
            </p:blipFill>
            <p:spPr>
              <a:xfrm>
                <a:off x="10702069" y="1594669"/>
                <a:ext cx="256347" cy="256347"/>
              </a:xfrm>
              <a:prstGeom prst="rect">
                <a:avLst/>
              </a:prstGeom>
            </p:spPr>
          </p:pic>
          <p:sp>
            <p:nvSpPr>
              <p:cNvPr id="33" name="Google Shape;877;p22">
                <a:extLst>
                  <a:ext uri="{FF2B5EF4-FFF2-40B4-BE49-F238E27FC236}">
                    <a16:creationId xmlns:a16="http://schemas.microsoft.com/office/drawing/2014/main" id="{7E8E66C2-B179-A7C6-6105-823577DD9A3D}"/>
                  </a:ext>
                </a:extLst>
              </p:cNvPr>
              <p:cNvSpPr/>
              <p:nvPr/>
            </p:nvSpPr>
            <p:spPr>
              <a:xfrm>
                <a:off x="10817897" y="3074820"/>
                <a:ext cx="2268048" cy="260566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3175" cap="flat" cmpd="sng">
                <a:noFill/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algn="ctr">
                  <a:buClr>
                    <a:srgbClr val="FFFFFF"/>
                  </a:buClr>
                  <a:buSzPts val="700"/>
                  <a:buFont typeface="Malgun Gothic"/>
                  <a:buNone/>
                </a:pPr>
                <a:r>
                  <a:rPr lang="ko-KR" altLang="en-US" sz="700" b="1">
                    <a:solidFill>
                      <a:prstClr val="white">
                        <a:lumMod val="50000"/>
                      </a:prstClr>
                    </a:solidFill>
                    <a:cs typeface="Malgun Gothic"/>
                    <a:sym typeface="Malgun Gothic"/>
                  </a:rPr>
                  <a:t>확인 및 로그인</a:t>
                </a:r>
                <a:endParaRPr>
                  <a:solidFill>
                    <a:prstClr val="white">
                      <a:lumMod val="50000"/>
                    </a:prstClr>
                  </a:solidFill>
                </a:endParaRPr>
              </a:p>
            </p:txBody>
          </p:sp>
          <p:sp>
            <p:nvSpPr>
              <p:cNvPr id="46" name="직사각형 135">
                <a:extLst>
                  <a:ext uri="{FF2B5EF4-FFF2-40B4-BE49-F238E27FC236}">
                    <a16:creationId xmlns:a16="http://schemas.microsoft.com/office/drawing/2014/main" id="{66C4EB50-3001-1CE1-EF4A-5AD044A5237F}"/>
                  </a:ext>
                </a:extLst>
              </p:cNvPr>
              <p:cNvSpPr/>
              <p:nvPr/>
            </p:nvSpPr>
            <p:spPr>
              <a:xfrm>
                <a:off x="10811986" y="1929301"/>
                <a:ext cx="2276025" cy="237517"/>
              </a:xfrm>
              <a:prstGeom prst="rect">
                <a:avLst/>
              </a:prstGeom>
              <a:solidFill>
                <a:sysClr val="window" lastClr="FFFFFF"/>
              </a:solidFill>
              <a:ln w="3175" cap="flat" cmpd="sng" algn="ctr">
                <a:solidFill>
                  <a:schemeClr val="bg1">
                    <a:lumMod val="75000"/>
                  </a:schemeClr>
                </a:solidFill>
                <a:prstDash val="solid"/>
              </a:ln>
              <a:effectLst/>
            </p:spPr>
            <p:txBody>
              <a:bodyPr lIns="108000" rIns="36000" rtlCol="0" anchor="ctr"/>
              <a:lstStyle/>
              <a:p>
                <a:pPr latinLnBrk="0">
                  <a:defRPr/>
                </a:pPr>
                <a:r>
                  <a:rPr lang="en-US" altLang="ko-KR" sz="600" kern="0"/>
                  <a:t>teacher0123</a:t>
                </a:r>
              </a:p>
            </p:txBody>
          </p:sp>
          <p:sp>
            <p:nvSpPr>
              <p:cNvPr id="48" name="직사각형 137">
                <a:extLst>
                  <a:ext uri="{FF2B5EF4-FFF2-40B4-BE49-F238E27FC236}">
                    <a16:creationId xmlns:a16="http://schemas.microsoft.com/office/drawing/2014/main" id="{5AA377BA-8B68-C38D-E041-EDBD0A6D520D}"/>
                  </a:ext>
                </a:extLst>
              </p:cNvPr>
              <p:cNvSpPr/>
              <p:nvPr/>
            </p:nvSpPr>
            <p:spPr>
              <a:xfrm>
                <a:off x="10811986" y="2212765"/>
                <a:ext cx="2276025" cy="237517"/>
              </a:xfrm>
              <a:prstGeom prst="rect">
                <a:avLst/>
              </a:prstGeom>
              <a:solidFill>
                <a:sysClr val="window" lastClr="FFFFFF"/>
              </a:solidFill>
              <a:ln w="3175" cap="flat" cmpd="sng" algn="ctr">
                <a:solidFill>
                  <a:schemeClr val="bg1">
                    <a:lumMod val="75000"/>
                  </a:schemeClr>
                </a:solidFill>
                <a:prstDash val="solid"/>
              </a:ln>
              <a:effectLst/>
            </p:spPr>
            <p:txBody>
              <a:bodyPr lIns="108000" rIns="36000" rtlCol="0" anchor="ctr"/>
              <a:lstStyle/>
              <a:p>
                <a:pPr latinLnBrk="0">
                  <a:defRPr/>
                </a:pPr>
                <a:r>
                  <a:rPr lang="en-US" altLang="ko-KR" sz="600" kern="0"/>
                  <a:t>**********</a:t>
                </a:r>
              </a:p>
            </p:txBody>
          </p:sp>
          <p:sp>
            <p:nvSpPr>
              <p:cNvPr id="70" name="직사각형 137">
                <a:extLst>
                  <a:ext uri="{FF2B5EF4-FFF2-40B4-BE49-F238E27FC236}">
                    <a16:creationId xmlns:a16="http://schemas.microsoft.com/office/drawing/2014/main" id="{8CB5D14D-76E3-0979-FEB0-C8AC555FE979}"/>
                  </a:ext>
                </a:extLst>
              </p:cNvPr>
              <p:cNvSpPr/>
              <p:nvPr/>
            </p:nvSpPr>
            <p:spPr>
              <a:xfrm>
                <a:off x="11490023" y="2494987"/>
                <a:ext cx="1063425" cy="237517"/>
              </a:xfrm>
              <a:prstGeom prst="rect">
                <a:avLst/>
              </a:prstGeom>
              <a:solidFill>
                <a:sysClr val="window" lastClr="FFFFFF"/>
              </a:solidFill>
              <a:ln w="3175" cap="flat" cmpd="sng" algn="ctr">
                <a:solidFill>
                  <a:schemeClr val="bg1">
                    <a:lumMod val="75000"/>
                  </a:schemeClr>
                </a:solidFill>
                <a:prstDash val="solid"/>
              </a:ln>
              <a:effectLst/>
            </p:spPr>
            <p:txBody>
              <a:bodyPr lIns="108000" rIns="36000" rtlCol="0" anchor="ctr"/>
              <a:lstStyle/>
              <a:p>
                <a:pPr latinLnBrk="0">
                  <a:defRPr/>
                </a:pPr>
                <a:r>
                  <a:rPr lang="ko-KR" altLang="en-US" sz="600" kern="0">
                    <a:solidFill>
                      <a:schemeClr val="bg1">
                        <a:lumMod val="75000"/>
                      </a:schemeClr>
                    </a:solidFill>
                  </a:rPr>
                  <a:t>인증번호 입력</a:t>
                </a:r>
                <a:endParaRPr lang="en-US" altLang="ko-KR" sz="600" kern="0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2" name="Google Shape;877;p22">
                <a:extLst>
                  <a:ext uri="{FF2B5EF4-FFF2-40B4-BE49-F238E27FC236}">
                    <a16:creationId xmlns:a16="http://schemas.microsoft.com/office/drawing/2014/main" id="{BDE63577-56EF-EAED-AF30-A0F867E5C738}"/>
                  </a:ext>
                </a:extLst>
              </p:cNvPr>
              <p:cNvSpPr/>
              <p:nvPr/>
            </p:nvSpPr>
            <p:spPr>
              <a:xfrm>
                <a:off x="10817897" y="2493975"/>
                <a:ext cx="642393" cy="232873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3175" cap="flat" cmpd="sng">
                <a:noFill/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algn="ctr">
                  <a:buClr>
                    <a:srgbClr val="FFFFFF"/>
                  </a:buClr>
                  <a:buSzPts val="700"/>
                  <a:buFont typeface="Malgun Gothic"/>
                  <a:buNone/>
                </a:pPr>
                <a:r>
                  <a:rPr lang="ko-KR" altLang="en-US" sz="500" b="1">
                    <a:solidFill>
                      <a:schemeClr val="bg1">
                        <a:lumMod val="95000"/>
                      </a:schemeClr>
                    </a:solidFill>
                    <a:cs typeface="Malgun Gothic"/>
                    <a:sym typeface="Malgun Gothic"/>
                  </a:rPr>
                  <a:t>인증번호 </a:t>
                </a:r>
                <a:r>
                  <a:rPr lang="ko-KR" altLang="en-US" sz="500" b="1" err="1">
                    <a:solidFill>
                      <a:schemeClr val="bg1">
                        <a:lumMod val="95000"/>
                      </a:schemeClr>
                    </a:solidFill>
                    <a:cs typeface="Malgun Gothic"/>
                    <a:sym typeface="Malgun Gothic"/>
                  </a:rPr>
                  <a:t>재발송</a:t>
                </a:r>
                <a:endParaRPr sz="1400">
                  <a:solidFill>
                    <a:schemeClr val="bg1">
                      <a:lumMod val="95000"/>
                    </a:schemeClr>
                  </a:solidFill>
                </a:endParaRPr>
              </a:p>
            </p:txBody>
          </p:sp>
        </p:grp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B13902A7-9584-8ECC-91FA-AA1FC3248D17}"/>
                </a:ext>
              </a:extLst>
            </p:cNvPr>
            <p:cNvSpPr txBox="1"/>
            <p:nvPr/>
          </p:nvSpPr>
          <p:spPr>
            <a:xfrm>
              <a:off x="-2701010" y="2783735"/>
              <a:ext cx="2072255" cy="9233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ko-KR" altLang="en-US" sz="600"/>
                <a:t>* 회원정보에 입력된 휴대폰 번호로 인증번호가 발송됩니다</a:t>
              </a:r>
              <a:r>
                <a:rPr lang="en-US" altLang="ko-KR" sz="600"/>
                <a:t>.</a:t>
              </a:r>
              <a:endParaRPr lang="x-none" altLang="en-US" sz="600"/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A0275C56-06DF-5696-81FB-6CCDF3908BBE}"/>
                </a:ext>
              </a:extLst>
            </p:cNvPr>
            <p:cNvSpPr txBox="1"/>
            <p:nvPr/>
          </p:nvSpPr>
          <p:spPr>
            <a:xfrm>
              <a:off x="-942548" y="2560996"/>
              <a:ext cx="434414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ko-KR" altLang="en-US" sz="500"/>
                <a:t>입력시간 </a:t>
              </a:r>
              <a:r>
                <a:rPr lang="en-US" altLang="ko-KR" sz="500"/>
                <a:t>03</a:t>
              </a:r>
              <a:r>
                <a:rPr lang="en-US" altLang="ko-KR" sz="500">
                  <a:sym typeface="Wingdings" pitchFamily="2" charset="2"/>
                </a:rPr>
                <a:t>:00</a:t>
              </a:r>
              <a:endParaRPr lang="x-none" altLang="en-US" sz="500"/>
            </a:p>
          </p:txBody>
        </p:sp>
      </p:grpSp>
      <p:sp>
        <p:nvSpPr>
          <p:cNvPr id="77" name="Circle">
            <a:extLst>
              <a:ext uri="{FF2B5EF4-FFF2-40B4-BE49-F238E27FC236}">
                <a16:creationId xmlns:a16="http://schemas.microsoft.com/office/drawing/2014/main" id="{EB3E509E-F5F0-5E9C-95AA-D6DA71DAAB8E}"/>
              </a:ext>
            </a:extLst>
          </p:cNvPr>
          <p:cNvSpPr/>
          <p:nvPr/>
        </p:nvSpPr>
        <p:spPr>
          <a:xfrm>
            <a:off x="12233249" y="4870878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2</a:t>
            </a:r>
            <a:endParaRPr sz="700">
              <a:solidFill>
                <a:schemeClr val="bg1"/>
              </a:solidFill>
            </a:endParaRPr>
          </a:p>
        </p:txBody>
      </p:sp>
      <p:pic>
        <p:nvPicPr>
          <p:cNvPr id="2" name="그래픽 1" descr="눈 윤곽선">
            <a:extLst>
              <a:ext uri="{FF2B5EF4-FFF2-40B4-BE49-F238E27FC236}">
                <a16:creationId xmlns:a16="http://schemas.microsoft.com/office/drawing/2014/main" id="{60EB8921-0398-0990-4BDB-EA603031EA6B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14478717" y="5697266"/>
            <a:ext cx="137849" cy="137849"/>
          </a:xfrm>
          <a:prstGeom prst="rect">
            <a:avLst/>
          </a:prstGeom>
        </p:spPr>
      </p:pic>
      <p:pic>
        <p:nvPicPr>
          <p:cNvPr id="4" name="그래픽 3" descr="눈 윤곽선">
            <a:extLst>
              <a:ext uri="{FF2B5EF4-FFF2-40B4-BE49-F238E27FC236}">
                <a16:creationId xmlns:a16="http://schemas.microsoft.com/office/drawing/2014/main" id="{14AC0EFE-E61F-D556-1B34-66CD00D1E114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7298342" y="2245757"/>
            <a:ext cx="137849" cy="137849"/>
          </a:xfrm>
          <a:prstGeom prst="rect">
            <a:avLst/>
          </a:prstGeom>
        </p:spPr>
      </p:pic>
      <p:sp>
        <p:nvSpPr>
          <p:cNvPr id="29" name="Circle">
            <a:extLst>
              <a:ext uri="{FF2B5EF4-FFF2-40B4-BE49-F238E27FC236}">
                <a16:creationId xmlns:a16="http://schemas.microsoft.com/office/drawing/2014/main" id="{CBA0E93D-4184-413A-3954-95093152050D}"/>
              </a:ext>
            </a:extLst>
          </p:cNvPr>
          <p:cNvSpPr/>
          <p:nvPr/>
        </p:nvSpPr>
        <p:spPr>
          <a:xfrm>
            <a:off x="5030774" y="3555107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3</a:t>
            </a:r>
            <a:endParaRPr sz="700" dirty="0">
              <a:solidFill>
                <a:schemeClr val="bg1"/>
              </a:solidFill>
            </a:endParaRPr>
          </a:p>
        </p:txBody>
      </p:sp>
      <p:grpSp>
        <p:nvGrpSpPr>
          <p:cNvPr id="135" name="그룹 134">
            <a:extLst>
              <a:ext uri="{FF2B5EF4-FFF2-40B4-BE49-F238E27FC236}">
                <a16:creationId xmlns:a16="http://schemas.microsoft.com/office/drawing/2014/main" id="{92CD506C-84FB-11A6-5C71-839DBE4A1396}"/>
              </a:ext>
            </a:extLst>
          </p:cNvPr>
          <p:cNvGrpSpPr/>
          <p:nvPr/>
        </p:nvGrpSpPr>
        <p:grpSpPr>
          <a:xfrm>
            <a:off x="-2749463" y="3287784"/>
            <a:ext cx="2797152" cy="1215070"/>
            <a:chOff x="-3555092" y="1479461"/>
            <a:chExt cx="3577998" cy="1554266"/>
          </a:xfrm>
        </p:grpSpPr>
        <p:sp>
          <p:nvSpPr>
            <p:cNvPr id="137" name="모서리가 둥근 직사각형 114">
              <a:extLst>
                <a:ext uri="{FF2B5EF4-FFF2-40B4-BE49-F238E27FC236}">
                  <a16:creationId xmlns:a16="http://schemas.microsoft.com/office/drawing/2014/main" id="{12B33136-027D-EA90-69B9-13288180BA03}"/>
                </a:ext>
              </a:extLst>
            </p:cNvPr>
            <p:cNvSpPr/>
            <p:nvPr/>
          </p:nvSpPr>
          <p:spPr>
            <a:xfrm>
              <a:off x="-3333588" y="1479461"/>
              <a:ext cx="3134991" cy="1554266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3175">
              <a:solidFill>
                <a:schemeClr val="bg1">
                  <a:lumMod val="75000"/>
                </a:schemeClr>
              </a:solidFill>
            </a:ln>
            <a:effectLst>
              <a:outerShdw dist="25400" dir="2700000" algn="tl" rotWithShape="0">
                <a:schemeClr val="bg1">
                  <a:lumMod val="50000"/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>
                <a:lnSpc>
                  <a:spcPct val="150000"/>
                </a:lnSpc>
              </a:pPr>
              <a:endParaRPr kumimoji="1" lang="ko-KR" altLang="en-US" sz="600">
                <a:solidFill>
                  <a:prstClr val="black"/>
                </a:solidFill>
              </a:endParaRPr>
            </a:p>
          </p:txBody>
        </p:sp>
        <p:cxnSp>
          <p:nvCxnSpPr>
            <p:cNvPr id="140" name="직선 연결선[R] 299">
              <a:extLst>
                <a:ext uri="{FF2B5EF4-FFF2-40B4-BE49-F238E27FC236}">
                  <a16:creationId xmlns:a16="http://schemas.microsoft.com/office/drawing/2014/main" id="{233116A6-8B40-4277-EA21-F9A9D541760D}"/>
                </a:ext>
              </a:extLst>
            </p:cNvPr>
            <p:cNvCxnSpPr>
              <a:cxnSpLocks/>
            </p:cNvCxnSpPr>
            <p:nvPr/>
          </p:nvCxnSpPr>
          <p:spPr>
            <a:xfrm>
              <a:off x="-3232615" y="2534922"/>
              <a:ext cx="283099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1" name="TextBox 140">
              <a:extLst>
                <a:ext uri="{FF2B5EF4-FFF2-40B4-BE49-F238E27FC236}">
                  <a16:creationId xmlns:a16="http://schemas.microsoft.com/office/drawing/2014/main" id="{CFEFD05D-9270-ACBB-D28B-24CEB9DD123F}"/>
                </a:ext>
              </a:extLst>
            </p:cNvPr>
            <p:cNvSpPr txBox="1"/>
            <p:nvPr/>
          </p:nvSpPr>
          <p:spPr>
            <a:xfrm>
              <a:off x="-3555092" y="1886760"/>
              <a:ext cx="3577998" cy="504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kumimoji="1" lang="ko-KR" altLang="en-US" sz="700" dirty="0"/>
                <a:t>교육디지털원패스와 연동된 계정이 없습니다</a:t>
              </a:r>
              <a:r>
                <a:rPr kumimoji="1" lang="en-US" altLang="ko-KR" sz="700" dirty="0"/>
                <a:t>.</a:t>
              </a:r>
            </a:p>
            <a:p>
              <a:pPr algn="ctr">
                <a:lnSpc>
                  <a:spcPct val="150000"/>
                </a:lnSpc>
              </a:pPr>
              <a:r>
                <a:rPr kumimoji="1" lang="ko-KR" altLang="en-US" sz="700" dirty="0" err="1"/>
                <a:t>하이러닝</a:t>
              </a:r>
              <a:r>
                <a:rPr kumimoji="1" lang="ko-KR" altLang="en-US" sz="700" dirty="0"/>
                <a:t> 로그인 후 연동해주세요</a:t>
              </a:r>
              <a:r>
                <a:rPr kumimoji="1" lang="en-US" altLang="ko-KR" sz="700" dirty="0"/>
                <a:t>.</a:t>
              </a:r>
              <a:endParaRPr kumimoji="1" lang="x-none" altLang="en-US" sz="700" dirty="0"/>
            </a:p>
          </p:txBody>
        </p:sp>
        <p:sp>
          <p:nvSpPr>
            <p:cNvPr id="142" name="모서리가 둥근 직사각형 155">
              <a:extLst>
                <a:ext uri="{FF2B5EF4-FFF2-40B4-BE49-F238E27FC236}">
                  <a16:creationId xmlns:a16="http://schemas.microsoft.com/office/drawing/2014/main" id="{ED2D5767-2736-2DCC-3ED8-E49DD9A27039}"/>
                </a:ext>
              </a:extLst>
            </p:cNvPr>
            <p:cNvSpPr/>
            <p:nvPr/>
          </p:nvSpPr>
          <p:spPr>
            <a:xfrm>
              <a:off x="-2121954" y="2637595"/>
              <a:ext cx="568669" cy="257527"/>
            </a:xfrm>
            <a:prstGeom prst="roundRect">
              <a:avLst>
                <a:gd name="adj" fmla="val 0"/>
              </a:avLst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44000" tIns="54000" rIns="144000" bIns="54000" rtlCol="0" anchor="ctr">
              <a:spAutoFit/>
            </a:bodyPr>
            <a:lstStyle/>
            <a:p>
              <a:pPr algn="ctr"/>
              <a:r>
                <a:rPr kumimoji="1" lang="ko-KR" altLang="en-US" sz="600" b="1" dirty="0">
                  <a:solidFill>
                    <a:prstClr val="white"/>
                  </a:solidFill>
                </a:rPr>
                <a:t>확인</a:t>
              </a:r>
            </a:p>
          </p:txBody>
        </p:sp>
        <p:sp>
          <p:nvSpPr>
            <p:cNvPr id="143" name="직사각형 11">
              <a:extLst>
                <a:ext uri="{FF2B5EF4-FFF2-40B4-BE49-F238E27FC236}">
                  <a16:creationId xmlns:a16="http://schemas.microsoft.com/office/drawing/2014/main" id="{E79DC8BC-D647-7F69-A401-24A57144F5D5}"/>
                </a:ext>
              </a:extLst>
            </p:cNvPr>
            <p:cNvSpPr/>
            <p:nvPr/>
          </p:nvSpPr>
          <p:spPr>
            <a:xfrm>
              <a:off x="-3185580" y="1485887"/>
              <a:ext cx="1738471" cy="276213"/>
            </a:xfrm>
            <a:prstGeom prst="rect">
              <a:avLst/>
            </a:prstGeom>
            <a:noFill/>
            <a:ln w="3175" cap="flat" cmpd="sng" algn="ctr">
              <a:noFill/>
              <a:prstDash val="solid"/>
            </a:ln>
            <a:effectLst/>
          </p:spPr>
          <p:txBody>
            <a:bodyPr lIns="36000" rIns="36000" rtlCol="0" anchor="ctr"/>
            <a:lstStyle/>
            <a:p>
              <a:pPr latinLnBrk="0"/>
              <a:r>
                <a:rPr lang="ko-KR" altLang="en-US" sz="800" b="1" kern="0" dirty="0">
                  <a:latin typeface="맑은 고딕" pitchFamily="50" charset="-127"/>
                  <a:ea typeface="맑은 고딕" pitchFamily="50" charset="-127"/>
                </a:rPr>
                <a:t>교육디지털원패스 연동</a:t>
              </a:r>
              <a:endParaRPr lang="en-US" altLang="ko-KR" sz="800" b="1" kern="0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144" name="직선 연결선[R] 299">
              <a:extLst>
                <a:ext uri="{FF2B5EF4-FFF2-40B4-BE49-F238E27FC236}">
                  <a16:creationId xmlns:a16="http://schemas.microsoft.com/office/drawing/2014/main" id="{47097FAD-D889-6BDE-3242-54A39194D8AA}"/>
                </a:ext>
              </a:extLst>
            </p:cNvPr>
            <p:cNvCxnSpPr>
              <a:cxnSpLocks/>
            </p:cNvCxnSpPr>
            <p:nvPr/>
          </p:nvCxnSpPr>
          <p:spPr>
            <a:xfrm>
              <a:off x="-3226285" y="1530337"/>
              <a:ext cx="0" cy="174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6" name="Rounded Rectangle">
            <a:extLst>
              <a:ext uri="{FF2B5EF4-FFF2-40B4-BE49-F238E27FC236}">
                <a16:creationId xmlns:a16="http://schemas.microsoft.com/office/drawing/2014/main" id="{0C99039F-118F-5C20-1C9F-04D32D2332E9}"/>
              </a:ext>
            </a:extLst>
          </p:cNvPr>
          <p:cNvSpPr/>
          <p:nvPr/>
        </p:nvSpPr>
        <p:spPr>
          <a:xfrm>
            <a:off x="-2704998" y="3251583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3-2</a:t>
            </a:r>
            <a:endParaRPr sz="700" dirty="0">
              <a:solidFill>
                <a:schemeClr val="bg1"/>
              </a:solidFill>
            </a:endParaRPr>
          </a:p>
        </p:txBody>
      </p:sp>
      <p:grpSp>
        <p:nvGrpSpPr>
          <p:cNvPr id="147" name="그룹 146">
            <a:extLst>
              <a:ext uri="{FF2B5EF4-FFF2-40B4-BE49-F238E27FC236}">
                <a16:creationId xmlns:a16="http://schemas.microsoft.com/office/drawing/2014/main" id="{7B41DF33-A6DA-D8E2-9F0A-7D5BD7D19A07}"/>
              </a:ext>
            </a:extLst>
          </p:cNvPr>
          <p:cNvGrpSpPr/>
          <p:nvPr/>
        </p:nvGrpSpPr>
        <p:grpSpPr>
          <a:xfrm>
            <a:off x="-2635003" y="733686"/>
            <a:ext cx="2378776" cy="2012312"/>
            <a:chOff x="2912964" y="1784960"/>
            <a:chExt cx="3298776" cy="2790582"/>
          </a:xfrm>
        </p:grpSpPr>
        <p:sp>
          <p:nvSpPr>
            <p:cNvPr id="148" name="사각형: 둥근 모서리 147">
              <a:extLst>
                <a:ext uri="{FF2B5EF4-FFF2-40B4-BE49-F238E27FC236}">
                  <a16:creationId xmlns:a16="http://schemas.microsoft.com/office/drawing/2014/main" id="{6A04219A-96DC-0899-2027-723D376BABD4}"/>
                </a:ext>
              </a:extLst>
            </p:cNvPr>
            <p:cNvSpPr/>
            <p:nvPr/>
          </p:nvSpPr>
          <p:spPr>
            <a:xfrm>
              <a:off x="2912964" y="1784960"/>
              <a:ext cx="3298776" cy="2790582"/>
            </a:xfrm>
            <a:prstGeom prst="roundRect">
              <a:avLst>
                <a:gd name="adj" fmla="val 7134"/>
              </a:avLst>
            </a:prstGeom>
            <a:solidFill>
              <a:schemeClr val="bg1"/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pic>
          <p:nvPicPr>
            <p:cNvPr id="149" name="그림 148">
              <a:extLst>
                <a:ext uri="{FF2B5EF4-FFF2-40B4-BE49-F238E27FC236}">
                  <a16:creationId xmlns:a16="http://schemas.microsoft.com/office/drawing/2014/main" id="{D0F7E0DB-4109-F3DF-6557-66111D4F87CA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3527249" y="1890963"/>
              <a:ext cx="2052060" cy="2495976"/>
            </a:xfrm>
            <a:prstGeom prst="rect">
              <a:avLst/>
            </a:prstGeom>
          </p:spPr>
        </p:pic>
      </p:grpSp>
      <p:sp>
        <p:nvSpPr>
          <p:cNvPr id="150" name="제목 10">
            <a:extLst>
              <a:ext uri="{FF2B5EF4-FFF2-40B4-BE49-F238E27FC236}">
                <a16:creationId xmlns:a16="http://schemas.microsoft.com/office/drawing/2014/main" id="{3D1B4C37-C84F-CE6F-9353-FFF8CE33E348}"/>
              </a:ext>
            </a:extLst>
          </p:cNvPr>
          <p:cNvSpPr txBox="1">
            <a:spLocks/>
          </p:cNvSpPr>
          <p:nvPr/>
        </p:nvSpPr>
        <p:spPr>
          <a:xfrm>
            <a:off x="-2311000" y="556390"/>
            <a:ext cx="1796967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&lt;</a:t>
            </a:r>
            <a:r>
              <a:rPr lang="ko-KR" altLang="en-US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교육디지털원패스 사용자 선택 팝업</a:t>
            </a:r>
            <a:r>
              <a:rPr lang="en-US" altLang="ko-KR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&gt;</a:t>
            </a:r>
          </a:p>
        </p:txBody>
      </p:sp>
      <p:sp>
        <p:nvSpPr>
          <p:cNvPr id="151" name="Circle">
            <a:extLst>
              <a:ext uri="{FF2B5EF4-FFF2-40B4-BE49-F238E27FC236}">
                <a16:creationId xmlns:a16="http://schemas.microsoft.com/office/drawing/2014/main" id="{3F4329B1-A1FD-61CE-81F4-A351F24F7877}"/>
              </a:ext>
            </a:extLst>
          </p:cNvPr>
          <p:cNvSpPr/>
          <p:nvPr/>
        </p:nvSpPr>
        <p:spPr>
          <a:xfrm>
            <a:off x="-2109785" y="1504698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3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81" name="제목 10">
            <a:extLst>
              <a:ext uri="{FF2B5EF4-FFF2-40B4-BE49-F238E27FC236}">
                <a16:creationId xmlns:a16="http://schemas.microsoft.com/office/drawing/2014/main" id="{7D9F6C15-237E-869A-CD85-B571B924E87F}"/>
              </a:ext>
            </a:extLst>
          </p:cNvPr>
          <p:cNvSpPr txBox="1">
            <a:spLocks/>
          </p:cNvSpPr>
          <p:nvPr/>
        </p:nvSpPr>
        <p:spPr>
          <a:xfrm>
            <a:off x="-2283732" y="3047603"/>
            <a:ext cx="1857881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&lt;</a:t>
            </a:r>
            <a:r>
              <a:rPr lang="ko-KR" altLang="en-US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로그인 실패 </a:t>
            </a:r>
            <a:r>
              <a:rPr lang="en-US" altLang="ko-KR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– </a:t>
            </a:r>
            <a:r>
              <a:rPr lang="ko-KR" altLang="en-US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연동된 계정 없을 경우</a:t>
            </a:r>
            <a:r>
              <a:rPr lang="en-US" altLang="ko-KR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&gt;</a:t>
            </a:r>
          </a:p>
        </p:txBody>
      </p:sp>
      <p:sp>
        <p:nvSpPr>
          <p:cNvPr id="5" name="직사각형 4">
            <a:extLst>
              <a:ext uri="{FF2B5EF4-FFF2-40B4-BE49-F238E27FC236}">
                <a16:creationId xmlns:a16="http://schemas.microsoft.com/office/drawing/2014/main" id="{72FCE25A-F6DE-A478-9E62-4B01F7BDE16F}"/>
              </a:ext>
            </a:extLst>
          </p:cNvPr>
          <p:cNvSpPr/>
          <p:nvPr/>
        </p:nvSpPr>
        <p:spPr>
          <a:xfrm>
            <a:off x="9270205" y="4136393"/>
            <a:ext cx="2809247" cy="596149"/>
          </a:xfrm>
          <a:prstGeom prst="rect">
            <a:avLst/>
          </a:prstGeom>
          <a:solidFill>
            <a:schemeClr val="dk1">
              <a:alpha val="60000"/>
            </a:schemeClr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dirty="0"/>
              <a:t>Delete v.2.0.5</a:t>
            </a:r>
            <a:endParaRPr lang="ko-KR" altLang="en-US" dirty="0"/>
          </a:p>
        </p:txBody>
      </p:sp>
      <p:sp>
        <p:nvSpPr>
          <p:cNvPr id="17" name="모서리가 둥근 직사각형 114">
            <a:extLst>
              <a:ext uri="{FF2B5EF4-FFF2-40B4-BE49-F238E27FC236}">
                <a16:creationId xmlns:a16="http://schemas.microsoft.com/office/drawing/2014/main" id="{A30433FC-BAA1-80A9-1CB0-87F6163CF0BD}"/>
              </a:ext>
            </a:extLst>
          </p:cNvPr>
          <p:cNvSpPr/>
          <p:nvPr/>
        </p:nvSpPr>
        <p:spPr>
          <a:xfrm>
            <a:off x="-3099342" y="4833009"/>
            <a:ext cx="2973199" cy="1214865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>
              <a:lnSpc>
                <a:spcPct val="150000"/>
              </a:lnSpc>
            </a:pPr>
            <a:endParaRPr kumimoji="1" lang="ko-KR" altLang="en-US" sz="600" dirty="0">
              <a:solidFill>
                <a:prstClr val="black"/>
              </a:solidFill>
            </a:endParaRPr>
          </a:p>
        </p:txBody>
      </p:sp>
      <p:cxnSp>
        <p:nvCxnSpPr>
          <p:cNvPr id="42" name="직선 연결선[R] 299">
            <a:extLst>
              <a:ext uri="{FF2B5EF4-FFF2-40B4-BE49-F238E27FC236}">
                <a16:creationId xmlns:a16="http://schemas.microsoft.com/office/drawing/2014/main" id="{B7984607-A41F-0835-65E1-3AD29AB938BB}"/>
              </a:ext>
            </a:extLst>
          </p:cNvPr>
          <p:cNvCxnSpPr>
            <a:cxnSpLocks/>
          </p:cNvCxnSpPr>
          <p:nvPr/>
        </p:nvCxnSpPr>
        <p:spPr>
          <a:xfrm>
            <a:off x="-2938900" y="5713228"/>
            <a:ext cx="2577119" cy="10127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029DF0A1-FB59-A5E5-A380-A8A187657F81}"/>
              </a:ext>
            </a:extLst>
          </p:cNvPr>
          <p:cNvSpPr txBox="1"/>
          <p:nvPr/>
        </p:nvSpPr>
        <p:spPr>
          <a:xfrm>
            <a:off x="-3118643" y="5190227"/>
            <a:ext cx="3040032" cy="4900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kumimoji="1" lang="ko-KR" altLang="en-US" sz="600" dirty="0"/>
              <a:t>경기도교육청 </a:t>
            </a:r>
            <a:r>
              <a:rPr kumimoji="1" lang="ko-KR" altLang="en-US" sz="600" dirty="0" err="1"/>
              <a:t>하이러닝의</a:t>
            </a:r>
            <a:r>
              <a:rPr kumimoji="1" lang="ko-KR" altLang="en-US" sz="600" dirty="0"/>
              <a:t> 교육디지털원패스 로그인 서비스가 일시 중단되었습니다</a:t>
            </a:r>
            <a:r>
              <a:rPr kumimoji="1" lang="en-US" altLang="ko-KR" sz="600" dirty="0"/>
              <a:t>.</a:t>
            </a:r>
          </a:p>
          <a:p>
            <a:pPr algn="ctr">
              <a:lnSpc>
                <a:spcPct val="150000"/>
              </a:lnSpc>
            </a:pPr>
            <a:r>
              <a:rPr kumimoji="1" lang="ko-KR" altLang="en-US" sz="600" dirty="0"/>
              <a:t>빠른 시일 내에 더 나은 서비스로 </a:t>
            </a:r>
            <a:r>
              <a:rPr kumimoji="1" lang="ko-KR" altLang="en-US" sz="600" dirty="0" err="1"/>
              <a:t>찾아뵙겠습니다</a:t>
            </a:r>
            <a:r>
              <a:rPr kumimoji="1" lang="en-US" altLang="ko-KR" sz="600" dirty="0"/>
              <a:t>.</a:t>
            </a:r>
          </a:p>
          <a:p>
            <a:pPr algn="ctr">
              <a:lnSpc>
                <a:spcPct val="150000"/>
              </a:lnSpc>
            </a:pPr>
            <a:r>
              <a:rPr kumimoji="1" lang="ko-KR" altLang="en-US" sz="600" dirty="0"/>
              <a:t>이용에 불편을 드려 죄송합니다</a:t>
            </a:r>
            <a:r>
              <a:rPr kumimoji="1" lang="en-US" altLang="ko-KR" sz="600" dirty="0"/>
              <a:t>.</a:t>
            </a:r>
            <a:endParaRPr kumimoji="1" lang="x-none" altLang="en-US" sz="600" dirty="0"/>
          </a:p>
        </p:txBody>
      </p:sp>
      <p:sp>
        <p:nvSpPr>
          <p:cNvPr id="61" name="모서리가 둥근 직사각형 155">
            <a:extLst>
              <a:ext uri="{FF2B5EF4-FFF2-40B4-BE49-F238E27FC236}">
                <a16:creationId xmlns:a16="http://schemas.microsoft.com/office/drawing/2014/main" id="{E9C89DC6-43E0-A3A8-18F4-4DF22A4B62DE}"/>
              </a:ext>
            </a:extLst>
          </p:cNvPr>
          <p:cNvSpPr/>
          <p:nvPr/>
        </p:nvSpPr>
        <p:spPr>
          <a:xfrm>
            <a:off x="-1835026" y="5799339"/>
            <a:ext cx="444565" cy="201325"/>
          </a:xfrm>
          <a:prstGeom prst="roundRect">
            <a:avLst>
              <a:gd name="adj" fmla="val 0"/>
            </a:avLst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54000" rIns="144000" bIns="54000" rtlCol="0" anchor="ctr">
            <a:spAutoFit/>
          </a:bodyPr>
          <a:lstStyle/>
          <a:p>
            <a:pPr algn="ctr"/>
            <a:r>
              <a:rPr kumimoji="1" lang="ko-KR" altLang="en-US" sz="600" b="1" dirty="0">
                <a:solidFill>
                  <a:prstClr val="white"/>
                </a:solidFill>
              </a:rPr>
              <a:t>확인</a:t>
            </a:r>
          </a:p>
        </p:txBody>
      </p:sp>
      <p:sp>
        <p:nvSpPr>
          <p:cNvPr id="62" name="직사각형 11">
            <a:extLst>
              <a:ext uri="{FF2B5EF4-FFF2-40B4-BE49-F238E27FC236}">
                <a16:creationId xmlns:a16="http://schemas.microsoft.com/office/drawing/2014/main" id="{39B11E55-10A1-B52C-A8E4-21B188C1B934}"/>
              </a:ext>
            </a:extLst>
          </p:cNvPr>
          <p:cNvSpPr/>
          <p:nvPr/>
        </p:nvSpPr>
        <p:spPr>
          <a:xfrm>
            <a:off x="-2957702" y="4880532"/>
            <a:ext cx="1918243" cy="215934"/>
          </a:xfrm>
          <a:prstGeom prst="rect">
            <a:avLst/>
          </a:prstGeom>
          <a:noFill/>
          <a:ln w="3175" cap="flat" cmpd="sng" algn="ctr">
            <a:noFill/>
            <a:prstDash val="solid"/>
          </a:ln>
          <a:effectLst/>
        </p:spPr>
        <p:txBody>
          <a:bodyPr lIns="36000" rIns="36000" rtlCol="0" anchor="ctr"/>
          <a:lstStyle/>
          <a:p>
            <a:pPr latinLnBrk="0"/>
            <a:r>
              <a:rPr lang="ko-KR" altLang="en-US" sz="800" b="1" kern="0" dirty="0">
                <a:latin typeface="맑은 고딕" pitchFamily="50" charset="-127"/>
                <a:ea typeface="맑은 고딕" pitchFamily="50" charset="-127"/>
              </a:rPr>
              <a:t>안내</a:t>
            </a:r>
            <a:endParaRPr lang="en-US" altLang="ko-KR" sz="800" b="1" kern="0" dirty="0"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63" name="직선 연결선[R] 299">
            <a:extLst>
              <a:ext uri="{FF2B5EF4-FFF2-40B4-BE49-F238E27FC236}">
                <a16:creationId xmlns:a16="http://schemas.microsoft.com/office/drawing/2014/main" id="{C6B2ADF7-E219-998D-ED48-622F24F72CA7}"/>
              </a:ext>
            </a:extLst>
          </p:cNvPr>
          <p:cNvCxnSpPr>
            <a:cxnSpLocks/>
          </p:cNvCxnSpPr>
          <p:nvPr/>
        </p:nvCxnSpPr>
        <p:spPr>
          <a:xfrm>
            <a:off x="-2989523" y="4915281"/>
            <a:ext cx="0" cy="136164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Rounded Rectangle">
            <a:extLst>
              <a:ext uri="{FF2B5EF4-FFF2-40B4-BE49-F238E27FC236}">
                <a16:creationId xmlns:a16="http://schemas.microsoft.com/office/drawing/2014/main" id="{47F07169-1EB0-1E69-1715-A383C59E7421}"/>
              </a:ext>
            </a:extLst>
          </p:cNvPr>
          <p:cNvSpPr/>
          <p:nvPr/>
        </p:nvSpPr>
        <p:spPr>
          <a:xfrm>
            <a:off x="-3182846" y="4790173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3-3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65" name="제목 10">
            <a:extLst>
              <a:ext uri="{FF2B5EF4-FFF2-40B4-BE49-F238E27FC236}">
                <a16:creationId xmlns:a16="http://schemas.microsoft.com/office/drawing/2014/main" id="{27705596-9916-816D-43B9-8CE2C703447F}"/>
              </a:ext>
            </a:extLst>
          </p:cNvPr>
          <p:cNvSpPr txBox="1">
            <a:spLocks/>
          </p:cNvSpPr>
          <p:nvPr/>
        </p:nvSpPr>
        <p:spPr>
          <a:xfrm>
            <a:off x="-2241048" y="4648985"/>
            <a:ext cx="1386598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&lt;</a:t>
            </a:r>
            <a:r>
              <a:rPr lang="ko-KR" altLang="en-US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서비스 일시중지 안내 팝업</a:t>
            </a:r>
            <a:r>
              <a:rPr lang="en-US" altLang="ko-KR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&gt;</a:t>
            </a:r>
          </a:p>
        </p:txBody>
      </p:sp>
    </p:spTree>
    <p:extLst>
      <p:ext uri="{BB962C8B-B14F-4D97-AF65-F5344CB8AC3E}">
        <p14:creationId xmlns:p14="http://schemas.microsoft.com/office/powerpoint/2010/main" val="181511850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eading The Fourth Industrial Revolution…">
            <a:extLst>
              <a:ext uri="{FF2B5EF4-FFF2-40B4-BE49-F238E27FC236}">
                <a16:creationId xmlns:a16="http://schemas.microsoft.com/office/drawing/2014/main" id="{455EDAC7-94D8-5765-B61E-579E496AF5DF}"/>
              </a:ext>
            </a:extLst>
          </p:cNvPr>
          <p:cNvSpPr txBox="1"/>
          <p:nvPr/>
        </p:nvSpPr>
        <p:spPr>
          <a:xfrm>
            <a:off x="3004497" y="190500"/>
            <a:ext cx="6175119" cy="41036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50800" tIns="50800" rIns="50800" bIns="50800" anchor="ctr">
            <a:spAutoFit/>
          </a:bodyPr>
          <a:lstStyle/>
          <a:p>
            <a:pPr algn="ctr">
              <a:defRPr sz="2800" b="0">
                <a:solidFill>
                  <a:srgbClr val="00011D"/>
                </a:solidFill>
                <a:latin typeface="Roboto Light"/>
                <a:ea typeface="Roboto Light"/>
                <a:cs typeface="Roboto Light"/>
                <a:sym typeface="Roboto Light"/>
              </a:defRPr>
            </a:pPr>
            <a:r>
              <a:rPr lang="en-US" altLang="ko-KR" sz="2000" b="1" dirty="0">
                <a:solidFill>
                  <a:srgbClr val="00011D"/>
                </a:solidFill>
                <a:latin typeface="+mn-ea"/>
                <a:cs typeface="Malgun Gothic" charset="-127"/>
                <a:sym typeface="Roboto Light"/>
              </a:rPr>
              <a:t>History</a:t>
            </a:r>
            <a:endParaRPr lang="ko-KR" altLang="en-US" sz="2000" b="1" dirty="0">
              <a:solidFill>
                <a:srgbClr val="00011D"/>
              </a:solidFill>
              <a:latin typeface="+mn-ea"/>
              <a:cs typeface="Malgun Gothic" charset="-127"/>
              <a:sym typeface="Roboto Light"/>
            </a:endParaRPr>
          </a:p>
        </p:txBody>
      </p:sp>
      <p:graphicFrame>
        <p:nvGraphicFramePr>
          <p:cNvPr id="3" name="표 2">
            <a:extLst>
              <a:ext uri="{FF2B5EF4-FFF2-40B4-BE49-F238E27FC236}">
                <a16:creationId xmlns:a16="http://schemas.microsoft.com/office/drawing/2014/main" id="{AF10D615-CF8B-0076-F3BC-8C8909DB165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12164329"/>
              </p:ext>
            </p:extLst>
          </p:nvPr>
        </p:nvGraphicFramePr>
        <p:xfrm>
          <a:off x="617220" y="675005"/>
          <a:ext cx="10801349" cy="6137538"/>
        </p:xfrm>
        <a:graphic>
          <a:graphicData uri="http://schemas.openxmlformats.org/drawingml/2006/table">
            <a:tbl>
              <a:tblPr/>
              <a:tblGrid>
                <a:gridCol w="382977">
                  <a:extLst>
                    <a:ext uri="{9D8B030D-6E8A-4147-A177-3AD203B41FA5}">
                      <a16:colId xmlns:a16="http://schemas.microsoft.com/office/drawing/2014/main" val="1053641797"/>
                    </a:ext>
                  </a:extLst>
                </a:gridCol>
                <a:gridCol w="612475">
                  <a:extLst>
                    <a:ext uri="{9D8B030D-6E8A-4147-A177-3AD203B41FA5}">
                      <a16:colId xmlns:a16="http://schemas.microsoft.com/office/drawing/2014/main" val="3553441424"/>
                    </a:ext>
                  </a:extLst>
                </a:gridCol>
                <a:gridCol w="639673">
                  <a:extLst>
                    <a:ext uri="{9D8B030D-6E8A-4147-A177-3AD203B41FA5}">
                      <a16:colId xmlns:a16="http://schemas.microsoft.com/office/drawing/2014/main" val="1081097216"/>
                    </a:ext>
                  </a:extLst>
                </a:gridCol>
                <a:gridCol w="1377950">
                  <a:extLst>
                    <a:ext uri="{9D8B030D-6E8A-4147-A177-3AD203B41FA5}">
                      <a16:colId xmlns:a16="http://schemas.microsoft.com/office/drawing/2014/main" val="3796659667"/>
                    </a:ext>
                  </a:extLst>
                </a:gridCol>
                <a:gridCol w="5630044">
                  <a:extLst>
                    <a:ext uri="{9D8B030D-6E8A-4147-A177-3AD203B41FA5}">
                      <a16:colId xmlns:a16="http://schemas.microsoft.com/office/drawing/2014/main" val="2590432155"/>
                    </a:ext>
                  </a:extLst>
                </a:gridCol>
                <a:gridCol w="1134024">
                  <a:extLst>
                    <a:ext uri="{9D8B030D-6E8A-4147-A177-3AD203B41FA5}">
                      <a16:colId xmlns:a16="http://schemas.microsoft.com/office/drawing/2014/main" val="426938292"/>
                    </a:ext>
                  </a:extLst>
                </a:gridCol>
                <a:gridCol w="1024206">
                  <a:extLst>
                    <a:ext uri="{9D8B030D-6E8A-4147-A177-3AD203B41FA5}">
                      <a16:colId xmlns:a16="http://schemas.microsoft.com/office/drawing/2014/main" val="2516699690"/>
                    </a:ext>
                  </a:extLst>
                </a:gridCol>
              </a:tblGrid>
              <a:tr h="166131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ver.</a:t>
                      </a:r>
                      <a:endParaRPr sz="800" b="1" i="0" spc="0" baseline="0" dirty="0">
                        <a:solidFill>
                          <a:srgbClr val="5E5E5E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등록일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페이지</a:t>
                      </a:r>
                      <a:endParaRPr sz="800" b="1" i="0" spc="0" baseline="0" dirty="0">
                        <a:solidFill>
                          <a:srgbClr val="5E5E5E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화면 </a:t>
                      </a:r>
                      <a:r>
                        <a:rPr lang="en-US" altLang="ko-KR"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ID</a:t>
                      </a:r>
                      <a:endParaRPr sz="800" b="1" i="0" spc="0" baseline="0" dirty="0">
                        <a:solidFill>
                          <a:srgbClr val="5E5E5E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변경내용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비고</a:t>
                      </a:r>
                      <a:endParaRPr sz="800" b="1" i="0" spc="0" baseline="0" dirty="0">
                        <a:solidFill>
                          <a:srgbClr val="5E5E5E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800" b="1" i="0" spc="0" baseline="0" dirty="0">
                          <a:solidFill>
                            <a:srgbClr val="5E5E5E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등록자</a:t>
                      </a:r>
                    </a:p>
                  </a:txBody>
                  <a:tcPr marL="45720" marR="45720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3429782"/>
                  </a:ext>
                </a:extLst>
              </a:tr>
              <a:tr h="148232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3.3.8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2025.12.05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35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ALL-INT-SIG-002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&lt;5&gt;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게시글 클릭 시 이동 화면 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ID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정의 추가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b="0" u="none" strike="noStrike" kern="1200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박재연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1806463"/>
                  </a:ext>
                </a:extLst>
              </a:tr>
              <a:tr h="148232">
                <a:tc rowSpan="2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3.4.0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2025.12.29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26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TEA-INT-JOI-006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교육디지털원패스 연동 유도 문구 추가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&lt;※&gt;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화면 정책 정의 내용 추가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&lt;2&gt;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연동하기 버튼 추가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b="0" u="none" strike="noStrike" kern="1200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박재연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0343337"/>
                  </a:ext>
                </a:extLst>
              </a:tr>
              <a:tr h="148232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27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TEA-INT-JOI-007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endParaRPr kumimoji="0" lang="ko-KR" altLang="en-US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 Semilight" panose="020B0502040204020203" pitchFamily="34" charset="-128"/>
                        <a:ea typeface="Malgun Gothic Semilight" panose="020B0502040204020203" pitchFamily="34" charset="-128"/>
                        <a:cs typeface="Malgun Gothic Semilight" panose="020B0502040204020203" pitchFamily="34" charset="-128"/>
                        <a:sym typeface="Malgun Gothic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88211696"/>
                  </a:ext>
                </a:extLst>
              </a:tr>
              <a:tr h="148232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3.4.1</a:t>
                      </a: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2025.12.30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135</a:t>
                      </a:r>
                      <a:endParaRPr kumimoji="0" lang="en-US" altLang="ko-KR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 Semilight" panose="020B0502040204020203" pitchFamily="34" charset="-128"/>
                        <a:ea typeface="Malgun Gothic Semilight" panose="020B0502040204020203" pitchFamily="34" charset="-128"/>
                        <a:cs typeface="Malgun Gothic Semilight" panose="020B0502040204020203" pitchFamily="34" charset="-128"/>
                        <a:sym typeface="Malgun Gothic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STU-AIR-SYN-001</a:t>
                      </a:r>
                      <a:endParaRPr lang="en-US" altLang="ko-KR" sz="6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&lt;1-1&gt; / &lt;1-2&gt;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학년도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,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학교 드롭다운 추가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b="0" u="none" strike="noStrike" kern="1200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강동휘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68007512"/>
                  </a:ext>
                </a:extLst>
              </a:tr>
              <a:tr h="148232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3.4.2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2026.01.07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21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교육디지털원패스 연동 정책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교육디지털원패스 연동 정책 추가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b="0" u="none" strike="noStrike" kern="1200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박재연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5151994"/>
                  </a:ext>
                </a:extLst>
              </a:tr>
              <a:tr h="148232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3.4.3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2026.01.13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123</a:t>
                      </a:r>
                      <a:endParaRPr kumimoji="0" lang="en-US" altLang="ko-KR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 Semilight" panose="020B0502040204020203" pitchFamily="34" charset="-128"/>
                        <a:ea typeface="Malgun Gothic Semilight" panose="020B0502040204020203" pitchFamily="34" charset="-128"/>
                        <a:cs typeface="Malgun Gothic Semilight" panose="020B0502040204020203" pitchFamily="34" charset="-128"/>
                        <a:sym typeface="Malgun Gothic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TEA-AIR-SYN-001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&lt;2&gt;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우리반 전체 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/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학생 필터 영역 추가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b="0" u="none" strike="noStrike" kern="1200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강동휘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93085669"/>
                  </a:ext>
                </a:extLst>
              </a:tr>
              <a:tr h="148232">
                <a:tc rowSpan="5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3.4.4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5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2026.01.16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23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TEA-INT-JOI-002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&lt;7&gt;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교육디지털원패스 연동 영역 추가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&lt;1B&gt;, &lt;7B&gt;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인증 완료 메시지 추가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“휴대폰 번호”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, “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이메일” 항목 내용 정의 다음 페이지로 이동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5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b="0" u="none" strike="noStrike" kern="1200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박재연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90489515"/>
                  </a:ext>
                </a:extLst>
              </a:tr>
              <a:tr h="148232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24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TEA-INT-JOI-003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&lt;9A&gt;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내용 정의 수정 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(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자동 입력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&lt;9B&gt;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학교 검색 버튼 삭제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&lt;11&gt;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내용 정의 수정 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(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케이스별 </a:t>
                      </a:r>
                      <a:r>
                        <a:rPr kumimoji="0" lang="ko-KR" altLang="en-US" sz="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얼럿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 정의 추가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)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77834845"/>
                  </a:ext>
                </a:extLst>
              </a:tr>
              <a:tr h="148232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25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TEA-INT-JOI-002a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중복 계정 안내 팝업 화면 추가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87920964"/>
                  </a:ext>
                </a:extLst>
              </a:tr>
              <a:tr h="148232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26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TEA-INT-JOI-004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학교 검색 팝업 화면 삭제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15288803"/>
                  </a:ext>
                </a:extLst>
              </a:tr>
              <a:tr h="148232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28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TEA-INT-JOI-006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교육디지털원패스 연동 관련 요소 제거 및 기존 화면으로 복구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57557573"/>
                  </a:ext>
                </a:extLst>
              </a:tr>
              <a:tr h="148232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3.4.5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2026.01.19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71</a:t>
                      </a:r>
                      <a:endParaRPr kumimoji="0" lang="en-US" altLang="ko-KR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 Semilight" panose="020B0502040204020203" pitchFamily="34" charset="-128"/>
                        <a:ea typeface="Malgun Gothic Semilight" panose="020B0502040204020203" pitchFamily="34" charset="-128"/>
                        <a:cs typeface="Malgun Gothic Semilight" panose="020B0502040204020203" pitchFamily="34" charset="-128"/>
                        <a:sym typeface="Malgun Gothic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STU-INT-MAI-001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&lt;2&gt; </a:t>
                      </a: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대시보드 우측 </a:t>
                      </a: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UI </a:t>
                      </a: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변경</a:t>
                      </a: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(</a:t>
                      </a: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현행화</a:t>
                      </a: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&lt;2-2&gt; </a:t>
                      </a: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칭찬 포인트 버튼 추가 </a:t>
                      </a:r>
                      <a:endParaRPr kumimoji="0" lang="ko-KR" altLang="en-US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 Semilight" panose="020B0502040204020203" pitchFamily="34" charset="-128"/>
                        <a:ea typeface="Malgun Gothic Semilight" panose="020B0502040204020203" pitchFamily="34" charset="-128"/>
                        <a:cs typeface="Malgun Gothic Semilight" panose="020B0502040204020203" pitchFamily="34" charset="-128"/>
                        <a:sym typeface="Malgun Gothic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강동휘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2894989"/>
                  </a:ext>
                </a:extLst>
              </a:tr>
              <a:tr h="148232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3.4.5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2026.01.26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38,39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ALL-INT-Notice-001,</a:t>
                      </a:r>
                      <a:b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ALL-INT-Notice-002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등록일 날짜 표시 변경 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(YYYY.MM.DD → YY.MM.DD)</a:t>
                      </a:r>
                      <a:endParaRPr kumimoji="0" lang="ko-KR" altLang="en-US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 Semilight" panose="020B0502040204020203" pitchFamily="34" charset="-128"/>
                        <a:ea typeface="Malgun Gothic Semilight" panose="020B0502040204020203" pitchFamily="34" charset="-128"/>
                        <a:cs typeface="Malgun Gothic Semilight" panose="020B0502040204020203" pitchFamily="34" charset="-128"/>
                        <a:sym typeface="Malgun Gothic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b="0" u="none" strike="noStrike" kern="1200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박재연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30615076"/>
                  </a:ext>
                </a:extLst>
              </a:tr>
              <a:tr h="148232">
                <a:tc rowSpan="3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3.4.6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2026.01.29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23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TEA-INT-JOI-002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&lt;1&gt;,&lt;7&gt;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인증 실패 시 정의 추가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b="0" u="none" strike="noStrike" kern="1200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박재연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8919224"/>
                  </a:ext>
                </a:extLst>
              </a:tr>
              <a:tr h="148232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25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TEA-INT-JOI-002a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&lt;2&gt;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승인 대기 안내 팝업 추가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48053519"/>
                  </a:ext>
                </a:extLst>
              </a:tr>
              <a:tr h="148232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42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ALL-INT-SIG-003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&lt;3-4&gt;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케이스 정의 추가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29802025"/>
                  </a:ext>
                </a:extLst>
              </a:tr>
              <a:tr h="148232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3.4.7</a:t>
                      </a: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2026.02.02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125, 139</a:t>
                      </a:r>
                      <a:endParaRPr kumimoji="0" lang="en-US" altLang="ko-KR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 Semilight" panose="020B0502040204020203" pitchFamily="34" charset="-128"/>
                        <a:ea typeface="Malgun Gothic Semilight" panose="020B0502040204020203" pitchFamily="34" charset="-128"/>
                        <a:cs typeface="Malgun Gothic Semilight" panose="020B0502040204020203" pitchFamily="34" charset="-128"/>
                        <a:sym typeface="Malgun Gothic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TEA-AIR-SYN-001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STU-AIR-SYN-001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&lt;1&gt; </a:t>
                      </a: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툴팁 문구 수정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사용 이력 없는 학년도 정의 추가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강동휘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30625647"/>
                  </a:ext>
                </a:extLst>
              </a:tr>
              <a:tr h="148232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3.4.8</a:t>
                      </a: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2026.02.11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126</a:t>
                      </a:r>
                      <a:endParaRPr kumimoji="0" lang="en-US" altLang="ko-KR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 Semilight" panose="020B0502040204020203" pitchFamily="34" charset="-128"/>
                        <a:ea typeface="Malgun Gothic Semilight" panose="020B0502040204020203" pitchFamily="34" charset="-128"/>
                        <a:cs typeface="Malgun Gothic Semilight" panose="020B0502040204020203" pitchFamily="34" charset="-128"/>
                        <a:sym typeface="Malgun Gothic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TEA-AIR-SYN-001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종합리포트 </a:t>
                      </a: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2</a:t>
                      </a: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안 추가</a:t>
                      </a:r>
                      <a:endParaRPr kumimoji="0" lang="ko-KR" altLang="en-US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 Semilight" panose="020B0502040204020203" pitchFamily="34" charset="-128"/>
                        <a:ea typeface="Malgun Gothic Semilight" panose="020B0502040204020203" pitchFamily="34" charset="-128"/>
                        <a:cs typeface="Malgun Gothic Semilight" panose="020B0502040204020203" pitchFamily="34" charset="-128"/>
                        <a:sym typeface="Malgun Gothic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강동휘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78387212"/>
                  </a:ext>
                </a:extLst>
              </a:tr>
              <a:tr h="148232">
                <a:tc rowSpan="3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3.4.9</a:t>
                      </a: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2026.02.20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125</a:t>
                      </a:r>
                      <a:endParaRPr kumimoji="0" lang="en-US" altLang="ko-KR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 Semilight" panose="020B0502040204020203" pitchFamily="34" charset="-128"/>
                        <a:ea typeface="Malgun Gothic Semilight" panose="020B0502040204020203" pitchFamily="34" charset="-128"/>
                        <a:cs typeface="Malgun Gothic Semilight" panose="020B0502040204020203" pitchFamily="34" charset="-128"/>
                        <a:sym typeface="Malgun Gothic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종합리포트 이력 조회 비교</a:t>
                      </a:r>
                      <a:endParaRPr lang="en-US" altLang="ko-KR" sz="6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종합리포트 이력 조회 비교 표 추가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강동휘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47606727"/>
                  </a:ext>
                </a:extLst>
              </a:tr>
              <a:tr h="148232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127, 143</a:t>
                      </a:r>
                      <a:endParaRPr kumimoji="0" lang="en-US" altLang="ko-KR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 Semilight" panose="020B0502040204020203" pitchFamily="34" charset="-128"/>
                        <a:ea typeface="Malgun Gothic Semilight" panose="020B0502040204020203" pitchFamily="34" charset="-128"/>
                        <a:cs typeface="Malgun Gothic Semilight" panose="020B0502040204020203" pitchFamily="34" charset="-128"/>
                        <a:sym typeface="Malgun Gothic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TEA-AIR-SYN-001,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STU-AIR-SYN-001</a:t>
                      </a:r>
                      <a:endParaRPr lang="en-US" altLang="ko-KR" sz="6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학생 개별 종합리포트 이력 기준</a:t>
                      </a: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, </a:t>
                      </a: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노출 기준 추가</a:t>
                      </a:r>
                      <a:endParaRPr kumimoji="0" lang="ko-KR" altLang="en-US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 Semilight" panose="020B0502040204020203" pitchFamily="34" charset="-128"/>
                        <a:ea typeface="Malgun Gothic Semilight" panose="020B0502040204020203" pitchFamily="34" charset="-128"/>
                        <a:cs typeface="Malgun Gothic Semilight" panose="020B0502040204020203" pitchFamily="34" charset="-128"/>
                        <a:sym typeface="Malgun Gothic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6582530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129</a:t>
                      </a:r>
                      <a:endParaRPr kumimoji="0" lang="en-US" altLang="ko-KR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 Semilight" panose="020B0502040204020203" pitchFamily="34" charset="-128"/>
                        <a:ea typeface="Malgun Gothic Semilight" panose="020B0502040204020203" pitchFamily="34" charset="-128"/>
                        <a:cs typeface="Malgun Gothic Semilight" panose="020B0502040204020203" pitchFamily="34" charset="-128"/>
                        <a:sym typeface="Malgun Gothic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TEA-AIR-SYN-001A</a:t>
                      </a:r>
                      <a:endParaRPr lang="en-US" altLang="ko-KR" sz="6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우리반 전체 선택 시 화면추가</a:t>
                      </a:r>
                      <a:endParaRPr kumimoji="0" lang="ko-KR" altLang="en-US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 Semilight" panose="020B0502040204020203" pitchFamily="34" charset="-128"/>
                        <a:ea typeface="Malgun Gothic Semilight" panose="020B0502040204020203" pitchFamily="34" charset="-128"/>
                        <a:cs typeface="Malgun Gothic Semilight" panose="020B0502040204020203" pitchFamily="34" charset="-128"/>
                        <a:sym typeface="Malgun Gothic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4543066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3.5.0</a:t>
                      </a: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2026.02.20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129, 143</a:t>
                      </a:r>
                      <a:endParaRPr kumimoji="0" lang="en-US" altLang="ko-KR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 Semilight" panose="020B0502040204020203" pitchFamily="34" charset="-128"/>
                        <a:ea typeface="Malgun Gothic Semilight" panose="020B0502040204020203" pitchFamily="34" charset="-128"/>
                        <a:cs typeface="Malgun Gothic Semilight" panose="020B0502040204020203" pitchFamily="34" charset="-128"/>
                        <a:sym typeface="Malgun Gothic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TEA-AIR-SYN-001A,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STU-AIR-SYN-001</a:t>
                      </a:r>
                      <a:endParaRPr lang="en-US" altLang="ko-KR" sz="6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&lt;2-2&gt;, &lt;1-2&gt; </a:t>
                      </a: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기본 조회 기준 시점 정의 추가</a:t>
                      </a:r>
                      <a:endParaRPr kumimoji="0" lang="ko-KR" altLang="en-US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 Semilight" panose="020B0502040204020203" pitchFamily="34" charset="-128"/>
                        <a:ea typeface="Malgun Gothic Semilight" panose="020B0502040204020203" pitchFamily="34" charset="-128"/>
                        <a:cs typeface="Malgun Gothic Semilight" panose="020B0502040204020203" pitchFamily="34" charset="-128"/>
                        <a:sym typeface="Malgun Gothic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강동휘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4478062"/>
                  </a:ext>
                </a:extLst>
              </a:tr>
              <a:tr h="0">
                <a:tc rowSpan="3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3.5.1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2026.02.09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20,22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i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[</a:t>
                      </a:r>
                      <a:r>
                        <a:rPr lang="ko-KR" altLang="en-US" sz="600" b="0" i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교사</a:t>
                      </a:r>
                      <a:r>
                        <a:rPr lang="en-US" altLang="ko-KR" sz="600" b="0" i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] </a:t>
                      </a:r>
                      <a:r>
                        <a:rPr lang="ko-KR" altLang="en-US" sz="600" b="0" i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전출 신청 프로세스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i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[</a:t>
                      </a:r>
                      <a:r>
                        <a:rPr lang="ko-KR" altLang="en-US" sz="600" b="0" i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학생</a:t>
                      </a:r>
                      <a:r>
                        <a:rPr lang="en-US" altLang="ko-KR" sz="600" b="0" i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] </a:t>
                      </a:r>
                      <a:r>
                        <a:rPr lang="ko-KR" altLang="en-US" sz="600" b="0" i="0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전출 신청 프로세스</a:t>
                      </a:r>
                      <a:endParaRPr lang="en-US" altLang="ko-KR" sz="6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화면 삭제 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ko-KR" alt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마이페이지에만 해당하는 내용</a:t>
                      </a: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b="0" u="none" strike="noStrike" kern="1200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박재연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8982401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2CC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2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21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교육디지털원패스 가입 연동 및 승인 프로세스 정의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교육디지털원패스 가입 연동 및 승인 프로세스 정의 추가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2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3367393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2CC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2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29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TEA-INT-JOI-002b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교육디지털원패스 계정 중복 연동 안내 팝업 정의 추가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2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208694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r>
                        <a:rPr lang="en-US" sz="600" b="0" i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  <a:sym typeface="맑은 고딕"/>
                        </a:rPr>
                        <a:t>3.5.2</a:t>
                      </a: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5D5D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b="0" u="none" strike="noStrike" kern="1200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2026.03.10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5D5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70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5D5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ALL-INT-TOR-001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5D5D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하이러닝 둘러보기 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(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홈</a:t>
                      </a: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) </a:t>
                      </a: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화면 추가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5D5D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5D5D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ko-KR" altLang="en-US" sz="600" b="0" u="none" strike="noStrike" kern="1200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  <a:sym typeface="맑은 고딕"/>
                        </a:rPr>
                        <a:t>박재연</a:t>
                      </a: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5D5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3118264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2CC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2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71</a:t>
                      </a:r>
                    </a:p>
                  </a:txBody>
                  <a:tcPr marL="45720" marR="4572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5D5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r>
                        <a:rPr lang="en-US" altLang="ko-KR" sz="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ALL-INT-TOR-POP-001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5D5D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 Semilight" panose="020B0502040204020203" pitchFamily="34" charset="-128"/>
                          <a:ea typeface="Malgun Gothic Semilight" panose="020B0502040204020203" pitchFamily="34" charset="-128"/>
                          <a:cs typeface="Malgun Gothic Semilight" panose="020B0502040204020203" pitchFamily="34" charset="-128"/>
                          <a:sym typeface="Malgun Gothic"/>
                        </a:rPr>
                        <a:t>하이러닝 둘러보기 콘텐츠 재생 팝업 추가</a:t>
                      </a: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5D5D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lang="en-US" sz="600" b="0" i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5D5D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1800"/>
                      </a:pPr>
                      <a:endParaRPr lang="en-US" altLang="ko-KR" sz="600" b="0" u="none" strike="noStrike" kern="1200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  <a:sym typeface="맑은 고딕"/>
                      </a:endParaRPr>
                    </a:p>
                  </a:txBody>
                  <a:tcPr marL="37148" marR="37148" marT="37148" marB="37148" anchor="ctr" horzOverflow="overflow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2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4745175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47604058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" name="그룹 36">
            <a:extLst>
              <a:ext uri="{FF2B5EF4-FFF2-40B4-BE49-F238E27FC236}">
                <a16:creationId xmlns:a16="http://schemas.microsoft.com/office/drawing/2014/main" id="{C2C3401D-D168-3C32-872C-B096C1103020}"/>
              </a:ext>
            </a:extLst>
          </p:cNvPr>
          <p:cNvGrpSpPr/>
          <p:nvPr/>
        </p:nvGrpSpPr>
        <p:grpSpPr>
          <a:xfrm>
            <a:off x="3410754" y="2108060"/>
            <a:ext cx="2450825" cy="1200309"/>
            <a:chOff x="3389220" y="2108060"/>
            <a:chExt cx="2450825" cy="1200309"/>
          </a:xfrm>
        </p:grpSpPr>
        <p:sp>
          <p:nvSpPr>
            <p:cNvPr id="39" name="모서리가 둥근 직사각형 114">
              <a:extLst>
                <a:ext uri="{FF2B5EF4-FFF2-40B4-BE49-F238E27FC236}">
                  <a16:creationId xmlns:a16="http://schemas.microsoft.com/office/drawing/2014/main" id="{48F595DA-3341-98E6-3AEE-D2E719056B44}"/>
                </a:ext>
              </a:extLst>
            </p:cNvPr>
            <p:cNvSpPr/>
            <p:nvPr/>
          </p:nvSpPr>
          <p:spPr>
            <a:xfrm>
              <a:off x="3389220" y="2108060"/>
              <a:ext cx="2450825" cy="1200309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3175">
              <a:solidFill>
                <a:schemeClr val="bg1">
                  <a:lumMod val="75000"/>
                </a:schemeClr>
              </a:solidFill>
            </a:ln>
            <a:effectLst>
              <a:outerShdw dist="25400" dir="2700000" algn="tl" rotWithShape="0">
                <a:schemeClr val="bg1">
                  <a:lumMod val="50000"/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>
                <a:lnSpc>
                  <a:spcPct val="150000"/>
                </a:lnSpc>
              </a:pPr>
              <a:endParaRPr kumimoji="1" lang="ko-KR" altLang="en-US" sz="600" dirty="0">
                <a:solidFill>
                  <a:prstClr val="black"/>
                </a:solidFill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A93AA0F7-6CBF-ED0B-94C6-A5DA7E086BD4}"/>
                </a:ext>
              </a:extLst>
            </p:cNvPr>
            <p:cNvSpPr txBox="1"/>
            <p:nvPr/>
          </p:nvSpPr>
          <p:spPr>
            <a:xfrm>
              <a:off x="3771257" y="2193527"/>
              <a:ext cx="1686751" cy="2347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ko-KR" altLang="en-US" sz="800"/>
                <a:t>다른 기기에서 로그인중입니다</a:t>
              </a:r>
              <a:r>
                <a:rPr lang="en-US" altLang="ko-KR" sz="800"/>
                <a:t>.</a:t>
              </a:r>
            </a:p>
          </p:txBody>
        </p:sp>
        <p:grpSp>
          <p:nvGrpSpPr>
            <p:cNvPr id="45" name="그룹 44">
              <a:extLst>
                <a:ext uri="{FF2B5EF4-FFF2-40B4-BE49-F238E27FC236}">
                  <a16:creationId xmlns:a16="http://schemas.microsoft.com/office/drawing/2014/main" id="{554B6CF8-8244-C67B-448B-A7E921357FDF}"/>
                </a:ext>
              </a:extLst>
            </p:cNvPr>
            <p:cNvGrpSpPr/>
            <p:nvPr/>
          </p:nvGrpSpPr>
          <p:grpSpPr>
            <a:xfrm>
              <a:off x="3762127" y="2962535"/>
              <a:ext cx="1705011" cy="201388"/>
              <a:chOff x="6507480" y="3813955"/>
              <a:chExt cx="1705011" cy="201388"/>
            </a:xfrm>
          </p:grpSpPr>
          <p:sp>
            <p:nvSpPr>
              <p:cNvPr id="58" name="모서리가 둥근 직사각형 155">
                <a:extLst>
                  <a:ext uri="{FF2B5EF4-FFF2-40B4-BE49-F238E27FC236}">
                    <a16:creationId xmlns:a16="http://schemas.microsoft.com/office/drawing/2014/main" id="{DB1EBD2A-DAEE-5620-EECA-F3E2D8282A75}"/>
                  </a:ext>
                </a:extLst>
              </p:cNvPr>
              <p:cNvSpPr/>
              <p:nvPr/>
            </p:nvSpPr>
            <p:spPr>
              <a:xfrm>
                <a:off x="7435738" y="3813955"/>
                <a:ext cx="776753" cy="201388"/>
              </a:xfrm>
              <a:prstGeom prst="roundRect">
                <a:avLst>
                  <a:gd name="adj" fmla="val 0"/>
                </a:avLst>
              </a:prstGeom>
              <a:solidFill>
                <a:schemeClr val="tx1">
                  <a:lumMod val="85000"/>
                  <a:lumOff val="15000"/>
                </a:schemeClr>
              </a:soli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144000" tIns="54000" rIns="144000" bIns="54000" rtlCol="0" anchor="ctr">
                <a:spAutoFit/>
              </a:bodyPr>
              <a:lstStyle/>
              <a:p>
                <a:pPr algn="ctr"/>
                <a:r>
                  <a:rPr kumimoji="1" lang="ko-KR" altLang="en-US" sz="600" b="1">
                    <a:solidFill>
                      <a:prstClr val="white"/>
                    </a:solidFill>
                  </a:rPr>
                  <a:t>로그인</a:t>
                </a:r>
                <a:endParaRPr kumimoji="1" lang="ko-KR" altLang="en-US" sz="6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9" name="Google Shape;877;p22">
                <a:extLst>
                  <a:ext uri="{FF2B5EF4-FFF2-40B4-BE49-F238E27FC236}">
                    <a16:creationId xmlns:a16="http://schemas.microsoft.com/office/drawing/2014/main" id="{E0BB18C4-1BA9-F120-8496-60D43F1630EF}"/>
                  </a:ext>
                </a:extLst>
              </p:cNvPr>
              <p:cNvSpPr/>
              <p:nvPr/>
            </p:nvSpPr>
            <p:spPr>
              <a:xfrm>
                <a:off x="6507480" y="3813955"/>
                <a:ext cx="776753" cy="201388"/>
              </a:xfrm>
              <a:prstGeom prst="rect">
                <a:avLst/>
              </a:prstGeom>
              <a:solidFill>
                <a:schemeClr val="bg1"/>
              </a:solidFill>
              <a:ln w="3175" cap="flat" cmpd="sng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algn="ctr">
                  <a:buClr>
                    <a:srgbClr val="FFFFFF"/>
                  </a:buClr>
                  <a:buSzPts val="700"/>
                  <a:buFont typeface="Malgun Gothic"/>
                  <a:buNone/>
                </a:pPr>
                <a:r>
                  <a:rPr lang="ko-KR" altLang="en-US" sz="700" b="1">
                    <a:solidFill>
                      <a:prstClr val="white">
                        <a:lumMod val="50000"/>
                      </a:prstClr>
                    </a:solidFill>
                    <a:cs typeface="Malgun Gothic"/>
                    <a:sym typeface="Malgun Gothic"/>
                  </a:rPr>
                  <a:t>취소</a:t>
                </a:r>
                <a:endParaRPr>
                  <a:solidFill>
                    <a:prstClr val="white">
                      <a:lumMod val="50000"/>
                    </a:prstClr>
                  </a:solidFill>
                </a:endParaRPr>
              </a:p>
            </p:txBody>
          </p:sp>
        </p:grpSp>
        <p:sp>
          <p:nvSpPr>
            <p:cNvPr id="49" name="타원 48">
              <a:extLst>
                <a:ext uri="{FF2B5EF4-FFF2-40B4-BE49-F238E27FC236}">
                  <a16:creationId xmlns:a16="http://schemas.microsoft.com/office/drawing/2014/main" id="{05D6BC83-4C75-52A9-E8C3-7739DE16F3B3}"/>
                </a:ext>
              </a:extLst>
            </p:cNvPr>
            <p:cNvSpPr/>
            <p:nvPr/>
          </p:nvSpPr>
          <p:spPr>
            <a:xfrm>
              <a:off x="3944089" y="2493957"/>
              <a:ext cx="111125" cy="111125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12700" cap="flat">
              <a:solidFill>
                <a:schemeClr val="bg1">
                  <a:lumMod val="50000"/>
                </a:schemeClr>
              </a:solidFill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125BF09B-2784-1845-3B9C-6021F147AD83}"/>
                </a:ext>
              </a:extLst>
            </p:cNvPr>
            <p:cNvSpPr txBox="1"/>
            <p:nvPr/>
          </p:nvSpPr>
          <p:spPr>
            <a:xfrm>
              <a:off x="4017452" y="2447335"/>
              <a:ext cx="981639" cy="1991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kumimoji="1" lang="ko-KR" altLang="en-US" sz="600" b="1">
                  <a:solidFill>
                    <a:schemeClr val="bg1">
                      <a:lumMod val="50000"/>
                    </a:schemeClr>
                  </a:solidFill>
                </a:rPr>
                <a:t>다른 기기 로그인 유지</a:t>
              </a:r>
              <a:endParaRPr kumimoji="1" lang="x-none" altLang="en-US" sz="600" b="1" dirty="0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55" name="타원 54">
              <a:extLst>
                <a:ext uri="{FF2B5EF4-FFF2-40B4-BE49-F238E27FC236}">
                  <a16:creationId xmlns:a16="http://schemas.microsoft.com/office/drawing/2014/main" id="{0FD89ACA-2815-AACE-BB33-FF732AD5E86F}"/>
                </a:ext>
              </a:extLst>
            </p:cNvPr>
            <p:cNvSpPr/>
            <p:nvPr/>
          </p:nvSpPr>
          <p:spPr>
            <a:xfrm>
              <a:off x="3944089" y="2691914"/>
              <a:ext cx="111125" cy="111125"/>
            </a:xfrm>
            <a:prstGeom prst="ellipse">
              <a:avLst/>
            </a:prstGeom>
            <a:noFill/>
            <a:ln w="12700" cap="flat">
              <a:solidFill>
                <a:schemeClr val="bg1">
                  <a:lumMod val="50000"/>
                </a:schemeClr>
              </a:solidFill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63B98AEB-8D07-B3DE-007D-D13DDEDB7FA6}"/>
                </a:ext>
              </a:extLst>
            </p:cNvPr>
            <p:cNvSpPr txBox="1"/>
            <p:nvPr/>
          </p:nvSpPr>
          <p:spPr>
            <a:xfrm>
              <a:off x="4017452" y="2645292"/>
              <a:ext cx="981639" cy="1991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kumimoji="1" lang="ko-KR" altLang="en-US" sz="600" b="1">
                  <a:solidFill>
                    <a:schemeClr val="bg1">
                      <a:lumMod val="50000"/>
                    </a:schemeClr>
                  </a:solidFill>
                </a:rPr>
                <a:t>다른 기기 로그아웃</a:t>
              </a:r>
              <a:endParaRPr kumimoji="1" lang="x-none" altLang="en-US" sz="600" b="1" dirty="0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pic>
          <p:nvPicPr>
            <p:cNvPr id="57" name="그래픽 96">
              <a:extLst>
                <a:ext uri="{FF2B5EF4-FFF2-40B4-BE49-F238E27FC236}">
                  <a16:creationId xmlns:a16="http://schemas.microsoft.com/office/drawing/2014/main" id="{65263535-175F-FB0A-BADE-72BF6B8AA3C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5598022" y="2147391"/>
              <a:ext cx="163508" cy="163508"/>
            </a:xfrm>
            <a:prstGeom prst="rect">
              <a:avLst/>
            </a:prstGeom>
          </p:spPr>
        </p:pic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C8137A5B-AD9E-A93D-D227-62D124177331}"/>
              </a:ext>
            </a:extLst>
          </p:cNvPr>
          <p:cNvSpPr txBox="1"/>
          <p:nvPr/>
        </p:nvSpPr>
        <p:spPr>
          <a:xfrm>
            <a:off x="3710751" y="762224"/>
            <a:ext cx="1912383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1400" b="1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# </a:t>
            </a:r>
            <a:r>
              <a:rPr lang="ko-KR" altLang="en-US" sz="1400" b="1" kern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중복</a:t>
            </a:r>
            <a:r>
              <a:rPr lang="ko-KR" altLang="en-US" sz="1400" b="1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 </a:t>
            </a:r>
            <a:r>
              <a:rPr lang="ko-KR" altLang="en-US" sz="1400" b="1" kern="0" spc="0" dirty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로그인 프로세스</a:t>
            </a:r>
            <a:endParaRPr kumimoji="1" lang="en-US" altLang="ko-KR" sz="1400" b="1" dirty="0"/>
          </a:p>
        </p:txBody>
      </p:sp>
      <p:sp>
        <p:nvSpPr>
          <p:cNvPr id="3" name="Google Shape;877;p22">
            <a:extLst>
              <a:ext uri="{FF2B5EF4-FFF2-40B4-BE49-F238E27FC236}">
                <a16:creationId xmlns:a16="http://schemas.microsoft.com/office/drawing/2014/main" id="{A35138BB-B74A-1792-0020-682AD025DA88}"/>
              </a:ext>
            </a:extLst>
          </p:cNvPr>
          <p:cNvSpPr/>
          <p:nvPr/>
        </p:nvSpPr>
        <p:spPr>
          <a:xfrm>
            <a:off x="3502143" y="1232582"/>
            <a:ext cx="2268048" cy="260566"/>
          </a:xfrm>
          <a:prstGeom prst="rect">
            <a:avLst/>
          </a:prstGeom>
          <a:solidFill>
            <a:schemeClr val="tx1"/>
          </a:solidFill>
          <a:ln w="317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FFFFFF"/>
              </a:buClr>
              <a:buSzPts val="700"/>
              <a:buFont typeface="Malgun Gothic"/>
              <a:buNone/>
            </a:pPr>
            <a:r>
              <a:rPr lang="ko-KR" altLang="en-US" sz="700" b="1">
                <a:solidFill>
                  <a:schemeClr val="bg1"/>
                </a:solidFill>
                <a:cs typeface="Malgun Gothic"/>
                <a:sym typeface="Malgun Gothic"/>
              </a:rPr>
              <a:t>로그인</a:t>
            </a:r>
            <a:endParaRPr>
              <a:solidFill>
                <a:schemeClr val="bg1"/>
              </a:solidFill>
            </a:endParaRPr>
          </a:p>
        </p:txBody>
      </p:sp>
      <p:cxnSp>
        <p:nvCxnSpPr>
          <p:cNvPr id="29" name="직선 화살표 연결선 28">
            <a:extLst>
              <a:ext uri="{FF2B5EF4-FFF2-40B4-BE49-F238E27FC236}">
                <a16:creationId xmlns:a16="http://schemas.microsoft.com/office/drawing/2014/main" id="{83757372-3EA4-43D1-D955-DA84020CA86A}"/>
              </a:ext>
            </a:extLst>
          </p:cNvPr>
          <p:cNvCxnSpPr>
            <a:cxnSpLocks/>
            <a:stCxn id="3" idx="2"/>
            <a:endCxn id="39" idx="0"/>
          </p:cNvCxnSpPr>
          <p:nvPr/>
        </p:nvCxnSpPr>
        <p:spPr>
          <a:xfrm>
            <a:off x="4636167" y="1493148"/>
            <a:ext cx="0" cy="614912"/>
          </a:xfrm>
          <a:prstGeom prst="straightConnector1">
            <a:avLst/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2" name="TextBox 31">
            <a:extLst>
              <a:ext uri="{FF2B5EF4-FFF2-40B4-BE49-F238E27FC236}">
                <a16:creationId xmlns:a16="http://schemas.microsoft.com/office/drawing/2014/main" id="{05EB911D-464B-D1D2-A029-D9DF54D9B2C4}"/>
              </a:ext>
            </a:extLst>
          </p:cNvPr>
          <p:cNvSpPr txBox="1"/>
          <p:nvPr/>
        </p:nvSpPr>
        <p:spPr>
          <a:xfrm>
            <a:off x="4636167" y="1760893"/>
            <a:ext cx="88197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/>
              <a:t>동일 계정 여부 확인</a:t>
            </a:r>
          </a:p>
        </p:txBody>
      </p:sp>
      <p:sp>
        <p:nvSpPr>
          <p:cNvPr id="35" name="순서도: 판단 34">
            <a:extLst>
              <a:ext uri="{FF2B5EF4-FFF2-40B4-BE49-F238E27FC236}">
                <a16:creationId xmlns:a16="http://schemas.microsoft.com/office/drawing/2014/main" id="{89A440D1-A943-843B-3180-19B4B667E9E0}"/>
              </a:ext>
            </a:extLst>
          </p:cNvPr>
          <p:cNvSpPr/>
          <p:nvPr/>
        </p:nvSpPr>
        <p:spPr>
          <a:xfrm>
            <a:off x="3823459" y="4180956"/>
            <a:ext cx="1497039" cy="562691"/>
          </a:xfrm>
          <a:prstGeom prst="flowChartDecision">
            <a:avLst/>
          </a:prstGeom>
          <a:noFill/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ko-KR" altLang="en-US" sz="600">
                <a:solidFill>
                  <a:schemeClr val="tx1"/>
                </a:solidFill>
              </a:rPr>
              <a:t>기존 세션 유지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36" name="순서도: 판단 35">
            <a:extLst>
              <a:ext uri="{FF2B5EF4-FFF2-40B4-BE49-F238E27FC236}">
                <a16:creationId xmlns:a16="http://schemas.microsoft.com/office/drawing/2014/main" id="{DFC42647-CE4F-8E3F-F4C4-98C7B9475A61}"/>
              </a:ext>
            </a:extLst>
          </p:cNvPr>
          <p:cNvSpPr/>
          <p:nvPr/>
        </p:nvSpPr>
        <p:spPr>
          <a:xfrm>
            <a:off x="5485013" y="4180957"/>
            <a:ext cx="1497039" cy="562691"/>
          </a:xfrm>
          <a:prstGeom prst="flowChartDecision">
            <a:avLst/>
          </a:prstGeom>
          <a:noFill/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ko-KR" altLang="en-US" sz="600">
                <a:solidFill>
                  <a:schemeClr val="tx1"/>
                </a:solidFill>
              </a:rPr>
              <a:t>로그인 진행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cxnSp>
        <p:nvCxnSpPr>
          <p:cNvPr id="40" name="연결선: 꺾임 39">
            <a:extLst>
              <a:ext uri="{FF2B5EF4-FFF2-40B4-BE49-F238E27FC236}">
                <a16:creationId xmlns:a16="http://schemas.microsoft.com/office/drawing/2014/main" id="{D57F9845-6803-F7EB-AC47-96058CDC0AF7}"/>
              </a:ext>
            </a:extLst>
          </p:cNvPr>
          <p:cNvCxnSpPr>
            <a:cxnSpLocks/>
            <a:endCxn id="35" idx="0"/>
          </p:cNvCxnSpPr>
          <p:nvPr/>
        </p:nvCxnSpPr>
        <p:spPr>
          <a:xfrm rot="5400000">
            <a:off x="4412140" y="3496458"/>
            <a:ext cx="844337" cy="524658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3" name="직사각형 42">
            <a:extLst>
              <a:ext uri="{FF2B5EF4-FFF2-40B4-BE49-F238E27FC236}">
                <a16:creationId xmlns:a16="http://schemas.microsoft.com/office/drawing/2014/main" id="{686ABE4B-B4A0-2ADA-452C-DD4B51CBD7F0}"/>
              </a:ext>
            </a:extLst>
          </p:cNvPr>
          <p:cNvSpPr/>
          <p:nvPr/>
        </p:nvSpPr>
        <p:spPr>
          <a:xfrm>
            <a:off x="3927165" y="5314631"/>
            <a:ext cx="1262937" cy="361939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600">
                <a:solidFill>
                  <a:schemeClr val="tx1"/>
                </a:solidFill>
              </a:rPr>
              <a:t>중복 로그인 허용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44" name="직사각형 43">
            <a:extLst>
              <a:ext uri="{FF2B5EF4-FFF2-40B4-BE49-F238E27FC236}">
                <a16:creationId xmlns:a16="http://schemas.microsoft.com/office/drawing/2014/main" id="{DFE32FF1-F39C-C42C-1790-FD10E9B84E83}"/>
              </a:ext>
            </a:extLst>
          </p:cNvPr>
          <p:cNvSpPr/>
          <p:nvPr/>
        </p:nvSpPr>
        <p:spPr>
          <a:xfrm>
            <a:off x="5602063" y="5314631"/>
            <a:ext cx="1262937" cy="361939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30000"/>
              </a:lnSpc>
            </a:pPr>
            <a:r>
              <a:rPr lang="ko-KR" altLang="en-US" sz="600">
                <a:solidFill>
                  <a:schemeClr val="tx1"/>
                </a:solidFill>
              </a:rPr>
              <a:t>기존 로그인 세션중단</a:t>
            </a:r>
            <a:endParaRPr lang="en-US" altLang="ko-KR" sz="600">
              <a:solidFill>
                <a:schemeClr val="tx1"/>
              </a:solidFill>
            </a:endParaRPr>
          </a:p>
          <a:p>
            <a:pPr algn="ctr">
              <a:lnSpc>
                <a:spcPct val="130000"/>
              </a:lnSpc>
            </a:pPr>
            <a:r>
              <a:rPr lang="ko-KR" altLang="en-US" sz="600">
                <a:solidFill>
                  <a:schemeClr val="tx1"/>
                </a:solidFill>
              </a:rPr>
              <a:t>새로 로그인 완료 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cxnSp>
        <p:nvCxnSpPr>
          <p:cNvPr id="50" name="직선 화살표 연결선 49">
            <a:extLst>
              <a:ext uri="{FF2B5EF4-FFF2-40B4-BE49-F238E27FC236}">
                <a16:creationId xmlns:a16="http://schemas.microsoft.com/office/drawing/2014/main" id="{1FBCD576-AFEB-DD74-2C73-DA9CC6C946DD}"/>
              </a:ext>
            </a:extLst>
          </p:cNvPr>
          <p:cNvCxnSpPr>
            <a:cxnSpLocks/>
          </p:cNvCxnSpPr>
          <p:nvPr/>
        </p:nvCxnSpPr>
        <p:spPr>
          <a:xfrm flipH="1">
            <a:off x="4571978" y="4743648"/>
            <a:ext cx="3199" cy="570983"/>
          </a:xfrm>
          <a:prstGeom prst="straightConnector1">
            <a:avLst/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2" name="직선 화살표 연결선 51">
            <a:extLst>
              <a:ext uri="{FF2B5EF4-FFF2-40B4-BE49-F238E27FC236}">
                <a16:creationId xmlns:a16="http://schemas.microsoft.com/office/drawing/2014/main" id="{FFA601DA-0DBB-1587-2737-7E85F5D3D06F}"/>
              </a:ext>
            </a:extLst>
          </p:cNvPr>
          <p:cNvCxnSpPr>
            <a:cxnSpLocks/>
            <a:stCxn id="36" idx="2"/>
            <a:endCxn id="44" idx="0"/>
          </p:cNvCxnSpPr>
          <p:nvPr/>
        </p:nvCxnSpPr>
        <p:spPr>
          <a:xfrm flipH="1">
            <a:off x="6233532" y="4743648"/>
            <a:ext cx="1" cy="570983"/>
          </a:xfrm>
          <a:prstGeom prst="straightConnector1">
            <a:avLst/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DAC0EE91-5D21-7548-DF4A-F75AF84CC99C}"/>
              </a:ext>
            </a:extLst>
          </p:cNvPr>
          <p:cNvSpPr txBox="1"/>
          <p:nvPr/>
        </p:nvSpPr>
        <p:spPr>
          <a:xfrm>
            <a:off x="6156388" y="3819018"/>
            <a:ext cx="9028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600"/>
              <a:t>체크박스 선택</a:t>
            </a:r>
            <a:endParaRPr lang="en-US" altLang="ko-KR" sz="600"/>
          </a:p>
          <a:p>
            <a:pPr algn="ctr"/>
            <a:r>
              <a:rPr lang="en-US" altLang="ko-KR" sz="600"/>
              <a:t>(</a:t>
            </a:r>
            <a:r>
              <a:rPr lang="ko-KR" altLang="en-US" sz="600"/>
              <a:t>다른 기기 로그아웃</a:t>
            </a:r>
            <a:r>
              <a:rPr lang="en-US" altLang="ko-KR" sz="600"/>
              <a:t>)</a:t>
            </a:r>
            <a:endParaRPr lang="ko-KR" altLang="en-US" sz="600"/>
          </a:p>
        </p:txBody>
      </p:sp>
      <p:graphicFrame>
        <p:nvGraphicFramePr>
          <p:cNvPr id="84" name="Google Shape;548;p12">
            <a:extLst>
              <a:ext uri="{FF2B5EF4-FFF2-40B4-BE49-F238E27FC236}">
                <a16:creationId xmlns:a16="http://schemas.microsoft.com/office/drawing/2014/main" id="{FD44F15E-0E9F-6C3A-9F95-C27289F82CA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65952275"/>
              </p:ext>
            </p:extLst>
          </p:nvPr>
        </p:nvGraphicFramePr>
        <p:xfrm>
          <a:off x="10304900" y="11153"/>
          <a:ext cx="1887100" cy="86712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3.0.2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[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교사</a:t>
                      </a: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]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중복 로그인 프로세스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262279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3.0.5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문구 수정 및 라디오 버튼 → 체크박스 변경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181893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3.0.6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중복 로그인 시 기존 접속 중인 페이지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안내 팝업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2986435"/>
                  </a:ext>
                </a:extLst>
              </a:tr>
            </a:tbl>
          </a:graphicData>
        </a:graphic>
      </p:graphicFrame>
      <p:sp>
        <p:nvSpPr>
          <p:cNvPr id="53" name="TextBox 52">
            <a:extLst>
              <a:ext uri="{FF2B5EF4-FFF2-40B4-BE49-F238E27FC236}">
                <a16:creationId xmlns:a16="http://schemas.microsoft.com/office/drawing/2014/main" id="{96B13F5F-308E-89FC-C2B6-6CBA88C104BB}"/>
              </a:ext>
            </a:extLst>
          </p:cNvPr>
          <p:cNvSpPr txBox="1"/>
          <p:nvPr/>
        </p:nvSpPr>
        <p:spPr>
          <a:xfrm>
            <a:off x="3575932" y="3827203"/>
            <a:ext cx="114326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600"/>
              <a:t>체크박스 해제</a:t>
            </a:r>
            <a:endParaRPr lang="en-US" altLang="ko-KR" sz="600"/>
          </a:p>
          <a:p>
            <a:pPr algn="ctr"/>
            <a:r>
              <a:rPr lang="en-US" altLang="ko-KR" sz="600"/>
              <a:t>(</a:t>
            </a:r>
            <a:r>
              <a:rPr lang="ko-KR" altLang="en-US" sz="600"/>
              <a:t>다른 기기 로그인 유지</a:t>
            </a:r>
            <a:r>
              <a:rPr lang="en-US" altLang="ko-KR" sz="600"/>
              <a:t>)</a:t>
            </a:r>
            <a:endParaRPr lang="ko-KR" altLang="en-US" sz="600"/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12249CA2-42E0-F174-ECBF-2897343C56D3}"/>
              </a:ext>
            </a:extLst>
          </p:cNvPr>
          <p:cNvSpPr txBox="1"/>
          <p:nvPr/>
        </p:nvSpPr>
        <p:spPr>
          <a:xfrm>
            <a:off x="5112470" y="3503942"/>
            <a:ext cx="623889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600"/>
              <a:t>확인 선택 시</a:t>
            </a:r>
          </a:p>
        </p:txBody>
      </p:sp>
      <p:sp>
        <p:nvSpPr>
          <p:cNvPr id="46" name="직사각형 45">
            <a:extLst>
              <a:ext uri="{FF2B5EF4-FFF2-40B4-BE49-F238E27FC236}">
                <a16:creationId xmlns:a16="http://schemas.microsoft.com/office/drawing/2014/main" id="{90C4C627-834C-A210-5AFA-CC902946C010}"/>
              </a:ext>
            </a:extLst>
          </p:cNvPr>
          <p:cNvSpPr/>
          <p:nvPr/>
        </p:nvSpPr>
        <p:spPr>
          <a:xfrm>
            <a:off x="1995476" y="4048698"/>
            <a:ext cx="1262937" cy="361939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600">
                <a:solidFill>
                  <a:schemeClr val="tx1"/>
                </a:solidFill>
              </a:rPr>
              <a:t>팝업 닫기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E08A8C0-D469-981B-9B7C-187010C80ED6}"/>
              </a:ext>
            </a:extLst>
          </p:cNvPr>
          <p:cNvSpPr txBox="1"/>
          <p:nvPr/>
        </p:nvSpPr>
        <p:spPr>
          <a:xfrm>
            <a:off x="2971455" y="3465413"/>
            <a:ext cx="95571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600"/>
              <a:t>취소 및 </a:t>
            </a:r>
            <a:r>
              <a:rPr lang="en-US" altLang="ko-KR" sz="600"/>
              <a:t>X</a:t>
            </a:r>
            <a:r>
              <a:rPr lang="ko-KR" altLang="en-US" sz="600"/>
              <a:t>버튼 선택 시</a:t>
            </a:r>
          </a:p>
        </p:txBody>
      </p:sp>
      <p:cxnSp>
        <p:nvCxnSpPr>
          <p:cNvPr id="86" name="연결선: 꺾임 85">
            <a:extLst>
              <a:ext uri="{FF2B5EF4-FFF2-40B4-BE49-F238E27FC236}">
                <a16:creationId xmlns:a16="http://schemas.microsoft.com/office/drawing/2014/main" id="{074B1DD0-7963-551E-0843-0EB283230169}"/>
              </a:ext>
            </a:extLst>
          </p:cNvPr>
          <p:cNvCxnSpPr>
            <a:cxnSpLocks/>
            <a:endCxn id="46" idx="0"/>
          </p:cNvCxnSpPr>
          <p:nvPr/>
        </p:nvCxnSpPr>
        <p:spPr>
          <a:xfrm rot="5400000">
            <a:off x="3040601" y="2920919"/>
            <a:ext cx="714123" cy="1541434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2" name="연결선: 꺾임 41">
            <a:extLst>
              <a:ext uri="{FF2B5EF4-FFF2-40B4-BE49-F238E27FC236}">
                <a16:creationId xmlns:a16="http://schemas.microsoft.com/office/drawing/2014/main" id="{D8ED3326-EBD6-E83D-FC92-514D4881EF32}"/>
              </a:ext>
            </a:extLst>
          </p:cNvPr>
          <p:cNvCxnSpPr>
            <a:cxnSpLocks/>
            <a:endCxn id="36" idx="0"/>
          </p:cNvCxnSpPr>
          <p:nvPr/>
        </p:nvCxnSpPr>
        <p:spPr>
          <a:xfrm rot="16200000" flipH="1">
            <a:off x="5242916" y="3190340"/>
            <a:ext cx="844338" cy="1136896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" name="연결선: 꺾임 4">
            <a:extLst>
              <a:ext uri="{FF2B5EF4-FFF2-40B4-BE49-F238E27FC236}">
                <a16:creationId xmlns:a16="http://schemas.microsoft.com/office/drawing/2014/main" id="{92D2BA3C-1C1D-A188-58D4-935DC0927DC7}"/>
              </a:ext>
            </a:extLst>
          </p:cNvPr>
          <p:cNvCxnSpPr>
            <a:cxnSpLocks/>
            <a:stCxn id="54" idx="3"/>
            <a:endCxn id="7" idx="2"/>
          </p:cNvCxnSpPr>
          <p:nvPr/>
        </p:nvCxnSpPr>
        <p:spPr>
          <a:xfrm flipV="1">
            <a:off x="7059199" y="3001184"/>
            <a:ext cx="810323" cy="956334"/>
          </a:xfrm>
          <a:prstGeom prst="bentConnector2">
            <a:avLst/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7" name="모서리가 둥근 직사각형 114">
            <a:extLst>
              <a:ext uri="{FF2B5EF4-FFF2-40B4-BE49-F238E27FC236}">
                <a16:creationId xmlns:a16="http://schemas.microsoft.com/office/drawing/2014/main" id="{0F22EF86-3FAF-A6CB-A74D-5D6C5AF9FD59}"/>
              </a:ext>
            </a:extLst>
          </p:cNvPr>
          <p:cNvSpPr/>
          <p:nvPr/>
        </p:nvSpPr>
        <p:spPr>
          <a:xfrm>
            <a:off x="6644109" y="1759347"/>
            <a:ext cx="2450825" cy="1241837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>
              <a:lnSpc>
                <a:spcPct val="150000"/>
              </a:lnSpc>
            </a:pPr>
            <a:endParaRPr kumimoji="1" lang="ko-KR" altLang="en-US" sz="600" dirty="0">
              <a:solidFill>
                <a:prstClr val="black"/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9FFEAE5-9708-9432-3764-0550C527E54E}"/>
              </a:ext>
            </a:extLst>
          </p:cNvPr>
          <p:cNvSpPr txBox="1"/>
          <p:nvPr/>
        </p:nvSpPr>
        <p:spPr>
          <a:xfrm>
            <a:off x="6882555" y="2119672"/>
            <a:ext cx="1973932" cy="3569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ko-KR" altLang="en-US" sz="700"/>
              <a:t>다른</a:t>
            </a:r>
            <a:r>
              <a:rPr lang="en-US" altLang="ko-KR" sz="700"/>
              <a:t> </a:t>
            </a:r>
            <a:r>
              <a:rPr lang="ko-KR" altLang="en-US" sz="700"/>
              <a:t>기기에서 동일 아이디로 로그인 되어 </a:t>
            </a:r>
            <a:endParaRPr lang="en-US" altLang="ko-KR" sz="700"/>
          </a:p>
          <a:p>
            <a:pPr algn="ctr">
              <a:lnSpc>
                <a:spcPct val="130000"/>
              </a:lnSpc>
            </a:pPr>
            <a:r>
              <a:rPr lang="ko-KR" altLang="en-US" sz="700"/>
              <a:t>현재 기기에서는 로그아웃 됩니다</a:t>
            </a:r>
            <a:r>
              <a:rPr lang="en-US" altLang="ko-KR" sz="700"/>
              <a:t>.</a:t>
            </a:r>
          </a:p>
        </p:txBody>
      </p:sp>
      <p:sp>
        <p:nvSpPr>
          <p:cNvPr id="9" name="모서리가 둥근 직사각형 155">
            <a:extLst>
              <a:ext uri="{FF2B5EF4-FFF2-40B4-BE49-F238E27FC236}">
                <a16:creationId xmlns:a16="http://schemas.microsoft.com/office/drawing/2014/main" id="{6E708989-8FDE-BFAE-7B35-E26391634AF4}"/>
              </a:ext>
            </a:extLst>
          </p:cNvPr>
          <p:cNvSpPr/>
          <p:nvPr/>
        </p:nvSpPr>
        <p:spPr>
          <a:xfrm>
            <a:off x="7481145" y="2722804"/>
            <a:ext cx="776753" cy="185999"/>
          </a:xfrm>
          <a:prstGeom prst="roundRect">
            <a:avLst>
              <a:gd name="adj" fmla="val 0"/>
            </a:avLst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54000" rIns="144000" bIns="54000" rtlCol="0" anchor="ctr">
            <a:spAutoFit/>
          </a:bodyPr>
          <a:lstStyle/>
          <a:p>
            <a:pPr algn="ctr"/>
            <a:r>
              <a:rPr kumimoji="1" lang="ko-KR" altLang="en-US" sz="500" b="1">
                <a:solidFill>
                  <a:prstClr val="white"/>
                </a:solidFill>
              </a:rPr>
              <a:t>확인</a:t>
            </a:r>
            <a:endParaRPr kumimoji="1" lang="ko-KR" altLang="en-US" sz="500" b="1" dirty="0">
              <a:solidFill>
                <a:prstClr val="white"/>
              </a:solidFill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E24478C6-A1EE-C9E1-2D80-90501A8217C0}"/>
              </a:ext>
            </a:extLst>
          </p:cNvPr>
          <p:cNvSpPr txBox="1"/>
          <p:nvPr/>
        </p:nvSpPr>
        <p:spPr>
          <a:xfrm>
            <a:off x="7115949" y="1575730"/>
            <a:ext cx="1611339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ko-KR"/>
            </a:defPPr>
            <a:lvl1pPr>
              <a:defRPr sz="600"/>
            </a:lvl1pPr>
          </a:lstStyle>
          <a:p>
            <a:r>
              <a:rPr lang="en-US" altLang="ko-KR"/>
              <a:t>&lt;</a:t>
            </a:r>
            <a:r>
              <a:rPr lang="ko-KR" altLang="en-US"/>
              <a:t>중복 로그인 시 기존 접속 중인 페이지</a:t>
            </a:r>
            <a:r>
              <a:rPr lang="en-US" altLang="ko-KR"/>
              <a:t>&gt;</a:t>
            </a:r>
            <a:endParaRPr lang="ko-KR" altLang="en-US"/>
          </a:p>
        </p:txBody>
      </p:sp>
      <p:sp>
        <p:nvSpPr>
          <p:cNvPr id="30" name="Circle">
            <a:extLst>
              <a:ext uri="{FF2B5EF4-FFF2-40B4-BE49-F238E27FC236}">
                <a16:creationId xmlns:a16="http://schemas.microsoft.com/office/drawing/2014/main" id="{9A4A949A-482E-1D47-9860-98D2C09B402C}"/>
              </a:ext>
            </a:extLst>
          </p:cNvPr>
          <p:cNvSpPr/>
          <p:nvPr/>
        </p:nvSpPr>
        <p:spPr>
          <a:xfrm>
            <a:off x="6621947" y="1704553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31" name="Rounded Rectangle">
            <a:extLst>
              <a:ext uri="{FF2B5EF4-FFF2-40B4-BE49-F238E27FC236}">
                <a16:creationId xmlns:a16="http://schemas.microsoft.com/office/drawing/2014/main" id="{DE2F02AF-126D-534B-0241-53612722FD7F}"/>
              </a:ext>
            </a:extLst>
          </p:cNvPr>
          <p:cNvSpPr/>
          <p:nvPr/>
        </p:nvSpPr>
        <p:spPr>
          <a:xfrm>
            <a:off x="7305012" y="2762569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1-1</a:t>
            </a:r>
            <a:endParaRPr sz="700">
              <a:solidFill>
                <a:schemeClr val="bg1"/>
              </a:solidFill>
            </a:endParaRPr>
          </a:p>
        </p:txBody>
      </p:sp>
      <p:graphicFrame>
        <p:nvGraphicFramePr>
          <p:cNvPr id="33" name="표 32">
            <a:extLst>
              <a:ext uri="{FF2B5EF4-FFF2-40B4-BE49-F238E27FC236}">
                <a16:creationId xmlns:a16="http://schemas.microsoft.com/office/drawing/2014/main" id="{B6F027A2-11E4-F0E5-2CEA-42343DFEECD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13433603"/>
              </p:ext>
            </p:extLst>
          </p:nvPr>
        </p:nvGraphicFramePr>
        <p:xfrm>
          <a:off x="8046529" y="3096721"/>
          <a:ext cx="3491421" cy="84504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62801">
                  <a:extLst>
                    <a:ext uri="{9D8B030D-6E8A-4147-A177-3AD203B41FA5}">
                      <a16:colId xmlns:a16="http://schemas.microsoft.com/office/drawing/2014/main" val="3173291663"/>
                    </a:ext>
                  </a:extLst>
                </a:gridCol>
                <a:gridCol w="3228620">
                  <a:extLst>
                    <a:ext uri="{9D8B030D-6E8A-4147-A177-3AD203B41FA5}">
                      <a16:colId xmlns:a16="http://schemas.microsoft.com/office/drawing/2014/main" val="369709900"/>
                    </a:ext>
                  </a:extLst>
                </a:gridCol>
              </a:tblGrid>
              <a:tr h="239098">
                <a:tc rowSpan="2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기존 접속 중인 페이지 안내 팝업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800"/>
                        <a:t>기존 로그인된 페이지에서 </a:t>
                      </a:r>
                      <a:r>
                        <a:rPr lang="en-US" altLang="ko-KR" sz="800" u="sng"/>
                        <a:t>“</a:t>
                      </a:r>
                      <a:r>
                        <a:rPr lang="ko-KR" altLang="en-US" sz="800" u="sng"/>
                        <a:t>다른 기기에서 동일 아이디로 로그인 되어 현재 기기에서는 로그아웃 됩니다</a:t>
                      </a:r>
                      <a:r>
                        <a:rPr lang="en-US" altLang="ko-KR" sz="800" u="sng"/>
                        <a:t>.”</a:t>
                      </a:r>
                      <a:r>
                        <a:rPr lang="en-US" altLang="ko-KR" sz="800"/>
                        <a:t>alert </a:t>
                      </a:r>
                      <a:r>
                        <a:rPr lang="ko-KR" altLang="en-US" sz="800"/>
                        <a:t>제공</a:t>
                      </a:r>
                      <a:endParaRPr lang="en-US" altLang="ko-KR" sz="7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38721298"/>
                  </a:ext>
                </a:extLst>
              </a:tr>
              <a:tr h="239098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  <a:tabLst/>
                        <a:defRPr/>
                      </a:pPr>
                      <a:r>
                        <a:rPr lang="en-US" altLang="ko-KR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1-1</a:t>
                      </a:r>
                      <a:r>
                        <a:rPr lang="ko-KR" altLang="en-US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확인</a:t>
                      </a:r>
                      <a:endParaRPr lang="en-US" altLang="ko-KR" sz="700" b="1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800"/>
                        <a:t>버튼 클릭 시 팝업이 닫히고</a:t>
                      </a:r>
                      <a:r>
                        <a:rPr lang="en-US" altLang="ko-KR" sz="800"/>
                        <a:t>, </a:t>
                      </a:r>
                      <a:r>
                        <a:rPr lang="ko-KR" altLang="en-US" sz="800"/>
                        <a:t>로그아웃 처리 후 </a:t>
                      </a:r>
                      <a:r>
                        <a:rPr lang="en-US" altLang="ko-KR" sz="800" b="1">
                          <a:solidFill>
                            <a:srgbClr val="00B0F0"/>
                          </a:solidFill>
                        </a:rPr>
                        <a:t>[ALL-INT-SIG-001] </a:t>
                      </a:r>
                      <a:r>
                        <a:rPr lang="ko-KR" altLang="en-US" sz="800"/>
                        <a:t>인트로 화면으로 이동</a:t>
                      </a:r>
                      <a:endParaRPr lang="en-US" altLang="ko-KR" sz="700" b="1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71991866"/>
                  </a:ext>
                </a:extLst>
              </a:tr>
            </a:tbl>
          </a:graphicData>
        </a:graphic>
      </p:graphicFrame>
      <p:sp>
        <p:nvSpPr>
          <p:cNvPr id="34" name="직사각형 33">
            <a:extLst>
              <a:ext uri="{FF2B5EF4-FFF2-40B4-BE49-F238E27FC236}">
                <a16:creationId xmlns:a16="http://schemas.microsoft.com/office/drawing/2014/main" id="{014F68A1-E71A-E130-5D55-6874E560A086}"/>
              </a:ext>
            </a:extLst>
          </p:cNvPr>
          <p:cNvSpPr/>
          <p:nvPr/>
        </p:nvSpPr>
        <p:spPr>
          <a:xfrm>
            <a:off x="7220837" y="1449466"/>
            <a:ext cx="1297367" cy="164230"/>
          </a:xfrm>
          <a:prstGeom prst="rect">
            <a:avLst/>
          </a:prstGeom>
          <a:solidFill>
            <a:srgbClr val="FF0000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x-none" sz="800"/>
              <a:t>v.3.0.4 </a:t>
            </a:r>
            <a:r>
              <a:rPr lang="ko-KR" altLang="en-US" sz="800"/>
              <a:t>추가</a:t>
            </a:r>
            <a:endParaRPr lang="en-US" altLang="ko-KR" sz="800" dirty="0"/>
          </a:p>
        </p:txBody>
      </p:sp>
    </p:spTree>
    <p:extLst>
      <p:ext uri="{BB962C8B-B14F-4D97-AF65-F5344CB8AC3E}">
        <p14:creationId xmlns:p14="http://schemas.microsoft.com/office/powerpoint/2010/main" val="341450696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모서리가 둥근 직사각형 268">
            <a:extLst>
              <a:ext uri="{FF2B5EF4-FFF2-40B4-BE49-F238E27FC236}">
                <a16:creationId xmlns:a16="http://schemas.microsoft.com/office/drawing/2014/main" id="{18942CA7-26CB-A73C-F705-6BC8D4EFF5C3}"/>
              </a:ext>
            </a:extLst>
          </p:cNvPr>
          <p:cNvSpPr/>
          <p:nvPr/>
        </p:nvSpPr>
        <p:spPr>
          <a:xfrm>
            <a:off x="2909598" y="2895453"/>
            <a:ext cx="1549393" cy="1414056"/>
          </a:xfrm>
          <a:prstGeom prst="roundRect">
            <a:avLst>
              <a:gd name="adj" fmla="val 9771"/>
            </a:avLst>
          </a:prstGeom>
          <a:solidFill>
            <a:schemeClr val="bg1">
              <a:lumMod val="95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6" name="모서리가 둥근 직사각형 268">
            <a:extLst>
              <a:ext uri="{FF2B5EF4-FFF2-40B4-BE49-F238E27FC236}">
                <a16:creationId xmlns:a16="http://schemas.microsoft.com/office/drawing/2014/main" id="{3B08B1DE-2641-46C9-2A29-0B57891E6D15}"/>
              </a:ext>
            </a:extLst>
          </p:cNvPr>
          <p:cNvSpPr/>
          <p:nvPr/>
        </p:nvSpPr>
        <p:spPr>
          <a:xfrm>
            <a:off x="4546607" y="2895453"/>
            <a:ext cx="1549393" cy="1414056"/>
          </a:xfrm>
          <a:prstGeom prst="roundRect">
            <a:avLst>
              <a:gd name="adj" fmla="val 9771"/>
            </a:avLst>
          </a:prstGeom>
          <a:solidFill>
            <a:schemeClr val="bg1">
              <a:lumMod val="85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9" name="텍스트 상자 68">
            <a:extLst>
              <a:ext uri="{FF2B5EF4-FFF2-40B4-BE49-F238E27FC236}">
                <a16:creationId xmlns:a16="http://schemas.microsoft.com/office/drawing/2014/main" id="{2063964E-C583-8BF7-6EEA-1397FFDD59AD}"/>
              </a:ext>
            </a:extLst>
          </p:cNvPr>
          <p:cNvSpPr txBox="1"/>
          <p:nvPr/>
        </p:nvSpPr>
        <p:spPr>
          <a:xfrm>
            <a:off x="3164122" y="3468559"/>
            <a:ext cx="1040349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kumimoji="1" lang="en-US" altLang="ko-KR" b="1"/>
              <a:t>1</a:t>
            </a:r>
            <a:r>
              <a:rPr kumimoji="1" lang="ko-KR" altLang="en-US" b="1"/>
              <a:t>학년 </a:t>
            </a:r>
            <a:r>
              <a:rPr kumimoji="1" lang="en-US" altLang="ko-KR" b="1"/>
              <a:t>1</a:t>
            </a:r>
            <a:r>
              <a:rPr kumimoji="1" lang="ko-KR" altLang="en-US" b="1"/>
              <a:t>반</a:t>
            </a:r>
          </a:p>
        </p:txBody>
      </p:sp>
      <p:sp>
        <p:nvSpPr>
          <p:cNvPr id="50" name="텍스트 상자 68">
            <a:extLst>
              <a:ext uri="{FF2B5EF4-FFF2-40B4-BE49-F238E27FC236}">
                <a16:creationId xmlns:a16="http://schemas.microsoft.com/office/drawing/2014/main" id="{5C874860-BB6D-D7D5-E8A8-A2C1809074DC}"/>
              </a:ext>
            </a:extLst>
          </p:cNvPr>
          <p:cNvSpPr txBox="1"/>
          <p:nvPr/>
        </p:nvSpPr>
        <p:spPr>
          <a:xfrm>
            <a:off x="4801132" y="3468559"/>
            <a:ext cx="1040349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kumimoji="1" lang="en-US" altLang="ko-KR" b="1"/>
              <a:t>1</a:t>
            </a:r>
            <a:r>
              <a:rPr kumimoji="1" lang="ko-KR" altLang="en-US" b="1"/>
              <a:t>학년 </a:t>
            </a:r>
            <a:r>
              <a:rPr kumimoji="1" lang="en-US" altLang="ko-KR" b="1"/>
              <a:t>2</a:t>
            </a:r>
            <a:r>
              <a:rPr kumimoji="1" lang="ko-KR" altLang="en-US" b="1"/>
              <a:t>반</a:t>
            </a:r>
          </a:p>
        </p:txBody>
      </p:sp>
      <p:grpSp>
        <p:nvGrpSpPr>
          <p:cNvPr id="56" name="그룹 55">
            <a:extLst>
              <a:ext uri="{FF2B5EF4-FFF2-40B4-BE49-F238E27FC236}">
                <a16:creationId xmlns:a16="http://schemas.microsoft.com/office/drawing/2014/main" id="{4A29D02A-F08F-4ECE-B5E6-35AF5FB8E74F}"/>
              </a:ext>
            </a:extLst>
          </p:cNvPr>
          <p:cNvGrpSpPr/>
          <p:nvPr/>
        </p:nvGrpSpPr>
        <p:grpSpPr>
          <a:xfrm>
            <a:off x="47847" y="6351013"/>
            <a:ext cx="8920716" cy="430422"/>
            <a:chOff x="47847" y="6427578"/>
            <a:chExt cx="8920716" cy="430422"/>
          </a:xfrm>
        </p:grpSpPr>
        <p:sp>
          <p:nvSpPr>
            <p:cNvPr id="57" name="직사각형 56">
              <a:extLst>
                <a:ext uri="{FF2B5EF4-FFF2-40B4-BE49-F238E27FC236}">
                  <a16:creationId xmlns:a16="http://schemas.microsoft.com/office/drawing/2014/main" id="{64C2C1DF-4C6C-FC56-9022-011E34C9A2A6}"/>
                </a:ext>
              </a:extLst>
            </p:cNvPr>
            <p:cNvSpPr/>
            <p:nvPr/>
          </p:nvSpPr>
          <p:spPr>
            <a:xfrm>
              <a:off x="47847" y="6498779"/>
              <a:ext cx="8920716" cy="35922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58" name="Cutout">
              <a:extLst>
                <a:ext uri="{FF2B5EF4-FFF2-40B4-BE49-F238E27FC236}">
                  <a16:creationId xmlns:a16="http://schemas.microsoft.com/office/drawing/2014/main" id="{023348BF-0F29-2676-B2D3-836C45EA3A00}"/>
                </a:ext>
              </a:extLst>
            </p:cNvPr>
            <p:cNvGrpSpPr/>
            <p:nvPr/>
          </p:nvGrpSpPr>
          <p:grpSpPr>
            <a:xfrm rot="5400000">
              <a:off x="4374251" y="2142592"/>
              <a:ext cx="277000" cy="8846971"/>
              <a:chOff x="6402388" y="1584325"/>
              <a:chExt cx="239713" cy="933450"/>
            </a:xfrm>
            <a:solidFill>
              <a:srgbClr val="FFFFFF"/>
            </a:solidFill>
          </p:grpSpPr>
          <p:sp>
            <p:nvSpPr>
              <p:cNvPr id="59" name="Fill">
                <a:extLst>
                  <a:ext uri="{FF2B5EF4-FFF2-40B4-BE49-F238E27FC236}">
                    <a16:creationId xmlns:a16="http://schemas.microsoft.com/office/drawing/2014/main" id="{1905B866-A6AC-D66D-8873-23DB53CCD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2388" y="1584325"/>
                <a:ext cx="239713" cy="933450"/>
              </a:xfrm>
              <a:custGeom>
                <a:avLst/>
                <a:gdLst>
                  <a:gd name="T0" fmla="*/ 74 w 151"/>
                  <a:gd name="T1" fmla="*/ 588 h 588"/>
                  <a:gd name="T2" fmla="*/ 151 w 151"/>
                  <a:gd name="T3" fmla="*/ 518 h 588"/>
                  <a:gd name="T4" fmla="*/ 74 w 151"/>
                  <a:gd name="T5" fmla="*/ 441 h 588"/>
                  <a:gd name="T6" fmla="*/ 151 w 151"/>
                  <a:gd name="T7" fmla="*/ 375 h 588"/>
                  <a:gd name="T8" fmla="*/ 74 w 151"/>
                  <a:gd name="T9" fmla="*/ 294 h 588"/>
                  <a:gd name="T10" fmla="*/ 151 w 151"/>
                  <a:gd name="T11" fmla="*/ 231 h 588"/>
                  <a:gd name="T12" fmla="*/ 74 w 151"/>
                  <a:gd name="T13" fmla="*/ 147 h 588"/>
                  <a:gd name="T14" fmla="*/ 151 w 151"/>
                  <a:gd name="T15" fmla="*/ 88 h 588"/>
                  <a:gd name="T16" fmla="*/ 74 w 151"/>
                  <a:gd name="T17" fmla="*/ 0 h 588"/>
                  <a:gd name="T18" fmla="*/ 0 w 151"/>
                  <a:gd name="T19" fmla="*/ 0 h 588"/>
                  <a:gd name="T20" fmla="*/ 78 w 151"/>
                  <a:gd name="T21" fmla="*/ 88 h 588"/>
                  <a:gd name="T22" fmla="*/ 0 w 151"/>
                  <a:gd name="T23" fmla="*/ 147 h 588"/>
                  <a:gd name="T24" fmla="*/ 78 w 151"/>
                  <a:gd name="T25" fmla="*/ 231 h 588"/>
                  <a:gd name="T26" fmla="*/ 0 w 151"/>
                  <a:gd name="T27" fmla="*/ 294 h 588"/>
                  <a:gd name="T28" fmla="*/ 78 w 151"/>
                  <a:gd name="T29" fmla="*/ 375 h 588"/>
                  <a:gd name="T30" fmla="*/ 0 w 151"/>
                  <a:gd name="T31" fmla="*/ 441 h 588"/>
                  <a:gd name="T32" fmla="*/ 78 w 151"/>
                  <a:gd name="T33" fmla="*/ 518 h 588"/>
                  <a:gd name="T34" fmla="*/ 0 w 151"/>
                  <a:gd name="T35" fmla="*/ 588 h 588"/>
                  <a:gd name="T36" fmla="*/ 74 w 151"/>
                  <a:gd name="T3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1" h="588">
                    <a:moveTo>
                      <a:pt x="74" y="588"/>
                    </a:moveTo>
                    <a:lnTo>
                      <a:pt x="151" y="518"/>
                    </a:lnTo>
                    <a:lnTo>
                      <a:pt x="74" y="441"/>
                    </a:lnTo>
                    <a:lnTo>
                      <a:pt x="151" y="375"/>
                    </a:lnTo>
                    <a:lnTo>
                      <a:pt x="74" y="294"/>
                    </a:lnTo>
                    <a:lnTo>
                      <a:pt x="151" y="231"/>
                    </a:lnTo>
                    <a:lnTo>
                      <a:pt x="74" y="147"/>
                    </a:lnTo>
                    <a:lnTo>
                      <a:pt x="151" y="88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78" y="88"/>
                    </a:lnTo>
                    <a:lnTo>
                      <a:pt x="0" y="147"/>
                    </a:lnTo>
                    <a:lnTo>
                      <a:pt x="78" y="231"/>
                    </a:lnTo>
                    <a:lnTo>
                      <a:pt x="0" y="294"/>
                    </a:lnTo>
                    <a:lnTo>
                      <a:pt x="78" y="375"/>
                    </a:lnTo>
                    <a:lnTo>
                      <a:pt x="0" y="441"/>
                    </a:lnTo>
                    <a:lnTo>
                      <a:pt x="78" y="518"/>
                    </a:lnTo>
                    <a:lnTo>
                      <a:pt x="0" y="588"/>
                    </a:lnTo>
                    <a:lnTo>
                      <a:pt x="74" y="588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60" name="Border">
                <a:extLst>
                  <a:ext uri="{FF2B5EF4-FFF2-40B4-BE49-F238E27FC236}">
                    <a16:creationId xmlns:a16="http://schemas.microsoft.com/office/drawing/2014/main" id="{24AA7716-B69E-9C84-5D83-D58D818DE5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02388" y="1584325"/>
                <a:ext cx="239713" cy="933450"/>
              </a:xfrm>
              <a:custGeom>
                <a:avLst/>
                <a:gdLst>
                  <a:gd name="T0" fmla="*/ 0 w 909"/>
                  <a:gd name="T1" fmla="*/ 0 h 3585"/>
                  <a:gd name="T2" fmla="*/ 467 w 909"/>
                  <a:gd name="T3" fmla="*/ 535 h 3585"/>
                  <a:gd name="T4" fmla="*/ 0 w 909"/>
                  <a:gd name="T5" fmla="*/ 896 h 3585"/>
                  <a:gd name="T6" fmla="*/ 467 w 909"/>
                  <a:gd name="T7" fmla="*/ 1409 h 3585"/>
                  <a:gd name="T8" fmla="*/ 0 w 909"/>
                  <a:gd name="T9" fmla="*/ 1793 h 3585"/>
                  <a:gd name="T10" fmla="*/ 467 w 909"/>
                  <a:gd name="T11" fmla="*/ 2284 h 3585"/>
                  <a:gd name="T12" fmla="*/ 0 w 909"/>
                  <a:gd name="T13" fmla="*/ 2689 h 3585"/>
                  <a:gd name="T14" fmla="*/ 467 w 909"/>
                  <a:gd name="T15" fmla="*/ 3158 h 3585"/>
                  <a:gd name="T16" fmla="*/ 0 w 909"/>
                  <a:gd name="T17" fmla="*/ 3585 h 3585"/>
                  <a:gd name="T18" fmla="*/ 442 w 909"/>
                  <a:gd name="T19" fmla="*/ 3585 h 3585"/>
                  <a:gd name="T20" fmla="*/ 909 w 909"/>
                  <a:gd name="T21" fmla="*/ 3158 h 3585"/>
                  <a:gd name="T22" fmla="*/ 442 w 909"/>
                  <a:gd name="T23" fmla="*/ 2689 h 3585"/>
                  <a:gd name="T24" fmla="*/ 909 w 909"/>
                  <a:gd name="T25" fmla="*/ 2284 h 3585"/>
                  <a:gd name="T26" fmla="*/ 442 w 909"/>
                  <a:gd name="T27" fmla="*/ 1793 h 3585"/>
                  <a:gd name="T28" fmla="*/ 909 w 909"/>
                  <a:gd name="T29" fmla="*/ 1409 h 3585"/>
                  <a:gd name="T30" fmla="*/ 442 w 909"/>
                  <a:gd name="T31" fmla="*/ 896 h 3585"/>
                  <a:gd name="T32" fmla="*/ 909 w 909"/>
                  <a:gd name="T33" fmla="*/ 535 h 3585"/>
                  <a:gd name="T34" fmla="*/ 442 w 909"/>
                  <a:gd name="T35" fmla="*/ 0 h 3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9" h="3585">
                    <a:moveTo>
                      <a:pt x="0" y="0"/>
                    </a:moveTo>
                    <a:lnTo>
                      <a:pt x="467" y="535"/>
                    </a:lnTo>
                    <a:lnTo>
                      <a:pt x="0" y="896"/>
                    </a:lnTo>
                    <a:lnTo>
                      <a:pt x="467" y="1409"/>
                    </a:lnTo>
                    <a:lnTo>
                      <a:pt x="0" y="1793"/>
                    </a:lnTo>
                    <a:lnTo>
                      <a:pt x="467" y="2284"/>
                    </a:lnTo>
                    <a:lnTo>
                      <a:pt x="0" y="2689"/>
                    </a:lnTo>
                    <a:lnTo>
                      <a:pt x="467" y="3158"/>
                    </a:lnTo>
                    <a:lnTo>
                      <a:pt x="0" y="3585"/>
                    </a:lnTo>
                    <a:moveTo>
                      <a:pt x="442" y="3585"/>
                    </a:moveTo>
                    <a:lnTo>
                      <a:pt x="909" y="3158"/>
                    </a:lnTo>
                    <a:lnTo>
                      <a:pt x="442" y="2689"/>
                    </a:lnTo>
                    <a:lnTo>
                      <a:pt x="909" y="2284"/>
                    </a:lnTo>
                    <a:lnTo>
                      <a:pt x="442" y="1793"/>
                    </a:lnTo>
                    <a:lnTo>
                      <a:pt x="909" y="1409"/>
                    </a:lnTo>
                    <a:lnTo>
                      <a:pt x="442" y="896"/>
                    </a:lnTo>
                    <a:lnTo>
                      <a:pt x="909" y="535"/>
                    </a:lnTo>
                    <a:lnTo>
                      <a:pt x="442" y="0"/>
                    </a:lnTo>
                  </a:path>
                </a:pathLst>
              </a:custGeom>
              <a:noFill/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graphicFrame>
        <p:nvGraphicFramePr>
          <p:cNvPr id="15" name="표 14">
            <a:extLst>
              <a:ext uri="{FF2B5EF4-FFF2-40B4-BE49-F238E27FC236}">
                <a16:creationId xmlns:a16="http://schemas.microsoft.com/office/drawing/2014/main" id="{BC1F571E-2F64-DCA4-DB7B-7B0DDE13266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3167576"/>
              </p:ext>
            </p:extLst>
          </p:nvPr>
        </p:nvGraphicFramePr>
        <p:xfrm>
          <a:off x="9619192" y="182879"/>
          <a:ext cx="2460260" cy="859843"/>
        </p:xfrm>
        <a:graphic>
          <a:graphicData uri="http://schemas.openxmlformats.org/drawingml/2006/table">
            <a:tbl>
              <a:tblPr/>
              <a:tblGrid>
                <a:gridCol w="1719742">
                  <a:extLst>
                    <a:ext uri="{9D8B030D-6E8A-4147-A177-3AD203B41FA5}">
                      <a16:colId xmlns:a16="http://schemas.microsoft.com/office/drawing/2014/main" val="299412437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849307330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3224266399"/>
                    </a:ext>
                  </a:extLst>
                </a:gridCol>
              </a:tblGrid>
              <a:tr h="248486"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84808701"/>
                  </a:ext>
                </a:extLst>
              </a:tr>
              <a:tr h="245597"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TEA-INT-SIG-001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05419729"/>
                  </a:ext>
                </a:extLst>
              </a:tr>
              <a:tr h="35262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교사</a:t>
                      </a: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로그인</a:t>
                      </a: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x-none" altLang="en-US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x-none" altLang="en-US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585374"/>
                  </a:ext>
                </a:extLst>
              </a:tr>
            </a:tbl>
          </a:graphicData>
        </a:graphic>
      </p:graphicFrame>
      <p:graphicFrame>
        <p:nvGraphicFramePr>
          <p:cNvPr id="7" name="Google Shape;912;p23">
            <a:extLst>
              <a:ext uri="{FF2B5EF4-FFF2-40B4-BE49-F238E27FC236}">
                <a16:creationId xmlns:a16="http://schemas.microsoft.com/office/drawing/2014/main" id="{A2F04E45-7874-233E-8136-055EFE9C36F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3676911"/>
              </p:ext>
            </p:extLst>
          </p:nvPr>
        </p:nvGraphicFramePr>
        <p:xfrm>
          <a:off x="9042400" y="1315768"/>
          <a:ext cx="3037052" cy="49872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65694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복수 담임임 경우 로그인 후 화면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복수</a:t>
                      </a:r>
                      <a:r>
                        <a:rPr lang="en-US" altLang="ko-KR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담임 로그인 후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진입화면</a:t>
                      </a:r>
                      <a:endParaRPr lang="en-US" altLang="ko-KR" sz="700" b="0" u="none" strike="noStrike" kern="1200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최초로그인 시 비밀번호 변경</a:t>
                      </a: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서약 후 노출</a:t>
                      </a:r>
                      <a:endParaRPr lang="en-US" altLang="ko-KR" sz="700" b="0" u="none" strike="noStrike" kern="1200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click: 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선택 된 반으로 로그인 후 화면 이동</a:t>
                      </a:r>
                      <a:endParaRPr lang="en-US" altLang="ko-KR" sz="700" b="0" u="none" strike="noStrike" kern="1200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4334128"/>
                  </a:ext>
                </a:extLst>
              </a:tr>
            </a:tbl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F418F444-7DF6-CAF7-4F90-7A58821527E2}"/>
              </a:ext>
            </a:extLst>
          </p:cNvPr>
          <p:cNvSpPr txBox="1"/>
          <p:nvPr/>
        </p:nvSpPr>
        <p:spPr>
          <a:xfrm>
            <a:off x="2477304" y="2146349"/>
            <a:ext cx="3963374" cy="57708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1050" b="1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경기도교육청 </a:t>
            </a:r>
            <a:r>
              <a:rPr lang="en-US" altLang="ko-KR" sz="1050" b="1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AI </a:t>
            </a:r>
            <a:r>
              <a:rPr lang="ko-KR" altLang="en-US" sz="1050" b="1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미래교육 플랫폼</a:t>
            </a:r>
            <a:r>
              <a:rPr kumimoji="1" lang="ko-KR" altLang="en-US" sz="1050" b="1"/>
              <a:t> 반 선택 </a:t>
            </a:r>
            <a:endParaRPr kumimoji="1" lang="en-US" altLang="ko-KR" sz="1050" b="1"/>
          </a:p>
          <a:p>
            <a:pPr algn="ctr"/>
            <a:r>
              <a:rPr kumimoji="1" lang="ko-KR" altLang="en-US" sz="1050" b="1"/>
              <a:t>어떤 반으로 시작할까요</a:t>
            </a:r>
            <a:r>
              <a:rPr kumimoji="1" lang="en-US" altLang="ko-KR" sz="1050" b="1"/>
              <a:t>?</a:t>
            </a:r>
          </a:p>
          <a:p>
            <a:pPr algn="ctr"/>
            <a:r>
              <a:rPr kumimoji="1" lang="ko-KR" altLang="en-US" sz="1050" b="1"/>
              <a:t>언제든지 반을 변경할 수 있습니다</a:t>
            </a:r>
            <a:r>
              <a:rPr kumimoji="1" lang="en-US" altLang="ko-KR" sz="1050" b="1"/>
              <a:t>.</a:t>
            </a:r>
            <a:r>
              <a:rPr kumimoji="1" lang="ko-KR" altLang="en-US" sz="1050" b="1"/>
              <a:t> </a:t>
            </a:r>
            <a:endParaRPr kumimoji="1" lang="en-US" altLang="ko-KR" sz="1050" b="1"/>
          </a:p>
        </p:txBody>
      </p:sp>
      <p:sp>
        <p:nvSpPr>
          <p:cNvPr id="23" name="Circle">
            <a:extLst>
              <a:ext uri="{FF2B5EF4-FFF2-40B4-BE49-F238E27FC236}">
                <a16:creationId xmlns:a16="http://schemas.microsoft.com/office/drawing/2014/main" id="{9DCAB2C6-F5C7-39AC-D3E1-82DD8753474C}"/>
              </a:ext>
            </a:extLst>
          </p:cNvPr>
          <p:cNvSpPr/>
          <p:nvPr/>
        </p:nvSpPr>
        <p:spPr>
          <a:xfrm>
            <a:off x="3558295" y="3170537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</a:t>
            </a:r>
            <a:endParaRPr sz="7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485476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4">
            <a:extLst>
              <a:ext uri="{FF2B5EF4-FFF2-40B4-BE49-F238E27FC236}">
                <a16:creationId xmlns:a16="http://schemas.microsoft.com/office/drawing/2014/main" id="{C5B10ABA-DD80-3ABF-7551-4060F2B566B8}"/>
              </a:ext>
            </a:extLst>
          </p:cNvPr>
          <p:cNvSpPr/>
          <p:nvPr/>
        </p:nvSpPr>
        <p:spPr>
          <a:xfrm>
            <a:off x="2477305" y="1700180"/>
            <a:ext cx="4009748" cy="3308868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graphicFrame>
        <p:nvGraphicFramePr>
          <p:cNvPr id="15" name="표 14">
            <a:extLst>
              <a:ext uri="{FF2B5EF4-FFF2-40B4-BE49-F238E27FC236}">
                <a16:creationId xmlns:a16="http://schemas.microsoft.com/office/drawing/2014/main" id="{BC1F571E-2F64-DCA4-DB7B-7B0DDE13266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90772342"/>
              </p:ext>
            </p:extLst>
          </p:nvPr>
        </p:nvGraphicFramePr>
        <p:xfrm>
          <a:off x="9619192" y="182879"/>
          <a:ext cx="2460260" cy="859843"/>
        </p:xfrm>
        <a:graphic>
          <a:graphicData uri="http://schemas.openxmlformats.org/drawingml/2006/table">
            <a:tbl>
              <a:tblPr/>
              <a:tblGrid>
                <a:gridCol w="1719742">
                  <a:extLst>
                    <a:ext uri="{9D8B030D-6E8A-4147-A177-3AD203B41FA5}">
                      <a16:colId xmlns:a16="http://schemas.microsoft.com/office/drawing/2014/main" val="299412437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849307330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3224266399"/>
                    </a:ext>
                  </a:extLst>
                </a:gridCol>
              </a:tblGrid>
              <a:tr h="248486"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84808701"/>
                  </a:ext>
                </a:extLst>
              </a:tr>
              <a:tr h="245597"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ALL-INT-SIG-008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05419729"/>
                  </a:ext>
                </a:extLst>
              </a:tr>
              <a:tr h="35262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로그인</a:t>
                      </a: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최초 진입 시 비밀번호 변경</a:t>
                      </a: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x-none" altLang="en-US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x-none" altLang="en-US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585374"/>
                  </a:ext>
                </a:extLst>
              </a:tr>
            </a:tbl>
          </a:graphicData>
        </a:graphic>
      </p:graphicFrame>
      <p:graphicFrame>
        <p:nvGraphicFramePr>
          <p:cNvPr id="7" name="Google Shape;912;p23">
            <a:extLst>
              <a:ext uri="{FF2B5EF4-FFF2-40B4-BE49-F238E27FC236}">
                <a16:creationId xmlns:a16="http://schemas.microsoft.com/office/drawing/2014/main" id="{A2F04E45-7874-233E-8136-055EFE9C36F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38694604"/>
              </p:ext>
            </p:extLst>
          </p:nvPr>
        </p:nvGraphicFramePr>
        <p:xfrm>
          <a:off x="9042400" y="1315768"/>
          <a:ext cx="3037052" cy="303826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65694">
                <a:tc rowSpan="6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비밀번호 변경 화면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최초 로그인 후 비밀번호 변경 화면</a:t>
                      </a:r>
                      <a:endParaRPr lang="en-US" altLang="ko-KR" sz="700" b="0" u="none" strike="noStrike" kern="1200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최초 로그인 후 노출</a:t>
                      </a: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비밀번호 변경 후에는 노출 </a:t>
                      </a: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X</a:t>
                      </a:r>
                      <a:endParaRPr lang="en-US" altLang="ko-KR" sz="7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4334128"/>
                  </a:ext>
                </a:extLst>
              </a:tr>
              <a:tr h="265694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1-1 </a:t>
                      </a:r>
                      <a:r>
                        <a:rPr lang="ko-KR" altLang="en-US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기본 안내 문구 제공</a:t>
                      </a:r>
                      <a:endParaRPr lang="en-US" altLang="ko-KR" sz="700" b="1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23321114"/>
                  </a:ext>
                </a:extLst>
              </a:tr>
              <a:tr h="265694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1-2 </a:t>
                      </a:r>
                      <a:r>
                        <a:rPr lang="ko-KR" altLang="en-US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현재 비밀번호</a:t>
                      </a:r>
                      <a:endParaRPr lang="en-US" altLang="ko-KR" sz="700" b="1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최초 </a:t>
                      </a:r>
                      <a:r>
                        <a:rPr lang="ko-KR" altLang="en-US" sz="700" kern="120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부여받은</a:t>
                      </a:r>
                      <a:r>
                        <a:rPr lang="ko-KR" altLang="en-US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비밀번호 입력</a:t>
                      </a:r>
                      <a:endParaRPr lang="en-US" altLang="ko-KR" sz="7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6097141"/>
                  </a:ext>
                </a:extLst>
              </a:tr>
              <a:tr h="265694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1-3 </a:t>
                      </a:r>
                      <a:r>
                        <a:rPr lang="ko-KR" altLang="en-US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새 비밀번호</a:t>
                      </a:r>
                      <a:endParaRPr lang="en-US" altLang="ko-KR" sz="700" b="1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66458144"/>
                  </a:ext>
                </a:extLst>
              </a:tr>
              <a:tr h="265694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1-4 </a:t>
                      </a:r>
                      <a:r>
                        <a:rPr lang="ko-KR" altLang="en-US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새 비밀번호 확인</a:t>
                      </a:r>
                      <a:endParaRPr lang="en-US" altLang="ko-KR" sz="700" b="1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새 비밀번호 한 번 더 입력</a:t>
                      </a:r>
                      <a:endParaRPr lang="en-US" altLang="ko-KR" sz="700" b="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5062596"/>
                  </a:ext>
                </a:extLst>
              </a:tr>
              <a:tr h="265694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1-5 </a:t>
                      </a:r>
                      <a:r>
                        <a:rPr lang="ko-KR" altLang="en-US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입력 제한 안내 문구 제공</a:t>
                      </a:r>
                      <a:endParaRPr lang="en-US" altLang="ko-KR" sz="700" b="1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입력 조건에 대한 안내문구 제공</a:t>
                      </a:r>
                      <a:endParaRPr lang="en-US" altLang="ko-KR" sz="700" b="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모든 경우 활성화 시 변경 버튼 활성화</a:t>
                      </a:r>
                      <a:endParaRPr lang="en-US" altLang="ko-KR" sz="700" b="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034400"/>
                  </a:ext>
                </a:extLst>
              </a:tr>
              <a:tr h="333313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취소</a:t>
                      </a:r>
                      <a:endParaRPr lang="en-US" altLang="ko-KR" sz="700" b="1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-click: </a:t>
                      </a:r>
                      <a:r>
                        <a:rPr lang="ko-KR" altLang="en-US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이전</a:t>
                      </a:r>
                      <a:r>
                        <a:rPr lang="en-US" altLang="ko-KR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메인</a:t>
                      </a:r>
                      <a:r>
                        <a:rPr lang="en-US" altLang="ko-KR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페이지로 이동</a:t>
                      </a:r>
                      <a:endParaRPr lang="en-US" altLang="ko-KR" sz="7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5693142"/>
                  </a:ext>
                </a:extLst>
              </a:tr>
              <a:tr h="204532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변경</a:t>
                      </a:r>
                      <a:endParaRPr lang="en-US" altLang="ko-KR" sz="700" b="1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-click: </a:t>
                      </a:r>
                      <a:r>
                        <a:rPr lang="ko-KR" altLang="en-US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메인 페이지로 진입</a:t>
                      </a:r>
                      <a:endParaRPr lang="en-US" altLang="ko-KR" sz="7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최초 진입</a:t>
                      </a:r>
                      <a:r>
                        <a:rPr lang="en-US" altLang="ko-KR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새 비밀번호</a:t>
                      </a:r>
                      <a:r>
                        <a:rPr lang="en-US" altLang="ko-KR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새 비밀번호 확인 입력에 오류가 있을 경우 버튼 비활성화로 제공</a:t>
                      </a:r>
                      <a:endParaRPr lang="en-US" altLang="ko-KR" sz="7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새 비밀번호에 문제가 없을 시 버튼 활성화</a:t>
                      </a:r>
                      <a:endParaRPr lang="en-US" altLang="ko-KR" sz="7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현재 비밀번호 유효성 체크</a:t>
                      </a:r>
                      <a:endParaRPr lang="en-US" altLang="ko-KR" sz="7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비밀번호 유효성 체크는 변경버튼의 활성화 및 비화성화로 확인</a:t>
                      </a:r>
                      <a:endParaRPr lang="en-US" altLang="ko-KR" sz="7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25358320"/>
                  </a:ext>
                </a:extLst>
              </a:tr>
            </a:tbl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F418F444-7DF6-CAF7-4F90-7A58821527E2}"/>
              </a:ext>
            </a:extLst>
          </p:cNvPr>
          <p:cNvSpPr txBox="1"/>
          <p:nvPr/>
        </p:nvSpPr>
        <p:spPr>
          <a:xfrm>
            <a:off x="2477304" y="1746485"/>
            <a:ext cx="3963374" cy="2539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1" lang="ko-KR" altLang="en-US" sz="1050" b="1"/>
              <a:t>비밀번호를 변경해주세요</a:t>
            </a:r>
            <a:endParaRPr kumimoji="1" lang="en-US" altLang="ko-KR" sz="1050" b="1"/>
          </a:p>
        </p:txBody>
      </p:sp>
      <p:graphicFrame>
        <p:nvGraphicFramePr>
          <p:cNvPr id="42" name="표 42">
            <a:extLst>
              <a:ext uri="{FF2B5EF4-FFF2-40B4-BE49-F238E27FC236}">
                <a16:creationId xmlns:a16="http://schemas.microsoft.com/office/drawing/2014/main" id="{02FB076D-5592-2C63-5C81-C2C62734A46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92434542"/>
              </p:ext>
            </p:extLst>
          </p:nvPr>
        </p:nvGraphicFramePr>
        <p:xfrm>
          <a:off x="2650592" y="2166435"/>
          <a:ext cx="3665122" cy="284261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665122">
                  <a:extLst>
                    <a:ext uri="{9D8B030D-6E8A-4147-A177-3AD203B41FA5}">
                      <a16:colId xmlns:a16="http://schemas.microsoft.com/office/drawing/2014/main" val="2963298559"/>
                    </a:ext>
                  </a:extLst>
                </a:gridCol>
              </a:tblGrid>
              <a:tr h="879329">
                <a:tc>
                  <a:txBody>
                    <a:bodyPr/>
                    <a:lstStyle/>
                    <a:p>
                      <a:pPr marL="171450" indent="-171450">
                        <a:lnSpc>
                          <a:spcPct val="1500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kumimoji="1" lang="ko-KR" altLang="en-US" sz="700" b="0">
                          <a:solidFill>
                            <a:schemeClr val="tx1"/>
                          </a:solidFill>
                        </a:rPr>
                        <a:t>최초 부여된 비밀번호를 변경해주셔야 합니다</a:t>
                      </a:r>
                      <a:endParaRPr kumimoji="1" lang="en-US" altLang="ko-KR" sz="700" b="0">
                        <a:solidFill>
                          <a:schemeClr val="tx1"/>
                        </a:solidFill>
                      </a:endParaRPr>
                    </a:p>
                    <a:p>
                      <a:pPr marL="171450" indent="-171450">
                        <a:lnSpc>
                          <a:spcPct val="1500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kumimoji="1" lang="ko-KR" altLang="en-US" sz="700" b="0">
                          <a:solidFill>
                            <a:schemeClr val="tx1"/>
                          </a:solidFill>
                        </a:rPr>
                        <a:t>비밀번호를 변경하지 않을 경우 로그인 및 서비스 이용이 제한됩니다</a:t>
                      </a:r>
                      <a:endParaRPr kumimoji="1" lang="en-US" altLang="ko-KR" sz="700" b="0">
                        <a:solidFill>
                          <a:schemeClr val="tx1"/>
                        </a:solidFill>
                      </a:endParaRPr>
                    </a:p>
                    <a:p>
                      <a:pPr marL="171450" indent="-171450">
                        <a:lnSpc>
                          <a:spcPct val="1500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kumimoji="1" lang="ko-KR" altLang="en-US" sz="700" b="0">
                          <a:solidFill>
                            <a:schemeClr val="tx1"/>
                          </a:solidFill>
                        </a:rPr>
                        <a:t>비밀번호는 대문자</a:t>
                      </a:r>
                      <a:r>
                        <a:rPr kumimoji="1" lang="en-US" altLang="ko-KR" sz="700" b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kumimoji="1" lang="ko-KR" altLang="en-US" sz="700" b="0">
                          <a:solidFill>
                            <a:schemeClr val="tx1"/>
                          </a:solidFill>
                        </a:rPr>
                        <a:t>소문자</a:t>
                      </a:r>
                      <a:r>
                        <a:rPr kumimoji="1" lang="en-US" altLang="ko-KR" sz="700" b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kumimoji="1" lang="ko-KR" altLang="en-US" sz="700" b="0">
                          <a:solidFill>
                            <a:schemeClr val="tx1"/>
                          </a:solidFill>
                        </a:rPr>
                        <a:t>숫자</a:t>
                      </a:r>
                      <a:r>
                        <a:rPr kumimoji="1" lang="en-US" altLang="ko-KR" sz="700" b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kumimoji="1" lang="ko-KR" altLang="en-US" sz="700" b="0">
                          <a:solidFill>
                            <a:schemeClr val="tx1"/>
                          </a:solidFill>
                        </a:rPr>
                        <a:t>특수문자 중 </a:t>
                      </a:r>
                      <a:r>
                        <a:rPr kumimoji="1" lang="en-US" altLang="ko-KR" sz="700" b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kumimoji="1" lang="ko-KR" altLang="en-US" sz="700" b="0">
                          <a:solidFill>
                            <a:schemeClr val="tx1"/>
                          </a:solidFill>
                        </a:rPr>
                        <a:t>종류 이상을 조합하여 최소 </a:t>
                      </a:r>
                      <a:r>
                        <a:rPr kumimoji="1" lang="en-US" altLang="ko-KR" sz="700" b="0">
                          <a:solidFill>
                            <a:schemeClr val="tx1"/>
                          </a:solidFill>
                        </a:rPr>
                        <a:t>10</a:t>
                      </a:r>
                      <a:r>
                        <a:rPr kumimoji="1" lang="ko-KR" altLang="en-US" sz="700" b="0">
                          <a:solidFill>
                            <a:schemeClr val="tx1"/>
                          </a:solidFill>
                        </a:rPr>
                        <a:t>자리 이상 또는</a:t>
                      </a:r>
                      <a:r>
                        <a:rPr kumimoji="1" lang="en-US" altLang="ko-KR" sz="700" b="0">
                          <a:solidFill>
                            <a:schemeClr val="tx1"/>
                          </a:solidFill>
                        </a:rPr>
                        <a:t> 3</a:t>
                      </a:r>
                      <a:r>
                        <a:rPr kumimoji="1" lang="ko-KR" altLang="en-US" sz="700" b="0">
                          <a:solidFill>
                            <a:schemeClr val="tx1"/>
                          </a:solidFill>
                        </a:rPr>
                        <a:t>종류 이상을 조합하여 최소 </a:t>
                      </a:r>
                      <a:r>
                        <a:rPr kumimoji="1" lang="en-US" altLang="ko-KR" sz="700" b="0">
                          <a:solidFill>
                            <a:schemeClr val="tx1"/>
                          </a:solidFill>
                        </a:rPr>
                        <a:t>8</a:t>
                      </a:r>
                      <a:r>
                        <a:rPr kumimoji="1" lang="ko-KR" altLang="en-US" sz="700" b="0">
                          <a:solidFill>
                            <a:schemeClr val="tx1"/>
                          </a:solidFill>
                        </a:rPr>
                        <a:t>자리 이상만 사용할 수 있습니다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8398078"/>
                  </a:ext>
                </a:extLst>
              </a:tr>
              <a:tr h="342428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0">
                          <a:solidFill>
                            <a:schemeClr val="bg1">
                              <a:lumMod val="65000"/>
                            </a:schemeClr>
                          </a:solidFill>
                        </a:rPr>
                        <a:t>현재 비밀번호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68052400"/>
                  </a:ext>
                </a:extLst>
              </a:tr>
              <a:tr h="342428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0">
                          <a:solidFill>
                            <a:schemeClr val="bg1">
                              <a:lumMod val="65000"/>
                            </a:schemeClr>
                          </a:solidFill>
                        </a:rPr>
                        <a:t>새 비밀번호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74201719"/>
                  </a:ext>
                </a:extLst>
              </a:tr>
              <a:tr h="342428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0">
                          <a:solidFill>
                            <a:schemeClr val="bg1">
                              <a:lumMod val="65000"/>
                            </a:schemeClr>
                          </a:solidFill>
                        </a:rPr>
                        <a:t>새 비밀번호 확인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31987060"/>
                  </a:ext>
                </a:extLst>
              </a:tr>
              <a:tr h="936000">
                <a:tc>
                  <a:txBody>
                    <a:bodyPr/>
                    <a:lstStyle/>
                    <a:p>
                      <a:pPr marL="171450" indent="-171450" latinLnBrk="1">
                        <a:lnSpc>
                          <a:spcPct val="1500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700" b="0"/>
                        <a:t>다음의 경우에는 입력이 제한됩니다</a:t>
                      </a:r>
                      <a:endParaRPr lang="en-US" altLang="ko-KR" sz="700" b="0"/>
                    </a:p>
                    <a:p>
                      <a:pPr marL="0" indent="0" latinLnBrk="1">
                        <a:lnSpc>
                          <a:spcPct val="150000"/>
                        </a:lnSpc>
                        <a:buFontTx/>
                        <a:buNone/>
                      </a:pPr>
                      <a:r>
                        <a:rPr lang="en-US" altLang="ko-KR" sz="700" b="0"/>
                        <a:t>ID</a:t>
                      </a:r>
                      <a:r>
                        <a:rPr lang="ko-KR" altLang="en-US" sz="700" b="0"/>
                        <a:t>와 동일 문자가 </a:t>
                      </a:r>
                      <a:r>
                        <a:rPr lang="en-US" altLang="ko-KR" sz="700" b="0"/>
                        <a:t>4</a:t>
                      </a:r>
                      <a:r>
                        <a:rPr lang="ko-KR" altLang="en-US" sz="700" b="0"/>
                        <a:t>개 이상 겹치는 경우</a:t>
                      </a:r>
                      <a:endParaRPr lang="en-US" altLang="ko-KR" sz="700" b="0"/>
                    </a:p>
                    <a:p>
                      <a:pPr marL="0" indent="0" latinLnBrk="1">
                        <a:lnSpc>
                          <a:spcPct val="150000"/>
                        </a:lnSpc>
                        <a:buFontTx/>
                        <a:buNone/>
                      </a:pPr>
                      <a:r>
                        <a:rPr lang="ko-KR" altLang="en-US" sz="700" b="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숫자 또는 문자의 </a:t>
                      </a:r>
                      <a:r>
                        <a:rPr lang="en-US" altLang="ko-KR" sz="700" b="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</a:t>
                      </a:r>
                      <a:r>
                        <a:rPr lang="ko-KR" altLang="en-US" sz="700" b="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자리 이상 연속</a:t>
                      </a:r>
                      <a:r>
                        <a:rPr lang="en-US" altLang="ko-KR" sz="700" b="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700" b="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중복 </a:t>
                      </a:r>
                      <a:r>
                        <a:rPr lang="en-US" altLang="ko-KR" sz="700" b="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예</a:t>
                      </a:r>
                      <a:r>
                        <a:rPr lang="en-US" altLang="ko-KR" sz="700" b="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: 1234, </a:t>
                      </a:r>
                      <a:r>
                        <a:rPr lang="en-US" altLang="ko-KR" sz="700" b="0" kern="1200" err="1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abcd</a:t>
                      </a:r>
                      <a:r>
                        <a:rPr lang="en-US" altLang="ko-KR" sz="700" b="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, 1111, </a:t>
                      </a:r>
                      <a:r>
                        <a:rPr lang="en-US" altLang="ko-KR" sz="700" b="0" kern="1200" err="1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aaaa</a:t>
                      </a:r>
                      <a:r>
                        <a:rPr lang="en-US" altLang="ko-KR" sz="700" b="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)</a:t>
                      </a:r>
                    </a:p>
                    <a:p>
                      <a:pPr marL="0" indent="0" latinLnBrk="1">
                        <a:lnSpc>
                          <a:spcPct val="150000"/>
                        </a:lnSpc>
                        <a:buFontTx/>
                        <a:buNone/>
                      </a:pPr>
                      <a:r>
                        <a:rPr lang="ko-KR" altLang="en-US" sz="700" b="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생일</a:t>
                      </a:r>
                      <a:r>
                        <a:rPr lang="en-US" altLang="ko-KR" sz="700" b="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핸드폰 번호 등 개인정보가 포함 된 비밀번호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60771916"/>
                  </a:ext>
                </a:extLst>
              </a:tr>
            </a:tbl>
          </a:graphicData>
        </a:graphic>
      </p:graphicFrame>
      <p:pic>
        <p:nvPicPr>
          <p:cNvPr id="44" name="그래픽 43">
            <a:extLst>
              <a:ext uri="{FF2B5EF4-FFF2-40B4-BE49-F238E27FC236}">
                <a16:creationId xmlns:a16="http://schemas.microsoft.com/office/drawing/2014/main" id="{EF873D08-32E0-9C54-E40E-067289BCC4D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527331" y="930305"/>
            <a:ext cx="216000" cy="216000"/>
          </a:xfrm>
          <a:prstGeom prst="rect">
            <a:avLst/>
          </a:prstGeom>
        </p:spPr>
      </p:pic>
      <p:sp>
        <p:nvSpPr>
          <p:cNvPr id="13" name="모서리가 둥근 직사각형 141">
            <a:extLst>
              <a:ext uri="{FF2B5EF4-FFF2-40B4-BE49-F238E27FC236}">
                <a16:creationId xmlns:a16="http://schemas.microsoft.com/office/drawing/2014/main" id="{B23585F3-F7E1-A210-C000-943DDCCA0BA8}"/>
              </a:ext>
            </a:extLst>
          </p:cNvPr>
          <p:cNvSpPr/>
          <p:nvPr/>
        </p:nvSpPr>
        <p:spPr>
          <a:xfrm>
            <a:off x="7715646" y="6151447"/>
            <a:ext cx="963888" cy="227067"/>
          </a:xfrm>
          <a:prstGeom prst="roundRect">
            <a:avLst>
              <a:gd name="adj" fmla="val 12905"/>
            </a:avLst>
          </a:prstGeom>
          <a:solidFill>
            <a:schemeClr val="bg1">
              <a:lumMod val="85000"/>
            </a:schemeClr>
          </a:solidFill>
          <a:ln w="952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>
                    <a:lumMod val="85000"/>
                    <a:lumOff val="15000"/>
                  </a:schemeClr>
                </a:solidFill>
              </a:rPr>
              <a:t>변경</a:t>
            </a:r>
          </a:p>
        </p:txBody>
      </p:sp>
      <p:sp>
        <p:nvSpPr>
          <p:cNvPr id="14" name="모서리가 둥근 직사각형 141">
            <a:extLst>
              <a:ext uri="{FF2B5EF4-FFF2-40B4-BE49-F238E27FC236}">
                <a16:creationId xmlns:a16="http://schemas.microsoft.com/office/drawing/2014/main" id="{2E1A370C-51AC-0693-F7E3-98F167F2421E}"/>
              </a:ext>
            </a:extLst>
          </p:cNvPr>
          <p:cNvSpPr/>
          <p:nvPr/>
        </p:nvSpPr>
        <p:spPr>
          <a:xfrm>
            <a:off x="6647103" y="6151447"/>
            <a:ext cx="963888" cy="227067"/>
          </a:xfrm>
          <a:prstGeom prst="roundRect">
            <a:avLst>
              <a:gd name="adj" fmla="val 12905"/>
            </a:avLst>
          </a:prstGeom>
          <a:solidFill>
            <a:schemeClr val="bg1"/>
          </a:solidFill>
          <a:ln w="952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>
                    <a:lumMod val="85000"/>
                    <a:lumOff val="15000"/>
                  </a:schemeClr>
                </a:solidFill>
              </a:rPr>
              <a:t>취소</a:t>
            </a:r>
          </a:p>
        </p:txBody>
      </p:sp>
      <p:sp>
        <p:nvSpPr>
          <p:cNvPr id="20" name="Circle">
            <a:extLst>
              <a:ext uri="{FF2B5EF4-FFF2-40B4-BE49-F238E27FC236}">
                <a16:creationId xmlns:a16="http://schemas.microsoft.com/office/drawing/2014/main" id="{2B5DDA19-6119-9395-51D4-996CE50DBD98}"/>
              </a:ext>
            </a:extLst>
          </p:cNvPr>
          <p:cNvSpPr/>
          <p:nvPr/>
        </p:nvSpPr>
        <p:spPr>
          <a:xfrm>
            <a:off x="2430930" y="1652832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26" name="Rounded Rectangle">
            <a:extLst>
              <a:ext uri="{FF2B5EF4-FFF2-40B4-BE49-F238E27FC236}">
                <a16:creationId xmlns:a16="http://schemas.microsoft.com/office/drawing/2014/main" id="{FCC60B2C-06C3-35D0-9B19-E796C32E7713}"/>
              </a:ext>
            </a:extLst>
          </p:cNvPr>
          <p:cNvSpPr/>
          <p:nvPr/>
        </p:nvSpPr>
        <p:spPr>
          <a:xfrm>
            <a:off x="2543448" y="2144913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1-1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27" name="Rounded Rectangle">
            <a:extLst>
              <a:ext uri="{FF2B5EF4-FFF2-40B4-BE49-F238E27FC236}">
                <a16:creationId xmlns:a16="http://schemas.microsoft.com/office/drawing/2014/main" id="{1538DF45-D926-B249-8137-9D6F810485A0}"/>
              </a:ext>
            </a:extLst>
          </p:cNvPr>
          <p:cNvSpPr/>
          <p:nvPr/>
        </p:nvSpPr>
        <p:spPr>
          <a:xfrm>
            <a:off x="2523677" y="3160605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1-2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28" name="Rounded Rectangle">
            <a:extLst>
              <a:ext uri="{FF2B5EF4-FFF2-40B4-BE49-F238E27FC236}">
                <a16:creationId xmlns:a16="http://schemas.microsoft.com/office/drawing/2014/main" id="{BC004927-D09B-3760-9F72-E0C9A86D43E8}"/>
              </a:ext>
            </a:extLst>
          </p:cNvPr>
          <p:cNvSpPr/>
          <p:nvPr/>
        </p:nvSpPr>
        <p:spPr>
          <a:xfrm>
            <a:off x="2523677" y="3509740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1-3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29" name="Rounded Rectangle">
            <a:extLst>
              <a:ext uri="{FF2B5EF4-FFF2-40B4-BE49-F238E27FC236}">
                <a16:creationId xmlns:a16="http://schemas.microsoft.com/office/drawing/2014/main" id="{50EA3574-E28D-C44D-BA7F-1EECA3DA0DA6}"/>
              </a:ext>
            </a:extLst>
          </p:cNvPr>
          <p:cNvSpPr/>
          <p:nvPr/>
        </p:nvSpPr>
        <p:spPr>
          <a:xfrm>
            <a:off x="2523677" y="3850562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1-4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30" name="Rounded Rectangle">
            <a:extLst>
              <a:ext uri="{FF2B5EF4-FFF2-40B4-BE49-F238E27FC236}">
                <a16:creationId xmlns:a16="http://schemas.microsoft.com/office/drawing/2014/main" id="{4EA83CD9-8229-9049-F319-7B91BBF825D9}"/>
              </a:ext>
            </a:extLst>
          </p:cNvPr>
          <p:cNvSpPr/>
          <p:nvPr/>
        </p:nvSpPr>
        <p:spPr>
          <a:xfrm>
            <a:off x="2525524" y="4252842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1-5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32" name="Circle">
            <a:extLst>
              <a:ext uri="{FF2B5EF4-FFF2-40B4-BE49-F238E27FC236}">
                <a16:creationId xmlns:a16="http://schemas.microsoft.com/office/drawing/2014/main" id="{286214F4-2831-0C57-3217-4F4C952652C9}"/>
              </a:ext>
            </a:extLst>
          </p:cNvPr>
          <p:cNvSpPr/>
          <p:nvPr/>
        </p:nvSpPr>
        <p:spPr>
          <a:xfrm>
            <a:off x="6599217" y="6098937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2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33" name="Circle">
            <a:extLst>
              <a:ext uri="{FF2B5EF4-FFF2-40B4-BE49-F238E27FC236}">
                <a16:creationId xmlns:a16="http://schemas.microsoft.com/office/drawing/2014/main" id="{E227D9D2-E37A-AE11-8BE0-44E141AAB292}"/>
              </a:ext>
            </a:extLst>
          </p:cNvPr>
          <p:cNvSpPr/>
          <p:nvPr/>
        </p:nvSpPr>
        <p:spPr>
          <a:xfrm>
            <a:off x="7679871" y="6098937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3</a:t>
            </a:r>
            <a:endParaRPr sz="7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5769905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4">
            <a:extLst>
              <a:ext uri="{FF2B5EF4-FFF2-40B4-BE49-F238E27FC236}">
                <a16:creationId xmlns:a16="http://schemas.microsoft.com/office/drawing/2014/main" id="{C5B10ABA-DD80-3ABF-7551-4060F2B566B8}"/>
              </a:ext>
            </a:extLst>
          </p:cNvPr>
          <p:cNvSpPr/>
          <p:nvPr/>
        </p:nvSpPr>
        <p:spPr>
          <a:xfrm>
            <a:off x="2477305" y="1700180"/>
            <a:ext cx="4009748" cy="3308868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graphicFrame>
        <p:nvGraphicFramePr>
          <p:cNvPr id="15" name="표 14">
            <a:extLst>
              <a:ext uri="{FF2B5EF4-FFF2-40B4-BE49-F238E27FC236}">
                <a16:creationId xmlns:a16="http://schemas.microsoft.com/office/drawing/2014/main" id="{BC1F571E-2F64-DCA4-DB7B-7B0DDE13266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37057433"/>
              </p:ext>
            </p:extLst>
          </p:nvPr>
        </p:nvGraphicFramePr>
        <p:xfrm>
          <a:off x="9619192" y="182879"/>
          <a:ext cx="2460260" cy="859843"/>
        </p:xfrm>
        <a:graphic>
          <a:graphicData uri="http://schemas.openxmlformats.org/drawingml/2006/table">
            <a:tbl>
              <a:tblPr/>
              <a:tblGrid>
                <a:gridCol w="1719742">
                  <a:extLst>
                    <a:ext uri="{9D8B030D-6E8A-4147-A177-3AD203B41FA5}">
                      <a16:colId xmlns:a16="http://schemas.microsoft.com/office/drawing/2014/main" val="299412437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849307330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3224266399"/>
                    </a:ext>
                  </a:extLst>
                </a:gridCol>
              </a:tblGrid>
              <a:tr h="248486"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84808701"/>
                  </a:ext>
                </a:extLst>
              </a:tr>
              <a:tr h="245597"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ALL-INT-SIG-009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05419729"/>
                  </a:ext>
                </a:extLst>
              </a:tr>
              <a:tr h="35262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로그인</a:t>
                      </a: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_3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개월 후 비밀번호 변경</a:t>
                      </a: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x-none" altLang="en-US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x-none" altLang="en-US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585374"/>
                  </a:ext>
                </a:extLst>
              </a:tr>
            </a:tbl>
          </a:graphicData>
        </a:graphic>
      </p:graphicFrame>
      <p:graphicFrame>
        <p:nvGraphicFramePr>
          <p:cNvPr id="7" name="Google Shape;912;p23">
            <a:extLst>
              <a:ext uri="{FF2B5EF4-FFF2-40B4-BE49-F238E27FC236}">
                <a16:creationId xmlns:a16="http://schemas.microsoft.com/office/drawing/2014/main" id="{A2F04E45-7874-233E-8136-055EFE9C36F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40534596"/>
              </p:ext>
            </p:extLst>
          </p:nvPr>
        </p:nvGraphicFramePr>
        <p:xfrm>
          <a:off x="9042400" y="1315768"/>
          <a:ext cx="3037052" cy="303826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65694">
                <a:tc rowSpan="6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비밀번호 변경 화면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en-US" altLang="ko-KR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  <a:r>
                        <a:rPr lang="ko-KR" altLang="en-US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개월간 비밀번호를 변경하지 않았을 경우 비밀번호 변경 유도 화면</a:t>
                      </a:r>
                      <a:endParaRPr lang="en-US" altLang="ko-KR" sz="700" b="0" u="none" strike="noStrike" kern="1200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4334128"/>
                  </a:ext>
                </a:extLst>
              </a:tr>
              <a:tr h="265694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1-1 </a:t>
                      </a:r>
                      <a:r>
                        <a:rPr lang="ko-KR" altLang="en-US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기본 안내 문구 제공</a:t>
                      </a:r>
                      <a:endParaRPr lang="en-US" altLang="ko-KR" sz="700" b="1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23321114"/>
                  </a:ext>
                </a:extLst>
              </a:tr>
              <a:tr h="265694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1-2 </a:t>
                      </a:r>
                      <a:r>
                        <a:rPr lang="ko-KR" altLang="en-US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현재 비밀번호</a:t>
                      </a:r>
                      <a:endParaRPr lang="en-US" altLang="ko-KR" sz="700" b="1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현재 비밀번호 입력</a:t>
                      </a:r>
                      <a:endParaRPr lang="en-US" altLang="ko-KR" sz="7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6097141"/>
                  </a:ext>
                </a:extLst>
              </a:tr>
              <a:tr h="265694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1-3 </a:t>
                      </a:r>
                      <a:r>
                        <a:rPr lang="ko-KR" altLang="en-US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새 비밀번호</a:t>
                      </a:r>
                      <a:endParaRPr lang="en-US" altLang="ko-KR" sz="700" b="1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66458144"/>
                  </a:ext>
                </a:extLst>
              </a:tr>
              <a:tr h="265694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1-4 </a:t>
                      </a:r>
                      <a:r>
                        <a:rPr lang="ko-KR" altLang="en-US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새 비밀번호 확인</a:t>
                      </a:r>
                      <a:endParaRPr lang="en-US" altLang="ko-KR" sz="700" b="1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새 비밀번호 한 번 더 입력</a:t>
                      </a:r>
                      <a:endParaRPr lang="en-US" altLang="ko-KR" sz="700" b="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5062596"/>
                  </a:ext>
                </a:extLst>
              </a:tr>
              <a:tr h="265694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1-5 </a:t>
                      </a:r>
                      <a:r>
                        <a:rPr lang="ko-KR" altLang="en-US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입력 제한 안내 문구 제공</a:t>
                      </a:r>
                      <a:endParaRPr lang="en-US" altLang="ko-KR" sz="700" b="1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입력 조건에 대한 안내문구 제공</a:t>
                      </a:r>
                      <a:endParaRPr lang="en-US" altLang="ko-KR" sz="700" b="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모든 경우 활성화 시 변경 버튼 활성화</a:t>
                      </a:r>
                      <a:endParaRPr lang="en-US" altLang="ko-KR" sz="700" b="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3034400"/>
                  </a:ext>
                </a:extLst>
              </a:tr>
              <a:tr h="333313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나중에 하기</a:t>
                      </a:r>
                      <a:r>
                        <a:rPr lang="en-US" altLang="ko-KR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(90</a:t>
                      </a:r>
                      <a:r>
                        <a:rPr lang="ko-KR" altLang="en-US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일 연장</a:t>
                      </a:r>
                      <a:r>
                        <a:rPr lang="en-US" altLang="ko-KR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클릭 시 메인 페이지로 진입</a:t>
                      </a:r>
                      <a:endParaRPr lang="en-US" altLang="ko-KR" sz="7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5693142"/>
                  </a:ext>
                </a:extLst>
              </a:tr>
              <a:tr h="265694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변경</a:t>
                      </a:r>
                      <a:endParaRPr lang="en-US" altLang="ko-KR" sz="700" b="1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-click: </a:t>
                      </a:r>
                      <a:r>
                        <a:rPr lang="ko-KR" altLang="en-US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메인 페이지로 진입</a:t>
                      </a:r>
                      <a:endParaRPr lang="en-US" altLang="ko-KR" sz="7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새 비밀번호</a:t>
                      </a:r>
                      <a:r>
                        <a:rPr lang="en-US" altLang="ko-KR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새 비밀번호 확인 입력에 오류가 있을 경우 버튼 비활성화로 제공</a:t>
                      </a:r>
                      <a:endParaRPr lang="en-US" altLang="ko-KR" sz="7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새 비밀번호에 문제가 없을 시 버튼 활성화</a:t>
                      </a:r>
                      <a:endParaRPr lang="en-US" altLang="ko-KR" sz="7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현재 비밀번호 유효성 체크</a:t>
                      </a:r>
                      <a:endParaRPr lang="en-US" altLang="ko-KR" sz="7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비밀번호 유효성 체크는 변경버튼의 활성화 및 비화성화로 확인</a:t>
                      </a:r>
                      <a:endParaRPr lang="en-US" altLang="ko-KR" sz="7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25358320"/>
                  </a:ext>
                </a:extLst>
              </a:tr>
            </a:tbl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F418F444-7DF6-CAF7-4F90-7A58821527E2}"/>
              </a:ext>
            </a:extLst>
          </p:cNvPr>
          <p:cNvSpPr txBox="1"/>
          <p:nvPr/>
        </p:nvSpPr>
        <p:spPr>
          <a:xfrm>
            <a:off x="2477304" y="1720549"/>
            <a:ext cx="3963374" cy="4154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1" lang="en-US" altLang="ko-KR" sz="1050" b="1"/>
              <a:t>3</a:t>
            </a:r>
            <a:r>
              <a:rPr kumimoji="1" lang="ko-KR" altLang="en-US" sz="1050" b="1"/>
              <a:t>개월간 비밀번호를 변경하지 않았습니다</a:t>
            </a:r>
            <a:r>
              <a:rPr kumimoji="1" lang="en-US" altLang="ko-KR" sz="1050" b="1"/>
              <a:t>.</a:t>
            </a:r>
          </a:p>
          <a:p>
            <a:pPr algn="ctr"/>
            <a:r>
              <a:rPr kumimoji="1" lang="ko-KR" altLang="en-US" sz="1050" b="1"/>
              <a:t>비밀번호를 변경해주세요</a:t>
            </a:r>
            <a:endParaRPr kumimoji="1" lang="en-US" altLang="ko-KR" sz="1050" b="1"/>
          </a:p>
        </p:txBody>
      </p:sp>
      <p:graphicFrame>
        <p:nvGraphicFramePr>
          <p:cNvPr id="42" name="표 42">
            <a:extLst>
              <a:ext uri="{FF2B5EF4-FFF2-40B4-BE49-F238E27FC236}">
                <a16:creationId xmlns:a16="http://schemas.microsoft.com/office/drawing/2014/main" id="{02FB076D-5592-2C63-5C81-C2C62734A46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58449970"/>
              </p:ext>
            </p:extLst>
          </p:nvPr>
        </p:nvGraphicFramePr>
        <p:xfrm>
          <a:off x="2650592" y="2166435"/>
          <a:ext cx="3665122" cy="284261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665122">
                  <a:extLst>
                    <a:ext uri="{9D8B030D-6E8A-4147-A177-3AD203B41FA5}">
                      <a16:colId xmlns:a16="http://schemas.microsoft.com/office/drawing/2014/main" val="2963298559"/>
                    </a:ext>
                  </a:extLst>
                </a:gridCol>
              </a:tblGrid>
              <a:tr h="879329">
                <a:tc>
                  <a:txBody>
                    <a:bodyPr/>
                    <a:lstStyle/>
                    <a:p>
                      <a:pPr marL="171450" indent="-171450">
                        <a:lnSpc>
                          <a:spcPct val="1500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kumimoji="1" lang="ko-KR" altLang="en-US" sz="700" b="0">
                          <a:solidFill>
                            <a:schemeClr val="tx1"/>
                          </a:solidFill>
                        </a:rPr>
                        <a:t>개인정보보호와 안전한 포털 시스템 사용을 위해 </a:t>
                      </a:r>
                      <a:r>
                        <a:rPr kumimoji="1" lang="en-US" altLang="ko-KR" sz="700" b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kumimoji="1" lang="ko-KR" altLang="en-US" sz="700" b="0">
                          <a:solidFill>
                            <a:schemeClr val="tx1"/>
                          </a:solidFill>
                        </a:rPr>
                        <a:t>개월마다 비밀번호 변경을 권장하고 </a:t>
                      </a:r>
                      <a:r>
                        <a:rPr kumimoji="1" lang="ko-KR" altLang="en-US" sz="700" b="0" err="1">
                          <a:solidFill>
                            <a:schemeClr val="tx1"/>
                          </a:solidFill>
                        </a:rPr>
                        <a:t>있사오니</a:t>
                      </a:r>
                      <a:r>
                        <a:rPr kumimoji="1" lang="ko-KR" altLang="en-US" sz="700" b="0">
                          <a:solidFill>
                            <a:schemeClr val="tx1"/>
                          </a:solidFill>
                        </a:rPr>
                        <a:t> 비밀번호를 변경해 </a:t>
                      </a:r>
                      <a:r>
                        <a:rPr kumimoji="1" lang="ko-KR" altLang="en-US" sz="700" b="0" err="1">
                          <a:solidFill>
                            <a:schemeClr val="tx1"/>
                          </a:solidFill>
                        </a:rPr>
                        <a:t>주시길</a:t>
                      </a:r>
                      <a:r>
                        <a:rPr kumimoji="1" lang="ko-KR" altLang="en-US" sz="700" b="0">
                          <a:solidFill>
                            <a:schemeClr val="tx1"/>
                          </a:solidFill>
                        </a:rPr>
                        <a:t> 바랍니다</a:t>
                      </a:r>
                      <a:r>
                        <a:rPr kumimoji="1" lang="en-US" altLang="ko-KR" sz="700" b="0">
                          <a:solidFill>
                            <a:schemeClr val="tx1"/>
                          </a:solidFill>
                        </a:rPr>
                        <a:t>.</a:t>
                      </a:r>
                    </a:p>
                    <a:p>
                      <a:pPr marL="171450" indent="-171450">
                        <a:lnSpc>
                          <a:spcPct val="1500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kumimoji="1" lang="ko-KR" altLang="en-US" sz="700" b="0">
                          <a:solidFill>
                            <a:schemeClr val="tx1"/>
                          </a:solidFill>
                        </a:rPr>
                        <a:t>비밀번호는 대문자</a:t>
                      </a:r>
                      <a:r>
                        <a:rPr kumimoji="1" lang="en-US" altLang="ko-KR" sz="700" b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kumimoji="1" lang="ko-KR" altLang="en-US" sz="700" b="0">
                          <a:solidFill>
                            <a:schemeClr val="tx1"/>
                          </a:solidFill>
                        </a:rPr>
                        <a:t>소문자</a:t>
                      </a:r>
                      <a:r>
                        <a:rPr kumimoji="1" lang="en-US" altLang="ko-KR" sz="700" b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kumimoji="1" lang="ko-KR" altLang="en-US" sz="700" b="0">
                          <a:solidFill>
                            <a:schemeClr val="tx1"/>
                          </a:solidFill>
                        </a:rPr>
                        <a:t>숫자</a:t>
                      </a:r>
                      <a:r>
                        <a:rPr kumimoji="1" lang="en-US" altLang="ko-KR" sz="700" b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kumimoji="1" lang="ko-KR" altLang="en-US" sz="700" b="0">
                          <a:solidFill>
                            <a:schemeClr val="tx1"/>
                          </a:solidFill>
                        </a:rPr>
                        <a:t>특수문자 중 </a:t>
                      </a:r>
                      <a:r>
                        <a:rPr kumimoji="1" lang="en-US" altLang="ko-KR" sz="700" b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kumimoji="1" lang="ko-KR" altLang="en-US" sz="700" b="0">
                          <a:solidFill>
                            <a:schemeClr val="tx1"/>
                          </a:solidFill>
                        </a:rPr>
                        <a:t>종류 이상을 조합하여 최소 </a:t>
                      </a:r>
                      <a:r>
                        <a:rPr kumimoji="1" lang="en-US" altLang="ko-KR" sz="700" b="0">
                          <a:solidFill>
                            <a:schemeClr val="tx1"/>
                          </a:solidFill>
                        </a:rPr>
                        <a:t>10</a:t>
                      </a:r>
                      <a:r>
                        <a:rPr kumimoji="1" lang="ko-KR" altLang="en-US" sz="700" b="0">
                          <a:solidFill>
                            <a:schemeClr val="tx1"/>
                          </a:solidFill>
                        </a:rPr>
                        <a:t>자리 이상 또는</a:t>
                      </a:r>
                      <a:r>
                        <a:rPr kumimoji="1" lang="en-US" altLang="ko-KR" sz="700" b="0">
                          <a:solidFill>
                            <a:schemeClr val="tx1"/>
                          </a:solidFill>
                        </a:rPr>
                        <a:t> 3</a:t>
                      </a:r>
                      <a:r>
                        <a:rPr kumimoji="1" lang="ko-KR" altLang="en-US" sz="700" b="0">
                          <a:solidFill>
                            <a:schemeClr val="tx1"/>
                          </a:solidFill>
                        </a:rPr>
                        <a:t>종류 이상을 조합하여 최소 </a:t>
                      </a:r>
                      <a:r>
                        <a:rPr kumimoji="1" lang="en-US" altLang="ko-KR" sz="700" b="0">
                          <a:solidFill>
                            <a:schemeClr val="tx1"/>
                          </a:solidFill>
                        </a:rPr>
                        <a:t>8</a:t>
                      </a:r>
                      <a:r>
                        <a:rPr kumimoji="1" lang="ko-KR" altLang="en-US" sz="700" b="0">
                          <a:solidFill>
                            <a:schemeClr val="tx1"/>
                          </a:solidFill>
                        </a:rPr>
                        <a:t>자리 이상만 사용할 수 있습니다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8398078"/>
                  </a:ext>
                </a:extLst>
              </a:tr>
              <a:tr h="342428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0">
                          <a:solidFill>
                            <a:schemeClr val="bg1">
                              <a:lumMod val="65000"/>
                            </a:schemeClr>
                          </a:solidFill>
                        </a:rPr>
                        <a:t>현재 비밀번호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68052400"/>
                  </a:ext>
                </a:extLst>
              </a:tr>
              <a:tr h="342428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0">
                          <a:solidFill>
                            <a:schemeClr val="bg1">
                              <a:lumMod val="65000"/>
                            </a:schemeClr>
                          </a:solidFill>
                        </a:rPr>
                        <a:t>새 비밀번호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74201719"/>
                  </a:ext>
                </a:extLst>
              </a:tr>
              <a:tr h="342428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0">
                          <a:solidFill>
                            <a:schemeClr val="bg1">
                              <a:lumMod val="65000"/>
                            </a:schemeClr>
                          </a:solidFill>
                        </a:rPr>
                        <a:t>새 비밀번호 확인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31987060"/>
                  </a:ext>
                </a:extLst>
              </a:tr>
              <a:tr h="936000">
                <a:tc>
                  <a:txBody>
                    <a:bodyPr/>
                    <a:lstStyle/>
                    <a:p>
                      <a:pPr marL="171450" indent="-171450" latinLnBrk="1">
                        <a:lnSpc>
                          <a:spcPct val="1500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ko-KR" altLang="en-US" sz="700" b="0"/>
                        <a:t>다음의 경우에는 입력이 제한됩니다</a:t>
                      </a:r>
                      <a:endParaRPr lang="en-US" altLang="ko-KR" sz="700" b="0"/>
                    </a:p>
                    <a:p>
                      <a:pPr marL="0" indent="0" latinLnBrk="1">
                        <a:lnSpc>
                          <a:spcPct val="150000"/>
                        </a:lnSpc>
                        <a:buFont typeface="Wingdings" pitchFamily="2" charset="2"/>
                        <a:buNone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ID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와 동일 문자가 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4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개 이상 겹치는 경우</a:t>
                      </a:r>
                      <a:endParaRPr lang="en-US" altLang="ko-KR" sz="700" b="0">
                        <a:solidFill>
                          <a:schemeClr val="tx1"/>
                        </a:solidFill>
                      </a:endParaRPr>
                    </a:p>
                    <a:p>
                      <a:pPr marL="0" indent="0" latinLnBrk="1">
                        <a:lnSpc>
                          <a:spcPct val="150000"/>
                        </a:lnSpc>
                        <a:buFont typeface="Wingdings" pitchFamily="2" charset="2"/>
                        <a:buNone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숫자 또는 문자의 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4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자리 이상 연속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중복 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예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: 1234, </a:t>
                      </a:r>
                      <a:r>
                        <a:rPr lang="en-US" altLang="ko-KR" sz="700" b="0" err="1">
                          <a:solidFill>
                            <a:schemeClr val="tx1"/>
                          </a:solidFill>
                        </a:rPr>
                        <a:t>abcd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, 1111, </a:t>
                      </a:r>
                      <a:r>
                        <a:rPr lang="en-US" altLang="ko-KR" sz="700" b="0" err="1">
                          <a:solidFill>
                            <a:schemeClr val="tx1"/>
                          </a:solidFill>
                        </a:rPr>
                        <a:t>aaaa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marL="0" indent="0" latinLnBrk="1">
                        <a:lnSpc>
                          <a:spcPct val="150000"/>
                        </a:lnSpc>
                        <a:buFont typeface="Wingdings" pitchFamily="2" charset="2"/>
                        <a:buNone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생일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핸드폰 번호 등 개인정보가 포함 된 비밀번호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60771916"/>
                  </a:ext>
                </a:extLst>
              </a:tr>
            </a:tbl>
          </a:graphicData>
        </a:graphic>
      </p:graphicFrame>
      <p:pic>
        <p:nvPicPr>
          <p:cNvPr id="44" name="그래픽 43">
            <a:extLst>
              <a:ext uri="{FF2B5EF4-FFF2-40B4-BE49-F238E27FC236}">
                <a16:creationId xmlns:a16="http://schemas.microsoft.com/office/drawing/2014/main" id="{EF873D08-32E0-9C54-E40E-067289BCC4D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8527331" y="930305"/>
            <a:ext cx="216000" cy="216000"/>
          </a:xfrm>
          <a:prstGeom prst="rect">
            <a:avLst/>
          </a:prstGeom>
        </p:spPr>
      </p:pic>
      <p:sp>
        <p:nvSpPr>
          <p:cNvPr id="13" name="모서리가 둥근 직사각형 141">
            <a:extLst>
              <a:ext uri="{FF2B5EF4-FFF2-40B4-BE49-F238E27FC236}">
                <a16:creationId xmlns:a16="http://schemas.microsoft.com/office/drawing/2014/main" id="{B23585F3-F7E1-A210-C000-943DDCCA0BA8}"/>
              </a:ext>
            </a:extLst>
          </p:cNvPr>
          <p:cNvSpPr/>
          <p:nvPr/>
        </p:nvSpPr>
        <p:spPr>
          <a:xfrm>
            <a:off x="7715646" y="6151447"/>
            <a:ext cx="963888" cy="227067"/>
          </a:xfrm>
          <a:prstGeom prst="roundRect">
            <a:avLst>
              <a:gd name="adj" fmla="val 12905"/>
            </a:avLst>
          </a:prstGeom>
          <a:solidFill>
            <a:schemeClr val="bg1">
              <a:lumMod val="85000"/>
            </a:schemeClr>
          </a:solidFill>
          <a:ln w="952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>
                    <a:lumMod val="85000"/>
                    <a:lumOff val="15000"/>
                  </a:schemeClr>
                </a:solidFill>
              </a:rPr>
              <a:t>변경</a:t>
            </a:r>
          </a:p>
        </p:txBody>
      </p:sp>
      <p:sp>
        <p:nvSpPr>
          <p:cNvPr id="14" name="모서리가 둥근 직사각형 141">
            <a:extLst>
              <a:ext uri="{FF2B5EF4-FFF2-40B4-BE49-F238E27FC236}">
                <a16:creationId xmlns:a16="http://schemas.microsoft.com/office/drawing/2014/main" id="{2E1A370C-51AC-0693-F7E3-98F167F2421E}"/>
              </a:ext>
            </a:extLst>
          </p:cNvPr>
          <p:cNvSpPr/>
          <p:nvPr/>
        </p:nvSpPr>
        <p:spPr>
          <a:xfrm>
            <a:off x="5913620" y="6151447"/>
            <a:ext cx="1697371" cy="227067"/>
          </a:xfrm>
          <a:prstGeom prst="roundRect">
            <a:avLst>
              <a:gd name="adj" fmla="val 12905"/>
            </a:avLst>
          </a:prstGeom>
          <a:solidFill>
            <a:schemeClr val="bg1"/>
          </a:solidFill>
          <a:ln w="952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>
                    <a:lumMod val="85000"/>
                    <a:lumOff val="15000"/>
                  </a:schemeClr>
                </a:solidFill>
              </a:rPr>
              <a:t>나중에 하기</a:t>
            </a:r>
            <a:r>
              <a:rPr lang="en-US" altLang="ko-KR" sz="800" b="1">
                <a:solidFill>
                  <a:schemeClr val="tx1">
                    <a:lumMod val="85000"/>
                    <a:lumOff val="15000"/>
                  </a:schemeClr>
                </a:solidFill>
              </a:rPr>
              <a:t>(90</a:t>
            </a:r>
            <a:r>
              <a:rPr lang="ko-KR" altLang="en-US" sz="800" b="1">
                <a:solidFill>
                  <a:schemeClr val="tx1">
                    <a:lumMod val="85000"/>
                    <a:lumOff val="15000"/>
                  </a:schemeClr>
                </a:solidFill>
              </a:rPr>
              <a:t>일 연장</a:t>
            </a:r>
            <a:r>
              <a:rPr lang="en-US" altLang="ko-KR" sz="800" b="1">
                <a:solidFill>
                  <a:schemeClr val="tx1">
                    <a:lumMod val="85000"/>
                    <a:lumOff val="15000"/>
                  </a:schemeClr>
                </a:solidFill>
              </a:rPr>
              <a:t>)</a:t>
            </a:r>
            <a:endParaRPr lang="ko-KR" altLang="en-US" sz="800" b="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0" name="Circle">
            <a:extLst>
              <a:ext uri="{FF2B5EF4-FFF2-40B4-BE49-F238E27FC236}">
                <a16:creationId xmlns:a16="http://schemas.microsoft.com/office/drawing/2014/main" id="{2B5DDA19-6119-9395-51D4-996CE50DBD98}"/>
              </a:ext>
            </a:extLst>
          </p:cNvPr>
          <p:cNvSpPr/>
          <p:nvPr/>
        </p:nvSpPr>
        <p:spPr>
          <a:xfrm>
            <a:off x="2430930" y="1652832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26" name="Rounded Rectangle">
            <a:extLst>
              <a:ext uri="{FF2B5EF4-FFF2-40B4-BE49-F238E27FC236}">
                <a16:creationId xmlns:a16="http://schemas.microsoft.com/office/drawing/2014/main" id="{FCC60B2C-06C3-35D0-9B19-E796C32E7713}"/>
              </a:ext>
            </a:extLst>
          </p:cNvPr>
          <p:cNvSpPr/>
          <p:nvPr/>
        </p:nvSpPr>
        <p:spPr>
          <a:xfrm>
            <a:off x="2543448" y="2144913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1-1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27" name="Rounded Rectangle">
            <a:extLst>
              <a:ext uri="{FF2B5EF4-FFF2-40B4-BE49-F238E27FC236}">
                <a16:creationId xmlns:a16="http://schemas.microsoft.com/office/drawing/2014/main" id="{1538DF45-D926-B249-8137-9D6F810485A0}"/>
              </a:ext>
            </a:extLst>
          </p:cNvPr>
          <p:cNvSpPr/>
          <p:nvPr/>
        </p:nvSpPr>
        <p:spPr>
          <a:xfrm>
            <a:off x="2523677" y="3160605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1-2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28" name="Rounded Rectangle">
            <a:extLst>
              <a:ext uri="{FF2B5EF4-FFF2-40B4-BE49-F238E27FC236}">
                <a16:creationId xmlns:a16="http://schemas.microsoft.com/office/drawing/2014/main" id="{BC004927-D09B-3760-9F72-E0C9A86D43E8}"/>
              </a:ext>
            </a:extLst>
          </p:cNvPr>
          <p:cNvSpPr/>
          <p:nvPr/>
        </p:nvSpPr>
        <p:spPr>
          <a:xfrm>
            <a:off x="2523677" y="3509740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1-3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29" name="Rounded Rectangle">
            <a:extLst>
              <a:ext uri="{FF2B5EF4-FFF2-40B4-BE49-F238E27FC236}">
                <a16:creationId xmlns:a16="http://schemas.microsoft.com/office/drawing/2014/main" id="{50EA3574-E28D-C44D-BA7F-1EECA3DA0DA6}"/>
              </a:ext>
            </a:extLst>
          </p:cNvPr>
          <p:cNvSpPr/>
          <p:nvPr/>
        </p:nvSpPr>
        <p:spPr>
          <a:xfrm>
            <a:off x="2523677" y="3850562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1-4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30" name="Rounded Rectangle">
            <a:extLst>
              <a:ext uri="{FF2B5EF4-FFF2-40B4-BE49-F238E27FC236}">
                <a16:creationId xmlns:a16="http://schemas.microsoft.com/office/drawing/2014/main" id="{4EA83CD9-8229-9049-F319-7B91BBF825D9}"/>
              </a:ext>
            </a:extLst>
          </p:cNvPr>
          <p:cNvSpPr/>
          <p:nvPr/>
        </p:nvSpPr>
        <p:spPr>
          <a:xfrm>
            <a:off x="2525524" y="4252842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1-5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32" name="Circle">
            <a:extLst>
              <a:ext uri="{FF2B5EF4-FFF2-40B4-BE49-F238E27FC236}">
                <a16:creationId xmlns:a16="http://schemas.microsoft.com/office/drawing/2014/main" id="{286214F4-2831-0C57-3217-4F4C952652C9}"/>
              </a:ext>
            </a:extLst>
          </p:cNvPr>
          <p:cNvSpPr/>
          <p:nvPr/>
        </p:nvSpPr>
        <p:spPr>
          <a:xfrm>
            <a:off x="5861858" y="6098937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2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33" name="Circle">
            <a:extLst>
              <a:ext uri="{FF2B5EF4-FFF2-40B4-BE49-F238E27FC236}">
                <a16:creationId xmlns:a16="http://schemas.microsoft.com/office/drawing/2014/main" id="{E227D9D2-E37A-AE11-8BE0-44E141AAB292}"/>
              </a:ext>
            </a:extLst>
          </p:cNvPr>
          <p:cNvSpPr/>
          <p:nvPr/>
        </p:nvSpPr>
        <p:spPr>
          <a:xfrm>
            <a:off x="7679871" y="6098937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3</a:t>
            </a:r>
            <a:endParaRPr sz="7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9612986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모서리가 둥근 직사각형 141">
            <a:extLst>
              <a:ext uri="{FF2B5EF4-FFF2-40B4-BE49-F238E27FC236}">
                <a16:creationId xmlns:a16="http://schemas.microsoft.com/office/drawing/2014/main" id="{7DA7B32D-0AB1-9E79-4CDE-0972C8F615D8}"/>
              </a:ext>
            </a:extLst>
          </p:cNvPr>
          <p:cNvSpPr/>
          <p:nvPr/>
        </p:nvSpPr>
        <p:spPr>
          <a:xfrm>
            <a:off x="3050949" y="5421812"/>
            <a:ext cx="2634142" cy="227067"/>
          </a:xfrm>
          <a:prstGeom prst="roundRect">
            <a:avLst>
              <a:gd name="adj" fmla="val 12905"/>
            </a:avLst>
          </a:prstGeom>
          <a:solidFill>
            <a:schemeClr val="bg1"/>
          </a:solidFill>
          <a:ln w="952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>
                    <a:lumMod val="85000"/>
                    <a:lumOff val="15000"/>
                  </a:schemeClr>
                </a:solidFill>
              </a:rPr>
              <a:t>네</a:t>
            </a:r>
            <a:r>
              <a:rPr lang="en-US" altLang="ko-KR" sz="800" b="1">
                <a:solidFill>
                  <a:schemeClr val="tx1">
                    <a:lumMod val="85000"/>
                    <a:lumOff val="15000"/>
                  </a:schemeClr>
                </a:solidFill>
              </a:rPr>
              <a:t>, </a:t>
            </a:r>
            <a:r>
              <a:rPr lang="ko-KR" altLang="en-US" sz="800" b="1">
                <a:solidFill>
                  <a:schemeClr val="tx1">
                    <a:lumMod val="85000"/>
                    <a:lumOff val="15000"/>
                  </a:schemeClr>
                </a:solidFill>
              </a:rPr>
              <a:t>동의합니다</a:t>
            </a:r>
            <a:r>
              <a:rPr lang="en-US" altLang="ko-KR" sz="800" b="1">
                <a:solidFill>
                  <a:schemeClr val="tx1">
                    <a:lumMod val="85000"/>
                    <a:lumOff val="15000"/>
                  </a:schemeClr>
                </a:solidFill>
              </a:rPr>
              <a:t>.</a:t>
            </a:r>
            <a:endParaRPr lang="ko-KR" altLang="en-US" sz="800" b="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pic>
        <p:nvPicPr>
          <p:cNvPr id="18" name="Picture 17" descr="A picture containing text, clipart, animated cartoon, mammal&#10;&#10;Description automatically generated">
            <a:extLst>
              <a:ext uri="{FF2B5EF4-FFF2-40B4-BE49-F238E27FC236}">
                <a16:creationId xmlns:a16="http://schemas.microsoft.com/office/drawing/2014/main" id="{4C69CB14-4C92-8339-3D55-E5C14045AAD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  <a14:imgEffect>
                      <a14:saturation sat="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761926" y="1069933"/>
            <a:ext cx="5332616" cy="3991756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4559B98D-4D0B-0466-3C67-E6278EA73719}"/>
              </a:ext>
            </a:extLst>
          </p:cNvPr>
          <p:cNvSpPr txBox="1"/>
          <p:nvPr/>
        </p:nvSpPr>
        <p:spPr>
          <a:xfrm>
            <a:off x="2418641" y="4880514"/>
            <a:ext cx="407705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1" lang="en-US" altLang="ko-KR" sz="1200"/>
              <a:t>5. </a:t>
            </a:r>
            <a:r>
              <a:rPr kumimoji="1" lang="ko-KR" altLang="en-US" sz="1200"/>
              <a:t>다른 사람이 창작한 콘텐츠를 사용할 때에는 허락을 받고 반드시 출처를 밝힙니다</a:t>
            </a:r>
            <a:r>
              <a:rPr kumimoji="1" lang="en-US" altLang="ko-KR" sz="1200"/>
              <a:t>.</a:t>
            </a:r>
          </a:p>
        </p:txBody>
      </p:sp>
      <p:grpSp>
        <p:nvGrpSpPr>
          <p:cNvPr id="20" name="그룹 160">
            <a:extLst>
              <a:ext uri="{FF2B5EF4-FFF2-40B4-BE49-F238E27FC236}">
                <a16:creationId xmlns:a16="http://schemas.microsoft.com/office/drawing/2014/main" id="{2A96909F-BF01-CA0D-8477-8A07A0F566AD}"/>
              </a:ext>
            </a:extLst>
          </p:cNvPr>
          <p:cNvGrpSpPr/>
          <p:nvPr/>
        </p:nvGrpSpPr>
        <p:grpSpPr>
          <a:xfrm>
            <a:off x="4206393" y="6167784"/>
            <a:ext cx="462191" cy="182852"/>
            <a:chOff x="4577053" y="6140857"/>
            <a:chExt cx="462191" cy="182852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978AF022-0BD0-883C-9A17-90921BA7FFF7}"/>
                </a:ext>
              </a:extLst>
            </p:cNvPr>
            <p:cNvSpPr txBox="1"/>
            <p:nvPr/>
          </p:nvSpPr>
          <p:spPr>
            <a:xfrm>
              <a:off x="4641699" y="6140857"/>
              <a:ext cx="397545" cy="161583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/>
              <a:r>
                <a:rPr kumimoji="1" lang="en-US" altLang="ko-KR" sz="1050" b="1">
                  <a:solidFill>
                    <a:prstClr val="black"/>
                  </a:solidFill>
                </a:rPr>
                <a:t>5  </a:t>
              </a:r>
              <a:r>
                <a:rPr kumimoji="1" lang="en-US" altLang="ko-KR" sz="1050">
                  <a:solidFill>
                    <a:prstClr val="black"/>
                  </a:solidFill>
                </a:rPr>
                <a:t>/  </a:t>
              </a:r>
              <a:r>
                <a:rPr kumimoji="1" lang="en-US" altLang="ko-KR" sz="105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8</a:t>
              </a:r>
              <a:endParaRPr kumimoji="1" lang="x-none" altLang="en-US" sz="105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cxnSp>
          <p:nvCxnSpPr>
            <p:cNvPr id="28" name="직선 연결선[R] 153">
              <a:extLst>
                <a:ext uri="{FF2B5EF4-FFF2-40B4-BE49-F238E27FC236}">
                  <a16:creationId xmlns:a16="http://schemas.microsoft.com/office/drawing/2014/main" id="{89C05EFE-6AFE-CCBF-2C79-69E416129C16}"/>
                </a:ext>
              </a:extLst>
            </p:cNvPr>
            <p:cNvCxnSpPr>
              <a:cxnSpLocks/>
            </p:cNvCxnSpPr>
            <p:nvPr/>
          </p:nvCxnSpPr>
          <p:spPr>
            <a:xfrm>
              <a:off x="4577053" y="6323709"/>
              <a:ext cx="210972" cy="0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그룹 162">
            <a:extLst>
              <a:ext uri="{FF2B5EF4-FFF2-40B4-BE49-F238E27FC236}">
                <a16:creationId xmlns:a16="http://schemas.microsoft.com/office/drawing/2014/main" id="{0894F44D-F776-46AB-2D4B-3666D24E7EA8}"/>
              </a:ext>
            </a:extLst>
          </p:cNvPr>
          <p:cNvGrpSpPr/>
          <p:nvPr/>
        </p:nvGrpSpPr>
        <p:grpSpPr>
          <a:xfrm>
            <a:off x="4809905" y="6166577"/>
            <a:ext cx="206004" cy="196806"/>
            <a:chOff x="6694018" y="895603"/>
            <a:chExt cx="237741" cy="227126"/>
          </a:xfrm>
        </p:grpSpPr>
        <p:sp>
          <p:nvSpPr>
            <p:cNvPr id="23" name="모서리가 둥근 직사각형 141">
              <a:extLst>
                <a:ext uri="{FF2B5EF4-FFF2-40B4-BE49-F238E27FC236}">
                  <a16:creationId xmlns:a16="http://schemas.microsoft.com/office/drawing/2014/main" id="{AA1F4D79-C304-67DB-6A23-7F5CFEA8A05B}"/>
                </a:ext>
              </a:extLst>
            </p:cNvPr>
            <p:cNvSpPr/>
            <p:nvPr/>
          </p:nvSpPr>
          <p:spPr>
            <a:xfrm rot="10800000">
              <a:off x="6694018" y="895603"/>
              <a:ext cx="237741" cy="227126"/>
            </a:xfrm>
            <a:prstGeom prst="roundRect">
              <a:avLst>
                <a:gd name="adj" fmla="val 50000"/>
              </a:avLst>
            </a:prstGeom>
            <a:noFill/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800">
                <a:solidFill>
                  <a:schemeClr val="bg1">
                    <a:lumMod val="75000"/>
                  </a:schemeClr>
                </a:solidFill>
                <a:latin typeface="+mn-ea"/>
              </a:endParaRPr>
            </a:p>
          </p:txBody>
        </p:sp>
        <p:pic>
          <p:nvPicPr>
            <p:cNvPr id="24" name="그래픽 164" descr="왼쪽 캐럿 단색으로 채워진">
              <a:extLst>
                <a:ext uri="{FF2B5EF4-FFF2-40B4-BE49-F238E27FC236}">
                  <a16:creationId xmlns:a16="http://schemas.microsoft.com/office/drawing/2014/main" id="{24692B53-9642-2BAB-32E2-DCB943EDEBB0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 rot="10800000">
              <a:off x="6715043" y="903679"/>
              <a:ext cx="210974" cy="210974"/>
            </a:xfrm>
            <a:prstGeom prst="rect">
              <a:avLst/>
            </a:prstGeom>
          </p:spPr>
        </p:pic>
      </p:grpSp>
      <p:sp>
        <p:nvSpPr>
          <p:cNvPr id="31" name="모서리가 둥근 직사각형 141">
            <a:extLst>
              <a:ext uri="{FF2B5EF4-FFF2-40B4-BE49-F238E27FC236}">
                <a16:creationId xmlns:a16="http://schemas.microsoft.com/office/drawing/2014/main" id="{CD4E9F1E-9CA5-83BB-93DF-BCDAFF70468A}"/>
              </a:ext>
            </a:extLst>
          </p:cNvPr>
          <p:cNvSpPr/>
          <p:nvPr/>
        </p:nvSpPr>
        <p:spPr>
          <a:xfrm>
            <a:off x="7715646" y="6151447"/>
            <a:ext cx="963888" cy="227067"/>
          </a:xfrm>
          <a:prstGeom prst="roundRect">
            <a:avLst>
              <a:gd name="adj" fmla="val 12905"/>
            </a:avLst>
          </a:prstGeom>
          <a:solidFill>
            <a:schemeClr val="bg1">
              <a:lumMod val="85000"/>
            </a:schemeClr>
          </a:solidFill>
          <a:ln w="952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bg1">
                    <a:lumMod val="75000"/>
                  </a:schemeClr>
                </a:solidFill>
              </a:rPr>
              <a:t>완료</a:t>
            </a:r>
          </a:p>
        </p:txBody>
      </p:sp>
      <p:sp>
        <p:nvSpPr>
          <p:cNvPr id="32" name="모서리가 둥근 직사각형 141">
            <a:extLst>
              <a:ext uri="{FF2B5EF4-FFF2-40B4-BE49-F238E27FC236}">
                <a16:creationId xmlns:a16="http://schemas.microsoft.com/office/drawing/2014/main" id="{6BD56893-DB0E-A16A-8C0E-2171A3A10127}"/>
              </a:ext>
            </a:extLst>
          </p:cNvPr>
          <p:cNvSpPr/>
          <p:nvPr/>
        </p:nvSpPr>
        <p:spPr>
          <a:xfrm>
            <a:off x="6647103" y="6151447"/>
            <a:ext cx="963888" cy="227067"/>
          </a:xfrm>
          <a:prstGeom prst="roundRect">
            <a:avLst>
              <a:gd name="adj" fmla="val 12905"/>
            </a:avLst>
          </a:prstGeom>
          <a:solidFill>
            <a:schemeClr val="bg1"/>
          </a:solidFill>
          <a:ln w="952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>
                <a:solidFill>
                  <a:schemeClr val="tx1">
                    <a:lumMod val="85000"/>
                    <a:lumOff val="15000"/>
                  </a:schemeClr>
                </a:solidFill>
              </a:rPr>
              <a:t>취소</a:t>
            </a:r>
          </a:p>
        </p:txBody>
      </p:sp>
      <p:pic>
        <p:nvPicPr>
          <p:cNvPr id="35" name="그래픽 43">
            <a:extLst>
              <a:ext uri="{FF2B5EF4-FFF2-40B4-BE49-F238E27FC236}">
                <a16:creationId xmlns:a16="http://schemas.microsoft.com/office/drawing/2014/main" id="{BBC7F71D-9B83-8D02-D871-2152DB3B81F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8527331" y="930305"/>
            <a:ext cx="216000" cy="216000"/>
          </a:xfrm>
          <a:prstGeom prst="rect">
            <a:avLst/>
          </a:prstGeom>
        </p:spPr>
      </p:pic>
      <p:graphicFrame>
        <p:nvGraphicFramePr>
          <p:cNvPr id="38" name="Google Shape;912;p23">
            <a:extLst>
              <a:ext uri="{FF2B5EF4-FFF2-40B4-BE49-F238E27FC236}">
                <a16:creationId xmlns:a16="http://schemas.microsoft.com/office/drawing/2014/main" id="{3C558879-DDA9-C974-0041-CDAA70D9271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22374429"/>
              </p:ext>
            </p:extLst>
          </p:nvPr>
        </p:nvGraphicFramePr>
        <p:xfrm>
          <a:off x="9042400" y="1315768"/>
          <a:ext cx="3037052" cy="34936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65694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*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최초 로그인 시 학생</a:t>
                      </a: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교사</a:t>
                      </a: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0" u="none" strike="noStrike" kern="1200" cap="none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서약창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발생</a:t>
                      </a:r>
                      <a:endParaRPr lang="en-US" altLang="ko-KR" sz="700" b="0" u="none" strike="noStrike" kern="1200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최초 비밀번호 변경 후</a:t>
                      </a: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32721536"/>
                  </a:ext>
                </a:extLst>
              </a:tr>
              <a:tr h="265694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이미지 영역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서약과 관련한 웹툰 이미지 영역</a:t>
                      </a:r>
                      <a:endParaRPr lang="en-US" altLang="ko-KR" sz="700" b="0" u="none" strike="noStrike" kern="1200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4334128"/>
                  </a:ext>
                </a:extLst>
              </a:tr>
              <a:tr h="265694">
                <a:tc rowSpan="3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내용 및 동의 영역</a:t>
                      </a:r>
                      <a:endParaRPr lang="en-US" altLang="ko-KR" sz="700" b="1" u="none" strike="noStrike" kern="1200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서약 내용 문구</a:t>
                      </a: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동의 </a:t>
                      </a:r>
                      <a:r>
                        <a:rPr lang="ko-KR" altLang="en-US" sz="700" b="0" u="none" strike="noStrike" kern="1200" cap="none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체크란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endParaRPr lang="en-US" altLang="ko-KR" sz="700" b="0" u="none" strike="noStrike" kern="1200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25455326"/>
                  </a:ext>
                </a:extLst>
              </a:tr>
              <a:tr h="265694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2-1. </a:t>
                      </a:r>
                      <a:r>
                        <a:rPr lang="ko-KR" altLang="en-US" sz="700" b="1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서약 문구</a:t>
                      </a:r>
                      <a:br>
                        <a:rPr lang="en-US" altLang="ko-KR" sz="700" b="1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학생 문구</a:t>
                      </a: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초등</a:t>
                      </a: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중</a:t>
                      </a: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고등 </a:t>
                      </a: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가지</a:t>
                      </a:r>
                      <a:endParaRPr lang="en-US" altLang="ko-KR" sz="700" b="1" u="none" strike="noStrike" kern="1200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0668"/>
                  </a:ext>
                </a:extLst>
              </a:tr>
              <a:tr h="265694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2-2. </a:t>
                      </a:r>
                      <a:r>
                        <a:rPr lang="ko-KR" altLang="en-US" sz="700" b="1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동의 </a:t>
                      </a:r>
                      <a:r>
                        <a:rPr lang="ko-KR" altLang="en-US" sz="700" b="1" u="none" strike="noStrike" kern="1200" cap="none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체크란</a:t>
                      </a:r>
                      <a:endParaRPr lang="en-US" altLang="ko-KR" sz="700" b="1" u="none" strike="noStrike" kern="1200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-Click: 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서약 내용에 대한 동의 체크</a:t>
                      </a: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&lt;-&gt; 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해제</a:t>
                      </a:r>
                      <a:endParaRPr lang="en-US" altLang="ko-KR" sz="700" b="0" u="none" strike="noStrike" kern="1200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전 항목 동의 시 마지막 문항에서 </a:t>
                      </a: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[5]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완료 버튼 활성화</a:t>
                      </a:r>
                      <a:endParaRPr lang="en-US" altLang="ko-KR" sz="700" b="0" u="none" strike="noStrike" kern="1200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7226621"/>
                  </a:ext>
                </a:extLst>
              </a:tr>
              <a:tr h="265694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kern="1200" cap="none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페이지네이션</a:t>
                      </a:r>
                      <a:endParaRPr lang="en-US" altLang="ko-KR" sz="700" b="1" u="none" strike="noStrike" kern="1200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서약 항목 간 앞 뒤 이동 컨트롤러</a:t>
                      </a:r>
                      <a:endParaRPr lang="en-US" altLang="ko-KR" sz="700" b="0" u="none" strike="noStrike" kern="1200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동의 체크 시 다음 문항 이동 컨트롤러 활성화</a:t>
                      </a:r>
                      <a:endParaRPr lang="en-US" altLang="ko-KR" sz="700" b="0" u="none" strike="noStrike" kern="1200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02309509"/>
                  </a:ext>
                </a:extLst>
              </a:tr>
              <a:tr h="265694">
                <a:tc rowSpan="2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취소</a:t>
                      </a:r>
                      <a:endParaRPr lang="en-US" altLang="ko-KR" sz="700" b="1" u="none" strike="noStrike" kern="1200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창 닫기 버튼</a:t>
                      </a: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선택 시 </a:t>
                      </a: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[4-1] 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안내 팝업 노출</a:t>
                      </a:r>
                      <a:endParaRPr lang="en-US" altLang="ko-KR" sz="700" b="0" u="none" strike="noStrike" kern="1200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3926422"/>
                  </a:ext>
                </a:extLst>
              </a:tr>
              <a:tr h="265694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4-1 </a:t>
                      </a:r>
                      <a:r>
                        <a:rPr lang="ko-KR" altLang="en-US" sz="700" b="1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중도 이탈 팝업</a:t>
                      </a:r>
                      <a:endParaRPr lang="en-US" altLang="ko-KR" sz="700" b="1" u="none" strike="noStrike" kern="1200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서약을 완료하지 않고 이탈 시 처음부터 리셋</a:t>
                      </a:r>
                      <a:endParaRPr lang="en-US" altLang="ko-KR" sz="700" b="0" u="none" strike="noStrike" kern="1200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algn="l"/>
                      <a:r>
                        <a:rPr lang="en-US" altLang="ko-KR" sz="700" b="0" u="sng" strike="noStrike" kern="1200" cap="none">
                          <a:solidFill>
                            <a:schemeClr val="accent5"/>
                          </a:solidFill>
                          <a:latin typeface="+mn-ea"/>
                          <a:ea typeface="+mn-ea"/>
                          <a:cs typeface="+mn-cs"/>
                        </a:rPr>
                        <a:t>-”</a:t>
                      </a:r>
                      <a:r>
                        <a:rPr lang="ko-KR" altLang="en-US" sz="700" b="0" u="sng" strike="noStrike" kern="1200" cap="none">
                          <a:solidFill>
                            <a:schemeClr val="accent5"/>
                          </a:solidFill>
                          <a:latin typeface="+mn-ea"/>
                          <a:ea typeface="+mn-ea"/>
                          <a:cs typeface="+mn-cs"/>
                        </a:rPr>
                        <a:t> 서약을 완료하지 않으면 서비스에 진입할 수 없어요</a:t>
                      </a:r>
                      <a:r>
                        <a:rPr lang="en-US" altLang="ko-KR" sz="700" b="0" u="sng" strike="noStrike" kern="1200" cap="none">
                          <a:solidFill>
                            <a:schemeClr val="accent5"/>
                          </a:solidFill>
                          <a:latin typeface="+mn-ea"/>
                          <a:ea typeface="+mn-ea"/>
                          <a:cs typeface="+mn-cs"/>
                        </a:rPr>
                        <a:t>.</a:t>
                      </a:r>
                      <a:r>
                        <a:rPr lang="ko-KR" altLang="en-US" sz="700" b="0" u="sng" strike="noStrike" kern="1200" cap="none">
                          <a:solidFill>
                            <a:schemeClr val="accent5"/>
                          </a:solidFill>
                          <a:latin typeface="+mn-ea"/>
                          <a:ea typeface="+mn-ea"/>
                          <a:cs typeface="+mn-cs"/>
                        </a:rPr>
                        <a:t>지금 나가면 처음부터 다시 서약을 진행해야 합니다</a:t>
                      </a:r>
                      <a:r>
                        <a:rPr lang="en-US" altLang="ko-KR" sz="700" b="0" u="sng" strike="noStrike" kern="1200" cap="none">
                          <a:solidFill>
                            <a:schemeClr val="accent5"/>
                          </a:solidFill>
                          <a:latin typeface="+mn-ea"/>
                          <a:ea typeface="+mn-ea"/>
                          <a:cs typeface="+mn-cs"/>
                        </a:rPr>
                        <a:t>.. </a:t>
                      </a:r>
                      <a:r>
                        <a:rPr lang="ko-KR" altLang="en-US" sz="700" b="0" u="sng" strike="noStrike" kern="1200" cap="none">
                          <a:solidFill>
                            <a:schemeClr val="accent5"/>
                          </a:solidFill>
                          <a:latin typeface="+mn-ea"/>
                          <a:ea typeface="+mn-ea"/>
                          <a:cs typeface="+mn-cs"/>
                        </a:rPr>
                        <a:t>저장하지 않고 나가시겠습니까</a:t>
                      </a:r>
                      <a:r>
                        <a:rPr lang="en-US" altLang="ko-KR" sz="700" b="0" u="sng" strike="noStrike" kern="1200" cap="none">
                          <a:solidFill>
                            <a:schemeClr val="accent5"/>
                          </a:solidFill>
                          <a:latin typeface="+mn-ea"/>
                          <a:ea typeface="+mn-ea"/>
                          <a:cs typeface="+mn-cs"/>
                        </a:rPr>
                        <a:t>?”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41425182"/>
                  </a:ext>
                </a:extLst>
              </a:tr>
              <a:tr h="265694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완료</a:t>
                      </a:r>
                      <a:endParaRPr lang="en-US" altLang="ko-KR" sz="700" b="1" u="none" strike="noStrike" kern="1200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전 항목 동의 완료 시 활성화</a:t>
                      </a:r>
                      <a:endParaRPr lang="en-US" altLang="ko-KR" sz="700" b="0" u="none" strike="noStrike" kern="1200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-Click: 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서약 완료</a:t>
                      </a: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[5-1] 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팝업 노출 후 메인 진입</a:t>
                      </a:r>
                      <a:endParaRPr lang="en-US" altLang="ko-KR" sz="700" b="0" u="none" strike="noStrike" kern="1200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2416612"/>
                  </a:ext>
                </a:extLst>
              </a:tr>
              <a:tr h="265694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6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닫기</a:t>
                      </a:r>
                      <a:endParaRPr lang="en-US" altLang="ko-KR" sz="700" b="1" u="none" strike="noStrike" kern="1200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창 닫기 버튼</a:t>
                      </a: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선택 시 </a:t>
                      </a:r>
                      <a:r>
                        <a:rPr lang="en-US" altLang="ko-KR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[4-1] </a:t>
                      </a:r>
                      <a:r>
                        <a:rPr lang="ko-KR" altLang="en-US" sz="700" b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안내 팝업 노출</a:t>
                      </a:r>
                      <a:endParaRPr lang="en-US" altLang="ko-KR" sz="700" b="0" u="none" strike="noStrike" kern="1200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00999418"/>
                  </a:ext>
                </a:extLst>
              </a:tr>
            </a:tbl>
          </a:graphicData>
        </a:graphic>
      </p:graphicFrame>
      <p:sp>
        <p:nvSpPr>
          <p:cNvPr id="39" name="Rectangle 4">
            <a:extLst>
              <a:ext uri="{FF2B5EF4-FFF2-40B4-BE49-F238E27FC236}">
                <a16:creationId xmlns:a16="http://schemas.microsoft.com/office/drawing/2014/main" id="{75E48625-C876-E90F-8666-B312C3990359}"/>
              </a:ext>
            </a:extLst>
          </p:cNvPr>
          <p:cNvSpPr/>
          <p:nvPr/>
        </p:nvSpPr>
        <p:spPr>
          <a:xfrm>
            <a:off x="2088939" y="1378009"/>
            <a:ext cx="4558163" cy="3375604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40" name="Circle">
            <a:extLst>
              <a:ext uri="{FF2B5EF4-FFF2-40B4-BE49-F238E27FC236}">
                <a16:creationId xmlns:a16="http://schemas.microsoft.com/office/drawing/2014/main" id="{DFD43517-CEDA-CD46-2772-806120B6F3AD}"/>
              </a:ext>
            </a:extLst>
          </p:cNvPr>
          <p:cNvSpPr/>
          <p:nvPr/>
        </p:nvSpPr>
        <p:spPr>
          <a:xfrm>
            <a:off x="2028703" y="1296963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43" name="Rectangle 4">
            <a:extLst>
              <a:ext uri="{FF2B5EF4-FFF2-40B4-BE49-F238E27FC236}">
                <a16:creationId xmlns:a16="http://schemas.microsoft.com/office/drawing/2014/main" id="{58675DD8-515A-6F18-D803-E76DAA267533}"/>
              </a:ext>
            </a:extLst>
          </p:cNvPr>
          <p:cNvSpPr/>
          <p:nvPr/>
        </p:nvSpPr>
        <p:spPr>
          <a:xfrm>
            <a:off x="2088939" y="4825739"/>
            <a:ext cx="4558163" cy="1044207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42" name="Circle">
            <a:extLst>
              <a:ext uri="{FF2B5EF4-FFF2-40B4-BE49-F238E27FC236}">
                <a16:creationId xmlns:a16="http://schemas.microsoft.com/office/drawing/2014/main" id="{E8E37B7A-A45D-0B00-AE78-3E9636018796}"/>
              </a:ext>
            </a:extLst>
          </p:cNvPr>
          <p:cNvSpPr/>
          <p:nvPr/>
        </p:nvSpPr>
        <p:spPr>
          <a:xfrm>
            <a:off x="2028703" y="4771659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2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44" name="Rounded Rectangle">
            <a:extLst>
              <a:ext uri="{FF2B5EF4-FFF2-40B4-BE49-F238E27FC236}">
                <a16:creationId xmlns:a16="http://schemas.microsoft.com/office/drawing/2014/main" id="{EAFE35B0-93BA-93BE-67E5-3C79D1B27DCA}"/>
              </a:ext>
            </a:extLst>
          </p:cNvPr>
          <p:cNvSpPr/>
          <p:nvPr/>
        </p:nvSpPr>
        <p:spPr>
          <a:xfrm>
            <a:off x="2481715" y="4873223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2-1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45" name="Rounded Rectangle">
            <a:extLst>
              <a:ext uri="{FF2B5EF4-FFF2-40B4-BE49-F238E27FC236}">
                <a16:creationId xmlns:a16="http://schemas.microsoft.com/office/drawing/2014/main" id="{E1DE0279-603B-DCB6-C82F-8EDAC97F002F}"/>
              </a:ext>
            </a:extLst>
          </p:cNvPr>
          <p:cNvSpPr/>
          <p:nvPr/>
        </p:nvSpPr>
        <p:spPr>
          <a:xfrm>
            <a:off x="3021487" y="5341703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2-2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46" name="Rectangle 4">
            <a:extLst>
              <a:ext uri="{FF2B5EF4-FFF2-40B4-BE49-F238E27FC236}">
                <a16:creationId xmlns:a16="http://schemas.microsoft.com/office/drawing/2014/main" id="{9206B33D-F087-CE7A-5779-38A38AF0C97A}"/>
              </a:ext>
            </a:extLst>
          </p:cNvPr>
          <p:cNvSpPr/>
          <p:nvPr/>
        </p:nvSpPr>
        <p:spPr>
          <a:xfrm>
            <a:off x="3761117" y="6029865"/>
            <a:ext cx="1345721" cy="457200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47" name="Circle">
            <a:extLst>
              <a:ext uri="{FF2B5EF4-FFF2-40B4-BE49-F238E27FC236}">
                <a16:creationId xmlns:a16="http://schemas.microsoft.com/office/drawing/2014/main" id="{A7E221C0-1D31-6DAA-196F-830CBD5B3513}"/>
              </a:ext>
            </a:extLst>
          </p:cNvPr>
          <p:cNvSpPr/>
          <p:nvPr/>
        </p:nvSpPr>
        <p:spPr>
          <a:xfrm>
            <a:off x="3693601" y="5948206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3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48" name="Circle">
            <a:extLst>
              <a:ext uri="{FF2B5EF4-FFF2-40B4-BE49-F238E27FC236}">
                <a16:creationId xmlns:a16="http://schemas.microsoft.com/office/drawing/2014/main" id="{CCA404F7-F121-FB27-E706-B8A305D87BB8}"/>
              </a:ext>
            </a:extLst>
          </p:cNvPr>
          <p:cNvSpPr/>
          <p:nvPr/>
        </p:nvSpPr>
        <p:spPr>
          <a:xfrm>
            <a:off x="6624174" y="6057832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4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49" name="Circle">
            <a:extLst>
              <a:ext uri="{FF2B5EF4-FFF2-40B4-BE49-F238E27FC236}">
                <a16:creationId xmlns:a16="http://schemas.microsoft.com/office/drawing/2014/main" id="{1F24F8CC-3AA4-7104-13D3-6EFBE48F81EB}"/>
              </a:ext>
            </a:extLst>
          </p:cNvPr>
          <p:cNvSpPr/>
          <p:nvPr/>
        </p:nvSpPr>
        <p:spPr>
          <a:xfrm>
            <a:off x="7693850" y="6057832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5</a:t>
            </a:r>
            <a:endParaRPr sz="700">
              <a:solidFill>
                <a:schemeClr val="bg1"/>
              </a:solidFill>
            </a:endParaRPr>
          </a:p>
        </p:txBody>
      </p:sp>
      <p:grpSp>
        <p:nvGrpSpPr>
          <p:cNvPr id="50" name="그룹 56">
            <a:extLst>
              <a:ext uri="{FF2B5EF4-FFF2-40B4-BE49-F238E27FC236}">
                <a16:creationId xmlns:a16="http://schemas.microsoft.com/office/drawing/2014/main" id="{716780EC-4B8D-CC1C-BECC-4B4C91A72BB9}"/>
              </a:ext>
            </a:extLst>
          </p:cNvPr>
          <p:cNvGrpSpPr/>
          <p:nvPr/>
        </p:nvGrpSpPr>
        <p:grpSpPr>
          <a:xfrm>
            <a:off x="6624174" y="6618090"/>
            <a:ext cx="3176207" cy="1041723"/>
            <a:chOff x="3451995" y="7177611"/>
            <a:chExt cx="3176207" cy="1041723"/>
          </a:xfrm>
        </p:grpSpPr>
        <p:sp>
          <p:nvSpPr>
            <p:cNvPr id="51" name="모서리가 둥근 직사각형 141">
              <a:extLst>
                <a:ext uri="{FF2B5EF4-FFF2-40B4-BE49-F238E27FC236}">
                  <a16:creationId xmlns:a16="http://schemas.microsoft.com/office/drawing/2014/main" id="{63A24668-0B9E-F2BF-04D7-6106CE34485A}"/>
                </a:ext>
              </a:extLst>
            </p:cNvPr>
            <p:cNvSpPr/>
            <p:nvPr/>
          </p:nvSpPr>
          <p:spPr>
            <a:xfrm>
              <a:off x="3451995" y="7177611"/>
              <a:ext cx="3176207" cy="1041723"/>
            </a:xfrm>
            <a:prstGeom prst="roundRect">
              <a:avLst>
                <a:gd name="adj" fmla="val 12905"/>
              </a:avLst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800">
                  <a:solidFill>
                    <a:schemeClr val="tx1"/>
                  </a:solidFill>
                </a:rPr>
                <a:t> </a:t>
              </a:r>
            </a:p>
          </p:txBody>
        </p:sp>
        <p:sp>
          <p:nvSpPr>
            <p:cNvPr id="52" name="텍스트 상자 76">
              <a:extLst>
                <a:ext uri="{FF2B5EF4-FFF2-40B4-BE49-F238E27FC236}">
                  <a16:creationId xmlns:a16="http://schemas.microsoft.com/office/drawing/2014/main" id="{33B92DB7-4F85-F911-554D-533E7BDB2108}"/>
                </a:ext>
              </a:extLst>
            </p:cNvPr>
            <p:cNvSpPr txBox="1"/>
            <p:nvPr/>
          </p:nvSpPr>
          <p:spPr>
            <a:xfrm>
              <a:off x="3460104" y="7320694"/>
              <a:ext cx="3168098" cy="5078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kumimoji="1" lang="ko-KR" altLang="en-US" sz="900"/>
                <a:t>서약을 완료하지 않으면 서비스에 진입할 수 없어요</a:t>
              </a:r>
              <a:r>
                <a:rPr kumimoji="1" lang="en-US" altLang="ko-KR" sz="900"/>
                <a:t>.</a:t>
              </a:r>
            </a:p>
            <a:p>
              <a:pPr algn="ctr"/>
              <a:r>
                <a:rPr kumimoji="1" lang="ko-KR" altLang="en-US" sz="900"/>
                <a:t>지금 나가면 처음부터 다시 서약을 </a:t>
              </a:r>
              <a:r>
                <a:rPr kumimoji="1" lang="ko-KR" altLang="en-US" sz="900" err="1"/>
                <a:t>진행해야합니다</a:t>
              </a:r>
              <a:r>
                <a:rPr kumimoji="1" lang="en-US" altLang="ko-KR" sz="900"/>
                <a:t>. </a:t>
              </a:r>
            </a:p>
            <a:p>
              <a:pPr algn="ctr"/>
              <a:r>
                <a:rPr kumimoji="1" lang="ko-KR" altLang="en-US" sz="900"/>
                <a:t>저장하지 않고 나가시겠습니까</a:t>
              </a:r>
              <a:r>
                <a:rPr kumimoji="1" lang="en-US" altLang="ko-KR" sz="900"/>
                <a:t>?</a:t>
              </a:r>
            </a:p>
          </p:txBody>
        </p:sp>
        <p:sp>
          <p:nvSpPr>
            <p:cNvPr id="53" name="Rounded Rectangle 120">
              <a:extLst>
                <a:ext uri="{FF2B5EF4-FFF2-40B4-BE49-F238E27FC236}">
                  <a16:creationId xmlns:a16="http://schemas.microsoft.com/office/drawing/2014/main" id="{15AF753A-A9B2-C96B-006E-6042527905A5}"/>
                </a:ext>
              </a:extLst>
            </p:cNvPr>
            <p:cNvSpPr/>
            <p:nvPr/>
          </p:nvSpPr>
          <p:spPr>
            <a:xfrm>
              <a:off x="4345423" y="7851614"/>
              <a:ext cx="645774" cy="20904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rgbClr val="7F7F7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ko-KR" altLang="en-US" sz="700">
                  <a:solidFill>
                    <a:schemeClr val="tx1"/>
                  </a:solidFill>
                </a:rPr>
                <a:t>확인</a:t>
              </a:r>
              <a:endParaRPr lang="x-none" sz="700">
                <a:solidFill>
                  <a:schemeClr val="tx1"/>
                </a:solidFill>
              </a:endParaRPr>
            </a:p>
          </p:txBody>
        </p:sp>
        <p:sp>
          <p:nvSpPr>
            <p:cNvPr id="54" name="Rounded Rectangle 120">
              <a:extLst>
                <a:ext uri="{FF2B5EF4-FFF2-40B4-BE49-F238E27FC236}">
                  <a16:creationId xmlns:a16="http://schemas.microsoft.com/office/drawing/2014/main" id="{8D218FAE-B489-1AFE-24FA-FDEAD6D59D6D}"/>
                </a:ext>
              </a:extLst>
            </p:cNvPr>
            <p:cNvSpPr/>
            <p:nvPr/>
          </p:nvSpPr>
          <p:spPr>
            <a:xfrm>
              <a:off x="5089000" y="7851614"/>
              <a:ext cx="645774" cy="20904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rgbClr val="7F7F7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ko-KR" altLang="en-US" sz="700">
                  <a:solidFill>
                    <a:schemeClr val="tx1"/>
                  </a:solidFill>
                </a:rPr>
                <a:t>취소</a:t>
              </a:r>
              <a:endParaRPr lang="x-none" sz="700">
                <a:solidFill>
                  <a:schemeClr val="tx1"/>
                </a:solidFill>
              </a:endParaRPr>
            </a:p>
          </p:txBody>
        </p:sp>
      </p:grpSp>
      <p:sp>
        <p:nvSpPr>
          <p:cNvPr id="55" name="Rounded Rectangle">
            <a:extLst>
              <a:ext uri="{FF2B5EF4-FFF2-40B4-BE49-F238E27FC236}">
                <a16:creationId xmlns:a16="http://schemas.microsoft.com/office/drawing/2014/main" id="{26E4F72A-DEE8-5A98-D98F-C38BFF898AB6}"/>
              </a:ext>
            </a:extLst>
          </p:cNvPr>
          <p:cNvSpPr/>
          <p:nvPr/>
        </p:nvSpPr>
        <p:spPr>
          <a:xfrm>
            <a:off x="6624174" y="6564856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4-1</a:t>
            </a:r>
            <a:endParaRPr sz="700">
              <a:solidFill>
                <a:schemeClr val="bg1"/>
              </a:solidFill>
            </a:endParaRPr>
          </a:p>
        </p:txBody>
      </p:sp>
      <p:graphicFrame>
        <p:nvGraphicFramePr>
          <p:cNvPr id="62" name="표 14">
            <a:extLst>
              <a:ext uri="{FF2B5EF4-FFF2-40B4-BE49-F238E27FC236}">
                <a16:creationId xmlns:a16="http://schemas.microsoft.com/office/drawing/2014/main" id="{573BDBE4-BFF6-3718-F926-EF1A0BB5DD9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69597487"/>
              </p:ext>
            </p:extLst>
          </p:nvPr>
        </p:nvGraphicFramePr>
        <p:xfrm>
          <a:off x="9632752" y="182879"/>
          <a:ext cx="2460260" cy="859843"/>
        </p:xfrm>
        <a:graphic>
          <a:graphicData uri="http://schemas.openxmlformats.org/drawingml/2006/table">
            <a:tbl>
              <a:tblPr/>
              <a:tblGrid>
                <a:gridCol w="1719742">
                  <a:extLst>
                    <a:ext uri="{9D8B030D-6E8A-4147-A177-3AD203B41FA5}">
                      <a16:colId xmlns:a16="http://schemas.microsoft.com/office/drawing/2014/main" val="299412437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849307330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3224266399"/>
                    </a:ext>
                  </a:extLst>
                </a:gridCol>
              </a:tblGrid>
              <a:tr h="248486"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84808701"/>
                  </a:ext>
                </a:extLst>
              </a:tr>
              <a:tr h="245597"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ALL-INT-SIG-010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05419729"/>
                  </a:ext>
                </a:extLst>
              </a:tr>
              <a:tr h="35262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로그인</a:t>
                      </a: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서약 화면</a:t>
                      </a: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x-none" altLang="en-US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x-none" altLang="en-US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585374"/>
                  </a:ext>
                </a:extLst>
              </a:tr>
            </a:tbl>
          </a:graphicData>
        </a:graphic>
      </p:graphicFrame>
      <p:grpSp>
        <p:nvGrpSpPr>
          <p:cNvPr id="64" name="그룹 162">
            <a:extLst>
              <a:ext uri="{FF2B5EF4-FFF2-40B4-BE49-F238E27FC236}">
                <a16:creationId xmlns:a16="http://schemas.microsoft.com/office/drawing/2014/main" id="{5C569802-789D-F2C0-95B4-CB7312929C9E}"/>
              </a:ext>
            </a:extLst>
          </p:cNvPr>
          <p:cNvGrpSpPr/>
          <p:nvPr/>
        </p:nvGrpSpPr>
        <p:grpSpPr>
          <a:xfrm rot="10800000">
            <a:off x="3878187" y="6159649"/>
            <a:ext cx="206004" cy="196806"/>
            <a:chOff x="6694018" y="895603"/>
            <a:chExt cx="237741" cy="227126"/>
          </a:xfrm>
        </p:grpSpPr>
        <p:sp>
          <p:nvSpPr>
            <p:cNvPr id="65" name="모서리가 둥근 직사각형 141">
              <a:extLst>
                <a:ext uri="{FF2B5EF4-FFF2-40B4-BE49-F238E27FC236}">
                  <a16:creationId xmlns:a16="http://schemas.microsoft.com/office/drawing/2014/main" id="{9834664D-EE1B-D71F-A2D5-6246C0AF9BB4}"/>
                </a:ext>
              </a:extLst>
            </p:cNvPr>
            <p:cNvSpPr/>
            <p:nvPr/>
          </p:nvSpPr>
          <p:spPr>
            <a:xfrm rot="10800000">
              <a:off x="6694018" y="895603"/>
              <a:ext cx="237741" cy="227126"/>
            </a:xfrm>
            <a:prstGeom prst="roundRect">
              <a:avLst>
                <a:gd name="adj" fmla="val 50000"/>
              </a:avLst>
            </a:prstGeom>
            <a:noFill/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800">
                <a:solidFill>
                  <a:schemeClr val="bg1">
                    <a:lumMod val="75000"/>
                  </a:schemeClr>
                </a:solidFill>
                <a:latin typeface="+mn-ea"/>
              </a:endParaRPr>
            </a:p>
          </p:txBody>
        </p:sp>
        <p:pic>
          <p:nvPicPr>
            <p:cNvPr id="66" name="그래픽 164" descr="왼쪽 캐럿 단색으로 채워진">
              <a:extLst>
                <a:ext uri="{FF2B5EF4-FFF2-40B4-BE49-F238E27FC236}">
                  <a16:creationId xmlns:a16="http://schemas.microsoft.com/office/drawing/2014/main" id="{04F5515C-6620-9BFD-4893-6855FBE9887F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 rot="10800000">
              <a:off x="6715043" y="903679"/>
              <a:ext cx="210974" cy="210974"/>
            </a:xfrm>
            <a:prstGeom prst="rect">
              <a:avLst/>
            </a:prstGeom>
          </p:spPr>
        </p:pic>
      </p:grpSp>
      <p:sp>
        <p:nvSpPr>
          <p:cNvPr id="12" name="Circle">
            <a:extLst>
              <a:ext uri="{FF2B5EF4-FFF2-40B4-BE49-F238E27FC236}">
                <a16:creationId xmlns:a16="http://schemas.microsoft.com/office/drawing/2014/main" id="{8D642A1C-55CD-F185-DC03-35965E52FD4B}"/>
              </a:ext>
            </a:extLst>
          </p:cNvPr>
          <p:cNvSpPr/>
          <p:nvPr/>
        </p:nvSpPr>
        <p:spPr>
          <a:xfrm>
            <a:off x="8471828" y="891944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6</a:t>
            </a:r>
            <a:endParaRPr sz="700">
              <a:solidFill>
                <a:schemeClr val="bg1"/>
              </a:solidFill>
            </a:endParaRPr>
          </a:p>
        </p:txBody>
      </p:sp>
      <p:grpSp>
        <p:nvGrpSpPr>
          <p:cNvPr id="30" name="그룹 56">
            <a:extLst>
              <a:ext uri="{FF2B5EF4-FFF2-40B4-BE49-F238E27FC236}">
                <a16:creationId xmlns:a16="http://schemas.microsoft.com/office/drawing/2014/main" id="{662DB343-F087-B1DC-4552-8FE2FF20B10B}"/>
              </a:ext>
            </a:extLst>
          </p:cNvPr>
          <p:cNvGrpSpPr/>
          <p:nvPr/>
        </p:nvGrpSpPr>
        <p:grpSpPr>
          <a:xfrm>
            <a:off x="10112091" y="6618090"/>
            <a:ext cx="3176207" cy="1041723"/>
            <a:chOff x="3451995" y="7177611"/>
            <a:chExt cx="3176207" cy="1041723"/>
          </a:xfrm>
        </p:grpSpPr>
        <p:sp>
          <p:nvSpPr>
            <p:cNvPr id="33" name="모서리가 둥근 직사각형 141">
              <a:extLst>
                <a:ext uri="{FF2B5EF4-FFF2-40B4-BE49-F238E27FC236}">
                  <a16:creationId xmlns:a16="http://schemas.microsoft.com/office/drawing/2014/main" id="{5420E6A0-3EF4-FFB1-3985-3AD34152C212}"/>
                </a:ext>
              </a:extLst>
            </p:cNvPr>
            <p:cNvSpPr/>
            <p:nvPr/>
          </p:nvSpPr>
          <p:spPr>
            <a:xfrm>
              <a:off x="3451995" y="7177611"/>
              <a:ext cx="3176207" cy="1041723"/>
            </a:xfrm>
            <a:prstGeom prst="roundRect">
              <a:avLst>
                <a:gd name="adj" fmla="val 12905"/>
              </a:avLst>
            </a:pr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800">
                  <a:solidFill>
                    <a:schemeClr val="tx1"/>
                  </a:solidFill>
                </a:rPr>
                <a:t> </a:t>
              </a:r>
            </a:p>
          </p:txBody>
        </p:sp>
        <p:sp>
          <p:nvSpPr>
            <p:cNvPr id="34" name="텍스트 상자 76">
              <a:extLst>
                <a:ext uri="{FF2B5EF4-FFF2-40B4-BE49-F238E27FC236}">
                  <a16:creationId xmlns:a16="http://schemas.microsoft.com/office/drawing/2014/main" id="{19C5E8D2-A8C0-2C67-511C-14DA7241964B}"/>
                </a:ext>
              </a:extLst>
            </p:cNvPr>
            <p:cNvSpPr txBox="1"/>
            <p:nvPr/>
          </p:nvSpPr>
          <p:spPr>
            <a:xfrm>
              <a:off x="3460104" y="7459193"/>
              <a:ext cx="3168098" cy="23083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kumimoji="1" lang="ko-KR" altLang="en-US" sz="900"/>
                <a:t>서약이 완료되었습니다</a:t>
              </a:r>
              <a:r>
                <a:rPr kumimoji="1" lang="en-US" altLang="ko-KR" sz="900"/>
                <a:t>.</a:t>
              </a:r>
            </a:p>
          </p:txBody>
        </p:sp>
        <p:sp>
          <p:nvSpPr>
            <p:cNvPr id="36" name="Rounded Rectangle 120">
              <a:extLst>
                <a:ext uri="{FF2B5EF4-FFF2-40B4-BE49-F238E27FC236}">
                  <a16:creationId xmlns:a16="http://schemas.microsoft.com/office/drawing/2014/main" id="{A1C4E913-EAAA-F7E5-96FF-5885E7862B91}"/>
                </a:ext>
              </a:extLst>
            </p:cNvPr>
            <p:cNvSpPr/>
            <p:nvPr/>
          </p:nvSpPr>
          <p:spPr>
            <a:xfrm>
              <a:off x="4706322" y="7851614"/>
              <a:ext cx="645774" cy="20904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rgbClr val="7F7F7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ko-KR" altLang="en-US" sz="700">
                  <a:solidFill>
                    <a:schemeClr val="tx1"/>
                  </a:solidFill>
                </a:rPr>
                <a:t>확인</a:t>
              </a:r>
              <a:endParaRPr lang="x-none" sz="700">
                <a:solidFill>
                  <a:schemeClr val="tx1"/>
                </a:solidFill>
              </a:endParaRPr>
            </a:p>
          </p:txBody>
        </p:sp>
      </p:grpSp>
      <p:sp>
        <p:nvSpPr>
          <p:cNvPr id="41" name="Rounded Rectangle">
            <a:extLst>
              <a:ext uri="{FF2B5EF4-FFF2-40B4-BE49-F238E27FC236}">
                <a16:creationId xmlns:a16="http://schemas.microsoft.com/office/drawing/2014/main" id="{F7C20B8A-0742-3CBD-17D5-53A8843BBB8B}"/>
              </a:ext>
            </a:extLst>
          </p:cNvPr>
          <p:cNvSpPr/>
          <p:nvPr/>
        </p:nvSpPr>
        <p:spPr>
          <a:xfrm>
            <a:off x="10112091" y="6564856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5-1</a:t>
            </a:r>
            <a:endParaRPr sz="7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4372547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143342B0-AD79-69BD-F957-748A9D66057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00482935"/>
              </p:ext>
            </p:extLst>
          </p:nvPr>
        </p:nvGraphicFramePr>
        <p:xfrm>
          <a:off x="9619192" y="182879"/>
          <a:ext cx="2460260" cy="859843"/>
        </p:xfrm>
        <a:graphic>
          <a:graphicData uri="http://schemas.openxmlformats.org/drawingml/2006/table">
            <a:tbl>
              <a:tblPr/>
              <a:tblGrid>
                <a:gridCol w="1719742">
                  <a:extLst>
                    <a:ext uri="{9D8B030D-6E8A-4147-A177-3AD203B41FA5}">
                      <a16:colId xmlns:a16="http://schemas.microsoft.com/office/drawing/2014/main" val="299412437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849307330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3224266399"/>
                    </a:ext>
                  </a:extLst>
                </a:gridCol>
              </a:tblGrid>
              <a:tr h="248486"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84808701"/>
                  </a:ext>
                </a:extLst>
              </a:tr>
              <a:tr h="245597">
                <a:tc gridSpan="3">
                  <a:txBody>
                    <a:bodyPr/>
                    <a:lstStyle/>
                    <a:p>
                      <a:r>
                        <a:rPr lang="en-US" altLang="ko-KR" sz="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ALL-INT-SIG-011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05419729"/>
                  </a:ext>
                </a:extLst>
              </a:tr>
              <a:tr h="35262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메인</a:t>
                      </a: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_footer</a:t>
                      </a: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x-none" altLang="en-US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x-none" altLang="en-US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585374"/>
                  </a:ext>
                </a:extLst>
              </a:tr>
            </a:tbl>
          </a:graphicData>
        </a:graphic>
      </p:graphicFrame>
      <p:graphicFrame>
        <p:nvGraphicFramePr>
          <p:cNvPr id="10" name="Google Shape;912;p23">
            <a:extLst>
              <a:ext uri="{FF2B5EF4-FFF2-40B4-BE49-F238E27FC236}">
                <a16:creationId xmlns:a16="http://schemas.microsoft.com/office/drawing/2014/main" id="{5F1E2B0D-8F4D-938E-D6E4-FBC9B5D4362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11582817"/>
              </p:ext>
            </p:extLst>
          </p:nvPr>
        </p:nvGraphicFramePr>
        <p:xfrm>
          <a:off x="9042400" y="1315767"/>
          <a:ext cx="3037052" cy="99324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237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개인정보</a:t>
                      </a: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처리방침</a:t>
                      </a:r>
                      <a:b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Click: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개인정보 처리방침 팝업 노출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5729511"/>
                  </a:ext>
                </a:extLst>
              </a:tr>
              <a:tr h="19602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이용 약관</a:t>
                      </a:r>
                      <a:b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Click: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이용 약관 팝업 노출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790747"/>
                  </a:ext>
                </a:extLst>
              </a:tr>
              <a:tr h="19602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오픈소스 라이선스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800">
                          <a:solidFill>
                            <a:srgbClr val="C00000"/>
                          </a:solidFill>
                        </a:rPr>
                        <a:t>오픈 소스 라이센스는 이후 개발 구현에서 사용한 오픈소스 확인 후 업데이트 예정입니다</a:t>
                      </a:r>
                      <a:r>
                        <a:rPr lang="en-US" altLang="ko-KR" sz="800">
                          <a:solidFill>
                            <a:srgbClr val="C00000"/>
                          </a:solidFill>
                        </a:rPr>
                        <a:t>.</a:t>
                      </a:r>
                      <a:endParaRPr lang="en-US" altLang="ko-KR" sz="700" b="0" u="none" strike="noStrike" cap="none">
                        <a:solidFill>
                          <a:srgbClr val="C0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097604"/>
                  </a:ext>
                </a:extLst>
              </a:tr>
            </a:tbl>
          </a:graphicData>
        </a:graphic>
      </p:graphicFrame>
      <p:grpSp>
        <p:nvGrpSpPr>
          <p:cNvPr id="19" name="그룹 18">
            <a:extLst>
              <a:ext uri="{FF2B5EF4-FFF2-40B4-BE49-F238E27FC236}">
                <a16:creationId xmlns:a16="http://schemas.microsoft.com/office/drawing/2014/main" id="{FF30F26A-F50B-6B02-1104-CE2983BF9FF7}"/>
              </a:ext>
            </a:extLst>
          </p:cNvPr>
          <p:cNvGrpSpPr/>
          <p:nvPr/>
        </p:nvGrpSpPr>
        <p:grpSpPr>
          <a:xfrm>
            <a:off x="112767" y="5628806"/>
            <a:ext cx="8805600" cy="1114894"/>
            <a:chOff x="112767" y="3716026"/>
            <a:chExt cx="8805600" cy="1114894"/>
          </a:xfrm>
        </p:grpSpPr>
        <p:sp>
          <p:nvSpPr>
            <p:cNvPr id="17" name="직사각형 16">
              <a:extLst>
                <a:ext uri="{FF2B5EF4-FFF2-40B4-BE49-F238E27FC236}">
                  <a16:creationId xmlns:a16="http://schemas.microsoft.com/office/drawing/2014/main" id="{5C806590-4857-5714-D274-402F46439379}"/>
                </a:ext>
              </a:extLst>
            </p:cNvPr>
            <p:cNvSpPr/>
            <p:nvPr/>
          </p:nvSpPr>
          <p:spPr>
            <a:xfrm>
              <a:off x="112767" y="3716026"/>
              <a:ext cx="8805600" cy="1114894"/>
            </a:xfrm>
            <a:prstGeom prst="rect">
              <a:avLst/>
            </a:prstGeom>
            <a:noFill/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111" name="그룹 110">
              <a:extLst>
                <a:ext uri="{FF2B5EF4-FFF2-40B4-BE49-F238E27FC236}">
                  <a16:creationId xmlns:a16="http://schemas.microsoft.com/office/drawing/2014/main" id="{0A282301-3B01-9201-1DAE-AB381F35AFD5}"/>
                </a:ext>
              </a:extLst>
            </p:cNvPr>
            <p:cNvGrpSpPr/>
            <p:nvPr/>
          </p:nvGrpSpPr>
          <p:grpSpPr>
            <a:xfrm>
              <a:off x="1242847" y="4112476"/>
              <a:ext cx="2159464" cy="387592"/>
              <a:chOff x="1242847" y="5961305"/>
              <a:chExt cx="2159464" cy="387592"/>
            </a:xfrm>
          </p:grpSpPr>
          <p:sp>
            <p:nvSpPr>
              <p:cNvPr id="93" name="텍스트 상자 68">
                <a:extLst>
                  <a:ext uri="{FF2B5EF4-FFF2-40B4-BE49-F238E27FC236}">
                    <a16:creationId xmlns:a16="http://schemas.microsoft.com/office/drawing/2014/main" id="{EAB4C7E8-1B5E-E95A-80CE-E544A84ED2F0}"/>
                  </a:ext>
                </a:extLst>
              </p:cNvPr>
              <p:cNvSpPr txBox="1"/>
              <p:nvPr/>
            </p:nvSpPr>
            <p:spPr>
              <a:xfrm>
                <a:off x="1242847" y="5961305"/>
                <a:ext cx="307777" cy="1234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kumimoji="1" lang="ko-KR" altLang="en-US" sz="600" b="1"/>
                  <a:t>회사정보</a:t>
                </a:r>
              </a:p>
            </p:txBody>
          </p:sp>
          <p:sp>
            <p:nvSpPr>
              <p:cNvPr id="101" name="텍스트 상자 68">
                <a:extLst>
                  <a:ext uri="{FF2B5EF4-FFF2-40B4-BE49-F238E27FC236}">
                    <a16:creationId xmlns:a16="http://schemas.microsoft.com/office/drawing/2014/main" id="{0CBD8669-AC9F-EAC1-354E-7EC19C1CEDB5}"/>
                  </a:ext>
                </a:extLst>
              </p:cNvPr>
              <p:cNvSpPr txBox="1"/>
              <p:nvPr/>
            </p:nvSpPr>
            <p:spPr>
              <a:xfrm>
                <a:off x="1672670" y="5961305"/>
                <a:ext cx="1729641" cy="1234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kumimoji="1" lang="ko-KR" altLang="en-US" sz="600"/>
                  <a:t>대표이사 </a:t>
                </a:r>
                <a:r>
                  <a:rPr kumimoji="1" lang="en-US" altLang="ko-KR" sz="600"/>
                  <a:t>:</a:t>
                </a:r>
                <a:r>
                  <a:rPr kumimoji="1" lang="ko-KR" altLang="en-US" sz="600"/>
                  <a:t> </a:t>
                </a:r>
                <a:r>
                  <a:rPr kumimoji="1" lang="ko-KR" altLang="en-US" sz="600" err="1"/>
                  <a:t>김에듀</a:t>
                </a:r>
                <a:r>
                  <a:rPr kumimoji="1" lang="ko-KR" altLang="en-US" sz="600"/>
                  <a:t>  </a:t>
                </a:r>
                <a:r>
                  <a:rPr kumimoji="1" lang="en-US" altLang="ko-KR" sz="600"/>
                  <a:t>|</a:t>
                </a:r>
                <a:r>
                  <a:rPr kumimoji="1" lang="ko-KR" altLang="en-US" sz="600"/>
                  <a:t>  사업자 등록번호 </a:t>
                </a:r>
                <a:r>
                  <a:rPr kumimoji="1" lang="en-US" altLang="ko-KR" sz="600"/>
                  <a:t>:</a:t>
                </a:r>
                <a:r>
                  <a:rPr kumimoji="1" lang="ko-KR" altLang="en-US" sz="600"/>
                  <a:t> </a:t>
                </a:r>
                <a:r>
                  <a:rPr kumimoji="1" lang="en-US" altLang="ko-KR" sz="600"/>
                  <a:t>123-45-67890</a:t>
                </a:r>
                <a:endParaRPr kumimoji="1" lang="ko-KR" altLang="en-US" sz="600"/>
              </a:p>
            </p:txBody>
          </p:sp>
          <p:sp>
            <p:nvSpPr>
              <p:cNvPr id="99" name="텍스트 상자 68">
                <a:extLst>
                  <a:ext uri="{FF2B5EF4-FFF2-40B4-BE49-F238E27FC236}">
                    <a16:creationId xmlns:a16="http://schemas.microsoft.com/office/drawing/2014/main" id="{987B3795-28FF-D2C8-818D-7665E9F3B1BC}"/>
                  </a:ext>
                </a:extLst>
              </p:cNvPr>
              <p:cNvSpPr txBox="1"/>
              <p:nvPr/>
            </p:nvSpPr>
            <p:spPr>
              <a:xfrm>
                <a:off x="1242847" y="6215305"/>
                <a:ext cx="307777" cy="1234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kumimoji="1" lang="ko-KR" altLang="en-US" sz="600" b="1"/>
                  <a:t>고객센터</a:t>
                </a:r>
              </a:p>
            </p:txBody>
          </p:sp>
          <p:sp>
            <p:nvSpPr>
              <p:cNvPr id="102" name="텍스트 상자 68">
                <a:extLst>
                  <a:ext uri="{FF2B5EF4-FFF2-40B4-BE49-F238E27FC236}">
                    <a16:creationId xmlns:a16="http://schemas.microsoft.com/office/drawing/2014/main" id="{A4327CD8-7DA2-9FDF-5534-8B13A5D1E09F}"/>
                  </a:ext>
                </a:extLst>
              </p:cNvPr>
              <p:cNvSpPr txBox="1"/>
              <p:nvPr/>
            </p:nvSpPr>
            <p:spPr>
              <a:xfrm>
                <a:off x="1672670" y="6225465"/>
                <a:ext cx="1357744" cy="1234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kumimoji="1" lang="en-US" altLang="ko-KR" sz="600"/>
                  <a:t>1899-1949(8:00</a:t>
                </a:r>
                <a:r>
                  <a:rPr kumimoji="1" lang="ko-KR" altLang="en-US" sz="600"/>
                  <a:t> </a:t>
                </a:r>
                <a:r>
                  <a:rPr kumimoji="1" lang="en-US" altLang="ko-KR" sz="600"/>
                  <a:t>~</a:t>
                </a:r>
                <a:r>
                  <a:rPr kumimoji="1" lang="ko-KR" altLang="en-US" sz="600"/>
                  <a:t> </a:t>
                </a:r>
                <a:r>
                  <a:rPr kumimoji="1" lang="en-US" altLang="ko-KR" sz="600"/>
                  <a:t>18:00,</a:t>
                </a:r>
                <a:r>
                  <a:rPr kumimoji="1" lang="ko-KR" altLang="en-US" sz="600"/>
                  <a:t> 점심 </a:t>
                </a:r>
                <a:r>
                  <a:rPr kumimoji="1" lang="en-US" altLang="ko-KR" sz="600"/>
                  <a:t>12:00 ~ 1:00)</a:t>
                </a:r>
                <a:endParaRPr kumimoji="1" lang="ko-KR" altLang="en-US" sz="600"/>
              </a:p>
            </p:txBody>
          </p:sp>
        </p:grpSp>
        <p:grpSp>
          <p:nvGrpSpPr>
            <p:cNvPr id="110" name="그룹 109">
              <a:extLst>
                <a:ext uri="{FF2B5EF4-FFF2-40B4-BE49-F238E27FC236}">
                  <a16:creationId xmlns:a16="http://schemas.microsoft.com/office/drawing/2014/main" id="{6B4C5DF7-4F81-645D-6768-6B3509B19DF9}"/>
                </a:ext>
              </a:extLst>
            </p:cNvPr>
            <p:cNvGrpSpPr/>
            <p:nvPr/>
          </p:nvGrpSpPr>
          <p:grpSpPr>
            <a:xfrm>
              <a:off x="5556239" y="4129434"/>
              <a:ext cx="2147027" cy="395507"/>
              <a:chOff x="5164607" y="5978263"/>
              <a:chExt cx="2147027" cy="395507"/>
            </a:xfrm>
          </p:grpSpPr>
          <p:sp>
            <p:nvSpPr>
              <p:cNvPr id="106" name="텍스트 상자 68">
                <a:extLst>
                  <a:ext uri="{FF2B5EF4-FFF2-40B4-BE49-F238E27FC236}">
                    <a16:creationId xmlns:a16="http://schemas.microsoft.com/office/drawing/2014/main" id="{DD376A11-58A9-45D5-B01B-3B350166D57E}"/>
                  </a:ext>
                </a:extLst>
              </p:cNvPr>
              <p:cNvSpPr txBox="1"/>
              <p:nvPr/>
            </p:nvSpPr>
            <p:spPr>
              <a:xfrm>
                <a:off x="5164607" y="5978263"/>
                <a:ext cx="650819" cy="1234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kumimoji="1" lang="ko-KR" altLang="en-US" sz="600" b="1"/>
                  <a:t>개인정보 처리방침 </a:t>
                </a:r>
              </a:p>
            </p:txBody>
          </p:sp>
          <p:sp>
            <p:nvSpPr>
              <p:cNvPr id="107" name="텍스트 상자 68">
                <a:extLst>
                  <a:ext uri="{FF2B5EF4-FFF2-40B4-BE49-F238E27FC236}">
                    <a16:creationId xmlns:a16="http://schemas.microsoft.com/office/drawing/2014/main" id="{4DA0BC5F-8759-F535-EBC4-7B3887414450}"/>
                  </a:ext>
                </a:extLst>
              </p:cNvPr>
              <p:cNvSpPr txBox="1"/>
              <p:nvPr/>
            </p:nvSpPr>
            <p:spPr>
              <a:xfrm>
                <a:off x="6018047" y="5978263"/>
                <a:ext cx="307777" cy="1234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kumimoji="1" lang="ko-KR" altLang="en-US" sz="600" b="1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이용약관</a:t>
                </a:r>
              </a:p>
            </p:txBody>
          </p:sp>
          <p:sp>
            <p:nvSpPr>
              <p:cNvPr id="108" name="텍스트 상자 68">
                <a:extLst>
                  <a:ext uri="{FF2B5EF4-FFF2-40B4-BE49-F238E27FC236}">
                    <a16:creationId xmlns:a16="http://schemas.microsoft.com/office/drawing/2014/main" id="{0109EE8B-028D-F6E7-6099-42C156C64FF5}"/>
                  </a:ext>
                </a:extLst>
              </p:cNvPr>
              <p:cNvSpPr txBox="1"/>
              <p:nvPr/>
            </p:nvSpPr>
            <p:spPr>
              <a:xfrm>
                <a:off x="6678447" y="5978263"/>
                <a:ext cx="633187" cy="1234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kumimoji="1" lang="ko-KR" altLang="en-US" sz="600" b="1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오픈소스 라이선스</a:t>
                </a:r>
              </a:p>
            </p:txBody>
          </p:sp>
          <p:sp>
            <p:nvSpPr>
              <p:cNvPr id="109" name="텍스트 상자 68">
                <a:extLst>
                  <a:ext uri="{FF2B5EF4-FFF2-40B4-BE49-F238E27FC236}">
                    <a16:creationId xmlns:a16="http://schemas.microsoft.com/office/drawing/2014/main" id="{A348B0D1-1C2D-C207-AE44-76056DACBC3B}"/>
                  </a:ext>
                </a:extLst>
              </p:cNvPr>
              <p:cNvSpPr txBox="1"/>
              <p:nvPr/>
            </p:nvSpPr>
            <p:spPr>
              <a:xfrm>
                <a:off x="5811223" y="6252583"/>
                <a:ext cx="1450718" cy="12118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kumimoji="1" lang="en-US" altLang="ko-KR" sz="600"/>
                  <a:t>Copyright Ⓒ 2023 KT</a:t>
                </a:r>
                <a:r>
                  <a:rPr kumimoji="1" lang="ko-KR" altLang="en-US" sz="600"/>
                  <a:t> </a:t>
                </a:r>
                <a:r>
                  <a:rPr kumimoji="1" lang="en-US" altLang="ko-KR" sz="600"/>
                  <a:t>All Rights Reserved</a:t>
                </a:r>
                <a:endParaRPr kumimoji="1" lang="ko-KR" altLang="en-US" sz="600"/>
              </a:p>
            </p:txBody>
          </p:sp>
        </p:grp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B0D27CF8-CF8B-C6FC-CA84-C9043DA016D6}"/>
              </a:ext>
            </a:extLst>
          </p:cNvPr>
          <p:cNvSpPr txBox="1"/>
          <p:nvPr/>
        </p:nvSpPr>
        <p:spPr>
          <a:xfrm>
            <a:off x="2600193" y="3103579"/>
            <a:ext cx="3963374" cy="2539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1" lang="ko-KR" altLang="en-US" sz="1050" b="1" i="1">
                <a:solidFill>
                  <a:schemeClr val="bg1">
                    <a:lumMod val="75000"/>
                  </a:schemeClr>
                </a:solidFill>
              </a:rPr>
              <a:t>콘텐츠 영역입니다</a:t>
            </a:r>
            <a:r>
              <a:rPr kumimoji="1" lang="en-US" altLang="ko-KR" sz="1050" b="1" i="1">
                <a:solidFill>
                  <a:schemeClr val="bg1">
                    <a:lumMod val="75000"/>
                  </a:schemeClr>
                </a:solidFill>
              </a:rPr>
              <a:t>.</a:t>
            </a:r>
          </a:p>
        </p:txBody>
      </p:sp>
      <p:sp>
        <p:nvSpPr>
          <p:cNvPr id="44" name="Circle">
            <a:extLst>
              <a:ext uri="{FF2B5EF4-FFF2-40B4-BE49-F238E27FC236}">
                <a16:creationId xmlns:a16="http://schemas.microsoft.com/office/drawing/2014/main" id="{8CC7CAAE-16C5-21F4-569D-29F60CC385E9}"/>
              </a:ext>
            </a:extLst>
          </p:cNvPr>
          <p:cNvSpPr/>
          <p:nvPr/>
        </p:nvSpPr>
        <p:spPr>
          <a:xfrm>
            <a:off x="5430240" y="5927693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47" name="Circle">
            <a:extLst>
              <a:ext uri="{FF2B5EF4-FFF2-40B4-BE49-F238E27FC236}">
                <a16:creationId xmlns:a16="http://schemas.microsoft.com/office/drawing/2014/main" id="{6FA0C9B7-7C2E-4A59-6C9B-C17FB92CEE07}"/>
              </a:ext>
            </a:extLst>
          </p:cNvPr>
          <p:cNvSpPr/>
          <p:nvPr/>
        </p:nvSpPr>
        <p:spPr>
          <a:xfrm>
            <a:off x="6356070" y="5927693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2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48" name="Circle">
            <a:extLst>
              <a:ext uri="{FF2B5EF4-FFF2-40B4-BE49-F238E27FC236}">
                <a16:creationId xmlns:a16="http://schemas.microsoft.com/office/drawing/2014/main" id="{7A59C63E-4D3A-C60E-8B96-18A145F33E53}"/>
              </a:ext>
            </a:extLst>
          </p:cNvPr>
          <p:cNvSpPr/>
          <p:nvPr/>
        </p:nvSpPr>
        <p:spPr>
          <a:xfrm>
            <a:off x="6996150" y="5927693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3</a:t>
            </a:r>
            <a:endParaRPr sz="7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9518339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114">
            <a:extLst>
              <a:ext uri="{FF2B5EF4-FFF2-40B4-BE49-F238E27FC236}">
                <a16:creationId xmlns:a16="http://schemas.microsoft.com/office/drawing/2014/main" id="{FC4EAC01-A0AA-4815-BCB3-3774BD7C8843}"/>
              </a:ext>
            </a:extLst>
          </p:cNvPr>
          <p:cNvSpPr/>
          <p:nvPr/>
        </p:nvSpPr>
        <p:spPr>
          <a:xfrm>
            <a:off x="1844335" y="323935"/>
            <a:ext cx="4974041" cy="2979439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>
              <a:lnSpc>
                <a:spcPct val="150000"/>
              </a:lnSpc>
            </a:pPr>
            <a:endParaRPr kumimoji="1" lang="ko-KR" altLang="en-US" sz="600">
              <a:solidFill>
                <a:prstClr val="black"/>
              </a:solidFill>
            </a:endParaRPr>
          </a:p>
        </p:txBody>
      </p:sp>
      <p:sp>
        <p:nvSpPr>
          <p:cNvPr id="5" name="제목 10">
            <a:extLst>
              <a:ext uri="{FF2B5EF4-FFF2-40B4-BE49-F238E27FC236}">
                <a16:creationId xmlns:a16="http://schemas.microsoft.com/office/drawing/2014/main" id="{1A193E3A-F59A-4B4B-94FE-5802EBB9FB6F}"/>
              </a:ext>
            </a:extLst>
          </p:cNvPr>
          <p:cNvSpPr txBox="1">
            <a:spLocks/>
          </p:cNvSpPr>
          <p:nvPr/>
        </p:nvSpPr>
        <p:spPr>
          <a:xfrm>
            <a:off x="1974791" y="430083"/>
            <a:ext cx="2238393" cy="123111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경기도교육청 </a:t>
            </a:r>
            <a:r>
              <a:rPr lang="en-US" altLang="ko-KR" sz="800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AI </a:t>
            </a:r>
            <a:r>
              <a:rPr lang="ko-KR" altLang="en-US" sz="800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미래교육 플랫폼</a:t>
            </a:r>
            <a:r>
              <a:rPr lang="en-US" altLang="ko-KR" sz="800" b="0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 </a:t>
            </a:r>
            <a:r>
              <a:rPr lang="ko-KR" altLang="en-US" sz="800" kern="0" spc="0">
                <a:solidFill>
                  <a:prstClr val="black">
                    <a:lumMod val="95000"/>
                    <a:lumOff val="5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이용약관</a:t>
            </a:r>
            <a:endParaRPr lang="en-US" altLang="ko-KR" sz="800" kern="0" spc="0">
              <a:solidFill>
                <a:prstClr val="black">
                  <a:lumMod val="95000"/>
                  <a:lumOff val="5000"/>
                </a:prst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cxnSp>
        <p:nvCxnSpPr>
          <p:cNvPr id="6" name="직선 연결선[R] 299">
            <a:extLst>
              <a:ext uri="{FF2B5EF4-FFF2-40B4-BE49-F238E27FC236}">
                <a16:creationId xmlns:a16="http://schemas.microsoft.com/office/drawing/2014/main" id="{4FB52C50-6A2F-4503-AF28-EA42E389F0A0}"/>
              </a:ext>
            </a:extLst>
          </p:cNvPr>
          <p:cNvCxnSpPr>
            <a:cxnSpLocks/>
          </p:cNvCxnSpPr>
          <p:nvPr/>
        </p:nvCxnSpPr>
        <p:spPr>
          <a:xfrm>
            <a:off x="1844335" y="616512"/>
            <a:ext cx="4974041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ctangle 1">
            <a:extLst>
              <a:ext uri="{FF2B5EF4-FFF2-40B4-BE49-F238E27FC236}">
                <a16:creationId xmlns:a16="http://schemas.microsoft.com/office/drawing/2014/main" id="{A5A1BD65-C9D5-4234-8ECD-C50E5DB625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0105" y="694270"/>
            <a:ext cx="4794546" cy="2508379"/>
          </a:xfrm>
          <a:prstGeom prst="rect">
            <a:avLst/>
          </a:prstGeom>
          <a:noFill/>
          <a:ln w="6350">
            <a:solidFill>
              <a:schemeClr val="bg1">
                <a:lumMod val="85000"/>
              </a:schemeClr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/>
          <a:p>
            <a:pPr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ko-KR" sz="700" b="1" dirty="0">
                <a:solidFill>
                  <a:srgbClr val="16998D"/>
                </a:solidFill>
                <a:latin typeface="Arial" panose="020B0604020202020204" pitchFamily="34" charset="0"/>
                <a:ea typeface="inherit"/>
              </a:rPr>
              <a:t>제1조 - 목적</a:t>
            </a:r>
          </a:p>
          <a:p>
            <a:pPr lvl="1" indent="-457200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이 약관은 </a:t>
            </a:r>
            <a:r>
              <a:rPr lang="ko-KR" altLang="ko-KR" sz="500" dirty="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서울특별시교육청교육연구정보원</a:t>
            </a: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(이하 '</a:t>
            </a:r>
            <a:r>
              <a:rPr lang="ko-KR" altLang="ko-KR" sz="500" dirty="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정보원'라</a:t>
            </a: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 한다)이 무료로 제공하는 </a:t>
            </a:r>
            <a:r>
              <a:rPr lang="ko-KR" altLang="ko-KR" sz="500" dirty="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교육포털사이트</a:t>
            </a: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, 웹 커뮤니티 등에 게재한 내용물(이하 "</a:t>
            </a:r>
            <a:r>
              <a:rPr lang="ko-KR" altLang="ko-KR" sz="500" dirty="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서비스"라</a:t>
            </a: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 한다)</a:t>
            </a:r>
            <a:r>
              <a:rPr lang="ko-KR" altLang="ko-KR" sz="500" dirty="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에</a:t>
            </a: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 대한 이용 조건 및 운영 절차에 관한 사항을 규정함을 목적으로 합니다.</a:t>
            </a:r>
          </a:p>
          <a:p>
            <a:pPr eaLnBrk="0" fontAlgn="base" latinLnBrk="0" hangingPunct="0">
              <a:spcBef>
                <a:spcPct val="0"/>
              </a:spcBef>
              <a:spcAft>
                <a:spcPct val="0"/>
              </a:spcAft>
            </a:pPr>
            <a:endParaRPr lang="ko-KR" altLang="ko-KR" sz="700" b="1" dirty="0">
              <a:solidFill>
                <a:srgbClr val="16998D"/>
              </a:solidFill>
              <a:latin typeface="Arial" panose="020B0604020202020204" pitchFamily="34" charset="0"/>
              <a:ea typeface="inherit"/>
            </a:endParaRPr>
          </a:p>
          <a:p>
            <a:pPr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ko-KR" sz="700" b="1" dirty="0">
                <a:solidFill>
                  <a:srgbClr val="16998D"/>
                </a:solidFill>
                <a:latin typeface="Arial" panose="020B0604020202020204" pitchFamily="34" charset="0"/>
                <a:ea typeface="inherit"/>
              </a:rPr>
              <a:t>제2조 - 회원 약관의 효력 및 변경</a:t>
            </a:r>
          </a:p>
          <a:p>
            <a:pPr lvl="1" indent="-457200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① 이 약관은 정보원이 온라인으로 공지함으로써 효력을 발생하며, 합리적인 사유가 발생할 경우 관련 법령에 위배되지 않는 범위 안에서 개정할 수 있습니다.</a:t>
            </a:r>
            <a:b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</a:b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② 이 약관에 동의하는 것은 정기적인 방문으로 약관의 변경 사항을 확인하는 것도 포함하여 동의함을 의미하며, 변경된 약관에 대한 정보를 알지 못해 발생하는 이용자의 피해는 정보원에서 책임지지 않습니다.</a:t>
            </a:r>
            <a:b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</a:b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③ 회원이 변경된 약관에 동의하지 않을 경우 회원 탈퇴(해지)</a:t>
            </a:r>
            <a:r>
              <a:rPr lang="ko-KR" altLang="ko-KR" sz="500" dirty="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를</a:t>
            </a: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 요청할 수 있으며, 변경된 약관의 효력 발생 일로부터 7일 이내에 거부 의사를 표시하지 않을 경우 약관의 변경 사항에 동의한 것으로 간주합니다.</a:t>
            </a:r>
          </a:p>
          <a:p>
            <a:pPr eaLnBrk="0" fontAlgn="base" latinLnBrk="0" hangingPunct="0">
              <a:spcBef>
                <a:spcPct val="0"/>
              </a:spcBef>
              <a:spcAft>
                <a:spcPct val="0"/>
              </a:spcAft>
            </a:pPr>
            <a:endParaRPr lang="ko-KR" altLang="ko-KR" sz="700" b="1" dirty="0">
              <a:solidFill>
                <a:srgbClr val="16998D"/>
              </a:solidFill>
              <a:latin typeface="Arial" panose="020B0604020202020204" pitchFamily="34" charset="0"/>
              <a:ea typeface="inherit"/>
            </a:endParaRPr>
          </a:p>
          <a:p>
            <a:pPr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ko-KR" sz="700" b="1" dirty="0">
                <a:solidFill>
                  <a:srgbClr val="16998D"/>
                </a:solidFill>
                <a:latin typeface="Arial" panose="020B0604020202020204" pitchFamily="34" charset="0"/>
                <a:ea typeface="inherit"/>
              </a:rPr>
              <a:t>제3조 - 약관 외 준칙</a:t>
            </a:r>
          </a:p>
          <a:p>
            <a:pPr lvl="1" indent="-457200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이 약관에 명시되지 않은 사항은 전기통신기본법, 전기통신사업법, </a:t>
            </a:r>
            <a:r>
              <a:rPr lang="ko-KR" altLang="ko-KR" sz="500" dirty="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정보통신망이용촉진에관한법률</a:t>
            </a: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 및 기타 관련 법령의 규정에 의합니다.</a:t>
            </a:r>
          </a:p>
          <a:p>
            <a:pPr eaLnBrk="0" fontAlgn="base" latinLnBrk="0" hangingPunct="0">
              <a:spcBef>
                <a:spcPct val="0"/>
              </a:spcBef>
              <a:spcAft>
                <a:spcPct val="0"/>
              </a:spcAft>
            </a:pPr>
            <a:endParaRPr lang="ko-KR" altLang="ko-KR" sz="700" b="1" dirty="0">
              <a:solidFill>
                <a:srgbClr val="16998D"/>
              </a:solidFill>
              <a:latin typeface="Arial" panose="020B0604020202020204" pitchFamily="34" charset="0"/>
              <a:ea typeface="inherit"/>
            </a:endParaRPr>
          </a:p>
          <a:p>
            <a:pPr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ko-KR" sz="700" b="1" dirty="0">
                <a:solidFill>
                  <a:srgbClr val="16998D"/>
                </a:solidFill>
                <a:latin typeface="Arial" panose="020B0604020202020204" pitchFamily="34" charset="0"/>
                <a:ea typeface="inherit"/>
              </a:rPr>
              <a:t>제4조 - 서비스의 종류</a:t>
            </a:r>
          </a:p>
          <a:p>
            <a:pPr lvl="1" indent="-457200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① 검색서비스, 게시판형 서비스, 기타 '</a:t>
            </a:r>
            <a:r>
              <a:rPr lang="ko-KR" altLang="ko-KR" sz="500" dirty="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정보원'이</a:t>
            </a: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 추가 개발 등을 통해 '</a:t>
            </a:r>
            <a:r>
              <a:rPr lang="ko-KR" altLang="ko-KR" sz="500" dirty="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회원'에게</a:t>
            </a: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 제공하는 일체의 서비스</a:t>
            </a:r>
          </a:p>
          <a:p>
            <a:pPr eaLnBrk="0" fontAlgn="base" latinLnBrk="0" hangingPunct="0">
              <a:spcBef>
                <a:spcPct val="0"/>
              </a:spcBef>
              <a:spcAft>
                <a:spcPct val="0"/>
              </a:spcAft>
            </a:pPr>
            <a:endParaRPr lang="ko-KR" altLang="ko-KR" sz="700" b="1" dirty="0">
              <a:solidFill>
                <a:srgbClr val="16998D"/>
              </a:solidFill>
              <a:latin typeface="Arial" panose="020B0604020202020204" pitchFamily="34" charset="0"/>
              <a:ea typeface="inherit"/>
            </a:endParaRPr>
          </a:p>
          <a:p>
            <a:pPr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ko-KR" sz="700" b="1" dirty="0">
                <a:solidFill>
                  <a:srgbClr val="16998D"/>
                </a:solidFill>
                <a:latin typeface="Arial" panose="020B0604020202020204" pitchFamily="34" charset="0"/>
                <a:ea typeface="inherit"/>
              </a:rPr>
              <a:t>제5조 - 가입하기</a:t>
            </a:r>
          </a:p>
          <a:p>
            <a:pPr lvl="1" indent="-457200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① 회원가입은 서울시교육청 소속 교원 및 교육전문직으로 '</a:t>
            </a:r>
            <a:r>
              <a:rPr lang="ko-KR" altLang="ko-KR" sz="500" dirty="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회원'이</a:t>
            </a: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 되고자 하는 자(이하 '회원가입자')가 약관의 내용에 대해 동의를 한 다음 회원가입신청을 하고 '</a:t>
            </a:r>
            <a:r>
              <a:rPr lang="ko-KR" altLang="ko-KR" sz="500" dirty="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정보원'이</a:t>
            </a: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 이러한 신청에 대해 승낙함으로써 체결된다.</a:t>
            </a:r>
            <a:b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</a:b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② '</a:t>
            </a:r>
            <a:r>
              <a:rPr lang="ko-KR" altLang="ko-KR" sz="500" dirty="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정보원'은</a:t>
            </a: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 '</a:t>
            </a:r>
            <a:r>
              <a:rPr lang="ko-KR" altLang="ko-KR" sz="500" dirty="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회원가입자'의</a:t>
            </a: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 신청에 대해 '서비스' 이용을 승낙함을 원칙으로 한다. 다만, '</a:t>
            </a:r>
            <a:r>
              <a:rPr lang="ko-KR" altLang="ko-KR" sz="500" dirty="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정보원'은</a:t>
            </a: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 다음 각 호에 해당하는 신청에 대해 승낙을 하지 않거나 사후에 회원가입을 해지할 수 있다.</a:t>
            </a:r>
            <a:b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</a:b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1. '</a:t>
            </a:r>
            <a:r>
              <a:rPr lang="ko-KR" altLang="ko-KR" sz="500" dirty="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회원가입자'가</a:t>
            </a: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 이 약관에 의해 이전에 회원자격을 상실한 적이 있는 경우, 단 '</a:t>
            </a:r>
            <a:r>
              <a:rPr lang="ko-KR" altLang="ko-KR" sz="500" dirty="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정보원'의</a:t>
            </a: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 회원 재가입 승낙을 얻은 경우에는 예외로 함.</a:t>
            </a:r>
            <a:b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</a:b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2. 실명이 아니거나 타인의 명의를 이용한 경우</a:t>
            </a:r>
            <a:b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</a:b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3. 허위 정보를 기재하거나, '</a:t>
            </a:r>
            <a:r>
              <a:rPr lang="ko-KR" altLang="ko-KR" sz="500" dirty="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정보원'이</a:t>
            </a: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 제시하는 내용을 기재하지 않은 경우</a:t>
            </a:r>
            <a:b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</a:b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4. 이용자의 귀책사유로 인하여 승인이 불가능하거나 기타 규정한 제반 사항을 위반하며 신청하는 경우</a:t>
            </a:r>
            <a:b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</a:b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③ 제 1항에 따른 신청에 있어 '</a:t>
            </a:r>
            <a:r>
              <a:rPr lang="ko-KR" altLang="ko-KR" sz="500" dirty="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정보원'은</a:t>
            </a: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 '</a:t>
            </a:r>
            <a:r>
              <a:rPr lang="ko-KR" altLang="ko-KR" sz="500" dirty="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회원'의</a:t>
            </a: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 종류에 따라 전문기관을 통한 실명확인 및 본인인증을 요청할 수 있다.</a:t>
            </a:r>
            <a:b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</a:b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④ '</a:t>
            </a:r>
            <a:r>
              <a:rPr lang="ko-KR" altLang="ko-KR" sz="500" dirty="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정보원'은</a:t>
            </a: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 서비스 관련 설비의 여유가 없거나, 기술상 또는 업무상 문제가 있는 경우 승낙을 유보할 수 있다.</a:t>
            </a:r>
            <a:b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</a:b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⑤ 제2항에 따라 회원가입신청의 승낙을 하지 안거나 유보한 경우 '</a:t>
            </a:r>
            <a:r>
              <a:rPr lang="ko-KR" altLang="ko-KR" sz="500" dirty="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정보원'은</a:t>
            </a: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 원칙적으로 이를 회원가입자에게 알리도록 한다..</a:t>
            </a:r>
            <a:endParaRPr lang="ko-KR" altLang="ko-KR" sz="800" dirty="0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3" name="사각형: 둥근 모서리 139">
            <a:extLst>
              <a:ext uri="{FF2B5EF4-FFF2-40B4-BE49-F238E27FC236}">
                <a16:creationId xmlns:a16="http://schemas.microsoft.com/office/drawing/2014/main" id="{289E5092-C5AB-432A-B243-38F70D31798F}"/>
              </a:ext>
            </a:extLst>
          </p:cNvPr>
          <p:cNvSpPr/>
          <p:nvPr/>
        </p:nvSpPr>
        <p:spPr>
          <a:xfrm>
            <a:off x="6678932" y="806804"/>
            <a:ext cx="45719" cy="1141655"/>
          </a:xfrm>
          <a:prstGeom prst="roundRect">
            <a:avLst>
              <a:gd name="adj" fmla="val 50000"/>
            </a:avLst>
          </a:prstGeom>
          <a:solidFill>
            <a:schemeClr val="tx1">
              <a:alpha val="2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pic>
        <p:nvPicPr>
          <p:cNvPr id="7" name="그래픽 6" descr="닫기">
            <a:extLst>
              <a:ext uri="{FF2B5EF4-FFF2-40B4-BE49-F238E27FC236}">
                <a16:creationId xmlns:a16="http://schemas.microsoft.com/office/drawing/2014/main" id="{437CF5C3-345B-415E-BBD7-D6E5CE64DE61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622234" y="424704"/>
            <a:ext cx="102417" cy="102417"/>
          </a:xfrm>
          <a:prstGeom prst="rect">
            <a:avLst/>
          </a:prstGeom>
        </p:spPr>
      </p:pic>
      <p:sp>
        <p:nvSpPr>
          <p:cNvPr id="8" name="모서리가 둥근 직사각형 114">
            <a:extLst>
              <a:ext uri="{FF2B5EF4-FFF2-40B4-BE49-F238E27FC236}">
                <a16:creationId xmlns:a16="http://schemas.microsoft.com/office/drawing/2014/main" id="{4E9F6798-458E-4379-93D7-1D71728A4D08}"/>
              </a:ext>
            </a:extLst>
          </p:cNvPr>
          <p:cNvSpPr/>
          <p:nvPr/>
        </p:nvSpPr>
        <p:spPr>
          <a:xfrm>
            <a:off x="1844335" y="3679872"/>
            <a:ext cx="4974041" cy="2979439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>
              <a:lnSpc>
                <a:spcPct val="150000"/>
              </a:lnSpc>
            </a:pPr>
            <a:endParaRPr kumimoji="1" lang="ko-KR" altLang="en-US" sz="600">
              <a:solidFill>
                <a:prstClr val="black"/>
              </a:solidFill>
            </a:endParaRPr>
          </a:p>
        </p:txBody>
      </p:sp>
      <p:sp>
        <p:nvSpPr>
          <p:cNvPr id="9" name="제목 10">
            <a:extLst>
              <a:ext uri="{FF2B5EF4-FFF2-40B4-BE49-F238E27FC236}">
                <a16:creationId xmlns:a16="http://schemas.microsoft.com/office/drawing/2014/main" id="{E2B48868-2A4C-4CDA-ACA0-D8AD31267616}"/>
              </a:ext>
            </a:extLst>
          </p:cNvPr>
          <p:cNvSpPr txBox="1">
            <a:spLocks/>
          </p:cNvSpPr>
          <p:nvPr/>
        </p:nvSpPr>
        <p:spPr>
          <a:xfrm>
            <a:off x="1974792" y="3760087"/>
            <a:ext cx="2586322" cy="123111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kern="0" spc="0">
                <a:solidFill>
                  <a:prstClr val="black">
                    <a:lumMod val="95000"/>
                    <a:lumOff val="5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경기도교육청 </a:t>
            </a:r>
            <a:r>
              <a:rPr lang="en-US" altLang="ko-KR" sz="800" kern="0" spc="0">
                <a:solidFill>
                  <a:prstClr val="black">
                    <a:lumMod val="95000"/>
                    <a:lumOff val="5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AI </a:t>
            </a:r>
            <a:r>
              <a:rPr lang="ko-KR" altLang="en-US" sz="800" kern="0" spc="0">
                <a:solidFill>
                  <a:prstClr val="black">
                    <a:lumMod val="95000"/>
                    <a:lumOff val="5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미래교육 플랫폼 개인정보 처리방침</a:t>
            </a:r>
            <a:endParaRPr lang="en-US" altLang="ko-KR" sz="800" kern="0" spc="0">
              <a:solidFill>
                <a:prstClr val="black">
                  <a:lumMod val="95000"/>
                  <a:lumOff val="5000"/>
                </a:prst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cxnSp>
        <p:nvCxnSpPr>
          <p:cNvPr id="10" name="직선 연결선[R] 299">
            <a:extLst>
              <a:ext uri="{FF2B5EF4-FFF2-40B4-BE49-F238E27FC236}">
                <a16:creationId xmlns:a16="http://schemas.microsoft.com/office/drawing/2014/main" id="{DA5666C8-CEA6-4B88-BA8C-76026C24D811}"/>
              </a:ext>
            </a:extLst>
          </p:cNvPr>
          <p:cNvCxnSpPr>
            <a:cxnSpLocks/>
          </p:cNvCxnSpPr>
          <p:nvPr/>
        </p:nvCxnSpPr>
        <p:spPr>
          <a:xfrm>
            <a:off x="1844335" y="3972449"/>
            <a:ext cx="4974041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사각형: 둥근 모서리 139">
            <a:extLst>
              <a:ext uri="{FF2B5EF4-FFF2-40B4-BE49-F238E27FC236}">
                <a16:creationId xmlns:a16="http://schemas.microsoft.com/office/drawing/2014/main" id="{89306E6C-B4B0-479E-ACD7-66B4D411B6F4}"/>
              </a:ext>
            </a:extLst>
          </p:cNvPr>
          <p:cNvSpPr/>
          <p:nvPr/>
        </p:nvSpPr>
        <p:spPr>
          <a:xfrm>
            <a:off x="6678932" y="4164798"/>
            <a:ext cx="45719" cy="1141655"/>
          </a:xfrm>
          <a:prstGeom prst="roundRect">
            <a:avLst>
              <a:gd name="adj" fmla="val 50000"/>
            </a:avLst>
          </a:prstGeom>
          <a:solidFill>
            <a:schemeClr val="tx1">
              <a:alpha val="2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pic>
        <p:nvPicPr>
          <p:cNvPr id="13" name="그래픽 12" descr="닫기">
            <a:extLst>
              <a:ext uri="{FF2B5EF4-FFF2-40B4-BE49-F238E27FC236}">
                <a16:creationId xmlns:a16="http://schemas.microsoft.com/office/drawing/2014/main" id="{738A9E6F-C518-45A1-A39F-1E32F149556F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622234" y="3780641"/>
            <a:ext cx="102417" cy="102417"/>
          </a:xfrm>
          <a:prstGeom prst="rect">
            <a:avLst/>
          </a:prstGeom>
        </p:spPr>
      </p:pic>
      <p:sp>
        <p:nvSpPr>
          <p:cNvPr id="14" name="Rectangle 1">
            <a:extLst>
              <a:ext uri="{FF2B5EF4-FFF2-40B4-BE49-F238E27FC236}">
                <a16:creationId xmlns:a16="http://schemas.microsoft.com/office/drawing/2014/main" id="{864F3EE0-2086-45E2-A827-6A690B3471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0106" y="4055885"/>
            <a:ext cx="4794546" cy="2508379"/>
          </a:xfrm>
          <a:prstGeom prst="rect">
            <a:avLst/>
          </a:prstGeom>
          <a:noFill/>
          <a:ln w="6350">
            <a:solidFill>
              <a:schemeClr val="bg1">
                <a:lumMod val="85000"/>
              </a:schemeClr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/>
          <a:p>
            <a:pPr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ko-KR" sz="700" b="1" dirty="0">
                <a:solidFill>
                  <a:srgbClr val="16998D"/>
                </a:solidFill>
                <a:latin typeface="Arial" panose="020B0604020202020204" pitchFamily="34" charset="0"/>
                <a:ea typeface="inherit"/>
              </a:rPr>
              <a:t>제1조 - 목적</a:t>
            </a:r>
          </a:p>
          <a:p>
            <a:pPr lvl="1" indent="-457200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이 약관은 </a:t>
            </a:r>
            <a:r>
              <a:rPr lang="ko-KR" altLang="ko-KR" sz="500" dirty="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서울특별시교육청교육연구정보원</a:t>
            </a: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(이하 '</a:t>
            </a:r>
            <a:r>
              <a:rPr lang="ko-KR" altLang="ko-KR" sz="500" dirty="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정보원'라</a:t>
            </a: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 한다)이 무료로 제공하는 </a:t>
            </a:r>
            <a:r>
              <a:rPr lang="ko-KR" altLang="ko-KR" sz="500" dirty="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교육포털사이트</a:t>
            </a: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, 웹 커뮤니티 등에 게재한 내용물(이하 "</a:t>
            </a:r>
            <a:r>
              <a:rPr lang="ko-KR" altLang="ko-KR" sz="500" dirty="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서비스"라</a:t>
            </a: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 한다)</a:t>
            </a:r>
            <a:r>
              <a:rPr lang="ko-KR" altLang="ko-KR" sz="500" dirty="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에</a:t>
            </a: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 대한 이용 조건 및 운영 절차에 관한 사항을 규정함을 목적으로 합니다.</a:t>
            </a:r>
          </a:p>
          <a:p>
            <a:pPr eaLnBrk="0" fontAlgn="base" latinLnBrk="0" hangingPunct="0">
              <a:spcBef>
                <a:spcPct val="0"/>
              </a:spcBef>
              <a:spcAft>
                <a:spcPct val="0"/>
              </a:spcAft>
            </a:pPr>
            <a:endParaRPr lang="ko-KR" altLang="ko-KR" sz="700" b="1" dirty="0">
              <a:solidFill>
                <a:srgbClr val="16998D"/>
              </a:solidFill>
              <a:latin typeface="Arial" panose="020B0604020202020204" pitchFamily="34" charset="0"/>
              <a:ea typeface="inherit"/>
            </a:endParaRPr>
          </a:p>
          <a:p>
            <a:pPr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ko-KR" sz="700" b="1" dirty="0">
                <a:solidFill>
                  <a:srgbClr val="16998D"/>
                </a:solidFill>
                <a:latin typeface="Arial" panose="020B0604020202020204" pitchFamily="34" charset="0"/>
                <a:ea typeface="inherit"/>
              </a:rPr>
              <a:t>제2조 - 회원 약관의 효력 및 변경</a:t>
            </a:r>
          </a:p>
          <a:p>
            <a:pPr lvl="1" indent="-457200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① 이 약관은 정보원이 온라인으로 공지함으로써 효력을 발생하며, 합리적인 사유가 발생할 경우 관련 법령에 위배되지 않는 범위 안에서 개정할 수 있습니다.</a:t>
            </a:r>
            <a:b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</a:b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② 이 약관에 동의하는 것은 정기적인 방문으로 약관의 변경 사항을 확인하는 것도 포함하여 동의함을 의미하며, 변경된 약관에 대한 정보를 알지 못해 발생하는 이용자의 피해는 정보원에서 책임지지 않습니다.</a:t>
            </a:r>
            <a:b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</a:b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③ 회원이 변경된 약관에 동의하지 않을 경우 회원 탈퇴(해지)</a:t>
            </a:r>
            <a:r>
              <a:rPr lang="ko-KR" altLang="ko-KR" sz="500" dirty="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를</a:t>
            </a: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 요청할 수 있으며, 변경된 약관의 효력 발생 일로부터 7일 이내에 거부 의사를 표시하지 않을 경우 약관의 변경 사항에 동의한 것으로 간주합니다.</a:t>
            </a:r>
          </a:p>
          <a:p>
            <a:pPr eaLnBrk="0" fontAlgn="base" latinLnBrk="0" hangingPunct="0">
              <a:spcBef>
                <a:spcPct val="0"/>
              </a:spcBef>
              <a:spcAft>
                <a:spcPct val="0"/>
              </a:spcAft>
            </a:pPr>
            <a:endParaRPr lang="ko-KR" altLang="ko-KR" sz="700" b="1" dirty="0">
              <a:solidFill>
                <a:srgbClr val="16998D"/>
              </a:solidFill>
              <a:latin typeface="Arial" panose="020B0604020202020204" pitchFamily="34" charset="0"/>
              <a:ea typeface="inherit"/>
            </a:endParaRPr>
          </a:p>
          <a:p>
            <a:pPr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ko-KR" sz="700" b="1" dirty="0">
                <a:solidFill>
                  <a:srgbClr val="16998D"/>
                </a:solidFill>
                <a:latin typeface="Arial" panose="020B0604020202020204" pitchFamily="34" charset="0"/>
                <a:ea typeface="inherit"/>
              </a:rPr>
              <a:t>제3조 - 약관 외 준칙</a:t>
            </a:r>
          </a:p>
          <a:p>
            <a:pPr lvl="1" indent="-457200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이 약관에 명시되지 않은 사항은 전기통신기본법, 전기통신사업법, </a:t>
            </a:r>
            <a:r>
              <a:rPr lang="ko-KR" altLang="ko-KR" sz="500" dirty="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정보통신망이용촉진에관한법률</a:t>
            </a: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 및 기타 관련 법령의 규정에 의합니다.</a:t>
            </a:r>
          </a:p>
          <a:p>
            <a:pPr eaLnBrk="0" fontAlgn="base" latinLnBrk="0" hangingPunct="0">
              <a:spcBef>
                <a:spcPct val="0"/>
              </a:spcBef>
              <a:spcAft>
                <a:spcPct val="0"/>
              </a:spcAft>
            </a:pPr>
            <a:endParaRPr lang="ko-KR" altLang="ko-KR" sz="700" b="1" dirty="0">
              <a:solidFill>
                <a:srgbClr val="16998D"/>
              </a:solidFill>
              <a:latin typeface="Arial" panose="020B0604020202020204" pitchFamily="34" charset="0"/>
              <a:ea typeface="inherit"/>
            </a:endParaRPr>
          </a:p>
          <a:p>
            <a:pPr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ko-KR" sz="700" b="1" dirty="0">
                <a:solidFill>
                  <a:srgbClr val="16998D"/>
                </a:solidFill>
                <a:latin typeface="Arial" panose="020B0604020202020204" pitchFamily="34" charset="0"/>
                <a:ea typeface="inherit"/>
              </a:rPr>
              <a:t>제4조 - 서비스의 종류</a:t>
            </a:r>
          </a:p>
          <a:p>
            <a:pPr lvl="1" indent="-457200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① 검색서비스, 게시판형 서비스, 기타 '</a:t>
            </a:r>
            <a:r>
              <a:rPr lang="ko-KR" altLang="ko-KR" sz="500" dirty="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정보원'이</a:t>
            </a: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 추가 개발 등을 통해 '</a:t>
            </a:r>
            <a:r>
              <a:rPr lang="ko-KR" altLang="ko-KR" sz="500" dirty="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회원'에게</a:t>
            </a: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 제공하는 일체의 서비스</a:t>
            </a:r>
          </a:p>
          <a:p>
            <a:pPr eaLnBrk="0" fontAlgn="base" latinLnBrk="0" hangingPunct="0">
              <a:spcBef>
                <a:spcPct val="0"/>
              </a:spcBef>
              <a:spcAft>
                <a:spcPct val="0"/>
              </a:spcAft>
            </a:pPr>
            <a:endParaRPr lang="ko-KR" altLang="ko-KR" sz="700" b="1" dirty="0">
              <a:solidFill>
                <a:srgbClr val="16998D"/>
              </a:solidFill>
              <a:latin typeface="Arial" panose="020B0604020202020204" pitchFamily="34" charset="0"/>
              <a:ea typeface="inherit"/>
            </a:endParaRPr>
          </a:p>
          <a:p>
            <a:pPr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ko-KR" sz="700" b="1" dirty="0">
                <a:solidFill>
                  <a:srgbClr val="16998D"/>
                </a:solidFill>
                <a:latin typeface="Arial" panose="020B0604020202020204" pitchFamily="34" charset="0"/>
                <a:ea typeface="inherit"/>
              </a:rPr>
              <a:t>제5조 - 가입하기</a:t>
            </a:r>
          </a:p>
          <a:p>
            <a:pPr lvl="1" indent="-457200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① 회원가입은 서울시교육청 소속 교원 및 교육전문직으로 '</a:t>
            </a:r>
            <a:r>
              <a:rPr lang="ko-KR" altLang="ko-KR" sz="500" dirty="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회원'이</a:t>
            </a: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 되고자 하는 자(이하 '회원가입자')가 약관의 내용에 대해 동의를 한 다음 회원가입신청을 하고 '</a:t>
            </a:r>
            <a:r>
              <a:rPr lang="ko-KR" altLang="ko-KR" sz="500" dirty="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정보원'이</a:t>
            </a: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 이러한 신청에 대해 승낙함으로써 체결된다.</a:t>
            </a:r>
            <a:b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</a:b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② '</a:t>
            </a:r>
            <a:r>
              <a:rPr lang="ko-KR" altLang="ko-KR" sz="500" dirty="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정보원'은</a:t>
            </a: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 '</a:t>
            </a:r>
            <a:r>
              <a:rPr lang="ko-KR" altLang="ko-KR" sz="500" dirty="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회원가입자'의</a:t>
            </a: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 신청에 대해 '서비스' 이용을 승낙함을 원칙으로 한다. 다만, '</a:t>
            </a:r>
            <a:r>
              <a:rPr lang="ko-KR" altLang="ko-KR" sz="500" dirty="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정보원'은</a:t>
            </a: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 다음 각 호에 해당하는 신청에 대해 승낙을 하지 않거나 사후에 회원가입을 해지할 수 있다.</a:t>
            </a:r>
            <a:b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</a:b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1. '</a:t>
            </a:r>
            <a:r>
              <a:rPr lang="ko-KR" altLang="ko-KR" sz="500" dirty="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회원가입자'가</a:t>
            </a: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 이 약관에 의해 이전에 회원자격을 상실한 적이 있는 경우, 단 '</a:t>
            </a:r>
            <a:r>
              <a:rPr lang="ko-KR" altLang="ko-KR" sz="500" dirty="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정보원'의</a:t>
            </a: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 회원 재가입 승낙을 얻은 경우에는 예외로 함.</a:t>
            </a:r>
            <a:b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</a:b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2. 실명이 아니거나 타인의 명의를 이용한 경우</a:t>
            </a:r>
            <a:b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</a:b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3. 허위 정보를 기재하거나, '</a:t>
            </a:r>
            <a:r>
              <a:rPr lang="ko-KR" altLang="ko-KR" sz="500" dirty="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정보원'이</a:t>
            </a: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 제시하는 내용을 기재하지 않은 경우</a:t>
            </a:r>
            <a:b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</a:b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4. 이용자의 귀책사유로 인하여 승인이 불가능하거나 기타 규정한 제반 사항을 위반하며 신청하는 경우</a:t>
            </a:r>
            <a:b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</a:b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③ 제 1항에 따른 신청에 있어 '</a:t>
            </a:r>
            <a:r>
              <a:rPr lang="ko-KR" altLang="ko-KR" sz="500" dirty="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정보원'은</a:t>
            </a: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 '</a:t>
            </a:r>
            <a:r>
              <a:rPr lang="ko-KR" altLang="ko-KR" sz="500" dirty="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회원'의</a:t>
            </a: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 종류에 따라 전문기관을 통한 실명확인 및 본인인증을 요청할 수 있다.</a:t>
            </a:r>
            <a:b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</a:b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④ '</a:t>
            </a:r>
            <a:r>
              <a:rPr lang="ko-KR" altLang="ko-KR" sz="500" dirty="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정보원'은</a:t>
            </a: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 서비스 관련 설비의 여유가 없거나, 기술상 또는 업무상 문제가 있는 경우 승낙을 유보할 수 있다.</a:t>
            </a:r>
            <a:b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</a:b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⑤ 제2항에 따라 회원가입신청의 승낙을 하지 안거나 유보한 경우 '</a:t>
            </a:r>
            <a:r>
              <a:rPr lang="ko-KR" altLang="ko-KR" sz="500" dirty="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정보원'은</a:t>
            </a: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 원칙적으로 이를 회원가입자에게 알리도록 한다..</a:t>
            </a:r>
            <a:endParaRPr lang="ko-KR" altLang="ko-KR" sz="800" dirty="0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15" name="제목 10">
            <a:extLst>
              <a:ext uri="{FF2B5EF4-FFF2-40B4-BE49-F238E27FC236}">
                <a16:creationId xmlns:a16="http://schemas.microsoft.com/office/drawing/2014/main" id="{EFFF705F-F19B-4B48-9DCE-42002EDB7731}"/>
              </a:ext>
            </a:extLst>
          </p:cNvPr>
          <p:cNvSpPr txBox="1">
            <a:spLocks/>
          </p:cNvSpPr>
          <p:nvPr/>
        </p:nvSpPr>
        <p:spPr>
          <a:xfrm>
            <a:off x="1840942" y="178944"/>
            <a:ext cx="865622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800" kern="0" spc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&lt; </a:t>
            </a:r>
            <a:r>
              <a:rPr lang="ko-KR" altLang="en-US" sz="800" kern="0" spc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이용약관 팝업</a:t>
            </a:r>
            <a:r>
              <a:rPr lang="ko-KR" altLang="en-US" sz="800" kern="0" spc="0">
                <a:solidFill>
                  <a:srgbClr val="0070C0"/>
                </a:solidFill>
              </a:rPr>
              <a:t> </a:t>
            </a:r>
            <a:r>
              <a:rPr lang="en-US" altLang="ko-KR" sz="800" kern="0" spc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&gt;</a:t>
            </a:r>
          </a:p>
        </p:txBody>
      </p:sp>
      <p:graphicFrame>
        <p:nvGraphicFramePr>
          <p:cNvPr id="16" name="표 15">
            <a:extLst>
              <a:ext uri="{FF2B5EF4-FFF2-40B4-BE49-F238E27FC236}">
                <a16:creationId xmlns:a16="http://schemas.microsoft.com/office/drawing/2014/main" id="{AA47D6E6-4C61-4B4E-8C6F-413B6FAC541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18475359"/>
              </p:ext>
            </p:extLst>
          </p:nvPr>
        </p:nvGraphicFramePr>
        <p:xfrm>
          <a:off x="9042400" y="90109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인트로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&gt; footer</a:t>
                      </a: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ALL-INT-SIG-012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인트로</a:t>
                      </a:r>
                      <a:r>
                        <a:rPr lang="en-US" altLang="ko-KR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</a:t>
                      </a: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홈</a:t>
                      </a:r>
                      <a:r>
                        <a:rPr lang="en-US" altLang="ko-KR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)</a:t>
                      </a: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화면 </a:t>
                      </a:r>
                      <a:r>
                        <a:rPr lang="en-US" altLang="ko-KR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– footer </a:t>
                      </a: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이용약관</a:t>
                      </a:r>
                      <a:r>
                        <a:rPr lang="en-US" altLang="ko-KR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, </a:t>
                      </a: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개인정보 처리방침 팝업</a:t>
                      </a: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7" name="제목 10">
            <a:extLst>
              <a:ext uri="{FF2B5EF4-FFF2-40B4-BE49-F238E27FC236}">
                <a16:creationId xmlns:a16="http://schemas.microsoft.com/office/drawing/2014/main" id="{59FA63F5-C2B0-4B2E-B566-48EE9BE584E8}"/>
              </a:ext>
            </a:extLst>
          </p:cNvPr>
          <p:cNvSpPr txBox="1">
            <a:spLocks/>
          </p:cNvSpPr>
          <p:nvPr/>
        </p:nvSpPr>
        <p:spPr>
          <a:xfrm>
            <a:off x="1840942" y="3556761"/>
            <a:ext cx="1312860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800" kern="0" spc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&lt; </a:t>
            </a:r>
            <a:r>
              <a:rPr lang="ko-KR" altLang="en-US" sz="800" kern="0" spc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개인정보 처리방침 팝업</a:t>
            </a:r>
            <a:r>
              <a:rPr lang="ko-KR" altLang="en-US" sz="800" kern="0" spc="0">
                <a:solidFill>
                  <a:srgbClr val="0070C0"/>
                </a:solidFill>
              </a:rPr>
              <a:t> </a:t>
            </a:r>
            <a:r>
              <a:rPr lang="en-US" altLang="ko-KR" sz="800" kern="0" spc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&gt;</a:t>
            </a:r>
          </a:p>
        </p:txBody>
      </p:sp>
      <p:graphicFrame>
        <p:nvGraphicFramePr>
          <p:cNvPr id="18" name="Google Shape;912;p23">
            <a:extLst>
              <a:ext uri="{FF2B5EF4-FFF2-40B4-BE49-F238E27FC236}">
                <a16:creationId xmlns:a16="http://schemas.microsoft.com/office/drawing/2014/main" id="{0FAE17C6-40DF-469C-9BBB-FA96BE050446}"/>
              </a:ext>
            </a:extLst>
          </p:cNvPr>
          <p:cNvGraphicFramePr/>
          <p:nvPr/>
        </p:nvGraphicFramePr>
        <p:xfrm>
          <a:off x="9042400" y="1315767"/>
          <a:ext cx="3037052" cy="57072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※</a:t>
                      </a:r>
                      <a:endParaRPr sz="700" b="1" i="0" u="none" strike="noStrike" cap="none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로그인 전 </a:t>
                      </a:r>
                      <a:r>
                        <a:rPr lang="en-US" altLang="ko-KR" sz="700" b="1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footer </a:t>
                      </a:r>
                      <a:r>
                        <a:rPr lang="ko-KR" altLang="en-US" sz="700" b="1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내 이용약관</a:t>
                      </a:r>
                      <a:r>
                        <a:rPr lang="en-US" altLang="ko-KR" sz="700" b="1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1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개인정보 처리방침 선택 시 팝업 제공</a:t>
                      </a:r>
                      <a:endParaRPr lang="en-US" altLang="ko-KR" sz="700" b="1" u="none" strike="noStrike" cap="none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44920361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닫기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팝업 닫힘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4334128"/>
                  </a:ext>
                </a:extLst>
              </a:tr>
            </a:tbl>
          </a:graphicData>
        </a:graphic>
      </p:graphicFrame>
      <p:sp>
        <p:nvSpPr>
          <p:cNvPr id="23" name="타원 22">
            <a:extLst>
              <a:ext uri="{FF2B5EF4-FFF2-40B4-BE49-F238E27FC236}">
                <a16:creationId xmlns:a16="http://schemas.microsoft.com/office/drawing/2014/main" id="{F0ED3D90-B0EF-4356-9168-D5A4D9220170}"/>
              </a:ext>
            </a:extLst>
          </p:cNvPr>
          <p:cNvSpPr/>
          <p:nvPr/>
        </p:nvSpPr>
        <p:spPr>
          <a:xfrm>
            <a:off x="6622234" y="294143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4" name="타원 23">
            <a:extLst>
              <a:ext uri="{FF2B5EF4-FFF2-40B4-BE49-F238E27FC236}">
                <a16:creationId xmlns:a16="http://schemas.microsoft.com/office/drawing/2014/main" id="{BBA716C3-672C-4E78-B482-9659C8EA9501}"/>
              </a:ext>
            </a:extLst>
          </p:cNvPr>
          <p:cNvSpPr/>
          <p:nvPr/>
        </p:nvSpPr>
        <p:spPr>
          <a:xfrm>
            <a:off x="6603150" y="3659364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257640196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114">
            <a:extLst>
              <a:ext uri="{FF2B5EF4-FFF2-40B4-BE49-F238E27FC236}">
                <a16:creationId xmlns:a16="http://schemas.microsoft.com/office/drawing/2014/main" id="{FC4EAC01-A0AA-4815-BCB3-3774BD7C8843}"/>
              </a:ext>
            </a:extLst>
          </p:cNvPr>
          <p:cNvSpPr/>
          <p:nvPr/>
        </p:nvSpPr>
        <p:spPr>
          <a:xfrm>
            <a:off x="1844335" y="334835"/>
            <a:ext cx="4974041" cy="3921018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>
              <a:lnSpc>
                <a:spcPct val="150000"/>
              </a:lnSpc>
            </a:pPr>
            <a:endParaRPr kumimoji="1" lang="ko-KR" altLang="en-US" sz="600">
              <a:solidFill>
                <a:prstClr val="black"/>
              </a:solidFill>
            </a:endParaRPr>
          </a:p>
        </p:txBody>
      </p:sp>
      <p:sp>
        <p:nvSpPr>
          <p:cNvPr id="5" name="제목 10">
            <a:extLst>
              <a:ext uri="{FF2B5EF4-FFF2-40B4-BE49-F238E27FC236}">
                <a16:creationId xmlns:a16="http://schemas.microsoft.com/office/drawing/2014/main" id="{1A193E3A-F59A-4B4B-94FE-5802EBB9FB6F}"/>
              </a:ext>
            </a:extLst>
          </p:cNvPr>
          <p:cNvSpPr txBox="1">
            <a:spLocks/>
          </p:cNvSpPr>
          <p:nvPr/>
        </p:nvSpPr>
        <p:spPr>
          <a:xfrm>
            <a:off x="1974790" y="429428"/>
            <a:ext cx="3460081" cy="123111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경기도교육청 </a:t>
            </a:r>
            <a:r>
              <a:rPr lang="en-US" altLang="ko-KR" sz="800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AI </a:t>
            </a:r>
            <a:r>
              <a:rPr lang="ko-KR" altLang="en-US" sz="800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미래교육 플랫폼</a:t>
            </a:r>
            <a:r>
              <a:rPr lang="en-US" altLang="ko-KR" sz="800" b="0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 </a:t>
            </a:r>
            <a:r>
              <a:rPr lang="ko-KR" altLang="en-US" sz="800" kern="0" spc="0">
                <a:solidFill>
                  <a:prstClr val="black">
                    <a:lumMod val="95000"/>
                    <a:lumOff val="5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이용약관 및 개인정보 수집 동의</a:t>
            </a:r>
            <a:endParaRPr lang="en-US" altLang="ko-KR" sz="800" kern="0" spc="0">
              <a:solidFill>
                <a:prstClr val="black">
                  <a:lumMod val="95000"/>
                  <a:lumOff val="5000"/>
                </a:prst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pic>
        <p:nvPicPr>
          <p:cNvPr id="7" name="그래픽 6" descr="닫기">
            <a:extLst>
              <a:ext uri="{FF2B5EF4-FFF2-40B4-BE49-F238E27FC236}">
                <a16:creationId xmlns:a16="http://schemas.microsoft.com/office/drawing/2014/main" id="{437CF5C3-345B-415E-BBD7-D6E5CE64DE61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622234" y="435604"/>
            <a:ext cx="102417" cy="102417"/>
          </a:xfrm>
          <a:prstGeom prst="rect">
            <a:avLst/>
          </a:prstGeom>
        </p:spPr>
      </p:pic>
      <p:sp>
        <p:nvSpPr>
          <p:cNvPr id="15" name="제목 10">
            <a:extLst>
              <a:ext uri="{FF2B5EF4-FFF2-40B4-BE49-F238E27FC236}">
                <a16:creationId xmlns:a16="http://schemas.microsoft.com/office/drawing/2014/main" id="{EFFF705F-F19B-4B48-9DCE-42002EDB7731}"/>
              </a:ext>
            </a:extLst>
          </p:cNvPr>
          <p:cNvSpPr txBox="1">
            <a:spLocks/>
          </p:cNvSpPr>
          <p:nvPr/>
        </p:nvSpPr>
        <p:spPr>
          <a:xfrm>
            <a:off x="1840942" y="189844"/>
            <a:ext cx="1768113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800" kern="0" spc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&lt; </a:t>
            </a:r>
            <a:r>
              <a:rPr lang="ko-KR" altLang="en-US" sz="800" kern="0" spc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이용약관</a:t>
            </a:r>
            <a:r>
              <a:rPr lang="en-US" altLang="ko-KR" sz="800" kern="0" spc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/</a:t>
            </a:r>
            <a:r>
              <a:rPr lang="ko-KR" altLang="en-US" sz="800" kern="0" spc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개인정보 처리방침 팝업</a:t>
            </a:r>
            <a:r>
              <a:rPr lang="ko-KR" altLang="en-US" sz="800" kern="0" spc="0">
                <a:solidFill>
                  <a:srgbClr val="0070C0"/>
                </a:solidFill>
              </a:rPr>
              <a:t> </a:t>
            </a:r>
            <a:r>
              <a:rPr lang="en-US" altLang="ko-KR" sz="800" kern="0" spc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&gt;</a:t>
            </a:r>
          </a:p>
        </p:txBody>
      </p:sp>
      <p:graphicFrame>
        <p:nvGraphicFramePr>
          <p:cNvPr id="16" name="표 15">
            <a:extLst>
              <a:ext uri="{FF2B5EF4-FFF2-40B4-BE49-F238E27FC236}">
                <a16:creationId xmlns:a16="http://schemas.microsoft.com/office/drawing/2014/main" id="{AA47D6E6-4C61-4B4E-8C6F-413B6FAC541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70036379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인트로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&gt; 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로그인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ALL-INT-SIG-013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인트로</a:t>
                      </a: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홈</a:t>
                      </a: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)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화면 </a:t>
                      </a: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– 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약관 및 이용안내 업데이트 시 </a:t>
                      </a: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8" name="Google Shape;912;p23">
            <a:extLst>
              <a:ext uri="{FF2B5EF4-FFF2-40B4-BE49-F238E27FC236}">
                <a16:creationId xmlns:a16="http://schemas.microsoft.com/office/drawing/2014/main" id="{0FAE17C6-40DF-469C-9BBB-FA96BE05044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75617975"/>
              </p:ext>
            </p:extLst>
          </p:nvPr>
        </p:nvGraphicFramePr>
        <p:xfrm>
          <a:off x="9042400" y="1315767"/>
          <a:ext cx="3037052" cy="2714802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1" i="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※</a:t>
                      </a:r>
                      <a:endParaRPr sz="700" b="1" i="0" u="none" strike="noStrike" cap="none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로그인 시 이용약관</a:t>
                      </a:r>
                      <a:r>
                        <a:rPr lang="en-US" altLang="ko-KR" sz="700" b="1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개인정보 처리방침 동의가 필요한 계정인 경우 해당 팝업 제공</a:t>
                      </a:r>
                      <a:endParaRPr lang="en-US" altLang="ko-KR" sz="700" b="1" u="none" strike="noStrike" cap="none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endParaRPr lang="en-US" altLang="ko-KR" sz="700" b="1" u="none" strike="noStrike" cap="none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이용약관</a:t>
                      </a:r>
                      <a:r>
                        <a:rPr lang="en-US" altLang="ko-KR" sz="700" b="1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개인정보 처리방침 팝업 제공 조건 </a:t>
                      </a:r>
                      <a:r>
                        <a:rPr lang="en-US" altLang="ko-KR" sz="700" b="1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1)</a:t>
                      </a:r>
                      <a:r>
                        <a:rPr lang="ko-KR" altLang="en-US" sz="700" b="1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이용약관</a:t>
                      </a:r>
                      <a:r>
                        <a:rPr lang="en-US" altLang="ko-KR" sz="700" b="1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개인정보 최초 동의 후 </a:t>
                      </a:r>
                      <a:r>
                        <a:rPr lang="en-US" altLang="ko-KR" sz="700" b="1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b="1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년이 지날 경우</a:t>
                      </a:r>
                      <a:endParaRPr lang="en-US" altLang="ko-KR" sz="700" b="1" u="none" strike="noStrike" cap="none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2) </a:t>
                      </a:r>
                      <a:r>
                        <a:rPr lang="ko-KR" altLang="en-US" sz="700" b="1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이용약관</a:t>
                      </a:r>
                      <a:r>
                        <a:rPr lang="en-US" altLang="ko-KR" sz="700" b="1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개인정보 내용 업데이트 시</a:t>
                      </a:r>
                      <a:endParaRPr lang="en-US" altLang="ko-KR" sz="700" b="1" u="none" strike="noStrike" cap="none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3) BO</a:t>
                      </a:r>
                      <a:r>
                        <a:rPr lang="ko-KR" altLang="en-US" sz="700" b="1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에서 추가된 회원이 최초 로그인할 경우</a:t>
                      </a:r>
                      <a:endParaRPr lang="en-US" altLang="ko-KR" sz="700" b="1" u="none" strike="noStrike" cap="none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44920361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닫기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“</a:t>
                      </a:r>
                      <a:r>
                        <a:rPr lang="ko-KR" altLang="en-US" sz="700" b="0" u="sng" strike="noStrike" cap="none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이용약관 및 개인정보 수집에 동의하지 않을 경우 경기도교육청 </a:t>
                      </a:r>
                      <a:r>
                        <a:rPr lang="en-US" altLang="ko-KR" sz="700" b="0" u="sng" strike="noStrike" cap="none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AI </a:t>
                      </a:r>
                      <a:r>
                        <a:rPr lang="ko-KR" altLang="en-US" sz="700" b="0" u="sng" strike="noStrike" cap="none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미래교육 플랫폼 서비스 이용이 불가합니다</a:t>
                      </a:r>
                      <a:r>
                        <a:rPr lang="en-US" altLang="ko-KR" sz="700" b="0" u="sng" strike="noStrike" cap="none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 </a:t>
                      </a:r>
                      <a:r>
                        <a:rPr lang="ko-KR" altLang="en-US" sz="700" b="0" u="sng" strike="noStrike" cap="none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재로그인 시 다시 동의하실 수 있습니다</a:t>
                      </a:r>
                      <a:r>
                        <a:rPr lang="en-US" altLang="ko-KR" sz="700" b="0" u="none" strike="noStrike" cap="none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 후 계정 로그아웃 처리 됨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4334128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이용약관 동의 체크박스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812496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개인정보 수집 이용 동의 체크박스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54896714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이용약관</a:t>
                      </a: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개인정보 수집 이용 모두 동의 체크박스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</a:t>
                      </a: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(2), (3) 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체크박스 모두 체크 적용</a:t>
                      </a:r>
                      <a:endParaRPr lang="en-US" altLang="ko-KR" sz="70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76220344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동의함 버튼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(2) (3) 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체크 미 선택 시 버튼 비활성화 상태</a:t>
                      </a:r>
                      <a:endParaRPr lang="en-US" altLang="ko-KR" sz="70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(2) (3) 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체크 후 버튼 선택 시 오늘의 수업 화면으로 이동</a:t>
                      </a:r>
                      <a:endParaRPr lang="en-US" altLang="ko-KR" sz="70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29859574"/>
                  </a:ext>
                </a:extLst>
              </a:tr>
              <a:tr h="217281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6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안내 문구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안내 문구는 팝업 제공 조건에 따라 변경되어 제공</a:t>
                      </a:r>
                      <a:endParaRPr lang="en-US" altLang="ko-KR" sz="70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24947080"/>
                  </a:ext>
                </a:extLst>
              </a:tr>
            </a:tbl>
          </a:graphicData>
        </a:graphic>
      </p:graphicFrame>
      <p:sp>
        <p:nvSpPr>
          <p:cNvPr id="23" name="타원 22">
            <a:extLst>
              <a:ext uri="{FF2B5EF4-FFF2-40B4-BE49-F238E27FC236}">
                <a16:creationId xmlns:a16="http://schemas.microsoft.com/office/drawing/2014/main" id="{F0ED3D90-B0EF-4356-9168-D5A4D9220170}"/>
              </a:ext>
            </a:extLst>
          </p:cNvPr>
          <p:cNvSpPr/>
          <p:nvPr/>
        </p:nvSpPr>
        <p:spPr>
          <a:xfrm>
            <a:off x="6622234" y="305043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2E52648B-C195-4A37-8FD2-509BEF84B74B}"/>
              </a:ext>
            </a:extLst>
          </p:cNvPr>
          <p:cNvGrpSpPr/>
          <p:nvPr/>
        </p:nvGrpSpPr>
        <p:grpSpPr>
          <a:xfrm>
            <a:off x="1925285" y="713081"/>
            <a:ext cx="4812140" cy="467192"/>
            <a:chOff x="1638489" y="2462149"/>
            <a:chExt cx="5842616" cy="467192"/>
          </a:xfrm>
        </p:grpSpPr>
        <p:sp>
          <p:nvSpPr>
            <p:cNvPr id="25" name="직사각형 24">
              <a:extLst>
                <a:ext uri="{FF2B5EF4-FFF2-40B4-BE49-F238E27FC236}">
                  <a16:creationId xmlns:a16="http://schemas.microsoft.com/office/drawing/2014/main" id="{946C5273-40C7-40C5-89DC-A9A43579C94B}"/>
                </a:ext>
              </a:extLst>
            </p:cNvPr>
            <p:cNvSpPr/>
            <p:nvPr/>
          </p:nvSpPr>
          <p:spPr>
            <a:xfrm>
              <a:off x="1698597" y="2462149"/>
              <a:ext cx="5766998" cy="46719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>
                <a:solidFill>
                  <a:prstClr val="white"/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355AA4F0-FC78-4105-A50E-17050726CBAA}"/>
                </a:ext>
              </a:extLst>
            </p:cNvPr>
            <p:cNvSpPr txBox="1"/>
            <p:nvPr/>
          </p:nvSpPr>
          <p:spPr>
            <a:xfrm>
              <a:off x="1638489" y="2493869"/>
              <a:ext cx="5842616" cy="4062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lvl="0" indent="0" defTabSz="1733550" latinLnBrk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ko-KR" altLang="en-US" sz="600"/>
                <a:t>개인정보 보호법에 따라 </a:t>
              </a:r>
              <a:r>
                <a:rPr lang="en-US" altLang="ko-KR" sz="600"/>
                <a:t>2</a:t>
              </a:r>
              <a:r>
                <a:rPr lang="ko-KR" altLang="en-US" sz="600"/>
                <a:t>년마다 재동의를 받고 있습니다</a:t>
              </a:r>
              <a:r>
                <a:rPr lang="en-US" altLang="ko-KR" sz="600"/>
                <a:t>. </a:t>
              </a:r>
              <a:r>
                <a:rPr lang="ko-KR" altLang="en-US" sz="600"/>
                <a:t>재동의를 하지 않는 경우 자동 파기되어 서비스 이용이 불가합니다</a:t>
              </a:r>
              <a:r>
                <a:rPr lang="en-US" altLang="ko-KR" sz="600"/>
                <a:t>.</a:t>
              </a:r>
            </a:p>
            <a:p>
              <a:pPr defTabSz="17335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ko-KR" altLang="en-US" sz="600"/>
                <a:t>경기도교육청 </a:t>
              </a:r>
              <a:r>
                <a:rPr lang="en-US" altLang="ko-KR" sz="600"/>
                <a:t>AI </a:t>
              </a:r>
              <a:r>
                <a:rPr lang="ko-KR" altLang="en-US" sz="600"/>
                <a:t>미래교육 플랫폼 서비스 이용을 위해서 아래 </a:t>
              </a:r>
              <a:r>
                <a:rPr lang="ko-KR" altLang="en-US" sz="600" err="1"/>
                <a:t>랜선에듀스쿨의</a:t>
              </a:r>
              <a:r>
                <a:rPr lang="ko-KR" altLang="en-US" sz="600"/>
                <a:t> 이용약관</a:t>
              </a:r>
              <a:r>
                <a:rPr lang="en-US" altLang="ko-KR" sz="600"/>
                <a:t>, </a:t>
              </a:r>
              <a:r>
                <a:rPr lang="ko-KR" altLang="en-US" sz="600"/>
                <a:t>개인정보 수집 및 이용에 대한 안내를 읽고 </a:t>
              </a:r>
              <a:endParaRPr lang="en-US" altLang="ko-KR" sz="600"/>
            </a:p>
            <a:p>
              <a:pPr defTabSz="17335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ko-KR" altLang="en-US" sz="600"/>
                <a:t>동의해주시기 바랍니다</a:t>
              </a:r>
              <a:r>
                <a:rPr lang="en-US" altLang="ko-KR" sz="600"/>
                <a:t>.</a:t>
              </a:r>
              <a:endParaRPr lang="ko-KR" altLang="en-US" sz="600" kern="1200"/>
            </a:p>
          </p:txBody>
        </p:sp>
      </p:grpSp>
      <p:sp>
        <p:nvSpPr>
          <p:cNvPr id="27" name="TextBox 26">
            <a:extLst>
              <a:ext uri="{FF2B5EF4-FFF2-40B4-BE49-F238E27FC236}">
                <a16:creationId xmlns:a16="http://schemas.microsoft.com/office/drawing/2014/main" id="{5CACD48B-DE74-4ADC-9839-7DEBA08C9B19}"/>
              </a:ext>
            </a:extLst>
          </p:cNvPr>
          <p:cNvSpPr txBox="1"/>
          <p:nvPr/>
        </p:nvSpPr>
        <p:spPr>
          <a:xfrm>
            <a:off x="1904943" y="1326830"/>
            <a:ext cx="803302" cy="20313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lvl="0" indent="0" defTabSz="1733550" latinLnBrk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ko-KR" altLang="en-US" sz="800" b="1" kern="1200"/>
              <a:t>이용약관</a:t>
            </a:r>
            <a:endParaRPr lang="en-US" altLang="ko-KR" sz="800" b="1" kern="1200"/>
          </a:p>
        </p:txBody>
      </p:sp>
      <p:sp>
        <p:nvSpPr>
          <p:cNvPr id="28" name="직사각형 27">
            <a:extLst>
              <a:ext uri="{FF2B5EF4-FFF2-40B4-BE49-F238E27FC236}">
                <a16:creationId xmlns:a16="http://schemas.microsoft.com/office/drawing/2014/main" id="{FFB8C733-B3FA-4C16-80DC-F5C4DA709AB7}"/>
              </a:ext>
            </a:extLst>
          </p:cNvPr>
          <p:cNvSpPr/>
          <p:nvPr/>
        </p:nvSpPr>
        <p:spPr>
          <a:xfrm>
            <a:off x="1974793" y="1528570"/>
            <a:ext cx="4749858" cy="898283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>
              <a:solidFill>
                <a:prstClr val="white"/>
              </a:solidFill>
            </a:endParaRPr>
          </a:p>
        </p:txBody>
      </p:sp>
      <p:sp>
        <p:nvSpPr>
          <p:cNvPr id="29" name="Rectangle 1">
            <a:extLst>
              <a:ext uri="{FF2B5EF4-FFF2-40B4-BE49-F238E27FC236}">
                <a16:creationId xmlns:a16="http://schemas.microsoft.com/office/drawing/2014/main" id="{3C27F79A-5D00-4E39-9A22-874348E2E9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7160" y="1567438"/>
            <a:ext cx="4613064" cy="86177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/>
          <a:p>
            <a:pPr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ko-KR" sz="700" b="1" dirty="0">
                <a:solidFill>
                  <a:srgbClr val="16998D"/>
                </a:solidFill>
                <a:latin typeface="Arial" panose="020B0604020202020204" pitchFamily="34" charset="0"/>
                <a:ea typeface="inherit"/>
              </a:rPr>
              <a:t>제1조 - 목적</a:t>
            </a:r>
          </a:p>
          <a:p>
            <a:pPr lvl="1" indent="-457200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이 약관은 </a:t>
            </a:r>
            <a:r>
              <a:rPr lang="ko-KR" altLang="ko-KR" sz="500" dirty="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서울특별시교육청교육연구정보원</a:t>
            </a: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(이하 '</a:t>
            </a:r>
            <a:r>
              <a:rPr lang="ko-KR" altLang="ko-KR" sz="500" dirty="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정보원'라</a:t>
            </a: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 한다)이 무료로 제공하는 </a:t>
            </a:r>
            <a:r>
              <a:rPr lang="ko-KR" altLang="ko-KR" sz="500" dirty="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교육포털사이트</a:t>
            </a: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, 웹 커뮤니티 등에 게재한 내용물(이하 "</a:t>
            </a:r>
            <a:r>
              <a:rPr lang="ko-KR" altLang="ko-KR" sz="500" dirty="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서비스"라</a:t>
            </a: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 한다)</a:t>
            </a:r>
            <a:r>
              <a:rPr lang="ko-KR" altLang="ko-KR" sz="500" dirty="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에</a:t>
            </a: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 대한 이용 조건 및 운영 절차에 관한 사항을 규정함을 목적으로 합니다.</a:t>
            </a:r>
          </a:p>
          <a:p>
            <a:pPr eaLnBrk="0" fontAlgn="base" latinLnBrk="0" hangingPunct="0">
              <a:spcBef>
                <a:spcPct val="0"/>
              </a:spcBef>
              <a:spcAft>
                <a:spcPct val="0"/>
              </a:spcAft>
            </a:pPr>
            <a:endParaRPr lang="ko-KR" altLang="ko-KR" sz="700" b="1" dirty="0">
              <a:solidFill>
                <a:srgbClr val="16998D"/>
              </a:solidFill>
              <a:latin typeface="Arial" panose="020B0604020202020204" pitchFamily="34" charset="0"/>
              <a:ea typeface="inherit"/>
            </a:endParaRPr>
          </a:p>
          <a:p>
            <a:pPr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ko-KR" sz="700" b="1" dirty="0">
                <a:solidFill>
                  <a:srgbClr val="16998D"/>
                </a:solidFill>
                <a:latin typeface="Arial" panose="020B0604020202020204" pitchFamily="34" charset="0"/>
                <a:ea typeface="inherit"/>
              </a:rPr>
              <a:t>제2조 - 회원 약관의 효력 및 변경</a:t>
            </a:r>
          </a:p>
          <a:p>
            <a:pPr lvl="1" indent="-457200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① 이 약관은 정보원이 온라인으로 공지함으로써 효력을 발생하며, 합리적인 사유가 발생할 경우 관련 법령에 위배되지 않는 범위 안에서 개정할 수 있습니다.</a:t>
            </a:r>
            <a:b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</a:b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② 이 약관에 동의하는 것은 정기적인 방문으로 약관의 변경 사항을 확인하는 것도 포함하여 동의함을 의미하며, 변경된 약관에 대한 정보를 알지 못해 발생하는 이용자의 피해는 정보원에서 책임지지 않습니다.</a:t>
            </a:r>
            <a:b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</a:b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③ 회원이 변경된 약관에 동의하지 않을 경우 회원 탈퇴(해지)</a:t>
            </a:r>
            <a:r>
              <a:rPr lang="ko-KR" altLang="ko-KR" sz="500" dirty="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를</a:t>
            </a: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 요청할 수 있으며, 변경된 약관의 효력 발생 일로부터 7일 이내에 거부 의사를 표시하지 않을 경우 약관의 변경 사항에 동의한 것으로 간주합니다.</a:t>
            </a:r>
          </a:p>
        </p:txBody>
      </p:sp>
      <p:sp>
        <p:nvSpPr>
          <p:cNvPr id="30" name="사각형: 둥근 모서리 139">
            <a:extLst>
              <a:ext uri="{FF2B5EF4-FFF2-40B4-BE49-F238E27FC236}">
                <a16:creationId xmlns:a16="http://schemas.microsoft.com/office/drawing/2014/main" id="{063C7C93-2A33-4089-B4C4-8765E0BF1012}"/>
              </a:ext>
            </a:extLst>
          </p:cNvPr>
          <p:cNvSpPr/>
          <p:nvPr/>
        </p:nvSpPr>
        <p:spPr>
          <a:xfrm>
            <a:off x="6655674" y="1641103"/>
            <a:ext cx="45719" cy="328999"/>
          </a:xfrm>
          <a:prstGeom prst="roundRect">
            <a:avLst>
              <a:gd name="adj" fmla="val 50000"/>
            </a:avLst>
          </a:prstGeom>
          <a:solidFill>
            <a:schemeClr val="tx1">
              <a:alpha val="2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39048A5F-B733-488E-B615-C076BD6019EA}"/>
              </a:ext>
            </a:extLst>
          </p:cNvPr>
          <p:cNvSpPr txBox="1"/>
          <p:nvPr/>
        </p:nvSpPr>
        <p:spPr>
          <a:xfrm>
            <a:off x="5434871" y="1331748"/>
            <a:ext cx="1312973" cy="18928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lvl="0" indent="0" algn="r" defTabSz="1733550" latinLnBrk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ko-KR" altLang="en-US" sz="700" kern="1200"/>
              <a:t>□  이용약관에 동의합니다</a:t>
            </a:r>
            <a:r>
              <a:rPr lang="en-US" altLang="ko-KR" sz="700" kern="1200"/>
              <a:t>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99F50E3-E670-4F4F-BE78-41237E94FCF3}"/>
              </a:ext>
            </a:extLst>
          </p:cNvPr>
          <p:cNvSpPr txBox="1"/>
          <p:nvPr/>
        </p:nvSpPr>
        <p:spPr>
          <a:xfrm>
            <a:off x="1904943" y="2549657"/>
            <a:ext cx="1971702" cy="20313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lvl="0" indent="0" defTabSz="1733550" latinLnBrk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ko-KR" altLang="en-US" sz="800" b="1" kern="1200"/>
              <a:t>개인정보수집 및 이용에 대한 안내</a:t>
            </a:r>
            <a:endParaRPr lang="en-US" altLang="ko-KR" sz="800" b="1" kern="1200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F5451882-BE73-4297-87DD-8E6FC6C62005}"/>
              </a:ext>
            </a:extLst>
          </p:cNvPr>
          <p:cNvSpPr txBox="1"/>
          <p:nvPr/>
        </p:nvSpPr>
        <p:spPr>
          <a:xfrm>
            <a:off x="4940708" y="2574856"/>
            <a:ext cx="1796716" cy="18928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lvl="0" indent="0" algn="r" defTabSz="1733550" latinLnBrk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ko-KR" altLang="en-US" sz="700" kern="1200"/>
              <a:t>□  개인정보 수집 및 이용에 동의합니다</a:t>
            </a:r>
            <a:r>
              <a:rPr lang="en-US" altLang="ko-KR" sz="700" kern="1200"/>
              <a:t>.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0C364B34-1424-4147-8DA8-80DF16E67B74}"/>
              </a:ext>
            </a:extLst>
          </p:cNvPr>
          <p:cNvSpPr txBox="1"/>
          <p:nvPr/>
        </p:nvSpPr>
        <p:spPr>
          <a:xfrm>
            <a:off x="3128669" y="3712128"/>
            <a:ext cx="2495550" cy="18928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lvl="0" indent="0" algn="ctr" defTabSz="1733550" latinLnBrk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ko-KR" altLang="en-US" sz="700" b="1" kern="1200"/>
              <a:t>□  이용약관</a:t>
            </a:r>
            <a:r>
              <a:rPr lang="en-US" altLang="ko-KR" sz="700" b="1" kern="1200"/>
              <a:t>, </a:t>
            </a:r>
            <a:r>
              <a:rPr lang="ko-KR" altLang="en-US" sz="700" b="1" kern="1200"/>
              <a:t>개인정보 수집 및 이용에 모두 동의합니다</a:t>
            </a:r>
            <a:r>
              <a:rPr lang="en-US" altLang="ko-KR" sz="700" b="1" kern="1200"/>
              <a:t>.</a:t>
            </a:r>
          </a:p>
        </p:txBody>
      </p:sp>
      <p:sp>
        <p:nvSpPr>
          <p:cNvPr id="40" name="타원 39">
            <a:extLst>
              <a:ext uri="{FF2B5EF4-FFF2-40B4-BE49-F238E27FC236}">
                <a16:creationId xmlns:a16="http://schemas.microsoft.com/office/drawing/2014/main" id="{48804D8D-1237-4482-9625-A70ADE380C00}"/>
              </a:ext>
            </a:extLst>
          </p:cNvPr>
          <p:cNvSpPr/>
          <p:nvPr/>
        </p:nvSpPr>
        <p:spPr>
          <a:xfrm>
            <a:off x="3105546" y="3761946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42" name="직사각형 41">
            <a:extLst>
              <a:ext uri="{FF2B5EF4-FFF2-40B4-BE49-F238E27FC236}">
                <a16:creationId xmlns:a16="http://schemas.microsoft.com/office/drawing/2014/main" id="{62AD85B6-F364-446C-9D9F-D92DD6CE3165}"/>
              </a:ext>
            </a:extLst>
          </p:cNvPr>
          <p:cNvSpPr/>
          <p:nvPr/>
        </p:nvSpPr>
        <p:spPr>
          <a:xfrm>
            <a:off x="1974793" y="2747469"/>
            <a:ext cx="4749858" cy="898283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>
              <a:solidFill>
                <a:prstClr val="white"/>
              </a:solidFill>
            </a:endParaRPr>
          </a:p>
        </p:txBody>
      </p:sp>
      <p:sp>
        <p:nvSpPr>
          <p:cNvPr id="43" name="Rectangle 1">
            <a:extLst>
              <a:ext uri="{FF2B5EF4-FFF2-40B4-BE49-F238E27FC236}">
                <a16:creationId xmlns:a16="http://schemas.microsoft.com/office/drawing/2014/main" id="{57917CB8-B51A-4224-94C0-2740E72B41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7160" y="2786337"/>
            <a:ext cx="4613064" cy="86177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pAutoFit/>
          </a:bodyPr>
          <a:lstStyle/>
          <a:p>
            <a:pPr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ko-KR" sz="700" b="1" dirty="0">
                <a:solidFill>
                  <a:srgbClr val="16998D"/>
                </a:solidFill>
                <a:latin typeface="Arial" panose="020B0604020202020204" pitchFamily="34" charset="0"/>
                <a:ea typeface="inherit"/>
              </a:rPr>
              <a:t>제1조 - 목적</a:t>
            </a:r>
          </a:p>
          <a:p>
            <a:pPr lvl="1" indent="-457200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이 약관은 </a:t>
            </a:r>
            <a:r>
              <a:rPr lang="ko-KR" altLang="ko-KR" sz="500" dirty="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서울특별시교육청교육연구정보원</a:t>
            </a: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(이하 '</a:t>
            </a:r>
            <a:r>
              <a:rPr lang="ko-KR" altLang="ko-KR" sz="500" dirty="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정보원'라</a:t>
            </a: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 한다)이 무료로 제공하는 </a:t>
            </a:r>
            <a:r>
              <a:rPr lang="ko-KR" altLang="ko-KR" sz="500" dirty="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교육포털사이트</a:t>
            </a: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, 웹 커뮤니티 등에 게재한 내용물(이하 "</a:t>
            </a:r>
            <a:r>
              <a:rPr lang="ko-KR" altLang="ko-KR" sz="500" dirty="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서비스"라</a:t>
            </a: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 한다)</a:t>
            </a:r>
            <a:r>
              <a:rPr lang="ko-KR" altLang="ko-KR" sz="500" dirty="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에</a:t>
            </a: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 대한 이용 조건 및 운영 절차에 관한 사항을 규정함을 목적으로 합니다.</a:t>
            </a:r>
          </a:p>
          <a:p>
            <a:pPr eaLnBrk="0" fontAlgn="base" latinLnBrk="0" hangingPunct="0">
              <a:spcBef>
                <a:spcPct val="0"/>
              </a:spcBef>
              <a:spcAft>
                <a:spcPct val="0"/>
              </a:spcAft>
            </a:pPr>
            <a:endParaRPr lang="ko-KR" altLang="ko-KR" sz="700" b="1" dirty="0">
              <a:solidFill>
                <a:srgbClr val="16998D"/>
              </a:solidFill>
              <a:latin typeface="Arial" panose="020B0604020202020204" pitchFamily="34" charset="0"/>
              <a:ea typeface="inherit"/>
            </a:endParaRPr>
          </a:p>
          <a:p>
            <a:pPr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ko-KR" sz="700" b="1" dirty="0">
                <a:solidFill>
                  <a:srgbClr val="16998D"/>
                </a:solidFill>
                <a:latin typeface="Arial" panose="020B0604020202020204" pitchFamily="34" charset="0"/>
                <a:ea typeface="inherit"/>
              </a:rPr>
              <a:t>제2조 - 회원 약관의 효력 및 변경</a:t>
            </a:r>
          </a:p>
          <a:p>
            <a:pPr lvl="1" indent="-457200" eaLnBrk="0" fontAlgn="base" latinLnBrk="0" hangingPunct="0">
              <a:spcBef>
                <a:spcPct val="0"/>
              </a:spcBef>
              <a:spcAft>
                <a:spcPct val="0"/>
              </a:spcAft>
            </a:pP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① 이 약관은 정보원이 온라인으로 공지함으로써 효력을 발생하며, 합리적인 사유가 발생할 경우 관련 법령에 위배되지 않는 범위 안에서 개정할 수 있습니다.</a:t>
            </a:r>
            <a:b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</a:b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② 이 약관에 동의하는 것은 정기적인 방문으로 약관의 변경 사항을 확인하는 것도 포함하여 동의함을 의미하며, 변경된 약관에 대한 정보를 알지 못해 발생하는 이용자의 피해는 정보원에서 책임지지 않습니다.</a:t>
            </a:r>
            <a:b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</a:b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③ 회원이 변경된 약관에 동의하지 않을 경우 회원 탈퇴(해지)</a:t>
            </a:r>
            <a:r>
              <a:rPr lang="ko-KR" altLang="ko-KR" sz="500" dirty="0" err="1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를</a:t>
            </a:r>
            <a:r>
              <a:rPr lang="ko-KR" altLang="ko-KR" sz="500" dirty="0">
                <a:solidFill>
                  <a:srgbClr val="000000"/>
                </a:solidFill>
                <a:latin typeface="Arial" panose="020B0604020202020204" pitchFamily="34" charset="0"/>
                <a:ea typeface="Noto Sans KR Regular"/>
              </a:rPr>
              <a:t> 요청할 수 있으며, 변경된 약관의 효력 발생 일로부터 7일 이내에 거부 의사를 표시하지 않을 경우 약관의 변경 사항에 동의한 것으로 간주합니다.</a:t>
            </a:r>
          </a:p>
        </p:txBody>
      </p:sp>
      <p:sp>
        <p:nvSpPr>
          <p:cNvPr id="44" name="사각형: 둥근 모서리 139">
            <a:extLst>
              <a:ext uri="{FF2B5EF4-FFF2-40B4-BE49-F238E27FC236}">
                <a16:creationId xmlns:a16="http://schemas.microsoft.com/office/drawing/2014/main" id="{9881C182-A3E0-4C66-B0E2-35090E367DB0}"/>
              </a:ext>
            </a:extLst>
          </p:cNvPr>
          <p:cNvSpPr/>
          <p:nvPr/>
        </p:nvSpPr>
        <p:spPr>
          <a:xfrm>
            <a:off x="6655674" y="2826714"/>
            <a:ext cx="45719" cy="328999"/>
          </a:xfrm>
          <a:prstGeom prst="roundRect">
            <a:avLst>
              <a:gd name="adj" fmla="val 50000"/>
            </a:avLst>
          </a:prstGeom>
          <a:solidFill>
            <a:schemeClr val="tx1">
              <a:alpha val="2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8" name="타원 37">
            <a:extLst>
              <a:ext uri="{FF2B5EF4-FFF2-40B4-BE49-F238E27FC236}">
                <a16:creationId xmlns:a16="http://schemas.microsoft.com/office/drawing/2014/main" id="{B959E573-849B-44A2-8515-32D2E61101E6}"/>
              </a:ext>
            </a:extLst>
          </p:cNvPr>
          <p:cNvSpPr/>
          <p:nvPr/>
        </p:nvSpPr>
        <p:spPr>
          <a:xfrm>
            <a:off x="5434871" y="1368923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9" name="타원 38">
            <a:extLst>
              <a:ext uri="{FF2B5EF4-FFF2-40B4-BE49-F238E27FC236}">
                <a16:creationId xmlns:a16="http://schemas.microsoft.com/office/drawing/2014/main" id="{5D41CE67-606D-4B86-88A2-D9441A291EB6}"/>
              </a:ext>
            </a:extLst>
          </p:cNvPr>
          <p:cNvSpPr/>
          <p:nvPr/>
        </p:nvSpPr>
        <p:spPr>
          <a:xfrm>
            <a:off x="4879957" y="2603983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45" name="모서리가 둥근 직사각형 155">
            <a:extLst>
              <a:ext uri="{FF2B5EF4-FFF2-40B4-BE49-F238E27FC236}">
                <a16:creationId xmlns:a16="http://schemas.microsoft.com/office/drawing/2014/main" id="{BD9BCB27-D97C-4F1C-8182-D8EB98625E3E}"/>
              </a:ext>
            </a:extLst>
          </p:cNvPr>
          <p:cNvSpPr/>
          <p:nvPr/>
        </p:nvSpPr>
        <p:spPr>
          <a:xfrm>
            <a:off x="4017904" y="3941015"/>
            <a:ext cx="663634" cy="232165"/>
          </a:xfrm>
          <a:prstGeom prst="roundRect">
            <a:avLst>
              <a:gd name="adj" fmla="val 0"/>
            </a:avLst>
          </a:prstGeom>
          <a:solidFill>
            <a:schemeClr val="tx1"/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54000" rIns="144000" bIns="54000" rtlCol="0" anchor="ctr">
            <a:spAutoFit/>
          </a:bodyPr>
          <a:lstStyle/>
          <a:p>
            <a:pPr algn="ctr"/>
            <a:r>
              <a:rPr kumimoji="1" lang="ko-KR" altLang="en-US" sz="800" b="1">
                <a:solidFill>
                  <a:schemeClr val="bg1"/>
                </a:solidFill>
              </a:rPr>
              <a:t>동의함</a:t>
            </a:r>
          </a:p>
        </p:txBody>
      </p:sp>
      <p:sp>
        <p:nvSpPr>
          <p:cNvPr id="41" name="타원 40">
            <a:extLst>
              <a:ext uri="{FF2B5EF4-FFF2-40B4-BE49-F238E27FC236}">
                <a16:creationId xmlns:a16="http://schemas.microsoft.com/office/drawing/2014/main" id="{B7C720F4-4D7F-4252-B3DE-9D36EE8FE5FD}"/>
              </a:ext>
            </a:extLst>
          </p:cNvPr>
          <p:cNvSpPr/>
          <p:nvPr/>
        </p:nvSpPr>
        <p:spPr>
          <a:xfrm>
            <a:off x="3957153" y="3996348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5</a:t>
            </a:r>
            <a:endParaRPr lang="ko-KR" altLang="en-US" sz="600" b="1" spc="-75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6422248F-9AF5-4BD8-9ED1-B52DC00629D1}"/>
              </a:ext>
            </a:extLst>
          </p:cNvPr>
          <p:cNvGrpSpPr/>
          <p:nvPr/>
        </p:nvGrpSpPr>
        <p:grpSpPr>
          <a:xfrm>
            <a:off x="1840942" y="4604150"/>
            <a:ext cx="4749859" cy="467192"/>
            <a:chOff x="1698597" y="2462149"/>
            <a:chExt cx="5766998" cy="467192"/>
          </a:xfrm>
        </p:grpSpPr>
        <p:sp>
          <p:nvSpPr>
            <p:cNvPr id="47" name="직사각형 46">
              <a:extLst>
                <a:ext uri="{FF2B5EF4-FFF2-40B4-BE49-F238E27FC236}">
                  <a16:creationId xmlns:a16="http://schemas.microsoft.com/office/drawing/2014/main" id="{F3AA5695-E37D-472A-98DA-D1341FA27611}"/>
                </a:ext>
              </a:extLst>
            </p:cNvPr>
            <p:cNvSpPr/>
            <p:nvPr/>
          </p:nvSpPr>
          <p:spPr>
            <a:xfrm>
              <a:off x="1698597" y="2462149"/>
              <a:ext cx="5766998" cy="46719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>
                <a:solidFill>
                  <a:prstClr val="white"/>
                </a:solidFill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0BB1CA7F-1DC1-4E57-9E04-437840D3EB18}"/>
                </a:ext>
              </a:extLst>
            </p:cNvPr>
            <p:cNvSpPr txBox="1"/>
            <p:nvPr/>
          </p:nvSpPr>
          <p:spPr>
            <a:xfrm>
              <a:off x="1760018" y="2552836"/>
              <a:ext cx="5599556" cy="29084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lvl="0" indent="0" defTabSz="1733550" latinLnBrk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ko-KR" altLang="en-US" sz="600"/>
                <a:t>개인정보 보호법에 따라 </a:t>
              </a:r>
              <a:r>
                <a:rPr lang="en-US" altLang="ko-KR" sz="600"/>
                <a:t>2</a:t>
              </a:r>
              <a:r>
                <a:rPr lang="ko-KR" altLang="en-US" sz="600"/>
                <a:t>년마다 재동의를 받고 있습니다</a:t>
              </a:r>
              <a:r>
                <a:rPr lang="en-US" altLang="ko-KR" sz="600"/>
                <a:t>. </a:t>
              </a:r>
              <a:r>
                <a:rPr lang="ko-KR" altLang="en-US" sz="600"/>
                <a:t>재동의를 하지 않는 경우 서비스 이용이 불가합니다</a:t>
              </a:r>
              <a:r>
                <a:rPr lang="en-US" altLang="ko-KR" sz="600"/>
                <a:t>.</a:t>
              </a:r>
            </a:p>
            <a:p>
              <a:pPr defTabSz="17335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ko-KR" altLang="en-US" sz="600"/>
                <a:t>아래 경기도교육청 </a:t>
              </a:r>
              <a:r>
                <a:rPr lang="en-US" altLang="ko-KR" sz="600"/>
                <a:t>AI </a:t>
              </a:r>
              <a:r>
                <a:rPr lang="ko-KR" altLang="en-US" sz="600"/>
                <a:t>미래교육 플랫폼 이용약관</a:t>
              </a:r>
              <a:r>
                <a:rPr lang="en-US" altLang="ko-KR" sz="600"/>
                <a:t>, </a:t>
              </a:r>
              <a:r>
                <a:rPr lang="ko-KR" altLang="en-US" sz="600"/>
                <a:t>개인정보 수집 및 이용에 대한 안내를 읽고 동의해주시기 바랍니다</a:t>
              </a:r>
              <a:r>
                <a:rPr lang="en-US" altLang="ko-KR" sz="600"/>
                <a:t>.</a:t>
              </a:r>
              <a:endParaRPr lang="ko-KR" altLang="en-US" sz="600" kern="1200"/>
            </a:p>
          </p:txBody>
        </p:sp>
      </p:grpSp>
      <p:sp>
        <p:nvSpPr>
          <p:cNvPr id="55" name="제목 10">
            <a:extLst>
              <a:ext uri="{FF2B5EF4-FFF2-40B4-BE49-F238E27FC236}">
                <a16:creationId xmlns:a16="http://schemas.microsoft.com/office/drawing/2014/main" id="{799F5DBD-7FF6-4C77-B843-3E1B6B6C022B}"/>
              </a:ext>
            </a:extLst>
          </p:cNvPr>
          <p:cNvSpPr txBox="1">
            <a:spLocks/>
          </p:cNvSpPr>
          <p:nvPr/>
        </p:nvSpPr>
        <p:spPr>
          <a:xfrm>
            <a:off x="1840942" y="4429543"/>
            <a:ext cx="2979983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800" kern="0" spc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&lt; </a:t>
            </a:r>
            <a:r>
              <a:rPr lang="ko-KR" altLang="en-US" sz="800" kern="0" spc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이용약관</a:t>
            </a:r>
            <a:r>
              <a:rPr lang="en-US" altLang="ko-KR" sz="800" kern="0" spc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/</a:t>
            </a:r>
            <a:r>
              <a:rPr lang="ko-KR" altLang="en-US" sz="800" kern="0" spc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개인정보 최초 동의 후 </a:t>
            </a:r>
            <a:r>
              <a:rPr lang="en-US" altLang="ko-KR" sz="800" kern="0" spc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2</a:t>
            </a:r>
            <a:r>
              <a:rPr lang="ko-KR" altLang="en-US" sz="800" kern="0" spc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년이 지날 경우 안내 문구 </a:t>
            </a:r>
            <a:r>
              <a:rPr lang="en-US" altLang="ko-KR" sz="800" kern="0" spc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&gt;</a:t>
            </a:r>
          </a:p>
        </p:txBody>
      </p:sp>
      <p:grpSp>
        <p:nvGrpSpPr>
          <p:cNvPr id="57" name="그룹 56">
            <a:extLst>
              <a:ext uri="{FF2B5EF4-FFF2-40B4-BE49-F238E27FC236}">
                <a16:creationId xmlns:a16="http://schemas.microsoft.com/office/drawing/2014/main" id="{4E87276C-DBCE-4875-974F-50684122B442}"/>
              </a:ext>
            </a:extLst>
          </p:cNvPr>
          <p:cNvGrpSpPr/>
          <p:nvPr/>
        </p:nvGrpSpPr>
        <p:grpSpPr>
          <a:xfrm>
            <a:off x="1840942" y="5373416"/>
            <a:ext cx="4749859" cy="467192"/>
            <a:chOff x="1698597" y="2462149"/>
            <a:chExt cx="5766998" cy="467192"/>
          </a:xfrm>
        </p:grpSpPr>
        <p:sp>
          <p:nvSpPr>
            <p:cNvPr id="58" name="직사각형 57">
              <a:extLst>
                <a:ext uri="{FF2B5EF4-FFF2-40B4-BE49-F238E27FC236}">
                  <a16:creationId xmlns:a16="http://schemas.microsoft.com/office/drawing/2014/main" id="{7B4E7CC2-D93B-46D8-8C11-BA418E553CB2}"/>
                </a:ext>
              </a:extLst>
            </p:cNvPr>
            <p:cNvSpPr/>
            <p:nvPr/>
          </p:nvSpPr>
          <p:spPr>
            <a:xfrm>
              <a:off x="1698597" y="2462149"/>
              <a:ext cx="5766998" cy="46719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>
                <a:solidFill>
                  <a:prstClr val="white"/>
                </a:solidFill>
              </a:endParaRP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23C17D9C-A122-4E88-9BEC-64BCB611BF74}"/>
                </a:ext>
              </a:extLst>
            </p:cNvPr>
            <p:cNvSpPr txBox="1"/>
            <p:nvPr/>
          </p:nvSpPr>
          <p:spPr>
            <a:xfrm>
              <a:off x="1760018" y="2493869"/>
              <a:ext cx="559955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lvl="0" indent="0" defTabSz="1733550" latinLnBrk="1"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ko-KR" altLang="en-US" sz="600"/>
                <a:t>개인정보 보호법에 따라 이용약관 및 개인정보 수집 업데이트 시 재동의를 받고 있습니다</a:t>
              </a:r>
              <a:r>
                <a:rPr lang="en-US" altLang="ko-KR" sz="600"/>
                <a:t>. </a:t>
              </a:r>
              <a:r>
                <a:rPr lang="ko-KR" altLang="en-US" sz="600"/>
                <a:t>재동의를 하지 않는 경우 서비스 이용이 불가합니다</a:t>
              </a:r>
              <a:r>
                <a:rPr lang="en-US" altLang="ko-KR" sz="600"/>
                <a:t>. </a:t>
              </a:r>
              <a:r>
                <a:rPr lang="ko-KR" altLang="en-US" sz="600"/>
                <a:t>아래 경기도교육청 </a:t>
              </a:r>
              <a:r>
                <a:rPr lang="en-US" altLang="ko-KR" sz="600"/>
                <a:t>AI </a:t>
              </a:r>
              <a:r>
                <a:rPr lang="ko-KR" altLang="en-US" sz="600"/>
                <a:t>미래교육 플랫폼의 이용약관</a:t>
              </a:r>
              <a:r>
                <a:rPr lang="en-US" altLang="ko-KR" sz="600"/>
                <a:t>, </a:t>
              </a:r>
              <a:r>
                <a:rPr lang="ko-KR" altLang="en-US" sz="600"/>
                <a:t>개인정보 수집 및 이용에 대한 안내를 읽고 동의해주시기 바랍니다</a:t>
              </a:r>
              <a:r>
                <a:rPr lang="en-US" altLang="ko-KR" sz="600"/>
                <a:t>.</a:t>
              </a:r>
              <a:endParaRPr lang="ko-KR" altLang="en-US" sz="600"/>
            </a:p>
          </p:txBody>
        </p:sp>
      </p:grpSp>
      <p:sp>
        <p:nvSpPr>
          <p:cNvPr id="60" name="제목 10">
            <a:extLst>
              <a:ext uri="{FF2B5EF4-FFF2-40B4-BE49-F238E27FC236}">
                <a16:creationId xmlns:a16="http://schemas.microsoft.com/office/drawing/2014/main" id="{3030F0BA-3FA7-4B9E-89BF-803BDED9C2F0}"/>
              </a:ext>
            </a:extLst>
          </p:cNvPr>
          <p:cNvSpPr txBox="1">
            <a:spLocks/>
          </p:cNvSpPr>
          <p:nvPr/>
        </p:nvSpPr>
        <p:spPr>
          <a:xfrm>
            <a:off x="1840942" y="5198809"/>
            <a:ext cx="2399696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800" kern="0" spc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&lt; </a:t>
            </a:r>
            <a:r>
              <a:rPr lang="ko-KR" altLang="en-US" sz="800" kern="0" spc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이용약관</a:t>
            </a:r>
            <a:r>
              <a:rPr lang="en-US" altLang="ko-KR" sz="800" kern="0" spc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/</a:t>
            </a:r>
            <a:r>
              <a:rPr lang="ko-KR" altLang="en-US" sz="800" kern="0" spc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개인정보 내용 업데이트 시 안내 문구 </a:t>
            </a:r>
            <a:r>
              <a:rPr lang="en-US" altLang="ko-KR" sz="800" kern="0" spc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&gt;</a:t>
            </a:r>
          </a:p>
        </p:txBody>
      </p:sp>
      <p:grpSp>
        <p:nvGrpSpPr>
          <p:cNvPr id="61" name="그룹 60">
            <a:extLst>
              <a:ext uri="{FF2B5EF4-FFF2-40B4-BE49-F238E27FC236}">
                <a16:creationId xmlns:a16="http://schemas.microsoft.com/office/drawing/2014/main" id="{DD9D078F-5BE2-466A-AA35-5A142675065D}"/>
              </a:ext>
            </a:extLst>
          </p:cNvPr>
          <p:cNvGrpSpPr/>
          <p:nvPr/>
        </p:nvGrpSpPr>
        <p:grpSpPr>
          <a:xfrm>
            <a:off x="1840942" y="6174959"/>
            <a:ext cx="4829282" cy="467192"/>
            <a:chOff x="1698597" y="2462149"/>
            <a:chExt cx="5863429" cy="467192"/>
          </a:xfrm>
        </p:grpSpPr>
        <p:sp>
          <p:nvSpPr>
            <p:cNvPr id="62" name="직사각형 61">
              <a:extLst>
                <a:ext uri="{FF2B5EF4-FFF2-40B4-BE49-F238E27FC236}">
                  <a16:creationId xmlns:a16="http://schemas.microsoft.com/office/drawing/2014/main" id="{AB0CA380-AE66-4128-A624-4A18F7FF975F}"/>
                </a:ext>
              </a:extLst>
            </p:cNvPr>
            <p:cNvSpPr/>
            <p:nvPr/>
          </p:nvSpPr>
          <p:spPr>
            <a:xfrm>
              <a:off x="1698597" y="2462149"/>
              <a:ext cx="5766998" cy="46719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>
                <a:solidFill>
                  <a:prstClr val="white"/>
                </a:solidFill>
              </a:endParaRP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D847B939-4AE2-4665-BCE3-00DFAE587C13}"/>
                </a:ext>
              </a:extLst>
            </p:cNvPr>
            <p:cNvSpPr txBox="1"/>
            <p:nvPr/>
          </p:nvSpPr>
          <p:spPr>
            <a:xfrm>
              <a:off x="1795028" y="2605422"/>
              <a:ext cx="5766998" cy="27699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defTabSz="1733550">
                <a:spcBef>
                  <a:spcPct val="0"/>
                </a:spcBef>
                <a:spcAft>
                  <a:spcPct val="35000"/>
                </a:spcAft>
              </a:pPr>
              <a:r>
                <a:rPr lang="ko-KR" altLang="en-US" sz="600"/>
                <a:t>경기도교육청 </a:t>
              </a:r>
              <a:r>
                <a:rPr lang="en-US" altLang="ko-KR" sz="600"/>
                <a:t>AI </a:t>
              </a:r>
              <a:r>
                <a:rPr lang="ko-KR" altLang="en-US" sz="600"/>
                <a:t>미래교육 플랫폼 서비스 이용을 위해서 아래 경기도교육청 </a:t>
              </a:r>
              <a:r>
                <a:rPr lang="en-US" altLang="ko-KR" sz="600"/>
                <a:t>AI </a:t>
              </a:r>
              <a:r>
                <a:rPr lang="ko-KR" altLang="en-US" sz="600"/>
                <a:t>미래교육 플랫폼 의 이용약관</a:t>
              </a:r>
              <a:r>
                <a:rPr lang="en-US" altLang="ko-KR" sz="600"/>
                <a:t>, </a:t>
              </a:r>
              <a:r>
                <a:rPr lang="ko-KR" altLang="en-US" sz="600"/>
                <a:t>개인정보 수집 및 이용에 대한 안내를 읽고 동의해주시기 바랍니다</a:t>
              </a:r>
              <a:r>
                <a:rPr lang="en-US" altLang="ko-KR" sz="600"/>
                <a:t>.</a:t>
              </a:r>
            </a:p>
          </p:txBody>
        </p:sp>
      </p:grpSp>
      <p:sp>
        <p:nvSpPr>
          <p:cNvPr id="64" name="제목 10">
            <a:extLst>
              <a:ext uri="{FF2B5EF4-FFF2-40B4-BE49-F238E27FC236}">
                <a16:creationId xmlns:a16="http://schemas.microsoft.com/office/drawing/2014/main" id="{21ABA274-4CA2-4DAF-8E06-176012946210}"/>
              </a:ext>
            </a:extLst>
          </p:cNvPr>
          <p:cNvSpPr txBox="1">
            <a:spLocks/>
          </p:cNvSpPr>
          <p:nvPr/>
        </p:nvSpPr>
        <p:spPr>
          <a:xfrm>
            <a:off x="1840942" y="6000352"/>
            <a:ext cx="2816477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800" kern="0" spc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&lt; BO</a:t>
            </a:r>
            <a:r>
              <a:rPr lang="ko-KR" altLang="en-US" sz="800" kern="0" spc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에서 추가된 회원이 최초 로그인 할 경우 안내 문구 </a:t>
            </a:r>
            <a:r>
              <a:rPr lang="en-US" altLang="ko-KR" sz="800" kern="0" spc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&gt;</a:t>
            </a:r>
          </a:p>
        </p:txBody>
      </p:sp>
      <p:sp>
        <p:nvSpPr>
          <p:cNvPr id="65" name="타원 64">
            <a:extLst>
              <a:ext uri="{FF2B5EF4-FFF2-40B4-BE49-F238E27FC236}">
                <a16:creationId xmlns:a16="http://schemas.microsoft.com/office/drawing/2014/main" id="{A2DDD5B0-A0D4-489F-A386-08BC9190CF48}"/>
              </a:ext>
            </a:extLst>
          </p:cNvPr>
          <p:cNvSpPr/>
          <p:nvPr/>
        </p:nvSpPr>
        <p:spPr>
          <a:xfrm>
            <a:off x="1904943" y="673786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6</a:t>
            </a:r>
            <a:endParaRPr lang="ko-KR" altLang="en-US" sz="600" b="1" spc="-75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838723435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2E111ECA-E15A-4A12-84B1-F40F7A26A8B4}"/>
              </a:ext>
            </a:extLst>
          </p:cNvPr>
          <p:cNvSpPr txBox="1"/>
          <p:nvPr/>
        </p:nvSpPr>
        <p:spPr>
          <a:xfrm>
            <a:off x="1786224" y="1041322"/>
            <a:ext cx="938651" cy="16793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1100" b="1" dirty="0"/>
              <a:t>설문 작성하기</a:t>
            </a:r>
            <a:endParaRPr lang="en-US" altLang="ko-KR" sz="1050" b="1" dirty="0"/>
          </a:p>
        </p:txBody>
      </p:sp>
      <p:pic>
        <p:nvPicPr>
          <p:cNvPr id="3" name="그래픽 2" descr="추가 단색으로 채워진">
            <a:extLst>
              <a:ext uri="{FF2B5EF4-FFF2-40B4-BE49-F238E27FC236}">
                <a16:creationId xmlns:a16="http://schemas.microsoft.com/office/drawing/2014/main" id="{8339C587-3704-E70D-ACA0-80D4B93324F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2700000">
            <a:off x="9596695" y="1006666"/>
            <a:ext cx="197532" cy="197532"/>
          </a:xfrm>
          <a:prstGeom prst="rect">
            <a:avLst/>
          </a:prstGeom>
        </p:spPr>
      </p:pic>
      <p:sp>
        <p:nvSpPr>
          <p:cNvPr id="4" name="사각형: 둥근 모서리 3">
            <a:extLst>
              <a:ext uri="{FF2B5EF4-FFF2-40B4-BE49-F238E27FC236}">
                <a16:creationId xmlns:a16="http://schemas.microsoft.com/office/drawing/2014/main" id="{F3863310-FF7F-379D-ABDD-29281449CCFD}"/>
              </a:ext>
            </a:extLst>
          </p:cNvPr>
          <p:cNvSpPr/>
          <p:nvPr/>
        </p:nvSpPr>
        <p:spPr>
          <a:xfrm>
            <a:off x="1782900" y="1473630"/>
            <a:ext cx="8012312" cy="5063076"/>
          </a:xfrm>
          <a:prstGeom prst="roundRect">
            <a:avLst>
              <a:gd name="adj" fmla="val 0"/>
            </a:avLst>
          </a:prstGeom>
          <a:solidFill>
            <a:schemeClr val="bg1">
              <a:lumMod val="9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cxnSp>
        <p:nvCxnSpPr>
          <p:cNvPr id="5" name="직선 연결선 4">
            <a:extLst>
              <a:ext uri="{FF2B5EF4-FFF2-40B4-BE49-F238E27FC236}">
                <a16:creationId xmlns:a16="http://schemas.microsoft.com/office/drawing/2014/main" id="{64F4BC6A-4701-0DD5-6C8A-27F292C2F20E}"/>
              </a:ext>
            </a:extLst>
          </p:cNvPr>
          <p:cNvCxnSpPr>
            <a:cxnSpLocks/>
          </p:cNvCxnSpPr>
          <p:nvPr/>
        </p:nvCxnSpPr>
        <p:spPr>
          <a:xfrm>
            <a:off x="1786224" y="1341564"/>
            <a:ext cx="8012312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제목 10">
            <a:extLst>
              <a:ext uri="{FF2B5EF4-FFF2-40B4-BE49-F238E27FC236}">
                <a16:creationId xmlns:a16="http://schemas.microsoft.com/office/drawing/2014/main" id="{904915F4-648C-5691-4837-EEDADEDAFF76}"/>
              </a:ext>
            </a:extLst>
          </p:cNvPr>
          <p:cNvSpPr txBox="1">
            <a:spLocks/>
          </p:cNvSpPr>
          <p:nvPr/>
        </p:nvSpPr>
        <p:spPr>
          <a:xfrm>
            <a:off x="4091942" y="1700561"/>
            <a:ext cx="3492944" cy="215444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pPr algn="ctr"/>
            <a:r>
              <a:rPr lang="ko-KR" altLang="en-US" sz="14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「</a:t>
            </a:r>
            <a:r>
              <a:rPr lang="ko-KR" altLang="en-US" sz="1400" kern="0" spc="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하이러닝</a:t>
            </a:r>
            <a:r>
              <a:rPr lang="ko-KR" altLang="en-US" sz="14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 효과성 연구 설문 조사 </a:t>
            </a:r>
            <a:r>
              <a:rPr lang="en-US" altLang="ko-KR" sz="14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(</a:t>
            </a:r>
            <a:r>
              <a:rPr lang="ko-KR" altLang="en-US" sz="14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학생용</a:t>
            </a:r>
            <a:r>
              <a:rPr lang="en-US" altLang="ko-KR" sz="14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)</a:t>
            </a:r>
          </a:p>
        </p:txBody>
      </p:sp>
      <p:grpSp>
        <p:nvGrpSpPr>
          <p:cNvPr id="8" name="그룹 7">
            <a:extLst>
              <a:ext uri="{FF2B5EF4-FFF2-40B4-BE49-F238E27FC236}">
                <a16:creationId xmlns:a16="http://schemas.microsoft.com/office/drawing/2014/main" id="{F36D3004-E233-D140-845E-95B894444449}"/>
              </a:ext>
            </a:extLst>
          </p:cNvPr>
          <p:cNvGrpSpPr/>
          <p:nvPr/>
        </p:nvGrpSpPr>
        <p:grpSpPr>
          <a:xfrm>
            <a:off x="2053631" y="2019053"/>
            <a:ext cx="7523703" cy="2147116"/>
            <a:chOff x="812665" y="896299"/>
            <a:chExt cx="7523703" cy="2147116"/>
          </a:xfrm>
        </p:grpSpPr>
        <p:sp>
          <p:nvSpPr>
            <p:cNvPr id="9" name="사각형: 둥근 모서리 8">
              <a:extLst>
                <a:ext uri="{FF2B5EF4-FFF2-40B4-BE49-F238E27FC236}">
                  <a16:creationId xmlns:a16="http://schemas.microsoft.com/office/drawing/2014/main" id="{F660BAB7-6810-3D6C-D760-963457ECB96A}"/>
                </a:ext>
              </a:extLst>
            </p:cNvPr>
            <p:cNvSpPr/>
            <p:nvPr/>
          </p:nvSpPr>
          <p:spPr>
            <a:xfrm>
              <a:off x="812665" y="896299"/>
              <a:ext cx="7523703" cy="2147116"/>
            </a:xfrm>
            <a:prstGeom prst="roundRect">
              <a:avLst>
                <a:gd name="adj" fmla="val 7576"/>
              </a:avLst>
            </a:prstGeom>
            <a:solidFill>
              <a:schemeClr val="bg1"/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10" name="제목 10">
              <a:extLst>
                <a:ext uri="{FF2B5EF4-FFF2-40B4-BE49-F238E27FC236}">
                  <a16:creationId xmlns:a16="http://schemas.microsoft.com/office/drawing/2014/main" id="{81B8765C-D578-F2EA-48EB-4F7C5EA1D697}"/>
                </a:ext>
              </a:extLst>
            </p:cNvPr>
            <p:cNvSpPr txBox="1">
              <a:spLocks/>
            </p:cNvSpPr>
            <p:nvPr/>
          </p:nvSpPr>
          <p:spPr>
            <a:xfrm>
              <a:off x="861606" y="1081833"/>
              <a:ext cx="7421365" cy="1884427"/>
            </a:xfrm>
            <a:prstGeom prst="rect">
              <a:avLst/>
            </a:prstGeom>
          </p:spPr>
          <p:txBody>
            <a:bodyPr wrap="square" lIns="180000" tIns="0" rIns="180000" bIns="0" anchor="ctr" anchorCtr="0">
              <a:spAutoFit/>
            </a:bodyPr>
            <a:lstStyle>
              <a:lvl1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2000" b="1" i="0" spc="-90" baseline="0">
                  <a:solidFill>
                    <a:schemeClr val="tx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  <a:cs typeface="+mj-cs"/>
                </a:defRPr>
              </a:lvl1pPr>
              <a:lvl2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2pPr>
              <a:lvl3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3pPr>
              <a:lvl4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4pPr>
              <a:lvl5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5pPr>
              <a:lvl6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6pPr>
              <a:lvl7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7pPr>
              <a:lvl8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8pPr>
              <a:lvl9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9pPr>
            </a:lstStyle>
            <a:p>
              <a:r>
                <a:rPr lang="ko-KR" altLang="en-US" sz="8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안녕하십니까</a:t>
              </a:r>
              <a:r>
                <a:rPr lang="en-US" altLang="ko-KR" sz="8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?</a:t>
              </a:r>
            </a:p>
            <a:p>
              <a:endParaRPr lang="en-US" altLang="ko-KR" sz="800" b="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endParaRPr>
            </a:p>
            <a:p>
              <a:r>
                <a:rPr lang="ko-KR" altLang="en-US" sz="8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경기도교육연구원은 교사와 학생을 대상으로 한 설문조사를 통해 「</a:t>
              </a:r>
              <a:r>
                <a:rPr lang="ko-KR" altLang="en-US" sz="800" b="0" kern="0" spc="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하이러닝</a:t>
              </a:r>
              <a:r>
                <a:rPr lang="ko-KR" altLang="en-US" sz="8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」 활용을 통한 교수학급 효과 분석과 개선 방안을 도출하고자 합니다</a:t>
              </a:r>
              <a:r>
                <a:rPr lang="en-US" altLang="ko-KR" sz="8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. </a:t>
              </a:r>
            </a:p>
            <a:p>
              <a:r>
                <a:rPr lang="ko-KR" altLang="en-US" sz="8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귀하의 귀중한 의견은 「</a:t>
              </a:r>
              <a:r>
                <a:rPr lang="ko-KR" altLang="en-US" sz="800" b="0" kern="0" spc="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하이러닝」을</a:t>
              </a:r>
              <a:r>
                <a:rPr lang="ko-KR" altLang="en-US" sz="8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 더 좋은 방향을 운영하는데 큰 도움이 될 것입니다</a:t>
              </a:r>
              <a:r>
                <a:rPr lang="en-US" altLang="ko-KR" sz="8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.</a:t>
              </a:r>
            </a:p>
            <a:p>
              <a:endParaRPr lang="en-US" altLang="ko-KR" sz="800" b="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endParaRPr>
            </a:p>
            <a:p>
              <a:r>
                <a:rPr lang="ko-KR" altLang="en-US" sz="8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응답하신 설문은 본 연구 목적 이외에 활용되거나 공개되지 않으며</a:t>
              </a:r>
              <a:r>
                <a:rPr lang="en-US" altLang="ko-KR" sz="8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, </a:t>
              </a:r>
              <a:r>
                <a:rPr lang="ko-KR" altLang="en-US" sz="8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법률에 따라 비밀이 보장됩니다</a:t>
              </a:r>
              <a:r>
                <a:rPr lang="en-US" altLang="ko-KR" sz="8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.</a:t>
              </a:r>
            </a:p>
            <a:p>
              <a:r>
                <a:rPr lang="ko-KR" altLang="en-US" sz="8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설문에 참여해주신 것에 대해 진심으로 감사드리며</a:t>
              </a:r>
              <a:r>
                <a:rPr lang="en-US" altLang="ko-KR" sz="8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, </a:t>
              </a:r>
              <a:r>
                <a:rPr lang="ko-KR" altLang="en-US" sz="8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모든 질문에 대해 솔직한 응답을 부탁드립니다</a:t>
              </a:r>
              <a:r>
                <a:rPr lang="en-US" altLang="ko-KR" sz="8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.</a:t>
              </a:r>
            </a:p>
            <a:p>
              <a:r>
                <a:rPr lang="ko-KR" altLang="en-US" sz="8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감사합니다</a:t>
              </a:r>
              <a:r>
                <a:rPr lang="en-US" altLang="ko-KR" sz="8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.</a:t>
              </a:r>
            </a:p>
            <a:p>
              <a:pPr>
                <a:lnSpc>
                  <a:spcPct val="150000"/>
                </a:lnSpc>
              </a:pPr>
              <a:endParaRPr lang="en-US" altLang="ko-KR" sz="800" b="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endParaRPr>
            </a:p>
            <a:p>
              <a:pPr algn="ctr">
                <a:lnSpc>
                  <a:spcPct val="150000"/>
                </a:lnSpc>
              </a:pPr>
              <a:r>
                <a:rPr lang="en-US" altLang="ko-KR" sz="8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2024</a:t>
              </a:r>
              <a:r>
                <a:rPr lang="ko-KR" altLang="en-US" sz="8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년 </a:t>
              </a:r>
              <a:r>
                <a:rPr lang="en-US" altLang="ko-KR" sz="8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9</a:t>
              </a:r>
              <a:r>
                <a:rPr lang="ko-KR" altLang="en-US" sz="8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월</a:t>
              </a:r>
              <a:endParaRPr lang="en-US" altLang="ko-KR" sz="800" b="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endParaRPr>
            </a:p>
            <a:p>
              <a:pPr algn="ctr">
                <a:lnSpc>
                  <a:spcPct val="150000"/>
                </a:lnSpc>
              </a:pPr>
              <a:r>
                <a:rPr lang="ko-KR" altLang="en-US" sz="8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경기도교육연구원</a:t>
              </a:r>
              <a:endParaRPr lang="en-US" altLang="ko-KR" sz="800" b="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endParaRPr>
            </a:p>
            <a:p>
              <a:pPr algn="ctr">
                <a:lnSpc>
                  <a:spcPct val="150000"/>
                </a:lnSpc>
              </a:pPr>
              <a:endParaRPr lang="en-US" altLang="ko-KR" sz="800" b="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endParaRPr>
            </a:p>
            <a:p>
              <a:pPr algn="r">
                <a:lnSpc>
                  <a:spcPct val="150000"/>
                </a:lnSpc>
              </a:pPr>
              <a:r>
                <a:rPr lang="ko-KR" altLang="en-US" sz="8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문의처 </a:t>
              </a:r>
              <a:r>
                <a:rPr lang="en-US" altLang="ko-KR" sz="8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: </a:t>
              </a:r>
              <a:r>
                <a:rPr lang="ko-KR" altLang="en-US" sz="8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이은주 </a:t>
              </a:r>
              <a:r>
                <a:rPr lang="en-US" altLang="ko-KR" sz="8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(eunee@gie.re.kr)</a:t>
              </a: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1C677432-DEAD-A3AC-2470-573FE17EC669}"/>
              </a:ext>
            </a:extLst>
          </p:cNvPr>
          <p:cNvSpPr txBox="1"/>
          <p:nvPr/>
        </p:nvSpPr>
        <p:spPr>
          <a:xfrm>
            <a:off x="126520" y="52152"/>
            <a:ext cx="20681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ko-KR" altLang="en-US" sz="1200" b="1" dirty="0"/>
              <a:t>설문 작성하기 </a:t>
            </a:r>
            <a:r>
              <a:rPr kumimoji="1" lang="en-US" altLang="ko-KR" sz="1200" b="1" dirty="0"/>
              <a:t>Layout </a:t>
            </a:r>
            <a:r>
              <a:rPr kumimoji="1" lang="ko-KR" altLang="en-US" sz="1200" b="1" dirty="0"/>
              <a:t>구성</a:t>
            </a:r>
          </a:p>
        </p:txBody>
      </p:sp>
      <p:sp>
        <p:nvSpPr>
          <p:cNvPr id="14" name="사각형: 둥근 모서리 13">
            <a:extLst>
              <a:ext uri="{FF2B5EF4-FFF2-40B4-BE49-F238E27FC236}">
                <a16:creationId xmlns:a16="http://schemas.microsoft.com/office/drawing/2014/main" id="{6D08F14E-49AF-E937-8903-96250AFA6D49}"/>
              </a:ext>
            </a:extLst>
          </p:cNvPr>
          <p:cNvSpPr/>
          <p:nvPr/>
        </p:nvSpPr>
        <p:spPr>
          <a:xfrm>
            <a:off x="2052788" y="4475286"/>
            <a:ext cx="7471148" cy="809038"/>
          </a:xfrm>
          <a:prstGeom prst="roundRect">
            <a:avLst>
              <a:gd name="adj" fmla="val 7576"/>
            </a:avLst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02E08F77-CE60-27A5-29FC-2A5263BD6BB5}"/>
              </a:ext>
            </a:extLst>
          </p:cNvPr>
          <p:cNvSpPr txBox="1"/>
          <p:nvPr/>
        </p:nvSpPr>
        <p:spPr>
          <a:xfrm>
            <a:off x="2052788" y="4213203"/>
            <a:ext cx="384382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/>
              <a:t>※ </a:t>
            </a:r>
            <a:r>
              <a:rPr lang="ko-KR" altLang="en-US" sz="900" dirty="0"/>
              <a:t>응답 요령을 잘 읽고 빠짐없이 응답하여 주십시오</a:t>
            </a:r>
            <a:r>
              <a:rPr lang="en-US" altLang="ko-KR" sz="900" dirty="0"/>
              <a:t>.</a:t>
            </a:r>
            <a:endParaRPr lang="ko-KR" altLang="en-US" sz="900" dirty="0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9A9ED69D-D3E4-FBE5-754F-94D59EB36DB9}"/>
              </a:ext>
            </a:extLst>
          </p:cNvPr>
          <p:cNvSpPr txBox="1"/>
          <p:nvPr/>
        </p:nvSpPr>
        <p:spPr>
          <a:xfrm>
            <a:off x="5171376" y="4542441"/>
            <a:ext cx="1233972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 dirty="0"/>
              <a:t>≪ 응답하는 방법 ≫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2BDEF04E-C224-5E5C-5F37-B5BDEACA4BDA}"/>
              </a:ext>
            </a:extLst>
          </p:cNvPr>
          <p:cNvSpPr txBox="1"/>
          <p:nvPr/>
        </p:nvSpPr>
        <p:spPr>
          <a:xfrm>
            <a:off x="2102572" y="4803294"/>
            <a:ext cx="3843821" cy="4810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900" dirty="0"/>
              <a:t>※ </a:t>
            </a:r>
            <a:r>
              <a:rPr lang="ko-KR" altLang="en-US" sz="900" dirty="0"/>
              <a:t>귀하의 생각과 일치하는 보기를 선택하여 주십시오</a:t>
            </a:r>
            <a:r>
              <a:rPr lang="en-US" altLang="ko-KR" sz="900" dirty="0"/>
              <a:t>.</a:t>
            </a:r>
          </a:p>
          <a:p>
            <a:pPr>
              <a:lnSpc>
                <a:spcPct val="150000"/>
              </a:lnSpc>
            </a:pPr>
            <a:r>
              <a:rPr lang="en-US" altLang="ko-KR" sz="900" dirty="0"/>
              <a:t>※ </a:t>
            </a:r>
            <a:r>
              <a:rPr lang="ko-KR" altLang="en-US" sz="900" dirty="0"/>
              <a:t>모든 질문에 빠짐없이 솔직하게 응답하여 주십시오</a:t>
            </a:r>
            <a:r>
              <a:rPr lang="en-US" altLang="ko-KR" sz="900" dirty="0"/>
              <a:t>.</a:t>
            </a:r>
          </a:p>
        </p:txBody>
      </p:sp>
      <p:sp>
        <p:nvSpPr>
          <p:cNvPr id="36" name="직사각형 35">
            <a:extLst>
              <a:ext uri="{FF2B5EF4-FFF2-40B4-BE49-F238E27FC236}">
                <a16:creationId xmlns:a16="http://schemas.microsoft.com/office/drawing/2014/main" id="{AA93E273-A1A6-F3EB-7E87-4FD07F122AE8}"/>
              </a:ext>
            </a:extLst>
          </p:cNvPr>
          <p:cNvSpPr/>
          <p:nvPr/>
        </p:nvSpPr>
        <p:spPr>
          <a:xfrm>
            <a:off x="2052788" y="5351479"/>
            <a:ext cx="7471148" cy="263736"/>
          </a:xfrm>
          <a:prstGeom prst="rect">
            <a:avLst/>
          </a:prstGeom>
          <a:solidFill>
            <a:schemeClr val="bg2">
              <a:lumMod val="2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r>
              <a: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설문 문항</a:t>
            </a:r>
          </a:p>
        </p:txBody>
      </p:sp>
      <p:sp>
        <p:nvSpPr>
          <p:cNvPr id="41" name="사각형: 둥근 모서리 40">
            <a:extLst>
              <a:ext uri="{FF2B5EF4-FFF2-40B4-BE49-F238E27FC236}">
                <a16:creationId xmlns:a16="http://schemas.microsoft.com/office/drawing/2014/main" id="{F006A9A4-96D5-D5AD-0C2B-69A00C7C27E7}"/>
              </a:ext>
            </a:extLst>
          </p:cNvPr>
          <p:cNvSpPr/>
          <p:nvPr/>
        </p:nvSpPr>
        <p:spPr>
          <a:xfrm>
            <a:off x="2048245" y="5755135"/>
            <a:ext cx="7471148" cy="561574"/>
          </a:xfrm>
          <a:prstGeom prst="roundRect">
            <a:avLst>
              <a:gd name="adj" fmla="val 7576"/>
            </a:avLst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757458E0-A804-DC08-C031-88E583EB1957}"/>
              </a:ext>
            </a:extLst>
          </p:cNvPr>
          <p:cNvSpPr txBox="1"/>
          <p:nvPr/>
        </p:nvSpPr>
        <p:spPr>
          <a:xfrm>
            <a:off x="2048246" y="5760718"/>
            <a:ext cx="3843821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900" dirty="0"/>
              <a:t>1. </a:t>
            </a:r>
            <a:r>
              <a:rPr lang="ko-KR" altLang="en-US" sz="900" dirty="0"/>
              <a:t>학생의 성별은 무엇입니까</a:t>
            </a:r>
            <a:r>
              <a:rPr lang="en-US" altLang="ko-KR" sz="900" dirty="0"/>
              <a:t>?</a:t>
            </a:r>
          </a:p>
        </p:txBody>
      </p:sp>
      <p:sp>
        <p:nvSpPr>
          <p:cNvPr id="46" name="모서리가 둥근 직사각형 717">
            <a:extLst>
              <a:ext uri="{FF2B5EF4-FFF2-40B4-BE49-F238E27FC236}">
                <a16:creationId xmlns:a16="http://schemas.microsoft.com/office/drawing/2014/main" id="{BF1DE1BA-7FEC-0968-9686-9AD649E73EA9}"/>
              </a:ext>
            </a:extLst>
          </p:cNvPr>
          <p:cNvSpPr/>
          <p:nvPr/>
        </p:nvSpPr>
        <p:spPr>
          <a:xfrm flipH="1">
            <a:off x="9886151" y="1473630"/>
            <a:ext cx="36000" cy="2310303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 dirty="0"/>
          </a:p>
        </p:txBody>
      </p:sp>
      <p:cxnSp>
        <p:nvCxnSpPr>
          <p:cNvPr id="47" name="직선 화살표 연결선 95">
            <a:extLst>
              <a:ext uri="{FF2B5EF4-FFF2-40B4-BE49-F238E27FC236}">
                <a16:creationId xmlns:a16="http://schemas.microsoft.com/office/drawing/2014/main" id="{59AD14EB-9E35-D6CB-34BA-9200C5C5682C}"/>
              </a:ext>
            </a:extLst>
          </p:cNvPr>
          <p:cNvCxnSpPr>
            <a:cxnSpLocks/>
          </p:cNvCxnSpPr>
          <p:nvPr/>
        </p:nvCxnSpPr>
        <p:spPr>
          <a:xfrm>
            <a:off x="1681486" y="1452499"/>
            <a:ext cx="0" cy="5084206"/>
          </a:xfrm>
          <a:prstGeom prst="straightConnector1">
            <a:avLst/>
          </a:prstGeom>
          <a:ln w="9525">
            <a:solidFill>
              <a:srgbClr val="FF0000"/>
            </a:solidFill>
            <a:prstDash val="sysDash"/>
            <a:miter/>
            <a:headEnd type="triangle" w="med" len="med"/>
            <a:tailEnd type="triangle" w="med" len="med"/>
          </a:ln>
        </p:spPr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9DB541BC-795A-8A4F-BCE2-694ED11F4366}"/>
              </a:ext>
            </a:extLst>
          </p:cNvPr>
          <p:cNvSpPr txBox="1"/>
          <p:nvPr/>
        </p:nvSpPr>
        <p:spPr>
          <a:xfrm>
            <a:off x="1596374" y="3440008"/>
            <a:ext cx="153888" cy="72616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eaVert" wrap="none" lIns="0" tIns="0" rIns="0" bIns="0" rtlCol="0" anchor="ctr" anchorCtr="1">
            <a:spAutoFit/>
          </a:bodyPr>
          <a:lstStyle/>
          <a:p>
            <a:r>
              <a:rPr kumimoji="1" lang="ko-KR" altLang="en-US" sz="1000" b="1" dirty="0">
                <a:solidFill>
                  <a:srgbClr val="FF0000"/>
                </a:solidFill>
              </a:rPr>
              <a:t>스크롤 영역</a:t>
            </a:r>
          </a:p>
        </p:txBody>
      </p:sp>
      <p:sp>
        <p:nvSpPr>
          <p:cNvPr id="50" name="직사각형 49">
            <a:extLst>
              <a:ext uri="{FF2B5EF4-FFF2-40B4-BE49-F238E27FC236}">
                <a16:creationId xmlns:a16="http://schemas.microsoft.com/office/drawing/2014/main" id="{BA8385F5-C339-2BA7-A0D8-2F13E39AE9ED}"/>
              </a:ext>
            </a:extLst>
          </p:cNvPr>
          <p:cNvSpPr/>
          <p:nvPr/>
        </p:nvSpPr>
        <p:spPr>
          <a:xfrm>
            <a:off x="1782900" y="916717"/>
            <a:ext cx="7250610" cy="389348"/>
          </a:xfrm>
          <a:prstGeom prst="rect">
            <a:avLst/>
          </a:prstGeom>
          <a:solidFill>
            <a:schemeClr val="tx1">
              <a:alpha val="50196"/>
            </a:schemeClr>
          </a:solidFill>
          <a:ln w="12700">
            <a:solidFill>
              <a:schemeClr val="tx1">
                <a:lumMod val="85000"/>
                <a:lumOff val="1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90000" bIns="90000" rtlCol="0" anchor="t" anchorCtr="0"/>
          <a:lstStyle/>
          <a:p>
            <a:r>
              <a:rPr kumimoji="1" lang="en-US" altLang="x-none" sz="1200" b="1" dirty="0">
                <a:solidFill>
                  <a:schemeClr val="bg1"/>
                </a:solidFill>
              </a:rPr>
              <a:t>(</a:t>
            </a:r>
            <a:r>
              <a:rPr kumimoji="1" lang="ko-KR" altLang="en-US" sz="1200" b="1" dirty="0">
                <a:solidFill>
                  <a:schemeClr val="bg1"/>
                </a:solidFill>
              </a:rPr>
              <a:t>고정</a:t>
            </a:r>
            <a:r>
              <a:rPr kumimoji="1" lang="en-US" altLang="ko-KR" sz="1200" b="1" dirty="0">
                <a:solidFill>
                  <a:schemeClr val="bg1"/>
                </a:solidFill>
              </a:rPr>
              <a:t>)</a:t>
            </a:r>
            <a:r>
              <a:rPr kumimoji="1" lang="ko-KR" altLang="en-US" sz="1200" b="1" dirty="0">
                <a:solidFill>
                  <a:schemeClr val="bg1"/>
                </a:solidFill>
              </a:rPr>
              <a:t>페이지 타이틀 명</a:t>
            </a:r>
            <a:endParaRPr kumimoji="1" lang="x-none" altLang="en-US" sz="1200" b="1" dirty="0">
              <a:solidFill>
                <a:schemeClr val="bg1"/>
              </a:solidFill>
            </a:endParaRPr>
          </a:p>
        </p:txBody>
      </p:sp>
      <p:sp>
        <p:nvSpPr>
          <p:cNvPr id="51" name="직사각형 50">
            <a:extLst>
              <a:ext uri="{FF2B5EF4-FFF2-40B4-BE49-F238E27FC236}">
                <a16:creationId xmlns:a16="http://schemas.microsoft.com/office/drawing/2014/main" id="{E248DB6A-EA8A-EA63-1250-B38A16386249}"/>
              </a:ext>
            </a:extLst>
          </p:cNvPr>
          <p:cNvSpPr/>
          <p:nvPr/>
        </p:nvSpPr>
        <p:spPr>
          <a:xfrm>
            <a:off x="1791588" y="2048070"/>
            <a:ext cx="7908261" cy="2174894"/>
          </a:xfrm>
          <a:prstGeom prst="rect">
            <a:avLst/>
          </a:prstGeom>
          <a:solidFill>
            <a:srgbClr val="F2F2F2">
              <a:alpha val="50000"/>
            </a:srgbClr>
          </a:solidFill>
          <a:ln w="12700">
            <a:solidFill>
              <a:schemeClr val="tx1">
                <a:lumMod val="85000"/>
                <a:lumOff val="1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90000" bIns="90000" rtlCol="0" anchor="ctr" anchorCtr="0"/>
          <a:lstStyle/>
          <a:p>
            <a:r>
              <a:rPr kumimoji="1" lang="ko-KR" altLang="en-US" sz="1200" b="1" dirty="0">
                <a:solidFill>
                  <a:schemeClr val="tx1"/>
                </a:solidFill>
              </a:rPr>
              <a:t>인사말 </a:t>
            </a:r>
            <a:endParaRPr kumimoji="1" lang="x-none" altLang="en-US" sz="1200" b="1" dirty="0">
              <a:solidFill>
                <a:schemeClr val="tx1"/>
              </a:solidFill>
            </a:endParaRPr>
          </a:p>
        </p:txBody>
      </p:sp>
      <p:sp>
        <p:nvSpPr>
          <p:cNvPr id="52" name="직사각형 51">
            <a:extLst>
              <a:ext uri="{FF2B5EF4-FFF2-40B4-BE49-F238E27FC236}">
                <a16:creationId xmlns:a16="http://schemas.microsoft.com/office/drawing/2014/main" id="{E01C0FB0-D4D6-AC7B-6E0A-758254015BBD}"/>
              </a:ext>
            </a:extLst>
          </p:cNvPr>
          <p:cNvSpPr/>
          <p:nvPr/>
        </p:nvSpPr>
        <p:spPr>
          <a:xfrm>
            <a:off x="1816577" y="1703235"/>
            <a:ext cx="7883272" cy="230831"/>
          </a:xfrm>
          <a:prstGeom prst="rect">
            <a:avLst/>
          </a:prstGeom>
          <a:solidFill>
            <a:srgbClr val="F2F2F2">
              <a:alpha val="50000"/>
            </a:srgbClr>
          </a:solidFill>
          <a:ln w="12700">
            <a:solidFill>
              <a:schemeClr val="tx1">
                <a:lumMod val="85000"/>
                <a:lumOff val="1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90000" bIns="90000" rtlCol="0" anchor="ctr" anchorCtr="0"/>
          <a:lstStyle/>
          <a:p>
            <a:r>
              <a:rPr kumimoji="1" lang="ko-KR" altLang="en-US" sz="1200" b="1">
                <a:solidFill>
                  <a:schemeClr val="tx1"/>
                </a:solidFill>
              </a:rPr>
              <a:t>인사말 제목 </a:t>
            </a:r>
            <a:endParaRPr kumimoji="1" lang="x-none" altLang="en-US" sz="1200" b="1" dirty="0">
              <a:solidFill>
                <a:schemeClr val="tx1"/>
              </a:solidFill>
            </a:endParaRPr>
          </a:p>
        </p:txBody>
      </p:sp>
      <p:sp>
        <p:nvSpPr>
          <p:cNvPr id="53" name="직사각형 52">
            <a:extLst>
              <a:ext uri="{FF2B5EF4-FFF2-40B4-BE49-F238E27FC236}">
                <a16:creationId xmlns:a16="http://schemas.microsoft.com/office/drawing/2014/main" id="{4FF46E5A-23FB-C136-AB9A-347F8E850FB8}"/>
              </a:ext>
            </a:extLst>
          </p:cNvPr>
          <p:cNvSpPr/>
          <p:nvPr/>
        </p:nvSpPr>
        <p:spPr>
          <a:xfrm>
            <a:off x="1804081" y="4280173"/>
            <a:ext cx="7908261" cy="1051543"/>
          </a:xfrm>
          <a:prstGeom prst="rect">
            <a:avLst/>
          </a:prstGeom>
          <a:solidFill>
            <a:srgbClr val="F2F2F2">
              <a:alpha val="50000"/>
            </a:srgbClr>
          </a:solidFill>
          <a:ln w="12700">
            <a:solidFill>
              <a:schemeClr val="tx1">
                <a:lumMod val="85000"/>
                <a:lumOff val="1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90000" bIns="90000" rtlCol="0" anchor="ctr" anchorCtr="0"/>
          <a:lstStyle/>
          <a:p>
            <a:r>
              <a:rPr kumimoji="1" lang="ko-KR" altLang="en-US" sz="1200" b="1" dirty="0">
                <a:solidFill>
                  <a:schemeClr val="tx1"/>
                </a:solidFill>
              </a:rPr>
              <a:t>도움말</a:t>
            </a:r>
            <a:endParaRPr kumimoji="1" lang="x-none" altLang="en-US" sz="1200" b="1" dirty="0">
              <a:solidFill>
                <a:schemeClr val="tx1"/>
              </a:solidFill>
            </a:endParaRPr>
          </a:p>
        </p:txBody>
      </p:sp>
      <p:sp>
        <p:nvSpPr>
          <p:cNvPr id="54" name="직사각형 53">
            <a:extLst>
              <a:ext uri="{FF2B5EF4-FFF2-40B4-BE49-F238E27FC236}">
                <a16:creationId xmlns:a16="http://schemas.microsoft.com/office/drawing/2014/main" id="{3A6DD06E-72DB-B4AB-A66B-835C9969654A}"/>
              </a:ext>
            </a:extLst>
          </p:cNvPr>
          <p:cNvSpPr/>
          <p:nvPr/>
        </p:nvSpPr>
        <p:spPr>
          <a:xfrm>
            <a:off x="1804082" y="5356643"/>
            <a:ext cx="7908261" cy="301169"/>
          </a:xfrm>
          <a:prstGeom prst="rect">
            <a:avLst/>
          </a:prstGeom>
          <a:solidFill>
            <a:srgbClr val="F2F2F2">
              <a:alpha val="50000"/>
            </a:srgbClr>
          </a:solidFill>
          <a:ln w="12700">
            <a:solidFill>
              <a:schemeClr val="tx1">
                <a:lumMod val="85000"/>
                <a:lumOff val="1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90000" bIns="90000" rtlCol="0" anchor="ctr" anchorCtr="0"/>
          <a:lstStyle/>
          <a:p>
            <a:r>
              <a:rPr kumimoji="1" lang="ko-KR" altLang="en-US" sz="1200" b="1" dirty="0">
                <a:solidFill>
                  <a:schemeClr val="tx1"/>
                </a:solidFill>
              </a:rPr>
              <a:t>구분</a:t>
            </a:r>
            <a:r>
              <a:rPr kumimoji="1" lang="en-US" altLang="ko-KR" sz="1200" b="1" dirty="0">
                <a:solidFill>
                  <a:schemeClr val="tx1"/>
                </a:solidFill>
              </a:rPr>
              <a:t>(</a:t>
            </a:r>
            <a:r>
              <a:rPr kumimoji="1" lang="ko-KR" altLang="en-US" sz="1200" b="1" dirty="0">
                <a:solidFill>
                  <a:schemeClr val="tx1"/>
                </a:solidFill>
              </a:rPr>
              <a:t>섹션</a:t>
            </a:r>
            <a:r>
              <a:rPr kumimoji="1" lang="en-US" altLang="ko-KR" sz="1200" b="1" dirty="0">
                <a:solidFill>
                  <a:schemeClr val="tx1"/>
                </a:solidFill>
              </a:rPr>
              <a:t>)</a:t>
            </a:r>
            <a:r>
              <a:rPr kumimoji="1" lang="ko-KR" altLang="en-US" sz="1200" b="1" dirty="0">
                <a:solidFill>
                  <a:schemeClr val="tx1"/>
                </a:solidFill>
              </a:rPr>
              <a:t> 제목</a:t>
            </a:r>
            <a:endParaRPr kumimoji="1" lang="x-none" altLang="en-US" sz="1200" b="1" dirty="0">
              <a:solidFill>
                <a:schemeClr val="tx1"/>
              </a:solidFill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9E8F73A7-36C7-DF5E-ED8A-71B575A7F86D}"/>
              </a:ext>
            </a:extLst>
          </p:cNvPr>
          <p:cNvSpPr txBox="1"/>
          <p:nvPr/>
        </p:nvSpPr>
        <p:spPr>
          <a:xfrm>
            <a:off x="2368633" y="5986689"/>
            <a:ext cx="1072847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dirty="0"/>
              <a:t>남자       여자</a:t>
            </a:r>
            <a:endParaRPr lang="en-US" altLang="ko-KR" sz="900" dirty="0"/>
          </a:p>
        </p:txBody>
      </p:sp>
      <p:sp>
        <p:nvSpPr>
          <p:cNvPr id="58" name="Circle" descr="&lt;Tags&gt;&lt;SMARTRESIZEANCHORS&gt;None,None,Absolute,None&lt;/SMARTRESIZEANCHORS&gt;&lt;/Tags&gt;">
            <a:extLst>
              <a:ext uri="{FF2B5EF4-FFF2-40B4-BE49-F238E27FC236}">
                <a16:creationId xmlns:a16="http://schemas.microsoft.com/office/drawing/2014/main" id="{678979F1-6349-3B98-729F-553FE2791497}"/>
              </a:ext>
            </a:extLst>
          </p:cNvPr>
          <p:cNvSpPr/>
          <p:nvPr/>
        </p:nvSpPr>
        <p:spPr>
          <a:xfrm>
            <a:off x="2263891" y="6068213"/>
            <a:ext cx="133350" cy="133350"/>
          </a:xfrm>
          <a:prstGeom prst="ellipse">
            <a:avLst/>
          </a:prstGeom>
          <a:solidFill>
            <a:srgbClr val="FFFFFF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9" name="Check" descr="&lt;Tags&gt;&lt;SMARTRESIZEANCHORS&gt;None,None,Absolute,None&lt;/SMARTRESIZEANCHORS&gt;&lt;/Tags&gt;">
            <a:extLst>
              <a:ext uri="{FF2B5EF4-FFF2-40B4-BE49-F238E27FC236}">
                <a16:creationId xmlns:a16="http://schemas.microsoft.com/office/drawing/2014/main" id="{F5635AF1-F502-EDF2-0E95-D9993DF12187}"/>
              </a:ext>
            </a:extLst>
          </p:cNvPr>
          <p:cNvSpPr/>
          <p:nvPr/>
        </p:nvSpPr>
        <p:spPr>
          <a:xfrm>
            <a:off x="2301197" y="6105519"/>
            <a:ext cx="58738" cy="58738"/>
          </a:xfrm>
          <a:prstGeom prst="ellipse">
            <a:avLst/>
          </a:prstGeom>
          <a:solidFill>
            <a:schemeClr val="bg2">
              <a:lumMod val="2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60" name="Circle" descr="&lt;Tags&gt;&lt;SMARTRESIZEANCHORS&gt;None,None,Absolute,None&lt;/SMARTRESIZEANCHORS&gt;&lt;/Tags&gt;">
            <a:extLst>
              <a:ext uri="{FF2B5EF4-FFF2-40B4-BE49-F238E27FC236}">
                <a16:creationId xmlns:a16="http://schemas.microsoft.com/office/drawing/2014/main" id="{6F391DB0-E162-A9D1-E793-6622751F8E91}"/>
              </a:ext>
            </a:extLst>
          </p:cNvPr>
          <p:cNvSpPr/>
          <p:nvPr/>
        </p:nvSpPr>
        <p:spPr>
          <a:xfrm>
            <a:off x="2758131" y="6068213"/>
            <a:ext cx="133350" cy="133350"/>
          </a:xfrm>
          <a:prstGeom prst="ellipse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61" name="직사각형 60">
            <a:extLst>
              <a:ext uri="{FF2B5EF4-FFF2-40B4-BE49-F238E27FC236}">
                <a16:creationId xmlns:a16="http://schemas.microsoft.com/office/drawing/2014/main" id="{AD68CCE4-EC82-670A-55E9-7591D9149F37}"/>
              </a:ext>
            </a:extLst>
          </p:cNvPr>
          <p:cNvSpPr/>
          <p:nvPr/>
        </p:nvSpPr>
        <p:spPr>
          <a:xfrm>
            <a:off x="2048246" y="5755135"/>
            <a:ext cx="7471148" cy="240881"/>
          </a:xfrm>
          <a:prstGeom prst="rect">
            <a:avLst/>
          </a:prstGeom>
          <a:solidFill>
            <a:srgbClr val="F2F2F2">
              <a:alpha val="50000"/>
            </a:srgbClr>
          </a:solidFill>
          <a:ln w="12700">
            <a:solidFill>
              <a:schemeClr val="tx1">
                <a:lumMod val="85000"/>
                <a:lumOff val="1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90000" bIns="90000" rtlCol="0" anchor="ctr" anchorCtr="0"/>
          <a:lstStyle/>
          <a:p>
            <a:r>
              <a:rPr kumimoji="1" lang="ko-KR" altLang="en-US" sz="1200" b="1" dirty="0">
                <a:solidFill>
                  <a:schemeClr val="tx1"/>
                </a:solidFill>
              </a:rPr>
              <a:t>문항 영역</a:t>
            </a:r>
            <a:endParaRPr kumimoji="1" lang="x-none" altLang="en-US" sz="1200" b="1" dirty="0">
              <a:solidFill>
                <a:schemeClr val="tx1"/>
              </a:solidFill>
            </a:endParaRPr>
          </a:p>
        </p:txBody>
      </p:sp>
      <p:sp>
        <p:nvSpPr>
          <p:cNvPr id="62" name="직사각형 61">
            <a:extLst>
              <a:ext uri="{FF2B5EF4-FFF2-40B4-BE49-F238E27FC236}">
                <a16:creationId xmlns:a16="http://schemas.microsoft.com/office/drawing/2014/main" id="{ED41C864-BE20-92C1-F725-275C4147AB96}"/>
              </a:ext>
            </a:extLst>
          </p:cNvPr>
          <p:cNvSpPr/>
          <p:nvPr/>
        </p:nvSpPr>
        <p:spPr>
          <a:xfrm>
            <a:off x="2048246" y="6043510"/>
            <a:ext cx="7471148" cy="240881"/>
          </a:xfrm>
          <a:prstGeom prst="rect">
            <a:avLst/>
          </a:prstGeom>
          <a:solidFill>
            <a:srgbClr val="F2F2F2">
              <a:alpha val="50000"/>
            </a:srgbClr>
          </a:solidFill>
          <a:ln w="12700">
            <a:solidFill>
              <a:schemeClr val="tx1">
                <a:lumMod val="85000"/>
                <a:lumOff val="1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90000" bIns="90000" rtlCol="0" anchor="ctr" anchorCtr="0"/>
          <a:lstStyle/>
          <a:p>
            <a:r>
              <a:rPr kumimoji="1" lang="ko-KR" altLang="en-US" sz="1200" b="1" dirty="0">
                <a:solidFill>
                  <a:schemeClr val="tx1"/>
                </a:solidFill>
              </a:rPr>
              <a:t>답안 영역</a:t>
            </a:r>
            <a:endParaRPr kumimoji="1" lang="x-none" altLang="en-US" sz="1200" b="1" dirty="0">
              <a:solidFill>
                <a:schemeClr val="tx1"/>
              </a:solidFill>
            </a:endParaRPr>
          </a:p>
        </p:txBody>
      </p:sp>
      <p:cxnSp>
        <p:nvCxnSpPr>
          <p:cNvPr id="64" name="직선 연결선 63">
            <a:extLst>
              <a:ext uri="{FF2B5EF4-FFF2-40B4-BE49-F238E27FC236}">
                <a16:creationId xmlns:a16="http://schemas.microsoft.com/office/drawing/2014/main" id="{055BCD46-141D-24FA-20C8-3F76BC67D4CE}"/>
              </a:ext>
            </a:extLst>
          </p:cNvPr>
          <p:cNvCxnSpPr/>
          <p:nvPr/>
        </p:nvCxnSpPr>
        <p:spPr>
          <a:xfrm>
            <a:off x="126520" y="419100"/>
            <a:ext cx="11684480" cy="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47101668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" name="직사각형 117">
            <a:extLst>
              <a:ext uri="{FF2B5EF4-FFF2-40B4-BE49-F238E27FC236}">
                <a16:creationId xmlns:a16="http://schemas.microsoft.com/office/drawing/2014/main" id="{1B024748-6A9B-4942-9A16-5D349AF02EED}"/>
              </a:ext>
            </a:extLst>
          </p:cNvPr>
          <p:cNvSpPr/>
          <p:nvPr/>
        </p:nvSpPr>
        <p:spPr>
          <a:xfrm>
            <a:off x="0" y="6858001"/>
            <a:ext cx="12192000" cy="1544711"/>
          </a:xfrm>
          <a:prstGeom prst="rect">
            <a:avLst/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E65BE4E3-84DE-4851-CDD8-69CF9EEF896A}"/>
              </a:ext>
            </a:extLst>
          </p:cNvPr>
          <p:cNvSpPr txBox="1"/>
          <p:nvPr/>
        </p:nvSpPr>
        <p:spPr>
          <a:xfrm>
            <a:off x="276880" y="120351"/>
            <a:ext cx="23198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ko-KR" altLang="en-US" sz="1200" b="1" dirty="0"/>
              <a:t>설문 작성하기 </a:t>
            </a:r>
            <a:r>
              <a:rPr kumimoji="1" lang="en-US" altLang="ko-KR" sz="1200" b="1" dirty="0"/>
              <a:t>&gt; DB </a:t>
            </a:r>
            <a:r>
              <a:rPr kumimoji="1" lang="ko-KR" altLang="en-US" sz="1200" b="1" dirty="0"/>
              <a:t>입력 범위</a:t>
            </a:r>
          </a:p>
        </p:txBody>
      </p:sp>
      <p:cxnSp>
        <p:nvCxnSpPr>
          <p:cNvPr id="24" name="직선 연결선 23">
            <a:extLst>
              <a:ext uri="{FF2B5EF4-FFF2-40B4-BE49-F238E27FC236}">
                <a16:creationId xmlns:a16="http://schemas.microsoft.com/office/drawing/2014/main" id="{97739EBE-95C1-F1E3-B3DB-B4EDED823440}"/>
              </a:ext>
            </a:extLst>
          </p:cNvPr>
          <p:cNvCxnSpPr>
            <a:cxnSpLocks/>
          </p:cNvCxnSpPr>
          <p:nvPr/>
        </p:nvCxnSpPr>
        <p:spPr>
          <a:xfrm flipV="1">
            <a:off x="278920" y="419100"/>
            <a:ext cx="11532080" cy="20467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A629C239-50DF-206C-9B15-D58B00B51C91}"/>
              </a:ext>
            </a:extLst>
          </p:cNvPr>
          <p:cNvSpPr txBox="1"/>
          <p:nvPr/>
        </p:nvSpPr>
        <p:spPr>
          <a:xfrm>
            <a:off x="278920" y="1714463"/>
            <a:ext cx="7005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200" dirty="0"/>
              <a:t>객관식 긴 질문입니다</a:t>
            </a:r>
            <a:r>
              <a:rPr lang="en-US" altLang="ko-KR" sz="1200" dirty="0"/>
              <a:t>.</a:t>
            </a:r>
            <a:r>
              <a:rPr lang="ko-KR" altLang="en-US" sz="1200" dirty="0"/>
              <a:t> </a:t>
            </a:r>
            <a:r>
              <a:rPr lang="ko-KR" altLang="en-US" sz="1200" b="1" dirty="0"/>
              <a:t>객관식 긴 질문</a:t>
            </a:r>
            <a:r>
              <a:rPr lang="ko-KR" altLang="en-US" sz="1200" dirty="0"/>
              <a:t>입니다</a:t>
            </a:r>
            <a:r>
              <a:rPr lang="en-US" altLang="ko-KR" sz="1200" dirty="0"/>
              <a:t>.</a:t>
            </a:r>
            <a:r>
              <a:rPr lang="ko-KR" altLang="en-US" sz="1200" dirty="0"/>
              <a:t> 객관식 긴 질문입니다</a:t>
            </a:r>
            <a:r>
              <a:rPr lang="en-US" altLang="ko-KR" sz="1200" dirty="0"/>
              <a:t>.</a:t>
            </a:r>
            <a:r>
              <a:rPr lang="ko-KR" altLang="en-US" sz="1200" dirty="0"/>
              <a:t> 객관식 긴 질문입니다</a:t>
            </a:r>
            <a:r>
              <a:rPr lang="en-US" altLang="ko-KR" sz="1200" dirty="0"/>
              <a:t>.</a:t>
            </a:r>
            <a:r>
              <a:rPr lang="ko-KR" altLang="en-US" sz="1200" dirty="0"/>
              <a:t> 객관식 긴 질문입니다</a:t>
            </a:r>
            <a:r>
              <a:rPr lang="en-US" altLang="ko-KR" sz="1200" dirty="0"/>
              <a:t>.</a:t>
            </a:r>
            <a:r>
              <a:rPr lang="ko-KR" altLang="en-US" sz="1200" dirty="0"/>
              <a:t> 객관식 긴 질문입니다</a:t>
            </a:r>
            <a:r>
              <a:rPr lang="en-US" altLang="ko-KR" sz="1200" dirty="0"/>
              <a:t>.</a:t>
            </a:r>
            <a:r>
              <a:rPr lang="ko-KR" altLang="en-US" sz="1200" dirty="0"/>
              <a:t> </a:t>
            </a:r>
            <a:r>
              <a:rPr lang="ko-KR" altLang="en-US" sz="1200" b="1" u="sng" dirty="0"/>
              <a:t>객관식 긴 질문</a:t>
            </a:r>
            <a:r>
              <a:rPr lang="ko-KR" altLang="en-US" sz="1200" dirty="0"/>
              <a:t>입니다</a:t>
            </a:r>
            <a:r>
              <a:rPr lang="en-US" altLang="ko-KR" sz="1200" dirty="0"/>
              <a:t>.</a:t>
            </a:r>
            <a:endParaRPr lang="ko-KR" altLang="en-US" sz="1200" dirty="0"/>
          </a:p>
        </p:txBody>
      </p:sp>
      <p:grpSp>
        <p:nvGrpSpPr>
          <p:cNvPr id="29" name="그룹 28">
            <a:extLst>
              <a:ext uri="{FF2B5EF4-FFF2-40B4-BE49-F238E27FC236}">
                <a16:creationId xmlns:a16="http://schemas.microsoft.com/office/drawing/2014/main" id="{D65A21E8-B056-A7AB-DF49-79B44C01C2DC}"/>
              </a:ext>
            </a:extLst>
          </p:cNvPr>
          <p:cNvGrpSpPr/>
          <p:nvPr/>
        </p:nvGrpSpPr>
        <p:grpSpPr>
          <a:xfrm>
            <a:off x="397523" y="2212350"/>
            <a:ext cx="1311437" cy="215444"/>
            <a:chOff x="2224215" y="2209403"/>
            <a:chExt cx="1311437" cy="215444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EAE90C3D-DF49-1BB1-9888-23CB0A1F9902}"/>
                </a:ext>
              </a:extLst>
            </p:cNvPr>
            <p:cNvSpPr txBox="1"/>
            <p:nvPr/>
          </p:nvSpPr>
          <p:spPr>
            <a:xfrm>
              <a:off x="2494460" y="2209403"/>
              <a:ext cx="104119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800" dirty="0"/>
                <a:t>첫번째 선택지</a:t>
              </a:r>
            </a:p>
          </p:txBody>
        </p:sp>
        <p:sp>
          <p:nvSpPr>
            <p:cNvPr id="31" name="타원 30">
              <a:extLst>
                <a:ext uri="{FF2B5EF4-FFF2-40B4-BE49-F238E27FC236}">
                  <a16:creationId xmlns:a16="http://schemas.microsoft.com/office/drawing/2014/main" id="{1AF74345-A3D2-39D3-CE56-55A0248932E7}"/>
                </a:ext>
              </a:extLst>
            </p:cNvPr>
            <p:cNvSpPr/>
            <p:nvPr/>
          </p:nvSpPr>
          <p:spPr>
            <a:xfrm>
              <a:off x="2224215" y="2233717"/>
              <a:ext cx="160638" cy="166816"/>
            </a:xfrm>
            <a:prstGeom prst="ellipse">
              <a:avLst/>
            </a:prstGeom>
            <a:solidFill>
              <a:schemeClr val="bg1"/>
            </a:solidFill>
            <a:ln w="12700" cap="flat">
              <a:solidFill>
                <a:schemeClr val="tx1">
                  <a:lumMod val="50000"/>
                  <a:lumOff val="50000"/>
                </a:schemeClr>
              </a:solidFill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ctr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</p:grpSp>
      <p:grpSp>
        <p:nvGrpSpPr>
          <p:cNvPr id="32" name="그룹 31">
            <a:extLst>
              <a:ext uri="{FF2B5EF4-FFF2-40B4-BE49-F238E27FC236}">
                <a16:creationId xmlns:a16="http://schemas.microsoft.com/office/drawing/2014/main" id="{811995E8-7648-2DD9-48BF-71BFE4DF4622}"/>
              </a:ext>
            </a:extLst>
          </p:cNvPr>
          <p:cNvGrpSpPr/>
          <p:nvPr/>
        </p:nvGrpSpPr>
        <p:grpSpPr>
          <a:xfrm>
            <a:off x="397523" y="2489582"/>
            <a:ext cx="1311437" cy="215444"/>
            <a:chOff x="2224215" y="2209403"/>
            <a:chExt cx="1311437" cy="215444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601FD9F6-328B-08F0-541A-0DC74B2B297C}"/>
                </a:ext>
              </a:extLst>
            </p:cNvPr>
            <p:cNvSpPr txBox="1"/>
            <p:nvPr/>
          </p:nvSpPr>
          <p:spPr>
            <a:xfrm>
              <a:off x="2494460" y="2209403"/>
              <a:ext cx="104119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800" dirty="0"/>
                <a:t>두번째 선택지</a:t>
              </a:r>
            </a:p>
          </p:txBody>
        </p:sp>
        <p:sp>
          <p:nvSpPr>
            <p:cNvPr id="34" name="타원 33">
              <a:extLst>
                <a:ext uri="{FF2B5EF4-FFF2-40B4-BE49-F238E27FC236}">
                  <a16:creationId xmlns:a16="http://schemas.microsoft.com/office/drawing/2014/main" id="{388AD42F-0C6D-9F63-4F63-8130F0725155}"/>
                </a:ext>
              </a:extLst>
            </p:cNvPr>
            <p:cNvSpPr/>
            <p:nvPr/>
          </p:nvSpPr>
          <p:spPr>
            <a:xfrm>
              <a:off x="2224215" y="2233717"/>
              <a:ext cx="160638" cy="166816"/>
            </a:xfrm>
            <a:prstGeom prst="ellipse">
              <a:avLst/>
            </a:prstGeom>
            <a:solidFill>
              <a:schemeClr val="bg1"/>
            </a:solidFill>
            <a:ln w="12700" cap="flat">
              <a:solidFill>
                <a:schemeClr val="tx1">
                  <a:lumMod val="50000"/>
                  <a:lumOff val="50000"/>
                </a:schemeClr>
              </a:solidFill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ctr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</p:grpSp>
      <p:grpSp>
        <p:nvGrpSpPr>
          <p:cNvPr id="35" name="그룹 34">
            <a:extLst>
              <a:ext uri="{FF2B5EF4-FFF2-40B4-BE49-F238E27FC236}">
                <a16:creationId xmlns:a16="http://schemas.microsoft.com/office/drawing/2014/main" id="{87975C24-4FD5-0197-6234-7988BD90AA9B}"/>
              </a:ext>
            </a:extLst>
          </p:cNvPr>
          <p:cNvGrpSpPr/>
          <p:nvPr/>
        </p:nvGrpSpPr>
        <p:grpSpPr>
          <a:xfrm>
            <a:off x="397523" y="2766814"/>
            <a:ext cx="1311437" cy="215444"/>
            <a:chOff x="2224215" y="2209403"/>
            <a:chExt cx="1311437" cy="215444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DEC62825-3D4F-642A-1E07-5FD50F9B7225}"/>
                </a:ext>
              </a:extLst>
            </p:cNvPr>
            <p:cNvSpPr txBox="1"/>
            <p:nvPr/>
          </p:nvSpPr>
          <p:spPr>
            <a:xfrm>
              <a:off x="2494460" y="2209403"/>
              <a:ext cx="104119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800" dirty="0"/>
                <a:t>세번째 선택지</a:t>
              </a:r>
            </a:p>
          </p:txBody>
        </p:sp>
        <p:sp>
          <p:nvSpPr>
            <p:cNvPr id="37" name="타원 36">
              <a:extLst>
                <a:ext uri="{FF2B5EF4-FFF2-40B4-BE49-F238E27FC236}">
                  <a16:creationId xmlns:a16="http://schemas.microsoft.com/office/drawing/2014/main" id="{810901AD-EDAD-70A8-D22F-5FA20917EEE2}"/>
                </a:ext>
              </a:extLst>
            </p:cNvPr>
            <p:cNvSpPr/>
            <p:nvPr/>
          </p:nvSpPr>
          <p:spPr>
            <a:xfrm>
              <a:off x="2224215" y="2233717"/>
              <a:ext cx="160638" cy="166816"/>
            </a:xfrm>
            <a:prstGeom prst="ellipse">
              <a:avLst/>
            </a:prstGeom>
            <a:solidFill>
              <a:schemeClr val="bg1"/>
            </a:solidFill>
            <a:ln w="12700" cap="flat">
              <a:solidFill>
                <a:schemeClr val="tx1">
                  <a:lumMod val="50000"/>
                  <a:lumOff val="50000"/>
                </a:schemeClr>
              </a:solidFill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ctr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</p:grp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2E2943DD-E650-CD0D-7A52-A7DECDE04637}"/>
              </a:ext>
            </a:extLst>
          </p:cNvPr>
          <p:cNvGrpSpPr/>
          <p:nvPr/>
        </p:nvGrpSpPr>
        <p:grpSpPr>
          <a:xfrm>
            <a:off x="397523" y="3044046"/>
            <a:ext cx="1311437" cy="215444"/>
            <a:chOff x="2224215" y="2209403"/>
            <a:chExt cx="1311437" cy="215444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3C799D84-1214-944A-E5DB-190EECEEA0A6}"/>
                </a:ext>
              </a:extLst>
            </p:cNvPr>
            <p:cNvSpPr txBox="1"/>
            <p:nvPr/>
          </p:nvSpPr>
          <p:spPr>
            <a:xfrm>
              <a:off x="2494460" y="2209403"/>
              <a:ext cx="104119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800" b="1" u="sng" dirty="0"/>
                <a:t>네번째 선택지</a:t>
              </a:r>
            </a:p>
          </p:txBody>
        </p:sp>
        <p:sp>
          <p:nvSpPr>
            <p:cNvPr id="40" name="타원 39">
              <a:extLst>
                <a:ext uri="{FF2B5EF4-FFF2-40B4-BE49-F238E27FC236}">
                  <a16:creationId xmlns:a16="http://schemas.microsoft.com/office/drawing/2014/main" id="{0CB4213D-BC24-CEE0-545D-D811BA83DAAE}"/>
                </a:ext>
              </a:extLst>
            </p:cNvPr>
            <p:cNvSpPr/>
            <p:nvPr/>
          </p:nvSpPr>
          <p:spPr>
            <a:xfrm>
              <a:off x="2224215" y="2233717"/>
              <a:ext cx="160638" cy="166816"/>
            </a:xfrm>
            <a:prstGeom prst="ellipse">
              <a:avLst/>
            </a:prstGeom>
            <a:solidFill>
              <a:schemeClr val="bg1"/>
            </a:solidFill>
            <a:ln w="12700" cap="flat">
              <a:solidFill>
                <a:schemeClr val="tx1">
                  <a:lumMod val="50000"/>
                  <a:lumOff val="50000"/>
                </a:schemeClr>
              </a:solidFill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ctr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</p:grpSp>
      <p:grpSp>
        <p:nvGrpSpPr>
          <p:cNvPr id="41" name="그룹 40">
            <a:extLst>
              <a:ext uri="{FF2B5EF4-FFF2-40B4-BE49-F238E27FC236}">
                <a16:creationId xmlns:a16="http://schemas.microsoft.com/office/drawing/2014/main" id="{4DBD4437-6D89-FC57-A1A6-3A6F995F1939}"/>
              </a:ext>
            </a:extLst>
          </p:cNvPr>
          <p:cNvGrpSpPr/>
          <p:nvPr/>
        </p:nvGrpSpPr>
        <p:grpSpPr>
          <a:xfrm>
            <a:off x="397523" y="3321278"/>
            <a:ext cx="1311437" cy="215444"/>
            <a:chOff x="2224215" y="2209403"/>
            <a:chExt cx="1311437" cy="215444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819D61AE-A75F-CB81-4769-2A9156062943}"/>
                </a:ext>
              </a:extLst>
            </p:cNvPr>
            <p:cNvSpPr txBox="1"/>
            <p:nvPr/>
          </p:nvSpPr>
          <p:spPr>
            <a:xfrm>
              <a:off x="2494460" y="2209403"/>
              <a:ext cx="104119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800" dirty="0"/>
                <a:t>기타</a:t>
              </a:r>
            </a:p>
          </p:txBody>
        </p:sp>
        <p:sp>
          <p:nvSpPr>
            <p:cNvPr id="43" name="타원 42">
              <a:extLst>
                <a:ext uri="{FF2B5EF4-FFF2-40B4-BE49-F238E27FC236}">
                  <a16:creationId xmlns:a16="http://schemas.microsoft.com/office/drawing/2014/main" id="{A8E0339E-FF03-3F33-A333-F85806F8E1B0}"/>
                </a:ext>
              </a:extLst>
            </p:cNvPr>
            <p:cNvSpPr/>
            <p:nvPr/>
          </p:nvSpPr>
          <p:spPr>
            <a:xfrm>
              <a:off x="2224215" y="2233717"/>
              <a:ext cx="160638" cy="166816"/>
            </a:xfrm>
            <a:prstGeom prst="ellipse">
              <a:avLst/>
            </a:prstGeom>
            <a:solidFill>
              <a:schemeClr val="bg1"/>
            </a:solidFill>
            <a:ln w="12700" cap="flat">
              <a:solidFill>
                <a:schemeClr val="tx1">
                  <a:lumMod val="50000"/>
                  <a:lumOff val="50000"/>
                </a:schemeClr>
              </a:solidFill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ctr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</p:grpSp>
      <p:sp>
        <p:nvSpPr>
          <p:cNvPr id="50" name="사각형: 둥근 모서리 49">
            <a:extLst>
              <a:ext uri="{FF2B5EF4-FFF2-40B4-BE49-F238E27FC236}">
                <a16:creationId xmlns:a16="http://schemas.microsoft.com/office/drawing/2014/main" id="{371B5589-309C-648E-7F71-558F049ABDFA}"/>
              </a:ext>
            </a:extLst>
          </p:cNvPr>
          <p:cNvSpPr/>
          <p:nvPr/>
        </p:nvSpPr>
        <p:spPr>
          <a:xfrm>
            <a:off x="278920" y="546193"/>
            <a:ext cx="7471148" cy="1080886"/>
          </a:xfrm>
          <a:prstGeom prst="roundRect">
            <a:avLst>
              <a:gd name="adj" fmla="val 7576"/>
            </a:avLst>
          </a:prstGeom>
          <a:solidFill>
            <a:schemeClr val="bg1"/>
          </a:solidFill>
          <a:ln w="12700" cap="flat">
            <a:solidFill>
              <a:schemeClr val="bg1">
                <a:lumMod val="9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1" name="제목 10">
            <a:extLst>
              <a:ext uri="{FF2B5EF4-FFF2-40B4-BE49-F238E27FC236}">
                <a16:creationId xmlns:a16="http://schemas.microsoft.com/office/drawing/2014/main" id="{18D747F0-7159-7CD1-9FB1-5A8ABAB3B610}"/>
              </a:ext>
            </a:extLst>
          </p:cNvPr>
          <p:cNvSpPr txBox="1">
            <a:spLocks/>
          </p:cNvSpPr>
          <p:nvPr/>
        </p:nvSpPr>
        <p:spPr>
          <a:xfrm>
            <a:off x="449834" y="714353"/>
            <a:ext cx="2459006" cy="215444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pPr algn="ctr"/>
            <a:r>
              <a:rPr lang="ko-KR" altLang="en-US" sz="1400" kern="0" spc="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하이러닝</a:t>
            </a:r>
            <a:r>
              <a:rPr lang="ko-KR" altLang="en-US" sz="14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 고객만족도 설문조사</a:t>
            </a:r>
            <a:endParaRPr lang="en-US" altLang="ko-KR" sz="1400" kern="0" spc="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52" name="제목 10">
            <a:extLst>
              <a:ext uri="{FF2B5EF4-FFF2-40B4-BE49-F238E27FC236}">
                <a16:creationId xmlns:a16="http://schemas.microsoft.com/office/drawing/2014/main" id="{BB3B40D3-9DC3-E6A3-04F5-BF24D1169F3B}"/>
              </a:ext>
            </a:extLst>
          </p:cNvPr>
          <p:cNvSpPr txBox="1">
            <a:spLocks/>
          </p:cNvSpPr>
          <p:nvPr/>
        </p:nvSpPr>
        <p:spPr>
          <a:xfrm>
            <a:off x="476623" y="1161728"/>
            <a:ext cx="7151221" cy="138499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900" b="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경기도 교육청에서 교육 계획 수립을 위해 다양한 의견을 수렴하여 교육의 발전 방향을 모색하고자 설문 조사를 진행합니다</a:t>
            </a:r>
            <a:r>
              <a:rPr lang="en-US" altLang="ko-KR" sz="900" b="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.</a:t>
            </a:r>
          </a:p>
        </p:txBody>
      </p:sp>
      <p:graphicFrame>
        <p:nvGraphicFramePr>
          <p:cNvPr id="55" name="표 54">
            <a:extLst>
              <a:ext uri="{FF2B5EF4-FFF2-40B4-BE49-F238E27FC236}">
                <a16:creationId xmlns:a16="http://schemas.microsoft.com/office/drawing/2014/main" id="{493D99A5-003B-59DF-CB53-E196AE9F2AA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41491713"/>
              </p:ext>
            </p:extLst>
          </p:nvPr>
        </p:nvGraphicFramePr>
        <p:xfrm>
          <a:off x="8858876" y="2739379"/>
          <a:ext cx="3025775" cy="231756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990131344"/>
                    </a:ext>
                  </a:extLst>
                </a:gridCol>
                <a:gridCol w="2797175">
                  <a:extLst>
                    <a:ext uri="{9D8B030D-6E8A-4147-A177-3AD203B41FA5}">
                      <a16:colId xmlns:a16="http://schemas.microsoft.com/office/drawing/2014/main" val="269324663"/>
                    </a:ext>
                  </a:extLst>
                </a:gridCol>
              </a:tblGrid>
              <a:tr h="150149">
                <a:tc rowSpan="2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설문 타이틀 영역 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DB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에서 입력한 설문 타이틀 노출 </a:t>
                      </a:r>
                      <a:endParaRPr lang="en-US" altLang="ko-KR" sz="700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DB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에서 입력 및 수정 가능 </a:t>
                      </a:r>
                      <a:endParaRPr lang="en-US" altLang="ko-KR" sz="700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6896977"/>
                  </a:ext>
                </a:extLst>
              </a:tr>
              <a:tr h="150149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1-1 .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타이틀 설명 영역</a:t>
                      </a:r>
                      <a:endParaRPr lang="en-US" altLang="ko-KR" sz="700" b="1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48135171"/>
                  </a:ext>
                </a:extLst>
              </a:tr>
              <a:tr h="150149">
                <a:tc rowSpan="2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설문지 문항 영역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DB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에서 입력한 내용 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DB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에서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줄바꿈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,Bold,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밑줄 적용 가능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99292528"/>
                  </a:ext>
                </a:extLst>
              </a:tr>
              <a:tr h="150149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2-1 .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설문지 답안 영역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DB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에서 입력한 내용 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DB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에서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Bold,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밑줄 적용 가능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89254022"/>
                  </a:ext>
                </a:extLst>
              </a:tr>
              <a:tr h="150149">
                <a:tc rowSpan="2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OMR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지문 영역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DB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에서 입력한 내용 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DB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에서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줄바꿈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,Bold,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밑줄 적용 가능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46555263"/>
                  </a:ext>
                </a:extLst>
              </a:tr>
              <a:tr h="150149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3-1. OMR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답안 영역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DB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에서 입력한 내용 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DB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에서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Bold,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밑줄 적용 가능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5251937"/>
                  </a:ext>
                </a:extLst>
              </a:tr>
              <a:tr h="150149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지문 영역 이미지</a:t>
                      </a:r>
                      <a:endParaRPr lang="en-US" altLang="ko-KR" sz="700" b="1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63631774"/>
                  </a:ext>
                </a:extLst>
              </a:tr>
            </a:tbl>
          </a:graphicData>
        </a:graphic>
      </p:graphicFrame>
      <p:sp>
        <p:nvSpPr>
          <p:cNvPr id="56" name="Circle">
            <a:extLst>
              <a:ext uri="{FF2B5EF4-FFF2-40B4-BE49-F238E27FC236}">
                <a16:creationId xmlns:a16="http://schemas.microsoft.com/office/drawing/2014/main" id="{E238A336-FF34-9A7F-6DF9-AD58D61B053B}"/>
              </a:ext>
            </a:extLst>
          </p:cNvPr>
          <p:cNvSpPr/>
          <p:nvPr/>
        </p:nvSpPr>
        <p:spPr>
          <a:xfrm>
            <a:off x="213881" y="560704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 dirty="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7" name="Rounded Rectangle">
            <a:extLst>
              <a:ext uri="{FF2B5EF4-FFF2-40B4-BE49-F238E27FC236}">
                <a16:creationId xmlns:a16="http://schemas.microsoft.com/office/drawing/2014/main" id="{CC9DFBD3-72DB-FF9F-7BCD-668FE7056E62}"/>
              </a:ext>
            </a:extLst>
          </p:cNvPr>
          <p:cNvSpPr/>
          <p:nvPr/>
        </p:nvSpPr>
        <p:spPr>
          <a:xfrm>
            <a:off x="342690" y="1044723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8" name="Circle">
            <a:extLst>
              <a:ext uri="{FF2B5EF4-FFF2-40B4-BE49-F238E27FC236}">
                <a16:creationId xmlns:a16="http://schemas.microsoft.com/office/drawing/2014/main" id="{0D3BEFE7-8450-BFC6-C0C3-99C1050621AE}"/>
              </a:ext>
            </a:extLst>
          </p:cNvPr>
          <p:cNvSpPr/>
          <p:nvPr/>
        </p:nvSpPr>
        <p:spPr>
          <a:xfrm>
            <a:off x="219103" y="1701985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 dirty="0">
                <a:solidFill>
                  <a:schemeClr val="bg1"/>
                </a:solidFill>
              </a:rPr>
              <a:t>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9" name="Rounded Rectangle">
            <a:extLst>
              <a:ext uri="{FF2B5EF4-FFF2-40B4-BE49-F238E27FC236}">
                <a16:creationId xmlns:a16="http://schemas.microsoft.com/office/drawing/2014/main" id="{6D6FBC98-FB8B-6303-9E9F-DD79C57C7481}"/>
              </a:ext>
            </a:extLst>
          </p:cNvPr>
          <p:cNvSpPr/>
          <p:nvPr/>
        </p:nvSpPr>
        <p:spPr>
          <a:xfrm>
            <a:off x="658689" y="2147165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2-1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6B85F0A8-E91C-F785-6852-B2FEA1322F84}"/>
              </a:ext>
            </a:extLst>
          </p:cNvPr>
          <p:cNvSpPr txBox="1"/>
          <p:nvPr/>
        </p:nvSpPr>
        <p:spPr>
          <a:xfrm>
            <a:off x="307349" y="3637123"/>
            <a:ext cx="74427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900" dirty="0"/>
              <a:t>6. </a:t>
            </a:r>
            <a:r>
              <a:rPr lang="ko-KR" altLang="en-US" sz="900" dirty="0"/>
              <a:t>다음은 「</a:t>
            </a:r>
            <a:r>
              <a:rPr lang="ko-KR" altLang="en-US" sz="900" dirty="0" err="1"/>
              <a:t>하이러닝」을</a:t>
            </a:r>
            <a:r>
              <a:rPr lang="ko-KR" altLang="en-US" sz="900" dirty="0"/>
              <a:t> 경험한 학습자의 자기조절학습 정도에 대한 질문입니다</a:t>
            </a:r>
            <a:r>
              <a:rPr lang="en-US" altLang="ko-KR" sz="900" dirty="0"/>
              <a:t>. </a:t>
            </a:r>
            <a:r>
              <a:rPr lang="ko-KR" altLang="en-US" sz="900" dirty="0"/>
              <a:t>귀하의 생각과 일치하는 곳을 선택해 주세요</a:t>
            </a:r>
            <a:r>
              <a:rPr lang="en-US" altLang="ko-KR" sz="900" dirty="0"/>
              <a:t>.</a:t>
            </a:r>
          </a:p>
        </p:txBody>
      </p:sp>
      <p:graphicFrame>
        <p:nvGraphicFramePr>
          <p:cNvPr id="61" name="표 60">
            <a:extLst>
              <a:ext uri="{FF2B5EF4-FFF2-40B4-BE49-F238E27FC236}">
                <a16:creationId xmlns:a16="http://schemas.microsoft.com/office/drawing/2014/main" id="{49156396-F7A2-9DDB-0F77-84604A95CDD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93088829"/>
              </p:ext>
            </p:extLst>
          </p:nvPr>
        </p:nvGraphicFramePr>
        <p:xfrm>
          <a:off x="390115" y="3960375"/>
          <a:ext cx="7359951" cy="13258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271091">
                  <a:extLst>
                    <a:ext uri="{9D8B030D-6E8A-4147-A177-3AD203B41FA5}">
                      <a16:colId xmlns:a16="http://schemas.microsoft.com/office/drawing/2014/main" val="3613875513"/>
                    </a:ext>
                  </a:extLst>
                </a:gridCol>
                <a:gridCol w="817772">
                  <a:extLst>
                    <a:ext uri="{9D8B030D-6E8A-4147-A177-3AD203B41FA5}">
                      <a16:colId xmlns:a16="http://schemas.microsoft.com/office/drawing/2014/main" val="4237209282"/>
                    </a:ext>
                  </a:extLst>
                </a:gridCol>
                <a:gridCol w="817772">
                  <a:extLst>
                    <a:ext uri="{9D8B030D-6E8A-4147-A177-3AD203B41FA5}">
                      <a16:colId xmlns:a16="http://schemas.microsoft.com/office/drawing/2014/main" val="3090123129"/>
                    </a:ext>
                  </a:extLst>
                </a:gridCol>
                <a:gridCol w="817772">
                  <a:extLst>
                    <a:ext uri="{9D8B030D-6E8A-4147-A177-3AD203B41FA5}">
                      <a16:colId xmlns:a16="http://schemas.microsoft.com/office/drawing/2014/main" val="1964703370"/>
                    </a:ext>
                  </a:extLst>
                </a:gridCol>
                <a:gridCol w="817772">
                  <a:extLst>
                    <a:ext uri="{9D8B030D-6E8A-4147-A177-3AD203B41FA5}">
                      <a16:colId xmlns:a16="http://schemas.microsoft.com/office/drawing/2014/main" val="2955931019"/>
                    </a:ext>
                  </a:extLst>
                </a:gridCol>
                <a:gridCol w="817772">
                  <a:extLst>
                    <a:ext uri="{9D8B030D-6E8A-4147-A177-3AD203B41FA5}">
                      <a16:colId xmlns:a16="http://schemas.microsoft.com/office/drawing/2014/main" val="2946735061"/>
                    </a:ext>
                  </a:extLst>
                </a:gridCol>
              </a:tblGrid>
              <a:tr h="17843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1" dirty="0"/>
                        <a:t>문항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1" dirty="0"/>
                        <a:t>매우</a:t>
                      </a:r>
                      <a:r>
                        <a:rPr lang="en-US" altLang="ko-KR" sz="800" b="1" dirty="0"/>
                        <a:t> </a:t>
                      </a:r>
                      <a:r>
                        <a:rPr lang="ko-KR" altLang="en-US" sz="800" b="1" dirty="0"/>
                        <a:t>그렇다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1" dirty="0"/>
                        <a:t>그렇다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1" dirty="0"/>
                        <a:t>보통이다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1" dirty="0"/>
                        <a:t>그렇지 않다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1" dirty="0"/>
                        <a:t>전혀 </a:t>
                      </a:r>
                      <a:r>
                        <a:rPr lang="ko-KR" altLang="en-US" sz="800" b="1" dirty="0" err="1"/>
                        <a:t>그렇지않다</a:t>
                      </a:r>
                      <a:endParaRPr lang="ko-KR" altLang="en-US" sz="800" b="1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6F6F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63617266"/>
                  </a:ext>
                </a:extLst>
              </a:tr>
              <a:tr h="178431"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 dirty="0"/>
                        <a:t>1.</a:t>
                      </a:r>
                      <a:r>
                        <a:rPr lang="ko-KR" altLang="en-US" sz="700" b="0" dirty="0"/>
                        <a:t>나는 공부하기 전에 얼마나 공부할지 등 미리 계획을 세운다</a:t>
                      </a:r>
                      <a:r>
                        <a:rPr lang="en-US" altLang="ko-KR" sz="700" b="0" dirty="0"/>
                        <a:t>.</a:t>
                      </a:r>
                      <a:endParaRPr lang="ko-KR" altLang="en-US" sz="700" b="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1182573"/>
                  </a:ext>
                </a:extLst>
              </a:tr>
              <a:tr h="178431"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 dirty="0"/>
                        <a:t>2. </a:t>
                      </a:r>
                      <a:r>
                        <a:rPr lang="ko-KR" altLang="en-US" sz="700" b="0" dirty="0"/>
                        <a:t>나는 학습내용을 잘 이해하고 있는지 중간에 점검한다</a:t>
                      </a:r>
                      <a:r>
                        <a:rPr lang="en-US" altLang="ko-KR" sz="700" b="0" dirty="0"/>
                        <a:t>.</a:t>
                      </a:r>
                      <a:endParaRPr lang="ko-KR" altLang="en-US" sz="700" b="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775411204"/>
                  </a:ext>
                </a:extLst>
              </a:tr>
              <a:tr h="178431"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 dirty="0"/>
                        <a:t>3. </a:t>
                      </a:r>
                      <a:r>
                        <a:rPr lang="ko-KR" altLang="en-US" sz="700" b="0" dirty="0"/>
                        <a:t>나는 학습 결과를 받으면 결과가 왜 그렇게 나왔는지 생각해본다</a:t>
                      </a:r>
                      <a:r>
                        <a:rPr lang="en-US" altLang="ko-KR" sz="700" b="0" dirty="0"/>
                        <a:t>.</a:t>
                      </a:r>
                      <a:endParaRPr lang="ko-KR" altLang="en-US" sz="700" b="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65996946"/>
                  </a:ext>
                </a:extLst>
              </a:tr>
              <a:tr h="178431"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 dirty="0"/>
                        <a:t>4. </a:t>
                      </a:r>
                      <a:r>
                        <a:rPr lang="ko-KR" altLang="en-US" sz="700" b="0" dirty="0"/>
                        <a:t>나는 수업을 듣기 전</a:t>
                      </a:r>
                      <a:r>
                        <a:rPr lang="en-US" altLang="ko-KR" sz="700" b="0" dirty="0"/>
                        <a:t>, </a:t>
                      </a:r>
                      <a:r>
                        <a:rPr lang="ko-KR" altLang="en-US" sz="700" b="0" dirty="0"/>
                        <a:t>학습 내용에 대해 미리 살펴본다</a:t>
                      </a:r>
                      <a:r>
                        <a:rPr lang="en-US" altLang="ko-KR" sz="700" b="0" dirty="0"/>
                        <a:t>.</a:t>
                      </a:r>
                      <a:endParaRPr lang="ko-KR" altLang="en-US" sz="700" b="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21562849"/>
                  </a:ext>
                </a:extLst>
              </a:tr>
              <a:tr h="178431"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 dirty="0"/>
                        <a:t>5. </a:t>
                      </a:r>
                      <a:r>
                        <a:rPr lang="ko-KR" altLang="en-US" sz="700" b="0" dirty="0"/>
                        <a:t>나는 수업을 듣고 난 후</a:t>
                      </a:r>
                      <a:r>
                        <a:rPr lang="en-US" altLang="ko-KR" sz="700" b="0" dirty="0"/>
                        <a:t>, </a:t>
                      </a:r>
                      <a:r>
                        <a:rPr lang="ko-KR" altLang="en-US" sz="700" b="0" dirty="0"/>
                        <a:t>학습한 내용을 다시 한 번 확인한다</a:t>
                      </a:r>
                      <a:r>
                        <a:rPr lang="en-US" altLang="ko-KR" sz="700" b="0" dirty="0"/>
                        <a:t>.</a:t>
                      </a:r>
                      <a:endParaRPr lang="ko-KR" altLang="en-US" sz="700" b="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729438916"/>
                  </a:ext>
                </a:extLst>
              </a:tr>
            </a:tbl>
          </a:graphicData>
        </a:graphic>
      </p:graphicFrame>
      <p:pic>
        <p:nvPicPr>
          <p:cNvPr id="62" name="Google Shape;434;p17">
            <a:extLst>
              <a:ext uri="{FF2B5EF4-FFF2-40B4-BE49-F238E27FC236}">
                <a16:creationId xmlns:a16="http://schemas.microsoft.com/office/drawing/2014/main" id="{AC421939-E249-03CC-A30F-9D910525F383}"/>
              </a:ext>
            </a:extLst>
          </p:cNvPr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4789243" y="4308978"/>
            <a:ext cx="180000" cy="180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63" name="Google Shape;434;p17">
            <a:extLst>
              <a:ext uri="{FF2B5EF4-FFF2-40B4-BE49-F238E27FC236}">
                <a16:creationId xmlns:a16="http://schemas.microsoft.com/office/drawing/2014/main" id="{78B54429-8CBB-159F-3D0A-A0236C6B0EE7}"/>
              </a:ext>
            </a:extLst>
          </p:cNvPr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615652" y="4502825"/>
            <a:ext cx="180000" cy="180000"/>
          </a:xfrm>
          <a:prstGeom prst="rect">
            <a:avLst/>
          </a:prstGeom>
          <a:noFill/>
          <a:ln>
            <a:noFill/>
          </a:ln>
        </p:spPr>
      </p:pic>
      <p:sp>
        <p:nvSpPr>
          <p:cNvPr id="64" name="타원 63">
            <a:extLst>
              <a:ext uri="{FF2B5EF4-FFF2-40B4-BE49-F238E27FC236}">
                <a16:creationId xmlns:a16="http://schemas.microsoft.com/office/drawing/2014/main" id="{CE49559F-BD75-F6C4-B106-15B40B013567}"/>
              </a:ext>
            </a:extLst>
          </p:cNvPr>
          <p:cNvSpPr/>
          <p:nvPr/>
        </p:nvSpPr>
        <p:spPr>
          <a:xfrm>
            <a:off x="3988880" y="4306956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5" name="타원 64">
            <a:extLst>
              <a:ext uri="{FF2B5EF4-FFF2-40B4-BE49-F238E27FC236}">
                <a16:creationId xmlns:a16="http://schemas.microsoft.com/office/drawing/2014/main" id="{2B7442B1-2686-A692-F57C-3A8A3D12AD70}"/>
              </a:ext>
            </a:extLst>
          </p:cNvPr>
          <p:cNvSpPr/>
          <p:nvPr/>
        </p:nvSpPr>
        <p:spPr>
          <a:xfrm>
            <a:off x="3988880" y="4511642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6" name="타원 65">
            <a:extLst>
              <a:ext uri="{FF2B5EF4-FFF2-40B4-BE49-F238E27FC236}">
                <a16:creationId xmlns:a16="http://schemas.microsoft.com/office/drawing/2014/main" id="{52C1971C-AB0C-C363-727A-7723A7F02966}"/>
              </a:ext>
            </a:extLst>
          </p:cNvPr>
          <p:cNvSpPr/>
          <p:nvPr/>
        </p:nvSpPr>
        <p:spPr>
          <a:xfrm>
            <a:off x="3988880" y="4716328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7" name="타원 66">
            <a:extLst>
              <a:ext uri="{FF2B5EF4-FFF2-40B4-BE49-F238E27FC236}">
                <a16:creationId xmlns:a16="http://schemas.microsoft.com/office/drawing/2014/main" id="{FC11734E-BD59-0F4A-3276-589A243FE1B0}"/>
              </a:ext>
            </a:extLst>
          </p:cNvPr>
          <p:cNvSpPr/>
          <p:nvPr/>
        </p:nvSpPr>
        <p:spPr>
          <a:xfrm>
            <a:off x="3988880" y="4911490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8" name="타원 67">
            <a:extLst>
              <a:ext uri="{FF2B5EF4-FFF2-40B4-BE49-F238E27FC236}">
                <a16:creationId xmlns:a16="http://schemas.microsoft.com/office/drawing/2014/main" id="{0C208B6C-4E23-F9B1-2195-78273C9AF3A8}"/>
              </a:ext>
            </a:extLst>
          </p:cNvPr>
          <p:cNvSpPr/>
          <p:nvPr/>
        </p:nvSpPr>
        <p:spPr>
          <a:xfrm>
            <a:off x="3988880" y="5111414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9" name="타원 68">
            <a:extLst>
              <a:ext uri="{FF2B5EF4-FFF2-40B4-BE49-F238E27FC236}">
                <a16:creationId xmlns:a16="http://schemas.microsoft.com/office/drawing/2014/main" id="{466BEED5-1B37-21B1-D2E6-C2795F50A91A}"/>
              </a:ext>
            </a:extLst>
          </p:cNvPr>
          <p:cNvSpPr/>
          <p:nvPr/>
        </p:nvSpPr>
        <p:spPr>
          <a:xfrm>
            <a:off x="6473308" y="4306956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70" name="타원 69">
            <a:extLst>
              <a:ext uri="{FF2B5EF4-FFF2-40B4-BE49-F238E27FC236}">
                <a16:creationId xmlns:a16="http://schemas.microsoft.com/office/drawing/2014/main" id="{9724546A-E0BD-D6A6-FB6E-09190408E802}"/>
              </a:ext>
            </a:extLst>
          </p:cNvPr>
          <p:cNvSpPr/>
          <p:nvPr/>
        </p:nvSpPr>
        <p:spPr>
          <a:xfrm>
            <a:off x="6473308" y="4511642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71" name="타원 70">
            <a:extLst>
              <a:ext uri="{FF2B5EF4-FFF2-40B4-BE49-F238E27FC236}">
                <a16:creationId xmlns:a16="http://schemas.microsoft.com/office/drawing/2014/main" id="{63830085-C3F8-5989-878A-50590D1B380E}"/>
              </a:ext>
            </a:extLst>
          </p:cNvPr>
          <p:cNvSpPr/>
          <p:nvPr/>
        </p:nvSpPr>
        <p:spPr>
          <a:xfrm>
            <a:off x="6473308" y="4716328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72" name="타원 71">
            <a:extLst>
              <a:ext uri="{FF2B5EF4-FFF2-40B4-BE49-F238E27FC236}">
                <a16:creationId xmlns:a16="http://schemas.microsoft.com/office/drawing/2014/main" id="{76DA9BA0-E314-5D9F-1ADE-990A0D41CD69}"/>
              </a:ext>
            </a:extLst>
          </p:cNvPr>
          <p:cNvSpPr/>
          <p:nvPr/>
        </p:nvSpPr>
        <p:spPr>
          <a:xfrm>
            <a:off x="6473308" y="4911490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73" name="타원 72">
            <a:extLst>
              <a:ext uri="{FF2B5EF4-FFF2-40B4-BE49-F238E27FC236}">
                <a16:creationId xmlns:a16="http://schemas.microsoft.com/office/drawing/2014/main" id="{AFD83D43-0687-DF10-966D-DAD5F51F5021}"/>
              </a:ext>
            </a:extLst>
          </p:cNvPr>
          <p:cNvSpPr/>
          <p:nvPr/>
        </p:nvSpPr>
        <p:spPr>
          <a:xfrm>
            <a:off x="6473308" y="5111414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74" name="타원 73">
            <a:extLst>
              <a:ext uri="{FF2B5EF4-FFF2-40B4-BE49-F238E27FC236}">
                <a16:creationId xmlns:a16="http://schemas.microsoft.com/office/drawing/2014/main" id="{D621F4D5-B948-99E2-B8B5-F48996DDD8BB}"/>
              </a:ext>
            </a:extLst>
          </p:cNvPr>
          <p:cNvSpPr/>
          <p:nvPr/>
        </p:nvSpPr>
        <p:spPr>
          <a:xfrm>
            <a:off x="7283887" y="4306956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75" name="타원 74">
            <a:extLst>
              <a:ext uri="{FF2B5EF4-FFF2-40B4-BE49-F238E27FC236}">
                <a16:creationId xmlns:a16="http://schemas.microsoft.com/office/drawing/2014/main" id="{9AC2DE29-A790-57A2-9D9C-24FB0F45BC31}"/>
              </a:ext>
            </a:extLst>
          </p:cNvPr>
          <p:cNvSpPr/>
          <p:nvPr/>
        </p:nvSpPr>
        <p:spPr>
          <a:xfrm>
            <a:off x="7283887" y="4511642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76" name="타원 75">
            <a:extLst>
              <a:ext uri="{FF2B5EF4-FFF2-40B4-BE49-F238E27FC236}">
                <a16:creationId xmlns:a16="http://schemas.microsoft.com/office/drawing/2014/main" id="{B9B75E93-DF0E-F2A5-42E5-7E0AA70EE57A}"/>
              </a:ext>
            </a:extLst>
          </p:cNvPr>
          <p:cNvSpPr/>
          <p:nvPr/>
        </p:nvSpPr>
        <p:spPr>
          <a:xfrm>
            <a:off x="7283887" y="4716328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77" name="타원 76">
            <a:extLst>
              <a:ext uri="{FF2B5EF4-FFF2-40B4-BE49-F238E27FC236}">
                <a16:creationId xmlns:a16="http://schemas.microsoft.com/office/drawing/2014/main" id="{36623DEA-9E0B-4AE0-9D25-C276B125B10A}"/>
              </a:ext>
            </a:extLst>
          </p:cNvPr>
          <p:cNvSpPr/>
          <p:nvPr/>
        </p:nvSpPr>
        <p:spPr>
          <a:xfrm>
            <a:off x="7283887" y="4911490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78" name="타원 77">
            <a:extLst>
              <a:ext uri="{FF2B5EF4-FFF2-40B4-BE49-F238E27FC236}">
                <a16:creationId xmlns:a16="http://schemas.microsoft.com/office/drawing/2014/main" id="{83F157C8-8B20-7FE0-59FB-587EE12043C7}"/>
              </a:ext>
            </a:extLst>
          </p:cNvPr>
          <p:cNvSpPr/>
          <p:nvPr/>
        </p:nvSpPr>
        <p:spPr>
          <a:xfrm>
            <a:off x="7283887" y="5111414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79" name="타원 78">
            <a:extLst>
              <a:ext uri="{FF2B5EF4-FFF2-40B4-BE49-F238E27FC236}">
                <a16:creationId xmlns:a16="http://schemas.microsoft.com/office/drawing/2014/main" id="{E4C04249-6272-44A5-4164-218C5AD31C1A}"/>
              </a:ext>
            </a:extLst>
          </p:cNvPr>
          <p:cNvSpPr/>
          <p:nvPr/>
        </p:nvSpPr>
        <p:spPr>
          <a:xfrm>
            <a:off x="5633652" y="4306956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80" name="타원 79">
            <a:extLst>
              <a:ext uri="{FF2B5EF4-FFF2-40B4-BE49-F238E27FC236}">
                <a16:creationId xmlns:a16="http://schemas.microsoft.com/office/drawing/2014/main" id="{1490DC98-0871-D8BE-B648-8198029EF7B4}"/>
              </a:ext>
            </a:extLst>
          </p:cNvPr>
          <p:cNvSpPr/>
          <p:nvPr/>
        </p:nvSpPr>
        <p:spPr>
          <a:xfrm>
            <a:off x="5633652" y="4716328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81" name="타원 80">
            <a:extLst>
              <a:ext uri="{FF2B5EF4-FFF2-40B4-BE49-F238E27FC236}">
                <a16:creationId xmlns:a16="http://schemas.microsoft.com/office/drawing/2014/main" id="{82E6374E-ECE7-CA8F-364F-E1D76DA876CC}"/>
              </a:ext>
            </a:extLst>
          </p:cNvPr>
          <p:cNvSpPr/>
          <p:nvPr/>
        </p:nvSpPr>
        <p:spPr>
          <a:xfrm>
            <a:off x="5633652" y="4911490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82" name="타원 81">
            <a:extLst>
              <a:ext uri="{FF2B5EF4-FFF2-40B4-BE49-F238E27FC236}">
                <a16:creationId xmlns:a16="http://schemas.microsoft.com/office/drawing/2014/main" id="{29EF0494-3B0F-B37D-77C4-74FA7EBC26E8}"/>
              </a:ext>
            </a:extLst>
          </p:cNvPr>
          <p:cNvSpPr/>
          <p:nvPr/>
        </p:nvSpPr>
        <p:spPr>
          <a:xfrm>
            <a:off x="5633652" y="5111414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83" name="타원 82">
            <a:extLst>
              <a:ext uri="{FF2B5EF4-FFF2-40B4-BE49-F238E27FC236}">
                <a16:creationId xmlns:a16="http://schemas.microsoft.com/office/drawing/2014/main" id="{A2E022EB-AF14-3EA2-FFCB-F8394DF3D73D}"/>
              </a:ext>
            </a:extLst>
          </p:cNvPr>
          <p:cNvSpPr/>
          <p:nvPr/>
        </p:nvSpPr>
        <p:spPr>
          <a:xfrm>
            <a:off x="4807243" y="4516940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84" name="타원 83">
            <a:extLst>
              <a:ext uri="{FF2B5EF4-FFF2-40B4-BE49-F238E27FC236}">
                <a16:creationId xmlns:a16="http://schemas.microsoft.com/office/drawing/2014/main" id="{CD7F6B40-5F07-51EB-4A10-66FF1792C4F8}"/>
              </a:ext>
            </a:extLst>
          </p:cNvPr>
          <p:cNvSpPr/>
          <p:nvPr/>
        </p:nvSpPr>
        <p:spPr>
          <a:xfrm>
            <a:off x="4807243" y="4721626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85" name="타원 84">
            <a:extLst>
              <a:ext uri="{FF2B5EF4-FFF2-40B4-BE49-F238E27FC236}">
                <a16:creationId xmlns:a16="http://schemas.microsoft.com/office/drawing/2014/main" id="{E44D40D8-1BA3-2168-7E9D-814FE57734ED}"/>
              </a:ext>
            </a:extLst>
          </p:cNvPr>
          <p:cNvSpPr/>
          <p:nvPr/>
        </p:nvSpPr>
        <p:spPr>
          <a:xfrm>
            <a:off x="4807243" y="4916788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86" name="타원 85">
            <a:extLst>
              <a:ext uri="{FF2B5EF4-FFF2-40B4-BE49-F238E27FC236}">
                <a16:creationId xmlns:a16="http://schemas.microsoft.com/office/drawing/2014/main" id="{FA3411B1-4FC7-D6FA-253B-29F9AE7ADD02}"/>
              </a:ext>
            </a:extLst>
          </p:cNvPr>
          <p:cNvSpPr/>
          <p:nvPr/>
        </p:nvSpPr>
        <p:spPr>
          <a:xfrm>
            <a:off x="4807243" y="5116712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87" name="Circle">
            <a:extLst>
              <a:ext uri="{FF2B5EF4-FFF2-40B4-BE49-F238E27FC236}">
                <a16:creationId xmlns:a16="http://schemas.microsoft.com/office/drawing/2014/main" id="{FB5BA96C-E634-D2FC-3E6A-DB49E367F5C2}"/>
              </a:ext>
            </a:extLst>
          </p:cNvPr>
          <p:cNvSpPr/>
          <p:nvPr/>
        </p:nvSpPr>
        <p:spPr>
          <a:xfrm>
            <a:off x="381898" y="4240026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 dirty="0">
                <a:solidFill>
                  <a:schemeClr val="bg1"/>
                </a:solidFill>
              </a:rPr>
              <a:t>3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F7FFA397-78F3-4DE3-F4B6-9BF41E494758}"/>
              </a:ext>
            </a:extLst>
          </p:cNvPr>
          <p:cNvSpPr txBox="1"/>
          <p:nvPr/>
        </p:nvSpPr>
        <p:spPr>
          <a:xfrm>
            <a:off x="361055" y="5451840"/>
            <a:ext cx="27123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200" dirty="0"/>
              <a:t>객관식 세 번째 질문입니다</a:t>
            </a:r>
            <a:r>
              <a:rPr lang="en-US" altLang="ko-KR" sz="1200" dirty="0"/>
              <a:t>.</a:t>
            </a:r>
            <a:endParaRPr lang="ko-KR" altLang="en-US" sz="1200" dirty="0"/>
          </a:p>
        </p:txBody>
      </p:sp>
      <p:sp>
        <p:nvSpPr>
          <p:cNvPr id="96" name="Rectangle 4">
            <a:extLst>
              <a:ext uri="{FF2B5EF4-FFF2-40B4-BE49-F238E27FC236}">
                <a16:creationId xmlns:a16="http://schemas.microsoft.com/office/drawing/2014/main" id="{43A73C3F-94FE-39FA-8D77-D363B9658AAA}"/>
              </a:ext>
            </a:extLst>
          </p:cNvPr>
          <p:cNvSpPr/>
          <p:nvPr/>
        </p:nvSpPr>
        <p:spPr>
          <a:xfrm>
            <a:off x="402881" y="5724065"/>
            <a:ext cx="7128284" cy="822938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 dirty="0"/>
          </a:p>
        </p:txBody>
      </p:sp>
      <p:sp>
        <p:nvSpPr>
          <p:cNvPr id="97" name="Circle">
            <a:extLst>
              <a:ext uri="{FF2B5EF4-FFF2-40B4-BE49-F238E27FC236}">
                <a16:creationId xmlns:a16="http://schemas.microsoft.com/office/drawing/2014/main" id="{FDD323BB-87E0-D995-6E7B-E960F527838D}"/>
              </a:ext>
            </a:extLst>
          </p:cNvPr>
          <p:cNvSpPr/>
          <p:nvPr/>
        </p:nvSpPr>
        <p:spPr>
          <a:xfrm>
            <a:off x="339880" y="5666588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98" name="사각형: 둥근 모서리 97">
            <a:extLst>
              <a:ext uri="{FF2B5EF4-FFF2-40B4-BE49-F238E27FC236}">
                <a16:creationId xmlns:a16="http://schemas.microsoft.com/office/drawing/2014/main" id="{E6636D39-5E00-AF73-92E2-12375BBDE5DD}"/>
              </a:ext>
            </a:extLst>
          </p:cNvPr>
          <p:cNvSpPr/>
          <p:nvPr/>
        </p:nvSpPr>
        <p:spPr>
          <a:xfrm>
            <a:off x="523860" y="5782858"/>
            <a:ext cx="6872551" cy="700990"/>
          </a:xfrm>
          <a:prstGeom prst="roundRect">
            <a:avLst/>
          </a:prstGeom>
          <a:solidFill>
            <a:srgbClr val="D9D9D9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이미지</a:t>
            </a:r>
          </a:p>
        </p:txBody>
      </p:sp>
      <p:cxnSp>
        <p:nvCxnSpPr>
          <p:cNvPr id="99" name="직선 연결선 98">
            <a:extLst>
              <a:ext uri="{FF2B5EF4-FFF2-40B4-BE49-F238E27FC236}">
                <a16:creationId xmlns:a16="http://schemas.microsoft.com/office/drawing/2014/main" id="{65393C75-FE07-49D2-A3B8-3A8FCECEAD74}"/>
              </a:ext>
            </a:extLst>
          </p:cNvPr>
          <p:cNvCxnSpPr>
            <a:cxnSpLocks/>
          </p:cNvCxnSpPr>
          <p:nvPr/>
        </p:nvCxnSpPr>
        <p:spPr>
          <a:xfrm>
            <a:off x="448896" y="6640488"/>
            <a:ext cx="6972177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0" name="그룹 99">
            <a:extLst>
              <a:ext uri="{FF2B5EF4-FFF2-40B4-BE49-F238E27FC236}">
                <a16:creationId xmlns:a16="http://schemas.microsoft.com/office/drawing/2014/main" id="{CD9303E1-ADB7-364D-9A8B-0475116E474E}"/>
              </a:ext>
            </a:extLst>
          </p:cNvPr>
          <p:cNvGrpSpPr/>
          <p:nvPr/>
        </p:nvGrpSpPr>
        <p:grpSpPr>
          <a:xfrm>
            <a:off x="510024" y="6747584"/>
            <a:ext cx="1041192" cy="942224"/>
            <a:chOff x="1237195" y="9226040"/>
            <a:chExt cx="1041192" cy="942224"/>
          </a:xfrm>
        </p:grpSpPr>
        <p:sp>
          <p:nvSpPr>
            <p:cNvPr id="101" name="TextBox 100">
              <a:extLst>
                <a:ext uri="{FF2B5EF4-FFF2-40B4-BE49-F238E27FC236}">
                  <a16:creationId xmlns:a16="http://schemas.microsoft.com/office/drawing/2014/main" id="{092175EF-5A96-5049-1F93-97F74092D575}"/>
                </a:ext>
              </a:extLst>
            </p:cNvPr>
            <p:cNvSpPr txBox="1"/>
            <p:nvPr/>
          </p:nvSpPr>
          <p:spPr>
            <a:xfrm>
              <a:off x="1237195" y="9226040"/>
              <a:ext cx="104119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800" dirty="0"/>
                <a:t>①  </a:t>
              </a:r>
              <a:r>
                <a:rPr lang="en-US" altLang="ko-KR" sz="800" dirty="0"/>
                <a:t>1</a:t>
              </a:r>
              <a:r>
                <a:rPr lang="ko-KR" altLang="en-US" sz="800" dirty="0"/>
                <a:t>번 보기</a:t>
              </a:r>
            </a:p>
          </p:txBody>
        </p:sp>
        <p:sp>
          <p:nvSpPr>
            <p:cNvPr id="102" name="TextBox 101">
              <a:extLst>
                <a:ext uri="{FF2B5EF4-FFF2-40B4-BE49-F238E27FC236}">
                  <a16:creationId xmlns:a16="http://schemas.microsoft.com/office/drawing/2014/main" id="{B90AF452-E1C0-C536-ECDC-AA311FDF51E9}"/>
                </a:ext>
              </a:extLst>
            </p:cNvPr>
            <p:cNvSpPr txBox="1"/>
            <p:nvPr/>
          </p:nvSpPr>
          <p:spPr>
            <a:xfrm>
              <a:off x="1237195" y="9407735"/>
              <a:ext cx="104119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800" dirty="0"/>
                <a:t>②  </a:t>
              </a:r>
              <a:r>
                <a:rPr lang="en-US" altLang="ko-KR" sz="800" dirty="0"/>
                <a:t>2</a:t>
              </a:r>
              <a:r>
                <a:rPr lang="ko-KR" altLang="en-US" sz="800" dirty="0"/>
                <a:t>번 보기</a:t>
              </a:r>
            </a:p>
          </p:txBody>
        </p:sp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46341EFE-00EF-9E09-32B1-FF16B9A8DA8B}"/>
                </a:ext>
              </a:extLst>
            </p:cNvPr>
            <p:cNvSpPr txBox="1"/>
            <p:nvPr/>
          </p:nvSpPr>
          <p:spPr>
            <a:xfrm>
              <a:off x="1237195" y="9589430"/>
              <a:ext cx="104119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800" dirty="0"/>
                <a:t>③  </a:t>
              </a:r>
              <a:r>
                <a:rPr lang="en-US" altLang="ko-KR" sz="800" dirty="0"/>
                <a:t>3</a:t>
              </a:r>
              <a:r>
                <a:rPr lang="ko-KR" altLang="en-US" sz="800" dirty="0"/>
                <a:t>번 보기</a:t>
              </a:r>
            </a:p>
          </p:txBody>
        </p:sp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7D82F62D-9544-4468-AB87-31BB42D1D625}"/>
                </a:ext>
              </a:extLst>
            </p:cNvPr>
            <p:cNvSpPr txBox="1"/>
            <p:nvPr/>
          </p:nvSpPr>
          <p:spPr>
            <a:xfrm>
              <a:off x="1237195" y="9771125"/>
              <a:ext cx="104119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800" dirty="0"/>
                <a:t>④  </a:t>
              </a:r>
              <a:r>
                <a:rPr lang="en-US" altLang="ko-KR" sz="800" dirty="0"/>
                <a:t>4</a:t>
              </a:r>
              <a:r>
                <a:rPr lang="ko-KR" altLang="en-US" sz="800" dirty="0"/>
                <a:t>번 보기</a:t>
              </a:r>
            </a:p>
          </p:txBody>
        </p:sp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547B16A7-8306-4B5A-DB2E-A60F47B5F8C2}"/>
                </a:ext>
              </a:extLst>
            </p:cNvPr>
            <p:cNvSpPr txBox="1"/>
            <p:nvPr/>
          </p:nvSpPr>
          <p:spPr>
            <a:xfrm>
              <a:off x="1237195" y="9952820"/>
              <a:ext cx="104119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800" dirty="0"/>
                <a:t>⑤  </a:t>
              </a:r>
              <a:r>
                <a:rPr lang="en-US" altLang="ko-KR" sz="800" dirty="0"/>
                <a:t>5</a:t>
              </a:r>
              <a:r>
                <a:rPr lang="ko-KR" altLang="en-US" sz="800" dirty="0"/>
                <a:t>번 보기</a:t>
              </a:r>
            </a:p>
          </p:txBody>
        </p:sp>
      </p:grpSp>
      <p:sp>
        <p:nvSpPr>
          <p:cNvPr id="119" name="TextBox 118">
            <a:extLst>
              <a:ext uri="{FF2B5EF4-FFF2-40B4-BE49-F238E27FC236}">
                <a16:creationId xmlns:a16="http://schemas.microsoft.com/office/drawing/2014/main" id="{ED057871-BE8F-FA65-1A06-F609F136121C}"/>
              </a:ext>
            </a:extLst>
          </p:cNvPr>
          <p:cNvSpPr txBox="1"/>
          <p:nvPr/>
        </p:nvSpPr>
        <p:spPr>
          <a:xfrm>
            <a:off x="3054985" y="7926013"/>
            <a:ext cx="597994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200" dirty="0"/>
              <a:t>지문 </a:t>
            </a:r>
            <a:r>
              <a:rPr lang="en-US" altLang="ko-KR" sz="1200" dirty="0"/>
              <a:t>: </a:t>
            </a:r>
            <a:r>
              <a:rPr lang="ko-KR" altLang="en-US" sz="1200" dirty="0" err="1"/>
              <a:t>줄바꿈</a:t>
            </a:r>
            <a:r>
              <a:rPr lang="ko-KR" altLang="en-US" sz="1200" dirty="0"/>
              <a:t> </a:t>
            </a:r>
            <a:r>
              <a:rPr lang="en-US" altLang="ko-KR" sz="1200" dirty="0"/>
              <a:t>, </a:t>
            </a:r>
            <a:r>
              <a:rPr lang="ko-KR" altLang="en-US" sz="1200" u="sng" dirty="0"/>
              <a:t>밑줄</a:t>
            </a:r>
            <a:r>
              <a:rPr lang="ko-KR" altLang="en-US" sz="1200" dirty="0"/>
              <a:t> </a:t>
            </a:r>
            <a:r>
              <a:rPr lang="en-US" altLang="ko-KR" sz="1200" dirty="0"/>
              <a:t>, </a:t>
            </a:r>
            <a:r>
              <a:rPr lang="ko-KR" altLang="en-US" sz="1200" b="1" dirty="0"/>
              <a:t>굵게</a:t>
            </a:r>
            <a:r>
              <a:rPr lang="ko-KR" altLang="en-US" sz="1200" dirty="0"/>
              <a:t> </a:t>
            </a:r>
            <a:r>
              <a:rPr lang="en-US" altLang="ko-KR" sz="1200" dirty="0"/>
              <a:t>, </a:t>
            </a:r>
            <a:r>
              <a:rPr lang="ko-KR" altLang="en-US" sz="1200" b="1" u="sng" dirty="0"/>
              <a:t>밑줄</a:t>
            </a:r>
            <a:r>
              <a:rPr lang="en-US" altLang="ko-KR" sz="1200" b="1" u="sng" dirty="0"/>
              <a:t>+</a:t>
            </a:r>
            <a:r>
              <a:rPr lang="ko-KR" altLang="en-US" sz="1200" b="1" u="sng" dirty="0"/>
              <a:t>굵게</a:t>
            </a:r>
            <a:r>
              <a:rPr lang="en-US" altLang="ko-KR" sz="1200" b="1" u="sng" dirty="0"/>
              <a:t> </a:t>
            </a:r>
            <a:r>
              <a:rPr lang="en-US" altLang="ko-KR" sz="1200" dirty="0"/>
              <a:t>/ </a:t>
            </a:r>
            <a:r>
              <a:rPr lang="ko-KR" altLang="en-US" sz="1200" dirty="0"/>
              <a:t>답안 </a:t>
            </a:r>
            <a:r>
              <a:rPr lang="en-US" altLang="ko-KR" sz="1200" dirty="0"/>
              <a:t>: </a:t>
            </a:r>
            <a:r>
              <a:rPr lang="ko-KR" altLang="en-US" sz="1200" u="sng" dirty="0"/>
              <a:t>밑줄</a:t>
            </a:r>
            <a:r>
              <a:rPr lang="ko-KR" altLang="en-US" sz="1200" dirty="0"/>
              <a:t> </a:t>
            </a:r>
            <a:r>
              <a:rPr lang="en-US" altLang="ko-KR" sz="1200" dirty="0"/>
              <a:t>, </a:t>
            </a:r>
            <a:r>
              <a:rPr lang="ko-KR" altLang="en-US" sz="1200" b="1" dirty="0"/>
              <a:t>굵게</a:t>
            </a:r>
            <a:r>
              <a:rPr lang="ko-KR" altLang="en-US" sz="1200" dirty="0"/>
              <a:t> </a:t>
            </a:r>
            <a:r>
              <a:rPr lang="en-US" altLang="ko-KR" sz="1200" dirty="0"/>
              <a:t>, </a:t>
            </a:r>
            <a:r>
              <a:rPr lang="ko-KR" altLang="en-US" sz="1200" b="1" u="sng" dirty="0"/>
              <a:t>밑줄</a:t>
            </a:r>
            <a:r>
              <a:rPr lang="en-US" altLang="ko-KR" sz="1200" b="1" u="sng" dirty="0"/>
              <a:t>+</a:t>
            </a:r>
            <a:r>
              <a:rPr lang="ko-KR" altLang="en-US" sz="1200" b="1" u="sng" dirty="0"/>
              <a:t>굵게</a:t>
            </a:r>
            <a:r>
              <a:rPr lang="ko-KR" altLang="en-US" sz="1200" dirty="0"/>
              <a:t> 스타일 적용 </a:t>
            </a:r>
            <a:endParaRPr lang="en-US" altLang="ko-KR" sz="1200" dirty="0"/>
          </a:p>
        </p:txBody>
      </p:sp>
      <p:sp>
        <p:nvSpPr>
          <p:cNvPr id="127" name="Rounded Rectangle">
            <a:extLst>
              <a:ext uri="{FF2B5EF4-FFF2-40B4-BE49-F238E27FC236}">
                <a16:creationId xmlns:a16="http://schemas.microsoft.com/office/drawing/2014/main" id="{46296E1A-F602-3CD8-1340-35796AB7305A}"/>
              </a:ext>
            </a:extLst>
          </p:cNvPr>
          <p:cNvSpPr/>
          <p:nvPr/>
        </p:nvSpPr>
        <p:spPr>
          <a:xfrm>
            <a:off x="3567532" y="3964422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3-1</a:t>
            </a:r>
            <a:endParaRPr sz="7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413725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" name="Title 2"/>
          <p:cNvSpPr txBox="1">
            <a:spLocks noGrp="1"/>
          </p:cNvSpPr>
          <p:nvPr>
            <p:ph type="title"/>
          </p:nvPr>
        </p:nvSpPr>
        <p:spPr>
          <a:xfrm>
            <a:off x="2822350" y="300353"/>
            <a:ext cx="2088234" cy="286233"/>
          </a:xfrm>
          <a:prstGeom prst="rect">
            <a:avLst/>
          </a:prstGeom>
        </p:spPr>
        <p:txBody>
          <a:bodyPr/>
          <a:lstStyle>
            <a:lvl1pPr>
              <a:defRPr>
                <a:latin typeface="Malgun Gothic"/>
                <a:ea typeface="Malgun Gothic"/>
                <a:cs typeface="Malgun Gothic"/>
                <a:sym typeface="Malgun Gothic"/>
              </a:defRPr>
            </a:lvl1pPr>
          </a:lstStyle>
          <a:p>
            <a:r>
              <a:t>Overview</a:t>
            </a:r>
          </a:p>
        </p:txBody>
      </p:sp>
      <p:sp>
        <p:nvSpPr>
          <p:cNvPr id="130" name="Text Placeholder 1"/>
          <p:cNvSpPr txBox="1">
            <a:spLocks noGrp="1"/>
          </p:cNvSpPr>
          <p:nvPr>
            <p:ph type="body" sz="quarter" idx="1"/>
          </p:nvPr>
        </p:nvSpPr>
        <p:spPr>
          <a:xfrm>
            <a:off x="5262879" y="300353"/>
            <a:ext cx="6413185" cy="286233"/>
          </a:xfrm>
          <a:prstGeom prst="rect">
            <a:avLst/>
          </a:prstGeom>
        </p:spPr>
        <p:txBody>
          <a:bodyPr/>
          <a:lstStyle>
            <a:lvl1pPr>
              <a:defRPr>
                <a:latin typeface="Malgun Gothic"/>
                <a:ea typeface="Malgun Gothic"/>
                <a:cs typeface="Malgun Gothic"/>
                <a:sym typeface="Malgun Gothic"/>
              </a:defRPr>
            </a:lvl1pPr>
          </a:lstStyle>
          <a:p>
            <a:r>
              <a:t>Document Information</a:t>
            </a:r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EA5D8BDE-E54E-0286-26DC-BE569CECFEE7}"/>
              </a:ext>
            </a:extLst>
          </p:cNvPr>
          <p:cNvSpPr>
            <a:spLocks noGrp="1"/>
          </p:cNvSpPr>
          <p:nvPr>
            <p:ph type="sldNum" sz="quarter" idx="2"/>
          </p:nvPr>
        </p:nvSpPr>
        <p:spPr>
          <a:xfrm>
            <a:off x="11676064" y="6423027"/>
            <a:ext cx="273654" cy="269239"/>
          </a:xfrm>
        </p:spPr>
        <p:txBody>
          <a:bodyPr/>
          <a:lstStyle/>
          <a:p>
            <a:fld id="{86CB4B4D-7CA3-9044-876B-883B54F8677D}" type="slidenum">
              <a:rPr lang="en-US" altLang="x-none" smtClean="0"/>
              <a:t>6</a:t>
            </a:fld>
            <a:endParaRPr lang="x-none" altLang="en-US"/>
          </a:p>
        </p:txBody>
      </p:sp>
      <p:graphicFrame>
        <p:nvGraphicFramePr>
          <p:cNvPr id="3" name="Google Shape;548;p12">
            <a:extLst>
              <a:ext uri="{FF2B5EF4-FFF2-40B4-BE49-F238E27FC236}">
                <a16:creationId xmlns:a16="http://schemas.microsoft.com/office/drawing/2014/main" id="{77947539-54B7-BDE6-CB07-D78C72F9C7A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51058108"/>
              </p:ext>
            </p:extLst>
          </p:nvPr>
        </p:nvGraphicFramePr>
        <p:xfrm>
          <a:off x="1048194" y="1983013"/>
          <a:ext cx="1887100" cy="52080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0.00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수정사항 기입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2711859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0.00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수정사항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2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기입</a:t>
                      </a:r>
                      <a:endParaRPr kumimoji="1" lang="en-KR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1290285"/>
                  </a:ext>
                </a:extLst>
              </a:tr>
            </a:tbl>
          </a:graphicData>
        </a:graphic>
      </p:graphicFrame>
      <p:sp>
        <p:nvSpPr>
          <p:cNvPr id="4" name="TextBox 16">
            <a:extLst>
              <a:ext uri="{FF2B5EF4-FFF2-40B4-BE49-F238E27FC236}">
                <a16:creationId xmlns:a16="http://schemas.microsoft.com/office/drawing/2014/main" id="{3D4072BB-83AB-B3D6-A0C0-E9DB76845F71}"/>
              </a:ext>
            </a:extLst>
          </p:cNvPr>
          <p:cNvSpPr txBox="1"/>
          <p:nvPr/>
        </p:nvSpPr>
        <p:spPr>
          <a:xfrm>
            <a:off x="994957" y="1398877"/>
            <a:ext cx="2588205" cy="27327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8" tIns="45718" rIns="45718" bIns="45718">
            <a:spAutoFit/>
          </a:bodyPr>
          <a:lstStyle>
            <a:lvl1pPr defTabSz="914309">
              <a:lnSpc>
                <a:spcPct val="150000"/>
              </a:lnSpc>
              <a:defRPr sz="900" b="1">
                <a:solidFill>
                  <a:srgbClr val="404040"/>
                </a:solidFill>
                <a:latin typeface="+mj-lt"/>
                <a:ea typeface="+mj-ea"/>
                <a:cs typeface="+mj-cs"/>
                <a:sym typeface="맑은 고딕"/>
              </a:defRPr>
            </a:lvl1pPr>
          </a:lstStyle>
          <a:p>
            <a:r>
              <a:rPr dirty="0" err="1"/>
              <a:t>문서의</a:t>
            </a:r>
            <a:r>
              <a:rPr dirty="0"/>
              <a:t> </a:t>
            </a:r>
            <a:r>
              <a:rPr dirty="0" err="1"/>
              <a:t>수정</a:t>
            </a:r>
            <a:r>
              <a:rPr dirty="0"/>
              <a:t> 및 </a:t>
            </a:r>
            <a:r>
              <a:rPr dirty="0" err="1"/>
              <a:t>변경사항</a:t>
            </a:r>
            <a:r>
              <a:rPr dirty="0"/>
              <a:t> </a:t>
            </a:r>
            <a:r>
              <a:rPr dirty="0" err="1"/>
              <a:t>표시</a:t>
            </a:r>
            <a:r>
              <a:rPr lang="en-US" dirty="0"/>
              <a:t> (v.1.00</a:t>
            </a:r>
            <a:r>
              <a:rPr lang="ko-KR" altLang="en-US" dirty="0"/>
              <a:t>부터 변경</a:t>
            </a:r>
            <a:r>
              <a:rPr lang="en-US" altLang="ko-KR" dirty="0"/>
              <a:t>)</a:t>
            </a:r>
            <a:endParaRPr dirty="0"/>
          </a:p>
        </p:txBody>
      </p:sp>
      <p:sp>
        <p:nvSpPr>
          <p:cNvPr id="5" name="TextBox 20">
            <a:extLst>
              <a:ext uri="{FF2B5EF4-FFF2-40B4-BE49-F238E27FC236}">
                <a16:creationId xmlns:a16="http://schemas.microsoft.com/office/drawing/2014/main" id="{AB520852-FBB0-1A9E-F6E8-F2D11C547571}"/>
              </a:ext>
            </a:extLst>
          </p:cNvPr>
          <p:cNvSpPr txBox="1"/>
          <p:nvPr/>
        </p:nvSpPr>
        <p:spPr>
          <a:xfrm>
            <a:off x="994957" y="1665537"/>
            <a:ext cx="2303823" cy="23914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8" tIns="45718" rIns="45718" bIns="45718">
            <a:spAutoFit/>
          </a:bodyPr>
          <a:lstStyle>
            <a:lvl1pPr defTabSz="914309">
              <a:lnSpc>
                <a:spcPct val="150000"/>
              </a:lnSpc>
              <a:defRPr sz="900">
                <a:solidFill>
                  <a:srgbClr val="808080"/>
                </a:solidFill>
                <a:latin typeface="+mj-lt"/>
                <a:ea typeface="+mj-ea"/>
                <a:cs typeface="+mj-cs"/>
                <a:sym typeface="맑은 고딕"/>
              </a:defRPr>
            </a:lvl1pPr>
          </a:lstStyle>
          <a:p>
            <a:r>
              <a:rPr dirty="0" err="1"/>
              <a:t>해당</a:t>
            </a:r>
            <a:r>
              <a:rPr dirty="0"/>
              <a:t> </a:t>
            </a:r>
            <a:r>
              <a:rPr dirty="0" err="1"/>
              <a:t>페이지의</a:t>
            </a:r>
            <a:r>
              <a:rPr dirty="0"/>
              <a:t> </a:t>
            </a:r>
            <a:r>
              <a:rPr dirty="0" err="1"/>
              <a:t>우측</a:t>
            </a:r>
            <a:r>
              <a:rPr dirty="0"/>
              <a:t> </a:t>
            </a:r>
            <a:r>
              <a:rPr dirty="0" err="1"/>
              <a:t>상단에</a:t>
            </a:r>
            <a:r>
              <a:rPr dirty="0"/>
              <a:t> </a:t>
            </a:r>
            <a:r>
              <a:rPr dirty="0" err="1"/>
              <a:t>아래와</a:t>
            </a:r>
            <a:r>
              <a:rPr dirty="0"/>
              <a:t> </a:t>
            </a:r>
            <a:r>
              <a:rPr dirty="0" err="1"/>
              <a:t>같이</a:t>
            </a:r>
            <a:r>
              <a:rPr dirty="0"/>
              <a:t> </a:t>
            </a:r>
            <a:r>
              <a:rPr dirty="0" err="1"/>
              <a:t>표시한다</a:t>
            </a:r>
            <a:r>
              <a:rPr dirty="0"/>
              <a:t>.</a:t>
            </a:r>
          </a:p>
        </p:txBody>
      </p:sp>
      <p:sp>
        <p:nvSpPr>
          <p:cNvPr id="6" name="TextBox 17">
            <a:extLst>
              <a:ext uri="{FF2B5EF4-FFF2-40B4-BE49-F238E27FC236}">
                <a16:creationId xmlns:a16="http://schemas.microsoft.com/office/drawing/2014/main" id="{A5DEF6F0-1258-3FAB-E85F-00697FA99542}"/>
              </a:ext>
            </a:extLst>
          </p:cNvPr>
          <p:cNvSpPr txBox="1"/>
          <p:nvPr/>
        </p:nvSpPr>
        <p:spPr>
          <a:xfrm>
            <a:off x="3065651" y="2021779"/>
            <a:ext cx="3532373" cy="369328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8" tIns="45718" rIns="45718" bIns="45718">
            <a:spAutoFit/>
          </a:bodyPr>
          <a:lstStyle/>
          <a:p>
            <a:pPr defTabSz="914309">
              <a:defRPr sz="900" b="1">
                <a:solidFill>
                  <a:srgbClr val="808080"/>
                </a:solidFill>
                <a:latin typeface="+mj-lt"/>
                <a:ea typeface="+mj-ea"/>
                <a:cs typeface="+mj-cs"/>
                <a:sym typeface="맑은 고딕"/>
              </a:defRPr>
            </a:pPr>
            <a:r>
              <a:rPr lang="ko-KR" altLang="en-US" dirty="0"/>
              <a:t>모든 변경사항</a:t>
            </a:r>
            <a:endParaRPr dirty="0"/>
          </a:p>
          <a:p>
            <a:pPr defTabSz="914309">
              <a:defRPr sz="900">
                <a:solidFill>
                  <a:srgbClr val="808080"/>
                </a:solidFill>
                <a:latin typeface="+mj-lt"/>
                <a:ea typeface="+mj-ea"/>
                <a:cs typeface="+mj-cs"/>
                <a:sym typeface="맑은 고딕"/>
              </a:defRPr>
            </a:pPr>
            <a:r>
              <a:rPr lang="ko-KR" altLang="en-US" dirty="0"/>
              <a:t>버전별로 수정</a:t>
            </a:r>
            <a:r>
              <a:rPr lang="en-US" altLang="ko-KR" dirty="0"/>
              <a:t>/</a:t>
            </a:r>
            <a:r>
              <a:rPr lang="ko-KR" altLang="en-US" dirty="0"/>
              <a:t>삭제</a:t>
            </a:r>
            <a:r>
              <a:rPr lang="en-US" altLang="ko-KR" dirty="0"/>
              <a:t>/</a:t>
            </a:r>
            <a:r>
              <a:rPr lang="ko-KR" altLang="en-US" dirty="0"/>
              <a:t>추가 등의 모든 변경사항을 간략하게 적는다</a:t>
            </a:r>
            <a:r>
              <a:rPr dirty="0"/>
              <a:t>.  </a:t>
            </a: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91AAD0CE-3A95-5801-9302-036159A28607}"/>
              </a:ext>
            </a:extLst>
          </p:cNvPr>
          <p:cNvSpPr/>
          <p:nvPr/>
        </p:nvSpPr>
        <p:spPr>
          <a:xfrm>
            <a:off x="1048194" y="2881999"/>
            <a:ext cx="1297367" cy="296816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x-none" sz="900" dirty="0"/>
              <a:t>Update | 2024.03.20</a:t>
            </a:r>
            <a:endParaRPr lang="en-US" altLang="ko-KR" sz="900" dirty="0"/>
          </a:p>
        </p:txBody>
      </p:sp>
      <p:sp>
        <p:nvSpPr>
          <p:cNvPr id="8" name="TextBox 17">
            <a:extLst>
              <a:ext uri="{FF2B5EF4-FFF2-40B4-BE49-F238E27FC236}">
                <a16:creationId xmlns:a16="http://schemas.microsoft.com/office/drawing/2014/main" id="{C9C7DA43-8531-DC68-DC8D-83A10FA4DAA4}"/>
              </a:ext>
            </a:extLst>
          </p:cNvPr>
          <p:cNvSpPr txBox="1"/>
          <p:nvPr/>
        </p:nvSpPr>
        <p:spPr>
          <a:xfrm>
            <a:off x="3065651" y="2853432"/>
            <a:ext cx="2536909" cy="507827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45718" tIns="45718" rIns="45718" bIns="45718">
            <a:spAutoFit/>
          </a:bodyPr>
          <a:lstStyle/>
          <a:p>
            <a:pPr defTabSz="914309">
              <a:defRPr sz="900" b="1">
                <a:solidFill>
                  <a:srgbClr val="808080"/>
                </a:solidFill>
                <a:latin typeface="+mj-lt"/>
                <a:ea typeface="+mj-ea"/>
                <a:cs typeface="+mj-cs"/>
                <a:sym typeface="맑은 고딕"/>
              </a:defRPr>
            </a:pPr>
            <a:r>
              <a:rPr lang="ko-KR" altLang="en-US" dirty="0"/>
              <a:t>이번 버전에서 변경 이력이 있는 페이지 표기</a:t>
            </a:r>
          </a:p>
          <a:p>
            <a:pPr defTabSz="914309">
              <a:defRPr sz="900">
                <a:solidFill>
                  <a:srgbClr val="808080"/>
                </a:solidFill>
                <a:latin typeface="+mj-lt"/>
                <a:ea typeface="+mj-ea"/>
                <a:cs typeface="+mj-cs"/>
                <a:sym typeface="맑은 고딕"/>
              </a:defRPr>
            </a:pPr>
            <a:r>
              <a:rPr lang="en-US" altLang="ko-KR" dirty="0"/>
              <a:t>Update</a:t>
            </a:r>
            <a:r>
              <a:rPr lang="ko-KR" altLang="en-US" dirty="0"/>
              <a:t> 로 표시하고</a:t>
            </a:r>
            <a:r>
              <a:rPr lang="en-US" altLang="ko-KR" dirty="0"/>
              <a:t>, </a:t>
            </a:r>
            <a:r>
              <a:rPr lang="ko-KR" altLang="en-US" dirty="0"/>
              <a:t>수정된 날짜를 적어준다</a:t>
            </a:r>
            <a:r>
              <a:rPr lang="en-US" altLang="ko-KR" dirty="0"/>
              <a:t>.  </a:t>
            </a:r>
          </a:p>
          <a:p>
            <a:pPr defTabSz="914309">
              <a:defRPr sz="900">
                <a:solidFill>
                  <a:srgbClr val="808080"/>
                </a:solidFill>
                <a:latin typeface="+mj-lt"/>
                <a:ea typeface="+mj-ea"/>
                <a:cs typeface="+mj-cs"/>
                <a:sym typeface="맑은 고딕"/>
              </a:defRPr>
            </a:pPr>
            <a:r>
              <a:rPr lang="en-US" altLang="ko-KR" dirty="0"/>
              <a:t>(※ </a:t>
            </a:r>
            <a:r>
              <a:rPr lang="ko-KR" altLang="en-US" dirty="0"/>
              <a:t>이전 수정 내용은 모든 변경 사항에 기입</a:t>
            </a:r>
            <a:r>
              <a:rPr lang="en-US" altLang="ko-KR" dirty="0"/>
              <a:t>)</a:t>
            </a:r>
            <a:endParaRPr lang="ko-KR" altLang="en-US" dirty="0"/>
          </a:p>
        </p:txBody>
      </p:sp>
    </p:spTree>
  </p:cSld>
  <p:clrMapOvr>
    <a:masterClrMapping/>
  </p:clrMapOvr>
  <p:transition spd="med"/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D25423C4-E2D7-CFE3-D1A8-E7861DE61D82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9611833" y="707037"/>
            <a:ext cx="1722437" cy="298450"/>
          </a:xfrm>
        </p:spPr>
        <p:txBody>
          <a:bodyPr>
            <a:normAutofit/>
          </a:bodyPr>
          <a:lstStyle/>
          <a:p>
            <a:r>
              <a:rPr lang="x-none" altLang="en-US" sz="800" dirty="0">
                <a:solidFill>
                  <a:schemeClr val="tx1">
                    <a:lumMod val="75000"/>
                    <a:lumOff val="2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로그인 </a:t>
            </a:r>
            <a:r>
              <a:rPr lang="en-US" altLang="x-none" sz="800" dirty="0">
                <a:solidFill>
                  <a:schemeClr val="tx1">
                    <a:lumMod val="75000"/>
                    <a:lumOff val="2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– </a:t>
            </a:r>
            <a:r>
              <a:rPr lang="ko-KR" altLang="en-US" sz="800" dirty="0">
                <a:solidFill>
                  <a:schemeClr val="tx1">
                    <a:lumMod val="75000"/>
                    <a:lumOff val="2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설문 조사 팝업</a:t>
            </a:r>
            <a:endParaRPr lang="ko-KR" altLang="en-US" sz="800" dirty="0"/>
          </a:p>
        </p:txBody>
      </p:sp>
      <p:sp>
        <p:nvSpPr>
          <p:cNvPr id="58" name="부제목 2">
            <a:extLst>
              <a:ext uri="{FF2B5EF4-FFF2-40B4-BE49-F238E27FC236}">
                <a16:creationId xmlns:a16="http://schemas.microsoft.com/office/drawing/2014/main" id="{373F130F-D05C-E4E8-62F4-98FCAB308B51}"/>
              </a:ext>
            </a:extLst>
          </p:cNvPr>
          <p:cNvSpPr txBox="1">
            <a:spLocks/>
          </p:cNvSpPr>
          <p:nvPr/>
        </p:nvSpPr>
        <p:spPr>
          <a:xfrm>
            <a:off x="9611833" y="409622"/>
            <a:ext cx="2456120" cy="299802"/>
          </a:xfrm>
          <a:prstGeom prst="rect">
            <a:avLst/>
          </a:prstGeom>
        </p:spPr>
        <p:txBody>
          <a:bodyPr vert="horz" wrap="none" lIns="72000" tIns="45720" rIns="91440" bIns="45720" rtlCol="0" anchor="ctr">
            <a:noAutofit/>
          </a:bodyPr>
          <a:lstStyle>
            <a:lvl1pPr marL="0" indent="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 typeface="Arial"/>
              <a:buNone/>
              <a:defRPr kumimoji="1" lang="ko-KR" altLang="en-US" sz="800" kern="120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marL="457200" indent="0" algn="ctr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ALL-INT-SUR-01</a:t>
            </a:r>
            <a:endParaRPr lang="x-none" dirty="0"/>
          </a:p>
        </p:txBody>
      </p:sp>
      <p:sp>
        <p:nvSpPr>
          <p:cNvPr id="59" name="Google Shape;878;p22">
            <a:extLst>
              <a:ext uri="{FF2B5EF4-FFF2-40B4-BE49-F238E27FC236}">
                <a16:creationId xmlns:a16="http://schemas.microsoft.com/office/drawing/2014/main" id="{88AA93D8-D028-B94C-2F6E-2FA27FAEE099}"/>
              </a:ext>
            </a:extLst>
          </p:cNvPr>
          <p:cNvSpPr/>
          <p:nvPr/>
        </p:nvSpPr>
        <p:spPr>
          <a:xfrm>
            <a:off x="9615648" y="112069"/>
            <a:ext cx="2452305" cy="294944"/>
          </a:xfrm>
          <a:prstGeom prst="rect">
            <a:avLst/>
          </a:prstGeom>
          <a:noFill/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72000" tIns="45700" rIns="36000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x-none" altLang="en-US" sz="800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로그인</a:t>
            </a:r>
            <a:endParaRPr sz="8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graphicFrame>
        <p:nvGraphicFramePr>
          <p:cNvPr id="60" name="Google Shape;912;p23">
            <a:extLst>
              <a:ext uri="{FF2B5EF4-FFF2-40B4-BE49-F238E27FC236}">
                <a16:creationId xmlns:a16="http://schemas.microsoft.com/office/drawing/2014/main" id="{646828EB-BD84-7387-70BE-AA05E9FBA7D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14088481"/>
              </p:ext>
            </p:extLst>
          </p:nvPr>
        </p:nvGraphicFramePr>
        <p:xfrm>
          <a:off x="9042400" y="1314162"/>
          <a:ext cx="3037052" cy="38830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50149">
                <a:tc rowSpan="8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설문 조사 팝업 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DB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에서 설문 조사 팝업 관리</a:t>
                      </a:r>
                      <a:endParaRPr lang="en-US" altLang="ko-KR" sz="700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교사 또는 학생 계정 로그인 후 </a:t>
                      </a:r>
                      <a:r>
                        <a:rPr lang="ko-KR" altLang="en-US" sz="700" b="0" spc="0" baseline="0" dirty="0" err="1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인트로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화면 진입시마다 팝업 호출</a:t>
                      </a:r>
                      <a:endParaRPr lang="en-US" altLang="ko-KR" sz="700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서비스 공지 팝업 </a:t>
                      </a: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&gt;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설문 조사 팝업 순으로 노출</a:t>
                      </a:r>
                      <a:endParaRPr lang="en-US" altLang="ko-KR" sz="700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sng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설문 참여 완료한 계정은 팝업 미 노출</a:t>
                      </a:r>
                      <a:endParaRPr lang="en-US" altLang="x-none" sz="700" b="0" u="sng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1-1.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설문 조사 타이틀 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DB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에서 입력한 제목 노출</a:t>
                      </a:r>
                      <a:endParaRPr lang="en-US" altLang="ko-KR" sz="700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4613967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1-2.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설문 조사 서브 타이틀</a:t>
                      </a:r>
                      <a:endParaRPr lang="en-US" altLang="ko-KR" sz="700" b="1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DB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에서 입력한 부제목 노출</a:t>
                      </a:r>
                      <a:endParaRPr lang="en-US" altLang="ko-KR" sz="700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1010387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1-3. 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기간 </a:t>
                      </a:r>
                      <a:endParaRPr kumimoji="0" lang="en-US" altLang="ko-KR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DB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에서 설정한 팝업 노출 기간 노출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기간 표기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: yyyy.mm.dd(day)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팝업 노출 시작날짜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~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팝업 노출 종료 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날짜 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표기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81235696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1-4. 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대상 </a:t>
                      </a:r>
                      <a:endParaRPr kumimoji="0" lang="en-US" altLang="ko-KR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구성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: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교직원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,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학생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,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학부모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DB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에서 선택한 대상 노출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노출 순서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: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학생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&gt;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학부모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&gt;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교직원 순으로 노출  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7035791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1-5. 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설문조사 참여하기 버튼 </a:t>
                      </a:r>
                      <a:endParaRPr kumimoji="0" lang="en-US" altLang="ko-KR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버튼 클릭 시 </a:t>
                      </a: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[ALL-INT-SUR-02]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히든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페이지 이동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학생 로그인 후 버튼 클릭 시 학생용 설문 화면으로 이동 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교사 로그인 후 버튼 클릭 시 교사용 설문 화면으로 이동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    (24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년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9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월 교사 설문은 외부 링크 이동으로 진행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)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25603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1-6. 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오늘 하루 보지 않기 체크박스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Default :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체크 박스 해제 상태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오늘 하루 보지 않기 적용 여부 체크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버튼 클릭 시 선택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체크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)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상태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,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재 클릭 시 디폴트 상태로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전환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체크 상태에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&lt;1-7&gt;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닫기 버튼 클릭 시 당일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23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시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59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분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59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초까지 팝업 미 노출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1303491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1-7. 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닫기 버튼 </a:t>
                      </a:r>
                      <a:endParaRPr kumimoji="0" lang="en-US" altLang="ko-KR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버튼 클릭 시 팝업 닫힘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단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, </a:t>
                      </a: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인트로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화면 진입 시마다 팝업 호출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)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22805833"/>
                  </a:ext>
                </a:extLst>
              </a:tr>
            </a:tbl>
          </a:graphicData>
        </a:graphic>
      </p:graphicFrame>
      <p:sp>
        <p:nvSpPr>
          <p:cNvPr id="1095" name="사각형: 둥근 모서리 109">
            <a:extLst>
              <a:ext uri="{FF2B5EF4-FFF2-40B4-BE49-F238E27FC236}">
                <a16:creationId xmlns:a16="http://schemas.microsoft.com/office/drawing/2014/main" id="{157FB37B-6F3D-D320-CA43-26283694348F}"/>
              </a:ext>
            </a:extLst>
          </p:cNvPr>
          <p:cNvSpPr/>
          <p:nvPr/>
        </p:nvSpPr>
        <p:spPr>
          <a:xfrm>
            <a:off x="5489503" y="1067407"/>
            <a:ext cx="3258903" cy="2855849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grpSp>
        <p:nvGrpSpPr>
          <p:cNvPr id="1096" name="그룹 1095">
            <a:extLst>
              <a:ext uri="{FF2B5EF4-FFF2-40B4-BE49-F238E27FC236}">
                <a16:creationId xmlns:a16="http://schemas.microsoft.com/office/drawing/2014/main" id="{2C8A152C-D9A1-D589-E156-75C4BE7411D4}"/>
              </a:ext>
            </a:extLst>
          </p:cNvPr>
          <p:cNvGrpSpPr/>
          <p:nvPr/>
        </p:nvGrpSpPr>
        <p:grpSpPr>
          <a:xfrm>
            <a:off x="6271971" y="1276089"/>
            <a:ext cx="1683320" cy="1683320"/>
            <a:chOff x="6271971" y="1276089"/>
            <a:chExt cx="1683320" cy="1683320"/>
          </a:xfrm>
        </p:grpSpPr>
        <p:sp>
          <p:nvSpPr>
            <p:cNvPr id="1097" name="타원 1096">
              <a:extLst>
                <a:ext uri="{FF2B5EF4-FFF2-40B4-BE49-F238E27FC236}">
                  <a16:creationId xmlns:a16="http://schemas.microsoft.com/office/drawing/2014/main" id="{1BCC6C03-B98D-8641-1B76-72A22FDEB765}"/>
                </a:ext>
              </a:extLst>
            </p:cNvPr>
            <p:cNvSpPr/>
            <p:nvPr/>
          </p:nvSpPr>
          <p:spPr>
            <a:xfrm>
              <a:off x="6271971" y="1276089"/>
              <a:ext cx="1683320" cy="168332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 b="1" dirty="0"/>
            </a:p>
          </p:txBody>
        </p:sp>
        <p:pic>
          <p:nvPicPr>
            <p:cNvPr id="1098" name="그래픽 1097" descr="남자 옆모습 단색으로 채워진">
              <a:extLst>
                <a:ext uri="{FF2B5EF4-FFF2-40B4-BE49-F238E27FC236}">
                  <a16:creationId xmlns:a16="http://schemas.microsoft.com/office/drawing/2014/main" id="{EFE75418-C555-F825-9005-70AD3715FA1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6356929" y="1406158"/>
              <a:ext cx="1480104" cy="1480104"/>
            </a:xfrm>
            <a:prstGeom prst="rect">
              <a:avLst/>
            </a:prstGeom>
          </p:spPr>
        </p:pic>
      </p:grpSp>
      <p:sp>
        <p:nvSpPr>
          <p:cNvPr id="1099" name="직사각형 1098">
            <a:extLst>
              <a:ext uri="{FF2B5EF4-FFF2-40B4-BE49-F238E27FC236}">
                <a16:creationId xmlns:a16="http://schemas.microsoft.com/office/drawing/2014/main" id="{490A2AC5-0847-FAEB-6FB6-6C365395B3E1}"/>
              </a:ext>
            </a:extLst>
          </p:cNvPr>
          <p:cNvSpPr/>
          <p:nvPr/>
        </p:nvSpPr>
        <p:spPr>
          <a:xfrm>
            <a:off x="77722" y="6545068"/>
            <a:ext cx="8846970" cy="1840106"/>
          </a:xfrm>
          <a:prstGeom prst="rect">
            <a:avLst/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100" name="모서리가 둥근 직사각형 268">
            <a:extLst>
              <a:ext uri="{FF2B5EF4-FFF2-40B4-BE49-F238E27FC236}">
                <a16:creationId xmlns:a16="http://schemas.microsoft.com/office/drawing/2014/main" id="{97E64CBE-7D9A-D5FC-581A-966231DDC3B8}"/>
              </a:ext>
            </a:extLst>
          </p:cNvPr>
          <p:cNvSpPr/>
          <p:nvPr/>
        </p:nvSpPr>
        <p:spPr>
          <a:xfrm>
            <a:off x="411838" y="4322811"/>
            <a:ext cx="2613973" cy="1594970"/>
          </a:xfrm>
          <a:prstGeom prst="roundRect">
            <a:avLst>
              <a:gd name="adj" fmla="val 1663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01" name="모서리가 둥근 직사각형 268">
            <a:extLst>
              <a:ext uri="{FF2B5EF4-FFF2-40B4-BE49-F238E27FC236}">
                <a16:creationId xmlns:a16="http://schemas.microsoft.com/office/drawing/2014/main" id="{7D095EF7-5547-15DC-3311-E443B885DFA9}"/>
              </a:ext>
            </a:extLst>
          </p:cNvPr>
          <p:cNvSpPr/>
          <p:nvPr/>
        </p:nvSpPr>
        <p:spPr>
          <a:xfrm>
            <a:off x="3291912" y="4322811"/>
            <a:ext cx="2613973" cy="1594970"/>
          </a:xfrm>
          <a:prstGeom prst="roundRect">
            <a:avLst>
              <a:gd name="adj" fmla="val 1663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02" name="모서리가 둥근 직사각형 268">
            <a:extLst>
              <a:ext uri="{FF2B5EF4-FFF2-40B4-BE49-F238E27FC236}">
                <a16:creationId xmlns:a16="http://schemas.microsoft.com/office/drawing/2014/main" id="{069250F4-3FCF-42A0-E0D0-DADEC5BFB79A}"/>
              </a:ext>
            </a:extLst>
          </p:cNvPr>
          <p:cNvSpPr/>
          <p:nvPr/>
        </p:nvSpPr>
        <p:spPr>
          <a:xfrm>
            <a:off x="6148759" y="4322811"/>
            <a:ext cx="2613973" cy="1594970"/>
          </a:xfrm>
          <a:prstGeom prst="roundRect">
            <a:avLst>
              <a:gd name="adj" fmla="val 1663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1103" name="모서리가 둥근 직사각형 141">
            <a:extLst>
              <a:ext uri="{FF2B5EF4-FFF2-40B4-BE49-F238E27FC236}">
                <a16:creationId xmlns:a16="http://schemas.microsoft.com/office/drawing/2014/main" id="{EEBBBBA4-A94C-4870-CCD6-877BBA34A257}"/>
              </a:ext>
            </a:extLst>
          </p:cNvPr>
          <p:cNvSpPr/>
          <p:nvPr/>
        </p:nvSpPr>
        <p:spPr>
          <a:xfrm>
            <a:off x="3421500" y="5573755"/>
            <a:ext cx="2304768" cy="274825"/>
          </a:xfrm>
          <a:prstGeom prst="roundRect">
            <a:avLst>
              <a:gd name="adj" fmla="val 12905"/>
            </a:avLst>
          </a:prstGeom>
          <a:solidFill>
            <a:srgbClr val="00A8AE">
              <a:alpha val="3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 b="1">
                <a:solidFill>
                  <a:prstClr val="white"/>
                </a:solidFill>
              </a:rPr>
              <a:t>영상 수업</a:t>
            </a:r>
          </a:p>
        </p:txBody>
      </p:sp>
      <p:sp>
        <p:nvSpPr>
          <p:cNvPr id="1104" name="모서리가 둥근 직사각형 141">
            <a:extLst>
              <a:ext uri="{FF2B5EF4-FFF2-40B4-BE49-F238E27FC236}">
                <a16:creationId xmlns:a16="http://schemas.microsoft.com/office/drawing/2014/main" id="{4AFCA796-983F-BA47-5A39-DA140B70EB03}"/>
              </a:ext>
            </a:extLst>
          </p:cNvPr>
          <p:cNvSpPr/>
          <p:nvPr/>
        </p:nvSpPr>
        <p:spPr>
          <a:xfrm>
            <a:off x="6278347" y="5573755"/>
            <a:ext cx="2304768" cy="274825"/>
          </a:xfrm>
          <a:prstGeom prst="roundRect">
            <a:avLst>
              <a:gd name="adj" fmla="val 12905"/>
            </a:avLst>
          </a:prstGeom>
          <a:solidFill>
            <a:srgbClr val="00A8AE">
              <a:alpha val="3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 b="1">
                <a:solidFill>
                  <a:prstClr val="white"/>
                </a:solidFill>
              </a:rPr>
              <a:t>등교 수업</a:t>
            </a:r>
          </a:p>
        </p:txBody>
      </p:sp>
      <p:grpSp>
        <p:nvGrpSpPr>
          <p:cNvPr id="1105" name="그룹 1104">
            <a:extLst>
              <a:ext uri="{FF2B5EF4-FFF2-40B4-BE49-F238E27FC236}">
                <a16:creationId xmlns:a16="http://schemas.microsoft.com/office/drawing/2014/main" id="{F8169C77-07D9-9F8D-8C6F-69E845076380}"/>
              </a:ext>
            </a:extLst>
          </p:cNvPr>
          <p:cNvGrpSpPr/>
          <p:nvPr/>
        </p:nvGrpSpPr>
        <p:grpSpPr>
          <a:xfrm>
            <a:off x="535764" y="5573755"/>
            <a:ext cx="2310303" cy="274825"/>
            <a:chOff x="535764" y="5660949"/>
            <a:chExt cx="2310303" cy="274825"/>
          </a:xfrm>
        </p:grpSpPr>
        <p:sp>
          <p:nvSpPr>
            <p:cNvPr id="1106" name="모서리가 둥근 직사각형 141">
              <a:extLst>
                <a:ext uri="{FF2B5EF4-FFF2-40B4-BE49-F238E27FC236}">
                  <a16:creationId xmlns:a16="http://schemas.microsoft.com/office/drawing/2014/main" id="{8CD10D00-53C0-15E6-A9CC-764AF561716A}"/>
                </a:ext>
              </a:extLst>
            </p:cNvPr>
            <p:cNvSpPr/>
            <p:nvPr/>
          </p:nvSpPr>
          <p:spPr>
            <a:xfrm>
              <a:off x="535764" y="5660949"/>
              <a:ext cx="2310303" cy="274825"/>
            </a:xfrm>
            <a:prstGeom prst="roundRect">
              <a:avLst>
                <a:gd name="adj" fmla="val 12905"/>
              </a:avLst>
            </a:prstGeom>
            <a:solidFill>
              <a:srgbClr val="00A8A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900" b="1">
                  <a:solidFill>
                    <a:prstClr val="white"/>
                  </a:solidFill>
                </a:rPr>
                <a:t>수업 입장</a:t>
              </a:r>
            </a:p>
          </p:txBody>
        </p:sp>
        <p:sp>
          <p:nvSpPr>
            <p:cNvPr id="1107" name="모서리가 둥근 직사각형 52">
              <a:extLst>
                <a:ext uri="{FF2B5EF4-FFF2-40B4-BE49-F238E27FC236}">
                  <a16:creationId xmlns:a16="http://schemas.microsoft.com/office/drawing/2014/main" id="{DB701C78-D148-0D96-1317-B69AA3DD1C02}"/>
                </a:ext>
              </a:extLst>
            </p:cNvPr>
            <p:cNvSpPr/>
            <p:nvPr/>
          </p:nvSpPr>
          <p:spPr>
            <a:xfrm>
              <a:off x="2028759" y="5721763"/>
              <a:ext cx="314066" cy="156865"/>
            </a:xfrm>
            <a:prstGeom prst="roundRect">
              <a:avLst>
                <a:gd name="adj" fmla="val 50000"/>
              </a:avLst>
            </a:prstGeom>
            <a:solidFill>
              <a:srgbClr val="146665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kumimoji="1" lang="en-US" altLang="x-none" sz="600" b="1">
                  <a:solidFill>
                    <a:schemeClr val="accent4"/>
                  </a:solidFill>
                </a:rPr>
                <a:t>7</a:t>
              </a:r>
              <a:r>
                <a:rPr kumimoji="1" lang="ko-KR" altLang="en-US" sz="600" b="1">
                  <a:solidFill>
                    <a:schemeClr val="accent4"/>
                  </a:solidFill>
                </a:rPr>
                <a:t>분전</a:t>
              </a:r>
              <a:endParaRPr kumimoji="1" lang="x-none" altLang="en-US" sz="600" b="1">
                <a:solidFill>
                  <a:schemeClr val="accent4"/>
                </a:solidFill>
              </a:endParaRPr>
            </a:p>
          </p:txBody>
        </p:sp>
      </p:grpSp>
      <p:cxnSp>
        <p:nvCxnSpPr>
          <p:cNvPr id="1108" name="직선 연결선[R] 2">
            <a:extLst>
              <a:ext uri="{FF2B5EF4-FFF2-40B4-BE49-F238E27FC236}">
                <a16:creationId xmlns:a16="http://schemas.microsoft.com/office/drawing/2014/main" id="{4BDE98BC-3C56-3890-3272-417F95C338D0}"/>
              </a:ext>
            </a:extLst>
          </p:cNvPr>
          <p:cNvCxnSpPr>
            <a:cxnSpLocks/>
          </p:cNvCxnSpPr>
          <p:nvPr/>
        </p:nvCxnSpPr>
        <p:spPr>
          <a:xfrm>
            <a:off x="9026746" y="2926968"/>
            <a:ext cx="0" cy="2185878"/>
          </a:xfrm>
          <a:prstGeom prst="line">
            <a:avLst/>
          </a:prstGeom>
          <a:ln w="12700">
            <a:solidFill>
              <a:srgbClr val="BFBFB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9" name="직선 연결선[R] 3">
            <a:extLst>
              <a:ext uri="{FF2B5EF4-FFF2-40B4-BE49-F238E27FC236}">
                <a16:creationId xmlns:a16="http://schemas.microsoft.com/office/drawing/2014/main" id="{99464746-326E-3DEE-1D50-73D4EF60A861}"/>
              </a:ext>
            </a:extLst>
          </p:cNvPr>
          <p:cNvCxnSpPr>
            <a:cxnSpLocks/>
          </p:cNvCxnSpPr>
          <p:nvPr/>
        </p:nvCxnSpPr>
        <p:spPr>
          <a:xfrm>
            <a:off x="9031296" y="2926968"/>
            <a:ext cx="0" cy="2185878"/>
          </a:xfrm>
          <a:prstGeom prst="line">
            <a:avLst/>
          </a:prstGeom>
          <a:ln w="12700">
            <a:solidFill>
              <a:srgbClr val="A6A6A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10" name="텍스트 상자 19">
            <a:extLst>
              <a:ext uri="{FF2B5EF4-FFF2-40B4-BE49-F238E27FC236}">
                <a16:creationId xmlns:a16="http://schemas.microsoft.com/office/drawing/2014/main" id="{943F0EDF-9FCB-D490-3932-B157DC7F2660}"/>
              </a:ext>
            </a:extLst>
          </p:cNvPr>
          <p:cNvSpPr txBox="1"/>
          <p:nvPr/>
        </p:nvSpPr>
        <p:spPr>
          <a:xfrm>
            <a:off x="6486278" y="3026184"/>
            <a:ext cx="1327401" cy="3656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kumimoji="1" lang="ko-KR" altLang="en-US" sz="1200" b="1" dirty="0"/>
              <a:t>홍성일</a:t>
            </a:r>
            <a:r>
              <a:rPr kumimoji="1" lang="ko-KR" altLang="en-US" sz="1000" b="1" dirty="0"/>
              <a:t> </a:t>
            </a:r>
            <a:r>
              <a:rPr kumimoji="1" lang="ko-KR" altLang="en-US" sz="700" b="1" dirty="0"/>
              <a:t>학생</a:t>
            </a:r>
            <a:endParaRPr kumimoji="1" lang="en-US" altLang="ko-KR" sz="1000" b="1" dirty="0"/>
          </a:p>
          <a:p>
            <a:pPr algn="ctr">
              <a:lnSpc>
                <a:spcPct val="150000"/>
              </a:lnSpc>
            </a:pPr>
            <a:r>
              <a:rPr kumimoji="1" lang="ko-KR" altLang="en-US" sz="900" dirty="0"/>
              <a:t>한국고등학교 </a:t>
            </a:r>
            <a:r>
              <a:rPr kumimoji="1" lang="en-US" altLang="ko-KR" sz="900" dirty="0"/>
              <a:t>1</a:t>
            </a:r>
            <a:r>
              <a:rPr kumimoji="1" lang="ko-KR" altLang="en-US" sz="900" dirty="0"/>
              <a:t>학년 </a:t>
            </a:r>
            <a:r>
              <a:rPr kumimoji="1" lang="en-US" altLang="ko-KR" sz="900" dirty="0"/>
              <a:t>1</a:t>
            </a:r>
            <a:r>
              <a:rPr kumimoji="1" lang="ko-KR" altLang="en-US" sz="900" dirty="0"/>
              <a:t>반</a:t>
            </a:r>
          </a:p>
        </p:txBody>
      </p:sp>
      <p:sp>
        <p:nvSpPr>
          <p:cNvPr id="1111" name="텍스트 상자 68">
            <a:extLst>
              <a:ext uri="{FF2B5EF4-FFF2-40B4-BE49-F238E27FC236}">
                <a16:creationId xmlns:a16="http://schemas.microsoft.com/office/drawing/2014/main" id="{6954A473-E068-A45B-7BD3-2EA09395371F}"/>
              </a:ext>
            </a:extLst>
          </p:cNvPr>
          <p:cNvSpPr txBox="1"/>
          <p:nvPr/>
        </p:nvSpPr>
        <p:spPr>
          <a:xfrm>
            <a:off x="441406" y="4058592"/>
            <a:ext cx="174438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kumimoji="1" lang="ko-KR" altLang="en-US" sz="1000" b="1" dirty="0"/>
              <a:t>오늘의 수업</a:t>
            </a:r>
          </a:p>
        </p:txBody>
      </p:sp>
      <p:cxnSp>
        <p:nvCxnSpPr>
          <p:cNvPr id="1112" name="직선 연결선 196">
            <a:extLst>
              <a:ext uri="{FF2B5EF4-FFF2-40B4-BE49-F238E27FC236}">
                <a16:creationId xmlns:a16="http://schemas.microsoft.com/office/drawing/2014/main" id="{3CA2AFEB-D843-DF12-4663-1C75F3D91A3C}"/>
              </a:ext>
            </a:extLst>
          </p:cNvPr>
          <p:cNvCxnSpPr>
            <a:cxnSpLocks/>
          </p:cNvCxnSpPr>
          <p:nvPr/>
        </p:nvCxnSpPr>
        <p:spPr>
          <a:xfrm>
            <a:off x="518838" y="4707832"/>
            <a:ext cx="2506973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13" name="TextBox 1112">
            <a:extLst>
              <a:ext uri="{FF2B5EF4-FFF2-40B4-BE49-F238E27FC236}">
                <a16:creationId xmlns:a16="http://schemas.microsoft.com/office/drawing/2014/main" id="{FA278EAC-CDE9-007F-4EDF-AB5329590E5F}"/>
              </a:ext>
            </a:extLst>
          </p:cNvPr>
          <p:cNvSpPr txBox="1"/>
          <p:nvPr/>
        </p:nvSpPr>
        <p:spPr>
          <a:xfrm>
            <a:off x="716315" y="4425613"/>
            <a:ext cx="7857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/>
              <a:t> </a:t>
            </a:r>
            <a:r>
              <a:rPr lang="ko-KR" altLang="en-US" sz="800" b="1"/>
              <a:t>화상</a:t>
            </a:r>
            <a:r>
              <a:rPr lang="en-US" altLang="ko-KR" sz="800" b="1"/>
              <a:t> </a:t>
            </a:r>
            <a:r>
              <a:rPr lang="ko-KR" altLang="en-US" sz="800" b="1"/>
              <a:t> </a:t>
            </a:r>
            <a:r>
              <a:rPr lang="en-US" altLang="ko-KR" sz="800" b="1"/>
              <a:t>_</a:t>
            </a:r>
            <a:r>
              <a:rPr lang="ko-KR" altLang="en-US" sz="800" b="1"/>
              <a:t> 수학</a:t>
            </a:r>
          </a:p>
        </p:txBody>
      </p:sp>
      <p:sp>
        <p:nvSpPr>
          <p:cNvPr id="1114" name="TextBox 1113">
            <a:extLst>
              <a:ext uri="{FF2B5EF4-FFF2-40B4-BE49-F238E27FC236}">
                <a16:creationId xmlns:a16="http://schemas.microsoft.com/office/drawing/2014/main" id="{A2B2CC14-6F53-BDA6-3DF9-D2673291E3AA}"/>
              </a:ext>
            </a:extLst>
          </p:cNvPr>
          <p:cNvSpPr txBox="1"/>
          <p:nvPr/>
        </p:nvSpPr>
        <p:spPr>
          <a:xfrm>
            <a:off x="469791" y="5129437"/>
            <a:ext cx="1148071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>
                <a:solidFill>
                  <a:prstClr val="black"/>
                </a:solidFill>
              </a:rPr>
              <a:t>집합을 이해해보자</a:t>
            </a:r>
          </a:p>
        </p:txBody>
      </p:sp>
      <p:sp>
        <p:nvSpPr>
          <p:cNvPr id="1115" name="TextBox 1114">
            <a:extLst>
              <a:ext uri="{FF2B5EF4-FFF2-40B4-BE49-F238E27FC236}">
                <a16:creationId xmlns:a16="http://schemas.microsoft.com/office/drawing/2014/main" id="{936E67D1-5721-384A-0692-3D8417BF5414}"/>
              </a:ext>
            </a:extLst>
          </p:cNvPr>
          <p:cNvSpPr txBox="1"/>
          <p:nvPr/>
        </p:nvSpPr>
        <p:spPr>
          <a:xfrm>
            <a:off x="488865" y="4755591"/>
            <a:ext cx="84991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>
                <a:solidFill>
                  <a:prstClr val="black"/>
                </a:solidFill>
              </a:rPr>
              <a:t>1</a:t>
            </a:r>
            <a:r>
              <a:rPr lang="ko-KR" altLang="en-US" sz="1050" b="1">
                <a:solidFill>
                  <a:prstClr val="black"/>
                </a:solidFill>
              </a:rPr>
              <a:t>단원 집합</a:t>
            </a:r>
          </a:p>
        </p:txBody>
      </p:sp>
      <p:sp>
        <p:nvSpPr>
          <p:cNvPr id="1116" name="TextBox 1115">
            <a:extLst>
              <a:ext uri="{FF2B5EF4-FFF2-40B4-BE49-F238E27FC236}">
                <a16:creationId xmlns:a16="http://schemas.microsoft.com/office/drawing/2014/main" id="{3AF5C746-65CF-951C-EE69-21A69849C355}"/>
              </a:ext>
            </a:extLst>
          </p:cNvPr>
          <p:cNvSpPr txBox="1"/>
          <p:nvPr/>
        </p:nvSpPr>
        <p:spPr>
          <a:xfrm>
            <a:off x="488865" y="4981413"/>
            <a:ext cx="57579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>
                <a:solidFill>
                  <a:prstClr val="white">
                    <a:lumMod val="65000"/>
                  </a:prstClr>
                </a:solidFill>
              </a:rPr>
              <a:t>학습주제</a:t>
            </a:r>
            <a:r>
              <a:rPr lang="en-US" altLang="ko-KR" sz="700">
                <a:solidFill>
                  <a:prstClr val="white">
                    <a:lumMod val="65000"/>
                  </a:prstClr>
                </a:solidFill>
              </a:rPr>
              <a:t> </a:t>
            </a:r>
            <a:endParaRPr lang="ko-KR" altLang="en-US" sz="700" b="1">
              <a:solidFill>
                <a:prstClr val="white">
                  <a:lumMod val="65000"/>
                </a:prstClr>
              </a:solidFill>
            </a:endParaRPr>
          </a:p>
        </p:txBody>
      </p:sp>
      <p:sp>
        <p:nvSpPr>
          <p:cNvPr id="1117" name="TextBox 1116">
            <a:extLst>
              <a:ext uri="{FF2B5EF4-FFF2-40B4-BE49-F238E27FC236}">
                <a16:creationId xmlns:a16="http://schemas.microsoft.com/office/drawing/2014/main" id="{F9FC8A63-44CA-2786-CD1E-B6CF36A3B249}"/>
              </a:ext>
            </a:extLst>
          </p:cNvPr>
          <p:cNvSpPr txBox="1"/>
          <p:nvPr/>
        </p:nvSpPr>
        <p:spPr>
          <a:xfrm>
            <a:off x="1581099" y="4420180"/>
            <a:ext cx="665567" cy="200055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50000"/>
                <a:lumOff val="50000"/>
              </a:schemeClr>
            </a:solidFill>
          </a:ln>
        </p:spPr>
        <p:txBody>
          <a:bodyPr wrap="none" rtlCol="0">
            <a:spAutoFit/>
          </a:bodyPr>
          <a:lstStyle/>
          <a:p>
            <a:r>
              <a:rPr lang="ko-KR" altLang="en-US" sz="7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현재 진행중</a:t>
            </a:r>
          </a:p>
        </p:txBody>
      </p:sp>
      <p:sp>
        <p:nvSpPr>
          <p:cNvPr id="1118" name="모서리가 둥근 직사각형 717">
            <a:extLst>
              <a:ext uri="{FF2B5EF4-FFF2-40B4-BE49-F238E27FC236}">
                <a16:creationId xmlns:a16="http://schemas.microsoft.com/office/drawing/2014/main" id="{1E85662E-3A24-641C-0B06-28BF28909491}"/>
              </a:ext>
            </a:extLst>
          </p:cNvPr>
          <p:cNvSpPr/>
          <p:nvPr/>
        </p:nvSpPr>
        <p:spPr>
          <a:xfrm rot="5400000" flipH="1">
            <a:off x="4371990" y="4893540"/>
            <a:ext cx="45719" cy="2310303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grpSp>
        <p:nvGrpSpPr>
          <p:cNvPr id="1119" name="그룹 1118">
            <a:extLst>
              <a:ext uri="{FF2B5EF4-FFF2-40B4-BE49-F238E27FC236}">
                <a16:creationId xmlns:a16="http://schemas.microsoft.com/office/drawing/2014/main" id="{0B6A0A25-7751-F411-C10D-E3A0B6349DED}"/>
              </a:ext>
            </a:extLst>
          </p:cNvPr>
          <p:cNvGrpSpPr/>
          <p:nvPr/>
        </p:nvGrpSpPr>
        <p:grpSpPr>
          <a:xfrm>
            <a:off x="470552" y="4443581"/>
            <a:ext cx="278805" cy="152678"/>
            <a:chOff x="2416825" y="3050899"/>
            <a:chExt cx="278805" cy="152678"/>
          </a:xfrm>
        </p:grpSpPr>
        <p:sp>
          <p:nvSpPr>
            <p:cNvPr id="1120" name="모서리가 둥근 직사각형 141">
              <a:extLst>
                <a:ext uri="{FF2B5EF4-FFF2-40B4-BE49-F238E27FC236}">
                  <a16:creationId xmlns:a16="http://schemas.microsoft.com/office/drawing/2014/main" id="{F73965CF-62D8-77A4-58F9-8B3614DFF3A8}"/>
                </a:ext>
              </a:extLst>
            </p:cNvPr>
            <p:cNvSpPr/>
            <p:nvPr/>
          </p:nvSpPr>
          <p:spPr>
            <a:xfrm>
              <a:off x="2416825" y="3050899"/>
              <a:ext cx="278805" cy="152678"/>
            </a:xfrm>
            <a:prstGeom prst="roundRect">
              <a:avLst>
                <a:gd name="adj" fmla="val 17247"/>
              </a:avLst>
            </a:prstGeom>
            <a:solidFill>
              <a:srgbClr val="7F7F7F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prstClr val="black">
                    <a:lumMod val="95000"/>
                    <a:lumOff val="5000"/>
                  </a:prstClr>
                </a:solidFill>
              </a:endParaRPr>
            </a:p>
          </p:txBody>
        </p:sp>
        <p:sp>
          <p:nvSpPr>
            <p:cNvPr id="1121" name="TextBox 1120">
              <a:extLst>
                <a:ext uri="{FF2B5EF4-FFF2-40B4-BE49-F238E27FC236}">
                  <a16:creationId xmlns:a16="http://schemas.microsoft.com/office/drawing/2014/main" id="{58B4A9DB-B243-A3AB-4B3F-9AE3825CAFE4}"/>
                </a:ext>
              </a:extLst>
            </p:cNvPr>
            <p:cNvSpPr txBox="1"/>
            <p:nvPr/>
          </p:nvSpPr>
          <p:spPr>
            <a:xfrm>
              <a:off x="2425958" y="3078905"/>
              <a:ext cx="269672" cy="92333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en-US" altLang="ko-KR" sz="600" b="1">
                  <a:solidFill>
                    <a:prstClr val="white"/>
                  </a:solidFill>
                </a:rPr>
                <a:t>3</a:t>
              </a:r>
              <a:endParaRPr lang="ko-KR" altLang="en-US" sz="600" b="1">
                <a:solidFill>
                  <a:prstClr val="white"/>
                </a:solidFill>
              </a:endParaRPr>
            </a:p>
          </p:txBody>
        </p:sp>
      </p:grpSp>
      <p:sp>
        <p:nvSpPr>
          <p:cNvPr id="1122" name="TextBox 1121">
            <a:extLst>
              <a:ext uri="{FF2B5EF4-FFF2-40B4-BE49-F238E27FC236}">
                <a16:creationId xmlns:a16="http://schemas.microsoft.com/office/drawing/2014/main" id="{7FD941D9-1FF6-5DD7-8C91-07EAE3DC6632}"/>
              </a:ext>
            </a:extLst>
          </p:cNvPr>
          <p:cNvSpPr txBox="1"/>
          <p:nvPr/>
        </p:nvSpPr>
        <p:spPr>
          <a:xfrm>
            <a:off x="570703" y="5357910"/>
            <a:ext cx="1536150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altLang="ko-KR" sz="700" dirty="0">
                <a:solidFill>
                  <a:prstClr val="black"/>
                </a:solidFill>
              </a:rPr>
              <a:t>23.03.02(</a:t>
            </a:r>
            <a:r>
              <a:rPr lang="ko-KR" altLang="en-US" sz="700" dirty="0">
                <a:solidFill>
                  <a:prstClr val="black"/>
                </a:solidFill>
              </a:rPr>
              <a:t>화</a:t>
            </a:r>
            <a:r>
              <a:rPr lang="en-US" altLang="ko-KR" sz="700" dirty="0">
                <a:solidFill>
                  <a:prstClr val="black"/>
                </a:solidFill>
              </a:rPr>
              <a:t>) 14:00~ 23.03.02(</a:t>
            </a:r>
            <a:r>
              <a:rPr lang="ko-KR" altLang="en-US" sz="700" dirty="0">
                <a:solidFill>
                  <a:prstClr val="black"/>
                </a:solidFill>
              </a:rPr>
              <a:t>화</a:t>
            </a:r>
            <a:r>
              <a:rPr lang="en-US" altLang="ko-KR" sz="700" dirty="0">
                <a:solidFill>
                  <a:prstClr val="black"/>
                </a:solidFill>
              </a:rPr>
              <a:t>)23:59</a:t>
            </a:r>
            <a:endParaRPr lang="ko-KR" altLang="en-US" sz="700" dirty="0">
              <a:solidFill>
                <a:prstClr val="black"/>
              </a:solidFill>
            </a:endParaRPr>
          </a:p>
        </p:txBody>
      </p:sp>
      <p:graphicFrame>
        <p:nvGraphicFramePr>
          <p:cNvPr id="1123" name="표 3">
            <a:extLst>
              <a:ext uri="{FF2B5EF4-FFF2-40B4-BE49-F238E27FC236}">
                <a16:creationId xmlns:a16="http://schemas.microsoft.com/office/drawing/2014/main" id="{2209D768-D376-FCB1-EA44-FF01335C51A7}"/>
              </a:ext>
            </a:extLst>
          </p:cNvPr>
          <p:cNvGraphicFramePr>
            <a:graphicFrameLocks noGrp="1"/>
          </p:cNvGraphicFramePr>
          <p:nvPr/>
        </p:nvGraphicFramePr>
        <p:xfrm>
          <a:off x="808058" y="2075605"/>
          <a:ext cx="3842318" cy="28446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21159">
                  <a:extLst>
                    <a:ext uri="{9D8B030D-6E8A-4147-A177-3AD203B41FA5}">
                      <a16:colId xmlns:a16="http://schemas.microsoft.com/office/drawing/2014/main" val="1123351497"/>
                    </a:ext>
                  </a:extLst>
                </a:gridCol>
                <a:gridCol w="1921159">
                  <a:extLst>
                    <a:ext uri="{9D8B030D-6E8A-4147-A177-3AD203B41FA5}">
                      <a16:colId xmlns:a16="http://schemas.microsoft.com/office/drawing/2014/main" val="2204489821"/>
                    </a:ext>
                  </a:extLst>
                </a:gridCol>
              </a:tblGrid>
              <a:tr h="28446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오늘 할 일  </a:t>
                      </a:r>
                      <a:r>
                        <a:rPr lang="en-US" altLang="ko-KR" sz="700" b="0" dirty="0">
                          <a:solidFill>
                            <a:schemeClr val="tx1"/>
                          </a:solidFill>
                        </a:rPr>
                        <a:t>4</a:t>
                      </a:r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 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전체 할 일 </a:t>
                      </a:r>
                      <a:r>
                        <a:rPr lang="en-US" altLang="ko-KR" sz="7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</a:tbl>
          </a:graphicData>
        </a:graphic>
      </p:graphicFrame>
      <p:graphicFrame>
        <p:nvGraphicFramePr>
          <p:cNvPr id="1124" name="표 3">
            <a:extLst>
              <a:ext uri="{FF2B5EF4-FFF2-40B4-BE49-F238E27FC236}">
                <a16:creationId xmlns:a16="http://schemas.microsoft.com/office/drawing/2014/main" id="{5AE4534F-5AE3-A6D7-C6F7-739A161C0134}"/>
              </a:ext>
            </a:extLst>
          </p:cNvPr>
          <p:cNvGraphicFramePr>
            <a:graphicFrameLocks noGrp="1"/>
          </p:cNvGraphicFramePr>
          <p:nvPr/>
        </p:nvGraphicFramePr>
        <p:xfrm>
          <a:off x="801885" y="2377418"/>
          <a:ext cx="3842318" cy="14852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10899">
                  <a:extLst>
                    <a:ext uri="{9D8B030D-6E8A-4147-A177-3AD203B41FA5}">
                      <a16:colId xmlns:a16="http://schemas.microsoft.com/office/drawing/2014/main" val="1123351497"/>
                    </a:ext>
                  </a:extLst>
                </a:gridCol>
                <a:gridCol w="2502364">
                  <a:extLst>
                    <a:ext uri="{9D8B030D-6E8A-4147-A177-3AD203B41FA5}">
                      <a16:colId xmlns:a16="http://schemas.microsoft.com/office/drawing/2014/main" val="3896171292"/>
                    </a:ext>
                  </a:extLst>
                </a:gridCol>
                <a:gridCol w="929055">
                  <a:extLst>
                    <a:ext uri="{9D8B030D-6E8A-4147-A177-3AD203B41FA5}">
                      <a16:colId xmlns:a16="http://schemas.microsoft.com/office/drawing/2014/main" val="671627848"/>
                    </a:ext>
                  </a:extLst>
                </a:gridCol>
              </a:tblGrid>
              <a:tr h="297050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dirty="0">
                          <a:solidFill>
                            <a:schemeClr val="tx1"/>
                          </a:solidFill>
                        </a:rPr>
                        <a:t> 생명과학의 탐구 방법 조사 하기</a:t>
                      </a:r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dirty="0">
                          <a:solidFill>
                            <a:schemeClr val="tx1"/>
                          </a:solidFill>
                        </a:rPr>
                        <a:t>생명과학</a:t>
                      </a:r>
                      <a:r>
                        <a:rPr lang="en-US" altLang="ko-KR" sz="800" b="0" dirty="0">
                          <a:solidFill>
                            <a:schemeClr val="tx1"/>
                          </a:solidFill>
                        </a:rPr>
                        <a:t>..</a:t>
                      </a:r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  <a:tr h="297050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800" dirty="0"/>
                        <a:t> 수학 퀴즈 풀기</a:t>
                      </a:r>
                      <a:endParaRPr kumimoji="1" lang="en-US" altLang="ko-KR" sz="800" dirty="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800" dirty="0"/>
                        <a:t>수학 </a:t>
                      </a:r>
                      <a:r>
                        <a:rPr kumimoji="1" lang="ko-KR" altLang="en-US" sz="800" dirty="0" err="1"/>
                        <a:t>집중반</a:t>
                      </a:r>
                      <a:endParaRPr kumimoji="1" lang="en-US" altLang="ko-KR" sz="800" dirty="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47063758"/>
                  </a:ext>
                </a:extLst>
              </a:tr>
              <a:tr h="297050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800"/>
                        <a:t>3~6</a:t>
                      </a:r>
                      <a:r>
                        <a:rPr kumimoji="1" lang="ko-KR" altLang="en-US" sz="800"/>
                        <a:t>월 모의고사 독해 골라풀기</a:t>
                      </a:r>
                      <a:endParaRPr kumimoji="1" lang="en-US" altLang="ko-KR" sz="80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800" dirty="0"/>
                        <a:t>영어회화</a:t>
                      </a:r>
                      <a:endParaRPr kumimoji="1" lang="en-US" altLang="ko-KR" sz="800" dirty="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7115184"/>
                  </a:ext>
                </a:extLst>
              </a:tr>
              <a:tr h="297050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800"/>
                        <a:t> 함수의 극한과 연속 학습진단 </a:t>
                      </a:r>
                      <a:endParaRPr kumimoji="1" lang="en-US" altLang="ko-KR" sz="80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800" dirty="0"/>
                        <a:t>수학 </a:t>
                      </a:r>
                      <a:r>
                        <a:rPr kumimoji="1" lang="en-US" altLang="ko-KR" sz="800" dirty="0"/>
                        <a:t>II</a:t>
                      </a:r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67840148"/>
                  </a:ext>
                </a:extLst>
              </a:tr>
              <a:tr h="297050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나의 할 일 더 보기 </a:t>
                      </a:r>
                      <a:r>
                        <a:rPr lang="en-US" altLang="ko-KR" sz="700" b="0" dirty="0">
                          <a:solidFill>
                            <a:schemeClr val="tx1"/>
                          </a:solidFill>
                        </a:rPr>
                        <a:t>&gt;</a:t>
                      </a:r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 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dirty="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39727598"/>
                  </a:ext>
                </a:extLst>
              </a:tr>
            </a:tbl>
          </a:graphicData>
        </a:graphic>
      </p:graphicFrame>
      <p:grpSp>
        <p:nvGrpSpPr>
          <p:cNvPr id="1125" name="그룹 1124">
            <a:extLst>
              <a:ext uri="{FF2B5EF4-FFF2-40B4-BE49-F238E27FC236}">
                <a16:creationId xmlns:a16="http://schemas.microsoft.com/office/drawing/2014/main" id="{81EEE77E-6C86-0679-735A-ED5B5C95C72C}"/>
              </a:ext>
            </a:extLst>
          </p:cNvPr>
          <p:cNvGrpSpPr/>
          <p:nvPr/>
        </p:nvGrpSpPr>
        <p:grpSpPr>
          <a:xfrm>
            <a:off x="852231" y="2451380"/>
            <a:ext cx="298202" cy="153888"/>
            <a:chOff x="669215" y="2451380"/>
            <a:chExt cx="298202" cy="153888"/>
          </a:xfrm>
        </p:grpSpPr>
        <p:sp>
          <p:nvSpPr>
            <p:cNvPr id="1126" name="사각형: 둥근 모서리 137">
              <a:extLst>
                <a:ext uri="{FF2B5EF4-FFF2-40B4-BE49-F238E27FC236}">
                  <a16:creationId xmlns:a16="http://schemas.microsoft.com/office/drawing/2014/main" id="{AFBD626C-23B3-3500-FB46-44FC2C75C44E}"/>
                </a:ext>
              </a:extLst>
            </p:cNvPr>
            <p:cNvSpPr/>
            <p:nvPr/>
          </p:nvSpPr>
          <p:spPr>
            <a:xfrm>
              <a:off x="699780" y="2462646"/>
              <a:ext cx="237072" cy="124730"/>
            </a:xfrm>
            <a:prstGeom prst="roundRect">
              <a:avLst>
                <a:gd name="adj" fmla="val 19972"/>
              </a:avLst>
            </a:prstGeom>
            <a:solidFill>
              <a:schemeClr val="bg1">
                <a:lumMod val="85000"/>
              </a:schemeClr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schemeClr val="tx1"/>
                </a:solidFill>
              </a:endParaRPr>
            </a:p>
          </p:txBody>
        </p:sp>
        <p:sp>
          <p:nvSpPr>
            <p:cNvPr id="1127" name="TextBox 1126">
              <a:extLst>
                <a:ext uri="{FF2B5EF4-FFF2-40B4-BE49-F238E27FC236}">
                  <a16:creationId xmlns:a16="http://schemas.microsoft.com/office/drawing/2014/main" id="{E4890CBF-7639-2861-E2D0-C935BC07F5E2}"/>
                </a:ext>
              </a:extLst>
            </p:cNvPr>
            <p:cNvSpPr txBox="1"/>
            <p:nvPr/>
          </p:nvSpPr>
          <p:spPr>
            <a:xfrm>
              <a:off x="669215" y="2451380"/>
              <a:ext cx="298202" cy="15388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sz="400"/>
                <a:t>과제</a:t>
              </a:r>
              <a:endParaRPr lang="ko-KR" altLang="en-US" sz="1100"/>
            </a:p>
          </p:txBody>
        </p:sp>
      </p:grpSp>
      <p:grpSp>
        <p:nvGrpSpPr>
          <p:cNvPr id="1128" name="그룹 1127">
            <a:extLst>
              <a:ext uri="{FF2B5EF4-FFF2-40B4-BE49-F238E27FC236}">
                <a16:creationId xmlns:a16="http://schemas.microsoft.com/office/drawing/2014/main" id="{E80ACCAC-746C-CA8C-30B7-283806816732}"/>
              </a:ext>
            </a:extLst>
          </p:cNvPr>
          <p:cNvGrpSpPr/>
          <p:nvPr/>
        </p:nvGrpSpPr>
        <p:grpSpPr>
          <a:xfrm>
            <a:off x="852231" y="2752327"/>
            <a:ext cx="298202" cy="153888"/>
            <a:chOff x="669215" y="2752327"/>
            <a:chExt cx="298202" cy="153888"/>
          </a:xfrm>
        </p:grpSpPr>
        <p:sp>
          <p:nvSpPr>
            <p:cNvPr id="1129" name="사각형: 둥근 모서리 137">
              <a:extLst>
                <a:ext uri="{FF2B5EF4-FFF2-40B4-BE49-F238E27FC236}">
                  <a16:creationId xmlns:a16="http://schemas.microsoft.com/office/drawing/2014/main" id="{34B5BB39-302B-57A3-CD7C-DF6C2E368F8D}"/>
                </a:ext>
              </a:extLst>
            </p:cNvPr>
            <p:cNvSpPr/>
            <p:nvPr/>
          </p:nvSpPr>
          <p:spPr>
            <a:xfrm>
              <a:off x="699780" y="2763593"/>
              <a:ext cx="237072" cy="124730"/>
            </a:xfrm>
            <a:prstGeom prst="roundRect">
              <a:avLst>
                <a:gd name="adj" fmla="val 19972"/>
              </a:avLst>
            </a:prstGeom>
            <a:solidFill>
              <a:schemeClr val="bg1">
                <a:lumMod val="85000"/>
              </a:schemeClr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schemeClr val="tx1"/>
                </a:solidFill>
              </a:endParaRPr>
            </a:p>
          </p:txBody>
        </p:sp>
        <p:sp>
          <p:nvSpPr>
            <p:cNvPr id="1130" name="TextBox 1129">
              <a:extLst>
                <a:ext uri="{FF2B5EF4-FFF2-40B4-BE49-F238E27FC236}">
                  <a16:creationId xmlns:a16="http://schemas.microsoft.com/office/drawing/2014/main" id="{A118424E-DEDF-4E14-F01C-8218DD6A0138}"/>
                </a:ext>
              </a:extLst>
            </p:cNvPr>
            <p:cNvSpPr txBox="1"/>
            <p:nvPr/>
          </p:nvSpPr>
          <p:spPr>
            <a:xfrm>
              <a:off x="669215" y="2752327"/>
              <a:ext cx="298202" cy="15388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sz="400" dirty="0"/>
                <a:t>퀴즈</a:t>
              </a:r>
              <a:endParaRPr lang="ko-KR" altLang="en-US" sz="1100" dirty="0"/>
            </a:p>
          </p:txBody>
        </p:sp>
      </p:grpSp>
      <p:grpSp>
        <p:nvGrpSpPr>
          <p:cNvPr id="1131" name="그룹 1130">
            <a:extLst>
              <a:ext uri="{FF2B5EF4-FFF2-40B4-BE49-F238E27FC236}">
                <a16:creationId xmlns:a16="http://schemas.microsoft.com/office/drawing/2014/main" id="{6CD8F932-443D-D86A-36F3-833692D45595}"/>
              </a:ext>
            </a:extLst>
          </p:cNvPr>
          <p:cNvGrpSpPr/>
          <p:nvPr/>
        </p:nvGrpSpPr>
        <p:grpSpPr>
          <a:xfrm>
            <a:off x="857332" y="3044841"/>
            <a:ext cx="288000" cy="153888"/>
            <a:chOff x="674302" y="3044841"/>
            <a:chExt cx="288000" cy="153888"/>
          </a:xfrm>
        </p:grpSpPr>
        <p:sp>
          <p:nvSpPr>
            <p:cNvPr id="1132" name="사각형: 둥근 모서리 137">
              <a:extLst>
                <a:ext uri="{FF2B5EF4-FFF2-40B4-BE49-F238E27FC236}">
                  <a16:creationId xmlns:a16="http://schemas.microsoft.com/office/drawing/2014/main" id="{F8C1A83E-D128-A9B3-7A2B-04A4067B8DA5}"/>
                </a:ext>
              </a:extLst>
            </p:cNvPr>
            <p:cNvSpPr/>
            <p:nvPr/>
          </p:nvSpPr>
          <p:spPr>
            <a:xfrm>
              <a:off x="699766" y="3056107"/>
              <a:ext cx="237072" cy="124730"/>
            </a:xfrm>
            <a:prstGeom prst="roundRect">
              <a:avLst>
                <a:gd name="adj" fmla="val 19972"/>
              </a:avLst>
            </a:prstGeom>
            <a:solidFill>
              <a:schemeClr val="bg1">
                <a:lumMod val="85000"/>
              </a:schemeClr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schemeClr val="tx1"/>
                </a:solidFill>
              </a:endParaRPr>
            </a:p>
          </p:txBody>
        </p:sp>
        <p:sp>
          <p:nvSpPr>
            <p:cNvPr id="1133" name="TextBox 1132">
              <a:extLst>
                <a:ext uri="{FF2B5EF4-FFF2-40B4-BE49-F238E27FC236}">
                  <a16:creationId xmlns:a16="http://schemas.microsoft.com/office/drawing/2014/main" id="{8294BED5-2603-6984-AB5C-22EC27A90A5A}"/>
                </a:ext>
              </a:extLst>
            </p:cNvPr>
            <p:cNvSpPr txBox="1"/>
            <p:nvPr/>
          </p:nvSpPr>
          <p:spPr>
            <a:xfrm>
              <a:off x="674302" y="3044841"/>
              <a:ext cx="288000" cy="153888"/>
            </a:xfrm>
            <a:prstGeom prst="rect">
              <a:avLst/>
            </a:prstGeom>
            <a:noFill/>
          </p:spPr>
          <p:txBody>
            <a:bodyPr wrap="square" lIns="0" rIns="0">
              <a:spAutoFit/>
            </a:bodyPr>
            <a:lstStyle/>
            <a:p>
              <a:pPr algn="ctr"/>
              <a:r>
                <a:rPr lang="ko-KR" altLang="en-US" sz="400" dirty="0"/>
                <a:t>문제집</a:t>
              </a:r>
              <a:endParaRPr lang="ko-KR" altLang="en-US" sz="1100" dirty="0"/>
            </a:p>
          </p:txBody>
        </p:sp>
      </p:grpSp>
      <p:grpSp>
        <p:nvGrpSpPr>
          <p:cNvPr id="1134" name="그룹 1133">
            <a:extLst>
              <a:ext uri="{FF2B5EF4-FFF2-40B4-BE49-F238E27FC236}">
                <a16:creationId xmlns:a16="http://schemas.microsoft.com/office/drawing/2014/main" id="{CCEEB147-7530-0A54-3DF8-8243962FE453}"/>
              </a:ext>
            </a:extLst>
          </p:cNvPr>
          <p:cNvGrpSpPr/>
          <p:nvPr/>
        </p:nvGrpSpPr>
        <p:grpSpPr>
          <a:xfrm>
            <a:off x="839332" y="3341910"/>
            <a:ext cx="324000" cy="153888"/>
            <a:chOff x="656302" y="3341910"/>
            <a:chExt cx="324000" cy="153888"/>
          </a:xfrm>
        </p:grpSpPr>
        <p:sp>
          <p:nvSpPr>
            <p:cNvPr id="1135" name="사각형: 둥근 모서리 137">
              <a:extLst>
                <a:ext uri="{FF2B5EF4-FFF2-40B4-BE49-F238E27FC236}">
                  <a16:creationId xmlns:a16="http://schemas.microsoft.com/office/drawing/2014/main" id="{72C23EFB-D648-49D5-F984-958088814FF3}"/>
                </a:ext>
              </a:extLst>
            </p:cNvPr>
            <p:cNvSpPr/>
            <p:nvPr/>
          </p:nvSpPr>
          <p:spPr>
            <a:xfrm>
              <a:off x="699772" y="3355348"/>
              <a:ext cx="237072" cy="124730"/>
            </a:xfrm>
            <a:prstGeom prst="roundRect">
              <a:avLst>
                <a:gd name="adj" fmla="val 19972"/>
              </a:avLst>
            </a:prstGeom>
            <a:solidFill>
              <a:schemeClr val="bg1">
                <a:lumMod val="85000"/>
              </a:schemeClr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schemeClr val="tx1"/>
                </a:solidFill>
              </a:endParaRPr>
            </a:p>
          </p:txBody>
        </p:sp>
        <p:sp>
          <p:nvSpPr>
            <p:cNvPr id="1136" name="TextBox 1135">
              <a:extLst>
                <a:ext uri="{FF2B5EF4-FFF2-40B4-BE49-F238E27FC236}">
                  <a16:creationId xmlns:a16="http://schemas.microsoft.com/office/drawing/2014/main" id="{D322EDD0-FDDF-7B48-8AF3-A708CBD25406}"/>
                </a:ext>
              </a:extLst>
            </p:cNvPr>
            <p:cNvSpPr txBox="1"/>
            <p:nvPr/>
          </p:nvSpPr>
          <p:spPr>
            <a:xfrm>
              <a:off x="656302" y="3341910"/>
              <a:ext cx="324000" cy="153888"/>
            </a:xfrm>
            <a:prstGeom prst="rect">
              <a:avLst/>
            </a:prstGeom>
            <a:noFill/>
          </p:spPr>
          <p:txBody>
            <a:bodyPr wrap="square" lIns="0" rIns="0">
              <a:spAutoFit/>
            </a:bodyPr>
            <a:lstStyle/>
            <a:p>
              <a:pPr algn="ctr"/>
              <a:r>
                <a:rPr lang="ko-KR" altLang="en-US" sz="400" dirty="0"/>
                <a:t>학습진단</a:t>
              </a:r>
              <a:endParaRPr lang="ko-KR" altLang="en-US" sz="1100" dirty="0"/>
            </a:p>
          </p:txBody>
        </p:sp>
      </p:grpSp>
      <p:sp>
        <p:nvSpPr>
          <p:cNvPr id="1137" name="TextBox 1136">
            <a:extLst>
              <a:ext uri="{FF2B5EF4-FFF2-40B4-BE49-F238E27FC236}">
                <a16:creationId xmlns:a16="http://schemas.microsoft.com/office/drawing/2014/main" id="{759AA9C1-9205-CD41-1DF3-1603461F67D5}"/>
              </a:ext>
            </a:extLst>
          </p:cNvPr>
          <p:cNvSpPr txBox="1"/>
          <p:nvPr/>
        </p:nvSpPr>
        <p:spPr>
          <a:xfrm rot="5400000">
            <a:off x="2758399" y="4382265"/>
            <a:ext cx="3113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/>
              <a:t> …</a:t>
            </a:r>
            <a:endParaRPr lang="ko-KR" altLang="en-US" sz="800" b="1" dirty="0"/>
          </a:p>
        </p:txBody>
      </p:sp>
      <p:cxnSp>
        <p:nvCxnSpPr>
          <p:cNvPr id="1138" name="직선 연결선 196">
            <a:extLst>
              <a:ext uri="{FF2B5EF4-FFF2-40B4-BE49-F238E27FC236}">
                <a16:creationId xmlns:a16="http://schemas.microsoft.com/office/drawing/2014/main" id="{CAFB5ED6-801F-58F9-A65E-F6B57464271D}"/>
              </a:ext>
            </a:extLst>
          </p:cNvPr>
          <p:cNvCxnSpPr>
            <a:cxnSpLocks/>
          </p:cNvCxnSpPr>
          <p:nvPr/>
        </p:nvCxnSpPr>
        <p:spPr>
          <a:xfrm>
            <a:off x="3398912" y="4707832"/>
            <a:ext cx="2506973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39" name="TextBox 1138">
            <a:extLst>
              <a:ext uri="{FF2B5EF4-FFF2-40B4-BE49-F238E27FC236}">
                <a16:creationId xmlns:a16="http://schemas.microsoft.com/office/drawing/2014/main" id="{050665D5-ED3A-829E-DF8D-BD7B116A7BC2}"/>
              </a:ext>
            </a:extLst>
          </p:cNvPr>
          <p:cNvSpPr txBox="1"/>
          <p:nvPr/>
        </p:nvSpPr>
        <p:spPr>
          <a:xfrm>
            <a:off x="3596389" y="4425613"/>
            <a:ext cx="80663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/>
              <a:t> </a:t>
            </a:r>
            <a:r>
              <a:rPr lang="ko-KR" altLang="en-US" sz="800" b="1"/>
              <a:t>영상</a:t>
            </a:r>
            <a:r>
              <a:rPr lang="en-US" altLang="ko-KR" sz="800" b="1"/>
              <a:t> </a:t>
            </a:r>
            <a:r>
              <a:rPr lang="ko-KR" altLang="en-US" sz="800" b="1"/>
              <a:t> </a:t>
            </a:r>
            <a:r>
              <a:rPr lang="en-US" altLang="ko-KR" sz="800" b="1"/>
              <a:t>_</a:t>
            </a:r>
            <a:r>
              <a:rPr lang="ko-KR" altLang="en-US" sz="800" b="1"/>
              <a:t> 수학</a:t>
            </a:r>
          </a:p>
        </p:txBody>
      </p:sp>
      <p:sp>
        <p:nvSpPr>
          <p:cNvPr id="1140" name="TextBox 1139">
            <a:extLst>
              <a:ext uri="{FF2B5EF4-FFF2-40B4-BE49-F238E27FC236}">
                <a16:creationId xmlns:a16="http://schemas.microsoft.com/office/drawing/2014/main" id="{CEBEA5FF-9973-DDC6-DEEB-F17CC4545B0F}"/>
              </a:ext>
            </a:extLst>
          </p:cNvPr>
          <p:cNvSpPr txBox="1"/>
          <p:nvPr/>
        </p:nvSpPr>
        <p:spPr>
          <a:xfrm>
            <a:off x="3349865" y="5129437"/>
            <a:ext cx="1148071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>
                <a:solidFill>
                  <a:prstClr val="black"/>
                </a:solidFill>
              </a:rPr>
              <a:t>집합을 이해해보자</a:t>
            </a:r>
          </a:p>
        </p:txBody>
      </p:sp>
      <p:sp>
        <p:nvSpPr>
          <p:cNvPr id="1141" name="TextBox 1140">
            <a:extLst>
              <a:ext uri="{FF2B5EF4-FFF2-40B4-BE49-F238E27FC236}">
                <a16:creationId xmlns:a16="http://schemas.microsoft.com/office/drawing/2014/main" id="{3CBC02F3-0627-E9A9-5C36-AC4F9FFBB7FD}"/>
              </a:ext>
            </a:extLst>
          </p:cNvPr>
          <p:cNvSpPr txBox="1"/>
          <p:nvPr/>
        </p:nvSpPr>
        <p:spPr>
          <a:xfrm>
            <a:off x="3368939" y="4755591"/>
            <a:ext cx="984565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>
                <a:solidFill>
                  <a:prstClr val="black"/>
                </a:solidFill>
              </a:rPr>
              <a:t>2</a:t>
            </a:r>
            <a:r>
              <a:rPr lang="ko-KR" altLang="en-US" sz="1050" b="1">
                <a:solidFill>
                  <a:prstClr val="black"/>
                </a:solidFill>
              </a:rPr>
              <a:t>단원 글쓰기</a:t>
            </a:r>
          </a:p>
        </p:txBody>
      </p:sp>
      <p:sp>
        <p:nvSpPr>
          <p:cNvPr id="1142" name="TextBox 1141">
            <a:extLst>
              <a:ext uri="{FF2B5EF4-FFF2-40B4-BE49-F238E27FC236}">
                <a16:creationId xmlns:a16="http://schemas.microsoft.com/office/drawing/2014/main" id="{DF18FDD9-17EA-7199-EF8E-632760A34E4D}"/>
              </a:ext>
            </a:extLst>
          </p:cNvPr>
          <p:cNvSpPr txBox="1"/>
          <p:nvPr/>
        </p:nvSpPr>
        <p:spPr>
          <a:xfrm>
            <a:off x="3368939" y="4981413"/>
            <a:ext cx="57579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>
                <a:solidFill>
                  <a:prstClr val="white">
                    <a:lumMod val="65000"/>
                  </a:prstClr>
                </a:solidFill>
              </a:rPr>
              <a:t>학습주제</a:t>
            </a:r>
            <a:r>
              <a:rPr lang="en-US" altLang="ko-KR" sz="700">
                <a:solidFill>
                  <a:prstClr val="white">
                    <a:lumMod val="65000"/>
                  </a:prstClr>
                </a:solidFill>
              </a:rPr>
              <a:t> </a:t>
            </a:r>
            <a:endParaRPr lang="ko-KR" altLang="en-US" sz="700" b="1">
              <a:solidFill>
                <a:prstClr val="white">
                  <a:lumMod val="65000"/>
                </a:prstClr>
              </a:solidFill>
            </a:endParaRPr>
          </a:p>
        </p:txBody>
      </p:sp>
      <p:sp>
        <p:nvSpPr>
          <p:cNvPr id="1143" name="TextBox 1142">
            <a:extLst>
              <a:ext uri="{FF2B5EF4-FFF2-40B4-BE49-F238E27FC236}">
                <a16:creationId xmlns:a16="http://schemas.microsoft.com/office/drawing/2014/main" id="{2C5C52B3-4C7D-9447-D052-AD619FE91365}"/>
              </a:ext>
            </a:extLst>
          </p:cNvPr>
          <p:cNvSpPr txBox="1"/>
          <p:nvPr/>
        </p:nvSpPr>
        <p:spPr>
          <a:xfrm>
            <a:off x="4461173" y="4420180"/>
            <a:ext cx="364202" cy="200055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50000"/>
                <a:lumOff val="50000"/>
              </a:schemeClr>
            </a:solidFill>
          </a:ln>
        </p:spPr>
        <p:txBody>
          <a:bodyPr wrap="none" rtlCol="0">
            <a:spAutoFit/>
          </a:bodyPr>
          <a:lstStyle/>
          <a:p>
            <a:r>
              <a:rPr lang="ko-KR" altLang="en-US" sz="700" b="1">
                <a:solidFill>
                  <a:schemeClr val="tx1">
                    <a:lumMod val="65000"/>
                    <a:lumOff val="35000"/>
                  </a:schemeClr>
                </a:solidFill>
              </a:rPr>
              <a:t>예정</a:t>
            </a:r>
          </a:p>
        </p:txBody>
      </p:sp>
      <p:grpSp>
        <p:nvGrpSpPr>
          <p:cNvPr id="1144" name="그룹 1143">
            <a:extLst>
              <a:ext uri="{FF2B5EF4-FFF2-40B4-BE49-F238E27FC236}">
                <a16:creationId xmlns:a16="http://schemas.microsoft.com/office/drawing/2014/main" id="{02F0985B-8A5B-B9D1-FCC8-A3FB55B76CDA}"/>
              </a:ext>
            </a:extLst>
          </p:cNvPr>
          <p:cNvGrpSpPr/>
          <p:nvPr/>
        </p:nvGrpSpPr>
        <p:grpSpPr>
          <a:xfrm>
            <a:off x="3350626" y="4443581"/>
            <a:ext cx="278805" cy="152678"/>
            <a:chOff x="2416825" y="3050899"/>
            <a:chExt cx="278805" cy="152678"/>
          </a:xfrm>
        </p:grpSpPr>
        <p:sp>
          <p:nvSpPr>
            <p:cNvPr id="1145" name="모서리가 둥근 직사각형 141">
              <a:extLst>
                <a:ext uri="{FF2B5EF4-FFF2-40B4-BE49-F238E27FC236}">
                  <a16:creationId xmlns:a16="http://schemas.microsoft.com/office/drawing/2014/main" id="{C55DD0B3-D087-1860-2076-11CB4A728F8B}"/>
                </a:ext>
              </a:extLst>
            </p:cNvPr>
            <p:cNvSpPr/>
            <p:nvPr/>
          </p:nvSpPr>
          <p:spPr>
            <a:xfrm>
              <a:off x="2416825" y="3050899"/>
              <a:ext cx="278805" cy="152678"/>
            </a:xfrm>
            <a:prstGeom prst="roundRect">
              <a:avLst>
                <a:gd name="adj" fmla="val 17247"/>
              </a:avLst>
            </a:prstGeom>
            <a:solidFill>
              <a:srgbClr val="7F7F7F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prstClr val="black">
                    <a:lumMod val="95000"/>
                    <a:lumOff val="5000"/>
                  </a:prstClr>
                </a:solidFill>
              </a:endParaRPr>
            </a:p>
          </p:txBody>
        </p:sp>
        <p:sp>
          <p:nvSpPr>
            <p:cNvPr id="1146" name="TextBox 1145">
              <a:extLst>
                <a:ext uri="{FF2B5EF4-FFF2-40B4-BE49-F238E27FC236}">
                  <a16:creationId xmlns:a16="http://schemas.microsoft.com/office/drawing/2014/main" id="{2B3094F2-A60C-E635-B7B1-14BCDB971CB4}"/>
                </a:ext>
              </a:extLst>
            </p:cNvPr>
            <p:cNvSpPr txBox="1"/>
            <p:nvPr/>
          </p:nvSpPr>
          <p:spPr>
            <a:xfrm>
              <a:off x="2425958" y="3078905"/>
              <a:ext cx="269672" cy="92333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en-US" altLang="ko-KR" sz="600" b="1">
                  <a:solidFill>
                    <a:prstClr val="white"/>
                  </a:solidFill>
                </a:rPr>
                <a:t>4</a:t>
              </a:r>
              <a:endParaRPr lang="ko-KR" altLang="en-US" sz="600" b="1">
                <a:solidFill>
                  <a:prstClr val="white"/>
                </a:solidFill>
              </a:endParaRPr>
            </a:p>
          </p:txBody>
        </p:sp>
      </p:grpSp>
      <p:sp>
        <p:nvSpPr>
          <p:cNvPr id="1147" name="TextBox 1146">
            <a:extLst>
              <a:ext uri="{FF2B5EF4-FFF2-40B4-BE49-F238E27FC236}">
                <a16:creationId xmlns:a16="http://schemas.microsoft.com/office/drawing/2014/main" id="{3E67788F-6D83-E397-FC27-D4F33031B365}"/>
              </a:ext>
            </a:extLst>
          </p:cNvPr>
          <p:cNvSpPr txBox="1"/>
          <p:nvPr/>
        </p:nvSpPr>
        <p:spPr>
          <a:xfrm>
            <a:off x="3450777" y="5357910"/>
            <a:ext cx="1536150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altLang="ko-KR" sz="700">
                <a:solidFill>
                  <a:prstClr val="black"/>
                </a:solidFill>
              </a:rPr>
              <a:t>23.03.02(</a:t>
            </a:r>
            <a:r>
              <a:rPr lang="ko-KR" altLang="en-US" sz="700">
                <a:solidFill>
                  <a:prstClr val="black"/>
                </a:solidFill>
              </a:rPr>
              <a:t>화</a:t>
            </a:r>
            <a:r>
              <a:rPr lang="en-US" altLang="ko-KR" sz="700">
                <a:solidFill>
                  <a:prstClr val="black"/>
                </a:solidFill>
              </a:rPr>
              <a:t>) 14:00~ 23.03.02(</a:t>
            </a:r>
            <a:r>
              <a:rPr lang="ko-KR" altLang="en-US" sz="700">
                <a:solidFill>
                  <a:prstClr val="black"/>
                </a:solidFill>
              </a:rPr>
              <a:t>화</a:t>
            </a:r>
            <a:r>
              <a:rPr lang="en-US" altLang="ko-KR" sz="700">
                <a:solidFill>
                  <a:prstClr val="black"/>
                </a:solidFill>
              </a:rPr>
              <a:t>)23:59</a:t>
            </a:r>
            <a:endParaRPr lang="ko-KR" altLang="en-US" sz="700">
              <a:solidFill>
                <a:prstClr val="black"/>
              </a:solidFill>
            </a:endParaRPr>
          </a:p>
        </p:txBody>
      </p:sp>
      <p:cxnSp>
        <p:nvCxnSpPr>
          <p:cNvPr id="1148" name="직선 연결선 196">
            <a:extLst>
              <a:ext uri="{FF2B5EF4-FFF2-40B4-BE49-F238E27FC236}">
                <a16:creationId xmlns:a16="http://schemas.microsoft.com/office/drawing/2014/main" id="{10B40DFD-F8F6-9A68-2FD6-FF31EC83BC4B}"/>
              </a:ext>
            </a:extLst>
          </p:cNvPr>
          <p:cNvCxnSpPr>
            <a:cxnSpLocks/>
          </p:cNvCxnSpPr>
          <p:nvPr/>
        </p:nvCxnSpPr>
        <p:spPr>
          <a:xfrm>
            <a:off x="6255759" y="4707832"/>
            <a:ext cx="2506973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49" name="TextBox 1148">
            <a:extLst>
              <a:ext uri="{FF2B5EF4-FFF2-40B4-BE49-F238E27FC236}">
                <a16:creationId xmlns:a16="http://schemas.microsoft.com/office/drawing/2014/main" id="{28690547-1153-FD17-6BEB-478C71AA4129}"/>
              </a:ext>
            </a:extLst>
          </p:cNvPr>
          <p:cNvSpPr txBox="1"/>
          <p:nvPr/>
        </p:nvSpPr>
        <p:spPr>
          <a:xfrm>
            <a:off x="6453236" y="4425613"/>
            <a:ext cx="7857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/>
              <a:t> </a:t>
            </a:r>
            <a:r>
              <a:rPr lang="ko-KR" altLang="en-US" sz="800" b="1" dirty="0"/>
              <a:t>등교</a:t>
            </a:r>
            <a:r>
              <a:rPr lang="en-US" altLang="ko-KR" sz="800" b="1" dirty="0"/>
              <a:t> </a:t>
            </a:r>
            <a:r>
              <a:rPr lang="ko-KR" altLang="en-US" sz="800" b="1" dirty="0"/>
              <a:t> </a:t>
            </a:r>
            <a:r>
              <a:rPr lang="en-US" altLang="ko-KR" sz="800" b="1" dirty="0"/>
              <a:t>_</a:t>
            </a:r>
            <a:r>
              <a:rPr lang="ko-KR" altLang="en-US" sz="800" b="1" dirty="0"/>
              <a:t> 수학</a:t>
            </a:r>
          </a:p>
        </p:txBody>
      </p:sp>
      <p:sp>
        <p:nvSpPr>
          <p:cNvPr id="1150" name="TextBox 1149">
            <a:extLst>
              <a:ext uri="{FF2B5EF4-FFF2-40B4-BE49-F238E27FC236}">
                <a16:creationId xmlns:a16="http://schemas.microsoft.com/office/drawing/2014/main" id="{62C2A5ED-3A0E-3267-4D56-9E9A2FC9D882}"/>
              </a:ext>
            </a:extLst>
          </p:cNvPr>
          <p:cNvSpPr txBox="1"/>
          <p:nvPr/>
        </p:nvSpPr>
        <p:spPr>
          <a:xfrm>
            <a:off x="6206712" y="5129437"/>
            <a:ext cx="1148071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>
                <a:solidFill>
                  <a:prstClr val="black"/>
                </a:solidFill>
              </a:rPr>
              <a:t>집합을 이해해보자</a:t>
            </a:r>
          </a:p>
        </p:txBody>
      </p:sp>
      <p:sp>
        <p:nvSpPr>
          <p:cNvPr id="1151" name="TextBox 1150">
            <a:extLst>
              <a:ext uri="{FF2B5EF4-FFF2-40B4-BE49-F238E27FC236}">
                <a16:creationId xmlns:a16="http://schemas.microsoft.com/office/drawing/2014/main" id="{04C95742-ECC7-4264-9004-2D1030E9E284}"/>
              </a:ext>
            </a:extLst>
          </p:cNvPr>
          <p:cNvSpPr txBox="1"/>
          <p:nvPr/>
        </p:nvSpPr>
        <p:spPr>
          <a:xfrm>
            <a:off x="6225786" y="4755591"/>
            <a:ext cx="84991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>
                <a:solidFill>
                  <a:prstClr val="black"/>
                </a:solidFill>
              </a:rPr>
              <a:t>1</a:t>
            </a:r>
            <a:r>
              <a:rPr lang="ko-KR" altLang="en-US" sz="1050" b="1">
                <a:solidFill>
                  <a:prstClr val="black"/>
                </a:solidFill>
              </a:rPr>
              <a:t>단원 집합</a:t>
            </a:r>
          </a:p>
        </p:txBody>
      </p:sp>
      <p:sp>
        <p:nvSpPr>
          <p:cNvPr id="145" name="TextBox 144">
            <a:extLst>
              <a:ext uri="{FF2B5EF4-FFF2-40B4-BE49-F238E27FC236}">
                <a16:creationId xmlns:a16="http://schemas.microsoft.com/office/drawing/2014/main" id="{86C97964-F5CC-3E30-6A33-E1EC24319012}"/>
              </a:ext>
            </a:extLst>
          </p:cNvPr>
          <p:cNvSpPr txBox="1"/>
          <p:nvPr/>
        </p:nvSpPr>
        <p:spPr>
          <a:xfrm>
            <a:off x="6225786" y="4981413"/>
            <a:ext cx="57579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>
                <a:solidFill>
                  <a:prstClr val="white">
                    <a:lumMod val="65000"/>
                  </a:prstClr>
                </a:solidFill>
              </a:rPr>
              <a:t>학습주제</a:t>
            </a:r>
            <a:r>
              <a:rPr lang="en-US" altLang="ko-KR" sz="700">
                <a:solidFill>
                  <a:prstClr val="white">
                    <a:lumMod val="65000"/>
                  </a:prstClr>
                </a:solidFill>
              </a:rPr>
              <a:t> </a:t>
            </a:r>
            <a:endParaRPr lang="ko-KR" altLang="en-US" sz="700" b="1">
              <a:solidFill>
                <a:prstClr val="white">
                  <a:lumMod val="65000"/>
                </a:prstClr>
              </a:solidFill>
            </a:endParaRPr>
          </a:p>
        </p:txBody>
      </p:sp>
      <p:sp>
        <p:nvSpPr>
          <p:cNvPr id="146" name="TextBox 145">
            <a:extLst>
              <a:ext uri="{FF2B5EF4-FFF2-40B4-BE49-F238E27FC236}">
                <a16:creationId xmlns:a16="http://schemas.microsoft.com/office/drawing/2014/main" id="{53721221-F62B-1A8D-0600-E54136C2C20C}"/>
              </a:ext>
            </a:extLst>
          </p:cNvPr>
          <p:cNvSpPr txBox="1"/>
          <p:nvPr/>
        </p:nvSpPr>
        <p:spPr>
          <a:xfrm>
            <a:off x="7487364" y="4420180"/>
            <a:ext cx="364202" cy="200055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50000"/>
                <a:lumOff val="50000"/>
              </a:schemeClr>
            </a:solidFill>
          </a:ln>
        </p:spPr>
        <p:txBody>
          <a:bodyPr wrap="none" rtlCol="0">
            <a:spAutoFit/>
          </a:bodyPr>
          <a:lstStyle/>
          <a:p>
            <a:r>
              <a:rPr lang="ko-KR" altLang="en-US" sz="7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예정</a:t>
            </a:r>
          </a:p>
        </p:txBody>
      </p:sp>
      <p:grpSp>
        <p:nvGrpSpPr>
          <p:cNvPr id="147" name="그룹 146">
            <a:extLst>
              <a:ext uri="{FF2B5EF4-FFF2-40B4-BE49-F238E27FC236}">
                <a16:creationId xmlns:a16="http://schemas.microsoft.com/office/drawing/2014/main" id="{6E2ADA46-5D32-AD3A-4723-F743FAA4DD12}"/>
              </a:ext>
            </a:extLst>
          </p:cNvPr>
          <p:cNvGrpSpPr/>
          <p:nvPr/>
        </p:nvGrpSpPr>
        <p:grpSpPr>
          <a:xfrm>
            <a:off x="6207473" y="4443581"/>
            <a:ext cx="278805" cy="152678"/>
            <a:chOff x="2416825" y="3050899"/>
            <a:chExt cx="278805" cy="152678"/>
          </a:xfrm>
        </p:grpSpPr>
        <p:sp>
          <p:nvSpPr>
            <p:cNvPr id="154" name="모서리가 둥근 직사각형 141">
              <a:extLst>
                <a:ext uri="{FF2B5EF4-FFF2-40B4-BE49-F238E27FC236}">
                  <a16:creationId xmlns:a16="http://schemas.microsoft.com/office/drawing/2014/main" id="{E9F00D48-88EA-73AE-342A-27DBD17711C6}"/>
                </a:ext>
              </a:extLst>
            </p:cNvPr>
            <p:cNvSpPr/>
            <p:nvPr/>
          </p:nvSpPr>
          <p:spPr>
            <a:xfrm>
              <a:off x="2416825" y="3050899"/>
              <a:ext cx="278805" cy="152678"/>
            </a:xfrm>
            <a:prstGeom prst="roundRect">
              <a:avLst>
                <a:gd name="adj" fmla="val 17247"/>
              </a:avLst>
            </a:prstGeom>
            <a:solidFill>
              <a:srgbClr val="7F7F7F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prstClr val="black">
                    <a:lumMod val="95000"/>
                    <a:lumOff val="5000"/>
                  </a:prstClr>
                </a:solidFill>
              </a:endParaRPr>
            </a:p>
          </p:txBody>
        </p:sp>
        <p:sp>
          <p:nvSpPr>
            <p:cNvPr id="157" name="TextBox 156">
              <a:extLst>
                <a:ext uri="{FF2B5EF4-FFF2-40B4-BE49-F238E27FC236}">
                  <a16:creationId xmlns:a16="http://schemas.microsoft.com/office/drawing/2014/main" id="{3B11FE63-DD22-ABC2-1F5F-B86866CAEC75}"/>
                </a:ext>
              </a:extLst>
            </p:cNvPr>
            <p:cNvSpPr txBox="1"/>
            <p:nvPr/>
          </p:nvSpPr>
          <p:spPr>
            <a:xfrm>
              <a:off x="2425958" y="3078905"/>
              <a:ext cx="269672" cy="92333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en-US" altLang="ko-KR" sz="600" b="1">
                  <a:solidFill>
                    <a:prstClr val="white"/>
                  </a:solidFill>
                </a:rPr>
                <a:t>5</a:t>
              </a:r>
              <a:endParaRPr lang="ko-KR" altLang="en-US" sz="600" b="1">
                <a:solidFill>
                  <a:prstClr val="white"/>
                </a:solidFill>
              </a:endParaRPr>
            </a:p>
          </p:txBody>
        </p:sp>
      </p:grpSp>
      <p:sp>
        <p:nvSpPr>
          <p:cNvPr id="168" name="TextBox 167">
            <a:extLst>
              <a:ext uri="{FF2B5EF4-FFF2-40B4-BE49-F238E27FC236}">
                <a16:creationId xmlns:a16="http://schemas.microsoft.com/office/drawing/2014/main" id="{D09C6AC6-9E51-A5B2-5024-BEFA3568A559}"/>
              </a:ext>
            </a:extLst>
          </p:cNvPr>
          <p:cNvSpPr txBox="1"/>
          <p:nvPr/>
        </p:nvSpPr>
        <p:spPr>
          <a:xfrm>
            <a:off x="6307624" y="5357910"/>
            <a:ext cx="1536150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altLang="ko-KR" sz="700">
                <a:solidFill>
                  <a:prstClr val="black"/>
                </a:solidFill>
              </a:rPr>
              <a:t>23.03.02(</a:t>
            </a:r>
            <a:r>
              <a:rPr lang="ko-KR" altLang="en-US" sz="700">
                <a:solidFill>
                  <a:prstClr val="black"/>
                </a:solidFill>
              </a:rPr>
              <a:t>화</a:t>
            </a:r>
            <a:r>
              <a:rPr lang="en-US" altLang="ko-KR" sz="700">
                <a:solidFill>
                  <a:prstClr val="black"/>
                </a:solidFill>
              </a:rPr>
              <a:t>) 14:00~ 23.03.02(</a:t>
            </a:r>
            <a:r>
              <a:rPr lang="ko-KR" altLang="en-US" sz="700">
                <a:solidFill>
                  <a:prstClr val="black"/>
                </a:solidFill>
              </a:rPr>
              <a:t>화</a:t>
            </a:r>
            <a:r>
              <a:rPr lang="en-US" altLang="ko-KR" sz="700">
                <a:solidFill>
                  <a:prstClr val="black"/>
                </a:solidFill>
              </a:rPr>
              <a:t>)23:59</a:t>
            </a:r>
            <a:endParaRPr lang="ko-KR" altLang="en-US" sz="700">
              <a:solidFill>
                <a:prstClr val="black"/>
              </a:solidFill>
            </a:endParaRPr>
          </a:p>
        </p:txBody>
      </p:sp>
      <p:graphicFrame>
        <p:nvGraphicFramePr>
          <p:cNvPr id="169" name="표 168">
            <a:extLst>
              <a:ext uri="{FF2B5EF4-FFF2-40B4-BE49-F238E27FC236}">
                <a16:creationId xmlns:a16="http://schemas.microsoft.com/office/drawing/2014/main" id="{E1503D53-5F96-BE49-6CDF-129AB22060C5}"/>
              </a:ext>
            </a:extLst>
          </p:cNvPr>
          <p:cNvGraphicFramePr>
            <a:graphicFrameLocks noGrp="1"/>
          </p:cNvGraphicFramePr>
          <p:nvPr/>
        </p:nvGraphicFramePr>
        <p:xfrm>
          <a:off x="2133348" y="4636247"/>
          <a:ext cx="857821" cy="2011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57821">
                  <a:extLst>
                    <a:ext uri="{9D8B030D-6E8A-4147-A177-3AD203B41FA5}">
                      <a16:colId xmlns:a16="http://schemas.microsoft.com/office/drawing/2014/main" val="375963552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800" b="0" dirty="0">
                          <a:solidFill>
                            <a:schemeClr val="tx1"/>
                          </a:solidFill>
                        </a:rPr>
                        <a:t> URL </a:t>
                      </a:r>
                      <a:r>
                        <a:rPr kumimoji="1" lang="ko-KR" altLang="en-US" sz="800" b="0" dirty="0">
                          <a:solidFill>
                            <a:schemeClr val="tx1"/>
                          </a:solidFill>
                        </a:rPr>
                        <a:t>복사</a:t>
                      </a:r>
                      <a:endParaRPr kumimoji="1" lang="en-US" altLang="ko-KR" sz="8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39600" marB="396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5332946"/>
                  </a:ext>
                </a:extLst>
              </a:tr>
            </a:tbl>
          </a:graphicData>
        </a:graphic>
      </p:graphicFrame>
      <p:sp>
        <p:nvSpPr>
          <p:cNvPr id="170" name="TextBox 26">
            <a:extLst>
              <a:ext uri="{FF2B5EF4-FFF2-40B4-BE49-F238E27FC236}">
                <a16:creationId xmlns:a16="http://schemas.microsoft.com/office/drawing/2014/main" id="{6A54F21C-2109-D344-B824-36D9E5704301}"/>
              </a:ext>
            </a:extLst>
          </p:cNvPr>
          <p:cNvSpPr txBox="1"/>
          <p:nvPr/>
        </p:nvSpPr>
        <p:spPr>
          <a:xfrm>
            <a:off x="472144" y="6572402"/>
            <a:ext cx="79829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누적 강점 분석 </a:t>
            </a:r>
            <a:r>
              <a:rPr kumimoji="1" lang="en-US" altLang="ko-KR" sz="800" dirty="0">
                <a:solidFill>
                  <a:prstClr val="black"/>
                </a:solidFill>
              </a:rPr>
              <a:t>&gt;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grpSp>
        <p:nvGrpSpPr>
          <p:cNvPr id="171" name="그룹 170">
            <a:extLst>
              <a:ext uri="{FF2B5EF4-FFF2-40B4-BE49-F238E27FC236}">
                <a16:creationId xmlns:a16="http://schemas.microsoft.com/office/drawing/2014/main" id="{EEFB9339-735F-83C1-91BA-88BA0EE89FC0}"/>
              </a:ext>
            </a:extLst>
          </p:cNvPr>
          <p:cNvGrpSpPr/>
          <p:nvPr/>
        </p:nvGrpSpPr>
        <p:grpSpPr>
          <a:xfrm>
            <a:off x="3469207" y="6643062"/>
            <a:ext cx="569647" cy="77889"/>
            <a:chOff x="2706686" y="6087909"/>
            <a:chExt cx="569647" cy="77889"/>
          </a:xfrm>
        </p:grpSpPr>
        <p:sp>
          <p:nvSpPr>
            <p:cNvPr id="172" name="TextBox 53">
              <a:extLst>
                <a:ext uri="{FF2B5EF4-FFF2-40B4-BE49-F238E27FC236}">
                  <a16:creationId xmlns:a16="http://schemas.microsoft.com/office/drawing/2014/main" id="{3C67FD42-E468-103F-9637-B64322062E98}"/>
                </a:ext>
              </a:extLst>
            </p:cNvPr>
            <p:cNvSpPr txBox="1"/>
            <p:nvPr/>
          </p:nvSpPr>
          <p:spPr>
            <a:xfrm>
              <a:off x="2706686" y="6087909"/>
              <a:ext cx="470714" cy="7788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ko-KR" altLang="en-US" sz="500"/>
                <a:t>나의 수준 </a:t>
              </a:r>
              <a:endParaRPr lang="en-US" altLang="ko-KR" sz="500"/>
            </a:p>
          </p:txBody>
        </p:sp>
        <p:sp>
          <p:nvSpPr>
            <p:cNvPr id="175" name="직사각형 174">
              <a:extLst>
                <a:ext uri="{FF2B5EF4-FFF2-40B4-BE49-F238E27FC236}">
                  <a16:creationId xmlns:a16="http://schemas.microsoft.com/office/drawing/2014/main" id="{B6F3EE5D-E55A-8ACC-6F13-C07193ACB4A8}"/>
                </a:ext>
              </a:extLst>
            </p:cNvPr>
            <p:cNvSpPr/>
            <p:nvPr/>
          </p:nvSpPr>
          <p:spPr>
            <a:xfrm>
              <a:off x="3203546" y="6091643"/>
              <a:ext cx="72787" cy="63851"/>
            </a:xfrm>
            <a:prstGeom prst="rect">
              <a:avLst/>
            </a:prstGeom>
            <a:solidFill>
              <a:srgbClr val="FF71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r"/>
              <a:endParaRPr kumimoji="1" lang="ko-KR" altLang="en-US" sz="1100"/>
            </a:p>
          </p:txBody>
        </p:sp>
      </p:grpSp>
      <p:grpSp>
        <p:nvGrpSpPr>
          <p:cNvPr id="176" name="그룹 175">
            <a:extLst>
              <a:ext uri="{FF2B5EF4-FFF2-40B4-BE49-F238E27FC236}">
                <a16:creationId xmlns:a16="http://schemas.microsoft.com/office/drawing/2014/main" id="{D54341DC-ED87-239C-F819-DE02077A3E4E}"/>
              </a:ext>
            </a:extLst>
          </p:cNvPr>
          <p:cNvGrpSpPr/>
          <p:nvPr/>
        </p:nvGrpSpPr>
        <p:grpSpPr>
          <a:xfrm>
            <a:off x="4031044" y="6643061"/>
            <a:ext cx="569649" cy="77889"/>
            <a:chOff x="2706685" y="6193988"/>
            <a:chExt cx="569649" cy="77889"/>
          </a:xfrm>
        </p:grpSpPr>
        <p:sp>
          <p:nvSpPr>
            <p:cNvPr id="177" name="TextBox 53">
              <a:extLst>
                <a:ext uri="{FF2B5EF4-FFF2-40B4-BE49-F238E27FC236}">
                  <a16:creationId xmlns:a16="http://schemas.microsoft.com/office/drawing/2014/main" id="{6C9F1AF0-F4BD-BCE8-6C9E-2439C576662A}"/>
                </a:ext>
              </a:extLst>
            </p:cNvPr>
            <p:cNvSpPr txBox="1"/>
            <p:nvPr/>
          </p:nvSpPr>
          <p:spPr>
            <a:xfrm>
              <a:off x="2706685" y="6193988"/>
              <a:ext cx="470715" cy="7788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ko-KR" altLang="en-US" sz="500"/>
                <a:t>과목 평균</a:t>
              </a:r>
              <a:endParaRPr lang="en-US" altLang="ko-KR" sz="500"/>
            </a:p>
          </p:txBody>
        </p:sp>
        <p:sp>
          <p:nvSpPr>
            <p:cNvPr id="178" name="직사각형 177">
              <a:extLst>
                <a:ext uri="{FF2B5EF4-FFF2-40B4-BE49-F238E27FC236}">
                  <a16:creationId xmlns:a16="http://schemas.microsoft.com/office/drawing/2014/main" id="{C942EC2D-2DB9-CD18-C47C-264621DF654D}"/>
                </a:ext>
              </a:extLst>
            </p:cNvPr>
            <p:cNvSpPr/>
            <p:nvPr/>
          </p:nvSpPr>
          <p:spPr>
            <a:xfrm>
              <a:off x="3203547" y="6203714"/>
              <a:ext cx="72787" cy="6385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r"/>
              <a:endParaRPr kumimoji="1" lang="ko-KR" altLang="en-US" sz="1100"/>
            </a:p>
          </p:txBody>
        </p:sp>
      </p:grpSp>
      <p:sp>
        <p:nvSpPr>
          <p:cNvPr id="179" name="TextBox 178">
            <a:extLst>
              <a:ext uri="{FF2B5EF4-FFF2-40B4-BE49-F238E27FC236}">
                <a16:creationId xmlns:a16="http://schemas.microsoft.com/office/drawing/2014/main" id="{3985C252-5CDD-4A40-1332-839B7684E8E8}"/>
              </a:ext>
            </a:extLst>
          </p:cNvPr>
          <p:cNvSpPr txBox="1"/>
          <p:nvPr/>
        </p:nvSpPr>
        <p:spPr>
          <a:xfrm>
            <a:off x="4922948" y="6597296"/>
            <a:ext cx="93134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나의 월간 학습 현황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cxnSp>
        <p:nvCxnSpPr>
          <p:cNvPr id="180" name="직선 연결선[R] 799">
            <a:extLst>
              <a:ext uri="{FF2B5EF4-FFF2-40B4-BE49-F238E27FC236}">
                <a16:creationId xmlns:a16="http://schemas.microsoft.com/office/drawing/2014/main" id="{DF0DDA4C-E1A9-0C21-D3AE-23FF401735E8}"/>
              </a:ext>
            </a:extLst>
          </p:cNvPr>
          <p:cNvCxnSpPr>
            <a:cxnSpLocks/>
          </p:cNvCxnSpPr>
          <p:nvPr/>
        </p:nvCxnSpPr>
        <p:spPr>
          <a:xfrm>
            <a:off x="4795468" y="6936250"/>
            <a:ext cx="0" cy="846118"/>
          </a:xfrm>
          <a:prstGeom prst="line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81" name="TextBox 180">
            <a:extLst>
              <a:ext uri="{FF2B5EF4-FFF2-40B4-BE49-F238E27FC236}">
                <a16:creationId xmlns:a16="http://schemas.microsoft.com/office/drawing/2014/main" id="{D930200D-0D24-90F9-9855-4EB8D9B10B9A}"/>
              </a:ext>
            </a:extLst>
          </p:cNvPr>
          <p:cNvSpPr txBox="1"/>
          <p:nvPr/>
        </p:nvSpPr>
        <p:spPr>
          <a:xfrm>
            <a:off x="286915" y="8016985"/>
            <a:ext cx="266932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b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독서수업에서 학습진단이 있어요</a:t>
            </a:r>
            <a:r>
              <a:rPr lang="en-US" altLang="ko-KR" sz="700" b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</a:t>
            </a:r>
            <a:r>
              <a:rPr lang="ko-KR" altLang="en-US" sz="700" b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잊지 않고 응시하도록 해요</a:t>
            </a:r>
            <a:r>
              <a:rPr lang="en-US" altLang="ko-KR" sz="700" b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</a:t>
            </a:r>
          </a:p>
        </p:txBody>
      </p:sp>
      <p:sp>
        <p:nvSpPr>
          <p:cNvPr id="182" name="모서리가 둥근 직사각형 559">
            <a:extLst>
              <a:ext uri="{FF2B5EF4-FFF2-40B4-BE49-F238E27FC236}">
                <a16:creationId xmlns:a16="http://schemas.microsoft.com/office/drawing/2014/main" id="{221A26F9-0A79-C5CB-A0ED-EEEFA2A7C398}"/>
              </a:ext>
            </a:extLst>
          </p:cNvPr>
          <p:cNvSpPr/>
          <p:nvPr/>
        </p:nvSpPr>
        <p:spPr>
          <a:xfrm>
            <a:off x="2875397" y="8019434"/>
            <a:ext cx="677435" cy="18349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 cap="flat">
            <a:solidFill>
              <a:schemeClr val="tx1">
                <a:lumMod val="75000"/>
                <a:lumOff val="25000"/>
              </a:schemeClr>
            </a:solidFill>
            <a:miter lim="400000"/>
          </a:ln>
          <a:effectLst/>
        </p:spPr>
        <p:txBody>
          <a:bodyPr wrap="square" lIns="0" tIns="0" rIns="0" bIns="0" numCol="1" rtlCol="0" anchor="ctr" anchorCtr="0">
            <a:noAutofit/>
          </a:bodyPr>
          <a:lstStyle/>
          <a:p>
            <a:pPr algn="ctr" defTabSz="914309"/>
            <a:r>
              <a:rPr kumimoji="1" lang="x-none" altLang="en-US" sz="60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진단 응시하기</a:t>
            </a:r>
          </a:p>
        </p:txBody>
      </p:sp>
      <p:sp>
        <p:nvSpPr>
          <p:cNvPr id="183" name="오늘">
            <a:extLst>
              <a:ext uri="{FF2B5EF4-FFF2-40B4-BE49-F238E27FC236}">
                <a16:creationId xmlns:a16="http://schemas.microsoft.com/office/drawing/2014/main" id="{05C7E31D-6F70-4AE2-9D17-43AE8242DD58}"/>
              </a:ext>
            </a:extLst>
          </p:cNvPr>
          <p:cNvSpPr txBox="1"/>
          <p:nvPr/>
        </p:nvSpPr>
        <p:spPr>
          <a:xfrm>
            <a:off x="6519860" y="7529365"/>
            <a:ext cx="468500" cy="179857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:m="http://schemas.openxmlformats.org/officeDocument/2006/math" xmlns:a14="http://schemas.microsoft.com/office/drawing/2010/main" xmlns:ma14="http://schemas.microsoft.com/office/mac/drawingml/2011/main" xmlns="" val="1"/>
            </a:ext>
          </a:extLst>
        </p:spPr>
        <p:txBody>
          <a:bodyPr wrap="square" lIns="35719" tIns="35719" rIns="35719" bIns="35719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ko-KR" altLang="en-US" sz="700" b="1" err="1"/>
              <a:t>정답률</a:t>
            </a:r>
            <a:endParaRPr lang="en-US" altLang="ko-KR" sz="700" b="1"/>
          </a:p>
        </p:txBody>
      </p:sp>
      <p:grpSp>
        <p:nvGrpSpPr>
          <p:cNvPr id="184" name="그룹 183">
            <a:extLst>
              <a:ext uri="{FF2B5EF4-FFF2-40B4-BE49-F238E27FC236}">
                <a16:creationId xmlns:a16="http://schemas.microsoft.com/office/drawing/2014/main" id="{31FD43EB-AAE5-EBD0-1FB6-1EE2C0F05D8C}"/>
              </a:ext>
            </a:extLst>
          </p:cNvPr>
          <p:cNvGrpSpPr/>
          <p:nvPr/>
        </p:nvGrpSpPr>
        <p:grpSpPr>
          <a:xfrm>
            <a:off x="6473659" y="6856286"/>
            <a:ext cx="605525" cy="597607"/>
            <a:chOff x="4097789" y="2015772"/>
            <a:chExt cx="609344" cy="601375"/>
          </a:xfrm>
        </p:grpSpPr>
        <p:sp>
          <p:nvSpPr>
            <p:cNvPr id="185" name="타원 184">
              <a:extLst>
                <a:ext uri="{FF2B5EF4-FFF2-40B4-BE49-F238E27FC236}">
                  <a16:creationId xmlns:a16="http://schemas.microsoft.com/office/drawing/2014/main" id="{1AD64E17-9D19-C019-66FB-B9A590654D22}"/>
                </a:ext>
              </a:extLst>
            </p:cNvPr>
            <p:cNvSpPr/>
            <p:nvPr/>
          </p:nvSpPr>
          <p:spPr>
            <a:xfrm>
              <a:off x="4102331" y="2016010"/>
              <a:ext cx="600935" cy="600935"/>
            </a:xfrm>
            <a:prstGeom prst="ellipse">
              <a:avLst/>
            </a:prstGeom>
            <a:noFill/>
            <a:ln w="7620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/>
            </a:p>
          </p:txBody>
        </p:sp>
        <p:sp>
          <p:nvSpPr>
            <p:cNvPr id="186" name="호 43">
              <a:extLst>
                <a:ext uri="{FF2B5EF4-FFF2-40B4-BE49-F238E27FC236}">
                  <a16:creationId xmlns:a16="http://schemas.microsoft.com/office/drawing/2014/main" id="{69261C59-EE63-AE0C-129F-F7D8CEBCB9F1}"/>
                </a:ext>
              </a:extLst>
            </p:cNvPr>
            <p:cNvSpPr/>
            <p:nvPr/>
          </p:nvSpPr>
          <p:spPr>
            <a:xfrm>
              <a:off x="4097789" y="2015772"/>
              <a:ext cx="609344" cy="601375"/>
            </a:xfrm>
            <a:prstGeom prst="arc">
              <a:avLst>
                <a:gd name="adj1" fmla="val 16200000"/>
                <a:gd name="adj2" fmla="val 14197640"/>
              </a:avLst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kumimoji="1" lang="x-none" altLang="en-US" sz="1400"/>
            </a:p>
          </p:txBody>
        </p:sp>
        <p:sp>
          <p:nvSpPr>
            <p:cNvPr id="187" name="오늘">
              <a:extLst>
                <a:ext uri="{FF2B5EF4-FFF2-40B4-BE49-F238E27FC236}">
                  <a16:creationId xmlns:a16="http://schemas.microsoft.com/office/drawing/2014/main" id="{CDD72286-6A9D-B1B6-5693-4A69AEB30019}"/>
                </a:ext>
              </a:extLst>
            </p:cNvPr>
            <p:cNvSpPr txBox="1"/>
            <p:nvPr/>
          </p:nvSpPr>
          <p:spPr>
            <a:xfrm>
              <a:off x="4233273" y="2186040"/>
              <a:ext cx="401518" cy="28758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="http://schemas.openxmlformats.org/officeDocument/2006/math" xmlns:a14="http://schemas.microsoft.com/office/drawing/2010/main" xmlns:ma14="http://schemas.microsoft.com/office/mac/drawingml/2011/main" xmlns="" val="1"/>
              </a:ext>
            </a:extLst>
          </p:spPr>
          <p:txBody>
            <a:bodyPr wrap="square" lIns="35719" tIns="35719" rIns="35719" bIns="35719" numCol="1" anchor="ctr">
              <a:spAutoFit/>
            </a:bodyPr>
            <a:lstStyle>
              <a:lvl1pPr>
                <a:defRPr sz="1300"/>
              </a:lvl1pPr>
            </a:lstStyle>
            <a:p>
              <a:pPr algn="ctr"/>
              <a:r>
                <a:rPr lang="en-US" altLang="ko-KR" sz="1400" b="1">
                  <a:solidFill>
                    <a:prstClr val="black">
                      <a:lumMod val="95000"/>
                      <a:lumOff val="5000"/>
                    </a:prstClr>
                  </a:solidFill>
                  <a:ea typeface="맑은 고딕" panose="020B0503020000020004" pitchFamily="50" charset="-127"/>
                </a:rPr>
                <a:t>95</a:t>
              </a:r>
              <a:r>
                <a:rPr lang="en-US" sz="600" b="1">
                  <a:solidFill>
                    <a:prstClr val="white"/>
                  </a:solidFill>
                  <a:ea typeface="맑은 고딕" panose="020B0503020000020004" pitchFamily="50" charset="-127"/>
                </a:rPr>
                <a:t> </a:t>
              </a:r>
              <a:r>
                <a:rPr lang="en-US" altLang="ko-KR" sz="600" b="1">
                  <a:solidFill>
                    <a:prstClr val="black">
                      <a:lumMod val="65000"/>
                      <a:lumOff val="35000"/>
                    </a:prstClr>
                  </a:solidFill>
                </a:rPr>
                <a:t>%</a:t>
              </a:r>
              <a:endParaRPr sz="600" b="1">
                <a:solidFill>
                  <a:prstClr val="black">
                    <a:lumMod val="65000"/>
                    <a:lumOff val="35000"/>
                  </a:prstClr>
                </a:solidFill>
                <a:ea typeface="맑은 고딕" panose="020B0503020000020004" pitchFamily="50" charset="-127"/>
              </a:endParaRPr>
            </a:p>
          </p:txBody>
        </p:sp>
      </p:grpSp>
      <p:cxnSp>
        <p:nvCxnSpPr>
          <p:cNvPr id="188" name="직선 연결선[R] 49">
            <a:extLst>
              <a:ext uri="{FF2B5EF4-FFF2-40B4-BE49-F238E27FC236}">
                <a16:creationId xmlns:a16="http://schemas.microsoft.com/office/drawing/2014/main" id="{71136909-2829-5558-09B8-AF7FBA26879E}"/>
              </a:ext>
            </a:extLst>
          </p:cNvPr>
          <p:cNvCxnSpPr>
            <a:cxnSpLocks/>
          </p:cNvCxnSpPr>
          <p:nvPr/>
        </p:nvCxnSpPr>
        <p:spPr>
          <a:xfrm>
            <a:off x="4795468" y="6936250"/>
            <a:ext cx="0" cy="846118"/>
          </a:xfrm>
          <a:prstGeom prst="line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89" name="오늘">
            <a:extLst>
              <a:ext uri="{FF2B5EF4-FFF2-40B4-BE49-F238E27FC236}">
                <a16:creationId xmlns:a16="http://schemas.microsoft.com/office/drawing/2014/main" id="{42C003D4-748B-EE7B-06BF-564046335153}"/>
              </a:ext>
            </a:extLst>
          </p:cNvPr>
          <p:cNvSpPr txBox="1"/>
          <p:nvPr/>
        </p:nvSpPr>
        <p:spPr>
          <a:xfrm>
            <a:off x="7853789" y="7493778"/>
            <a:ext cx="391134" cy="215444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:m="http://schemas.openxmlformats.org/officeDocument/2006/math" xmlns:a14="http://schemas.microsoft.com/office/drawing/2010/main" xmlns:ma14="http://schemas.microsoft.com/office/mac/drawingml/2011/main" xmlns="" val="1"/>
            </a:ext>
          </a:extLst>
        </p:spPr>
        <p:txBody>
          <a:bodyPr wrap="none" lIns="0" tIns="0" rIns="0" bIns="0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ko-KR" altLang="en-US" sz="700" b="1"/>
              <a:t>동영상</a:t>
            </a:r>
            <a:endParaRPr lang="en-US" altLang="ko-KR" sz="700" b="1"/>
          </a:p>
          <a:p>
            <a:pPr algn="ctr"/>
            <a:r>
              <a:rPr lang="ko-KR" altLang="en-US" sz="700" b="1"/>
              <a:t>학습 시간</a:t>
            </a:r>
            <a:endParaRPr lang="en-US" altLang="ko-KR" sz="700" b="1"/>
          </a:p>
        </p:txBody>
      </p:sp>
      <p:sp>
        <p:nvSpPr>
          <p:cNvPr id="190" name="오늘">
            <a:extLst>
              <a:ext uri="{FF2B5EF4-FFF2-40B4-BE49-F238E27FC236}">
                <a16:creationId xmlns:a16="http://schemas.microsoft.com/office/drawing/2014/main" id="{8E89710E-86EE-0857-7A58-20B2A55EBF51}"/>
              </a:ext>
            </a:extLst>
          </p:cNvPr>
          <p:cNvSpPr txBox="1"/>
          <p:nvPr/>
        </p:nvSpPr>
        <p:spPr>
          <a:xfrm>
            <a:off x="7845798" y="7004426"/>
            <a:ext cx="410370" cy="349135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:m="http://schemas.openxmlformats.org/officeDocument/2006/math" xmlns:a14="http://schemas.microsoft.com/office/drawing/2010/main" xmlns:ma14="http://schemas.microsoft.com/office/mac/drawingml/2011/main" xmlns="" val="1"/>
            </a:ext>
          </a:extLst>
        </p:spPr>
        <p:txBody>
          <a:bodyPr wrap="none" lIns="35719" tIns="35719" rIns="35719" bIns="35719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en-US" altLang="ko-KR" sz="1800" b="1">
                <a:solidFill>
                  <a:prstClr val="black">
                    <a:lumMod val="95000"/>
                    <a:lumOff val="5000"/>
                  </a:prstClr>
                </a:solidFill>
                <a:ea typeface="맑은 고딕" panose="020B0503020000020004" pitchFamily="50" charset="-127"/>
              </a:rPr>
              <a:t>7</a:t>
            </a:r>
            <a:r>
              <a:rPr lang="ko-KR" altLang="en-US" sz="800">
                <a:solidFill>
                  <a:prstClr val="black">
                    <a:lumMod val="95000"/>
                    <a:lumOff val="5000"/>
                  </a:prstClr>
                </a:solidFill>
                <a:ea typeface="맑은 고딕" panose="020B0503020000020004" pitchFamily="50" charset="-127"/>
              </a:rPr>
              <a:t>시간</a:t>
            </a:r>
            <a:endParaRPr sz="800">
              <a:solidFill>
                <a:prstClr val="black">
                  <a:lumMod val="65000"/>
                  <a:lumOff val="35000"/>
                </a:prstClr>
              </a:solidFill>
              <a:ea typeface="맑은 고딕" panose="020B0503020000020004" pitchFamily="50" charset="-127"/>
            </a:endParaRPr>
          </a:p>
        </p:txBody>
      </p:sp>
      <p:sp>
        <p:nvSpPr>
          <p:cNvPr id="191" name="오늘">
            <a:extLst>
              <a:ext uri="{FF2B5EF4-FFF2-40B4-BE49-F238E27FC236}">
                <a16:creationId xmlns:a16="http://schemas.microsoft.com/office/drawing/2014/main" id="{96F41C81-89AD-4AF7-297F-74E82606D410}"/>
              </a:ext>
            </a:extLst>
          </p:cNvPr>
          <p:cNvSpPr txBox="1"/>
          <p:nvPr/>
        </p:nvSpPr>
        <p:spPr>
          <a:xfrm>
            <a:off x="5153347" y="7004426"/>
            <a:ext cx="886991" cy="349135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:m="http://schemas.openxmlformats.org/officeDocument/2006/math" xmlns:a14="http://schemas.microsoft.com/office/drawing/2010/main" xmlns:ma14="http://schemas.microsoft.com/office/mac/drawingml/2011/main" xmlns="" val="1"/>
            </a:ext>
          </a:extLst>
        </p:spPr>
        <p:txBody>
          <a:bodyPr wrap="square" lIns="35719" tIns="35719" rIns="35719" bIns="35719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en-US" altLang="ko-KR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맑은 고딕" panose="020B0503020000020004" pitchFamily="50" charset="-127"/>
              </a:rPr>
              <a:t>150</a:t>
            </a:r>
            <a:r>
              <a:rPr lang="ko-KR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맑은 고딕" panose="020B0503020000020004" pitchFamily="50" charset="-127"/>
              </a:rPr>
              <a:t> </a:t>
            </a:r>
            <a:r>
              <a:rPr lang="ko-KR" altLang="en-US" sz="800" dirty="0">
                <a:solidFill>
                  <a:prstClr val="black">
                    <a:lumMod val="95000"/>
                    <a:lumOff val="5000"/>
                  </a:prstClr>
                </a:solidFill>
                <a:ea typeface="맑은 고딕" panose="020B0503020000020004" pitchFamily="50" charset="-127"/>
              </a:rPr>
              <a:t>문항</a:t>
            </a:r>
            <a:endParaRPr sz="600" dirty="0">
              <a:solidFill>
                <a:prstClr val="black">
                  <a:lumMod val="65000"/>
                  <a:lumOff val="35000"/>
                </a:prstClr>
              </a:solidFill>
              <a:ea typeface="맑은 고딕" panose="020B0503020000020004" pitchFamily="50" charset="-127"/>
            </a:endParaRPr>
          </a:p>
        </p:txBody>
      </p:sp>
      <p:sp>
        <p:nvSpPr>
          <p:cNvPr id="1152" name="오늘">
            <a:extLst>
              <a:ext uri="{FF2B5EF4-FFF2-40B4-BE49-F238E27FC236}">
                <a16:creationId xmlns:a16="http://schemas.microsoft.com/office/drawing/2014/main" id="{F1074182-B354-8C78-D131-0AB2DAC90AA2}"/>
              </a:ext>
            </a:extLst>
          </p:cNvPr>
          <p:cNvSpPr txBox="1"/>
          <p:nvPr/>
        </p:nvSpPr>
        <p:spPr>
          <a:xfrm>
            <a:off x="5294622" y="7529365"/>
            <a:ext cx="595562" cy="179857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:m="http://schemas.openxmlformats.org/officeDocument/2006/math" xmlns:a14="http://schemas.microsoft.com/office/drawing/2010/main" xmlns:ma14="http://schemas.microsoft.com/office/mac/drawingml/2011/main" xmlns="" val="1"/>
            </a:ext>
          </a:extLst>
        </p:spPr>
        <p:txBody>
          <a:bodyPr wrap="square" lIns="35719" tIns="35719" rIns="35719" bIns="35719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ko-KR" altLang="en-US" sz="700" b="1"/>
              <a:t>문제 풀이 수</a:t>
            </a:r>
            <a:endParaRPr lang="en-US" altLang="ko-KR" sz="700" b="1"/>
          </a:p>
        </p:txBody>
      </p:sp>
      <p:sp>
        <p:nvSpPr>
          <p:cNvPr id="1153" name="텍스트 상자 68">
            <a:extLst>
              <a:ext uri="{FF2B5EF4-FFF2-40B4-BE49-F238E27FC236}">
                <a16:creationId xmlns:a16="http://schemas.microsoft.com/office/drawing/2014/main" id="{1808F4D2-82F3-22FA-9238-E6E13967922C}"/>
              </a:ext>
            </a:extLst>
          </p:cNvPr>
          <p:cNvSpPr txBox="1"/>
          <p:nvPr/>
        </p:nvSpPr>
        <p:spPr>
          <a:xfrm>
            <a:off x="441406" y="6231217"/>
            <a:ext cx="174438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kumimoji="1" lang="ko-KR" altLang="en-US" sz="1000" b="1" dirty="0"/>
              <a:t>나의 강점 분석</a:t>
            </a:r>
          </a:p>
        </p:txBody>
      </p:sp>
      <p:grpSp>
        <p:nvGrpSpPr>
          <p:cNvPr id="1154" name="그룹 1153">
            <a:extLst>
              <a:ext uri="{FF2B5EF4-FFF2-40B4-BE49-F238E27FC236}">
                <a16:creationId xmlns:a16="http://schemas.microsoft.com/office/drawing/2014/main" id="{8D117BD4-6B4A-DCB9-5D2E-1D00BDB21910}"/>
              </a:ext>
            </a:extLst>
          </p:cNvPr>
          <p:cNvGrpSpPr/>
          <p:nvPr/>
        </p:nvGrpSpPr>
        <p:grpSpPr>
          <a:xfrm>
            <a:off x="468929" y="6922544"/>
            <a:ext cx="519307" cy="808924"/>
            <a:chOff x="440917" y="2406344"/>
            <a:chExt cx="317831" cy="808924"/>
          </a:xfrm>
        </p:grpSpPr>
        <p:sp>
          <p:nvSpPr>
            <p:cNvPr id="1155" name="TextBox 53">
              <a:extLst>
                <a:ext uri="{FF2B5EF4-FFF2-40B4-BE49-F238E27FC236}">
                  <a16:creationId xmlns:a16="http://schemas.microsoft.com/office/drawing/2014/main" id="{474B845B-EFCE-5907-C0D4-1E060461A421}"/>
                </a:ext>
              </a:extLst>
            </p:cNvPr>
            <p:cNvSpPr txBox="1"/>
            <p:nvPr/>
          </p:nvSpPr>
          <p:spPr>
            <a:xfrm>
              <a:off x="548536" y="3153713"/>
              <a:ext cx="102592" cy="6155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ko-KR" altLang="en-US" sz="400"/>
                <a:t>국어</a:t>
              </a:r>
              <a:endParaRPr lang="en-US" altLang="ko-KR" sz="400"/>
            </a:p>
          </p:txBody>
        </p:sp>
        <p:sp>
          <p:nvSpPr>
            <p:cNvPr id="1156" name="직사각형 1155">
              <a:extLst>
                <a:ext uri="{FF2B5EF4-FFF2-40B4-BE49-F238E27FC236}">
                  <a16:creationId xmlns:a16="http://schemas.microsoft.com/office/drawing/2014/main" id="{C2E97E39-7226-1C79-0F43-1149062F5C03}"/>
                </a:ext>
              </a:extLst>
            </p:cNvPr>
            <p:cNvSpPr/>
            <p:nvPr/>
          </p:nvSpPr>
          <p:spPr>
            <a:xfrm>
              <a:off x="611018" y="2406344"/>
              <a:ext cx="115200" cy="69914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1157" name="직사각형 1156">
              <a:extLst>
                <a:ext uri="{FF2B5EF4-FFF2-40B4-BE49-F238E27FC236}">
                  <a16:creationId xmlns:a16="http://schemas.microsoft.com/office/drawing/2014/main" id="{463F95E1-B220-EB0C-0184-AE7821813186}"/>
                </a:ext>
              </a:extLst>
            </p:cNvPr>
            <p:cNvSpPr/>
            <p:nvPr/>
          </p:nvSpPr>
          <p:spPr>
            <a:xfrm>
              <a:off x="473447" y="2494104"/>
              <a:ext cx="90000" cy="612000"/>
            </a:xfrm>
            <a:prstGeom prst="rect">
              <a:avLst/>
            </a:prstGeom>
            <a:solidFill>
              <a:srgbClr val="FF71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cxnSp>
          <p:nvCxnSpPr>
            <p:cNvPr id="1158" name="직선 연결선 196">
              <a:extLst>
                <a:ext uri="{FF2B5EF4-FFF2-40B4-BE49-F238E27FC236}">
                  <a16:creationId xmlns:a16="http://schemas.microsoft.com/office/drawing/2014/main" id="{8F37EE2D-264A-852B-4749-D5D52E272802}"/>
                </a:ext>
              </a:extLst>
            </p:cNvPr>
            <p:cNvCxnSpPr>
              <a:cxnSpLocks/>
            </p:cNvCxnSpPr>
            <p:nvPr/>
          </p:nvCxnSpPr>
          <p:spPr>
            <a:xfrm>
              <a:off x="440917" y="3105749"/>
              <a:ext cx="317831" cy="0"/>
            </a:xfrm>
            <a:prstGeom prst="line">
              <a:avLst/>
            </a:prstGeom>
            <a:ln w="1270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59" name="TextBox 53">
            <a:extLst>
              <a:ext uri="{FF2B5EF4-FFF2-40B4-BE49-F238E27FC236}">
                <a16:creationId xmlns:a16="http://schemas.microsoft.com/office/drawing/2014/main" id="{6AB4E935-45E4-93E9-6C47-57ACA458F37D}"/>
              </a:ext>
            </a:extLst>
          </p:cNvPr>
          <p:cNvSpPr txBox="1"/>
          <p:nvPr/>
        </p:nvSpPr>
        <p:spPr>
          <a:xfrm>
            <a:off x="1405427" y="7669913"/>
            <a:ext cx="102592" cy="6155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400" dirty="0"/>
              <a:t>영어</a:t>
            </a:r>
            <a:endParaRPr lang="en-US" altLang="ko-KR" sz="400" dirty="0"/>
          </a:p>
        </p:txBody>
      </p:sp>
      <p:sp>
        <p:nvSpPr>
          <p:cNvPr id="1160" name="직사각형 1159">
            <a:extLst>
              <a:ext uri="{FF2B5EF4-FFF2-40B4-BE49-F238E27FC236}">
                <a16:creationId xmlns:a16="http://schemas.microsoft.com/office/drawing/2014/main" id="{8A93FDC8-AC9A-8600-E834-FABF492E0F5C}"/>
              </a:ext>
            </a:extLst>
          </p:cNvPr>
          <p:cNvSpPr/>
          <p:nvPr/>
        </p:nvSpPr>
        <p:spPr>
          <a:xfrm>
            <a:off x="1474999" y="7179821"/>
            <a:ext cx="188226" cy="44187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sp>
        <p:nvSpPr>
          <p:cNvPr id="1161" name="직사각형 1160">
            <a:extLst>
              <a:ext uri="{FF2B5EF4-FFF2-40B4-BE49-F238E27FC236}">
                <a16:creationId xmlns:a16="http://schemas.microsoft.com/office/drawing/2014/main" id="{A5EA59BC-F82B-9720-7C18-5BC6067F80A2}"/>
              </a:ext>
            </a:extLst>
          </p:cNvPr>
          <p:cNvSpPr/>
          <p:nvPr/>
        </p:nvSpPr>
        <p:spPr>
          <a:xfrm>
            <a:off x="1250220" y="7171055"/>
            <a:ext cx="147052" cy="452718"/>
          </a:xfrm>
          <a:prstGeom prst="rect">
            <a:avLst/>
          </a:prstGeom>
          <a:solidFill>
            <a:srgbClr val="FF71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cxnSp>
        <p:nvCxnSpPr>
          <p:cNvPr id="1162" name="직선 연결선 196">
            <a:extLst>
              <a:ext uri="{FF2B5EF4-FFF2-40B4-BE49-F238E27FC236}">
                <a16:creationId xmlns:a16="http://schemas.microsoft.com/office/drawing/2014/main" id="{5B7E2364-047E-999B-CD8B-F4AAB37CDE04}"/>
              </a:ext>
            </a:extLst>
          </p:cNvPr>
          <p:cNvCxnSpPr>
            <a:cxnSpLocks/>
          </p:cNvCxnSpPr>
          <p:nvPr/>
        </p:nvCxnSpPr>
        <p:spPr>
          <a:xfrm>
            <a:off x="1197069" y="7621949"/>
            <a:ext cx="519307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63" name="TextBox 53">
            <a:extLst>
              <a:ext uri="{FF2B5EF4-FFF2-40B4-BE49-F238E27FC236}">
                <a16:creationId xmlns:a16="http://schemas.microsoft.com/office/drawing/2014/main" id="{1CE71460-C472-E0C3-3220-68844F64C3C4}"/>
              </a:ext>
            </a:extLst>
          </p:cNvPr>
          <p:cNvSpPr txBox="1"/>
          <p:nvPr/>
        </p:nvSpPr>
        <p:spPr>
          <a:xfrm>
            <a:off x="2133567" y="7670381"/>
            <a:ext cx="102592" cy="6155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400" dirty="0"/>
              <a:t>수학</a:t>
            </a:r>
            <a:endParaRPr lang="en-US" altLang="ko-KR" sz="400" dirty="0"/>
          </a:p>
        </p:txBody>
      </p:sp>
      <p:sp>
        <p:nvSpPr>
          <p:cNvPr id="1164" name="직사각형 1163">
            <a:extLst>
              <a:ext uri="{FF2B5EF4-FFF2-40B4-BE49-F238E27FC236}">
                <a16:creationId xmlns:a16="http://schemas.microsoft.com/office/drawing/2014/main" id="{3740B99A-A807-990D-9C4F-2425E38FAED7}"/>
              </a:ext>
            </a:extLst>
          </p:cNvPr>
          <p:cNvSpPr/>
          <p:nvPr/>
        </p:nvSpPr>
        <p:spPr>
          <a:xfrm>
            <a:off x="2203139" y="6926410"/>
            <a:ext cx="188226" cy="69574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sp>
        <p:nvSpPr>
          <p:cNvPr id="1165" name="직사각형 1164">
            <a:extLst>
              <a:ext uri="{FF2B5EF4-FFF2-40B4-BE49-F238E27FC236}">
                <a16:creationId xmlns:a16="http://schemas.microsoft.com/office/drawing/2014/main" id="{964D2AA8-1F43-AC73-0376-09325D43CF06}"/>
              </a:ext>
            </a:extLst>
          </p:cNvPr>
          <p:cNvSpPr/>
          <p:nvPr/>
        </p:nvSpPr>
        <p:spPr>
          <a:xfrm>
            <a:off x="1978360" y="6911411"/>
            <a:ext cx="147052" cy="712830"/>
          </a:xfrm>
          <a:prstGeom prst="rect">
            <a:avLst/>
          </a:prstGeom>
          <a:solidFill>
            <a:srgbClr val="FF71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cxnSp>
        <p:nvCxnSpPr>
          <p:cNvPr id="1166" name="직선 연결선 196">
            <a:extLst>
              <a:ext uri="{FF2B5EF4-FFF2-40B4-BE49-F238E27FC236}">
                <a16:creationId xmlns:a16="http://schemas.microsoft.com/office/drawing/2014/main" id="{3782FB6F-3626-D349-5993-B4C4A1AF9DC2}"/>
              </a:ext>
            </a:extLst>
          </p:cNvPr>
          <p:cNvCxnSpPr>
            <a:cxnSpLocks/>
          </p:cNvCxnSpPr>
          <p:nvPr/>
        </p:nvCxnSpPr>
        <p:spPr>
          <a:xfrm>
            <a:off x="1925209" y="7622417"/>
            <a:ext cx="519307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67" name="TextBox 53">
            <a:extLst>
              <a:ext uri="{FF2B5EF4-FFF2-40B4-BE49-F238E27FC236}">
                <a16:creationId xmlns:a16="http://schemas.microsoft.com/office/drawing/2014/main" id="{293A60D5-C2D4-8891-8372-F6AD165C565F}"/>
              </a:ext>
            </a:extLst>
          </p:cNvPr>
          <p:cNvSpPr txBox="1"/>
          <p:nvPr/>
        </p:nvSpPr>
        <p:spPr>
          <a:xfrm>
            <a:off x="3589847" y="7663294"/>
            <a:ext cx="102592" cy="6155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400" dirty="0"/>
              <a:t>과학</a:t>
            </a:r>
            <a:endParaRPr lang="en-US" altLang="ko-KR" sz="400" dirty="0"/>
          </a:p>
        </p:txBody>
      </p:sp>
      <p:sp>
        <p:nvSpPr>
          <p:cNvPr id="1168" name="직사각형 1167">
            <a:extLst>
              <a:ext uri="{FF2B5EF4-FFF2-40B4-BE49-F238E27FC236}">
                <a16:creationId xmlns:a16="http://schemas.microsoft.com/office/drawing/2014/main" id="{B1AA209E-CE33-4710-D977-675F22B7BDCA}"/>
              </a:ext>
            </a:extLst>
          </p:cNvPr>
          <p:cNvSpPr/>
          <p:nvPr/>
        </p:nvSpPr>
        <p:spPr>
          <a:xfrm>
            <a:off x="3659419" y="7236765"/>
            <a:ext cx="188226" cy="37830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cxnSp>
        <p:nvCxnSpPr>
          <p:cNvPr id="1169" name="직선 연결선 196">
            <a:extLst>
              <a:ext uri="{FF2B5EF4-FFF2-40B4-BE49-F238E27FC236}">
                <a16:creationId xmlns:a16="http://schemas.microsoft.com/office/drawing/2014/main" id="{9096AD0A-8240-9BA2-8457-4F560F901E34}"/>
              </a:ext>
            </a:extLst>
          </p:cNvPr>
          <p:cNvCxnSpPr>
            <a:cxnSpLocks/>
          </p:cNvCxnSpPr>
          <p:nvPr/>
        </p:nvCxnSpPr>
        <p:spPr>
          <a:xfrm>
            <a:off x="3381489" y="7615330"/>
            <a:ext cx="519307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70" name="그룹 1169">
            <a:extLst>
              <a:ext uri="{FF2B5EF4-FFF2-40B4-BE49-F238E27FC236}">
                <a16:creationId xmlns:a16="http://schemas.microsoft.com/office/drawing/2014/main" id="{52DA2A52-E05E-DFF3-9DFC-C62E17504BB3}"/>
              </a:ext>
            </a:extLst>
          </p:cNvPr>
          <p:cNvGrpSpPr/>
          <p:nvPr/>
        </p:nvGrpSpPr>
        <p:grpSpPr>
          <a:xfrm>
            <a:off x="4109629" y="7009130"/>
            <a:ext cx="519307" cy="719695"/>
            <a:chOff x="440917" y="2495573"/>
            <a:chExt cx="317831" cy="719695"/>
          </a:xfrm>
        </p:grpSpPr>
        <p:sp>
          <p:nvSpPr>
            <p:cNvPr id="1171" name="TextBox 53">
              <a:extLst>
                <a:ext uri="{FF2B5EF4-FFF2-40B4-BE49-F238E27FC236}">
                  <a16:creationId xmlns:a16="http://schemas.microsoft.com/office/drawing/2014/main" id="{FC622848-8245-AC19-DBEE-624FB105FB80}"/>
                </a:ext>
              </a:extLst>
            </p:cNvPr>
            <p:cNvSpPr txBox="1"/>
            <p:nvPr/>
          </p:nvSpPr>
          <p:spPr>
            <a:xfrm>
              <a:off x="568439" y="3153713"/>
              <a:ext cx="62789" cy="6155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ko-KR" altLang="en-US" sz="400" dirty="0"/>
                <a:t>역사</a:t>
              </a:r>
              <a:endParaRPr lang="en-US" altLang="ko-KR" sz="400" dirty="0"/>
            </a:p>
          </p:txBody>
        </p:sp>
        <p:sp>
          <p:nvSpPr>
            <p:cNvPr id="1172" name="직사각형 1171">
              <a:extLst>
                <a:ext uri="{FF2B5EF4-FFF2-40B4-BE49-F238E27FC236}">
                  <a16:creationId xmlns:a16="http://schemas.microsoft.com/office/drawing/2014/main" id="{67240753-8D7E-A17F-4005-8596A2B5226E}"/>
                </a:ext>
              </a:extLst>
            </p:cNvPr>
            <p:cNvSpPr/>
            <p:nvPr/>
          </p:nvSpPr>
          <p:spPr>
            <a:xfrm>
              <a:off x="611018" y="2508156"/>
              <a:ext cx="115200" cy="59733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1173" name="직사각형 1172">
              <a:extLst>
                <a:ext uri="{FF2B5EF4-FFF2-40B4-BE49-F238E27FC236}">
                  <a16:creationId xmlns:a16="http://schemas.microsoft.com/office/drawing/2014/main" id="{FCB68042-0DDB-2916-79F0-7A287AE88252}"/>
                </a:ext>
              </a:extLst>
            </p:cNvPr>
            <p:cNvSpPr/>
            <p:nvPr/>
          </p:nvSpPr>
          <p:spPr>
            <a:xfrm>
              <a:off x="473447" y="2495573"/>
              <a:ext cx="90000" cy="612000"/>
            </a:xfrm>
            <a:prstGeom prst="rect">
              <a:avLst/>
            </a:prstGeom>
            <a:solidFill>
              <a:srgbClr val="FF71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cxnSp>
          <p:nvCxnSpPr>
            <p:cNvPr id="1174" name="직선 연결선 196">
              <a:extLst>
                <a:ext uri="{FF2B5EF4-FFF2-40B4-BE49-F238E27FC236}">
                  <a16:creationId xmlns:a16="http://schemas.microsoft.com/office/drawing/2014/main" id="{0BD3C4DE-C83E-FAB7-17C8-30CB1242C940}"/>
                </a:ext>
              </a:extLst>
            </p:cNvPr>
            <p:cNvCxnSpPr>
              <a:cxnSpLocks/>
            </p:cNvCxnSpPr>
            <p:nvPr/>
          </p:nvCxnSpPr>
          <p:spPr>
            <a:xfrm>
              <a:off x="440917" y="3105749"/>
              <a:ext cx="317831" cy="0"/>
            </a:xfrm>
            <a:prstGeom prst="line">
              <a:avLst/>
            </a:prstGeom>
            <a:ln w="1270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75" name="TextBox 53">
            <a:extLst>
              <a:ext uri="{FF2B5EF4-FFF2-40B4-BE49-F238E27FC236}">
                <a16:creationId xmlns:a16="http://schemas.microsoft.com/office/drawing/2014/main" id="{AFBB24D4-7EB3-8417-5524-C03460C508EB}"/>
              </a:ext>
            </a:extLst>
          </p:cNvPr>
          <p:cNvSpPr txBox="1"/>
          <p:nvPr/>
        </p:nvSpPr>
        <p:spPr>
          <a:xfrm>
            <a:off x="2861707" y="7671095"/>
            <a:ext cx="102592" cy="6155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400" dirty="0"/>
              <a:t>사회</a:t>
            </a:r>
            <a:endParaRPr lang="en-US" altLang="ko-KR" sz="400" dirty="0"/>
          </a:p>
        </p:txBody>
      </p:sp>
      <p:sp>
        <p:nvSpPr>
          <p:cNvPr id="1176" name="직사각형 1175">
            <a:extLst>
              <a:ext uri="{FF2B5EF4-FFF2-40B4-BE49-F238E27FC236}">
                <a16:creationId xmlns:a16="http://schemas.microsoft.com/office/drawing/2014/main" id="{682A60E3-32ED-41D5-8984-58405B31A3A0}"/>
              </a:ext>
            </a:extLst>
          </p:cNvPr>
          <p:cNvSpPr/>
          <p:nvPr/>
        </p:nvSpPr>
        <p:spPr>
          <a:xfrm>
            <a:off x="2931279" y="7327067"/>
            <a:ext cx="188226" cy="29580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sp>
        <p:nvSpPr>
          <p:cNvPr id="1177" name="직사각형 1176">
            <a:extLst>
              <a:ext uri="{FF2B5EF4-FFF2-40B4-BE49-F238E27FC236}">
                <a16:creationId xmlns:a16="http://schemas.microsoft.com/office/drawing/2014/main" id="{7D512ED4-928C-BE17-3956-B71C1B9F9FF3}"/>
              </a:ext>
            </a:extLst>
          </p:cNvPr>
          <p:cNvSpPr/>
          <p:nvPr/>
        </p:nvSpPr>
        <p:spPr>
          <a:xfrm>
            <a:off x="2706500" y="7366789"/>
            <a:ext cx="147052" cy="258166"/>
          </a:xfrm>
          <a:prstGeom prst="rect">
            <a:avLst/>
          </a:prstGeom>
          <a:solidFill>
            <a:srgbClr val="FF71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cxnSp>
        <p:nvCxnSpPr>
          <p:cNvPr id="1178" name="직선 연결선 196">
            <a:extLst>
              <a:ext uri="{FF2B5EF4-FFF2-40B4-BE49-F238E27FC236}">
                <a16:creationId xmlns:a16="http://schemas.microsoft.com/office/drawing/2014/main" id="{FDDE06C1-D69D-E41A-791D-4092DC6E8EFD}"/>
              </a:ext>
            </a:extLst>
          </p:cNvPr>
          <p:cNvCxnSpPr>
            <a:cxnSpLocks/>
          </p:cNvCxnSpPr>
          <p:nvPr/>
        </p:nvCxnSpPr>
        <p:spPr>
          <a:xfrm>
            <a:off x="2653349" y="7623131"/>
            <a:ext cx="519307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9" name="말풍선: 모서리가 둥근 사각형 1178">
            <a:extLst>
              <a:ext uri="{FF2B5EF4-FFF2-40B4-BE49-F238E27FC236}">
                <a16:creationId xmlns:a16="http://schemas.microsoft.com/office/drawing/2014/main" id="{E58DA10B-D970-0BFA-C5F1-46FC1F67706F}"/>
              </a:ext>
            </a:extLst>
          </p:cNvPr>
          <p:cNvSpPr/>
          <p:nvPr/>
        </p:nvSpPr>
        <p:spPr>
          <a:xfrm>
            <a:off x="452039" y="6768472"/>
            <a:ext cx="446712" cy="178380"/>
          </a:xfrm>
          <a:prstGeom prst="wedgeRoundRectCallout">
            <a:avLst>
              <a:gd name="adj1" fmla="val -20833"/>
              <a:gd name="adj2" fmla="val 65643"/>
              <a:gd name="adj3" fmla="val 16667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우수</a:t>
            </a:r>
          </a:p>
        </p:txBody>
      </p:sp>
      <p:sp>
        <p:nvSpPr>
          <p:cNvPr id="1180" name="말풍선: 모서리가 둥근 사각형 1179">
            <a:extLst>
              <a:ext uri="{FF2B5EF4-FFF2-40B4-BE49-F238E27FC236}">
                <a16:creationId xmlns:a16="http://schemas.microsoft.com/office/drawing/2014/main" id="{E90FE20E-C0CA-5508-C4B2-2FE01CBA9789}"/>
              </a:ext>
            </a:extLst>
          </p:cNvPr>
          <p:cNvSpPr/>
          <p:nvPr/>
        </p:nvSpPr>
        <p:spPr>
          <a:xfrm>
            <a:off x="1193958" y="6919834"/>
            <a:ext cx="446712" cy="178380"/>
          </a:xfrm>
          <a:prstGeom prst="wedgeRoundRectCallout">
            <a:avLst>
              <a:gd name="adj1" fmla="val -20833"/>
              <a:gd name="adj2" fmla="val 65643"/>
              <a:gd name="adj3" fmla="val 16667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보통</a:t>
            </a:r>
          </a:p>
        </p:txBody>
      </p:sp>
      <p:sp>
        <p:nvSpPr>
          <p:cNvPr id="1181" name="말풍선: 모서리가 둥근 사각형 1180">
            <a:extLst>
              <a:ext uri="{FF2B5EF4-FFF2-40B4-BE49-F238E27FC236}">
                <a16:creationId xmlns:a16="http://schemas.microsoft.com/office/drawing/2014/main" id="{18CE5211-291E-73B4-4028-CB588A31D582}"/>
              </a:ext>
            </a:extLst>
          </p:cNvPr>
          <p:cNvSpPr/>
          <p:nvPr/>
        </p:nvSpPr>
        <p:spPr>
          <a:xfrm>
            <a:off x="1865546" y="6670564"/>
            <a:ext cx="628113" cy="178380"/>
          </a:xfrm>
          <a:prstGeom prst="wedgeRoundRectCallout">
            <a:avLst>
              <a:gd name="adj1" fmla="val -18738"/>
              <a:gd name="adj2" fmla="val 76707"/>
              <a:gd name="adj3" fmla="val 16667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매우 우수</a:t>
            </a:r>
          </a:p>
        </p:txBody>
      </p:sp>
      <p:sp>
        <p:nvSpPr>
          <p:cNvPr id="1182" name="말풍선: 모서리가 둥근 사각형 1181">
            <a:extLst>
              <a:ext uri="{FF2B5EF4-FFF2-40B4-BE49-F238E27FC236}">
                <a16:creationId xmlns:a16="http://schemas.microsoft.com/office/drawing/2014/main" id="{C6B767CF-BE0E-D7E8-70DB-C5A079332E5D}"/>
              </a:ext>
            </a:extLst>
          </p:cNvPr>
          <p:cNvSpPr/>
          <p:nvPr/>
        </p:nvSpPr>
        <p:spPr>
          <a:xfrm>
            <a:off x="2582247" y="7081155"/>
            <a:ext cx="628113" cy="178380"/>
          </a:xfrm>
          <a:prstGeom prst="wedgeRoundRectCallout">
            <a:avLst>
              <a:gd name="adj1" fmla="val -18738"/>
              <a:gd name="adj2" fmla="val 76707"/>
              <a:gd name="adj3" fmla="val 16667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다소 미흡</a:t>
            </a:r>
            <a:endParaRPr kumimoji="1" lang="ko-KR" altLang="en-US" sz="900" b="1" dirty="0"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183" name="말풍선: 모서리가 둥근 사각형 1182">
            <a:extLst>
              <a:ext uri="{FF2B5EF4-FFF2-40B4-BE49-F238E27FC236}">
                <a16:creationId xmlns:a16="http://schemas.microsoft.com/office/drawing/2014/main" id="{3330A534-5E54-F0F9-D653-A40B6D39C07D}"/>
              </a:ext>
            </a:extLst>
          </p:cNvPr>
          <p:cNvSpPr/>
          <p:nvPr/>
        </p:nvSpPr>
        <p:spPr>
          <a:xfrm>
            <a:off x="3412165" y="7386709"/>
            <a:ext cx="446712" cy="178380"/>
          </a:xfrm>
          <a:prstGeom prst="wedgeRoundRectCallout">
            <a:avLst>
              <a:gd name="adj1" fmla="val -20833"/>
              <a:gd name="adj2" fmla="val 65643"/>
              <a:gd name="adj3" fmla="val 16667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미흡</a:t>
            </a:r>
          </a:p>
        </p:txBody>
      </p:sp>
      <p:sp>
        <p:nvSpPr>
          <p:cNvPr id="1184" name="말풍선: 모서리가 둥근 사각형 1183">
            <a:extLst>
              <a:ext uri="{FF2B5EF4-FFF2-40B4-BE49-F238E27FC236}">
                <a16:creationId xmlns:a16="http://schemas.microsoft.com/office/drawing/2014/main" id="{9A52A076-EB4D-B106-C64C-00C33B5A6184}"/>
              </a:ext>
            </a:extLst>
          </p:cNvPr>
          <p:cNvSpPr/>
          <p:nvPr/>
        </p:nvSpPr>
        <p:spPr>
          <a:xfrm>
            <a:off x="4112059" y="6775702"/>
            <a:ext cx="446712" cy="178380"/>
          </a:xfrm>
          <a:prstGeom prst="wedgeRoundRectCallout">
            <a:avLst>
              <a:gd name="adj1" fmla="val -20833"/>
              <a:gd name="adj2" fmla="val 65643"/>
              <a:gd name="adj3" fmla="val 16667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우수</a:t>
            </a:r>
          </a:p>
        </p:txBody>
      </p:sp>
      <p:sp>
        <p:nvSpPr>
          <p:cNvPr id="1185" name="TextBox 1184">
            <a:extLst>
              <a:ext uri="{FF2B5EF4-FFF2-40B4-BE49-F238E27FC236}">
                <a16:creationId xmlns:a16="http://schemas.microsoft.com/office/drawing/2014/main" id="{B98F7C4B-9FFB-957B-5377-694078429875}"/>
              </a:ext>
            </a:extLst>
          </p:cNvPr>
          <p:cNvSpPr txBox="1"/>
          <p:nvPr/>
        </p:nvSpPr>
        <p:spPr>
          <a:xfrm>
            <a:off x="1569226" y="1100855"/>
            <a:ext cx="2423740" cy="75802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1600" b="1" dirty="0"/>
              <a:t>해야 할 과제가 있어요</a:t>
            </a:r>
            <a:r>
              <a:rPr lang="en-US" altLang="ko-KR" sz="1600" b="1" dirty="0"/>
              <a:t>.</a:t>
            </a:r>
            <a:r>
              <a:rPr lang="ko-KR" altLang="en-US" sz="800" b="1" dirty="0"/>
              <a:t> </a:t>
            </a:r>
            <a:endParaRPr lang="en-US" altLang="ko-KR" sz="1200" b="1" dirty="0"/>
          </a:p>
          <a:p>
            <a:pPr algn="ctr">
              <a:lnSpc>
                <a:spcPct val="150000"/>
              </a:lnSpc>
            </a:pPr>
            <a:r>
              <a:rPr lang="ko-KR" altLang="en-US" sz="900" b="1" dirty="0"/>
              <a:t>제출 기한에 늦지 않도록 확인하고 준비하세요</a:t>
            </a:r>
            <a:r>
              <a:rPr lang="en-US" altLang="ko-KR" sz="900" b="1" dirty="0"/>
              <a:t>.</a:t>
            </a:r>
          </a:p>
          <a:p>
            <a:pPr algn="ctr">
              <a:lnSpc>
                <a:spcPct val="150000"/>
              </a:lnSpc>
            </a:pPr>
            <a:r>
              <a:rPr lang="ko-KR" altLang="en-US" sz="900" b="1" dirty="0"/>
              <a:t>오늘도 우리 최선을 다해요</a:t>
            </a:r>
            <a:r>
              <a:rPr lang="en-US" altLang="ko-KR" sz="900" b="1" dirty="0"/>
              <a:t>!</a:t>
            </a:r>
            <a:endParaRPr lang="en-US" altLang="ko-KR" sz="900" dirty="0"/>
          </a:p>
        </p:txBody>
      </p:sp>
      <p:sp>
        <p:nvSpPr>
          <p:cNvPr id="1186" name="사각형: 둥근 모서리 1185">
            <a:extLst>
              <a:ext uri="{FF2B5EF4-FFF2-40B4-BE49-F238E27FC236}">
                <a16:creationId xmlns:a16="http://schemas.microsoft.com/office/drawing/2014/main" id="{44FFC46D-D48D-489A-8B6A-E56A41B03283}"/>
              </a:ext>
            </a:extLst>
          </p:cNvPr>
          <p:cNvSpPr/>
          <p:nvPr/>
        </p:nvSpPr>
        <p:spPr>
          <a:xfrm>
            <a:off x="1979529" y="3608597"/>
            <a:ext cx="1513785" cy="211347"/>
          </a:xfrm>
          <a:prstGeom prst="roundRect">
            <a:avLst/>
          </a:prstGeom>
          <a:noFill/>
          <a:ln w="9525" cap="flat">
            <a:solidFill>
              <a:schemeClr val="bg1">
                <a:lumMod val="7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1187" name="Picture 8" descr="비오는 - 무료 자연개 아이콘">
            <a:extLst>
              <a:ext uri="{FF2B5EF4-FFF2-40B4-BE49-F238E27FC236}">
                <a16:creationId xmlns:a16="http://schemas.microsoft.com/office/drawing/2014/main" id="{3B7E6659-AD06-D3D7-16CB-04CF4D08918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40339" y="1287175"/>
            <a:ext cx="537522" cy="5375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88" name="그림 1187">
            <a:extLst>
              <a:ext uri="{FF2B5EF4-FFF2-40B4-BE49-F238E27FC236}">
                <a16:creationId xmlns:a16="http://schemas.microsoft.com/office/drawing/2014/main" id="{E4E6D45B-EDAB-6BEB-9F68-25BB6415ABA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825490" y="1113317"/>
            <a:ext cx="360000" cy="360000"/>
          </a:xfrm>
          <a:prstGeom prst="rect">
            <a:avLst/>
          </a:prstGeom>
        </p:spPr>
      </p:pic>
      <p:grpSp>
        <p:nvGrpSpPr>
          <p:cNvPr id="1189" name="그룹 1188">
            <a:extLst>
              <a:ext uri="{FF2B5EF4-FFF2-40B4-BE49-F238E27FC236}">
                <a16:creationId xmlns:a16="http://schemas.microsoft.com/office/drawing/2014/main" id="{A81B952A-6500-742D-21B2-867739B05C5D}"/>
              </a:ext>
            </a:extLst>
          </p:cNvPr>
          <p:cNvGrpSpPr/>
          <p:nvPr/>
        </p:nvGrpSpPr>
        <p:grpSpPr>
          <a:xfrm>
            <a:off x="5890184" y="3507475"/>
            <a:ext cx="2430331" cy="465780"/>
            <a:chOff x="5037128" y="3375079"/>
            <a:chExt cx="2430331" cy="465780"/>
          </a:xfrm>
        </p:grpSpPr>
        <p:sp>
          <p:nvSpPr>
            <p:cNvPr id="1190" name="Slider">
              <a:extLst>
                <a:ext uri="{FF2B5EF4-FFF2-40B4-BE49-F238E27FC236}">
                  <a16:creationId xmlns:a16="http://schemas.microsoft.com/office/drawing/2014/main" id="{E57B96E3-DD02-7F7B-90CC-E6B5123F1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3975" y="3415845"/>
              <a:ext cx="2305050" cy="107150"/>
            </a:xfrm>
            <a:custGeom>
              <a:avLst/>
              <a:gdLst>
                <a:gd name="T0" fmla="*/ 2044 w 2053"/>
                <a:gd name="T1" fmla="*/ 19 h 19"/>
                <a:gd name="T2" fmla="*/ 9 w 2053"/>
                <a:gd name="T3" fmla="*/ 19 h 19"/>
                <a:gd name="T4" fmla="*/ 0 w 2053"/>
                <a:gd name="T5" fmla="*/ 9 h 19"/>
                <a:gd name="T6" fmla="*/ 0 w 2053"/>
                <a:gd name="T7" fmla="*/ 9 h 19"/>
                <a:gd name="T8" fmla="*/ 9 w 2053"/>
                <a:gd name="T9" fmla="*/ 0 h 19"/>
                <a:gd name="T10" fmla="*/ 2044 w 2053"/>
                <a:gd name="T11" fmla="*/ 0 h 19"/>
                <a:gd name="T12" fmla="*/ 2053 w 2053"/>
                <a:gd name="T13" fmla="*/ 9 h 19"/>
                <a:gd name="T14" fmla="*/ 2053 w 2053"/>
                <a:gd name="T15" fmla="*/ 9 h 19"/>
                <a:gd name="T16" fmla="*/ 2044 w 2053"/>
                <a:gd name="T1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53" h="19">
                  <a:moveTo>
                    <a:pt x="2044" y="19"/>
                  </a:moveTo>
                  <a:lnTo>
                    <a:pt x="9" y="19"/>
                  </a:lnTo>
                  <a:cubicBezTo>
                    <a:pt x="4" y="19"/>
                    <a:pt x="0" y="14"/>
                    <a:pt x="0" y="9"/>
                  </a:cubicBezTo>
                  <a:lnTo>
                    <a:pt x="0" y="9"/>
                  </a:lnTo>
                  <a:cubicBezTo>
                    <a:pt x="0" y="4"/>
                    <a:pt x="4" y="0"/>
                    <a:pt x="9" y="0"/>
                  </a:cubicBezTo>
                  <a:lnTo>
                    <a:pt x="2044" y="0"/>
                  </a:lnTo>
                  <a:cubicBezTo>
                    <a:pt x="2049" y="0"/>
                    <a:pt x="2053" y="4"/>
                    <a:pt x="2053" y="9"/>
                  </a:cubicBezTo>
                  <a:lnTo>
                    <a:pt x="2053" y="9"/>
                  </a:lnTo>
                  <a:cubicBezTo>
                    <a:pt x="2053" y="14"/>
                    <a:pt x="2049" y="19"/>
                    <a:pt x="2044" y="19"/>
                  </a:cubicBezTo>
                </a:path>
              </a:pathLst>
            </a:custGeom>
            <a:gradFill flip="none" rotWithShape="1">
              <a:gsLst>
                <a:gs pos="0">
                  <a:schemeClr val="accent5"/>
                </a:gs>
                <a:gs pos="51000">
                  <a:srgbClr val="B8B8B8"/>
                </a:gs>
                <a:gs pos="50000">
                  <a:schemeClr val="accent5"/>
                </a:gs>
                <a:gs pos="100000">
                  <a:schemeClr val="bg1">
                    <a:lumMod val="9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endParaRPr>
            </a:p>
          </p:txBody>
        </p:sp>
        <p:sp>
          <p:nvSpPr>
            <p:cNvPr id="1191" name="Knob">
              <a:extLst>
                <a:ext uri="{FF2B5EF4-FFF2-40B4-BE49-F238E27FC236}">
                  <a16:creationId xmlns:a16="http://schemas.microsoft.com/office/drawing/2014/main" id="{FB769289-0214-0AE8-6FB0-29F39B1A2DD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01718" y="3375079"/>
              <a:ext cx="182624" cy="1811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outerShdw blurRad="63500" dist="12700" dir="5400000" algn="t" rotWithShape="0">
                <a:srgbClr val="000000">
                  <a:alpha val="70000"/>
                </a:srgb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endParaRPr>
            </a:p>
          </p:txBody>
        </p:sp>
        <p:sp>
          <p:nvSpPr>
            <p:cNvPr id="1192" name="TextBox 38">
              <a:extLst>
                <a:ext uri="{FF2B5EF4-FFF2-40B4-BE49-F238E27FC236}">
                  <a16:creationId xmlns:a16="http://schemas.microsoft.com/office/drawing/2014/main" id="{6DDC2610-EE96-48EF-DB39-8BA4F4529CB7}"/>
                </a:ext>
              </a:extLst>
            </p:cNvPr>
            <p:cNvSpPr txBox="1">
              <a:spLocks/>
            </p:cNvSpPr>
            <p:nvPr/>
          </p:nvSpPr>
          <p:spPr>
            <a:xfrm>
              <a:off x="6162000" y="3552712"/>
              <a:ext cx="252112" cy="180425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algn="ctr" defTabSz="914400" rtl="0" eaLnBrk="1" fontAlgn="auto" latinLnBrk="1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700" b="1" dirty="0">
                  <a:latin typeface="+mn-ea"/>
                  <a:ea typeface="+mn-ea"/>
                </a:rPr>
                <a:t>보통</a:t>
              </a:r>
              <a:endParaRPr lang="en-US" altLang="ko-KR" sz="700" b="1" dirty="0">
                <a:latin typeface="+mn-ea"/>
                <a:ea typeface="+mn-ea"/>
              </a:endParaRPr>
            </a:p>
          </p:txBody>
        </p:sp>
        <p:sp>
          <p:nvSpPr>
            <p:cNvPr id="1193" name="TextBox 38">
              <a:extLst>
                <a:ext uri="{FF2B5EF4-FFF2-40B4-BE49-F238E27FC236}">
                  <a16:creationId xmlns:a16="http://schemas.microsoft.com/office/drawing/2014/main" id="{EB2C9FFA-B6EA-BC62-2C49-9A7F39E10215}"/>
                </a:ext>
              </a:extLst>
            </p:cNvPr>
            <p:cNvSpPr txBox="1">
              <a:spLocks/>
            </p:cNvSpPr>
            <p:nvPr/>
          </p:nvSpPr>
          <p:spPr>
            <a:xfrm>
              <a:off x="5575231" y="3552712"/>
              <a:ext cx="280633" cy="180425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algn="ctr" defTabSz="914400" rtl="0" eaLnBrk="1" fontAlgn="auto" latinLnBrk="1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700" b="1" dirty="0" err="1">
                  <a:solidFill>
                    <a:schemeClr val="bg1">
                      <a:lumMod val="75000"/>
                    </a:schemeClr>
                  </a:solidFill>
                  <a:latin typeface="+mn-ea"/>
                  <a:ea typeface="+mn-ea"/>
                </a:rPr>
                <a:t>안좋음</a:t>
              </a:r>
              <a:endParaRPr lang="en-US" altLang="ko-KR" sz="700" b="1" dirty="0">
                <a:solidFill>
                  <a:schemeClr val="bg1">
                    <a:lumMod val="7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1194" name="TextBox 38">
              <a:extLst>
                <a:ext uri="{FF2B5EF4-FFF2-40B4-BE49-F238E27FC236}">
                  <a16:creationId xmlns:a16="http://schemas.microsoft.com/office/drawing/2014/main" id="{0C072186-5FBA-9434-0296-FAE6B97846C6}"/>
                </a:ext>
              </a:extLst>
            </p:cNvPr>
            <p:cNvSpPr txBox="1">
              <a:spLocks/>
            </p:cNvSpPr>
            <p:nvPr/>
          </p:nvSpPr>
          <p:spPr>
            <a:xfrm>
              <a:off x="5037128" y="3552712"/>
              <a:ext cx="294538" cy="288147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algn="ctr" defTabSz="914400" rtl="0" eaLnBrk="1" fontAlgn="auto" latinLnBrk="1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700" b="1">
                  <a:solidFill>
                    <a:schemeClr val="bg1">
                      <a:lumMod val="75000"/>
                    </a:schemeClr>
                  </a:solidFill>
                  <a:latin typeface="+mn-ea"/>
                  <a:ea typeface="+mn-ea"/>
                </a:rPr>
                <a:t>매우</a:t>
              </a:r>
              <a:endParaRPr lang="en-US" altLang="ko-KR" sz="700" b="1" dirty="0">
                <a:solidFill>
                  <a:schemeClr val="bg1">
                    <a:lumMod val="75000"/>
                  </a:schemeClr>
                </a:solidFill>
                <a:latin typeface="+mn-ea"/>
                <a:ea typeface="+mn-ea"/>
              </a:endParaRPr>
            </a:p>
            <a:p>
              <a:pPr marL="0" marR="0" lvl="0" indent="0" algn="ctr" defTabSz="914400" rtl="0" eaLnBrk="1" fontAlgn="auto" latinLnBrk="1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700" b="1" dirty="0" err="1">
                  <a:solidFill>
                    <a:schemeClr val="bg1">
                      <a:lumMod val="75000"/>
                    </a:schemeClr>
                  </a:solidFill>
                  <a:latin typeface="+mn-ea"/>
                </a:rPr>
                <a:t>안좋음</a:t>
              </a:r>
              <a:endParaRPr lang="en-US" altLang="ko-KR" sz="700" b="1" dirty="0">
                <a:solidFill>
                  <a:schemeClr val="bg1">
                    <a:lumMod val="7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1195" name="TextBox 38">
              <a:extLst>
                <a:ext uri="{FF2B5EF4-FFF2-40B4-BE49-F238E27FC236}">
                  <a16:creationId xmlns:a16="http://schemas.microsoft.com/office/drawing/2014/main" id="{85ECD8FA-EAD6-D4F0-9D9E-2367E0737F4C}"/>
                </a:ext>
              </a:extLst>
            </p:cNvPr>
            <p:cNvSpPr txBox="1">
              <a:spLocks/>
            </p:cNvSpPr>
            <p:nvPr/>
          </p:nvSpPr>
          <p:spPr>
            <a:xfrm>
              <a:off x="6684108" y="3552712"/>
              <a:ext cx="252112" cy="180425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algn="ctr" defTabSz="914400" rtl="0" eaLnBrk="1" fontAlgn="auto" latinLnBrk="1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700" b="1" dirty="0">
                  <a:solidFill>
                    <a:schemeClr val="bg1">
                      <a:lumMod val="75000"/>
                    </a:schemeClr>
                  </a:solidFill>
                  <a:latin typeface="+mn-ea"/>
                </a:rPr>
                <a:t>좋음</a:t>
              </a:r>
              <a:endParaRPr lang="en-US" altLang="ko-KR" sz="700" b="1" dirty="0">
                <a:solidFill>
                  <a:schemeClr val="bg1">
                    <a:lumMod val="7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1196" name="TextBox 38">
              <a:extLst>
                <a:ext uri="{FF2B5EF4-FFF2-40B4-BE49-F238E27FC236}">
                  <a16:creationId xmlns:a16="http://schemas.microsoft.com/office/drawing/2014/main" id="{275558EC-7EFE-8567-74FD-48E1B1BBC7FA}"/>
                </a:ext>
              </a:extLst>
            </p:cNvPr>
            <p:cNvSpPr txBox="1">
              <a:spLocks/>
            </p:cNvSpPr>
            <p:nvPr/>
          </p:nvSpPr>
          <p:spPr>
            <a:xfrm>
              <a:off x="7215347" y="3552712"/>
              <a:ext cx="252112" cy="288147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algn="ctr" defTabSz="914400" rtl="0" eaLnBrk="1" fontAlgn="auto" latinLnBrk="1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700" b="1" dirty="0">
                  <a:solidFill>
                    <a:schemeClr val="bg1">
                      <a:lumMod val="75000"/>
                    </a:schemeClr>
                  </a:solidFill>
                  <a:latin typeface="+mn-ea"/>
                  <a:ea typeface="+mn-ea"/>
                </a:rPr>
                <a:t>매우</a:t>
              </a:r>
              <a:endParaRPr lang="en-US" altLang="ko-KR" sz="700" b="1" dirty="0">
                <a:solidFill>
                  <a:schemeClr val="bg1">
                    <a:lumMod val="75000"/>
                  </a:schemeClr>
                </a:solidFill>
                <a:latin typeface="+mn-ea"/>
                <a:ea typeface="+mn-ea"/>
              </a:endParaRPr>
            </a:p>
            <a:p>
              <a:pPr marL="0" marR="0" lvl="0" indent="0" algn="ctr" defTabSz="914400" rtl="0" eaLnBrk="1" fontAlgn="auto" latinLnBrk="1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700" b="1" dirty="0">
                  <a:solidFill>
                    <a:schemeClr val="bg1">
                      <a:lumMod val="75000"/>
                    </a:schemeClr>
                  </a:solidFill>
                  <a:latin typeface="+mn-ea"/>
                </a:rPr>
                <a:t>좋음</a:t>
              </a:r>
              <a:endParaRPr lang="en-US" altLang="ko-KR" sz="700" b="1" dirty="0">
                <a:solidFill>
                  <a:schemeClr val="bg1">
                    <a:lumMod val="75000"/>
                  </a:schemeClr>
                </a:solidFill>
                <a:latin typeface="+mn-ea"/>
                <a:ea typeface="+mn-ea"/>
              </a:endParaRPr>
            </a:p>
          </p:txBody>
        </p:sp>
      </p:grpSp>
      <p:pic>
        <p:nvPicPr>
          <p:cNvPr id="1197" name="Picture 6" descr="배지 - 무료 스포츠와 경쟁개 아이콘">
            <a:extLst>
              <a:ext uri="{FF2B5EF4-FFF2-40B4-BE49-F238E27FC236}">
                <a16:creationId xmlns:a16="http://schemas.microsoft.com/office/drawing/2014/main" id="{923A5916-0F2E-E32E-68E5-BF15FB8A76E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81510" y="2309874"/>
            <a:ext cx="664029" cy="6676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98" name="TextBox 1197">
            <a:extLst>
              <a:ext uri="{FF2B5EF4-FFF2-40B4-BE49-F238E27FC236}">
                <a16:creationId xmlns:a16="http://schemas.microsoft.com/office/drawing/2014/main" id="{05743E16-B26F-D34D-A9D3-E655DB0BBE1D}"/>
              </a:ext>
            </a:extLst>
          </p:cNvPr>
          <p:cNvSpPr txBox="1"/>
          <p:nvPr/>
        </p:nvSpPr>
        <p:spPr>
          <a:xfrm>
            <a:off x="7618264" y="2457534"/>
            <a:ext cx="96450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/>
              <a:t>Lv1</a:t>
            </a:r>
            <a:r>
              <a:rPr lang="en-US" altLang="ko-KR" sz="800" b="1" dirty="0"/>
              <a:t>(16/30)</a:t>
            </a:r>
            <a:endParaRPr lang="ko-KR" altLang="en-US" sz="800" dirty="0"/>
          </a:p>
        </p:txBody>
      </p:sp>
      <p:sp>
        <p:nvSpPr>
          <p:cNvPr id="1223" name="직사각형 1222">
            <a:extLst>
              <a:ext uri="{FF2B5EF4-FFF2-40B4-BE49-F238E27FC236}">
                <a16:creationId xmlns:a16="http://schemas.microsoft.com/office/drawing/2014/main" id="{74BD82D8-47DD-F6D2-888C-716D5DBF1D92}"/>
              </a:ext>
            </a:extLst>
          </p:cNvPr>
          <p:cNvSpPr/>
          <p:nvPr/>
        </p:nvSpPr>
        <p:spPr>
          <a:xfrm>
            <a:off x="152400" y="856262"/>
            <a:ext cx="8772284" cy="7528912"/>
          </a:xfrm>
          <a:prstGeom prst="rect">
            <a:avLst/>
          </a:prstGeom>
          <a:solidFill>
            <a:schemeClr val="tx1">
              <a:alpha val="6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B942676A-F29B-8687-7AE0-450D1F6B189F}"/>
              </a:ext>
            </a:extLst>
          </p:cNvPr>
          <p:cNvGrpSpPr/>
          <p:nvPr/>
        </p:nvGrpSpPr>
        <p:grpSpPr>
          <a:xfrm>
            <a:off x="2646819" y="2215698"/>
            <a:ext cx="4084649" cy="3797578"/>
            <a:chOff x="-4253067" y="1993856"/>
            <a:chExt cx="4084649" cy="3797578"/>
          </a:xfrm>
        </p:grpSpPr>
        <p:sp>
          <p:nvSpPr>
            <p:cNvPr id="1225" name="모서리가 둥근 직사각형 42">
              <a:extLst>
                <a:ext uri="{FF2B5EF4-FFF2-40B4-BE49-F238E27FC236}">
                  <a16:creationId xmlns:a16="http://schemas.microsoft.com/office/drawing/2014/main" id="{D6FBD1A7-0FE8-CA18-8A77-915B91CC5ABF}"/>
                </a:ext>
              </a:extLst>
            </p:cNvPr>
            <p:cNvSpPr/>
            <p:nvPr/>
          </p:nvSpPr>
          <p:spPr>
            <a:xfrm>
              <a:off x="-4242366" y="1993856"/>
              <a:ext cx="4073948" cy="3797578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3175">
              <a:solidFill>
                <a:schemeClr val="bg1">
                  <a:lumMod val="75000"/>
                </a:schemeClr>
              </a:solidFill>
            </a:ln>
            <a:effectLst>
              <a:outerShdw dist="25400" dir="2700000" algn="tl" rotWithShape="0">
                <a:schemeClr val="bg1">
                  <a:lumMod val="50000"/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>
                <a:lnSpc>
                  <a:spcPct val="150000"/>
                </a:lnSpc>
              </a:pPr>
              <a:endParaRPr kumimoji="1" lang="ko-KR" altLang="en-US" sz="600" dirty="0">
                <a:solidFill>
                  <a:schemeClr val="tx1"/>
                </a:solidFill>
              </a:endParaRPr>
            </a:p>
          </p:txBody>
        </p:sp>
        <p:sp>
          <p:nvSpPr>
            <p:cNvPr id="1226" name="사각형: 둥근 모서리 1225">
              <a:extLst>
                <a:ext uri="{FF2B5EF4-FFF2-40B4-BE49-F238E27FC236}">
                  <a16:creationId xmlns:a16="http://schemas.microsoft.com/office/drawing/2014/main" id="{53828FB6-14B8-E72C-858B-D6429B81557F}"/>
                </a:ext>
              </a:extLst>
            </p:cNvPr>
            <p:cNvSpPr/>
            <p:nvPr/>
          </p:nvSpPr>
          <p:spPr>
            <a:xfrm>
              <a:off x="-4033879" y="3651808"/>
              <a:ext cx="3656975" cy="1138126"/>
            </a:xfrm>
            <a:prstGeom prst="roundRect">
              <a:avLst>
                <a:gd name="adj" fmla="val 7379"/>
              </a:avLst>
            </a:prstGeom>
            <a:solidFill>
              <a:schemeClr val="bg1"/>
            </a:solidFill>
            <a:ln w="6350" cap="flat">
              <a:solidFill>
                <a:schemeClr val="bg1">
                  <a:lumMod val="75000"/>
                </a:schemeClr>
              </a:solidFill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1227" name="사각형: 둥근 모서리 1226">
              <a:extLst>
                <a:ext uri="{FF2B5EF4-FFF2-40B4-BE49-F238E27FC236}">
                  <a16:creationId xmlns:a16="http://schemas.microsoft.com/office/drawing/2014/main" id="{049A37ED-4D01-9950-54E5-30DF0376F3C5}"/>
                </a:ext>
              </a:extLst>
            </p:cNvPr>
            <p:cNvSpPr/>
            <p:nvPr/>
          </p:nvSpPr>
          <p:spPr>
            <a:xfrm>
              <a:off x="-3797573" y="3809181"/>
              <a:ext cx="710514" cy="295318"/>
            </a:xfrm>
            <a:prstGeom prst="roundRect">
              <a:avLst>
                <a:gd name="adj" fmla="val 31312"/>
              </a:avLst>
            </a:prstGeom>
            <a:solidFill>
              <a:schemeClr val="tx1"/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ctr" defTabSz="914309"/>
              <a:r>
                <a:rPr kumimoji="1" lang="ko-KR" altLang="en-US" sz="1000" b="1" dirty="0">
                  <a:solidFill>
                    <a:srgbClr val="FFFFFF"/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기간</a:t>
              </a:r>
            </a:p>
          </p:txBody>
        </p:sp>
        <p:sp>
          <p:nvSpPr>
            <p:cNvPr id="1228" name="사각형: 둥근 모서리 1227">
              <a:extLst>
                <a:ext uri="{FF2B5EF4-FFF2-40B4-BE49-F238E27FC236}">
                  <a16:creationId xmlns:a16="http://schemas.microsoft.com/office/drawing/2014/main" id="{531AF936-3B9A-F5DE-C5D5-E0D3BE1B81D6}"/>
                </a:ext>
              </a:extLst>
            </p:cNvPr>
            <p:cNvSpPr/>
            <p:nvPr/>
          </p:nvSpPr>
          <p:spPr>
            <a:xfrm>
              <a:off x="-3797573" y="4314198"/>
              <a:ext cx="710514" cy="295318"/>
            </a:xfrm>
            <a:prstGeom prst="roundRect">
              <a:avLst>
                <a:gd name="adj" fmla="val 31312"/>
              </a:avLst>
            </a:prstGeom>
            <a:solidFill>
              <a:schemeClr val="tx1"/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ctr" defTabSz="914309"/>
              <a:r>
                <a:rPr kumimoji="1" lang="ko-KR" altLang="en-US" sz="1000" b="1" dirty="0">
                  <a:solidFill>
                    <a:srgbClr val="FFFFFF"/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대상</a:t>
              </a:r>
            </a:p>
          </p:txBody>
        </p:sp>
        <p:sp>
          <p:nvSpPr>
            <p:cNvPr id="1229" name="직사각형 1228">
              <a:extLst>
                <a:ext uri="{FF2B5EF4-FFF2-40B4-BE49-F238E27FC236}">
                  <a16:creationId xmlns:a16="http://schemas.microsoft.com/office/drawing/2014/main" id="{261C21B8-75AD-5347-A3BA-200E81D4F342}"/>
                </a:ext>
              </a:extLst>
            </p:cNvPr>
            <p:cNvSpPr/>
            <p:nvPr/>
          </p:nvSpPr>
          <p:spPr>
            <a:xfrm>
              <a:off x="-4253067" y="5477999"/>
              <a:ext cx="4073948" cy="313139"/>
            </a:xfrm>
            <a:prstGeom prst="rect">
              <a:avLst/>
            </a:prstGeom>
            <a:solidFill>
              <a:schemeClr val="bg1">
                <a:lumMod val="85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47" name="제목 10">
              <a:extLst>
                <a:ext uri="{FF2B5EF4-FFF2-40B4-BE49-F238E27FC236}">
                  <a16:creationId xmlns:a16="http://schemas.microsoft.com/office/drawing/2014/main" id="{5B07256A-5012-7128-5186-54DB88F53EA4}"/>
                </a:ext>
              </a:extLst>
            </p:cNvPr>
            <p:cNvSpPr txBox="1">
              <a:spLocks/>
            </p:cNvSpPr>
            <p:nvPr/>
          </p:nvSpPr>
          <p:spPr>
            <a:xfrm>
              <a:off x="-3508054" y="2497546"/>
              <a:ext cx="2521524" cy="215444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>
              <a:lvl1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2000" b="1" i="0" spc="-90" baseline="0">
                  <a:solidFill>
                    <a:schemeClr val="tx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  <a:cs typeface="+mj-cs"/>
                </a:defRPr>
              </a:lvl1pPr>
              <a:lvl2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2pPr>
              <a:lvl3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3pPr>
              <a:lvl4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4pPr>
              <a:lvl5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5pPr>
              <a:lvl6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6pPr>
              <a:lvl7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7pPr>
              <a:lvl8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8pPr>
              <a:lvl9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9pPr>
            </a:lstStyle>
            <a:p>
              <a:pPr algn="ctr"/>
              <a:r>
                <a:rPr lang="ko-KR" altLang="en-US" sz="1400" kern="0" spc="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하이러닝</a:t>
              </a:r>
              <a:r>
                <a:rPr lang="ko-KR" altLang="en-US" sz="140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 활용 만족도 설문조사</a:t>
              </a:r>
              <a:endParaRPr lang="en-US" altLang="ko-KR" sz="14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1231" name="제목 10">
              <a:extLst>
                <a:ext uri="{FF2B5EF4-FFF2-40B4-BE49-F238E27FC236}">
                  <a16:creationId xmlns:a16="http://schemas.microsoft.com/office/drawing/2014/main" id="{941B9EBC-4061-3AB0-8066-2C8EB261C60E}"/>
                </a:ext>
              </a:extLst>
            </p:cNvPr>
            <p:cNvSpPr txBox="1">
              <a:spLocks/>
            </p:cNvSpPr>
            <p:nvPr/>
          </p:nvSpPr>
          <p:spPr>
            <a:xfrm>
              <a:off x="-2919623" y="3902318"/>
              <a:ext cx="1660711" cy="138499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>
              <a:lvl1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2000" b="1" i="0" spc="-90" baseline="0">
                  <a:solidFill>
                    <a:schemeClr val="tx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  <a:cs typeface="+mj-cs"/>
                </a:defRPr>
              </a:lvl1pPr>
              <a:lvl2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2pPr>
              <a:lvl3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3pPr>
              <a:lvl4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4pPr>
              <a:lvl5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5pPr>
              <a:lvl6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6pPr>
              <a:lvl7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7pPr>
              <a:lvl8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8pPr>
              <a:lvl9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9pPr>
            </a:lstStyle>
            <a:p>
              <a:r>
                <a:rPr lang="en-US" altLang="ko-KR" sz="9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2024.09.12(</a:t>
              </a:r>
              <a:r>
                <a:rPr lang="ko-KR" altLang="en-US" sz="9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목</a:t>
              </a:r>
              <a:r>
                <a:rPr lang="en-US" altLang="ko-KR" sz="9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) ~ 2024.09.25(</a:t>
              </a:r>
              <a:r>
                <a:rPr lang="ko-KR" altLang="en-US" sz="9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수</a:t>
              </a:r>
              <a:r>
                <a:rPr lang="en-US" altLang="ko-KR" sz="9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)</a:t>
              </a:r>
            </a:p>
          </p:txBody>
        </p:sp>
        <p:grpSp>
          <p:nvGrpSpPr>
            <p:cNvPr id="1232" name="그룹 1231">
              <a:extLst>
                <a:ext uri="{FF2B5EF4-FFF2-40B4-BE49-F238E27FC236}">
                  <a16:creationId xmlns:a16="http://schemas.microsoft.com/office/drawing/2014/main" id="{31D28A69-D097-5A23-BB7B-FEA7964C36F4}"/>
                </a:ext>
              </a:extLst>
            </p:cNvPr>
            <p:cNvGrpSpPr/>
            <p:nvPr/>
          </p:nvGrpSpPr>
          <p:grpSpPr>
            <a:xfrm>
              <a:off x="-3216352" y="4981413"/>
              <a:ext cx="1998097" cy="296228"/>
              <a:chOff x="3913432" y="4499766"/>
              <a:chExt cx="1998097" cy="296228"/>
            </a:xfrm>
          </p:grpSpPr>
          <p:sp>
            <p:nvSpPr>
              <p:cNvPr id="1242" name="사각형: 둥근 모서리 1241">
                <a:extLst>
                  <a:ext uri="{FF2B5EF4-FFF2-40B4-BE49-F238E27FC236}">
                    <a16:creationId xmlns:a16="http://schemas.microsoft.com/office/drawing/2014/main" id="{7672BB0E-046F-0644-E605-53CFE6011742}"/>
                  </a:ext>
                </a:extLst>
              </p:cNvPr>
              <p:cNvSpPr/>
              <p:nvPr/>
            </p:nvSpPr>
            <p:spPr>
              <a:xfrm>
                <a:off x="3913432" y="4499767"/>
                <a:ext cx="1848262" cy="296227"/>
              </a:xfrm>
              <a:prstGeom prst="roundRect">
                <a:avLst>
                  <a:gd name="adj" fmla="val 14575"/>
                </a:avLst>
              </a:prstGeom>
              <a:solidFill>
                <a:schemeClr val="tx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6000" tIns="36000" rIns="36000" bIns="45718" numCol="1" rtlCol="0" anchor="ctr" anchorCtr="0">
                <a:noAutofit/>
              </a:bodyPr>
              <a:lstStyle/>
              <a:p>
                <a:pPr defTabSz="914309"/>
                <a:r>
                  <a:rPr kumimoji="1" lang="ko-KR" altLang="en-US" sz="1000" b="1" dirty="0">
                    <a:solidFill>
                      <a:srgbClr val="FFFFFF"/>
                    </a:solidFill>
                    <a:latin typeface="Malgun Gothic" panose="020B0503020000020004" pitchFamily="34" charset="-127"/>
                    <a:ea typeface="Malgun Gothic" panose="020B0503020000020004" pitchFamily="34" charset="-127"/>
                    <a:cs typeface="Malgun Gothic Semilight" panose="020B0502040204020203" pitchFamily="34" charset="-128"/>
                    <a:sym typeface="Malgun Gothic"/>
                  </a:rPr>
                  <a:t>      설문조사 참여하기</a:t>
                </a:r>
              </a:p>
            </p:txBody>
          </p:sp>
          <p:sp>
            <p:nvSpPr>
              <p:cNvPr id="1243" name="TextBox 1242">
                <a:extLst>
                  <a:ext uri="{FF2B5EF4-FFF2-40B4-BE49-F238E27FC236}">
                    <a16:creationId xmlns:a16="http://schemas.microsoft.com/office/drawing/2014/main" id="{F0E7674D-8FA2-89F6-0972-C1B3ABE4DFF4}"/>
                  </a:ext>
                </a:extLst>
              </p:cNvPr>
              <p:cNvSpPr txBox="1"/>
              <p:nvPr/>
            </p:nvSpPr>
            <p:spPr>
              <a:xfrm>
                <a:off x="5376548" y="4499766"/>
                <a:ext cx="534981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000" b="1" dirty="0">
                    <a:solidFill>
                      <a:schemeClr val="bg1"/>
                    </a:solidFill>
                  </a:rPr>
                  <a:t>&gt;&gt;</a:t>
                </a:r>
                <a:endParaRPr lang="ko-KR" altLang="en-US" sz="1000" b="1" dirty="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1234" name="제목 10">
              <a:extLst>
                <a:ext uri="{FF2B5EF4-FFF2-40B4-BE49-F238E27FC236}">
                  <a16:creationId xmlns:a16="http://schemas.microsoft.com/office/drawing/2014/main" id="{1F967806-ECB4-7385-A824-D6D01AFD492B}"/>
                </a:ext>
              </a:extLst>
            </p:cNvPr>
            <p:cNvSpPr txBox="1">
              <a:spLocks/>
            </p:cNvSpPr>
            <p:nvPr/>
          </p:nvSpPr>
          <p:spPr>
            <a:xfrm>
              <a:off x="-2891702" y="4392607"/>
              <a:ext cx="642805" cy="138499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>
              <a:lvl1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2000" b="1" i="0" spc="-90" baseline="0">
                  <a:solidFill>
                    <a:schemeClr val="tx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  <a:cs typeface="+mj-cs"/>
                </a:defRPr>
              </a:lvl1pPr>
              <a:lvl2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2pPr>
              <a:lvl3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3pPr>
              <a:lvl4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4pPr>
              <a:lvl5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5pPr>
              <a:lvl6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6pPr>
              <a:lvl7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7pPr>
              <a:lvl8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8pPr>
              <a:lvl9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9pPr>
            </a:lstStyle>
            <a:p>
              <a:r>
                <a:rPr lang="ko-KR" altLang="en-US" sz="9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학생</a:t>
              </a:r>
              <a:r>
                <a:rPr lang="en-US" altLang="ko-KR" sz="9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, </a:t>
              </a:r>
              <a:r>
                <a:rPr lang="ko-KR" altLang="en-US" sz="9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교직원</a:t>
              </a:r>
              <a:endParaRPr lang="en-US" altLang="ko-KR" sz="900" b="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1235" name="제목 10">
              <a:extLst>
                <a:ext uri="{FF2B5EF4-FFF2-40B4-BE49-F238E27FC236}">
                  <a16:creationId xmlns:a16="http://schemas.microsoft.com/office/drawing/2014/main" id="{07972C88-270D-B35C-F538-BC2396889EEA}"/>
                </a:ext>
              </a:extLst>
            </p:cNvPr>
            <p:cNvSpPr txBox="1">
              <a:spLocks/>
            </p:cNvSpPr>
            <p:nvPr/>
          </p:nvSpPr>
          <p:spPr>
            <a:xfrm>
              <a:off x="-537826" y="5568994"/>
              <a:ext cx="179536" cy="107722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>
              <a:lvl1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2000" b="1" i="0" spc="-90" baseline="0">
                  <a:solidFill>
                    <a:schemeClr val="tx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  <a:cs typeface="+mj-cs"/>
                </a:defRPr>
              </a:lvl1pPr>
              <a:lvl2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2pPr>
              <a:lvl3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3pPr>
              <a:lvl4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4pPr>
              <a:lvl5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5pPr>
              <a:lvl6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6pPr>
              <a:lvl7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7pPr>
              <a:lvl8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8pPr>
              <a:lvl9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9pPr>
            </a:lstStyle>
            <a:p>
              <a:r>
                <a:rPr lang="ko-KR" altLang="en-US" sz="700" b="0" u="sng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닫기</a:t>
              </a:r>
              <a:endParaRPr lang="en-US" altLang="ko-KR" sz="700" b="0" u="sng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1251" name="제목 10">
              <a:extLst>
                <a:ext uri="{FF2B5EF4-FFF2-40B4-BE49-F238E27FC236}">
                  <a16:creationId xmlns:a16="http://schemas.microsoft.com/office/drawing/2014/main" id="{9D106F57-698C-1619-D248-3FA32FF6B1EB}"/>
                </a:ext>
              </a:extLst>
            </p:cNvPr>
            <p:cNvSpPr txBox="1">
              <a:spLocks/>
            </p:cNvSpPr>
            <p:nvPr/>
          </p:nvSpPr>
          <p:spPr>
            <a:xfrm>
              <a:off x="-4127809" y="5568994"/>
              <a:ext cx="923330" cy="107722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>
              <a:lvl1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2000" b="1" i="0" spc="-90" baseline="0">
                  <a:solidFill>
                    <a:schemeClr val="tx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  <a:cs typeface="+mj-cs"/>
                </a:defRPr>
              </a:lvl1pPr>
              <a:lvl2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2pPr>
              <a:lvl3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3pPr>
              <a:lvl4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4pPr>
              <a:lvl5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5pPr>
              <a:lvl6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6pPr>
              <a:lvl7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7pPr>
              <a:lvl8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8pPr>
              <a:lvl9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9pPr>
            </a:lstStyle>
            <a:p>
              <a:r>
                <a:rPr lang="ko-KR" altLang="en-US" sz="7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☐ 오늘 하루 보지 않기</a:t>
              </a:r>
              <a:endParaRPr lang="en-US" altLang="ko-KR" sz="700" b="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27" name="제목 10">
              <a:extLst>
                <a:ext uri="{FF2B5EF4-FFF2-40B4-BE49-F238E27FC236}">
                  <a16:creationId xmlns:a16="http://schemas.microsoft.com/office/drawing/2014/main" id="{D83D82C3-A578-AEED-1573-42249388DAFC}"/>
                </a:ext>
              </a:extLst>
            </p:cNvPr>
            <p:cNvSpPr txBox="1">
              <a:spLocks/>
            </p:cNvSpPr>
            <p:nvPr/>
          </p:nvSpPr>
          <p:spPr>
            <a:xfrm>
              <a:off x="-3956693" y="2969481"/>
              <a:ext cx="3476914" cy="276999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>
              <a:lvl1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2000" b="1" i="0" spc="-90" baseline="0">
                  <a:solidFill>
                    <a:schemeClr val="tx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  <a:cs typeface="+mj-cs"/>
                </a:defRPr>
              </a:lvl1pPr>
              <a:lvl2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2pPr>
              <a:lvl3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3pPr>
              <a:lvl4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4pPr>
              <a:lvl5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5pPr>
              <a:lvl6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6pPr>
              <a:lvl7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7pPr>
              <a:lvl8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8pPr>
              <a:lvl9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9pPr>
            </a:lstStyle>
            <a:p>
              <a:r>
                <a:rPr lang="ko-KR" altLang="en-US" sz="9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경기도 교육청 </a:t>
              </a:r>
              <a:r>
                <a:rPr lang="ko-KR" altLang="en-US" sz="900" b="0" kern="0" spc="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하이러닝에서</a:t>
              </a:r>
              <a:r>
                <a:rPr lang="ko-KR" altLang="en-US" sz="9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 보다 더 나은 서비스를 제공하기 위해 </a:t>
              </a:r>
              <a:endParaRPr lang="en-US" altLang="ko-KR" sz="900" b="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endParaRPr>
            </a:p>
            <a:p>
              <a:r>
                <a:rPr lang="ko-KR" altLang="en-US" sz="9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만족도 설문을 </a:t>
              </a:r>
              <a:r>
                <a:rPr lang="ko-KR" altLang="en-US" sz="900" b="0" kern="0" spc="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실시하오니</a:t>
              </a:r>
              <a:r>
                <a:rPr lang="en-US" altLang="ko-KR" sz="9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, </a:t>
              </a:r>
              <a:r>
                <a:rPr lang="ko-KR" altLang="en-US" sz="9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이용자분들의 많은 참여 부탁드립니다</a:t>
              </a:r>
              <a:r>
                <a:rPr lang="en-US" altLang="ko-KR" sz="9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.</a:t>
              </a:r>
            </a:p>
          </p:txBody>
        </p:sp>
      </p:grpSp>
      <p:sp>
        <p:nvSpPr>
          <p:cNvPr id="29" name="Rounded Rectangle">
            <a:extLst>
              <a:ext uri="{FF2B5EF4-FFF2-40B4-BE49-F238E27FC236}">
                <a16:creationId xmlns:a16="http://schemas.microsoft.com/office/drawing/2014/main" id="{DED71B2F-6933-6247-A6FE-16EA78F1B270}"/>
              </a:ext>
            </a:extLst>
          </p:cNvPr>
          <p:cNvSpPr/>
          <p:nvPr/>
        </p:nvSpPr>
        <p:spPr>
          <a:xfrm>
            <a:off x="3200131" y="2628531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30" name="Rectangle 4">
            <a:extLst>
              <a:ext uri="{FF2B5EF4-FFF2-40B4-BE49-F238E27FC236}">
                <a16:creationId xmlns:a16="http://schemas.microsoft.com/office/drawing/2014/main" id="{77C23BCB-73CD-BD44-E4F1-D05947580776}"/>
              </a:ext>
            </a:extLst>
          </p:cNvPr>
          <p:cNvSpPr/>
          <p:nvPr/>
        </p:nvSpPr>
        <p:spPr>
          <a:xfrm>
            <a:off x="2602048" y="2108716"/>
            <a:ext cx="4233391" cy="4018530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31" name="Circle">
            <a:extLst>
              <a:ext uri="{FF2B5EF4-FFF2-40B4-BE49-F238E27FC236}">
                <a16:creationId xmlns:a16="http://schemas.microsoft.com/office/drawing/2014/main" id="{CD8D57D4-E7AF-FF5D-26E9-87E637DB7E81}"/>
              </a:ext>
            </a:extLst>
          </p:cNvPr>
          <p:cNvSpPr/>
          <p:nvPr/>
        </p:nvSpPr>
        <p:spPr>
          <a:xfrm>
            <a:off x="2521893" y="2028832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32" name="Rounded Rectangle">
            <a:extLst>
              <a:ext uri="{FF2B5EF4-FFF2-40B4-BE49-F238E27FC236}">
                <a16:creationId xmlns:a16="http://schemas.microsoft.com/office/drawing/2014/main" id="{47E4014F-3356-9C50-12AF-2CA03C8B30F9}"/>
              </a:ext>
            </a:extLst>
          </p:cNvPr>
          <p:cNvSpPr/>
          <p:nvPr/>
        </p:nvSpPr>
        <p:spPr>
          <a:xfrm>
            <a:off x="2812887" y="3064506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33" name="Rectangle 4">
            <a:extLst>
              <a:ext uri="{FF2B5EF4-FFF2-40B4-BE49-F238E27FC236}">
                <a16:creationId xmlns:a16="http://schemas.microsoft.com/office/drawing/2014/main" id="{33AE35FF-17BC-AF50-573A-8246F1D1803B}"/>
              </a:ext>
            </a:extLst>
          </p:cNvPr>
          <p:cNvSpPr/>
          <p:nvPr/>
        </p:nvSpPr>
        <p:spPr>
          <a:xfrm>
            <a:off x="3033778" y="3987839"/>
            <a:ext cx="3394510" cy="403238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34" name="Rounded Rectangle">
            <a:extLst>
              <a:ext uri="{FF2B5EF4-FFF2-40B4-BE49-F238E27FC236}">
                <a16:creationId xmlns:a16="http://schemas.microsoft.com/office/drawing/2014/main" id="{D4D00DE4-EDF8-0BA9-5A86-D05AF3212C02}"/>
              </a:ext>
            </a:extLst>
          </p:cNvPr>
          <p:cNvSpPr/>
          <p:nvPr/>
        </p:nvSpPr>
        <p:spPr>
          <a:xfrm>
            <a:off x="2931940" y="3937998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1-3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35" name="Rectangle 4">
            <a:extLst>
              <a:ext uri="{FF2B5EF4-FFF2-40B4-BE49-F238E27FC236}">
                <a16:creationId xmlns:a16="http://schemas.microsoft.com/office/drawing/2014/main" id="{146ECD26-12AC-4709-E02F-28B1DC5DF948}"/>
              </a:ext>
            </a:extLst>
          </p:cNvPr>
          <p:cNvSpPr/>
          <p:nvPr/>
        </p:nvSpPr>
        <p:spPr>
          <a:xfrm>
            <a:off x="3030360" y="4497535"/>
            <a:ext cx="3394510" cy="403238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36" name="Rounded Rectangle">
            <a:extLst>
              <a:ext uri="{FF2B5EF4-FFF2-40B4-BE49-F238E27FC236}">
                <a16:creationId xmlns:a16="http://schemas.microsoft.com/office/drawing/2014/main" id="{196B5286-9C19-D42B-4EE2-A87CE1FA4AC4}"/>
              </a:ext>
            </a:extLst>
          </p:cNvPr>
          <p:cNvSpPr/>
          <p:nvPr/>
        </p:nvSpPr>
        <p:spPr>
          <a:xfrm>
            <a:off x="2928522" y="4447694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1-4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38" name="Rounded Rectangle">
            <a:extLst>
              <a:ext uri="{FF2B5EF4-FFF2-40B4-BE49-F238E27FC236}">
                <a16:creationId xmlns:a16="http://schemas.microsoft.com/office/drawing/2014/main" id="{72E8335E-A6BB-811B-1806-273DE0F83513}"/>
              </a:ext>
            </a:extLst>
          </p:cNvPr>
          <p:cNvSpPr/>
          <p:nvPr/>
        </p:nvSpPr>
        <p:spPr>
          <a:xfrm>
            <a:off x="3613417" y="5151242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1-5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39" name="Rounded Rectangle">
            <a:extLst>
              <a:ext uri="{FF2B5EF4-FFF2-40B4-BE49-F238E27FC236}">
                <a16:creationId xmlns:a16="http://schemas.microsoft.com/office/drawing/2014/main" id="{142FBCD1-6F23-8643-8E11-547203B37CBF}"/>
              </a:ext>
            </a:extLst>
          </p:cNvPr>
          <p:cNvSpPr/>
          <p:nvPr/>
        </p:nvSpPr>
        <p:spPr>
          <a:xfrm>
            <a:off x="2710987" y="5648183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1-6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40" name="Rounded Rectangle">
            <a:extLst>
              <a:ext uri="{FF2B5EF4-FFF2-40B4-BE49-F238E27FC236}">
                <a16:creationId xmlns:a16="http://schemas.microsoft.com/office/drawing/2014/main" id="{A94E7E85-FA18-C143-9C0B-5EA78A62449B}"/>
              </a:ext>
            </a:extLst>
          </p:cNvPr>
          <p:cNvSpPr/>
          <p:nvPr/>
        </p:nvSpPr>
        <p:spPr>
          <a:xfrm>
            <a:off x="6167437" y="5702287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1-7</a:t>
            </a:r>
            <a:endParaRPr sz="7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2215569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" name="제목 1">
            <a:extLst>
              <a:ext uri="{FF2B5EF4-FFF2-40B4-BE49-F238E27FC236}">
                <a16:creationId xmlns:a16="http://schemas.microsoft.com/office/drawing/2014/main" id="{D8D6A71A-A938-C623-CA12-987409567377}"/>
              </a:ext>
            </a:extLst>
          </p:cNvPr>
          <p:cNvSpPr txBox="1">
            <a:spLocks/>
          </p:cNvSpPr>
          <p:nvPr/>
        </p:nvSpPr>
        <p:spPr>
          <a:xfrm>
            <a:off x="9611833" y="712033"/>
            <a:ext cx="1722474" cy="299802"/>
          </a:xfrm>
          <a:prstGeom prst="rect">
            <a:avLst/>
          </a:prstGeom>
        </p:spPr>
        <p:txBody>
          <a:bodyPr anchor="ctr" anchorCtr="0"/>
          <a:lstStyle>
            <a:lvl1pPr algn="l" defTabSz="9144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ko-KR" altLang="en-US" sz="800" dirty="0">
                <a:solidFill>
                  <a:schemeClr val="tx1">
                    <a:lumMod val="75000"/>
                    <a:lumOff val="2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설문 작성하기</a:t>
            </a:r>
            <a:endParaRPr lang="ko-KR" altLang="en-US" sz="800" dirty="0"/>
          </a:p>
        </p:txBody>
      </p:sp>
      <p:sp>
        <p:nvSpPr>
          <p:cNvPr id="99" name="부제목 2">
            <a:extLst>
              <a:ext uri="{FF2B5EF4-FFF2-40B4-BE49-F238E27FC236}">
                <a16:creationId xmlns:a16="http://schemas.microsoft.com/office/drawing/2014/main" id="{F79E2D43-F303-C63B-1BC8-3E628701695F}"/>
              </a:ext>
            </a:extLst>
          </p:cNvPr>
          <p:cNvSpPr txBox="1">
            <a:spLocks/>
          </p:cNvSpPr>
          <p:nvPr/>
        </p:nvSpPr>
        <p:spPr>
          <a:xfrm>
            <a:off x="9611833" y="409622"/>
            <a:ext cx="2456120" cy="299802"/>
          </a:xfrm>
          <a:prstGeom prst="rect">
            <a:avLst/>
          </a:prstGeom>
        </p:spPr>
        <p:txBody>
          <a:bodyPr vert="horz" wrap="none" lIns="72000" tIns="45720" rIns="91440" bIns="45720" rtlCol="0" anchor="ctr">
            <a:noAutofit/>
          </a:bodyPr>
          <a:lstStyle>
            <a:lvl1pPr marL="0" indent="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 typeface="Arial"/>
              <a:buNone/>
              <a:defRPr kumimoji="1" lang="ko-KR" altLang="en-US" sz="800" kern="120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marL="457200" indent="0" algn="ctr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ALL-INT-SUR-02</a:t>
            </a:r>
            <a:endParaRPr lang="x-none" dirty="0"/>
          </a:p>
        </p:txBody>
      </p:sp>
      <p:graphicFrame>
        <p:nvGraphicFramePr>
          <p:cNvPr id="101" name="Google Shape;912;p23">
            <a:extLst>
              <a:ext uri="{FF2B5EF4-FFF2-40B4-BE49-F238E27FC236}">
                <a16:creationId xmlns:a16="http://schemas.microsoft.com/office/drawing/2014/main" id="{FBE0D28E-D7D0-7E57-A83A-1BADE74A1EA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34157789"/>
              </p:ext>
            </p:extLst>
          </p:nvPr>
        </p:nvGraphicFramePr>
        <p:xfrm>
          <a:off x="9042400" y="1314162"/>
          <a:ext cx="3025775" cy="314892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7971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50149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※</a:t>
                      </a:r>
                      <a:endParaRPr sz="700" b="0" i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모든 설문 문항은 필수 입력입니다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.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93834000"/>
                  </a:ext>
                </a:extLst>
              </a:tr>
              <a:tr h="150149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닫기 버튼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 클릭 시 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작성중인 내용은 저장되지 않습니다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  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설문을 </a:t>
                      </a:r>
                      <a:r>
                        <a:rPr lang="ko-KR" altLang="en-US" sz="700" b="0" u="none" strike="noStrike" cap="none" dirty="0" err="1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중단하시겠습니까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?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“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컨펌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제공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컨펌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시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인트로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화면 이동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취소 버튼 클릭 시 팝업 닫힘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현재 화면 유지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0149">
                <a:tc rowSpan="3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제출하기 버튼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 클릭 시 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[</a:t>
                      </a:r>
                      <a:r>
                        <a:rPr lang="en-US" altLang="ko-KR" sz="800" b="1" dirty="0">
                          <a:solidFill>
                            <a:srgbClr val="0070C0"/>
                          </a:solidFill>
                        </a:rPr>
                        <a:t>ALL-INT-SUR-03]</a:t>
                      </a:r>
                      <a:r>
                        <a:rPr lang="en-US" altLang="ko-KR" sz="800" dirty="0"/>
                        <a:t> </a:t>
                      </a:r>
                      <a:r>
                        <a:rPr lang="ko-KR" altLang="en-US" sz="800" dirty="0"/>
                        <a:t>화면 이동</a:t>
                      </a:r>
                      <a:endParaRPr lang="en-US" altLang="ko-KR" sz="800" dirty="0"/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제출 시 사용자가 제출한 </a:t>
                      </a:r>
                      <a:r>
                        <a:rPr lang="ko-KR" altLang="en-US" sz="700" b="1" u="sng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설문 테이블 </a:t>
                      </a:r>
                      <a:r>
                        <a:rPr lang="en-US" altLang="ko-KR" sz="700" b="1" u="sng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ID, </a:t>
                      </a:r>
                      <a:r>
                        <a:rPr lang="ko-KR" altLang="en-US" sz="700" b="1" u="sng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설문 유형 </a:t>
                      </a:r>
                      <a:r>
                        <a:rPr lang="en-US" altLang="ko-KR" sz="700" b="1" u="sng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1" u="sng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아이디</a:t>
                      </a:r>
                      <a:r>
                        <a:rPr lang="en-US" altLang="ko-KR" sz="700" b="1" u="sng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1" u="sng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이름</a:t>
                      </a:r>
                      <a:r>
                        <a:rPr lang="en-US" altLang="ko-KR" sz="700" b="1" u="sng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1" u="sng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설문 번호</a:t>
                      </a:r>
                      <a:r>
                        <a:rPr lang="en-US" altLang="ko-KR" sz="700" b="1" u="sng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1" u="sng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설문 답변 </a:t>
                      </a:r>
                      <a:r>
                        <a:rPr lang="en-US" altLang="ko-KR" sz="700" b="1" u="sng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1" u="sng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제출 날짜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DB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에 저장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9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번 주관식 문항 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개발 현황에 따라 개발에서 판단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팝업 우선 순위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sng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설문 동의 팝업 </a:t>
                      </a:r>
                      <a:r>
                        <a:rPr lang="en-US" altLang="ko-KR" sz="700" b="0" u="sng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&gt; </a:t>
                      </a:r>
                      <a:r>
                        <a:rPr lang="ko-KR" altLang="en-US" sz="700" b="0" u="sng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미 응답 안내 팝업</a:t>
                      </a:r>
                      <a:endParaRPr lang="en-US" altLang="ko-KR" sz="700" b="0" u="sng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연구 참여 동의하지 않음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+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미 응답한 문항 있을 경우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설문 동의 팝업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호출   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확인 버튼 클릭 시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얼럿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닫힘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연구 참여 동의 위치로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포커싱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 기능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스크롤 이동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)</a:t>
                      </a:r>
                      <a:endParaRPr lang="en-US" altLang="ko-KR" sz="700" b="0" dirty="0">
                        <a:highlight>
                          <a:srgbClr val="FFFF00"/>
                        </a:highlight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87138846"/>
                  </a:ext>
                </a:extLst>
              </a:tr>
              <a:tr h="150149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2-1. </a:t>
                      </a: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미응답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안내 팝업</a:t>
                      </a:r>
                      <a:endParaRPr lang="ko-KR" altLang="en-US" sz="6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제출하기 버튼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클릭 시 </a:t>
                      </a:r>
                      <a:r>
                        <a:rPr lang="ko-KR" altLang="en-US" sz="700" b="0" u="sng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미 응답한 문항이 있을 경우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모든 문항에 응답해 주세요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얼럿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및 미 응답 문항 번호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미응답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번호는 오름차순 순서대로 최대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 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 이하인 경우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N, N, N, N, N,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총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 문항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 이상인 경우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N, N, N, N, N,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등 총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 문항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85876675"/>
                  </a:ext>
                </a:extLst>
              </a:tr>
              <a:tr h="150149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2-2.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설문 동의 팝업</a:t>
                      </a:r>
                      <a:endParaRPr lang="ko-KR" altLang="en-US" sz="6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제출하기 버튼 과 동의하지 않습니다</a:t>
                      </a:r>
                      <a:r>
                        <a:rPr lang="en-US" altLang="ko-KR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. </a:t>
                      </a:r>
                      <a:r>
                        <a:rPr lang="ko-KR" altLang="en-US" sz="700" b="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선택 시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설문조사에 참여에 동의하셔야 설문 제출이 가능합니다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 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설문조사 참여 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‘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동의합니다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＇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를 선택해주세요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얼럿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제공 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6522619"/>
                  </a:ext>
                </a:extLst>
              </a:tr>
            </a:tbl>
          </a:graphicData>
        </a:graphic>
      </p:graphicFrame>
      <p:graphicFrame>
        <p:nvGraphicFramePr>
          <p:cNvPr id="2" name="표 1">
            <a:extLst>
              <a:ext uri="{FF2B5EF4-FFF2-40B4-BE49-F238E27FC236}">
                <a16:creationId xmlns:a16="http://schemas.microsoft.com/office/drawing/2014/main" id="{8BBEB18E-E625-DD48-59F2-6702ECAC685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22546109"/>
              </p:ext>
            </p:extLst>
          </p:nvPr>
        </p:nvGraphicFramePr>
        <p:xfrm>
          <a:off x="9038770" y="9072175"/>
          <a:ext cx="7789659" cy="5943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67058">
                  <a:extLst>
                    <a:ext uri="{9D8B030D-6E8A-4147-A177-3AD203B41FA5}">
                      <a16:colId xmlns:a16="http://schemas.microsoft.com/office/drawing/2014/main" val="4215713189"/>
                    </a:ext>
                  </a:extLst>
                </a:gridCol>
                <a:gridCol w="1496094">
                  <a:extLst>
                    <a:ext uri="{9D8B030D-6E8A-4147-A177-3AD203B41FA5}">
                      <a16:colId xmlns:a16="http://schemas.microsoft.com/office/drawing/2014/main" val="1055719803"/>
                    </a:ext>
                  </a:extLst>
                </a:gridCol>
                <a:gridCol w="723322">
                  <a:extLst>
                    <a:ext uri="{9D8B030D-6E8A-4147-A177-3AD203B41FA5}">
                      <a16:colId xmlns:a16="http://schemas.microsoft.com/office/drawing/2014/main" val="138976616"/>
                    </a:ext>
                  </a:extLst>
                </a:gridCol>
                <a:gridCol w="782368">
                  <a:extLst>
                    <a:ext uri="{9D8B030D-6E8A-4147-A177-3AD203B41FA5}">
                      <a16:colId xmlns:a16="http://schemas.microsoft.com/office/drawing/2014/main" val="3684416555"/>
                    </a:ext>
                  </a:extLst>
                </a:gridCol>
                <a:gridCol w="646304">
                  <a:extLst>
                    <a:ext uri="{9D8B030D-6E8A-4147-A177-3AD203B41FA5}">
                      <a16:colId xmlns:a16="http://schemas.microsoft.com/office/drawing/2014/main" val="1447092047"/>
                    </a:ext>
                  </a:extLst>
                </a:gridCol>
                <a:gridCol w="642052">
                  <a:extLst>
                    <a:ext uri="{9D8B030D-6E8A-4147-A177-3AD203B41FA5}">
                      <a16:colId xmlns:a16="http://schemas.microsoft.com/office/drawing/2014/main" val="1862082741"/>
                    </a:ext>
                  </a:extLst>
                </a:gridCol>
                <a:gridCol w="1997219">
                  <a:extLst>
                    <a:ext uri="{9D8B030D-6E8A-4147-A177-3AD203B41FA5}">
                      <a16:colId xmlns:a16="http://schemas.microsoft.com/office/drawing/2014/main" val="1190971748"/>
                    </a:ext>
                  </a:extLst>
                </a:gridCol>
                <a:gridCol w="935242">
                  <a:extLst>
                    <a:ext uri="{9D8B030D-6E8A-4147-A177-3AD203B41FA5}">
                      <a16:colId xmlns:a16="http://schemas.microsoft.com/office/drawing/2014/main" val="3191937048"/>
                    </a:ext>
                  </a:extLst>
                </a:gridCol>
              </a:tblGrid>
              <a:tr h="1800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NO</a:t>
                      </a:r>
                      <a:endParaRPr lang="ko-KR" altLang="en-US" sz="700" dirty="0"/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/>
                        <a:t>설문 </a:t>
                      </a:r>
                      <a:r>
                        <a:rPr lang="en-US" altLang="ko-KR" sz="700" dirty="0"/>
                        <a:t>ID</a:t>
                      </a:r>
                      <a:endParaRPr lang="ko-KR" altLang="en-US" sz="700" dirty="0"/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/>
                        <a:t>설문 유형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/>
                        <a:t>아이디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/>
                        <a:t>이름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/>
                        <a:t>설문 번호 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/>
                        <a:t>설문 답변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/>
                        <a:t>제출 날짜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8092689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10</a:t>
                      </a:r>
                      <a:endParaRPr lang="ko-KR" altLang="en-US" sz="7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SURVEY2024061001</a:t>
                      </a:r>
                      <a:endParaRPr lang="ko-KR" altLang="en-US" sz="7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/>
                        <a:t>객관식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abc1***</a:t>
                      </a:r>
                      <a:endParaRPr lang="ko-KR" altLang="en-US" sz="7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/>
                        <a:t>김은</a:t>
                      </a:r>
                      <a:r>
                        <a:rPr lang="en-US" altLang="ko-KR" sz="700" dirty="0"/>
                        <a:t>x</a:t>
                      </a:r>
                      <a:endParaRPr lang="ko-KR" altLang="en-US" sz="7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1</a:t>
                      </a:r>
                      <a:endParaRPr lang="ko-KR" altLang="en-US" sz="7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3</a:t>
                      </a:r>
                      <a:endParaRPr lang="ko-KR" altLang="en-US" sz="7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2024-06-21</a:t>
                      </a:r>
                      <a:endParaRPr lang="ko-KR" altLang="en-US" sz="7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52999524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9</a:t>
                      </a:r>
                      <a:endParaRPr lang="ko-KR" altLang="en-US" sz="7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SURVEY2024061001</a:t>
                      </a:r>
                      <a:endParaRPr lang="ko-KR" altLang="en-US" sz="7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/>
                        <a:t>주관식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abc1***</a:t>
                      </a:r>
                      <a:endParaRPr lang="ko-KR" altLang="en-US" sz="7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/>
                        <a:t>김은</a:t>
                      </a:r>
                      <a:r>
                        <a:rPr lang="en-US" altLang="ko-KR" sz="700" dirty="0"/>
                        <a:t>x</a:t>
                      </a:r>
                      <a:endParaRPr lang="ko-KR" altLang="en-US" sz="7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5</a:t>
                      </a:r>
                      <a:endParaRPr lang="ko-KR" altLang="en-US" sz="7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/>
                        <a:t>주관식 답변입니다</a:t>
                      </a:r>
                      <a:r>
                        <a:rPr lang="en-US" altLang="ko-KR" sz="700" dirty="0"/>
                        <a:t>.</a:t>
                      </a:r>
                      <a:r>
                        <a:rPr lang="ko-KR" altLang="en-US" sz="700" dirty="0"/>
                        <a:t> 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/>
                        <a:t>2024-06-21</a:t>
                      </a:r>
                      <a:endParaRPr lang="ko-KR" altLang="en-US" sz="7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7886701"/>
                  </a:ext>
                </a:extLst>
              </a:tr>
            </a:tbl>
          </a:graphicData>
        </a:graphic>
      </p:graphicFrame>
      <p:sp>
        <p:nvSpPr>
          <p:cNvPr id="136" name="TextBox 135">
            <a:extLst>
              <a:ext uri="{FF2B5EF4-FFF2-40B4-BE49-F238E27FC236}">
                <a16:creationId xmlns:a16="http://schemas.microsoft.com/office/drawing/2014/main" id="{9D5F20AA-3CCC-9B8E-7970-A1AA8C635980}"/>
              </a:ext>
            </a:extLst>
          </p:cNvPr>
          <p:cNvSpPr txBox="1"/>
          <p:nvPr/>
        </p:nvSpPr>
        <p:spPr>
          <a:xfrm>
            <a:off x="11650235" y="8719605"/>
            <a:ext cx="178837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rgbClr val="0070C0"/>
                </a:solidFill>
              </a:rPr>
              <a:t>&lt;</a:t>
            </a:r>
            <a:r>
              <a:rPr lang="ko-KR" altLang="en-US" sz="1200" b="1" dirty="0">
                <a:solidFill>
                  <a:srgbClr val="0070C0"/>
                </a:solidFill>
              </a:rPr>
              <a:t>엑셀 포맷 예시</a:t>
            </a:r>
            <a:r>
              <a:rPr lang="en-US" altLang="ko-KR" sz="1200" b="1" dirty="0">
                <a:solidFill>
                  <a:srgbClr val="0070C0"/>
                </a:solidFill>
              </a:rPr>
              <a:t>&gt;</a:t>
            </a:r>
            <a:endParaRPr lang="ko-KR" altLang="en-US" sz="1200" b="1" dirty="0">
              <a:solidFill>
                <a:srgbClr val="0070C0"/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C5F1DA0-29C9-391B-660A-4757F2F9E582}"/>
              </a:ext>
            </a:extLst>
          </p:cNvPr>
          <p:cNvSpPr txBox="1"/>
          <p:nvPr/>
        </p:nvSpPr>
        <p:spPr>
          <a:xfrm>
            <a:off x="601314" y="419022"/>
            <a:ext cx="938651" cy="16793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1100" b="1" dirty="0"/>
              <a:t>설문 작성하기</a:t>
            </a:r>
            <a:endParaRPr lang="en-US" altLang="ko-KR" sz="1050" b="1" dirty="0"/>
          </a:p>
        </p:txBody>
      </p:sp>
      <p:pic>
        <p:nvPicPr>
          <p:cNvPr id="24" name="그래픽 23" descr="추가 단색으로 채워진">
            <a:extLst>
              <a:ext uri="{FF2B5EF4-FFF2-40B4-BE49-F238E27FC236}">
                <a16:creationId xmlns:a16="http://schemas.microsoft.com/office/drawing/2014/main" id="{09679F55-173C-8151-E66B-19B6D76D017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2700000">
            <a:off x="8411785" y="384366"/>
            <a:ext cx="197532" cy="197532"/>
          </a:xfrm>
          <a:prstGeom prst="rect">
            <a:avLst/>
          </a:prstGeom>
        </p:spPr>
      </p:pic>
      <p:sp>
        <p:nvSpPr>
          <p:cNvPr id="25" name="사각형: 둥근 모서리 24">
            <a:extLst>
              <a:ext uri="{FF2B5EF4-FFF2-40B4-BE49-F238E27FC236}">
                <a16:creationId xmlns:a16="http://schemas.microsoft.com/office/drawing/2014/main" id="{983E663E-0AAA-9A1D-625B-361B160A996F}"/>
              </a:ext>
            </a:extLst>
          </p:cNvPr>
          <p:cNvSpPr/>
          <p:nvPr/>
        </p:nvSpPr>
        <p:spPr>
          <a:xfrm>
            <a:off x="644900" y="861934"/>
            <a:ext cx="8012312" cy="10182371"/>
          </a:xfrm>
          <a:prstGeom prst="roundRect">
            <a:avLst>
              <a:gd name="adj" fmla="val 0"/>
            </a:avLst>
          </a:prstGeom>
          <a:solidFill>
            <a:schemeClr val="bg1">
              <a:lumMod val="9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cxnSp>
        <p:nvCxnSpPr>
          <p:cNvPr id="30" name="직선 연결선 29">
            <a:extLst>
              <a:ext uri="{FF2B5EF4-FFF2-40B4-BE49-F238E27FC236}">
                <a16:creationId xmlns:a16="http://schemas.microsoft.com/office/drawing/2014/main" id="{79B5BC57-E3F1-F26C-21E6-9F8C0F21F5BA}"/>
              </a:ext>
            </a:extLst>
          </p:cNvPr>
          <p:cNvCxnSpPr>
            <a:cxnSpLocks/>
          </p:cNvCxnSpPr>
          <p:nvPr/>
        </p:nvCxnSpPr>
        <p:spPr>
          <a:xfrm>
            <a:off x="601314" y="719264"/>
            <a:ext cx="8012312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8" name="제목 10">
            <a:extLst>
              <a:ext uri="{FF2B5EF4-FFF2-40B4-BE49-F238E27FC236}">
                <a16:creationId xmlns:a16="http://schemas.microsoft.com/office/drawing/2014/main" id="{4CA4D5A3-185A-F8C1-9E2A-526F4C975C3A}"/>
              </a:ext>
            </a:extLst>
          </p:cNvPr>
          <p:cNvSpPr txBox="1">
            <a:spLocks/>
          </p:cNvSpPr>
          <p:nvPr/>
        </p:nvSpPr>
        <p:spPr>
          <a:xfrm>
            <a:off x="2907032" y="1078261"/>
            <a:ext cx="3492944" cy="215444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pPr algn="ctr"/>
            <a:r>
              <a:rPr lang="ko-KR" altLang="en-US" sz="14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「</a:t>
            </a:r>
            <a:r>
              <a:rPr lang="ko-KR" altLang="en-US" sz="1400" kern="0" spc="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하이러닝</a:t>
            </a:r>
            <a:r>
              <a:rPr lang="ko-KR" altLang="en-US" sz="14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 효과성 연구 설문 조사 </a:t>
            </a:r>
            <a:r>
              <a:rPr lang="en-US" altLang="ko-KR" sz="14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(</a:t>
            </a:r>
            <a:r>
              <a:rPr lang="ko-KR" altLang="en-US" sz="14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학생용</a:t>
            </a:r>
            <a:r>
              <a:rPr lang="en-US" altLang="ko-KR" sz="14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)</a:t>
            </a:r>
          </a:p>
        </p:txBody>
      </p:sp>
      <p:grpSp>
        <p:nvGrpSpPr>
          <p:cNvPr id="29" name="그룹 28">
            <a:extLst>
              <a:ext uri="{FF2B5EF4-FFF2-40B4-BE49-F238E27FC236}">
                <a16:creationId xmlns:a16="http://schemas.microsoft.com/office/drawing/2014/main" id="{87766383-CF95-0F57-8386-EB90199C698C}"/>
              </a:ext>
            </a:extLst>
          </p:cNvPr>
          <p:cNvGrpSpPr/>
          <p:nvPr/>
        </p:nvGrpSpPr>
        <p:grpSpPr>
          <a:xfrm>
            <a:off x="868721" y="1396753"/>
            <a:ext cx="7523703" cy="2147116"/>
            <a:chOff x="812665" y="896299"/>
            <a:chExt cx="7523703" cy="2147116"/>
          </a:xfrm>
        </p:grpSpPr>
        <p:sp>
          <p:nvSpPr>
            <p:cNvPr id="127" name="사각형: 둥근 모서리 126">
              <a:extLst>
                <a:ext uri="{FF2B5EF4-FFF2-40B4-BE49-F238E27FC236}">
                  <a16:creationId xmlns:a16="http://schemas.microsoft.com/office/drawing/2014/main" id="{ABD67CED-74DC-6A16-5BB8-E596B56D45DA}"/>
                </a:ext>
              </a:extLst>
            </p:cNvPr>
            <p:cNvSpPr/>
            <p:nvPr/>
          </p:nvSpPr>
          <p:spPr>
            <a:xfrm>
              <a:off x="812665" y="896299"/>
              <a:ext cx="7523703" cy="2147116"/>
            </a:xfrm>
            <a:prstGeom prst="roundRect">
              <a:avLst>
                <a:gd name="adj" fmla="val 7576"/>
              </a:avLst>
            </a:prstGeom>
            <a:solidFill>
              <a:schemeClr val="bg1"/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129" name="제목 10">
              <a:extLst>
                <a:ext uri="{FF2B5EF4-FFF2-40B4-BE49-F238E27FC236}">
                  <a16:creationId xmlns:a16="http://schemas.microsoft.com/office/drawing/2014/main" id="{785EF36B-1A11-3A93-8CBD-B81846BF750A}"/>
                </a:ext>
              </a:extLst>
            </p:cNvPr>
            <p:cNvSpPr txBox="1">
              <a:spLocks/>
            </p:cNvSpPr>
            <p:nvPr/>
          </p:nvSpPr>
          <p:spPr>
            <a:xfrm>
              <a:off x="861606" y="1081833"/>
              <a:ext cx="7421365" cy="1884427"/>
            </a:xfrm>
            <a:prstGeom prst="rect">
              <a:avLst/>
            </a:prstGeom>
          </p:spPr>
          <p:txBody>
            <a:bodyPr wrap="square" lIns="180000" tIns="0" rIns="180000" bIns="0" anchor="ctr" anchorCtr="0">
              <a:spAutoFit/>
            </a:bodyPr>
            <a:lstStyle>
              <a:lvl1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2000" b="1" i="0" spc="-90" baseline="0">
                  <a:solidFill>
                    <a:schemeClr val="tx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  <a:cs typeface="+mj-cs"/>
                </a:defRPr>
              </a:lvl1pPr>
              <a:lvl2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2pPr>
              <a:lvl3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3pPr>
              <a:lvl4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4pPr>
              <a:lvl5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5pPr>
              <a:lvl6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6pPr>
              <a:lvl7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7pPr>
              <a:lvl8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8pPr>
              <a:lvl9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9pPr>
            </a:lstStyle>
            <a:p>
              <a:r>
                <a:rPr lang="ko-KR" altLang="en-US" sz="8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안녕하십니까</a:t>
              </a:r>
              <a:r>
                <a:rPr lang="en-US" altLang="ko-KR" sz="8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?</a:t>
              </a:r>
            </a:p>
            <a:p>
              <a:endParaRPr lang="en-US" altLang="ko-KR" sz="800" b="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endParaRPr>
            </a:p>
            <a:p>
              <a:r>
                <a:rPr lang="ko-KR" altLang="en-US" sz="8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경기도교육연구원은 교사와 학생을 대상으로 한 설문조사를 통해 「</a:t>
              </a:r>
              <a:r>
                <a:rPr lang="ko-KR" altLang="en-US" sz="800" b="0" kern="0" spc="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하이러닝</a:t>
              </a:r>
              <a:r>
                <a:rPr lang="ko-KR" altLang="en-US" sz="8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」 활용을 </a:t>
              </a:r>
              <a:r>
                <a:rPr lang="ko-KR" altLang="en-US" sz="800" b="0" kern="0" spc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통한 교수 학급 </a:t>
              </a:r>
              <a:r>
                <a:rPr lang="ko-KR" altLang="en-US" sz="8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효과 분석과 개선 방안을 도출하고자 합니다</a:t>
              </a:r>
              <a:r>
                <a:rPr lang="en-US" altLang="ko-KR" sz="8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. </a:t>
              </a:r>
            </a:p>
            <a:p>
              <a:r>
                <a:rPr lang="ko-KR" altLang="en-US" sz="8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귀하의 귀중한 의견은 「</a:t>
              </a:r>
              <a:r>
                <a:rPr lang="ko-KR" altLang="en-US" sz="800" b="0" kern="0" spc="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하이러닝」을</a:t>
              </a:r>
              <a:r>
                <a:rPr lang="ko-KR" altLang="en-US" sz="8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 더 좋은 방향을 운영하는데 큰 도움이 될 것입니다</a:t>
              </a:r>
              <a:r>
                <a:rPr lang="en-US" altLang="ko-KR" sz="8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.</a:t>
              </a:r>
            </a:p>
            <a:p>
              <a:endParaRPr lang="en-US" altLang="ko-KR" sz="800" b="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endParaRPr>
            </a:p>
            <a:p>
              <a:r>
                <a:rPr lang="ko-KR" altLang="en-US" sz="8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응답하신 설문은 본 연구 목적 이외에 활용되거나 공개되지 않으며</a:t>
              </a:r>
              <a:r>
                <a:rPr lang="en-US" altLang="ko-KR" sz="8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, </a:t>
              </a:r>
              <a:r>
                <a:rPr lang="ko-KR" altLang="en-US" sz="8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법률에 따라 비밀이 보장됩니다</a:t>
              </a:r>
              <a:r>
                <a:rPr lang="en-US" altLang="ko-KR" sz="8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.</a:t>
              </a:r>
            </a:p>
            <a:p>
              <a:r>
                <a:rPr lang="ko-KR" altLang="en-US" sz="8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설문에 참여해주신 것에 대해 진심으로 감사드리며</a:t>
              </a:r>
              <a:r>
                <a:rPr lang="en-US" altLang="ko-KR" sz="8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, </a:t>
              </a:r>
              <a:r>
                <a:rPr lang="ko-KR" altLang="en-US" sz="8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모든 질문에 대해 솔직한 응답을 부탁드립니다</a:t>
              </a:r>
              <a:r>
                <a:rPr lang="en-US" altLang="ko-KR" sz="8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.</a:t>
              </a:r>
            </a:p>
            <a:p>
              <a:r>
                <a:rPr lang="ko-KR" altLang="en-US" sz="8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감사합니다</a:t>
              </a:r>
              <a:r>
                <a:rPr lang="en-US" altLang="ko-KR" sz="8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.</a:t>
              </a:r>
            </a:p>
            <a:p>
              <a:pPr>
                <a:lnSpc>
                  <a:spcPct val="150000"/>
                </a:lnSpc>
              </a:pPr>
              <a:endParaRPr lang="en-US" altLang="ko-KR" sz="800" b="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endParaRPr>
            </a:p>
            <a:p>
              <a:pPr algn="ctr">
                <a:lnSpc>
                  <a:spcPct val="150000"/>
                </a:lnSpc>
              </a:pPr>
              <a:r>
                <a:rPr lang="en-US" altLang="ko-KR" sz="8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2024</a:t>
              </a:r>
              <a:r>
                <a:rPr lang="ko-KR" altLang="en-US" sz="8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년 </a:t>
              </a:r>
              <a:r>
                <a:rPr lang="en-US" altLang="ko-KR" sz="8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9</a:t>
              </a:r>
              <a:r>
                <a:rPr lang="ko-KR" altLang="en-US" sz="8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월</a:t>
              </a:r>
              <a:endParaRPr lang="en-US" altLang="ko-KR" sz="800" b="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endParaRPr>
            </a:p>
            <a:p>
              <a:pPr algn="ctr">
                <a:lnSpc>
                  <a:spcPct val="150000"/>
                </a:lnSpc>
              </a:pPr>
              <a:r>
                <a:rPr lang="ko-KR" altLang="en-US" sz="8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경기도교육연구원</a:t>
              </a:r>
              <a:endParaRPr lang="en-US" altLang="ko-KR" sz="800" b="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endParaRPr>
            </a:p>
            <a:p>
              <a:pPr algn="ctr">
                <a:lnSpc>
                  <a:spcPct val="150000"/>
                </a:lnSpc>
              </a:pPr>
              <a:endParaRPr lang="en-US" altLang="ko-KR" sz="800" b="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endParaRPr>
            </a:p>
            <a:p>
              <a:pPr algn="r">
                <a:lnSpc>
                  <a:spcPct val="150000"/>
                </a:lnSpc>
              </a:pPr>
              <a:r>
                <a:rPr lang="ko-KR" altLang="en-US" sz="8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문의처 </a:t>
              </a:r>
              <a:r>
                <a:rPr lang="en-US" altLang="ko-KR" sz="8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: </a:t>
              </a:r>
              <a:r>
                <a:rPr lang="ko-KR" altLang="en-US" sz="8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이은주 </a:t>
              </a:r>
              <a:r>
                <a:rPr lang="en-US" altLang="ko-KR" sz="8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(eunee@gie.re.kr)</a:t>
              </a:r>
            </a:p>
          </p:txBody>
        </p:sp>
      </p:grpSp>
      <p:sp>
        <p:nvSpPr>
          <p:cNvPr id="130" name="Circle">
            <a:extLst>
              <a:ext uri="{FF2B5EF4-FFF2-40B4-BE49-F238E27FC236}">
                <a16:creationId xmlns:a16="http://schemas.microsoft.com/office/drawing/2014/main" id="{D5C1C2A7-418E-D17E-7366-274C63284E30}"/>
              </a:ext>
            </a:extLst>
          </p:cNvPr>
          <p:cNvSpPr/>
          <p:nvPr/>
        </p:nvSpPr>
        <p:spPr>
          <a:xfrm>
            <a:off x="8293653" y="244675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 dirty="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34" name="직사각형 133">
            <a:extLst>
              <a:ext uri="{FF2B5EF4-FFF2-40B4-BE49-F238E27FC236}">
                <a16:creationId xmlns:a16="http://schemas.microsoft.com/office/drawing/2014/main" id="{88C56432-D734-AAA7-16AE-01E06E97DFF3}"/>
              </a:ext>
            </a:extLst>
          </p:cNvPr>
          <p:cNvSpPr/>
          <p:nvPr/>
        </p:nvSpPr>
        <p:spPr>
          <a:xfrm>
            <a:off x="8874589" y="8719606"/>
            <a:ext cx="8255000" cy="1063894"/>
          </a:xfrm>
          <a:prstGeom prst="rect">
            <a:avLst/>
          </a:prstGeom>
          <a:solidFill>
            <a:srgbClr val="00B050">
              <a:alpha val="70000"/>
            </a:srgb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>
            <a:noAutofit/>
          </a:bodyPr>
          <a:lstStyle/>
          <a:p>
            <a:pPr algn="ctr" defTabSz="914309"/>
            <a:r>
              <a:rPr kumimoji="1" lang="ko-KR" altLang="en-US" sz="24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검토 후 수정 필요</a:t>
            </a:r>
          </a:p>
        </p:txBody>
      </p:sp>
      <p:sp>
        <p:nvSpPr>
          <p:cNvPr id="31" name="사각형: 둥근 모서리 30">
            <a:extLst>
              <a:ext uri="{FF2B5EF4-FFF2-40B4-BE49-F238E27FC236}">
                <a16:creationId xmlns:a16="http://schemas.microsoft.com/office/drawing/2014/main" id="{BDE61DBD-BBC5-F5EE-A766-956FF9605021}"/>
              </a:ext>
            </a:extLst>
          </p:cNvPr>
          <p:cNvSpPr/>
          <p:nvPr/>
        </p:nvSpPr>
        <p:spPr>
          <a:xfrm>
            <a:off x="867878" y="3849752"/>
            <a:ext cx="7523703" cy="809038"/>
          </a:xfrm>
          <a:prstGeom prst="roundRect">
            <a:avLst>
              <a:gd name="adj" fmla="val 7576"/>
            </a:avLst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073590DE-18E0-8D7F-7874-0B1B39E069F1}"/>
              </a:ext>
            </a:extLst>
          </p:cNvPr>
          <p:cNvSpPr txBox="1"/>
          <p:nvPr/>
        </p:nvSpPr>
        <p:spPr>
          <a:xfrm>
            <a:off x="867879" y="3587669"/>
            <a:ext cx="384382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/>
              <a:t>※ </a:t>
            </a:r>
            <a:r>
              <a:rPr lang="ko-KR" altLang="en-US" sz="900" dirty="0"/>
              <a:t>응답 요령을 잘 읽고 빠짐없이 응답하여 주십시오</a:t>
            </a:r>
            <a:r>
              <a:rPr lang="en-US" altLang="ko-KR" sz="900" dirty="0"/>
              <a:t>.</a:t>
            </a:r>
            <a:endParaRPr lang="ko-KR" altLang="en-US" sz="900" dirty="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A3E9AD44-D82C-A444-9FBF-3307BFACAB84}"/>
              </a:ext>
            </a:extLst>
          </p:cNvPr>
          <p:cNvSpPr txBox="1"/>
          <p:nvPr/>
        </p:nvSpPr>
        <p:spPr>
          <a:xfrm>
            <a:off x="3986467" y="3916907"/>
            <a:ext cx="1233972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 dirty="0"/>
              <a:t>≪ 응답하는 방법 ≫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98CFC1D8-0855-B217-B0B8-2C34E100EE0C}"/>
              </a:ext>
            </a:extLst>
          </p:cNvPr>
          <p:cNvSpPr txBox="1"/>
          <p:nvPr/>
        </p:nvSpPr>
        <p:spPr>
          <a:xfrm>
            <a:off x="917663" y="4177760"/>
            <a:ext cx="3843821" cy="4810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900" dirty="0"/>
              <a:t>※ </a:t>
            </a:r>
            <a:r>
              <a:rPr lang="ko-KR" altLang="en-US" sz="900" dirty="0"/>
              <a:t>귀하의 생각과 일치하는 보기를 선택하여 주십시오</a:t>
            </a:r>
            <a:r>
              <a:rPr lang="en-US" altLang="ko-KR" sz="900" dirty="0"/>
              <a:t>.</a:t>
            </a:r>
          </a:p>
          <a:p>
            <a:pPr>
              <a:lnSpc>
                <a:spcPct val="150000"/>
              </a:lnSpc>
            </a:pPr>
            <a:r>
              <a:rPr lang="en-US" altLang="ko-KR" sz="900" dirty="0"/>
              <a:t>※ </a:t>
            </a:r>
            <a:r>
              <a:rPr lang="ko-KR" altLang="en-US" sz="900" dirty="0"/>
              <a:t>모든 질문에 빠짐없이 솔직하게 응답하여 주십시오</a:t>
            </a:r>
            <a:r>
              <a:rPr lang="en-US" altLang="ko-KR" sz="900" dirty="0"/>
              <a:t>.</a:t>
            </a:r>
          </a:p>
        </p:txBody>
      </p:sp>
      <p:sp>
        <p:nvSpPr>
          <p:cNvPr id="54" name="직사각형 53">
            <a:extLst>
              <a:ext uri="{FF2B5EF4-FFF2-40B4-BE49-F238E27FC236}">
                <a16:creationId xmlns:a16="http://schemas.microsoft.com/office/drawing/2014/main" id="{070A170E-DCEB-02AA-360D-1D7DC734CE73}"/>
              </a:ext>
            </a:extLst>
          </p:cNvPr>
          <p:cNvSpPr/>
          <p:nvPr/>
        </p:nvSpPr>
        <p:spPr>
          <a:xfrm>
            <a:off x="876789" y="4760624"/>
            <a:ext cx="7514792" cy="263736"/>
          </a:xfrm>
          <a:prstGeom prst="rect">
            <a:avLst/>
          </a:prstGeom>
          <a:solidFill>
            <a:schemeClr val="bg2">
              <a:lumMod val="2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r>
              <a: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연구 참여 동의</a:t>
            </a:r>
          </a:p>
        </p:txBody>
      </p:sp>
      <p:sp>
        <p:nvSpPr>
          <p:cNvPr id="55" name="사각형: 둥근 모서리 54">
            <a:extLst>
              <a:ext uri="{FF2B5EF4-FFF2-40B4-BE49-F238E27FC236}">
                <a16:creationId xmlns:a16="http://schemas.microsoft.com/office/drawing/2014/main" id="{4AD9C138-AD50-DE17-A380-A6E8AFA9101E}"/>
              </a:ext>
            </a:extLst>
          </p:cNvPr>
          <p:cNvSpPr/>
          <p:nvPr/>
        </p:nvSpPr>
        <p:spPr>
          <a:xfrm>
            <a:off x="887509" y="6329020"/>
            <a:ext cx="7523702" cy="561574"/>
          </a:xfrm>
          <a:prstGeom prst="roundRect">
            <a:avLst>
              <a:gd name="adj" fmla="val 17074"/>
            </a:avLst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0B52E45E-F045-3DDA-ECFB-1342BD3863B0}"/>
              </a:ext>
            </a:extLst>
          </p:cNvPr>
          <p:cNvSpPr txBox="1"/>
          <p:nvPr/>
        </p:nvSpPr>
        <p:spPr>
          <a:xfrm>
            <a:off x="917662" y="6334198"/>
            <a:ext cx="3843821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900" dirty="0"/>
              <a:t>1. </a:t>
            </a:r>
            <a:r>
              <a:rPr lang="ko-KR" altLang="en-US" sz="900" dirty="0"/>
              <a:t>학생의 성별은 무엇입니까</a:t>
            </a:r>
            <a:r>
              <a:rPr lang="en-US" altLang="ko-KR" sz="900" dirty="0"/>
              <a:t>?</a:t>
            </a:r>
          </a:p>
        </p:txBody>
      </p:sp>
      <p:sp>
        <p:nvSpPr>
          <p:cNvPr id="59" name="사각형: 둥근 모서리 58">
            <a:extLst>
              <a:ext uri="{FF2B5EF4-FFF2-40B4-BE49-F238E27FC236}">
                <a16:creationId xmlns:a16="http://schemas.microsoft.com/office/drawing/2014/main" id="{8D2F4CC6-FD03-6443-7A27-B4BCC5BFAE00}"/>
              </a:ext>
            </a:extLst>
          </p:cNvPr>
          <p:cNvSpPr/>
          <p:nvPr/>
        </p:nvSpPr>
        <p:spPr>
          <a:xfrm>
            <a:off x="887509" y="7001945"/>
            <a:ext cx="7523702" cy="1924946"/>
          </a:xfrm>
          <a:prstGeom prst="roundRect">
            <a:avLst>
              <a:gd name="adj" fmla="val 5443"/>
            </a:avLst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50DBBBFC-EED1-A4FA-E9D8-4BC91E42945D}"/>
              </a:ext>
            </a:extLst>
          </p:cNvPr>
          <p:cNvSpPr txBox="1"/>
          <p:nvPr/>
        </p:nvSpPr>
        <p:spPr>
          <a:xfrm>
            <a:off x="887510" y="7007528"/>
            <a:ext cx="74427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900" dirty="0"/>
              <a:t>6. </a:t>
            </a:r>
            <a:r>
              <a:rPr lang="ko-KR" altLang="en-US" sz="900" dirty="0"/>
              <a:t>다음은 「</a:t>
            </a:r>
            <a:r>
              <a:rPr lang="ko-KR" altLang="en-US" sz="900" dirty="0" err="1"/>
              <a:t>하이러닝」을</a:t>
            </a:r>
            <a:r>
              <a:rPr lang="ko-KR" altLang="en-US" sz="900" dirty="0"/>
              <a:t> 경험한 학습자의 자기조절학습 정도에 대한 질문입니다</a:t>
            </a:r>
            <a:r>
              <a:rPr lang="en-US" altLang="ko-KR" sz="900" dirty="0"/>
              <a:t>. </a:t>
            </a:r>
            <a:r>
              <a:rPr lang="ko-KR" altLang="en-US" sz="900" dirty="0"/>
              <a:t>귀하의 생각과 일치하는 곳을 선택해 주세요</a:t>
            </a:r>
            <a:r>
              <a:rPr lang="en-US" altLang="ko-KR" sz="900" dirty="0"/>
              <a:t>.</a:t>
            </a:r>
          </a:p>
        </p:txBody>
      </p:sp>
      <p:graphicFrame>
        <p:nvGraphicFramePr>
          <p:cNvPr id="68" name="표 67">
            <a:extLst>
              <a:ext uri="{FF2B5EF4-FFF2-40B4-BE49-F238E27FC236}">
                <a16:creationId xmlns:a16="http://schemas.microsoft.com/office/drawing/2014/main" id="{0AB38C89-13AB-8511-EB8E-4545C493D0A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04004425"/>
              </p:ext>
            </p:extLst>
          </p:nvPr>
        </p:nvGraphicFramePr>
        <p:xfrm>
          <a:off x="970276" y="7330780"/>
          <a:ext cx="7359951" cy="13258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271091">
                  <a:extLst>
                    <a:ext uri="{9D8B030D-6E8A-4147-A177-3AD203B41FA5}">
                      <a16:colId xmlns:a16="http://schemas.microsoft.com/office/drawing/2014/main" val="3613875513"/>
                    </a:ext>
                  </a:extLst>
                </a:gridCol>
                <a:gridCol w="817772">
                  <a:extLst>
                    <a:ext uri="{9D8B030D-6E8A-4147-A177-3AD203B41FA5}">
                      <a16:colId xmlns:a16="http://schemas.microsoft.com/office/drawing/2014/main" val="4237209282"/>
                    </a:ext>
                  </a:extLst>
                </a:gridCol>
                <a:gridCol w="817772">
                  <a:extLst>
                    <a:ext uri="{9D8B030D-6E8A-4147-A177-3AD203B41FA5}">
                      <a16:colId xmlns:a16="http://schemas.microsoft.com/office/drawing/2014/main" val="3090123129"/>
                    </a:ext>
                  </a:extLst>
                </a:gridCol>
                <a:gridCol w="817772">
                  <a:extLst>
                    <a:ext uri="{9D8B030D-6E8A-4147-A177-3AD203B41FA5}">
                      <a16:colId xmlns:a16="http://schemas.microsoft.com/office/drawing/2014/main" val="1964703370"/>
                    </a:ext>
                  </a:extLst>
                </a:gridCol>
                <a:gridCol w="817772">
                  <a:extLst>
                    <a:ext uri="{9D8B030D-6E8A-4147-A177-3AD203B41FA5}">
                      <a16:colId xmlns:a16="http://schemas.microsoft.com/office/drawing/2014/main" val="2955931019"/>
                    </a:ext>
                  </a:extLst>
                </a:gridCol>
                <a:gridCol w="817772">
                  <a:extLst>
                    <a:ext uri="{9D8B030D-6E8A-4147-A177-3AD203B41FA5}">
                      <a16:colId xmlns:a16="http://schemas.microsoft.com/office/drawing/2014/main" val="2946735061"/>
                    </a:ext>
                  </a:extLst>
                </a:gridCol>
              </a:tblGrid>
              <a:tr h="17843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1" dirty="0"/>
                        <a:t>문항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1" dirty="0"/>
                        <a:t>매우</a:t>
                      </a:r>
                      <a:r>
                        <a:rPr lang="en-US" altLang="ko-KR" sz="800" b="1" dirty="0"/>
                        <a:t> </a:t>
                      </a:r>
                      <a:r>
                        <a:rPr lang="ko-KR" altLang="en-US" sz="800" b="1" dirty="0"/>
                        <a:t>그렇다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1" dirty="0"/>
                        <a:t>그렇다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1" dirty="0"/>
                        <a:t>보통이다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1" dirty="0"/>
                        <a:t>그렇지 않다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1" dirty="0"/>
                        <a:t>전혀 </a:t>
                      </a:r>
                      <a:r>
                        <a:rPr lang="ko-KR" altLang="en-US" sz="800" b="1" dirty="0" err="1"/>
                        <a:t>그렇지않다</a:t>
                      </a:r>
                      <a:endParaRPr lang="ko-KR" altLang="en-US" sz="800" b="1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6F6F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63617266"/>
                  </a:ext>
                </a:extLst>
              </a:tr>
              <a:tr h="178431"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 dirty="0"/>
                        <a:t>1.</a:t>
                      </a:r>
                      <a:r>
                        <a:rPr lang="ko-KR" altLang="en-US" sz="700" b="0" dirty="0"/>
                        <a:t>나는 공부하기 전에 얼마나 공부할지 등 미리 계획을 세운다</a:t>
                      </a:r>
                      <a:r>
                        <a:rPr lang="en-US" altLang="ko-KR" sz="700" b="0" dirty="0"/>
                        <a:t>.</a:t>
                      </a:r>
                      <a:endParaRPr lang="ko-KR" altLang="en-US" sz="700" b="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1182573"/>
                  </a:ext>
                </a:extLst>
              </a:tr>
              <a:tr h="178431"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 dirty="0"/>
                        <a:t>2. </a:t>
                      </a:r>
                      <a:r>
                        <a:rPr lang="ko-KR" altLang="en-US" sz="700" b="0" dirty="0"/>
                        <a:t>나는 학습내용을 잘 이해하고 있는지 중간에 점검한다</a:t>
                      </a:r>
                      <a:r>
                        <a:rPr lang="en-US" altLang="ko-KR" sz="700" b="0" dirty="0"/>
                        <a:t>.</a:t>
                      </a:r>
                      <a:endParaRPr lang="ko-KR" altLang="en-US" sz="700" b="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775411204"/>
                  </a:ext>
                </a:extLst>
              </a:tr>
              <a:tr h="178431"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 dirty="0"/>
                        <a:t>3. </a:t>
                      </a:r>
                      <a:r>
                        <a:rPr lang="ko-KR" altLang="en-US" sz="700" b="0" dirty="0"/>
                        <a:t>나는 학습 결과를 받으면 결과가 왜 그렇게 나왔는지 생각해본다</a:t>
                      </a:r>
                      <a:r>
                        <a:rPr lang="en-US" altLang="ko-KR" sz="700" b="0" dirty="0"/>
                        <a:t>.</a:t>
                      </a:r>
                      <a:endParaRPr lang="ko-KR" altLang="en-US" sz="700" b="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65996946"/>
                  </a:ext>
                </a:extLst>
              </a:tr>
              <a:tr h="178431"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 dirty="0"/>
                        <a:t>4. </a:t>
                      </a:r>
                      <a:r>
                        <a:rPr lang="ko-KR" altLang="en-US" sz="700" b="0" dirty="0"/>
                        <a:t>나는 수업을 듣기 전</a:t>
                      </a:r>
                      <a:r>
                        <a:rPr lang="en-US" altLang="ko-KR" sz="700" b="0" dirty="0"/>
                        <a:t>, </a:t>
                      </a:r>
                      <a:r>
                        <a:rPr lang="ko-KR" altLang="en-US" sz="700" b="0" dirty="0"/>
                        <a:t>학습 내용에 대해 미리 살펴본다</a:t>
                      </a:r>
                      <a:r>
                        <a:rPr lang="en-US" altLang="ko-KR" sz="700" b="0" dirty="0"/>
                        <a:t>.</a:t>
                      </a:r>
                      <a:endParaRPr lang="ko-KR" altLang="en-US" sz="700" b="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21562849"/>
                  </a:ext>
                </a:extLst>
              </a:tr>
              <a:tr h="178431"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 dirty="0"/>
                        <a:t>5. </a:t>
                      </a:r>
                      <a:r>
                        <a:rPr lang="ko-KR" altLang="en-US" sz="700" b="0" dirty="0"/>
                        <a:t>나는 수업을 듣고 난 후</a:t>
                      </a:r>
                      <a:r>
                        <a:rPr lang="en-US" altLang="ko-KR" sz="700" b="0" dirty="0"/>
                        <a:t>, </a:t>
                      </a:r>
                      <a:r>
                        <a:rPr lang="ko-KR" altLang="en-US" sz="700" b="0" dirty="0"/>
                        <a:t>학습한 내용을 다시 한 번 확인한다</a:t>
                      </a:r>
                      <a:r>
                        <a:rPr lang="en-US" altLang="ko-KR" sz="700" b="0" dirty="0"/>
                        <a:t>.</a:t>
                      </a:r>
                      <a:endParaRPr lang="ko-KR" altLang="en-US" sz="700" b="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729438916"/>
                  </a:ext>
                </a:extLst>
              </a:tr>
            </a:tbl>
          </a:graphicData>
        </a:graphic>
      </p:graphicFrame>
      <p:sp>
        <p:nvSpPr>
          <p:cNvPr id="77" name="사각형: 둥근 모서리 76">
            <a:extLst>
              <a:ext uri="{FF2B5EF4-FFF2-40B4-BE49-F238E27FC236}">
                <a16:creationId xmlns:a16="http://schemas.microsoft.com/office/drawing/2014/main" id="{D67ABC70-AE8C-F244-680A-C01661D13C82}"/>
              </a:ext>
            </a:extLst>
          </p:cNvPr>
          <p:cNvSpPr/>
          <p:nvPr/>
        </p:nvSpPr>
        <p:spPr>
          <a:xfrm>
            <a:off x="876789" y="5108562"/>
            <a:ext cx="7523702" cy="794815"/>
          </a:xfrm>
          <a:prstGeom prst="roundRect">
            <a:avLst>
              <a:gd name="adj" fmla="val 17074"/>
            </a:avLst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27E077D2-CC75-62B2-F8EE-EAA40195D4E4}"/>
              </a:ext>
            </a:extLst>
          </p:cNvPr>
          <p:cNvSpPr txBox="1"/>
          <p:nvPr/>
        </p:nvSpPr>
        <p:spPr>
          <a:xfrm>
            <a:off x="876790" y="5114146"/>
            <a:ext cx="5416060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900" dirty="0"/>
              <a:t>1. </a:t>
            </a:r>
            <a:r>
              <a:rPr lang="ko-KR" altLang="en-US" sz="900" dirty="0"/>
              <a:t>본 연구 수행을 위하여 설문조사에 참여합니다</a:t>
            </a:r>
            <a:r>
              <a:rPr lang="en-US" altLang="ko-KR" sz="900" dirty="0"/>
              <a:t>. </a:t>
            </a:r>
            <a:r>
              <a:rPr lang="ko-KR" altLang="en-US" sz="900" dirty="0"/>
              <a:t>연구 참여에 동의하십니까</a:t>
            </a:r>
            <a:r>
              <a:rPr lang="en-US" altLang="ko-KR" sz="900" dirty="0"/>
              <a:t>?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0D0E9175-418B-D808-5A1E-20829EAA223A}"/>
              </a:ext>
            </a:extLst>
          </p:cNvPr>
          <p:cNvSpPr txBox="1"/>
          <p:nvPr/>
        </p:nvSpPr>
        <p:spPr>
          <a:xfrm>
            <a:off x="995329" y="5328885"/>
            <a:ext cx="2224121" cy="4810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dirty="0"/>
              <a:t>      동의합니다</a:t>
            </a:r>
            <a:r>
              <a:rPr lang="en-US" altLang="ko-KR" sz="900" dirty="0"/>
              <a:t>.</a:t>
            </a:r>
            <a:r>
              <a:rPr lang="ko-KR" altLang="en-US" sz="900" dirty="0"/>
              <a:t> </a:t>
            </a:r>
            <a:endParaRPr lang="en-US" altLang="ko-KR" sz="900" dirty="0"/>
          </a:p>
          <a:p>
            <a:pPr>
              <a:lnSpc>
                <a:spcPct val="150000"/>
              </a:lnSpc>
            </a:pPr>
            <a:r>
              <a:rPr lang="ko-KR" altLang="en-US" sz="900" dirty="0"/>
              <a:t>      동의하지 않습니다</a:t>
            </a:r>
            <a:r>
              <a:rPr lang="en-US" altLang="ko-KR" sz="900" dirty="0"/>
              <a:t>.</a:t>
            </a:r>
          </a:p>
        </p:txBody>
      </p:sp>
      <p:sp>
        <p:nvSpPr>
          <p:cNvPr id="81" name="직사각형 80">
            <a:extLst>
              <a:ext uri="{FF2B5EF4-FFF2-40B4-BE49-F238E27FC236}">
                <a16:creationId xmlns:a16="http://schemas.microsoft.com/office/drawing/2014/main" id="{477D984E-FF88-88ED-7032-FEFB5D74310A}"/>
              </a:ext>
            </a:extLst>
          </p:cNvPr>
          <p:cNvSpPr/>
          <p:nvPr/>
        </p:nvSpPr>
        <p:spPr>
          <a:xfrm>
            <a:off x="917662" y="5979490"/>
            <a:ext cx="7514792" cy="263736"/>
          </a:xfrm>
          <a:prstGeom prst="rect">
            <a:avLst/>
          </a:prstGeom>
          <a:solidFill>
            <a:schemeClr val="bg2">
              <a:lumMod val="2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r>
              <a: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설문 문항</a:t>
            </a:r>
          </a:p>
        </p:txBody>
      </p:sp>
      <p:sp>
        <p:nvSpPr>
          <p:cNvPr id="132" name="사각형: 둥근 모서리 131">
            <a:extLst>
              <a:ext uri="{FF2B5EF4-FFF2-40B4-BE49-F238E27FC236}">
                <a16:creationId xmlns:a16="http://schemas.microsoft.com/office/drawing/2014/main" id="{90AFB6A1-E1F8-E6F2-7BA4-65CFCF21AF27}"/>
              </a:ext>
            </a:extLst>
          </p:cNvPr>
          <p:cNvSpPr/>
          <p:nvPr/>
        </p:nvSpPr>
        <p:spPr>
          <a:xfrm>
            <a:off x="867879" y="8982199"/>
            <a:ext cx="7523702" cy="1588288"/>
          </a:xfrm>
          <a:prstGeom prst="roundRect">
            <a:avLst>
              <a:gd name="adj" fmla="val 5443"/>
            </a:avLst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35" name="TextBox 134">
            <a:extLst>
              <a:ext uri="{FF2B5EF4-FFF2-40B4-BE49-F238E27FC236}">
                <a16:creationId xmlns:a16="http://schemas.microsoft.com/office/drawing/2014/main" id="{D8976A81-BFA7-972B-0C9B-B2161CDB917C}"/>
              </a:ext>
            </a:extLst>
          </p:cNvPr>
          <p:cNvSpPr txBox="1"/>
          <p:nvPr/>
        </p:nvSpPr>
        <p:spPr>
          <a:xfrm>
            <a:off x="867880" y="8987782"/>
            <a:ext cx="74427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900" dirty="0"/>
              <a:t>9. </a:t>
            </a:r>
            <a:r>
              <a:rPr lang="ko-KR" altLang="en-US" sz="900" dirty="0"/>
              <a:t>「</a:t>
            </a:r>
            <a:r>
              <a:rPr lang="ko-KR" altLang="en-US" sz="900" dirty="0" err="1"/>
              <a:t>하이러닝」을</a:t>
            </a:r>
            <a:r>
              <a:rPr lang="ko-KR" altLang="en-US" sz="900" dirty="0"/>
              <a:t> 활용할 때의 </a:t>
            </a:r>
            <a:r>
              <a:rPr lang="ko-KR" altLang="en-US" sz="900" dirty="0" err="1"/>
              <a:t>문제접이나</a:t>
            </a:r>
            <a:r>
              <a:rPr lang="ko-KR" altLang="en-US" sz="900" dirty="0"/>
              <a:t> 개선 사항이 있으면 자유롭게 작성해 주세요</a:t>
            </a:r>
            <a:r>
              <a:rPr lang="en-US" altLang="ko-KR" sz="900" dirty="0"/>
              <a:t>.</a:t>
            </a:r>
          </a:p>
        </p:txBody>
      </p:sp>
      <p:sp>
        <p:nvSpPr>
          <p:cNvPr id="140" name="직사각형 139">
            <a:extLst>
              <a:ext uri="{FF2B5EF4-FFF2-40B4-BE49-F238E27FC236}">
                <a16:creationId xmlns:a16="http://schemas.microsoft.com/office/drawing/2014/main" id="{9CB0B9E4-529B-95B8-9F7C-81B783B8355F}"/>
              </a:ext>
            </a:extLst>
          </p:cNvPr>
          <p:cNvSpPr/>
          <p:nvPr/>
        </p:nvSpPr>
        <p:spPr>
          <a:xfrm>
            <a:off x="970276" y="9261062"/>
            <a:ext cx="7368751" cy="1203669"/>
          </a:xfrm>
          <a:prstGeom prst="rect">
            <a:avLst/>
          </a:prstGeom>
          <a:noFill/>
          <a:ln w="635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47" name="사각형: 둥근 모서리 146">
            <a:extLst>
              <a:ext uri="{FF2B5EF4-FFF2-40B4-BE49-F238E27FC236}">
                <a16:creationId xmlns:a16="http://schemas.microsoft.com/office/drawing/2014/main" id="{C18409AD-A7D5-E47C-8566-81143DE0063C}"/>
              </a:ext>
            </a:extLst>
          </p:cNvPr>
          <p:cNvSpPr/>
          <p:nvPr/>
        </p:nvSpPr>
        <p:spPr>
          <a:xfrm>
            <a:off x="7681067" y="10639481"/>
            <a:ext cx="710514" cy="295318"/>
          </a:xfrm>
          <a:prstGeom prst="roundRect">
            <a:avLst>
              <a:gd name="adj" fmla="val 31312"/>
            </a:avLst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r>
              <a: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제출하기</a:t>
            </a:r>
          </a:p>
        </p:txBody>
      </p:sp>
      <p:sp>
        <p:nvSpPr>
          <p:cNvPr id="148" name="Circle">
            <a:extLst>
              <a:ext uri="{FF2B5EF4-FFF2-40B4-BE49-F238E27FC236}">
                <a16:creationId xmlns:a16="http://schemas.microsoft.com/office/drawing/2014/main" id="{9F6D841E-A99C-661B-D282-7F5ECD0C4384}"/>
              </a:ext>
            </a:extLst>
          </p:cNvPr>
          <p:cNvSpPr/>
          <p:nvPr/>
        </p:nvSpPr>
        <p:spPr>
          <a:xfrm>
            <a:off x="7681067" y="10598141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 dirty="0">
                <a:solidFill>
                  <a:schemeClr val="bg1"/>
                </a:solidFill>
              </a:rPr>
              <a:t>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49" name="모서리가 둥근 직사각형 717">
            <a:extLst>
              <a:ext uri="{FF2B5EF4-FFF2-40B4-BE49-F238E27FC236}">
                <a16:creationId xmlns:a16="http://schemas.microsoft.com/office/drawing/2014/main" id="{D8F20767-84B5-68E5-F09E-3B49AB242CC9}"/>
              </a:ext>
            </a:extLst>
          </p:cNvPr>
          <p:cNvSpPr/>
          <p:nvPr/>
        </p:nvSpPr>
        <p:spPr>
          <a:xfrm flipH="1">
            <a:off x="8669850" y="890397"/>
            <a:ext cx="36000" cy="2310303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 dirty="0"/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FC067902-0685-826F-323B-27A7E710EA32}"/>
              </a:ext>
            </a:extLst>
          </p:cNvPr>
          <p:cNvSpPr txBox="1"/>
          <p:nvPr/>
        </p:nvSpPr>
        <p:spPr>
          <a:xfrm>
            <a:off x="1209719" y="6536616"/>
            <a:ext cx="427401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dirty="0"/>
              <a:t>남자</a:t>
            </a:r>
            <a:endParaRPr lang="en-US" altLang="ko-KR" sz="900" dirty="0"/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ECD3BAAA-D8F5-93E5-FF2C-C0AA34D08E19}"/>
              </a:ext>
            </a:extLst>
          </p:cNvPr>
          <p:cNvSpPr txBox="1"/>
          <p:nvPr/>
        </p:nvSpPr>
        <p:spPr>
          <a:xfrm>
            <a:off x="1890226" y="6542444"/>
            <a:ext cx="427401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dirty="0"/>
              <a:t>여자</a:t>
            </a:r>
            <a:endParaRPr lang="en-US" altLang="ko-KR" sz="900" dirty="0"/>
          </a:p>
        </p:txBody>
      </p:sp>
      <p:pic>
        <p:nvPicPr>
          <p:cNvPr id="155" name="Google Shape;434;p17">
            <a:extLst>
              <a:ext uri="{FF2B5EF4-FFF2-40B4-BE49-F238E27FC236}">
                <a16:creationId xmlns:a16="http://schemas.microsoft.com/office/drawing/2014/main" id="{1B12854C-7154-5ECD-D9DB-B11CF132858D}"/>
              </a:ext>
            </a:extLst>
          </p:cNvPr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109964" y="6600555"/>
            <a:ext cx="169277" cy="186245"/>
          </a:xfrm>
          <a:prstGeom prst="rect">
            <a:avLst/>
          </a:prstGeom>
          <a:noFill/>
          <a:ln>
            <a:noFill/>
          </a:ln>
        </p:spPr>
      </p:pic>
      <p:sp>
        <p:nvSpPr>
          <p:cNvPr id="156" name="타원 155">
            <a:extLst>
              <a:ext uri="{FF2B5EF4-FFF2-40B4-BE49-F238E27FC236}">
                <a16:creationId xmlns:a16="http://schemas.microsoft.com/office/drawing/2014/main" id="{37D1E523-769B-ED03-A597-6AA431C52B14}"/>
              </a:ext>
            </a:extLst>
          </p:cNvPr>
          <p:cNvSpPr/>
          <p:nvPr/>
        </p:nvSpPr>
        <p:spPr>
          <a:xfrm>
            <a:off x="1748889" y="6610269"/>
            <a:ext cx="160638" cy="166816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158" name="Google Shape;434;p17">
            <a:extLst>
              <a:ext uri="{FF2B5EF4-FFF2-40B4-BE49-F238E27FC236}">
                <a16:creationId xmlns:a16="http://schemas.microsoft.com/office/drawing/2014/main" id="{EAF47460-1636-4A13-8BB0-9D61BC2BD73F}"/>
              </a:ext>
            </a:extLst>
          </p:cNvPr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070639" y="5399705"/>
            <a:ext cx="169277" cy="186245"/>
          </a:xfrm>
          <a:prstGeom prst="rect">
            <a:avLst/>
          </a:prstGeom>
          <a:noFill/>
          <a:ln>
            <a:noFill/>
          </a:ln>
        </p:spPr>
      </p:pic>
      <p:sp>
        <p:nvSpPr>
          <p:cNvPr id="159" name="타원 158">
            <a:extLst>
              <a:ext uri="{FF2B5EF4-FFF2-40B4-BE49-F238E27FC236}">
                <a16:creationId xmlns:a16="http://schemas.microsoft.com/office/drawing/2014/main" id="{ABA01391-066F-AB74-891C-8C6B855ACFC2}"/>
              </a:ext>
            </a:extLst>
          </p:cNvPr>
          <p:cNvSpPr/>
          <p:nvPr/>
        </p:nvSpPr>
        <p:spPr>
          <a:xfrm>
            <a:off x="1079278" y="5614524"/>
            <a:ext cx="160638" cy="166816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167" name="Google Shape;434;p17">
            <a:extLst>
              <a:ext uri="{FF2B5EF4-FFF2-40B4-BE49-F238E27FC236}">
                <a16:creationId xmlns:a16="http://schemas.microsoft.com/office/drawing/2014/main" id="{CF4647DD-14BF-06BB-9FF9-5DBACA52F38B}"/>
              </a:ext>
            </a:extLst>
          </p:cNvPr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5369404" y="7679383"/>
            <a:ext cx="180000" cy="180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68" name="Google Shape;434;p17">
            <a:extLst>
              <a:ext uri="{FF2B5EF4-FFF2-40B4-BE49-F238E27FC236}">
                <a16:creationId xmlns:a16="http://schemas.microsoft.com/office/drawing/2014/main" id="{2399C160-985D-9884-8240-D4982D1E36CF}"/>
              </a:ext>
            </a:extLst>
          </p:cNvPr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6195813" y="7873230"/>
            <a:ext cx="180000" cy="180000"/>
          </a:xfrm>
          <a:prstGeom prst="rect">
            <a:avLst/>
          </a:prstGeom>
          <a:noFill/>
          <a:ln>
            <a:noFill/>
          </a:ln>
        </p:spPr>
      </p:pic>
      <p:sp>
        <p:nvSpPr>
          <p:cNvPr id="169" name="타원 168">
            <a:extLst>
              <a:ext uri="{FF2B5EF4-FFF2-40B4-BE49-F238E27FC236}">
                <a16:creationId xmlns:a16="http://schemas.microsoft.com/office/drawing/2014/main" id="{E1B91F51-58E8-A7C2-3FA9-86D9940D2B94}"/>
              </a:ext>
            </a:extLst>
          </p:cNvPr>
          <p:cNvSpPr/>
          <p:nvPr/>
        </p:nvSpPr>
        <p:spPr>
          <a:xfrm>
            <a:off x="4569041" y="7677361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73" name="타원 172">
            <a:extLst>
              <a:ext uri="{FF2B5EF4-FFF2-40B4-BE49-F238E27FC236}">
                <a16:creationId xmlns:a16="http://schemas.microsoft.com/office/drawing/2014/main" id="{D66F195F-AC37-5392-24C8-9C780FF845EA}"/>
              </a:ext>
            </a:extLst>
          </p:cNvPr>
          <p:cNvSpPr/>
          <p:nvPr/>
        </p:nvSpPr>
        <p:spPr>
          <a:xfrm>
            <a:off x="4569041" y="7882047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74" name="타원 173">
            <a:extLst>
              <a:ext uri="{FF2B5EF4-FFF2-40B4-BE49-F238E27FC236}">
                <a16:creationId xmlns:a16="http://schemas.microsoft.com/office/drawing/2014/main" id="{1782CA6F-CDFF-A140-72EE-BA08672FDFEB}"/>
              </a:ext>
            </a:extLst>
          </p:cNvPr>
          <p:cNvSpPr/>
          <p:nvPr/>
        </p:nvSpPr>
        <p:spPr>
          <a:xfrm>
            <a:off x="4569041" y="8086733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76" name="타원 175">
            <a:extLst>
              <a:ext uri="{FF2B5EF4-FFF2-40B4-BE49-F238E27FC236}">
                <a16:creationId xmlns:a16="http://schemas.microsoft.com/office/drawing/2014/main" id="{79DBA8B7-A18B-C3EE-8C8A-9F3B77882C81}"/>
              </a:ext>
            </a:extLst>
          </p:cNvPr>
          <p:cNvSpPr/>
          <p:nvPr/>
        </p:nvSpPr>
        <p:spPr>
          <a:xfrm>
            <a:off x="4569041" y="8281895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77" name="타원 176">
            <a:extLst>
              <a:ext uri="{FF2B5EF4-FFF2-40B4-BE49-F238E27FC236}">
                <a16:creationId xmlns:a16="http://schemas.microsoft.com/office/drawing/2014/main" id="{A0ABF023-9BB6-E331-6BE9-E8A6CD34F526}"/>
              </a:ext>
            </a:extLst>
          </p:cNvPr>
          <p:cNvSpPr/>
          <p:nvPr/>
        </p:nvSpPr>
        <p:spPr>
          <a:xfrm>
            <a:off x="4569041" y="8481819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78" name="타원 177">
            <a:extLst>
              <a:ext uri="{FF2B5EF4-FFF2-40B4-BE49-F238E27FC236}">
                <a16:creationId xmlns:a16="http://schemas.microsoft.com/office/drawing/2014/main" id="{8D9FCCDE-BB0F-3661-54A2-6FD7D160AD79}"/>
              </a:ext>
            </a:extLst>
          </p:cNvPr>
          <p:cNvSpPr/>
          <p:nvPr/>
        </p:nvSpPr>
        <p:spPr>
          <a:xfrm>
            <a:off x="7053469" y="7677361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79" name="타원 178">
            <a:extLst>
              <a:ext uri="{FF2B5EF4-FFF2-40B4-BE49-F238E27FC236}">
                <a16:creationId xmlns:a16="http://schemas.microsoft.com/office/drawing/2014/main" id="{E08E152B-D69D-2719-8839-62094BEC7C28}"/>
              </a:ext>
            </a:extLst>
          </p:cNvPr>
          <p:cNvSpPr/>
          <p:nvPr/>
        </p:nvSpPr>
        <p:spPr>
          <a:xfrm>
            <a:off x="7053469" y="7882047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81" name="타원 180">
            <a:extLst>
              <a:ext uri="{FF2B5EF4-FFF2-40B4-BE49-F238E27FC236}">
                <a16:creationId xmlns:a16="http://schemas.microsoft.com/office/drawing/2014/main" id="{871EC29E-E354-DBDC-F963-164584595038}"/>
              </a:ext>
            </a:extLst>
          </p:cNvPr>
          <p:cNvSpPr/>
          <p:nvPr/>
        </p:nvSpPr>
        <p:spPr>
          <a:xfrm>
            <a:off x="7053469" y="8086733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84" name="타원 183">
            <a:extLst>
              <a:ext uri="{FF2B5EF4-FFF2-40B4-BE49-F238E27FC236}">
                <a16:creationId xmlns:a16="http://schemas.microsoft.com/office/drawing/2014/main" id="{42AE3E2A-A79D-4F4D-04A1-5065164F19C0}"/>
              </a:ext>
            </a:extLst>
          </p:cNvPr>
          <p:cNvSpPr/>
          <p:nvPr/>
        </p:nvSpPr>
        <p:spPr>
          <a:xfrm>
            <a:off x="7053469" y="8281895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85" name="타원 184">
            <a:extLst>
              <a:ext uri="{FF2B5EF4-FFF2-40B4-BE49-F238E27FC236}">
                <a16:creationId xmlns:a16="http://schemas.microsoft.com/office/drawing/2014/main" id="{9AC640BE-BE44-78C6-9AF3-9618D844ABDF}"/>
              </a:ext>
            </a:extLst>
          </p:cNvPr>
          <p:cNvSpPr/>
          <p:nvPr/>
        </p:nvSpPr>
        <p:spPr>
          <a:xfrm>
            <a:off x="7053469" y="8481819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86" name="타원 185">
            <a:extLst>
              <a:ext uri="{FF2B5EF4-FFF2-40B4-BE49-F238E27FC236}">
                <a16:creationId xmlns:a16="http://schemas.microsoft.com/office/drawing/2014/main" id="{E308C853-B42C-BB70-DE06-810F2B88D4F2}"/>
              </a:ext>
            </a:extLst>
          </p:cNvPr>
          <p:cNvSpPr/>
          <p:nvPr/>
        </p:nvSpPr>
        <p:spPr>
          <a:xfrm>
            <a:off x="7864048" y="7677361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88" name="타원 187">
            <a:extLst>
              <a:ext uri="{FF2B5EF4-FFF2-40B4-BE49-F238E27FC236}">
                <a16:creationId xmlns:a16="http://schemas.microsoft.com/office/drawing/2014/main" id="{5CD53E53-A59E-0A2A-42B1-4B892147FCC5}"/>
              </a:ext>
            </a:extLst>
          </p:cNvPr>
          <p:cNvSpPr/>
          <p:nvPr/>
        </p:nvSpPr>
        <p:spPr>
          <a:xfrm>
            <a:off x="7864048" y="7882047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89" name="타원 188">
            <a:extLst>
              <a:ext uri="{FF2B5EF4-FFF2-40B4-BE49-F238E27FC236}">
                <a16:creationId xmlns:a16="http://schemas.microsoft.com/office/drawing/2014/main" id="{DFABD789-3C43-91F4-7A15-B88482F0A26A}"/>
              </a:ext>
            </a:extLst>
          </p:cNvPr>
          <p:cNvSpPr/>
          <p:nvPr/>
        </p:nvSpPr>
        <p:spPr>
          <a:xfrm>
            <a:off x="7864048" y="8086733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90" name="타원 189">
            <a:extLst>
              <a:ext uri="{FF2B5EF4-FFF2-40B4-BE49-F238E27FC236}">
                <a16:creationId xmlns:a16="http://schemas.microsoft.com/office/drawing/2014/main" id="{DA21C821-52E5-BB95-5624-29F22913B2A8}"/>
              </a:ext>
            </a:extLst>
          </p:cNvPr>
          <p:cNvSpPr/>
          <p:nvPr/>
        </p:nvSpPr>
        <p:spPr>
          <a:xfrm>
            <a:off x="7864048" y="8281895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91" name="타원 190">
            <a:extLst>
              <a:ext uri="{FF2B5EF4-FFF2-40B4-BE49-F238E27FC236}">
                <a16:creationId xmlns:a16="http://schemas.microsoft.com/office/drawing/2014/main" id="{DD1109B4-0F6B-0DA5-3973-298315452734}"/>
              </a:ext>
            </a:extLst>
          </p:cNvPr>
          <p:cNvSpPr/>
          <p:nvPr/>
        </p:nvSpPr>
        <p:spPr>
          <a:xfrm>
            <a:off x="7864048" y="8481819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92" name="타원 191">
            <a:extLst>
              <a:ext uri="{FF2B5EF4-FFF2-40B4-BE49-F238E27FC236}">
                <a16:creationId xmlns:a16="http://schemas.microsoft.com/office/drawing/2014/main" id="{B2BAC9EF-3F2B-3D82-E4A8-4868C92FCDD8}"/>
              </a:ext>
            </a:extLst>
          </p:cNvPr>
          <p:cNvSpPr/>
          <p:nvPr/>
        </p:nvSpPr>
        <p:spPr>
          <a:xfrm>
            <a:off x="6213813" y="7677361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94" name="타원 193">
            <a:extLst>
              <a:ext uri="{FF2B5EF4-FFF2-40B4-BE49-F238E27FC236}">
                <a16:creationId xmlns:a16="http://schemas.microsoft.com/office/drawing/2014/main" id="{540AB586-729E-D79B-77A9-BFCB6EA6F4F5}"/>
              </a:ext>
            </a:extLst>
          </p:cNvPr>
          <p:cNvSpPr/>
          <p:nvPr/>
        </p:nvSpPr>
        <p:spPr>
          <a:xfrm>
            <a:off x="6213813" y="8086733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95" name="타원 194">
            <a:extLst>
              <a:ext uri="{FF2B5EF4-FFF2-40B4-BE49-F238E27FC236}">
                <a16:creationId xmlns:a16="http://schemas.microsoft.com/office/drawing/2014/main" id="{DB7B50FE-ABB9-6B2F-F86E-9A7026BBBCDB}"/>
              </a:ext>
            </a:extLst>
          </p:cNvPr>
          <p:cNvSpPr/>
          <p:nvPr/>
        </p:nvSpPr>
        <p:spPr>
          <a:xfrm>
            <a:off x="6213813" y="8281895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96" name="타원 195">
            <a:extLst>
              <a:ext uri="{FF2B5EF4-FFF2-40B4-BE49-F238E27FC236}">
                <a16:creationId xmlns:a16="http://schemas.microsoft.com/office/drawing/2014/main" id="{B80637AE-0A59-4562-76FE-39A27EF2B3DB}"/>
              </a:ext>
            </a:extLst>
          </p:cNvPr>
          <p:cNvSpPr/>
          <p:nvPr/>
        </p:nvSpPr>
        <p:spPr>
          <a:xfrm>
            <a:off x="6213813" y="8481819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97" name="타원 196">
            <a:extLst>
              <a:ext uri="{FF2B5EF4-FFF2-40B4-BE49-F238E27FC236}">
                <a16:creationId xmlns:a16="http://schemas.microsoft.com/office/drawing/2014/main" id="{12A7F653-8EDC-3C48-7BB8-81048D5C9061}"/>
              </a:ext>
            </a:extLst>
          </p:cNvPr>
          <p:cNvSpPr/>
          <p:nvPr/>
        </p:nvSpPr>
        <p:spPr>
          <a:xfrm>
            <a:off x="5387404" y="7887345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98" name="타원 197">
            <a:extLst>
              <a:ext uri="{FF2B5EF4-FFF2-40B4-BE49-F238E27FC236}">
                <a16:creationId xmlns:a16="http://schemas.microsoft.com/office/drawing/2014/main" id="{500761FA-1253-27B3-93D1-6DCD45E2DE35}"/>
              </a:ext>
            </a:extLst>
          </p:cNvPr>
          <p:cNvSpPr/>
          <p:nvPr/>
        </p:nvSpPr>
        <p:spPr>
          <a:xfrm>
            <a:off x="5387404" y="8092031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99" name="타원 198">
            <a:extLst>
              <a:ext uri="{FF2B5EF4-FFF2-40B4-BE49-F238E27FC236}">
                <a16:creationId xmlns:a16="http://schemas.microsoft.com/office/drawing/2014/main" id="{5DB02896-9CD2-82B8-3944-F3DB4D3F30B5}"/>
              </a:ext>
            </a:extLst>
          </p:cNvPr>
          <p:cNvSpPr/>
          <p:nvPr/>
        </p:nvSpPr>
        <p:spPr>
          <a:xfrm>
            <a:off x="5387404" y="8287193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00" name="타원 199">
            <a:extLst>
              <a:ext uri="{FF2B5EF4-FFF2-40B4-BE49-F238E27FC236}">
                <a16:creationId xmlns:a16="http://schemas.microsoft.com/office/drawing/2014/main" id="{922EBF96-DAD9-EF2A-7AFF-DD880136B239}"/>
              </a:ext>
            </a:extLst>
          </p:cNvPr>
          <p:cNvSpPr/>
          <p:nvPr/>
        </p:nvSpPr>
        <p:spPr>
          <a:xfrm>
            <a:off x="5387404" y="8487117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C738E695-6733-CED8-DD83-F0537E404EF3}"/>
              </a:ext>
            </a:extLst>
          </p:cNvPr>
          <p:cNvSpPr txBox="1"/>
          <p:nvPr/>
        </p:nvSpPr>
        <p:spPr>
          <a:xfrm>
            <a:off x="995329" y="9316370"/>
            <a:ext cx="2474595" cy="2532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 dirty="0">
                <a:solidFill>
                  <a:schemeClr val="bg1">
                    <a:lumMod val="75000"/>
                  </a:schemeClr>
                </a:solidFill>
              </a:rPr>
              <a:t>자유롭게 의견을 작성해 주세요</a:t>
            </a:r>
            <a:r>
              <a:rPr lang="en-US" altLang="ko-KR" sz="800" dirty="0">
                <a:solidFill>
                  <a:schemeClr val="bg1">
                    <a:lumMod val="75000"/>
                  </a:schemeClr>
                </a:solidFill>
              </a:rPr>
              <a:t>.</a:t>
            </a:r>
          </a:p>
        </p:txBody>
      </p:sp>
      <p:sp>
        <p:nvSpPr>
          <p:cNvPr id="33" name="Rounded Rectangle">
            <a:extLst>
              <a:ext uri="{FF2B5EF4-FFF2-40B4-BE49-F238E27FC236}">
                <a16:creationId xmlns:a16="http://schemas.microsoft.com/office/drawing/2014/main" id="{A713C26F-C4DA-BBCC-901D-A856EAFDBFE3}"/>
              </a:ext>
            </a:extLst>
          </p:cNvPr>
          <p:cNvSpPr/>
          <p:nvPr/>
        </p:nvSpPr>
        <p:spPr>
          <a:xfrm>
            <a:off x="823016" y="5639286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2-2</a:t>
            </a:r>
            <a:endParaRPr sz="700" dirty="0">
              <a:solidFill>
                <a:schemeClr val="bg1"/>
              </a:solidFill>
            </a:endParaRPr>
          </a:p>
        </p:txBody>
      </p:sp>
      <p:grpSp>
        <p:nvGrpSpPr>
          <p:cNvPr id="37" name="그룹 36">
            <a:extLst>
              <a:ext uri="{FF2B5EF4-FFF2-40B4-BE49-F238E27FC236}">
                <a16:creationId xmlns:a16="http://schemas.microsoft.com/office/drawing/2014/main" id="{8FEE75C8-709A-742A-9C82-15F7957BFA78}"/>
              </a:ext>
            </a:extLst>
          </p:cNvPr>
          <p:cNvGrpSpPr/>
          <p:nvPr/>
        </p:nvGrpSpPr>
        <p:grpSpPr>
          <a:xfrm>
            <a:off x="-2762219" y="2757633"/>
            <a:ext cx="2820145" cy="4089756"/>
            <a:chOff x="-2808466" y="2381082"/>
            <a:chExt cx="2820145" cy="4089756"/>
          </a:xfrm>
        </p:grpSpPr>
        <p:sp>
          <p:nvSpPr>
            <p:cNvPr id="201" name="모서리가 둥근 직사각형 114">
              <a:extLst>
                <a:ext uri="{FF2B5EF4-FFF2-40B4-BE49-F238E27FC236}">
                  <a16:creationId xmlns:a16="http://schemas.microsoft.com/office/drawing/2014/main" id="{2E0B7E1F-EFF5-E009-82F0-4E1681AE3CEF}"/>
                </a:ext>
              </a:extLst>
            </p:cNvPr>
            <p:cNvSpPr/>
            <p:nvPr/>
          </p:nvSpPr>
          <p:spPr>
            <a:xfrm>
              <a:off x="-2635302" y="2422425"/>
              <a:ext cx="2450825" cy="1215070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3175">
              <a:solidFill>
                <a:schemeClr val="bg1">
                  <a:lumMod val="75000"/>
                </a:schemeClr>
              </a:solidFill>
            </a:ln>
            <a:effectLst>
              <a:outerShdw dist="25400" dir="2700000" algn="tl" rotWithShape="0">
                <a:schemeClr val="bg1">
                  <a:lumMod val="50000"/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>
                <a:lnSpc>
                  <a:spcPct val="150000"/>
                </a:lnSpc>
              </a:pPr>
              <a:endParaRPr kumimoji="1" lang="ko-KR" altLang="en-US" sz="600">
                <a:solidFill>
                  <a:prstClr val="black"/>
                </a:solidFill>
              </a:endParaRPr>
            </a:p>
          </p:txBody>
        </p:sp>
        <p:cxnSp>
          <p:nvCxnSpPr>
            <p:cNvPr id="202" name="직선 연결선[R] 299">
              <a:extLst>
                <a:ext uri="{FF2B5EF4-FFF2-40B4-BE49-F238E27FC236}">
                  <a16:creationId xmlns:a16="http://schemas.microsoft.com/office/drawing/2014/main" id="{B8CDD833-891B-826E-AB18-D736A566DDE4}"/>
                </a:ext>
              </a:extLst>
            </p:cNvPr>
            <p:cNvCxnSpPr>
              <a:cxnSpLocks/>
            </p:cNvCxnSpPr>
            <p:nvPr/>
          </p:nvCxnSpPr>
          <p:spPr>
            <a:xfrm>
              <a:off x="-2556365" y="3247547"/>
              <a:ext cx="2213174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3" name="TextBox 202">
              <a:extLst>
                <a:ext uri="{FF2B5EF4-FFF2-40B4-BE49-F238E27FC236}">
                  <a16:creationId xmlns:a16="http://schemas.microsoft.com/office/drawing/2014/main" id="{3C83F348-A682-4173-0B41-943EC7BD11D0}"/>
                </a:ext>
              </a:extLst>
            </p:cNvPr>
            <p:cNvSpPr txBox="1"/>
            <p:nvPr/>
          </p:nvSpPr>
          <p:spPr>
            <a:xfrm>
              <a:off x="-2808466" y="2722582"/>
              <a:ext cx="2797152" cy="37305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kumimoji="1" lang="ko-KR" altLang="en-US" sz="650" dirty="0"/>
                <a:t>작성중인 내용은 저장되지 않습니다</a:t>
              </a:r>
              <a:r>
                <a:rPr kumimoji="1" lang="en-US" altLang="ko-KR" sz="650" dirty="0"/>
                <a:t>. </a:t>
              </a:r>
            </a:p>
            <a:p>
              <a:pPr algn="ctr">
                <a:lnSpc>
                  <a:spcPct val="150000"/>
                </a:lnSpc>
              </a:pPr>
              <a:r>
                <a:rPr kumimoji="1" lang="ko-KR" altLang="en-US" sz="650" dirty="0"/>
                <a:t>설문을 </a:t>
              </a:r>
              <a:r>
                <a:rPr kumimoji="1" lang="ko-KR" altLang="en-US" sz="650" dirty="0" err="1"/>
                <a:t>중단하시겠습니까</a:t>
              </a:r>
              <a:r>
                <a:rPr kumimoji="1" lang="en-US" altLang="ko-KR" sz="650" dirty="0"/>
                <a:t>?</a:t>
              </a:r>
              <a:endParaRPr kumimoji="1" lang="x-none" altLang="en-US" sz="650" dirty="0"/>
            </a:p>
          </p:txBody>
        </p:sp>
        <p:sp>
          <p:nvSpPr>
            <p:cNvPr id="204" name="직사각형 11">
              <a:extLst>
                <a:ext uri="{FF2B5EF4-FFF2-40B4-BE49-F238E27FC236}">
                  <a16:creationId xmlns:a16="http://schemas.microsoft.com/office/drawing/2014/main" id="{4ADEA223-C4F2-22A0-1EEB-B0CA2F16C2E4}"/>
                </a:ext>
              </a:extLst>
            </p:cNvPr>
            <p:cNvSpPr/>
            <p:nvPr/>
          </p:nvSpPr>
          <p:spPr>
            <a:xfrm>
              <a:off x="-2519595" y="2427449"/>
              <a:ext cx="1404594" cy="215934"/>
            </a:xfrm>
            <a:prstGeom prst="rect">
              <a:avLst/>
            </a:prstGeom>
            <a:noFill/>
            <a:ln w="3175" cap="flat" cmpd="sng" algn="ctr">
              <a:noFill/>
              <a:prstDash val="solid"/>
            </a:ln>
            <a:effectLst/>
          </p:spPr>
          <p:txBody>
            <a:bodyPr lIns="36000" rIns="36000" rtlCol="0" anchor="ctr"/>
            <a:lstStyle/>
            <a:p>
              <a:pPr latinLnBrk="0"/>
              <a:r>
                <a:rPr lang="ko-KR" altLang="en-US" sz="800" b="1" kern="0" dirty="0">
                  <a:latin typeface="맑은 고딕" pitchFamily="50" charset="-127"/>
                  <a:ea typeface="맑은 고딕" pitchFamily="50" charset="-127"/>
                </a:rPr>
                <a:t>설문 작성 중지</a:t>
              </a:r>
              <a:endParaRPr lang="en-US" altLang="ko-KR" sz="800" b="1" kern="0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205" name="직선 연결선[R] 299">
              <a:extLst>
                <a:ext uri="{FF2B5EF4-FFF2-40B4-BE49-F238E27FC236}">
                  <a16:creationId xmlns:a16="http://schemas.microsoft.com/office/drawing/2014/main" id="{19D1ABEB-85BD-48E8-3898-D3083925C258}"/>
                </a:ext>
              </a:extLst>
            </p:cNvPr>
            <p:cNvCxnSpPr>
              <a:cxnSpLocks/>
            </p:cNvCxnSpPr>
            <p:nvPr/>
          </p:nvCxnSpPr>
          <p:spPr>
            <a:xfrm>
              <a:off x="-2551417" y="2462198"/>
              <a:ext cx="0" cy="136164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6" name="Circle">
              <a:extLst>
                <a:ext uri="{FF2B5EF4-FFF2-40B4-BE49-F238E27FC236}">
                  <a16:creationId xmlns:a16="http://schemas.microsoft.com/office/drawing/2014/main" id="{02EACE63-3C9F-90FC-C911-2C820B246666}"/>
                </a:ext>
              </a:extLst>
            </p:cNvPr>
            <p:cNvSpPr/>
            <p:nvPr/>
          </p:nvSpPr>
          <p:spPr>
            <a:xfrm>
              <a:off x="-2692758" y="2381082"/>
              <a:ext cx="125999" cy="125999"/>
            </a:xfrm>
            <a:prstGeom prst="ellipse">
              <a:avLst/>
            </a:prstGeom>
            <a:solidFill>
              <a:srgbClr val="00B0F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>
                <a:defRPr sz="800" b="1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defRPr>
              </a:pPr>
              <a:r>
                <a:rPr lang="en-US" sz="700" dirty="0">
                  <a:solidFill>
                    <a:schemeClr val="bg1"/>
                  </a:solidFill>
                </a:rPr>
                <a:t>1</a:t>
              </a:r>
              <a:endParaRPr sz="700" dirty="0">
                <a:solidFill>
                  <a:schemeClr val="bg1"/>
                </a:solidFill>
              </a:endParaRPr>
            </a:p>
          </p:txBody>
        </p:sp>
        <p:sp>
          <p:nvSpPr>
            <p:cNvPr id="207" name="모서리가 둥근 직사각형 155">
              <a:extLst>
                <a:ext uri="{FF2B5EF4-FFF2-40B4-BE49-F238E27FC236}">
                  <a16:creationId xmlns:a16="http://schemas.microsoft.com/office/drawing/2014/main" id="{2C5A8D7D-D79B-0EAF-0AB3-E807E4094202}"/>
                </a:ext>
              </a:extLst>
            </p:cNvPr>
            <p:cNvSpPr/>
            <p:nvPr/>
          </p:nvSpPr>
          <p:spPr>
            <a:xfrm>
              <a:off x="-1898330" y="3318624"/>
              <a:ext cx="444565" cy="201324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54000" rIns="144000" bIns="54000" rtlCol="0" anchor="ctr">
              <a:spAutoFit/>
            </a:bodyPr>
            <a:lstStyle/>
            <a:p>
              <a:pPr algn="ctr"/>
              <a:r>
                <a:rPr kumimoji="1" lang="ko-KR" altLang="en-US" sz="600" b="1" dirty="0">
                  <a:solidFill>
                    <a:schemeClr val="tx1"/>
                  </a:solidFill>
                </a:rPr>
                <a:t>취소</a:t>
              </a:r>
            </a:p>
          </p:txBody>
        </p:sp>
        <p:sp>
          <p:nvSpPr>
            <p:cNvPr id="208" name="모서리가 둥근 직사각형 155">
              <a:extLst>
                <a:ext uri="{FF2B5EF4-FFF2-40B4-BE49-F238E27FC236}">
                  <a16:creationId xmlns:a16="http://schemas.microsoft.com/office/drawing/2014/main" id="{1042F294-133B-0B9C-8E4A-9C2F2E36B229}"/>
                </a:ext>
              </a:extLst>
            </p:cNvPr>
            <p:cNvSpPr/>
            <p:nvPr/>
          </p:nvSpPr>
          <p:spPr>
            <a:xfrm>
              <a:off x="-1407554" y="3318624"/>
              <a:ext cx="444565" cy="201325"/>
            </a:xfrm>
            <a:prstGeom prst="roundRect">
              <a:avLst>
                <a:gd name="adj" fmla="val 0"/>
              </a:avLst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44000" tIns="54000" rIns="144000" bIns="54000" rtlCol="0" anchor="ctr">
              <a:spAutoFit/>
            </a:bodyPr>
            <a:lstStyle/>
            <a:p>
              <a:pPr algn="ctr"/>
              <a:r>
                <a:rPr kumimoji="1" lang="ko-KR" altLang="en-US" sz="600" b="1" dirty="0">
                  <a:solidFill>
                    <a:prstClr val="white"/>
                  </a:solidFill>
                </a:rPr>
                <a:t>확인</a:t>
              </a:r>
            </a:p>
          </p:txBody>
        </p:sp>
        <p:sp>
          <p:nvSpPr>
            <p:cNvPr id="3" name="모서리가 둥근 직사각형 114">
              <a:extLst>
                <a:ext uri="{FF2B5EF4-FFF2-40B4-BE49-F238E27FC236}">
                  <a16:creationId xmlns:a16="http://schemas.microsoft.com/office/drawing/2014/main" id="{F85E8B47-7052-3BAB-8A30-23E4767D00DC}"/>
                </a:ext>
              </a:extLst>
            </p:cNvPr>
            <p:cNvSpPr/>
            <p:nvPr/>
          </p:nvSpPr>
          <p:spPr>
            <a:xfrm>
              <a:off x="-2635302" y="3884612"/>
              <a:ext cx="2450825" cy="1215070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3175">
              <a:solidFill>
                <a:schemeClr val="bg1">
                  <a:lumMod val="75000"/>
                </a:schemeClr>
              </a:solidFill>
            </a:ln>
            <a:effectLst>
              <a:outerShdw dist="25400" dir="2700000" algn="tl" rotWithShape="0">
                <a:schemeClr val="bg1">
                  <a:lumMod val="50000"/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>
                <a:lnSpc>
                  <a:spcPct val="150000"/>
                </a:lnSpc>
              </a:pPr>
              <a:endParaRPr kumimoji="1" lang="ko-KR" altLang="en-US" sz="600">
                <a:solidFill>
                  <a:prstClr val="black"/>
                </a:solidFill>
              </a:endParaRPr>
            </a:p>
          </p:txBody>
        </p:sp>
        <p:cxnSp>
          <p:nvCxnSpPr>
            <p:cNvPr id="4" name="직선 연결선[R] 299">
              <a:extLst>
                <a:ext uri="{FF2B5EF4-FFF2-40B4-BE49-F238E27FC236}">
                  <a16:creationId xmlns:a16="http://schemas.microsoft.com/office/drawing/2014/main" id="{A08E5377-AE6A-FDB1-C12A-218770766B79}"/>
                </a:ext>
              </a:extLst>
            </p:cNvPr>
            <p:cNvCxnSpPr>
              <a:cxnSpLocks/>
            </p:cNvCxnSpPr>
            <p:nvPr/>
          </p:nvCxnSpPr>
          <p:spPr>
            <a:xfrm>
              <a:off x="-2556365" y="4709734"/>
              <a:ext cx="2213174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AA80E1E9-0EFF-5115-AA72-2133BCCADEB6}"/>
                </a:ext>
              </a:extLst>
            </p:cNvPr>
            <p:cNvSpPr txBox="1"/>
            <p:nvPr/>
          </p:nvSpPr>
          <p:spPr>
            <a:xfrm>
              <a:off x="-2808466" y="4194582"/>
              <a:ext cx="2797152" cy="4307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kumimoji="1" lang="ko-KR" altLang="en-US" sz="900" dirty="0"/>
                <a:t>모든 문항에 응답해 주세요</a:t>
              </a:r>
              <a:r>
                <a:rPr kumimoji="1" lang="en-US" altLang="ko-KR" sz="900" dirty="0"/>
                <a:t>.</a:t>
              </a:r>
              <a:endParaRPr kumimoji="1" lang="en-US" altLang="ko-KR" sz="650" dirty="0"/>
            </a:p>
            <a:p>
              <a:pPr algn="ctr">
                <a:lnSpc>
                  <a:spcPct val="150000"/>
                </a:lnSpc>
              </a:pPr>
              <a:r>
                <a:rPr kumimoji="1" lang="en-US" altLang="en-US" sz="650" dirty="0">
                  <a:solidFill>
                    <a:srgbClr val="FF0000"/>
                  </a:solidFill>
                </a:rPr>
                <a:t>(</a:t>
              </a:r>
              <a:r>
                <a:rPr kumimoji="1" lang="ko-KR" altLang="en-US" sz="650" dirty="0" err="1">
                  <a:solidFill>
                    <a:srgbClr val="FF0000"/>
                  </a:solidFill>
                </a:rPr>
                <a:t>미응답</a:t>
              </a:r>
              <a:r>
                <a:rPr kumimoji="1" lang="ko-KR" altLang="en-US" sz="650" dirty="0">
                  <a:solidFill>
                    <a:srgbClr val="FF0000"/>
                  </a:solidFill>
                </a:rPr>
                <a:t> </a:t>
              </a:r>
              <a:r>
                <a:rPr kumimoji="1" lang="en-US" altLang="ko-KR" sz="650" dirty="0">
                  <a:solidFill>
                    <a:srgbClr val="FF0000"/>
                  </a:solidFill>
                </a:rPr>
                <a:t>: 1, 13, 30, 65, 70 </a:t>
              </a:r>
              <a:r>
                <a:rPr kumimoji="1" lang="ko-KR" altLang="en-US" sz="650" dirty="0">
                  <a:solidFill>
                    <a:srgbClr val="FF0000"/>
                  </a:solidFill>
                </a:rPr>
                <a:t>번 등 총 </a:t>
              </a:r>
              <a:r>
                <a:rPr kumimoji="1" lang="en-US" altLang="ko-KR" sz="650" dirty="0">
                  <a:solidFill>
                    <a:srgbClr val="FF0000"/>
                  </a:solidFill>
                </a:rPr>
                <a:t>40</a:t>
              </a:r>
              <a:r>
                <a:rPr kumimoji="1" lang="ko-KR" altLang="en-US" sz="650" dirty="0">
                  <a:solidFill>
                    <a:srgbClr val="FF0000"/>
                  </a:solidFill>
                </a:rPr>
                <a:t>개 문항</a:t>
              </a:r>
              <a:r>
                <a:rPr kumimoji="1" lang="en-US" altLang="ko-KR" sz="650" dirty="0">
                  <a:solidFill>
                    <a:srgbClr val="FF0000"/>
                  </a:solidFill>
                </a:rPr>
                <a:t>)</a:t>
              </a:r>
              <a:endParaRPr kumimoji="1" lang="x-none" altLang="en-US" sz="650" dirty="0">
                <a:solidFill>
                  <a:srgbClr val="FF0000"/>
                </a:solidFill>
              </a:endParaRPr>
            </a:p>
          </p:txBody>
        </p:sp>
        <p:sp>
          <p:nvSpPr>
            <p:cNvPr id="6" name="직사각형 11">
              <a:extLst>
                <a:ext uri="{FF2B5EF4-FFF2-40B4-BE49-F238E27FC236}">
                  <a16:creationId xmlns:a16="http://schemas.microsoft.com/office/drawing/2014/main" id="{E7ABE85D-8400-4C74-20F9-269420943CE8}"/>
                </a:ext>
              </a:extLst>
            </p:cNvPr>
            <p:cNvSpPr/>
            <p:nvPr/>
          </p:nvSpPr>
          <p:spPr>
            <a:xfrm>
              <a:off x="-2519595" y="3889636"/>
              <a:ext cx="1404594" cy="215934"/>
            </a:xfrm>
            <a:prstGeom prst="rect">
              <a:avLst/>
            </a:prstGeom>
            <a:noFill/>
            <a:ln w="3175" cap="flat" cmpd="sng" algn="ctr">
              <a:noFill/>
              <a:prstDash val="solid"/>
            </a:ln>
            <a:effectLst/>
          </p:spPr>
          <p:txBody>
            <a:bodyPr lIns="36000" rIns="36000" rtlCol="0" anchor="ctr"/>
            <a:lstStyle/>
            <a:p>
              <a:pPr latinLnBrk="0"/>
              <a:r>
                <a:rPr lang="ko-KR" altLang="en-US" sz="800" b="1" kern="0" dirty="0">
                  <a:latin typeface="맑은 고딕" pitchFamily="50" charset="-127"/>
                  <a:ea typeface="맑은 고딕" pitchFamily="50" charset="-127"/>
                </a:rPr>
                <a:t>설문 미완료 알림</a:t>
              </a:r>
              <a:endParaRPr lang="en-US" altLang="ko-KR" sz="800" b="1" kern="0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7" name="직선 연결선[R] 299">
              <a:extLst>
                <a:ext uri="{FF2B5EF4-FFF2-40B4-BE49-F238E27FC236}">
                  <a16:creationId xmlns:a16="http://schemas.microsoft.com/office/drawing/2014/main" id="{60A7167D-1F67-8901-E442-2A2971F16D7E}"/>
                </a:ext>
              </a:extLst>
            </p:cNvPr>
            <p:cNvCxnSpPr>
              <a:cxnSpLocks/>
            </p:cNvCxnSpPr>
            <p:nvPr/>
          </p:nvCxnSpPr>
          <p:spPr>
            <a:xfrm>
              <a:off x="-2551417" y="3924385"/>
              <a:ext cx="0" cy="136164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" name="모서리가 둥근 직사각형 155">
              <a:extLst>
                <a:ext uri="{FF2B5EF4-FFF2-40B4-BE49-F238E27FC236}">
                  <a16:creationId xmlns:a16="http://schemas.microsoft.com/office/drawing/2014/main" id="{20BC9FD7-C1E6-27A8-A2D2-A725BEE13015}"/>
                </a:ext>
              </a:extLst>
            </p:cNvPr>
            <p:cNvSpPr/>
            <p:nvPr/>
          </p:nvSpPr>
          <p:spPr>
            <a:xfrm>
              <a:off x="-1632172" y="4780811"/>
              <a:ext cx="444565" cy="201325"/>
            </a:xfrm>
            <a:prstGeom prst="roundRect">
              <a:avLst>
                <a:gd name="adj" fmla="val 0"/>
              </a:avLst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44000" tIns="54000" rIns="144000" bIns="54000" rtlCol="0" anchor="ctr">
              <a:spAutoFit/>
            </a:bodyPr>
            <a:lstStyle/>
            <a:p>
              <a:pPr algn="ctr"/>
              <a:r>
                <a:rPr kumimoji="1" lang="ko-KR" altLang="en-US" sz="600" b="1" dirty="0">
                  <a:solidFill>
                    <a:prstClr val="white"/>
                  </a:solidFill>
                </a:rPr>
                <a:t>확인</a:t>
              </a:r>
            </a:p>
          </p:txBody>
        </p:sp>
        <p:sp>
          <p:nvSpPr>
            <p:cNvPr id="13" name="모서리가 둥근 직사각형 114">
              <a:extLst>
                <a:ext uri="{FF2B5EF4-FFF2-40B4-BE49-F238E27FC236}">
                  <a16:creationId xmlns:a16="http://schemas.microsoft.com/office/drawing/2014/main" id="{41077D86-7B0F-5013-4644-95ACFB965833}"/>
                </a:ext>
              </a:extLst>
            </p:cNvPr>
            <p:cNvSpPr/>
            <p:nvPr/>
          </p:nvSpPr>
          <p:spPr>
            <a:xfrm>
              <a:off x="-2612309" y="5255768"/>
              <a:ext cx="2450825" cy="1215070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3175">
              <a:solidFill>
                <a:schemeClr val="bg1">
                  <a:lumMod val="75000"/>
                </a:schemeClr>
              </a:solidFill>
            </a:ln>
            <a:effectLst>
              <a:outerShdw dist="25400" dir="2700000" algn="tl" rotWithShape="0">
                <a:schemeClr val="bg1">
                  <a:lumMod val="50000"/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>
                <a:lnSpc>
                  <a:spcPct val="150000"/>
                </a:lnSpc>
              </a:pPr>
              <a:endParaRPr kumimoji="1" lang="ko-KR" altLang="en-US" sz="600">
                <a:solidFill>
                  <a:prstClr val="black"/>
                </a:solidFill>
              </a:endParaRPr>
            </a:p>
          </p:txBody>
        </p:sp>
        <p:cxnSp>
          <p:nvCxnSpPr>
            <p:cNvPr id="14" name="직선 연결선[R] 299">
              <a:extLst>
                <a:ext uri="{FF2B5EF4-FFF2-40B4-BE49-F238E27FC236}">
                  <a16:creationId xmlns:a16="http://schemas.microsoft.com/office/drawing/2014/main" id="{C36271CE-3AF0-A5ED-04A8-89205217D401}"/>
                </a:ext>
              </a:extLst>
            </p:cNvPr>
            <p:cNvCxnSpPr>
              <a:cxnSpLocks/>
            </p:cNvCxnSpPr>
            <p:nvPr/>
          </p:nvCxnSpPr>
          <p:spPr>
            <a:xfrm>
              <a:off x="-2533372" y="6080890"/>
              <a:ext cx="2213174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5B7357D4-8951-BF4E-6D0D-FF221612373D}"/>
                </a:ext>
              </a:extLst>
            </p:cNvPr>
            <p:cNvSpPr txBox="1"/>
            <p:nvPr/>
          </p:nvSpPr>
          <p:spPr>
            <a:xfrm>
              <a:off x="-2785473" y="5620024"/>
              <a:ext cx="2797152" cy="37305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kumimoji="1" lang="ko-KR" altLang="en-US" sz="650" dirty="0"/>
                <a:t>설문조사 참여에 동의하셔야 설문 제출이 가능합니다</a:t>
              </a:r>
              <a:r>
                <a:rPr kumimoji="1" lang="en-US" altLang="ko-KR" sz="650" dirty="0"/>
                <a:t>.</a:t>
              </a:r>
            </a:p>
            <a:p>
              <a:pPr algn="ctr">
                <a:lnSpc>
                  <a:spcPct val="150000"/>
                </a:lnSpc>
              </a:pPr>
              <a:r>
                <a:rPr kumimoji="1" lang="ko-KR" altLang="en-US" sz="650" dirty="0"/>
                <a:t>설문조사 참여 </a:t>
              </a:r>
              <a:r>
                <a:rPr kumimoji="1" lang="en-US" altLang="ko-KR" sz="650" dirty="0">
                  <a:solidFill>
                    <a:srgbClr val="FF0000"/>
                  </a:solidFill>
                </a:rPr>
                <a:t>‘</a:t>
              </a:r>
              <a:r>
                <a:rPr kumimoji="1" lang="ko-KR" altLang="en-US" sz="650" dirty="0">
                  <a:solidFill>
                    <a:srgbClr val="FF0000"/>
                  </a:solidFill>
                </a:rPr>
                <a:t>동의합니다</a:t>
              </a:r>
              <a:r>
                <a:rPr kumimoji="1" lang="en-US" altLang="ko-KR" sz="650" dirty="0">
                  <a:solidFill>
                    <a:srgbClr val="FF0000"/>
                  </a:solidFill>
                </a:rPr>
                <a:t>＇</a:t>
              </a:r>
              <a:r>
                <a:rPr kumimoji="1" lang="ko-KR" altLang="en-US" sz="650" dirty="0"/>
                <a:t>를 선택해 주세요</a:t>
              </a:r>
              <a:r>
                <a:rPr kumimoji="1" lang="en-US" altLang="ko-KR" sz="650" dirty="0"/>
                <a:t>.</a:t>
              </a:r>
              <a:endParaRPr kumimoji="1" lang="x-none" altLang="en-US" sz="650" dirty="0"/>
            </a:p>
          </p:txBody>
        </p:sp>
        <p:sp>
          <p:nvSpPr>
            <p:cNvPr id="16" name="직사각형 11">
              <a:extLst>
                <a:ext uri="{FF2B5EF4-FFF2-40B4-BE49-F238E27FC236}">
                  <a16:creationId xmlns:a16="http://schemas.microsoft.com/office/drawing/2014/main" id="{88758063-DBA0-2BB6-3E7F-3BCC0718A7E5}"/>
                </a:ext>
              </a:extLst>
            </p:cNvPr>
            <p:cNvSpPr/>
            <p:nvPr/>
          </p:nvSpPr>
          <p:spPr>
            <a:xfrm>
              <a:off x="-2496602" y="5260792"/>
              <a:ext cx="1404594" cy="215934"/>
            </a:xfrm>
            <a:prstGeom prst="rect">
              <a:avLst/>
            </a:prstGeom>
            <a:noFill/>
            <a:ln w="3175" cap="flat" cmpd="sng" algn="ctr">
              <a:noFill/>
              <a:prstDash val="solid"/>
            </a:ln>
            <a:effectLst/>
          </p:spPr>
          <p:txBody>
            <a:bodyPr lIns="36000" rIns="36000" rtlCol="0" anchor="ctr"/>
            <a:lstStyle/>
            <a:p>
              <a:pPr latinLnBrk="0"/>
              <a:r>
                <a:rPr lang="ko-KR" altLang="en-US" sz="800" b="1" kern="0" dirty="0">
                  <a:latin typeface="맑은 고딕" pitchFamily="50" charset="-127"/>
                  <a:ea typeface="맑은 고딕" pitchFamily="50" charset="-127"/>
                </a:rPr>
                <a:t>설문 동의</a:t>
              </a:r>
              <a:endParaRPr lang="en-US" altLang="ko-KR" sz="800" b="1" kern="0" dirty="0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17" name="직선 연결선[R] 299">
              <a:extLst>
                <a:ext uri="{FF2B5EF4-FFF2-40B4-BE49-F238E27FC236}">
                  <a16:creationId xmlns:a16="http://schemas.microsoft.com/office/drawing/2014/main" id="{5EACA9CF-B751-5AE6-7A38-95F169436AC7}"/>
                </a:ext>
              </a:extLst>
            </p:cNvPr>
            <p:cNvCxnSpPr>
              <a:cxnSpLocks/>
            </p:cNvCxnSpPr>
            <p:nvPr/>
          </p:nvCxnSpPr>
          <p:spPr>
            <a:xfrm>
              <a:off x="-2528424" y="5295541"/>
              <a:ext cx="0" cy="136164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모서리가 둥근 직사각형 155">
              <a:extLst>
                <a:ext uri="{FF2B5EF4-FFF2-40B4-BE49-F238E27FC236}">
                  <a16:creationId xmlns:a16="http://schemas.microsoft.com/office/drawing/2014/main" id="{ED6A478E-2E31-2A61-E168-80456DE6E820}"/>
                </a:ext>
              </a:extLst>
            </p:cNvPr>
            <p:cNvSpPr/>
            <p:nvPr/>
          </p:nvSpPr>
          <p:spPr>
            <a:xfrm>
              <a:off x="-1609179" y="6151967"/>
              <a:ext cx="444565" cy="201325"/>
            </a:xfrm>
            <a:prstGeom prst="roundRect">
              <a:avLst>
                <a:gd name="adj" fmla="val 0"/>
              </a:avLst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44000" tIns="54000" rIns="144000" bIns="54000" rtlCol="0" anchor="ctr">
              <a:spAutoFit/>
            </a:bodyPr>
            <a:lstStyle/>
            <a:p>
              <a:pPr algn="ctr"/>
              <a:r>
                <a:rPr kumimoji="1" lang="ko-KR" altLang="en-US" sz="600" b="1" dirty="0">
                  <a:solidFill>
                    <a:prstClr val="white"/>
                  </a:solidFill>
                </a:rPr>
                <a:t>확인</a:t>
              </a:r>
            </a:p>
          </p:txBody>
        </p:sp>
        <p:sp>
          <p:nvSpPr>
            <p:cNvPr id="34" name="Rounded Rectangle">
              <a:extLst>
                <a:ext uri="{FF2B5EF4-FFF2-40B4-BE49-F238E27FC236}">
                  <a16:creationId xmlns:a16="http://schemas.microsoft.com/office/drawing/2014/main" id="{360F52DD-B3BC-A462-54A9-F9F66884D55B}"/>
                </a:ext>
              </a:extLst>
            </p:cNvPr>
            <p:cNvSpPr/>
            <p:nvPr/>
          </p:nvSpPr>
          <p:spPr>
            <a:xfrm>
              <a:off x="-2710890" y="5213784"/>
              <a:ext cx="214288" cy="106468"/>
            </a:xfrm>
            <a:prstGeom prst="roundRect">
              <a:avLst>
                <a:gd name="adj" fmla="val 50000"/>
              </a:avLst>
            </a:prstGeom>
            <a:solidFill>
              <a:srgbClr val="00B0F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>
                <a:defRPr sz="800" b="1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defRPr>
              </a:pPr>
              <a:r>
                <a:rPr lang="en-US" altLang="ko-KR" sz="700" dirty="0">
                  <a:solidFill>
                    <a:schemeClr val="bg1"/>
                  </a:solidFill>
                </a:rPr>
                <a:t>2-2</a:t>
              </a:r>
              <a:endParaRPr sz="700" dirty="0">
                <a:solidFill>
                  <a:schemeClr val="bg1"/>
                </a:solidFill>
              </a:endParaRPr>
            </a:p>
          </p:txBody>
        </p:sp>
        <p:sp>
          <p:nvSpPr>
            <p:cNvPr id="35" name="Rounded Rectangle">
              <a:extLst>
                <a:ext uri="{FF2B5EF4-FFF2-40B4-BE49-F238E27FC236}">
                  <a16:creationId xmlns:a16="http://schemas.microsoft.com/office/drawing/2014/main" id="{3D9A0D39-7120-2B7C-7B66-C754DD809207}"/>
                </a:ext>
              </a:extLst>
            </p:cNvPr>
            <p:cNvSpPr/>
            <p:nvPr/>
          </p:nvSpPr>
          <p:spPr>
            <a:xfrm>
              <a:off x="-2720957" y="3830366"/>
              <a:ext cx="214288" cy="106468"/>
            </a:xfrm>
            <a:prstGeom prst="roundRect">
              <a:avLst>
                <a:gd name="adj" fmla="val 50000"/>
              </a:avLst>
            </a:prstGeom>
            <a:solidFill>
              <a:srgbClr val="00B0F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>
                <a:defRPr sz="800" b="1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defRPr>
              </a:pPr>
              <a:r>
                <a:rPr lang="en-US" altLang="ko-KR" sz="700" dirty="0">
                  <a:solidFill>
                    <a:schemeClr val="bg1"/>
                  </a:solidFill>
                </a:rPr>
                <a:t>2-1</a:t>
              </a:r>
              <a:endParaRPr sz="700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94853879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9D9F9F08-EF1C-89EF-A45D-0AF78CF0E90F}"/>
              </a:ext>
            </a:extLst>
          </p:cNvPr>
          <p:cNvGrpSpPr/>
          <p:nvPr/>
        </p:nvGrpSpPr>
        <p:grpSpPr>
          <a:xfrm>
            <a:off x="1698597" y="1378049"/>
            <a:ext cx="5766998" cy="625249"/>
            <a:chOff x="1698597" y="1511968"/>
            <a:chExt cx="5766998" cy="625249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41EB045B-B439-7A23-D0C9-C015A0509422}"/>
                </a:ext>
              </a:extLst>
            </p:cNvPr>
            <p:cNvSpPr txBox="1"/>
            <p:nvPr/>
          </p:nvSpPr>
          <p:spPr>
            <a:xfrm>
              <a:off x="1782319" y="1665229"/>
              <a:ext cx="5599556" cy="3139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lvl="0" indent="0" algn="ctr" defTabSz="1733550" latinLnBrk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ko-KR" altLang="en-US" sz="1600" b="1" kern="1200" dirty="0"/>
                <a:t>설문에 참여해 주셔서 감사합니다</a:t>
              </a:r>
              <a:r>
                <a:rPr lang="en-US" altLang="ko-KR" sz="1600" b="1" kern="1200" dirty="0"/>
                <a:t>.</a:t>
              </a:r>
              <a:endParaRPr lang="ko-KR" altLang="en-US" sz="1600" b="1" kern="1200" dirty="0"/>
            </a:p>
          </p:txBody>
        </p:sp>
        <p:cxnSp>
          <p:nvCxnSpPr>
            <p:cNvPr id="4" name="직선 연결선 3">
              <a:extLst>
                <a:ext uri="{FF2B5EF4-FFF2-40B4-BE49-F238E27FC236}">
                  <a16:creationId xmlns:a16="http://schemas.microsoft.com/office/drawing/2014/main" id="{AE0830F9-E170-D817-A362-A839B38D708D}"/>
                </a:ext>
              </a:extLst>
            </p:cNvPr>
            <p:cNvCxnSpPr/>
            <p:nvPr/>
          </p:nvCxnSpPr>
          <p:spPr>
            <a:xfrm>
              <a:off x="1698597" y="1511968"/>
              <a:ext cx="5766998" cy="0"/>
            </a:xfrm>
            <a:prstGeom prst="line">
              <a:avLst/>
            </a:prstGeom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직선 연결선 4">
              <a:extLst>
                <a:ext uri="{FF2B5EF4-FFF2-40B4-BE49-F238E27FC236}">
                  <a16:creationId xmlns:a16="http://schemas.microsoft.com/office/drawing/2014/main" id="{FB8C95FD-5170-9026-66F8-EFE4048680EF}"/>
                </a:ext>
              </a:extLst>
            </p:cNvPr>
            <p:cNvCxnSpPr/>
            <p:nvPr/>
          </p:nvCxnSpPr>
          <p:spPr>
            <a:xfrm>
              <a:off x="1698597" y="2137217"/>
              <a:ext cx="5766998" cy="0"/>
            </a:xfrm>
            <a:prstGeom prst="line">
              <a:avLst/>
            </a:prstGeom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" name="모서리가 둥근 직사각형 155">
            <a:extLst>
              <a:ext uri="{FF2B5EF4-FFF2-40B4-BE49-F238E27FC236}">
                <a16:creationId xmlns:a16="http://schemas.microsoft.com/office/drawing/2014/main" id="{E31A9E74-F99C-17C8-FBF1-326FD43BE4B9}"/>
              </a:ext>
            </a:extLst>
          </p:cNvPr>
          <p:cNvSpPr/>
          <p:nvPr/>
        </p:nvSpPr>
        <p:spPr>
          <a:xfrm>
            <a:off x="3945491" y="3794969"/>
            <a:ext cx="1258505" cy="232165"/>
          </a:xfrm>
          <a:prstGeom prst="roundRect">
            <a:avLst>
              <a:gd name="adj" fmla="val 0"/>
            </a:avLst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54000" rIns="144000" bIns="54000" rtlCol="0" anchor="ctr">
            <a:spAutoFit/>
          </a:bodyPr>
          <a:lstStyle/>
          <a:p>
            <a:pPr algn="ctr"/>
            <a:r>
              <a:rPr kumimoji="1" lang="ko-KR" altLang="en-US" sz="800" b="1">
                <a:solidFill>
                  <a:prstClr val="white"/>
                </a:solidFill>
              </a:rPr>
              <a:t>메인 바로가기</a:t>
            </a:r>
          </a:p>
        </p:txBody>
      </p:sp>
      <p:sp>
        <p:nvSpPr>
          <p:cNvPr id="14" name="직사각형 13">
            <a:extLst>
              <a:ext uri="{FF2B5EF4-FFF2-40B4-BE49-F238E27FC236}">
                <a16:creationId xmlns:a16="http://schemas.microsoft.com/office/drawing/2014/main" id="{BE466E84-70DF-B8B2-C168-FF5CA3944D45}"/>
              </a:ext>
            </a:extLst>
          </p:cNvPr>
          <p:cNvSpPr/>
          <p:nvPr/>
        </p:nvSpPr>
        <p:spPr>
          <a:xfrm>
            <a:off x="2976517" y="2161356"/>
            <a:ext cx="3199063" cy="1475556"/>
          </a:xfrm>
          <a:prstGeom prst="rect">
            <a:avLst/>
          </a:prstGeom>
          <a:solidFill>
            <a:schemeClr val="bg1">
              <a:lumMod val="7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>
            <a:noAutofit/>
          </a:bodyPr>
          <a:lstStyle/>
          <a:p>
            <a:pPr algn="ctr" defTabSz="914309"/>
            <a:r>
              <a:rPr kumimoji="1" lang="en-US" altLang="ko-KR" sz="2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IMAGE</a:t>
            </a:r>
            <a:endParaRPr kumimoji="1" lang="ko-KR" altLang="en-US" sz="2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5" name="제목 1">
            <a:extLst>
              <a:ext uri="{FF2B5EF4-FFF2-40B4-BE49-F238E27FC236}">
                <a16:creationId xmlns:a16="http://schemas.microsoft.com/office/drawing/2014/main" id="{6056A30D-F4C9-10B7-2C4D-1F2E7766097A}"/>
              </a:ext>
            </a:extLst>
          </p:cNvPr>
          <p:cNvSpPr txBox="1">
            <a:spLocks/>
          </p:cNvSpPr>
          <p:nvPr/>
        </p:nvSpPr>
        <p:spPr>
          <a:xfrm>
            <a:off x="9611833" y="712033"/>
            <a:ext cx="1722474" cy="299802"/>
          </a:xfrm>
          <a:prstGeom prst="rect">
            <a:avLst/>
          </a:prstGeom>
        </p:spPr>
        <p:txBody>
          <a:bodyPr anchor="ctr" anchorCtr="0"/>
          <a:lstStyle>
            <a:lvl1pPr algn="l" defTabSz="9144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ko-KR" altLang="en-US" sz="800" dirty="0">
                <a:solidFill>
                  <a:schemeClr val="tx1">
                    <a:lumMod val="75000"/>
                    <a:lumOff val="2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설문 작성 완료</a:t>
            </a:r>
            <a:endParaRPr lang="ko-KR" altLang="en-US" sz="800" dirty="0"/>
          </a:p>
        </p:txBody>
      </p:sp>
      <p:sp>
        <p:nvSpPr>
          <p:cNvPr id="16" name="부제목 2">
            <a:extLst>
              <a:ext uri="{FF2B5EF4-FFF2-40B4-BE49-F238E27FC236}">
                <a16:creationId xmlns:a16="http://schemas.microsoft.com/office/drawing/2014/main" id="{A2245D20-2209-0FF4-23E8-DC71909DF274}"/>
              </a:ext>
            </a:extLst>
          </p:cNvPr>
          <p:cNvSpPr txBox="1">
            <a:spLocks/>
          </p:cNvSpPr>
          <p:nvPr/>
        </p:nvSpPr>
        <p:spPr>
          <a:xfrm>
            <a:off x="9611833" y="409622"/>
            <a:ext cx="2456120" cy="299802"/>
          </a:xfrm>
          <a:prstGeom prst="rect">
            <a:avLst/>
          </a:prstGeom>
        </p:spPr>
        <p:txBody>
          <a:bodyPr vert="horz" wrap="none" lIns="72000" tIns="45720" rIns="91440" bIns="45720" rtlCol="0" anchor="ctr">
            <a:noAutofit/>
          </a:bodyPr>
          <a:lstStyle>
            <a:lvl1pPr marL="0" indent="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 typeface="Arial"/>
              <a:buNone/>
              <a:defRPr kumimoji="1" lang="ko-KR" altLang="en-US" sz="800" kern="120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marL="457200" indent="0" algn="ctr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ALL-INT-SUR-03</a:t>
            </a:r>
            <a:endParaRPr lang="x-none" dirty="0"/>
          </a:p>
        </p:txBody>
      </p:sp>
      <p:sp>
        <p:nvSpPr>
          <p:cNvPr id="17" name="Google Shape;878;p22">
            <a:extLst>
              <a:ext uri="{FF2B5EF4-FFF2-40B4-BE49-F238E27FC236}">
                <a16:creationId xmlns:a16="http://schemas.microsoft.com/office/drawing/2014/main" id="{0076DD2A-B8E8-2DB2-F6C6-C9930E21CC3F}"/>
              </a:ext>
            </a:extLst>
          </p:cNvPr>
          <p:cNvSpPr/>
          <p:nvPr/>
        </p:nvSpPr>
        <p:spPr>
          <a:xfrm>
            <a:off x="9615648" y="112069"/>
            <a:ext cx="2452305" cy="294944"/>
          </a:xfrm>
          <a:prstGeom prst="rect">
            <a:avLst/>
          </a:prstGeom>
          <a:noFill/>
          <a:ln w="952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72000" tIns="45700" rIns="36000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800" dirty="0">
              <a:solidFill>
                <a:schemeClr val="dk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graphicFrame>
        <p:nvGraphicFramePr>
          <p:cNvPr id="18" name="Google Shape;912;p23">
            <a:extLst>
              <a:ext uri="{FF2B5EF4-FFF2-40B4-BE49-F238E27FC236}">
                <a16:creationId xmlns:a16="http://schemas.microsoft.com/office/drawing/2014/main" id="{565CC641-E8CA-FBAE-9AF6-0A1105D807E0}"/>
              </a:ext>
            </a:extLst>
          </p:cNvPr>
          <p:cNvGraphicFramePr/>
          <p:nvPr/>
        </p:nvGraphicFramePr>
        <p:xfrm>
          <a:off x="9042400" y="1314162"/>
          <a:ext cx="3037052" cy="7840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50149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이미지 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디자인 적극 검토 요청</a:t>
                      </a:r>
                      <a:r>
                        <a:rPr lang="en-US" altLang="ko-KR" sz="700" b="1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감사 또는 완료됨을 알리는 이미지 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7561434"/>
                  </a:ext>
                </a:extLst>
              </a:tr>
              <a:tr h="150149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메인 바로가기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담임 교사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버튼 클릭 시 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[TEA-INT-MAI-001]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화면 이동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교사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버튼 클릭 시 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[TEA-INT-MAI-003]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화면 이동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버튼 클릭 시 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[STU-INT-MAI-001]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화면 이동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9" name="Circle">
            <a:extLst>
              <a:ext uri="{FF2B5EF4-FFF2-40B4-BE49-F238E27FC236}">
                <a16:creationId xmlns:a16="http://schemas.microsoft.com/office/drawing/2014/main" id="{92D2493D-E904-BAFE-416C-1E79CCCBDF2F}"/>
              </a:ext>
            </a:extLst>
          </p:cNvPr>
          <p:cNvSpPr/>
          <p:nvPr/>
        </p:nvSpPr>
        <p:spPr>
          <a:xfrm>
            <a:off x="3882491" y="3785052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8" name="Circle">
            <a:extLst>
              <a:ext uri="{FF2B5EF4-FFF2-40B4-BE49-F238E27FC236}">
                <a16:creationId xmlns:a16="http://schemas.microsoft.com/office/drawing/2014/main" id="{C0B9A053-8566-2EF0-3BA8-AC4B92C6797F}"/>
              </a:ext>
            </a:extLst>
          </p:cNvPr>
          <p:cNvSpPr/>
          <p:nvPr/>
        </p:nvSpPr>
        <p:spPr>
          <a:xfrm>
            <a:off x="2976517" y="2161355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9117848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548EB924-B48B-D65B-15B2-A5103924CE36}"/>
              </a:ext>
            </a:extLst>
          </p:cNvPr>
          <p:cNvSpPr txBox="1">
            <a:spLocks/>
          </p:cNvSpPr>
          <p:nvPr/>
        </p:nvSpPr>
        <p:spPr>
          <a:xfrm>
            <a:off x="9611833" y="712033"/>
            <a:ext cx="1722474" cy="299802"/>
          </a:xfrm>
          <a:prstGeom prst="rect">
            <a:avLst/>
          </a:prstGeom>
        </p:spPr>
        <p:txBody>
          <a:bodyPr anchor="ctr" anchorCtr="0"/>
          <a:lstStyle>
            <a:lvl1pPr algn="l" defTabSz="9144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ko-KR" altLang="en-US" sz="800" dirty="0">
                <a:solidFill>
                  <a:schemeClr val="tx1">
                    <a:lumMod val="75000"/>
                    <a:lumOff val="2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설문 작성하기</a:t>
            </a:r>
            <a:r>
              <a:rPr lang="en-US" altLang="ko-KR" sz="800" dirty="0">
                <a:solidFill>
                  <a:schemeClr val="tx1">
                    <a:lumMod val="75000"/>
                    <a:lumOff val="2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_</a:t>
            </a:r>
            <a:r>
              <a:rPr lang="ko-KR" altLang="en-US" sz="800" dirty="0">
                <a:solidFill>
                  <a:schemeClr val="tx1">
                    <a:lumMod val="75000"/>
                    <a:lumOff val="2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객관식</a:t>
            </a:r>
            <a:endParaRPr lang="ko-KR" altLang="en-US" sz="800" dirty="0"/>
          </a:p>
        </p:txBody>
      </p:sp>
      <p:sp>
        <p:nvSpPr>
          <p:cNvPr id="3" name="부제목 2">
            <a:extLst>
              <a:ext uri="{FF2B5EF4-FFF2-40B4-BE49-F238E27FC236}">
                <a16:creationId xmlns:a16="http://schemas.microsoft.com/office/drawing/2014/main" id="{D9EDD0A6-7DA6-DA9F-23F8-309819AD40F7}"/>
              </a:ext>
            </a:extLst>
          </p:cNvPr>
          <p:cNvSpPr txBox="1">
            <a:spLocks/>
          </p:cNvSpPr>
          <p:nvPr/>
        </p:nvSpPr>
        <p:spPr>
          <a:xfrm>
            <a:off x="9611833" y="409622"/>
            <a:ext cx="2456120" cy="299802"/>
          </a:xfrm>
          <a:prstGeom prst="rect">
            <a:avLst/>
          </a:prstGeom>
        </p:spPr>
        <p:txBody>
          <a:bodyPr vert="horz" wrap="none" lIns="72000" tIns="45720" rIns="91440" bIns="45720" rtlCol="0" anchor="ctr">
            <a:noAutofit/>
          </a:bodyPr>
          <a:lstStyle>
            <a:lvl1pPr marL="0" indent="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 typeface="Arial"/>
              <a:buNone/>
              <a:defRPr kumimoji="1" lang="ko-KR" altLang="en-US" sz="800" kern="120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marL="457200" indent="0" algn="ctr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ALL-INT-SUR-TYPE_01</a:t>
            </a:r>
            <a:endParaRPr lang="x-none" dirty="0"/>
          </a:p>
        </p:txBody>
      </p:sp>
      <p:graphicFrame>
        <p:nvGraphicFramePr>
          <p:cNvPr id="4" name="Google Shape;912;p23">
            <a:extLst>
              <a:ext uri="{FF2B5EF4-FFF2-40B4-BE49-F238E27FC236}">
                <a16:creationId xmlns:a16="http://schemas.microsoft.com/office/drawing/2014/main" id="{6C04503A-2E21-A436-72A0-C4D00312C5B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88630444"/>
              </p:ext>
            </p:extLst>
          </p:nvPr>
        </p:nvGraphicFramePr>
        <p:xfrm>
          <a:off x="9042400" y="1314162"/>
          <a:ext cx="3025775" cy="220824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7971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50149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객관식 세로 단일 선택형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선택지 추가 할 경우 상 → 하 순으로 추가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선택지는 단일 선택만 가능하고 내용 추가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및 수정 가능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기타 추가 가능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기타 선택 시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예시 화면 참고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en-US" altLang="x-none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0149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객관식 체크박스형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체크박스 버튼 형식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선택지 추가 할 경우 상 → 하 순으로 추가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선택지는 중복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단일 선택 가능하고 내용 추가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및 수정 가능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기타 추가 가능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기타 선택 시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예시 화면 참고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en-US" altLang="x-none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87138846"/>
                  </a:ext>
                </a:extLst>
              </a:tr>
              <a:tr h="150149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객관식 가로 단일 선택형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선택지 추가 할 경우 좌 → 우 순으로 추가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선택지는 단일 선택만 가능하고 내용 추가 및 수정 가능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기타 추가 가능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기타 선택 시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예시 화면 참고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en-US" altLang="x-none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63866846"/>
                  </a:ext>
                </a:extLst>
              </a:tr>
              <a:tr h="150149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객관식 문항 이미지형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객관식 </a:t>
                      </a: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, 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주관식 모든 타입에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문항 영역 이미지 업로드 추가 가능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  <a:cs typeface="Malgun Gothic" charset="-127"/>
                        </a:rPr>
                        <a:t>이미지 사이즈 </a:t>
                      </a: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  <a:cs typeface="Malgun Gothic" charset="-127"/>
                        </a:rPr>
                        <a:t>:  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  <a:cs typeface="Malgun Gothic" charset="-127"/>
                        </a:rPr>
                        <a:t>넓이 </a:t>
                      </a: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  <a:cs typeface="Malgun Gothic" charset="-127"/>
                        </a:rPr>
                        <a:t>746 </a:t>
                      </a:r>
                      <a:r>
                        <a:rPr lang="en-US" altLang="ko-KR" sz="700" b="1" u="none" strike="noStrike" cap="none" spc="0" baseline="0" dirty="0" err="1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  <a:cs typeface="Malgun Gothic" charset="-127"/>
                        </a:rPr>
                        <a:t>px</a:t>
                      </a: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  <a:cs typeface="Malgun Gothic" charset="-127"/>
                        </a:rPr>
                        <a:t> 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  <a:cs typeface="Malgun Gothic" charset="-127"/>
                        </a:rPr>
                        <a:t>고정</a:t>
                      </a: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  <a:cs typeface="Malgun Gothic" charset="-127"/>
                        </a:rPr>
                        <a:t>/ 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  <a:cs typeface="Malgun Gothic" charset="-127"/>
                        </a:rPr>
                        <a:t>높이 가변 </a:t>
                      </a: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  <a:cs typeface="Malgun Gothic" charset="-127"/>
                        </a:rPr>
                        <a:t>(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  <a:cs typeface="Malgun Gothic" charset="-127"/>
                        </a:rPr>
                        <a:t>유동적</a:t>
                      </a: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  <a:cs typeface="Malgun Gothic" charset="-127"/>
                        </a:rPr>
                        <a:t>)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이미지 </a:t>
                      </a: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2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개 이상 업로드 시 상단부터 순차적으로 배치 </a:t>
                      </a:r>
                      <a:endParaRPr lang="en-US" altLang="ko-KR" sz="700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5076433"/>
                  </a:ext>
                </a:extLst>
              </a:tr>
            </a:tbl>
          </a:graphicData>
        </a:graphic>
      </p:graphicFrame>
      <p:sp>
        <p:nvSpPr>
          <p:cNvPr id="6" name="TextBox 5">
            <a:extLst>
              <a:ext uri="{FF2B5EF4-FFF2-40B4-BE49-F238E27FC236}">
                <a16:creationId xmlns:a16="http://schemas.microsoft.com/office/drawing/2014/main" id="{90971748-AEC1-CE0D-E1ED-9256309F25AF}"/>
              </a:ext>
            </a:extLst>
          </p:cNvPr>
          <p:cNvSpPr txBox="1"/>
          <p:nvPr/>
        </p:nvSpPr>
        <p:spPr>
          <a:xfrm>
            <a:off x="417605" y="347481"/>
            <a:ext cx="27123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200" dirty="0"/>
              <a:t>객관식 첫 번째 질문입니다</a:t>
            </a:r>
            <a:r>
              <a:rPr lang="en-US" altLang="ko-KR" sz="1200" dirty="0"/>
              <a:t>.</a:t>
            </a:r>
            <a:endParaRPr lang="ko-KR" altLang="en-US" sz="1200" dirty="0"/>
          </a:p>
        </p:txBody>
      </p:sp>
      <p:grpSp>
        <p:nvGrpSpPr>
          <p:cNvPr id="7" name="그룹 6">
            <a:extLst>
              <a:ext uri="{FF2B5EF4-FFF2-40B4-BE49-F238E27FC236}">
                <a16:creationId xmlns:a16="http://schemas.microsoft.com/office/drawing/2014/main" id="{9E6B3D77-AC5B-20DC-F5CD-51BEA3440E00}"/>
              </a:ext>
            </a:extLst>
          </p:cNvPr>
          <p:cNvGrpSpPr/>
          <p:nvPr/>
        </p:nvGrpSpPr>
        <p:grpSpPr>
          <a:xfrm>
            <a:off x="513348" y="655788"/>
            <a:ext cx="1311437" cy="215444"/>
            <a:chOff x="2224215" y="2209403"/>
            <a:chExt cx="1311437" cy="215444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B5E1C214-C70B-F2DE-F5ED-38D8CCE380FB}"/>
                </a:ext>
              </a:extLst>
            </p:cNvPr>
            <p:cNvSpPr txBox="1"/>
            <p:nvPr/>
          </p:nvSpPr>
          <p:spPr>
            <a:xfrm>
              <a:off x="2494460" y="2209403"/>
              <a:ext cx="104119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800" dirty="0"/>
                <a:t>첫번째 선택지</a:t>
              </a:r>
            </a:p>
          </p:txBody>
        </p:sp>
        <p:sp>
          <p:nvSpPr>
            <p:cNvPr id="9" name="타원 8">
              <a:extLst>
                <a:ext uri="{FF2B5EF4-FFF2-40B4-BE49-F238E27FC236}">
                  <a16:creationId xmlns:a16="http://schemas.microsoft.com/office/drawing/2014/main" id="{C67C049E-549F-7137-6FBA-300E5A75EFB8}"/>
                </a:ext>
              </a:extLst>
            </p:cNvPr>
            <p:cNvSpPr/>
            <p:nvPr/>
          </p:nvSpPr>
          <p:spPr>
            <a:xfrm>
              <a:off x="2224215" y="2233717"/>
              <a:ext cx="160638" cy="166816"/>
            </a:xfrm>
            <a:prstGeom prst="ellipse">
              <a:avLst/>
            </a:prstGeom>
            <a:solidFill>
              <a:schemeClr val="bg1"/>
            </a:solidFill>
            <a:ln w="12700" cap="flat">
              <a:solidFill>
                <a:schemeClr val="tx1">
                  <a:lumMod val="50000"/>
                  <a:lumOff val="50000"/>
                </a:schemeClr>
              </a:solidFill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ctr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</p:grpSp>
      <p:grpSp>
        <p:nvGrpSpPr>
          <p:cNvPr id="10" name="그룹 9">
            <a:extLst>
              <a:ext uri="{FF2B5EF4-FFF2-40B4-BE49-F238E27FC236}">
                <a16:creationId xmlns:a16="http://schemas.microsoft.com/office/drawing/2014/main" id="{00D8035B-E5F1-59EE-9276-B759ABCC3FD6}"/>
              </a:ext>
            </a:extLst>
          </p:cNvPr>
          <p:cNvGrpSpPr/>
          <p:nvPr/>
        </p:nvGrpSpPr>
        <p:grpSpPr>
          <a:xfrm>
            <a:off x="513348" y="933020"/>
            <a:ext cx="1311437" cy="215444"/>
            <a:chOff x="2224215" y="2209403"/>
            <a:chExt cx="1311437" cy="215444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E451F96A-CCAA-A09C-ABEB-CFE433064A36}"/>
                </a:ext>
              </a:extLst>
            </p:cNvPr>
            <p:cNvSpPr txBox="1"/>
            <p:nvPr/>
          </p:nvSpPr>
          <p:spPr>
            <a:xfrm>
              <a:off x="2494460" y="2209403"/>
              <a:ext cx="104119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800" dirty="0"/>
                <a:t>두번째 선택지</a:t>
              </a:r>
            </a:p>
          </p:txBody>
        </p:sp>
        <p:sp>
          <p:nvSpPr>
            <p:cNvPr id="12" name="타원 11">
              <a:extLst>
                <a:ext uri="{FF2B5EF4-FFF2-40B4-BE49-F238E27FC236}">
                  <a16:creationId xmlns:a16="http://schemas.microsoft.com/office/drawing/2014/main" id="{A5A35708-AC7A-1315-4C0C-0AAEBB422EEF}"/>
                </a:ext>
              </a:extLst>
            </p:cNvPr>
            <p:cNvSpPr/>
            <p:nvPr/>
          </p:nvSpPr>
          <p:spPr>
            <a:xfrm>
              <a:off x="2224215" y="2233717"/>
              <a:ext cx="160638" cy="166816"/>
            </a:xfrm>
            <a:prstGeom prst="ellipse">
              <a:avLst/>
            </a:prstGeom>
            <a:solidFill>
              <a:schemeClr val="bg1"/>
            </a:solidFill>
            <a:ln w="12700" cap="flat">
              <a:solidFill>
                <a:schemeClr val="tx1">
                  <a:lumMod val="50000"/>
                  <a:lumOff val="50000"/>
                </a:schemeClr>
              </a:solidFill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ctr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</p:grp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97CB08E3-C11F-BAAB-8744-4952BB76AA7D}"/>
              </a:ext>
            </a:extLst>
          </p:cNvPr>
          <p:cNvGrpSpPr/>
          <p:nvPr/>
        </p:nvGrpSpPr>
        <p:grpSpPr>
          <a:xfrm>
            <a:off x="513348" y="1210252"/>
            <a:ext cx="1311437" cy="215444"/>
            <a:chOff x="2224215" y="2209403"/>
            <a:chExt cx="1311437" cy="215444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5C31475-7C4D-6569-819F-99F90A77856E}"/>
                </a:ext>
              </a:extLst>
            </p:cNvPr>
            <p:cNvSpPr txBox="1"/>
            <p:nvPr/>
          </p:nvSpPr>
          <p:spPr>
            <a:xfrm>
              <a:off x="2494460" y="2209403"/>
              <a:ext cx="104119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800" dirty="0"/>
                <a:t>세번째 선택지</a:t>
              </a:r>
            </a:p>
          </p:txBody>
        </p:sp>
        <p:sp>
          <p:nvSpPr>
            <p:cNvPr id="15" name="타원 14">
              <a:extLst>
                <a:ext uri="{FF2B5EF4-FFF2-40B4-BE49-F238E27FC236}">
                  <a16:creationId xmlns:a16="http://schemas.microsoft.com/office/drawing/2014/main" id="{7AEC94EE-9EB6-2C76-1D43-900C2D8D9F0D}"/>
                </a:ext>
              </a:extLst>
            </p:cNvPr>
            <p:cNvSpPr/>
            <p:nvPr/>
          </p:nvSpPr>
          <p:spPr>
            <a:xfrm>
              <a:off x="2224215" y="2233717"/>
              <a:ext cx="160638" cy="166816"/>
            </a:xfrm>
            <a:prstGeom prst="ellipse">
              <a:avLst/>
            </a:prstGeom>
            <a:solidFill>
              <a:schemeClr val="bg1"/>
            </a:solidFill>
            <a:ln w="12700" cap="flat">
              <a:solidFill>
                <a:schemeClr val="tx1">
                  <a:lumMod val="50000"/>
                  <a:lumOff val="50000"/>
                </a:schemeClr>
              </a:solidFill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ctr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</p:grpSp>
      <p:grpSp>
        <p:nvGrpSpPr>
          <p:cNvPr id="16" name="그룹 15">
            <a:extLst>
              <a:ext uri="{FF2B5EF4-FFF2-40B4-BE49-F238E27FC236}">
                <a16:creationId xmlns:a16="http://schemas.microsoft.com/office/drawing/2014/main" id="{D748F0A8-5422-11CF-F6D8-86EEE1098E45}"/>
              </a:ext>
            </a:extLst>
          </p:cNvPr>
          <p:cNvGrpSpPr/>
          <p:nvPr/>
        </p:nvGrpSpPr>
        <p:grpSpPr>
          <a:xfrm>
            <a:off x="513348" y="1487484"/>
            <a:ext cx="1311437" cy="215444"/>
            <a:chOff x="2224215" y="2209403"/>
            <a:chExt cx="1311437" cy="215444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57D7B0F8-9A3C-E3E4-BB28-44852299FD4B}"/>
                </a:ext>
              </a:extLst>
            </p:cNvPr>
            <p:cNvSpPr txBox="1"/>
            <p:nvPr/>
          </p:nvSpPr>
          <p:spPr>
            <a:xfrm>
              <a:off x="2494460" y="2209403"/>
              <a:ext cx="104119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800" dirty="0"/>
                <a:t>네번째 선택지</a:t>
              </a:r>
            </a:p>
          </p:txBody>
        </p:sp>
        <p:sp>
          <p:nvSpPr>
            <p:cNvPr id="18" name="타원 17">
              <a:extLst>
                <a:ext uri="{FF2B5EF4-FFF2-40B4-BE49-F238E27FC236}">
                  <a16:creationId xmlns:a16="http://schemas.microsoft.com/office/drawing/2014/main" id="{ADF9B18A-866A-3458-C626-6ED9CCEF41ED}"/>
                </a:ext>
              </a:extLst>
            </p:cNvPr>
            <p:cNvSpPr/>
            <p:nvPr/>
          </p:nvSpPr>
          <p:spPr>
            <a:xfrm>
              <a:off x="2224215" y="2233717"/>
              <a:ext cx="160638" cy="166816"/>
            </a:xfrm>
            <a:prstGeom prst="ellipse">
              <a:avLst/>
            </a:prstGeom>
            <a:solidFill>
              <a:schemeClr val="bg1"/>
            </a:solidFill>
            <a:ln w="12700" cap="flat">
              <a:solidFill>
                <a:schemeClr val="tx1">
                  <a:lumMod val="50000"/>
                  <a:lumOff val="50000"/>
                </a:schemeClr>
              </a:solidFill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ctr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</p:grp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4B07149D-61AC-42D4-38F4-80582A392253}"/>
              </a:ext>
            </a:extLst>
          </p:cNvPr>
          <p:cNvGrpSpPr/>
          <p:nvPr/>
        </p:nvGrpSpPr>
        <p:grpSpPr>
          <a:xfrm>
            <a:off x="513348" y="1764716"/>
            <a:ext cx="1311437" cy="215444"/>
            <a:chOff x="2224215" y="2209403"/>
            <a:chExt cx="1311437" cy="215444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E80D5AE9-28E9-8A4A-75B6-A978F498AE38}"/>
                </a:ext>
              </a:extLst>
            </p:cNvPr>
            <p:cNvSpPr txBox="1"/>
            <p:nvPr/>
          </p:nvSpPr>
          <p:spPr>
            <a:xfrm>
              <a:off x="2494460" y="2209403"/>
              <a:ext cx="104119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800" dirty="0"/>
                <a:t>기타</a:t>
              </a:r>
            </a:p>
          </p:txBody>
        </p:sp>
        <p:sp>
          <p:nvSpPr>
            <p:cNvPr id="21" name="타원 20">
              <a:extLst>
                <a:ext uri="{FF2B5EF4-FFF2-40B4-BE49-F238E27FC236}">
                  <a16:creationId xmlns:a16="http://schemas.microsoft.com/office/drawing/2014/main" id="{5EEC09D8-3B3F-A10B-AE97-78A9C84609E9}"/>
                </a:ext>
              </a:extLst>
            </p:cNvPr>
            <p:cNvSpPr/>
            <p:nvPr/>
          </p:nvSpPr>
          <p:spPr>
            <a:xfrm>
              <a:off x="2224215" y="2233717"/>
              <a:ext cx="160638" cy="166816"/>
            </a:xfrm>
            <a:prstGeom prst="ellipse">
              <a:avLst/>
            </a:prstGeom>
            <a:solidFill>
              <a:schemeClr val="bg1"/>
            </a:solidFill>
            <a:ln w="12700" cap="flat">
              <a:solidFill>
                <a:schemeClr val="tx1">
                  <a:lumMod val="50000"/>
                  <a:lumOff val="50000"/>
                </a:schemeClr>
              </a:solidFill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ctr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</p:grpSp>
      <p:sp>
        <p:nvSpPr>
          <p:cNvPr id="22" name="Rectangle 4">
            <a:extLst>
              <a:ext uri="{FF2B5EF4-FFF2-40B4-BE49-F238E27FC236}">
                <a16:creationId xmlns:a16="http://schemas.microsoft.com/office/drawing/2014/main" id="{A3AB93FE-BAB1-E19A-73AF-CA98D4C192D3}"/>
              </a:ext>
            </a:extLst>
          </p:cNvPr>
          <p:cNvSpPr/>
          <p:nvPr/>
        </p:nvSpPr>
        <p:spPr>
          <a:xfrm>
            <a:off x="183757" y="221278"/>
            <a:ext cx="7665859" cy="1872642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23" name="Circle">
            <a:extLst>
              <a:ext uri="{FF2B5EF4-FFF2-40B4-BE49-F238E27FC236}">
                <a16:creationId xmlns:a16="http://schemas.microsoft.com/office/drawing/2014/main" id="{D7384305-087F-01A7-E10D-CF09C5BE2F2F}"/>
              </a:ext>
            </a:extLst>
          </p:cNvPr>
          <p:cNvSpPr/>
          <p:nvPr/>
        </p:nvSpPr>
        <p:spPr>
          <a:xfrm>
            <a:off x="146588" y="167259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  <p:grpSp>
        <p:nvGrpSpPr>
          <p:cNvPr id="26" name="그룹 25">
            <a:extLst>
              <a:ext uri="{FF2B5EF4-FFF2-40B4-BE49-F238E27FC236}">
                <a16:creationId xmlns:a16="http://schemas.microsoft.com/office/drawing/2014/main" id="{5922D7D9-21A3-CA59-7128-1BDE1BE0A0EE}"/>
              </a:ext>
            </a:extLst>
          </p:cNvPr>
          <p:cNvGrpSpPr/>
          <p:nvPr/>
        </p:nvGrpSpPr>
        <p:grpSpPr>
          <a:xfrm>
            <a:off x="146588" y="2102677"/>
            <a:ext cx="7703028" cy="2098999"/>
            <a:chOff x="799621" y="4212093"/>
            <a:chExt cx="7703028" cy="209899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AE267ED8-DB78-C2D0-52FE-7FDFBC6AAD2C}"/>
                </a:ext>
              </a:extLst>
            </p:cNvPr>
            <p:cNvSpPr txBox="1"/>
            <p:nvPr/>
          </p:nvSpPr>
          <p:spPr>
            <a:xfrm>
              <a:off x="1070638" y="4396866"/>
              <a:ext cx="271230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1200" dirty="0"/>
                <a:t>객관식 두 번째 질문입니다</a:t>
              </a:r>
              <a:r>
                <a:rPr lang="en-US" altLang="ko-KR" sz="1200" dirty="0"/>
                <a:t>.</a:t>
              </a:r>
              <a:endParaRPr lang="ko-KR" altLang="en-US" sz="1200" dirty="0"/>
            </a:p>
          </p:txBody>
        </p:sp>
        <p:sp>
          <p:nvSpPr>
            <p:cNvPr id="29" name="Rectangle 4">
              <a:extLst>
                <a:ext uri="{FF2B5EF4-FFF2-40B4-BE49-F238E27FC236}">
                  <a16:creationId xmlns:a16="http://schemas.microsoft.com/office/drawing/2014/main" id="{CCD5B7D6-FB09-FAB9-EA8A-3CD88115F5C8}"/>
                </a:ext>
              </a:extLst>
            </p:cNvPr>
            <p:cNvSpPr/>
            <p:nvPr/>
          </p:nvSpPr>
          <p:spPr>
            <a:xfrm>
              <a:off x="836790" y="4266112"/>
              <a:ext cx="7665859" cy="2044980"/>
            </a:xfrm>
            <a:prstGeom prst="rect">
              <a:avLst/>
            </a:prstGeom>
            <a:ln w="9525">
              <a:solidFill>
                <a:srgbClr val="00B0F0"/>
              </a:solidFill>
              <a:prstDash val="sysDash"/>
              <a:miter/>
            </a:ln>
          </p:spPr>
          <p:txBody>
            <a:bodyPr lIns="45718" tIns="45718" rIns="45718" bIns="45718" anchor="ctr"/>
            <a:lstStyle/>
            <a:p>
              <a:pPr algn="ctr">
                <a:defRPr>
                  <a:solidFill>
                    <a:srgbClr val="FFFFFF"/>
                  </a:solidFill>
                  <a:latin typeface="+mj-lt"/>
                  <a:ea typeface="+mj-ea"/>
                  <a:cs typeface="+mj-cs"/>
                  <a:sym typeface="맑은 고딕"/>
                </a:defRPr>
              </a:pPr>
              <a:endParaRPr/>
            </a:p>
          </p:txBody>
        </p:sp>
        <p:sp>
          <p:nvSpPr>
            <p:cNvPr id="30" name="Circle">
              <a:extLst>
                <a:ext uri="{FF2B5EF4-FFF2-40B4-BE49-F238E27FC236}">
                  <a16:creationId xmlns:a16="http://schemas.microsoft.com/office/drawing/2014/main" id="{DCB3C9F3-4186-ACC5-5243-CED40D0A5DDC}"/>
                </a:ext>
              </a:extLst>
            </p:cNvPr>
            <p:cNvSpPr/>
            <p:nvPr/>
          </p:nvSpPr>
          <p:spPr>
            <a:xfrm>
              <a:off x="799621" y="4212093"/>
              <a:ext cx="125999" cy="125999"/>
            </a:xfrm>
            <a:prstGeom prst="ellipse">
              <a:avLst/>
            </a:prstGeom>
            <a:solidFill>
              <a:srgbClr val="00B0F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>
                <a:defRPr sz="800" b="1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defRPr>
              </a:pPr>
              <a:r>
                <a:rPr lang="en-US" altLang="ko-KR" sz="700" dirty="0">
                  <a:solidFill>
                    <a:schemeClr val="bg1"/>
                  </a:solidFill>
                </a:rPr>
                <a:t>2</a:t>
              </a:r>
              <a:endParaRPr sz="700" dirty="0">
                <a:solidFill>
                  <a:schemeClr val="bg1"/>
                </a:solidFill>
              </a:endParaRPr>
            </a:p>
          </p:txBody>
        </p:sp>
        <p:grpSp>
          <p:nvGrpSpPr>
            <p:cNvPr id="31" name="그룹 30">
              <a:extLst>
                <a:ext uri="{FF2B5EF4-FFF2-40B4-BE49-F238E27FC236}">
                  <a16:creationId xmlns:a16="http://schemas.microsoft.com/office/drawing/2014/main" id="{4695AA8A-062C-0805-E0EA-75C143C22475}"/>
                </a:ext>
              </a:extLst>
            </p:cNvPr>
            <p:cNvGrpSpPr/>
            <p:nvPr/>
          </p:nvGrpSpPr>
          <p:grpSpPr>
            <a:xfrm>
              <a:off x="1139220" y="4757775"/>
              <a:ext cx="895045" cy="215444"/>
              <a:chOff x="2696060" y="2973335"/>
              <a:chExt cx="895045" cy="215444"/>
            </a:xfrm>
          </p:grpSpPr>
          <p:sp>
            <p:nvSpPr>
              <p:cNvPr id="44" name="TextBox 43">
                <a:extLst>
                  <a:ext uri="{FF2B5EF4-FFF2-40B4-BE49-F238E27FC236}">
                    <a16:creationId xmlns:a16="http://schemas.microsoft.com/office/drawing/2014/main" id="{C434DDCE-8847-56A2-35E2-F73DEC0A6567}"/>
                  </a:ext>
                </a:extLst>
              </p:cNvPr>
              <p:cNvSpPr txBox="1"/>
              <p:nvPr/>
            </p:nvSpPr>
            <p:spPr>
              <a:xfrm>
                <a:off x="2854757" y="2973335"/>
                <a:ext cx="736348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800" dirty="0"/>
                  <a:t>Facebook</a:t>
                </a:r>
                <a:endParaRPr lang="ko-KR" altLang="en-US" sz="800" dirty="0"/>
              </a:p>
            </p:txBody>
          </p:sp>
          <p:sp>
            <p:nvSpPr>
              <p:cNvPr id="45" name="Google Shape;429;p17">
                <a:extLst>
                  <a:ext uri="{FF2B5EF4-FFF2-40B4-BE49-F238E27FC236}">
                    <a16:creationId xmlns:a16="http://schemas.microsoft.com/office/drawing/2014/main" id="{D9F03FD3-C3A4-8008-9633-81635FA2450F}"/>
                  </a:ext>
                </a:extLst>
              </p:cNvPr>
              <p:cNvSpPr/>
              <p:nvPr/>
            </p:nvSpPr>
            <p:spPr>
              <a:xfrm>
                <a:off x="2696060" y="2987395"/>
                <a:ext cx="187325" cy="187325"/>
              </a:xfrm>
              <a:prstGeom prst="roundRect">
                <a:avLst>
                  <a:gd name="adj" fmla="val 16667"/>
                </a:avLst>
              </a:prstGeom>
              <a:solidFill>
                <a:schemeClr val="lt1"/>
              </a:solidFill>
              <a:ln w="3175" cap="flat" cmpd="sng">
                <a:solidFill>
                  <a:schemeClr val="dk1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>
                  <a:solidFill>
                    <a:schemeClr val="lt1"/>
                  </a:solidFill>
                  <a:latin typeface="맑은 고딕" panose="020D0604000000000000" pitchFamily="50" charset="-127"/>
                  <a:ea typeface="맑은 고딕" panose="020D0604000000000000" pitchFamily="50" charset="-127"/>
                  <a:sym typeface="맑은 고딕"/>
                </a:endParaRPr>
              </a:p>
            </p:txBody>
          </p:sp>
        </p:grpSp>
        <p:grpSp>
          <p:nvGrpSpPr>
            <p:cNvPr id="32" name="그룹 31">
              <a:extLst>
                <a:ext uri="{FF2B5EF4-FFF2-40B4-BE49-F238E27FC236}">
                  <a16:creationId xmlns:a16="http://schemas.microsoft.com/office/drawing/2014/main" id="{A832A545-5C58-9D74-F5FE-3C7CC9533640}"/>
                </a:ext>
              </a:extLst>
            </p:cNvPr>
            <p:cNvGrpSpPr/>
            <p:nvPr/>
          </p:nvGrpSpPr>
          <p:grpSpPr>
            <a:xfrm>
              <a:off x="1139220" y="5290331"/>
              <a:ext cx="895045" cy="215444"/>
              <a:chOff x="2696060" y="2973335"/>
              <a:chExt cx="895045" cy="215444"/>
            </a:xfrm>
          </p:grpSpPr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EDD537D1-6833-BB97-5FAE-8D84759AB9E5}"/>
                  </a:ext>
                </a:extLst>
              </p:cNvPr>
              <p:cNvSpPr txBox="1"/>
              <p:nvPr/>
            </p:nvSpPr>
            <p:spPr>
              <a:xfrm>
                <a:off x="2854757" y="2973335"/>
                <a:ext cx="736348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800" dirty="0"/>
                  <a:t>Twitter</a:t>
                </a:r>
                <a:endParaRPr lang="ko-KR" altLang="en-US" sz="800" dirty="0"/>
              </a:p>
            </p:txBody>
          </p:sp>
          <p:sp>
            <p:nvSpPr>
              <p:cNvPr id="43" name="Google Shape;429;p17">
                <a:extLst>
                  <a:ext uri="{FF2B5EF4-FFF2-40B4-BE49-F238E27FC236}">
                    <a16:creationId xmlns:a16="http://schemas.microsoft.com/office/drawing/2014/main" id="{15A24F6B-EBB4-04AF-ACE2-3AB05A07C7AA}"/>
                  </a:ext>
                </a:extLst>
              </p:cNvPr>
              <p:cNvSpPr/>
              <p:nvPr/>
            </p:nvSpPr>
            <p:spPr>
              <a:xfrm>
                <a:off x="2696060" y="2987395"/>
                <a:ext cx="187325" cy="187325"/>
              </a:xfrm>
              <a:prstGeom prst="roundRect">
                <a:avLst>
                  <a:gd name="adj" fmla="val 16667"/>
                </a:avLst>
              </a:prstGeom>
              <a:solidFill>
                <a:schemeClr val="lt1"/>
              </a:solidFill>
              <a:ln w="3175" cap="flat" cmpd="sng">
                <a:solidFill>
                  <a:schemeClr val="dk1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>
                  <a:solidFill>
                    <a:schemeClr val="lt1"/>
                  </a:solidFill>
                  <a:latin typeface="맑은 고딕" panose="020D0604000000000000" pitchFamily="50" charset="-127"/>
                  <a:ea typeface="맑은 고딕" panose="020D0604000000000000" pitchFamily="50" charset="-127"/>
                  <a:sym typeface="맑은 고딕"/>
                </a:endParaRPr>
              </a:p>
            </p:txBody>
          </p:sp>
        </p:grpSp>
        <p:grpSp>
          <p:nvGrpSpPr>
            <p:cNvPr id="33" name="그룹 32">
              <a:extLst>
                <a:ext uri="{FF2B5EF4-FFF2-40B4-BE49-F238E27FC236}">
                  <a16:creationId xmlns:a16="http://schemas.microsoft.com/office/drawing/2014/main" id="{21DC0727-AC8D-9D53-D2B3-BFF5F1EB00AD}"/>
                </a:ext>
              </a:extLst>
            </p:cNvPr>
            <p:cNvGrpSpPr/>
            <p:nvPr/>
          </p:nvGrpSpPr>
          <p:grpSpPr>
            <a:xfrm>
              <a:off x="1137487" y="5822888"/>
              <a:ext cx="895045" cy="215444"/>
              <a:chOff x="2696060" y="2973335"/>
              <a:chExt cx="895045" cy="215444"/>
            </a:xfrm>
          </p:grpSpPr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55D56D09-24F3-C572-F95E-28C29131019A}"/>
                  </a:ext>
                </a:extLst>
              </p:cNvPr>
              <p:cNvSpPr txBox="1"/>
              <p:nvPr/>
            </p:nvSpPr>
            <p:spPr>
              <a:xfrm>
                <a:off x="2854757" y="2973335"/>
                <a:ext cx="736348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ko-KR" altLang="en-US" sz="800" dirty="0"/>
                  <a:t>기타</a:t>
                </a:r>
              </a:p>
            </p:txBody>
          </p:sp>
          <p:sp>
            <p:nvSpPr>
              <p:cNvPr id="41" name="Google Shape;429;p17">
                <a:extLst>
                  <a:ext uri="{FF2B5EF4-FFF2-40B4-BE49-F238E27FC236}">
                    <a16:creationId xmlns:a16="http://schemas.microsoft.com/office/drawing/2014/main" id="{EAA6CFAA-341B-1379-E769-EA0BA60D3B75}"/>
                  </a:ext>
                </a:extLst>
              </p:cNvPr>
              <p:cNvSpPr/>
              <p:nvPr/>
            </p:nvSpPr>
            <p:spPr>
              <a:xfrm>
                <a:off x="2696060" y="2987395"/>
                <a:ext cx="187325" cy="187325"/>
              </a:xfrm>
              <a:prstGeom prst="roundRect">
                <a:avLst>
                  <a:gd name="adj" fmla="val 16667"/>
                </a:avLst>
              </a:prstGeom>
              <a:solidFill>
                <a:schemeClr val="lt1"/>
              </a:solidFill>
              <a:ln w="3175" cap="flat" cmpd="sng">
                <a:solidFill>
                  <a:schemeClr val="dk1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>
                  <a:solidFill>
                    <a:schemeClr val="lt1"/>
                  </a:solidFill>
                  <a:latin typeface="맑은 고딕" panose="020D0604000000000000" pitchFamily="50" charset="-127"/>
                  <a:ea typeface="맑은 고딕" panose="020D0604000000000000" pitchFamily="50" charset="-127"/>
                  <a:sym typeface="맑은 고딕"/>
                </a:endParaRPr>
              </a:p>
            </p:txBody>
          </p:sp>
        </p:grpSp>
        <p:grpSp>
          <p:nvGrpSpPr>
            <p:cNvPr id="34" name="그룹 33">
              <a:extLst>
                <a:ext uri="{FF2B5EF4-FFF2-40B4-BE49-F238E27FC236}">
                  <a16:creationId xmlns:a16="http://schemas.microsoft.com/office/drawing/2014/main" id="{D0187D96-2A1D-7338-789F-66AD13A5EB0C}"/>
                </a:ext>
              </a:extLst>
            </p:cNvPr>
            <p:cNvGrpSpPr/>
            <p:nvPr/>
          </p:nvGrpSpPr>
          <p:grpSpPr>
            <a:xfrm>
              <a:off x="1072745" y="4969651"/>
              <a:ext cx="959787" cy="324248"/>
              <a:chOff x="3458593" y="2913875"/>
              <a:chExt cx="959787" cy="324248"/>
            </a:xfrm>
          </p:grpSpPr>
          <p:sp>
            <p:nvSpPr>
              <p:cNvPr id="38" name="TextBox 37">
                <a:extLst>
                  <a:ext uri="{FF2B5EF4-FFF2-40B4-BE49-F238E27FC236}">
                    <a16:creationId xmlns:a16="http://schemas.microsoft.com/office/drawing/2014/main" id="{15685463-D834-B161-02C1-BFC5F9A897F6}"/>
                  </a:ext>
                </a:extLst>
              </p:cNvPr>
              <p:cNvSpPr txBox="1"/>
              <p:nvPr/>
            </p:nvSpPr>
            <p:spPr>
              <a:xfrm>
                <a:off x="3682032" y="2970447"/>
                <a:ext cx="736348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800" dirty="0" err="1"/>
                  <a:t>Youtube</a:t>
                </a:r>
                <a:endParaRPr lang="ko-KR" altLang="en-US" sz="800" dirty="0"/>
              </a:p>
            </p:txBody>
          </p:sp>
          <p:pic>
            <p:nvPicPr>
              <p:cNvPr id="39" name="Google Shape;433;p17">
                <a:extLst>
                  <a:ext uri="{FF2B5EF4-FFF2-40B4-BE49-F238E27FC236}">
                    <a16:creationId xmlns:a16="http://schemas.microsoft.com/office/drawing/2014/main" id="{3CDB4C8E-A9D7-4F3F-3102-CBFE25B7C477}"/>
                  </a:ext>
                </a:extLst>
              </p:cNvPr>
              <p:cNvPicPr preferRelativeResize="0"/>
              <p:nvPr/>
            </p:nvPicPr>
            <p:blipFill rotWithShape="1">
              <a:blip r:embed="rId2">
                <a:alphaModFix/>
              </a:blip>
              <a:srcRect/>
              <a:stretch/>
            </p:blipFill>
            <p:spPr>
              <a:xfrm>
                <a:off x="3458593" y="2913875"/>
                <a:ext cx="324248" cy="324248"/>
              </a:xfrm>
              <a:prstGeom prst="rect">
                <a:avLst/>
              </a:prstGeom>
              <a:noFill/>
              <a:ln w="3175">
                <a:noFill/>
              </a:ln>
            </p:spPr>
          </p:pic>
        </p:grpSp>
        <p:grpSp>
          <p:nvGrpSpPr>
            <p:cNvPr id="35" name="그룹 34">
              <a:extLst>
                <a:ext uri="{FF2B5EF4-FFF2-40B4-BE49-F238E27FC236}">
                  <a16:creationId xmlns:a16="http://schemas.microsoft.com/office/drawing/2014/main" id="{A14F76B9-0070-F586-8E24-8E47BFF82C04}"/>
                </a:ext>
              </a:extLst>
            </p:cNvPr>
            <p:cNvGrpSpPr/>
            <p:nvPr/>
          </p:nvGrpSpPr>
          <p:grpSpPr>
            <a:xfrm>
              <a:off x="1070638" y="5502207"/>
              <a:ext cx="952230" cy="324248"/>
              <a:chOff x="5120700" y="2907381"/>
              <a:chExt cx="952230" cy="324248"/>
            </a:xfrm>
          </p:grpSpPr>
          <p:sp>
            <p:nvSpPr>
              <p:cNvPr id="36" name="TextBox 35">
                <a:extLst>
                  <a:ext uri="{FF2B5EF4-FFF2-40B4-BE49-F238E27FC236}">
                    <a16:creationId xmlns:a16="http://schemas.microsoft.com/office/drawing/2014/main" id="{87BD87D2-87E7-FDA9-52E4-5490FF609317}"/>
                  </a:ext>
                </a:extLst>
              </p:cNvPr>
              <p:cNvSpPr txBox="1"/>
              <p:nvPr/>
            </p:nvSpPr>
            <p:spPr>
              <a:xfrm>
                <a:off x="5336582" y="2964671"/>
                <a:ext cx="736348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800" dirty="0" err="1"/>
                  <a:t>Instargram</a:t>
                </a:r>
                <a:endParaRPr lang="ko-KR" altLang="en-US" sz="800" dirty="0"/>
              </a:p>
            </p:txBody>
          </p:sp>
          <p:pic>
            <p:nvPicPr>
              <p:cNvPr id="37" name="Google Shape;433;p17">
                <a:extLst>
                  <a:ext uri="{FF2B5EF4-FFF2-40B4-BE49-F238E27FC236}">
                    <a16:creationId xmlns:a16="http://schemas.microsoft.com/office/drawing/2014/main" id="{E5FA7F85-3293-EFC9-7234-5EFC477F2BD4}"/>
                  </a:ext>
                </a:extLst>
              </p:cNvPr>
              <p:cNvPicPr preferRelativeResize="0"/>
              <p:nvPr/>
            </p:nvPicPr>
            <p:blipFill rotWithShape="1">
              <a:blip r:embed="rId2">
                <a:alphaModFix/>
              </a:blip>
              <a:srcRect/>
              <a:stretch/>
            </p:blipFill>
            <p:spPr>
              <a:xfrm>
                <a:off x="5120700" y="2907381"/>
                <a:ext cx="324248" cy="324248"/>
              </a:xfrm>
              <a:prstGeom prst="rect">
                <a:avLst/>
              </a:prstGeom>
              <a:noFill/>
              <a:ln w="3175">
                <a:noFill/>
              </a:ln>
            </p:spPr>
          </p:pic>
        </p:grpSp>
      </p:grpSp>
      <p:sp>
        <p:nvSpPr>
          <p:cNvPr id="71" name="TextBox 70">
            <a:extLst>
              <a:ext uri="{FF2B5EF4-FFF2-40B4-BE49-F238E27FC236}">
                <a16:creationId xmlns:a16="http://schemas.microsoft.com/office/drawing/2014/main" id="{7F39D5D4-DB09-F3B3-9D8D-1868C555D444}"/>
              </a:ext>
            </a:extLst>
          </p:cNvPr>
          <p:cNvSpPr txBox="1"/>
          <p:nvPr/>
        </p:nvSpPr>
        <p:spPr>
          <a:xfrm>
            <a:off x="409079" y="4395206"/>
            <a:ext cx="27123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200" dirty="0"/>
              <a:t>객관식 세 번째 질문입니다</a:t>
            </a:r>
            <a:r>
              <a:rPr lang="en-US" altLang="ko-KR" sz="1200" dirty="0"/>
              <a:t>.</a:t>
            </a:r>
            <a:endParaRPr lang="ko-KR" altLang="en-US" sz="1200" dirty="0"/>
          </a:p>
        </p:txBody>
      </p:sp>
      <p:sp>
        <p:nvSpPr>
          <p:cNvPr id="72" name="Rectangle 4">
            <a:extLst>
              <a:ext uri="{FF2B5EF4-FFF2-40B4-BE49-F238E27FC236}">
                <a16:creationId xmlns:a16="http://schemas.microsoft.com/office/drawing/2014/main" id="{E5F06F63-842D-8C2C-15C8-BDC779EB8AF3}"/>
              </a:ext>
            </a:extLst>
          </p:cNvPr>
          <p:cNvSpPr/>
          <p:nvPr/>
        </p:nvSpPr>
        <p:spPr>
          <a:xfrm>
            <a:off x="175231" y="4264452"/>
            <a:ext cx="7665859" cy="803820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78" name="Circle">
            <a:extLst>
              <a:ext uri="{FF2B5EF4-FFF2-40B4-BE49-F238E27FC236}">
                <a16:creationId xmlns:a16="http://schemas.microsoft.com/office/drawing/2014/main" id="{17E80D46-B785-92EA-9BF5-F4A28DD6382C}"/>
              </a:ext>
            </a:extLst>
          </p:cNvPr>
          <p:cNvSpPr/>
          <p:nvPr/>
        </p:nvSpPr>
        <p:spPr>
          <a:xfrm>
            <a:off x="112231" y="4201452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3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64" name="직사각형 163">
            <a:extLst>
              <a:ext uri="{FF2B5EF4-FFF2-40B4-BE49-F238E27FC236}">
                <a16:creationId xmlns:a16="http://schemas.microsoft.com/office/drawing/2014/main" id="{D6E09520-E660-4993-58C2-A7C2A000568C}"/>
              </a:ext>
            </a:extLst>
          </p:cNvPr>
          <p:cNvSpPr/>
          <p:nvPr/>
        </p:nvSpPr>
        <p:spPr>
          <a:xfrm>
            <a:off x="-3144570" y="2609337"/>
            <a:ext cx="3000547" cy="1361257"/>
          </a:xfrm>
          <a:prstGeom prst="rect">
            <a:avLst/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271BE0CD-B4B3-8116-FB20-1CBD9351A2AC}"/>
              </a:ext>
            </a:extLst>
          </p:cNvPr>
          <p:cNvSpPr txBox="1"/>
          <p:nvPr/>
        </p:nvSpPr>
        <p:spPr>
          <a:xfrm>
            <a:off x="-2525515" y="3364412"/>
            <a:ext cx="52921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>
                <a:solidFill>
                  <a:schemeClr val="bg1">
                    <a:lumMod val="85000"/>
                  </a:schemeClr>
                </a:solidFill>
              </a:rPr>
              <a:t>기타 </a:t>
            </a:r>
            <a:r>
              <a:rPr lang="en-US" altLang="ko-KR" sz="800" dirty="0">
                <a:solidFill>
                  <a:schemeClr val="bg1">
                    <a:lumMod val="85000"/>
                  </a:schemeClr>
                </a:solidFill>
              </a:rPr>
              <a:t>…</a:t>
            </a:r>
            <a:endParaRPr lang="ko-KR" altLang="en-US" sz="800" dirty="0">
              <a:solidFill>
                <a:schemeClr val="bg1">
                  <a:lumMod val="85000"/>
                </a:schemeClr>
              </a:solidFill>
            </a:endParaRPr>
          </a:p>
        </p:txBody>
      </p:sp>
      <p:cxnSp>
        <p:nvCxnSpPr>
          <p:cNvPr id="89" name="직선 연결선 88">
            <a:extLst>
              <a:ext uri="{FF2B5EF4-FFF2-40B4-BE49-F238E27FC236}">
                <a16:creationId xmlns:a16="http://schemas.microsoft.com/office/drawing/2014/main" id="{24F43640-A26B-F273-7E39-753A9D892E72}"/>
              </a:ext>
            </a:extLst>
          </p:cNvPr>
          <p:cNvCxnSpPr>
            <a:cxnSpLocks/>
          </p:cNvCxnSpPr>
          <p:nvPr/>
        </p:nvCxnSpPr>
        <p:spPr>
          <a:xfrm flipV="1">
            <a:off x="-2475789" y="3571795"/>
            <a:ext cx="2015961" cy="8064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60" name="Google Shape;434;p17">
            <a:extLst>
              <a:ext uri="{FF2B5EF4-FFF2-40B4-BE49-F238E27FC236}">
                <a16:creationId xmlns:a16="http://schemas.microsoft.com/office/drawing/2014/main" id="{5D858CEF-73B8-DFE6-58F3-79B2C8987450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-2774022" y="3397245"/>
            <a:ext cx="169277" cy="186245"/>
          </a:xfrm>
          <a:prstGeom prst="rect">
            <a:avLst/>
          </a:prstGeom>
          <a:noFill/>
          <a:ln>
            <a:noFill/>
          </a:ln>
        </p:spPr>
      </p:pic>
      <p:pic>
        <p:nvPicPr>
          <p:cNvPr id="161" name="Google Shape;433;p17">
            <a:extLst>
              <a:ext uri="{FF2B5EF4-FFF2-40B4-BE49-F238E27FC236}">
                <a16:creationId xmlns:a16="http://schemas.microsoft.com/office/drawing/2014/main" id="{E5FE547D-057E-09F2-3AF4-77DB76541743}"/>
              </a:ext>
            </a:extLst>
          </p:cNvPr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-2851760" y="2847820"/>
            <a:ext cx="324248" cy="324248"/>
          </a:xfrm>
          <a:prstGeom prst="rect">
            <a:avLst/>
          </a:prstGeom>
          <a:noFill/>
          <a:ln w="3175">
            <a:noFill/>
          </a:ln>
        </p:spPr>
      </p:pic>
      <p:sp>
        <p:nvSpPr>
          <p:cNvPr id="162" name="TextBox 161">
            <a:extLst>
              <a:ext uri="{FF2B5EF4-FFF2-40B4-BE49-F238E27FC236}">
                <a16:creationId xmlns:a16="http://schemas.microsoft.com/office/drawing/2014/main" id="{18286B6F-6E89-931A-B7E0-6C7201F2895C}"/>
              </a:ext>
            </a:extLst>
          </p:cNvPr>
          <p:cNvSpPr txBox="1"/>
          <p:nvPr/>
        </p:nvSpPr>
        <p:spPr>
          <a:xfrm>
            <a:off x="-2525515" y="2880434"/>
            <a:ext cx="52921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>
                <a:solidFill>
                  <a:schemeClr val="bg1">
                    <a:lumMod val="85000"/>
                  </a:schemeClr>
                </a:solidFill>
              </a:rPr>
              <a:t>기타 </a:t>
            </a:r>
            <a:r>
              <a:rPr lang="en-US" altLang="ko-KR" sz="800" dirty="0">
                <a:solidFill>
                  <a:schemeClr val="bg1">
                    <a:lumMod val="85000"/>
                  </a:schemeClr>
                </a:solidFill>
              </a:rPr>
              <a:t>…</a:t>
            </a:r>
            <a:endParaRPr lang="ko-KR" altLang="en-US" sz="800" dirty="0">
              <a:solidFill>
                <a:schemeClr val="bg1">
                  <a:lumMod val="85000"/>
                </a:schemeClr>
              </a:solidFill>
            </a:endParaRPr>
          </a:p>
        </p:txBody>
      </p:sp>
      <p:cxnSp>
        <p:nvCxnSpPr>
          <p:cNvPr id="163" name="직선 연결선 162">
            <a:extLst>
              <a:ext uri="{FF2B5EF4-FFF2-40B4-BE49-F238E27FC236}">
                <a16:creationId xmlns:a16="http://schemas.microsoft.com/office/drawing/2014/main" id="{2DC34219-BBAD-C9EF-3803-B6E3439D33E1}"/>
              </a:ext>
            </a:extLst>
          </p:cNvPr>
          <p:cNvCxnSpPr>
            <a:cxnSpLocks/>
          </p:cNvCxnSpPr>
          <p:nvPr/>
        </p:nvCxnSpPr>
        <p:spPr>
          <a:xfrm flipV="1">
            <a:off x="-2475789" y="3087817"/>
            <a:ext cx="2015961" cy="8064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5" name="TextBox 164">
            <a:extLst>
              <a:ext uri="{FF2B5EF4-FFF2-40B4-BE49-F238E27FC236}">
                <a16:creationId xmlns:a16="http://schemas.microsoft.com/office/drawing/2014/main" id="{A9514470-3151-7386-C1DD-720401965439}"/>
              </a:ext>
            </a:extLst>
          </p:cNvPr>
          <p:cNvSpPr txBox="1"/>
          <p:nvPr/>
        </p:nvSpPr>
        <p:spPr>
          <a:xfrm>
            <a:off x="-2458082" y="2256148"/>
            <a:ext cx="178837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rgbClr val="0070C0"/>
                </a:solidFill>
              </a:rPr>
              <a:t>&lt;</a:t>
            </a:r>
            <a:r>
              <a:rPr lang="ko-KR" altLang="en-US" sz="1200" b="1" dirty="0">
                <a:solidFill>
                  <a:srgbClr val="0070C0"/>
                </a:solidFill>
              </a:rPr>
              <a:t>기타 선택 시 </a:t>
            </a:r>
            <a:r>
              <a:rPr lang="en-US" altLang="ko-KR" sz="1200" b="1" dirty="0">
                <a:solidFill>
                  <a:srgbClr val="0070C0"/>
                </a:solidFill>
              </a:rPr>
              <a:t>&gt;</a:t>
            </a:r>
            <a:endParaRPr lang="ko-KR" altLang="en-US" sz="1200" b="1" dirty="0">
              <a:solidFill>
                <a:srgbClr val="0070C0"/>
              </a:solidFill>
            </a:endParaRPr>
          </a:p>
        </p:txBody>
      </p:sp>
      <p:grpSp>
        <p:nvGrpSpPr>
          <p:cNvPr id="123" name="그룹 122">
            <a:extLst>
              <a:ext uri="{FF2B5EF4-FFF2-40B4-BE49-F238E27FC236}">
                <a16:creationId xmlns:a16="http://schemas.microsoft.com/office/drawing/2014/main" id="{7DC4E147-854E-BC37-0638-0CD28F8A78A6}"/>
              </a:ext>
            </a:extLst>
          </p:cNvPr>
          <p:cNvGrpSpPr/>
          <p:nvPr/>
        </p:nvGrpSpPr>
        <p:grpSpPr>
          <a:xfrm>
            <a:off x="504822" y="4663774"/>
            <a:ext cx="532143" cy="273280"/>
            <a:chOff x="513348" y="5502139"/>
            <a:chExt cx="532143" cy="273280"/>
          </a:xfrm>
        </p:grpSpPr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E48BE3C9-89E8-EDF4-5F9D-006C9A740609}"/>
                </a:ext>
              </a:extLst>
            </p:cNvPr>
            <p:cNvSpPr txBox="1"/>
            <p:nvPr/>
          </p:nvSpPr>
          <p:spPr>
            <a:xfrm>
              <a:off x="618090" y="5502139"/>
              <a:ext cx="427401" cy="27328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ko-KR" sz="900" dirty="0"/>
                <a:t>1</a:t>
              </a:r>
              <a:r>
                <a:rPr lang="ko-KR" altLang="en-US" sz="900" dirty="0"/>
                <a:t>번</a:t>
              </a:r>
              <a:endParaRPr lang="en-US" altLang="ko-KR" sz="900" dirty="0"/>
            </a:p>
          </p:txBody>
        </p:sp>
        <p:pic>
          <p:nvPicPr>
            <p:cNvPr id="91" name="Google Shape;434;p17">
              <a:extLst>
                <a:ext uri="{FF2B5EF4-FFF2-40B4-BE49-F238E27FC236}">
                  <a16:creationId xmlns:a16="http://schemas.microsoft.com/office/drawing/2014/main" id="{D9C2CA02-415D-A6E4-65CA-460DD2541839}"/>
                </a:ext>
              </a:extLst>
            </p:cNvPr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513348" y="5554959"/>
              <a:ext cx="169277" cy="186245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96" name="그룹 95">
            <a:extLst>
              <a:ext uri="{FF2B5EF4-FFF2-40B4-BE49-F238E27FC236}">
                <a16:creationId xmlns:a16="http://schemas.microsoft.com/office/drawing/2014/main" id="{C67A94C3-2970-5DFB-E25F-EF0568630453}"/>
              </a:ext>
            </a:extLst>
          </p:cNvPr>
          <p:cNvGrpSpPr/>
          <p:nvPr/>
        </p:nvGrpSpPr>
        <p:grpSpPr>
          <a:xfrm>
            <a:off x="1000156" y="4663774"/>
            <a:ext cx="579642" cy="273280"/>
            <a:chOff x="1085338" y="5502139"/>
            <a:chExt cx="579642" cy="273280"/>
          </a:xfrm>
        </p:grpSpPr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506C3811-6CBD-20C9-596D-2E1DFC359DF9}"/>
                </a:ext>
              </a:extLst>
            </p:cNvPr>
            <p:cNvSpPr txBox="1"/>
            <p:nvPr/>
          </p:nvSpPr>
          <p:spPr>
            <a:xfrm>
              <a:off x="1237579" y="5502139"/>
              <a:ext cx="427401" cy="27328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ko-KR" sz="900" dirty="0"/>
                <a:t>2</a:t>
              </a:r>
              <a:r>
                <a:rPr lang="ko-KR" altLang="en-US" sz="900" dirty="0"/>
                <a:t>번</a:t>
              </a:r>
              <a:endParaRPr lang="en-US" altLang="ko-KR" sz="900" dirty="0"/>
            </a:p>
          </p:txBody>
        </p:sp>
        <p:sp>
          <p:nvSpPr>
            <p:cNvPr id="92" name="타원 91">
              <a:extLst>
                <a:ext uri="{FF2B5EF4-FFF2-40B4-BE49-F238E27FC236}">
                  <a16:creationId xmlns:a16="http://schemas.microsoft.com/office/drawing/2014/main" id="{3E4C1B94-76DF-180D-74ED-CFDB33002BA3}"/>
                </a:ext>
              </a:extLst>
            </p:cNvPr>
            <p:cNvSpPr/>
            <p:nvPr/>
          </p:nvSpPr>
          <p:spPr>
            <a:xfrm>
              <a:off x="1085338" y="5564340"/>
              <a:ext cx="160638" cy="166816"/>
            </a:xfrm>
            <a:prstGeom prst="ellipse">
              <a:avLst/>
            </a:prstGeom>
            <a:solidFill>
              <a:schemeClr val="bg1"/>
            </a:solidFill>
            <a:ln w="12700" cap="flat">
              <a:solidFill>
                <a:schemeClr val="tx1">
                  <a:lumMod val="50000"/>
                  <a:lumOff val="50000"/>
                </a:schemeClr>
              </a:solidFill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ctr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</p:grpSp>
      <p:grpSp>
        <p:nvGrpSpPr>
          <p:cNvPr id="109" name="그룹 108">
            <a:extLst>
              <a:ext uri="{FF2B5EF4-FFF2-40B4-BE49-F238E27FC236}">
                <a16:creationId xmlns:a16="http://schemas.microsoft.com/office/drawing/2014/main" id="{25FED8A0-E4EA-BDBD-13D1-C15B9C512DFE}"/>
              </a:ext>
            </a:extLst>
          </p:cNvPr>
          <p:cNvGrpSpPr/>
          <p:nvPr/>
        </p:nvGrpSpPr>
        <p:grpSpPr>
          <a:xfrm>
            <a:off x="1542989" y="4663774"/>
            <a:ext cx="579642" cy="273280"/>
            <a:chOff x="1085338" y="5502139"/>
            <a:chExt cx="579642" cy="273280"/>
          </a:xfrm>
        </p:grpSpPr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id="{6FF60F71-FC9B-85A3-E986-6195AE6FAE5B}"/>
                </a:ext>
              </a:extLst>
            </p:cNvPr>
            <p:cNvSpPr txBox="1"/>
            <p:nvPr/>
          </p:nvSpPr>
          <p:spPr>
            <a:xfrm>
              <a:off x="1237579" y="5502139"/>
              <a:ext cx="427401" cy="27328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ko-KR" sz="900" dirty="0"/>
                <a:t>3</a:t>
              </a:r>
              <a:r>
                <a:rPr lang="ko-KR" altLang="en-US" sz="900" dirty="0"/>
                <a:t>번</a:t>
              </a:r>
              <a:endParaRPr lang="en-US" altLang="ko-KR" sz="900" dirty="0"/>
            </a:p>
          </p:txBody>
        </p:sp>
        <p:sp>
          <p:nvSpPr>
            <p:cNvPr id="111" name="타원 110">
              <a:extLst>
                <a:ext uri="{FF2B5EF4-FFF2-40B4-BE49-F238E27FC236}">
                  <a16:creationId xmlns:a16="http://schemas.microsoft.com/office/drawing/2014/main" id="{E5A3259F-EA2C-B232-5F85-15F392CDD557}"/>
                </a:ext>
              </a:extLst>
            </p:cNvPr>
            <p:cNvSpPr/>
            <p:nvPr/>
          </p:nvSpPr>
          <p:spPr>
            <a:xfrm>
              <a:off x="1085338" y="5564340"/>
              <a:ext cx="160638" cy="166816"/>
            </a:xfrm>
            <a:prstGeom prst="ellipse">
              <a:avLst/>
            </a:prstGeom>
            <a:solidFill>
              <a:schemeClr val="bg1"/>
            </a:solidFill>
            <a:ln w="12700" cap="flat">
              <a:solidFill>
                <a:schemeClr val="tx1">
                  <a:lumMod val="50000"/>
                  <a:lumOff val="50000"/>
                </a:schemeClr>
              </a:solidFill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ctr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</p:grpSp>
      <p:grpSp>
        <p:nvGrpSpPr>
          <p:cNvPr id="112" name="그룹 111">
            <a:extLst>
              <a:ext uri="{FF2B5EF4-FFF2-40B4-BE49-F238E27FC236}">
                <a16:creationId xmlns:a16="http://schemas.microsoft.com/office/drawing/2014/main" id="{2EDD7146-BAB7-18C8-8CA2-2689C271D012}"/>
              </a:ext>
            </a:extLst>
          </p:cNvPr>
          <p:cNvGrpSpPr/>
          <p:nvPr/>
        </p:nvGrpSpPr>
        <p:grpSpPr>
          <a:xfrm>
            <a:off x="2085822" y="4663774"/>
            <a:ext cx="579642" cy="273280"/>
            <a:chOff x="1085338" y="5502139"/>
            <a:chExt cx="579642" cy="273280"/>
          </a:xfrm>
        </p:grpSpPr>
        <p:sp>
          <p:nvSpPr>
            <p:cNvPr id="113" name="TextBox 112">
              <a:extLst>
                <a:ext uri="{FF2B5EF4-FFF2-40B4-BE49-F238E27FC236}">
                  <a16:creationId xmlns:a16="http://schemas.microsoft.com/office/drawing/2014/main" id="{F19FD0CE-E1BD-8C62-560F-1BEB7FC7E059}"/>
                </a:ext>
              </a:extLst>
            </p:cNvPr>
            <p:cNvSpPr txBox="1"/>
            <p:nvPr/>
          </p:nvSpPr>
          <p:spPr>
            <a:xfrm>
              <a:off x="1237579" y="5502139"/>
              <a:ext cx="427401" cy="27328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ko-KR" sz="900" dirty="0"/>
                <a:t>4</a:t>
              </a:r>
              <a:r>
                <a:rPr lang="ko-KR" altLang="en-US" sz="900" dirty="0"/>
                <a:t>번</a:t>
              </a:r>
              <a:endParaRPr lang="en-US" altLang="ko-KR" sz="900" dirty="0"/>
            </a:p>
          </p:txBody>
        </p:sp>
        <p:sp>
          <p:nvSpPr>
            <p:cNvPr id="114" name="타원 113">
              <a:extLst>
                <a:ext uri="{FF2B5EF4-FFF2-40B4-BE49-F238E27FC236}">
                  <a16:creationId xmlns:a16="http://schemas.microsoft.com/office/drawing/2014/main" id="{728A4A03-852B-A89A-CC16-8BDEB0819D7E}"/>
                </a:ext>
              </a:extLst>
            </p:cNvPr>
            <p:cNvSpPr/>
            <p:nvPr/>
          </p:nvSpPr>
          <p:spPr>
            <a:xfrm>
              <a:off x="1085338" y="5564340"/>
              <a:ext cx="160638" cy="166816"/>
            </a:xfrm>
            <a:prstGeom prst="ellipse">
              <a:avLst/>
            </a:prstGeom>
            <a:solidFill>
              <a:schemeClr val="bg1"/>
            </a:solidFill>
            <a:ln w="12700" cap="flat">
              <a:solidFill>
                <a:schemeClr val="tx1">
                  <a:lumMod val="50000"/>
                  <a:lumOff val="50000"/>
                </a:schemeClr>
              </a:solidFill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ctr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</p:grpSp>
      <p:grpSp>
        <p:nvGrpSpPr>
          <p:cNvPr id="115" name="그룹 114">
            <a:extLst>
              <a:ext uri="{FF2B5EF4-FFF2-40B4-BE49-F238E27FC236}">
                <a16:creationId xmlns:a16="http://schemas.microsoft.com/office/drawing/2014/main" id="{ED0C213B-28CD-0BA9-08C0-780CF4C57340}"/>
              </a:ext>
            </a:extLst>
          </p:cNvPr>
          <p:cNvGrpSpPr/>
          <p:nvPr/>
        </p:nvGrpSpPr>
        <p:grpSpPr>
          <a:xfrm>
            <a:off x="2628655" y="4663774"/>
            <a:ext cx="579642" cy="273280"/>
            <a:chOff x="1085338" y="5502139"/>
            <a:chExt cx="579642" cy="273280"/>
          </a:xfrm>
        </p:grpSpPr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481D68B7-E8D7-433A-2CE6-A522F49B6B12}"/>
                </a:ext>
              </a:extLst>
            </p:cNvPr>
            <p:cNvSpPr txBox="1"/>
            <p:nvPr/>
          </p:nvSpPr>
          <p:spPr>
            <a:xfrm>
              <a:off x="1237579" y="5502139"/>
              <a:ext cx="427401" cy="27328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ko-KR" sz="900" dirty="0"/>
                <a:t>5</a:t>
              </a:r>
              <a:r>
                <a:rPr lang="ko-KR" altLang="en-US" sz="900" dirty="0"/>
                <a:t>번</a:t>
              </a:r>
              <a:endParaRPr lang="en-US" altLang="ko-KR" sz="900" dirty="0"/>
            </a:p>
          </p:txBody>
        </p:sp>
        <p:sp>
          <p:nvSpPr>
            <p:cNvPr id="117" name="타원 116">
              <a:extLst>
                <a:ext uri="{FF2B5EF4-FFF2-40B4-BE49-F238E27FC236}">
                  <a16:creationId xmlns:a16="http://schemas.microsoft.com/office/drawing/2014/main" id="{8888FD70-197E-133B-6E60-B7B03EE78CC8}"/>
                </a:ext>
              </a:extLst>
            </p:cNvPr>
            <p:cNvSpPr/>
            <p:nvPr/>
          </p:nvSpPr>
          <p:spPr>
            <a:xfrm>
              <a:off x="1085338" y="5564340"/>
              <a:ext cx="160638" cy="166816"/>
            </a:xfrm>
            <a:prstGeom prst="ellipse">
              <a:avLst/>
            </a:prstGeom>
            <a:solidFill>
              <a:schemeClr val="bg1"/>
            </a:solidFill>
            <a:ln w="12700" cap="flat">
              <a:solidFill>
                <a:schemeClr val="tx1">
                  <a:lumMod val="50000"/>
                  <a:lumOff val="50000"/>
                </a:schemeClr>
              </a:solidFill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ctr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</p:grpSp>
      <p:grpSp>
        <p:nvGrpSpPr>
          <p:cNvPr id="118" name="그룹 117">
            <a:extLst>
              <a:ext uri="{FF2B5EF4-FFF2-40B4-BE49-F238E27FC236}">
                <a16:creationId xmlns:a16="http://schemas.microsoft.com/office/drawing/2014/main" id="{8CCCB064-6A41-4DD6-7C94-42FD5715F195}"/>
              </a:ext>
            </a:extLst>
          </p:cNvPr>
          <p:cNvGrpSpPr/>
          <p:nvPr/>
        </p:nvGrpSpPr>
        <p:grpSpPr>
          <a:xfrm>
            <a:off x="3171488" y="4663774"/>
            <a:ext cx="579642" cy="273280"/>
            <a:chOff x="1085338" y="5502139"/>
            <a:chExt cx="579642" cy="273280"/>
          </a:xfrm>
        </p:grpSpPr>
        <p:sp>
          <p:nvSpPr>
            <p:cNvPr id="119" name="TextBox 118">
              <a:extLst>
                <a:ext uri="{FF2B5EF4-FFF2-40B4-BE49-F238E27FC236}">
                  <a16:creationId xmlns:a16="http://schemas.microsoft.com/office/drawing/2014/main" id="{90C455CF-3144-55A1-9490-6353D59DD651}"/>
                </a:ext>
              </a:extLst>
            </p:cNvPr>
            <p:cNvSpPr txBox="1"/>
            <p:nvPr/>
          </p:nvSpPr>
          <p:spPr>
            <a:xfrm>
              <a:off x="1237579" y="5502139"/>
              <a:ext cx="427401" cy="27328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ko-KR" altLang="en-US" sz="900" dirty="0"/>
                <a:t>기타</a:t>
              </a:r>
              <a:endParaRPr lang="en-US" altLang="ko-KR" sz="900" dirty="0"/>
            </a:p>
          </p:txBody>
        </p:sp>
        <p:sp>
          <p:nvSpPr>
            <p:cNvPr id="120" name="타원 119">
              <a:extLst>
                <a:ext uri="{FF2B5EF4-FFF2-40B4-BE49-F238E27FC236}">
                  <a16:creationId xmlns:a16="http://schemas.microsoft.com/office/drawing/2014/main" id="{B8F7BB13-2806-E3D4-2380-5C84A90D3CE4}"/>
                </a:ext>
              </a:extLst>
            </p:cNvPr>
            <p:cNvSpPr/>
            <p:nvPr/>
          </p:nvSpPr>
          <p:spPr>
            <a:xfrm>
              <a:off x="1085338" y="5564340"/>
              <a:ext cx="160638" cy="166816"/>
            </a:xfrm>
            <a:prstGeom prst="ellipse">
              <a:avLst/>
            </a:prstGeom>
            <a:solidFill>
              <a:schemeClr val="bg1"/>
            </a:solidFill>
            <a:ln w="12700" cap="flat">
              <a:solidFill>
                <a:schemeClr val="tx1">
                  <a:lumMod val="50000"/>
                  <a:lumOff val="50000"/>
                </a:schemeClr>
              </a:solidFill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ctr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</p:grpSp>
      <p:sp>
        <p:nvSpPr>
          <p:cNvPr id="124" name="사각형: 둥근 모서리 123">
            <a:extLst>
              <a:ext uri="{FF2B5EF4-FFF2-40B4-BE49-F238E27FC236}">
                <a16:creationId xmlns:a16="http://schemas.microsoft.com/office/drawing/2014/main" id="{C0563FA5-0149-40DD-323D-D8777BEC0DC4}"/>
              </a:ext>
            </a:extLst>
          </p:cNvPr>
          <p:cNvSpPr/>
          <p:nvPr/>
        </p:nvSpPr>
        <p:spPr>
          <a:xfrm>
            <a:off x="238230" y="5199026"/>
            <a:ext cx="7471148" cy="2373429"/>
          </a:xfrm>
          <a:prstGeom prst="roundRect">
            <a:avLst>
              <a:gd name="adj" fmla="val 7576"/>
            </a:avLst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3CD38FF7-33F1-3ACC-38E2-9A0A9DAF4E32}"/>
              </a:ext>
            </a:extLst>
          </p:cNvPr>
          <p:cNvSpPr txBox="1"/>
          <p:nvPr/>
        </p:nvSpPr>
        <p:spPr>
          <a:xfrm>
            <a:off x="409143" y="5285522"/>
            <a:ext cx="27123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200" dirty="0"/>
              <a:t>객관식 네 번째 질문입니다</a:t>
            </a:r>
            <a:r>
              <a:rPr lang="en-US" altLang="ko-KR" sz="1200" dirty="0"/>
              <a:t>.</a:t>
            </a:r>
            <a:endParaRPr lang="ko-KR" altLang="en-US" sz="1200" dirty="0"/>
          </a:p>
        </p:txBody>
      </p:sp>
      <p:sp>
        <p:nvSpPr>
          <p:cNvPr id="126" name="Rectangle 4">
            <a:extLst>
              <a:ext uri="{FF2B5EF4-FFF2-40B4-BE49-F238E27FC236}">
                <a16:creationId xmlns:a16="http://schemas.microsoft.com/office/drawing/2014/main" id="{EFB38A5D-B0C7-64F4-F370-BAEF3289F48B}"/>
              </a:ext>
            </a:extLst>
          </p:cNvPr>
          <p:cNvSpPr/>
          <p:nvPr/>
        </p:nvSpPr>
        <p:spPr>
          <a:xfrm>
            <a:off x="450969" y="5557747"/>
            <a:ext cx="7128284" cy="822938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 dirty="0"/>
          </a:p>
        </p:txBody>
      </p:sp>
      <p:sp>
        <p:nvSpPr>
          <p:cNvPr id="127" name="Circle">
            <a:extLst>
              <a:ext uri="{FF2B5EF4-FFF2-40B4-BE49-F238E27FC236}">
                <a16:creationId xmlns:a16="http://schemas.microsoft.com/office/drawing/2014/main" id="{0D298237-37C7-019B-0002-DF6627CFCF7C}"/>
              </a:ext>
            </a:extLst>
          </p:cNvPr>
          <p:cNvSpPr/>
          <p:nvPr/>
        </p:nvSpPr>
        <p:spPr>
          <a:xfrm>
            <a:off x="387968" y="5500270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28" name="사각형: 둥근 모서리 127">
            <a:extLst>
              <a:ext uri="{FF2B5EF4-FFF2-40B4-BE49-F238E27FC236}">
                <a16:creationId xmlns:a16="http://schemas.microsoft.com/office/drawing/2014/main" id="{FAA1EB80-CFE7-E994-B4F5-8C33D77D585A}"/>
              </a:ext>
            </a:extLst>
          </p:cNvPr>
          <p:cNvSpPr/>
          <p:nvPr/>
        </p:nvSpPr>
        <p:spPr>
          <a:xfrm>
            <a:off x="571948" y="5616540"/>
            <a:ext cx="6872551" cy="700990"/>
          </a:xfrm>
          <a:prstGeom prst="roundRect">
            <a:avLst/>
          </a:prstGeom>
          <a:solidFill>
            <a:srgbClr val="D9D9D9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이미지</a:t>
            </a:r>
          </a:p>
        </p:txBody>
      </p:sp>
      <p:cxnSp>
        <p:nvCxnSpPr>
          <p:cNvPr id="129" name="직선 연결선 128">
            <a:extLst>
              <a:ext uri="{FF2B5EF4-FFF2-40B4-BE49-F238E27FC236}">
                <a16:creationId xmlns:a16="http://schemas.microsoft.com/office/drawing/2014/main" id="{0EC1B5A2-80E0-E7D3-3745-40DAFB027221}"/>
              </a:ext>
            </a:extLst>
          </p:cNvPr>
          <p:cNvCxnSpPr>
            <a:cxnSpLocks/>
          </p:cNvCxnSpPr>
          <p:nvPr/>
        </p:nvCxnSpPr>
        <p:spPr>
          <a:xfrm>
            <a:off x="496984" y="6474170"/>
            <a:ext cx="6972177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0" name="그룹 129">
            <a:extLst>
              <a:ext uri="{FF2B5EF4-FFF2-40B4-BE49-F238E27FC236}">
                <a16:creationId xmlns:a16="http://schemas.microsoft.com/office/drawing/2014/main" id="{4052E777-0573-D917-BB53-D834B22F0F3F}"/>
              </a:ext>
            </a:extLst>
          </p:cNvPr>
          <p:cNvGrpSpPr/>
          <p:nvPr/>
        </p:nvGrpSpPr>
        <p:grpSpPr>
          <a:xfrm>
            <a:off x="558112" y="6581266"/>
            <a:ext cx="1041192" cy="942224"/>
            <a:chOff x="1237195" y="9226040"/>
            <a:chExt cx="1041192" cy="942224"/>
          </a:xfrm>
        </p:grpSpPr>
        <p:sp>
          <p:nvSpPr>
            <p:cNvPr id="131" name="TextBox 130">
              <a:extLst>
                <a:ext uri="{FF2B5EF4-FFF2-40B4-BE49-F238E27FC236}">
                  <a16:creationId xmlns:a16="http://schemas.microsoft.com/office/drawing/2014/main" id="{016FE520-AB7C-7B33-91B8-0F3B9ECF6177}"/>
                </a:ext>
              </a:extLst>
            </p:cNvPr>
            <p:cNvSpPr txBox="1"/>
            <p:nvPr/>
          </p:nvSpPr>
          <p:spPr>
            <a:xfrm>
              <a:off x="1237195" y="9226040"/>
              <a:ext cx="104119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800" dirty="0"/>
                <a:t>①  </a:t>
              </a:r>
              <a:r>
                <a:rPr lang="en-US" altLang="ko-KR" sz="800" dirty="0"/>
                <a:t>1</a:t>
              </a:r>
              <a:r>
                <a:rPr lang="ko-KR" altLang="en-US" sz="800" dirty="0"/>
                <a:t>번 보기</a:t>
              </a:r>
            </a:p>
          </p:txBody>
        </p:sp>
        <p:sp>
          <p:nvSpPr>
            <p:cNvPr id="132" name="TextBox 131">
              <a:extLst>
                <a:ext uri="{FF2B5EF4-FFF2-40B4-BE49-F238E27FC236}">
                  <a16:creationId xmlns:a16="http://schemas.microsoft.com/office/drawing/2014/main" id="{E2C55DB0-71E2-D7D1-0F22-65D3061C5499}"/>
                </a:ext>
              </a:extLst>
            </p:cNvPr>
            <p:cNvSpPr txBox="1"/>
            <p:nvPr/>
          </p:nvSpPr>
          <p:spPr>
            <a:xfrm>
              <a:off x="1237195" y="9407735"/>
              <a:ext cx="104119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800" dirty="0"/>
                <a:t>②  </a:t>
              </a:r>
              <a:r>
                <a:rPr lang="en-US" altLang="ko-KR" sz="800" dirty="0"/>
                <a:t>2</a:t>
              </a:r>
              <a:r>
                <a:rPr lang="ko-KR" altLang="en-US" sz="800" dirty="0"/>
                <a:t>번 보기</a:t>
              </a:r>
            </a:p>
          </p:txBody>
        </p:sp>
        <p:sp>
          <p:nvSpPr>
            <p:cNvPr id="133" name="TextBox 132">
              <a:extLst>
                <a:ext uri="{FF2B5EF4-FFF2-40B4-BE49-F238E27FC236}">
                  <a16:creationId xmlns:a16="http://schemas.microsoft.com/office/drawing/2014/main" id="{73FC7A71-1CDA-6348-86BB-4E544458AB96}"/>
                </a:ext>
              </a:extLst>
            </p:cNvPr>
            <p:cNvSpPr txBox="1"/>
            <p:nvPr/>
          </p:nvSpPr>
          <p:spPr>
            <a:xfrm>
              <a:off x="1237195" y="9589430"/>
              <a:ext cx="104119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800" dirty="0"/>
                <a:t>③  </a:t>
              </a:r>
              <a:r>
                <a:rPr lang="en-US" altLang="ko-KR" sz="800" dirty="0"/>
                <a:t>3</a:t>
              </a:r>
              <a:r>
                <a:rPr lang="ko-KR" altLang="en-US" sz="800" dirty="0"/>
                <a:t>번 보기</a:t>
              </a:r>
            </a:p>
          </p:txBody>
        </p:sp>
        <p:sp>
          <p:nvSpPr>
            <p:cNvPr id="134" name="TextBox 133">
              <a:extLst>
                <a:ext uri="{FF2B5EF4-FFF2-40B4-BE49-F238E27FC236}">
                  <a16:creationId xmlns:a16="http://schemas.microsoft.com/office/drawing/2014/main" id="{10D841AD-AB67-03A5-F82A-F5A4A9E25DDA}"/>
                </a:ext>
              </a:extLst>
            </p:cNvPr>
            <p:cNvSpPr txBox="1"/>
            <p:nvPr/>
          </p:nvSpPr>
          <p:spPr>
            <a:xfrm>
              <a:off x="1237195" y="9771125"/>
              <a:ext cx="104119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800" dirty="0"/>
                <a:t>④  </a:t>
              </a:r>
              <a:r>
                <a:rPr lang="en-US" altLang="ko-KR" sz="800" dirty="0"/>
                <a:t>4</a:t>
              </a:r>
              <a:r>
                <a:rPr lang="ko-KR" altLang="en-US" sz="800" dirty="0"/>
                <a:t>번 보기</a:t>
              </a:r>
            </a:p>
          </p:txBody>
        </p:sp>
        <p:sp>
          <p:nvSpPr>
            <p:cNvPr id="135" name="TextBox 134">
              <a:extLst>
                <a:ext uri="{FF2B5EF4-FFF2-40B4-BE49-F238E27FC236}">
                  <a16:creationId xmlns:a16="http://schemas.microsoft.com/office/drawing/2014/main" id="{5FE64DBF-48A6-28AF-CD2E-C5801E1002CD}"/>
                </a:ext>
              </a:extLst>
            </p:cNvPr>
            <p:cNvSpPr txBox="1"/>
            <p:nvPr/>
          </p:nvSpPr>
          <p:spPr>
            <a:xfrm>
              <a:off x="1237195" y="9952820"/>
              <a:ext cx="104119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800" dirty="0"/>
                <a:t>⑤  </a:t>
              </a:r>
              <a:r>
                <a:rPr lang="en-US" altLang="ko-KR" sz="800" dirty="0"/>
                <a:t>5</a:t>
              </a:r>
              <a:r>
                <a:rPr lang="ko-KR" altLang="en-US" sz="800" dirty="0"/>
                <a:t>번 보기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91687025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54A137DC-43F7-587A-B768-456BA049E866}"/>
              </a:ext>
            </a:extLst>
          </p:cNvPr>
          <p:cNvSpPr txBox="1">
            <a:spLocks/>
          </p:cNvSpPr>
          <p:nvPr/>
        </p:nvSpPr>
        <p:spPr>
          <a:xfrm>
            <a:off x="9611833" y="712033"/>
            <a:ext cx="1722474" cy="299802"/>
          </a:xfrm>
          <a:prstGeom prst="rect">
            <a:avLst/>
          </a:prstGeom>
        </p:spPr>
        <p:txBody>
          <a:bodyPr anchor="ctr" anchorCtr="0"/>
          <a:lstStyle>
            <a:lvl1pPr algn="l" defTabSz="9144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ko-KR" altLang="en-US" sz="800" dirty="0">
                <a:solidFill>
                  <a:schemeClr val="tx1">
                    <a:lumMod val="75000"/>
                    <a:lumOff val="2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설문 작성하기</a:t>
            </a:r>
            <a:r>
              <a:rPr lang="en-US" altLang="ko-KR" sz="800" dirty="0">
                <a:solidFill>
                  <a:schemeClr val="tx1">
                    <a:lumMod val="75000"/>
                    <a:lumOff val="2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_</a:t>
            </a:r>
            <a:r>
              <a:rPr lang="ko-KR" altLang="en-US" sz="800" dirty="0">
                <a:solidFill>
                  <a:schemeClr val="tx1">
                    <a:lumMod val="75000"/>
                    <a:lumOff val="2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주관식</a:t>
            </a:r>
            <a:endParaRPr lang="ko-KR" altLang="en-US" sz="800" dirty="0"/>
          </a:p>
        </p:txBody>
      </p:sp>
      <p:sp>
        <p:nvSpPr>
          <p:cNvPr id="3" name="부제목 2">
            <a:extLst>
              <a:ext uri="{FF2B5EF4-FFF2-40B4-BE49-F238E27FC236}">
                <a16:creationId xmlns:a16="http://schemas.microsoft.com/office/drawing/2014/main" id="{B24739BE-EA0F-0F8F-B5A5-C5E6B5266431}"/>
              </a:ext>
            </a:extLst>
          </p:cNvPr>
          <p:cNvSpPr txBox="1">
            <a:spLocks/>
          </p:cNvSpPr>
          <p:nvPr/>
        </p:nvSpPr>
        <p:spPr>
          <a:xfrm>
            <a:off x="9611833" y="409622"/>
            <a:ext cx="2456120" cy="299802"/>
          </a:xfrm>
          <a:prstGeom prst="rect">
            <a:avLst/>
          </a:prstGeom>
        </p:spPr>
        <p:txBody>
          <a:bodyPr vert="horz" wrap="none" lIns="72000" tIns="45720" rIns="91440" bIns="45720" rtlCol="0" anchor="ctr">
            <a:noAutofit/>
          </a:bodyPr>
          <a:lstStyle>
            <a:lvl1pPr marL="0" indent="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 typeface="Arial"/>
              <a:buNone/>
              <a:defRPr kumimoji="1" lang="ko-KR" altLang="en-US" sz="800" kern="120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marL="457200" indent="0" algn="ctr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ALL-INT-SUR-TYPE_02</a:t>
            </a:r>
            <a:endParaRPr lang="x-none" dirty="0"/>
          </a:p>
        </p:txBody>
      </p:sp>
      <p:graphicFrame>
        <p:nvGraphicFramePr>
          <p:cNvPr id="4" name="Google Shape;912;p23">
            <a:extLst>
              <a:ext uri="{FF2B5EF4-FFF2-40B4-BE49-F238E27FC236}">
                <a16:creationId xmlns:a16="http://schemas.microsoft.com/office/drawing/2014/main" id="{A64DEEB0-DEFA-D4C7-50E5-E13A327E6E1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31456969"/>
              </p:ext>
            </p:extLst>
          </p:nvPr>
        </p:nvGraphicFramePr>
        <p:xfrm>
          <a:off x="9042400" y="1314162"/>
          <a:ext cx="3025775" cy="12108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7971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50149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주관식 가로형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플레이스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홀더 텍스트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답변을 작성해주세요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입력 필드 클릭 시 텍스트 커서 활성화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텍스트 입력 시 텍스트 커서 위치는 좌 → 우로 이동 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장문으로 작성 시 입력한 텍스트는 우 → 좌로 이동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주관식 장문 작성 시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예시 화면 참고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0149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주관식 박스형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플레이스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홀더 텍스트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 </a:t>
                      </a:r>
                      <a:r>
                        <a:rPr lang="ko-KR" altLang="en-US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자유롭게 의견을 작성해 주세요</a:t>
                      </a:r>
                      <a:r>
                        <a:rPr lang="en-US" altLang="ko-KR" sz="700" b="0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.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입력 필드 클릭 시 텍스트 커서 활성화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  <a:latin typeface="+mn-ea"/>
                          <a:ea typeface="+mn-ea"/>
                        </a:rPr>
                        <a:t>글자 수가 박스보다 길어질 경우 스크롤 생성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highlight>
                          <a:srgbClr val="FFFF00"/>
                        </a:highlight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87138846"/>
                  </a:ext>
                </a:extLst>
              </a:tr>
            </a:tbl>
          </a:graphicData>
        </a:graphic>
      </p:graphicFrame>
      <p:grpSp>
        <p:nvGrpSpPr>
          <p:cNvPr id="5" name="그룹 4">
            <a:extLst>
              <a:ext uri="{FF2B5EF4-FFF2-40B4-BE49-F238E27FC236}">
                <a16:creationId xmlns:a16="http://schemas.microsoft.com/office/drawing/2014/main" id="{73A9D63E-00E6-E2C6-F34F-D4775827B992}"/>
              </a:ext>
            </a:extLst>
          </p:cNvPr>
          <p:cNvGrpSpPr/>
          <p:nvPr/>
        </p:nvGrpSpPr>
        <p:grpSpPr>
          <a:xfrm>
            <a:off x="268944" y="171697"/>
            <a:ext cx="7710576" cy="1680275"/>
            <a:chOff x="788775" y="6432775"/>
            <a:chExt cx="7710576" cy="1680275"/>
          </a:xfrm>
        </p:grpSpPr>
        <p:sp>
          <p:nvSpPr>
            <p:cNvPr id="6" name="사각형: 둥근 모서리 5">
              <a:extLst>
                <a:ext uri="{FF2B5EF4-FFF2-40B4-BE49-F238E27FC236}">
                  <a16:creationId xmlns:a16="http://schemas.microsoft.com/office/drawing/2014/main" id="{A00D3E81-13EF-4C32-8D39-418C1A5D17B2}"/>
                </a:ext>
              </a:extLst>
            </p:cNvPr>
            <p:cNvSpPr/>
            <p:nvPr/>
          </p:nvSpPr>
          <p:spPr>
            <a:xfrm>
              <a:off x="899725" y="6491893"/>
              <a:ext cx="7471148" cy="1621157"/>
            </a:xfrm>
            <a:prstGeom prst="roundRect">
              <a:avLst>
                <a:gd name="adj" fmla="val 7576"/>
              </a:avLst>
            </a:prstGeom>
            <a:solidFill>
              <a:schemeClr val="bg1"/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EB2FD2E1-0202-02F3-C133-00B3D54B2DA8}"/>
                </a:ext>
              </a:extLst>
            </p:cNvPr>
            <p:cNvSpPr txBox="1"/>
            <p:nvPr/>
          </p:nvSpPr>
          <p:spPr>
            <a:xfrm>
              <a:off x="1070638" y="6611463"/>
              <a:ext cx="271230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1200" dirty="0"/>
                <a:t>주관식 질문입니다</a:t>
              </a:r>
              <a:r>
                <a:rPr lang="en-US" altLang="ko-KR" sz="1200" dirty="0"/>
                <a:t>.</a:t>
              </a:r>
              <a:endParaRPr lang="ko-KR" altLang="en-US" sz="1200" dirty="0"/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AA945D77-7D72-850F-0170-54121A9B9B5F}"/>
                </a:ext>
              </a:extLst>
            </p:cNvPr>
            <p:cNvSpPr txBox="1"/>
            <p:nvPr/>
          </p:nvSpPr>
          <p:spPr>
            <a:xfrm>
              <a:off x="1075646" y="7106161"/>
              <a:ext cx="2409045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800" dirty="0">
                  <a:solidFill>
                    <a:schemeClr val="bg1">
                      <a:lumMod val="85000"/>
                    </a:schemeClr>
                  </a:solidFill>
                </a:rPr>
                <a:t>답변을 작성해주세요</a:t>
              </a:r>
              <a:r>
                <a:rPr lang="en-US" altLang="ko-KR" sz="800" dirty="0">
                  <a:solidFill>
                    <a:schemeClr val="bg1">
                      <a:lumMod val="85000"/>
                    </a:schemeClr>
                  </a:solidFill>
                </a:rPr>
                <a:t>.</a:t>
              </a:r>
              <a:endParaRPr lang="ko-KR" altLang="en-US" sz="800" dirty="0">
                <a:solidFill>
                  <a:schemeClr val="bg1">
                    <a:lumMod val="85000"/>
                  </a:schemeClr>
                </a:solidFill>
              </a:endParaRPr>
            </a:p>
          </p:txBody>
        </p:sp>
        <p:cxnSp>
          <p:nvCxnSpPr>
            <p:cNvPr id="9" name="직선 연결선 8">
              <a:extLst>
                <a:ext uri="{FF2B5EF4-FFF2-40B4-BE49-F238E27FC236}">
                  <a16:creationId xmlns:a16="http://schemas.microsoft.com/office/drawing/2014/main" id="{03873D1C-CEBC-AD29-1028-69FE23E19170}"/>
                </a:ext>
              </a:extLst>
            </p:cNvPr>
            <p:cNvCxnSpPr>
              <a:cxnSpLocks/>
            </p:cNvCxnSpPr>
            <p:nvPr/>
          </p:nvCxnSpPr>
          <p:spPr>
            <a:xfrm>
              <a:off x="1125373" y="7321608"/>
              <a:ext cx="6985225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1BAE33AB-A92C-2377-2D10-7DB0C3727DEC}"/>
                </a:ext>
              </a:extLst>
            </p:cNvPr>
            <p:cNvSpPr txBox="1"/>
            <p:nvPr/>
          </p:nvSpPr>
          <p:spPr>
            <a:xfrm>
              <a:off x="1070638" y="7652758"/>
              <a:ext cx="2409045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800" dirty="0"/>
                <a:t>주관식 답변입니다</a:t>
              </a:r>
              <a:r>
                <a:rPr lang="en-US" altLang="ko-KR" sz="800" dirty="0"/>
                <a:t>.</a:t>
              </a:r>
              <a:endParaRPr lang="ko-KR" altLang="en-US" sz="800" dirty="0"/>
            </a:p>
          </p:txBody>
        </p:sp>
        <p:cxnSp>
          <p:nvCxnSpPr>
            <p:cNvPr id="11" name="직선 연결선 10">
              <a:extLst>
                <a:ext uri="{FF2B5EF4-FFF2-40B4-BE49-F238E27FC236}">
                  <a16:creationId xmlns:a16="http://schemas.microsoft.com/office/drawing/2014/main" id="{8811C7B7-7114-708E-D813-B13183790F8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120365" y="7868202"/>
              <a:ext cx="6990233" cy="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" name="Rectangle 4">
              <a:extLst>
                <a:ext uri="{FF2B5EF4-FFF2-40B4-BE49-F238E27FC236}">
                  <a16:creationId xmlns:a16="http://schemas.microsoft.com/office/drawing/2014/main" id="{A3C3699F-836D-FF3E-6316-BF181550228C}"/>
                </a:ext>
              </a:extLst>
            </p:cNvPr>
            <p:cNvSpPr/>
            <p:nvPr/>
          </p:nvSpPr>
          <p:spPr>
            <a:xfrm>
              <a:off x="833492" y="6469796"/>
              <a:ext cx="7665859" cy="1643254"/>
            </a:xfrm>
            <a:prstGeom prst="rect">
              <a:avLst/>
            </a:prstGeom>
            <a:ln w="9525">
              <a:solidFill>
                <a:srgbClr val="00B0F0"/>
              </a:solidFill>
              <a:prstDash val="sysDash"/>
              <a:miter/>
            </a:ln>
          </p:spPr>
          <p:txBody>
            <a:bodyPr lIns="45718" tIns="45718" rIns="45718" bIns="45718" anchor="ctr"/>
            <a:lstStyle/>
            <a:p>
              <a:pPr algn="ctr">
                <a:defRPr>
                  <a:solidFill>
                    <a:srgbClr val="FFFFFF"/>
                  </a:solidFill>
                  <a:latin typeface="+mj-lt"/>
                  <a:ea typeface="+mj-ea"/>
                  <a:cs typeface="+mj-cs"/>
                  <a:sym typeface="맑은 고딕"/>
                </a:defRPr>
              </a:pPr>
              <a:endParaRPr/>
            </a:p>
          </p:txBody>
        </p:sp>
        <p:sp>
          <p:nvSpPr>
            <p:cNvPr id="13" name="Circle">
              <a:extLst>
                <a:ext uri="{FF2B5EF4-FFF2-40B4-BE49-F238E27FC236}">
                  <a16:creationId xmlns:a16="http://schemas.microsoft.com/office/drawing/2014/main" id="{DB7AEB25-9681-24F9-938A-5DF0882DCE04}"/>
                </a:ext>
              </a:extLst>
            </p:cNvPr>
            <p:cNvSpPr/>
            <p:nvPr/>
          </p:nvSpPr>
          <p:spPr>
            <a:xfrm>
              <a:off x="788775" y="6432775"/>
              <a:ext cx="125999" cy="125999"/>
            </a:xfrm>
            <a:prstGeom prst="ellipse">
              <a:avLst/>
            </a:prstGeom>
            <a:solidFill>
              <a:srgbClr val="00B0F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>
                <a:defRPr sz="800" b="1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defRPr>
              </a:pPr>
              <a:r>
                <a:rPr lang="en-US" altLang="ko-KR" sz="700" dirty="0">
                  <a:solidFill>
                    <a:schemeClr val="bg1"/>
                  </a:solidFill>
                </a:rPr>
                <a:t>1</a:t>
              </a:r>
              <a:endParaRPr sz="700" dirty="0">
                <a:solidFill>
                  <a:schemeClr val="bg1"/>
                </a:solidFill>
              </a:endParaRPr>
            </a:p>
          </p:txBody>
        </p:sp>
      </p:grpSp>
      <p:sp>
        <p:nvSpPr>
          <p:cNvPr id="14" name="사각형: 둥근 모서리 13">
            <a:extLst>
              <a:ext uri="{FF2B5EF4-FFF2-40B4-BE49-F238E27FC236}">
                <a16:creationId xmlns:a16="http://schemas.microsoft.com/office/drawing/2014/main" id="{9F489040-3F63-F2F7-C13B-8BB0EE1A9387}"/>
              </a:ext>
            </a:extLst>
          </p:cNvPr>
          <p:cNvSpPr/>
          <p:nvPr/>
        </p:nvSpPr>
        <p:spPr>
          <a:xfrm>
            <a:off x="394943" y="2068183"/>
            <a:ext cx="7523702" cy="1588288"/>
          </a:xfrm>
          <a:prstGeom prst="roundRect">
            <a:avLst>
              <a:gd name="adj" fmla="val 5443"/>
            </a:avLst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C589E5D8-D358-940A-1FF3-1395C066997B}"/>
              </a:ext>
            </a:extLst>
          </p:cNvPr>
          <p:cNvSpPr txBox="1"/>
          <p:nvPr/>
        </p:nvSpPr>
        <p:spPr>
          <a:xfrm>
            <a:off x="394944" y="2073766"/>
            <a:ext cx="74427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900" dirty="0"/>
              <a:t>9. </a:t>
            </a:r>
            <a:r>
              <a:rPr lang="ko-KR" altLang="en-US" sz="900" dirty="0"/>
              <a:t>「</a:t>
            </a:r>
            <a:r>
              <a:rPr lang="ko-KR" altLang="en-US" sz="900" dirty="0" err="1"/>
              <a:t>하이러닝」을</a:t>
            </a:r>
            <a:r>
              <a:rPr lang="ko-KR" altLang="en-US" sz="900" dirty="0"/>
              <a:t> 활용할 때의 </a:t>
            </a:r>
            <a:r>
              <a:rPr lang="ko-KR" altLang="en-US" sz="900" dirty="0" err="1"/>
              <a:t>문제접이나</a:t>
            </a:r>
            <a:r>
              <a:rPr lang="ko-KR" altLang="en-US" sz="900" dirty="0"/>
              <a:t> 개선 사항이 있으면 자유롭게 작성해 주세요</a:t>
            </a:r>
            <a:r>
              <a:rPr lang="en-US" altLang="ko-KR" sz="900" dirty="0"/>
              <a:t>.</a:t>
            </a: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DD9F7454-7443-5707-AC92-CD9C912AF329}"/>
              </a:ext>
            </a:extLst>
          </p:cNvPr>
          <p:cNvSpPr/>
          <p:nvPr/>
        </p:nvSpPr>
        <p:spPr>
          <a:xfrm>
            <a:off x="497340" y="2347046"/>
            <a:ext cx="7368751" cy="1203669"/>
          </a:xfrm>
          <a:prstGeom prst="rect">
            <a:avLst/>
          </a:prstGeom>
          <a:noFill/>
          <a:ln w="635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CF374C52-1CC5-8A9B-5E44-B498C254E08A}"/>
              </a:ext>
            </a:extLst>
          </p:cNvPr>
          <p:cNvSpPr txBox="1"/>
          <p:nvPr/>
        </p:nvSpPr>
        <p:spPr>
          <a:xfrm>
            <a:off x="522393" y="2402354"/>
            <a:ext cx="2474595" cy="2532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 dirty="0">
                <a:solidFill>
                  <a:schemeClr val="bg1">
                    <a:lumMod val="75000"/>
                  </a:schemeClr>
                </a:solidFill>
              </a:rPr>
              <a:t>자유롭게 의견을 작성해 주세요</a:t>
            </a:r>
            <a:r>
              <a:rPr lang="en-US" altLang="ko-KR" sz="800" dirty="0">
                <a:solidFill>
                  <a:schemeClr val="bg1">
                    <a:lumMod val="75000"/>
                  </a:schemeClr>
                </a:solidFill>
              </a:rPr>
              <a:t>.</a:t>
            </a:r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6C14A7F7-B42A-A3CA-9E88-D3251DBAC2C9}"/>
              </a:ext>
            </a:extLst>
          </p:cNvPr>
          <p:cNvSpPr/>
          <p:nvPr/>
        </p:nvSpPr>
        <p:spPr>
          <a:xfrm>
            <a:off x="-3098266" y="709424"/>
            <a:ext cx="3000547" cy="922871"/>
          </a:xfrm>
          <a:prstGeom prst="rect">
            <a:avLst/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C12F1DA-DB64-76E1-F1B0-BCDAB73C1702}"/>
              </a:ext>
            </a:extLst>
          </p:cNvPr>
          <p:cNvSpPr txBox="1"/>
          <p:nvPr/>
        </p:nvSpPr>
        <p:spPr>
          <a:xfrm>
            <a:off x="-3116484" y="1185786"/>
            <a:ext cx="316987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/>
              <a:t>긴 글 작성 시 이렇게 됩니다</a:t>
            </a:r>
            <a:r>
              <a:rPr lang="en-US" altLang="ko-KR" sz="800" dirty="0"/>
              <a:t>.</a:t>
            </a:r>
            <a:r>
              <a:rPr lang="ko-KR" altLang="en-US" sz="800" dirty="0"/>
              <a:t> 긴 글 작성 시 이렇게 됩니다</a:t>
            </a:r>
            <a:r>
              <a:rPr lang="en-US" altLang="ko-KR" sz="800" dirty="0"/>
              <a:t>. </a:t>
            </a:r>
            <a:r>
              <a:rPr lang="ko-KR" altLang="en-US" sz="800" dirty="0"/>
              <a:t>긴</a:t>
            </a:r>
          </a:p>
          <a:p>
            <a:endParaRPr lang="ko-KR" altLang="en-US" sz="800" dirty="0"/>
          </a:p>
        </p:txBody>
      </p:sp>
      <p:cxnSp>
        <p:nvCxnSpPr>
          <p:cNvPr id="20" name="직선 연결선 19">
            <a:extLst>
              <a:ext uri="{FF2B5EF4-FFF2-40B4-BE49-F238E27FC236}">
                <a16:creationId xmlns:a16="http://schemas.microsoft.com/office/drawing/2014/main" id="{FE65F411-F56C-492B-CC0D-DC79D78088B6}"/>
              </a:ext>
            </a:extLst>
          </p:cNvPr>
          <p:cNvCxnSpPr>
            <a:cxnSpLocks/>
          </p:cNvCxnSpPr>
          <p:nvPr/>
        </p:nvCxnSpPr>
        <p:spPr>
          <a:xfrm>
            <a:off x="-3016755" y="1401233"/>
            <a:ext cx="289621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직사각형 20">
            <a:extLst>
              <a:ext uri="{FF2B5EF4-FFF2-40B4-BE49-F238E27FC236}">
                <a16:creationId xmlns:a16="http://schemas.microsoft.com/office/drawing/2014/main" id="{5B0980AC-63EC-5C7E-879E-8298D56DF974}"/>
              </a:ext>
            </a:extLst>
          </p:cNvPr>
          <p:cNvSpPr/>
          <p:nvPr/>
        </p:nvSpPr>
        <p:spPr>
          <a:xfrm>
            <a:off x="-3017308" y="1190046"/>
            <a:ext cx="87619" cy="191130"/>
          </a:xfrm>
          <a:prstGeom prst="rect">
            <a:avLst/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cxnSp>
        <p:nvCxnSpPr>
          <p:cNvPr id="22" name="직선 화살표 연결선 21">
            <a:extLst>
              <a:ext uri="{FF2B5EF4-FFF2-40B4-BE49-F238E27FC236}">
                <a16:creationId xmlns:a16="http://schemas.microsoft.com/office/drawing/2014/main" id="{CA47566D-CC58-A326-7204-18D85C9036AC}"/>
              </a:ext>
            </a:extLst>
          </p:cNvPr>
          <p:cNvCxnSpPr>
            <a:cxnSpLocks/>
          </p:cNvCxnSpPr>
          <p:nvPr/>
        </p:nvCxnSpPr>
        <p:spPr>
          <a:xfrm>
            <a:off x="-3010226" y="1146680"/>
            <a:ext cx="2889690" cy="0"/>
          </a:xfrm>
          <a:prstGeom prst="straightConnector1">
            <a:avLst/>
          </a:prstGeom>
          <a:ln>
            <a:solidFill>
              <a:srgbClr val="00B0F0"/>
            </a:solidFill>
            <a:prstDash val="sysDash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598B6A92-6044-CF2A-12FB-D85B7159D97D}"/>
              </a:ext>
            </a:extLst>
          </p:cNvPr>
          <p:cNvSpPr txBox="1"/>
          <p:nvPr/>
        </p:nvSpPr>
        <p:spPr>
          <a:xfrm>
            <a:off x="-2072439" y="931236"/>
            <a:ext cx="1574221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>
                <a:solidFill>
                  <a:srgbClr val="00B0F0"/>
                </a:solidFill>
              </a:rPr>
              <a:t>텍스트 보기 영역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0C39D327-551A-2538-6F4C-A0644D7F0FC5}"/>
              </a:ext>
            </a:extLst>
          </p:cNvPr>
          <p:cNvSpPr txBox="1"/>
          <p:nvPr/>
        </p:nvSpPr>
        <p:spPr>
          <a:xfrm>
            <a:off x="-3010225" y="412368"/>
            <a:ext cx="288968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rgbClr val="0070C0"/>
                </a:solidFill>
              </a:rPr>
              <a:t>&lt;</a:t>
            </a:r>
            <a:r>
              <a:rPr lang="ko-KR" altLang="en-US" sz="1200" b="1" dirty="0">
                <a:solidFill>
                  <a:srgbClr val="0070C0"/>
                </a:solidFill>
              </a:rPr>
              <a:t>주관식 가로형 </a:t>
            </a:r>
            <a:r>
              <a:rPr lang="en-US" altLang="ko-KR" sz="1200" b="1" dirty="0">
                <a:solidFill>
                  <a:srgbClr val="0070C0"/>
                </a:solidFill>
              </a:rPr>
              <a:t>- </a:t>
            </a:r>
            <a:r>
              <a:rPr lang="ko-KR" altLang="en-US" sz="1200" b="1" dirty="0">
                <a:solidFill>
                  <a:srgbClr val="0070C0"/>
                </a:solidFill>
              </a:rPr>
              <a:t>장문 작성 시</a:t>
            </a:r>
            <a:r>
              <a:rPr lang="en-US" altLang="ko-KR" sz="1200" b="1" dirty="0">
                <a:solidFill>
                  <a:srgbClr val="0070C0"/>
                </a:solidFill>
              </a:rPr>
              <a:t>&gt;</a:t>
            </a:r>
            <a:endParaRPr lang="ko-KR" altLang="en-US" sz="1200" b="1" dirty="0">
              <a:solidFill>
                <a:srgbClr val="0070C0"/>
              </a:solidFill>
            </a:endParaRPr>
          </a:p>
        </p:txBody>
      </p:sp>
      <p:sp>
        <p:nvSpPr>
          <p:cNvPr id="27" name="Rectangle 4">
            <a:extLst>
              <a:ext uri="{FF2B5EF4-FFF2-40B4-BE49-F238E27FC236}">
                <a16:creationId xmlns:a16="http://schemas.microsoft.com/office/drawing/2014/main" id="{9B519D26-281F-46E0-372E-8A34D5B52FFC}"/>
              </a:ext>
            </a:extLst>
          </p:cNvPr>
          <p:cNvSpPr/>
          <p:nvPr/>
        </p:nvSpPr>
        <p:spPr>
          <a:xfrm>
            <a:off x="313661" y="2104437"/>
            <a:ext cx="7665859" cy="1643254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28" name="Circle">
            <a:extLst>
              <a:ext uri="{FF2B5EF4-FFF2-40B4-BE49-F238E27FC236}">
                <a16:creationId xmlns:a16="http://schemas.microsoft.com/office/drawing/2014/main" id="{D26C291F-5710-DFBC-B32A-38D69C14CF54}"/>
              </a:ext>
            </a:extLst>
          </p:cNvPr>
          <p:cNvSpPr/>
          <p:nvPr/>
        </p:nvSpPr>
        <p:spPr>
          <a:xfrm>
            <a:off x="268944" y="2067416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</a:t>
            </a:r>
            <a:endParaRPr sz="7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5442333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사각형: 둥근 모서리 1">
            <a:extLst>
              <a:ext uri="{FF2B5EF4-FFF2-40B4-BE49-F238E27FC236}">
                <a16:creationId xmlns:a16="http://schemas.microsoft.com/office/drawing/2014/main" id="{8E40543F-A6F5-B4C3-E7E6-E2C738467208}"/>
              </a:ext>
            </a:extLst>
          </p:cNvPr>
          <p:cNvSpPr/>
          <p:nvPr/>
        </p:nvSpPr>
        <p:spPr>
          <a:xfrm>
            <a:off x="487459" y="239195"/>
            <a:ext cx="7523702" cy="1924946"/>
          </a:xfrm>
          <a:prstGeom prst="roundRect">
            <a:avLst>
              <a:gd name="adj" fmla="val 5443"/>
            </a:avLst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070464C-5CC5-532B-E550-580F9DA635D7}"/>
              </a:ext>
            </a:extLst>
          </p:cNvPr>
          <p:cNvSpPr txBox="1"/>
          <p:nvPr/>
        </p:nvSpPr>
        <p:spPr>
          <a:xfrm>
            <a:off x="487460" y="244778"/>
            <a:ext cx="74427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900" dirty="0"/>
              <a:t>6. </a:t>
            </a:r>
            <a:r>
              <a:rPr lang="ko-KR" altLang="en-US" sz="900" dirty="0"/>
              <a:t>다음은 「</a:t>
            </a:r>
            <a:r>
              <a:rPr lang="ko-KR" altLang="en-US" sz="900" dirty="0" err="1"/>
              <a:t>하이러닝」을</a:t>
            </a:r>
            <a:r>
              <a:rPr lang="ko-KR" altLang="en-US" sz="900" dirty="0"/>
              <a:t> 경험한 학습자의 자기조절학습 정도에 대한 질문입니다</a:t>
            </a:r>
            <a:r>
              <a:rPr lang="en-US" altLang="ko-KR" sz="900" dirty="0"/>
              <a:t>. </a:t>
            </a:r>
            <a:r>
              <a:rPr lang="ko-KR" altLang="en-US" sz="900" dirty="0"/>
              <a:t>귀하의 생각과 일치하는 곳을 선택해 주세요</a:t>
            </a:r>
            <a:r>
              <a:rPr lang="en-US" altLang="ko-KR" sz="900" dirty="0"/>
              <a:t>.</a:t>
            </a:r>
          </a:p>
        </p:txBody>
      </p:sp>
      <p:graphicFrame>
        <p:nvGraphicFramePr>
          <p:cNvPr id="4" name="표 3">
            <a:extLst>
              <a:ext uri="{FF2B5EF4-FFF2-40B4-BE49-F238E27FC236}">
                <a16:creationId xmlns:a16="http://schemas.microsoft.com/office/drawing/2014/main" id="{6EB424CE-8AC9-EBB0-4F3B-30B57B390AA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02002442"/>
              </p:ext>
            </p:extLst>
          </p:nvPr>
        </p:nvGraphicFramePr>
        <p:xfrm>
          <a:off x="570226" y="568030"/>
          <a:ext cx="7359951" cy="13258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271091">
                  <a:extLst>
                    <a:ext uri="{9D8B030D-6E8A-4147-A177-3AD203B41FA5}">
                      <a16:colId xmlns:a16="http://schemas.microsoft.com/office/drawing/2014/main" val="3613875513"/>
                    </a:ext>
                  </a:extLst>
                </a:gridCol>
                <a:gridCol w="817772">
                  <a:extLst>
                    <a:ext uri="{9D8B030D-6E8A-4147-A177-3AD203B41FA5}">
                      <a16:colId xmlns:a16="http://schemas.microsoft.com/office/drawing/2014/main" val="4237209282"/>
                    </a:ext>
                  </a:extLst>
                </a:gridCol>
                <a:gridCol w="817772">
                  <a:extLst>
                    <a:ext uri="{9D8B030D-6E8A-4147-A177-3AD203B41FA5}">
                      <a16:colId xmlns:a16="http://schemas.microsoft.com/office/drawing/2014/main" val="3090123129"/>
                    </a:ext>
                  </a:extLst>
                </a:gridCol>
                <a:gridCol w="817772">
                  <a:extLst>
                    <a:ext uri="{9D8B030D-6E8A-4147-A177-3AD203B41FA5}">
                      <a16:colId xmlns:a16="http://schemas.microsoft.com/office/drawing/2014/main" val="1964703370"/>
                    </a:ext>
                  </a:extLst>
                </a:gridCol>
                <a:gridCol w="817772">
                  <a:extLst>
                    <a:ext uri="{9D8B030D-6E8A-4147-A177-3AD203B41FA5}">
                      <a16:colId xmlns:a16="http://schemas.microsoft.com/office/drawing/2014/main" val="2955931019"/>
                    </a:ext>
                  </a:extLst>
                </a:gridCol>
                <a:gridCol w="817772">
                  <a:extLst>
                    <a:ext uri="{9D8B030D-6E8A-4147-A177-3AD203B41FA5}">
                      <a16:colId xmlns:a16="http://schemas.microsoft.com/office/drawing/2014/main" val="2946735061"/>
                    </a:ext>
                  </a:extLst>
                </a:gridCol>
              </a:tblGrid>
              <a:tr h="17843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1" dirty="0"/>
                        <a:t>문항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1" dirty="0"/>
                        <a:t>매우</a:t>
                      </a:r>
                      <a:r>
                        <a:rPr lang="en-US" altLang="ko-KR" sz="800" b="1" dirty="0"/>
                        <a:t> </a:t>
                      </a:r>
                      <a:r>
                        <a:rPr lang="ko-KR" altLang="en-US" sz="800" b="1" dirty="0"/>
                        <a:t>그렇다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1" dirty="0"/>
                        <a:t>그렇다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1" dirty="0"/>
                        <a:t>보통이다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1" dirty="0"/>
                        <a:t>그렇지 않다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1" dirty="0"/>
                        <a:t>전혀 </a:t>
                      </a:r>
                      <a:r>
                        <a:rPr lang="ko-KR" altLang="en-US" sz="800" b="1" dirty="0" err="1"/>
                        <a:t>그렇지않다</a:t>
                      </a:r>
                      <a:endParaRPr lang="ko-KR" altLang="en-US" sz="800" b="1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6F6F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63617266"/>
                  </a:ext>
                </a:extLst>
              </a:tr>
              <a:tr h="178431"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 dirty="0"/>
                        <a:t>1.</a:t>
                      </a:r>
                      <a:r>
                        <a:rPr lang="ko-KR" altLang="en-US" sz="700" b="0" dirty="0"/>
                        <a:t>나는 공부하기 전에 얼마나 공부할지 등 미리 계획을 세운다</a:t>
                      </a:r>
                      <a:r>
                        <a:rPr lang="en-US" altLang="ko-KR" sz="700" b="0" dirty="0"/>
                        <a:t>.</a:t>
                      </a:r>
                      <a:endParaRPr lang="ko-KR" altLang="en-US" sz="700" b="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1182573"/>
                  </a:ext>
                </a:extLst>
              </a:tr>
              <a:tr h="178431"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 dirty="0"/>
                        <a:t>2. </a:t>
                      </a:r>
                      <a:r>
                        <a:rPr lang="ko-KR" altLang="en-US" sz="700" b="0" dirty="0"/>
                        <a:t>나는 학습내용을 잘 이해하고 있는지 중간에 점검한다</a:t>
                      </a:r>
                      <a:r>
                        <a:rPr lang="en-US" altLang="ko-KR" sz="700" b="0" dirty="0"/>
                        <a:t>.</a:t>
                      </a:r>
                      <a:endParaRPr lang="ko-KR" altLang="en-US" sz="700" b="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775411204"/>
                  </a:ext>
                </a:extLst>
              </a:tr>
              <a:tr h="178431"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 dirty="0"/>
                        <a:t>3. </a:t>
                      </a:r>
                      <a:r>
                        <a:rPr lang="ko-KR" altLang="en-US" sz="700" b="0" dirty="0"/>
                        <a:t>나는 학습 결과를 받으면 결과가 왜 그렇게 나왔는지 생각해본다</a:t>
                      </a:r>
                      <a:r>
                        <a:rPr lang="en-US" altLang="ko-KR" sz="700" b="0" dirty="0"/>
                        <a:t>.</a:t>
                      </a:r>
                      <a:endParaRPr lang="ko-KR" altLang="en-US" sz="700" b="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65996946"/>
                  </a:ext>
                </a:extLst>
              </a:tr>
              <a:tr h="178431"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 dirty="0"/>
                        <a:t>4. </a:t>
                      </a:r>
                      <a:r>
                        <a:rPr lang="ko-KR" altLang="en-US" sz="700" b="0" dirty="0"/>
                        <a:t>나는 수업을 듣기 전</a:t>
                      </a:r>
                      <a:r>
                        <a:rPr lang="en-US" altLang="ko-KR" sz="700" b="0" dirty="0"/>
                        <a:t>, </a:t>
                      </a:r>
                      <a:r>
                        <a:rPr lang="ko-KR" altLang="en-US" sz="700" b="0" dirty="0"/>
                        <a:t>학습 내용에 대해 미리 살펴본다</a:t>
                      </a:r>
                      <a:r>
                        <a:rPr lang="en-US" altLang="ko-KR" sz="700" b="0" dirty="0"/>
                        <a:t>.</a:t>
                      </a:r>
                      <a:endParaRPr lang="ko-KR" altLang="en-US" sz="700" b="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21562849"/>
                  </a:ext>
                </a:extLst>
              </a:tr>
              <a:tr h="178431"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 dirty="0"/>
                        <a:t>5. </a:t>
                      </a:r>
                      <a:r>
                        <a:rPr lang="ko-KR" altLang="en-US" sz="700" b="0" dirty="0"/>
                        <a:t>나는 수업을 듣고 난 후</a:t>
                      </a:r>
                      <a:r>
                        <a:rPr lang="en-US" altLang="ko-KR" sz="700" b="0" dirty="0"/>
                        <a:t>, </a:t>
                      </a:r>
                      <a:r>
                        <a:rPr lang="ko-KR" altLang="en-US" sz="700" b="0" dirty="0"/>
                        <a:t>학습한 내용을 다시 한 번 확인한다</a:t>
                      </a:r>
                      <a:r>
                        <a:rPr lang="en-US" altLang="ko-KR" sz="700" b="0" dirty="0"/>
                        <a:t>.</a:t>
                      </a:r>
                      <a:endParaRPr lang="ko-KR" altLang="en-US" sz="700" b="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729438916"/>
                  </a:ext>
                </a:extLst>
              </a:tr>
            </a:tbl>
          </a:graphicData>
        </a:graphic>
      </p:graphicFrame>
      <p:pic>
        <p:nvPicPr>
          <p:cNvPr id="5" name="Google Shape;434;p17">
            <a:extLst>
              <a:ext uri="{FF2B5EF4-FFF2-40B4-BE49-F238E27FC236}">
                <a16:creationId xmlns:a16="http://schemas.microsoft.com/office/drawing/2014/main" id="{0FFC7798-C386-7235-99E2-BBD3614940D3}"/>
              </a:ext>
            </a:extLst>
          </p:cNvPr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4969354" y="916633"/>
            <a:ext cx="180000" cy="180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6" name="Google Shape;434;p17">
            <a:extLst>
              <a:ext uri="{FF2B5EF4-FFF2-40B4-BE49-F238E27FC236}">
                <a16:creationId xmlns:a16="http://schemas.microsoft.com/office/drawing/2014/main" id="{CA6B6925-50EF-3920-5446-820FDD77020F}"/>
              </a:ext>
            </a:extLst>
          </p:cNvPr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795763" y="1110480"/>
            <a:ext cx="180000" cy="180000"/>
          </a:xfrm>
          <a:prstGeom prst="rect">
            <a:avLst/>
          </a:prstGeom>
          <a:noFill/>
          <a:ln>
            <a:noFill/>
          </a:ln>
        </p:spPr>
      </p:pic>
      <p:sp>
        <p:nvSpPr>
          <p:cNvPr id="7" name="타원 6">
            <a:extLst>
              <a:ext uri="{FF2B5EF4-FFF2-40B4-BE49-F238E27FC236}">
                <a16:creationId xmlns:a16="http://schemas.microsoft.com/office/drawing/2014/main" id="{DEDCCC24-0793-66AE-6136-2CD46452D13D}"/>
              </a:ext>
            </a:extLst>
          </p:cNvPr>
          <p:cNvSpPr/>
          <p:nvPr/>
        </p:nvSpPr>
        <p:spPr>
          <a:xfrm>
            <a:off x="4168991" y="914611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8" name="타원 7">
            <a:extLst>
              <a:ext uri="{FF2B5EF4-FFF2-40B4-BE49-F238E27FC236}">
                <a16:creationId xmlns:a16="http://schemas.microsoft.com/office/drawing/2014/main" id="{9B6C00F3-2C97-0D45-0AF1-9BDB8D686FCD}"/>
              </a:ext>
            </a:extLst>
          </p:cNvPr>
          <p:cNvSpPr/>
          <p:nvPr/>
        </p:nvSpPr>
        <p:spPr>
          <a:xfrm>
            <a:off x="4168991" y="1119297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9" name="타원 8">
            <a:extLst>
              <a:ext uri="{FF2B5EF4-FFF2-40B4-BE49-F238E27FC236}">
                <a16:creationId xmlns:a16="http://schemas.microsoft.com/office/drawing/2014/main" id="{1E5626E2-1DFB-386A-0A3D-B3848CE08642}"/>
              </a:ext>
            </a:extLst>
          </p:cNvPr>
          <p:cNvSpPr/>
          <p:nvPr/>
        </p:nvSpPr>
        <p:spPr>
          <a:xfrm>
            <a:off x="4168991" y="1323983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0" name="타원 9">
            <a:extLst>
              <a:ext uri="{FF2B5EF4-FFF2-40B4-BE49-F238E27FC236}">
                <a16:creationId xmlns:a16="http://schemas.microsoft.com/office/drawing/2014/main" id="{18594BF7-B2A9-E5E6-42A3-0CEB67A5E830}"/>
              </a:ext>
            </a:extLst>
          </p:cNvPr>
          <p:cNvSpPr/>
          <p:nvPr/>
        </p:nvSpPr>
        <p:spPr>
          <a:xfrm>
            <a:off x="4168991" y="1519145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1" name="타원 10">
            <a:extLst>
              <a:ext uri="{FF2B5EF4-FFF2-40B4-BE49-F238E27FC236}">
                <a16:creationId xmlns:a16="http://schemas.microsoft.com/office/drawing/2014/main" id="{3BE2EBA4-7D65-B490-A184-17C26908B1AE}"/>
              </a:ext>
            </a:extLst>
          </p:cNvPr>
          <p:cNvSpPr/>
          <p:nvPr/>
        </p:nvSpPr>
        <p:spPr>
          <a:xfrm>
            <a:off x="4168991" y="1719069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2" name="타원 11">
            <a:extLst>
              <a:ext uri="{FF2B5EF4-FFF2-40B4-BE49-F238E27FC236}">
                <a16:creationId xmlns:a16="http://schemas.microsoft.com/office/drawing/2014/main" id="{E2D3FAD7-3D8F-47EC-7B06-5FA99A5F2E76}"/>
              </a:ext>
            </a:extLst>
          </p:cNvPr>
          <p:cNvSpPr/>
          <p:nvPr/>
        </p:nvSpPr>
        <p:spPr>
          <a:xfrm>
            <a:off x="6653419" y="914611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3" name="타원 12">
            <a:extLst>
              <a:ext uri="{FF2B5EF4-FFF2-40B4-BE49-F238E27FC236}">
                <a16:creationId xmlns:a16="http://schemas.microsoft.com/office/drawing/2014/main" id="{578B3759-2C3E-E7D4-6F56-B466911F1F99}"/>
              </a:ext>
            </a:extLst>
          </p:cNvPr>
          <p:cNvSpPr/>
          <p:nvPr/>
        </p:nvSpPr>
        <p:spPr>
          <a:xfrm>
            <a:off x="6653419" y="1119297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4" name="타원 13">
            <a:extLst>
              <a:ext uri="{FF2B5EF4-FFF2-40B4-BE49-F238E27FC236}">
                <a16:creationId xmlns:a16="http://schemas.microsoft.com/office/drawing/2014/main" id="{0566BA7E-BD58-E245-09AC-A06A6D763187}"/>
              </a:ext>
            </a:extLst>
          </p:cNvPr>
          <p:cNvSpPr/>
          <p:nvPr/>
        </p:nvSpPr>
        <p:spPr>
          <a:xfrm>
            <a:off x="6653419" y="1323983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5" name="타원 14">
            <a:extLst>
              <a:ext uri="{FF2B5EF4-FFF2-40B4-BE49-F238E27FC236}">
                <a16:creationId xmlns:a16="http://schemas.microsoft.com/office/drawing/2014/main" id="{F1504C79-B69E-925A-FEF8-D6193278D77E}"/>
              </a:ext>
            </a:extLst>
          </p:cNvPr>
          <p:cNvSpPr/>
          <p:nvPr/>
        </p:nvSpPr>
        <p:spPr>
          <a:xfrm>
            <a:off x="6653419" y="1519145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6" name="타원 15">
            <a:extLst>
              <a:ext uri="{FF2B5EF4-FFF2-40B4-BE49-F238E27FC236}">
                <a16:creationId xmlns:a16="http://schemas.microsoft.com/office/drawing/2014/main" id="{E0D07261-5BF7-F2C5-2266-522A3D9C6732}"/>
              </a:ext>
            </a:extLst>
          </p:cNvPr>
          <p:cNvSpPr/>
          <p:nvPr/>
        </p:nvSpPr>
        <p:spPr>
          <a:xfrm>
            <a:off x="6653419" y="1719069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7" name="타원 16">
            <a:extLst>
              <a:ext uri="{FF2B5EF4-FFF2-40B4-BE49-F238E27FC236}">
                <a16:creationId xmlns:a16="http://schemas.microsoft.com/office/drawing/2014/main" id="{7108E685-F62E-0F99-4C16-424CA9EA5096}"/>
              </a:ext>
            </a:extLst>
          </p:cNvPr>
          <p:cNvSpPr/>
          <p:nvPr/>
        </p:nvSpPr>
        <p:spPr>
          <a:xfrm>
            <a:off x="7463998" y="914611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8" name="타원 17">
            <a:extLst>
              <a:ext uri="{FF2B5EF4-FFF2-40B4-BE49-F238E27FC236}">
                <a16:creationId xmlns:a16="http://schemas.microsoft.com/office/drawing/2014/main" id="{8847F0A2-8ED4-877D-192D-ACFB6B3F11A7}"/>
              </a:ext>
            </a:extLst>
          </p:cNvPr>
          <p:cNvSpPr/>
          <p:nvPr/>
        </p:nvSpPr>
        <p:spPr>
          <a:xfrm>
            <a:off x="7463998" y="1119297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9" name="타원 18">
            <a:extLst>
              <a:ext uri="{FF2B5EF4-FFF2-40B4-BE49-F238E27FC236}">
                <a16:creationId xmlns:a16="http://schemas.microsoft.com/office/drawing/2014/main" id="{D6B0D81F-4DD9-B127-F82E-D8418CB67A7C}"/>
              </a:ext>
            </a:extLst>
          </p:cNvPr>
          <p:cNvSpPr/>
          <p:nvPr/>
        </p:nvSpPr>
        <p:spPr>
          <a:xfrm>
            <a:off x="7463998" y="1323983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0" name="타원 19">
            <a:extLst>
              <a:ext uri="{FF2B5EF4-FFF2-40B4-BE49-F238E27FC236}">
                <a16:creationId xmlns:a16="http://schemas.microsoft.com/office/drawing/2014/main" id="{7DBC2130-4B47-7688-BCF9-78C29C887343}"/>
              </a:ext>
            </a:extLst>
          </p:cNvPr>
          <p:cNvSpPr/>
          <p:nvPr/>
        </p:nvSpPr>
        <p:spPr>
          <a:xfrm>
            <a:off x="7463998" y="1519145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1" name="타원 20">
            <a:extLst>
              <a:ext uri="{FF2B5EF4-FFF2-40B4-BE49-F238E27FC236}">
                <a16:creationId xmlns:a16="http://schemas.microsoft.com/office/drawing/2014/main" id="{9BE7FC26-66D0-841F-7D09-0AF4FB21496F}"/>
              </a:ext>
            </a:extLst>
          </p:cNvPr>
          <p:cNvSpPr/>
          <p:nvPr/>
        </p:nvSpPr>
        <p:spPr>
          <a:xfrm>
            <a:off x="7463998" y="1719069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2" name="타원 21">
            <a:extLst>
              <a:ext uri="{FF2B5EF4-FFF2-40B4-BE49-F238E27FC236}">
                <a16:creationId xmlns:a16="http://schemas.microsoft.com/office/drawing/2014/main" id="{643A2320-AB7F-DABF-9726-6FADDE981E45}"/>
              </a:ext>
            </a:extLst>
          </p:cNvPr>
          <p:cNvSpPr/>
          <p:nvPr/>
        </p:nvSpPr>
        <p:spPr>
          <a:xfrm>
            <a:off x="5813763" y="914611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3" name="타원 22">
            <a:extLst>
              <a:ext uri="{FF2B5EF4-FFF2-40B4-BE49-F238E27FC236}">
                <a16:creationId xmlns:a16="http://schemas.microsoft.com/office/drawing/2014/main" id="{74C8F1AE-8220-2CD2-A1CE-8CB99BB2FC0C}"/>
              </a:ext>
            </a:extLst>
          </p:cNvPr>
          <p:cNvSpPr/>
          <p:nvPr/>
        </p:nvSpPr>
        <p:spPr>
          <a:xfrm>
            <a:off x="5813763" y="1323983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4" name="타원 23">
            <a:extLst>
              <a:ext uri="{FF2B5EF4-FFF2-40B4-BE49-F238E27FC236}">
                <a16:creationId xmlns:a16="http://schemas.microsoft.com/office/drawing/2014/main" id="{A6891757-9D8D-0279-43C8-EAECB3832279}"/>
              </a:ext>
            </a:extLst>
          </p:cNvPr>
          <p:cNvSpPr/>
          <p:nvPr/>
        </p:nvSpPr>
        <p:spPr>
          <a:xfrm>
            <a:off x="5813763" y="1519145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5" name="타원 24">
            <a:extLst>
              <a:ext uri="{FF2B5EF4-FFF2-40B4-BE49-F238E27FC236}">
                <a16:creationId xmlns:a16="http://schemas.microsoft.com/office/drawing/2014/main" id="{BB384D1F-73C5-A719-5CF1-F1D89D8D020E}"/>
              </a:ext>
            </a:extLst>
          </p:cNvPr>
          <p:cNvSpPr/>
          <p:nvPr/>
        </p:nvSpPr>
        <p:spPr>
          <a:xfrm>
            <a:off x="5813763" y="1719069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6" name="타원 25">
            <a:extLst>
              <a:ext uri="{FF2B5EF4-FFF2-40B4-BE49-F238E27FC236}">
                <a16:creationId xmlns:a16="http://schemas.microsoft.com/office/drawing/2014/main" id="{DD3CDCF5-F5EC-0DAA-AF76-D5688EB401AB}"/>
              </a:ext>
            </a:extLst>
          </p:cNvPr>
          <p:cNvSpPr/>
          <p:nvPr/>
        </p:nvSpPr>
        <p:spPr>
          <a:xfrm>
            <a:off x="4987354" y="1124595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7" name="타원 26">
            <a:extLst>
              <a:ext uri="{FF2B5EF4-FFF2-40B4-BE49-F238E27FC236}">
                <a16:creationId xmlns:a16="http://schemas.microsoft.com/office/drawing/2014/main" id="{0D137B98-C38F-574B-D7B3-24FA95EBC264}"/>
              </a:ext>
            </a:extLst>
          </p:cNvPr>
          <p:cNvSpPr/>
          <p:nvPr/>
        </p:nvSpPr>
        <p:spPr>
          <a:xfrm>
            <a:off x="4987354" y="1329281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8" name="타원 27">
            <a:extLst>
              <a:ext uri="{FF2B5EF4-FFF2-40B4-BE49-F238E27FC236}">
                <a16:creationId xmlns:a16="http://schemas.microsoft.com/office/drawing/2014/main" id="{2C9F8D37-0209-8154-0EF2-450AA5F1FF4E}"/>
              </a:ext>
            </a:extLst>
          </p:cNvPr>
          <p:cNvSpPr/>
          <p:nvPr/>
        </p:nvSpPr>
        <p:spPr>
          <a:xfrm>
            <a:off x="4987354" y="1524443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9" name="타원 28">
            <a:extLst>
              <a:ext uri="{FF2B5EF4-FFF2-40B4-BE49-F238E27FC236}">
                <a16:creationId xmlns:a16="http://schemas.microsoft.com/office/drawing/2014/main" id="{207FAEB9-E7DD-DFC3-E6CF-8EADC65FA0B7}"/>
              </a:ext>
            </a:extLst>
          </p:cNvPr>
          <p:cNvSpPr/>
          <p:nvPr/>
        </p:nvSpPr>
        <p:spPr>
          <a:xfrm>
            <a:off x="4987354" y="1724367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8" name="사각형: 둥근 모서리 57">
            <a:extLst>
              <a:ext uri="{FF2B5EF4-FFF2-40B4-BE49-F238E27FC236}">
                <a16:creationId xmlns:a16="http://schemas.microsoft.com/office/drawing/2014/main" id="{6ADF2997-5EB2-49E5-7322-0F44C0F4A240}"/>
              </a:ext>
            </a:extLst>
          </p:cNvPr>
          <p:cNvSpPr/>
          <p:nvPr/>
        </p:nvSpPr>
        <p:spPr>
          <a:xfrm>
            <a:off x="487459" y="2192103"/>
            <a:ext cx="7523702" cy="1924946"/>
          </a:xfrm>
          <a:prstGeom prst="roundRect">
            <a:avLst>
              <a:gd name="adj" fmla="val 5443"/>
            </a:avLst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CA3C1713-6F6E-9251-19AE-1CD474E046A0}"/>
              </a:ext>
            </a:extLst>
          </p:cNvPr>
          <p:cNvSpPr txBox="1"/>
          <p:nvPr/>
        </p:nvSpPr>
        <p:spPr>
          <a:xfrm>
            <a:off x="487460" y="2197686"/>
            <a:ext cx="74427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900" dirty="0"/>
              <a:t>9. </a:t>
            </a:r>
            <a:r>
              <a:rPr lang="ko-KR" altLang="en-US" sz="900" dirty="0"/>
              <a:t>다음은 「</a:t>
            </a:r>
            <a:r>
              <a:rPr lang="ko-KR" altLang="en-US" sz="900" dirty="0" err="1"/>
              <a:t>하이러닝</a:t>
            </a:r>
            <a:r>
              <a:rPr lang="ko-KR" altLang="en-US" sz="900" dirty="0"/>
              <a:t>」</a:t>
            </a:r>
            <a:r>
              <a:rPr lang="en-US" altLang="ko-KR" sz="900" dirty="0"/>
              <a:t> </a:t>
            </a:r>
            <a:r>
              <a:rPr lang="ko-KR" altLang="en-US" sz="900" dirty="0"/>
              <a:t>플랫폼 기능 개선의 우선 순위에 대한 질문입니다</a:t>
            </a:r>
            <a:r>
              <a:rPr lang="en-US" altLang="ko-KR" sz="900" dirty="0"/>
              <a:t>. </a:t>
            </a:r>
            <a:r>
              <a:rPr lang="ko-KR" altLang="en-US" sz="900" dirty="0"/>
              <a:t>귀하의 생각과 일치하는 곳에 선택해 주세요</a:t>
            </a:r>
            <a:r>
              <a:rPr lang="en-US" altLang="ko-KR" sz="900" dirty="0"/>
              <a:t>.</a:t>
            </a:r>
          </a:p>
        </p:txBody>
      </p:sp>
      <p:graphicFrame>
        <p:nvGraphicFramePr>
          <p:cNvPr id="60" name="표 59">
            <a:extLst>
              <a:ext uri="{FF2B5EF4-FFF2-40B4-BE49-F238E27FC236}">
                <a16:creationId xmlns:a16="http://schemas.microsoft.com/office/drawing/2014/main" id="{62D6D65A-7084-4E3B-BAFC-B1CAC2FFBE1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32164465"/>
              </p:ext>
            </p:extLst>
          </p:nvPr>
        </p:nvGraphicFramePr>
        <p:xfrm>
          <a:off x="570226" y="2520938"/>
          <a:ext cx="7296272" cy="12039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648136">
                  <a:extLst>
                    <a:ext uri="{9D8B030D-6E8A-4147-A177-3AD203B41FA5}">
                      <a16:colId xmlns:a16="http://schemas.microsoft.com/office/drawing/2014/main" val="3613875513"/>
                    </a:ext>
                  </a:extLst>
                </a:gridCol>
                <a:gridCol w="912034">
                  <a:extLst>
                    <a:ext uri="{9D8B030D-6E8A-4147-A177-3AD203B41FA5}">
                      <a16:colId xmlns:a16="http://schemas.microsoft.com/office/drawing/2014/main" val="4237209282"/>
                    </a:ext>
                  </a:extLst>
                </a:gridCol>
                <a:gridCol w="912034">
                  <a:extLst>
                    <a:ext uri="{9D8B030D-6E8A-4147-A177-3AD203B41FA5}">
                      <a16:colId xmlns:a16="http://schemas.microsoft.com/office/drawing/2014/main" val="3090123129"/>
                    </a:ext>
                  </a:extLst>
                </a:gridCol>
                <a:gridCol w="912034">
                  <a:extLst>
                    <a:ext uri="{9D8B030D-6E8A-4147-A177-3AD203B41FA5}">
                      <a16:colId xmlns:a16="http://schemas.microsoft.com/office/drawing/2014/main" val="1964703370"/>
                    </a:ext>
                  </a:extLst>
                </a:gridCol>
                <a:gridCol w="912034">
                  <a:extLst>
                    <a:ext uri="{9D8B030D-6E8A-4147-A177-3AD203B41FA5}">
                      <a16:colId xmlns:a16="http://schemas.microsoft.com/office/drawing/2014/main" val="2955931019"/>
                    </a:ext>
                  </a:extLst>
                </a:gridCol>
              </a:tblGrid>
              <a:tr h="17843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1" dirty="0"/>
                        <a:t>문항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1" dirty="0"/>
                        <a:t>높은 우선 순위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1" dirty="0"/>
                        <a:t>중간 우선 순위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1" dirty="0"/>
                        <a:t>낮은 우선 순위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6F6F6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1" dirty="0"/>
                        <a:t>우선 순위 아님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6F6F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63617266"/>
                  </a:ext>
                </a:extLst>
              </a:tr>
              <a:tr h="178431"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 dirty="0"/>
                        <a:t>1. </a:t>
                      </a:r>
                      <a:r>
                        <a:rPr lang="ko-KR" altLang="en-US" sz="700" b="0" dirty="0"/>
                        <a:t>디지털 학습 지원 제공</a:t>
                      </a:r>
                      <a:r>
                        <a:rPr lang="en-US" altLang="ko-KR" sz="700" b="0" dirty="0"/>
                        <a:t>: </a:t>
                      </a:r>
                      <a:r>
                        <a:rPr lang="ko-KR" altLang="en-US" sz="700" b="0" dirty="0"/>
                        <a:t>디지털 학습 지원 제공</a:t>
                      </a:r>
                      <a:r>
                        <a:rPr lang="en-US" altLang="ko-KR" sz="700" b="0" dirty="0"/>
                        <a:t>(</a:t>
                      </a:r>
                      <a:r>
                        <a:rPr lang="ko-KR" altLang="en-US" sz="700" b="0" dirty="0"/>
                        <a:t>예</a:t>
                      </a:r>
                      <a:r>
                        <a:rPr lang="en-US" altLang="ko-KR" sz="700" b="0" dirty="0"/>
                        <a:t>: </a:t>
                      </a:r>
                      <a:r>
                        <a:rPr lang="ko-KR" altLang="en-US" sz="700" b="0" dirty="0"/>
                        <a:t>참고자료</a:t>
                      </a:r>
                      <a:r>
                        <a:rPr lang="en-US" altLang="ko-KR" sz="700" b="0" dirty="0"/>
                        <a:t>, </a:t>
                      </a:r>
                      <a:r>
                        <a:rPr lang="ko-KR" altLang="en-US" sz="700" b="0" dirty="0"/>
                        <a:t>사이트 링크 등의 자료</a:t>
                      </a:r>
                      <a:r>
                        <a:rPr lang="en-US" altLang="ko-KR" sz="700" b="0" dirty="0"/>
                        <a:t>)</a:t>
                      </a:r>
                      <a:endParaRPr lang="ko-KR" altLang="en-US" sz="700" b="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1182573"/>
                  </a:ext>
                </a:extLst>
              </a:tr>
              <a:tr h="178431"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 dirty="0"/>
                        <a:t>2. </a:t>
                      </a:r>
                      <a:r>
                        <a:rPr lang="ko-KR" altLang="en-US" sz="700" b="0" dirty="0"/>
                        <a:t>디지털 교과서 지원 제공</a:t>
                      </a:r>
                      <a:r>
                        <a:rPr lang="en-US" altLang="ko-KR" sz="700" b="0" dirty="0"/>
                        <a:t>: </a:t>
                      </a:r>
                      <a:r>
                        <a:rPr lang="ko-KR" altLang="en-US" sz="700" b="0" dirty="0"/>
                        <a:t>개정교육과정에 필요한 교과 </a:t>
                      </a:r>
                      <a:r>
                        <a:rPr lang="ko-KR" altLang="en-US" sz="700" b="0" dirty="0" err="1"/>
                        <a:t>단원별</a:t>
                      </a:r>
                      <a:r>
                        <a:rPr lang="ko-KR" altLang="en-US" sz="700" b="0" dirty="0"/>
                        <a:t> 기본설계 콘텐츠 제공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775411204"/>
                  </a:ext>
                </a:extLst>
              </a:tr>
              <a:tr h="178431"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 dirty="0"/>
                        <a:t>3. </a:t>
                      </a:r>
                      <a:r>
                        <a:rPr lang="ko-KR" altLang="en-US" sz="700" b="0" dirty="0"/>
                        <a:t>콘텐츠 설계 및 관리</a:t>
                      </a:r>
                      <a:r>
                        <a:rPr lang="en-US" altLang="ko-KR" sz="700" b="0" dirty="0"/>
                        <a:t>: </a:t>
                      </a:r>
                      <a:r>
                        <a:rPr lang="ko-KR" altLang="en-US" sz="700" b="0" dirty="0"/>
                        <a:t>콘텐츠 제작을 위한 편집 도구 제공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65996946"/>
                  </a:ext>
                </a:extLst>
              </a:tr>
              <a:tr h="178431"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 dirty="0"/>
                        <a:t>4. </a:t>
                      </a:r>
                      <a:r>
                        <a:rPr lang="ko-KR" altLang="en-US" sz="700" b="0" dirty="0"/>
                        <a:t>콘텐츠 공유</a:t>
                      </a:r>
                      <a:r>
                        <a:rPr lang="en-US" altLang="ko-KR" sz="700" b="0" dirty="0"/>
                        <a:t>: </a:t>
                      </a:r>
                      <a:r>
                        <a:rPr lang="ko-KR" altLang="en-US" sz="700" b="0" dirty="0"/>
                        <a:t>설계된 수업 학교</a:t>
                      </a:r>
                      <a:r>
                        <a:rPr lang="en-US" altLang="ko-KR" sz="700" b="0" dirty="0"/>
                        <a:t>,</a:t>
                      </a:r>
                      <a:r>
                        <a:rPr lang="ko-KR" altLang="en-US" sz="700" b="0" dirty="0"/>
                        <a:t>학년</a:t>
                      </a:r>
                      <a:r>
                        <a:rPr lang="en-US" altLang="ko-KR" sz="700" b="0" dirty="0"/>
                        <a:t>,</a:t>
                      </a:r>
                      <a:r>
                        <a:rPr lang="ko-KR" altLang="en-US" sz="700" b="0" dirty="0"/>
                        <a:t>교과 </a:t>
                      </a:r>
                      <a:r>
                        <a:rPr lang="ko-KR" altLang="en-US" sz="700" b="0" dirty="0" err="1"/>
                        <a:t>단원별</a:t>
                      </a:r>
                      <a:r>
                        <a:rPr lang="ko-KR" altLang="en-US" sz="700" b="0" dirty="0"/>
                        <a:t> 수업 내용 공유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21562849"/>
                  </a:ext>
                </a:extLst>
              </a:tr>
              <a:tr h="178431"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 dirty="0"/>
                        <a:t>5. </a:t>
                      </a:r>
                      <a:r>
                        <a:rPr lang="ko-KR" altLang="en-US" sz="700" b="0" dirty="0"/>
                        <a:t>선수학습 요소 위계화 </a:t>
                      </a:r>
                      <a:r>
                        <a:rPr lang="en-US" altLang="ko-KR" sz="700" b="0" dirty="0"/>
                        <a:t>: </a:t>
                      </a:r>
                      <a:r>
                        <a:rPr lang="ko-KR" altLang="en-US" sz="700" b="0" dirty="0"/>
                        <a:t>맞춤형 진단을 위한 석수학습 요소 위계화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729438916"/>
                  </a:ext>
                </a:extLst>
              </a:tr>
            </a:tbl>
          </a:graphicData>
        </a:graphic>
      </p:graphicFrame>
      <p:pic>
        <p:nvPicPr>
          <p:cNvPr id="61" name="Google Shape;434;p17">
            <a:extLst>
              <a:ext uri="{FF2B5EF4-FFF2-40B4-BE49-F238E27FC236}">
                <a16:creationId xmlns:a16="http://schemas.microsoft.com/office/drawing/2014/main" id="{3BDE4A69-0D12-DF53-920D-D4BE263582A3}"/>
              </a:ext>
            </a:extLst>
          </p:cNvPr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516750" y="2760221"/>
            <a:ext cx="180000" cy="180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62" name="Google Shape;434;p17">
            <a:extLst>
              <a:ext uri="{FF2B5EF4-FFF2-40B4-BE49-F238E27FC236}">
                <a16:creationId xmlns:a16="http://schemas.microsoft.com/office/drawing/2014/main" id="{B82417B5-9F9A-2953-CBF4-7785A57A9663}"/>
              </a:ext>
            </a:extLst>
          </p:cNvPr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6427738" y="2956090"/>
            <a:ext cx="180000" cy="180000"/>
          </a:xfrm>
          <a:prstGeom prst="rect">
            <a:avLst/>
          </a:prstGeom>
          <a:noFill/>
          <a:ln>
            <a:noFill/>
          </a:ln>
        </p:spPr>
      </p:pic>
      <p:sp>
        <p:nvSpPr>
          <p:cNvPr id="63" name="타원 62">
            <a:extLst>
              <a:ext uri="{FF2B5EF4-FFF2-40B4-BE49-F238E27FC236}">
                <a16:creationId xmlns:a16="http://schemas.microsoft.com/office/drawing/2014/main" id="{5D7825DC-C7DA-ECA9-CD08-C95E9EE976EC}"/>
              </a:ext>
            </a:extLst>
          </p:cNvPr>
          <p:cNvSpPr/>
          <p:nvPr/>
        </p:nvSpPr>
        <p:spPr>
          <a:xfrm>
            <a:off x="4585759" y="2763497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4" name="타원 63">
            <a:extLst>
              <a:ext uri="{FF2B5EF4-FFF2-40B4-BE49-F238E27FC236}">
                <a16:creationId xmlns:a16="http://schemas.microsoft.com/office/drawing/2014/main" id="{FD73800E-7203-993A-D61B-A903D6391DA6}"/>
              </a:ext>
            </a:extLst>
          </p:cNvPr>
          <p:cNvSpPr/>
          <p:nvPr/>
        </p:nvSpPr>
        <p:spPr>
          <a:xfrm>
            <a:off x="4585759" y="2968183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5" name="타원 64">
            <a:extLst>
              <a:ext uri="{FF2B5EF4-FFF2-40B4-BE49-F238E27FC236}">
                <a16:creationId xmlns:a16="http://schemas.microsoft.com/office/drawing/2014/main" id="{187CD9DB-1C70-C6A6-074D-9FC95F1C4A22}"/>
              </a:ext>
            </a:extLst>
          </p:cNvPr>
          <p:cNvSpPr/>
          <p:nvPr/>
        </p:nvSpPr>
        <p:spPr>
          <a:xfrm>
            <a:off x="4585759" y="3172869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6" name="타원 65">
            <a:extLst>
              <a:ext uri="{FF2B5EF4-FFF2-40B4-BE49-F238E27FC236}">
                <a16:creationId xmlns:a16="http://schemas.microsoft.com/office/drawing/2014/main" id="{496F7634-646B-EC6B-EC6C-EBDD6F4721E7}"/>
              </a:ext>
            </a:extLst>
          </p:cNvPr>
          <p:cNvSpPr/>
          <p:nvPr/>
        </p:nvSpPr>
        <p:spPr>
          <a:xfrm>
            <a:off x="4585759" y="3368031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7" name="타원 66">
            <a:extLst>
              <a:ext uri="{FF2B5EF4-FFF2-40B4-BE49-F238E27FC236}">
                <a16:creationId xmlns:a16="http://schemas.microsoft.com/office/drawing/2014/main" id="{92D8B4F4-E0E5-7F35-ED1A-9FB89D74A167}"/>
              </a:ext>
            </a:extLst>
          </p:cNvPr>
          <p:cNvSpPr/>
          <p:nvPr/>
        </p:nvSpPr>
        <p:spPr>
          <a:xfrm>
            <a:off x="4585759" y="3567955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8" name="타원 67">
            <a:extLst>
              <a:ext uri="{FF2B5EF4-FFF2-40B4-BE49-F238E27FC236}">
                <a16:creationId xmlns:a16="http://schemas.microsoft.com/office/drawing/2014/main" id="{BA402FC6-7976-0E4F-B6C8-96E4CE3A57F2}"/>
              </a:ext>
            </a:extLst>
          </p:cNvPr>
          <p:cNvSpPr/>
          <p:nvPr/>
        </p:nvSpPr>
        <p:spPr>
          <a:xfrm>
            <a:off x="7356726" y="2760221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9" name="타원 68">
            <a:extLst>
              <a:ext uri="{FF2B5EF4-FFF2-40B4-BE49-F238E27FC236}">
                <a16:creationId xmlns:a16="http://schemas.microsoft.com/office/drawing/2014/main" id="{76A06882-4483-E26D-1273-EBB551465256}"/>
              </a:ext>
            </a:extLst>
          </p:cNvPr>
          <p:cNvSpPr/>
          <p:nvPr/>
        </p:nvSpPr>
        <p:spPr>
          <a:xfrm>
            <a:off x="7356726" y="2964907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70" name="타원 69">
            <a:extLst>
              <a:ext uri="{FF2B5EF4-FFF2-40B4-BE49-F238E27FC236}">
                <a16:creationId xmlns:a16="http://schemas.microsoft.com/office/drawing/2014/main" id="{F314C77C-A485-A577-A3E7-D6983C62E9A1}"/>
              </a:ext>
            </a:extLst>
          </p:cNvPr>
          <p:cNvSpPr/>
          <p:nvPr/>
        </p:nvSpPr>
        <p:spPr>
          <a:xfrm>
            <a:off x="7356726" y="3169593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71" name="타원 70">
            <a:extLst>
              <a:ext uri="{FF2B5EF4-FFF2-40B4-BE49-F238E27FC236}">
                <a16:creationId xmlns:a16="http://schemas.microsoft.com/office/drawing/2014/main" id="{1DB21EED-D62D-CBAC-503A-4FE1686F9398}"/>
              </a:ext>
            </a:extLst>
          </p:cNvPr>
          <p:cNvSpPr/>
          <p:nvPr/>
        </p:nvSpPr>
        <p:spPr>
          <a:xfrm>
            <a:off x="7356726" y="3364755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72" name="타원 71">
            <a:extLst>
              <a:ext uri="{FF2B5EF4-FFF2-40B4-BE49-F238E27FC236}">
                <a16:creationId xmlns:a16="http://schemas.microsoft.com/office/drawing/2014/main" id="{64336878-77CF-BB4C-0853-689F55FE6C30}"/>
              </a:ext>
            </a:extLst>
          </p:cNvPr>
          <p:cNvSpPr/>
          <p:nvPr/>
        </p:nvSpPr>
        <p:spPr>
          <a:xfrm>
            <a:off x="7356726" y="3564679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78" name="타원 77">
            <a:extLst>
              <a:ext uri="{FF2B5EF4-FFF2-40B4-BE49-F238E27FC236}">
                <a16:creationId xmlns:a16="http://schemas.microsoft.com/office/drawing/2014/main" id="{9497C6B9-B49D-EEA9-2908-19F568B9BE70}"/>
              </a:ext>
            </a:extLst>
          </p:cNvPr>
          <p:cNvSpPr/>
          <p:nvPr/>
        </p:nvSpPr>
        <p:spPr>
          <a:xfrm>
            <a:off x="6445738" y="2760221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79" name="타원 78">
            <a:extLst>
              <a:ext uri="{FF2B5EF4-FFF2-40B4-BE49-F238E27FC236}">
                <a16:creationId xmlns:a16="http://schemas.microsoft.com/office/drawing/2014/main" id="{88929993-E1E3-564E-0C5D-F94121560C8F}"/>
              </a:ext>
            </a:extLst>
          </p:cNvPr>
          <p:cNvSpPr/>
          <p:nvPr/>
        </p:nvSpPr>
        <p:spPr>
          <a:xfrm>
            <a:off x="6445738" y="3169593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80" name="타원 79">
            <a:extLst>
              <a:ext uri="{FF2B5EF4-FFF2-40B4-BE49-F238E27FC236}">
                <a16:creationId xmlns:a16="http://schemas.microsoft.com/office/drawing/2014/main" id="{79AAE3A5-C6C3-64B6-B8C0-EA5E73B090CE}"/>
              </a:ext>
            </a:extLst>
          </p:cNvPr>
          <p:cNvSpPr/>
          <p:nvPr/>
        </p:nvSpPr>
        <p:spPr>
          <a:xfrm>
            <a:off x="6445738" y="3364755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81" name="타원 80">
            <a:extLst>
              <a:ext uri="{FF2B5EF4-FFF2-40B4-BE49-F238E27FC236}">
                <a16:creationId xmlns:a16="http://schemas.microsoft.com/office/drawing/2014/main" id="{BCFC72D0-ABBD-D0DE-377F-6CA254BCEFFA}"/>
              </a:ext>
            </a:extLst>
          </p:cNvPr>
          <p:cNvSpPr/>
          <p:nvPr/>
        </p:nvSpPr>
        <p:spPr>
          <a:xfrm>
            <a:off x="6445738" y="3564679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82" name="타원 81">
            <a:extLst>
              <a:ext uri="{FF2B5EF4-FFF2-40B4-BE49-F238E27FC236}">
                <a16:creationId xmlns:a16="http://schemas.microsoft.com/office/drawing/2014/main" id="{5A636EC5-F541-2C8A-B827-0E1AAF93D707}"/>
              </a:ext>
            </a:extLst>
          </p:cNvPr>
          <p:cNvSpPr/>
          <p:nvPr/>
        </p:nvSpPr>
        <p:spPr>
          <a:xfrm>
            <a:off x="5534750" y="2968183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83" name="타원 82">
            <a:extLst>
              <a:ext uri="{FF2B5EF4-FFF2-40B4-BE49-F238E27FC236}">
                <a16:creationId xmlns:a16="http://schemas.microsoft.com/office/drawing/2014/main" id="{D11F7AFB-270A-AEB1-3FDA-29B4590E1657}"/>
              </a:ext>
            </a:extLst>
          </p:cNvPr>
          <p:cNvSpPr/>
          <p:nvPr/>
        </p:nvSpPr>
        <p:spPr>
          <a:xfrm>
            <a:off x="5534750" y="3172869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84" name="타원 83">
            <a:extLst>
              <a:ext uri="{FF2B5EF4-FFF2-40B4-BE49-F238E27FC236}">
                <a16:creationId xmlns:a16="http://schemas.microsoft.com/office/drawing/2014/main" id="{D010FB81-A124-7569-5F8D-CA71996E761B}"/>
              </a:ext>
            </a:extLst>
          </p:cNvPr>
          <p:cNvSpPr/>
          <p:nvPr/>
        </p:nvSpPr>
        <p:spPr>
          <a:xfrm>
            <a:off x="5534750" y="3368031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85" name="타원 84">
            <a:extLst>
              <a:ext uri="{FF2B5EF4-FFF2-40B4-BE49-F238E27FC236}">
                <a16:creationId xmlns:a16="http://schemas.microsoft.com/office/drawing/2014/main" id="{E6216B38-575F-DBC7-1107-524B7062B3D6}"/>
              </a:ext>
            </a:extLst>
          </p:cNvPr>
          <p:cNvSpPr/>
          <p:nvPr/>
        </p:nvSpPr>
        <p:spPr>
          <a:xfrm>
            <a:off x="5534750" y="3567955"/>
            <a:ext cx="144000" cy="144000"/>
          </a:xfrm>
          <a:prstGeom prst="ellipse">
            <a:avLst/>
          </a:prstGeom>
          <a:solidFill>
            <a:schemeClr val="bg1"/>
          </a:solidFill>
          <a:ln w="12700" cap="flat">
            <a:solidFill>
              <a:schemeClr val="tx1">
                <a:lumMod val="50000"/>
                <a:lumOff val="50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86" name="제목 1">
            <a:extLst>
              <a:ext uri="{FF2B5EF4-FFF2-40B4-BE49-F238E27FC236}">
                <a16:creationId xmlns:a16="http://schemas.microsoft.com/office/drawing/2014/main" id="{7DDFC06F-7B53-186D-F4D7-3675B9E036D5}"/>
              </a:ext>
            </a:extLst>
          </p:cNvPr>
          <p:cNvSpPr txBox="1">
            <a:spLocks/>
          </p:cNvSpPr>
          <p:nvPr/>
        </p:nvSpPr>
        <p:spPr>
          <a:xfrm>
            <a:off x="9611833" y="712033"/>
            <a:ext cx="1722474" cy="299802"/>
          </a:xfrm>
          <a:prstGeom prst="rect">
            <a:avLst/>
          </a:prstGeom>
        </p:spPr>
        <p:txBody>
          <a:bodyPr anchor="ctr" anchorCtr="0"/>
          <a:lstStyle>
            <a:lvl1pPr algn="l" defTabSz="9144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ko-KR" altLang="en-US" sz="800" dirty="0">
                <a:solidFill>
                  <a:schemeClr val="tx1">
                    <a:lumMod val="75000"/>
                    <a:lumOff val="2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설문 작성하기</a:t>
            </a:r>
            <a:r>
              <a:rPr lang="en-US" altLang="ko-KR" sz="800" dirty="0">
                <a:solidFill>
                  <a:schemeClr val="tx1">
                    <a:lumMod val="75000"/>
                    <a:lumOff val="2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_OMR</a:t>
            </a:r>
            <a:r>
              <a:rPr lang="ko-KR" altLang="en-US" sz="800" dirty="0">
                <a:solidFill>
                  <a:schemeClr val="tx1">
                    <a:lumMod val="75000"/>
                    <a:lumOff val="25000"/>
                  </a:schemeClr>
                </a:solidFill>
                <a:latin typeface="Malgun Gothic" charset="-127"/>
                <a:ea typeface="Malgun Gothic" charset="-127"/>
                <a:cs typeface="Malgun Gothic" charset="-127"/>
              </a:rPr>
              <a:t>형</a:t>
            </a:r>
            <a:endParaRPr lang="ko-KR" altLang="en-US" sz="800" dirty="0"/>
          </a:p>
        </p:txBody>
      </p:sp>
      <p:sp>
        <p:nvSpPr>
          <p:cNvPr id="87" name="부제목 2">
            <a:extLst>
              <a:ext uri="{FF2B5EF4-FFF2-40B4-BE49-F238E27FC236}">
                <a16:creationId xmlns:a16="http://schemas.microsoft.com/office/drawing/2014/main" id="{A2B02FF2-9DAC-899D-7AB6-52D5BBF5C446}"/>
              </a:ext>
            </a:extLst>
          </p:cNvPr>
          <p:cNvSpPr txBox="1">
            <a:spLocks/>
          </p:cNvSpPr>
          <p:nvPr/>
        </p:nvSpPr>
        <p:spPr>
          <a:xfrm>
            <a:off x="9611833" y="409622"/>
            <a:ext cx="2456120" cy="299802"/>
          </a:xfrm>
          <a:prstGeom prst="rect">
            <a:avLst/>
          </a:prstGeom>
        </p:spPr>
        <p:txBody>
          <a:bodyPr vert="horz" wrap="none" lIns="72000" tIns="45720" rIns="91440" bIns="45720" rtlCol="0" anchor="ctr">
            <a:noAutofit/>
          </a:bodyPr>
          <a:lstStyle>
            <a:lvl1pPr marL="0" indent="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 typeface="Arial"/>
              <a:buNone/>
              <a:defRPr kumimoji="1" lang="ko-KR" altLang="en-US" sz="800" kern="120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marL="457200" indent="0" algn="ctr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ALL-INT-SUR-TYPE_03</a:t>
            </a:r>
            <a:endParaRPr lang="x-none" dirty="0"/>
          </a:p>
        </p:txBody>
      </p:sp>
      <p:graphicFrame>
        <p:nvGraphicFramePr>
          <p:cNvPr id="88" name="Google Shape;912;p23">
            <a:extLst>
              <a:ext uri="{FF2B5EF4-FFF2-40B4-BE49-F238E27FC236}">
                <a16:creationId xmlns:a16="http://schemas.microsoft.com/office/drawing/2014/main" id="{63D9DE8A-0588-2F47-6FFE-896F400155C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16480813"/>
              </p:ext>
            </p:extLst>
          </p:nvPr>
        </p:nvGraphicFramePr>
        <p:xfrm>
          <a:off x="9042400" y="1314162"/>
          <a:ext cx="3025775" cy="99744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7971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50149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OMR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지선다형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문항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+ 5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지선다형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표로 구성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문항의 개수 또는 문항 길이에 따라 높이는 가변적으로 변동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지선다형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답안 중에 단일 선택 가능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라디오 버튼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UI)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0149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OMR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지선다형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문항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+ 4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지선다형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표로 구성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문항의 개수 또는 문항 길이에 따라 높이는 가변적으로 변동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지선다형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답안 중에 단일 선택 가능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라디오 버튼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UI)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87138846"/>
                  </a:ext>
                </a:extLst>
              </a:tr>
            </a:tbl>
          </a:graphicData>
        </a:graphic>
      </p:graphicFrame>
      <p:sp>
        <p:nvSpPr>
          <p:cNvPr id="89" name="Rectangle 4">
            <a:extLst>
              <a:ext uri="{FF2B5EF4-FFF2-40B4-BE49-F238E27FC236}">
                <a16:creationId xmlns:a16="http://schemas.microsoft.com/office/drawing/2014/main" id="{8B8A9BAB-62F0-9682-DBBA-970270A77559}"/>
              </a:ext>
            </a:extLst>
          </p:cNvPr>
          <p:cNvSpPr/>
          <p:nvPr/>
        </p:nvSpPr>
        <p:spPr>
          <a:xfrm>
            <a:off x="427961" y="313425"/>
            <a:ext cx="7665859" cy="1643254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90" name="Circle">
            <a:extLst>
              <a:ext uri="{FF2B5EF4-FFF2-40B4-BE49-F238E27FC236}">
                <a16:creationId xmlns:a16="http://schemas.microsoft.com/office/drawing/2014/main" id="{8AC9628E-2759-E8AA-B7B7-BB84798A04FB}"/>
              </a:ext>
            </a:extLst>
          </p:cNvPr>
          <p:cNvSpPr/>
          <p:nvPr/>
        </p:nvSpPr>
        <p:spPr>
          <a:xfrm>
            <a:off x="372667" y="211233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91" name="Rectangle 4">
            <a:extLst>
              <a:ext uri="{FF2B5EF4-FFF2-40B4-BE49-F238E27FC236}">
                <a16:creationId xmlns:a16="http://schemas.microsoft.com/office/drawing/2014/main" id="{1944FE0E-FBC6-C40F-159E-7DD4E6D52574}"/>
              </a:ext>
            </a:extLst>
          </p:cNvPr>
          <p:cNvSpPr/>
          <p:nvPr/>
        </p:nvSpPr>
        <p:spPr>
          <a:xfrm>
            <a:off x="427961" y="2164141"/>
            <a:ext cx="7665859" cy="1643254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92" name="Circle">
            <a:extLst>
              <a:ext uri="{FF2B5EF4-FFF2-40B4-BE49-F238E27FC236}">
                <a16:creationId xmlns:a16="http://schemas.microsoft.com/office/drawing/2014/main" id="{4697F41A-D41C-20B6-9285-B609909AD2B5}"/>
              </a:ext>
            </a:extLst>
          </p:cNvPr>
          <p:cNvSpPr/>
          <p:nvPr/>
        </p:nvSpPr>
        <p:spPr>
          <a:xfrm>
            <a:off x="372667" y="2061949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32" name="직사각형 31">
            <a:extLst>
              <a:ext uri="{FF2B5EF4-FFF2-40B4-BE49-F238E27FC236}">
                <a16:creationId xmlns:a16="http://schemas.microsoft.com/office/drawing/2014/main" id="{A5B5805D-97D5-C532-8F25-C20A9CA0E3CB}"/>
              </a:ext>
            </a:extLst>
          </p:cNvPr>
          <p:cNvSpPr/>
          <p:nvPr/>
        </p:nvSpPr>
        <p:spPr>
          <a:xfrm>
            <a:off x="214052" y="2017365"/>
            <a:ext cx="8008620" cy="1862351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1600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추후 진행 예정 </a:t>
            </a:r>
            <a:r>
              <a:rPr kumimoji="1" lang="en-US" altLang="ko-KR" sz="1600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(24</a:t>
            </a:r>
            <a:r>
              <a:rPr kumimoji="1" lang="ko-KR" altLang="en-US" sz="1600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년 </a:t>
            </a:r>
            <a:r>
              <a:rPr kumimoji="1" lang="en-US" altLang="ko-KR" sz="1600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9</a:t>
            </a:r>
            <a:r>
              <a:rPr kumimoji="1" lang="ko-KR" altLang="en-US" sz="1600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월 설문에서 제외</a:t>
            </a:r>
            <a:r>
              <a:rPr kumimoji="1" lang="en-US" altLang="ko-KR" sz="1600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)</a:t>
            </a:r>
            <a:r>
              <a:rPr kumimoji="1" lang="ko-KR" altLang="en-US" sz="1600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 </a:t>
            </a:r>
            <a:endParaRPr kumimoji="1" lang="en-US" altLang="ko-KR" sz="1600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</p:spTree>
    <p:extLst>
      <p:ext uri="{BB962C8B-B14F-4D97-AF65-F5344CB8AC3E}">
        <p14:creationId xmlns:p14="http://schemas.microsoft.com/office/powerpoint/2010/main" val="2752983262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475390F-0B34-573D-FF5B-63861A7633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TextBox 136">
            <a:extLst>
              <a:ext uri="{FF2B5EF4-FFF2-40B4-BE49-F238E27FC236}">
                <a16:creationId xmlns:a16="http://schemas.microsoft.com/office/drawing/2014/main" id="{92B9994A-7E4D-51EB-15C6-F2220547C1C3}"/>
              </a:ext>
            </a:extLst>
          </p:cNvPr>
          <p:cNvSpPr txBox="1"/>
          <p:nvPr/>
        </p:nvSpPr>
        <p:spPr>
          <a:xfrm>
            <a:off x="339635" y="226423"/>
            <a:ext cx="198804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/>
              <a:t>투표 이벤트</a:t>
            </a:r>
            <a:r>
              <a:rPr lang="en-US" altLang="ko-KR"/>
              <a:t>(1/2)</a:t>
            </a:r>
            <a:r>
              <a:rPr lang="ko-KR" altLang="en-US"/>
              <a:t> </a:t>
            </a:r>
            <a:endParaRPr lang="ko-KR" altLang="en-US" dirty="0"/>
          </a:p>
        </p:txBody>
      </p:sp>
      <p:cxnSp>
        <p:nvCxnSpPr>
          <p:cNvPr id="138" name="직선 연결선 137">
            <a:extLst>
              <a:ext uri="{FF2B5EF4-FFF2-40B4-BE49-F238E27FC236}">
                <a16:creationId xmlns:a16="http://schemas.microsoft.com/office/drawing/2014/main" id="{21272C9E-AEF7-53F9-C087-B356F513346B}"/>
              </a:ext>
            </a:extLst>
          </p:cNvPr>
          <p:cNvCxnSpPr>
            <a:cxnSpLocks/>
          </p:cNvCxnSpPr>
          <p:nvPr/>
        </p:nvCxnSpPr>
        <p:spPr>
          <a:xfrm>
            <a:off x="235131" y="687977"/>
            <a:ext cx="11538858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44" name="직선 연결선[R] 570">
            <a:extLst>
              <a:ext uri="{FF2B5EF4-FFF2-40B4-BE49-F238E27FC236}">
                <a16:creationId xmlns:a16="http://schemas.microsoft.com/office/drawing/2014/main" id="{3F6410BE-CFD6-A1C1-1597-14FE63F2C0FF}"/>
              </a:ext>
            </a:extLst>
          </p:cNvPr>
          <p:cNvCxnSpPr>
            <a:cxnSpLocks/>
          </p:cNvCxnSpPr>
          <p:nvPr/>
        </p:nvCxnSpPr>
        <p:spPr>
          <a:xfrm>
            <a:off x="272160" y="4531760"/>
            <a:ext cx="8574329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5" name="텍스트 상자 68">
            <a:extLst>
              <a:ext uri="{FF2B5EF4-FFF2-40B4-BE49-F238E27FC236}">
                <a16:creationId xmlns:a16="http://schemas.microsoft.com/office/drawing/2014/main" id="{BE80CF5D-52DD-636E-B96F-552D109C0E38}"/>
              </a:ext>
            </a:extLst>
          </p:cNvPr>
          <p:cNvSpPr txBox="1"/>
          <p:nvPr/>
        </p:nvSpPr>
        <p:spPr>
          <a:xfrm>
            <a:off x="321079" y="4618618"/>
            <a:ext cx="174438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kumimoji="1" lang="ko-KR" altLang="en-US" sz="1000" b="1"/>
              <a:t>오늘의 수업</a:t>
            </a:r>
          </a:p>
        </p:txBody>
      </p:sp>
      <p:sp>
        <p:nvSpPr>
          <p:cNvPr id="146" name="모서리가 둥근 직사각형 268">
            <a:extLst>
              <a:ext uri="{FF2B5EF4-FFF2-40B4-BE49-F238E27FC236}">
                <a16:creationId xmlns:a16="http://schemas.microsoft.com/office/drawing/2014/main" id="{B535893A-F0AF-9E73-3C15-DB609DF5D34E}"/>
              </a:ext>
            </a:extLst>
          </p:cNvPr>
          <p:cNvSpPr/>
          <p:nvPr/>
        </p:nvSpPr>
        <p:spPr>
          <a:xfrm>
            <a:off x="291511" y="4882837"/>
            <a:ext cx="2613973" cy="1594970"/>
          </a:xfrm>
          <a:prstGeom prst="roundRect">
            <a:avLst>
              <a:gd name="adj" fmla="val 1663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147" name="직선 연결선 196">
            <a:extLst>
              <a:ext uri="{FF2B5EF4-FFF2-40B4-BE49-F238E27FC236}">
                <a16:creationId xmlns:a16="http://schemas.microsoft.com/office/drawing/2014/main" id="{0E610589-D5A1-C414-BA93-D357574F7807}"/>
              </a:ext>
            </a:extLst>
          </p:cNvPr>
          <p:cNvCxnSpPr>
            <a:cxnSpLocks/>
          </p:cNvCxnSpPr>
          <p:nvPr/>
        </p:nvCxnSpPr>
        <p:spPr>
          <a:xfrm>
            <a:off x="398511" y="5267858"/>
            <a:ext cx="2506973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TextBox 147">
            <a:extLst>
              <a:ext uri="{FF2B5EF4-FFF2-40B4-BE49-F238E27FC236}">
                <a16:creationId xmlns:a16="http://schemas.microsoft.com/office/drawing/2014/main" id="{05E5BDDD-5C4A-DB36-C2A6-AA7C90C563F1}"/>
              </a:ext>
            </a:extLst>
          </p:cNvPr>
          <p:cNvSpPr txBox="1"/>
          <p:nvPr/>
        </p:nvSpPr>
        <p:spPr>
          <a:xfrm>
            <a:off x="595988" y="4985639"/>
            <a:ext cx="113364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/>
              <a:t> </a:t>
            </a:r>
            <a:r>
              <a:rPr lang="ko-KR" altLang="en-US" sz="800" b="1"/>
              <a:t>화상</a:t>
            </a:r>
            <a:r>
              <a:rPr lang="en-US" altLang="ko-KR" sz="800" b="1"/>
              <a:t> </a:t>
            </a:r>
            <a:r>
              <a:rPr lang="ko-KR" altLang="en-US" sz="800" b="1"/>
              <a:t> </a:t>
            </a:r>
            <a:r>
              <a:rPr lang="en-US" altLang="ko-KR" sz="800" b="1"/>
              <a:t>_</a:t>
            </a:r>
            <a:r>
              <a:rPr lang="ko-KR" altLang="en-US" sz="800" b="1"/>
              <a:t> 화법과 작문</a:t>
            </a:r>
          </a:p>
        </p:txBody>
      </p:sp>
      <p:sp>
        <p:nvSpPr>
          <p:cNvPr id="149" name="TextBox 148">
            <a:extLst>
              <a:ext uri="{FF2B5EF4-FFF2-40B4-BE49-F238E27FC236}">
                <a16:creationId xmlns:a16="http://schemas.microsoft.com/office/drawing/2014/main" id="{12602D96-C02C-12E7-809C-19F1FD0B8A9C}"/>
              </a:ext>
            </a:extLst>
          </p:cNvPr>
          <p:cNvSpPr txBox="1"/>
          <p:nvPr/>
        </p:nvSpPr>
        <p:spPr>
          <a:xfrm>
            <a:off x="349464" y="5689463"/>
            <a:ext cx="134363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>
                <a:solidFill>
                  <a:prstClr val="black"/>
                </a:solidFill>
              </a:rPr>
              <a:t>정서 표현과 성찰의 글</a:t>
            </a:r>
          </a:p>
        </p:txBody>
      </p:sp>
      <p:sp>
        <p:nvSpPr>
          <p:cNvPr id="150" name="TextBox 149">
            <a:extLst>
              <a:ext uri="{FF2B5EF4-FFF2-40B4-BE49-F238E27FC236}">
                <a16:creationId xmlns:a16="http://schemas.microsoft.com/office/drawing/2014/main" id="{92427AD9-2FC3-86BC-443C-86A4C1FC2CDA}"/>
              </a:ext>
            </a:extLst>
          </p:cNvPr>
          <p:cNvSpPr txBox="1"/>
          <p:nvPr/>
        </p:nvSpPr>
        <p:spPr>
          <a:xfrm>
            <a:off x="368538" y="5315617"/>
            <a:ext cx="984565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>
                <a:solidFill>
                  <a:prstClr val="black"/>
                </a:solidFill>
              </a:rPr>
              <a:t>2</a:t>
            </a:r>
            <a:r>
              <a:rPr lang="ko-KR" altLang="en-US" sz="1050" b="1">
                <a:solidFill>
                  <a:prstClr val="black"/>
                </a:solidFill>
              </a:rPr>
              <a:t>단원 글쓰기</a:t>
            </a:r>
          </a:p>
        </p:txBody>
      </p:sp>
      <p:sp>
        <p:nvSpPr>
          <p:cNvPr id="151" name="TextBox 150">
            <a:extLst>
              <a:ext uri="{FF2B5EF4-FFF2-40B4-BE49-F238E27FC236}">
                <a16:creationId xmlns:a16="http://schemas.microsoft.com/office/drawing/2014/main" id="{E9F06A51-1EF3-5B01-5C3E-FB8375200672}"/>
              </a:ext>
            </a:extLst>
          </p:cNvPr>
          <p:cNvSpPr txBox="1"/>
          <p:nvPr/>
        </p:nvSpPr>
        <p:spPr>
          <a:xfrm>
            <a:off x="368538" y="5541439"/>
            <a:ext cx="57579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>
                <a:solidFill>
                  <a:prstClr val="white">
                    <a:lumMod val="65000"/>
                  </a:prstClr>
                </a:solidFill>
              </a:rPr>
              <a:t>학습주제</a:t>
            </a:r>
            <a:r>
              <a:rPr lang="en-US" altLang="ko-KR" sz="700">
                <a:solidFill>
                  <a:prstClr val="white">
                    <a:lumMod val="65000"/>
                  </a:prstClr>
                </a:solidFill>
              </a:rPr>
              <a:t> </a:t>
            </a:r>
            <a:endParaRPr lang="ko-KR" altLang="en-US" sz="700" b="1">
              <a:solidFill>
                <a:prstClr val="white">
                  <a:lumMod val="65000"/>
                </a:prstClr>
              </a:solidFill>
            </a:endParaRP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58FF78C6-3044-8889-D455-1AD772271568}"/>
              </a:ext>
            </a:extLst>
          </p:cNvPr>
          <p:cNvSpPr txBox="1"/>
          <p:nvPr/>
        </p:nvSpPr>
        <p:spPr>
          <a:xfrm>
            <a:off x="1697798" y="4987340"/>
            <a:ext cx="665567" cy="200055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50000"/>
                <a:lumOff val="50000"/>
              </a:schemeClr>
            </a:solidFill>
          </a:ln>
        </p:spPr>
        <p:txBody>
          <a:bodyPr wrap="none" rtlCol="0">
            <a:spAutoFit/>
          </a:bodyPr>
          <a:lstStyle/>
          <a:p>
            <a:r>
              <a:rPr lang="ko-KR" altLang="en-US" sz="700" b="1">
                <a:solidFill>
                  <a:schemeClr val="tx1">
                    <a:lumMod val="65000"/>
                    <a:lumOff val="35000"/>
                  </a:schemeClr>
                </a:solidFill>
              </a:rPr>
              <a:t>현재 진행중</a:t>
            </a:r>
          </a:p>
        </p:txBody>
      </p:sp>
      <p:sp>
        <p:nvSpPr>
          <p:cNvPr id="153" name="모서리가 둥근 직사각형 582">
            <a:extLst>
              <a:ext uri="{FF2B5EF4-FFF2-40B4-BE49-F238E27FC236}">
                <a16:creationId xmlns:a16="http://schemas.microsoft.com/office/drawing/2014/main" id="{F78B89FB-5630-302F-EAE4-E2131BDE0204}"/>
              </a:ext>
            </a:extLst>
          </p:cNvPr>
          <p:cNvSpPr/>
          <p:nvPr/>
        </p:nvSpPr>
        <p:spPr>
          <a:xfrm rot="5400000" flipH="1">
            <a:off x="4251663" y="5453566"/>
            <a:ext cx="45719" cy="2310303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grpSp>
        <p:nvGrpSpPr>
          <p:cNvPr id="154" name="그룹 153">
            <a:extLst>
              <a:ext uri="{FF2B5EF4-FFF2-40B4-BE49-F238E27FC236}">
                <a16:creationId xmlns:a16="http://schemas.microsoft.com/office/drawing/2014/main" id="{474276F5-D7CD-7362-50E9-01911B12E774}"/>
              </a:ext>
            </a:extLst>
          </p:cNvPr>
          <p:cNvGrpSpPr/>
          <p:nvPr/>
        </p:nvGrpSpPr>
        <p:grpSpPr>
          <a:xfrm>
            <a:off x="350225" y="5003607"/>
            <a:ext cx="278805" cy="152678"/>
            <a:chOff x="2416825" y="3050899"/>
            <a:chExt cx="278805" cy="152678"/>
          </a:xfrm>
        </p:grpSpPr>
        <p:sp>
          <p:nvSpPr>
            <p:cNvPr id="155" name="모서리가 둥근 직사각형 141">
              <a:extLst>
                <a:ext uri="{FF2B5EF4-FFF2-40B4-BE49-F238E27FC236}">
                  <a16:creationId xmlns:a16="http://schemas.microsoft.com/office/drawing/2014/main" id="{0592CA72-EA17-1508-225D-18A86CA11882}"/>
                </a:ext>
              </a:extLst>
            </p:cNvPr>
            <p:cNvSpPr/>
            <p:nvPr/>
          </p:nvSpPr>
          <p:spPr>
            <a:xfrm>
              <a:off x="2416825" y="3050899"/>
              <a:ext cx="278805" cy="152678"/>
            </a:xfrm>
            <a:prstGeom prst="roundRect">
              <a:avLst>
                <a:gd name="adj" fmla="val 17247"/>
              </a:avLst>
            </a:prstGeom>
            <a:solidFill>
              <a:srgbClr val="7F7F7F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prstClr val="black">
                    <a:lumMod val="95000"/>
                    <a:lumOff val="5000"/>
                  </a:prstClr>
                </a:solidFill>
              </a:endParaRPr>
            </a:p>
          </p:txBody>
        </p:sp>
        <p:sp>
          <p:nvSpPr>
            <p:cNvPr id="156" name="TextBox 155">
              <a:extLst>
                <a:ext uri="{FF2B5EF4-FFF2-40B4-BE49-F238E27FC236}">
                  <a16:creationId xmlns:a16="http://schemas.microsoft.com/office/drawing/2014/main" id="{8D19B472-562D-B7AF-536A-1CFFE95DA78F}"/>
                </a:ext>
              </a:extLst>
            </p:cNvPr>
            <p:cNvSpPr txBox="1"/>
            <p:nvPr/>
          </p:nvSpPr>
          <p:spPr>
            <a:xfrm>
              <a:off x="2425958" y="3078905"/>
              <a:ext cx="269672" cy="92333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en-US" altLang="ko-KR" sz="600" b="1">
                  <a:solidFill>
                    <a:prstClr val="white"/>
                  </a:solidFill>
                </a:rPr>
                <a:t>3</a:t>
              </a:r>
              <a:endParaRPr lang="ko-KR" altLang="en-US" sz="600" b="1">
                <a:solidFill>
                  <a:prstClr val="white"/>
                </a:solidFill>
              </a:endParaRPr>
            </a:p>
          </p:txBody>
        </p:sp>
      </p:grpSp>
      <p:sp>
        <p:nvSpPr>
          <p:cNvPr id="157" name="TextBox 156">
            <a:extLst>
              <a:ext uri="{FF2B5EF4-FFF2-40B4-BE49-F238E27FC236}">
                <a16:creationId xmlns:a16="http://schemas.microsoft.com/office/drawing/2014/main" id="{DE8E099B-FA05-93EA-5837-538DF5803DBC}"/>
              </a:ext>
            </a:extLst>
          </p:cNvPr>
          <p:cNvSpPr txBox="1"/>
          <p:nvPr/>
        </p:nvSpPr>
        <p:spPr>
          <a:xfrm>
            <a:off x="450376" y="5917936"/>
            <a:ext cx="1536150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altLang="ko-KR" sz="700">
                <a:solidFill>
                  <a:prstClr val="black"/>
                </a:solidFill>
              </a:rPr>
              <a:t>23.03.02(</a:t>
            </a:r>
            <a:r>
              <a:rPr lang="ko-KR" altLang="en-US" sz="700">
                <a:solidFill>
                  <a:prstClr val="black"/>
                </a:solidFill>
              </a:rPr>
              <a:t>화</a:t>
            </a:r>
            <a:r>
              <a:rPr lang="en-US" altLang="ko-KR" sz="700">
                <a:solidFill>
                  <a:prstClr val="black"/>
                </a:solidFill>
              </a:rPr>
              <a:t>) 14:00~ 23.03.02(</a:t>
            </a:r>
            <a:r>
              <a:rPr lang="ko-KR" altLang="en-US" sz="700">
                <a:solidFill>
                  <a:prstClr val="black"/>
                </a:solidFill>
              </a:rPr>
              <a:t>화</a:t>
            </a:r>
            <a:r>
              <a:rPr lang="en-US" altLang="ko-KR" sz="700">
                <a:solidFill>
                  <a:prstClr val="black"/>
                </a:solidFill>
              </a:rPr>
              <a:t>)23:59</a:t>
            </a:r>
            <a:endParaRPr lang="ko-KR" altLang="en-US" sz="700">
              <a:solidFill>
                <a:prstClr val="black"/>
              </a:solidFill>
            </a:endParaRPr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2A644B7F-E83C-8123-976F-D5BEE7A701FA}"/>
              </a:ext>
            </a:extLst>
          </p:cNvPr>
          <p:cNvSpPr txBox="1"/>
          <p:nvPr/>
        </p:nvSpPr>
        <p:spPr>
          <a:xfrm rot="5400000">
            <a:off x="2638072" y="4942291"/>
            <a:ext cx="3113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/>
              <a:t> …</a:t>
            </a:r>
            <a:endParaRPr lang="ko-KR" altLang="en-US" sz="800" b="1"/>
          </a:p>
        </p:txBody>
      </p:sp>
      <p:sp>
        <p:nvSpPr>
          <p:cNvPr id="159" name="모서리가 둥근 직사각형 268">
            <a:extLst>
              <a:ext uri="{FF2B5EF4-FFF2-40B4-BE49-F238E27FC236}">
                <a16:creationId xmlns:a16="http://schemas.microsoft.com/office/drawing/2014/main" id="{B7F3D0D1-140E-CE39-AF2F-8305209DA078}"/>
              </a:ext>
            </a:extLst>
          </p:cNvPr>
          <p:cNvSpPr/>
          <p:nvPr/>
        </p:nvSpPr>
        <p:spPr>
          <a:xfrm>
            <a:off x="3171585" y="4882837"/>
            <a:ext cx="2613973" cy="1594970"/>
          </a:xfrm>
          <a:prstGeom prst="roundRect">
            <a:avLst>
              <a:gd name="adj" fmla="val 1663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160" name="직선 연결선 196">
            <a:extLst>
              <a:ext uri="{FF2B5EF4-FFF2-40B4-BE49-F238E27FC236}">
                <a16:creationId xmlns:a16="http://schemas.microsoft.com/office/drawing/2014/main" id="{FB634055-6FE7-0D87-B2A9-92BF4A459CEB}"/>
              </a:ext>
            </a:extLst>
          </p:cNvPr>
          <p:cNvCxnSpPr>
            <a:cxnSpLocks/>
          </p:cNvCxnSpPr>
          <p:nvPr/>
        </p:nvCxnSpPr>
        <p:spPr>
          <a:xfrm>
            <a:off x="3278585" y="5267858"/>
            <a:ext cx="2506973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TextBox 160">
            <a:extLst>
              <a:ext uri="{FF2B5EF4-FFF2-40B4-BE49-F238E27FC236}">
                <a16:creationId xmlns:a16="http://schemas.microsoft.com/office/drawing/2014/main" id="{048E2AE3-EA6D-34BA-177C-3428990632CF}"/>
              </a:ext>
            </a:extLst>
          </p:cNvPr>
          <p:cNvSpPr txBox="1"/>
          <p:nvPr/>
        </p:nvSpPr>
        <p:spPr>
          <a:xfrm>
            <a:off x="3476062" y="4985639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/>
              <a:t>영상 </a:t>
            </a:r>
            <a:r>
              <a:rPr lang="en-US" altLang="ko-KR" sz="800" b="1"/>
              <a:t>_</a:t>
            </a:r>
            <a:r>
              <a:rPr lang="ko-KR" altLang="en-US" sz="800" b="1"/>
              <a:t> 수학</a:t>
            </a:r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332B3691-B0C8-49C3-8D01-D750AC761222}"/>
              </a:ext>
            </a:extLst>
          </p:cNvPr>
          <p:cNvSpPr txBox="1"/>
          <p:nvPr/>
        </p:nvSpPr>
        <p:spPr>
          <a:xfrm>
            <a:off x="3229538" y="5689463"/>
            <a:ext cx="134363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>
                <a:solidFill>
                  <a:prstClr val="black"/>
                </a:solidFill>
              </a:rPr>
              <a:t>정서 표현과 성찰의 글</a:t>
            </a: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43390FCB-D04D-EC5D-E4F6-535C63A5D041}"/>
              </a:ext>
            </a:extLst>
          </p:cNvPr>
          <p:cNvSpPr txBox="1"/>
          <p:nvPr/>
        </p:nvSpPr>
        <p:spPr>
          <a:xfrm>
            <a:off x="3248612" y="5315617"/>
            <a:ext cx="984565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>
                <a:solidFill>
                  <a:prstClr val="black"/>
                </a:solidFill>
              </a:rPr>
              <a:t>2</a:t>
            </a:r>
            <a:r>
              <a:rPr lang="ko-KR" altLang="en-US" sz="1050" b="1">
                <a:solidFill>
                  <a:prstClr val="black"/>
                </a:solidFill>
              </a:rPr>
              <a:t>단원 글쓰기</a:t>
            </a: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97915A10-67D1-4FA3-FEBD-C0F64BA25562}"/>
              </a:ext>
            </a:extLst>
          </p:cNvPr>
          <p:cNvSpPr txBox="1"/>
          <p:nvPr/>
        </p:nvSpPr>
        <p:spPr>
          <a:xfrm>
            <a:off x="3248612" y="5541439"/>
            <a:ext cx="57579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>
                <a:solidFill>
                  <a:prstClr val="white">
                    <a:lumMod val="65000"/>
                  </a:prstClr>
                </a:solidFill>
              </a:rPr>
              <a:t>학습주제</a:t>
            </a:r>
            <a:r>
              <a:rPr lang="en-US" altLang="ko-KR" sz="700">
                <a:solidFill>
                  <a:prstClr val="white">
                    <a:lumMod val="65000"/>
                  </a:prstClr>
                </a:solidFill>
              </a:rPr>
              <a:t> </a:t>
            </a:r>
            <a:endParaRPr lang="ko-KR" altLang="en-US" sz="700" b="1">
              <a:solidFill>
                <a:prstClr val="white">
                  <a:lumMod val="65000"/>
                </a:prstClr>
              </a:solidFill>
            </a:endParaRPr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32F06337-1282-DFE8-0B44-8F9A0BCBB933}"/>
              </a:ext>
            </a:extLst>
          </p:cNvPr>
          <p:cNvSpPr txBox="1"/>
          <p:nvPr/>
        </p:nvSpPr>
        <p:spPr>
          <a:xfrm>
            <a:off x="4340846" y="4959814"/>
            <a:ext cx="364202" cy="200055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50000"/>
                <a:lumOff val="50000"/>
              </a:schemeClr>
            </a:solidFill>
          </a:ln>
        </p:spPr>
        <p:txBody>
          <a:bodyPr wrap="none" rtlCol="0">
            <a:spAutoFit/>
          </a:bodyPr>
          <a:lstStyle/>
          <a:p>
            <a:r>
              <a:rPr lang="ko-KR" altLang="en-US" sz="700" b="1">
                <a:solidFill>
                  <a:schemeClr val="tx1">
                    <a:lumMod val="65000"/>
                    <a:lumOff val="35000"/>
                  </a:schemeClr>
                </a:solidFill>
              </a:rPr>
              <a:t>예정</a:t>
            </a:r>
          </a:p>
        </p:txBody>
      </p:sp>
      <p:grpSp>
        <p:nvGrpSpPr>
          <p:cNvPr id="166" name="그룹 165">
            <a:extLst>
              <a:ext uri="{FF2B5EF4-FFF2-40B4-BE49-F238E27FC236}">
                <a16:creationId xmlns:a16="http://schemas.microsoft.com/office/drawing/2014/main" id="{26F72A0B-1FD0-E0AF-EA18-B2D8AB388393}"/>
              </a:ext>
            </a:extLst>
          </p:cNvPr>
          <p:cNvGrpSpPr/>
          <p:nvPr/>
        </p:nvGrpSpPr>
        <p:grpSpPr>
          <a:xfrm>
            <a:off x="3230299" y="5003607"/>
            <a:ext cx="278805" cy="152678"/>
            <a:chOff x="2416825" y="3050899"/>
            <a:chExt cx="278805" cy="152678"/>
          </a:xfrm>
        </p:grpSpPr>
        <p:sp>
          <p:nvSpPr>
            <p:cNvPr id="167" name="모서리가 둥근 직사각형 141">
              <a:extLst>
                <a:ext uri="{FF2B5EF4-FFF2-40B4-BE49-F238E27FC236}">
                  <a16:creationId xmlns:a16="http://schemas.microsoft.com/office/drawing/2014/main" id="{95FDF768-284A-A5C6-EF69-883AB6A144C3}"/>
                </a:ext>
              </a:extLst>
            </p:cNvPr>
            <p:cNvSpPr/>
            <p:nvPr/>
          </p:nvSpPr>
          <p:spPr>
            <a:xfrm>
              <a:off x="2416825" y="3050899"/>
              <a:ext cx="278805" cy="152678"/>
            </a:xfrm>
            <a:prstGeom prst="roundRect">
              <a:avLst>
                <a:gd name="adj" fmla="val 17247"/>
              </a:avLst>
            </a:prstGeom>
            <a:solidFill>
              <a:srgbClr val="7F7F7F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prstClr val="black">
                    <a:lumMod val="95000"/>
                    <a:lumOff val="5000"/>
                  </a:prstClr>
                </a:solidFill>
              </a:endParaRPr>
            </a:p>
          </p:txBody>
        </p:sp>
        <p:sp>
          <p:nvSpPr>
            <p:cNvPr id="168" name="TextBox 167">
              <a:extLst>
                <a:ext uri="{FF2B5EF4-FFF2-40B4-BE49-F238E27FC236}">
                  <a16:creationId xmlns:a16="http://schemas.microsoft.com/office/drawing/2014/main" id="{D060610A-0DEB-24C4-916B-4FF376298C00}"/>
                </a:ext>
              </a:extLst>
            </p:cNvPr>
            <p:cNvSpPr txBox="1"/>
            <p:nvPr/>
          </p:nvSpPr>
          <p:spPr>
            <a:xfrm>
              <a:off x="2425958" y="3078905"/>
              <a:ext cx="269672" cy="92333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en-US" altLang="ko-KR" sz="600" b="1">
                  <a:solidFill>
                    <a:prstClr val="white"/>
                  </a:solidFill>
                </a:rPr>
                <a:t>4</a:t>
              </a:r>
              <a:endParaRPr lang="ko-KR" altLang="en-US" sz="600" b="1">
                <a:solidFill>
                  <a:prstClr val="white"/>
                </a:solidFill>
              </a:endParaRPr>
            </a:p>
          </p:txBody>
        </p:sp>
      </p:grpSp>
      <p:sp>
        <p:nvSpPr>
          <p:cNvPr id="169" name="TextBox 168">
            <a:extLst>
              <a:ext uri="{FF2B5EF4-FFF2-40B4-BE49-F238E27FC236}">
                <a16:creationId xmlns:a16="http://schemas.microsoft.com/office/drawing/2014/main" id="{04EE2380-F379-28B4-9183-39A823337B0D}"/>
              </a:ext>
            </a:extLst>
          </p:cNvPr>
          <p:cNvSpPr txBox="1"/>
          <p:nvPr/>
        </p:nvSpPr>
        <p:spPr>
          <a:xfrm>
            <a:off x="3330450" y="5917936"/>
            <a:ext cx="1536150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altLang="ko-KR" sz="700">
                <a:solidFill>
                  <a:prstClr val="black"/>
                </a:solidFill>
              </a:rPr>
              <a:t>23.03.02(</a:t>
            </a:r>
            <a:r>
              <a:rPr lang="ko-KR" altLang="en-US" sz="700">
                <a:solidFill>
                  <a:prstClr val="black"/>
                </a:solidFill>
              </a:rPr>
              <a:t>화</a:t>
            </a:r>
            <a:r>
              <a:rPr lang="en-US" altLang="ko-KR" sz="700">
                <a:solidFill>
                  <a:prstClr val="black"/>
                </a:solidFill>
              </a:rPr>
              <a:t>) 14:00~ 23.03.02(</a:t>
            </a:r>
            <a:r>
              <a:rPr lang="ko-KR" altLang="en-US" sz="700">
                <a:solidFill>
                  <a:prstClr val="black"/>
                </a:solidFill>
              </a:rPr>
              <a:t>화</a:t>
            </a:r>
            <a:r>
              <a:rPr lang="en-US" altLang="ko-KR" sz="700">
                <a:solidFill>
                  <a:prstClr val="black"/>
                </a:solidFill>
              </a:rPr>
              <a:t>)23:59</a:t>
            </a:r>
            <a:endParaRPr lang="ko-KR" altLang="en-US" sz="700">
              <a:solidFill>
                <a:prstClr val="black"/>
              </a:solidFill>
            </a:endParaRPr>
          </a:p>
        </p:txBody>
      </p:sp>
      <p:sp>
        <p:nvSpPr>
          <p:cNvPr id="170" name="모서리가 둥근 직사각형 268">
            <a:extLst>
              <a:ext uri="{FF2B5EF4-FFF2-40B4-BE49-F238E27FC236}">
                <a16:creationId xmlns:a16="http://schemas.microsoft.com/office/drawing/2014/main" id="{F9BF16A7-9A17-33AB-E14C-4BAC2B4EE65B}"/>
              </a:ext>
            </a:extLst>
          </p:cNvPr>
          <p:cNvSpPr/>
          <p:nvPr/>
        </p:nvSpPr>
        <p:spPr>
          <a:xfrm>
            <a:off x="6028432" y="4882837"/>
            <a:ext cx="2613973" cy="1594970"/>
          </a:xfrm>
          <a:prstGeom prst="roundRect">
            <a:avLst>
              <a:gd name="adj" fmla="val 1663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171" name="직선 연결선 196">
            <a:extLst>
              <a:ext uri="{FF2B5EF4-FFF2-40B4-BE49-F238E27FC236}">
                <a16:creationId xmlns:a16="http://schemas.microsoft.com/office/drawing/2014/main" id="{1E632138-BA76-9C66-9977-DFC922A5A915}"/>
              </a:ext>
            </a:extLst>
          </p:cNvPr>
          <p:cNvCxnSpPr>
            <a:cxnSpLocks/>
          </p:cNvCxnSpPr>
          <p:nvPr/>
        </p:nvCxnSpPr>
        <p:spPr>
          <a:xfrm>
            <a:off x="6135432" y="5267858"/>
            <a:ext cx="2506973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2" name="TextBox 171">
            <a:extLst>
              <a:ext uri="{FF2B5EF4-FFF2-40B4-BE49-F238E27FC236}">
                <a16:creationId xmlns:a16="http://schemas.microsoft.com/office/drawing/2014/main" id="{45465F14-B46C-F0B5-DB50-03A59A23475B}"/>
              </a:ext>
            </a:extLst>
          </p:cNvPr>
          <p:cNvSpPr txBox="1"/>
          <p:nvPr/>
        </p:nvSpPr>
        <p:spPr>
          <a:xfrm>
            <a:off x="6332909" y="4985639"/>
            <a:ext cx="85953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/>
              <a:t>  </a:t>
            </a:r>
            <a:r>
              <a:rPr lang="ko-KR" altLang="en-US" sz="800" b="1"/>
              <a:t>등교</a:t>
            </a:r>
            <a:r>
              <a:rPr lang="en-US" altLang="ko-KR" sz="800" b="1"/>
              <a:t>  </a:t>
            </a:r>
            <a:r>
              <a:rPr lang="ko-KR" altLang="en-US" sz="800" b="1"/>
              <a:t> </a:t>
            </a:r>
            <a:r>
              <a:rPr lang="en-US" altLang="ko-KR" sz="800" b="1"/>
              <a:t>_</a:t>
            </a:r>
            <a:r>
              <a:rPr lang="ko-KR" altLang="en-US" sz="800" b="1"/>
              <a:t> 수학</a:t>
            </a:r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7E40CB2C-D714-62AC-DD22-BAC73220F969}"/>
              </a:ext>
            </a:extLst>
          </p:cNvPr>
          <p:cNvSpPr txBox="1"/>
          <p:nvPr/>
        </p:nvSpPr>
        <p:spPr>
          <a:xfrm>
            <a:off x="6086385" y="5689463"/>
            <a:ext cx="134363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>
                <a:solidFill>
                  <a:prstClr val="black"/>
                </a:solidFill>
              </a:rPr>
              <a:t>정서 표현과 성찰의 글</a:t>
            </a:r>
          </a:p>
        </p:txBody>
      </p:sp>
      <p:sp>
        <p:nvSpPr>
          <p:cNvPr id="174" name="TextBox 173">
            <a:extLst>
              <a:ext uri="{FF2B5EF4-FFF2-40B4-BE49-F238E27FC236}">
                <a16:creationId xmlns:a16="http://schemas.microsoft.com/office/drawing/2014/main" id="{BC33DE94-AA0D-A915-5392-37A1D025D32B}"/>
              </a:ext>
            </a:extLst>
          </p:cNvPr>
          <p:cNvSpPr txBox="1"/>
          <p:nvPr/>
        </p:nvSpPr>
        <p:spPr>
          <a:xfrm>
            <a:off x="6105459" y="5315617"/>
            <a:ext cx="984565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>
                <a:solidFill>
                  <a:prstClr val="black"/>
                </a:solidFill>
              </a:rPr>
              <a:t>2</a:t>
            </a:r>
            <a:r>
              <a:rPr lang="ko-KR" altLang="en-US" sz="1050" b="1">
                <a:solidFill>
                  <a:prstClr val="black"/>
                </a:solidFill>
              </a:rPr>
              <a:t>단원 글쓰기</a:t>
            </a:r>
          </a:p>
        </p:txBody>
      </p:sp>
      <p:sp>
        <p:nvSpPr>
          <p:cNvPr id="175" name="TextBox 174">
            <a:extLst>
              <a:ext uri="{FF2B5EF4-FFF2-40B4-BE49-F238E27FC236}">
                <a16:creationId xmlns:a16="http://schemas.microsoft.com/office/drawing/2014/main" id="{7B41D8B0-8F85-8F07-5F5B-AE25DC9410AC}"/>
              </a:ext>
            </a:extLst>
          </p:cNvPr>
          <p:cNvSpPr txBox="1"/>
          <p:nvPr/>
        </p:nvSpPr>
        <p:spPr>
          <a:xfrm>
            <a:off x="6105459" y="5541439"/>
            <a:ext cx="57579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>
                <a:solidFill>
                  <a:prstClr val="white">
                    <a:lumMod val="65000"/>
                  </a:prstClr>
                </a:solidFill>
              </a:rPr>
              <a:t>학습주제</a:t>
            </a:r>
            <a:r>
              <a:rPr lang="en-US" altLang="ko-KR" sz="700">
                <a:solidFill>
                  <a:prstClr val="white">
                    <a:lumMod val="65000"/>
                  </a:prstClr>
                </a:solidFill>
              </a:rPr>
              <a:t> </a:t>
            </a:r>
            <a:endParaRPr lang="ko-KR" altLang="en-US" sz="700" b="1">
              <a:solidFill>
                <a:prstClr val="white">
                  <a:lumMod val="65000"/>
                </a:prstClr>
              </a:solidFill>
            </a:endParaRPr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F19B7AA4-EAB0-DD66-8A7C-3CCC2A67C254}"/>
              </a:ext>
            </a:extLst>
          </p:cNvPr>
          <p:cNvSpPr txBox="1"/>
          <p:nvPr/>
        </p:nvSpPr>
        <p:spPr>
          <a:xfrm>
            <a:off x="7404857" y="4959814"/>
            <a:ext cx="364202" cy="200055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50000"/>
                <a:lumOff val="50000"/>
              </a:schemeClr>
            </a:solidFill>
          </a:ln>
        </p:spPr>
        <p:txBody>
          <a:bodyPr wrap="none" rtlCol="0">
            <a:spAutoFit/>
          </a:bodyPr>
          <a:lstStyle/>
          <a:p>
            <a:r>
              <a:rPr lang="ko-KR" altLang="en-US" sz="700" b="1">
                <a:solidFill>
                  <a:schemeClr val="tx1">
                    <a:lumMod val="65000"/>
                    <a:lumOff val="35000"/>
                  </a:schemeClr>
                </a:solidFill>
              </a:rPr>
              <a:t>예정</a:t>
            </a:r>
          </a:p>
        </p:txBody>
      </p:sp>
      <p:grpSp>
        <p:nvGrpSpPr>
          <p:cNvPr id="177" name="그룹 176">
            <a:extLst>
              <a:ext uri="{FF2B5EF4-FFF2-40B4-BE49-F238E27FC236}">
                <a16:creationId xmlns:a16="http://schemas.microsoft.com/office/drawing/2014/main" id="{E6E1DD53-3ED7-1F28-DBBC-588D004A4A05}"/>
              </a:ext>
            </a:extLst>
          </p:cNvPr>
          <p:cNvGrpSpPr/>
          <p:nvPr/>
        </p:nvGrpSpPr>
        <p:grpSpPr>
          <a:xfrm>
            <a:off x="6087146" y="5003607"/>
            <a:ext cx="278805" cy="152678"/>
            <a:chOff x="2416825" y="3050899"/>
            <a:chExt cx="278805" cy="152678"/>
          </a:xfrm>
        </p:grpSpPr>
        <p:sp>
          <p:nvSpPr>
            <p:cNvPr id="178" name="모서리가 둥근 직사각형 141">
              <a:extLst>
                <a:ext uri="{FF2B5EF4-FFF2-40B4-BE49-F238E27FC236}">
                  <a16:creationId xmlns:a16="http://schemas.microsoft.com/office/drawing/2014/main" id="{2E96AAB9-9BC2-7CEA-DB7C-6597BC2FF0B4}"/>
                </a:ext>
              </a:extLst>
            </p:cNvPr>
            <p:cNvSpPr/>
            <p:nvPr/>
          </p:nvSpPr>
          <p:spPr>
            <a:xfrm>
              <a:off x="2416825" y="3050899"/>
              <a:ext cx="278805" cy="152678"/>
            </a:xfrm>
            <a:prstGeom prst="roundRect">
              <a:avLst>
                <a:gd name="adj" fmla="val 17247"/>
              </a:avLst>
            </a:prstGeom>
            <a:solidFill>
              <a:srgbClr val="7F7F7F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prstClr val="black">
                    <a:lumMod val="95000"/>
                    <a:lumOff val="5000"/>
                  </a:prstClr>
                </a:solidFill>
              </a:endParaRPr>
            </a:p>
          </p:txBody>
        </p:sp>
        <p:sp>
          <p:nvSpPr>
            <p:cNvPr id="179" name="TextBox 178">
              <a:extLst>
                <a:ext uri="{FF2B5EF4-FFF2-40B4-BE49-F238E27FC236}">
                  <a16:creationId xmlns:a16="http://schemas.microsoft.com/office/drawing/2014/main" id="{688525C2-F290-464B-C153-C033623F2246}"/>
                </a:ext>
              </a:extLst>
            </p:cNvPr>
            <p:cNvSpPr txBox="1"/>
            <p:nvPr/>
          </p:nvSpPr>
          <p:spPr>
            <a:xfrm>
              <a:off x="2425958" y="3078905"/>
              <a:ext cx="269672" cy="92333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en-US" altLang="ko-KR" sz="600" b="1">
                  <a:solidFill>
                    <a:prstClr val="white"/>
                  </a:solidFill>
                </a:rPr>
                <a:t>5</a:t>
              </a:r>
              <a:endParaRPr lang="ko-KR" altLang="en-US" sz="600" b="1">
                <a:solidFill>
                  <a:prstClr val="white"/>
                </a:solidFill>
              </a:endParaRPr>
            </a:p>
          </p:txBody>
        </p:sp>
      </p:grpSp>
      <p:sp>
        <p:nvSpPr>
          <p:cNvPr id="180" name="TextBox 179">
            <a:extLst>
              <a:ext uri="{FF2B5EF4-FFF2-40B4-BE49-F238E27FC236}">
                <a16:creationId xmlns:a16="http://schemas.microsoft.com/office/drawing/2014/main" id="{9D0E4FD4-3BCE-1026-59F5-5BBBF27AAA9A}"/>
              </a:ext>
            </a:extLst>
          </p:cNvPr>
          <p:cNvSpPr txBox="1"/>
          <p:nvPr/>
        </p:nvSpPr>
        <p:spPr>
          <a:xfrm>
            <a:off x="6187297" y="5917936"/>
            <a:ext cx="1536150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altLang="ko-KR" sz="700">
                <a:solidFill>
                  <a:prstClr val="black"/>
                </a:solidFill>
              </a:rPr>
              <a:t>23.03.02(</a:t>
            </a:r>
            <a:r>
              <a:rPr lang="ko-KR" altLang="en-US" sz="700">
                <a:solidFill>
                  <a:prstClr val="black"/>
                </a:solidFill>
              </a:rPr>
              <a:t>화</a:t>
            </a:r>
            <a:r>
              <a:rPr lang="en-US" altLang="ko-KR" sz="700">
                <a:solidFill>
                  <a:prstClr val="black"/>
                </a:solidFill>
              </a:rPr>
              <a:t>) 14:00~ 23.03.02(</a:t>
            </a:r>
            <a:r>
              <a:rPr lang="ko-KR" altLang="en-US" sz="700">
                <a:solidFill>
                  <a:prstClr val="black"/>
                </a:solidFill>
              </a:rPr>
              <a:t>화</a:t>
            </a:r>
            <a:r>
              <a:rPr lang="en-US" altLang="ko-KR" sz="700">
                <a:solidFill>
                  <a:prstClr val="black"/>
                </a:solidFill>
              </a:rPr>
              <a:t>)23:59</a:t>
            </a:r>
            <a:endParaRPr lang="ko-KR" altLang="en-US" sz="700">
              <a:solidFill>
                <a:prstClr val="black"/>
              </a:solidFill>
            </a:endParaRPr>
          </a:p>
        </p:txBody>
      </p:sp>
      <p:sp>
        <p:nvSpPr>
          <p:cNvPr id="183" name="모서리가 둥근 직사각형 141">
            <a:extLst>
              <a:ext uri="{FF2B5EF4-FFF2-40B4-BE49-F238E27FC236}">
                <a16:creationId xmlns:a16="http://schemas.microsoft.com/office/drawing/2014/main" id="{5E31A4B8-61F2-7C1E-E6BC-508F39FED27C}"/>
              </a:ext>
            </a:extLst>
          </p:cNvPr>
          <p:cNvSpPr/>
          <p:nvPr/>
        </p:nvSpPr>
        <p:spPr>
          <a:xfrm>
            <a:off x="3301173" y="6120161"/>
            <a:ext cx="2304768" cy="274825"/>
          </a:xfrm>
          <a:prstGeom prst="roundRect">
            <a:avLst>
              <a:gd name="adj" fmla="val 12905"/>
            </a:avLst>
          </a:prstGeom>
          <a:solidFill>
            <a:srgbClr val="00A8AE">
              <a:alpha val="3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 b="1">
                <a:solidFill>
                  <a:prstClr val="white"/>
                </a:solidFill>
              </a:rPr>
              <a:t>영상 수업</a:t>
            </a:r>
          </a:p>
        </p:txBody>
      </p:sp>
      <p:sp>
        <p:nvSpPr>
          <p:cNvPr id="184" name="모서리가 둥근 직사각형 141">
            <a:extLst>
              <a:ext uri="{FF2B5EF4-FFF2-40B4-BE49-F238E27FC236}">
                <a16:creationId xmlns:a16="http://schemas.microsoft.com/office/drawing/2014/main" id="{8A23075C-2B13-FE6D-C6E2-5F7BAA423053}"/>
              </a:ext>
            </a:extLst>
          </p:cNvPr>
          <p:cNvSpPr/>
          <p:nvPr/>
        </p:nvSpPr>
        <p:spPr>
          <a:xfrm>
            <a:off x="6158020" y="6120161"/>
            <a:ext cx="2304768" cy="274825"/>
          </a:xfrm>
          <a:prstGeom prst="roundRect">
            <a:avLst>
              <a:gd name="adj" fmla="val 12905"/>
            </a:avLst>
          </a:prstGeom>
          <a:solidFill>
            <a:srgbClr val="00A8AE">
              <a:alpha val="3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 b="1">
                <a:solidFill>
                  <a:prstClr val="white"/>
                </a:solidFill>
              </a:rPr>
              <a:t>등교 수업</a:t>
            </a:r>
          </a:p>
        </p:txBody>
      </p:sp>
      <p:grpSp>
        <p:nvGrpSpPr>
          <p:cNvPr id="185" name="그룹 184">
            <a:extLst>
              <a:ext uri="{FF2B5EF4-FFF2-40B4-BE49-F238E27FC236}">
                <a16:creationId xmlns:a16="http://schemas.microsoft.com/office/drawing/2014/main" id="{4637F787-83B5-CC9B-566B-9B0EEADB1C7A}"/>
              </a:ext>
            </a:extLst>
          </p:cNvPr>
          <p:cNvGrpSpPr/>
          <p:nvPr/>
        </p:nvGrpSpPr>
        <p:grpSpPr>
          <a:xfrm>
            <a:off x="415437" y="6120161"/>
            <a:ext cx="2310303" cy="274825"/>
            <a:chOff x="535764" y="5660949"/>
            <a:chExt cx="2310303" cy="274825"/>
          </a:xfrm>
        </p:grpSpPr>
        <p:sp>
          <p:nvSpPr>
            <p:cNvPr id="186" name="모서리가 둥근 직사각형 141">
              <a:extLst>
                <a:ext uri="{FF2B5EF4-FFF2-40B4-BE49-F238E27FC236}">
                  <a16:creationId xmlns:a16="http://schemas.microsoft.com/office/drawing/2014/main" id="{91191B0D-AB68-C647-C431-AEBF69D7172B}"/>
                </a:ext>
              </a:extLst>
            </p:cNvPr>
            <p:cNvSpPr/>
            <p:nvPr/>
          </p:nvSpPr>
          <p:spPr>
            <a:xfrm>
              <a:off x="535764" y="5660949"/>
              <a:ext cx="2310303" cy="274825"/>
            </a:xfrm>
            <a:prstGeom prst="roundRect">
              <a:avLst>
                <a:gd name="adj" fmla="val 12905"/>
              </a:avLst>
            </a:prstGeom>
            <a:solidFill>
              <a:srgbClr val="00A8A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900" b="1">
                  <a:solidFill>
                    <a:prstClr val="white"/>
                  </a:solidFill>
                </a:rPr>
                <a:t>수업 입장</a:t>
              </a:r>
            </a:p>
          </p:txBody>
        </p:sp>
        <p:sp>
          <p:nvSpPr>
            <p:cNvPr id="187" name="모서리가 둥근 직사각형 40">
              <a:extLst>
                <a:ext uri="{FF2B5EF4-FFF2-40B4-BE49-F238E27FC236}">
                  <a16:creationId xmlns:a16="http://schemas.microsoft.com/office/drawing/2014/main" id="{8975A8FB-D01D-B110-DC1E-FD22A4298FEB}"/>
                </a:ext>
              </a:extLst>
            </p:cNvPr>
            <p:cNvSpPr/>
            <p:nvPr/>
          </p:nvSpPr>
          <p:spPr>
            <a:xfrm>
              <a:off x="2028759" y="5721763"/>
              <a:ext cx="314066" cy="156865"/>
            </a:xfrm>
            <a:prstGeom prst="roundRect">
              <a:avLst>
                <a:gd name="adj" fmla="val 50000"/>
              </a:avLst>
            </a:prstGeom>
            <a:solidFill>
              <a:srgbClr val="146665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kumimoji="1" lang="en-US" altLang="x-none" sz="600" b="1">
                  <a:solidFill>
                    <a:schemeClr val="accent4"/>
                  </a:solidFill>
                </a:rPr>
                <a:t>7</a:t>
              </a:r>
              <a:r>
                <a:rPr kumimoji="1" lang="ko-KR" altLang="en-US" sz="600" b="1">
                  <a:solidFill>
                    <a:schemeClr val="accent4"/>
                  </a:solidFill>
                </a:rPr>
                <a:t>분전</a:t>
              </a:r>
              <a:endParaRPr kumimoji="1" lang="x-none" altLang="en-US" sz="600" b="1">
                <a:solidFill>
                  <a:schemeClr val="accent4"/>
                </a:solidFill>
              </a:endParaRPr>
            </a:p>
          </p:txBody>
        </p:sp>
      </p:grpSp>
      <p:graphicFrame>
        <p:nvGraphicFramePr>
          <p:cNvPr id="188" name="표 283">
            <a:extLst>
              <a:ext uri="{FF2B5EF4-FFF2-40B4-BE49-F238E27FC236}">
                <a16:creationId xmlns:a16="http://schemas.microsoft.com/office/drawing/2014/main" id="{4551D7A6-BC13-B6E7-83C9-CB4B615B7491}"/>
              </a:ext>
            </a:extLst>
          </p:cNvPr>
          <p:cNvGraphicFramePr>
            <a:graphicFrameLocks noGrp="1"/>
          </p:cNvGraphicFramePr>
          <p:nvPr/>
        </p:nvGraphicFramePr>
        <p:xfrm>
          <a:off x="2012175" y="5208595"/>
          <a:ext cx="857821" cy="402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57821">
                  <a:extLst>
                    <a:ext uri="{9D8B030D-6E8A-4147-A177-3AD203B41FA5}">
                      <a16:colId xmlns:a16="http://schemas.microsoft.com/office/drawing/2014/main" val="375963552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800" b="0">
                          <a:solidFill>
                            <a:schemeClr val="tx1"/>
                          </a:solidFill>
                        </a:rPr>
                        <a:t> URL </a:t>
                      </a:r>
                      <a:r>
                        <a:rPr kumimoji="1" lang="ko-KR" altLang="en-US" sz="800" b="0">
                          <a:solidFill>
                            <a:schemeClr val="tx1"/>
                          </a:solidFill>
                        </a:rPr>
                        <a:t>복사</a:t>
                      </a:r>
                      <a:endParaRPr kumimoji="1" lang="en-US" altLang="ko-KR" sz="800" b="0">
                        <a:solidFill>
                          <a:schemeClr val="tx1"/>
                        </a:solidFill>
                      </a:endParaRPr>
                    </a:p>
                  </a:txBody>
                  <a:tcPr marL="0" marR="0" marT="39600" marB="396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533294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800" b="0">
                          <a:solidFill>
                            <a:schemeClr val="tx1"/>
                          </a:solidFill>
                        </a:rPr>
                        <a:t> SMS </a:t>
                      </a:r>
                      <a:r>
                        <a:rPr kumimoji="1" lang="ko-KR" altLang="en-US" sz="800" b="0">
                          <a:solidFill>
                            <a:schemeClr val="tx1"/>
                          </a:solidFill>
                        </a:rPr>
                        <a:t>발송</a:t>
                      </a:r>
                      <a:endParaRPr kumimoji="1" lang="en-US" altLang="ko-KR" sz="800" b="0">
                        <a:solidFill>
                          <a:schemeClr val="tx1"/>
                        </a:solidFill>
                      </a:endParaRPr>
                    </a:p>
                  </a:txBody>
                  <a:tcPr marL="0" marR="0" marT="39600" marB="396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3888314"/>
                  </a:ext>
                </a:extLst>
              </a:tr>
            </a:tbl>
          </a:graphicData>
        </a:graphic>
      </p:graphicFrame>
      <p:grpSp>
        <p:nvGrpSpPr>
          <p:cNvPr id="191" name="그룹 190">
            <a:extLst>
              <a:ext uri="{FF2B5EF4-FFF2-40B4-BE49-F238E27FC236}">
                <a16:creationId xmlns:a16="http://schemas.microsoft.com/office/drawing/2014/main" id="{76203439-C19B-7F34-5A17-51FD047C8328}"/>
              </a:ext>
            </a:extLst>
          </p:cNvPr>
          <p:cNvGrpSpPr/>
          <p:nvPr/>
        </p:nvGrpSpPr>
        <p:grpSpPr>
          <a:xfrm>
            <a:off x="974647" y="1648208"/>
            <a:ext cx="2973373" cy="286663"/>
            <a:chOff x="1171861" y="1223141"/>
            <a:chExt cx="2973373" cy="286663"/>
          </a:xfrm>
        </p:grpSpPr>
        <p:sp>
          <p:nvSpPr>
            <p:cNvPr id="192" name="TextBox 191">
              <a:extLst>
                <a:ext uri="{FF2B5EF4-FFF2-40B4-BE49-F238E27FC236}">
                  <a16:creationId xmlns:a16="http://schemas.microsoft.com/office/drawing/2014/main" id="{BA2CA695-F375-645D-E817-961F76BCE534}"/>
                </a:ext>
              </a:extLst>
            </p:cNvPr>
            <p:cNvSpPr txBox="1"/>
            <p:nvPr/>
          </p:nvSpPr>
          <p:spPr>
            <a:xfrm>
              <a:off x="1756760" y="1223141"/>
              <a:ext cx="2388474" cy="28155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ko-KR" altLang="en-US" sz="1400" b="1" dirty="0" err="1"/>
                <a:t>하이러닝</a:t>
              </a:r>
              <a:r>
                <a:rPr lang="ko-KR" altLang="en-US" sz="1400" b="1" dirty="0"/>
                <a:t> 서비스 공지입니다</a:t>
              </a:r>
              <a:r>
                <a:rPr lang="en-US" altLang="ko-KR" sz="1400" b="1" dirty="0"/>
                <a:t>.</a:t>
              </a:r>
              <a:r>
                <a:rPr lang="ko-KR" altLang="en-US" sz="1400" b="1" dirty="0"/>
                <a:t> </a:t>
              </a:r>
              <a:endParaRPr lang="en-US" altLang="ko-KR" sz="1200" b="1" dirty="0"/>
            </a:p>
          </p:txBody>
        </p:sp>
        <p:grpSp>
          <p:nvGrpSpPr>
            <p:cNvPr id="193" name="그룹 192">
              <a:extLst>
                <a:ext uri="{FF2B5EF4-FFF2-40B4-BE49-F238E27FC236}">
                  <a16:creationId xmlns:a16="http://schemas.microsoft.com/office/drawing/2014/main" id="{1E358777-48A2-FBEE-C0EE-7EF1924426FA}"/>
                </a:ext>
              </a:extLst>
            </p:cNvPr>
            <p:cNvGrpSpPr/>
            <p:nvPr/>
          </p:nvGrpSpPr>
          <p:grpSpPr>
            <a:xfrm>
              <a:off x="1171861" y="1279850"/>
              <a:ext cx="519054" cy="229954"/>
              <a:chOff x="2416824" y="3050899"/>
              <a:chExt cx="278806" cy="152678"/>
            </a:xfrm>
          </p:grpSpPr>
          <p:sp>
            <p:nvSpPr>
              <p:cNvPr id="194" name="모서리가 둥근 직사각형 141">
                <a:extLst>
                  <a:ext uri="{FF2B5EF4-FFF2-40B4-BE49-F238E27FC236}">
                    <a16:creationId xmlns:a16="http://schemas.microsoft.com/office/drawing/2014/main" id="{2F5926BA-E167-B634-C89C-D0E03FDF92B1}"/>
                  </a:ext>
                </a:extLst>
              </p:cNvPr>
              <p:cNvSpPr/>
              <p:nvPr/>
            </p:nvSpPr>
            <p:spPr>
              <a:xfrm>
                <a:off x="2416824" y="3050899"/>
                <a:ext cx="278805" cy="152678"/>
              </a:xfrm>
              <a:prstGeom prst="roundRect">
                <a:avLst>
                  <a:gd name="adj" fmla="val 17247"/>
                </a:avLst>
              </a:prstGeom>
              <a:solidFill>
                <a:srgbClr val="7F7F7F"/>
              </a:solidFill>
              <a:ln w="3175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>
                  <a:solidFill>
                    <a:prstClr val="black">
                      <a:lumMod val="95000"/>
                      <a:lumOff val="5000"/>
                    </a:prstClr>
                  </a:solidFill>
                </a:endParaRPr>
              </a:p>
            </p:txBody>
          </p:sp>
          <p:sp>
            <p:nvSpPr>
              <p:cNvPr id="195" name="TextBox 194">
                <a:extLst>
                  <a:ext uri="{FF2B5EF4-FFF2-40B4-BE49-F238E27FC236}">
                    <a16:creationId xmlns:a16="http://schemas.microsoft.com/office/drawing/2014/main" id="{BE4442BF-A631-5771-8C6F-D424BE0678E9}"/>
                  </a:ext>
                </a:extLst>
              </p:cNvPr>
              <p:cNvSpPr txBox="1"/>
              <p:nvPr/>
            </p:nvSpPr>
            <p:spPr>
              <a:xfrm>
                <a:off x="2425958" y="3078671"/>
                <a:ext cx="269672" cy="66382"/>
              </a:xfrm>
              <a:prstGeom prst="rect">
                <a:avLst/>
              </a:prstGeom>
              <a:noFill/>
            </p:spPr>
            <p:txBody>
              <a:bodyPr wrap="square" lIns="0" tIns="0" rIns="0" bIns="0">
                <a:spAutoFit/>
              </a:bodyPr>
              <a:lstStyle/>
              <a:p>
                <a:pPr algn="ctr"/>
                <a:r>
                  <a:rPr lang="ko-KR" altLang="en-US" sz="1000" b="1" dirty="0">
                    <a:solidFill>
                      <a:prstClr val="white"/>
                    </a:solidFill>
                  </a:rPr>
                  <a:t>알림</a:t>
                </a:r>
              </a:p>
            </p:txBody>
          </p:sp>
        </p:grpSp>
      </p:grpSp>
      <p:graphicFrame>
        <p:nvGraphicFramePr>
          <p:cNvPr id="196" name="표 3">
            <a:extLst>
              <a:ext uri="{FF2B5EF4-FFF2-40B4-BE49-F238E27FC236}">
                <a16:creationId xmlns:a16="http://schemas.microsoft.com/office/drawing/2014/main" id="{6E7DDEDC-9507-3D74-0CB3-85D129ECACD3}"/>
              </a:ext>
            </a:extLst>
          </p:cNvPr>
          <p:cNvGraphicFramePr>
            <a:graphicFrameLocks noGrp="1"/>
          </p:cNvGraphicFramePr>
          <p:nvPr/>
        </p:nvGraphicFramePr>
        <p:xfrm>
          <a:off x="761140" y="2476421"/>
          <a:ext cx="3842318" cy="28446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21159">
                  <a:extLst>
                    <a:ext uri="{9D8B030D-6E8A-4147-A177-3AD203B41FA5}">
                      <a16:colId xmlns:a16="http://schemas.microsoft.com/office/drawing/2014/main" val="1123351497"/>
                    </a:ext>
                  </a:extLst>
                </a:gridCol>
                <a:gridCol w="1921159">
                  <a:extLst>
                    <a:ext uri="{9D8B030D-6E8A-4147-A177-3AD203B41FA5}">
                      <a16:colId xmlns:a16="http://schemas.microsoft.com/office/drawing/2014/main" val="2204489821"/>
                    </a:ext>
                  </a:extLst>
                </a:gridCol>
              </a:tblGrid>
              <a:tr h="28446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오늘 할 일  </a:t>
                      </a:r>
                      <a:r>
                        <a:rPr lang="en-US" altLang="ko-KR" sz="700" b="0" dirty="0">
                          <a:solidFill>
                            <a:schemeClr val="tx1"/>
                          </a:solidFill>
                        </a:rPr>
                        <a:t>4</a:t>
                      </a:r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 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전체 할 일 </a:t>
                      </a:r>
                      <a:r>
                        <a:rPr lang="en-US" altLang="ko-KR" sz="7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</a:tbl>
          </a:graphicData>
        </a:graphic>
      </p:graphicFrame>
      <p:graphicFrame>
        <p:nvGraphicFramePr>
          <p:cNvPr id="197" name="표 3">
            <a:extLst>
              <a:ext uri="{FF2B5EF4-FFF2-40B4-BE49-F238E27FC236}">
                <a16:creationId xmlns:a16="http://schemas.microsoft.com/office/drawing/2014/main" id="{D4975972-3379-3812-EEBA-96B79C1DC991}"/>
              </a:ext>
            </a:extLst>
          </p:cNvPr>
          <p:cNvGraphicFramePr>
            <a:graphicFrameLocks noGrp="1"/>
          </p:cNvGraphicFramePr>
          <p:nvPr/>
        </p:nvGraphicFramePr>
        <p:xfrm>
          <a:off x="754967" y="2778234"/>
          <a:ext cx="3842318" cy="140943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10899">
                  <a:extLst>
                    <a:ext uri="{9D8B030D-6E8A-4147-A177-3AD203B41FA5}">
                      <a16:colId xmlns:a16="http://schemas.microsoft.com/office/drawing/2014/main" val="1123351497"/>
                    </a:ext>
                  </a:extLst>
                </a:gridCol>
                <a:gridCol w="2502364">
                  <a:extLst>
                    <a:ext uri="{9D8B030D-6E8A-4147-A177-3AD203B41FA5}">
                      <a16:colId xmlns:a16="http://schemas.microsoft.com/office/drawing/2014/main" val="3896171292"/>
                    </a:ext>
                  </a:extLst>
                </a:gridCol>
                <a:gridCol w="929055">
                  <a:extLst>
                    <a:ext uri="{9D8B030D-6E8A-4147-A177-3AD203B41FA5}">
                      <a16:colId xmlns:a16="http://schemas.microsoft.com/office/drawing/2014/main" val="671627848"/>
                    </a:ext>
                  </a:extLst>
                </a:gridCol>
              </a:tblGrid>
              <a:tr h="352358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dirty="0">
                          <a:solidFill>
                            <a:schemeClr val="tx1"/>
                          </a:solidFill>
                        </a:rPr>
                        <a:t> 생명과학의 탐구 방법 조사 하기</a:t>
                      </a:r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dirty="0">
                          <a:solidFill>
                            <a:schemeClr val="tx1"/>
                          </a:solidFill>
                        </a:rPr>
                        <a:t>생명과학</a:t>
                      </a:r>
                      <a:r>
                        <a:rPr lang="en-US" altLang="ko-KR" sz="800" b="0" dirty="0">
                          <a:solidFill>
                            <a:schemeClr val="tx1"/>
                          </a:solidFill>
                        </a:rPr>
                        <a:t>..</a:t>
                      </a:r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  <a:tr h="352358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800" dirty="0"/>
                        <a:t> 수학 퀴즈 풀기</a:t>
                      </a:r>
                      <a:endParaRPr kumimoji="1" lang="en-US" altLang="ko-KR" sz="800" dirty="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800" dirty="0"/>
                        <a:t>수학 </a:t>
                      </a:r>
                      <a:r>
                        <a:rPr kumimoji="1" lang="ko-KR" altLang="en-US" sz="800" dirty="0" err="1"/>
                        <a:t>집중반</a:t>
                      </a:r>
                      <a:endParaRPr kumimoji="1" lang="en-US" altLang="ko-KR" sz="800" dirty="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47063758"/>
                  </a:ext>
                </a:extLst>
              </a:tr>
              <a:tr h="352358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800"/>
                        <a:t>3~6</a:t>
                      </a:r>
                      <a:r>
                        <a:rPr kumimoji="1" lang="ko-KR" altLang="en-US" sz="800"/>
                        <a:t>월 모의고사 독해 골라풀기</a:t>
                      </a:r>
                      <a:endParaRPr kumimoji="1" lang="en-US" altLang="ko-KR" sz="80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800" dirty="0"/>
                        <a:t>영어회화</a:t>
                      </a:r>
                      <a:endParaRPr kumimoji="1" lang="en-US" altLang="ko-KR" sz="800" dirty="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7115184"/>
                  </a:ext>
                </a:extLst>
              </a:tr>
              <a:tr h="352358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나의 할 일 더 보기 </a:t>
                      </a:r>
                      <a:r>
                        <a:rPr lang="en-US" altLang="ko-KR" sz="700" b="0" dirty="0">
                          <a:solidFill>
                            <a:schemeClr val="tx1"/>
                          </a:solidFill>
                        </a:rPr>
                        <a:t>&gt;</a:t>
                      </a:r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 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dirty="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39727598"/>
                  </a:ext>
                </a:extLst>
              </a:tr>
            </a:tbl>
          </a:graphicData>
        </a:graphic>
      </p:graphicFrame>
      <p:grpSp>
        <p:nvGrpSpPr>
          <p:cNvPr id="198" name="그룹 197">
            <a:extLst>
              <a:ext uri="{FF2B5EF4-FFF2-40B4-BE49-F238E27FC236}">
                <a16:creationId xmlns:a16="http://schemas.microsoft.com/office/drawing/2014/main" id="{DFF4318D-9A1A-46C3-E0D8-0C3B2460DBFC}"/>
              </a:ext>
            </a:extLst>
          </p:cNvPr>
          <p:cNvGrpSpPr/>
          <p:nvPr/>
        </p:nvGrpSpPr>
        <p:grpSpPr>
          <a:xfrm>
            <a:off x="805313" y="2883809"/>
            <a:ext cx="298202" cy="153888"/>
            <a:chOff x="669215" y="2451380"/>
            <a:chExt cx="298202" cy="153888"/>
          </a:xfrm>
        </p:grpSpPr>
        <p:sp>
          <p:nvSpPr>
            <p:cNvPr id="199" name="사각형: 둥근 모서리 137">
              <a:extLst>
                <a:ext uri="{FF2B5EF4-FFF2-40B4-BE49-F238E27FC236}">
                  <a16:creationId xmlns:a16="http://schemas.microsoft.com/office/drawing/2014/main" id="{21940927-D421-5696-12CF-F4116AD61CC2}"/>
                </a:ext>
              </a:extLst>
            </p:cNvPr>
            <p:cNvSpPr/>
            <p:nvPr/>
          </p:nvSpPr>
          <p:spPr>
            <a:xfrm>
              <a:off x="699780" y="2462646"/>
              <a:ext cx="237072" cy="124730"/>
            </a:xfrm>
            <a:prstGeom prst="roundRect">
              <a:avLst>
                <a:gd name="adj" fmla="val 19972"/>
              </a:avLst>
            </a:prstGeom>
            <a:solidFill>
              <a:schemeClr val="bg1">
                <a:lumMod val="85000"/>
              </a:schemeClr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schemeClr val="tx1"/>
                </a:solidFill>
              </a:endParaRPr>
            </a:p>
          </p:txBody>
        </p:sp>
        <p:sp>
          <p:nvSpPr>
            <p:cNvPr id="200" name="TextBox 199">
              <a:extLst>
                <a:ext uri="{FF2B5EF4-FFF2-40B4-BE49-F238E27FC236}">
                  <a16:creationId xmlns:a16="http://schemas.microsoft.com/office/drawing/2014/main" id="{58F98986-89EE-67CE-F79D-FA3E5B5DCEC9}"/>
                </a:ext>
              </a:extLst>
            </p:cNvPr>
            <p:cNvSpPr txBox="1"/>
            <p:nvPr/>
          </p:nvSpPr>
          <p:spPr>
            <a:xfrm>
              <a:off x="669215" y="2451380"/>
              <a:ext cx="298202" cy="15388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sz="400"/>
                <a:t>과제</a:t>
              </a:r>
              <a:endParaRPr lang="ko-KR" altLang="en-US" sz="1100"/>
            </a:p>
          </p:txBody>
        </p:sp>
      </p:grpSp>
      <p:grpSp>
        <p:nvGrpSpPr>
          <p:cNvPr id="201" name="그룹 200">
            <a:extLst>
              <a:ext uri="{FF2B5EF4-FFF2-40B4-BE49-F238E27FC236}">
                <a16:creationId xmlns:a16="http://schemas.microsoft.com/office/drawing/2014/main" id="{ECFF3A10-6E66-1758-7297-D43B560C6526}"/>
              </a:ext>
            </a:extLst>
          </p:cNvPr>
          <p:cNvGrpSpPr/>
          <p:nvPr/>
        </p:nvGrpSpPr>
        <p:grpSpPr>
          <a:xfrm>
            <a:off x="805313" y="3235575"/>
            <a:ext cx="298202" cy="153888"/>
            <a:chOff x="669215" y="2752327"/>
            <a:chExt cx="298202" cy="153888"/>
          </a:xfrm>
        </p:grpSpPr>
        <p:sp>
          <p:nvSpPr>
            <p:cNvPr id="202" name="사각형: 둥근 모서리 137">
              <a:extLst>
                <a:ext uri="{FF2B5EF4-FFF2-40B4-BE49-F238E27FC236}">
                  <a16:creationId xmlns:a16="http://schemas.microsoft.com/office/drawing/2014/main" id="{3BB1F01D-4291-F1DD-6923-4FED71C274DE}"/>
                </a:ext>
              </a:extLst>
            </p:cNvPr>
            <p:cNvSpPr/>
            <p:nvPr/>
          </p:nvSpPr>
          <p:spPr>
            <a:xfrm>
              <a:off x="699780" y="2763593"/>
              <a:ext cx="237072" cy="124730"/>
            </a:xfrm>
            <a:prstGeom prst="roundRect">
              <a:avLst>
                <a:gd name="adj" fmla="val 19972"/>
              </a:avLst>
            </a:prstGeom>
            <a:solidFill>
              <a:schemeClr val="bg1">
                <a:lumMod val="85000"/>
              </a:schemeClr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schemeClr val="tx1"/>
                </a:solidFill>
              </a:endParaRPr>
            </a:p>
          </p:txBody>
        </p:sp>
        <p:sp>
          <p:nvSpPr>
            <p:cNvPr id="203" name="TextBox 202">
              <a:extLst>
                <a:ext uri="{FF2B5EF4-FFF2-40B4-BE49-F238E27FC236}">
                  <a16:creationId xmlns:a16="http://schemas.microsoft.com/office/drawing/2014/main" id="{62A7BC8A-669E-E50D-C6BF-C6AE5689F4E8}"/>
                </a:ext>
              </a:extLst>
            </p:cNvPr>
            <p:cNvSpPr txBox="1"/>
            <p:nvPr/>
          </p:nvSpPr>
          <p:spPr>
            <a:xfrm>
              <a:off x="669215" y="2752327"/>
              <a:ext cx="298202" cy="15388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sz="400" dirty="0"/>
                <a:t>퀴즈</a:t>
              </a:r>
              <a:endParaRPr lang="ko-KR" altLang="en-US" sz="1100" dirty="0"/>
            </a:p>
          </p:txBody>
        </p:sp>
      </p:grpSp>
      <p:grpSp>
        <p:nvGrpSpPr>
          <p:cNvPr id="204" name="그룹 203">
            <a:extLst>
              <a:ext uri="{FF2B5EF4-FFF2-40B4-BE49-F238E27FC236}">
                <a16:creationId xmlns:a16="http://schemas.microsoft.com/office/drawing/2014/main" id="{C13409A9-CBA2-035A-C658-3C67746ACDFB}"/>
              </a:ext>
            </a:extLst>
          </p:cNvPr>
          <p:cNvGrpSpPr/>
          <p:nvPr/>
        </p:nvGrpSpPr>
        <p:grpSpPr>
          <a:xfrm>
            <a:off x="810414" y="3566340"/>
            <a:ext cx="288000" cy="153888"/>
            <a:chOff x="674302" y="3044841"/>
            <a:chExt cx="288000" cy="153888"/>
          </a:xfrm>
        </p:grpSpPr>
        <p:sp>
          <p:nvSpPr>
            <p:cNvPr id="205" name="사각형: 둥근 모서리 137">
              <a:extLst>
                <a:ext uri="{FF2B5EF4-FFF2-40B4-BE49-F238E27FC236}">
                  <a16:creationId xmlns:a16="http://schemas.microsoft.com/office/drawing/2014/main" id="{8B9DACAB-BA26-6FB4-477C-AB4B98672644}"/>
                </a:ext>
              </a:extLst>
            </p:cNvPr>
            <p:cNvSpPr/>
            <p:nvPr/>
          </p:nvSpPr>
          <p:spPr>
            <a:xfrm>
              <a:off x="699766" y="3056107"/>
              <a:ext cx="237072" cy="124730"/>
            </a:xfrm>
            <a:prstGeom prst="roundRect">
              <a:avLst>
                <a:gd name="adj" fmla="val 19972"/>
              </a:avLst>
            </a:prstGeom>
            <a:solidFill>
              <a:schemeClr val="bg1">
                <a:lumMod val="85000"/>
              </a:schemeClr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schemeClr val="tx1"/>
                </a:solidFill>
              </a:endParaRPr>
            </a:p>
          </p:txBody>
        </p:sp>
        <p:sp>
          <p:nvSpPr>
            <p:cNvPr id="206" name="TextBox 205">
              <a:extLst>
                <a:ext uri="{FF2B5EF4-FFF2-40B4-BE49-F238E27FC236}">
                  <a16:creationId xmlns:a16="http://schemas.microsoft.com/office/drawing/2014/main" id="{40C975E9-6807-9F1F-5699-261E0A9BCAE9}"/>
                </a:ext>
              </a:extLst>
            </p:cNvPr>
            <p:cNvSpPr txBox="1"/>
            <p:nvPr/>
          </p:nvSpPr>
          <p:spPr>
            <a:xfrm>
              <a:off x="674302" y="3044841"/>
              <a:ext cx="288000" cy="153888"/>
            </a:xfrm>
            <a:prstGeom prst="rect">
              <a:avLst/>
            </a:prstGeom>
            <a:noFill/>
          </p:spPr>
          <p:txBody>
            <a:bodyPr wrap="square" lIns="0" rIns="0">
              <a:spAutoFit/>
            </a:bodyPr>
            <a:lstStyle/>
            <a:p>
              <a:pPr algn="ctr"/>
              <a:r>
                <a:rPr lang="ko-KR" altLang="en-US" sz="400" dirty="0"/>
                <a:t>문제집</a:t>
              </a:r>
              <a:endParaRPr lang="ko-KR" altLang="en-US" sz="1100" dirty="0"/>
            </a:p>
          </p:txBody>
        </p:sp>
      </p:grpSp>
      <p:sp>
        <p:nvSpPr>
          <p:cNvPr id="209" name="사각형: 둥근 모서리 208">
            <a:extLst>
              <a:ext uri="{FF2B5EF4-FFF2-40B4-BE49-F238E27FC236}">
                <a16:creationId xmlns:a16="http://schemas.microsoft.com/office/drawing/2014/main" id="{B4D96D6C-B1AD-BCDF-9865-955F4ABBE02B}"/>
              </a:ext>
            </a:extLst>
          </p:cNvPr>
          <p:cNvSpPr/>
          <p:nvPr/>
        </p:nvSpPr>
        <p:spPr>
          <a:xfrm>
            <a:off x="1932611" y="3908435"/>
            <a:ext cx="1513785" cy="211347"/>
          </a:xfrm>
          <a:prstGeom prst="roundRect">
            <a:avLst/>
          </a:prstGeom>
          <a:noFill/>
          <a:ln w="9525" cap="flat">
            <a:solidFill>
              <a:schemeClr val="bg1">
                <a:lumMod val="7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10" name="사각형: 둥근 모서리 109">
            <a:extLst>
              <a:ext uri="{FF2B5EF4-FFF2-40B4-BE49-F238E27FC236}">
                <a16:creationId xmlns:a16="http://schemas.microsoft.com/office/drawing/2014/main" id="{FD7762D0-B063-0E59-4D4A-A240ACD6D90B}"/>
              </a:ext>
            </a:extLst>
          </p:cNvPr>
          <p:cNvSpPr/>
          <p:nvPr/>
        </p:nvSpPr>
        <p:spPr>
          <a:xfrm>
            <a:off x="5369176" y="1440307"/>
            <a:ext cx="3258903" cy="2855849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220" name="텍스트 상자 19">
            <a:extLst>
              <a:ext uri="{FF2B5EF4-FFF2-40B4-BE49-F238E27FC236}">
                <a16:creationId xmlns:a16="http://schemas.microsoft.com/office/drawing/2014/main" id="{E817B0FD-3B61-96CD-71F3-E736F1078C1F}"/>
              </a:ext>
            </a:extLst>
          </p:cNvPr>
          <p:cNvSpPr txBox="1"/>
          <p:nvPr/>
        </p:nvSpPr>
        <p:spPr>
          <a:xfrm>
            <a:off x="6945423" y="1961718"/>
            <a:ext cx="1031021" cy="3656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ko-KR" alt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34" charset="-127"/>
                <a:cs typeface="+mn-cs"/>
              </a:rPr>
              <a:t>김은지</a:t>
            </a:r>
            <a:r>
              <a:rPr kumimoji="1" lang="ko-KR" altLang="en-US" sz="9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34" charset="-127"/>
                <a:cs typeface="+mn-cs"/>
              </a:rPr>
              <a:t> </a:t>
            </a:r>
            <a:r>
              <a:rPr kumimoji="1" lang="ko-KR" altLang="en-US" sz="7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34" charset="-127"/>
                <a:cs typeface="+mn-cs"/>
              </a:rPr>
              <a:t>선생님</a:t>
            </a:r>
            <a:endParaRPr kumimoji="1" lang="en-US" altLang="ko-KR" sz="9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F0502020204030204"/>
              <a:ea typeface="맑은 고딕" panose="020B0503020000020004" pitchFamily="34" charset="-127"/>
              <a:cs typeface="+mn-cs"/>
            </a:endParaRPr>
          </a:p>
          <a:p>
            <a:pPr marL="0" marR="0" lvl="0" indent="0" algn="ctr" defTabSz="914400" rtl="0" eaLnBrk="1" fontAlgn="auto" latinLnBrk="1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ko-KR" alt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34" charset="-127"/>
                <a:cs typeface="+mn-cs"/>
              </a:rPr>
              <a:t>한국고등학교</a:t>
            </a:r>
            <a:r>
              <a:rPr kumimoji="1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34" charset="-127"/>
                <a:cs typeface="+mn-cs"/>
              </a:rPr>
              <a:t> </a:t>
            </a:r>
            <a:endParaRPr kumimoji="1" lang="en-US" altLang="ko-KR" sz="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F0502020204030204"/>
              <a:ea typeface="맑은 고딕" panose="020B0503020000020004" pitchFamily="34" charset="-127"/>
              <a:cs typeface="+mn-cs"/>
            </a:endParaRPr>
          </a:p>
        </p:txBody>
      </p:sp>
      <p:sp>
        <p:nvSpPr>
          <p:cNvPr id="221" name="타원 220">
            <a:extLst>
              <a:ext uri="{FF2B5EF4-FFF2-40B4-BE49-F238E27FC236}">
                <a16:creationId xmlns:a16="http://schemas.microsoft.com/office/drawing/2014/main" id="{ED131084-63F6-95FF-6E12-82AC72C353BB}"/>
              </a:ext>
            </a:extLst>
          </p:cNvPr>
          <p:cNvSpPr/>
          <p:nvPr/>
        </p:nvSpPr>
        <p:spPr>
          <a:xfrm>
            <a:off x="5920496" y="1749696"/>
            <a:ext cx="733029" cy="733029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kumimoji="1" lang="ko-KR" altLang="en-US" sz="1000" dirty="0"/>
              <a:t>교사</a:t>
            </a:r>
            <a:endParaRPr kumimoji="1" lang="en-US" altLang="ko-KR" sz="1000" dirty="0"/>
          </a:p>
          <a:p>
            <a:pPr algn="ctr"/>
            <a:r>
              <a:rPr kumimoji="1" lang="ko-KR" altLang="en-US" sz="1000" dirty="0"/>
              <a:t>프로필</a:t>
            </a:r>
            <a:endParaRPr kumimoji="1" lang="en-US" altLang="ko-KR" sz="1000" dirty="0"/>
          </a:p>
          <a:p>
            <a:pPr algn="ctr"/>
            <a:r>
              <a:rPr kumimoji="1" lang="ko-KR" altLang="en-US" sz="1000" dirty="0"/>
              <a:t>이미지</a:t>
            </a:r>
            <a:endParaRPr kumimoji="1" lang="x-none" altLang="en-US" sz="1000" dirty="0"/>
          </a:p>
        </p:txBody>
      </p:sp>
      <p:grpSp>
        <p:nvGrpSpPr>
          <p:cNvPr id="222" name="그룹 221">
            <a:extLst>
              <a:ext uri="{FF2B5EF4-FFF2-40B4-BE49-F238E27FC236}">
                <a16:creationId xmlns:a16="http://schemas.microsoft.com/office/drawing/2014/main" id="{98D0DF9A-C097-A0FA-282F-97EDD5ABBB7F}"/>
              </a:ext>
            </a:extLst>
          </p:cNvPr>
          <p:cNvGrpSpPr/>
          <p:nvPr/>
        </p:nvGrpSpPr>
        <p:grpSpPr>
          <a:xfrm>
            <a:off x="5659194" y="3350525"/>
            <a:ext cx="2688041" cy="709487"/>
            <a:chOff x="5779521" y="2762232"/>
            <a:chExt cx="2688041" cy="709487"/>
          </a:xfrm>
        </p:grpSpPr>
        <p:grpSp>
          <p:nvGrpSpPr>
            <p:cNvPr id="223" name="그룹 222">
              <a:extLst>
                <a:ext uri="{FF2B5EF4-FFF2-40B4-BE49-F238E27FC236}">
                  <a16:creationId xmlns:a16="http://schemas.microsoft.com/office/drawing/2014/main" id="{0345994B-616F-F6B0-8A4C-B33F8CBE667C}"/>
                </a:ext>
              </a:extLst>
            </p:cNvPr>
            <p:cNvGrpSpPr/>
            <p:nvPr/>
          </p:nvGrpSpPr>
          <p:grpSpPr>
            <a:xfrm>
              <a:off x="5779521" y="2762232"/>
              <a:ext cx="2688041" cy="299022"/>
              <a:chOff x="5841884" y="2646884"/>
              <a:chExt cx="2688041" cy="299022"/>
            </a:xfrm>
          </p:grpSpPr>
          <p:grpSp>
            <p:nvGrpSpPr>
              <p:cNvPr id="229" name="그룹 228">
                <a:extLst>
                  <a:ext uri="{FF2B5EF4-FFF2-40B4-BE49-F238E27FC236}">
                    <a16:creationId xmlns:a16="http://schemas.microsoft.com/office/drawing/2014/main" id="{34EB6706-E748-C2F6-6434-3C6D9C30FC78}"/>
                  </a:ext>
                </a:extLst>
              </p:cNvPr>
              <p:cNvGrpSpPr/>
              <p:nvPr/>
            </p:nvGrpSpPr>
            <p:grpSpPr>
              <a:xfrm>
                <a:off x="6277719" y="2711757"/>
                <a:ext cx="2252206" cy="169277"/>
                <a:chOff x="6277719" y="3312298"/>
                <a:chExt cx="2252206" cy="169277"/>
              </a:xfrm>
            </p:grpSpPr>
            <p:sp>
              <p:nvSpPr>
                <p:cNvPr id="231" name="텍스트 상자 19">
                  <a:extLst>
                    <a:ext uri="{FF2B5EF4-FFF2-40B4-BE49-F238E27FC236}">
                      <a16:creationId xmlns:a16="http://schemas.microsoft.com/office/drawing/2014/main" id="{3E7C6F57-C179-7036-2B42-9C75E226236F}"/>
                    </a:ext>
                  </a:extLst>
                </p:cNvPr>
                <p:cNvSpPr txBox="1"/>
                <p:nvPr/>
              </p:nvSpPr>
              <p:spPr>
                <a:xfrm>
                  <a:off x="6277719" y="3327687"/>
                  <a:ext cx="1457840" cy="138499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r>
                    <a:rPr kumimoji="1" lang="ko-KR" altLang="en-US" sz="900" b="1" dirty="0"/>
                    <a:t>이번주 등록 콘텐츠</a:t>
                  </a:r>
                  <a:endParaRPr kumimoji="1" lang="ko-KR" altLang="en-US" sz="500" dirty="0"/>
                </a:p>
              </p:txBody>
            </p:sp>
            <p:sp>
              <p:nvSpPr>
                <p:cNvPr id="232" name="텍스트 상자 19">
                  <a:extLst>
                    <a:ext uri="{FF2B5EF4-FFF2-40B4-BE49-F238E27FC236}">
                      <a16:creationId xmlns:a16="http://schemas.microsoft.com/office/drawing/2014/main" id="{563B2B69-1B40-D0FD-60A9-BB59F37E0803}"/>
                    </a:ext>
                  </a:extLst>
                </p:cNvPr>
                <p:cNvSpPr txBox="1"/>
                <p:nvPr/>
              </p:nvSpPr>
              <p:spPr>
                <a:xfrm>
                  <a:off x="7997419" y="3312298"/>
                  <a:ext cx="532506" cy="169277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algn="r"/>
                  <a:r>
                    <a:rPr kumimoji="1" lang="en-US" altLang="ko-KR" sz="1100" b="1" dirty="0">
                      <a:solidFill>
                        <a:schemeClr val="bg1">
                          <a:lumMod val="50000"/>
                        </a:schemeClr>
                      </a:solidFill>
                    </a:rPr>
                    <a:t>15</a:t>
                  </a:r>
                  <a:r>
                    <a:rPr kumimoji="1" lang="ko-KR" altLang="en-US" sz="1100" b="1" dirty="0">
                      <a:solidFill>
                        <a:schemeClr val="bg1">
                          <a:lumMod val="50000"/>
                        </a:schemeClr>
                      </a:solidFill>
                    </a:rPr>
                    <a:t>개</a:t>
                  </a:r>
                  <a:endParaRPr kumimoji="1" lang="ko-KR" altLang="en-US" sz="800" dirty="0">
                    <a:solidFill>
                      <a:schemeClr val="bg1">
                        <a:lumMod val="50000"/>
                      </a:schemeClr>
                    </a:solidFill>
                  </a:endParaRPr>
                </a:p>
              </p:txBody>
            </p:sp>
          </p:grpSp>
          <p:sp>
            <p:nvSpPr>
              <p:cNvPr id="230" name="타원 229">
                <a:extLst>
                  <a:ext uri="{FF2B5EF4-FFF2-40B4-BE49-F238E27FC236}">
                    <a16:creationId xmlns:a16="http://schemas.microsoft.com/office/drawing/2014/main" id="{1B660253-0100-F7FE-3A2E-FE2B7D79519A}"/>
                  </a:ext>
                </a:extLst>
              </p:cNvPr>
              <p:cNvSpPr/>
              <p:nvPr/>
            </p:nvSpPr>
            <p:spPr>
              <a:xfrm>
                <a:off x="5841884" y="2646884"/>
                <a:ext cx="299022" cy="299022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algn="ctr"/>
                <a:r>
                  <a:rPr kumimoji="1" lang="en-US" altLang="en-US" sz="900" b="1" dirty="0"/>
                  <a:t>ICON</a:t>
                </a:r>
                <a:endParaRPr kumimoji="1" lang="x-none" altLang="en-US" sz="900" b="1" dirty="0"/>
              </a:p>
            </p:txBody>
          </p:sp>
        </p:grpSp>
        <p:grpSp>
          <p:nvGrpSpPr>
            <p:cNvPr id="224" name="그룹 223">
              <a:extLst>
                <a:ext uri="{FF2B5EF4-FFF2-40B4-BE49-F238E27FC236}">
                  <a16:creationId xmlns:a16="http://schemas.microsoft.com/office/drawing/2014/main" id="{46C77C9C-2111-C23A-BB23-D154D86C5932}"/>
                </a:ext>
              </a:extLst>
            </p:cNvPr>
            <p:cNvGrpSpPr/>
            <p:nvPr/>
          </p:nvGrpSpPr>
          <p:grpSpPr>
            <a:xfrm>
              <a:off x="5779521" y="3172697"/>
              <a:ext cx="2688041" cy="299022"/>
              <a:chOff x="5841884" y="3108806"/>
              <a:chExt cx="2688041" cy="299022"/>
            </a:xfrm>
          </p:grpSpPr>
          <p:grpSp>
            <p:nvGrpSpPr>
              <p:cNvPr id="225" name="그룹 224">
                <a:extLst>
                  <a:ext uri="{FF2B5EF4-FFF2-40B4-BE49-F238E27FC236}">
                    <a16:creationId xmlns:a16="http://schemas.microsoft.com/office/drawing/2014/main" id="{A72B1B90-03BC-9AAB-2800-5739C0B2BA29}"/>
                  </a:ext>
                </a:extLst>
              </p:cNvPr>
              <p:cNvGrpSpPr/>
              <p:nvPr/>
            </p:nvGrpSpPr>
            <p:grpSpPr>
              <a:xfrm>
                <a:off x="6277718" y="3173679"/>
                <a:ext cx="2252207" cy="169277"/>
                <a:chOff x="6277718" y="3312298"/>
                <a:chExt cx="2252207" cy="169277"/>
              </a:xfrm>
            </p:grpSpPr>
            <p:sp>
              <p:nvSpPr>
                <p:cNvPr id="227" name="텍스트 상자 19">
                  <a:extLst>
                    <a:ext uri="{FF2B5EF4-FFF2-40B4-BE49-F238E27FC236}">
                      <a16:creationId xmlns:a16="http://schemas.microsoft.com/office/drawing/2014/main" id="{DAB875DA-7185-275D-83A9-4DDDB41277CA}"/>
                    </a:ext>
                  </a:extLst>
                </p:cNvPr>
                <p:cNvSpPr txBox="1"/>
                <p:nvPr/>
              </p:nvSpPr>
              <p:spPr>
                <a:xfrm>
                  <a:off x="6277718" y="3327687"/>
                  <a:ext cx="1500323" cy="138499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r>
                    <a:rPr kumimoji="1" lang="ko-KR" altLang="en-US" sz="900" b="1" dirty="0"/>
                    <a:t>이번주 부여한 칭찬포인트</a:t>
                  </a:r>
                  <a:endParaRPr kumimoji="1" lang="ko-KR" altLang="en-US" sz="500" dirty="0"/>
                </a:p>
              </p:txBody>
            </p:sp>
            <p:sp>
              <p:nvSpPr>
                <p:cNvPr id="228" name="텍스트 상자 19">
                  <a:extLst>
                    <a:ext uri="{FF2B5EF4-FFF2-40B4-BE49-F238E27FC236}">
                      <a16:creationId xmlns:a16="http://schemas.microsoft.com/office/drawing/2014/main" id="{041855C7-285A-02C0-F35B-DF3AF49BE246}"/>
                    </a:ext>
                  </a:extLst>
                </p:cNvPr>
                <p:cNvSpPr txBox="1"/>
                <p:nvPr/>
              </p:nvSpPr>
              <p:spPr>
                <a:xfrm>
                  <a:off x="7997419" y="3312298"/>
                  <a:ext cx="532506" cy="169277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algn="r"/>
                  <a:r>
                    <a:rPr kumimoji="1" lang="en-US" altLang="ko-KR" sz="1100" b="1" dirty="0">
                      <a:solidFill>
                        <a:schemeClr val="bg1">
                          <a:lumMod val="50000"/>
                        </a:schemeClr>
                      </a:solidFill>
                    </a:rPr>
                    <a:t>15</a:t>
                  </a:r>
                  <a:r>
                    <a:rPr kumimoji="1" lang="ko-KR" altLang="en-US" sz="1100" b="1" dirty="0">
                      <a:solidFill>
                        <a:schemeClr val="bg1">
                          <a:lumMod val="50000"/>
                        </a:schemeClr>
                      </a:solidFill>
                    </a:rPr>
                    <a:t>개</a:t>
                  </a:r>
                  <a:endParaRPr kumimoji="1" lang="ko-KR" altLang="en-US" sz="800" dirty="0">
                    <a:solidFill>
                      <a:schemeClr val="bg1">
                        <a:lumMod val="50000"/>
                      </a:schemeClr>
                    </a:solidFill>
                  </a:endParaRPr>
                </a:p>
              </p:txBody>
            </p:sp>
          </p:grpSp>
          <p:sp>
            <p:nvSpPr>
              <p:cNvPr id="226" name="타원 225">
                <a:extLst>
                  <a:ext uri="{FF2B5EF4-FFF2-40B4-BE49-F238E27FC236}">
                    <a16:creationId xmlns:a16="http://schemas.microsoft.com/office/drawing/2014/main" id="{AF27B42E-BEF2-287B-8E2B-F4FA61CF0C99}"/>
                  </a:ext>
                </a:extLst>
              </p:cNvPr>
              <p:cNvSpPr/>
              <p:nvPr/>
            </p:nvSpPr>
            <p:spPr>
              <a:xfrm>
                <a:off x="5841884" y="3108806"/>
                <a:ext cx="299022" cy="299022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algn="ctr"/>
                <a:r>
                  <a:rPr kumimoji="1" lang="en-US" altLang="en-US" sz="900" b="1" dirty="0"/>
                  <a:t>ICON</a:t>
                </a:r>
                <a:endParaRPr kumimoji="1" lang="x-none" altLang="en-US" sz="900" b="1" dirty="0"/>
              </a:p>
            </p:txBody>
          </p:sp>
        </p:grpSp>
      </p:grpSp>
      <p:sp>
        <p:nvSpPr>
          <p:cNvPr id="234" name="텍스트 상자 19">
            <a:extLst>
              <a:ext uri="{FF2B5EF4-FFF2-40B4-BE49-F238E27FC236}">
                <a16:creationId xmlns:a16="http://schemas.microsoft.com/office/drawing/2014/main" id="{41D7125B-810C-1EE6-A03D-9C3A7B13965D}"/>
              </a:ext>
            </a:extLst>
          </p:cNvPr>
          <p:cNvSpPr txBox="1"/>
          <p:nvPr/>
        </p:nvSpPr>
        <p:spPr>
          <a:xfrm>
            <a:off x="5884740" y="2703750"/>
            <a:ext cx="2229566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kumimoji="1" lang="ko-KR" altLang="en-US" sz="1100" b="1" dirty="0"/>
              <a:t>학생들에게 포인트로 칭찬하세요</a:t>
            </a:r>
            <a:r>
              <a:rPr kumimoji="1" lang="en-US" altLang="ko-KR" sz="1100" b="1" dirty="0"/>
              <a:t>!</a:t>
            </a:r>
            <a:endParaRPr kumimoji="1" lang="ko-KR" altLang="en-US" sz="1100" b="1" dirty="0"/>
          </a:p>
        </p:txBody>
      </p:sp>
      <p:cxnSp>
        <p:nvCxnSpPr>
          <p:cNvPr id="236" name="직선 연결선 235">
            <a:extLst>
              <a:ext uri="{FF2B5EF4-FFF2-40B4-BE49-F238E27FC236}">
                <a16:creationId xmlns:a16="http://schemas.microsoft.com/office/drawing/2014/main" id="{1431813C-FAEF-9B6F-4906-0A40032F4FB7}"/>
              </a:ext>
            </a:extLst>
          </p:cNvPr>
          <p:cNvCxnSpPr>
            <a:cxnSpLocks/>
          </p:cNvCxnSpPr>
          <p:nvPr/>
        </p:nvCxnSpPr>
        <p:spPr>
          <a:xfrm flipH="1">
            <a:off x="147956" y="1178064"/>
            <a:ext cx="8528247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9" name="TextBox 53">
            <a:extLst>
              <a:ext uri="{FF2B5EF4-FFF2-40B4-BE49-F238E27FC236}">
                <a16:creationId xmlns:a16="http://schemas.microsoft.com/office/drawing/2014/main" id="{20DCCD9B-2685-4A56-7AFF-1AFD48E46F58}"/>
              </a:ext>
            </a:extLst>
          </p:cNvPr>
          <p:cNvSpPr txBox="1"/>
          <p:nvPr/>
        </p:nvSpPr>
        <p:spPr>
          <a:xfrm>
            <a:off x="2553591" y="846578"/>
            <a:ext cx="6864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>
                <a:solidFill>
                  <a:schemeClr val="tx1"/>
                </a:solidFill>
              </a:rPr>
              <a:t>학습 진단</a:t>
            </a:r>
            <a:endParaRPr lang="en-US" altLang="ko-KR" sz="900" dirty="0">
              <a:solidFill>
                <a:schemeClr val="tx1"/>
              </a:solidFill>
            </a:endParaRPr>
          </a:p>
        </p:txBody>
      </p:sp>
      <p:sp>
        <p:nvSpPr>
          <p:cNvPr id="240" name="TextBox 53">
            <a:extLst>
              <a:ext uri="{FF2B5EF4-FFF2-40B4-BE49-F238E27FC236}">
                <a16:creationId xmlns:a16="http://schemas.microsoft.com/office/drawing/2014/main" id="{BA2B1756-A881-92B5-32D7-31F40A74DDC0}"/>
              </a:ext>
            </a:extLst>
          </p:cNvPr>
          <p:cNvSpPr txBox="1"/>
          <p:nvPr/>
        </p:nvSpPr>
        <p:spPr>
          <a:xfrm>
            <a:off x="1420139" y="845181"/>
            <a:ext cx="646331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>
                <a:solidFill>
                  <a:schemeClr val="tx1"/>
                </a:solidFill>
              </a:rPr>
              <a:t>나의학교</a:t>
            </a:r>
            <a:endParaRPr lang="en-US" altLang="ko-KR" sz="900" dirty="0">
              <a:solidFill>
                <a:schemeClr val="tx1"/>
              </a:solidFill>
            </a:endParaRPr>
          </a:p>
        </p:txBody>
      </p:sp>
      <p:sp>
        <p:nvSpPr>
          <p:cNvPr id="241" name="TextBox 53">
            <a:extLst>
              <a:ext uri="{FF2B5EF4-FFF2-40B4-BE49-F238E27FC236}">
                <a16:creationId xmlns:a16="http://schemas.microsoft.com/office/drawing/2014/main" id="{81DDC607-52A6-A8AB-837B-E0BBDDA03C11}"/>
              </a:ext>
            </a:extLst>
          </p:cNvPr>
          <p:cNvSpPr txBox="1"/>
          <p:nvPr/>
        </p:nvSpPr>
        <p:spPr>
          <a:xfrm>
            <a:off x="286687" y="845181"/>
            <a:ext cx="646331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>
                <a:solidFill>
                  <a:schemeClr val="tx1"/>
                </a:solidFill>
              </a:rPr>
              <a:t>하이러닝</a:t>
            </a:r>
            <a:endParaRPr lang="en-US" altLang="ko-KR" sz="900" dirty="0">
              <a:solidFill>
                <a:schemeClr val="tx1"/>
              </a:solidFill>
            </a:endParaRPr>
          </a:p>
        </p:txBody>
      </p:sp>
      <p:sp>
        <p:nvSpPr>
          <p:cNvPr id="242" name="TextBox 53">
            <a:extLst>
              <a:ext uri="{FF2B5EF4-FFF2-40B4-BE49-F238E27FC236}">
                <a16:creationId xmlns:a16="http://schemas.microsoft.com/office/drawing/2014/main" id="{0F6031CC-38B3-7DFA-EC6F-0AD731B00FD0}"/>
              </a:ext>
            </a:extLst>
          </p:cNvPr>
          <p:cNvSpPr txBox="1"/>
          <p:nvPr/>
        </p:nvSpPr>
        <p:spPr>
          <a:xfrm>
            <a:off x="3727118" y="846578"/>
            <a:ext cx="67678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tx1"/>
                </a:solidFill>
              </a:rPr>
              <a:t>AI </a:t>
            </a:r>
            <a:r>
              <a:rPr lang="ko-KR" altLang="en-US" sz="900" dirty="0">
                <a:solidFill>
                  <a:schemeClr val="tx1"/>
                </a:solidFill>
              </a:rPr>
              <a:t>리포트</a:t>
            </a:r>
            <a:endParaRPr lang="en-US" altLang="ko-KR" sz="900" dirty="0">
              <a:solidFill>
                <a:schemeClr val="tx1"/>
              </a:solidFill>
            </a:endParaRPr>
          </a:p>
        </p:txBody>
      </p:sp>
      <p:sp>
        <p:nvSpPr>
          <p:cNvPr id="243" name="TextBox 53">
            <a:extLst>
              <a:ext uri="{FF2B5EF4-FFF2-40B4-BE49-F238E27FC236}">
                <a16:creationId xmlns:a16="http://schemas.microsoft.com/office/drawing/2014/main" id="{0DCE18B9-5DE8-91FF-492A-1426B9CB8170}"/>
              </a:ext>
            </a:extLst>
          </p:cNvPr>
          <p:cNvSpPr txBox="1"/>
          <p:nvPr/>
        </p:nvSpPr>
        <p:spPr>
          <a:xfrm>
            <a:off x="4891028" y="852729"/>
            <a:ext cx="67678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tx1"/>
                </a:solidFill>
              </a:rPr>
              <a:t>AI </a:t>
            </a:r>
            <a:r>
              <a:rPr lang="ko-KR" altLang="en-US" sz="900" dirty="0">
                <a:solidFill>
                  <a:schemeClr val="tx1"/>
                </a:solidFill>
              </a:rPr>
              <a:t>리포트</a:t>
            </a:r>
            <a:endParaRPr lang="en-US" altLang="ko-KR" sz="900" dirty="0">
              <a:solidFill>
                <a:schemeClr val="tx1"/>
              </a:solidFill>
            </a:endParaRPr>
          </a:p>
        </p:txBody>
      </p:sp>
      <p:sp>
        <p:nvSpPr>
          <p:cNvPr id="245" name="직사각형 244">
            <a:extLst>
              <a:ext uri="{FF2B5EF4-FFF2-40B4-BE49-F238E27FC236}">
                <a16:creationId xmlns:a16="http://schemas.microsoft.com/office/drawing/2014/main" id="{E906779E-4B15-91DB-80BA-240EA9374BAA}"/>
              </a:ext>
            </a:extLst>
          </p:cNvPr>
          <p:cNvSpPr/>
          <p:nvPr/>
        </p:nvSpPr>
        <p:spPr>
          <a:xfrm>
            <a:off x="147956" y="746760"/>
            <a:ext cx="8615424" cy="6035040"/>
          </a:xfrm>
          <a:prstGeom prst="rect">
            <a:avLst/>
          </a:prstGeom>
          <a:solidFill>
            <a:schemeClr val="tx1">
              <a:alpha val="5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327" name="제목 10">
            <a:extLst>
              <a:ext uri="{FF2B5EF4-FFF2-40B4-BE49-F238E27FC236}">
                <a16:creationId xmlns:a16="http://schemas.microsoft.com/office/drawing/2014/main" id="{8C05CE0D-8111-59C9-C4E9-E0ECD9000C22}"/>
              </a:ext>
            </a:extLst>
          </p:cNvPr>
          <p:cNvSpPr txBox="1">
            <a:spLocks/>
          </p:cNvSpPr>
          <p:nvPr/>
        </p:nvSpPr>
        <p:spPr>
          <a:xfrm>
            <a:off x="1895887" y="1888308"/>
            <a:ext cx="153888" cy="92333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6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공지</a:t>
            </a:r>
            <a:endParaRPr lang="en-US" altLang="ko-KR" sz="600" kern="0" spc="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  <a:ea typeface="+mn-ea"/>
            </a:endParaRPr>
          </a:p>
        </p:txBody>
      </p:sp>
      <p:cxnSp>
        <p:nvCxnSpPr>
          <p:cNvPr id="328" name="직선 연결선[R] 90">
            <a:extLst>
              <a:ext uri="{FF2B5EF4-FFF2-40B4-BE49-F238E27FC236}">
                <a16:creationId xmlns:a16="http://schemas.microsoft.com/office/drawing/2014/main" id="{F2574EA4-9FF1-60C7-AE50-29D7CD250331}"/>
              </a:ext>
            </a:extLst>
          </p:cNvPr>
          <p:cNvCxnSpPr>
            <a:cxnSpLocks/>
          </p:cNvCxnSpPr>
          <p:nvPr/>
        </p:nvCxnSpPr>
        <p:spPr>
          <a:xfrm>
            <a:off x="-2641937" y="2095512"/>
            <a:ext cx="2336980" cy="0"/>
          </a:xfrm>
          <a:prstGeom prst="line">
            <a:avLst/>
          </a:prstGeom>
          <a:ln w="9525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9" name="제목 10">
            <a:extLst>
              <a:ext uri="{FF2B5EF4-FFF2-40B4-BE49-F238E27FC236}">
                <a16:creationId xmlns:a16="http://schemas.microsoft.com/office/drawing/2014/main" id="{DBF4E959-FC7F-A01C-7BB3-C48737A836B6}"/>
              </a:ext>
            </a:extLst>
          </p:cNvPr>
          <p:cNvSpPr txBox="1">
            <a:spLocks/>
          </p:cNvSpPr>
          <p:nvPr/>
        </p:nvSpPr>
        <p:spPr>
          <a:xfrm>
            <a:off x="5434813" y="5015252"/>
            <a:ext cx="177934" cy="92333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pPr algn="ctr"/>
            <a:r>
              <a:rPr lang="en-US" altLang="ko-KR" sz="600" kern="0" spc="0" dirty="0">
                <a:solidFill>
                  <a:srgbClr val="FF0000"/>
                </a:solidFill>
                <a:latin typeface="+mn-ea"/>
                <a:ea typeface="+mn-ea"/>
              </a:rPr>
              <a:t>1</a:t>
            </a:r>
            <a:r>
              <a:rPr lang="en-US" altLang="ko-KR" sz="600" b="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/5</a:t>
            </a:r>
          </a:p>
        </p:txBody>
      </p:sp>
      <p:sp>
        <p:nvSpPr>
          <p:cNvPr id="353" name="Freeform 30">
            <a:extLst>
              <a:ext uri="{FF2B5EF4-FFF2-40B4-BE49-F238E27FC236}">
                <a16:creationId xmlns:a16="http://schemas.microsoft.com/office/drawing/2014/main" id="{C0F84378-6BDB-4932-D09D-005DFE7A60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6345" y="2479219"/>
            <a:ext cx="50190" cy="55894"/>
          </a:xfrm>
          <a:custGeom>
            <a:avLst/>
            <a:gdLst>
              <a:gd name="T0" fmla="*/ 352 w 353"/>
              <a:gd name="T1" fmla="*/ 150 h 431"/>
              <a:gd name="T2" fmla="*/ 251 w 353"/>
              <a:gd name="T3" fmla="*/ 150 h 431"/>
              <a:gd name="T4" fmla="*/ 251 w 353"/>
              <a:gd name="T5" fmla="*/ 0 h 431"/>
              <a:gd name="T6" fmla="*/ 96 w 353"/>
              <a:gd name="T7" fmla="*/ 0 h 431"/>
              <a:gd name="T8" fmla="*/ 96 w 353"/>
              <a:gd name="T9" fmla="*/ 150 h 431"/>
              <a:gd name="T10" fmla="*/ 0 w 353"/>
              <a:gd name="T11" fmla="*/ 150 h 431"/>
              <a:gd name="T12" fmla="*/ 174 w 353"/>
              <a:gd name="T13" fmla="*/ 329 h 431"/>
              <a:gd name="T14" fmla="*/ 352 w 353"/>
              <a:gd name="T15" fmla="*/ 150 h 431"/>
              <a:gd name="T16" fmla="*/ 0 w 353"/>
              <a:gd name="T17" fmla="*/ 377 h 431"/>
              <a:gd name="T18" fmla="*/ 0 w 353"/>
              <a:gd name="T19" fmla="*/ 430 h 431"/>
              <a:gd name="T20" fmla="*/ 352 w 353"/>
              <a:gd name="T21" fmla="*/ 430 h 431"/>
              <a:gd name="T22" fmla="*/ 352 w 353"/>
              <a:gd name="T23" fmla="*/ 377 h 431"/>
              <a:gd name="T24" fmla="*/ 0 w 353"/>
              <a:gd name="T25" fmla="*/ 377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53" h="431">
                <a:moveTo>
                  <a:pt x="352" y="150"/>
                </a:moveTo>
                <a:lnTo>
                  <a:pt x="251" y="150"/>
                </a:lnTo>
                <a:lnTo>
                  <a:pt x="251" y="0"/>
                </a:lnTo>
                <a:lnTo>
                  <a:pt x="96" y="0"/>
                </a:lnTo>
                <a:lnTo>
                  <a:pt x="96" y="150"/>
                </a:lnTo>
                <a:lnTo>
                  <a:pt x="0" y="150"/>
                </a:lnTo>
                <a:lnTo>
                  <a:pt x="174" y="329"/>
                </a:lnTo>
                <a:lnTo>
                  <a:pt x="352" y="150"/>
                </a:lnTo>
                <a:close/>
                <a:moveTo>
                  <a:pt x="0" y="377"/>
                </a:moveTo>
                <a:lnTo>
                  <a:pt x="0" y="430"/>
                </a:lnTo>
                <a:lnTo>
                  <a:pt x="352" y="430"/>
                </a:lnTo>
                <a:lnTo>
                  <a:pt x="352" y="377"/>
                </a:lnTo>
                <a:lnTo>
                  <a:pt x="0" y="377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 sz="1200"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355" name="TextBox 354">
            <a:extLst>
              <a:ext uri="{FF2B5EF4-FFF2-40B4-BE49-F238E27FC236}">
                <a16:creationId xmlns:a16="http://schemas.microsoft.com/office/drawing/2014/main" id="{E384F19E-88DB-5A23-B732-8949C600E538}"/>
              </a:ext>
            </a:extLst>
          </p:cNvPr>
          <p:cNvSpPr txBox="1"/>
          <p:nvPr/>
        </p:nvSpPr>
        <p:spPr>
          <a:xfrm>
            <a:off x="8850234" y="845181"/>
            <a:ext cx="127150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100" b="1"/>
              <a:t>댓글 이벤트 정보</a:t>
            </a:r>
            <a:endParaRPr lang="ko-KR" altLang="en-US" sz="1100" b="1" dirty="0"/>
          </a:p>
        </p:txBody>
      </p:sp>
      <p:sp>
        <p:nvSpPr>
          <p:cNvPr id="356" name="TextBox 355">
            <a:extLst>
              <a:ext uri="{FF2B5EF4-FFF2-40B4-BE49-F238E27FC236}">
                <a16:creationId xmlns:a16="http://schemas.microsoft.com/office/drawing/2014/main" id="{87FCF1AB-C430-0255-4FDE-0F645231027C}"/>
              </a:ext>
            </a:extLst>
          </p:cNvPr>
          <p:cNvSpPr txBox="1"/>
          <p:nvPr/>
        </p:nvSpPr>
        <p:spPr>
          <a:xfrm>
            <a:off x="8850234" y="1041605"/>
            <a:ext cx="2923755" cy="11110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900">
                <a:latin typeface="나눔스퀘어" panose="020B0600000101010101" pitchFamily="50" charset="-127"/>
                <a:ea typeface="나눔스퀘어" panose="020B0600000101010101" pitchFamily="50" charset="-127"/>
              </a:rPr>
              <a:t>이벤트 명 </a:t>
            </a:r>
            <a:r>
              <a:rPr lang="en-US" altLang="ko-KR" sz="900">
                <a:latin typeface="나눔스퀘어" panose="020B0600000101010101" pitchFamily="50" charset="-127"/>
                <a:ea typeface="나눔스퀘어" panose="020B0600000101010101" pitchFamily="50" charset="-127"/>
              </a:rPr>
              <a:t>: </a:t>
            </a:r>
            <a:r>
              <a:rPr lang="ko-KR" altLang="en-US" sz="900">
                <a:latin typeface="나눔스퀘어" panose="020B0600000101010101" pitchFamily="50" charset="-127"/>
                <a:ea typeface="나눔스퀘어" panose="020B0600000101010101" pitchFamily="50" charset="-127"/>
              </a:rPr>
              <a:t>나의 하이러닝 최애는</a:t>
            </a:r>
            <a:r>
              <a:rPr lang="en-US" altLang="ko-KR" sz="900">
                <a:latin typeface="나눔스퀘어" panose="020B0600000101010101" pitchFamily="50" charset="-127"/>
                <a:ea typeface="나눔스퀘어" panose="020B0600000101010101" pitchFamily="50" charset="-127"/>
              </a:rPr>
              <a:t>? (</a:t>
            </a:r>
            <a:r>
              <a:rPr lang="ko-KR" altLang="en-US" sz="900">
                <a:latin typeface="나눔스퀘어" panose="020B0600000101010101" pitchFamily="50" charset="-127"/>
                <a:ea typeface="나눔스퀘어" panose="020B0600000101010101" pitchFamily="50" charset="-127"/>
              </a:rPr>
              <a:t>하이러닝에서 제일 좋아하는 메뉴를 투표해주세요</a:t>
            </a:r>
            <a:r>
              <a:rPr lang="en-US" altLang="ko-KR" sz="900">
                <a:latin typeface="나눔스퀘어" panose="020B0600000101010101" pitchFamily="50" charset="-127"/>
                <a:ea typeface="나눔스퀘어" panose="020B0600000101010101" pitchFamily="50" charset="-127"/>
              </a:rPr>
              <a:t>)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900">
                <a:latin typeface="나눔스퀘어" panose="020B0600000101010101" pitchFamily="50" charset="-127"/>
                <a:ea typeface="나눔스퀘어" panose="020B0600000101010101" pitchFamily="50" charset="-127"/>
              </a:rPr>
              <a:t>이벤트 대상 </a:t>
            </a:r>
            <a:r>
              <a:rPr lang="en-US" altLang="ko-KR" sz="900">
                <a:latin typeface="나눔스퀘어" panose="020B0600000101010101" pitchFamily="50" charset="-127"/>
                <a:ea typeface="나눔스퀘어" panose="020B0600000101010101" pitchFamily="50" charset="-127"/>
              </a:rPr>
              <a:t>: </a:t>
            </a:r>
            <a:r>
              <a:rPr lang="ko-KR" altLang="en-US" sz="900">
                <a:latin typeface="나눔스퀘어" panose="020B0600000101010101" pitchFamily="50" charset="-127"/>
                <a:ea typeface="나눔스퀘어" panose="020B0600000101010101" pitchFamily="50" charset="-127"/>
              </a:rPr>
              <a:t>교사</a:t>
            </a:r>
            <a:endParaRPr lang="en-US" altLang="ko-KR" sz="900">
              <a:latin typeface="나눔스퀘어" panose="020B0600000101010101" pitchFamily="50" charset="-127"/>
              <a:ea typeface="나눔스퀘어" panose="020B0600000101010101" pitchFamily="50" charset="-127"/>
            </a:endParaRP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ko-KR" altLang="en-US" sz="900">
                <a:latin typeface="나눔스퀘어" panose="020B0600000101010101" pitchFamily="50" charset="-127"/>
                <a:ea typeface="나눔스퀘어" panose="020B0600000101010101" pitchFamily="50" charset="-127"/>
              </a:rPr>
              <a:t>참여방법</a:t>
            </a:r>
            <a:r>
              <a:rPr lang="en-US" altLang="ko-KR" sz="900">
                <a:latin typeface="나눔스퀘어" panose="020B0600000101010101" pitchFamily="50" charset="-127"/>
                <a:ea typeface="나눔스퀘어" panose="020B0600000101010101" pitchFamily="50" charset="-127"/>
              </a:rPr>
              <a:t>: </a:t>
            </a:r>
            <a:r>
              <a:rPr lang="ko-KR" altLang="en-US" sz="900">
                <a:latin typeface="나눔스퀘어" panose="020B0600000101010101" pitchFamily="50" charset="-127"/>
                <a:ea typeface="나눔스퀘어" panose="020B0600000101010101" pitchFamily="50" charset="-127"/>
              </a:rPr>
              <a:t>이벤트 기간 내 </a:t>
            </a:r>
            <a:r>
              <a:rPr lang="en-US" altLang="ko-KR" sz="900">
                <a:latin typeface="나눔스퀘어" panose="020B0600000101010101" pitchFamily="50" charset="-127"/>
                <a:ea typeface="나눔스퀘어" panose="020B0600000101010101" pitchFamily="50" charset="-127"/>
              </a:rPr>
              <a:t>1</a:t>
            </a:r>
            <a:r>
              <a:rPr lang="ko-KR" altLang="en-US" sz="900">
                <a:latin typeface="나눔스퀘어" panose="020B0600000101010101" pitchFamily="50" charset="-127"/>
                <a:ea typeface="나눔스퀘어" panose="020B0600000101010101" pitchFamily="50" charset="-127"/>
              </a:rPr>
              <a:t>회 참여 가능</a:t>
            </a:r>
            <a:r>
              <a:rPr lang="en-US" altLang="ko-KR" sz="900">
                <a:latin typeface="나눔스퀘어" panose="020B0600000101010101" pitchFamily="50" charset="-127"/>
                <a:ea typeface="나눔스퀘어" panose="020B0600000101010101" pitchFamily="50" charset="-127"/>
              </a:rPr>
              <a:t>. </a:t>
            </a:r>
            <a:r>
              <a:rPr lang="ko-KR" altLang="en-US" sz="900">
                <a:latin typeface="나눔스퀘어" panose="020B0600000101010101" pitchFamily="50" charset="-127"/>
                <a:ea typeface="나눔스퀘어" panose="020B0600000101010101" pitchFamily="50" charset="-127"/>
              </a:rPr>
              <a:t>투표 취소</a:t>
            </a:r>
            <a:r>
              <a:rPr lang="en-US" altLang="ko-KR" sz="900">
                <a:latin typeface="나눔스퀘어" panose="020B0600000101010101" pitchFamily="50" charset="-127"/>
                <a:ea typeface="나눔스퀘어" panose="020B0600000101010101" pitchFamily="50" charset="-127"/>
              </a:rPr>
              <a:t>/</a:t>
            </a:r>
            <a:r>
              <a:rPr lang="ko-KR" altLang="en-US" sz="900">
                <a:latin typeface="나눔스퀘어" panose="020B0600000101010101" pitchFamily="50" charset="-127"/>
                <a:ea typeface="나눔스퀘어" panose="020B0600000101010101" pitchFamily="50" charset="-127"/>
              </a:rPr>
              <a:t>수정불가</a:t>
            </a:r>
            <a:r>
              <a:rPr lang="en-US" altLang="ko-KR" sz="900">
                <a:latin typeface="나눔스퀘어" panose="020B0600000101010101" pitchFamily="50" charset="-127"/>
                <a:ea typeface="나눔스퀘어" panose="020B0600000101010101" pitchFamily="50" charset="-127"/>
              </a:rPr>
              <a:t>. </a:t>
            </a:r>
            <a:r>
              <a:rPr lang="ko-KR" altLang="en-US" sz="900">
                <a:latin typeface="나눔스퀘어" panose="020B0600000101010101" pitchFamily="50" charset="-127"/>
                <a:ea typeface="나눔스퀘어" panose="020B0600000101010101" pitchFamily="50" charset="-127"/>
              </a:rPr>
              <a:t>참여 대상 추첨 후 경품 지급</a:t>
            </a:r>
            <a:endParaRPr lang="en-US" altLang="ko-KR" sz="900" dirty="0">
              <a:latin typeface="나눔스퀘어" panose="020B0600000101010101" pitchFamily="50" charset="-127"/>
              <a:ea typeface="나눔스퀘어" panose="020B0600000101010101" pitchFamily="50" charset="-127"/>
            </a:endParaRPr>
          </a:p>
        </p:txBody>
      </p:sp>
      <p:sp>
        <p:nvSpPr>
          <p:cNvPr id="357" name="TextBox 356">
            <a:extLst>
              <a:ext uri="{FF2B5EF4-FFF2-40B4-BE49-F238E27FC236}">
                <a16:creationId xmlns:a16="http://schemas.microsoft.com/office/drawing/2014/main" id="{62797423-32F4-30B6-8B19-E9F87DCE0454}"/>
              </a:ext>
            </a:extLst>
          </p:cNvPr>
          <p:cNvSpPr txBox="1"/>
          <p:nvPr/>
        </p:nvSpPr>
        <p:spPr>
          <a:xfrm>
            <a:off x="8862115" y="2338689"/>
            <a:ext cx="212590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100" b="1"/>
              <a:t>이벤트 참여 방법</a:t>
            </a:r>
            <a:r>
              <a:rPr lang="en-US" altLang="ko-KR" sz="1100" b="1"/>
              <a:t>(</a:t>
            </a:r>
            <a:r>
              <a:rPr lang="ko-KR" altLang="en-US" sz="1100" b="1"/>
              <a:t>단계별 안내</a:t>
            </a:r>
            <a:r>
              <a:rPr lang="en-US" altLang="ko-KR" sz="1100" b="1"/>
              <a:t>)</a:t>
            </a:r>
            <a:endParaRPr lang="ko-KR" altLang="en-US" sz="1100" b="1" dirty="0"/>
          </a:p>
        </p:txBody>
      </p:sp>
      <p:sp>
        <p:nvSpPr>
          <p:cNvPr id="358" name="TextBox 357">
            <a:extLst>
              <a:ext uri="{FF2B5EF4-FFF2-40B4-BE49-F238E27FC236}">
                <a16:creationId xmlns:a16="http://schemas.microsoft.com/office/drawing/2014/main" id="{C8369E9B-742A-5776-938B-FC32686F3EB3}"/>
              </a:ext>
            </a:extLst>
          </p:cNvPr>
          <p:cNvSpPr txBox="1"/>
          <p:nvPr/>
        </p:nvSpPr>
        <p:spPr>
          <a:xfrm>
            <a:off x="8862115" y="2588717"/>
            <a:ext cx="2923755" cy="31885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 marL="171450" indent="-171450">
              <a:lnSpc>
                <a:spcPct val="150000"/>
              </a:lnSpc>
              <a:buFont typeface="Arial" panose="020B0604020202020204" pitchFamily="34" charset="0"/>
              <a:buChar char="•"/>
              <a:defRPr sz="900">
                <a:latin typeface="나눔스퀘어" panose="020B0600000101010101" pitchFamily="50" charset="-127"/>
                <a:ea typeface="나눔스퀘어" panose="020B0600000101010101" pitchFamily="50" charset="-127"/>
              </a:defRPr>
            </a:lvl1pPr>
          </a:lstStyle>
          <a:p>
            <a:pPr marL="228600" indent="-228600">
              <a:buFont typeface="+mj-lt"/>
              <a:buAutoNum type="arabicPeriod"/>
            </a:pPr>
            <a:r>
              <a:rPr lang="ko-KR" altLang="en-US"/>
              <a:t>로그인하이러닝에 로그인합니다</a:t>
            </a:r>
            <a:r>
              <a:rPr lang="en-US" altLang="ko-KR"/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ko-KR" altLang="en-US"/>
              <a:t>공지 팝업 확인로그인 후 메인 화면에 노출되는 공지 팝업에서 이벤트 배너</a:t>
            </a:r>
            <a:r>
              <a:rPr lang="en-US" altLang="ko-KR"/>
              <a:t>(</a:t>
            </a:r>
            <a:r>
              <a:rPr lang="ko-KR" altLang="en-US"/>
              <a:t>이미지</a:t>
            </a:r>
            <a:r>
              <a:rPr lang="en-US" altLang="ko-KR"/>
              <a:t>)</a:t>
            </a:r>
            <a:r>
              <a:rPr lang="ko-KR" altLang="en-US"/>
              <a:t>를 확인합니다</a:t>
            </a:r>
            <a:r>
              <a:rPr lang="en-US" altLang="ko-KR"/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ko-KR" altLang="en-US"/>
              <a:t>이벤트 페이지 이동공지 이미지 클릭 시</a:t>
            </a:r>
            <a:r>
              <a:rPr lang="en-US" altLang="ko-KR"/>
              <a:t>, </a:t>
            </a:r>
            <a:r>
              <a:rPr lang="ko-KR" altLang="en-US"/>
              <a:t>이벤트 페이지로 이동됩니다</a:t>
            </a:r>
            <a:r>
              <a:rPr lang="en-US" altLang="ko-KR"/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ko-KR" altLang="en-US"/>
              <a:t>최애 메뉴 선택이벤트 페이지 내에서 가장 좋아하는 메뉴를 </a:t>
            </a:r>
            <a:r>
              <a:rPr lang="en-US" altLang="ko-KR">
                <a:solidFill>
                  <a:srgbClr val="7E44FB"/>
                </a:solidFill>
              </a:rPr>
              <a:t>1</a:t>
            </a:r>
            <a:r>
              <a:rPr lang="ko-KR" altLang="en-US">
                <a:solidFill>
                  <a:srgbClr val="7E44FB"/>
                </a:solidFill>
              </a:rPr>
              <a:t>개만 선택합니다</a:t>
            </a:r>
            <a:r>
              <a:rPr lang="en-US" altLang="ko-KR"/>
              <a:t>.                                                ※ </a:t>
            </a:r>
            <a:r>
              <a:rPr lang="ko-KR" altLang="en-US"/>
              <a:t>이벤트 기간 내 </a:t>
            </a:r>
            <a:r>
              <a:rPr lang="ko-KR" altLang="en-US">
                <a:solidFill>
                  <a:srgbClr val="7E44FB"/>
                </a:solidFill>
              </a:rPr>
              <a:t>한 번만 참여 가능</a:t>
            </a:r>
            <a:r>
              <a:rPr lang="en-US" altLang="ko-KR"/>
              <a:t>, </a:t>
            </a:r>
            <a:r>
              <a:rPr lang="ko-KR" altLang="en-US"/>
              <a:t>중복 참여 및 수정 불가</a:t>
            </a:r>
            <a:endParaRPr lang="en-US" altLang="ko-KR"/>
          </a:p>
          <a:p>
            <a:pPr marL="228600" indent="-228600">
              <a:buFont typeface="+mj-lt"/>
              <a:buAutoNum type="arabicPeriod"/>
            </a:pPr>
            <a:r>
              <a:rPr lang="en-US" altLang="ko-KR"/>
              <a:t>[</a:t>
            </a:r>
            <a:r>
              <a:rPr lang="ko-KR" altLang="en-US"/>
              <a:t>투표하기</a:t>
            </a:r>
            <a:r>
              <a:rPr lang="en-US" altLang="ko-KR"/>
              <a:t>] </a:t>
            </a:r>
            <a:r>
              <a:rPr lang="ko-KR" altLang="en-US"/>
              <a:t>버튼 클릭버튼 클릭 시 개인정보 수집 및 이용 동의 팝업이 노출됩니다</a:t>
            </a:r>
            <a:r>
              <a:rPr lang="en-US" altLang="ko-KR"/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ko-KR" altLang="en-US"/>
              <a:t>동의 후 참여 완료개인정보 동의 후</a:t>
            </a:r>
            <a:r>
              <a:rPr lang="en-US" altLang="ko-KR"/>
              <a:t>, </a:t>
            </a:r>
            <a:r>
              <a:rPr lang="ko-KR" altLang="en-US"/>
              <a:t>투표가 완료되며 참여가 접수됩니다</a:t>
            </a:r>
            <a:r>
              <a:rPr lang="en-US" altLang="ko-KR"/>
              <a:t>.</a:t>
            </a:r>
          </a:p>
          <a:p>
            <a:pPr marL="228600" indent="-228600">
              <a:buFont typeface="+mj-lt"/>
              <a:buAutoNum type="arabicPeriod"/>
            </a:pPr>
            <a:r>
              <a:rPr lang="ko-KR" altLang="en-US"/>
              <a:t>당첨자 발표</a:t>
            </a:r>
            <a:r>
              <a:rPr lang="en-US" altLang="ko-KR"/>
              <a:t>2025</a:t>
            </a:r>
            <a:r>
              <a:rPr lang="ko-KR" altLang="en-US"/>
              <a:t>년 </a:t>
            </a:r>
            <a:r>
              <a:rPr lang="en-US" altLang="ko-KR"/>
              <a:t>7</a:t>
            </a:r>
            <a:r>
              <a:rPr lang="ko-KR" altLang="en-US"/>
              <a:t>월 둘째 주</a:t>
            </a:r>
            <a:r>
              <a:rPr lang="en-US" altLang="ko-KR"/>
              <a:t>, </a:t>
            </a:r>
            <a:r>
              <a:rPr lang="ko-KR" altLang="en-US"/>
              <a:t>문자로 개별 안내 예정입니다</a:t>
            </a:r>
            <a:r>
              <a:rPr lang="en-US" altLang="ko-KR"/>
              <a:t>.</a:t>
            </a:r>
            <a:endParaRPr lang="en-US" altLang="ko-KR" dirty="0"/>
          </a:p>
        </p:txBody>
      </p:sp>
      <p:grpSp>
        <p:nvGrpSpPr>
          <p:cNvPr id="32" name="그룹 31">
            <a:extLst>
              <a:ext uri="{FF2B5EF4-FFF2-40B4-BE49-F238E27FC236}">
                <a16:creationId xmlns:a16="http://schemas.microsoft.com/office/drawing/2014/main" id="{37409162-7555-D1BE-D6D0-E57FBC792CF1}"/>
              </a:ext>
            </a:extLst>
          </p:cNvPr>
          <p:cNvGrpSpPr/>
          <p:nvPr/>
        </p:nvGrpSpPr>
        <p:grpSpPr>
          <a:xfrm>
            <a:off x="4424995" y="5267735"/>
            <a:ext cx="2136754" cy="83069"/>
            <a:chOff x="1895768" y="5267198"/>
            <a:chExt cx="2136754" cy="83069"/>
          </a:xfrm>
        </p:grpSpPr>
        <p:sp>
          <p:nvSpPr>
            <p:cNvPr id="33" name="제목 10">
              <a:extLst>
                <a:ext uri="{FF2B5EF4-FFF2-40B4-BE49-F238E27FC236}">
                  <a16:creationId xmlns:a16="http://schemas.microsoft.com/office/drawing/2014/main" id="{731E2869-D417-6E0D-15EA-9A035169F5BD}"/>
                </a:ext>
              </a:extLst>
            </p:cNvPr>
            <p:cNvSpPr txBox="1">
              <a:spLocks/>
            </p:cNvSpPr>
            <p:nvPr/>
          </p:nvSpPr>
          <p:spPr>
            <a:xfrm>
              <a:off x="1895768" y="5267228"/>
              <a:ext cx="657231" cy="76944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>
              <a:lvl1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2000" b="1" i="0" spc="-90" baseline="0">
                  <a:solidFill>
                    <a:schemeClr val="tx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  <a:cs typeface="+mj-cs"/>
                </a:defRPr>
              </a:lvl1pPr>
              <a:lvl2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2pPr>
              <a:lvl3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3pPr>
              <a:lvl4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4pPr>
              <a:lvl5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5pPr>
              <a:lvl6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6pPr>
              <a:lvl7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7pPr>
              <a:lvl8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8pPr>
              <a:lvl9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9pPr>
            </a:lstStyle>
            <a:p>
              <a:r>
                <a:rPr lang="ko-KR" altLang="en-US" sz="5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☐ 오늘 하루 보지 않기</a:t>
              </a:r>
              <a:endParaRPr lang="en-US" altLang="ko-KR" sz="500" b="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34" name="제목 10">
              <a:extLst>
                <a:ext uri="{FF2B5EF4-FFF2-40B4-BE49-F238E27FC236}">
                  <a16:creationId xmlns:a16="http://schemas.microsoft.com/office/drawing/2014/main" id="{815A62C6-0E1D-1C28-6405-976C746FDF74}"/>
                </a:ext>
              </a:extLst>
            </p:cNvPr>
            <p:cNvSpPr txBox="1">
              <a:spLocks/>
            </p:cNvSpPr>
            <p:nvPr/>
          </p:nvSpPr>
          <p:spPr>
            <a:xfrm>
              <a:off x="2619950" y="5267198"/>
              <a:ext cx="506549" cy="76944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>
              <a:lvl1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2000" b="1" i="0" spc="-90" baseline="0">
                  <a:solidFill>
                    <a:schemeClr val="tx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  <a:cs typeface="+mj-cs"/>
                </a:defRPr>
              </a:lvl1pPr>
              <a:lvl2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2pPr>
              <a:lvl3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3pPr>
              <a:lvl4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4pPr>
              <a:lvl5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5pPr>
              <a:lvl6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6pPr>
              <a:lvl7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7pPr>
              <a:lvl8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8pPr>
              <a:lvl9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9pPr>
            </a:lstStyle>
            <a:p>
              <a:r>
                <a:rPr lang="ko-KR" altLang="en-US" sz="5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☐ 다시 보지 않기</a:t>
              </a:r>
              <a:endParaRPr lang="en-US" altLang="ko-KR" sz="500" b="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35" name="제목 10">
              <a:extLst>
                <a:ext uri="{FF2B5EF4-FFF2-40B4-BE49-F238E27FC236}">
                  <a16:creationId xmlns:a16="http://schemas.microsoft.com/office/drawing/2014/main" id="{82478D85-6418-A206-520A-6B07916626D1}"/>
                </a:ext>
              </a:extLst>
            </p:cNvPr>
            <p:cNvSpPr txBox="1">
              <a:spLocks/>
            </p:cNvSpPr>
            <p:nvPr/>
          </p:nvSpPr>
          <p:spPr>
            <a:xfrm>
              <a:off x="3904282" y="5273323"/>
              <a:ext cx="128240" cy="76944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>
              <a:lvl1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2000" b="1" i="0" spc="-90" baseline="0">
                  <a:solidFill>
                    <a:schemeClr val="tx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  <a:cs typeface="+mj-cs"/>
                </a:defRPr>
              </a:lvl1pPr>
              <a:lvl2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2pPr>
              <a:lvl3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3pPr>
              <a:lvl4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4pPr>
              <a:lvl5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5pPr>
              <a:lvl6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6pPr>
              <a:lvl7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7pPr>
              <a:lvl8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8pPr>
              <a:lvl9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9pPr>
            </a:lstStyle>
            <a:p>
              <a:r>
                <a:rPr lang="ko-KR" altLang="en-US" sz="500" b="0" u="sng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닫기</a:t>
              </a:r>
              <a:endParaRPr lang="en-US" altLang="ko-KR" sz="500" b="0" u="sng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endParaRPr>
            </a:p>
          </p:txBody>
        </p:sp>
      </p:grpSp>
      <p:sp>
        <p:nvSpPr>
          <p:cNvPr id="2" name="모서리가 둥근 직사각형 42">
            <a:extLst>
              <a:ext uri="{FF2B5EF4-FFF2-40B4-BE49-F238E27FC236}">
                <a16:creationId xmlns:a16="http://schemas.microsoft.com/office/drawing/2014/main" id="{58661ADD-DF28-8645-5118-80567630CB37}"/>
              </a:ext>
            </a:extLst>
          </p:cNvPr>
          <p:cNvSpPr/>
          <p:nvPr/>
        </p:nvSpPr>
        <p:spPr>
          <a:xfrm>
            <a:off x="2634845" y="1160971"/>
            <a:ext cx="3600000" cy="5130627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>
              <a:lnSpc>
                <a:spcPct val="150000"/>
              </a:lnSpc>
            </a:pPr>
            <a:endParaRPr kumimoji="1" lang="ko-KR" altLang="en-US" sz="600" dirty="0">
              <a:solidFill>
                <a:schemeClr val="tx1"/>
              </a:solidFill>
            </a:endParaRPr>
          </a:p>
        </p:txBody>
      </p:sp>
      <p:graphicFrame>
        <p:nvGraphicFramePr>
          <p:cNvPr id="3" name="표 2">
            <a:extLst>
              <a:ext uri="{FF2B5EF4-FFF2-40B4-BE49-F238E27FC236}">
                <a16:creationId xmlns:a16="http://schemas.microsoft.com/office/drawing/2014/main" id="{3D2C32E9-3409-8475-7086-5E7EC3AAA2D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39271476"/>
              </p:ext>
            </p:extLst>
          </p:nvPr>
        </p:nvGraphicFramePr>
        <p:xfrm>
          <a:off x="2667706" y="1532536"/>
          <a:ext cx="3567138" cy="3900270"/>
        </p:xfrm>
        <a:graphic>
          <a:graphicData uri="http://schemas.openxmlformats.org/drawingml/2006/table">
            <a:tbl>
              <a:tblPr/>
              <a:tblGrid>
                <a:gridCol w="230765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59479">
                  <a:extLst>
                    <a:ext uri="{9D8B030D-6E8A-4147-A177-3AD203B41FA5}">
                      <a16:colId xmlns:a16="http://schemas.microsoft.com/office/drawing/2014/main" val="1078275071"/>
                    </a:ext>
                  </a:extLst>
                </a:gridCol>
              </a:tblGrid>
              <a:tr h="36787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홈페이지 시스템 작업 안내</a:t>
                      </a:r>
                      <a:endParaRPr kumimoji="0" lang="en-US" altLang="ko-KR" sz="7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144000" marR="36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2021.09.08</a:t>
                      </a:r>
                      <a:r>
                        <a:rPr kumimoji="0" lang="ko-KR" altLang="en-US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7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ea"/>
                          <a:ea typeface="+mn-ea"/>
                          <a:cs typeface="+mn-cs"/>
                        </a:rPr>
                        <a:t>11:11:11</a:t>
                      </a:r>
                    </a:p>
                  </a:txBody>
                  <a:tcPr marL="144000" marR="72000" marT="36000" marB="3600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32394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7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j-lt"/>
                        <a:ea typeface="맑은 고딕" pitchFamily="50" charset="-127"/>
                        <a:cs typeface="+mn-cs"/>
                      </a:endParaRPr>
                    </a:p>
                  </a:txBody>
                  <a:tcPr marL="144000" marR="180000" marT="144000" marB="3600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4" name="그룹 3">
            <a:extLst>
              <a:ext uri="{FF2B5EF4-FFF2-40B4-BE49-F238E27FC236}">
                <a16:creationId xmlns:a16="http://schemas.microsoft.com/office/drawing/2014/main" id="{EACE6FB9-C189-60FB-0842-F4CCB5E4E817}"/>
              </a:ext>
            </a:extLst>
          </p:cNvPr>
          <p:cNvGrpSpPr/>
          <p:nvPr/>
        </p:nvGrpSpPr>
        <p:grpSpPr>
          <a:xfrm>
            <a:off x="2793562" y="5525668"/>
            <a:ext cx="3283759" cy="238016"/>
            <a:chOff x="3016970" y="4986683"/>
            <a:chExt cx="3283759" cy="238016"/>
          </a:xfrm>
        </p:grpSpPr>
        <p:sp>
          <p:nvSpPr>
            <p:cNvPr id="5" name="제목 10">
              <a:extLst>
                <a:ext uri="{FF2B5EF4-FFF2-40B4-BE49-F238E27FC236}">
                  <a16:creationId xmlns:a16="http://schemas.microsoft.com/office/drawing/2014/main" id="{9F7BE2E8-DE35-42AD-6B4E-C6840947BA6B}"/>
                </a:ext>
              </a:extLst>
            </p:cNvPr>
            <p:cNvSpPr txBox="1">
              <a:spLocks/>
            </p:cNvSpPr>
            <p:nvPr/>
          </p:nvSpPr>
          <p:spPr>
            <a:xfrm>
              <a:off x="4588369" y="5036442"/>
              <a:ext cx="177934" cy="138499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>
              <a:lvl1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2000" b="1" i="0" spc="-90" baseline="0">
                  <a:solidFill>
                    <a:schemeClr val="tx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  <a:cs typeface="+mj-cs"/>
                </a:defRPr>
              </a:lvl1pPr>
              <a:lvl2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2pPr>
              <a:lvl3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3pPr>
              <a:lvl4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4pPr>
              <a:lvl5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5pPr>
              <a:lvl6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6pPr>
              <a:lvl7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7pPr>
              <a:lvl8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8pPr>
              <a:lvl9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9pPr>
            </a:lstStyle>
            <a:p>
              <a:pPr algn="r"/>
              <a:r>
                <a:rPr lang="en-US" altLang="ko-KR" sz="900" kern="0" spc="0" dirty="0">
                  <a:solidFill>
                    <a:srgbClr val="FF0000"/>
                  </a:solidFill>
                  <a:latin typeface="+mn-ea"/>
                  <a:ea typeface="+mn-ea"/>
                </a:rPr>
                <a:t>1</a:t>
              </a:r>
              <a:r>
                <a:rPr lang="en-US" altLang="ko-KR" sz="9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/5</a:t>
              </a:r>
            </a:p>
          </p:txBody>
        </p:sp>
        <p:grpSp>
          <p:nvGrpSpPr>
            <p:cNvPr id="6" name="그룹 5">
              <a:extLst>
                <a:ext uri="{FF2B5EF4-FFF2-40B4-BE49-F238E27FC236}">
                  <a16:creationId xmlns:a16="http://schemas.microsoft.com/office/drawing/2014/main" id="{E853BC4B-9E35-7ABA-381D-9C50E55BDFE9}"/>
                </a:ext>
              </a:extLst>
            </p:cNvPr>
            <p:cNvGrpSpPr/>
            <p:nvPr/>
          </p:nvGrpSpPr>
          <p:grpSpPr>
            <a:xfrm>
              <a:off x="3016970" y="4986683"/>
              <a:ext cx="3283759" cy="238016"/>
              <a:chOff x="6497195" y="3088529"/>
              <a:chExt cx="3283759" cy="238016"/>
            </a:xfrm>
          </p:grpSpPr>
          <p:sp>
            <p:nvSpPr>
              <p:cNvPr id="7" name="Google Shape;914;p23">
                <a:extLst>
                  <a:ext uri="{FF2B5EF4-FFF2-40B4-BE49-F238E27FC236}">
                    <a16:creationId xmlns:a16="http://schemas.microsoft.com/office/drawing/2014/main" id="{C4635699-E8AC-15FA-8502-8FC18605BB3B}"/>
                  </a:ext>
                </a:extLst>
              </p:cNvPr>
              <p:cNvSpPr/>
              <p:nvPr/>
            </p:nvSpPr>
            <p:spPr>
              <a:xfrm>
                <a:off x="9245417" y="3088529"/>
                <a:ext cx="535537" cy="238016"/>
              </a:xfrm>
              <a:prstGeom prst="rect">
                <a:avLst/>
              </a:prstGeom>
              <a:solidFill>
                <a:schemeClr val="bg1"/>
              </a:solidFill>
              <a:ln w="6350" cap="flat" cmpd="sng">
                <a:solidFill>
                  <a:schemeClr val="bg1">
                    <a:lumMod val="6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lvl="0" algn="ctr">
                  <a:buClr>
                    <a:srgbClr val="FFFFFF"/>
                  </a:buClr>
                  <a:buSzPts val="700"/>
                </a:pPr>
                <a:r>
                  <a:rPr lang="ko-KR" altLang="en-US" sz="700" dirty="0">
                    <a:latin typeface="Malgun Gothic"/>
                    <a:ea typeface="Malgun Gothic"/>
                    <a:sym typeface="Malgun Gothic"/>
                  </a:rPr>
                  <a:t>다음 </a:t>
                </a:r>
                <a:r>
                  <a:rPr lang="en-US" altLang="ko-KR" sz="700" dirty="0">
                    <a:latin typeface="Malgun Gothic"/>
                    <a:ea typeface="Malgun Gothic"/>
                    <a:sym typeface="Malgun Gothic"/>
                  </a:rPr>
                  <a:t>&gt;</a:t>
                </a:r>
                <a:endParaRPr lang="ko-KR" altLang="en-US" sz="800" dirty="0"/>
              </a:p>
            </p:txBody>
          </p:sp>
          <p:sp>
            <p:nvSpPr>
              <p:cNvPr id="8" name="Google Shape;914;p23">
                <a:extLst>
                  <a:ext uri="{FF2B5EF4-FFF2-40B4-BE49-F238E27FC236}">
                    <a16:creationId xmlns:a16="http://schemas.microsoft.com/office/drawing/2014/main" id="{F5F4F429-43FA-B7D9-484C-93600B83921A}"/>
                  </a:ext>
                </a:extLst>
              </p:cNvPr>
              <p:cNvSpPr/>
              <p:nvPr/>
            </p:nvSpPr>
            <p:spPr>
              <a:xfrm>
                <a:off x="6497195" y="3088529"/>
                <a:ext cx="535537" cy="238016"/>
              </a:xfrm>
              <a:prstGeom prst="rect">
                <a:avLst/>
              </a:prstGeom>
              <a:solidFill>
                <a:schemeClr val="bg1"/>
              </a:solidFill>
              <a:ln w="6350" cap="flat" cmpd="sng">
                <a:solidFill>
                  <a:schemeClr val="bg1">
                    <a:lumMod val="65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lvl="0" algn="ctr">
                  <a:buClr>
                    <a:srgbClr val="FFFFFF"/>
                  </a:buClr>
                  <a:buSzPts val="700"/>
                </a:pPr>
                <a:r>
                  <a:rPr lang="en-US" altLang="ko-KR" sz="700" dirty="0">
                    <a:latin typeface="Malgun Gothic"/>
                    <a:ea typeface="Malgun Gothic"/>
                    <a:sym typeface="Malgun Gothic"/>
                  </a:rPr>
                  <a:t>&lt;</a:t>
                </a:r>
                <a:r>
                  <a:rPr lang="ko-KR" altLang="en-US" sz="700" dirty="0">
                    <a:latin typeface="Malgun Gothic"/>
                    <a:ea typeface="Malgun Gothic"/>
                    <a:sym typeface="Malgun Gothic"/>
                  </a:rPr>
                  <a:t> 이전</a:t>
                </a:r>
                <a:endParaRPr lang="ko-KR" altLang="en-US" sz="800" dirty="0"/>
              </a:p>
            </p:txBody>
          </p:sp>
        </p:grpSp>
      </p:grpSp>
      <p:sp>
        <p:nvSpPr>
          <p:cNvPr id="9" name="직사각형 8">
            <a:extLst>
              <a:ext uri="{FF2B5EF4-FFF2-40B4-BE49-F238E27FC236}">
                <a16:creationId xmlns:a16="http://schemas.microsoft.com/office/drawing/2014/main" id="{128903DC-426C-DF7B-0ABB-E5FDB9816982}"/>
              </a:ext>
            </a:extLst>
          </p:cNvPr>
          <p:cNvSpPr/>
          <p:nvPr/>
        </p:nvSpPr>
        <p:spPr>
          <a:xfrm>
            <a:off x="2634843" y="1165511"/>
            <a:ext cx="3600001" cy="274796"/>
          </a:xfrm>
          <a:prstGeom prst="rect">
            <a:avLst/>
          </a:prstGeom>
          <a:solidFill>
            <a:schemeClr val="bg1">
              <a:lumMod val="85000"/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제목 10">
            <a:extLst>
              <a:ext uri="{FF2B5EF4-FFF2-40B4-BE49-F238E27FC236}">
                <a16:creationId xmlns:a16="http://schemas.microsoft.com/office/drawing/2014/main" id="{6098C648-B639-6FD8-69C5-1CFE51861AAB}"/>
              </a:ext>
            </a:extLst>
          </p:cNvPr>
          <p:cNvSpPr txBox="1">
            <a:spLocks/>
          </p:cNvSpPr>
          <p:nvPr/>
        </p:nvSpPr>
        <p:spPr>
          <a:xfrm>
            <a:off x="2855058" y="1249006"/>
            <a:ext cx="549831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서비스 공지</a:t>
            </a:r>
            <a:endParaRPr lang="en-US" altLang="ko-KR" sz="800" kern="0" spc="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  <a:ea typeface="+mn-ea"/>
            </a:endParaRPr>
          </a:p>
        </p:txBody>
      </p:sp>
      <p:cxnSp>
        <p:nvCxnSpPr>
          <p:cNvPr id="11" name="직선 연결선[R] 90">
            <a:extLst>
              <a:ext uri="{FF2B5EF4-FFF2-40B4-BE49-F238E27FC236}">
                <a16:creationId xmlns:a16="http://schemas.microsoft.com/office/drawing/2014/main" id="{AB260D6A-5768-30C6-83D4-7F7E7C6BAAC3}"/>
              </a:ext>
            </a:extLst>
          </p:cNvPr>
          <p:cNvCxnSpPr>
            <a:cxnSpLocks/>
          </p:cNvCxnSpPr>
          <p:nvPr/>
        </p:nvCxnSpPr>
        <p:spPr>
          <a:xfrm>
            <a:off x="2647544" y="1471741"/>
            <a:ext cx="3600001" cy="0"/>
          </a:xfrm>
          <a:prstGeom prst="line">
            <a:avLst/>
          </a:prstGeom>
          <a:ln w="9525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" name="그룹 11">
            <a:extLst>
              <a:ext uri="{FF2B5EF4-FFF2-40B4-BE49-F238E27FC236}">
                <a16:creationId xmlns:a16="http://schemas.microsoft.com/office/drawing/2014/main" id="{BEA009F9-FE82-8D82-6F88-0DFCEEB008CC}"/>
              </a:ext>
            </a:extLst>
          </p:cNvPr>
          <p:cNvGrpSpPr/>
          <p:nvPr/>
        </p:nvGrpSpPr>
        <p:grpSpPr>
          <a:xfrm>
            <a:off x="6161140" y="1979224"/>
            <a:ext cx="45719" cy="3446492"/>
            <a:chOff x="8452150" y="4759142"/>
            <a:chExt cx="43163" cy="900000"/>
          </a:xfrm>
        </p:grpSpPr>
        <p:sp>
          <p:nvSpPr>
            <p:cNvPr id="13" name="모서리가 둥근 직사각형 98">
              <a:extLst>
                <a:ext uri="{FF2B5EF4-FFF2-40B4-BE49-F238E27FC236}">
                  <a16:creationId xmlns:a16="http://schemas.microsoft.com/office/drawing/2014/main" id="{7B6F74F2-5793-95C8-1D48-6447908E487E}"/>
                </a:ext>
              </a:extLst>
            </p:cNvPr>
            <p:cNvSpPr/>
            <p:nvPr/>
          </p:nvSpPr>
          <p:spPr>
            <a:xfrm>
              <a:off x="8452150" y="4759142"/>
              <a:ext cx="43163" cy="900000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14" name="모서리가 둥근 직사각형 99">
              <a:extLst>
                <a:ext uri="{FF2B5EF4-FFF2-40B4-BE49-F238E27FC236}">
                  <a16:creationId xmlns:a16="http://schemas.microsoft.com/office/drawing/2014/main" id="{41FD4996-09C5-7AE9-EC9C-412F1291A9CF}"/>
                </a:ext>
              </a:extLst>
            </p:cNvPr>
            <p:cNvSpPr/>
            <p:nvPr/>
          </p:nvSpPr>
          <p:spPr>
            <a:xfrm>
              <a:off x="8452150" y="4759142"/>
              <a:ext cx="43163" cy="668571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</p:grpSp>
      <p:grpSp>
        <p:nvGrpSpPr>
          <p:cNvPr id="15" name="그룹 14">
            <a:extLst>
              <a:ext uri="{FF2B5EF4-FFF2-40B4-BE49-F238E27FC236}">
                <a16:creationId xmlns:a16="http://schemas.microsoft.com/office/drawing/2014/main" id="{5FD3E1E9-E15A-1382-A871-E0A775292884}"/>
              </a:ext>
            </a:extLst>
          </p:cNvPr>
          <p:cNvGrpSpPr/>
          <p:nvPr/>
        </p:nvGrpSpPr>
        <p:grpSpPr>
          <a:xfrm>
            <a:off x="2793562" y="6019326"/>
            <a:ext cx="1826877" cy="107722"/>
            <a:chOff x="5602394" y="6267964"/>
            <a:chExt cx="1826877" cy="107722"/>
          </a:xfrm>
        </p:grpSpPr>
        <p:sp>
          <p:nvSpPr>
            <p:cNvPr id="16" name="제목 10">
              <a:extLst>
                <a:ext uri="{FF2B5EF4-FFF2-40B4-BE49-F238E27FC236}">
                  <a16:creationId xmlns:a16="http://schemas.microsoft.com/office/drawing/2014/main" id="{400A481E-E8FD-3FBC-AF28-FA6804889AF4}"/>
                </a:ext>
              </a:extLst>
            </p:cNvPr>
            <p:cNvSpPr txBox="1">
              <a:spLocks/>
            </p:cNvSpPr>
            <p:nvPr/>
          </p:nvSpPr>
          <p:spPr>
            <a:xfrm>
              <a:off x="5602394" y="6267964"/>
              <a:ext cx="923330" cy="107722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>
              <a:lvl1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2000" b="1" i="0" spc="-90" baseline="0">
                  <a:solidFill>
                    <a:schemeClr val="tx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  <a:cs typeface="+mj-cs"/>
                </a:defRPr>
              </a:lvl1pPr>
              <a:lvl2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2pPr>
              <a:lvl3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3pPr>
              <a:lvl4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4pPr>
              <a:lvl5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5pPr>
              <a:lvl6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6pPr>
              <a:lvl7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7pPr>
              <a:lvl8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8pPr>
              <a:lvl9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9pPr>
            </a:lstStyle>
            <a:p>
              <a:r>
                <a:rPr lang="ko-KR" altLang="en-US" sz="7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☐ 오늘 하루 보지 않기</a:t>
              </a:r>
              <a:endParaRPr lang="en-US" altLang="ko-KR" sz="700" b="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17" name="제목 10">
              <a:extLst>
                <a:ext uri="{FF2B5EF4-FFF2-40B4-BE49-F238E27FC236}">
                  <a16:creationId xmlns:a16="http://schemas.microsoft.com/office/drawing/2014/main" id="{A3BE5BF2-9FC1-DB17-021F-6BF4B2A9BB4C}"/>
                </a:ext>
              </a:extLst>
            </p:cNvPr>
            <p:cNvSpPr txBox="1">
              <a:spLocks/>
            </p:cNvSpPr>
            <p:nvPr/>
          </p:nvSpPr>
          <p:spPr>
            <a:xfrm>
              <a:off x="6690286" y="6267964"/>
              <a:ext cx="738985" cy="107722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>
              <a:lvl1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2000" b="1" i="0" spc="-90" baseline="0">
                  <a:solidFill>
                    <a:schemeClr val="tx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  <a:cs typeface="+mj-cs"/>
                </a:defRPr>
              </a:lvl1pPr>
              <a:lvl2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2pPr>
              <a:lvl3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3pPr>
              <a:lvl4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4pPr>
              <a:lvl5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5pPr>
              <a:lvl6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6pPr>
              <a:lvl7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7pPr>
              <a:lvl8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8pPr>
              <a:lvl9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9pPr>
            </a:lstStyle>
            <a:p>
              <a:r>
                <a:rPr lang="ko-KR" altLang="en-US" sz="700" b="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☐ 다시 보지 않기</a:t>
              </a:r>
              <a:endParaRPr lang="en-US" altLang="ko-KR" sz="700" b="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endParaRPr>
            </a:p>
          </p:txBody>
        </p:sp>
      </p:grpSp>
      <p:sp>
        <p:nvSpPr>
          <p:cNvPr id="18" name="제목 10">
            <a:extLst>
              <a:ext uri="{FF2B5EF4-FFF2-40B4-BE49-F238E27FC236}">
                <a16:creationId xmlns:a16="http://schemas.microsoft.com/office/drawing/2014/main" id="{300EFBCB-7569-E100-CA5E-1610774F468F}"/>
              </a:ext>
            </a:extLst>
          </p:cNvPr>
          <p:cNvSpPr txBox="1">
            <a:spLocks/>
          </p:cNvSpPr>
          <p:nvPr/>
        </p:nvSpPr>
        <p:spPr>
          <a:xfrm>
            <a:off x="5881908" y="6012516"/>
            <a:ext cx="205184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800" b="0" u="sng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닫기</a:t>
            </a:r>
            <a:endParaRPr lang="en-US" altLang="ko-KR" sz="800" b="0" u="sng" kern="0" spc="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6C82574E-3A14-1119-D37F-C0E1A873B5F8}"/>
              </a:ext>
            </a:extLst>
          </p:cNvPr>
          <p:cNvSpPr/>
          <p:nvPr/>
        </p:nvSpPr>
        <p:spPr>
          <a:xfrm>
            <a:off x="2772569" y="1954228"/>
            <a:ext cx="3314523" cy="2928023"/>
          </a:xfrm>
          <a:prstGeom prst="rect">
            <a:avLst/>
          </a:prstGeom>
          <a:solidFill>
            <a:schemeClr val="bg1">
              <a:lumMod val="7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>
            <a:noAutofit/>
          </a:bodyPr>
          <a:lstStyle/>
          <a:p>
            <a:pPr algn="ctr" defTabSz="914309"/>
            <a:br>
              <a:rPr kumimoji="1" lang="en-US" altLang="ko-KR" sz="2000" b="1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</a:br>
            <a:r>
              <a:rPr kumimoji="1" lang="en-US" altLang="ko-KR" sz="2000" b="1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IMAGE</a:t>
            </a:r>
            <a:endParaRPr kumimoji="1" lang="ko-KR" altLang="en-US" sz="2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8" name="Oval 4">
            <a:extLst>
              <a:ext uri="{FF2B5EF4-FFF2-40B4-BE49-F238E27FC236}">
                <a16:creationId xmlns:a16="http://schemas.microsoft.com/office/drawing/2014/main" id="{C56682DB-E16E-5E4A-C83D-E0FAB04DA552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5725205" y="4390789"/>
            <a:ext cx="95785" cy="95785"/>
          </a:xfrm>
          <a:prstGeom prst="ellipse">
            <a:avLst/>
          </a:prstGeom>
          <a:solidFill>
            <a:srgbClr val="FF2D82">
              <a:alpha val="60000"/>
            </a:srgbClr>
          </a:solidFill>
          <a:ln w="12700">
            <a:solidFill>
              <a:srgbClr val="FF2D82"/>
            </a:solidFill>
            <a:prstDash val="solid"/>
            <a:round/>
            <a:headEnd/>
            <a:tailEnd/>
          </a:ln>
        </p:spPr>
        <p:txBody>
          <a:bodyPr rot="10800000" wrap="none" lIns="0" tIns="0" rIns="0" bIns="0" anchor="ctr"/>
          <a:lstStyle/>
          <a:p>
            <a:pPr algn="ctr"/>
            <a:endParaRPr lang="ko-KR" altLang="ko-KR" sz="500" b="1">
              <a:solidFill>
                <a:srgbClr val="FF0066"/>
              </a:solidFill>
              <a:latin typeface="Calibri" pitchFamily="34" charset="0"/>
              <a:ea typeface="맑은 고딕" pitchFamily="50" charset="-127"/>
              <a:cs typeface="Calibri" pitchFamily="34" charset="0"/>
            </a:endParaRPr>
          </a:p>
        </p:txBody>
      </p:sp>
      <p:pic>
        <p:nvPicPr>
          <p:cNvPr id="30" name="Picture 7">
            <a:extLst>
              <a:ext uri="{FF2B5EF4-FFF2-40B4-BE49-F238E27FC236}">
                <a16:creationId xmlns:a16="http://schemas.microsoft.com/office/drawing/2014/main" id="{723392EC-3FA2-432F-E0DD-A367A63B60CD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62005" y="4513316"/>
            <a:ext cx="137146" cy="222360"/>
          </a:xfrm>
          <a:prstGeom prst="rect">
            <a:avLst/>
          </a:prstGeom>
        </p:spPr>
      </p:pic>
      <p:graphicFrame>
        <p:nvGraphicFramePr>
          <p:cNvPr id="36" name="Google Shape;548;p12">
            <a:extLst>
              <a:ext uri="{FF2B5EF4-FFF2-40B4-BE49-F238E27FC236}">
                <a16:creationId xmlns:a16="http://schemas.microsoft.com/office/drawing/2014/main" id="{FAE4C30A-3B95-8701-FBDB-CD866B45373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71626274"/>
              </p:ext>
            </p:extLst>
          </p:nvPr>
        </p:nvGraphicFramePr>
        <p:xfrm>
          <a:off x="12192000" y="11153"/>
          <a:ext cx="1887100" cy="35736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3.1.2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투표 이벤트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262279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99945678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93DDEAC-6847-8F92-4C32-4F7057CDA5D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직사각형 98">
            <a:extLst>
              <a:ext uri="{FF2B5EF4-FFF2-40B4-BE49-F238E27FC236}">
                <a16:creationId xmlns:a16="http://schemas.microsoft.com/office/drawing/2014/main" id="{53E55BB5-947E-5B67-3BD4-A65758ED8049}"/>
              </a:ext>
            </a:extLst>
          </p:cNvPr>
          <p:cNvSpPr/>
          <p:nvPr/>
        </p:nvSpPr>
        <p:spPr>
          <a:xfrm>
            <a:off x="0" y="6174719"/>
            <a:ext cx="12192000" cy="2130998"/>
          </a:xfrm>
          <a:prstGeom prst="rect">
            <a:avLst/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" name="직사각형 4">
            <a:extLst>
              <a:ext uri="{FF2B5EF4-FFF2-40B4-BE49-F238E27FC236}">
                <a16:creationId xmlns:a16="http://schemas.microsoft.com/office/drawing/2014/main" id="{4D6D7BAE-3BDC-0976-3E96-0738B42950AC}"/>
              </a:ext>
            </a:extLst>
          </p:cNvPr>
          <p:cNvSpPr/>
          <p:nvPr/>
        </p:nvSpPr>
        <p:spPr>
          <a:xfrm>
            <a:off x="330450" y="622493"/>
            <a:ext cx="5638302" cy="4840229"/>
          </a:xfrm>
          <a:prstGeom prst="rect">
            <a:avLst/>
          </a:prstGeom>
          <a:noFill/>
          <a:ln w="12700" cap="flat">
            <a:solidFill>
              <a:schemeClr val="bg1">
                <a:lumMod val="7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DF4048B1-4585-EEB5-7500-43388DBF54DC}"/>
              </a:ext>
            </a:extLst>
          </p:cNvPr>
          <p:cNvSpPr/>
          <p:nvPr/>
        </p:nvSpPr>
        <p:spPr>
          <a:xfrm>
            <a:off x="445936" y="956901"/>
            <a:ext cx="5431310" cy="3359163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B417D20-6C86-02DB-D39D-A34F6336E6A0}"/>
              </a:ext>
            </a:extLst>
          </p:cNvPr>
          <p:cNvSpPr txBox="1"/>
          <p:nvPr/>
        </p:nvSpPr>
        <p:spPr>
          <a:xfrm>
            <a:off x="423466" y="662740"/>
            <a:ext cx="1795426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50" b="1"/>
              <a:t>나의 하이러닝 최애는</a:t>
            </a:r>
            <a:r>
              <a:rPr lang="en-US" altLang="ko-KR" sz="1050" b="1"/>
              <a:t>? </a:t>
            </a:r>
            <a:endParaRPr lang="ko-KR" altLang="en-US" sz="1050" b="1"/>
          </a:p>
        </p:txBody>
      </p:sp>
      <p:sp>
        <p:nvSpPr>
          <p:cNvPr id="36" name="Google Shape;914;p23">
            <a:extLst>
              <a:ext uri="{FF2B5EF4-FFF2-40B4-BE49-F238E27FC236}">
                <a16:creationId xmlns:a16="http://schemas.microsoft.com/office/drawing/2014/main" id="{367E18F0-F77D-54E9-4133-8A38580682CF}"/>
              </a:ext>
            </a:extLst>
          </p:cNvPr>
          <p:cNvSpPr/>
          <p:nvPr/>
        </p:nvSpPr>
        <p:spPr>
          <a:xfrm>
            <a:off x="2269976" y="3919836"/>
            <a:ext cx="1783230" cy="285022"/>
          </a:xfrm>
          <a:prstGeom prst="roundRect">
            <a:avLst>
              <a:gd name="adj" fmla="val 14439"/>
            </a:avLst>
          </a:prstGeom>
          <a:solidFill>
            <a:schemeClr val="tx1"/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FFFFFF"/>
              </a:buClr>
              <a:buSzPts val="700"/>
            </a:pPr>
            <a:r>
              <a:rPr lang="ko-KR" altLang="en-US" sz="1050" b="1">
                <a:solidFill>
                  <a:srgbClr val="FFFFFF"/>
                </a:solidFill>
                <a:sym typeface="Malgun Gothic"/>
              </a:rPr>
              <a:t>투표하기</a:t>
            </a:r>
            <a:endParaRPr lang="ko-KR" altLang="en-US" sz="1100" b="1">
              <a:solidFill>
                <a:prstClr val="black"/>
              </a:solidFill>
            </a:endParaRPr>
          </a:p>
        </p:txBody>
      </p:sp>
      <p:sp>
        <p:nvSpPr>
          <p:cNvPr id="46" name="Rectangle 6">
            <a:extLst>
              <a:ext uri="{FF2B5EF4-FFF2-40B4-BE49-F238E27FC236}">
                <a16:creationId xmlns:a16="http://schemas.microsoft.com/office/drawing/2014/main" id="{B4ADDC20-F7BF-66DB-E6B4-CC512CB59B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465" y="4533818"/>
            <a:ext cx="5172402" cy="7993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>
              <a:lnSpc>
                <a:spcPct val="130000"/>
              </a:lnSpc>
            </a:pPr>
            <a:r>
              <a:rPr lang="ko-KR" altLang="en-US" sz="600">
                <a:solidFill>
                  <a:schemeClr val="tx1">
                    <a:lumMod val="65000"/>
                    <a:lumOff val="35000"/>
                  </a:schemeClr>
                </a:solidFill>
              </a:rPr>
              <a:t>⚠ 이벤트 유의사항</a:t>
            </a:r>
            <a:endParaRPr lang="en-US" altLang="ko-KR" sz="60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30000"/>
              </a:lnSpc>
            </a:pPr>
            <a:r>
              <a:rPr lang="en-US" altLang="ko-KR" sz="600">
                <a:solidFill>
                  <a:schemeClr val="tx1">
                    <a:lumMod val="65000"/>
                    <a:lumOff val="35000"/>
                  </a:schemeClr>
                </a:solidFill>
              </a:rPr>
              <a:t>1. </a:t>
            </a:r>
            <a:r>
              <a:rPr lang="ko-KR" altLang="en-US" sz="600">
                <a:solidFill>
                  <a:schemeClr val="tx1">
                    <a:lumMod val="65000"/>
                    <a:lumOff val="35000"/>
                  </a:schemeClr>
                </a:solidFill>
              </a:rPr>
              <a:t>이벤트 참여는 </a:t>
            </a:r>
            <a:r>
              <a:rPr lang="en-US" altLang="ko-KR" sz="600">
                <a:solidFill>
                  <a:schemeClr val="tx1">
                    <a:lumMod val="65000"/>
                    <a:lumOff val="35000"/>
                  </a:schemeClr>
                </a:solidFill>
              </a:rPr>
              <a:t>ID</a:t>
            </a:r>
            <a:r>
              <a:rPr lang="ko-KR" altLang="en-US" sz="600">
                <a:solidFill>
                  <a:schemeClr val="tx1">
                    <a:lumMod val="65000"/>
                    <a:lumOff val="35000"/>
                  </a:schemeClr>
                </a:solidFill>
              </a:rPr>
              <a:t>당 </a:t>
            </a:r>
            <a:r>
              <a:rPr lang="en-US" altLang="ko-KR" sz="600">
                <a:solidFill>
                  <a:schemeClr val="tx1">
                    <a:lumMod val="65000"/>
                    <a:lumOff val="35000"/>
                  </a:schemeClr>
                </a:solidFill>
              </a:rPr>
              <a:t>1</a:t>
            </a:r>
            <a:r>
              <a:rPr lang="ko-KR" altLang="en-US" sz="600">
                <a:solidFill>
                  <a:schemeClr val="tx1">
                    <a:lumMod val="65000"/>
                    <a:lumOff val="35000"/>
                  </a:schemeClr>
                </a:solidFill>
              </a:rPr>
              <a:t>회만 가능합니다</a:t>
            </a:r>
            <a:r>
              <a:rPr lang="en-US" altLang="ko-KR" sz="600">
                <a:solidFill>
                  <a:schemeClr val="tx1">
                    <a:lumMod val="65000"/>
                    <a:lumOff val="35000"/>
                  </a:schemeClr>
                </a:solidFill>
              </a:rPr>
              <a:t>. (</a:t>
            </a:r>
            <a:r>
              <a:rPr lang="ko-KR" altLang="en-US" sz="600">
                <a:solidFill>
                  <a:schemeClr val="tx1">
                    <a:lumMod val="65000"/>
                    <a:lumOff val="35000"/>
                  </a:schemeClr>
                </a:solidFill>
              </a:rPr>
              <a:t>중복 참여 불가</a:t>
            </a:r>
            <a:r>
              <a:rPr lang="en-US" altLang="ko-KR" sz="600">
                <a:solidFill>
                  <a:schemeClr val="tx1">
                    <a:lumMod val="65000"/>
                    <a:lumOff val="35000"/>
                  </a:schemeClr>
                </a:solidFill>
              </a:rPr>
              <a:t>)</a:t>
            </a:r>
          </a:p>
          <a:p>
            <a:pPr>
              <a:lnSpc>
                <a:spcPct val="130000"/>
              </a:lnSpc>
            </a:pPr>
            <a:r>
              <a:rPr lang="en-US" altLang="ko-KR" sz="600">
                <a:solidFill>
                  <a:schemeClr val="tx1">
                    <a:lumMod val="65000"/>
                    <a:lumOff val="35000"/>
                  </a:schemeClr>
                </a:solidFill>
              </a:rPr>
              <a:t>2. </a:t>
            </a:r>
            <a:r>
              <a:rPr lang="ko-KR" altLang="en-US" sz="600">
                <a:solidFill>
                  <a:schemeClr val="tx1">
                    <a:lumMod val="65000"/>
                    <a:lumOff val="35000"/>
                  </a:schemeClr>
                </a:solidFill>
              </a:rPr>
              <a:t>투표 완료 시</a:t>
            </a:r>
            <a:r>
              <a:rPr lang="en-US" altLang="ko-KR" sz="600">
                <a:solidFill>
                  <a:schemeClr val="tx1">
                    <a:lumMod val="65000"/>
                    <a:lumOff val="35000"/>
                  </a:schemeClr>
                </a:solidFill>
              </a:rPr>
              <a:t>, </a:t>
            </a:r>
            <a:r>
              <a:rPr lang="ko-KR" altLang="en-US" sz="600">
                <a:solidFill>
                  <a:schemeClr val="tx1">
                    <a:lumMod val="65000"/>
                    <a:lumOff val="35000"/>
                  </a:schemeClr>
                </a:solidFill>
              </a:rPr>
              <a:t>개인정보 수집 및 이용 동의 팝업이 제공되며</a:t>
            </a:r>
            <a:r>
              <a:rPr lang="en-US" altLang="ko-KR" sz="600">
                <a:solidFill>
                  <a:schemeClr val="tx1">
                    <a:lumMod val="65000"/>
                    <a:lumOff val="35000"/>
                  </a:schemeClr>
                </a:solidFill>
              </a:rPr>
              <a:t>, </a:t>
            </a:r>
            <a:r>
              <a:rPr lang="ko-KR" altLang="en-US" sz="600">
                <a:solidFill>
                  <a:schemeClr val="tx1">
                    <a:lumMod val="65000"/>
                    <a:lumOff val="35000"/>
                  </a:schemeClr>
                </a:solidFill>
              </a:rPr>
              <a:t>동의 후 이벤트 참여가 최종 완료됩니다</a:t>
            </a:r>
            <a:r>
              <a:rPr lang="en-US" altLang="ko-KR" sz="600">
                <a:solidFill>
                  <a:schemeClr val="tx1">
                    <a:lumMod val="65000"/>
                    <a:lumOff val="35000"/>
                  </a:schemeClr>
                </a:solidFill>
              </a:rPr>
              <a:t>.</a:t>
            </a:r>
          </a:p>
          <a:p>
            <a:pPr>
              <a:lnSpc>
                <a:spcPct val="130000"/>
              </a:lnSpc>
            </a:pPr>
            <a:r>
              <a:rPr lang="en-US" altLang="ko-KR" sz="600">
                <a:solidFill>
                  <a:schemeClr val="tx1">
                    <a:lumMod val="65000"/>
                    <a:lumOff val="35000"/>
                  </a:schemeClr>
                </a:solidFill>
              </a:rPr>
              <a:t>3. </a:t>
            </a:r>
            <a:r>
              <a:rPr lang="ko-KR" altLang="en-US" sz="600">
                <a:solidFill>
                  <a:schemeClr val="tx1">
                    <a:lumMod val="65000"/>
                    <a:lumOff val="35000"/>
                  </a:schemeClr>
                </a:solidFill>
              </a:rPr>
              <a:t>이벤트 참여 후에는 취소 또는 수정이 불가합니다</a:t>
            </a:r>
            <a:r>
              <a:rPr lang="en-US" altLang="ko-KR" sz="600">
                <a:solidFill>
                  <a:schemeClr val="tx1">
                    <a:lumMod val="65000"/>
                    <a:lumOff val="35000"/>
                  </a:schemeClr>
                </a:solidFill>
              </a:rPr>
              <a:t>.</a:t>
            </a:r>
          </a:p>
          <a:p>
            <a:pPr>
              <a:lnSpc>
                <a:spcPct val="130000"/>
              </a:lnSpc>
            </a:pPr>
            <a:r>
              <a:rPr lang="en-US" altLang="ko-KR" sz="600">
                <a:solidFill>
                  <a:schemeClr val="tx1">
                    <a:lumMod val="65000"/>
                    <a:lumOff val="35000"/>
                  </a:schemeClr>
                </a:solidFill>
              </a:rPr>
              <a:t>4. </a:t>
            </a:r>
            <a:r>
              <a:rPr lang="ko-KR" altLang="en-US" sz="600">
                <a:solidFill>
                  <a:schemeClr val="tx1">
                    <a:lumMod val="65000"/>
                    <a:lumOff val="35000"/>
                  </a:schemeClr>
                </a:solidFill>
              </a:rPr>
              <a:t>당첨자는 </a:t>
            </a:r>
            <a:r>
              <a:rPr lang="en-US" altLang="ko-KR" sz="600">
                <a:solidFill>
                  <a:schemeClr val="tx1">
                    <a:lumMod val="65000"/>
                    <a:lumOff val="35000"/>
                  </a:schemeClr>
                </a:solidFill>
              </a:rPr>
              <a:t>2025</a:t>
            </a:r>
            <a:r>
              <a:rPr lang="ko-KR" altLang="en-US" sz="600">
                <a:solidFill>
                  <a:schemeClr val="tx1">
                    <a:lumMod val="65000"/>
                    <a:lumOff val="35000"/>
                  </a:schemeClr>
                </a:solidFill>
              </a:rPr>
              <a:t>년 </a:t>
            </a:r>
            <a:r>
              <a:rPr lang="en-US" altLang="ko-KR" sz="600">
                <a:solidFill>
                  <a:schemeClr val="tx1">
                    <a:lumMod val="65000"/>
                    <a:lumOff val="35000"/>
                  </a:schemeClr>
                </a:solidFill>
              </a:rPr>
              <a:t>7</a:t>
            </a:r>
            <a:r>
              <a:rPr lang="ko-KR" altLang="en-US" sz="600">
                <a:solidFill>
                  <a:schemeClr val="tx1">
                    <a:lumMod val="65000"/>
                    <a:lumOff val="35000"/>
                  </a:schemeClr>
                </a:solidFill>
              </a:rPr>
              <a:t>월 둘째 주 중 개별 문자로 안내드립니다</a:t>
            </a:r>
            <a:r>
              <a:rPr lang="en-US" altLang="ko-KR" sz="600">
                <a:solidFill>
                  <a:schemeClr val="tx1">
                    <a:lumMod val="65000"/>
                    <a:lumOff val="35000"/>
                  </a:schemeClr>
                </a:solidFill>
              </a:rPr>
              <a:t>.</a:t>
            </a:r>
            <a:endParaRPr lang="ko-KR" altLang="en-US" sz="60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30000"/>
              </a:lnSpc>
            </a:pPr>
            <a:r>
              <a:rPr lang="en-US" altLang="ko-KR" sz="600">
                <a:solidFill>
                  <a:schemeClr val="tx1">
                    <a:lumMod val="65000"/>
                    <a:lumOff val="35000"/>
                  </a:schemeClr>
                </a:solidFill>
              </a:rPr>
              <a:t>5. </a:t>
            </a:r>
            <a:r>
              <a:rPr lang="ko-KR" altLang="en-US" sz="600">
                <a:solidFill>
                  <a:schemeClr val="tx1">
                    <a:lumMod val="65000"/>
                    <a:lumOff val="35000"/>
                  </a:schemeClr>
                </a:solidFill>
              </a:rPr>
              <a:t>회원정보에 등록된 휴대폰 번호 기준으로 당첨 안내 및 경품이 발송됩니다</a:t>
            </a:r>
            <a:r>
              <a:rPr lang="en-US" altLang="ko-KR" sz="600">
                <a:solidFill>
                  <a:schemeClr val="tx1">
                    <a:lumMod val="65000"/>
                    <a:lumOff val="35000"/>
                  </a:schemeClr>
                </a:solidFill>
              </a:rPr>
              <a:t>.</a:t>
            </a:r>
          </a:p>
        </p:txBody>
      </p:sp>
      <p:sp>
        <p:nvSpPr>
          <p:cNvPr id="6" name="Oval 4">
            <a:extLst>
              <a:ext uri="{FF2B5EF4-FFF2-40B4-BE49-F238E27FC236}">
                <a16:creationId xmlns:a16="http://schemas.microsoft.com/office/drawing/2014/main" id="{C4953ABC-3123-7649-A4D3-5A0623454508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4074636" y="4004100"/>
            <a:ext cx="95785" cy="95785"/>
          </a:xfrm>
          <a:prstGeom prst="ellipse">
            <a:avLst/>
          </a:prstGeom>
          <a:solidFill>
            <a:srgbClr val="FF2D82">
              <a:alpha val="60000"/>
            </a:srgbClr>
          </a:solidFill>
          <a:ln w="12700">
            <a:solidFill>
              <a:srgbClr val="FF2D82"/>
            </a:solidFill>
            <a:prstDash val="solid"/>
            <a:round/>
            <a:headEnd/>
            <a:tailEnd/>
          </a:ln>
        </p:spPr>
        <p:txBody>
          <a:bodyPr rot="10800000" wrap="none" lIns="0" tIns="0" rIns="0" bIns="0" anchor="ctr"/>
          <a:lstStyle/>
          <a:p>
            <a:pPr algn="ctr"/>
            <a:endParaRPr lang="ko-KR" altLang="ko-KR" sz="500" b="1">
              <a:solidFill>
                <a:srgbClr val="FF0066"/>
              </a:solidFill>
              <a:latin typeface="Calibri" pitchFamily="34" charset="0"/>
              <a:ea typeface="맑은 고딕" pitchFamily="50" charset="-127"/>
              <a:cs typeface="Calibri" pitchFamily="34" charset="0"/>
            </a:endParaRPr>
          </a:p>
        </p:txBody>
      </p:sp>
      <p:pic>
        <p:nvPicPr>
          <p:cNvPr id="7" name="Picture 7">
            <a:extLst>
              <a:ext uri="{FF2B5EF4-FFF2-40B4-BE49-F238E27FC236}">
                <a16:creationId xmlns:a16="http://schemas.microsoft.com/office/drawing/2014/main" id="{939B5275-2A9F-8E1B-B21A-F40EA2B92901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94580" y="4244251"/>
            <a:ext cx="137146" cy="222360"/>
          </a:xfrm>
          <a:prstGeom prst="rect">
            <a:avLst/>
          </a:prstGeom>
        </p:spPr>
      </p:pic>
      <p:sp>
        <p:nvSpPr>
          <p:cNvPr id="26" name="TextBox 25">
            <a:extLst>
              <a:ext uri="{FF2B5EF4-FFF2-40B4-BE49-F238E27FC236}">
                <a16:creationId xmlns:a16="http://schemas.microsoft.com/office/drawing/2014/main" id="{B3072C72-57B7-1344-953D-D77C9331BD02}"/>
              </a:ext>
            </a:extLst>
          </p:cNvPr>
          <p:cNvSpPr txBox="1"/>
          <p:nvPr/>
        </p:nvSpPr>
        <p:spPr>
          <a:xfrm>
            <a:off x="1925272" y="1041541"/>
            <a:ext cx="247263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/>
              <a:t>🗳️ </a:t>
            </a:r>
            <a:r>
              <a:rPr lang="ko-KR" altLang="en-US" sz="700" b="1"/>
              <a:t>나의 하이러닝 최애는</a:t>
            </a:r>
            <a:r>
              <a:rPr lang="en-US" altLang="ko-KR" sz="700" b="1"/>
              <a:t>?</a:t>
            </a:r>
            <a:br>
              <a:rPr lang="ko-KR" altLang="en-US" sz="700"/>
            </a:br>
            <a:r>
              <a:rPr lang="ko-KR" altLang="en-US" sz="700"/>
              <a:t>하이러닝에서 내가 가장 좋아하는 메뉴에 투표해주세요</a:t>
            </a:r>
            <a:r>
              <a:rPr lang="en-US" altLang="ko-KR" sz="700"/>
              <a:t>!</a:t>
            </a:r>
            <a:endParaRPr lang="ko-KR" altLang="en-US" sz="700"/>
          </a:p>
        </p:txBody>
      </p:sp>
      <p:grpSp>
        <p:nvGrpSpPr>
          <p:cNvPr id="59" name="그룹 58">
            <a:extLst>
              <a:ext uri="{FF2B5EF4-FFF2-40B4-BE49-F238E27FC236}">
                <a16:creationId xmlns:a16="http://schemas.microsoft.com/office/drawing/2014/main" id="{21E897C1-4A6C-D9A8-7C4E-2ACE649C270B}"/>
              </a:ext>
            </a:extLst>
          </p:cNvPr>
          <p:cNvGrpSpPr/>
          <p:nvPr/>
        </p:nvGrpSpPr>
        <p:grpSpPr>
          <a:xfrm>
            <a:off x="1809774" y="1524550"/>
            <a:ext cx="2703634" cy="1113134"/>
            <a:chOff x="2731213" y="1168630"/>
            <a:chExt cx="3016851" cy="1242091"/>
          </a:xfrm>
        </p:grpSpPr>
        <p:sp>
          <p:nvSpPr>
            <p:cNvPr id="27" name="사각형: 둥근 모서리 26">
              <a:extLst>
                <a:ext uri="{FF2B5EF4-FFF2-40B4-BE49-F238E27FC236}">
                  <a16:creationId xmlns:a16="http://schemas.microsoft.com/office/drawing/2014/main" id="{00C38D71-5ADF-6764-505D-AF1CB6195957}"/>
                </a:ext>
              </a:extLst>
            </p:cNvPr>
            <p:cNvSpPr/>
            <p:nvPr/>
          </p:nvSpPr>
          <p:spPr>
            <a:xfrm>
              <a:off x="2731213" y="1168630"/>
              <a:ext cx="1444547" cy="570885"/>
            </a:xfrm>
            <a:prstGeom prst="roundRect">
              <a:avLst/>
            </a:prstGeom>
            <a:noFill/>
            <a:ln w="12700" cap="flat">
              <a:solidFill>
                <a:srgbClr val="7E44FB"/>
              </a:solidFill>
              <a:miter lim="400000"/>
            </a:ln>
            <a:effectLst/>
          </p:spPr>
          <p:txBody>
            <a:bodyPr wrap="square" lIns="36000" tIns="36000" rIns="36000" bIns="45718" numCol="1" rtlCol="0" anchor="ctr">
              <a:noAutofit/>
            </a:bodyPr>
            <a:lstStyle/>
            <a:p>
              <a:pPr algn="ctr" defTabSz="914309"/>
              <a:r>
                <a:rPr kumimoji="1" lang="ko-KR" altLang="en-US" sz="1000" b="1"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통합학습창</a:t>
              </a:r>
              <a:endParaRPr kumimoji="1" lang="ko-KR" altLang="en-US" sz="10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32" name="사각형: 둥근 모서리 31">
              <a:extLst>
                <a:ext uri="{FF2B5EF4-FFF2-40B4-BE49-F238E27FC236}">
                  <a16:creationId xmlns:a16="http://schemas.microsoft.com/office/drawing/2014/main" id="{84951F11-DF17-C38E-A50F-4E9A21B08521}"/>
                </a:ext>
              </a:extLst>
            </p:cNvPr>
            <p:cNvSpPr/>
            <p:nvPr/>
          </p:nvSpPr>
          <p:spPr>
            <a:xfrm>
              <a:off x="4303517" y="1168630"/>
              <a:ext cx="1444547" cy="570885"/>
            </a:xfrm>
            <a:prstGeom prst="roundRect">
              <a:avLst/>
            </a:prstGeom>
            <a:solidFill>
              <a:srgbClr val="7E44FB"/>
            </a:solidFill>
            <a:ln w="12700" cap="flat">
              <a:solidFill>
                <a:srgbClr val="7E44FB"/>
              </a:solidFill>
              <a:miter lim="400000"/>
            </a:ln>
            <a:effectLst/>
          </p:spPr>
          <p:txBody>
            <a:bodyPr wrap="square" lIns="36000" tIns="36000" rIns="36000" bIns="45718" numCol="1" rtlCol="0" anchor="ctr">
              <a:noAutofit/>
            </a:bodyPr>
            <a:lstStyle/>
            <a:p>
              <a:pPr algn="ctr" defTabSz="914309"/>
              <a:r>
                <a:rPr kumimoji="1" lang="ko-KR" altLang="en-US" sz="1000" b="1">
                  <a:solidFill>
                    <a:srgbClr val="FFFFFF"/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클래스보드</a:t>
              </a:r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33" name="사각형: 둥근 모서리 32">
              <a:extLst>
                <a:ext uri="{FF2B5EF4-FFF2-40B4-BE49-F238E27FC236}">
                  <a16:creationId xmlns:a16="http://schemas.microsoft.com/office/drawing/2014/main" id="{C5F9BF88-36CB-CACE-FE8D-D860840E3981}"/>
                </a:ext>
              </a:extLst>
            </p:cNvPr>
            <p:cNvSpPr/>
            <p:nvPr/>
          </p:nvSpPr>
          <p:spPr>
            <a:xfrm>
              <a:off x="4303517" y="1839836"/>
              <a:ext cx="1444547" cy="570885"/>
            </a:xfrm>
            <a:prstGeom prst="roundRect">
              <a:avLst/>
            </a:prstGeom>
            <a:noFill/>
            <a:ln w="12700" cap="flat">
              <a:solidFill>
                <a:srgbClr val="7E44FB"/>
              </a:solidFill>
              <a:miter lim="400000"/>
            </a:ln>
            <a:effectLst/>
          </p:spPr>
          <p:txBody>
            <a:bodyPr wrap="square" lIns="36000" tIns="36000" rIns="36000" bIns="45718" numCol="1" rtlCol="0" anchor="ctr">
              <a:noAutofit/>
            </a:bodyPr>
            <a:lstStyle/>
            <a:p>
              <a:pPr algn="ctr" defTabSz="914309"/>
              <a:r>
                <a:rPr kumimoji="1" lang="en-US" altLang="ko-KR" sz="1000" b="1"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A</a:t>
              </a:r>
              <a:r>
                <a:rPr kumimoji="1" lang="ko-KR" altLang="en-US" sz="1000" b="1"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서논술형평가 </a:t>
              </a:r>
              <a:endParaRPr kumimoji="1" lang="ko-KR" altLang="en-US" sz="10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34" name="사각형: 둥근 모서리 33">
              <a:extLst>
                <a:ext uri="{FF2B5EF4-FFF2-40B4-BE49-F238E27FC236}">
                  <a16:creationId xmlns:a16="http://schemas.microsoft.com/office/drawing/2014/main" id="{11812500-A2BD-8D62-E9BB-A6742ACF1E3A}"/>
                </a:ext>
              </a:extLst>
            </p:cNvPr>
            <p:cNvSpPr/>
            <p:nvPr/>
          </p:nvSpPr>
          <p:spPr>
            <a:xfrm>
              <a:off x="2731213" y="1839836"/>
              <a:ext cx="1444547" cy="570885"/>
            </a:xfrm>
            <a:prstGeom prst="roundRect">
              <a:avLst/>
            </a:prstGeom>
            <a:noFill/>
            <a:ln w="12700" cap="flat">
              <a:solidFill>
                <a:srgbClr val="7E44FB"/>
              </a:solidFill>
              <a:miter lim="400000"/>
            </a:ln>
            <a:effectLst/>
          </p:spPr>
          <p:txBody>
            <a:bodyPr wrap="square" lIns="36000" tIns="36000" rIns="36000" bIns="45718" numCol="1" rtlCol="0" anchor="ctr">
              <a:noAutofit/>
            </a:bodyPr>
            <a:lstStyle/>
            <a:p>
              <a:pPr algn="ctr" defTabSz="914309"/>
              <a:r>
                <a:rPr kumimoji="1" lang="ko-KR" altLang="en-US" sz="1000" b="1"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 </a:t>
              </a:r>
              <a:r>
                <a:rPr kumimoji="1" lang="en-US" altLang="ko-KR" sz="1000" b="1"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AI</a:t>
              </a:r>
              <a:r>
                <a:rPr kumimoji="1" lang="ko-KR" altLang="en-US" sz="1000" b="1"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학습진단</a:t>
              </a:r>
              <a:endParaRPr kumimoji="1" lang="ko-KR" altLang="en-US" sz="10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</p:grpSp>
      <p:sp>
        <p:nvSpPr>
          <p:cNvPr id="43" name="Rectangle 4">
            <a:extLst>
              <a:ext uri="{FF2B5EF4-FFF2-40B4-BE49-F238E27FC236}">
                <a16:creationId xmlns:a16="http://schemas.microsoft.com/office/drawing/2014/main" id="{DC970CA5-7A39-461B-0979-E477A542991A}"/>
              </a:ext>
            </a:extLst>
          </p:cNvPr>
          <p:cNvSpPr/>
          <p:nvPr/>
        </p:nvSpPr>
        <p:spPr>
          <a:xfrm>
            <a:off x="423465" y="945367"/>
            <a:ext cx="5451447" cy="3424587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graphicFrame>
        <p:nvGraphicFramePr>
          <p:cNvPr id="47" name="Google Shape;912;p23">
            <a:extLst>
              <a:ext uri="{FF2B5EF4-FFF2-40B4-BE49-F238E27FC236}">
                <a16:creationId xmlns:a16="http://schemas.microsoft.com/office/drawing/2014/main" id="{FBC3C2A8-2AC7-83EE-B00B-D04CEB9759A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7362692"/>
              </p:ext>
            </p:extLst>
          </p:nvPr>
        </p:nvGraphicFramePr>
        <p:xfrm>
          <a:off x="8812803" y="4667751"/>
          <a:ext cx="3025775" cy="36492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7971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0249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투표형 이벤트 페이지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이벤트 상세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페이지로 제공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이벤트 안내 페이지에 윤곽선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보더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그림자 등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제공하여 시각적 포커싱 유도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1-1 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이벤트 상세 이미지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이벤트 상세 이미지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1-2 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이벤트 명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이미지 최상단 이벤트 명 제공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1-3 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최애 메뉴 선택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된 버튼 활성화 효과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중복 선택 불가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1-4 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투표하기 버튼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이미지 위에 버튼 배치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 선택 시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개인정보 수집 및 이용 동의 팝업 제공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이미 참여한 사용자 선택 시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&lt;1-4-1&gt; Alert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창 제공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indent="-171450">
                        <a:buFont typeface="Wingdings" panose="05000000000000000000" pitchFamily="2" charset="2"/>
                        <a:buChar char="Ø"/>
                      </a:pPr>
                      <a:r>
                        <a:rPr lang="ko-KR" altLang="en-US" sz="800" b="0"/>
                        <a:t>공지 팝업 내</a:t>
                      </a:r>
                      <a:r>
                        <a:rPr lang="en-US" altLang="ko-KR" sz="800" b="0"/>
                        <a:t>: [</a:t>
                      </a:r>
                      <a:r>
                        <a:rPr lang="ko-KR" altLang="en-US" sz="800" b="0"/>
                        <a:t>투표하기</a:t>
                      </a:r>
                      <a:r>
                        <a:rPr lang="en-US" altLang="ko-KR" sz="800" b="0"/>
                        <a:t>] </a:t>
                      </a:r>
                      <a:r>
                        <a:rPr lang="ko-KR" altLang="en-US" sz="800" b="0"/>
                        <a:t>버튼 미노출</a:t>
                      </a:r>
                      <a:r>
                        <a:rPr lang="en-US" altLang="ko-KR" sz="800" b="0"/>
                        <a:t>                      </a:t>
                      </a:r>
                      <a:r>
                        <a:rPr lang="ko-KR" altLang="en-US" sz="800" b="0"/>
                        <a:t>단순 이벤트 안내용으로 사용</a:t>
                      </a:r>
                      <a:r>
                        <a:rPr lang="en-US" altLang="ko-KR" sz="800" b="0"/>
                        <a:t>: </a:t>
                      </a:r>
                      <a:r>
                        <a:rPr lang="ko-KR" altLang="en-US" sz="800" b="0"/>
                        <a:t>사용자는 이미지 클릭 시 이벤트 상세 페이지로 이동</a:t>
                      </a:r>
                    </a:p>
                    <a:p>
                      <a:pPr marL="171450" indent="-171450">
                        <a:buFont typeface="Wingdings" panose="05000000000000000000" pitchFamily="2" charset="2"/>
                        <a:buChar char="Ø"/>
                      </a:pPr>
                      <a:r>
                        <a:rPr lang="ko-KR" altLang="en-US" sz="800" b="0"/>
                        <a:t>이벤트 상세 페이지 내</a:t>
                      </a:r>
                      <a:r>
                        <a:rPr lang="en-US" altLang="ko-KR" sz="800" b="0"/>
                        <a:t>: [</a:t>
                      </a:r>
                      <a:r>
                        <a:rPr lang="ko-KR" altLang="en-US" sz="800" b="0"/>
                        <a:t>투표하기</a:t>
                      </a:r>
                      <a:r>
                        <a:rPr lang="en-US" altLang="ko-KR" sz="800" b="0"/>
                        <a:t>] </a:t>
                      </a:r>
                      <a:r>
                        <a:rPr lang="ko-KR" altLang="en-US" sz="800" b="0"/>
                        <a:t>버튼 노출 및 동작</a:t>
                      </a:r>
                      <a:r>
                        <a:rPr lang="ko-KR" altLang="en-US" sz="800"/>
                        <a:t>사용자 선택 후</a:t>
                      </a:r>
                      <a:r>
                        <a:rPr lang="en-US" altLang="ko-KR" sz="800"/>
                        <a:t>, </a:t>
                      </a:r>
                      <a:r>
                        <a:rPr lang="ko-KR" altLang="en-US" sz="800"/>
                        <a:t>개인정보 수집</a:t>
                      </a:r>
                      <a:r>
                        <a:rPr lang="en-US" altLang="ko-KR" sz="800"/>
                        <a:t>·</a:t>
                      </a:r>
                      <a:r>
                        <a:rPr lang="ko-KR" altLang="en-US" sz="800"/>
                        <a:t>이용 동의 절차를 거쳐 참여 완료 처리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1-5 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이벤트 정보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/>
                        <a:t>이벤트 참여 관련 정보</a:t>
                      </a:r>
                      <a:r>
                        <a:rPr lang="en-US" altLang="ko-KR" sz="700"/>
                        <a:t>(</a:t>
                      </a:r>
                      <a:r>
                        <a:rPr lang="ko-KR" altLang="en-US" sz="700"/>
                        <a:t>참여 대상</a:t>
                      </a:r>
                      <a:r>
                        <a:rPr lang="en-US" altLang="ko-KR" sz="700"/>
                        <a:t>, </a:t>
                      </a:r>
                      <a:r>
                        <a:rPr lang="ko-KR" altLang="en-US" sz="700"/>
                        <a:t>참여 방법</a:t>
                      </a:r>
                      <a:r>
                        <a:rPr lang="en-US" altLang="ko-KR" sz="700"/>
                        <a:t>, </a:t>
                      </a:r>
                      <a:r>
                        <a:rPr lang="ko-KR" altLang="en-US" sz="700"/>
                        <a:t>경품 수령 대상</a:t>
                      </a:r>
                      <a:r>
                        <a:rPr lang="en-US" altLang="ko-KR" sz="700"/>
                        <a:t>, </a:t>
                      </a:r>
                      <a:r>
                        <a:rPr lang="ko-KR" altLang="en-US" sz="700"/>
                        <a:t>경품 내용 등</a:t>
                      </a:r>
                      <a:r>
                        <a:rPr lang="en-US" altLang="ko-KR" sz="700"/>
                        <a:t>)</a:t>
                      </a:r>
                      <a:r>
                        <a:rPr lang="ko-KR" altLang="en-US" sz="700"/>
                        <a:t>는 이미지 내 포함이 아닌</a:t>
                      </a:r>
                      <a:r>
                        <a:rPr lang="en-US" altLang="ko-KR" sz="700"/>
                        <a:t>, </a:t>
                      </a:r>
                      <a:r>
                        <a:rPr lang="ko-KR" altLang="en-US" sz="700"/>
                        <a:t>별도 텍스트 요소로 제공</a:t>
                      </a:r>
                      <a:endParaRPr lang="en-US" altLang="ko-KR" sz="6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00596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개인정보 수집 및 이용 동의 팝업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개인정보 수집을 위한 안내 팝업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동의 체크박스가 체크되지 않음 버튼 비활성화 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2-1 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자세히 보기 링크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약관 전문 확인 가능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&lt;2-1-1&gt;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새창으로 제공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2-2 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응모하기 버튼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동의 체크박스 체크 유무 확인 후 선택 시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&lt;2-2-1&gt;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참여 완료  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Alert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창 제공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87138846"/>
                  </a:ext>
                </a:extLst>
              </a:tr>
            </a:tbl>
          </a:graphicData>
        </a:graphic>
      </p:graphicFrame>
      <p:sp>
        <p:nvSpPr>
          <p:cNvPr id="56" name="Circle">
            <a:extLst>
              <a:ext uri="{FF2B5EF4-FFF2-40B4-BE49-F238E27FC236}">
                <a16:creationId xmlns:a16="http://schemas.microsoft.com/office/drawing/2014/main" id="{A2CDD5B0-CE24-29C3-5808-ACF8D5E24DFB}"/>
              </a:ext>
            </a:extLst>
          </p:cNvPr>
          <p:cNvSpPr/>
          <p:nvPr/>
        </p:nvSpPr>
        <p:spPr>
          <a:xfrm>
            <a:off x="250959" y="559494"/>
            <a:ext cx="112918" cy="112918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A145CA-1CF7-BDE0-9E87-3B3022975725}"/>
              </a:ext>
            </a:extLst>
          </p:cNvPr>
          <p:cNvSpPr txBox="1"/>
          <p:nvPr/>
        </p:nvSpPr>
        <p:spPr>
          <a:xfrm>
            <a:off x="2343317" y="3472313"/>
            <a:ext cx="163654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/>
              <a:t>👉 최애 메뉴를 선택하셨다면</a:t>
            </a:r>
            <a:r>
              <a:rPr lang="en-US" altLang="ko-KR" sz="700"/>
              <a:t>?  </a:t>
            </a:r>
          </a:p>
          <a:p>
            <a:pPr algn="ctr"/>
            <a:r>
              <a:rPr lang="ko-KR" altLang="en-US" sz="700"/>
              <a:t>아래 </a:t>
            </a:r>
            <a:r>
              <a:rPr lang="en-US" altLang="ko-KR" sz="700" b="1"/>
              <a:t>[</a:t>
            </a:r>
            <a:r>
              <a:rPr lang="ko-KR" altLang="en-US" sz="700" b="1"/>
              <a:t>투표하기</a:t>
            </a:r>
            <a:r>
              <a:rPr lang="en-US" altLang="ko-KR" sz="700" b="1"/>
              <a:t>] </a:t>
            </a:r>
            <a:r>
              <a:rPr lang="ko-KR" altLang="en-US" sz="700"/>
              <a:t>버튼을 눌러주세요</a:t>
            </a:r>
            <a:r>
              <a:rPr lang="en-US" altLang="ko-KR" sz="700"/>
              <a:t>!</a:t>
            </a:r>
            <a:endParaRPr lang="ko-KR" altLang="en-US" sz="700"/>
          </a:p>
        </p:txBody>
      </p:sp>
      <p:sp>
        <p:nvSpPr>
          <p:cNvPr id="61" name="Rounded Rectangle">
            <a:extLst>
              <a:ext uri="{FF2B5EF4-FFF2-40B4-BE49-F238E27FC236}">
                <a16:creationId xmlns:a16="http://schemas.microsoft.com/office/drawing/2014/main" id="{2C6E575F-7344-FDB8-5056-15FAA8D8A034}"/>
              </a:ext>
            </a:extLst>
          </p:cNvPr>
          <p:cNvSpPr/>
          <p:nvPr/>
        </p:nvSpPr>
        <p:spPr>
          <a:xfrm>
            <a:off x="4558861" y="1476843"/>
            <a:ext cx="192040" cy="95414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1-3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63" name="직사각형 62">
            <a:extLst>
              <a:ext uri="{FF2B5EF4-FFF2-40B4-BE49-F238E27FC236}">
                <a16:creationId xmlns:a16="http://schemas.microsoft.com/office/drawing/2014/main" id="{CC1BB05B-7B3A-CCB4-0A75-4EDDF5AE3E21}"/>
              </a:ext>
            </a:extLst>
          </p:cNvPr>
          <p:cNvSpPr/>
          <p:nvPr/>
        </p:nvSpPr>
        <p:spPr>
          <a:xfrm>
            <a:off x="6358109" y="2403102"/>
            <a:ext cx="1926406" cy="1309289"/>
          </a:xfrm>
          <a:prstGeom prst="rect">
            <a:avLst/>
          </a:prstGeom>
          <a:solidFill>
            <a:schemeClr val="bg1"/>
          </a:solidFill>
          <a:ln w="12700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51CCA347-4006-CD37-BDFB-FFE8D74CC780}"/>
              </a:ext>
            </a:extLst>
          </p:cNvPr>
          <p:cNvSpPr txBox="1"/>
          <p:nvPr/>
        </p:nvSpPr>
        <p:spPr>
          <a:xfrm>
            <a:off x="6363475" y="2455738"/>
            <a:ext cx="2449328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b="1">
                <a:latin typeface="+mn-ea"/>
              </a:rPr>
              <a:t>이벤트에 응모하려면 동의가 필요해요</a:t>
            </a:r>
            <a:endParaRPr lang="ko-KR" altLang="en-US" sz="800" b="1" dirty="0">
              <a:latin typeface="+mn-ea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97C68207-EA38-A552-5D84-4F7360297877}"/>
              </a:ext>
            </a:extLst>
          </p:cNvPr>
          <p:cNvSpPr txBox="1"/>
          <p:nvPr/>
        </p:nvSpPr>
        <p:spPr>
          <a:xfrm>
            <a:off x="6363475" y="2775189"/>
            <a:ext cx="1926406" cy="1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500">
                <a:latin typeface="+mn-ea"/>
              </a:rPr>
              <a:t>이벤트 응모를 위해 아래 항목에 대한 동의가 필요해요</a:t>
            </a:r>
            <a:r>
              <a:rPr lang="en-US" altLang="ko-KR" sz="500">
                <a:latin typeface="+mn-ea"/>
              </a:rPr>
              <a:t>.</a:t>
            </a:r>
            <a:endParaRPr lang="ko-KR" altLang="en-US" sz="500" dirty="0">
              <a:latin typeface="+mn-ea"/>
            </a:endParaRPr>
          </a:p>
        </p:txBody>
      </p:sp>
      <p:sp>
        <p:nvSpPr>
          <p:cNvPr id="66" name="Checkbox">
            <a:extLst>
              <a:ext uri="{FF2B5EF4-FFF2-40B4-BE49-F238E27FC236}">
                <a16:creationId xmlns:a16="http://schemas.microsoft.com/office/drawing/2014/main" id="{1FBEC519-BCDF-979E-4ADC-BCD64F2A479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449841" y="3105317"/>
            <a:ext cx="114300" cy="114300"/>
          </a:xfrm>
          <a:custGeom>
            <a:avLst/>
            <a:gdLst>
              <a:gd name="T0" fmla="*/ 247 w 635"/>
              <a:gd name="T1" fmla="*/ 494 h 635"/>
              <a:gd name="T2" fmla="*/ 71 w 635"/>
              <a:gd name="T3" fmla="*/ 318 h 635"/>
              <a:gd name="T4" fmla="*/ 120 w 635"/>
              <a:gd name="T5" fmla="*/ 268 h 635"/>
              <a:gd name="T6" fmla="*/ 247 w 635"/>
              <a:gd name="T7" fmla="*/ 394 h 635"/>
              <a:gd name="T8" fmla="*/ 515 w 635"/>
              <a:gd name="T9" fmla="*/ 127 h 635"/>
              <a:gd name="T10" fmla="*/ 564 w 635"/>
              <a:gd name="T11" fmla="*/ 176 h 635"/>
              <a:gd name="T12" fmla="*/ 247 w 635"/>
              <a:gd name="T13" fmla="*/ 494 h 635"/>
              <a:gd name="T14" fmla="*/ 564 w 635"/>
              <a:gd name="T15" fmla="*/ 0 h 635"/>
              <a:gd name="T16" fmla="*/ 71 w 635"/>
              <a:gd name="T17" fmla="*/ 0 h 635"/>
              <a:gd name="T18" fmla="*/ 0 w 635"/>
              <a:gd name="T19" fmla="*/ 71 h 635"/>
              <a:gd name="T20" fmla="*/ 0 w 635"/>
              <a:gd name="T21" fmla="*/ 564 h 635"/>
              <a:gd name="T22" fmla="*/ 71 w 635"/>
              <a:gd name="T23" fmla="*/ 635 h 635"/>
              <a:gd name="T24" fmla="*/ 564 w 635"/>
              <a:gd name="T25" fmla="*/ 635 h 635"/>
              <a:gd name="T26" fmla="*/ 635 w 635"/>
              <a:gd name="T27" fmla="*/ 564 h 635"/>
              <a:gd name="T28" fmla="*/ 635 w 635"/>
              <a:gd name="T29" fmla="*/ 71 h 635"/>
              <a:gd name="T30" fmla="*/ 564 w 635"/>
              <a:gd name="T31" fmla="*/ 0 h 6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635" h="635">
                <a:moveTo>
                  <a:pt x="247" y="494"/>
                </a:moveTo>
                <a:lnTo>
                  <a:pt x="71" y="318"/>
                </a:lnTo>
                <a:lnTo>
                  <a:pt x="120" y="268"/>
                </a:lnTo>
                <a:lnTo>
                  <a:pt x="247" y="394"/>
                </a:lnTo>
                <a:lnTo>
                  <a:pt x="515" y="127"/>
                </a:lnTo>
                <a:lnTo>
                  <a:pt x="564" y="176"/>
                </a:lnTo>
                <a:lnTo>
                  <a:pt x="247" y="494"/>
                </a:lnTo>
                <a:close/>
                <a:moveTo>
                  <a:pt x="564" y="0"/>
                </a:moveTo>
                <a:lnTo>
                  <a:pt x="71" y="0"/>
                </a:lnTo>
                <a:cubicBezTo>
                  <a:pt x="32" y="0"/>
                  <a:pt x="0" y="32"/>
                  <a:pt x="0" y="71"/>
                </a:cubicBezTo>
                <a:lnTo>
                  <a:pt x="0" y="564"/>
                </a:lnTo>
                <a:cubicBezTo>
                  <a:pt x="0" y="603"/>
                  <a:pt x="32" y="635"/>
                  <a:pt x="71" y="635"/>
                </a:cubicBezTo>
                <a:lnTo>
                  <a:pt x="564" y="635"/>
                </a:lnTo>
                <a:cubicBezTo>
                  <a:pt x="603" y="635"/>
                  <a:pt x="635" y="603"/>
                  <a:pt x="635" y="564"/>
                </a:cubicBezTo>
                <a:lnTo>
                  <a:pt x="635" y="71"/>
                </a:lnTo>
                <a:cubicBezTo>
                  <a:pt x="635" y="32"/>
                  <a:pt x="603" y="0"/>
                  <a:pt x="564" y="0"/>
                </a:cubicBezTo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 b="1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51DAC1DB-B2F1-DEF9-5F9B-A7C52635086A}"/>
              </a:ext>
            </a:extLst>
          </p:cNvPr>
          <p:cNvSpPr txBox="1"/>
          <p:nvPr/>
        </p:nvSpPr>
        <p:spPr>
          <a:xfrm>
            <a:off x="6492517" y="3062798"/>
            <a:ext cx="1926406" cy="1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500" b="1"/>
              <a:t>[</a:t>
            </a:r>
            <a:r>
              <a:rPr lang="ko-KR" altLang="en-US" sz="500" b="1"/>
              <a:t>필수</a:t>
            </a:r>
            <a:r>
              <a:rPr lang="en-US" altLang="ko-KR" sz="500" b="1"/>
              <a:t>] </a:t>
            </a:r>
            <a:r>
              <a:rPr lang="ko-KR" altLang="en-US" sz="500" b="1"/>
              <a:t>개인정보 수집 및 이용 동의</a:t>
            </a:r>
          </a:p>
        </p:txBody>
      </p:sp>
      <p:sp>
        <p:nvSpPr>
          <p:cNvPr id="72" name="직사각형 71">
            <a:extLst>
              <a:ext uri="{FF2B5EF4-FFF2-40B4-BE49-F238E27FC236}">
                <a16:creationId xmlns:a16="http://schemas.microsoft.com/office/drawing/2014/main" id="{7DFF9D59-8A7A-C77A-E653-5C0B26E5A1F4}"/>
              </a:ext>
            </a:extLst>
          </p:cNvPr>
          <p:cNvSpPr/>
          <p:nvPr/>
        </p:nvSpPr>
        <p:spPr>
          <a:xfrm>
            <a:off x="8848409" y="348388"/>
            <a:ext cx="2713659" cy="3879207"/>
          </a:xfrm>
          <a:prstGeom prst="rect">
            <a:avLst/>
          </a:prstGeom>
          <a:solidFill>
            <a:schemeClr val="bg1"/>
          </a:solidFill>
          <a:ln w="12700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FBDEF9A3-5E0A-210E-2DA2-9B219662BB86}"/>
              </a:ext>
            </a:extLst>
          </p:cNvPr>
          <p:cNvSpPr txBox="1"/>
          <p:nvPr/>
        </p:nvSpPr>
        <p:spPr>
          <a:xfrm>
            <a:off x="8853776" y="401024"/>
            <a:ext cx="24493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개인정보 수집 및 이용동의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B9C3BBB4-9F8B-C653-9E23-71FE1AF30BCB}"/>
              </a:ext>
            </a:extLst>
          </p:cNvPr>
          <p:cNvSpPr txBox="1"/>
          <p:nvPr/>
        </p:nvSpPr>
        <p:spPr>
          <a:xfrm>
            <a:off x="8866737" y="752289"/>
            <a:ext cx="2559124" cy="6370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ko-KR" altLang="en-US" sz="700"/>
              <a:t>경기도교육청은 아래의 목적으로 개인정보를 수집 및 이용하며</a:t>
            </a:r>
            <a:r>
              <a:rPr lang="en-US" altLang="ko-KR" sz="700"/>
              <a:t>, </a:t>
            </a:r>
            <a:r>
              <a:rPr lang="ko-KR" altLang="en-US" sz="700"/>
              <a:t>회원의 개인정보를 안전하게 처리하는데 최선을 다하고 있습니다</a:t>
            </a:r>
            <a:r>
              <a:rPr lang="en-US" altLang="ko-KR" sz="700"/>
              <a:t>. </a:t>
            </a:r>
            <a:r>
              <a:rPr lang="ko-KR" altLang="en-US" sz="700"/>
              <a:t>아래의 내용을 확인 후 동의하여 주시기 바랍니다</a:t>
            </a:r>
            <a:r>
              <a:rPr lang="en-US" altLang="ko-KR" sz="700"/>
              <a:t>.</a:t>
            </a:r>
            <a:endParaRPr lang="ko-KR" altLang="en-US" sz="700"/>
          </a:p>
        </p:txBody>
      </p:sp>
      <p:cxnSp>
        <p:nvCxnSpPr>
          <p:cNvPr id="79" name="직선 연결선 78">
            <a:extLst>
              <a:ext uri="{FF2B5EF4-FFF2-40B4-BE49-F238E27FC236}">
                <a16:creationId xmlns:a16="http://schemas.microsoft.com/office/drawing/2014/main" id="{1D3BA63A-F355-CEE2-2438-E97F01CB490A}"/>
              </a:ext>
            </a:extLst>
          </p:cNvPr>
          <p:cNvCxnSpPr>
            <a:cxnSpLocks/>
          </p:cNvCxnSpPr>
          <p:nvPr/>
        </p:nvCxnSpPr>
        <p:spPr>
          <a:xfrm>
            <a:off x="8940142" y="684756"/>
            <a:ext cx="2485719" cy="0"/>
          </a:xfrm>
          <a:prstGeom prst="line">
            <a:avLst/>
          </a:prstGeom>
          <a:ln w="127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82" name="TextBox 81">
            <a:extLst>
              <a:ext uri="{FF2B5EF4-FFF2-40B4-BE49-F238E27FC236}">
                <a16:creationId xmlns:a16="http://schemas.microsoft.com/office/drawing/2014/main" id="{A8811012-63C3-07E7-E54C-9A851DEA8799}"/>
              </a:ext>
            </a:extLst>
          </p:cNvPr>
          <p:cNvSpPr txBox="1"/>
          <p:nvPr/>
        </p:nvSpPr>
        <p:spPr>
          <a:xfrm>
            <a:off x="8853776" y="1514836"/>
            <a:ext cx="2449328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b="1"/>
              <a:t>필수 항목</a:t>
            </a:r>
          </a:p>
        </p:txBody>
      </p:sp>
      <p:pic>
        <p:nvPicPr>
          <p:cNvPr id="83" name="그래픽 82" descr="추가 단색으로 채워진">
            <a:extLst>
              <a:ext uri="{FF2B5EF4-FFF2-40B4-BE49-F238E27FC236}">
                <a16:creationId xmlns:a16="http://schemas.microsoft.com/office/drawing/2014/main" id="{9BDFC406-5907-1989-5B81-73A42ABCF66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2700000">
            <a:off x="11272801" y="419368"/>
            <a:ext cx="197532" cy="197532"/>
          </a:xfrm>
          <a:prstGeom prst="rect">
            <a:avLst/>
          </a:prstGeom>
        </p:spPr>
      </p:pic>
      <p:sp>
        <p:nvSpPr>
          <p:cNvPr id="84" name="Google Shape;914;p23">
            <a:extLst>
              <a:ext uri="{FF2B5EF4-FFF2-40B4-BE49-F238E27FC236}">
                <a16:creationId xmlns:a16="http://schemas.microsoft.com/office/drawing/2014/main" id="{71C3F514-76A8-3718-6673-E5E35D510C0D}"/>
              </a:ext>
            </a:extLst>
          </p:cNvPr>
          <p:cNvSpPr/>
          <p:nvPr/>
        </p:nvSpPr>
        <p:spPr>
          <a:xfrm>
            <a:off x="6813097" y="3337986"/>
            <a:ext cx="982734" cy="254809"/>
          </a:xfrm>
          <a:prstGeom prst="roundRect">
            <a:avLst>
              <a:gd name="adj" fmla="val 14439"/>
            </a:avLst>
          </a:prstGeom>
          <a:solidFill>
            <a:schemeClr val="tx1"/>
          </a:solidFill>
          <a:ln w="31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FFFFFF"/>
              </a:buClr>
              <a:buSzPts val="700"/>
            </a:pPr>
            <a:r>
              <a:rPr lang="ko-KR" altLang="en-US" sz="700" b="1">
                <a:solidFill>
                  <a:srgbClr val="FFFFFF"/>
                </a:solidFill>
                <a:sym typeface="Malgun Gothic"/>
              </a:rPr>
              <a:t>동의 후 응모하기</a:t>
            </a:r>
            <a:endParaRPr lang="ko-KR" altLang="en-US" sz="700" b="1">
              <a:solidFill>
                <a:srgbClr val="FFFFFF"/>
              </a:solidFill>
            </a:endParaRPr>
          </a:p>
        </p:txBody>
      </p:sp>
      <p:graphicFrame>
        <p:nvGraphicFramePr>
          <p:cNvPr id="85" name="표 84">
            <a:extLst>
              <a:ext uri="{FF2B5EF4-FFF2-40B4-BE49-F238E27FC236}">
                <a16:creationId xmlns:a16="http://schemas.microsoft.com/office/drawing/2014/main" id="{0F56F02C-596E-914B-D846-99487FB444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77506898"/>
              </p:ext>
            </p:extLst>
          </p:nvPr>
        </p:nvGraphicFramePr>
        <p:xfrm>
          <a:off x="8940141" y="1851917"/>
          <a:ext cx="2485720" cy="181359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1430">
                  <a:extLst>
                    <a:ext uri="{9D8B030D-6E8A-4147-A177-3AD203B41FA5}">
                      <a16:colId xmlns:a16="http://schemas.microsoft.com/office/drawing/2014/main" val="1662972345"/>
                    </a:ext>
                  </a:extLst>
                </a:gridCol>
                <a:gridCol w="621430">
                  <a:extLst>
                    <a:ext uri="{9D8B030D-6E8A-4147-A177-3AD203B41FA5}">
                      <a16:colId xmlns:a16="http://schemas.microsoft.com/office/drawing/2014/main" val="383268483"/>
                    </a:ext>
                  </a:extLst>
                </a:gridCol>
                <a:gridCol w="621430">
                  <a:extLst>
                    <a:ext uri="{9D8B030D-6E8A-4147-A177-3AD203B41FA5}">
                      <a16:colId xmlns:a16="http://schemas.microsoft.com/office/drawing/2014/main" val="3102615401"/>
                    </a:ext>
                  </a:extLst>
                </a:gridCol>
                <a:gridCol w="621430">
                  <a:extLst>
                    <a:ext uri="{9D8B030D-6E8A-4147-A177-3AD203B41FA5}">
                      <a16:colId xmlns:a16="http://schemas.microsoft.com/office/drawing/2014/main" val="247612479"/>
                    </a:ext>
                  </a:extLst>
                </a:gridCol>
              </a:tblGrid>
              <a:tr h="335310">
                <a:tc>
                  <a:txBody>
                    <a:bodyPr/>
                    <a:lstStyle/>
                    <a:p>
                      <a:pPr latinLnBrk="1"/>
                      <a:endParaRPr lang="ko-KR" altLang="en-US" sz="7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>
                          <a:solidFill>
                            <a:schemeClr val="tx1"/>
                          </a:solidFill>
                        </a:rPr>
                        <a:t>목적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i="0" u="none" strike="noStrike" kern="1200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</a:rPr>
                        <a:t>항목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>
                          <a:solidFill>
                            <a:schemeClr val="tx1"/>
                          </a:solidFill>
                        </a:rPr>
                        <a:t>보유 및 </a:t>
                      </a:r>
                      <a:endParaRPr lang="en-US" altLang="ko-KR" sz="700" b="1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700" b="1">
                          <a:solidFill>
                            <a:schemeClr val="tx1"/>
                          </a:solidFill>
                        </a:rPr>
                        <a:t>이용기간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9513800"/>
                  </a:ext>
                </a:extLst>
              </a:tr>
              <a:tr h="1052982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필수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이벤트 당첨자 선정 및 확인</a:t>
                      </a:r>
                      <a:r>
                        <a:rPr lang="en-US" altLang="ko-KR" sz="600"/>
                        <a:t>, </a:t>
                      </a:r>
                      <a:r>
                        <a:rPr lang="ko-KR" altLang="en-US" sz="600"/>
                        <a:t>당첨사실 안내 및 고지사항 전달</a:t>
                      </a:r>
                      <a:r>
                        <a:rPr lang="en-US" altLang="ko-KR" sz="600"/>
                        <a:t>, </a:t>
                      </a:r>
                      <a:r>
                        <a:rPr lang="ko-KR" altLang="en-US" sz="600"/>
                        <a:t>경품 제공</a:t>
                      </a:r>
                      <a:r>
                        <a:rPr lang="en-US" altLang="ko-KR" sz="600"/>
                        <a:t>, </a:t>
                      </a:r>
                      <a:r>
                        <a:rPr lang="ko-KR" altLang="en-US" sz="600"/>
                        <a:t>이벤트 관련 민원사무 처리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회원 정보에 등록된 아이디</a:t>
                      </a:r>
                      <a:r>
                        <a:rPr lang="en-US" altLang="ko-KR" sz="600"/>
                        <a:t>, </a:t>
                      </a:r>
                      <a:r>
                        <a:rPr lang="ko-KR" altLang="en-US" sz="600"/>
                        <a:t>이름</a:t>
                      </a:r>
                      <a:r>
                        <a:rPr lang="en-US" altLang="ko-KR" sz="600"/>
                        <a:t>, </a:t>
                      </a:r>
                      <a:r>
                        <a:rPr lang="ko-KR" altLang="en-US" sz="600"/>
                        <a:t>연락처</a:t>
                      </a:r>
                      <a:r>
                        <a:rPr lang="en-US" altLang="ko-KR" sz="600"/>
                        <a:t>, </a:t>
                      </a:r>
                      <a:r>
                        <a:rPr lang="ko-KR" altLang="en-US" sz="600"/>
                        <a:t>이메일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u="sng"/>
                        <a:t>경품 지급 완료 후 파기합니다</a:t>
                      </a:r>
                      <a:r>
                        <a:rPr lang="en-US" altLang="ko-KR" sz="700" b="1" u="sng"/>
                        <a:t>.</a:t>
                      </a:r>
                    </a:p>
                    <a:p>
                      <a:pPr latinLnBrk="1"/>
                      <a:endParaRPr lang="en-US" altLang="ko-KR" sz="700" b="1" u="sng"/>
                    </a:p>
                    <a:p>
                      <a:pPr latinLnBrk="1"/>
                      <a:r>
                        <a:rPr lang="ko-KR" altLang="en-US" sz="700" b="1" u="sng"/>
                        <a:t>단</a:t>
                      </a:r>
                      <a:r>
                        <a:rPr lang="en-US" altLang="ko-KR" sz="700" b="1" u="sng"/>
                        <a:t>, </a:t>
                      </a:r>
                      <a:r>
                        <a:rPr lang="ko-KR" altLang="en-US" sz="700" b="1" u="sng"/>
                        <a:t>관계 법령에 따라 일정 기간 보관해야 하는 경우 해당 기간보관 후 파기 합니다</a:t>
                      </a:r>
                      <a:r>
                        <a:rPr lang="en-US" altLang="ko-KR" sz="700"/>
                        <a:t>.</a:t>
                      </a:r>
                      <a:endParaRPr lang="ko-KR" altLang="en-US" sz="70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887609"/>
                  </a:ext>
                </a:extLst>
              </a:tr>
            </a:tbl>
          </a:graphicData>
        </a:graphic>
      </p:graphicFrame>
      <p:sp>
        <p:nvSpPr>
          <p:cNvPr id="89" name="TextBox 88">
            <a:extLst>
              <a:ext uri="{FF2B5EF4-FFF2-40B4-BE49-F238E27FC236}">
                <a16:creationId xmlns:a16="http://schemas.microsoft.com/office/drawing/2014/main" id="{18134961-A40B-11E4-1D9E-EA900BE1E61D}"/>
              </a:ext>
            </a:extLst>
          </p:cNvPr>
          <p:cNvSpPr txBox="1"/>
          <p:nvPr/>
        </p:nvSpPr>
        <p:spPr>
          <a:xfrm>
            <a:off x="8866737" y="3686578"/>
            <a:ext cx="2559124" cy="496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ko-KR" altLang="en-US" sz="700"/>
              <a:t>필수적인 개인정보 수집 및 이용에 동의하지 않을 권리가 있습니다</a:t>
            </a:r>
            <a:r>
              <a:rPr lang="en-US" altLang="ko-KR" sz="700"/>
              <a:t>. </a:t>
            </a:r>
            <a:r>
              <a:rPr lang="ko-KR" altLang="en-US" sz="700"/>
              <a:t>다만</a:t>
            </a:r>
            <a:r>
              <a:rPr lang="en-US" altLang="ko-KR" sz="700"/>
              <a:t>, </a:t>
            </a:r>
            <a:r>
              <a:rPr lang="ko-KR" altLang="en-US" sz="700"/>
              <a:t>동의하지 않을 경우 경품 제공이 불가하여 이벤트 참여가 제한됩니다</a:t>
            </a:r>
            <a:r>
              <a:rPr lang="en-US" altLang="ko-KR" sz="700"/>
              <a:t>.</a:t>
            </a:r>
            <a:endParaRPr lang="ko-KR" altLang="en-US" sz="700"/>
          </a:p>
        </p:txBody>
      </p:sp>
      <p:sp>
        <p:nvSpPr>
          <p:cNvPr id="90" name="직사각형 89">
            <a:extLst>
              <a:ext uri="{FF2B5EF4-FFF2-40B4-BE49-F238E27FC236}">
                <a16:creationId xmlns:a16="http://schemas.microsoft.com/office/drawing/2014/main" id="{FC5D0BC9-A719-5C97-8C4A-D9C38B3B1F0A}"/>
              </a:ext>
            </a:extLst>
          </p:cNvPr>
          <p:cNvSpPr/>
          <p:nvPr/>
        </p:nvSpPr>
        <p:spPr>
          <a:xfrm>
            <a:off x="6358109" y="652060"/>
            <a:ext cx="1926406" cy="1309289"/>
          </a:xfrm>
          <a:prstGeom prst="rect">
            <a:avLst/>
          </a:prstGeom>
          <a:solidFill>
            <a:schemeClr val="bg1"/>
          </a:solidFill>
          <a:ln w="12700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9257F8E2-CBBE-FF81-DF5E-3D3AEF597EE8}"/>
              </a:ext>
            </a:extLst>
          </p:cNvPr>
          <p:cNvSpPr txBox="1"/>
          <p:nvPr/>
        </p:nvSpPr>
        <p:spPr>
          <a:xfrm>
            <a:off x="6363475" y="704696"/>
            <a:ext cx="2449328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b="1"/>
              <a:t>이벤트 참여를 위한 개인정보 동의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354B07BA-7539-97FF-981A-5FA84024AAC4}"/>
              </a:ext>
            </a:extLst>
          </p:cNvPr>
          <p:cNvSpPr txBox="1"/>
          <p:nvPr/>
        </p:nvSpPr>
        <p:spPr>
          <a:xfrm>
            <a:off x="6363475" y="1057991"/>
            <a:ext cx="1926406" cy="1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500">
                <a:latin typeface="+mn-ea"/>
              </a:rPr>
              <a:t>이벤트 응모를 위해 아래 항목에 대한 동의가 필요해요</a:t>
            </a:r>
            <a:r>
              <a:rPr lang="en-US" altLang="ko-KR" sz="500">
                <a:latin typeface="+mn-ea"/>
              </a:rPr>
              <a:t>.</a:t>
            </a:r>
            <a:endParaRPr lang="ko-KR" altLang="en-US" sz="500" dirty="0">
              <a:latin typeface="+mn-ea"/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23E4E5BE-76BB-3236-2116-3C5200517481}"/>
              </a:ext>
            </a:extLst>
          </p:cNvPr>
          <p:cNvSpPr txBox="1"/>
          <p:nvPr/>
        </p:nvSpPr>
        <p:spPr>
          <a:xfrm>
            <a:off x="6492517" y="1328284"/>
            <a:ext cx="1926406" cy="1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500" b="1"/>
              <a:t>[</a:t>
            </a:r>
            <a:r>
              <a:rPr lang="ko-KR" altLang="en-US" sz="500" b="1"/>
              <a:t>필수</a:t>
            </a:r>
            <a:r>
              <a:rPr lang="en-US" altLang="ko-KR" sz="500" b="1"/>
              <a:t>] </a:t>
            </a:r>
            <a:r>
              <a:rPr lang="ko-KR" altLang="en-US" sz="500" b="1"/>
              <a:t>개인정보 수집 및 이용 동의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956C5813-0516-7FAF-7446-AEC3681205FF}"/>
              </a:ext>
            </a:extLst>
          </p:cNvPr>
          <p:cNvSpPr txBox="1"/>
          <p:nvPr/>
        </p:nvSpPr>
        <p:spPr>
          <a:xfrm>
            <a:off x="7887929" y="1328284"/>
            <a:ext cx="396586" cy="1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500" b="1" u="sng"/>
              <a:t>자세히</a:t>
            </a:r>
          </a:p>
        </p:txBody>
      </p:sp>
      <p:sp>
        <p:nvSpPr>
          <p:cNvPr id="96" name="Google Shape;914;p23">
            <a:extLst>
              <a:ext uri="{FF2B5EF4-FFF2-40B4-BE49-F238E27FC236}">
                <a16:creationId xmlns:a16="http://schemas.microsoft.com/office/drawing/2014/main" id="{7B8C7F81-C107-4508-45B3-AA5A8870AB84}"/>
              </a:ext>
            </a:extLst>
          </p:cNvPr>
          <p:cNvSpPr/>
          <p:nvPr/>
        </p:nvSpPr>
        <p:spPr>
          <a:xfrm>
            <a:off x="6813097" y="1586944"/>
            <a:ext cx="982734" cy="254809"/>
          </a:xfrm>
          <a:prstGeom prst="roundRect">
            <a:avLst>
              <a:gd name="adj" fmla="val 14439"/>
            </a:avLst>
          </a:prstGeom>
          <a:solidFill>
            <a:schemeClr val="bg1">
              <a:lumMod val="75000"/>
            </a:schemeClr>
          </a:solidFill>
          <a:ln w="3175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FFFFFF"/>
              </a:buClr>
              <a:buSzPts val="700"/>
            </a:pPr>
            <a:r>
              <a:rPr lang="ko-KR" altLang="en-US" sz="700" b="1">
                <a:solidFill>
                  <a:schemeClr val="bg1"/>
                </a:solidFill>
                <a:sym typeface="Malgun Gothic"/>
              </a:rPr>
              <a:t>동의 후 응모하기</a:t>
            </a:r>
            <a:endParaRPr lang="ko-KR" altLang="en-US" sz="700" b="1">
              <a:solidFill>
                <a:schemeClr val="bg1"/>
              </a:solidFill>
            </a:endParaRPr>
          </a:p>
        </p:txBody>
      </p:sp>
      <p:sp>
        <p:nvSpPr>
          <p:cNvPr id="97" name="Checkbox">
            <a:extLst>
              <a:ext uri="{FF2B5EF4-FFF2-40B4-BE49-F238E27FC236}">
                <a16:creationId xmlns:a16="http://schemas.microsoft.com/office/drawing/2014/main" id="{8D71C778-F260-2557-A390-0ACFA818267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449841" y="1358815"/>
            <a:ext cx="114300" cy="114300"/>
          </a:xfrm>
          <a:custGeom>
            <a:avLst/>
            <a:gdLst>
              <a:gd name="T0" fmla="*/ 562 w 635"/>
              <a:gd name="T1" fmla="*/ 0 h 635"/>
              <a:gd name="T2" fmla="*/ 68 w 635"/>
              <a:gd name="T3" fmla="*/ 0 h 635"/>
              <a:gd name="T4" fmla="*/ 0 w 635"/>
              <a:gd name="T5" fmla="*/ 73 h 635"/>
              <a:gd name="T6" fmla="*/ 0 w 635"/>
              <a:gd name="T7" fmla="*/ 567 h 635"/>
              <a:gd name="T8" fmla="*/ 68 w 635"/>
              <a:gd name="T9" fmla="*/ 635 h 635"/>
              <a:gd name="T10" fmla="*/ 562 w 635"/>
              <a:gd name="T11" fmla="*/ 635 h 635"/>
              <a:gd name="T12" fmla="*/ 635 w 635"/>
              <a:gd name="T13" fmla="*/ 567 h 635"/>
              <a:gd name="T14" fmla="*/ 635 w 635"/>
              <a:gd name="T15" fmla="*/ 73 h 635"/>
              <a:gd name="T16" fmla="*/ 562 w 635"/>
              <a:gd name="T17" fmla="*/ 0 h 635"/>
              <a:gd name="T18" fmla="*/ 564 w 635"/>
              <a:gd name="T19" fmla="*/ 71 h 635"/>
              <a:gd name="T20" fmla="*/ 564 w 635"/>
              <a:gd name="T21" fmla="*/ 567 h 635"/>
              <a:gd name="T22" fmla="*/ 71 w 635"/>
              <a:gd name="T23" fmla="*/ 567 h 635"/>
              <a:gd name="T24" fmla="*/ 71 w 635"/>
              <a:gd name="T25" fmla="*/ 70 h 635"/>
              <a:gd name="T26" fmla="*/ 564 w 635"/>
              <a:gd name="T27" fmla="*/ 70 h 6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35" h="635">
                <a:moveTo>
                  <a:pt x="562" y="0"/>
                </a:moveTo>
                <a:lnTo>
                  <a:pt x="68" y="0"/>
                </a:lnTo>
                <a:cubicBezTo>
                  <a:pt x="29" y="0"/>
                  <a:pt x="0" y="34"/>
                  <a:pt x="0" y="73"/>
                </a:cubicBezTo>
                <a:lnTo>
                  <a:pt x="0" y="567"/>
                </a:lnTo>
                <a:cubicBezTo>
                  <a:pt x="0" y="606"/>
                  <a:pt x="29" y="635"/>
                  <a:pt x="68" y="635"/>
                </a:cubicBezTo>
                <a:lnTo>
                  <a:pt x="562" y="635"/>
                </a:lnTo>
                <a:cubicBezTo>
                  <a:pt x="600" y="635"/>
                  <a:pt x="635" y="606"/>
                  <a:pt x="635" y="567"/>
                </a:cubicBezTo>
                <a:lnTo>
                  <a:pt x="635" y="73"/>
                </a:lnTo>
                <a:cubicBezTo>
                  <a:pt x="635" y="34"/>
                  <a:pt x="600" y="0"/>
                  <a:pt x="562" y="0"/>
                </a:cubicBezTo>
                <a:moveTo>
                  <a:pt x="564" y="71"/>
                </a:moveTo>
                <a:lnTo>
                  <a:pt x="564" y="567"/>
                </a:lnTo>
                <a:lnTo>
                  <a:pt x="71" y="567"/>
                </a:lnTo>
                <a:lnTo>
                  <a:pt x="71" y="70"/>
                </a:lnTo>
                <a:lnTo>
                  <a:pt x="564" y="70"/>
                </a:lnTo>
              </a:path>
            </a:pathLst>
          </a:custGeom>
          <a:solidFill>
            <a:schemeClr val="tx1">
              <a:alpha val="54000"/>
            </a:schemeClr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00" name="Rounded Rectangle">
            <a:extLst>
              <a:ext uri="{FF2B5EF4-FFF2-40B4-BE49-F238E27FC236}">
                <a16:creationId xmlns:a16="http://schemas.microsoft.com/office/drawing/2014/main" id="{382B0D2E-807C-5102-2CC7-5FDC3A16E1AC}"/>
              </a:ext>
            </a:extLst>
          </p:cNvPr>
          <p:cNvSpPr/>
          <p:nvPr/>
        </p:nvSpPr>
        <p:spPr>
          <a:xfrm>
            <a:off x="372641" y="918408"/>
            <a:ext cx="192040" cy="95414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1-1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01" name="Rounded Rectangle">
            <a:extLst>
              <a:ext uri="{FF2B5EF4-FFF2-40B4-BE49-F238E27FC236}">
                <a16:creationId xmlns:a16="http://schemas.microsoft.com/office/drawing/2014/main" id="{22D7778B-43D3-01AC-50D7-54127F5DC7D4}"/>
              </a:ext>
            </a:extLst>
          </p:cNvPr>
          <p:cNvSpPr/>
          <p:nvPr/>
        </p:nvSpPr>
        <p:spPr>
          <a:xfrm>
            <a:off x="2343317" y="1089720"/>
            <a:ext cx="192040" cy="95414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1-2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02" name="Rounded Rectangle">
            <a:extLst>
              <a:ext uri="{FF2B5EF4-FFF2-40B4-BE49-F238E27FC236}">
                <a16:creationId xmlns:a16="http://schemas.microsoft.com/office/drawing/2014/main" id="{3D4DE23D-E316-9291-70F4-327574266DEA}"/>
              </a:ext>
            </a:extLst>
          </p:cNvPr>
          <p:cNvSpPr/>
          <p:nvPr/>
        </p:nvSpPr>
        <p:spPr>
          <a:xfrm>
            <a:off x="3961560" y="3846306"/>
            <a:ext cx="192040" cy="95414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1-4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03" name="Rounded Rectangle">
            <a:extLst>
              <a:ext uri="{FF2B5EF4-FFF2-40B4-BE49-F238E27FC236}">
                <a16:creationId xmlns:a16="http://schemas.microsoft.com/office/drawing/2014/main" id="{E58B47B8-C2A5-CDEA-8E45-726C678AAEB7}"/>
              </a:ext>
            </a:extLst>
          </p:cNvPr>
          <p:cNvSpPr/>
          <p:nvPr/>
        </p:nvSpPr>
        <p:spPr>
          <a:xfrm>
            <a:off x="318281" y="4502386"/>
            <a:ext cx="192040" cy="95414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1-5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04" name="Rectangle 4">
            <a:extLst>
              <a:ext uri="{FF2B5EF4-FFF2-40B4-BE49-F238E27FC236}">
                <a16:creationId xmlns:a16="http://schemas.microsoft.com/office/drawing/2014/main" id="{F300547F-674C-B739-7201-E7379F747268}"/>
              </a:ext>
            </a:extLst>
          </p:cNvPr>
          <p:cNvSpPr/>
          <p:nvPr/>
        </p:nvSpPr>
        <p:spPr>
          <a:xfrm>
            <a:off x="423465" y="4496895"/>
            <a:ext cx="5451447" cy="896261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105" name="모서리가 둥근 직사각형 114">
            <a:extLst>
              <a:ext uri="{FF2B5EF4-FFF2-40B4-BE49-F238E27FC236}">
                <a16:creationId xmlns:a16="http://schemas.microsoft.com/office/drawing/2014/main" id="{9DD0C57F-BDD4-2A38-E6D8-71F936781595}"/>
              </a:ext>
            </a:extLst>
          </p:cNvPr>
          <p:cNvSpPr/>
          <p:nvPr/>
        </p:nvSpPr>
        <p:spPr>
          <a:xfrm>
            <a:off x="363877" y="6145011"/>
            <a:ext cx="1790033" cy="1068326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>
              <a:lnSpc>
                <a:spcPct val="150000"/>
              </a:lnSpc>
            </a:pPr>
            <a:endParaRPr kumimoji="1" lang="ko-KR" altLang="en-US" sz="400">
              <a:solidFill>
                <a:prstClr val="black"/>
              </a:solidFill>
            </a:endParaRPr>
          </a:p>
        </p:txBody>
      </p:sp>
      <p:cxnSp>
        <p:nvCxnSpPr>
          <p:cNvPr id="106" name="직선 연결선[R] 299">
            <a:extLst>
              <a:ext uri="{FF2B5EF4-FFF2-40B4-BE49-F238E27FC236}">
                <a16:creationId xmlns:a16="http://schemas.microsoft.com/office/drawing/2014/main" id="{80AD7816-3D09-8C52-E657-C44A084E0132}"/>
              </a:ext>
            </a:extLst>
          </p:cNvPr>
          <p:cNvCxnSpPr>
            <a:cxnSpLocks/>
          </p:cNvCxnSpPr>
          <p:nvPr/>
        </p:nvCxnSpPr>
        <p:spPr>
          <a:xfrm>
            <a:off x="385254" y="6820489"/>
            <a:ext cx="1768656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7" name="TextBox 106">
            <a:extLst>
              <a:ext uri="{FF2B5EF4-FFF2-40B4-BE49-F238E27FC236}">
                <a16:creationId xmlns:a16="http://schemas.microsoft.com/office/drawing/2014/main" id="{C5D39B85-FE11-7781-949A-F716645CC1EA}"/>
              </a:ext>
            </a:extLst>
          </p:cNvPr>
          <p:cNvSpPr txBox="1"/>
          <p:nvPr/>
        </p:nvSpPr>
        <p:spPr>
          <a:xfrm>
            <a:off x="601311" y="6427643"/>
            <a:ext cx="1471279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>
                <a:latin typeface="+mn-ea"/>
              </a:rPr>
              <a:t>이미 이벤트에 참여하셨습니다</a:t>
            </a:r>
            <a:r>
              <a:rPr lang="en-US" altLang="ko-KR" sz="700">
                <a:latin typeface="+mn-ea"/>
              </a:rPr>
              <a:t>.</a:t>
            </a:r>
            <a:endParaRPr lang="en-US" altLang="ko-KR" sz="700" dirty="0">
              <a:latin typeface="+mn-ea"/>
            </a:endParaRPr>
          </a:p>
        </p:txBody>
      </p:sp>
      <p:sp>
        <p:nvSpPr>
          <p:cNvPr id="108" name="모서리가 둥근 직사각형 155">
            <a:extLst>
              <a:ext uri="{FF2B5EF4-FFF2-40B4-BE49-F238E27FC236}">
                <a16:creationId xmlns:a16="http://schemas.microsoft.com/office/drawing/2014/main" id="{AAB108DD-022C-ADB4-75E8-825092528039}"/>
              </a:ext>
            </a:extLst>
          </p:cNvPr>
          <p:cNvSpPr/>
          <p:nvPr/>
        </p:nvSpPr>
        <p:spPr>
          <a:xfrm>
            <a:off x="1036542" y="6908535"/>
            <a:ext cx="444702" cy="201388"/>
          </a:xfrm>
          <a:prstGeom prst="roundRect">
            <a:avLst>
              <a:gd name="adj" fmla="val 0"/>
            </a:avLst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54000" rIns="144000" bIns="54000" rtlCol="0" anchor="ctr">
            <a:spAutoFit/>
          </a:bodyPr>
          <a:lstStyle/>
          <a:p>
            <a:pPr algn="ctr"/>
            <a:r>
              <a:rPr kumimoji="1" lang="ko-KR" altLang="en-US" sz="600" b="1" dirty="0">
                <a:solidFill>
                  <a:prstClr val="white"/>
                </a:solidFill>
              </a:rPr>
              <a:t>확인</a:t>
            </a:r>
          </a:p>
        </p:txBody>
      </p:sp>
      <p:sp>
        <p:nvSpPr>
          <p:cNvPr id="111" name="Rounded Rectangle">
            <a:extLst>
              <a:ext uri="{FF2B5EF4-FFF2-40B4-BE49-F238E27FC236}">
                <a16:creationId xmlns:a16="http://schemas.microsoft.com/office/drawing/2014/main" id="{000B6248-C009-92A6-2817-0BDA9CCD6AE9}"/>
              </a:ext>
            </a:extLst>
          </p:cNvPr>
          <p:cNvSpPr/>
          <p:nvPr/>
        </p:nvSpPr>
        <p:spPr>
          <a:xfrm>
            <a:off x="363876" y="6080379"/>
            <a:ext cx="237435" cy="91512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1-4-1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CDEA9DFB-E503-3120-FD57-C9B017D8301A}"/>
              </a:ext>
            </a:extLst>
          </p:cNvPr>
          <p:cNvSpPr txBox="1"/>
          <p:nvPr/>
        </p:nvSpPr>
        <p:spPr>
          <a:xfrm>
            <a:off x="554226" y="5912632"/>
            <a:ext cx="151836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>
                <a:solidFill>
                  <a:schemeClr val="accent1">
                    <a:lumMod val="50000"/>
                  </a:schemeClr>
                </a:solidFill>
              </a:rPr>
              <a:t>&lt;</a:t>
            </a:r>
            <a:r>
              <a:rPr lang="ko-KR" altLang="en-US" sz="700" b="1">
                <a:solidFill>
                  <a:schemeClr val="accent1">
                    <a:lumMod val="50000"/>
                  </a:schemeClr>
                </a:solidFill>
              </a:rPr>
              <a:t>이미</a:t>
            </a:r>
            <a:r>
              <a:rPr lang="en-US" altLang="ko-KR" sz="700" b="1">
                <a:solidFill>
                  <a:schemeClr val="accent1">
                    <a:lumMod val="50000"/>
                  </a:schemeClr>
                </a:solidFill>
              </a:rPr>
              <a:t> </a:t>
            </a:r>
            <a:r>
              <a:rPr lang="ko-KR" altLang="en-US" sz="700" b="1">
                <a:solidFill>
                  <a:schemeClr val="accent1">
                    <a:lumMod val="50000"/>
                  </a:schemeClr>
                </a:solidFill>
              </a:rPr>
              <a:t>참여한 사용자 안내 팝업</a:t>
            </a:r>
            <a:r>
              <a:rPr lang="en-US" altLang="ko-KR" sz="700" b="1">
                <a:solidFill>
                  <a:schemeClr val="accent1">
                    <a:lumMod val="50000"/>
                  </a:schemeClr>
                </a:solidFill>
              </a:rPr>
              <a:t>&gt;</a:t>
            </a:r>
            <a:endParaRPr lang="ko-KR" altLang="en-US" sz="700" b="1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466A1A84-F42B-7D8D-7FE8-ED529249A7C0}"/>
              </a:ext>
            </a:extLst>
          </p:cNvPr>
          <p:cNvSpPr txBox="1"/>
          <p:nvPr/>
        </p:nvSpPr>
        <p:spPr>
          <a:xfrm>
            <a:off x="2713362" y="5912632"/>
            <a:ext cx="112723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>
                <a:solidFill>
                  <a:schemeClr val="accent1">
                    <a:lumMod val="50000"/>
                  </a:schemeClr>
                </a:solidFill>
              </a:rPr>
              <a:t>&lt;</a:t>
            </a:r>
            <a:r>
              <a:rPr lang="ko-KR" altLang="en-US" sz="700" b="1">
                <a:solidFill>
                  <a:schemeClr val="accent1">
                    <a:lumMod val="50000"/>
                  </a:schemeClr>
                </a:solidFill>
              </a:rPr>
              <a:t>이벤트 참여 완료 시</a:t>
            </a:r>
            <a:r>
              <a:rPr lang="en-US" altLang="ko-KR" sz="700" b="1">
                <a:solidFill>
                  <a:schemeClr val="accent1">
                    <a:lumMod val="50000"/>
                  </a:schemeClr>
                </a:solidFill>
              </a:rPr>
              <a:t>&gt;</a:t>
            </a:r>
            <a:endParaRPr lang="ko-KR" altLang="en-US" sz="700" b="1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114" name="모서리가 둥근 직사각형 114">
            <a:extLst>
              <a:ext uri="{FF2B5EF4-FFF2-40B4-BE49-F238E27FC236}">
                <a16:creationId xmlns:a16="http://schemas.microsoft.com/office/drawing/2014/main" id="{B8907816-B06B-320F-F914-F832AA4DC94E}"/>
              </a:ext>
            </a:extLst>
          </p:cNvPr>
          <p:cNvSpPr/>
          <p:nvPr/>
        </p:nvSpPr>
        <p:spPr>
          <a:xfrm>
            <a:off x="2428269" y="6145011"/>
            <a:ext cx="1790033" cy="1068326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>
              <a:lnSpc>
                <a:spcPct val="150000"/>
              </a:lnSpc>
            </a:pPr>
            <a:endParaRPr kumimoji="1" lang="ko-KR" altLang="en-US" sz="400">
              <a:solidFill>
                <a:prstClr val="black"/>
              </a:solidFill>
            </a:endParaRPr>
          </a:p>
        </p:txBody>
      </p:sp>
      <p:cxnSp>
        <p:nvCxnSpPr>
          <p:cNvPr id="115" name="직선 연결선[R] 299">
            <a:extLst>
              <a:ext uri="{FF2B5EF4-FFF2-40B4-BE49-F238E27FC236}">
                <a16:creationId xmlns:a16="http://schemas.microsoft.com/office/drawing/2014/main" id="{8951871D-E427-2956-5FE9-B836E148F45D}"/>
              </a:ext>
            </a:extLst>
          </p:cNvPr>
          <p:cNvCxnSpPr>
            <a:cxnSpLocks/>
          </p:cNvCxnSpPr>
          <p:nvPr/>
        </p:nvCxnSpPr>
        <p:spPr>
          <a:xfrm>
            <a:off x="2449646" y="6820489"/>
            <a:ext cx="1768656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6" name="TextBox 115">
            <a:extLst>
              <a:ext uri="{FF2B5EF4-FFF2-40B4-BE49-F238E27FC236}">
                <a16:creationId xmlns:a16="http://schemas.microsoft.com/office/drawing/2014/main" id="{B1376002-2428-B44F-60B4-76D1D8E9E346}"/>
              </a:ext>
            </a:extLst>
          </p:cNvPr>
          <p:cNvSpPr txBox="1"/>
          <p:nvPr/>
        </p:nvSpPr>
        <p:spPr>
          <a:xfrm>
            <a:off x="2490532" y="6426851"/>
            <a:ext cx="1665507" cy="2330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kumimoji="1" lang="ko-KR" altLang="en-US" sz="700"/>
              <a:t>이벤트 응모가 완료되었습니다</a:t>
            </a:r>
            <a:r>
              <a:rPr kumimoji="1" lang="en-US" altLang="ko-KR" sz="700"/>
              <a:t>. </a:t>
            </a:r>
            <a:endParaRPr kumimoji="1" lang="x-none" altLang="en-US" sz="700" dirty="0"/>
          </a:p>
        </p:txBody>
      </p:sp>
      <p:sp>
        <p:nvSpPr>
          <p:cNvPr id="117" name="모서리가 둥근 직사각형 155">
            <a:extLst>
              <a:ext uri="{FF2B5EF4-FFF2-40B4-BE49-F238E27FC236}">
                <a16:creationId xmlns:a16="http://schemas.microsoft.com/office/drawing/2014/main" id="{AE4F9606-46D8-2624-B54F-BBE280942533}"/>
              </a:ext>
            </a:extLst>
          </p:cNvPr>
          <p:cNvSpPr/>
          <p:nvPr/>
        </p:nvSpPr>
        <p:spPr>
          <a:xfrm>
            <a:off x="3100934" y="6908535"/>
            <a:ext cx="444702" cy="201388"/>
          </a:xfrm>
          <a:prstGeom prst="roundRect">
            <a:avLst>
              <a:gd name="adj" fmla="val 0"/>
            </a:avLst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54000" rIns="144000" bIns="54000" rtlCol="0" anchor="ctr">
            <a:spAutoFit/>
          </a:bodyPr>
          <a:lstStyle/>
          <a:p>
            <a:pPr algn="ctr"/>
            <a:r>
              <a:rPr kumimoji="1" lang="ko-KR" altLang="en-US" sz="600" b="1" dirty="0">
                <a:solidFill>
                  <a:prstClr val="white"/>
                </a:solidFill>
              </a:rPr>
              <a:t>확인</a:t>
            </a:r>
          </a:p>
        </p:txBody>
      </p:sp>
      <p:sp>
        <p:nvSpPr>
          <p:cNvPr id="118" name="Rounded Rectangle">
            <a:extLst>
              <a:ext uri="{FF2B5EF4-FFF2-40B4-BE49-F238E27FC236}">
                <a16:creationId xmlns:a16="http://schemas.microsoft.com/office/drawing/2014/main" id="{2157C826-D72F-BBEC-DFA7-9290F6A574B0}"/>
              </a:ext>
            </a:extLst>
          </p:cNvPr>
          <p:cNvSpPr/>
          <p:nvPr/>
        </p:nvSpPr>
        <p:spPr>
          <a:xfrm>
            <a:off x="2428268" y="6080379"/>
            <a:ext cx="237435" cy="91512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2-2-1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20" name="Circle">
            <a:extLst>
              <a:ext uri="{FF2B5EF4-FFF2-40B4-BE49-F238E27FC236}">
                <a16:creationId xmlns:a16="http://schemas.microsoft.com/office/drawing/2014/main" id="{FAB2997F-EF4B-2549-6153-E36FD64B4679}"/>
              </a:ext>
            </a:extLst>
          </p:cNvPr>
          <p:cNvSpPr/>
          <p:nvPr/>
        </p:nvSpPr>
        <p:spPr>
          <a:xfrm>
            <a:off x="6298967" y="2351857"/>
            <a:ext cx="112918" cy="112918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2</a:t>
            </a:r>
            <a:endParaRPr sz="700" dirty="0">
              <a:solidFill>
                <a:schemeClr val="bg1"/>
              </a:solidFill>
            </a:endParaRPr>
          </a:p>
        </p:txBody>
      </p:sp>
      <p:pic>
        <p:nvPicPr>
          <p:cNvPr id="121" name="그래픽 120" descr="추가 단색으로 채워진">
            <a:extLst>
              <a:ext uri="{FF2B5EF4-FFF2-40B4-BE49-F238E27FC236}">
                <a16:creationId xmlns:a16="http://schemas.microsoft.com/office/drawing/2014/main" id="{21F8D2B5-5531-62A3-8F60-0EE125645D2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2700000">
            <a:off x="8148837" y="673349"/>
            <a:ext cx="96387" cy="96387"/>
          </a:xfrm>
          <a:prstGeom prst="rect">
            <a:avLst/>
          </a:prstGeom>
        </p:spPr>
      </p:pic>
      <p:pic>
        <p:nvPicPr>
          <p:cNvPr id="122" name="그래픽 121" descr="추가 단색으로 채워진">
            <a:extLst>
              <a:ext uri="{FF2B5EF4-FFF2-40B4-BE49-F238E27FC236}">
                <a16:creationId xmlns:a16="http://schemas.microsoft.com/office/drawing/2014/main" id="{DBE1DAA7-EE49-484F-2D88-66C9A466363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2700000">
            <a:off x="8148838" y="2442057"/>
            <a:ext cx="96387" cy="96387"/>
          </a:xfrm>
          <a:prstGeom prst="rect">
            <a:avLst/>
          </a:prstGeom>
        </p:spPr>
      </p:pic>
      <p:cxnSp>
        <p:nvCxnSpPr>
          <p:cNvPr id="124" name="연결선: 꺾임 123">
            <a:extLst>
              <a:ext uri="{FF2B5EF4-FFF2-40B4-BE49-F238E27FC236}">
                <a16:creationId xmlns:a16="http://schemas.microsoft.com/office/drawing/2014/main" id="{4B064A47-7549-331D-4020-B5B79FC04574}"/>
              </a:ext>
            </a:extLst>
          </p:cNvPr>
          <p:cNvCxnSpPr>
            <a:cxnSpLocks/>
            <a:endCxn id="63" idx="1"/>
          </p:cNvCxnSpPr>
          <p:nvPr/>
        </p:nvCxnSpPr>
        <p:spPr>
          <a:xfrm flipV="1">
            <a:off x="4193301" y="3057747"/>
            <a:ext cx="2164808" cy="1036351"/>
          </a:xfrm>
          <a:prstGeom prst="bentConnector3">
            <a:avLst/>
          </a:prstGeom>
          <a:ln>
            <a:solidFill>
              <a:srgbClr val="00B0F0"/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연결선: 꺾임 131">
            <a:extLst>
              <a:ext uri="{FF2B5EF4-FFF2-40B4-BE49-F238E27FC236}">
                <a16:creationId xmlns:a16="http://schemas.microsoft.com/office/drawing/2014/main" id="{EC6A269F-1491-B6A0-3C09-8D36641143E6}"/>
              </a:ext>
            </a:extLst>
          </p:cNvPr>
          <p:cNvCxnSpPr>
            <a:cxnSpLocks/>
            <a:stCxn id="139" idx="3"/>
          </p:cNvCxnSpPr>
          <p:nvPr/>
        </p:nvCxnSpPr>
        <p:spPr>
          <a:xfrm flipV="1">
            <a:off x="8167157" y="2576843"/>
            <a:ext cx="681252" cy="572744"/>
          </a:xfrm>
          <a:prstGeom prst="bentConnector3">
            <a:avLst>
              <a:gd name="adj1" fmla="val 50000"/>
            </a:avLst>
          </a:prstGeom>
          <a:ln>
            <a:solidFill>
              <a:srgbClr val="00B0F0"/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38" name="그림 137">
            <a:extLst>
              <a:ext uri="{FF2B5EF4-FFF2-40B4-BE49-F238E27FC236}">
                <a16:creationId xmlns:a16="http://schemas.microsoft.com/office/drawing/2014/main" id="{128A5CEB-20C4-BE8A-9787-105FA8DD5F9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595867" y="3147973"/>
            <a:ext cx="192041" cy="107909"/>
          </a:xfrm>
          <a:prstGeom prst="rect">
            <a:avLst/>
          </a:prstGeom>
        </p:spPr>
      </p:pic>
      <p:pic>
        <p:nvPicPr>
          <p:cNvPr id="139" name="그림 138">
            <a:extLst>
              <a:ext uri="{FF2B5EF4-FFF2-40B4-BE49-F238E27FC236}">
                <a16:creationId xmlns:a16="http://schemas.microsoft.com/office/drawing/2014/main" id="{DC456ED6-4AB1-9E8E-A143-A6D8F46010F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975116" y="3095632"/>
            <a:ext cx="192041" cy="107909"/>
          </a:xfrm>
          <a:prstGeom prst="rect">
            <a:avLst/>
          </a:prstGeom>
        </p:spPr>
      </p:pic>
      <p:sp>
        <p:nvSpPr>
          <p:cNvPr id="142" name="TextBox 141">
            <a:extLst>
              <a:ext uri="{FF2B5EF4-FFF2-40B4-BE49-F238E27FC236}">
                <a16:creationId xmlns:a16="http://schemas.microsoft.com/office/drawing/2014/main" id="{B9B55989-B114-7E28-C67D-0DE895D5EF09}"/>
              </a:ext>
            </a:extLst>
          </p:cNvPr>
          <p:cNvSpPr txBox="1"/>
          <p:nvPr/>
        </p:nvSpPr>
        <p:spPr>
          <a:xfrm>
            <a:off x="6718533" y="4373551"/>
            <a:ext cx="112723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>
                <a:solidFill>
                  <a:schemeClr val="accent1">
                    <a:lumMod val="50000"/>
                  </a:schemeClr>
                </a:solidFill>
              </a:rPr>
              <a:t>&lt;</a:t>
            </a:r>
            <a:r>
              <a:rPr lang="ko-KR" altLang="en-US" sz="700" b="1">
                <a:solidFill>
                  <a:schemeClr val="accent1">
                    <a:lumMod val="50000"/>
                  </a:schemeClr>
                </a:solidFill>
              </a:rPr>
              <a:t>이벤트 참여 완료 시</a:t>
            </a:r>
            <a:r>
              <a:rPr lang="en-US" altLang="ko-KR" sz="700" b="1">
                <a:solidFill>
                  <a:schemeClr val="accent1">
                    <a:lumMod val="50000"/>
                  </a:schemeClr>
                </a:solidFill>
              </a:rPr>
              <a:t>&gt;</a:t>
            </a:r>
            <a:endParaRPr lang="ko-KR" altLang="en-US" sz="700" b="1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143" name="모서리가 둥근 직사각형 114">
            <a:extLst>
              <a:ext uri="{FF2B5EF4-FFF2-40B4-BE49-F238E27FC236}">
                <a16:creationId xmlns:a16="http://schemas.microsoft.com/office/drawing/2014/main" id="{91E4BFEA-5B2D-26C6-EE39-A12874209679}"/>
              </a:ext>
            </a:extLst>
          </p:cNvPr>
          <p:cNvSpPr/>
          <p:nvPr/>
        </p:nvSpPr>
        <p:spPr>
          <a:xfrm>
            <a:off x="6433440" y="4605930"/>
            <a:ext cx="1790033" cy="1068326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>
              <a:lnSpc>
                <a:spcPct val="150000"/>
              </a:lnSpc>
            </a:pPr>
            <a:endParaRPr kumimoji="1" lang="ko-KR" altLang="en-US" sz="400">
              <a:solidFill>
                <a:prstClr val="black"/>
              </a:solidFill>
            </a:endParaRPr>
          </a:p>
        </p:txBody>
      </p:sp>
      <p:cxnSp>
        <p:nvCxnSpPr>
          <p:cNvPr id="144" name="직선 연결선[R] 299">
            <a:extLst>
              <a:ext uri="{FF2B5EF4-FFF2-40B4-BE49-F238E27FC236}">
                <a16:creationId xmlns:a16="http://schemas.microsoft.com/office/drawing/2014/main" id="{F6F425DF-0C36-9246-F07C-4EF690A9BF08}"/>
              </a:ext>
            </a:extLst>
          </p:cNvPr>
          <p:cNvCxnSpPr>
            <a:cxnSpLocks/>
          </p:cNvCxnSpPr>
          <p:nvPr/>
        </p:nvCxnSpPr>
        <p:spPr>
          <a:xfrm>
            <a:off x="6454817" y="5281408"/>
            <a:ext cx="1768656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5" name="TextBox 144">
            <a:extLst>
              <a:ext uri="{FF2B5EF4-FFF2-40B4-BE49-F238E27FC236}">
                <a16:creationId xmlns:a16="http://schemas.microsoft.com/office/drawing/2014/main" id="{A4A2A734-E0DF-1A73-39F7-F6EDD6A1BDFE}"/>
              </a:ext>
            </a:extLst>
          </p:cNvPr>
          <p:cNvSpPr txBox="1"/>
          <p:nvPr/>
        </p:nvSpPr>
        <p:spPr>
          <a:xfrm>
            <a:off x="6495703" y="4848995"/>
            <a:ext cx="1665507" cy="2330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kumimoji="1" lang="ko-KR" altLang="en-US" sz="700"/>
              <a:t>이벤트 응모가 완료되었습니다</a:t>
            </a:r>
            <a:r>
              <a:rPr kumimoji="1" lang="en-US" altLang="ko-KR" sz="700"/>
              <a:t>. </a:t>
            </a:r>
            <a:endParaRPr kumimoji="1" lang="x-none" altLang="en-US" sz="700" dirty="0"/>
          </a:p>
        </p:txBody>
      </p:sp>
      <p:sp>
        <p:nvSpPr>
          <p:cNvPr id="146" name="모서리가 둥근 직사각형 155">
            <a:extLst>
              <a:ext uri="{FF2B5EF4-FFF2-40B4-BE49-F238E27FC236}">
                <a16:creationId xmlns:a16="http://schemas.microsoft.com/office/drawing/2014/main" id="{ED81BE15-DBF8-7EF4-91B2-37CAF23D95DD}"/>
              </a:ext>
            </a:extLst>
          </p:cNvPr>
          <p:cNvSpPr/>
          <p:nvPr/>
        </p:nvSpPr>
        <p:spPr>
          <a:xfrm>
            <a:off x="7106105" y="5369454"/>
            <a:ext cx="444702" cy="201388"/>
          </a:xfrm>
          <a:prstGeom prst="roundRect">
            <a:avLst>
              <a:gd name="adj" fmla="val 0"/>
            </a:avLst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54000" rIns="144000" bIns="54000" rtlCol="0" anchor="ctr">
            <a:spAutoFit/>
          </a:bodyPr>
          <a:lstStyle/>
          <a:p>
            <a:pPr algn="ctr"/>
            <a:r>
              <a:rPr kumimoji="1" lang="ko-KR" altLang="en-US" sz="600" b="1" dirty="0">
                <a:solidFill>
                  <a:prstClr val="white"/>
                </a:solidFill>
              </a:rPr>
              <a:t>확인</a:t>
            </a:r>
          </a:p>
        </p:txBody>
      </p:sp>
      <p:sp>
        <p:nvSpPr>
          <p:cNvPr id="147" name="Rounded Rectangle">
            <a:extLst>
              <a:ext uri="{FF2B5EF4-FFF2-40B4-BE49-F238E27FC236}">
                <a16:creationId xmlns:a16="http://schemas.microsoft.com/office/drawing/2014/main" id="{802DF6E2-B5A7-DDF3-F50F-3A55AA3AC688}"/>
              </a:ext>
            </a:extLst>
          </p:cNvPr>
          <p:cNvSpPr/>
          <p:nvPr/>
        </p:nvSpPr>
        <p:spPr>
          <a:xfrm>
            <a:off x="6433439" y="4541298"/>
            <a:ext cx="237435" cy="91512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2-2-1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48" name="직사각형 147">
            <a:extLst>
              <a:ext uri="{FF2B5EF4-FFF2-40B4-BE49-F238E27FC236}">
                <a16:creationId xmlns:a16="http://schemas.microsoft.com/office/drawing/2014/main" id="{75DDC621-01E3-649B-F49C-CC3110634DCB}"/>
              </a:ext>
            </a:extLst>
          </p:cNvPr>
          <p:cNvSpPr/>
          <p:nvPr/>
        </p:nvSpPr>
        <p:spPr>
          <a:xfrm>
            <a:off x="1946295" y="273379"/>
            <a:ext cx="2405785" cy="216683"/>
          </a:xfrm>
          <a:prstGeom prst="rect">
            <a:avLst/>
          </a:prstGeom>
          <a:solidFill>
            <a:srgbClr val="7E44FB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r>
              <a:rPr kumimoji="1" lang="en-US" altLang="ko-KR" sz="1000" b="1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1. </a:t>
            </a:r>
            <a:r>
              <a:rPr kumimoji="1" lang="ko-KR" altLang="en-US" sz="1000" b="1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이벤트 상세 페이지</a:t>
            </a:r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49" name="직사각형 148">
            <a:extLst>
              <a:ext uri="{FF2B5EF4-FFF2-40B4-BE49-F238E27FC236}">
                <a16:creationId xmlns:a16="http://schemas.microsoft.com/office/drawing/2014/main" id="{9699DFFF-41CA-C101-CC94-50FA908421A2}"/>
              </a:ext>
            </a:extLst>
          </p:cNvPr>
          <p:cNvSpPr/>
          <p:nvPr/>
        </p:nvSpPr>
        <p:spPr>
          <a:xfrm>
            <a:off x="6136252" y="273379"/>
            <a:ext cx="2405785" cy="216683"/>
          </a:xfrm>
          <a:prstGeom prst="rect">
            <a:avLst/>
          </a:prstGeom>
          <a:solidFill>
            <a:srgbClr val="7E44FB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r>
              <a:rPr kumimoji="1" lang="en-US" altLang="ko-KR" sz="1000" b="1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2. </a:t>
            </a:r>
            <a:r>
              <a:rPr kumimoji="1" lang="ko-KR" altLang="en-US" sz="1000" b="1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개인 정보 동의</a:t>
            </a:r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50" name="직사각형 149">
            <a:extLst>
              <a:ext uri="{FF2B5EF4-FFF2-40B4-BE49-F238E27FC236}">
                <a16:creationId xmlns:a16="http://schemas.microsoft.com/office/drawing/2014/main" id="{8AD02E95-B037-36E6-89D8-3A8327EFE622}"/>
              </a:ext>
            </a:extLst>
          </p:cNvPr>
          <p:cNvSpPr/>
          <p:nvPr/>
        </p:nvSpPr>
        <p:spPr>
          <a:xfrm>
            <a:off x="6136252" y="4100253"/>
            <a:ext cx="2405785" cy="216683"/>
          </a:xfrm>
          <a:prstGeom prst="rect">
            <a:avLst/>
          </a:prstGeom>
          <a:solidFill>
            <a:srgbClr val="7E44FB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r>
              <a:rPr kumimoji="1" lang="en-US" altLang="ko-KR" sz="1000" b="1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3. </a:t>
            </a:r>
            <a:r>
              <a:rPr kumimoji="1" lang="ko-KR" altLang="en-US" sz="1000" b="1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참여 완료</a:t>
            </a:r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51" name="Rounded Rectangle">
            <a:extLst>
              <a:ext uri="{FF2B5EF4-FFF2-40B4-BE49-F238E27FC236}">
                <a16:creationId xmlns:a16="http://schemas.microsoft.com/office/drawing/2014/main" id="{723A9246-6386-7288-563B-2CCBBFA7F4CB}"/>
              </a:ext>
            </a:extLst>
          </p:cNvPr>
          <p:cNvSpPr/>
          <p:nvPr/>
        </p:nvSpPr>
        <p:spPr>
          <a:xfrm>
            <a:off x="8866737" y="263361"/>
            <a:ext cx="237435" cy="91512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2-1-1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F81DE51E-3377-D9EC-65EA-B55F9DF40251}"/>
              </a:ext>
            </a:extLst>
          </p:cNvPr>
          <p:cNvSpPr txBox="1"/>
          <p:nvPr/>
        </p:nvSpPr>
        <p:spPr>
          <a:xfrm>
            <a:off x="9425608" y="148069"/>
            <a:ext cx="164019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>
                <a:solidFill>
                  <a:schemeClr val="accent1">
                    <a:lumMod val="50000"/>
                  </a:schemeClr>
                </a:solidFill>
              </a:rPr>
              <a:t>&lt;</a:t>
            </a:r>
            <a:r>
              <a:rPr lang="ko-KR" altLang="en-US" sz="700" b="1">
                <a:solidFill>
                  <a:schemeClr val="accent1">
                    <a:lumMod val="50000"/>
                  </a:schemeClr>
                </a:solidFill>
              </a:rPr>
              <a:t>개인정보 수집 및 이용동의 상세</a:t>
            </a:r>
            <a:r>
              <a:rPr lang="en-US" altLang="ko-KR" sz="700" b="1">
                <a:solidFill>
                  <a:schemeClr val="accent1">
                    <a:lumMod val="50000"/>
                  </a:schemeClr>
                </a:solidFill>
              </a:rPr>
              <a:t>&gt;</a:t>
            </a:r>
            <a:endParaRPr lang="ko-KR" altLang="en-US" sz="700" b="1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5096A79C-41B9-0D99-35FE-E5521BA590C1}"/>
              </a:ext>
            </a:extLst>
          </p:cNvPr>
          <p:cNvSpPr txBox="1"/>
          <p:nvPr/>
        </p:nvSpPr>
        <p:spPr>
          <a:xfrm>
            <a:off x="205597" y="12870"/>
            <a:ext cx="158569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/>
              <a:t>투표 이벤트</a:t>
            </a:r>
            <a:r>
              <a:rPr lang="en-US" altLang="ko-KR" sz="1400"/>
              <a:t>(2/2)</a:t>
            </a:r>
            <a:r>
              <a:rPr lang="ko-KR" altLang="en-US" sz="1400"/>
              <a:t> </a:t>
            </a:r>
            <a:endParaRPr lang="ko-KR" altLang="en-US" sz="1400" dirty="0"/>
          </a:p>
        </p:txBody>
      </p:sp>
      <p:graphicFrame>
        <p:nvGraphicFramePr>
          <p:cNvPr id="154" name="표 153">
            <a:extLst>
              <a:ext uri="{FF2B5EF4-FFF2-40B4-BE49-F238E27FC236}">
                <a16:creationId xmlns:a16="http://schemas.microsoft.com/office/drawing/2014/main" id="{4916C483-B41B-3842-C62D-45C41F6DD52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03864616"/>
              </p:ext>
            </p:extLst>
          </p:nvPr>
        </p:nvGraphicFramePr>
        <p:xfrm>
          <a:off x="8812803" y="4373551"/>
          <a:ext cx="3025775" cy="299716"/>
        </p:xfrm>
        <a:graphic>
          <a:graphicData uri="http://schemas.openxmlformats.org/drawingml/2006/table">
            <a:tbl>
              <a:tblPr/>
              <a:tblGrid>
                <a:gridCol w="3025775">
                  <a:extLst>
                    <a:ext uri="{9D8B030D-6E8A-4147-A177-3AD203B41FA5}">
                      <a16:colId xmlns:a16="http://schemas.microsoft.com/office/drawing/2014/main" val="2077857156"/>
                    </a:ext>
                  </a:extLst>
                </a:gridCol>
              </a:tblGrid>
              <a:tr h="299716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DESCRIPTION</a:t>
                      </a:r>
                    </a:p>
                  </a:txBody>
                  <a:tcPr marL="45720" marR="45720" anchor="ctr" horzOverflow="overflow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929292"/>
                      </a:solidFill>
                      <a:prstDash val="solid"/>
                      <a:miter lim="400000"/>
                      <a:headEnd type="none" w="med" len="med"/>
                      <a:tailEnd type="none" w="med" len="med"/>
                    </a:lnB>
                    <a:solidFill>
                      <a:srgbClr val="D6D5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74192836"/>
                  </a:ext>
                </a:extLst>
              </a:tr>
            </a:tbl>
          </a:graphicData>
        </a:graphic>
      </p:graphicFrame>
      <p:graphicFrame>
        <p:nvGraphicFramePr>
          <p:cNvPr id="155" name="Google Shape;548;p12">
            <a:extLst>
              <a:ext uri="{FF2B5EF4-FFF2-40B4-BE49-F238E27FC236}">
                <a16:creationId xmlns:a16="http://schemas.microsoft.com/office/drawing/2014/main" id="{868B6683-B595-7E2D-EE1E-63899423593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48034082"/>
              </p:ext>
            </p:extLst>
          </p:nvPr>
        </p:nvGraphicFramePr>
        <p:xfrm>
          <a:off x="12192000" y="11153"/>
          <a:ext cx="1887100" cy="52080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3.1.2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댓글 이벤트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262279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3.1.3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안내 팝업 문구 수정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444569"/>
                  </a:ext>
                </a:extLst>
              </a:tr>
            </a:tbl>
          </a:graphicData>
        </a:graphic>
      </p:graphicFrame>
      <p:sp>
        <p:nvSpPr>
          <p:cNvPr id="156" name="Rectangle 6">
            <a:extLst>
              <a:ext uri="{FF2B5EF4-FFF2-40B4-BE49-F238E27FC236}">
                <a16:creationId xmlns:a16="http://schemas.microsoft.com/office/drawing/2014/main" id="{9188C2E0-FB05-D4D1-1018-37EAF1F99C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465" y="2816112"/>
            <a:ext cx="5172402" cy="69929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</a:pPr>
            <a:r>
              <a:rPr lang="ko-KR" altLang="en-US" sz="700" b="1"/>
              <a:t>이벤트 정보</a:t>
            </a:r>
            <a:endParaRPr lang="en-US" altLang="ko-KR" sz="700" b="1"/>
          </a:p>
          <a:p>
            <a:pPr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</a:pPr>
            <a:r>
              <a:rPr lang="ko-KR" altLang="ko-KR" sz="600"/>
              <a:t>참여 대상: 하이러닝을 이용 중인 교사 회원</a:t>
            </a:r>
          </a:p>
          <a:p>
            <a:pPr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</a:pPr>
            <a:r>
              <a:rPr lang="ko-KR" altLang="ko-KR" sz="600"/>
              <a:t>이벤트 기간: 2025년 6월 30일(월) 09:00 ~ 7월 2일(수) 18:00</a:t>
            </a:r>
          </a:p>
          <a:p>
            <a:pPr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</a:pPr>
            <a:r>
              <a:rPr lang="ko-KR" altLang="ko-KR" sz="600"/>
              <a:t>당첨자 발표: 2025년 7월 둘째 주 (회원정보 내 등록된 휴대폰 번호로 개별 문자 발송)</a:t>
            </a:r>
          </a:p>
          <a:p>
            <a:pPr eaLnBrk="0" fontAlgn="base" latinLnBrk="0" hangingPunct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</a:pPr>
            <a:r>
              <a:rPr lang="ko-KR" altLang="ko-KR" sz="600"/>
              <a:t>이벤트 경품: 메가커피 아메리카노 아이스</a:t>
            </a:r>
          </a:p>
        </p:txBody>
      </p:sp>
    </p:spTree>
    <p:extLst>
      <p:ext uri="{BB962C8B-B14F-4D97-AF65-F5344CB8AC3E}">
        <p14:creationId xmlns:p14="http://schemas.microsoft.com/office/powerpoint/2010/main" val="1290058883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31105A8-D0E3-AB57-C7EA-E51E3C786BF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사각형: 둥근 모서리 109">
            <a:extLst>
              <a:ext uri="{FF2B5EF4-FFF2-40B4-BE49-F238E27FC236}">
                <a16:creationId xmlns:a16="http://schemas.microsoft.com/office/drawing/2014/main" id="{DF517CBA-35BA-28AD-5E14-58D52A234976}"/>
              </a:ext>
            </a:extLst>
          </p:cNvPr>
          <p:cNvSpPr/>
          <p:nvPr/>
        </p:nvSpPr>
        <p:spPr>
          <a:xfrm>
            <a:off x="411838" y="1067407"/>
            <a:ext cx="4969159" cy="2855849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5" name="사각형: 둥근 모서리 109">
            <a:extLst>
              <a:ext uri="{FF2B5EF4-FFF2-40B4-BE49-F238E27FC236}">
                <a16:creationId xmlns:a16="http://schemas.microsoft.com/office/drawing/2014/main" id="{CAE5EAAC-2348-A658-5C3F-69C178BB3813}"/>
              </a:ext>
            </a:extLst>
          </p:cNvPr>
          <p:cNvSpPr/>
          <p:nvPr/>
        </p:nvSpPr>
        <p:spPr>
          <a:xfrm>
            <a:off x="5489503" y="1067407"/>
            <a:ext cx="3258903" cy="2855849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grpSp>
        <p:nvGrpSpPr>
          <p:cNvPr id="8" name="그룹 7">
            <a:extLst>
              <a:ext uri="{FF2B5EF4-FFF2-40B4-BE49-F238E27FC236}">
                <a16:creationId xmlns:a16="http://schemas.microsoft.com/office/drawing/2014/main" id="{83D86647-653B-DD78-E38C-8FE9077B58AD}"/>
              </a:ext>
            </a:extLst>
          </p:cNvPr>
          <p:cNvGrpSpPr/>
          <p:nvPr/>
        </p:nvGrpSpPr>
        <p:grpSpPr>
          <a:xfrm>
            <a:off x="6271971" y="1276089"/>
            <a:ext cx="1683320" cy="1683320"/>
            <a:chOff x="6271971" y="1276089"/>
            <a:chExt cx="1683320" cy="1683320"/>
          </a:xfrm>
        </p:grpSpPr>
        <p:sp>
          <p:nvSpPr>
            <p:cNvPr id="16" name="타원 15">
              <a:extLst>
                <a:ext uri="{FF2B5EF4-FFF2-40B4-BE49-F238E27FC236}">
                  <a16:creationId xmlns:a16="http://schemas.microsoft.com/office/drawing/2014/main" id="{F4D3CF77-929F-378E-AB73-BA16742DC114}"/>
                </a:ext>
              </a:extLst>
            </p:cNvPr>
            <p:cNvSpPr/>
            <p:nvPr/>
          </p:nvSpPr>
          <p:spPr>
            <a:xfrm>
              <a:off x="6271971" y="1276089"/>
              <a:ext cx="1683320" cy="168332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 b="1" dirty="0"/>
            </a:p>
          </p:txBody>
        </p:sp>
        <p:pic>
          <p:nvPicPr>
            <p:cNvPr id="17" name="그래픽 16" descr="남자 옆모습 단색으로 채워진">
              <a:extLst>
                <a:ext uri="{FF2B5EF4-FFF2-40B4-BE49-F238E27FC236}">
                  <a16:creationId xmlns:a16="http://schemas.microsoft.com/office/drawing/2014/main" id="{E1ABAD6B-2464-A3AF-1C2B-6F6F8AD25E0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6356929" y="1406158"/>
              <a:ext cx="1480104" cy="1480104"/>
            </a:xfrm>
            <a:prstGeom prst="rect">
              <a:avLst/>
            </a:prstGeom>
          </p:spPr>
        </p:pic>
      </p:grpSp>
      <p:sp>
        <p:nvSpPr>
          <p:cNvPr id="518" name="모서리가 둥근 직사각형 268">
            <a:extLst>
              <a:ext uri="{FF2B5EF4-FFF2-40B4-BE49-F238E27FC236}">
                <a16:creationId xmlns:a16="http://schemas.microsoft.com/office/drawing/2014/main" id="{4DE93D49-FC3D-8022-0320-B8B692A56960}"/>
              </a:ext>
            </a:extLst>
          </p:cNvPr>
          <p:cNvSpPr/>
          <p:nvPr/>
        </p:nvSpPr>
        <p:spPr>
          <a:xfrm>
            <a:off x="411838" y="4322811"/>
            <a:ext cx="2613973" cy="1594970"/>
          </a:xfrm>
          <a:prstGeom prst="roundRect">
            <a:avLst>
              <a:gd name="adj" fmla="val 1663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19" name="모서리가 둥근 직사각형 268">
            <a:extLst>
              <a:ext uri="{FF2B5EF4-FFF2-40B4-BE49-F238E27FC236}">
                <a16:creationId xmlns:a16="http://schemas.microsoft.com/office/drawing/2014/main" id="{A97C8E6A-876B-56D8-432F-67E389EC6528}"/>
              </a:ext>
            </a:extLst>
          </p:cNvPr>
          <p:cNvSpPr/>
          <p:nvPr/>
        </p:nvSpPr>
        <p:spPr>
          <a:xfrm>
            <a:off x="3291912" y="4322811"/>
            <a:ext cx="2613973" cy="1594970"/>
          </a:xfrm>
          <a:prstGeom prst="roundRect">
            <a:avLst>
              <a:gd name="adj" fmla="val 1663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20" name="모서리가 둥근 직사각형 268">
            <a:extLst>
              <a:ext uri="{FF2B5EF4-FFF2-40B4-BE49-F238E27FC236}">
                <a16:creationId xmlns:a16="http://schemas.microsoft.com/office/drawing/2014/main" id="{DB65F9D7-E90D-03C1-5BA8-5057D3EE7A4E}"/>
              </a:ext>
            </a:extLst>
          </p:cNvPr>
          <p:cNvSpPr/>
          <p:nvPr/>
        </p:nvSpPr>
        <p:spPr>
          <a:xfrm>
            <a:off x="6148759" y="4322811"/>
            <a:ext cx="2613973" cy="1594970"/>
          </a:xfrm>
          <a:prstGeom prst="roundRect">
            <a:avLst>
              <a:gd name="adj" fmla="val 1663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521" name="모서리가 둥근 직사각형 141">
            <a:extLst>
              <a:ext uri="{FF2B5EF4-FFF2-40B4-BE49-F238E27FC236}">
                <a16:creationId xmlns:a16="http://schemas.microsoft.com/office/drawing/2014/main" id="{BD56B242-25D4-E71B-1580-2CD57C150806}"/>
              </a:ext>
            </a:extLst>
          </p:cNvPr>
          <p:cNvSpPr/>
          <p:nvPr/>
        </p:nvSpPr>
        <p:spPr>
          <a:xfrm>
            <a:off x="1633370" y="5573755"/>
            <a:ext cx="2304768" cy="274825"/>
          </a:xfrm>
          <a:prstGeom prst="roundRect">
            <a:avLst>
              <a:gd name="adj" fmla="val 12905"/>
            </a:avLst>
          </a:prstGeom>
          <a:solidFill>
            <a:srgbClr val="00A8AE">
              <a:alpha val="3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 b="1">
                <a:solidFill>
                  <a:prstClr val="white"/>
                </a:solidFill>
              </a:rPr>
              <a:t>영상 수업</a:t>
            </a:r>
          </a:p>
        </p:txBody>
      </p:sp>
      <p:sp>
        <p:nvSpPr>
          <p:cNvPr id="522" name="모서리가 둥근 직사각형 141">
            <a:extLst>
              <a:ext uri="{FF2B5EF4-FFF2-40B4-BE49-F238E27FC236}">
                <a16:creationId xmlns:a16="http://schemas.microsoft.com/office/drawing/2014/main" id="{05C2E527-F761-5865-269F-88057B5AF606}"/>
              </a:ext>
            </a:extLst>
          </p:cNvPr>
          <p:cNvSpPr/>
          <p:nvPr/>
        </p:nvSpPr>
        <p:spPr>
          <a:xfrm>
            <a:off x="6278347" y="5573755"/>
            <a:ext cx="2304768" cy="274825"/>
          </a:xfrm>
          <a:prstGeom prst="roundRect">
            <a:avLst>
              <a:gd name="adj" fmla="val 12905"/>
            </a:avLst>
          </a:prstGeom>
          <a:solidFill>
            <a:srgbClr val="00A8AE">
              <a:alpha val="3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 b="1">
                <a:solidFill>
                  <a:prstClr val="white"/>
                </a:solidFill>
              </a:rPr>
              <a:t>등교 수업</a:t>
            </a:r>
          </a:p>
        </p:txBody>
      </p:sp>
      <p:grpSp>
        <p:nvGrpSpPr>
          <p:cNvPr id="527" name="그룹 526">
            <a:extLst>
              <a:ext uri="{FF2B5EF4-FFF2-40B4-BE49-F238E27FC236}">
                <a16:creationId xmlns:a16="http://schemas.microsoft.com/office/drawing/2014/main" id="{ECA51E87-CFC8-B110-BAC4-52227FBAB4F4}"/>
              </a:ext>
            </a:extLst>
          </p:cNvPr>
          <p:cNvGrpSpPr/>
          <p:nvPr/>
        </p:nvGrpSpPr>
        <p:grpSpPr>
          <a:xfrm>
            <a:off x="535764" y="5573755"/>
            <a:ext cx="2310303" cy="274825"/>
            <a:chOff x="535764" y="5660949"/>
            <a:chExt cx="2310303" cy="274825"/>
          </a:xfrm>
        </p:grpSpPr>
        <p:sp>
          <p:nvSpPr>
            <p:cNvPr id="531" name="모서리가 둥근 직사각형 141">
              <a:extLst>
                <a:ext uri="{FF2B5EF4-FFF2-40B4-BE49-F238E27FC236}">
                  <a16:creationId xmlns:a16="http://schemas.microsoft.com/office/drawing/2014/main" id="{414B7985-981C-1314-D7A9-ECA292459F6B}"/>
                </a:ext>
              </a:extLst>
            </p:cNvPr>
            <p:cNvSpPr/>
            <p:nvPr/>
          </p:nvSpPr>
          <p:spPr>
            <a:xfrm>
              <a:off x="535764" y="5660949"/>
              <a:ext cx="2310303" cy="274825"/>
            </a:xfrm>
            <a:prstGeom prst="roundRect">
              <a:avLst>
                <a:gd name="adj" fmla="val 12905"/>
              </a:avLst>
            </a:prstGeom>
            <a:solidFill>
              <a:srgbClr val="00A8A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900" b="1">
                  <a:solidFill>
                    <a:prstClr val="white"/>
                  </a:solidFill>
                </a:rPr>
                <a:t>수업 입장</a:t>
              </a:r>
            </a:p>
          </p:txBody>
        </p:sp>
        <p:sp>
          <p:nvSpPr>
            <p:cNvPr id="534" name="모서리가 둥근 직사각형 52">
              <a:extLst>
                <a:ext uri="{FF2B5EF4-FFF2-40B4-BE49-F238E27FC236}">
                  <a16:creationId xmlns:a16="http://schemas.microsoft.com/office/drawing/2014/main" id="{CB6878AC-7250-3265-03D2-99D65C6EC2B9}"/>
                </a:ext>
              </a:extLst>
            </p:cNvPr>
            <p:cNvSpPr/>
            <p:nvPr/>
          </p:nvSpPr>
          <p:spPr>
            <a:xfrm>
              <a:off x="2028759" y="5721763"/>
              <a:ext cx="314066" cy="156865"/>
            </a:xfrm>
            <a:prstGeom prst="roundRect">
              <a:avLst>
                <a:gd name="adj" fmla="val 50000"/>
              </a:avLst>
            </a:prstGeom>
            <a:solidFill>
              <a:srgbClr val="146665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kumimoji="1" lang="en-US" altLang="x-none" sz="600" b="1">
                  <a:solidFill>
                    <a:schemeClr val="accent4"/>
                  </a:solidFill>
                </a:rPr>
                <a:t>7</a:t>
              </a:r>
              <a:r>
                <a:rPr kumimoji="1" lang="ko-KR" altLang="en-US" sz="600" b="1">
                  <a:solidFill>
                    <a:schemeClr val="accent4"/>
                  </a:solidFill>
                </a:rPr>
                <a:t>분전</a:t>
              </a:r>
              <a:endParaRPr kumimoji="1" lang="x-none" altLang="en-US" sz="600" b="1">
                <a:solidFill>
                  <a:schemeClr val="accent4"/>
                </a:solidFill>
              </a:endParaRPr>
            </a:p>
          </p:txBody>
        </p:sp>
      </p:grpSp>
      <p:graphicFrame>
        <p:nvGraphicFramePr>
          <p:cNvPr id="538" name="표 537">
            <a:extLst>
              <a:ext uri="{FF2B5EF4-FFF2-40B4-BE49-F238E27FC236}">
                <a16:creationId xmlns:a16="http://schemas.microsoft.com/office/drawing/2014/main" id="{CCE26596-5DC7-BB5B-BF19-865A018CE023}"/>
              </a:ext>
            </a:extLst>
          </p:cNvPr>
          <p:cNvGraphicFramePr>
            <a:graphicFrameLocks noGrp="1"/>
          </p:cNvGraphicFramePr>
          <p:nvPr/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 </a:t>
                      </a: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STU-APP-PAR-001A</a:t>
                      </a: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학생</a:t>
                      </a:r>
                      <a:r>
                        <a:rPr lang="en-US" altLang="ko-KR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</a:t>
                      </a:r>
                      <a:r>
                        <a:rPr lang="ko-KR" altLang="en-US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보호자 계정 승인 팝업 </a:t>
                      </a:r>
                      <a:endParaRPr lang="ko-KR" altLang="en-US" b="0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cxnSp>
        <p:nvCxnSpPr>
          <p:cNvPr id="543" name="직선 연결선[R] 2">
            <a:extLst>
              <a:ext uri="{FF2B5EF4-FFF2-40B4-BE49-F238E27FC236}">
                <a16:creationId xmlns:a16="http://schemas.microsoft.com/office/drawing/2014/main" id="{85FFEBF1-4E2D-4D5D-6188-3E8D635FE769}"/>
              </a:ext>
            </a:extLst>
          </p:cNvPr>
          <p:cNvCxnSpPr>
            <a:cxnSpLocks/>
          </p:cNvCxnSpPr>
          <p:nvPr/>
        </p:nvCxnSpPr>
        <p:spPr>
          <a:xfrm>
            <a:off x="9026746" y="2926968"/>
            <a:ext cx="0" cy="2185878"/>
          </a:xfrm>
          <a:prstGeom prst="line">
            <a:avLst/>
          </a:prstGeom>
          <a:ln w="12700">
            <a:solidFill>
              <a:srgbClr val="BFBFB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5" name="직선 연결선[R] 3">
            <a:extLst>
              <a:ext uri="{FF2B5EF4-FFF2-40B4-BE49-F238E27FC236}">
                <a16:creationId xmlns:a16="http://schemas.microsoft.com/office/drawing/2014/main" id="{A49C6730-745D-7D01-5A22-926D1875076D}"/>
              </a:ext>
            </a:extLst>
          </p:cNvPr>
          <p:cNvCxnSpPr>
            <a:cxnSpLocks/>
          </p:cNvCxnSpPr>
          <p:nvPr/>
        </p:nvCxnSpPr>
        <p:spPr>
          <a:xfrm>
            <a:off x="9031296" y="2926968"/>
            <a:ext cx="0" cy="2185878"/>
          </a:xfrm>
          <a:prstGeom prst="line">
            <a:avLst/>
          </a:prstGeom>
          <a:ln w="12700">
            <a:solidFill>
              <a:srgbClr val="A6A6A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1" name="텍스트 상자 19">
            <a:extLst>
              <a:ext uri="{FF2B5EF4-FFF2-40B4-BE49-F238E27FC236}">
                <a16:creationId xmlns:a16="http://schemas.microsoft.com/office/drawing/2014/main" id="{F2ED7A4D-A9C4-7790-43A3-9DF0908C94FA}"/>
              </a:ext>
            </a:extLst>
          </p:cNvPr>
          <p:cNvSpPr txBox="1"/>
          <p:nvPr/>
        </p:nvSpPr>
        <p:spPr>
          <a:xfrm>
            <a:off x="6352114" y="3026184"/>
            <a:ext cx="1506471" cy="3656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kumimoji="1" lang="ko-KR" altLang="en-US" sz="1200" b="1" dirty="0"/>
              <a:t>홍성일</a:t>
            </a:r>
            <a:r>
              <a:rPr kumimoji="1" lang="ko-KR" altLang="en-US" sz="1000" b="1" dirty="0"/>
              <a:t> </a:t>
            </a:r>
            <a:r>
              <a:rPr kumimoji="1" lang="ko-KR" altLang="en-US" sz="700" b="1" dirty="0"/>
              <a:t>학생</a:t>
            </a:r>
            <a:endParaRPr kumimoji="1" lang="en-US" altLang="ko-KR" sz="1000" b="1" dirty="0"/>
          </a:p>
          <a:p>
            <a:pPr algn="ctr">
              <a:lnSpc>
                <a:spcPct val="150000"/>
              </a:lnSpc>
            </a:pPr>
            <a:r>
              <a:rPr kumimoji="1" lang="ko-KR" altLang="en-US" sz="900" dirty="0"/>
              <a:t>한국고등학교 </a:t>
            </a:r>
            <a:r>
              <a:rPr kumimoji="1" lang="en-US" altLang="ko-KR" sz="900" dirty="0"/>
              <a:t>1</a:t>
            </a:r>
            <a:r>
              <a:rPr kumimoji="1" lang="ko-KR" altLang="en-US" sz="900" dirty="0"/>
              <a:t>학년 </a:t>
            </a:r>
            <a:r>
              <a:rPr kumimoji="1" lang="en-US" altLang="ko-KR" sz="900" dirty="0"/>
              <a:t>1</a:t>
            </a:r>
            <a:r>
              <a:rPr kumimoji="1" lang="ko-KR" altLang="en-US" sz="900" dirty="0"/>
              <a:t>반 </a:t>
            </a:r>
            <a:r>
              <a:rPr kumimoji="1" lang="en-US" altLang="ko-KR" sz="900" dirty="0"/>
              <a:t>1</a:t>
            </a:r>
            <a:r>
              <a:rPr kumimoji="1" lang="ko-KR" altLang="en-US" sz="900" dirty="0"/>
              <a:t>번</a:t>
            </a:r>
          </a:p>
        </p:txBody>
      </p:sp>
      <p:sp>
        <p:nvSpPr>
          <p:cNvPr id="558" name="텍스트 상자 68">
            <a:extLst>
              <a:ext uri="{FF2B5EF4-FFF2-40B4-BE49-F238E27FC236}">
                <a16:creationId xmlns:a16="http://schemas.microsoft.com/office/drawing/2014/main" id="{ADE68921-D5F2-8CC4-523B-6DBF28CC012C}"/>
              </a:ext>
            </a:extLst>
          </p:cNvPr>
          <p:cNvSpPr txBox="1"/>
          <p:nvPr/>
        </p:nvSpPr>
        <p:spPr>
          <a:xfrm>
            <a:off x="441406" y="4058592"/>
            <a:ext cx="174438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kumimoji="1" lang="ko-KR" altLang="en-US" sz="1000" b="1" dirty="0"/>
              <a:t>오늘의 수업</a:t>
            </a:r>
          </a:p>
        </p:txBody>
      </p:sp>
      <p:cxnSp>
        <p:nvCxnSpPr>
          <p:cNvPr id="559" name="직선 연결선 196">
            <a:extLst>
              <a:ext uri="{FF2B5EF4-FFF2-40B4-BE49-F238E27FC236}">
                <a16:creationId xmlns:a16="http://schemas.microsoft.com/office/drawing/2014/main" id="{234FE50C-77A4-2769-A07E-7BC636A5EBE3}"/>
              </a:ext>
            </a:extLst>
          </p:cNvPr>
          <p:cNvCxnSpPr>
            <a:cxnSpLocks/>
          </p:cNvCxnSpPr>
          <p:nvPr/>
        </p:nvCxnSpPr>
        <p:spPr>
          <a:xfrm>
            <a:off x="518838" y="4707832"/>
            <a:ext cx="2506973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0" name="TextBox 559">
            <a:extLst>
              <a:ext uri="{FF2B5EF4-FFF2-40B4-BE49-F238E27FC236}">
                <a16:creationId xmlns:a16="http://schemas.microsoft.com/office/drawing/2014/main" id="{0A9AAF99-B1FB-7370-9337-75E6D52035A7}"/>
              </a:ext>
            </a:extLst>
          </p:cNvPr>
          <p:cNvSpPr txBox="1"/>
          <p:nvPr/>
        </p:nvSpPr>
        <p:spPr>
          <a:xfrm>
            <a:off x="716315" y="4425613"/>
            <a:ext cx="7857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/>
              <a:t> </a:t>
            </a:r>
            <a:r>
              <a:rPr lang="ko-KR" altLang="en-US" sz="800" b="1"/>
              <a:t>화상</a:t>
            </a:r>
            <a:r>
              <a:rPr lang="en-US" altLang="ko-KR" sz="800" b="1"/>
              <a:t> </a:t>
            </a:r>
            <a:r>
              <a:rPr lang="ko-KR" altLang="en-US" sz="800" b="1"/>
              <a:t> </a:t>
            </a:r>
            <a:r>
              <a:rPr lang="en-US" altLang="ko-KR" sz="800" b="1"/>
              <a:t>_</a:t>
            </a:r>
            <a:r>
              <a:rPr lang="ko-KR" altLang="en-US" sz="800" b="1"/>
              <a:t> 수학</a:t>
            </a:r>
          </a:p>
        </p:txBody>
      </p:sp>
      <p:sp>
        <p:nvSpPr>
          <p:cNvPr id="562" name="TextBox 561">
            <a:extLst>
              <a:ext uri="{FF2B5EF4-FFF2-40B4-BE49-F238E27FC236}">
                <a16:creationId xmlns:a16="http://schemas.microsoft.com/office/drawing/2014/main" id="{18E6003C-101F-251A-3BF8-489D76C975E4}"/>
              </a:ext>
            </a:extLst>
          </p:cNvPr>
          <p:cNvSpPr txBox="1"/>
          <p:nvPr/>
        </p:nvSpPr>
        <p:spPr>
          <a:xfrm>
            <a:off x="469791" y="5129437"/>
            <a:ext cx="1148071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>
                <a:solidFill>
                  <a:prstClr val="black"/>
                </a:solidFill>
              </a:rPr>
              <a:t>집합을 이해해보자</a:t>
            </a:r>
          </a:p>
        </p:txBody>
      </p:sp>
      <p:sp>
        <p:nvSpPr>
          <p:cNvPr id="563" name="TextBox 562">
            <a:extLst>
              <a:ext uri="{FF2B5EF4-FFF2-40B4-BE49-F238E27FC236}">
                <a16:creationId xmlns:a16="http://schemas.microsoft.com/office/drawing/2014/main" id="{1B179625-DF38-D005-CF5D-BCA3071E3888}"/>
              </a:ext>
            </a:extLst>
          </p:cNvPr>
          <p:cNvSpPr txBox="1"/>
          <p:nvPr/>
        </p:nvSpPr>
        <p:spPr>
          <a:xfrm>
            <a:off x="488865" y="4755591"/>
            <a:ext cx="84991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>
                <a:solidFill>
                  <a:prstClr val="black"/>
                </a:solidFill>
              </a:rPr>
              <a:t>1</a:t>
            </a:r>
            <a:r>
              <a:rPr lang="ko-KR" altLang="en-US" sz="1050" b="1">
                <a:solidFill>
                  <a:prstClr val="black"/>
                </a:solidFill>
              </a:rPr>
              <a:t>단원 집합</a:t>
            </a:r>
          </a:p>
        </p:txBody>
      </p:sp>
      <p:sp>
        <p:nvSpPr>
          <p:cNvPr id="564" name="TextBox 563">
            <a:extLst>
              <a:ext uri="{FF2B5EF4-FFF2-40B4-BE49-F238E27FC236}">
                <a16:creationId xmlns:a16="http://schemas.microsoft.com/office/drawing/2014/main" id="{BAD47205-EE98-0394-398E-0092404821C7}"/>
              </a:ext>
            </a:extLst>
          </p:cNvPr>
          <p:cNvSpPr txBox="1"/>
          <p:nvPr/>
        </p:nvSpPr>
        <p:spPr>
          <a:xfrm>
            <a:off x="488865" y="4981413"/>
            <a:ext cx="57579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>
                <a:solidFill>
                  <a:prstClr val="white">
                    <a:lumMod val="65000"/>
                  </a:prstClr>
                </a:solidFill>
              </a:rPr>
              <a:t>학습주제</a:t>
            </a:r>
            <a:r>
              <a:rPr lang="en-US" altLang="ko-KR" sz="700">
                <a:solidFill>
                  <a:prstClr val="white">
                    <a:lumMod val="65000"/>
                  </a:prstClr>
                </a:solidFill>
              </a:rPr>
              <a:t> </a:t>
            </a:r>
            <a:endParaRPr lang="ko-KR" altLang="en-US" sz="700" b="1">
              <a:solidFill>
                <a:prstClr val="white">
                  <a:lumMod val="65000"/>
                </a:prstClr>
              </a:solidFill>
            </a:endParaRPr>
          </a:p>
        </p:txBody>
      </p:sp>
      <p:sp>
        <p:nvSpPr>
          <p:cNvPr id="565" name="TextBox 564">
            <a:extLst>
              <a:ext uri="{FF2B5EF4-FFF2-40B4-BE49-F238E27FC236}">
                <a16:creationId xmlns:a16="http://schemas.microsoft.com/office/drawing/2014/main" id="{6FE8BDB4-F8BB-BCB1-F5C3-004F50B4477F}"/>
              </a:ext>
            </a:extLst>
          </p:cNvPr>
          <p:cNvSpPr txBox="1"/>
          <p:nvPr/>
        </p:nvSpPr>
        <p:spPr>
          <a:xfrm>
            <a:off x="1581099" y="4420180"/>
            <a:ext cx="665567" cy="200055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50000"/>
                <a:lumOff val="50000"/>
              </a:schemeClr>
            </a:solidFill>
          </a:ln>
        </p:spPr>
        <p:txBody>
          <a:bodyPr wrap="none" rtlCol="0">
            <a:spAutoFit/>
          </a:bodyPr>
          <a:lstStyle/>
          <a:p>
            <a:r>
              <a:rPr lang="ko-KR" altLang="en-US" sz="7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현재 진행중</a:t>
            </a:r>
          </a:p>
        </p:txBody>
      </p:sp>
      <p:sp>
        <p:nvSpPr>
          <p:cNvPr id="567" name="모서리가 둥근 직사각형 717">
            <a:extLst>
              <a:ext uri="{FF2B5EF4-FFF2-40B4-BE49-F238E27FC236}">
                <a16:creationId xmlns:a16="http://schemas.microsoft.com/office/drawing/2014/main" id="{2F11BAD5-DAA0-8D0F-8BFF-8A9D831E38CD}"/>
              </a:ext>
            </a:extLst>
          </p:cNvPr>
          <p:cNvSpPr/>
          <p:nvPr/>
        </p:nvSpPr>
        <p:spPr>
          <a:xfrm rot="5400000" flipH="1">
            <a:off x="2583860" y="4893540"/>
            <a:ext cx="45719" cy="2310303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grpSp>
        <p:nvGrpSpPr>
          <p:cNvPr id="582" name="그룹 581">
            <a:extLst>
              <a:ext uri="{FF2B5EF4-FFF2-40B4-BE49-F238E27FC236}">
                <a16:creationId xmlns:a16="http://schemas.microsoft.com/office/drawing/2014/main" id="{57370D00-389F-954D-B599-E305B97B360C}"/>
              </a:ext>
            </a:extLst>
          </p:cNvPr>
          <p:cNvGrpSpPr/>
          <p:nvPr/>
        </p:nvGrpSpPr>
        <p:grpSpPr>
          <a:xfrm>
            <a:off x="470552" y="4443581"/>
            <a:ext cx="278805" cy="152678"/>
            <a:chOff x="2416825" y="3050899"/>
            <a:chExt cx="278805" cy="152678"/>
          </a:xfrm>
        </p:grpSpPr>
        <p:sp>
          <p:nvSpPr>
            <p:cNvPr id="583" name="모서리가 둥근 직사각형 141">
              <a:extLst>
                <a:ext uri="{FF2B5EF4-FFF2-40B4-BE49-F238E27FC236}">
                  <a16:creationId xmlns:a16="http://schemas.microsoft.com/office/drawing/2014/main" id="{AF96624E-B6E7-94A6-1B16-89050097F51D}"/>
                </a:ext>
              </a:extLst>
            </p:cNvPr>
            <p:cNvSpPr/>
            <p:nvPr/>
          </p:nvSpPr>
          <p:spPr>
            <a:xfrm>
              <a:off x="2416825" y="3050899"/>
              <a:ext cx="278805" cy="152678"/>
            </a:xfrm>
            <a:prstGeom prst="roundRect">
              <a:avLst>
                <a:gd name="adj" fmla="val 17247"/>
              </a:avLst>
            </a:prstGeom>
            <a:solidFill>
              <a:srgbClr val="7F7F7F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prstClr val="black">
                    <a:lumMod val="95000"/>
                    <a:lumOff val="5000"/>
                  </a:prstClr>
                </a:solidFill>
              </a:endParaRPr>
            </a:p>
          </p:txBody>
        </p:sp>
        <p:sp>
          <p:nvSpPr>
            <p:cNvPr id="586" name="TextBox 585">
              <a:extLst>
                <a:ext uri="{FF2B5EF4-FFF2-40B4-BE49-F238E27FC236}">
                  <a16:creationId xmlns:a16="http://schemas.microsoft.com/office/drawing/2014/main" id="{D0F11C49-98AE-5AD4-7531-CB3044FF2C8F}"/>
                </a:ext>
              </a:extLst>
            </p:cNvPr>
            <p:cNvSpPr txBox="1"/>
            <p:nvPr/>
          </p:nvSpPr>
          <p:spPr>
            <a:xfrm>
              <a:off x="2425958" y="3078905"/>
              <a:ext cx="269672" cy="92333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en-US" altLang="ko-KR" sz="600" b="1">
                  <a:solidFill>
                    <a:prstClr val="white"/>
                  </a:solidFill>
                </a:rPr>
                <a:t>3</a:t>
              </a:r>
              <a:endParaRPr lang="ko-KR" altLang="en-US" sz="600" b="1">
                <a:solidFill>
                  <a:prstClr val="white"/>
                </a:solidFill>
              </a:endParaRPr>
            </a:p>
          </p:txBody>
        </p:sp>
      </p:grpSp>
      <p:sp>
        <p:nvSpPr>
          <p:cNvPr id="651" name="Rounded Rectangle">
            <a:extLst>
              <a:ext uri="{FF2B5EF4-FFF2-40B4-BE49-F238E27FC236}">
                <a16:creationId xmlns:a16="http://schemas.microsoft.com/office/drawing/2014/main" id="{9A30C31F-D1D2-E66C-1F27-05E3C372A8FC}"/>
              </a:ext>
            </a:extLst>
          </p:cNvPr>
          <p:cNvSpPr/>
          <p:nvPr/>
        </p:nvSpPr>
        <p:spPr>
          <a:xfrm>
            <a:off x="583180" y="4712518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4-5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67AD29C1-F5B6-EFE3-B9AE-ADFE91E79174}"/>
              </a:ext>
            </a:extLst>
          </p:cNvPr>
          <p:cNvSpPr txBox="1"/>
          <p:nvPr/>
        </p:nvSpPr>
        <p:spPr>
          <a:xfrm>
            <a:off x="570703" y="5357910"/>
            <a:ext cx="1536150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altLang="ko-KR" sz="700" dirty="0">
                <a:solidFill>
                  <a:prstClr val="black"/>
                </a:solidFill>
              </a:rPr>
              <a:t>23.03.02(</a:t>
            </a:r>
            <a:r>
              <a:rPr lang="ko-KR" altLang="en-US" sz="700" dirty="0">
                <a:solidFill>
                  <a:prstClr val="black"/>
                </a:solidFill>
              </a:rPr>
              <a:t>화</a:t>
            </a:r>
            <a:r>
              <a:rPr lang="en-US" altLang="ko-KR" sz="700" dirty="0">
                <a:solidFill>
                  <a:prstClr val="black"/>
                </a:solidFill>
              </a:rPr>
              <a:t>) 14:00~ 23.03.02(</a:t>
            </a:r>
            <a:r>
              <a:rPr lang="ko-KR" altLang="en-US" sz="700" dirty="0">
                <a:solidFill>
                  <a:prstClr val="black"/>
                </a:solidFill>
              </a:rPr>
              <a:t>화</a:t>
            </a:r>
            <a:r>
              <a:rPr lang="en-US" altLang="ko-KR" sz="700" dirty="0">
                <a:solidFill>
                  <a:prstClr val="black"/>
                </a:solidFill>
              </a:rPr>
              <a:t>)23:59</a:t>
            </a:r>
            <a:endParaRPr lang="ko-KR" altLang="en-US" sz="700" dirty="0">
              <a:solidFill>
                <a:prstClr val="black"/>
              </a:solidFill>
            </a:endParaRPr>
          </a:p>
        </p:txBody>
      </p:sp>
      <p:graphicFrame>
        <p:nvGraphicFramePr>
          <p:cNvPr id="273" name="표 3">
            <a:extLst>
              <a:ext uri="{FF2B5EF4-FFF2-40B4-BE49-F238E27FC236}">
                <a16:creationId xmlns:a16="http://schemas.microsoft.com/office/drawing/2014/main" id="{AE981781-E708-7194-BDEC-597641680B43}"/>
              </a:ext>
            </a:extLst>
          </p:cNvPr>
          <p:cNvGraphicFramePr>
            <a:graphicFrameLocks noGrp="1"/>
          </p:cNvGraphicFramePr>
          <p:nvPr/>
        </p:nvGraphicFramePr>
        <p:xfrm>
          <a:off x="808058" y="2167641"/>
          <a:ext cx="3842318" cy="28446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21159">
                  <a:extLst>
                    <a:ext uri="{9D8B030D-6E8A-4147-A177-3AD203B41FA5}">
                      <a16:colId xmlns:a16="http://schemas.microsoft.com/office/drawing/2014/main" val="1123351497"/>
                    </a:ext>
                  </a:extLst>
                </a:gridCol>
                <a:gridCol w="1921159">
                  <a:extLst>
                    <a:ext uri="{9D8B030D-6E8A-4147-A177-3AD203B41FA5}">
                      <a16:colId xmlns:a16="http://schemas.microsoft.com/office/drawing/2014/main" val="2204489821"/>
                    </a:ext>
                  </a:extLst>
                </a:gridCol>
              </a:tblGrid>
              <a:tr h="28446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오늘 할 일  </a:t>
                      </a:r>
                      <a:r>
                        <a:rPr lang="en-US" altLang="ko-KR" sz="700" b="0" dirty="0">
                          <a:solidFill>
                            <a:schemeClr val="tx1"/>
                          </a:solidFill>
                        </a:rPr>
                        <a:t>4</a:t>
                      </a:r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 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전체 할 일 </a:t>
                      </a:r>
                      <a:r>
                        <a:rPr lang="en-US" altLang="ko-KR" sz="7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</a:tbl>
          </a:graphicData>
        </a:graphic>
      </p:graphicFrame>
      <p:graphicFrame>
        <p:nvGraphicFramePr>
          <p:cNvPr id="274" name="표 3">
            <a:extLst>
              <a:ext uri="{FF2B5EF4-FFF2-40B4-BE49-F238E27FC236}">
                <a16:creationId xmlns:a16="http://schemas.microsoft.com/office/drawing/2014/main" id="{F250A370-EE0F-12E5-C50F-84E05F815A3E}"/>
              </a:ext>
            </a:extLst>
          </p:cNvPr>
          <p:cNvGraphicFramePr>
            <a:graphicFrameLocks noGrp="1"/>
          </p:cNvGraphicFramePr>
          <p:nvPr/>
        </p:nvGraphicFramePr>
        <p:xfrm>
          <a:off x="801885" y="2469454"/>
          <a:ext cx="3842318" cy="137242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10899">
                  <a:extLst>
                    <a:ext uri="{9D8B030D-6E8A-4147-A177-3AD203B41FA5}">
                      <a16:colId xmlns:a16="http://schemas.microsoft.com/office/drawing/2014/main" val="1123351497"/>
                    </a:ext>
                  </a:extLst>
                </a:gridCol>
                <a:gridCol w="2502364">
                  <a:extLst>
                    <a:ext uri="{9D8B030D-6E8A-4147-A177-3AD203B41FA5}">
                      <a16:colId xmlns:a16="http://schemas.microsoft.com/office/drawing/2014/main" val="3896171292"/>
                    </a:ext>
                  </a:extLst>
                </a:gridCol>
                <a:gridCol w="929055">
                  <a:extLst>
                    <a:ext uri="{9D8B030D-6E8A-4147-A177-3AD203B41FA5}">
                      <a16:colId xmlns:a16="http://schemas.microsoft.com/office/drawing/2014/main" val="671627848"/>
                    </a:ext>
                  </a:extLst>
                </a:gridCol>
              </a:tblGrid>
              <a:tr h="343106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dirty="0">
                          <a:solidFill>
                            <a:schemeClr val="tx1"/>
                          </a:solidFill>
                        </a:rPr>
                        <a:t> 생명과학의 탐구 방법 조사 하기</a:t>
                      </a:r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dirty="0">
                          <a:solidFill>
                            <a:schemeClr val="tx1"/>
                          </a:solidFill>
                        </a:rPr>
                        <a:t>생명과학</a:t>
                      </a:r>
                      <a:r>
                        <a:rPr lang="en-US" altLang="ko-KR" sz="800" b="0" dirty="0">
                          <a:solidFill>
                            <a:schemeClr val="tx1"/>
                          </a:solidFill>
                        </a:rPr>
                        <a:t>..</a:t>
                      </a:r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  <a:tr h="343106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800" dirty="0"/>
                        <a:t> 수학 퀴즈 풀기</a:t>
                      </a:r>
                      <a:endParaRPr kumimoji="1" lang="en-US" altLang="ko-KR" sz="800" dirty="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800" dirty="0"/>
                        <a:t>수학 </a:t>
                      </a:r>
                      <a:r>
                        <a:rPr kumimoji="1" lang="ko-KR" altLang="en-US" sz="800" dirty="0" err="1"/>
                        <a:t>집중반</a:t>
                      </a:r>
                      <a:endParaRPr kumimoji="1" lang="en-US" altLang="ko-KR" sz="800" dirty="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47063758"/>
                  </a:ext>
                </a:extLst>
              </a:tr>
              <a:tr h="343106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800"/>
                        <a:t>3~6</a:t>
                      </a:r>
                      <a:r>
                        <a:rPr kumimoji="1" lang="ko-KR" altLang="en-US" sz="800"/>
                        <a:t>월 모의고사 독해 골라풀기</a:t>
                      </a:r>
                      <a:endParaRPr kumimoji="1" lang="en-US" altLang="ko-KR" sz="80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800" dirty="0"/>
                        <a:t>영어회화</a:t>
                      </a:r>
                      <a:endParaRPr kumimoji="1" lang="en-US" altLang="ko-KR" sz="800" dirty="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7115184"/>
                  </a:ext>
                </a:extLst>
              </a:tr>
              <a:tr h="343106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나의 할 일 더 보기 </a:t>
                      </a:r>
                      <a:r>
                        <a:rPr lang="en-US" altLang="ko-KR" sz="700" b="0" dirty="0">
                          <a:solidFill>
                            <a:schemeClr val="tx1"/>
                          </a:solidFill>
                        </a:rPr>
                        <a:t>&gt;</a:t>
                      </a:r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 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dirty="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39727598"/>
                  </a:ext>
                </a:extLst>
              </a:tr>
            </a:tbl>
          </a:graphicData>
        </a:graphic>
      </p:graphicFrame>
      <p:grpSp>
        <p:nvGrpSpPr>
          <p:cNvPr id="275" name="그룹 274">
            <a:extLst>
              <a:ext uri="{FF2B5EF4-FFF2-40B4-BE49-F238E27FC236}">
                <a16:creationId xmlns:a16="http://schemas.microsoft.com/office/drawing/2014/main" id="{DDA3C573-7590-EBB6-103A-FBDA9706289E}"/>
              </a:ext>
            </a:extLst>
          </p:cNvPr>
          <p:cNvGrpSpPr/>
          <p:nvPr/>
        </p:nvGrpSpPr>
        <p:grpSpPr>
          <a:xfrm>
            <a:off x="852231" y="2560823"/>
            <a:ext cx="298202" cy="153888"/>
            <a:chOff x="669215" y="2451380"/>
            <a:chExt cx="298202" cy="153888"/>
          </a:xfrm>
        </p:grpSpPr>
        <p:sp>
          <p:nvSpPr>
            <p:cNvPr id="276" name="사각형: 둥근 모서리 137">
              <a:extLst>
                <a:ext uri="{FF2B5EF4-FFF2-40B4-BE49-F238E27FC236}">
                  <a16:creationId xmlns:a16="http://schemas.microsoft.com/office/drawing/2014/main" id="{C2DF0FDE-5C45-9E39-8FB7-0919A874BE4A}"/>
                </a:ext>
              </a:extLst>
            </p:cNvPr>
            <p:cNvSpPr/>
            <p:nvPr/>
          </p:nvSpPr>
          <p:spPr>
            <a:xfrm>
              <a:off x="699780" y="2462646"/>
              <a:ext cx="237072" cy="124730"/>
            </a:xfrm>
            <a:prstGeom prst="roundRect">
              <a:avLst>
                <a:gd name="adj" fmla="val 19972"/>
              </a:avLst>
            </a:prstGeom>
            <a:solidFill>
              <a:schemeClr val="bg1">
                <a:lumMod val="85000"/>
              </a:schemeClr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schemeClr val="tx1"/>
                </a:solidFill>
              </a:endParaRPr>
            </a:p>
          </p:txBody>
        </p:sp>
        <p:sp>
          <p:nvSpPr>
            <p:cNvPr id="277" name="TextBox 276">
              <a:extLst>
                <a:ext uri="{FF2B5EF4-FFF2-40B4-BE49-F238E27FC236}">
                  <a16:creationId xmlns:a16="http://schemas.microsoft.com/office/drawing/2014/main" id="{5E958889-1142-093B-9054-0FFDBEBB439E}"/>
                </a:ext>
              </a:extLst>
            </p:cNvPr>
            <p:cNvSpPr txBox="1"/>
            <p:nvPr/>
          </p:nvSpPr>
          <p:spPr>
            <a:xfrm>
              <a:off x="669215" y="2451380"/>
              <a:ext cx="298202" cy="15388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sz="400" dirty="0"/>
                <a:t>과제</a:t>
              </a:r>
              <a:endParaRPr lang="ko-KR" altLang="en-US" sz="1100" dirty="0"/>
            </a:p>
          </p:txBody>
        </p:sp>
      </p:grpSp>
      <p:grpSp>
        <p:nvGrpSpPr>
          <p:cNvPr id="280" name="그룹 279">
            <a:extLst>
              <a:ext uri="{FF2B5EF4-FFF2-40B4-BE49-F238E27FC236}">
                <a16:creationId xmlns:a16="http://schemas.microsoft.com/office/drawing/2014/main" id="{BE2ECE20-97A7-B462-7812-379F6210505C}"/>
              </a:ext>
            </a:extLst>
          </p:cNvPr>
          <p:cNvGrpSpPr/>
          <p:nvPr/>
        </p:nvGrpSpPr>
        <p:grpSpPr>
          <a:xfrm>
            <a:off x="852231" y="2904648"/>
            <a:ext cx="298202" cy="153888"/>
            <a:chOff x="669215" y="2752327"/>
            <a:chExt cx="298202" cy="153888"/>
          </a:xfrm>
        </p:grpSpPr>
        <p:sp>
          <p:nvSpPr>
            <p:cNvPr id="281" name="사각형: 둥근 모서리 137">
              <a:extLst>
                <a:ext uri="{FF2B5EF4-FFF2-40B4-BE49-F238E27FC236}">
                  <a16:creationId xmlns:a16="http://schemas.microsoft.com/office/drawing/2014/main" id="{3029509D-468C-7654-D045-CE987773FC9F}"/>
                </a:ext>
              </a:extLst>
            </p:cNvPr>
            <p:cNvSpPr/>
            <p:nvPr/>
          </p:nvSpPr>
          <p:spPr>
            <a:xfrm>
              <a:off x="699780" y="2763593"/>
              <a:ext cx="237072" cy="124730"/>
            </a:xfrm>
            <a:prstGeom prst="roundRect">
              <a:avLst>
                <a:gd name="adj" fmla="val 19972"/>
              </a:avLst>
            </a:prstGeom>
            <a:solidFill>
              <a:schemeClr val="bg1">
                <a:lumMod val="85000"/>
              </a:schemeClr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schemeClr val="tx1"/>
                </a:solidFill>
              </a:endParaRPr>
            </a:p>
          </p:txBody>
        </p:sp>
        <p:sp>
          <p:nvSpPr>
            <p:cNvPr id="282" name="TextBox 281">
              <a:extLst>
                <a:ext uri="{FF2B5EF4-FFF2-40B4-BE49-F238E27FC236}">
                  <a16:creationId xmlns:a16="http://schemas.microsoft.com/office/drawing/2014/main" id="{ED664BA6-6606-BDE9-30DB-8B7E73FA1715}"/>
                </a:ext>
              </a:extLst>
            </p:cNvPr>
            <p:cNvSpPr txBox="1"/>
            <p:nvPr/>
          </p:nvSpPr>
          <p:spPr>
            <a:xfrm>
              <a:off x="669215" y="2752327"/>
              <a:ext cx="298202" cy="15388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sz="400" dirty="0"/>
                <a:t>퀴즈</a:t>
              </a:r>
              <a:endParaRPr lang="ko-KR" altLang="en-US" sz="1100" dirty="0"/>
            </a:p>
          </p:txBody>
        </p:sp>
      </p:grpSp>
      <p:grpSp>
        <p:nvGrpSpPr>
          <p:cNvPr id="287" name="그룹 286">
            <a:extLst>
              <a:ext uri="{FF2B5EF4-FFF2-40B4-BE49-F238E27FC236}">
                <a16:creationId xmlns:a16="http://schemas.microsoft.com/office/drawing/2014/main" id="{B00B2408-8650-D344-1863-80BCFF36A0EB}"/>
              </a:ext>
            </a:extLst>
          </p:cNvPr>
          <p:cNvGrpSpPr/>
          <p:nvPr/>
        </p:nvGrpSpPr>
        <p:grpSpPr>
          <a:xfrm>
            <a:off x="857332" y="3260319"/>
            <a:ext cx="288000" cy="153888"/>
            <a:chOff x="674302" y="3044841"/>
            <a:chExt cx="288000" cy="153888"/>
          </a:xfrm>
        </p:grpSpPr>
        <p:sp>
          <p:nvSpPr>
            <p:cNvPr id="288" name="사각형: 둥근 모서리 137">
              <a:extLst>
                <a:ext uri="{FF2B5EF4-FFF2-40B4-BE49-F238E27FC236}">
                  <a16:creationId xmlns:a16="http://schemas.microsoft.com/office/drawing/2014/main" id="{DC89181E-7250-1307-9C3F-EF3242D96BF4}"/>
                </a:ext>
              </a:extLst>
            </p:cNvPr>
            <p:cNvSpPr/>
            <p:nvPr/>
          </p:nvSpPr>
          <p:spPr>
            <a:xfrm>
              <a:off x="699766" y="3056107"/>
              <a:ext cx="237072" cy="124730"/>
            </a:xfrm>
            <a:prstGeom prst="roundRect">
              <a:avLst>
                <a:gd name="adj" fmla="val 19972"/>
              </a:avLst>
            </a:prstGeom>
            <a:solidFill>
              <a:schemeClr val="bg1">
                <a:lumMod val="85000"/>
              </a:schemeClr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schemeClr val="tx1"/>
                </a:solidFill>
              </a:endParaRPr>
            </a:p>
          </p:txBody>
        </p:sp>
        <p:sp>
          <p:nvSpPr>
            <p:cNvPr id="289" name="TextBox 288">
              <a:extLst>
                <a:ext uri="{FF2B5EF4-FFF2-40B4-BE49-F238E27FC236}">
                  <a16:creationId xmlns:a16="http://schemas.microsoft.com/office/drawing/2014/main" id="{5C1248AD-D28A-65F1-BDB7-4CFF265DE4F4}"/>
                </a:ext>
              </a:extLst>
            </p:cNvPr>
            <p:cNvSpPr txBox="1"/>
            <p:nvPr/>
          </p:nvSpPr>
          <p:spPr>
            <a:xfrm>
              <a:off x="674302" y="3044841"/>
              <a:ext cx="288000" cy="153888"/>
            </a:xfrm>
            <a:prstGeom prst="rect">
              <a:avLst/>
            </a:prstGeom>
            <a:noFill/>
          </p:spPr>
          <p:txBody>
            <a:bodyPr wrap="square" lIns="0" rIns="0">
              <a:spAutoFit/>
            </a:bodyPr>
            <a:lstStyle/>
            <a:p>
              <a:pPr algn="ctr"/>
              <a:r>
                <a:rPr lang="ko-KR" altLang="en-US" sz="400" dirty="0"/>
                <a:t>문제집</a:t>
              </a:r>
              <a:endParaRPr lang="ko-KR" altLang="en-US" sz="1100" dirty="0"/>
            </a:p>
          </p:txBody>
        </p:sp>
      </p:grpSp>
      <p:sp>
        <p:nvSpPr>
          <p:cNvPr id="732" name="TextBox 731">
            <a:extLst>
              <a:ext uri="{FF2B5EF4-FFF2-40B4-BE49-F238E27FC236}">
                <a16:creationId xmlns:a16="http://schemas.microsoft.com/office/drawing/2014/main" id="{65129DED-FE49-8BD2-A1F3-89B4469FC669}"/>
              </a:ext>
            </a:extLst>
          </p:cNvPr>
          <p:cNvSpPr txBox="1"/>
          <p:nvPr/>
        </p:nvSpPr>
        <p:spPr>
          <a:xfrm rot="5400000">
            <a:off x="2758399" y="4382265"/>
            <a:ext cx="3113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/>
              <a:t> …</a:t>
            </a:r>
            <a:endParaRPr lang="ko-KR" altLang="en-US" sz="800" b="1" dirty="0"/>
          </a:p>
        </p:txBody>
      </p:sp>
      <p:cxnSp>
        <p:nvCxnSpPr>
          <p:cNvPr id="749" name="직선 연결선 196">
            <a:extLst>
              <a:ext uri="{FF2B5EF4-FFF2-40B4-BE49-F238E27FC236}">
                <a16:creationId xmlns:a16="http://schemas.microsoft.com/office/drawing/2014/main" id="{C2E24669-7F74-8A39-5D0E-F3CE412C8AE8}"/>
              </a:ext>
            </a:extLst>
          </p:cNvPr>
          <p:cNvCxnSpPr>
            <a:cxnSpLocks/>
          </p:cNvCxnSpPr>
          <p:nvPr/>
        </p:nvCxnSpPr>
        <p:spPr>
          <a:xfrm>
            <a:off x="3398912" y="4707832"/>
            <a:ext cx="2506973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3" name="TextBox 752">
            <a:extLst>
              <a:ext uri="{FF2B5EF4-FFF2-40B4-BE49-F238E27FC236}">
                <a16:creationId xmlns:a16="http://schemas.microsoft.com/office/drawing/2014/main" id="{3D64E6DF-C14E-A27F-5238-E6C8CDCD04A0}"/>
              </a:ext>
            </a:extLst>
          </p:cNvPr>
          <p:cNvSpPr txBox="1"/>
          <p:nvPr/>
        </p:nvSpPr>
        <p:spPr>
          <a:xfrm>
            <a:off x="3596389" y="4425613"/>
            <a:ext cx="80663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/>
              <a:t> </a:t>
            </a:r>
            <a:r>
              <a:rPr lang="ko-KR" altLang="en-US" sz="800" b="1"/>
              <a:t>영상</a:t>
            </a:r>
            <a:r>
              <a:rPr lang="en-US" altLang="ko-KR" sz="800" b="1"/>
              <a:t> </a:t>
            </a:r>
            <a:r>
              <a:rPr lang="ko-KR" altLang="en-US" sz="800" b="1"/>
              <a:t> </a:t>
            </a:r>
            <a:r>
              <a:rPr lang="en-US" altLang="ko-KR" sz="800" b="1"/>
              <a:t>_</a:t>
            </a:r>
            <a:r>
              <a:rPr lang="ko-KR" altLang="en-US" sz="800" b="1"/>
              <a:t> 수학</a:t>
            </a:r>
          </a:p>
        </p:txBody>
      </p:sp>
      <p:sp>
        <p:nvSpPr>
          <p:cNvPr id="754" name="TextBox 753">
            <a:extLst>
              <a:ext uri="{FF2B5EF4-FFF2-40B4-BE49-F238E27FC236}">
                <a16:creationId xmlns:a16="http://schemas.microsoft.com/office/drawing/2014/main" id="{452719FF-F7EB-13C1-25EB-4A810878E5C9}"/>
              </a:ext>
            </a:extLst>
          </p:cNvPr>
          <p:cNvSpPr txBox="1"/>
          <p:nvPr/>
        </p:nvSpPr>
        <p:spPr>
          <a:xfrm>
            <a:off x="3349865" y="5129437"/>
            <a:ext cx="1148071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>
                <a:solidFill>
                  <a:prstClr val="black"/>
                </a:solidFill>
              </a:rPr>
              <a:t>집합을 이해해보자</a:t>
            </a:r>
          </a:p>
        </p:txBody>
      </p:sp>
      <p:sp>
        <p:nvSpPr>
          <p:cNvPr id="755" name="TextBox 754">
            <a:extLst>
              <a:ext uri="{FF2B5EF4-FFF2-40B4-BE49-F238E27FC236}">
                <a16:creationId xmlns:a16="http://schemas.microsoft.com/office/drawing/2014/main" id="{6C87F070-2297-2BAF-72A8-354153E2D30C}"/>
              </a:ext>
            </a:extLst>
          </p:cNvPr>
          <p:cNvSpPr txBox="1"/>
          <p:nvPr/>
        </p:nvSpPr>
        <p:spPr>
          <a:xfrm>
            <a:off x="3368939" y="4755591"/>
            <a:ext cx="984565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>
                <a:solidFill>
                  <a:prstClr val="black"/>
                </a:solidFill>
              </a:rPr>
              <a:t>2</a:t>
            </a:r>
            <a:r>
              <a:rPr lang="ko-KR" altLang="en-US" sz="1050" b="1">
                <a:solidFill>
                  <a:prstClr val="black"/>
                </a:solidFill>
              </a:rPr>
              <a:t>단원 글쓰기</a:t>
            </a:r>
          </a:p>
        </p:txBody>
      </p:sp>
      <p:sp>
        <p:nvSpPr>
          <p:cNvPr id="756" name="TextBox 755">
            <a:extLst>
              <a:ext uri="{FF2B5EF4-FFF2-40B4-BE49-F238E27FC236}">
                <a16:creationId xmlns:a16="http://schemas.microsoft.com/office/drawing/2014/main" id="{1F4A6EE7-9567-0944-0E1F-0596EFC397AE}"/>
              </a:ext>
            </a:extLst>
          </p:cNvPr>
          <p:cNvSpPr txBox="1"/>
          <p:nvPr/>
        </p:nvSpPr>
        <p:spPr>
          <a:xfrm>
            <a:off x="3368939" y="4981413"/>
            <a:ext cx="57579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>
                <a:solidFill>
                  <a:prstClr val="white">
                    <a:lumMod val="65000"/>
                  </a:prstClr>
                </a:solidFill>
              </a:rPr>
              <a:t>학습주제</a:t>
            </a:r>
            <a:r>
              <a:rPr lang="en-US" altLang="ko-KR" sz="700">
                <a:solidFill>
                  <a:prstClr val="white">
                    <a:lumMod val="65000"/>
                  </a:prstClr>
                </a:solidFill>
              </a:rPr>
              <a:t> </a:t>
            </a:r>
            <a:endParaRPr lang="ko-KR" altLang="en-US" sz="700" b="1">
              <a:solidFill>
                <a:prstClr val="white">
                  <a:lumMod val="65000"/>
                </a:prstClr>
              </a:solidFill>
            </a:endParaRPr>
          </a:p>
        </p:txBody>
      </p:sp>
      <p:sp>
        <p:nvSpPr>
          <p:cNvPr id="757" name="TextBox 756">
            <a:extLst>
              <a:ext uri="{FF2B5EF4-FFF2-40B4-BE49-F238E27FC236}">
                <a16:creationId xmlns:a16="http://schemas.microsoft.com/office/drawing/2014/main" id="{1AB0B51C-8C7B-8ED2-6520-65A3E1CF5E5B}"/>
              </a:ext>
            </a:extLst>
          </p:cNvPr>
          <p:cNvSpPr txBox="1"/>
          <p:nvPr/>
        </p:nvSpPr>
        <p:spPr>
          <a:xfrm>
            <a:off x="4461173" y="4420180"/>
            <a:ext cx="364202" cy="200055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50000"/>
                <a:lumOff val="50000"/>
              </a:schemeClr>
            </a:solidFill>
          </a:ln>
        </p:spPr>
        <p:txBody>
          <a:bodyPr wrap="none" rtlCol="0">
            <a:spAutoFit/>
          </a:bodyPr>
          <a:lstStyle/>
          <a:p>
            <a:r>
              <a:rPr lang="ko-KR" altLang="en-US" sz="700" b="1">
                <a:solidFill>
                  <a:schemeClr val="tx1">
                    <a:lumMod val="65000"/>
                    <a:lumOff val="35000"/>
                  </a:schemeClr>
                </a:solidFill>
              </a:rPr>
              <a:t>예정</a:t>
            </a:r>
          </a:p>
        </p:txBody>
      </p:sp>
      <p:grpSp>
        <p:nvGrpSpPr>
          <p:cNvPr id="758" name="그룹 757">
            <a:extLst>
              <a:ext uri="{FF2B5EF4-FFF2-40B4-BE49-F238E27FC236}">
                <a16:creationId xmlns:a16="http://schemas.microsoft.com/office/drawing/2014/main" id="{064555AF-47A8-7E52-F9D9-C33EE837A7EE}"/>
              </a:ext>
            </a:extLst>
          </p:cNvPr>
          <p:cNvGrpSpPr/>
          <p:nvPr/>
        </p:nvGrpSpPr>
        <p:grpSpPr>
          <a:xfrm>
            <a:off x="3350626" y="4443581"/>
            <a:ext cx="278805" cy="152678"/>
            <a:chOff x="2416825" y="3050899"/>
            <a:chExt cx="278805" cy="152678"/>
          </a:xfrm>
        </p:grpSpPr>
        <p:sp>
          <p:nvSpPr>
            <p:cNvPr id="759" name="모서리가 둥근 직사각형 141">
              <a:extLst>
                <a:ext uri="{FF2B5EF4-FFF2-40B4-BE49-F238E27FC236}">
                  <a16:creationId xmlns:a16="http://schemas.microsoft.com/office/drawing/2014/main" id="{9CDD807E-0D34-B58D-C7FD-476E2FD95953}"/>
                </a:ext>
              </a:extLst>
            </p:cNvPr>
            <p:cNvSpPr/>
            <p:nvPr/>
          </p:nvSpPr>
          <p:spPr>
            <a:xfrm>
              <a:off x="2416825" y="3050899"/>
              <a:ext cx="278805" cy="152678"/>
            </a:xfrm>
            <a:prstGeom prst="roundRect">
              <a:avLst>
                <a:gd name="adj" fmla="val 17247"/>
              </a:avLst>
            </a:prstGeom>
            <a:solidFill>
              <a:srgbClr val="7F7F7F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prstClr val="black">
                    <a:lumMod val="95000"/>
                    <a:lumOff val="5000"/>
                  </a:prstClr>
                </a:solidFill>
              </a:endParaRPr>
            </a:p>
          </p:txBody>
        </p:sp>
        <p:sp>
          <p:nvSpPr>
            <p:cNvPr id="760" name="TextBox 759">
              <a:extLst>
                <a:ext uri="{FF2B5EF4-FFF2-40B4-BE49-F238E27FC236}">
                  <a16:creationId xmlns:a16="http://schemas.microsoft.com/office/drawing/2014/main" id="{25FCC56F-C0CC-1105-49BC-5A70637B3498}"/>
                </a:ext>
              </a:extLst>
            </p:cNvPr>
            <p:cNvSpPr txBox="1"/>
            <p:nvPr/>
          </p:nvSpPr>
          <p:spPr>
            <a:xfrm>
              <a:off x="2425958" y="3078905"/>
              <a:ext cx="269672" cy="92333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en-US" altLang="ko-KR" sz="600" b="1">
                  <a:solidFill>
                    <a:prstClr val="white"/>
                  </a:solidFill>
                </a:rPr>
                <a:t>4</a:t>
              </a:r>
              <a:endParaRPr lang="ko-KR" altLang="en-US" sz="600" b="1">
                <a:solidFill>
                  <a:prstClr val="white"/>
                </a:solidFill>
              </a:endParaRPr>
            </a:p>
          </p:txBody>
        </p:sp>
      </p:grpSp>
      <p:sp>
        <p:nvSpPr>
          <p:cNvPr id="762" name="TextBox 761">
            <a:extLst>
              <a:ext uri="{FF2B5EF4-FFF2-40B4-BE49-F238E27FC236}">
                <a16:creationId xmlns:a16="http://schemas.microsoft.com/office/drawing/2014/main" id="{C0BE85BB-9460-DD21-B440-EC07CBF5465A}"/>
              </a:ext>
            </a:extLst>
          </p:cNvPr>
          <p:cNvSpPr txBox="1"/>
          <p:nvPr/>
        </p:nvSpPr>
        <p:spPr>
          <a:xfrm>
            <a:off x="1662647" y="5357910"/>
            <a:ext cx="1536150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altLang="ko-KR" sz="700">
                <a:solidFill>
                  <a:prstClr val="black"/>
                </a:solidFill>
              </a:rPr>
              <a:t>23.03.02(</a:t>
            </a:r>
            <a:r>
              <a:rPr lang="ko-KR" altLang="en-US" sz="700">
                <a:solidFill>
                  <a:prstClr val="black"/>
                </a:solidFill>
              </a:rPr>
              <a:t>화</a:t>
            </a:r>
            <a:r>
              <a:rPr lang="en-US" altLang="ko-KR" sz="700">
                <a:solidFill>
                  <a:prstClr val="black"/>
                </a:solidFill>
              </a:rPr>
              <a:t>) 14:00~ 23.03.02(</a:t>
            </a:r>
            <a:r>
              <a:rPr lang="ko-KR" altLang="en-US" sz="700">
                <a:solidFill>
                  <a:prstClr val="black"/>
                </a:solidFill>
              </a:rPr>
              <a:t>화</a:t>
            </a:r>
            <a:r>
              <a:rPr lang="en-US" altLang="ko-KR" sz="700">
                <a:solidFill>
                  <a:prstClr val="black"/>
                </a:solidFill>
              </a:rPr>
              <a:t>)23:59</a:t>
            </a:r>
            <a:endParaRPr lang="ko-KR" altLang="en-US" sz="700">
              <a:solidFill>
                <a:prstClr val="black"/>
              </a:solidFill>
            </a:endParaRPr>
          </a:p>
        </p:txBody>
      </p:sp>
      <p:cxnSp>
        <p:nvCxnSpPr>
          <p:cNvPr id="764" name="직선 연결선 196">
            <a:extLst>
              <a:ext uri="{FF2B5EF4-FFF2-40B4-BE49-F238E27FC236}">
                <a16:creationId xmlns:a16="http://schemas.microsoft.com/office/drawing/2014/main" id="{8B8EDE80-30AB-76C4-5830-5A5A638F7424}"/>
              </a:ext>
            </a:extLst>
          </p:cNvPr>
          <p:cNvCxnSpPr>
            <a:cxnSpLocks/>
          </p:cNvCxnSpPr>
          <p:nvPr/>
        </p:nvCxnSpPr>
        <p:spPr>
          <a:xfrm>
            <a:off x="6255759" y="4707832"/>
            <a:ext cx="2506973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5" name="TextBox 764">
            <a:extLst>
              <a:ext uri="{FF2B5EF4-FFF2-40B4-BE49-F238E27FC236}">
                <a16:creationId xmlns:a16="http://schemas.microsoft.com/office/drawing/2014/main" id="{B5421380-EC11-0ED0-F839-8F4E58A8EEC5}"/>
              </a:ext>
            </a:extLst>
          </p:cNvPr>
          <p:cNvSpPr txBox="1"/>
          <p:nvPr/>
        </p:nvSpPr>
        <p:spPr>
          <a:xfrm>
            <a:off x="6453236" y="4425613"/>
            <a:ext cx="7857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/>
              <a:t> </a:t>
            </a:r>
            <a:r>
              <a:rPr lang="ko-KR" altLang="en-US" sz="800" b="1" dirty="0"/>
              <a:t>등교</a:t>
            </a:r>
            <a:r>
              <a:rPr lang="en-US" altLang="ko-KR" sz="800" b="1" dirty="0"/>
              <a:t> </a:t>
            </a:r>
            <a:r>
              <a:rPr lang="ko-KR" altLang="en-US" sz="800" b="1" dirty="0"/>
              <a:t> </a:t>
            </a:r>
            <a:r>
              <a:rPr lang="en-US" altLang="ko-KR" sz="800" b="1" dirty="0"/>
              <a:t>_</a:t>
            </a:r>
            <a:r>
              <a:rPr lang="ko-KR" altLang="en-US" sz="800" b="1" dirty="0"/>
              <a:t> 수학</a:t>
            </a:r>
          </a:p>
        </p:txBody>
      </p:sp>
      <p:sp>
        <p:nvSpPr>
          <p:cNvPr id="766" name="TextBox 765">
            <a:extLst>
              <a:ext uri="{FF2B5EF4-FFF2-40B4-BE49-F238E27FC236}">
                <a16:creationId xmlns:a16="http://schemas.microsoft.com/office/drawing/2014/main" id="{761ECA76-8E99-7B27-7DC3-A7A16907B5CE}"/>
              </a:ext>
            </a:extLst>
          </p:cNvPr>
          <p:cNvSpPr txBox="1"/>
          <p:nvPr/>
        </p:nvSpPr>
        <p:spPr>
          <a:xfrm>
            <a:off x="6206712" y="5129437"/>
            <a:ext cx="1148071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>
                <a:solidFill>
                  <a:prstClr val="black"/>
                </a:solidFill>
              </a:rPr>
              <a:t>집합을 이해해보자</a:t>
            </a:r>
          </a:p>
        </p:txBody>
      </p:sp>
      <p:sp>
        <p:nvSpPr>
          <p:cNvPr id="767" name="TextBox 766">
            <a:extLst>
              <a:ext uri="{FF2B5EF4-FFF2-40B4-BE49-F238E27FC236}">
                <a16:creationId xmlns:a16="http://schemas.microsoft.com/office/drawing/2014/main" id="{1A500D08-26B7-0E4E-82FA-7FB44177820C}"/>
              </a:ext>
            </a:extLst>
          </p:cNvPr>
          <p:cNvSpPr txBox="1"/>
          <p:nvPr/>
        </p:nvSpPr>
        <p:spPr>
          <a:xfrm>
            <a:off x="6225786" y="4755591"/>
            <a:ext cx="84991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>
                <a:solidFill>
                  <a:prstClr val="black"/>
                </a:solidFill>
              </a:rPr>
              <a:t>1</a:t>
            </a:r>
            <a:r>
              <a:rPr lang="ko-KR" altLang="en-US" sz="1050" b="1">
                <a:solidFill>
                  <a:prstClr val="black"/>
                </a:solidFill>
              </a:rPr>
              <a:t>단원 집합</a:t>
            </a:r>
          </a:p>
        </p:txBody>
      </p:sp>
      <p:sp>
        <p:nvSpPr>
          <p:cNvPr id="768" name="TextBox 767">
            <a:extLst>
              <a:ext uri="{FF2B5EF4-FFF2-40B4-BE49-F238E27FC236}">
                <a16:creationId xmlns:a16="http://schemas.microsoft.com/office/drawing/2014/main" id="{8CB1BC8C-FA52-A857-CFF3-E6F1D943DA19}"/>
              </a:ext>
            </a:extLst>
          </p:cNvPr>
          <p:cNvSpPr txBox="1"/>
          <p:nvPr/>
        </p:nvSpPr>
        <p:spPr>
          <a:xfrm>
            <a:off x="6225786" y="4981413"/>
            <a:ext cx="57579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>
                <a:solidFill>
                  <a:prstClr val="white">
                    <a:lumMod val="65000"/>
                  </a:prstClr>
                </a:solidFill>
              </a:rPr>
              <a:t>학습주제</a:t>
            </a:r>
            <a:r>
              <a:rPr lang="en-US" altLang="ko-KR" sz="700">
                <a:solidFill>
                  <a:prstClr val="white">
                    <a:lumMod val="65000"/>
                  </a:prstClr>
                </a:solidFill>
              </a:rPr>
              <a:t> </a:t>
            </a:r>
            <a:endParaRPr lang="ko-KR" altLang="en-US" sz="700" b="1">
              <a:solidFill>
                <a:prstClr val="white">
                  <a:lumMod val="65000"/>
                </a:prstClr>
              </a:solidFill>
            </a:endParaRPr>
          </a:p>
        </p:txBody>
      </p:sp>
      <p:sp>
        <p:nvSpPr>
          <p:cNvPr id="769" name="TextBox 768">
            <a:extLst>
              <a:ext uri="{FF2B5EF4-FFF2-40B4-BE49-F238E27FC236}">
                <a16:creationId xmlns:a16="http://schemas.microsoft.com/office/drawing/2014/main" id="{4A66D536-B5D7-FFAC-CCFE-5C0EA0FB8377}"/>
              </a:ext>
            </a:extLst>
          </p:cNvPr>
          <p:cNvSpPr txBox="1"/>
          <p:nvPr/>
        </p:nvSpPr>
        <p:spPr>
          <a:xfrm>
            <a:off x="7487364" y="4420180"/>
            <a:ext cx="364202" cy="200055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50000"/>
                <a:lumOff val="50000"/>
              </a:schemeClr>
            </a:solidFill>
          </a:ln>
        </p:spPr>
        <p:txBody>
          <a:bodyPr wrap="none" rtlCol="0">
            <a:spAutoFit/>
          </a:bodyPr>
          <a:lstStyle/>
          <a:p>
            <a:r>
              <a:rPr lang="ko-KR" altLang="en-US" sz="7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예정</a:t>
            </a:r>
          </a:p>
        </p:txBody>
      </p:sp>
      <p:grpSp>
        <p:nvGrpSpPr>
          <p:cNvPr id="770" name="그룹 769">
            <a:extLst>
              <a:ext uri="{FF2B5EF4-FFF2-40B4-BE49-F238E27FC236}">
                <a16:creationId xmlns:a16="http://schemas.microsoft.com/office/drawing/2014/main" id="{8A61F9C9-A11F-33AD-5DB8-14A4C3B12FFF}"/>
              </a:ext>
            </a:extLst>
          </p:cNvPr>
          <p:cNvGrpSpPr/>
          <p:nvPr/>
        </p:nvGrpSpPr>
        <p:grpSpPr>
          <a:xfrm>
            <a:off x="6207473" y="4443581"/>
            <a:ext cx="278805" cy="152678"/>
            <a:chOff x="2416825" y="3050899"/>
            <a:chExt cx="278805" cy="152678"/>
          </a:xfrm>
        </p:grpSpPr>
        <p:sp>
          <p:nvSpPr>
            <p:cNvPr id="771" name="모서리가 둥근 직사각형 141">
              <a:extLst>
                <a:ext uri="{FF2B5EF4-FFF2-40B4-BE49-F238E27FC236}">
                  <a16:creationId xmlns:a16="http://schemas.microsoft.com/office/drawing/2014/main" id="{EE70F0E9-3DF2-2DB6-0CB0-3617D1DB3FAA}"/>
                </a:ext>
              </a:extLst>
            </p:cNvPr>
            <p:cNvSpPr/>
            <p:nvPr/>
          </p:nvSpPr>
          <p:spPr>
            <a:xfrm>
              <a:off x="2416825" y="3050899"/>
              <a:ext cx="278805" cy="152678"/>
            </a:xfrm>
            <a:prstGeom prst="roundRect">
              <a:avLst>
                <a:gd name="adj" fmla="val 17247"/>
              </a:avLst>
            </a:prstGeom>
            <a:solidFill>
              <a:srgbClr val="7F7F7F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prstClr val="black">
                    <a:lumMod val="95000"/>
                    <a:lumOff val="5000"/>
                  </a:prstClr>
                </a:solidFill>
              </a:endParaRPr>
            </a:p>
          </p:txBody>
        </p:sp>
        <p:sp>
          <p:nvSpPr>
            <p:cNvPr id="772" name="TextBox 771">
              <a:extLst>
                <a:ext uri="{FF2B5EF4-FFF2-40B4-BE49-F238E27FC236}">
                  <a16:creationId xmlns:a16="http://schemas.microsoft.com/office/drawing/2014/main" id="{B436E1DC-0B05-B358-7455-CCB15FC43091}"/>
                </a:ext>
              </a:extLst>
            </p:cNvPr>
            <p:cNvSpPr txBox="1"/>
            <p:nvPr/>
          </p:nvSpPr>
          <p:spPr>
            <a:xfrm>
              <a:off x="2425958" y="3078905"/>
              <a:ext cx="269672" cy="92333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en-US" altLang="ko-KR" sz="600" b="1">
                  <a:solidFill>
                    <a:prstClr val="white"/>
                  </a:solidFill>
                </a:rPr>
                <a:t>5</a:t>
              </a:r>
              <a:endParaRPr lang="ko-KR" altLang="en-US" sz="600" b="1">
                <a:solidFill>
                  <a:prstClr val="white"/>
                </a:solidFill>
              </a:endParaRPr>
            </a:p>
          </p:txBody>
        </p:sp>
      </p:grpSp>
      <p:sp>
        <p:nvSpPr>
          <p:cNvPr id="773" name="TextBox 772">
            <a:extLst>
              <a:ext uri="{FF2B5EF4-FFF2-40B4-BE49-F238E27FC236}">
                <a16:creationId xmlns:a16="http://schemas.microsoft.com/office/drawing/2014/main" id="{A8F48FE5-7DCB-AC16-4A89-38DE501930AB}"/>
              </a:ext>
            </a:extLst>
          </p:cNvPr>
          <p:cNvSpPr txBox="1"/>
          <p:nvPr/>
        </p:nvSpPr>
        <p:spPr>
          <a:xfrm>
            <a:off x="6307624" y="5357910"/>
            <a:ext cx="1536150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altLang="ko-KR" sz="700">
                <a:solidFill>
                  <a:prstClr val="black"/>
                </a:solidFill>
              </a:rPr>
              <a:t>23.03.02(</a:t>
            </a:r>
            <a:r>
              <a:rPr lang="ko-KR" altLang="en-US" sz="700">
                <a:solidFill>
                  <a:prstClr val="black"/>
                </a:solidFill>
              </a:rPr>
              <a:t>화</a:t>
            </a:r>
            <a:r>
              <a:rPr lang="en-US" altLang="ko-KR" sz="700">
                <a:solidFill>
                  <a:prstClr val="black"/>
                </a:solidFill>
              </a:rPr>
              <a:t>) 14:00~ 23.03.02(</a:t>
            </a:r>
            <a:r>
              <a:rPr lang="ko-KR" altLang="en-US" sz="700">
                <a:solidFill>
                  <a:prstClr val="black"/>
                </a:solidFill>
              </a:rPr>
              <a:t>화</a:t>
            </a:r>
            <a:r>
              <a:rPr lang="en-US" altLang="ko-KR" sz="700">
                <a:solidFill>
                  <a:prstClr val="black"/>
                </a:solidFill>
              </a:rPr>
              <a:t>)23:59</a:t>
            </a:r>
            <a:endParaRPr lang="ko-KR" altLang="en-US" sz="700">
              <a:solidFill>
                <a:prstClr val="black"/>
              </a:solidFill>
            </a:endParaRPr>
          </a:p>
        </p:txBody>
      </p:sp>
      <p:graphicFrame>
        <p:nvGraphicFramePr>
          <p:cNvPr id="787" name="표 786">
            <a:extLst>
              <a:ext uri="{FF2B5EF4-FFF2-40B4-BE49-F238E27FC236}">
                <a16:creationId xmlns:a16="http://schemas.microsoft.com/office/drawing/2014/main" id="{6A60DC08-3242-1D0C-E6B6-F712F14F75A1}"/>
              </a:ext>
            </a:extLst>
          </p:cNvPr>
          <p:cNvGraphicFramePr>
            <a:graphicFrameLocks noGrp="1"/>
          </p:cNvGraphicFramePr>
          <p:nvPr/>
        </p:nvGraphicFramePr>
        <p:xfrm>
          <a:off x="2133348" y="4636247"/>
          <a:ext cx="857821" cy="2011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57821">
                  <a:extLst>
                    <a:ext uri="{9D8B030D-6E8A-4147-A177-3AD203B41FA5}">
                      <a16:colId xmlns:a16="http://schemas.microsoft.com/office/drawing/2014/main" val="375963552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800" b="0" dirty="0">
                          <a:solidFill>
                            <a:schemeClr val="tx1"/>
                          </a:solidFill>
                        </a:rPr>
                        <a:t> URL </a:t>
                      </a:r>
                      <a:r>
                        <a:rPr kumimoji="1" lang="ko-KR" altLang="en-US" sz="800" b="0" dirty="0">
                          <a:solidFill>
                            <a:schemeClr val="tx1"/>
                          </a:solidFill>
                        </a:rPr>
                        <a:t>복사</a:t>
                      </a:r>
                      <a:endParaRPr kumimoji="1" lang="en-US" altLang="ko-KR" sz="8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39600" marB="396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5332946"/>
                  </a:ext>
                </a:extLst>
              </a:tr>
            </a:tbl>
          </a:graphicData>
        </a:graphic>
      </p:graphicFrame>
      <p:sp>
        <p:nvSpPr>
          <p:cNvPr id="833" name="텍스트 상자 68">
            <a:extLst>
              <a:ext uri="{FF2B5EF4-FFF2-40B4-BE49-F238E27FC236}">
                <a16:creationId xmlns:a16="http://schemas.microsoft.com/office/drawing/2014/main" id="{8F5598AE-8C16-A121-8F0B-B9B60FE3C5CE}"/>
              </a:ext>
            </a:extLst>
          </p:cNvPr>
          <p:cNvSpPr txBox="1"/>
          <p:nvPr/>
        </p:nvSpPr>
        <p:spPr>
          <a:xfrm>
            <a:off x="441406" y="6231217"/>
            <a:ext cx="174438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kumimoji="1" lang="ko-KR" altLang="en-US" sz="1000" b="1" dirty="0"/>
              <a:t>나의 강점 분석</a:t>
            </a:r>
          </a:p>
        </p:txBody>
      </p:sp>
      <p:sp>
        <p:nvSpPr>
          <p:cNvPr id="967" name="TextBox 966">
            <a:extLst>
              <a:ext uri="{FF2B5EF4-FFF2-40B4-BE49-F238E27FC236}">
                <a16:creationId xmlns:a16="http://schemas.microsoft.com/office/drawing/2014/main" id="{F4E39768-2743-6815-F2E7-EB38075249DA}"/>
              </a:ext>
            </a:extLst>
          </p:cNvPr>
          <p:cNvSpPr txBox="1"/>
          <p:nvPr/>
        </p:nvSpPr>
        <p:spPr>
          <a:xfrm>
            <a:off x="1569226" y="1192891"/>
            <a:ext cx="2423740" cy="75802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1600" b="1" dirty="0"/>
              <a:t>해야 할 과제가 있어요</a:t>
            </a:r>
            <a:r>
              <a:rPr lang="en-US" altLang="ko-KR" sz="1600" b="1" dirty="0"/>
              <a:t>.</a:t>
            </a:r>
            <a:r>
              <a:rPr lang="ko-KR" altLang="en-US" sz="800" b="1" dirty="0"/>
              <a:t> </a:t>
            </a:r>
            <a:endParaRPr lang="en-US" altLang="ko-KR" sz="1200" b="1" dirty="0"/>
          </a:p>
          <a:p>
            <a:pPr algn="ctr">
              <a:lnSpc>
                <a:spcPct val="150000"/>
              </a:lnSpc>
            </a:pPr>
            <a:r>
              <a:rPr lang="ko-KR" altLang="en-US" sz="900" b="1" dirty="0"/>
              <a:t>제출 기한에 늦지 않도록 확인하고 준비하세요</a:t>
            </a:r>
            <a:r>
              <a:rPr lang="en-US" altLang="ko-KR" sz="900" b="1" dirty="0"/>
              <a:t>.</a:t>
            </a:r>
          </a:p>
          <a:p>
            <a:pPr algn="ctr">
              <a:lnSpc>
                <a:spcPct val="150000"/>
              </a:lnSpc>
            </a:pPr>
            <a:r>
              <a:rPr lang="ko-KR" altLang="en-US" sz="900" b="1" dirty="0"/>
              <a:t>오늘도 우리 최선을 다해요</a:t>
            </a:r>
            <a:r>
              <a:rPr lang="en-US" altLang="ko-KR" sz="900" b="1" dirty="0"/>
              <a:t>!</a:t>
            </a:r>
            <a:endParaRPr lang="en-US" altLang="ko-KR" sz="900" dirty="0"/>
          </a:p>
        </p:txBody>
      </p:sp>
      <p:sp>
        <p:nvSpPr>
          <p:cNvPr id="968" name="사각형: 둥근 모서리 967">
            <a:extLst>
              <a:ext uri="{FF2B5EF4-FFF2-40B4-BE49-F238E27FC236}">
                <a16:creationId xmlns:a16="http://schemas.microsoft.com/office/drawing/2014/main" id="{2975B20F-9839-D976-9A8E-6095CE2CECF0}"/>
              </a:ext>
            </a:extLst>
          </p:cNvPr>
          <p:cNvSpPr/>
          <p:nvPr/>
        </p:nvSpPr>
        <p:spPr>
          <a:xfrm>
            <a:off x="1979529" y="3571356"/>
            <a:ext cx="1513785" cy="211347"/>
          </a:xfrm>
          <a:prstGeom prst="roundRect">
            <a:avLst/>
          </a:prstGeom>
          <a:noFill/>
          <a:ln w="9525" cap="flat">
            <a:solidFill>
              <a:schemeClr val="bg1">
                <a:lumMod val="7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970" name="Picture 8" descr="비오는 - 무료 자연개 아이콘">
            <a:extLst>
              <a:ext uri="{FF2B5EF4-FFF2-40B4-BE49-F238E27FC236}">
                <a16:creationId xmlns:a16="http://schemas.microsoft.com/office/drawing/2014/main" id="{FB0B04F0-0ABB-0526-91AB-1E5E87B2604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40339" y="1287175"/>
            <a:ext cx="537522" cy="5375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72" name="그림 971">
            <a:extLst>
              <a:ext uri="{FF2B5EF4-FFF2-40B4-BE49-F238E27FC236}">
                <a16:creationId xmlns:a16="http://schemas.microsoft.com/office/drawing/2014/main" id="{1CACF1D5-D603-8475-DE15-4C0ADE2EC869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825490" y="1205353"/>
            <a:ext cx="360000" cy="360000"/>
          </a:xfrm>
          <a:prstGeom prst="rect">
            <a:avLst/>
          </a:prstGeom>
        </p:spPr>
      </p:pic>
      <p:grpSp>
        <p:nvGrpSpPr>
          <p:cNvPr id="973" name="그룹 972">
            <a:extLst>
              <a:ext uri="{FF2B5EF4-FFF2-40B4-BE49-F238E27FC236}">
                <a16:creationId xmlns:a16="http://schemas.microsoft.com/office/drawing/2014/main" id="{5B6C6204-C94D-3569-9F08-B45A421FD8EE}"/>
              </a:ext>
            </a:extLst>
          </p:cNvPr>
          <p:cNvGrpSpPr/>
          <p:nvPr/>
        </p:nvGrpSpPr>
        <p:grpSpPr>
          <a:xfrm>
            <a:off x="5890184" y="3507475"/>
            <a:ext cx="2430331" cy="465780"/>
            <a:chOff x="5037128" y="3375079"/>
            <a:chExt cx="2430331" cy="465780"/>
          </a:xfrm>
        </p:grpSpPr>
        <p:sp>
          <p:nvSpPr>
            <p:cNvPr id="974" name="Slider">
              <a:extLst>
                <a:ext uri="{FF2B5EF4-FFF2-40B4-BE49-F238E27FC236}">
                  <a16:creationId xmlns:a16="http://schemas.microsoft.com/office/drawing/2014/main" id="{A3321BAF-071F-ED0A-7599-F0CBD92B7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3975" y="3415845"/>
              <a:ext cx="2305050" cy="107150"/>
            </a:xfrm>
            <a:custGeom>
              <a:avLst/>
              <a:gdLst>
                <a:gd name="T0" fmla="*/ 2044 w 2053"/>
                <a:gd name="T1" fmla="*/ 19 h 19"/>
                <a:gd name="T2" fmla="*/ 9 w 2053"/>
                <a:gd name="T3" fmla="*/ 19 h 19"/>
                <a:gd name="T4" fmla="*/ 0 w 2053"/>
                <a:gd name="T5" fmla="*/ 9 h 19"/>
                <a:gd name="T6" fmla="*/ 0 w 2053"/>
                <a:gd name="T7" fmla="*/ 9 h 19"/>
                <a:gd name="T8" fmla="*/ 9 w 2053"/>
                <a:gd name="T9" fmla="*/ 0 h 19"/>
                <a:gd name="T10" fmla="*/ 2044 w 2053"/>
                <a:gd name="T11" fmla="*/ 0 h 19"/>
                <a:gd name="T12" fmla="*/ 2053 w 2053"/>
                <a:gd name="T13" fmla="*/ 9 h 19"/>
                <a:gd name="T14" fmla="*/ 2053 w 2053"/>
                <a:gd name="T15" fmla="*/ 9 h 19"/>
                <a:gd name="T16" fmla="*/ 2044 w 2053"/>
                <a:gd name="T1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53" h="19">
                  <a:moveTo>
                    <a:pt x="2044" y="19"/>
                  </a:moveTo>
                  <a:lnTo>
                    <a:pt x="9" y="19"/>
                  </a:lnTo>
                  <a:cubicBezTo>
                    <a:pt x="4" y="19"/>
                    <a:pt x="0" y="14"/>
                    <a:pt x="0" y="9"/>
                  </a:cubicBezTo>
                  <a:lnTo>
                    <a:pt x="0" y="9"/>
                  </a:lnTo>
                  <a:cubicBezTo>
                    <a:pt x="0" y="4"/>
                    <a:pt x="4" y="0"/>
                    <a:pt x="9" y="0"/>
                  </a:cubicBezTo>
                  <a:lnTo>
                    <a:pt x="2044" y="0"/>
                  </a:lnTo>
                  <a:cubicBezTo>
                    <a:pt x="2049" y="0"/>
                    <a:pt x="2053" y="4"/>
                    <a:pt x="2053" y="9"/>
                  </a:cubicBezTo>
                  <a:lnTo>
                    <a:pt x="2053" y="9"/>
                  </a:lnTo>
                  <a:cubicBezTo>
                    <a:pt x="2053" y="14"/>
                    <a:pt x="2049" y="19"/>
                    <a:pt x="2044" y="19"/>
                  </a:cubicBezTo>
                </a:path>
              </a:pathLst>
            </a:custGeom>
            <a:gradFill flip="none" rotWithShape="1">
              <a:gsLst>
                <a:gs pos="0">
                  <a:schemeClr val="accent5"/>
                </a:gs>
                <a:gs pos="51000">
                  <a:srgbClr val="B8B8B8"/>
                </a:gs>
                <a:gs pos="50000">
                  <a:schemeClr val="accent5"/>
                </a:gs>
                <a:gs pos="100000">
                  <a:schemeClr val="bg1">
                    <a:lumMod val="9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endParaRPr>
            </a:p>
          </p:txBody>
        </p:sp>
        <p:sp>
          <p:nvSpPr>
            <p:cNvPr id="975" name="Knob">
              <a:extLst>
                <a:ext uri="{FF2B5EF4-FFF2-40B4-BE49-F238E27FC236}">
                  <a16:creationId xmlns:a16="http://schemas.microsoft.com/office/drawing/2014/main" id="{4A546F88-B44A-BFC8-299A-0BC255E0AA7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01718" y="3375079"/>
              <a:ext cx="182624" cy="1811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outerShdw blurRad="63500" dist="12700" dir="5400000" algn="t" rotWithShape="0">
                <a:srgbClr val="000000">
                  <a:alpha val="70000"/>
                </a:srgb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endParaRPr>
            </a:p>
          </p:txBody>
        </p:sp>
        <p:sp>
          <p:nvSpPr>
            <p:cNvPr id="976" name="TextBox 38">
              <a:extLst>
                <a:ext uri="{FF2B5EF4-FFF2-40B4-BE49-F238E27FC236}">
                  <a16:creationId xmlns:a16="http://schemas.microsoft.com/office/drawing/2014/main" id="{431A715B-03A4-51D8-02BD-94521F37C549}"/>
                </a:ext>
              </a:extLst>
            </p:cNvPr>
            <p:cNvSpPr txBox="1">
              <a:spLocks/>
            </p:cNvSpPr>
            <p:nvPr/>
          </p:nvSpPr>
          <p:spPr>
            <a:xfrm>
              <a:off x="6162000" y="3552712"/>
              <a:ext cx="252112" cy="180425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algn="ctr" defTabSz="914400" rtl="0" eaLnBrk="1" fontAlgn="auto" latinLnBrk="1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700" b="1" dirty="0">
                  <a:latin typeface="+mn-ea"/>
                  <a:ea typeface="+mn-ea"/>
                </a:rPr>
                <a:t>보통</a:t>
              </a:r>
              <a:endParaRPr lang="en-US" altLang="ko-KR" sz="700" b="1" dirty="0">
                <a:latin typeface="+mn-ea"/>
                <a:ea typeface="+mn-ea"/>
              </a:endParaRPr>
            </a:p>
          </p:txBody>
        </p:sp>
        <p:sp>
          <p:nvSpPr>
            <p:cNvPr id="977" name="TextBox 38">
              <a:extLst>
                <a:ext uri="{FF2B5EF4-FFF2-40B4-BE49-F238E27FC236}">
                  <a16:creationId xmlns:a16="http://schemas.microsoft.com/office/drawing/2014/main" id="{0870D004-E3BB-0AC2-4623-CE64741A5E6F}"/>
                </a:ext>
              </a:extLst>
            </p:cNvPr>
            <p:cNvSpPr txBox="1">
              <a:spLocks/>
            </p:cNvSpPr>
            <p:nvPr/>
          </p:nvSpPr>
          <p:spPr>
            <a:xfrm>
              <a:off x="5575231" y="3552712"/>
              <a:ext cx="280633" cy="180425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algn="ctr" defTabSz="914400" rtl="0" eaLnBrk="1" fontAlgn="auto" latinLnBrk="1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700" b="1" dirty="0" err="1">
                  <a:solidFill>
                    <a:schemeClr val="bg1">
                      <a:lumMod val="75000"/>
                    </a:schemeClr>
                  </a:solidFill>
                  <a:latin typeface="+mn-ea"/>
                  <a:ea typeface="+mn-ea"/>
                </a:rPr>
                <a:t>안좋음</a:t>
              </a:r>
              <a:endParaRPr lang="en-US" altLang="ko-KR" sz="700" b="1" dirty="0">
                <a:solidFill>
                  <a:schemeClr val="bg1">
                    <a:lumMod val="7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978" name="TextBox 38">
              <a:extLst>
                <a:ext uri="{FF2B5EF4-FFF2-40B4-BE49-F238E27FC236}">
                  <a16:creationId xmlns:a16="http://schemas.microsoft.com/office/drawing/2014/main" id="{DE066898-4769-4D4D-AF7D-E08B6E1E3045}"/>
                </a:ext>
              </a:extLst>
            </p:cNvPr>
            <p:cNvSpPr txBox="1">
              <a:spLocks/>
            </p:cNvSpPr>
            <p:nvPr/>
          </p:nvSpPr>
          <p:spPr>
            <a:xfrm>
              <a:off x="5037128" y="3552712"/>
              <a:ext cx="294538" cy="288147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algn="ctr" defTabSz="914400" rtl="0" eaLnBrk="1" fontAlgn="auto" latinLnBrk="1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700" b="1">
                  <a:solidFill>
                    <a:schemeClr val="bg1">
                      <a:lumMod val="75000"/>
                    </a:schemeClr>
                  </a:solidFill>
                  <a:latin typeface="+mn-ea"/>
                  <a:ea typeface="+mn-ea"/>
                </a:rPr>
                <a:t>매우</a:t>
              </a:r>
              <a:endParaRPr lang="en-US" altLang="ko-KR" sz="700" b="1" dirty="0">
                <a:solidFill>
                  <a:schemeClr val="bg1">
                    <a:lumMod val="75000"/>
                  </a:schemeClr>
                </a:solidFill>
                <a:latin typeface="+mn-ea"/>
                <a:ea typeface="+mn-ea"/>
              </a:endParaRPr>
            </a:p>
            <a:p>
              <a:pPr marL="0" marR="0" lvl="0" indent="0" algn="ctr" defTabSz="914400" rtl="0" eaLnBrk="1" fontAlgn="auto" latinLnBrk="1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700" b="1" dirty="0" err="1">
                  <a:solidFill>
                    <a:schemeClr val="bg1">
                      <a:lumMod val="75000"/>
                    </a:schemeClr>
                  </a:solidFill>
                  <a:latin typeface="+mn-ea"/>
                </a:rPr>
                <a:t>안좋음</a:t>
              </a:r>
              <a:endParaRPr lang="en-US" altLang="ko-KR" sz="700" b="1" dirty="0">
                <a:solidFill>
                  <a:schemeClr val="bg1">
                    <a:lumMod val="7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979" name="TextBox 38">
              <a:extLst>
                <a:ext uri="{FF2B5EF4-FFF2-40B4-BE49-F238E27FC236}">
                  <a16:creationId xmlns:a16="http://schemas.microsoft.com/office/drawing/2014/main" id="{41C10969-40F4-175D-2F49-5ECF94DE66F5}"/>
                </a:ext>
              </a:extLst>
            </p:cNvPr>
            <p:cNvSpPr txBox="1">
              <a:spLocks/>
            </p:cNvSpPr>
            <p:nvPr/>
          </p:nvSpPr>
          <p:spPr>
            <a:xfrm>
              <a:off x="6684108" y="3552712"/>
              <a:ext cx="252112" cy="180425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algn="ctr" defTabSz="914400" rtl="0" eaLnBrk="1" fontAlgn="auto" latinLnBrk="1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700" b="1" dirty="0">
                  <a:solidFill>
                    <a:schemeClr val="bg1">
                      <a:lumMod val="75000"/>
                    </a:schemeClr>
                  </a:solidFill>
                  <a:latin typeface="+mn-ea"/>
                </a:rPr>
                <a:t>좋음</a:t>
              </a:r>
              <a:endParaRPr lang="en-US" altLang="ko-KR" sz="700" b="1" dirty="0">
                <a:solidFill>
                  <a:schemeClr val="bg1">
                    <a:lumMod val="7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980" name="TextBox 38">
              <a:extLst>
                <a:ext uri="{FF2B5EF4-FFF2-40B4-BE49-F238E27FC236}">
                  <a16:creationId xmlns:a16="http://schemas.microsoft.com/office/drawing/2014/main" id="{77A640CF-6774-D17B-FBFB-E91DC9422972}"/>
                </a:ext>
              </a:extLst>
            </p:cNvPr>
            <p:cNvSpPr txBox="1">
              <a:spLocks/>
            </p:cNvSpPr>
            <p:nvPr/>
          </p:nvSpPr>
          <p:spPr>
            <a:xfrm>
              <a:off x="7215347" y="3552712"/>
              <a:ext cx="252112" cy="288147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algn="ctr" defTabSz="914400" rtl="0" eaLnBrk="1" fontAlgn="auto" latinLnBrk="1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700" b="1" dirty="0">
                  <a:solidFill>
                    <a:schemeClr val="bg1">
                      <a:lumMod val="75000"/>
                    </a:schemeClr>
                  </a:solidFill>
                  <a:latin typeface="+mn-ea"/>
                  <a:ea typeface="+mn-ea"/>
                </a:rPr>
                <a:t>매우</a:t>
              </a:r>
              <a:endParaRPr lang="en-US" altLang="ko-KR" sz="700" b="1" dirty="0">
                <a:solidFill>
                  <a:schemeClr val="bg1">
                    <a:lumMod val="75000"/>
                  </a:schemeClr>
                </a:solidFill>
                <a:latin typeface="+mn-ea"/>
                <a:ea typeface="+mn-ea"/>
              </a:endParaRPr>
            </a:p>
            <a:p>
              <a:pPr marL="0" marR="0" lvl="0" indent="0" algn="ctr" defTabSz="914400" rtl="0" eaLnBrk="1" fontAlgn="auto" latinLnBrk="1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700" b="1" dirty="0">
                  <a:solidFill>
                    <a:schemeClr val="bg1">
                      <a:lumMod val="75000"/>
                    </a:schemeClr>
                  </a:solidFill>
                  <a:latin typeface="+mn-ea"/>
                </a:rPr>
                <a:t>좋음</a:t>
              </a:r>
              <a:endParaRPr lang="en-US" altLang="ko-KR" sz="700" b="1" dirty="0">
                <a:solidFill>
                  <a:schemeClr val="bg1">
                    <a:lumMod val="75000"/>
                  </a:schemeClr>
                </a:solidFill>
                <a:latin typeface="+mn-ea"/>
                <a:ea typeface="+mn-ea"/>
              </a:endParaRPr>
            </a:p>
          </p:txBody>
        </p:sp>
      </p:grpSp>
      <p:pic>
        <p:nvPicPr>
          <p:cNvPr id="2" name="Picture 6" descr="배지 - 무료 스포츠와 경쟁개 아이콘">
            <a:extLst>
              <a:ext uri="{FF2B5EF4-FFF2-40B4-BE49-F238E27FC236}">
                <a16:creationId xmlns:a16="http://schemas.microsoft.com/office/drawing/2014/main" id="{3EC28D9D-0549-45BA-E647-10470DB04F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81510" y="2309874"/>
            <a:ext cx="664029" cy="6676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71" name="TextBox 970">
            <a:extLst>
              <a:ext uri="{FF2B5EF4-FFF2-40B4-BE49-F238E27FC236}">
                <a16:creationId xmlns:a16="http://schemas.microsoft.com/office/drawing/2014/main" id="{39123931-5A79-5327-F533-886E4B93C725}"/>
              </a:ext>
            </a:extLst>
          </p:cNvPr>
          <p:cNvSpPr txBox="1"/>
          <p:nvPr/>
        </p:nvSpPr>
        <p:spPr>
          <a:xfrm>
            <a:off x="7618264" y="2457534"/>
            <a:ext cx="96450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/>
              <a:t>Lv1</a:t>
            </a:r>
            <a:r>
              <a:rPr lang="en-US" altLang="ko-KR" sz="800" b="1" dirty="0"/>
              <a:t>(16/30)</a:t>
            </a:r>
            <a:endParaRPr lang="ko-KR" altLang="en-US" sz="800" dirty="0"/>
          </a:p>
        </p:txBody>
      </p:sp>
      <p:sp>
        <p:nvSpPr>
          <p:cNvPr id="4" name="사각형: 둥근 모서리 3">
            <a:extLst>
              <a:ext uri="{FF2B5EF4-FFF2-40B4-BE49-F238E27FC236}">
                <a16:creationId xmlns:a16="http://schemas.microsoft.com/office/drawing/2014/main" id="{725D538C-C4BF-F540-1A96-03A82404EFDB}"/>
              </a:ext>
            </a:extLst>
          </p:cNvPr>
          <p:cNvSpPr/>
          <p:nvPr/>
        </p:nvSpPr>
        <p:spPr>
          <a:xfrm>
            <a:off x="8366025" y="1175657"/>
            <a:ext cx="232841" cy="230501"/>
          </a:xfrm>
          <a:prstGeom prst="roundRect">
            <a:avLst/>
          </a:prstGeom>
          <a:noFill/>
          <a:ln w="9525" cap="flat">
            <a:solidFill>
              <a:schemeClr val="bg1">
                <a:lumMod val="7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ctr">
            <a:noAutofit/>
          </a:bodyPr>
          <a:lstStyle/>
          <a:p>
            <a:pPr algn="ctr" defTabSz="914309"/>
            <a:r>
              <a:rPr kumimoji="1" lang="en-US" altLang="ko-KR" sz="12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?</a:t>
            </a:r>
            <a:endParaRPr kumimoji="1" lang="ko-KR" altLang="en-US" sz="1200" b="1" dirty="0"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graphicFrame>
        <p:nvGraphicFramePr>
          <p:cNvPr id="25" name="Google Shape;548;p12">
            <a:extLst>
              <a:ext uri="{FF2B5EF4-FFF2-40B4-BE49-F238E27FC236}">
                <a16:creationId xmlns:a16="http://schemas.microsoft.com/office/drawing/2014/main" id="{26ED7838-3B9D-BFD4-A8B1-FC2612AB5028}"/>
              </a:ext>
            </a:extLst>
          </p:cNvPr>
          <p:cNvGraphicFramePr/>
          <p:nvPr/>
        </p:nvGraphicFramePr>
        <p:xfrm>
          <a:off x="12192000" y="-12103"/>
          <a:ext cx="1887100" cy="105000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31226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3.0.17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[STU-APP-PAR-001A]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팝업 추가</a:t>
                      </a:r>
                      <a:endParaRPr kumimoji="1" lang="en-US" altLang="ko-KR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5641766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3.0.21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&lt;1&gt;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학부모 계정 승인 팝업 마스킹 처리</a:t>
                      </a:r>
                      <a:endParaRPr kumimoji="1" lang="en-US" altLang="ko-KR" sz="60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&lt;1&gt;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학부모 계정 승인 팝업 안내 문구 수정</a:t>
                      </a:r>
                      <a:endParaRPr kumimoji="1" lang="en-US" altLang="ko-KR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333308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3.0.22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&lt;3&gt;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학부모 계정 승인 중복 요청 방지 추가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29510"/>
                  </a:ext>
                </a:extLst>
              </a:tr>
            </a:tbl>
          </a:graphicData>
        </a:graphic>
      </p:graphicFrame>
      <p:sp>
        <p:nvSpPr>
          <p:cNvPr id="9" name="직사각형 8">
            <a:extLst>
              <a:ext uri="{FF2B5EF4-FFF2-40B4-BE49-F238E27FC236}">
                <a16:creationId xmlns:a16="http://schemas.microsoft.com/office/drawing/2014/main" id="{AED08292-F1C8-A7E8-176F-65000627091C}"/>
              </a:ext>
            </a:extLst>
          </p:cNvPr>
          <p:cNvSpPr/>
          <p:nvPr/>
        </p:nvSpPr>
        <p:spPr>
          <a:xfrm>
            <a:off x="112549" y="818107"/>
            <a:ext cx="8828012" cy="7367950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>
            <a:noAutofit/>
          </a:bodyPr>
          <a:lstStyle/>
          <a:p>
            <a:pPr algn="ctr" defTabSz="914309"/>
            <a:endParaRPr kumimoji="1" lang="ko-KR" altLang="en-US" sz="2000" b="1" dirty="0">
              <a:solidFill>
                <a:schemeClr val="bg1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2" name="모서리가 둥근 직사각형 114">
            <a:extLst>
              <a:ext uri="{FF2B5EF4-FFF2-40B4-BE49-F238E27FC236}">
                <a16:creationId xmlns:a16="http://schemas.microsoft.com/office/drawing/2014/main" id="{76690111-9733-04D0-9C77-11D66FFB574B}"/>
              </a:ext>
            </a:extLst>
          </p:cNvPr>
          <p:cNvSpPr/>
          <p:nvPr/>
        </p:nvSpPr>
        <p:spPr>
          <a:xfrm>
            <a:off x="2985804" y="2155270"/>
            <a:ext cx="3223260" cy="2512707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>
              <a:lnSpc>
                <a:spcPct val="150000"/>
              </a:lnSpc>
            </a:pPr>
            <a:endParaRPr kumimoji="1" lang="ko-KR" altLang="en-US" sz="600" dirty="0">
              <a:solidFill>
                <a:prstClr val="black"/>
              </a:solidFill>
            </a:endParaRPr>
          </a:p>
        </p:txBody>
      </p:sp>
      <p:sp>
        <p:nvSpPr>
          <p:cNvPr id="24" name="제목 10">
            <a:extLst>
              <a:ext uri="{FF2B5EF4-FFF2-40B4-BE49-F238E27FC236}">
                <a16:creationId xmlns:a16="http://schemas.microsoft.com/office/drawing/2014/main" id="{AB6AEDE8-6999-D85D-FC9A-9D3FC90C05EA}"/>
              </a:ext>
            </a:extLst>
          </p:cNvPr>
          <p:cNvSpPr txBox="1">
            <a:spLocks/>
          </p:cNvSpPr>
          <p:nvPr/>
        </p:nvSpPr>
        <p:spPr>
          <a:xfrm>
            <a:off x="3116099" y="2222837"/>
            <a:ext cx="708848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kumimoji="1" lang="en-US" altLang="ko-KR" sz="800" b="1"/>
              <a:t>|  </a:t>
            </a:r>
            <a:r>
              <a:rPr kumimoji="1" lang="ko-KR" altLang="en-US" sz="800" b="1"/>
              <a:t>학부모  계정  </a:t>
            </a:r>
            <a:r>
              <a:rPr kumimoji="1" lang="ko-KR" altLang="en-US" sz="800" b="1" dirty="0"/>
              <a:t>승인</a:t>
            </a:r>
            <a:endParaRPr kumimoji="1" lang="en-US" altLang="ko-KR" sz="800" b="1" dirty="0"/>
          </a:p>
        </p:txBody>
      </p:sp>
      <p:cxnSp>
        <p:nvCxnSpPr>
          <p:cNvPr id="28" name="직선 연결선[R] 299">
            <a:extLst>
              <a:ext uri="{FF2B5EF4-FFF2-40B4-BE49-F238E27FC236}">
                <a16:creationId xmlns:a16="http://schemas.microsoft.com/office/drawing/2014/main" id="{6ADEAC5D-888A-5779-CA76-CBAD557EEC26}"/>
              </a:ext>
            </a:extLst>
          </p:cNvPr>
          <p:cNvCxnSpPr>
            <a:cxnSpLocks/>
          </p:cNvCxnSpPr>
          <p:nvPr/>
        </p:nvCxnSpPr>
        <p:spPr>
          <a:xfrm>
            <a:off x="2985804" y="2423705"/>
            <a:ext cx="322326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9" name="표 42">
            <a:extLst>
              <a:ext uri="{FF2B5EF4-FFF2-40B4-BE49-F238E27FC236}">
                <a16:creationId xmlns:a16="http://schemas.microsoft.com/office/drawing/2014/main" id="{5912EC82-33A0-3F31-0781-0AEF91616009}"/>
              </a:ext>
            </a:extLst>
          </p:cNvPr>
          <p:cNvGraphicFramePr>
            <a:graphicFrameLocks noGrp="1"/>
          </p:cNvGraphicFramePr>
          <p:nvPr/>
        </p:nvGraphicFramePr>
        <p:xfrm>
          <a:off x="3114274" y="3116459"/>
          <a:ext cx="2966320" cy="60806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83160">
                  <a:extLst>
                    <a:ext uri="{9D8B030D-6E8A-4147-A177-3AD203B41FA5}">
                      <a16:colId xmlns:a16="http://schemas.microsoft.com/office/drawing/2014/main" val="2963298559"/>
                    </a:ext>
                  </a:extLst>
                </a:gridCol>
                <a:gridCol w="1483160">
                  <a:extLst>
                    <a:ext uri="{9D8B030D-6E8A-4147-A177-3AD203B41FA5}">
                      <a16:colId xmlns:a16="http://schemas.microsoft.com/office/drawing/2014/main" val="3222414861"/>
                    </a:ext>
                  </a:extLst>
                </a:gridCol>
              </a:tblGrid>
              <a:tr h="304031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보호자 </a:t>
                      </a:r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이름</a:t>
                      </a:r>
                    </a:p>
                  </a:txBody>
                  <a:tcPr marL="252000" marR="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김아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*</a:t>
                      </a:r>
                      <a:endParaRPr lang="ko-KR" altLang="en-US" sz="700" b="0" dirty="0">
                        <a:solidFill>
                          <a:schemeClr val="tx1"/>
                        </a:solidFill>
                      </a:endParaRPr>
                    </a:p>
                  </a:txBody>
                  <a:tcPr marL="252000" marR="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74201719"/>
                  </a:ext>
                </a:extLst>
              </a:tr>
              <a:tr h="304031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보호자 휴대폰번호</a:t>
                      </a:r>
                    </a:p>
                  </a:txBody>
                  <a:tcPr marL="252000" marR="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 i="0">
                          <a:solidFill>
                            <a:schemeClr val="tx1"/>
                          </a:solidFill>
                        </a:rPr>
                        <a:t>010-12**-*678</a:t>
                      </a:r>
                      <a:endParaRPr lang="ko-KR" altLang="en-US" sz="700" b="0" i="0" dirty="0">
                        <a:solidFill>
                          <a:schemeClr val="tx1"/>
                        </a:solidFill>
                      </a:endParaRPr>
                    </a:p>
                  </a:txBody>
                  <a:tcPr marL="252000" marR="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31987060"/>
                  </a:ext>
                </a:extLst>
              </a:tr>
            </a:tbl>
          </a:graphicData>
        </a:graphic>
      </p:graphicFrame>
      <p:cxnSp>
        <p:nvCxnSpPr>
          <p:cNvPr id="30" name="직선 연결선[R] 299">
            <a:extLst>
              <a:ext uri="{FF2B5EF4-FFF2-40B4-BE49-F238E27FC236}">
                <a16:creationId xmlns:a16="http://schemas.microsoft.com/office/drawing/2014/main" id="{92DAF97C-C70B-109A-651B-CF93B2D761FE}"/>
              </a:ext>
            </a:extLst>
          </p:cNvPr>
          <p:cNvCxnSpPr>
            <a:cxnSpLocks/>
          </p:cNvCxnSpPr>
          <p:nvPr/>
        </p:nvCxnSpPr>
        <p:spPr>
          <a:xfrm>
            <a:off x="2985804" y="4212480"/>
            <a:ext cx="322326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모서리가 둥근 직사각형 155">
            <a:extLst>
              <a:ext uri="{FF2B5EF4-FFF2-40B4-BE49-F238E27FC236}">
                <a16:creationId xmlns:a16="http://schemas.microsoft.com/office/drawing/2014/main" id="{FD29D306-F232-AD33-6F5F-42C722ECADCF}"/>
              </a:ext>
            </a:extLst>
          </p:cNvPr>
          <p:cNvSpPr/>
          <p:nvPr/>
        </p:nvSpPr>
        <p:spPr>
          <a:xfrm>
            <a:off x="4653043" y="4344074"/>
            <a:ext cx="444083" cy="201388"/>
          </a:xfrm>
          <a:prstGeom prst="roundRect">
            <a:avLst>
              <a:gd name="adj" fmla="val 0"/>
            </a:avLst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54000" tIns="54000" rIns="54000" bIns="54000" rtlCol="0" anchor="ctr">
            <a:spAutoFit/>
          </a:bodyPr>
          <a:lstStyle/>
          <a:p>
            <a:pPr algn="ctr"/>
            <a:r>
              <a:rPr kumimoji="1" lang="ko-KR" altLang="en-US" sz="600" b="1">
                <a:solidFill>
                  <a:prstClr val="white"/>
                </a:solidFill>
              </a:rPr>
              <a:t>승인</a:t>
            </a:r>
            <a:endParaRPr kumimoji="1" lang="ko-KR" altLang="en-US" sz="600" b="1" dirty="0">
              <a:solidFill>
                <a:prstClr val="white"/>
              </a:solidFill>
            </a:endParaRPr>
          </a:p>
        </p:txBody>
      </p:sp>
      <p:pic>
        <p:nvPicPr>
          <p:cNvPr id="32" name="그래픽 88" descr="닫기">
            <a:extLst>
              <a:ext uri="{FF2B5EF4-FFF2-40B4-BE49-F238E27FC236}">
                <a16:creationId xmlns:a16="http://schemas.microsoft.com/office/drawing/2014/main" id="{5D139A47-3A7A-0809-76CC-2A730C9BCC9C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2866" y="2208220"/>
            <a:ext cx="137728" cy="137728"/>
          </a:xfrm>
          <a:prstGeom prst="rect">
            <a:avLst/>
          </a:prstGeom>
        </p:spPr>
      </p:pic>
      <p:sp>
        <p:nvSpPr>
          <p:cNvPr id="33" name="제목 10">
            <a:extLst>
              <a:ext uri="{FF2B5EF4-FFF2-40B4-BE49-F238E27FC236}">
                <a16:creationId xmlns:a16="http://schemas.microsoft.com/office/drawing/2014/main" id="{2BB78E3A-5731-EDCE-D804-865C24675DAF}"/>
              </a:ext>
            </a:extLst>
          </p:cNvPr>
          <p:cNvSpPr txBox="1">
            <a:spLocks/>
          </p:cNvSpPr>
          <p:nvPr/>
        </p:nvSpPr>
        <p:spPr>
          <a:xfrm>
            <a:off x="3349865" y="1898904"/>
            <a:ext cx="2651107" cy="123111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800" kern="0" spc="0">
                <a:solidFill>
                  <a:schemeClr val="bg1"/>
                </a:solidFill>
                <a:latin typeface="+mn-ea"/>
                <a:ea typeface="+mn-ea"/>
              </a:rPr>
              <a:t>&lt; [</a:t>
            </a:r>
            <a:r>
              <a:rPr lang="ko-KR" altLang="en-US" sz="800" kern="0" spc="0">
                <a:solidFill>
                  <a:schemeClr val="bg1"/>
                </a:solidFill>
                <a:latin typeface="+mn-ea"/>
                <a:ea typeface="+mn-ea"/>
              </a:rPr>
              <a:t>학생</a:t>
            </a:r>
            <a:r>
              <a:rPr lang="en-US" altLang="ko-KR" sz="800" kern="0" spc="0">
                <a:solidFill>
                  <a:schemeClr val="bg1"/>
                </a:solidFill>
                <a:latin typeface="+mn-ea"/>
                <a:ea typeface="+mn-ea"/>
              </a:rPr>
              <a:t>]</a:t>
            </a:r>
            <a:r>
              <a:rPr lang="ko-KR" altLang="en-US" sz="800" kern="0" spc="0">
                <a:solidFill>
                  <a:schemeClr val="bg1"/>
                </a:solidFill>
                <a:latin typeface="+mn-ea"/>
                <a:ea typeface="+mn-ea"/>
              </a:rPr>
              <a:t>보호자 계정 승인 팝업 </a:t>
            </a:r>
            <a:r>
              <a:rPr lang="en-US" altLang="ko-KR" sz="800" kern="0" spc="0">
                <a:solidFill>
                  <a:schemeClr val="bg1"/>
                </a:solidFill>
                <a:latin typeface="+mn-ea"/>
                <a:ea typeface="+mn-ea"/>
              </a:rPr>
              <a:t>STU-APP-PAR-001A&gt;</a:t>
            </a:r>
            <a:endParaRPr lang="en-US" altLang="ko-KR" sz="800" kern="0" spc="0" dirty="0">
              <a:solidFill>
                <a:schemeClr val="bg1"/>
              </a:solidFill>
              <a:latin typeface="+mn-ea"/>
              <a:ea typeface="+mn-ea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CE7E0D3-91BD-ED82-944A-50FA5A079C14}"/>
              </a:ext>
            </a:extLst>
          </p:cNvPr>
          <p:cNvSpPr txBox="1"/>
          <p:nvPr/>
        </p:nvSpPr>
        <p:spPr>
          <a:xfrm>
            <a:off x="3188584" y="2728628"/>
            <a:ext cx="300274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600"/>
              <a:t>학부모 계정에서 승인을 요청하였습니다</a:t>
            </a:r>
            <a:r>
              <a:rPr lang="en-US" altLang="ko-KR" sz="600"/>
              <a:t>.</a:t>
            </a:r>
          </a:p>
          <a:p>
            <a:pPr algn="ctr"/>
            <a:r>
              <a:rPr lang="ko-KR" altLang="en-US" sz="600"/>
              <a:t>아래 정보가 보호자의 정보가 맞는지 확인해 주세요</a:t>
            </a:r>
            <a:r>
              <a:rPr lang="en-US" altLang="ko-KR" sz="600"/>
              <a:t>.</a:t>
            </a:r>
          </a:p>
          <a:p>
            <a:pPr algn="ctr"/>
            <a:r>
              <a:rPr lang="ko-KR" altLang="en-US" sz="600"/>
              <a:t>‘승인’</a:t>
            </a:r>
            <a:r>
              <a:rPr lang="en-US" altLang="ko-KR" sz="600"/>
              <a:t> </a:t>
            </a:r>
            <a:r>
              <a:rPr lang="ko-KR" altLang="en-US" sz="600"/>
              <a:t>선택 시</a:t>
            </a:r>
            <a:r>
              <a:rPr lang="en-US" altLang="ko-KR" sz="600"/>
              <a:t>, </a:t>
            </a:r>
            <a:r>
              <a:rPr lang="ko-KR" altLang="en-US" sz="600"/>
              <a:t>해당 보호자가 학생의 학부모로 등록됩니다</a:t>
            </a:r>
            <a:r>
              <a:rPr lang="en-US" altLang="ko-KR" sz="600"/>
              <a:t>.</a:t>
            </a:r>
            <a:endParaRPr lang="ko-KR" altLang="en-US" sz="600" dirty="0"/>
          </a:p>
        </p:txBody>
      </p:sp>
      <p:sp>
        <p:nvSpPr>
          <p:cNvPr id="35" name="모서리가 둥근 직사각형 155">
            <a:extLst>
              <a:ext uri="{FF2B5EF4-FFF2-40B4-BE49-F238E27FC236}">
                <a16:creationId xmlns:a16="http://schemas.microsoft.com/office/drawing/2014/main" id="{B0F94BE1-DF5F-4358-973A-0C84F554F513}"/>
              </a:ext>
            </a:extLst>
          </p:cNvPr>
          <p:cNvSpPr/>
          <p:nvPr/>
        </p:nvSpPr>
        <p:spPr>
          <a:xfrm>
            <a:off x="4135174" y="4344074"/>
            <a:ext cx="444082" cy="201388"/>
          </a:xfrm>
          <a:prstGeom prst="roundRect">
            <a:avLst>
              <a:gd name="adj" fmla="val 0"/>
            </a:avLst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54000" tIns="54000" rIns="54000" bIns="54000" rtlCol="0" anchor="ctr">
            <a:spAutoFit/>
          </a:bodyPr>
          <a:lstStyle/>
          <a:p>
            <a:pPr algn="ctr"/>
            <a:r>
              <a:rPr kumimoji="1" lang="ko-KR" altLang="en-US" sz="600" b="1">
                <a:solidFill>
                  <a:schemeClr val="tx1"/>
                </a:solidFill>
              </a:rPr>
              <a:t>승인거부</a:t>
            </a:r>
            <a:endParaRPr kumimoji="1"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6" name="Rectangle 4">
            <a:extLst>
              <a:ext uri="{FF2B5EF4-FFF2-40B4-BE49-F238E27FC236}">
                <a16:creationId xmlns:a16="http://schemas.microsoft.com/office/drawing/2014/main" id="{D8853BEB-1391-4031-CB74-95F6435175BF}"/>
              </a:ext>
            </a:extLst>
          </p:cNvPr>
          <p:cNvSpPr/>
          <p:nvPr/>
        </p:nvSpPr>
        <p:spPr>
          <a:xfrm>
            <a:off x="2858773" y="2070849"/>
            <a:ext cx="3482238" cy="2718329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37" name="Circle">
            <a:extLst>
              <a:ext uri="{FF2B5EF4-FFF2-40B4-BE49-F238E27FC236}">
                <a16:creationId xmlns:a16="http://schemas.microsoft.com/office/drawing/2014/main" id="{22937B53-C83D-27F1-BC63-80E22044A476}"/>
              </a:ext>
            </a:extLst>
          </p:cNvPr>
          <p:cNvSpPr/>
          <p:nvPr/>
        </p:nvSpPr>
        <p:spPr>
          <a:xfrm>
            <a:off x="2847670" y="2029271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38" name="제목 10">
            <a:extLst>
              <a:ext uri="{FF2B5EF4-FFF2-40B4-BE49-F238E27FC236}">
                <a16:creationId xmlns:a16="http://schemas.microsoft.com/office/drawing/2014/main" id="{68D8D81B-A665-6307-4679-5563E3186AD7}"/>
              </a:ext>
            </a:extLst>
          </p:cNvPr>
          <p:cNvSpPr txBox="1">
            <a:spLocks/>
          </p:cNvSpPr>
          <p:nvPr/>
        </p:nvSpPr>
        <p:spPr>
          <a:xfrm>
            <a:off x="4328751" y="2556659"/>
            <a:ext cx="627095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kumimoji="1" lang="ko-KR" altLang="en-US" sz="800" b="1"/>
              <a:t>학부모 계정 확인</a:t>
            </a:r>
            <a:endParaRPr kumimoji="1" lang="en-US" altLang="ko-KR" sz="800" b="1" dirty="0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2BA02A4F-BBD5-13D3-76F9-6349614AE620}"/>
              </a:ext>
            </a:extLst>
          </p:cNvPr>
          <p:cNvSpPr txBox="1"/>
          <p:nvPr/>
        </p:nvSpPr>
        <p:spPr>
          <a:xfrm>
            <a:off x="3043577" y="3823319"/>
            <a:ext cx="297068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/>
              <a:t>※ </a:t>
            </a:r>
            <a:r>
              <a:rPr lang="ko-KR" altLang="en-US" sz="500"/>
              <a:t>잘못된 학부모 계정을 승인한 경우</a:t>
            </a:r>
            <a:r>
              <a:rPr lang="en-US" altLang="ko-KR" sz="500"/>
              <a:t>, </a:t>
            </a:r>
            <a:r>
              <a:rPr lang="ko-KR" altLang="en-US" sz="500"/>
              <a:t>학교 관리자에게 초기화를 요청한 후 다시 보호자 인증을 </a:t>
            </a:r>
            <a:endParaRPr lang="en-US" altLang="ko-KR" sz="500"/>
          </a:p>
          <a:p>
            <a:r>
              <a:rPr lang="ko-KR" altLang="en-US" sz="500"/>
              <a:t>진행해야 합니다</a:t>
            </a:r>
            <a:r>
              <a:rPr lang="en-US" altLang="ko-KR" sz="500"/>
              <a:t>. </a:t>
            </a:r>
            <a:r>
              <a:rPr lang="ko-KR" altLang="en-US" sz="500"/>
              <a:t>정보를 다시 한번 확인한 뒤 승인해 주세요</a:t>
            </a:r>
            <a:r>
              <a:rPr lang="en-US" altLang="ko-KR" sz="500"/>
              <a:t>.</a:t>
            </a:r>
            <a:endParaRPr lang="ko-KR" altLang="en-US" sz="500" dirty="0"/>
          </a:p>
        </p:txBody>
      </p:sp>
      <p:sp>
        <p:nvSpPr>
          <p:cNvPr id="40" name="Rounded Rectangle">
            <a:extLst>
              <a:ext uri="{FF2B5EF4-FFF2-40B4-BE49-F238E27FC236}">
                <a16:creationId xmlns:a16="http://schemas.microsoft.com/office/drawing/2014/main" id="{305AAA24-4CC1-1796-7A77-F0E86FE1A64B}"/>
              </a:ext>
            </a:extLst>
          </p:cNvPr>
          <p:cNvSpPr/>
          <p:nvPr/>
        </p:nvSpPr>
        <p:spPr>
          <a:xfrm>
            <a:off x="3135577" y="3140752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41" name="Rounded Rectangle">
            <a:extLst>
              <a:ext uri="{FF2B5EF4-FFF2-40B4-BE49-F238E27FC236}">
                <a16:creationId xmlns:a16="http://schemas.microsoft.com/office/drawing/2014/main" id="{389BA54D-C124-EC16-DE87-C4FA0766046F}"/>
              </a:ext>
            </a:extLst>
          </p:cNvPr>
          <p:cNvSpPr/>
          <p:nvPr/>
        </p:nvSpPr>
        <p:spPr>
          <a:xfrm>
            <a:off x="3135577" y="3445873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1-2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42" name="Rounded Rectangle">
            <a:extLst>
              <a:ext uri="{FF2B5EF4-FFF2-40B4-BE49-F238E27FC236}">
                <a16:creationId xmlns:a16="http://schemas.microsoft.com/office/drawing/2014/main" id="{135D7FC4-D8DB-FE23-4CF1-D814EAE4FE93}"/>
              </a:ext>
            </a:extLst>
          </p:cNvPr>
          <p:cNvSpPr/>
          <p:nvPr/>
        </p:nvSpPr>
        <p:spPr>
          <a:xfrm>
            <a:off x="3988112" y="4281459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1-3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43" name="Rounded Rectangle">
            <a:extLst>
              <a:ext uri="{FF2B5EF4-FFF2-40B4-BE49-F238E27FC236}">
                <a16:creationId xmlns:a16="http://schemas.microsoft.com/office/drawing/2014/main" id="{8B115E16-803F-8A1C-C88D-BC1F423654B7}"/>
              </a:ext>
            </a:extLst>
          </p:cNvPr>
          <p:cNvSpPr/>
          <p:nvPr/>
        </p:nvSpPr>
        <p:spPr>
          <a:xfrm>
            <a:off x="4616967" y="4281459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1-4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44" name="모서리가 둥근 직사각형 114">
            <a:extLst>
              <a:ext uri="{FF2B5EF4-FFF2-40B4-BE49-F238E27FC236}">
                <a16:creationId xmlns:a16="http://schemas.microsoft.com/office/drawing/2014/main" id="{417D1D6F-F9D1-6891-8731-25F1BFA579A3}"/>
              </a:ext>
            </a:extLst>
          </p:cNvPr>
          <p:cNvSpPr/>
          <p:nvPr/>
        </p:nvSpPr>
        <p:spPr>
          <a:xfrm>
            <a:off x="1001093" y="5353294"/>
            <a:ext cx="1951587" cy="1068326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>
              <a:lnSpc>
                <a:spcPct val="150000"/>
              </a:lnSpc>
            </a:pPr>
            <a:endParaRPr kumimoji="1" lang="ko-KR" altLang="en-US" sz="600">
              <a:solidFill>
                <a:prstClr val="black"/>
              </a:solidFill>
            </a:endParaRPr>
          </a:p>
        </p:txBody>
      </p:sp>
      <p:cxnSp>
        <p:nvCxnSpPr>
          <p:cNvPr id="47" name="직선 연결선[R] 299">
            <a:extLst>
              <a:ext uri="{FF2B5EF4-FFF2-40B4-BE49-F238E27FC236}">
                <a16:creationId xmlns:a16="http://schemas.microsoft.com/office/drawing/2014/main" id="{4B863674-4759-E98F-30B7-F2FBC339C1B3}"/>
              </a:ext>
            </a:extLst>
          </p:cNvPr>
          <p:cNvCxnSpPr>
            <a:cxnSpLocks/>
          </p:cNvCxnSpPr>
          <p:nvPr/>
        </p:nvCxnSpPr>
        <p:spPr>
          <a:xfrm>
            <a:off x="1022470" y="6028772"/>
            <a:ext cx="193021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4B99CC3D-0A0B-7EE8-1CF7-BCB689548C8C}"/>
              </a:ext>
            </a:extLst>
          </p:cNvPr>
          <p:cNvSpPr txBox="1"/>
          <p:nvPr/>
        </p:nvSpPr>
        <p:spPr>
          <a:xfrm>
            <a:off x="1031003" y="5659830"/>
            <a:ext cx="1784116" cy="2330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kumimoji="1" lang="ko-KR" altLang="en-US" sz="700"/>
              <a:t>학부모 계정을 승인 거부 하시겠습니까</a:t>
            </a:r>
            <a:r>
              <a:rPr kumimoji="1" lang="en-US" altLang="ko-KR" sz="700"/>
              <a:t>?</a:t>
            </a:r>
            <a:endParaRPr kumimoji="1" lang="x-none" altLang="en-US" sz="700" dirty="0"/>
          </a:p>
        </p:txBody>
      </p:sp>
      <p:sp>
        <p:nvSpPr>
          <p:cNvPr id="49" name="모서리가 둥근 직사각형 155">
            <a:extLst>
              <a:ext uri="{FF2B5EF4-FFF2-40B4-BE49-F238E27FC236}">
                <a16:creationId xmlns:a16="http://schemas.microsoft.com/office/drawing/2014/main" id="{9AF5A8AA-AA61-2E03-DDE8-9BE647AB63DE}"/>
              </a:ext>
            </a:extLst>
          </p:cNvPr>
          <p:cNvSpPr/>
          <p:nvPr/>
        </p:nvSpPr>
        <p:spPr>
          <a:xfrm>
            <a:off x="1475872" y="6116818"/>
            <a:ext cx="444702" cy="201388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54000" rIns="144000" bIns="54000" rtlCol="0" anchor="ctr">
            <a:spAutoFit/>
          </a:bodyPr>
          <a:lstStyle/>
          <a:p>
            <a:pPr algn="ctr"/>
            <a:r>
              <a:rPr kumimoji="1" lang="ko-KR" altLang="en-US" sz="600" b="1" dirty="0">
                <a:solidFill>
                  <a:schemeClr val="tx1"/>
                </a:solidFill>
              </a:rPr>
              <a:t>취소</a:t>
            </a:r>
          </a:p>
        </p:txBody>
      </p:sp>
      <p:sp>
        <p:nvSpPr>
          <p:cNvPr id="50" name="모서리가 둥근 직사각형 155">
            <a:extLst>
              <a:ext uri="{FF2B5EF4-FFF2-40B4-BE49-F238E27FC236}">
                <a16:creationId xmlns:a16="http://schemas.microsoft.com/office/drawing/2014/main" id="{17254C48-D436-10EF-7AAB-E48C1D0E1538}"/>
              </a:ext>
            </a:extLst>
          </p:cNvPr>
          <p:cNvSpPr/>
          <p:nvPr/>
        </p:nvSpPr>
        <p:spPr>
          <a:xfrm>
            <a:off x="1963441" y="6116818"/>
            <a:ext cx="444702" cy="201388"/>
          </a:xfrm>
          <a:prstGeom prst="roundRect">
            <a:avLst>
              <a:gd name="adj" fmla="val 0"/>
            </a:avLst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54000" rIns="144000" bIns="54000" rtlCol="0" anchor="ctr">
            <a:spAutoFit/>
          </a:bodyPr>
          <a:lstStyle/>
          <a:p>
            <a:pPr algn="ctr"/>
            <a:r>
              <a:rPr kumimoji="1" lang="ko-KR" altLang="en-US" sz="600" b="1" dirty="0">
                <a:solidFill>
                  <a:prstClr val="white"/>
                </a:solidFill>
              </a:rPr>
              <a:t>확인</a:t>
            </a:r>
          </a:p>
        </p:txBody>
      </p:sp>
      <p:sp>
        <p:nvSpPr>
          <p:cNvPr id="51" name="직사각형 11">
            <a:extLst>
              <a:ext uri="{FF2B5EF4-FFF2-40B4-BE49-F238E27FC236}">
                <a16:creationId xmlns:a16="http://schemas.microsoft.com/office/drawing/2014/main" id="{A6A2A204-9B72-C247-C445-C582C0DA26FA}"/>
              </a:ext>
            </a:extLst>
          </p:cNvPr>
          <p:cNvSpPr/>
          <p:nvPr/>
        </p:nvSpPr>
        <p:spPr>
          <a:xfrm>
            <a:off x="1009420" y="5382463"/>
            <a:ext cx="1095829" cy="216000"/>
          </a:xfrm>
          <a:prstGeom prst="rect">
            <a:avLst/>
          </a:prstGeom>
          <a:noFill/>
          <a:ln w="3175" cap="flat" cmpd="sng" algn="ctr">
            <a:noFill/>
            <a:prstDash val="solid"/>
          </a:ln>
          <a:effectLst/>
        </p:spPr>
        <p:txBody>
          <a:bodyPr lIns="36000" rIns="36000" rtlCol="0" anchor="ctr"/>
          <a:lstStyle/>
          <a:p>
            <a:pPr latinLnBrk="0"/>
            <a:r>
              <a:rPr lang="ko-KR" altLang="en-US" sz="700" b="1" kern="0">
                <a:latin typeface="맑은 고딕" pitchFamily="50" charset="-127"/>
                <a:ea typeface="맑은 고딕" pitchFamily="50" charset="-127"/>
              </a:rPr>
              <a:t>학부모 계정 승인거부</a:t>
            </a:r>
            <a:endParaRPr lang="en-US" altLang="ko-KR" sz="700" b="1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2" name="제목 10">
            <a:extLst>
              <a:ext uri="{FF2B5EF4-FFF2-40B4-BE49-F238E27FC236}">
                <a16:creationId xmlns:a16="http://schemas.microsoft.com/office/drawing/2014/main" id="{72CE455A-8F8D-7397-8C32-4B09595B071B}"/>
              </a:ext>
            </a:extLst>
          </p:cNvPr>
          <p:cNvSpPr txBox="1">
            <a:spLocks/>
          </p:cNvSpPr>
          <p:nvPr/>
        </p:nvSpPr>
        <p:spPr>
          <a:xfrm>
            <a:off x="2082475" y="5184155"/>
            <a:ext cx="1370568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700" kern="0" spc="0">
                <a:solidFill>
                  <a:schemeClr val="bg1"/>
                </a:solidFill>
                <a:latin typeface="+mn-ea"/>
                <a:ea typeface="+mn-ea"/>
              </a:rPr>
              <a:t>&lt;</a:t>
            </a:r>
            <a:r>
              <a:rPr lang="ko-KR" altLang="en-US" sz="700" kern="0" spc="0">
                <a:solidFill>
                  <a:schemeClr val="bg1"/>
                </a:solidFill>
                <a:latin typeface="+mn-ea"/>
                <a:ea typeface="+mn-ea"/>
              </a:rPr>
              <a:t>학부모 계정 승인거부</a:t>
            </a:r>
            <a:r>
              <a:rPr lang="en-US" altLang="ko-KR" sz="700" kern="0" spc="0">
                <a:solidFill>
                  <a:schemeClr val="bg1"/>
                </a:solidFill>
                <a:latin typeface="+mn-ea"/>
                <a:ea typeface="+mn-ea"/>
              </a:rPr>
              <a:t>- </a:t>
            </a:r>
            <a:r>
              <a:rPr lang="ko-KR" altLang="en-US" sz="700" kern="0" spc="0">
                <a:solidFill>
                  <a:schemeClr val="bg1"/>
                </a:solidFill>
                <a:latin typeface="+mn-ea"/>
                <a:ea typeface="+mn-ea"/>
              </a:rPr>
              <a:t>관련 창</a:t>
            </a:r>
            <a:r>
              <a:rPr lang="en-US" altLang="ko-KR" sz="700" kern="0" spc="0">
                <a:solidFill>
                  <a:schemeClr val="bg1"/>
                </a:solidFill>
                <a:latin typeface="+mn-ea"/>
                <a:ea typeface="+mn-ea"/>
              </a:rPr>
              <a:t>&gt;</a:t>
            </a:r>
            <a:endParaRPr lang="en-US" altLang="ko-KR" sz="800" kern="0" spc="0" dirty="0">
              <a:solidFill>
                <a:schemeClr val="bg1"/>
              </a:solidFill>
              <a:latin typeface="+mn-ea"/>
              <a:ea typeface="+mn-ea"/>
            </a:endParaRPr>
          </a:p>
        </p:txBody>
      </p:sp>
      <p:sp>
        <p:nvSpPr>
          <p:cNvPr id="53" name="Rounded Rectangle">
            <a:extLst>
              <a:ext uri="{FF2B5EF4-FFF2-40B4-BE49-F238E27FC236}">
                <a16:creationId xmlns:a16="http://schemas.microsoft.com/office/drawing/2014/main" id="{A9FEB1B6-93F3-5E0E-E580-5B8E0FB5271D}"/>
              </a:ext>
            </a:extLst>
          </p:cNvPr>
          <p:cNvSpPr/>
          <p:nvPr/>
        </p:nvSpPr>
        <p:spPr>
          <a:xfrm>
            <a:off x="890774" y="5242817"/>
            <a:ext cx="280178" cy="117162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Calibri"/>
                <a:ea typeface="Calibri"/>
                <a:cs typeface="Calibri"/>
              </a:rPr>
              <a:t>1-3-1</a:t>
            </a:r>
            <a:endParaRPr sz="700" b="1" dirty="0">
              <a:solidFill>
                <a:schemeClr val="bg1"/>
              </a:solidFill>
              <a:latin typeface="Calibri"/>
              <a:ea typeface="Calibri"/>
              <a:cs typeface="Calibri"/>
            </a:endParaRPr>
          </a:p>
        </p:txBody>
      </p:sp>
      <p:sp>
        <p:nvSpPr>
          <p:cNvPr id="57" name="모서리가 둥근 직사각형 114">
            <a:extLst>
              <a:ext uri="{FF2B5EF4-FFF2-40B4-BE49-F238E27FC236}">
                <a16:creationId xmlns:a16="http://schemas.microsoft.com/office/drawing/2014/main" id="{643C7885-55BE-9E79-DE0F-2E7EDD0E72BD}"/>
              </a:ext>
            </a:extLst>
          </p:cNvPr>
          <p:cNvSpPr/>
          <p:nvPr/>
        </p:nvSpPr>
        <p:spPr>
          <a:xfrm>
            <a:off x="3111545" y="5335301"/>
            <a:ext cx="1790033" cy="1068326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>
              <a:lnSpc>
                <a:spcPct val="150000"/>
              </a:lnSpc>
            </a:pPr>
            <a:endParaRPr kumimoji="1" lang="ko-KR" altLang="en-US" sz="600">
              <a:solidFill>
                <a:prstClr val="black"/>
              </a:solidFill>
            </a:endParaRPr>
          </a:p>
        </p:txBody>
      </p:sp>
      <p:cxnSp>
        <p:nvCxnSpPr>
          <p:cNvPr id="58" name="직선 연결선[R] 299">
            <a:extLst>
              <a:ext uri="{FF2B5EF4-FFF2-40B4-BE49-F238E27FC236}">
                <a16:creationId xmlns:a16="http://schemas.microsoft.com/office/drawing/2014/main" id="{C6D9BB2F-AF2D-EF6F-CE55-21A6C6DB1A55}"/>
              </a:ext>
            </a:extLst>
          </p:cNvPr>
          <p:cNvCxnSpPr>
            <a:cxnSpLocks/>
          </p:cNvCxnSpPr>
          <p:nvPr/>
        </p:nvCxnSpPr>
        <p:spPr>
          <a:xfrm>
            <a:off x="3132922" y="6010779"/>
            <a:ext cx="1768656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TextBox 58">
            <a:extLst>
              <a:ext uri="{FF2B5EF4-FFF2-40B4-BE49-F238E27FC236}">
                <a16:creationId xmlns:a16="http://schemas.microsoft.com/office/drawing/2014/main" id="{CA5A0244-0D39-B59C-CC43-39961461D031}"/>
              </a:ext>
            </a:extLst>
          </p:cNvPr>
          <p:cNvSpPr txBox="1"/>
          <p:nvPr/>
        </p:nvSpPr>
        <p:spPr>
          <a:xfrm>
            <a:off x="3154751" y="5641837"/>
            <a:ext cx="1665507" cy="2330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kumimoji="1" lang="ko-KR" altLang="en-US" sz="700"/>
              <a:t>학부모 계정이 승인거부 되었습니다</a:t>
            </a:r>
            <a:r>
              <a:rPr kumimoji="1" lang="en-US" altLang="ko-KR" sz="700"/>
              <a:t>.</a:t>
            </a:r>
            <a:endParaRPr kumimoji="1" lang="x-none" altLang="en-US" sz="700" dirty="0"/>
          </a:p>
        </p:txBody>
      </p:sp>
      <p:sp>
        <p:nvSpPr>
          <p:cNvPr id="62" name="모서리가 둥근 직사각형 155">
            <a:extLst>
              <a:ext uri="{FF2B5EF4-FFF2-40B4-BE49-F238E27FC236}">
                <a16:creationId xmlns:a16="http://schemas.microsoft.com/office/drawing/2014/main" id="{7C231CD5-1106-B103-D629-672AFB4DA5E3}"/>
              </a:ext>
            </a:extLst>
          </p:cNvPr>
          <p:cNvSpPr/>
          <p:nvPr/>
        </p:nvSpPr>
        <p:spPr>
          <a:xfrm>
            <a:off x="3855493" y="6098825"/>
            <a:ext cx="444702" cy="201388"/>
          </a:xfrm>
          <a:prstGeom prst="roundRect">
            <a:avLst>
              <a:gd name="adj" fmla="val 0"/>
            </a:avLst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54000" rIns="144000" bIns="54000" rtlCol="0" anchor="ctr">
            <a:spAutoFit/>
          </a:bodyPr>
          <a:lstStyle/>
          <a:p>
            <a:pPr algn="ctr"/>
            <a:r>
              <a:rPr kumimoji="1" lang="ko-KR" altLang="en-US" sz="600" b="1" dirty="0">
                <a:solidFill>
                  <a:prstClr val="white"/>
                </a:solidFill>
              </a:rPr>
              <a:t>확인</a:t>
            </a:r>
          </a:p>
        </p:txBody>
      </p:sp>
      <p:sp>
        <p:nvSpPr>
          <p:cNvPr id="63" name="직사각형 11">
            <a:extLst>
              <a:ext uri="{FF2B5EF4-FFF2-40B4-BE49-F238E27FC236}">
                <a16:creationId xmlns:a16="http://schemas.microsoft.com/office/drawing/2014/main" id="{D94E9E1A-54C6-3CF2-2AA3-E2C34417B4E6}"/>
              </a:ext>
            </a:extLst>
          </p:cNvPr>
          <p:cNvSpPr/>
          <p:nvPr/>
        </p:nvSpPr>
        <p:spPr>
          <a:xfrm>
            <a:off x="3188805" y="5364470"/>
            <a:ext cx="1095829" cy="216000"/>
          </a:xfrm>
          <a:prstGeom prst="rect">
            <a:avLst/>
          </a:prstGeom>
          <a:noFill/>
          <a:ln w="3175" cap="flat" cmpd="sng" algn="ctr">
            <a:noFill/>
            <a:prstDash val="solid"/>
          </a:ln>
          <a:effectLst/>
        </p:spPr>
        <p:txBody>
          <a:bodyPr lIns="36000" rIns="36000" rtlCol="0" anchor="ctr"/>
          <a:lstStyle/>
          <a:p>
            <a:pPr latinLnBrk="0"/>
            <a:r>
              <a:rPr lang="ko-KR" altLang="en-US" sz="700" b="1" kern="0">
                <a:latin typeface="맑은 고딕" pitchFamily="50" charset="-127"/>
                <a:ea typeface="맑은 고딕" pitchFamily="50" charset="-127"/>
              </a:rPr>
              <a:t>학부모 계정 승인거부</a:t>
            </a:r>
            <a:endParaRPr lang="en-US" altLang="ko-KR" sz="700" b="1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13" name="Rounded Rectangle">
            <a:extLst>
              <a:ext uri="{FF2B5EF4-FFF2-40B4-BE49-F238E27FC236}">
                <a16:creationId xmlns:a16="http://schemas.microsoft.com/office/drawing/2014/main" id="{23E0151F-9D09-560F-4C0F-DA4DD56DE10D}"/>
              </a:ext>
            </a:extLst>
          </p:cNvPr>
          <p:cNvSpPr/>
          <p:nvPr/>
        </p:nvSpPr>
        <p:spPr>
          <a:xfrm>
            <a:off x="2988329" y="5284172"/>
            <a:ext cx="280178" cy="117162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Calibri"/>
                <a:ea typeface="Calibri"/>
                <a:cs typeface="Calibri"/>
              </a:rPr>
              <a:t>1-3-2</a:t>
            </a:r>
            <a:endParaRPr sz="700" b="1" dirty="0">
              <a:solidFill>
                <a:schemeClr val="bg1"/>
              </a:solidFill>
              <a:latin typeface="Calibri"/>
              <a:ea typeface="Calibri"/>
              <a:cs typeface="Calibri"/>
            </a:endParaRPr>
          </a:p>
        </p:txBody>
      </p:sp>
      <p:sp>
        <p:nvSpPr>
          <p:cNvPr id="525" name="TextBox 524">
            <a:extLst>
              <a:ext uri="{FF2B5EF4-FFF2-40B4-BE49-F238E27FC236}">
                <a16:creationId xmlns:a16="http://schemas.microsoft.com/office/drawing/2014/main" id="{E3992DDC-57F0-4080-09B4-2EB7005C528D}"/>
              </a:ext>
            </a:extLst>
          </p:cNvPr>
          <p:cNvSpPr txBox="1"/>
          <p:nvPr/>
        </p:nvSpPr>
        <p:spPr>
          <a:xfrm>
            <a:off x="7401125" y="5129437"/>
            <a:ext cx="1148071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>
                <a:solidFill>
                  <a:prstClr val="black"/>
                </a:solidFill>
              </a:rPr>
              <a:t>집합을 이해해보자</a:t>
            </a:r>
          </a:p>
        </p:txBody>
      </p:sp>
      <p:sp>
        <p:nvSpPr>
          <p:cNvPr id="526" name="TextBox 525">
            <a:extLst>
              <a:ext uri="{FF2B5EF4-FFF2-40B4-BE49-F238E27FC236}">
                <a16:creationId xmlns:a16="http://schemas.microsoft.com/office/drawing/2014/main" id="{904D9D9A-078C-0388-7246-2FC9552A15FD}"/>
              </a:ext>
            </a:extLst>
          </p:cNvPr>
          <p:cNvSpPr txBox="1"/>
          <p:nvPr/>
        </p:nvSpPr>
        <p:spPr>
          <a:xfrm>
            <a:off x="5713907" y="5357910"/>
            <a:ext cx="1536150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altLang="ko-KR" sz="700">
                <a:solidFill>
                  <a:prstClr val="black"/>
                </a:solidFill>
              </a:rPr>
              <a:t>23.03.02(</a:t>
            </a:r>
            <a:r>
              <a:rPr lang="ko-KR" altLang="en-US" sz="700">
                <a:solidFill>
                  <a:prstClr val="black"/>
                </a:solidFill>
              </a:rPr>
              <a:t>화</a:t>
            </a:r>
            <a:r>
              <a:rPr lang="en-US" altLang="ko-KR" sz="700">
                <a:solidFill>
                  <a:prstClr val="black"/>
                </a:solidFill>
              </a:rPr>
              <a:t>) 14:00~ 23.03.02(</a:t>
            </a:r>
            <a:r>
              <a:rPr lang="ko-KR" altLang="en-US" sz="700">
                <a:solidFill>
                  <a:prstClr val="black"/>
                </a:solidFill>
              </a:rPr>
              <a:t>화</a:t>
            </a:r>
            <a:r>
              <a:rPr lang="en-US" altLang="ko-KR" sz="700">
                <a:solidFill>
                  <a:prstClr val="black"/>
                </a:solidFill>
              </a:rPr>
              <a:t>)23:59</a:t>
            </a:r>
            <a:endParaRPr lang="ko-KR" altLang="en-US" sz="700">
              <a:solidFill>
                <a:prstClr val="black"/>
              </a:solidFill>
            </a:endParaRPr>
          </a:p>
        </p:txBody>
      </p:sp>
      <p:sp>
        <p:nvSpPr>
          <p:cNvPr id="528" name="모서리가 둥근 직사각형 114">
            <a:extLst>
              <a:ext uri="{FF2B5EF4-FFF2-40B4-BE49-F238E27FC236}">
                <a16:creationId xmlns:a16="http://schemas.microsoft.com/office/drawing/2014/main" id="{862075F0-DED6-1D1E-5911-E3433CA58A6A}"/>
              </a:ext>
            </a:extLst>
          </p:cNvPr>
          <p:cNvSpPr/>
          <p:nvPr/>
        </p:nvSpPr>
        <p:spPr>
          <a:xfrm>
            <a:off x="5052353" y="5353294"/>
            <a:ext cx="1951587" cy="1068326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>
              <a:lnSpc>
                <a:spcPct val="150000"/>
              </a:lnSpc>
            </a:pPr>
            <a:endParaRPr kumimoji="1" lang="ko-KR" altLang="en-US" sz="600">
              <a:solidFill>
                <a:prstClr val="black"/>
              </a:solidFill>
            </a:endParaRPr>
          </a:p>
        </p:txBody>
      </p:sp>
      <p:cxnSp>
        <p:nvCxnSpPr>
          <p:cNvPr id="529" name="직선 연결선[R] 299">
            <a:extLst>
              <a:ext uri="{FF2B5EF4-FFF2-40B4-BE49-F238E27FC236}">
                <a16:creationId xmlns:a16="http://schemas.microsoft.com/office/drawing/2014/main" id="{0A220BCC-C3CC-DD35-8289-69A7D401DDC8}"/>
              </a:ext>
            </a:extLst>
          </p:cNvPr>
          <p:cNvCxnSpPr>
            <a:cxnSpLocks/>
          </p:cNvCxnSpPr>
          <p:nvPr/>
        </p:nvCxnSpPr>
        <p:spPr>
          <a:xfrm>
            <a:off x="5073730" y="6028772"/>
            <a:ext cx="193021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0" name="TextBox 529">
            <a:extLst>
              <a:ext uri="{FF2B5EF4-FFF2-40B4-BE49-F238E27FC236}">
                <a16:creationId xmlns:a16="http://schemas.microsoft.com/office/drawing/2014/main" id="{DA4873A6-F9BA-36EF-D13A-1853F6A319AE}"/>
              </a:ext>
            </a:extLst>
          </p:cNvPr>
          <p:cNvSpPr txBox="1"/>
          <p:nvPr/>
        </p:nvSpPr>
        <p:spPr>
          <a:xfrm>
            <a:off x="5082263" y="5659830"/>
            <a:ext cx="1784116" cy="2330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kumimoji="1" lang="ko-KR" altLang="en-US" sz="700"/>
              <a:t>학부모 계정을 승인 하시겠습니까</a:t>
            </a:r>
            <a:r>
              <a:rPr kumimoji="1" lang="en-US" altLang="ko-KR" sz="700"/>
              <a:t>?</a:t>
            </a:r>
            <a:endParaRPr kumimoji="1" lang="x-none" altLang="en-US" sz="700" dirty="0"/>
          </a:p>
        </p:txBody>
      </p:sp>
      <p:sp>
        <p:nvSpPr>
          <p:cNvPr id="533" name="모서리가 둥근 직사각형 155">
            <a:extLst>
              <a:ext uri="{FF2B5EF4-FFF2-40B4-BE49-F238E27FC236}">
                <a16:creationId xmlns:a16="http://schemas.microsoft.com/office/drawing/2014/main" id="{7E707481-00EE-8E20-3A56-89086B74014F}"/>
              </a:ext>
            </a:extLst>
          </p:cNvPr>
          <p:cNvSpPr/>
          <p:nvPr/>
        </p:nvSpPr>
        <p:spPr>
          <a:xfrm>
            <a:off x="5491959" y="6116818"/>
            <a:ext cx="444702" cy="201388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54000" rIns="144000" bIns="54000" rtlCol="0" anchor="ctr">
            <a:spAutoFit/>
          </a:bodyPr>
          <a:lstStyle/>
          <a:p>
            <a:pPr algn="ctr"/>
            <a:r>
              <a:rPr kumimoji="1" lang="ko-KR" altLang="en-US" sz="600" b="1" dirty="0">
                <a:solidFill>
                  <a:schemeClr val="tx1"/>
                </a:solidFill>
              </a:rPr>
              <a:t>취소</a:t>
            </a:r>
          </a:p>
        </p:txBody>
      </p:sp>
      <p:sp>
        <p:nvSpPr>
          <p:cNvPr id="539" name="모서리가 둥근 직사각형 155">
            <a:extLst>
              <a:ext uri="{FF2B5EF4-FFF2-40B4-BE49-F238E27FC236}">
                <a16:creationId xmlns:a16="http://schemas.microsoft.com/office/drawing/2014/main" id="{717E29A5-6563-5AA5-A98A-5E81B84C3247}"/>
              </a:ext>
            </a:extLst>
          </p:cNvPr>
          <p:cNvSpPr/>
          <p:nvPr/>
        </p:nvSpPr>
        <p:spPr>
          <a:xfrm>
            <a:off x="5968978" y="6116818"/>
            <a:ext cx="444702" cy="201388"/>
          </a:xfrm>
          <a:prstGeom prst="roundRect">
            <a:avLst>
              <a:gd name="adj" fmla="val 0"/>
            </a:avLst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54000" rIns="144000" bIns="54000" rtlCol="0" anchor="ctr">
            <a:spAutoFit/>
          </a:bodyPr>
          <a:lstStyle/>
          <a:p>
            <a:pPr algn="ctr"/>
            <a:r>
              <a:rPr kumimoji="1" lang="ko-KR" altLang="en-US" sz="600" b="1" dirty="0">
                <a:solidFill>
                  <a:prstClr val="white"/>
                </a:solidFill>
              </a:rPr>
              <a:t>확인</a:t>
            </a:r>
          </a:p>
        </p:txBody>
      </p:sp>
      <p:sp>
        <p:nvSpPr>
          <p:cNvPr id="540" name="직사각형 11">
            <a:extLst>
              <a:ext uri="{FF2B5EF4-FFF2-40B4-BE49-F238E27FC236}">
                <a16:creationId xmlns:a16="http://schemas.microsoft.com/office/drawing/2014/main" id="{9F97A6D4-D328-EA6E-5A10-315BB0B2B2AB}"/>
              </a:ext>
            </a:extLst>
          </p:cNvPr>
          <p:cNvSpPr/>
          <p:nvPr/>
        </p:nvSpPr>
        <p:spPr>
          <a:xfrm>
            <a:off x="5060680" y="5382463"/>
            <a:ext cx="1095829" cy="216000"/>
          </a:xfrm>
          <a:prstGeom prst="rect">
            <a:avLst/>
          </a:prstGeom>
          <a:noFill/>
          <a:ln w="3175" cap="flat" cmpd="sng" algn="ctr">
            <a:noFill/>
            <a:prstDash val="solid"/>
          </a:ln>
          <a:effectLst/>
        </p:spPr>
        <p:txBody>
          <a:bodyPr lIns="36000" rIns="36000" rtlCol="0" anchor="ctr"/>
          <a:lstStyle/>
          <a:p>
            <a:pPr latinLnBrk="0"/>
            <a:r>
              <a:rPr lang="ko-KR" altLang="en-US" sz="700" b="1" kern="0">
                <a:latin typeface="맑은 고딕" pitchFamily="50" charset="-127"/>
                <a:ea typeface="맑은 고딕" pitchFamily="50" charset="-127"/>
              </a:rPr>
              <a:t>학부모 계정 승인</a:t>
            </a:r>
            <a:endParaRPr lang="en-US" altLang="ko-KR" sz="700" b="1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41" name="제목 10">
            <a:extLst>
              <a:ext uri="{FF2B5EF4-FFF2-40B4-BE49-F238E27FC236}">
                <a16:creationId xmlns:a16="http://schemas.microsoft.com/office/drawing/2014/main" id="{35751BB2-8AB4-A666-2BE1-6377C1A934EA}"/>
              </a:ext>
            </a:extLst>
          </p:cNvPr>
          <p:cNvSpPr txBox="1">
            <a:spLocks/>
          </p:cNvSpPr>
          <p:nvPr/>
        </p:nvSpPr>
        <p:spPr>
          <a:xfrm>
            <a:off x="6133735" y="5184155"/>
            <a:ext cx="1191032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700" kern="0" spc="0">
                <a:solidFill>
                  <a:schemeClr val="bg1"/>
                </a:solidFill>
                <a:latin typeface="+mn-ea"/>
                <a:ea typeface="+mn-ea"/>
              </a:rPr>
              <a:t>&lt;</a:t>
            </a:r>
            <a:r>
              <a:rPr lang="ko-KR" altLang="en-US" sz="700" kern="0" spc="0">
                <a:solidFill>
                  <a:schemeClr val="bg1"/>
                </a:solidFill>
                <a:latin typeface="+mn-ea"/>
                <a:ea typeface="+mn-ea"/>
              </a:rPr>
              <a:t>학부모 계정 승인</a:t>
            </a:r>
            <a:r>
              <a:rPr lang="en-US" altLang="ko-KR" sz="700" kern="0" spc="0">
                <a:solidFill>
                  <a:schemeClr val="bg1"/>
                </a:solidFill>
                <a:latin typeface="+mn-ea"/>
                <a:ea typeface="+mn-ea"/>
              </a:rPr>
              <a:t>- </a:t>
            </a:r>
            <a:r>
              <a:rPr lang="ko-KR" altLang="en-US" sz="700" kern="0" spc="0">
                <a:solidFill>
                  <a:schemeClr val="bg1"/>
                </a:solidFill>
                <a:latin typeface="+mn-ea"/>
                <a:ea typeface="+mn-ea"/>
              </a:rPr>
              <a:t>관련 창</a:t>
            </a:r>
            <a:r>
              <a:rPr lang="en-US" altLang="ko-KR" sz="700" kern="0" spc="0">
                <a:solidFill>
                  <a:schemeClr val="bg1"/>
                </a:solidFill>
                <a:latin typeface="+mn-ea"/>
                <a:ea typeface="+mn-ea"/>
              </a:rPr>
              <a:t>&gt;</a:t>
            </a:r>
            <a:endParaRPr lang="en-US" altLang="ko-KR" sz="800" kern="0" spc="0" dirty="0">
              <a:solidFill>
                <a:schemeClr val="bg1"/>
              </a:solidFill>
              <a:latin typeface="+mn-ea"/>
              <a:ea typeface="+mn-ea"/>
            </a:endParaRPr>
          </a:p>
        </p:txBody>
      </p:sp>
      <p:sp>
        <p:nvSpPr>
          <p:cNvPr id="542" name="Rounded Rectangle">
            <a:extLst>
              <a:ext uri="{FF2B5EF4-FFF2-40B4-BE49-F238E27FC236}">
                <a16:creationId xmlns:a16="http://schemas.microsoft.com/office/drawing/2014/main" id="{BFA0525C-6181-CC9A-7DD4-BD95146930E8}"/>
              </a:ext>
            </a:extLst>
          </p:cNvPr>
          <p:cNvSpPr/>
          <p:nvPr/>
        </p:nvSpPr>
        <p:spPr>
          <a:xfrm>
            <a:off x="4942034" y="5242817"/>
            <a:ext cx="280178" cy="117162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Calibri"/>
                <a:ea typeface="Calibri"/>
                <a:cs typeface="Calibri"/>
              </a:rPr>
              <a:t>1-4-1</a:t>
            </a:r>
            <a:endParaRPr sz="700" b="1" dirty="0">
              <a:solidFill>
                <a:schemeClr val="bg1"/>
              </a:solidFill>
              <a:latin typeface="Calibri"/>
              <a:ea typeface="Calibri"/>
              <a:cs typeface="Calibri"/>
            </a:endParaRPr>
          </a:p>
        </p:txBody>
      </p:sp>
      <p:sp>
        <p:nvSpPr>
          <p:cNvPr id="544" name="모서리가 둥근 직사각형 114">
            <a:extLst>
              <a:ext uri="{FF2B5EF4-FFF2-40B4-BE49-F238E27FC236}">
                <a16:creationId xmlns:a16="http://schemas.microsoft.com/office/drawing/2014/main" id="{84FB6172-BD0F-D8FA-17D4-67F068925F93}"/>
              </a:ext>
            </a:extLst>
          </p:cNvPr>
          <p:cNvSpPr/>
          <p:nvPr/>
        </p:nvSpPr>
        <p:spPr>
          <a:xfrm>
            <a:off x="7162805" y="5335301"/>
            <a:ext cx="1790033" cy="1068326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>
              <a:lnSpc>
                <a:spcPct val="150000"/>
              </a:lnSpc>
            </a:pPr>
            <a:endParaRPr kumimoji="1" lang="ko-KR" altLang="en-US" sz="600">
              <a:solidFill>
                <a:prstClr val="black"/>
              </a:solidFill>
            </a:endParaRPr>
          </a:p>
        </p:txBody>
      </p:sp>
      <p:cxnSp>
        <p:nvCxnSpPr>
          <p:cNvPr id="547" name="직선 연결선[R] 299">
            <a:extLst>
              <a:ext uri="{FF2B5EF4-FFF2-40B4-BE49-F238E27FC236}">
                <a16:creationId xmlns:a16="http://schemas.microsoft.com/office/drawing/2014/main" id="{6752CE41-D9B8-E37B-60B4-778A19AC75A3}"/>
              </a:ext>
            </a:extLst>
          </p:cNvPr>
          <p:cNvCxnSpPr>
            <a:cxnSpLocks/>
          </p:cNvCxnSpPr>
          <p:nvPr/>
        </p:nvCxnSpPr>
        <p:spPr>
          <a:xfrm>
            <a:off x="7184182" y="6010779"/>
            <a:ext cx="1768656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8" name="TextBox 547">
            <a:extLst>
              <a:ext uri="{FF2B5EF4-FFF2-40B4-BE49-F238E27FC236}">
                <a16:creationId xmlns:a16="http://schemas.microsoft.com/office/drawing/2014/main" id="{61C8E4A5-FC35-9427-698D-C436BEC66F6B}"/>
              </a:ext>
            </a:extLst>
          </p:cNvPr>
          <p:cNvSpPr txBox="1"/>
          <p:nvPr/>
        </p:nvSpPr>
        <p:spPr>
          <a:xfrm>
            <a:off x="7206011" y="5641837"/>
            <a:ext cx="1665507" cy="2330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kumimoji="1" lang="ko-KR" altLang="en-US" sz="700"/>
              <a:t>학부모 계정이 승인 되었습니다</a:t>
            </a:r>
            <a:r>
              <a:rPr kumimoji="1" lang="en-US" altLang="ko-KR" sz="700"/>
              <a:t>.</a:t>
            </a:r>
            <a:endParaRPr kumimoji="1" lang="x-none" altLang="en-US" sz="700" dirty="0"/>
          </a:p>
        </p:txBody>
      </p:sp>
      <p:sp>
        <p:nvSpPr>
          <p:cNvPr id="549" name="모서리가 둥근 직사각형 155">
            <a:extLst>
              <a:ext uri="{FF2B5EF4-FFF2-40B4-BE49-F238E27FC236}">
                <a16:creationId xmlns:a16="http://schemas.microsoft.com/office/drawing/2014/main" id="{BD8D01C6-F651-21A8-6CC5-BF557ED04DEF}"/>
              </a:ext>
            </a:extLst>
          </p:cNvPr>
          <p:cNvSpPr/>
          <p:nvPr/>
        </p:nvSpPr>
        <p:spPr>
          <a:xfrm>
            <a:off x="7906753" y="6098825"/>
            <a:ext cx="444702" cy="201388"/>
          </a:xfrm>
          <a:prstGeom prst="roundRect">
            <a:avLst>
              <a:gd name="adj" fmla="val 0"/>
            </a:avLst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54000" rIns="144000" bIns="54000" rtlCol="0" anchor="ctr">
            <a:spAutoFit/>
          </a:bodyPr>
          <a:lstStyle/>
          <a:p>
            <a:pPr algn="ctr"/>
            <a:r>
              <a:rPr kumimoji="1" lang="ko-KR" altLang="en-US" sz="600" b="1" dirty="0">
                <a:solidFill>
                  <a:prstClr val="white"/>
                </a:solidFill>
              </a:rPr>
              <a:t>확인</a:t>
            </a:r>
          </a:p>
        </p:txBody>
      </p:sp>
      <p:sp>
        <p:nvSpPr>
          <p:cNvPr id="550" name="직사각형 11">
            <a:extLst>
              <a:ext uri="{FF2B5EF4-FFF2-40B4-BE49-F238E27FC236}">
                <a16:creationId xmlns:a16="http://schemas.microsoft.com/office/drawing/2014/main" id="{A8656BB1-E8E8-BF68-5FD2-2762C352E725}"/>
              </a:ext>
            </a:extLst>
          </p:cNvPr>
          <p:cNvSpPr/>
          <p:nvPr/>
        </p:nvSpPr>
        <p:spPr>
          <a:xfrm>
            <a:off x="7240065" y="5364470"/>
            <a:ext cx="1095829" cy="216000"/>
          </a:xfrm>
          <a:prstGeom prst="rect">
            <a:avLst/>
          </a:prstGeom>
          <a:noFill/>
          <a:ln w="3175" cap="flat" cmpd="sng" algn="ctr">
            <a:noFill/>
            <a:prstDash val="solid"/>
          </a:ln>
          <a:effectLst/>
        </p:spPr>
        <p:txBody>
          <a:bodyPr lIns="36000" rIns="36000" rtlCol="0" anchor="ctr"/>
          <a:lstStyle/>
          <a:p>
            <a:pPr latinLnBrk="0"/>
            <a:r>
              <a:rPr lang="ko-KR" altLang="en-US" sz="700" b="1" kern="0">
                <a:latin typeface="맑은 고딕" pitchFamily="50" charset="-127"/>
                <a:ea typeface="맑은 고딕" pitchFamily="50" charset="-127"/>
              </a:rPr>
              <a:t>학부모 계정 승인</a:t>
            </a:r>
            <a:endParaRPr lang="en-US" altLang="ko-KR" sz="700" b="1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52" name="Rounded Rectangle">
            <a:extLst>
              <a:ext uri="{FF2B5EF4-FFF2-40B4-BE49-F238E27FC236}">
                <a16:creationId xmlns:a16="http://schemas.microsoft.com/office/drawing/2014/main" id="{ADB182B1-C86E-C4C7-2A0B-209EE5F899DF}"/>
              </a:ext>
            </a:extLst>
          </p:cNvPr>
          <p:cNvSpPr/>
          <p:nvPr/>
        </p:nvSpPr>
        <p:spPr>
          <a:xfrm>
            <a:off x="7039589" y="5284172"/>
            <a:ext cx="280178" cy="117162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Calibri"/>
                <a:ea typeface="Calibri"/>
                <a:cs typeface="Calibri"/>
              </a:rPr>
              <a:t>1-4-2</a:t>
            </a:r>
            <a:endParaRPr sz="700" b="1" dirty="0">
              <a:solidFill>
                <a:schemeClr val="bg1"/>
              </a:solidFill>
              <a:latin typeface="Calibri"/>
              <a:ea typeface="Calibri"/>
              <a:cs typeface="Calibri"/>
            </a:endParaRPr>
          </a:p>
        </p:txBody>
      </p:sp>
      <p:sp>
        <p:nvSpPr>
          <p:cNvPr id="555" name="Rounded Rectangle">
            <a:extLst>
              <a:ext uri="{FF2B5EF4-FFF2-40B4-BE49-F238E27FC236}">
                <a16:creationId xmlns:a16="http://schemas.microsoft.com/office/drawing/2014/main" id="{C56BC2E8-9291-4FD6-56B9-EFB42991BEF6}"/>
              </a:ext>
            </a:extLst>
          </p:cNvPr>
          <p:cNvSpPr/>
          <p:nvPr/>
        </p:nvSpPr>
        <p:spPr>
          <a:xfrm>
            <a:off x="5728578" y="2223850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1-5</a:t>
            </a:r>
            <a:endParaRPr sz="700" dirty="0">
              <a:solidFill>
                <a:schemeClr val="bg1"/>
              </a:solidFill>
            </a:endParaRPr>
          </a:p>
        </p:txBody>
      </p:sp>
      <p:graphicFrame>
        <p:nvGraphicFramePr>
          <p:cNvPr id="3" name="Google Shape;912;p23">
            <a:extLst>
              <a:ext uri="{FF2B5EF4-FFF2-40B4-BE49-F238E27FC236}">
                <a16:creationId xmlns:a16="http://schemas.microsoft.com/office/drawing/2014/main" id="{3D30520A-E6CB-F259-11A3-D9F6E78574FD}"/>
              </a:ext>
            </a:extLst>
          </p:cNvPr>
          <p:cNvGraphicFramePr/>
          <p:nvPr/>
        </p:nvGraphicFramePr>
        <p:xfrm>
          <a:off x="9042400" y="1314162"/>
          <a:ext cx="3037052" cy="48432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50149">
                <a:tc rowSpan="6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학부모 계정 승인 팝업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학생 로그인 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후 </a:t>
                      </a:r>
                      <a:r>
                        <a:rPr lang="ko-KR" altLang="en-US" sz="700" b="0" spc="0" baseline="0" dirty="0" err="1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인트로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ko-KR" altLang="en-US" sz="700" b="0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화면 진입시 마다 팝업 호출</a:t>
                      </a:r>
                      <a:endParaRPr lang="en-US" altLang="ko-KR" sz="700" b="0" spc="0" baseline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학부모 로그인</a:t>
                      </a:r>
                      <a:r>
                        <a:rPr lang="en-US" altLang="ko-KR" sz="700" b="0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sz="700" b="0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최초 진입 시 학부모 </a:t>
                      </a:r>
                      <a:r>
                        <a:rPr lang="en-US" altLang="ko-KR" sz="700" b="1" spc="0" baseline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en-US" altLang="ko-KR" sz="700" b="1" kern="120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PAR-LOG-008</a:t>
                      </a:r>
                      <a:r>
                        <a:rPr lang="en-US" altLang="ko-KR" sz="700" b="1" spc="0" baseline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 </a:t>
                      </a:r>
                      <a:r>
                        <a:rPr lang="ko-KR" altLang="en-US" sz="700" b="0" spc="0" baseline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인증하기 입력한 정보 노출</a:t>
                      </a:r>
                      <a:endParaRPr lang="en-US" altLang="ko-KR" sz="700" b="0" spc="0" baseline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sng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학부모 계정 승인 </a:t>
                      </a:r>
                      <a:r>
                        <a:rPr lang="en-US" altLang="ko-KR" sz="700" b="0" u="sng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b="0" u="sng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승인거부한 </a:t>
                      </a:r>
                      <a:r>
                        <a:rPr lang="ko-KR" altLang="en-US" sz="700" b="0" u="sng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계정은 팝업 미 노출</a:t>
                      </a:r>
                      <a:endParaRPr lang="en-US" altLang="x-none" sz="700" b="0" u="sng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1-1.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보호자 이름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학부모 인증하기 </a:t>
                      </a: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&gt; 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보호자 이름 입력란에 작성한 이름 제공</a:t>
                      </a:r>
                      <a:endParaRPr lang="en-US" altLang="ko-KR" sz="700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보호자 이름에 </a:t>
                      </a:r>
                      <a:r>
                        <a:rPr lang="ko-KR" altLang="en-US" sz="700" b="0" spc="0" baseline="0" dirty="0" err="1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마스킹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규칙 적용</a:t>
                      </a:r>
                      <a:endParaRPr lang="en-US" altLang="ko-KR" sz="700" b="0" spc="0" baseline="0" dirty="0">
                        <a:solidFill>
                          <a:srgbClr val="FF0000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4613967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1-2.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보호자 휴대폰번호</a:t>
                      </a:r>
                      <a:endParaRPr lang="en-US" altLang="ko-KR" sz="700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학부모 인증하기 </a:t>
                      </a: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&gt; 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보호자 휴대폰번호 입력란에 작성한 번호 제공</a:t>
                      </a:r>
                      <a:endParaRPr lang="en-US" altLang="ko-KR" sz="700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보호자 휴대폰번호에 </a:t>
                      </a:r>
                      <a:r>
                        <a:rPr lang="ko-KR" altLang="en-US" sz="700" b="0" spc="0" baseline="0" dirty="0" err="1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마스킹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규칙 적용</a:t>
                      </a:r>
                      <a:endParaRPr lang="en-US" altLang="ko-KR" sz="700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1010387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1-3. 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승인거부 버튼</a:t>
                      </a:r>
                      <a:endParaRPr kumimoji="0" lang="en-US" altLang="ko-KR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228600" marR="0" lvl="0" indent="-22860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Malgun Gothic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선택 시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, 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“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보호자 계정을 승인 거부 하시겠습니까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?”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&lt;1-3-1&gt; confirm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창 제공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</a:p>
                    <a:p>
                      <a:pPr marL="228600" marR="0" lvl="0" indent="-22860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Malgun Gothic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확인 선택 시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,  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“</a:t>
                      </a:r>
                      <a:r>
                        <a:rPr kumimoji="0" lang="ko-KR" altLang="en-US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학부모 계정이 승인거부 되었습니다</a:t>
                      </a:r>
                      <a:r>
                        <a:rPr kumimoji="0" lang="en-US" altLang="ko-KR" sz="7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.”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&lt;1-3-2&gt;Alert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창 제공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5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맑은 고딕"/>
                        </a:rPr>
                        <a:t>[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5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맑은 고딕"/>
                        </a:rPr>
                        <a:t>승인 거부 시</a:t>
                      </a: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5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맑은 고딕"/>
                        </a:rPr>
                        <a:t>] 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Ø"/>
                        <a:tabLst/>
                        <a:defRPr sz="800">
                          <a:sym typeface="맑은 고딕"/>
                        </a:defRPr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맑은 고딕"/>
                        </a:rPr>
                        <a:t>보호자 계정 정보가 초기화되며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맑은 고딕"/>
                        </a:rPr>
                        <a:t>,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맑은 고딕"/>
                        </a:rPr>
                        <a:t>보호자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맑은 고딕"/>
                        </a:rPr>
                        <a:t>(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맑은 고딕"/>
                        </a:rPr>
                        <a:t>학부모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맑은 고딕"/>
                        </a:rPr>
                        <a:t>)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맑은 고딕"/>
                        </a:rPr>
                        <a:t> 비밀번호를 초기 비밀번호로 재설정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맑은 고딕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Ø"/>
                        <a:tabLst/>
                        <a:defRPr sz="800">
                          <a:sym typeface="맑은 고딕"/>
                        </a:defRPr>
                      </a:pP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B0F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맑은 고딕"/>
                        </a:rPr>
                        <a:t>FO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B0F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맑은 고딕"/>
                        </a:rPr>
                        <a:t>에서 보호자 계정으로 로그인 시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맑은 고딕"/>
                        </a:rPr>
                        <a:t>정보 입력 화면 초기와 동일하게 제공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맑은 고딕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Ø"/>
                        <a:tabLst/>
                        <a:defRPr sz="800">
                          <a:sym typeface="맑은 고딕"/>
                        </a:defRPr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맑은 고딕"/>
                        </a:rPr>
                        <a:t>보호자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맑은 고딕"/>
                        </a:rPr>
                        <a:t>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맑은 고딕"/>
                        </a:rPr>
                        <a:t>휴대폰전호로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맑은 고딕"/>
                        </a:rPr>
                        <a:t>SMS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맑은 고딕"/>
                        </a:rPr>
                        <a:t>발송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맑은 고딕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z="700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 : </a:t>
                      </a:r>
                      <a:r>
                        <a:rPr lang="en-US" altLang="ko-KR" sz="7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[OOO</a:t>
                      </a:r>
                      <a:r>
                        <a:rPr lang="ko-KR" altLang="en-US" sz="7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교육청</a:t>
                      </a:r>
                      <a:r>
                        <a:rPr lang="en-US" altLang="ko-KR" sz="7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] OOO</a:t>
                      </a:r>
                      <a:r>
                        <a:rPr lang="ko-KR" altLang="en-US" sz="7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학생 보호자 가입 승인이 거절되었습니다</a:t>
                      </a:r>
                      <a:r>
                        <a:rPr lang="en-US" altLang="ko-KR" sz="7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. </a:t>
                      </a:r>
                      <a:r>
                        <a:rPr lang="ko-KR" altLang="en-US" sz="7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담임선생님께 문의하십시오</a:t>
                      </a:r>
                      <a:r>
                        <a:rPr lang="en-US" altLang="ko-KR" sz="700" b="1" kern="12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81235696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1-4</a:t>
                      </a:r>
                      <a:r>
                        <a:rPr kumimoji="0" lang="en-US" altLang="ko-KR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. </a:t>
                      </a:r>
                      <a:r>
                        <a:rPr kumimoji="0" lang="ko-KR" altLang="en-US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승인 버튼</a:t>
                      </a:r>
                      <a:endParaRPr kumimoji="0" lang="en-US" altLang="ko-KR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228600" marR="0" lvl="0" indent="-22860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Malgun Gothic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선택 시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, </a:t>
                      </a:r>
                      <a:r>
                        <a:rPr kumimoji="0" lang="en-US" altLang="ko-KR" sz="700" b="0" i="0" u="sng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“</a:t>
                      </a:r>
                      <a:r>
                        <a:rPr kumimoji="0" lang="ko-KR" altLang="en-US" sz="700" b="0" i="0" u="sng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보호자 계정을 승인 하시겠습니까</a:t>
                      </a:r>
                      <a:r>
                        <a:rPr kumimoji="0" lang="en-US" altLang="ko-KR" sz="700" b="0" i="0" u="sng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?”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&lt;1-4-1&gt; confirm 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창 제공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</a:p>
                    <a:p>
                      <a:pPr marL="228600" marR="0" lvl="0" indent="-22860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Malgun Gothic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확인 선택 시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,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kumimoji="0" lang="en-US" altLang="ko-KR" sz="700" b="0" i="0" u="sng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“</a:t>
                      </a:r>
                      <a:r>
                        <a:rPr kumimoji="0" lang="ko-KR" altLang="en-US" sz="700" b="0" i="0" u="sng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학부모 계정이 승인 되었습니다</a:t>
                      </a:r>
                      <a:r>
                        <a:rPr kumimoji="0" lang="en-US" altLang="ko-KR" sz="700" b="0" i="0" u="sng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.” 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&lt;1-4-2&gt; Alert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창 제공</a:t>
                      </a:r>
                      <a:endParaRPr kumimoji="0" lang="en-US" altLang="ko-KR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7035791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1-5. 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닫기 버튼 </a:t>
                      </a:r>
                      <a:endParaRPr kumimoji="0" lang="en-US" altLang="ko-KR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버튼 클릭 시 팝업 닫힘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단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, </a:t>
                      </a: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인트로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화면 진입 시마다 팝업 호출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)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2280583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학부모 계정 </a:t>
                      </a:r>
                      <a:r>
                        <a:rPr kumimoji="0" lang="ko-KR" altLang="en-US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확인 팝업</a:t>
                      </a:r>
                      <a:endParaRPr kumimoji="0" lang="en-US" altLang="ko-KR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Malgun Gothic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학부모 승인이 거부된 상태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초기화 상태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)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인 경우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승인 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or 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승인 거부 버튼 선택 시 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“</a:t>
                      </a:r>
                      <a:r>
                        <a:rPr kumimoji="1" lang="ko-KR" altLang="en-US" sz="700" u="sng"/>
                        <a:t>학부모 계정이 이미 승인 거부된 상태입니다</a:t>
                      </a:r>
                      <a:r>
                        <a:rPr kumimoji="1" lang="en-US" altLang="ko-KR" sz="700"/>
                        <a:t>.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”Alert 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창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제공 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731899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Malgun Gothic" panose="020B0503020000020004" pitchFamily="50" charset="-127"/>
                        <a:buNone/>
                        <a:tabLst/>
                        <a:defRPr/>
                      </a:pPr>
                      <a:r>
                        <a:rPr lang="ko-KR" altLang="en-US" sz="700" b="1"/>
                        <a:t>학부모 계정 승인 중복 요청 방지</a:t>
                      </a:r>
                      <a:endParaRPr lang="en-US" altLang="ko-KR" sz="700" b="1"/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Malgun Gothic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/>
                        <a:t>학부모 계정 승인 팝업 열람 중 선생님이 학부모 승인 요청을 먼저 진행한 상태인 경우 승인 </a:t>
                      </a:r>
                      <a:r>
                        <a:rPr lang="en-US" altLang="ko-KR" sz="700"/>
                        <a:t>or </a:t>
                      </a:r>
                      <a:r>
                        <a:rPr lang="ko-KR" altLang="en-US" sz="700"/>
                        <a:t>승인 거부 버튼 선택 시 </a:t>
                      </a:r>
                      <a:r>
                        <a:rPr lang="en-US" altLang="ko-KR" sz="700"/>
                        <a:t>“</a:t>
                      </a:r>
                      <a:r>
                        <a:rPr lang="ko-KR" altLang="en-US" sz="700" u="sng"/>
                        <a:t>해당 학부모 계정은 이미 승인이 완료된 상태입니다</a:t>
                      </a:r>
                      <a:r>
                        <a:rPr lang="en-US" altLang="ko-KR" sz="700" u="sng"/>
                        <a:t>.</a:t>
                      </a:r>
                      <a:r>
                        <a:rPr lang="en-US" altLang="ko-KR" sz="700"/>
                        <a:t>” Alert </a:t>
                      </a:r>
                      <a:r>
                        <a:rPr lang="ko-KR" altLang="en-US" sz="700"/>
                        <a:t>창 제공 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18157049"/>
                  </a:ext>
                </a:extLst>
              </a:tr>
            </a:tbl>
          </a:graphicData>
        </a:graphic>
      </p:graphicFrame>
      <p:sp>
        <p:nvSpPr>
          <p:cNvPr id="6" name="직사각형 5">
            <a:extLst>
              <a:ext uri="{FF2B5EF4-FFF2-40B4-BE49-F238E27FC236}">
                <a16:creationId xmlns:a16="http://schemas.microsoft.com/office/drawing/2014/main" id="{0C0ABA95-B00E-8B6E-0733-BC7DF08A9518}"/>
              </a:ext>
            </a:extLst>
          </p:cNvPr>
          <p:cNvSpPr/>
          <p:nvPr/>
        </p:nvSpPr>
        <p:spPr>
          <a:xfrm>
            <a:off x="3198797" y="2716160"/>
            <a:ext cx="733308" cy="95609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rIns="0" rtlCol="0" anchor="ctr"/>
          <a:lstStyle/>
          <a:p>
            <a:pPr algn="ctr"/>
            <a:r>
              <a:rPr lang="en-US" altLang="ko-KR" sz="500"/>
              <a:t>[</a:t>
            </a:r>
            <a:r>
              <a:rPr lang="ko-KR" altLang="en-US" sz="500"/>
              <a:t>학생</a:t>
            </a:r>
            <a:r>
              <a:rPr lang="en-US" altLang="ko-KR" sz="500"/>
              <a:t>] </a:t>
            </a:r>
            <a:r>
              <a:rPr lang="ko-KR" altLang="en-US" sz="500"/>
              <a:t>학부모 계정 승인</a:t>
            </a:r>
            <a:endParaRPr lang="en-US" altLang="ko-KR" sz="500" dirty="0"/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51753C85-70A4-9E69-2565-B8E6DBAE18FD}"/>
              </a:ext>
            </a:extLst>
          </p:cNvPr>
          <p:cNvSpPr/>
          <p:nvPr/>
        </p:nvSpPr>
        <p:spPr>
          <a:xfrm>
            <a:off x="4945559" y="3953208"/>
            <a:ext cx="733308" cy="95609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rIns="0" rtlCol="0" anchor="ctr"/>
          <a:lstStyle/>
          <a:p>
            <a:pPr algn="ctr"/>
            <a:r>
              <a:rPr lang="en-US" altLang="ko-KR" sz="500"/>
              <a:t>[</a:t>
            </a:r>
            <a:r>
              <a:rPr lang="ko-KR" altLang="en-US" sz="500"/>
              <a:t>학생</a:t>
            </a:r>
            <a:r>
              <a:rPr lang="en-US" altLang="ko-KR" sz="500"/>
              <a:t>] </a:t>
            </a:r>
            <a:r>
              <a:rPr lang="ko-KR" altLang="en-US" sz="500"/>
              <a:t>학부모 계정 승인</a:t>
            </a:r>
            <a:endParaRPr lang="en-US" altLang="ko-KR" sz="500" dirty="0"/>
          </a:p>
        </p:txBody>
      </p:sp>
      <p:sp>
        <p:nvSpPr>
          <p:cNvPr id="10" name="제목 10">
            <a:extLst>
              <a:ext uri="{FF2B5EF4-FFF2-40B4-BE49-F238E27FC236}">
                <a16:creationId xmlns:a16="http://schemas.microsoft.com/office/drawing/2014/main" id="{95439284-83F9-F8C6-F02D-34257983AE9D}"/>
              </a:ext>
            </a:extLst>
          </p:cNvPr>
          <p:cNvSpPr txBox="1">
            <a:spLocks/>
          </p:cNvSpPr>
          <p:nvPr/>
        </p:nvSpPr>
        <p:spPr>
          <a:xfrm>
            <a:off x="2011203" y="6631642"/>
            <a:ext cx="1223092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700" kern="0" spc="0">
                <a:solidFill>
                  <a:schemeClr val="bg1"/>
                </a:solidFill>
                <a:latin typeface="+mn-ea"/>
                <a:ea typeface="+mn-ea"/>
              </a:rPr>
              <a:t>&lt;</a:t>
            </a:r>
            <a:r>
              <a:rPr lang="ko-KR" altLang="en-US" sz="700" kern="0" spc="0">
                <a:solidFill>
                  <a:schemeClr val="bg1"/>
                </a:solidFill>
                <a:latin typeface="+mn-ea"/>
                <a:ea typeface="+mn-ea"/>
              </a:rPr>
              <a:t>학부모 계정  확인</a:t>
            </a:r>
            <a:r>
              <a:rPr lang="en-US" altLang="ko-KR" sz="700" kern="0" spc="0">
                <a:solidFill>
                  <a:schemeClr val="bg1"/>
                </a:solidFill>
                <a:latin typeface="+mn-ea"/>
                <a:ea typeface="+mn-ea"/>
              </a:rPr>
              <a:t>- </a:t>
            </a:r>
            <a:r>
              <a:rPr lang="ko-KR" altLang="en-US" sz="700" kern="0" spc="0">
                <a:solidFill>
                  <a:schemeClr val="bg1"/>
                </a:solidFill>
                <a:latin typeface="+mn-ea"/>
                <a:ea typeface="+mn-ea"/>
              </a:rPr>
              <a:t>관련 창</a:t>
            </a:r>
            <a:r>
              <a:rPr lang="en-US" altLang="ko-KR" sz="700" kern="0" spc="0">
                <a:solidFill>
                  <a:schemeClr val="bg1"/>
                </a:solidFill>
                <a:latin typeface="+mn-ea"/>
                <a:ea typeface="+mn-ea"/>
              </a:rPr>
              <a:t>&gt;</a:t>
            </a:r>
            <a:endParaRPr lang="en-US" altLang="ko-KR" sz="800" kern="0" spc="0" dirty="0">
              <a:solidFill>
                <a:schemeClr val="bg1"/>
              </a:solidFill>
              <a:latin typeface="+mn-ea"/>
              <a:ea typeface="+mn-ea"/>
            </a:endParaRPr>
          </a:p>
        </p:txBody>
      </p:sp>
      <p:sp>
        <p:nvSpPr>
          <p:cNvPr id="12" name="모서리가 둥근 직사각형 114">
            <a:extLst>
              <a:ext uri="{FF2B5EF4-FFF2-40B4-BE49-F238E27FC236}">
                <a16:creationId xmlns:a16="http://schemas.microsoft.com/office/drawing/2014/main" id="{F1CC654E-095D-F5EF-4726-29183DCF8C7B}"/>
              </a:ext>
            </a:extLst>
          </p:cNvPr>
          <p:cNvSpPr/>
          <p:nvPr/>
        </p:nvSpPr>
        <p:spPr>
          <a:xfrm>
            <a:off x="1025557" y="6970274"/>
            <a:ext cx="1927123" cy="1068326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>
              <a:lnSpc>
                <a:spcPct val="150000"/>
              </a:lnSpc>
            </a:pPr>
            <a:endParaRPr kumimoji="1" lang="ko-KR" altLang="en-US" sz="600">
              <a:solidFill>
                <a:prstClr val="black"/>
              </a:solidFill>
            </a:endParaRPr>
          </a:p>
        </p:txBody>
      </p:sp>
      <p:cxnSp>
        <p:nvCxnSpPr>
          <p:cNvPr id="13" name="직선 연결선[R] 299">
            <a:extLst>
              <a:ext uri="{FF2B5EF4-FFF2-40B4-BE49-F238E27FC236}">
                <a16:creationId xmlns:a16="http://schemas.microsoft.com/office/drawing/2014/main" id="{BFB90E16-9B7E-E07E-C11E-ECEE48749D69}"/>
              </a:ext>
            </a:extLst>
          </p:cNvPr>
          <p:cNvCxnSpPr>
            <a:cxnSpLocks/>
          </p:cNvCxnSpPr>
          <p:nvPr/>
        </p:nvCxnSpPr>
        <p:spPr>
          <a:xfrm>
            <a:off x="1046934" y="7645752"/>
            <a:ext cx="1905746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89429171-07B4-1266-2CD3-B7290CAFEC1B}"/>
              </a:ext>
            </a:extLst>
          </p:cNvPr>
          <p:cNvSpPr txBox="1"/>
          <p:nvPr/>
        </p:nvSpPr>
        <p:spPr>
          <a:xfrm>
            <a:off x="966184" y="7276810"/>
            <a:ext cx="2042782" cy="2330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kumimoji="1" lang="ko-KR" altLang="en-US" sz="700" dirty="0"/>
              <a:t>학부모 계정이 이미 승인 거부된 상태입니다</a:t>
            </a:r>
            <a:r>
              <a:rPr kumimoji="1" lang="en-US" altLang="ko-KR" sz="700" dirty="0"/>
              <a:t>.</a:t>
            </a:r>
            <a:endParaRPr kumimoji="1" lang="x-none" altLang="en-US" sz="700" dirty="0"/>
          </a:p>
        </p:txBody>
      </p:sp>
      <p:sp>
        <p:nvSpPr>
          <p:cNvPr id="15" name="모서리가 둥근 직사각형 155">
            <a:extLst>
              <a:ext uri="{FF2B5EF4-FFF2-40B4-BE49-F238E27FC236}">
                <a16:creationId xmlns:a16="http://schemas.microsoft.com/office/drawing/2014/main" id="{1425B899-2114-CB0D-E1A3-CD097319CA9C}"/>
              </a:ext>
            </a:extLst>
          </p:cNvPr>
          <p:cNvSpPr/>
          <p:nvPr/>
        </p:nvSpPr>
        <p:spPr>
          <a:xfrm>
            <a:off x="1679165" y="7733798"/>
            <a:ext cx="444702" cy="201388"/>
          </a:xfrm>
          <a:prstGeom prst="roundRect">
            <a:avLst>
              <a:gd name="adj" fmla="val 0"/>
            </a:avLst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54000" rIns="144000" bIns="54000" rtlCol="0" anchor="ctr">
            <a:spAutoFit/>
          </a:bodyPr>
          <a:lstStyle/>
          <a:p>
            <a:pPr algn="ctr"/>
            <a:r>
              <a:rPr kumimoji="1" lang="ko-KR" altLang="en-US" sz="600" b="1" dirty="0">
                <a:solidFill>
                  <a:prstClr val="white"/>
                </a:solidFill>
              </a:rPr>
              <a:t>확인</a:t>
            </a:r>
          </a:p>
        </p:txBody>
      </p:sp>
      <p:sp>
        <p:nvSpPr>
          <p:cNvPr id="18" name="직사각형 11">
            <a:extLst>
              <a:ext uri="{FF2B5EF4-FFF2-40B4-BE49-F238E27FC236}">
                <a16:creationId xmlns:a16="http://schemas.microsoft.com/office/drawing/2014/main" id="{819CAEAB-B5E0-6C0A-866B-48AE9D9FEE37}"/>
              </a:ext>
            </a:extLst>
          </p:cNvPr>
          <p:cNvSpPr/>
          <p:nvPr/>
        </p:nvSpPr>
        <p:spPr>
          <a:xfrm>
            <a:off x="1102817" y="6999443"/>
            <a:ext cx="1095829" cy="216000"/>
          </a:xfrm>
          <a:prstGeom prst="rect">
            <a:avLst/>
          </a:prstGeom>
          <a:noFill/>
          <a:ln w="3175" cap="flat" cmpd="sng" algn="ctr">
            <a:noFill/>
            <a:prstDash val="solid"/>
          </a:ln>
          <a:effectLst/>
        </p:spPr>
        <p:txBody>
          <a:bodyPr lIns="36000" rIns="36000" rtlCol="0" anchor="ctr"/>
          <a:lstStyle/>
          <a:p>
            <a:pPr latinLnBrk="0"/>
            <a:r>
              <a:rPr lang="ko-KR" altLang="en-US" sz="700" b="1" kern="0" dirty="0">
                <a:latin typeface="맑은 고딕" pitchFamily="50" charset="-127"/>
                <a:ea typeface="맑은 고딕" pitchFamily="50" charset="-127"/>
              </a:rPr>
              <a:t>학부모 계정 확인</a:t>
            </a:r>
            <a:endParaRPr lang="en-US" altLang="ko-KR" sz="700" b="1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9" name="Rounded Rectangle">
            <a:extLst>
              <a:ext uri="{FF2B5EF4-FFF2-40B4-BE49-F238E27FC236}">
                <a16:creationId xmlns:a16="http://schemas.microsoft.com/office/drawing/2014/main" id="{3A97FBD1-C6D3-FD6F-80C6-C440D092E68F}"/>
              </a:ext>
            </a:extLst>
          </p:cNvPr>
          <p:cNvSpPr/>
          <p:nvPr/>
        </p:nvSpPr>
        <p:spPr>
          <a:xfrm>
            <a:off x="977078" y="6919145"/>
            <a:ext cx="130705" cy="117162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Calibri"/>
                <a:ea typeface="Calibri"/>
                <a:cs typeface="Calibri"/>
              </a:rPr>
              <a:t>2</a:t>
            </a:r>
            <a:endParaRPr sz="700" b="1" dirty="0">
              <a:solidFill>
                <a:schemeClr val="bg1"/>
              </a:solidFill>
              <a:latin typeface="Calibri"/>
              <a:ea typeface="Calibri"/>
              <a:cs typeface="Calibri"/>
            </a:endParaRPr>
          </a:p>
        </p:txBody>
      </p:sp>
      <p:sp>
        <p:nvSpPr>
          <p:cNvPr id="23" name="모서리가 둥근 직사각형 114">
            <a:extLst>
              <a:ext uri="{FF2B5EF4-FFF2-40B4-BE49-F238E27FC236}">
                <a16:creationId xmlns:a16="http://schemas.microsoft.com/office/drawing/2014/main" id="{704C3E77-EED4-777A-AE67-1B82E36766E7}"/>
              </a:ext>
            </a:extLst>
          </p:cNvPr>
          <p:cNvSpPr/>
          <p:nvPr/>
        </p:nvSpPr>
        <p:spPr>
          <a:xfrm>
            <a:off x="3171612" y="6970274"/>
            <a:ext cx="1927123" cy="1068326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>
              <a:lnSpc>
                <a:spcPct val="150000"/>
              </a:lnSpc>
            </a:pPr>
            <a:endParaRPr kumimoji="1" lang="ko-KR" altLang="en-US" sz="600">
              <a:solidFill>
                <a:prstClr val="black"/>
              </a:solidFill>
            </a:endParaRPr>
          </a:p>
        </p:txBody>
      </p:sp>
      <p:cxnSp>
        <p:nvCxnSpPr>
          <p:cNvPr id="26" name="직선 연결선[R] 299">
            <a:extLst>
              <a:ext uri="{FF2B5EF4-FFF2-40B4-BE49-F238E27FC236}">
                <a16:creationId xmlns:a16="http://schemas.microsoft.com/office/drawing/2014/main" id="{92D8ABF5-935F-26A5-7790-ABDC6CA4E53D}"/>
              </a:ext>
            </a:extLst>
          </p:cNvPr>
          <p:cNvCxnSpPr>
            <a:cxnSpLocks/>
          </p:cNvCxnSpPr>
          <p:nvPr/>
        </p:nvCxnSpPr>
        <p:spPr>
          <a:xfrm>
            <a:off x="3192989" y="7645752"/>
            <a:ext cx="1905746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21A86209-EB85-1906-EE92-1463837FACD1}"/>
              </a:ext>
            </a:extLst>
          </p:cNvPr>
          <p:cNvSpPr txBox="1"/>
          <p:nvPr/>
        </p:nvSpPr>
        <p:spPr>
          <a:xfrm>
            <a:off x="3112239" y="7276810"/>
            <a:ext cx="2042782" cy="394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kumimoji="1" lang="ko-KR" altLang="en-US" sz="700"/>
              <a:t>해당 학부모 계정은 이미 승인이 </a:t>
            </a:r>
            <a:endParaRPr kumimoji="1" lang="en-US" altLang="ko-KR" sz="700"/>
          </a:p>
          <a:p>
            <a:pPr algn="ctr">
              <a:lnSpc>
                <a:spcPct val="150000"/>
              </a:lnSpc>
            </a:pPr>
            <a:r>
              <a:rPr kumimoji="1" lang="ko-KR" altLang="en-US" sz="700"/>
              <a:t>완료된 상태입니다</a:t>
            </a:r>
            <a:r>
              <a:rPr kumimoji="1" lang="en-US" altLang="ko-KR" sz="700"/>
              <a:t>.</a:t>
            </a:r>
            <a:endParaRPr kumimoji="1" lang="x-none" altLang="en-US" sz="700" dirty="0"/>
          </a:p>
        </p:txBody>
      </p:sp>
      <p:sp>
        <p:nvSpPr>
          <p:cNvPr id="45" name="모서리가 둥근 직사각형 155">
            <a:extLst>
              <a:ext uri="{FF2B5EF4-FFF2-40B4-BE49-F238E27FC236}">
                <a16:creationId xmlns:a16="http://schemas.microsoft.com/office/drawing/2014/main" id="{36D759B5-708C-A375-9DBF-BD236CE8EFC0}"/>
              </a:ext>
            </a:extLst>
          </p:cNvPr>
          <p:cNvSpPr/>
          <p:nvPr/>
        </p:nvSpPr>
        <p:spPr>
          <a:xfrm>
            <a:off x="3825220" y="7733798"/>
            <a:ext cx="444702" cy="201388"/>
          </a:xfrm>
          <a:prstGeom prst="roundRect">
            <a:avLst>
              <a:gd name="adj" fmla="val 0"/>
            </a:avLst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54000" rIns="144000" bIns="54000" rtlCol="0" anchor="ctr">
            <a:spAutoFit/>
          </a:bodyPr>
          <a:lstStyle/>
          <a:p>
            <a:pPr algn="ctr"/>
            <a:r>
              <a:rPr kumimoji="1" lang="ko-KR" altLang="en-US" sz="600" b="1" dirty="0">
                <a:solidFill>
                  <a:prstClr val="white"/>
                </a:solidFill>
              </a:rPr>
              <a:t>확인</a:t>
            </a:r>
          </a:p>
        </p:txBody>
      </p:sp>
      <p:sp>
        <p:nvSpPr>
          <p:cNvPr id="46" name="직사각형 11">
            <a:extLst>
              <a:ext uri="{FF2B5EF4-FFF2-40B4-BE49-F238E27FC236}">
                <a16:creationId xmlns:a16="http://schemas.microsoft.com/office/drawing/2014/main" id="{FDA27774-7E9C-7D13-54EE-9F6631D13F68}"/>
              </a:ext>
            </a:extLst>
          </p:cNvPr>
          <p:cNvSpPr/>
          <p:nvPr/>
        </p:nvSpPr>
        <p:spPr>
          <a:xfrm>
            <a:off x="3248872" y="6999443"/>
            <a:ext cx="1095829" cy="216000"/>
          </a:xfrm>
          <a:prstGeom prst="rect">
            <a:avLst/>
          </a:prstGeom>
          <a:noFill/>
          <a:ln w="3175" cap="flat" cmpd="sng" algn="ctr">
            <a:noFill/>
            <a:prstDash val="solid"/>
          </a:ln>
          <a:effectLst/>
        </p:spPr>
        <p:txBody>
          <a:bodyPr lIns="36000" rIns="36000" rtlCol="0" anchor="ctr"/>
          <a:lstStyle/>
          <a:p>
            <a:pPr latinLnBrk="0"/>
            <a:r>
              <a:rPr lang="ko-KR" altLang="en-US" sz="700" b="1" kern="0" dirty="0">
                <a:latin typeface="맑은 고딕" pitchFamily="50" charset="-127"/>
                <a:ea typeface="맑은 고딕" pitchFamily="50" charset="-127"/>
              </a:rPr>
              <a:t>학부모 계정 확인</a:t>
            </a:r>
            <a:endParaRPr lang="en-US" altLang="ko-KR" sz="700" b="1" kern="0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4" name="Rounded Rectangle">
            <a:extLst>
              <a:ext uri="{FF2B5EF4-FFF2-40B4-BE49-F238E27FC236}">
                <a16:creationId xmlns:a16="http://schemas.microsoft.com/office/drawing/2014/main" id="{497261BC-06CF-4301-F7A5-6511BA7D791C}"/>
              </a:ext>
            </a:extLst>
          </p:cNvPr>
          <p:cNvSpPr/>
          <p:nvPr/>
        </p:nvSpPr>
        <p:spPr>
          <a:xfrm>
            <a:off x="3123133" y="6919145"/>
            <a:ext cx="130705" cy="117162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Calibri"/>
                <a:ea typeface="Calibri"/>
                <a:cs typeface="Calibri"/>
              </a:rPr>
              <a:t>3</a:t>
            </a:r>
            <a:endParaRPr sz="700" b="1" dirty="0">
              <a:solidFill>
                <a:schemeClr val="bg1"/>
              </a:solidFill>
              <a:latin typeface="Calibri"/>
              <a:ea typeface="Calibri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673751236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DC2E2E7-5F0A-F335-8BA6-9473B589F11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사각형: 둥근 모서리 3">
            <a:extLst>
              <a:ext uri="{FF2B5EF4-FFF2-40B4-BE49-F238E27FC236}">
                <a16:creationId xmlns:a16="http://schemas.microsoft.com/office/drawing/2014/main" id="{25F54EC1-399D-E18F-4035-6F484846A0B1}"/>
              </a:ext>
            </a:extLst>
          </p:cNvPr>
          <p:cNvSpPr/>
          <p:nvPr/>
        </p:nvSpPr>
        <p:spPr>
          <a:xfrm>
            <a:off x="10200580" y="2978095"/>
            <a:ext cx="1262937" cy="361939"/>
          </a:xfrm>
          <a:prstGeom prst="roundRect">
            <a:avLst>
              <a:gd name="adj" fmla="val 50000"/>
            </a:avLst>
          </a:prstGeom>
          <a:solidFill>
            <a:schemeClr val="bg1">
              <a:lumMod val="6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chemeClr val="bg1"/>
                </a:solidFill>
              </a:rPr>
              <a:t>학부모 인증하기 및</a:t>
            </a:r>
            <a:endParaRPr lang="en-US" altLang="ko-KR" sz="800">
              <a:solidFill>
                <a:schemeClr val="bg1"/>
              </a:solidFill>
            </a:endParaRPr>
          </a:p>
          <a:p>
            <a:pPr algn="ctr"/>
            <a:r>
              <a:rPr lang="ko-KR" altLang="en-US" sz="800">
                <a:solidFill>
                  <a:schemeClr val="bg1"/>
                </a:solidFill>
              </a:rPr>
              <a:t> 승인요청 초기화</a:t>
            </a:r>
            <a:endParaRPr lang="ko-KR" altLang="en-US" sz="800" dirty="0">
              <a:solidFill>
                <a:schemeClr val="bg1"/>
              </a:solidFill>
            </a:endParaRPr>
          </a:p>
        </p:txBody>
      </p:sp>
      <p:graphicFrame>
        <p:nvGraphicFramePr>
          <p:cNvPr id="84" name="Google Shape;548;p12">
            <a:extLst>
              <a:ext uri="{FF2B5EF4-FFF2-40B4-BE49-F238E27FC236}">
                <a16:creationId xmlns:a16="http://schemas.microsoft.com/office/drawing/2014/main" id="{C58AD59A-D2AB-0C9E-1E3C-DB136B8D577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52235800"/>
              </p:ext>
            </p:extLst>
          </p:nvPr>
        </p:nvGraphicFramePr>
        <p:xfrm>
          <a:off x="12192000" y="11153"/>
          <a:ext cx="1887100" cy="105000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2.1.10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[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학생</a:t>
                      </a: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]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학부모 계정 승인 프로세스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262279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2.1.11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[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학생</a:t>
                      </a: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]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학부모 계정 승인거부 시 </a:t>
                      </a: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‘-’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하이픈 표기</a:t>
                      </a:r>
                      <a:endParaRPr kumimoji="1" lang="en-US" altLang="ko-KR" sz="600">
                        <a:solidFill>
                          <a:schemeClr val="tx1"/>
                        </a:solidFill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기호 설명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089036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3.0.17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[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학생</a:t>
                      </a: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]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학부모 승인거부 시</a:t>
                      </a: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학부모 인증하기 초기화 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38709597"/>
                  </a:ext>
                </a:extLst>
              </a:tr>
            </a:tbl>
          </a:graphicData>
        </a:graphic>
      </p:graphicFrame>
      <p:sp>
        <p:nvSpPr>
          <p:cNvPr id="15" name="TextBox 14">
            <a:extLst>
              <a:ext uri="{FF2B5EF4-FFF2-40B4-BE49-F238E27FC236}">
                <a16:creationId xmlns:a16="http://schemas.microsoft.com/office/drawing/2014/main" id="{31FCFEDD-3F72-158F-9960-F58B562C50B6}"/>
              </a:ext>
            </a:extLst>
          </p:cNvPr>
          <p:cNvSpPr txBox="1"/>
          <p:nvPr/>
        </p:nvSpPr>
        <p:spPr>
          <a:xfrm>
            <a:off x="171031" y="523838"/>
            <a:ext cx="2649764" cy="2154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altLang="ko-KR" sz="1400" b="1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[</a:t>
            </a:r>
            <a:r>
              <a:rPr lang="ko-KR" altLang="en-US" sz="1400" b="1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학생</a:t>
            </a:r>
            <a:r>
              <a:rPr lang="en-US" altLang="ko-KR" sz="1400" b="1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]</a:t>
            </a:r>
            <a:r>
              <a:rPr lang="ko-KR" altLang="en-US" sz="1400" b="1" kern="0" spc="0">
                <a:solidFill>
                  <a:schemeClr val="bg2">
                    <a:lumMod val="25000"/>
                  </a:schemeClr>
                </a:solidFill>
                <a:latin typeface="+mj-ea"/>
                <a:ea typeface="+mj-ea"/>
              </a:rPr>
              <a:t>학부모 계정 승인 프로세스</a:t>
            </a:r>
            <a:endParaRPr kumimoji="1" lang="en-US" altLang="ko-KR" sz="1400" b="1" dirty="0"/>
          </a:p>
        </p:txBody>
      </p:sp>
      <p:graphicFrame>
        <p:nvGraphicFramePr>
          <p:cNvPr id="49" name="표 48">
            <a:extLst>
              <a:ext uri="{FF2B5EF4-FFF2-40B4-BE49-F238E27FC236}">
                <a16:creationId xmlns:a16="http://schemas.microsoft.com/office/drawing/2014/main" id="{D88966E9-7F54-67F0-104D-DEAEBE69E73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88664707"/>
              </p:ext>
            </p:extLst>
          </p:nvPr>
        </p:nvGraphicFramePr>
        <p:xfrm>
          <a:off x="7716753" y="4371392"/>
          <a:ext cx="3712257" cy="202536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79423">
                  <a:extLst>
                    <a:ext uri="{9D8B030D-6E8A-4147-A177-3AD203B41FA5}">
                      <a16:colId xmlns:a16="http://schemas.microsoft.com/office/drawing/2014/main" val="3173291663"/>
                    </a:ext>
                  </a:extLst>
                </a:gridCol>
                <a:gridCol w="3432834">
                  <a:extLst>
                    <a:ext uri="{9D8B030D-6E8A-4147-A177-3AD203B41FA5}">
                      <a16:colId xmlns:a16="http://schemas.microsoft.com/office/drawing/2014/main" val="369709900"/>
                    </a:ext>
                  </a:extLst>
                </a:gridCol>
              </a:tblGrid>
              <a:tr h="239098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600" b="0" i="0" u="none" strike="noStrike" cap="none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Calibri"/>
                          <a:sym typeface="Calibri"/>
                        </a:rPr>
                        <a:t>1 </a:t>
                      </a:r>
                      <a:endParaRPr sz="600" b="0" i="0" u="none" strike="noStrike" cap="none">
                        <a:solidFill>
                          <a:schemeClr val="tx1"/>
                        </a:solidFill>
                        <a:latin typeface="+mn-lt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600" b="1" u="none" strike="noStrike" cap="none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학부모 인증하기 및 승인요청</a:t>
                      </a:r>
                      <a:endParaRPr lang="en-US" altLang="ko-KR" sz="600" b="1" u="none" strike="noStrike" cap="none">
                        <a:solidFill>
                          <a:schemeClr val="tx1"/>
                        </a:solidFill>
                        <a:latin typeface="+mn-lt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600">
                          <a:latin typeface="+mn-lt"/>
                        </a:rPr>
                        <a:t>학부모 최초 로그인시 인증하기 진행 </a:t>
                      </a:r>
                      <a:endParaRPr lang="en-US" altLang="ko-KR" sz="600">
                        <a:latin typeface="+mn-lt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600">
                          <a:latin typeface="+mn-lt"/>
                        </a:rPr>
                        <a:t>승인요청 버튼 선택 시</a:t>
                      </a:r>
                      <a:r>
                        <a:rPr lang="en-US" altLang="ko-KR" sz="600">
                          <a:latin typeface="+mn-lt"/>
                        </a:rPr>
                        <a:t>, [</a:t>
                      </a:r>
                      <a:r>
                        <a:rPr lang="ko-KR" altLang="en-US" sz="600">
                          <a:latin typeface="+mn-lt"/>
                        </a:rPr>
                        <a:t>학생</a:t>
                      </a:r>
                      <a:r>
                        <a:rPr lang="en-US" altLang="ko-KR" sz="600">
                          <a:latin typeface="+mn-lt"/>
                        </a:rPr>
                        <a:t>] </a:t>
                      </a:r>
                      <a:r>
                        <a:rPr lang="ko-KR" altLang="en-US" sz="600">
                          <a:latin typeface="+mn-lt"/>
                        </a:rPr>
                        <a:t>로그인 진입시 학부모 계정 승인 팝업 제공</a:t>
                      </a:r>
                      <a:endParaRPr lang="en-US" altLang="ko-KR" sz="600">
                        <a:latin typeface="+mn-lt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38721298"/>
                  </a:ext>
                </a:extLst>
              </a:tr>
              <a:tr h="239098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600" b="0" i="0" u="none" strike="noStrike" cap="none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600" b="0" i="0" u="none" strike="noStrike" cap="none">
                        <a:solidFill>
                          <a:schemeClr val="tx1"/>
                        </a:solidFill>
                        <a:latin typeface="+mn-lt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600" b="1" u="none" strike="noStrike" cap="none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보호자 계정승인 팝업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600" b="0" spc="0" baseline="0">
                          <a:solidFill>
                            <a:schemeClr val="tx1"/>
                          </a:solidFill>
                          <a:latin typeface="+mn-lt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sz="600" b="0" spc="0" baseline="0">
                          <a:solidFill>
                            <a:schemeClr val="tx1"/>
                          </a:solidFill>
                          <a:latin typeface="+mn-lt"/>
                          <a:ea typeface="Malgun Gothic" charset="-127"/>
                          <a:cs typeface="Malgun Gothic" charset="-127"/>
                        </a:rPr>
                        <a:t>학생</a:t>
                      </a:r>
                      <a:r>
                        <a:rPr lang="en-US" altLang="ko-KR" sz="600" b="0" spc="0" baseline="0">
                          <a:solidFill>
                            <a:schemeClr val="tx1"/>
                          </a:solidFill>
                          <a:latin typeface="+mn-lt"/>
                          <a:ea typeface="Malgun Gothic" charset="-127"/>
                          <a:cs typeface="Malgun Gothic" charset="-127"/>
                        </a:rPr>
                        <a:t>]</a:t>
                      </a:r>
                      <a:r>
                        <a:rPr lang="ko-KR" altLang="en-US" sz="600" b="0" spc="0" baseline="0">
                          <a:solidFill>
                            <a:schemeClr val="tx1"/>
                          </a:solidFill>
                          <a:latin typeface="+mn-lt"/>
                          <a:ea typeface="Malgun Gothic" charset="-127"/>
                          <a:cs typeface="Malgun Gothic" charset="-127"/>
                        </a:rPr>
                        <a:t> 로그인 후 인트로 화면 진입시 마다 팝업 호출</a:t>
                      </a:r>
                      <a:endParaRPr lang="en-US" altLang="ko-KR" sz="600" b="0" spc="0" baseline="0">
                        <a:solidFill>
                          <a:schemeClr val="tx1"/>
                        </a:solidFill>
                        <a:latin typeface="+mn-lt"/>
                        <a:ea typeface="Malgun Gothic" charset="-127"/>
                        <a:cs typeface="Malgun Gothic" charset="-127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600">
                          <a:latin typeface="+mn-lt"/>
                        </a:rPr>
                        <a:t>학부모 최초 로그인시 인증하기에 입력한 정보 제공</a:t>
                      </a:r>
                      <a:endParaRPr lang="en-US" altLang="ko-KR" sz="600">
                        <a:latin typeface="+mn-lt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600" b="0" u="sng" strike="noStrike" cap="none">
                          <a:solidFill>
                            <a:srgbClr val="FF0000"/>
                          </a:solidFill>
                          <a:latin typeface="+mn-lt"/>
                          <a:ea typeface="+mn-ea"/>
                        </a:rPr>
                        <a:t>학부모 계정 승인 </a:t>
                      </a:r>
                      <a:r>
                        <a:rPr lang="en-US" altLang="ko-KR" sz="600" b="0" u="sng" strike="noStrike" cap="none">
                          <a:solidFill>
                            <a:srgbClr val="FF0000"/>
                          </a:solidFill>
                          <a:latin typeface="+mn-lt"/>
                          <a:ea typeface="+mn-ea"/>
                        </a:rPr>
                        <a:t>/ </a:t>
                      </a:r>
                      <a:r>
                        <a:rPr lang="ko-KR" altLang="en-US" sz="600" b="0" u="sng" strike="noStrike" cap="none">
                          <a:solidFill>
                            <a:srgbClr val="FF0000"/>
                          </a:solidFill>
                          <a:latin typeface="+mn-lt"/>
                          <a:ea typeface="+mn-ea"/>
                        </a:rPr>
                        <a:t>승인거부한 계정은 팝업 미 노출</a:t>
                      </a:r>
                      <a:endParaRPr lang="en-US" altLang="x-none" sz="600" b="0" u="sng" strike="noStrike" cap="none">
                        <a:solidFill>
                          <a:srgbClr val="FF0000"/>
                        </a:solidFill>
                        <a:latin typeface="+mn-lt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61896212"/>
                  </a:ext>
                </a:extLst>
              </a:tr>
              <a:tr h="239098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600" b="0" i="0" u="none" strike="noStrike" cap="none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600" b="0" i="0" u="none" strike="noStrike" cap="none">
                        <a:solidFill>
                          <a:schemeClr val="tx1"/>
                        </a:solidFill>
                        <a:latin typeface="+mn-lt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600" b="1" u="none" strike="noStrike" cap="none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보호자 계정 승인 버튼 선택 시</a:t>
                      </a:r>
                      <a:endParaRPr lang="en-US" altLang="ko-KR" sz="600" b="1" u="none" strike="noStrike" cap="none">
                        <a:solidFill>
                          <a:schemeClr val="tx1"/>
                        </a:solidFill>
                        <a:latin typeface="+mn-lt"/>
                        <a:ea typeface="+mn-ea"/>
                      </a:endParaRPr>
                    </a:p>
                    <a:p>
                      <a:pPr marL="228600" marR="0" lvl="0" indent="-22860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Malgun Gothic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Malgun Gothic" charset="-127"/>
                          <a:cs typeface="Malgun Gothic" charset="-127"/>
                        </a:rPr>
                        <a:t>선택 시</a:t>
                      </a: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Malgun Gothic" charset="-127"/>
                          <a:cs typeface="Malgun Gothic" charset="-127"/>
                        </a:rPr>
                        <a:t>, </a:t>
                      </a:r>
                      <a:r>
                        <a:rPr kumimoji="0" lang="en-US" altLang="ko-KR" sz="600" b="0" i="0" u="sng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Malgun Gothic" charset="-127"/>
                          <a:cs typeface="Malgun Gothic" charset="-127"/>
                        </a:rPr>
                        <a:t>“</a:t>
                      </a:r>
                      <a:r>
                        <a:rPr kumimoji="0" lang="ko-KR" altLang="en-US" sz="600" b="0" i="0" u="sng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Malgun Gothic" charset="-127"/>
                          <a:cs typeface="Malgun Gothic" charset="-127"/>
                        </a:rPr>
                        <a:t>보호자 계정을 승인 하시겠습니까</a:t>
                      </a:r>
                      <a:r>
                        <a:rPr kumimoji="0" lang="en-US" altLang="ko-KR" sz="600" b="0" i="0" u="sng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Malgun Gothic" charset="-127"/>
                          <a:cs typeface="Malgun Gothic" charset="-127"/>
                        </a:rPr>
                        <a:t>?”</a:t>
                      </a: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Malgun Gothic" charset="-127"/>
                          <a:cs typeface="Malgun Gothic" charset="-127"/>
                        </a:rPr>
                        <a:t> confirm </a:t>
                      </a: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Malgun Gothic" charset="-127"/>
                          <a:cs typeface="Malgun Gothic" charset="-127"/>
                        </a:rPr>
                        <a:t>창 제공</a:t>
                      </a: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Malgun Gothic" charset="-127"/>
                          <a:cs typeface="Malgun Gothic" charset="-127"/>
                        </a:rPr>
                        <a:t> </a:t>
                      </a:r>
                    </a:p>
                    <a:p>
                      <a:pPr marL="228600" marR="0" lvl="0" indent="-22860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Malgun Gothic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Malgun Gothic" charset="-127"/>
                          <a:cs typeface="Malgun Gothic" charset="-127"/>
                        </a:rPr>
                        <a:t>확인 선택 시</a:t>
                      </a: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Malgun Gothic" charset="-127"/>
                          <a:cs typeface="Malgun Gothic" charset="-127"/>
                        </a:rPr>
                        <a:t>,</a:t>
                      </a: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kumimoji="0" lang="en-US" altLang="ko-KR" sz="600" b="0" i="0" u="sng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Malgun Gothic" charset="-127"/>
                          <a:cs typeface="Malgun Gothic" charset="-127"/>
                        </a:rPr>
                        <a:t>“</a:t>
                      </a:r>
                      <a:r>
                        <a:rPr kumimoji="0" lang="ko-KR" altLang="en-US" sz="600" b="0" i="0" u="sng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Malgun Gothic" charset="-127"/>
                          <a:cs typeface="Malgun Gothic" charset="-127"/>
                        </a:rPr>
                        <a:t>학부모 계정이 승인 되었습니다</a:t>
                      </a:r>
                      <a:r>
                        <a:rPr kumimoji="0" lang="en-US" altLang="ko-KR" sz="600" b="0" i="0" u="sng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Malgun Gothic" charset="-127"/>
                          <a:cs typeface="Malgun Gothic" charset="-127"/>
                        </a:rPr>
                        <a:t>.” </a:t>
                      </a: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Malgun Gothic" charset="-127"/>
                          <a:cs typeface="Malgun Gothic" charset="-127"/>
                        </a:rPr>
                        <a:t>Alert</a:t>
                      </a: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Malgun Gothic" charset="-127"/>
                          <a:cs typeface="Malgun Gothic" charset="-127"/>
                        </a:rPr>
                        <a:t>창 제공</a:t>
                      </a:r>
                      <a:endParaRPr lang="en-US" altLang="ko-KR" sz="6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학부모 인증 시 입력한 휴대폰번호로 </a:t>
                      </a:r>
                      <a:r>
                        <a:rPr lang="en-US" altLang="ko-KR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SMS </a:t>
                      </a:r>
                      <a:r>
                        <a:rPr lang="ko-KR" altLang="en-US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발송</a:t>
                      </a:r>
                      <a:r>
                        <a:rPr lang="en-US" altLang="ko-KR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600" kern="120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: </a:t>
                      </a:r>
                      <a:r>
                        <a:rPr lang="en-US" altLang="ko-KR" sz="600" b="1" kern="120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[OOO</a:t>
                      </a:r>
                      <a:r>
                        <a:rPr lang="ko-KR" altLang="en-US" sz="600" b="1" kern="120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교육청</a:t>
                      </a:r>
                      <a:r>
                        <a:rPr lang="en-US" altLang="ko-KR" sz="600" b="1" kern="120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] OOO</a:t>
                      </a:r>
                      <a:r>
                        <a:rPr lang="ko-KR" altLang="en-US" sz="600" b="1" kern="120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학생 보호자 가입 승인 완료되었습니다</a:t>
                      </a:r>
                      <a:r>
                        <a:rPr lang="en-US" altLang="ko-KR" sz="600" b="1" kern="120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kumimoji="0" lang="en-US" altLang="ko-KR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Malgun Gothic" charset="-127"/>
                        <a:cs typeface="Malgun Gothic" charset="-127"/>
                      </a:endParaRPr>
                    </a:p>
                    <a:p>
                      <a:pPr marL="228600" marR="0" lvl="0" indent="-22860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Malgun Gothic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600">
                          <a:latin typeface="+mn-lt"/>
                        </a:rPr>
                        <a:t>학부모 최초 로그인 인증하기에 입력한 비밀번호로 해당 학부모 로그인 가능</a:t>
                      </a:r>
                      <a:endParaRPr lang="en-US" altLang="ko-KR" sz="600">
                        <a:latin typeface="+mn-lt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50126894"/>
                  </a:ext>
                </a:extLst>
              </a:tr>
              <a:tr h="239098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600" b="0" i="0" u="none" strike="noStrike" cap="none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600" b="0" i="0" u="none" strike="noStrike" cap="none">
                        <a:solidFill>
                          <a:schemeClr val="tx1"/>
                        </a:solidFill>
                        <a:latin typeface="+mn-lt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600" b="1" u="none" strike="noStrike" cap="none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보호자 계정승인 거부 버튼 선택 시</a:t>
                      </a:r>
                      <a:endParaRPr lang="en-US" altLang="ko-KR" sz="600">
                        <a:latin typeface="+mn-lt"/>
                      </a:endParaRPr>
                    </a:p>
                    <a:p>
                      <a:pPr marL="228600" marR="0" lvl="0" indent="-22860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Malgun Gothic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Malgun Gothic" charset="-127"/>
                          <a:cs typeface="Malgun Gothic" charset="-127"/>
                        </a:rPr>
                        <a:t>선택 시</a:t>
                      </a: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Malgun Gothic" charset="-127"/>
                          <a:cs typeface="Malgun Gothic" charset="-127"/>
                        </a:rPr>
                        <a:t>, </a:t>
                      </a:r>
                      <a:r>
                        <a:rPr kumimoji="0" lang="en-US" altLang="ko-KR" sz="600" b="0" i="0" u="sng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Malgun Gothic" charset="-127"/>
                          <a:cs typeface="Malgun Gothic" charset="-127"/>
                        </a:rPr>
                        <a:t>“</a:t>
                      </a:r>
                      <a:r>
                        <a:rPr kumimoji="0" lang="ko-KR" altLang="en-US" sz="600" b="0" i="0" u="sng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Malgun Gothic" charset="-127"/>
                          <a:cs typeface="Malgun Gothic" charset="-127"/>
                        </a:rPr>
                        <a:t>보호자 계정을 승인 거부 하시겠습니까</a:t>
                      </a:r>
                      <a:r>
                        <a:rPr kumimoji="0" lang="en-US" altLang="ko-KR" sz="600" b="0" i="0" u="sng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Malgun Gothic" charset="-127"/>
                          <a:cs typeface="Malgun Gothic" charset="-127"/>
                        </a:rPr>
                        <a:t>?”</a:t>
                      </a: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Malgun Gothic" charset="-127"/>
                          <a:cs typeface="Malgun Gothic" charset="-127"/>
                        </a:rPr>
                        <a:t>confirm </a:t>
                      </a: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Malgun Gothic" charset="-127"/>
                          <a:cs typeface="Malgun Gothic" charset="-127"/>
                        </a:rPr>
                        <a:t>창 제공</a:t>
                      </a: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Malgun Gothic" charset="-127"/>
                          <a:cs typeface="Malgun Gothic" charset="-127"/>
                        </a:rPr>
                        <a:t> </a:t>
                      </a:r>
                    </a:p>
                    <a:p>
                      <a:pPr marL="228600" marR="0" lvl="0" indent="-22860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Malgun Gothic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Malgun Gothic" charset="-127"/>
                          <a:cs typeface="Malgun Gothic" charset="-127"/>
                        </a:rPr>
                        <a:t>확인 선택 시</a:t>
                      </a: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Malgun Gothic" charset="-127"/>
                          <a:cs typeface="Malgun Gothic" charset="-127"/>
                        </a:rPr>
                        <a:t>,  </a:t>
                      </a:r>
                      <a:r>
                        <a:rPr kumimoji="0" lang="en-US" altLang="ko-KR" sz="600" b="0" i="0" u="sng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Malgun Gothic" charset="-127"/>
                          <a:cs typeface="Malgun Gothic" charset="-127"/>
                        </a:rPr>
                        <a:t>“</a:t>
                      </a:r>
                      <a:r>
                        <a:rPr kumimoji="0" lang="ko-KR" altLang="en-US" sz="600" b="0" i="0" u="sng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Malgun Gothic" charset="-127"/>
                          <a:cs typeface="Malgun Gothic" charset="-127"/>
                        </a:rPr>
                        <a:t>학부모 계정이 승인거부 되었습니다</a:t>
                      </a:r>
                      <a:r>
                        <a:rPr kumimoji="0" lang="en-US" altLang="ko-KR" sz="600" b="0" i="0" u="sng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Malgun Gothic" charset="-127"/>
                          <a:cs typeface="Malgun Gothic" charset="-127"/>
                        </a:rPr>
                        <a:t>.” </a:t>
                      </a:r>
                      <a:r>
                        <a:rPr kumimoji="0" lang="en-US" altLang="ko-KR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Malgun Gothic" charset="-127"/>
                          <a:cs typeface="Malgun Gothic" charset="-127"/>
                        </a:rPr>
                        <a:t>Alert</a:t>
                      </a: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Malgun Gothic" charset="-127"/>
                          <a:cs typeface="Malgun Gothic" charset="-127"/>
                        </a:rPr>
                        <a:t>창 제공</a:t>
                      </a:r>
                      <a:endParaRPr kumimoji="0" lang="en-US" altLang="ko-KR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Malgun Gothic" charset="-127"/>
                        <a:cs typeface="Malgun Gothic" charset="-127"/>
                      </a:endParaRPr>
                    </a:p>
                    <a:p>
                      <a:pPr marL="228600" marR="0" lvl="0" indent="-22860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Malgun Gothic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학부모 인증 시 입력한 휴대폰번호로 </a:t>
                      </a:r>
                      <a:r>
                        <a:rPr lang="en-US" altLang="ko-KR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SMS </a:t>
                      </a:r>
                      <a:r>
                        <a:rPr lang="ko-KR" altLang="en-US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발송</a:t>
                      </a:r>
                      <a:r>
                        <a:rPr lang="en-US" altLang="ko-KR" sz="6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600" kern="120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: </a:t>
                      </a:r>
                      <a:r>
                        <a:rPr lang="en-US" altLang="ko-KR" sz="600" b="1" kern="120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[OOO</a:t>
                      </a:r>
                      <a:r>
                        <a:rPr lang="ko-KR" altLang="en-US" sz="600" b="1" kern="120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교육청</a:t>
                      </a:r>
                      <a:r>
                        <a:rPr lang="en-US" altLang="ko-KR" sz="600" b="1" kern="120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] OOO</a:t>
                      </a:r>
                      <a:r>
                        <a:rPr lang="ko-KR" altLang="en-US" sz="600" b="1" kern="120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학생 보호자 가입 승인이 거절되었습니다</a:t>
                      </a:r>
                      <a:r>
                        <a:rPr lang="en-US" altLang="ko-KR" sz="600" b="1" kern="120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. </a:t>
                      </a:r>
                      <a:r>
                        <a:rPr lang="ko-KR" altLang="en-US" sz="600" b="1" kern="120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담임선생님께 문의하십시오</a:t>
                      </a:r>
                      <a:r>
                        <a:rPr lang="en-US" altLang="ko-KR" sz="600" b="1" kern="120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pPr marL="228600" marR="0" lvl="0" indent="-22860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Malgun Gothic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ko-KR" alt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학부모 최초 로그인시 인증하기 초기화</a:t>
                      </a:r>
                      <a:endParaRPr kumimoji="0" lang="en-US" altLang="ko-KR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Malgun Gothic" charset="-127"/>
                        <a:cs typeface="Malgun Gothic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85253436"/>
                  </a:ext>
                </a:extLst>
              </a:tr>
            </a:tbl>
          </a:graphicData>
        </a:graphic>
      </p:graphicFrame>
      <p:sp>
        <p:nvSpPr>
          <p:cNvPr id="46" name="제목 10">
            <a:extLst>
              <a:ext uri="{FF2B5EF4-FFF2-40B4-BE49-F238E27FC236}">
                <a16:creationId xmlns:a16="http://schemas.microsoft.com/office/drawing/2014/main" id="{B031AD80-FF42-21CD-1653-F41685EBA85B}"/>
              </a:ext>
            </a:extLst>
          </p:cNvPr>
          <p:cNvSpPr txBox="1">
            <a:spLocks/>
          </p:cNvSpPr>
          <p:nvPr/>
        </p:nvSpPr>
        <p:spPr>
          <a:xfrm>
            <a:off x="4005460" y="1110609"/>
            <a:ext cx="2651107" cy="123111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800" kern="0" spc="0">
                <a:solidFill>
                  <a:srgbClr val="0070C0"/>
                </a:solidFill>
                <a:latin typeface="+mn-ea"/>
                <a:ea typeface="+mn-ea"/>
              </a:rPr>
              <a:t>&lt; [</a:t>
            </a:r>
            <a:r>
              <a:rPr lang="ko-KR" altLang="en-US" sz="800" kern="0" spc="0">
                <a:solidFill>
                  <a:srgbClr val="0070C0"/>
                </a:solidFill>
                <a:latin typeface="+mn-ea"/>
                <a:ea typeface="+mn-ea"/>
              </a:rPr>
              <a:t>학생</a:t>
            </a:r>
            <a:r>
              <a:rPr lang="en-US" altLang="ko-KR" sz="800" kern="0" spc="0">
                <a:solidFill>
                  <a:srgbClr val="0070C0"/>
                </a:solidFill>
                <a:latin typeface="+mn-ea"/>
                <a:ea typeface="+mn-ea"/>
              </a:rPr>
              <a:t>]</a:t>
            </a:r>
            <a:r>
              <a:rPr lang="ko-KR" altLang="en-US" sz="800" kern="0" spc="0">
                <a:solidFill>
                  <a:srgbClr val="0070C0"/>
                </a:solidFill>
                <a:latin typeface="+mn-ea"/>
                <a:ea typeface="+mn-ea"/>
              </a:rPr>
              <a:t>보호자 계정 승인 팝업</a:t>
            </a:r>
            <a:r>
              <a:rPr lang="en-US" altLang="ko-KR" sz="800" kern="0" spc="0">
                <a:solidFill>
                  <a:srgbClr val="0070C0"/>
                </a:solidFill>
                <a:latin typeface="+mn-ea"/>
                <a:ea typeface="+mn-ea"/>
              </a:rPr>
              <a:t>_STU-APP-PAR-001A&gt;</a:t>
            </a:r>
            <a:endParaRPr lang="en-US" altLang="ko-KR" sz="800" kern="0" spc="0" dirty="0">
              <a:solidFill>
                <a:srgbClr val="0070C0"/>
              </a:solidFill>
              <a:latin typeface="+mn-ea"/>
              <a:ea typeface="+mn-ea"/>
            </a:endParaRPr>
          </a:p>
        </p:txBody>
      </p:sp>
      <p:pic>
        <p:nvPicPr>
          <p:cNvPr id="80" name="그림 79">
            <a:extLst>
              <a:ext uri="{FF2B5EF4-FFF2-40B4-BE49-F238E27FC236}">
                <a16:creationId xmlns:a16="http://schemas.microsoft.com/office/drawing/2014/main" id="{FBE15B6A-97D1-17CE-7AF2-F6CAECD4AE9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93018" y="1214303"/>
            <a:ext cx="2341031" cy="2919064"/>
          </a:xfrm>
          <a:prstGeom prst="rect">
            <a:avLst/>
          </a:prstGeom>
        </p:spPr>
      </p:pic>
      <p:sp>
        <p:nvSpPr>
          <p:cNvPr id="52" name="사각형: 둥근 모서리 51">
            <a:extLst>
              <a:ext uri="{FF2B5EF4-FFF2-40B4-BE49-F238E27FC236}">
                <a16:creationId xmlns:a16="http://schemas.microsoft.com/office/drawing/2014/main" id="{C281C3FC-4674-1CB2-8D7B-45F1939D274A}"/>
              </a:ext>
            </a:extLst>
          </p:cNvPr>
          <p:cNvSpPr/>
          <p:nvPr/>
        </p:nvSpPr>
        <p:spPr>
          <a:xfrm>
            <a:off x="1070545" y="4133367"/>
            <a:ext cx="1262937" cy="361939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chemeClr val="bg1"/>
                </a:solidFill>
              </a:rPr>
              <a:t>학부모 인증하기 및</a:t>
            </a:r>
            <a:endParaRPr lang="en-US" altLang="ko-KR" sz="800">
              <a:solidFill>
                <a:schemeClr val="bg1"/>
              </a:solidFill>
            </a:endParaRPr>
          </a:p>
          <a:p>
            <a:pPr algn="ctr"/>
            <a:r>
              <a:rPr lang="ko-KR" altLang="en-US" sz="800">
                <a:solidFill>
                  <a:schemeClr val="bg1"/>
                </a:solidFill>
              </a:rPr>
              <a:t> 승인요청</a:t>
            </a:r>
            <a:endParaRPr lang="ko-KR" altLang="en-US" sz="800" dirty="0">
              <a:solidFill>
                <a:schemeClr val="bg1"/>
              </a:solidFill>
            </a:endParaRPr>
          </a:p>
        </p:txBody>
      </p:sp>
      <p:sp>
        <p:nvSpPr>
          <p:cNvPr id="81" name="직사각형 80">
            <a:extLst>
              <a:ext uri="{FF2B5EF4-FFF2-40B4-BE49-F238E27FC236}">
                <a16:creationId xmlns:a16="http://schemas.microsoft.com/office/drawing/2014/main" id="{330B2F83-E454-0B5D-E9BF-1F71C84C79A4}"/>
              </a:ext>
            </a:extLst>
          </p:cNvPr>
          <p:cNvSpPr/>
          <p:nvPr/>
        </p:nvSpPr>
        <p:spPr>
          <a:xfrm>
            <a:off x="4734020" y="4133367"/>
            <a:ext cx="1262937" cy="361939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800">
                <a:solidFill>
                  <a:schemeClr val="tx1"/>
                </a:solidFill>
              </a:rPr>
              <a:t>[</a:t>
            </a:r>
            <a:r>
              <a:rPr lang="ko-KR" altLang="en-US" sz="800">
                <a:solidFill>
                  <a:schemeClr val="tx1"/>
                </a:solidFill>
              </a:rPr>
              <a:t>학생</a:t>
            </a:r>
            <a:r>
              <a:rPr lang="en-US" altLang="ko-KR" sz="800">
                <a:solidFill>
                  <a:schemeClr val="tx1"/>
                </a:solidFill>
              </a:rPr>
              <a:t>] </a:t>
            </a:r>
            <a:r>
              <a:rPr lang="ko-KR" altLang="en-US" sz="800">
                <a:solidFill>
                  <a:schemeClr val="tx1"/>
                </a:solidFill>
              </a:rPr>
              <a:t>보호자 계정 </a:t>
            </a:r>
            <a:endParaRPr lang="en-US" altLang="ko-KR" sz="800">
              <a:solidFill>
                <a:schemeClr val="tx1"/>
              </a:solidFill>
            </a:endParaRPr>
          </a:p>
          <a:p>
            <a:pPr algn="ctr"/>
            <a:r>
              <a:rPr lang="ko-KR" altLang="en-US" sz="800">
                <a:solidFill>
                  <a:schemeClr val="tx1"/>
                </a:solidFill>
              </a:rPr>
              <a:t>승인 팝업 표출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85" name="순서도: 판단 84">
            <a:extLst>
              <a:ext uri="{FF2B5EF4-FFF2-40B4-BE49-F238E27FC236}">
                <a16:creationId xmlns:a16="http://schemas.microsoft.com/office/drawing/2014/main" id="{3586A1E5-609D-688E-A371-FC3BA0B6F293}"/>
              </a:ext>
            </a:extLst>
          </p:cNvPr>
          <p:cNvSpPr/>
          <p:nvPr/>
        </p:nvSpPr>
        <p:spPr>
          <a:xfrm>
            <a:off x="8832347" y="1488796"/>
            <a:ext cx="1497039" cy="562691"/>
          </a:xfrm>
          <a:prstGeom prst="flowChartDecision">
            <a:avLst/>
          </a:prstGeom>
          <a:noFill/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>
                <a:solidFill>
                  <a:schemeClr val="tx1"/>
                </a:solidFill>
              </a:rPr>
              <a:t>승인 여부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86" name="직사각형 85">
            <a:extLst>
              <a:ext uri="{FF2B5EF4-FFF2-40B4-BE49-F238E27FC236}">
                <a16:creationId xmlns:a16="http://schemas.microsoft.com/office/drawing/2014/main" id="{53C4A172-7EED-6C0A-6267-1830AA9A55C7}"/>
              </a:ext>
            </a:extLst>
          </p:cNvPr>
          <p:cNvSpPr/>
          <p:nvPr/>
        </p:nvSpPr>
        <p:spPr>
          <a:xfrm>
            <a:off x="7678805" y="2978332"/>
            <a:ext cx="1262937" cy="361939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chemeClr val="tx1"/>
                </a:solidFill>
              </a:rPr>
              <a:t>학부모 로그인 가능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cxnSp>
        <p:nvCxnSpPr>
          <p:cNvPr id="91" name="직선 연결선 90">
            <a:extLst>
              <a:ext uri="{FF2B5EF4-FFF2-40B4-BE49-F238E27FC236}">
                <a16:creationId xmlns:a16="http://schemas.microsoft.com/office/drawing/2014/main" id="{3C9856B8-4E3D-57A6-8878-4ED05E73972E}"/>
              </a:ext>
            </a:extLst>
          </p:cNvPr>
          <p:cNvCxnSpPr>
            <a:stCxn id="52" idx="3"/>
            <a:endCxn id="81" idx="1"/>
          </p:cNvCxnSpPr>
          <p:nvPr/>
        </p:nvCxnSpPr>
        <p:spPr>
          <a:xfrm>
            <a:off x="2333482" y="4314337"/>
            <a:ext cx="2400538" cy="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연결선: 꺾임 94">
            <a:extLst>
              <a:ext uri="{FF2B5EF4-FFF2-40B4-BE49-F238E27FC236}">
                <a16:creationId xmlns:a16="http://schemas.microsoft.com/office/drawing/2014/main" id="{57CF282C-36EC-DF65-F8A6-C50AB2955544}"/>
              </a:ext>
            </a:extLst>
          </p:cNvPr>
          <p:cNvCxnSpPr>
            <a:stCxn id="81" idx="3"/>
            <a:endCxn id="85" idx="1"/>
          </p:cNvCxnSpPr>
          <p:nvPr/>
        </p:nvCxnSpPr>
        <p:spPr>
          <a:xfrm flipV="1">
            <a:off x="5996957" y="1770142"/>
            <a:ext cx="2835390" cy="2544195"/>
          </a:xfrm>
          <a:prstGeom prst="bentConnector3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연결선: 꺾임 96">
            <a:extLst>
              <a:ext uri="{FF2B5EF4-FFF2-40B4-BE49-F238E27FC236}">
                <a16:creationId xmlns:a16="http://schemas.microsoft.com/office/drawing/2014/main" id="{A5F99B75-22A7-3D5A-4E63-21F7695337BB}"/>
              </a:ext>
            </a:extLst>
          </p:cNvPr>
          <p:cNvCxnSpPr>
            <a:stCxn id="85" idx="2"/>
            <a:endCxn id="86" idx="0"/>
          </p:cNvCxnSpPr>
          <p:nvPr/>
        </p:nvCxnSpPr>
        <p:spPr>
          <a:xfrm rot="5400000">
            <a:off x="8482149" y="1879613"/>
            <a:ext cx="926845" cy="1270593"/>
          </a:xfrm>
          <a:prstGeom prst="bentConnector3">
            <a:avLst/>
          </a:prstGeom>
          <a:ln>
            <a:solidFill>
              <a:schemeClr val="bg1">
                <a:lumMod val="6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연결선: 꺾임 98">
            <a:extLst>
              <a:ext uri="{FF2B5EF4-FFF2-40B4-BE49-F238E27FC236}">
                <a16:creationId xmlns:a16="http://schemas.microsoft.com/office/drawing/2014/main" id="{BA305B51-A22B-2592-728E-3C51EC1F9139}"/>
              </a:ext>
            </a:extLst>
          </p:cNvPr>
          <p:cNvCxnSpPr>
            <a:cxnSpLocks/>
            <a:stCxn id="85" idx="2"/>
          </p:cNvCxnSpPr>
          <p:nvPr/>
        </p:nvCxnSpPr>
        <p:spPr>
          <a:xfrm rot="16200000" flipH="1">
            <a:off x="9766435" y="1865918"/>
            <a:ext cx="915271" cy="1286407"/>
          </a:xfrm>
          <a:prstGeom prst="bentConnector3">
            <a:avLst/>
          </a:prstGeom>
          <a:ln>
            <a:solidFill>
              <a:schemeClr val="bg1">
                <a:lumMod val="6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6" name="타원 105">
            <a:extLst>
              <a:ext uri="{FF2B5EF4-FFF2-40B4-BE49-F238E27FC236}">
                <a16:creationId xmlns:a16="http://schemas.microsoft.com/office/drawing/2014/main" id="{97123751-F443-5B58-E637-27740F48F5B3}"/>
              </a:ext>
            </a:extLst>
          </p:cNvPr>
          <p:cNvSpPr/>
          <p:nvPr/>
        </p:nvSpPr>
        <p:spPr>
          <a:xfrm>
            <a:off x="1070545" y="4107274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맑은 고딕" panose="020B0503020000020004" pitchFamily="50" charset="-127"/>
                <a:ea typeface="맑은 고딕" panose="020B0503020000020004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07" name="타원 106">
            <a:extLst>
              <a:ext uri="{FF2B5EF4-FFF2-40B4-BE49-F238E27FC236}">
                <a16:creationId xmlns:a16="http://schemas.microsoft.com/office/drawing/2014/main" id="{EA6759EC-A9EE-BFDD-F8CD-1091E28C7361}"/>
              </a:ext>
            </a:extLst>
          </p:cNvPr>
          <p:cNvSpPr/>
          <p:nvPr/>
        </p:nvSpPr>
        <p:spPr>
          <a:xfrm>
            <a:off x="4756560" y="4107274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맑은 고딕" panose="020B0503020000020004" pitchFamily="50" charset="-127"/>
                <a:ea typeface="맑은 고딕" panose="020B0503020000020004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08" name="타원 107">
            <a:extLst>
              <a:ext uri="{FF2B5EF4-FFF2-40B4-BE49-F238E27FC236}">
                <a16:creationId xmlns:a16="http://schemas.microsoft.com/office/drawing/2014/main" id="{A2E23916-0CE6-8635-54FE-1CBDB4F06E1E}"/>
              </a:ext>
            </a:extLst>
          </p:cNvPr>
          <p:cNvSpPr/>
          <p:nvPr/>
        </p:nvSpPr>
        <p:spPr>
          <a:xfrm>
            <a:off x="7667120" y="2929448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맑은 고딕" panose="020B0503020000020004" pitchFamily="50" charset="-127"/>
                <a:ea typeface="맑은 고딕" panose="020B0503020000020004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09" name="타원 108">
            <a:extLst>
              <a:ext uri="{FF2B5EF4-FFF2-40B4-BE49-F238E27FC236}">
                <a16:creationId xmlns:a16="http://schemas.microsoft.com/office/drawing/2014/main" id="{01303E35-004C-8F93-ECF3-C36C7267974C}"/>
              </a:ext>
            </a:extLst>
          </p:cNvPr>
          <p:cNvSpPr/>
          <p:nvPr/>
        </p:nvSpPr>
        <p:spPr>
          <a:xfrm>
            <a:off x="10218105" y="2960247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맑은 고딕" panose="020B0503020000020004" pitchFamily="50" charset="-127"/>
                <a:ea typeface="맑은 고딕" panose="020B0503020000020004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5E1677A7-03DA-6CA8-BBF9-A932B52419A5}"/>
              </a:ext>
            </a:extLst>
          </p:cNvPr>
          <p:cNvSpPr txBox="1"/>
          <p:nvPr/>
        </p:nvSpPr>
        <p:spPr>
          <a:xfrm>
            <a:off x="8460987" y="2622215"/>
            <a:ext cx="38985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>
                <a:latin typeface="+mn-ea"/>
              </a:rPr>
              <a:t>승인</a:t>
            </a:r>
            <a:endParaRPr lang="ko-KR" altLang="en-US" sz="800" dirty="0" err="1"/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36F50B70-C2E0-BBD8-8844-F4AE2B770FB7}"/>
              </a:ext>
            </a:extLst>
          </p:cNvPr>
          <p:cNvSpPr txBox="1"/>
          <p:nvPr/>
        </p:nvSpPr>
        <p:spPr>
          <a:xfrm>
            <a:off x="10237015" y="2622215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>
                <a:latin typeface="+mn-ea"/>
              </a:rPr>
              <a:t>승인거부</a:t>
            </a:r>
            <a:endParaRPr lang="ko-KR" altLang="en-US" sz="800" dirty="0" err="1"/>
          </a:p>
        </p:txBody>
      </p:sp>
      <p:sp>
        <p:nvSpPr>
          <p:cNvPr id="9" name="순서도: 수행의 시작/종료 8">
            <a:extLst>
              <a:ext uri="{FF2B5EF4-FFF2-40B4-BE49-F238E27FC236}">
                <a16:creationId xmlns:a16="http://schemas.microsoft.com/office/drawing/2014/main" id="{57E2B5C6-9E74-57E0-7DCF-1C1246EA7628}"/>
              </a:ext>
            </a:extLst>
          </p:cNvPr>
          <p:cNvSpPr/>
          <p:nvPr/>
        </p:nvSpPr>
        <p:spPr>
          <a:xfrm>
            <a:off x="10794972" y="251117"/>
            <a:ext cx="1043940" cy="283691"/>
          </a:xfrm>
          <a:prstGeom prst="flowChartTerminator">
            <a:avLst/>
          </a:prstGeom>
          <a:gradFill>
            <a:gsLst>
              <a:gs pos="100000">
                <a:schemeClr val="tx1"/>
              </a:gs>
              <a:gs pos="0">
                <a:schemeClr val="bg1">
                  <a:lumMod val="65000"/>
                </a:schemeClr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>
                <a:solidFill>
                  <a:schemeClr val="bg1"/>
                </a:solidFill>
                <a:latin typeface="Noto Sans KR" panose="020B0500000000000000" pitchFamily="34" charset="-127"/>
                <a:ea typeface="Noto Sans KR" panose="020B0500000000000000" pitchFamily="34" charset="-127"/>
              </a:rPr>
              <a:t>시작 </a:t>
            </a:r>
            <a:r>
              <a:rPr lang="en-US" altLang="ko-KR" sz="700">
                <a:solidFill>
                  <a:schemeClr val="bg1"/>
                </a:solidFill>
                <a:latin typeface="Noto Sans KR" panose="020B0500000000000000" pitchFamily="34" charset="-127"/>
                <a:ea typeface="Noto Sans KR" panose="020B0500000000000000" pitchFamily="34" charset="-127"/>
              </a:rPr>
              <a:t>/ </a:t>
            </a:r>
            <a:r>
              <a:rPr lang="ko-KR" altLang="en-US" sz="700">
                <a:solidFill>
                  <a:schemeClr val="bg1"/>
                </a:solidFill>
                <a:latin typeface="Noto Sans KR" panose="020B0500000000000000" pitchFamily="34" charset="-127"/>
                <a:ea typeface="Noto Sans KR" panose="020B0500000000000000" pitchFamily="34" charset="-127"/>
              </a:rPr>
              <a:t>종료</a:t>
            </a:r>
            <a:endParaRPr lang="en-US" altLang="ko-KR" sz="700">
              <a:solidFill>
                <a:schemeClr val="bg1"/>
              </a:solidFill>
              <a:latin typeface="Noto Sans KR" panose="020B0500000000000000" pitchFamily="34" charset="-127"/>
              <a:ea typeface="Noto Sans KR" panose="020B0500000000000000" pitchFamily="34" charset="-127"/>
            </a:endParaRPr>
          </a:p>
        </p:txBody>
      </p:sp>
      <p:sp>
        <p:nvSpPr>
          <p:cNvPr id="10" name="순서도: 처리 9">
            <a:extLst>
              <a:ext uri="{FF2B5EF4-FFF2-40B4-BE49-F238E27FC236}">
                <a16:creationId xmlns:a16="http://schemas.microsoft.com/office/drawing/2014/main" id="{C992AADF-4366-8985-008B-355D7CA40069}"/>
              </a:ext>
            </a:extLst>
          </p:cNvPr>
          <p:cNvSpPr/>
          <p:nvPr/>
        </p:nvSpPr>
        <p:spPr>
          <a:xfrm>
            <a:off x="10794972" y="642126"/>
            <a:ext cx="1043940" cy="232958"/>
          </a:xfrm>
          <a:prstGeom prst="flowChartProcess">
            <a:avLst/>
          </a:prstGeom>
          <a:solidFill>
            <a:schemeClr val="bg1"/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ko-KR" altLang="en-US" sz="800">
                <a:solidFill>
                  <a:schemeClr val="tx1"/>
                </a:solidFill>
              </a:rPr>
              <a:t>처리</a:t>
            </a:r>
          </a:p>
        </p:txBody>
      </p: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2BDA83CF-BEBC-617F-C466-AD16E88C2722}"/>
              </a:ext>
            </a:extLst>
          </p:cNvPr>
          <p:cNvGrpSpPr/>
          <p:nvPr/>
        </p:nvGrpSpPr>
        <p:grpSpPr>
          <a:xfrm>
            <a:off x="10907694" y="1454836"/>
            <a:ext cx="818495" cy="242918"/>
            <a:chOff x="10907694" y="1454836"/>
            <a:chExt cx="818495" cy="242918"/>
          </a:xfrm>
        </p:grpSpPr>
        <p:cxnSp>
          <p:nvCxnSpPr>
            <p:cNvPr id="13" name="직선 화살표 연결선 12">
              <a:extLst>
                <a:ext uri="{FF2B5EF4-FFF2-40B4-BE49-F238E27FC236}">
                  <a16:creationId xmlns:a16="http://schemas.microsoft.com/office/drawing/2014/main" id="{7656EDE6-6BC4-908C-FA6E-B8A7ACEB0204}"/>
                </a:ext>
              </a:extLst>
            </p:cNvPr>
            <p:cNvCxnSpPr>
              <a:cxnSpLocks/>
            </p:cNvCxnSpPr>
            <p:nvPr/>
          </p:nvCxnSpPr>
          <p:spPr>
            <a:xfrm>
              <a:off x="10907694" y="1454836"/>
              <a:ext cx="818495" cy="0"/>
            </a:xfrm>
            <a:prstGeom prst="straightConnector1">
              <a:avLst/>
            </a:prstGeom>
            <a:ln>
              <a:solidFill>
                <a:schemeClr val="bg1">
                  <a:lumMod val="6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A8814D9D-CF97-D2E8-C439-453059F1FD55}"/>
                </a:ext>
              </a:extLst>
            </p:cNvPr>
            <p:cNvSpPr txBox="1"/>
            <p:nvPr/>
          </p:nvSpPr>
          <p:spPr>
            <a:xfrm>
              <a:off x="11070576" y="1497699"/>
              <a:ext cx="554549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ko-KR" altLang="en-US" sz="700">
                  <a:solidFill>
                    <a:schemeClr val="tx1">
                      <a:lumMod val="50000"/>
                      <a:lumOff val="50000"/>
                    </a:schemeClr>
                  </a:solidFill>
                  <a:latin typeface="Noto Sans KR" panose="020B0500000000000000" pitchFamily="34" charset="-127"/>
                  <a:ea typeface="Noto Sans KR" panose="020B0500000000000000" pitchFamily="34" charset="-127"/>
                </a:rPr>
                <a:t>흐름선</a:t>
              </a:r>
            </a:p>
          </p:txBody>
        </p:sp>
      </p:grpSp>
      <p:sp>
        <p:nvSpPr>
          <p:cNvPr id="18" name="다이아몬드 17">
            <a:extLst>
              <a:ext uri="{FF2B5EF4-FFF2-40B4-BE49-F238E27FC236}">
                <a16:creationId xmlns:a16="http://schemas.microsoft.com/office/drawing/2014/main" id="{4CD7E6C8-8842-D4A3-1DBB-5F1C6AB6BE35}"/>
              </a:ext>
            </a:extLst>
          </p:cNvPr>
          <p:cNvSpPr/>
          <p:nvPr/>
        </p:nvSpPr>
        <p:spPr>
          <a:xfrm>
            <a:off x="10809351" y="982402"/>
            <a:ext cx="1082699" cy="365117"/>
          </a:xfrm>
          <a:prstGeom prst="diamond">
            <a:avLst/>
          </a:prstGeom>
          <a:noFill/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>
                <a:solidFill>
                  <a:schemeClr val="tx1"/>
                </a:solidFill>
              </a:rPr>
              <a:t>판단</a:t>
            </a:r>
          </a:p>
        </p:txBody>
      </p:sp>
      <p:sp>
        <p:nvSpPr>
          <p:cNvPr id="11" name="모서리가 둥근 직사각형 114">
            <a:extLst>
              <a:ext uri="{FF2B5EF4-FFF2-40B4-BE49-F238E27FC236}">
                <a16:creationId xmlns:a16="http://schemas.microsoft.com/office/drawing/2014/main" id="{C20770AC-34C4-92C5-F421-B083FFC11595}"/>
              </a:ext>
            </a:extLst>
          </p:cNvPr>
          <p:cNvSpPr/>
          <p:nvPr/>
        </p:nvSpPr>
        <p:spPr>
          <a:xfrm>
            <a:off x="3626862" y="1348577"/>
            <a:ext cx="3223260" cy="2512707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  <a:effectLst>
            <a:outerShdw dist="25400" dir="2700000" algn="tl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>
              <a:lnSpc>
                <a:spcPct val="150000"/>
              </a:lnSpc>
            </a:pPr>
            <a:endParaRPr kumimoji="1" lang="ko-KR" altLang="en-US" sz="600" dirty="0">
              <a:solidFill>
                <a:prstClr val="black"/>
              </a:solidFill>
            </a:endParaRPr>
          </a:p>
        </p:txBody>
      </p:sp>
      <p:sp>
        <p:nvSpPr>
          <p:cNvPr id="12" name="제목 10">
            <a:extLst>
              <a:ext uri="{FF2B5EF4-FFF2-40B4-BE49-F238E27FC236}">
                <a16:creationId xmlns:a16="http://schemas.microsoft.com/office/drawing/2014/main" id="{CD4117AC-B05D-C485-163C-4CE053574186}"/>
              </a:ext>
            </a:extLst>
          </p:cNvPr>
          <p:cNvSpPr txBox="1">
            <a:spLocks/>
          </p:cNvSpPr>
          <p:nvPr/>
        </p:nvSpPr>
        <p:spPr>
          <a:xfrm>
            <a:off x="3757157" y="1416144"/>
            <a:ext cx="708848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kumimoji="1" lang="en-US" altLang="ko-KR" sz="800" b="1"/>
              <a:t>|  </a:t>
            </a:r>
            <a:r>
              <a:rPr kumimoji="1" lang="ko-KR" altLang="en-US" sz="800" b="1"/>
              <a:t>학부모  계정  </a:t>
            </a:r>
            <a:r>
              <a:rPr kumimoji="1" lang="ko-KR" altLang="en-US" sz="800" b="1" dirty="0"/>
              <a:t>승인</a:t>
            </a:r>
            <a:endParaRPr kumimoji="1" lang="en-US" altLang="ko-KR" sz="800" b="1" dirty="0"/>
          </a:p>
        </p:txBody>
      </p:sp>
      <p:cxnSp>
        <p:nvCxnSpPr>
          <p:cNvPr id="14" name="직선 연결선[R] 299">
            <a:extLst>
              <a:ext uri="{FF2B5EF4-FFF2-40B4-BE49-F238E27FC236}">
                <a16:creationId xmlns:a16="http://schemas.microsoft.com/office/drawing/2014/main" id="{CA3A389E-EDED-29C5-7BEC-E037C14CC0CE}"/>
              </a:ext>
            </a:extLst>
          </p:cNvPr>
          <p:cNvCxnSpPr>
            <a:cxnSpLocks/>
          </p:cNvCxnSpPr>
          <p:nvPr/>
        </p:nvCxnSpPr>
        <p:spPr>
          <a:xfrm>
            <a:off x="3626862" y="1617012"/>
            <a:ext cx="322326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7" name="표 42">
            <a:extLst>
              <a:ext uri="{FF2B5EF4-FFF2-40B4-BE49-F238E27FC236}">
                <a16:creationId xmlns:a16="http://schemas.microsoft.com/office/drawing/2014/main" id="{2F77A42D-9C74-96B1-D377-52391C40558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64883941"/>
              </p:ext>
            </p:extLst>
          </p:nvPr>
        </p:nvGraphicFramePr>
        <p:xfrm>
          <a:off x="3755332" y="2309766"/>
          <a:ext cx="2966320" cy="60806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83160">
                  <a:extLst>
                    <a:ext uri="{9D8B030D-6E8A-4147-A177-3AD203B41FA5}">
                      <a16:colId xmlns:a16="http://schemas.microsoft.com/office/drawing/2014/main" val="2963298559"/>
                    </a:ext>
                  </a:extLst>
                </a:gridCol>
                <a:gridCol w="1483160">
                  <a:extLst>
                    <a:ext uri="{9D8B030D-6E8A-4147-A177-3AD203B41FA5}">
                      <a16:colId xmlns:a16="http://schemas.microsoft.com/office/drawing/2014/main" val="3222414861"/>
                    </a:ext>
                  </a:extLst>
                </a:gridCol>
              </a:tblGrid>
              <a:tr h="304031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보호자 </a:t>
                      </a:r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이름</a:t>
                      </a:r>
                    </a:p>
                  </a:txBody>
                  <a:tcPr marL="252000" marR="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김아영</a:t>
                      </a:r>
                      <a:endParaRPr lang="ko-KR" altLang="en-US" sz="700" b="0" dirty="0">
                        <a:solidFill>
                          <a:schemeClr val="tx1"/>
                        </a:solidFill>
                      </a:endParaRPr>
                    </a:p>
                  </a:txBody>
                  <a:tcPr marL="252000" marR="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74201719"/>
                  </a:ext>
                </a:extLst>
              </a:tr>
              <a:tr h="304031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보호자 휴대폰번호</a:t>
                      </a:r>
                    </a:p>
                  </a:txBody>
                  <a:tcPr marL="252000" marR="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 i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b="0" i="0" dirty="0">
                        <a:solidFill>
                          <a:schemeClr val="tx1"/>
                        </a:solidFill>
                      </a:endParaRPr>
                    </a:p>
                  </a:txBody>
                  <a:tcPr marL="252000" marR="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31987060"/>
                  </a:ext>
                </a:extLst>
              </a:tr>
            </a:tbl>
          </a:graphicData>
        </a:graphic>
      </p:graphicFrame>
      <p:cxnSp>
        <p:nvCxnSpPr>
          <p:cNvPr id="20" name="직선 연결선[R] 299">
            <a:extLst>
              <a:ext uri="{FF2B5EF4-FFF2-40B4-BE49-F238E27FC236}">
                <a16:creationId xmlns:a16="http://schemas.microsoft.com/office/drawing/2014/main" id="{89BECEFA-50B7-6ABB-19E1-D326F2B64F8B}"/>
              </a:ext>
            </a:extLst>
          </p:cNvPr>
          <p:cNvCxnSpPr>
            <a:cxnSpLocks/>
          </p:cNvCxnSpPr>
          <p:nvPr/>
        </p:nvCxnSpPr>
        <p:spPr>
          <a:xfrm>
            <a:off x="3626862" y="3405787"/>
            <a:ext cx="322326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모서리가 둥근 직사각형 155">
            <a:extLst>
              <a:ext uri="{FF2B5EF4-FFF2-40B4-BE49-F238E27FC236}">
                <a16:creationId xmlns:a16="http://schemas.microsoft.com/office/drawing/2014/main" id="{2A867B6C-DC81-720D-FEC8-752054F1DDEC}"/>
              </a:ext>
            </a:extLst>
          </p:cNvPr>
          <p:cNvSpPr/>
          <p:nvPr/>
        </p:nvSpPr>
        <p:spPr>
          <a:xfrm>
            <a:off x="5294101" y="3537381"/>
            <a:ext cx="444083" cy="201388"/>
          </a:xfrm>
          <a:prstGeom prst="roundRect">
            <a:avLst>
              <a:gd name="adj" fmla="val 0"/>
            </a:avLst>
          </a:prstGeom>
          <a:solidFill>
            <a:schemeClr val="tx1">
              <a:lumMod val="85000"/>
              <a:lumOff val="15000"/>
            </a:schemeClr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54000" tIns="54000" rIns="54000" bIns="54000" rtlCol="0" anchor="ctr">
            <a:spAutoFit/>
          </a:bodyPr>
          <a:lstStyle/>
          <a:p>
            <a:pPr algn="ctr"/>
            <a:r>
              <a:rPr kumimoji="1" lang="ko-KR" altLang="en-US" sz="600" b="1">
                <a:solidFill>
                  <a:prstClr val="white"/>
                </a:solidFill>
              </a:rPr>
              <a:t>승인</a:t>
            </a:r>
            <a:endParaRPr kumimoji="1" lang="ko-KR" altLang="en-US" sz="600" b="1" dirty="0">
              <a:solidFill>
                <a:prstClr val="white"/>
              </a:solidFill>
            </a:endParaRPr>
          </a:p>
        </p:txBody>
      </p:sp>
      <p:pic>
        <p:nvPicPr>
          <p:cNvPr id="22" name="그래픽 88" descr="닫기">
            <a:extLst>
              <a:ext uri="{FF2B5EF4-FFF2-40B4-BE49-F238E27FC236}">
                <a16:creationId xmlns:a16="http://schemas.microsoft.com/office/drawing/2014/main" id="{8A63BBA3-B427-5DFB-E67C-C1BFDB9EF82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83924" y="1401527"/>
            <a:ext cx="137728" cy="137728"/>
          </a:xfrm>
          <a:prstGeom prst="rect">
            <a:avLst/>
          </a:prstGeom>
        </p:spPr>
      </p:pic>
      <p:sp>
        <p:nvSpPr>
          <p:cNvPr id="23" name="TextBox 22">
            <a:extLst>
              <a:ext uri="{FF2B5EF4-FFF2-40B4-BE49-F238E27FC236}">
                <a16:creationId xmlns:a16="http://schemas.microsoft.com/office/drawing/2014/main" id="{6B3C5AF7-71D4-3EDB-F98B-A2D36390ADE7}"/>
              </a:ext>
            </a:extLst>
          </p:cNvPr>
          <p:cNvSpPr txBox="1"/>
          <p:nvPr/>
        </p:nvSpPr>
        <p:spPr>
          <a:xfrm>
            <a:off x="3829642" y="1921935"/>
            <a:ext cx="300274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600"/>
              <a:t>아래 정보가 학부모 정보가 맞는지 확인해주세요</a:t>
            </a:r>
            <a:r>
              <a:rPr lang="en-US" altLang="ko-KR" sz="600"/>
              <a:t>.</a:t>
            </a:r>
          </a:p>
          <a:p>
            <a:pPr algn="ctr"/>
            <a:r>
              <a:rPr lang="ko-KR" altLang="en-US" sz="600"/>
              <a:t>‘승인’</a:t>
            </a:r>
            <a:r>
              <a:rPr lang="en-US" altLang="ko-KR" sz="600"/>
              <a:t> </a:t>
            </a:r>
            <a:r>
              <a:rPr lang="ko-KR" altLang="en-US" sz="600"/>
              <a:t>선택 시</a:t>
            </a:r>
            <a:r>
              <a:rPr lang="en-US" altLang="ko-KR" sz="600"/>
              <a:t>, </a:t>
            </a:r>
            <a:r>
              <a:rPr lang="ko-KR" altLang="en-US" sz="600"/>
              <a:t>해당 보호자가 학생의 학부모로 등록됩니다</a:t>
            </a:r>
            <a:r>
              <a:rPr lang="en-US" altLang="ko-KR" sz="600"/>
              <a:t>.</a:t>
            </a:r>
            <a:endParaRPr lang="ko-KR" altLang="en-US" sz="600"/>
          </a:p>
        </p:txBody>
      </p:sp>
      <p:sp>
        <p:nvSpPr>
          <p:cNvPr id="24" name="모서리가 둥근 직사각형 155">
            <a:extLst>
              <a:ext uri="{FF2B5EF4-FFF2-40B4-BE49-F238E27FC236}">
                <a16:creationId xmlns:a16="http://schemas.microsoft.com/office/drawing/2014/main" id="{75A89D6C-6A93-40AD-0117-8302D6DBBDBD}"/>
              </a:ext>
            </a:extLst>
          </p:cNvPr>
          <p:cNvSpPr/>
          <p:nvPr/>
        </p:nvSpPr>
        <p:spPr>
          <a:xfrm>
            <a:off x="4776232" y="3537381"/>
            <a:ext cx="444082" cy="201388"/>
          </a:xfrm>
          <a:prstGeom prst="roundRect">
            <a:avLst>
              <a:gd name="adj" fmla="val 0"/>
            </a:avLst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54000" tIns="54000" rIns="54000" bIns="54000" rtlCol="0" anchor="ctr">
            <a:spAutoFit/>
          </a:bodyPr>
          <a:lstStyle/>
          <a:p>
            <a:pPr algn="ctr"/>
            <a:r>
              <a:rPr kumimoji="1" lang="ko-KR" altLang="en-US" sz="600" b="1">
                <a:solidFill>
                  <a:schemeClr val="tx1"/>
                </a:solidFill>
              </a:rPr>
              <a:t>승인거부</a:t>
            </a:r>
            <a:endParaRPr kumimoji="1"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5" name="제목 10">
            <a:extLst>
              <a:ext uri="{FF2B5EF4-FFF2-40B4-BE49-F238E27FC236}">
                <a16:creationId xmlns:a16="http://schemas.microsoft.com/office/drawing/2014/main" id="{6E37B3B1-E88E-35CA-71AA-84D3E5A40FB5}"/>
              </a:ext>
            </a:extLst>
          </p:cNvPr>
          <p:cNvSpPr txBox="1">
            <a:spLocks/>
          </p:cNvSpPr>
          <p:nvPr/>
        </p:nvSpPr>
        <p:spPr>
          <a:xfrm>
            <a:off x="4969809" y="1749966"/>
            <a:ext cx="627095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kumimoji="1" lang="ko-KR" altLang="en-US" sz="800" b="1"/>
              <a:t>학부모 계정 확인</a:t>
            </a:r>
            <a:endParaRPr kumimoji="1" lang="en-US" altLang="ko-KR" sz="800" b="1" dirty="0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3A68ED6B-F2C1-9C05-0BA5-3D21C6E8AEA8}"/>
              </a:ext>
            </a:extLst>
          </p:cNvPr>
          <p:cNvSpPr txBox="1"/>
          <p:nvPr/>
        </p:nvSpPr>
        <p:spPr>
          <a:xfrm>
            <a:off x="3684635" y="3016626"/>
            <a:ext cx="247696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/>
              <a:t>※ </a:t>
            </a:r>
            <a:r>
              <a:rPr lang="ko-KR" altLang="en-US" sz="500"/>
              <a:t>잘못된 학부모 계정을 승인할 경우</a:t>
            </a:r>
            <a:r>
              <a:rPr lang="en-US" altLang="ko-KR" sz="500"/>
              <a:t>, </a:t>
            </a:r>
            <a:r>
              <a:rPr lang="ko-KR" altLang="en-US" sz="500"/>
              <a:t>수정은 학교 관리자에게 요청해야 합니다</a:t>
            </a:r>
            <a:r>
              <a:rPr lang="en-US" altLang="ko-KR" sz="500"/>
              <a:t>.</a:t>
            </a:r>
          </a:p>
          <a:p>
            <a:r>
              <a:rPr lang="ko-KR" altLang="en-US" sz="500"/>
              <a:t>   정확한 정보를 확인 후 승인해주세요</a:t>
            </a:r>
            <a:r>
              <a:rPr lang="en-US" altLang="ko-KR" sz="500"/>
              <a:t>.</a:t>
            </a:r>
            <a:endParaRPr lang="ko-KR" altLang="en-US" sz="500"/>
          </a:p>
        </p:txBody>
      </p:sp>
      <p:sp>
        <p:nvSpPr>
          <p:cNvPr id="42" name="제목 10">
            <a:extLst>
              <a:ext uri="{FF2B5EF4-FFF2-40B4-BE49-F238E27FC236}">
                <a16:creationId xmlns:a16="http://schemas.microsoft.com/office/drawing/2014/main" id="{4DD3FCE8-689E-1CA1-46EF-E611E2B67F04}"/>
              </a:ext>
            </a:extLst>
          </p:cNvPr>
          <p:cNvSpPr txBox="1">
            <a:spLocks/>
          </p:cNvSpPr>
          <p:nvPr/>
        </p:nvSpPr>
        <p:spPr>
          <a:xfrm>
            <a:off x="178658" y="1110609"/>
            <a:ext cx="3133504" cy="123111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800" kern="0" spc="0">
                <a:solidFill>
                  <a:srgbClr val="0070C0"/>
                </a:solidFill>
                <a:latin typeface="+mn-ea"/>
                <a:ea typeface="+mn-ea"/>
              </a:rPr>
              <a:t>&lt; </a:t>
            </a:r>
            <a:r>
              <a:rPr lang="ko-KR" altLang="en-US" sz="800" kern="0" spc="0">
                <a:solidFill>
                  <a:srgbClr val="0070C0"/>
                </a:solidFill>
                <a:latin typeface="+mn-ea"/>
                <a:ea typeface="+mn-ea"/>
              </a:rPr>
              <a:t>로그인</a:t>
            </a:r>
            <a:r>
              <a:rPr lang="en-US" altLang="ko-KR" sz="800" kern="0" spc="0">
                <a:solidFill>
                  <a:srgbClr val="0070C0"/>
                </a:solidFill>
                <a:latin typeface="+mn-ea"/>
                <a:ea typeface="+mn-ea"/>
              </a:rPr>
              <a:t>_</a:t>
            </a:r>
            <a:r>
              <a:rPr lang="ko-KR" altLang="en-US" sz="800" kern="0" spc="0">
                <a:solidFill>
                  <a:srgbClr val="0070C0"/>
                </a:solidFill>
                <a:latin typeface="+mn-ea"/>
                <a:ea typeface="+mn-ea"/>
              </a:rPr>
              <a:t>최초 진입 시 학부모</a:t>
            </a:r>
            <a:r>
              <a:rPr lang="en-US" altLang="ko-KR" sz="800" kern="0" spc="0">
                <a:solidFill>
                  <a:srgbClr val="0070C0"/>
                </a:solidFill>
                <a:latin typeface="+mn-ea"/>
                <a:ea typeface="+mn-ea"/>
              </a:rPr>
              <a:t>(</a:t>
            </a:r>
            <a:r>
              <a:rPr lang="ko-KR" altLang="en-US" sz="800" kern="0" spc="0">
                <a:solidFill>
                  <a:srgbClr val="0070C0"/>
                </a:solidFill>
                <a:latin typeface="+mn-ea"/>
                <a:ea typeface="+mn-ea"/>
              </a:rPr>
              <a:t>보호자</a:t>
            </a:r>
            <a:r>
              <a:rPr lang="en-US" altLang="ko-KR" sz="800" kern="0" spc="0">
                <a:solidFill>
                  <a:srgbClr val="0070C0"/>
                </a:solidFill>
                <a:latin typeface="+mn-ea"/>
                <a:ea typeface="+mn-ea"/>
              </a:rPr>
              <a:t>) </a:t>
            </a:r>
            <a:r>
              <a:rPr lang="ko-KR" altLang="en-US" sz="800" kern="0" spc="0">
                <a:solidFill>
                  <a:srgbClr val="0070C0"/>
                </a:solidFill>
                <a:latin typeface="+mn-ea"/>
                <a:ea typeface="+mn-ea"/>
              </a:rPr>
              <a:t>인증하기</a:t>
            </a:r>
            <a:r>
              <a:rPr lang="en-US" altLang="ko-KR" sz="800" kern="0" spc="0">
                <a:solidFill>
                  <a:srgbClr val="0070C0"/>
                </a:solidFill>
                <a:latin typeface="+mn-ea"/>
                <a:ea typeface="+mn-ea"/>
              </a:rPr>
              <a:t>_PAR-LOG-008&gt;</a:t>
            </a:r>
            <a:endParaRPr lang="en-US" altLang="ko-KR" sz="800" kern="0" spc="0" dirty="0">
              <a:solidFill>
                <a:srgbClr val="0070C0"/>
              </a:solidFill>
              <a:latin typeface="+mn-ea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28411217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Title 3"/>
          <p:cNvSpPr txBox="1">
            <a:spLocks noGrp="1"/>
          </p:cNvSpPr>
          <p:nvPr>
            <p:ph type="title"/>
          </p:nvPr>
        </p:nvSpPr>
        <p:spPr>
          <a:xfrm>
            <a:off x="2822350" y="300353"/>
            <a:ext cx="2088234" cy="286233"/>
          </a:xfrm>
          <a:prstGeom prst="rect">
            <a:avLst/>
          </a:prstGeom>
        </p:spPr>
        <p:txBody>
          <a:bodyPr/>
          <a:lstStyle>
            <a:lvl1pPr>
              <a:defRPr>
                <a:latin typeface="Malgun Gothic"/>
                <a:ea typeface="Malgun Gothic"/>
                <a:cs typeface="Malgun Gothic"/>
                <a:sym typeface="Malgun Gothic"/>
              </a:defRPr>
            </a:lvl1pPr>
          </a:lstStyle>
          <a:p>
            <a:r>
              <a:t>Overview</a:t>
            </a:r>
          </a:p>
        </p:txBody>
      </p:sp>
      <p:sp>
        <p:nvSpPr>
          <p:cNvPr id="140" name="Text Placeholder 1"/>
          <p:cNvSpPr txBox="1">
            <a:spLocks noGrp="1"/>
          </p:cNvSpPr>
          <p:nvPr>
            <p:ph type="body" sz="quarter" idx="1"/>
          </p:nvPr>
        </p:nvSpPr>
        <p:spPr>
          <a:xfrm>
            <a:off x="5262879" y="300353"/>
            <a:ext cx="6413185" cy="286233"/>
          </a:xfrm>
          <a:prstGeom prst="rect">
            <a:avLst/>
          </a:prstGeom>
        </p:spPr>
        <p:txBody>
          <a:bodyPr/>
          <a:lstStyle>
            <a:lvl1pPr>
              <a:defRPr>
                <a:latin typeface="Malgun Gothic"/>
                <a:ea typeface="Malgun Gothic"/>
                <a:cs typeface="Malgun Gothic"/>
                <a:sym typeface="Malgun Gothic"/>
              </a:defRPr>
            </a:lvl1pPr>
          </a:lstStyle>
          <a:p>
            <a:r>
              <a:t>Legend - Basic Flow</a:t>
            </a:r>
          </a:p>
        </p:txBody>
      </p:sp>
      <p:graphicFrame>
        <p:nvGraphicFramePr>
          <p:cNvPr id="141" name="Group 158"/>
          <p:cNvGraphicFramePr/>
          <p:nvPr/>
        </p:nvGraphicFramePr>
        <p:xfrm>
          <a:off x="1024439" y="2021693"/>
          <a:ext cx="7009985" cy="1495567"/>
        </p:xfrm>
        <a:graphic>
          <a:graphicData uri="http://schemas.openxmlformats.org/drawingml/2006/table">
            <a:tbl>
              <a:tblPr/>
              <a:tblGrid>
                <a:gridCol w="14019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0199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0199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0199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0199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412875">
                <a:tc>
                  <a:txBody>
                    <a:bodyPr/>
                    <a:lstStyle/>
                    <a:p>
                      <a:pPr algn="ctr">
                        <a:spcBef>
                          <a:spcPts val="200"/>
                        </a:spcBef>
                        <a:defRPr sz="1800"/>
                      </a:pPr>
                      <a:r>
                        <a:rPr sz="1000">
                          <a:latin typeface="Malgun Gothic"/>
                          <a:ea typeface="Malgun Gothic"/>
                          <a:cs typeface="Malgun Gothic"/>
                          <a:sym typeface="Malgun Gothic"/>
                        </a:rPr>
                        <a:t>화면</a:t>
                      </a:r>
                    </a:p>
                  </a:txBody>
                  <a:tcPr marL="49770" marR="49770" marT="49770" marB="49770" anchor="ctr" horzOverflow="overflow">
                    <a:lnL w="6350">
                      <a:solidFill>
                        <a:srgbClr val="808080"/>
                      </a:solidFill>
                    </a:lnL>
                    <a:lnR w="6350">
                      <a:solidFill>
                        <a:srgbClr val="808080"/>
                      </a:solidFill>
                    </a:lnR>
                    <a:lnT w="6350">
                      <a:solidFill>
                        <a:srgbClr val="808080"/>
                      </a:solidFill>
                    </a:lnT>
                    <a:lnB w="6350">
                      <a:solidFill>
                        <a:srgbClr val="808080"/>
                      </a:solidFill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200"/>
                        </a:spcBef>
                        <a:defRPr sz="1800"/>
                      </a:pPr>
                      <a:r>
                        <a:rPr sz="1000">
                          <a:latin typeface="Malgun Gothic"/>
                          <a:ea typeface="Malgun Gothic"/>
                          <a:cs typeface="Malgun Gothic"/>
                          <a:sym typeface="Malgun Gothic"/>
                        </a:rPr>
                        <a:t>process</a:t>
                      </a:r>
                    </a:p>
                  </a:txBody>
                  <a:tcPr marL="49770" marR="49770" marT="49770" marB="49770" anchor="ctr" horzOverflow="overflow">
                    <a:lnL w="6350">
                      <a:solidFill>
                        <a:srgbClr val="808080"/>
                      </a:solidFill>
                    </a:lnL>
                    <a:lnR w="6350">
                      <a:solidFill>
                        <a:srgbClr val="808080"/>
                      </a:solidFill>
                    </a:lnR>
                    <a:lnT w="6350">
                      <a:solidFill>
                        <a:srgbClr val="808080"/>
                      </a:solidFill>
                    </a:lnT>
                    <a:lnB w="6350">
                      <a:solidFill>
                        <a:srgbClr val="808080"/>
                      </a:solidFill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200"/>
                        </a:spcBef>
                        <a:defRPr sz="1800"/>
                      </a:pPr>
                      <a:r>
                        <a:rPr sz="1000">
                          <a:latin typeface="Malgun Gothic"/>
                          <a:ea typeface="Malgun Gothic"/>
                          <a:cs typeface="Malgun Gothic"/>
                          <a:sym typeface="Malgun Gothic"/>
                        </a:rPr>
                        <a:t>사용자 조작</a:t>
                      </a:r>
                    </a:p>
                  </a:txBody>
                  <a:tcPr marL="49770" marR="49770" marT="49770" marB="49770" anchor="ctr" horzOverflow="overflow">
                    <a:lnL w="6350">
                      <a:solidFill>
                        <a:srgbClr val="808080"/>
                      </a:solidFill>
                    </a:lnL>
                    <a:lnR w="6350">
                      <a:solidFill>
                        <a:srgbClr val="808080"/>
                      </a:solidFill>
                    </a:lnR>
                    <a:lnT w="6350">
                      <a:solidFill>
                        <a:srgbClr val="808080"/>
                      </a:solidFill>
                    </a:lnT>
                    <a:lnB w="6350">
                      <a:solidFill>
                        <a:srgbClr val="808080"/>
                      </a:solidFill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200"/>
                        </a:spcBef>
                        <a:defRPr sz="1800"/>
                      </a:pPr>
                      <a:r>
                        <a:rPr sz="1000">
                          <a:latin typeface="Malgun Gothic"/>
                          <a:ea typeface="Malgun Gothic"/>
                          <a:cs typeface="Malgun Gothic"/>
                          <a:sym typeface="Malgun Gothic"/>
                        </a:rPr>
                        <a:t>시스템 동작</a:t>
                      </a:r>
                    </a:p>
                  </a:txBody>
                  <a:tcPr marL="49770" marR="49770" marT="49770" marB="49770" anchor="ctr" horzOverflow="overflow">
                    <a:lnL w="6350">
                      <a:solidFill>
                        <a:srgbClr val="808080"/>
                      </a:solidFill>
                    </a:lnL>
                    <a:lnR w="6350">
                      <a:solidFill>
                        <a:srgbClr val="808080"/>
                      </a:solidFill>
                    </a:lnR>
                    <a:lnT w="6350">
                      <a:solidFill>
                        <a:srgbClr val="808080"/>
                      </a:solidFill>
                    </a:lnT>
                    <a:lnB w="6350">
                      <a:solidFill>
                        <a:srgbClr val="808080"/>
                      </a:solidFill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200"/>
                        </a:spcBef>
                        <a:defRPr sz="1800"/>
                      </a:pPr>
                      <a:r>
                        <a:rPr sz="1000">
                          <a:latin typeface="Malgun Gothic"/>
                          <a:ea typeface="Malgun Gothic"/>
                          <a:cs typeface="Malgun Gothic"/>
                          <a:sym typeface="Malgun Gothic"/>
                        </a:rPr>
                        <a:t>조건 판단 서식</a:t>
                      </a:r>
                    </a:p>
                  </a:txBody>
                  <a:tcPr marL="49770" marR="49770" marT="49770" marB="49770" anchor="ctr" horzOverflow="overflow">
                    <a:lnL w="6350">
                      <a:solidFill>
                        <a:srgbClr val="808080"/>
                      </a:solidFill>
                    </a:lnL>
                    <a:lnR w="6350">
                      <a:solidFill>
                        <a:srgbClr val="808080"/>
                      </a:solidFill>
                    </a:lnR>
                    <a:lnT w="6350">
                      <a:solidFill>
                        <a:srgbClr val="808080"/>
                      </a:solidFill>
                    </a:lnT>
                    <a:lnB w="6350">
                      <a:solidFill>
                        <a:srgbClr val="808080"/>
                      </a:solidFill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82692">
                <a:tc>
                  <a:txBody>
                    <a:bodyPr/>
                    <a:lstStyle/>
                    <a:p>
                      <a:pPr algn="ctr">
                        <a:spcBef>
                          <a:spcPts val="400"/>
                        </a:spcBef>
                        <a:defRPr sz="1000">
                          <a:latin typeface="Malgun Gothic"/>
                          <a:ea typeface="Malgun Gothic"/>
                          <a:cs typeface="Malgun Gothic"/>
                          <a:sym typeface="Malgun Gothic"/>
                        </a:defRPr>
                      </a:pPr>
                      <a:endParaRPr/>
                    </a:p>
                  </a:txBody>
                  <a:tcPr marL="49770" marR="49770" marT="49770" marB="49770" anchor="ctr" horzOverflow="overflow">
                    <a:lnL w="6350">
                      <a:solidFill>
                        <a:srgbClr val="808080"/>
                      </a:solidFill>
                    </a:lnL>
                    <a:lnR w="6350">
                      <a:solidFill>
                        <a:srgbClr val="808080"/>
                      </a:solidFill>
                    </a:lnR>
                    <a:lnT w="6350">
                      <a:solidFill>
                        <a:srgbClr val="808080"/>
                      </a:solidFill>
                    </a:lnT>
                    <a:lnB w="6350">
                      <a:solidFill>
                        <a:srgbClr val="808080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400"/>
                        </a:spcBef>
                        <a:defRPr sz="1000">
                          <a:latin typeface="Malgun Gothic"/>
                          <a:ea typeface="Malgun Gothic"/>
                          <a:cs typeface="Malgun Gothic"/>
                          <a:sym typeface="Malgun Gothic"/>
                        </a:defRPr>
                      </a:pPr>
                      <a:endParaRPr/>
                    </a:p>
                  </a:txBody>
                  <a:tcPr marL="49770" marR="49770" marT="49770" marB="49770" anchor="ctr" horzOverflow="overflow">
                    <a:lnL w="6350">
                      <a:solidFill>
                        <a:srgbClr val="808080"/>
                      </a:solidFill>
                    </a:lnL>
                    <a:lnR w="6350">
                      <a:solidFill>
                        <a:srgbClr val="808080"/>
                      </a:solidFill>
                    </a:lnR>
                    <a:lnT w="6350">
                      <a:solidFill>
                        <a:srgbClr val="808080"/>
                      </a:solidFill>
                    </a:lnT>
                    <a:lnB w="6350">
                      <a:solidFill>
                        <a:srgbClr val="808080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400"/>
                        </a:spcBef>
                        <a:defRPr sz="1000">
                          <a:latin typeface="Malgun Gothic"/>
                          <a:ea typeface="Malgun Gothic"/>
                          <a:cs typeface="Malgun Gothic"/>
                          <a:sym typeface="Malgun Gothic"/>
                        </a:defRPr>
                      </a:pPr>
                      <a:endParaRPr/>
                    </a:p>
                  </a:txBody>
                  <a:tcPr marL="49770" marR="49770" marT="49770" marB="49770" anchor="ctr" horzOverflow="overflow">
                    <a:lnL w="6350">
                      <a:solidFill>
                        <a:srgbClr val="808080"/>
                      </a:solidFill>
                    </a:lnL>
                    <a:lnR w="6350">
                      <a:solidFill>
                        <a:srgbClr val="808080"/>
                      </a:solidFill>
                    </a:lnR>
                    <a:lnT w="6350">
                      <a:solidFill>
                        <a:srgbClr val="808080"/>
                      </a:solidFill>
                    </a:lnT>
                    <a:lnB w="6350">
                      <a:solidFill>
                        <a:srgbClr val="808080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400"/>
                        </a:spcBef>
                        <a:defRPr sz="1000">
                          <a:latin typeface="Malgun Gothic"/>
                          <a:ea typeface="Malgun Gothic"/>
                          <a:cs typeface="Malgun Gothic"/>
                          <a:sym typeface="Malgun Gothic"/>
                        </a:defRPr>
                      </a:pPr>
                      <a:endParaRPr/>
                    </a:p>
                  </a:txBody>
                  <a:tcPr marL="49770" marR="49770" marT="49770" marB="49770" anchor="ctr" horzOverflow="overflow">
                    <a:lnL w="6350">
                      <a:solidFill>
                        <a:srgbClr val="808080"/>
                      </a:solidFill>
                    </a:lnL>
                    <a:lnR w="6350">
                      <a:solidFill>
                        <a:srgbClr val="808080"/>
                      </a:solidFill>
                    </a:lnR>
                    <a:lnT w="6350">
                      <a:solidFill>
                        <a:srgbClr val="808080"/>
                      </a:solidFill>
                    </a:lnT>
                    <a:lnB w="6350">
                      <a:solidFill>
                        <a:srgbClr val="808080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400"/>
                        </a:spcBef>
                        <a:defRPr sz="1000">
                          <a:latin typeface="Malgun Gothic"/>
                          <a:ea typeface="Malgun Gothic"/>
                          <a:cs typeface="Malgun Gothic"/>
                          <a:sym typeface="Malgun Gothic"/>
                        </a:defRPr>
                      </a:pPr>
                      <a:endParaRPr/>
                    </a:p>
                  </a:txBody>
                  <a:tcPr marL="49770" marR="49770" marT="49770" marB="49770" anchor="ctr" horzOverflow="overflow">
                    <a:lnL w="6350">
                      <a:solidFill>
                        <a:srgbClr val="808080"/>
                      </a:solidFill>
                    </a:lnL>
                    <a:lnR w="6350">
                      <a:solidFill>
                        <a:srgbClr val="808080"/>
                      </a:solidFill>
                    </a:lnR>
                    <a:lnT w="6350">
                      <a:solidFill>
                        <a:srgbClr val="808080"/>
                      </a:solidFill>
                    </a:lnT>
                    <a:lnB w="6350">
                      <a:solidFill>
                        <a:srgbClr val="808080"/>
                      </a:solidFill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42" name="TextBox 45"/>
          <p:cNvSpPr txBox="1"/>
          <p:nvPr/>
        </p:nvSpPr>
        <p:spPr>
          <a:xfrm>
            <a:off x="850581" y="1637825"/>
            <a:ext cx="1851725" cy="23914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45718" tIns="45718" rIns="45718" bIns="45718">
            <a:spAutoFit/>
          </a:bodyPr>
          <a:lstStyle/>
          <a:p>
            <a:pPr defTabSz="995331">
              <a:lnSpc>
                <a:spcPct val="150000"/>
              </a:lnSpc>
              <a:defRPr sz="1000">
                <a:solidFill>
                  <a:srgbClr val="404040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t>●</a:t>
            </a:r>
            <a:r>
              <a:rPr sz="900"/>
              <a:t>  Basic Flow</a:t>
            </a:r>
            <a:r>
              <a:rPr sz="900">
                <a:latin typeface="Malgun Gothic"/>
                <a:ea typeface="Malgun Gothic"/>
                <a:cs typeface="Malgun Gothic"/>
                <a:sym typeface="Malgun Gothic"/>
              </a:rPr>
              <a:t>에 사용하는 표시들</a:t>
            </a:r>
          </a:p>
        </p:txBody>
      </p:sp>
      <p:grpSp>
        <p:nvGrpSpPr>
          <p:cNvPr id="147" name="그룹 14"/>
          <p:cNvGrpSpPr/>
          <p:nvPr/>
        </p:nvGrpSpPr>
        <p:grpSpPr>
          <a:xfrm>
            <a:off x="1229859" y="2559217"/>
            <a:ext cx="1019037" cy="783881"/>
            <a:chOff x="0" y="0"/>
            <a:chExt cx="1019036" cy="783879"/>
          </a:xfrm>
        </p:grpSpPr>
        <p:grpSp>
          <p:nvGrpSpPr>
            <p:cNvPr id="145" name="TextBox 47"/>
            <p:cNvGrpSpPr/>
            <p:nvPr/>
          </p:nvGrpSpPr>
          <p:grpSpPr>
            <a:xfrm>
              <a:off x="0" y="0"/>
              <a:ext cx="1019036" cy="783879"/>
              <a:chOff x="-1" y="0"/>
              <a:chExt cx="1019035" cy="783877"/>
            </a:xfrm>
          </p:grpSpPr>
          <p:sp>
            <p:nvSpPr>
              <p:cNvPr id="143" name="Rectangle"/>
              <p:cNvSpPr/>
              <p:nvPr/>
            </p:nvSpPr>
            <p:spPr>
              <a:xfrm>
                <a:off x="-1" y="0"/>
                <a:ext cx="1019035" cy="783877"/>
              </a:xfrm>
              <a:prstGeom prst="rect">
                <a:avLst/>
              </a:prstGeom>
              <a:noFill/>
              <a:ln w="19050" cap="flat">
                <a:solidFill>
                  <a:srgbClr val="595959"/>
                </a:solidFill>
                <a:prstDash val="solid"/>
                <a:round/>
              </a:ln>
              <a:effectLst/>
            </p:spPr>
            <p:txBody>
              <a:bodyPr wrap="square" lIns="45718" tIns="45718" rIns="45718" bIns="45718" numCol="1" anchor="ctr">
                <a:noAutofit/>
              </a:bodyPr>
              <a:lstStyle/>
              <a:p>
                <a:pPr algn="ctr" defTabSz="995331">
                  <a:defRPr sz="800">
                    <a:latin typeface="+mj-lt"/>
                    <a:ea typeface="+mj-ea"/>
                    <a:cs typeface="+mj-cs"/>
                    <a:sym typeface="맑은 고딕"/>
                  </a:defRPr>
                </a:pPr>
                <a:endParaRPr/>
              </a:p>
            </p:txBody>
          </p:sp>
          <p:sp>
            <p:nvSpPr>
              <p:cNvPr id="144" name="화면이름"/>
              <p:cNvSpPr txBox="1"/>
              <p:nvPr/>
            </p:nvSpPr>
            <p:spPr>
              <a:xfrm>
                <a:off x="55245" y="289068"/>
                <a:ext cx="908545" cy="205739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="" xmlns:m="http://schemas.openxmlformats.org/officeDocument/2006/math" xmlns:a14="http://schemas.microsoft.com/office/drawing/2010/main" xmlns:ma14="http://schemas.microsoft.com/office/mac/drawingml/2011/main" val="1"/>
                </a:ext>
              </a:extLst>
            </p:spPr>
            <p:txBody>
              <a:bodyPr wrap="square" lIns="45718" tIns="45718" rIns="45718" bIns="45718" numCol="1" anchor="ctr">
                <a:spAutoFit/>
              </a:bodyPr>
              <a:lstStyle>
                <a:lvl1pPr algn="ctr" defTabSz="995331">
                  <a:defRPr sz="800">
                    <a:latin typeface="+mj-lt"/>
                    <a:ea typeface="+mj-ea"/>
                    <a:cs typeface="+mj-cs"/>
                    <a:sym typeface="맑은 고딕"/>
                  </a:defRPr>
                </a:lvl1pPr>
              </a:lstStyle>
              <a:p>
                <a:r>
                  <a:t>화면이름</a:t>
                </a:r>
              </a:p>
            </p:txBody>
          </p:sp>
        </p:grpSp>
        <p:sp>
          <p:nvSpPr>
            <p:cNvPr id="146" name="TextBox 48"/>
            <p:cNvSpPr txBox="1"/>
            <p:nvPr/>
          </p:nvSpPr>
          <p:spPr>
            <a:xfrm>
              <a:off x="0" y="3892"/>
              <a:ext cx="175809" cy="205377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="http://schemas.openxmlformats.org/officeDocument/2006/math" xmlns:a14="http://schemas.microsoft.com/office/drawing/2010/main" xmlns:ma14="http://schemas.microsoft.com/office/mac/drawingml/2011/main" val="1"/>
              </a:ext>
            </a:extLst>
          </p:spPr>
          <p:txBody>
            <a:bodyPr wrap="none" lIns="39187" tIns="39187" rIns="39187" bIns="39187" numCol="1" anchor="ctr">
              <a:spAutoFit/>
            </a:bodyPr>
            <a:lstStyle>
              <a:lvl1pPr defTabSz="995331">
                <a:defRPr sz="800" b="1">
                  <a:solidFill>
                    <a:srgbClr val="FF0000"/>
                  </a:solidFill>
                  <a:latin typeface="+mj-lt"/>
                  <a:ea typeface="+mj-ea"/>
                  <a:cs typeface="+mj-cs"/>
                  <a:sym typeface="맑은 고딕"/>
                </a:defRPr>
              </a:lvl1pPr>
            </a:lstStyle>
            <a:p>
              <a:r>
                <a:t>1.</a:t>
              </a:r>
            </a:p>
          </p:txBody>
        </p:sp>
      </p:grpSp>
      <p:grpSp>
        <p:nvGrpSpPr>
          <p:cNvPr id="155" name="그룹 18"/>
          <p:cNvGrpSpPr/>
          <p:nvPr/>
        </p:nvGrpSpPr>
        <p:grpSpPr>
          <a:xfrm>
            <a:off x="6690733" y="2512316"/>
            <a:ext cx="1134084" cy="912460"/>
            <a:chOff x="-1" y="0"/>
            <a:chExt cx="1134084" cy="912454"/>
          </a:xfrm>
        </p:grpSpPr>
        <p:sp>
          <p:nvSpPr>
            <p:cNvPr id="148" name="다이아몬드 19"/>
            <p:cNvSpPr/>
            <p:nvPr/>
          </p:nvSpPr>
          <p:spPr>
            <a:xfrm>
              <a:off x="79288" y="296571"/>
              <a:ext cx="195948" cy="156759"/>
            </a:xfrm>
            <a:prstGeom prst="diamond">
              <a:avLst/>
            </a:prstGeom>
            <a:solidFill>
              <a:srgbClr val="D9D9D9"/>
            </a:solidFill>
            <a:ln w="9525" cap="flat">
              <a:solidFill>
                <a:srgbClr val="000000"/>
              </a:solidFill>
              <a:prstDash val="solid"/>
              <a:round/>
            </a:ln>
            <a:effectLst/>
          </p:spPr>
          <p:txBody>
            <a:bodyPr wrap="square" lIns="45718" tIns="45718" rIns="45718" bIns="45718" numCol="1" anchor="ctr">
              <a:noAutofit/>
            </a:bodyPr>
            <a:lstStyle/>
            <a:p>
              <a:pPr algn="ctr" defTabSz="995331">
                <a:defRPr sz="800">
                  <a:latin typeface="+mj-lt"/>
                  <a:ea typeface="+mj-ea"/>
                  <a:cs typeface="+mj-cs"/>
                  <a:sym typeface="맑은 고딕"/>
                </a:defRPr>
              </a:pPr>
              <a:endParaRPr/>
            </a:p>
          </p:txBody>
        </p:sp>
        <p:sp>
          <p:nvSpPr>
            <p:cNvPr id="149" name="직선 화살표 연결선 20"/>
            <p:cNvSpPr/>
            <p:nvPr/>
          </p:nvSpPr>
          <p:spPr>
            <a:xfrm flipH="1">
              <a:off x="177262" y="453328"/>
              <a:ext cx="1" cy="459126"/>
            </a:xfrm>
            <a:prstGeom prst="line">
              <a:avLst/>
            </a:prstGeom>
            <a:noFill/>
            <a:ln w="9525" cap="flat">
              <a:solidFill>
                <a:srgbClr val="000000"/>
              </a:solidFill>
              <a:prstDash val="dash"/>
              <a:round/>
              <a:tailEnd type="triangle" w="med" len="med"/>
            </a:ln>
            <a:effectLst/>
          </p:spPr>
          <p:txBody>
            <a:bodyPr wrap="square" lIns="45718" tIns="45718" rIns="45718" bIns="45718" numCol="1" anchor="t">
              <a:noAutofit/>
            </a:bodyPr>
            <a:lstStyle/>
            <a:p>
              <a:endParaRPr/>
            </a:p>
          </p:txBody>
        </p:sp>
        <p:sp>
          <p:nvSpPr>
            <p:cNvPr id="150" name="직선 화살표 연결선 21"/>
            <p:cNvSpPr/>
            <p:nvPr/>
          </p:nvSpPr>
          <p:spPr>
            <a:xfrm>
              <a:off x="275235" y="374950"/>
              <a:ext cx="858848" cy="1"/>
            </a:xfrm>
            <a:prstGeom prst="line">
              <a:avLst/>
            </a:prstGeom>
            <a:noFill/>
            <a:ln w="9525" cap="flat">
              <a:solidFill>
                <a:srgbClr val="FF0000"/>
              </a:solidFill>
              <a:prstDash val="dash"/>
              <a:round/>
              <a:tailEnd type="triangle" w="med" len="med"/>
            </a:ln>
            <a:effectLst/>
          </p:spPr>
          <p:txBody>
            <a:bodyPr wrap="square" lIns="45718" tIns="45718" rIns="45718" bIns="45718" numCol="1" anchor="t">
              <a:noAutofit/>
            </a:bodyPr>
            <a:lstStyle/>
            <a:p>
              <a:endParaRPr/>
            </a:p>
          </p:txBody>
        </p:sp>
        <p:sp>
          <p:nvSpPr>
            <p:cNvPr id="151" name="직선 연결선 45"/>
            <p:cNvSpPr/>
            <p:nvPr/>
          </p:nvSpPr>
          <p:spPr>
            <a:xfrm flipV="1">
              <a:off x="177262" y="0"/>
              <a:ext cx="1" cy="296575"/>
            </a:xfrm>
            <a:prstGeom prst="line">
              <a:avLst/>
            </a:prstGeom>
            <a:noFill/>
            <a:ln w="9525" cap="flat">
              <a:solidFill>
                <a:srgbClr val="000000"/>
              </a:solidFill>
              <a:prstDash val="dash"/>
              <a:round/>
            </a:ln>
            <a:effectLst/>
          </p:spPr>
          <p:txBody>
            <a:bodyPr wrap="square" lIns="45718" tIns="45718" rIns="45718" bIns="45718" numCol="1" anchor="t">
              <a:noAutofit/>
            </a:bodyPr>
            <a:lstStyle/>
            <a:p>
              <a:endParaRPr/>
            </a:p>
          </p:txBody>
        </p:sp>
        <p:sp>
          <p:nvSpPr>
            <p:cNvPr id="152" name="모서리가 둥근 직사각형 23"/>
            <p:cNvSpPr txBox="1"/>
            <p:nvPr/>
          </p:nvSpPr>
          <p:spPr>
            <a:xfrm>
              <a:off x="-1" y="457138"/>
              <a:ext cx="244628" cy="205377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="http://schemas.openxmlformats.org/officeDocument/2006/math" xmlns:a14="http://schemas.microsoft.com/office/drawing/2010/main" xmlns:ma14="http://schemas.microsoft.com/office/mac/drawingml/2011/main" val="1"/>
              </a:ext>
            </a:extLst>
          </p:spPr>
          <p:txBody>
            <a:bodyPr wrap="square" lIns="39187" tIns="39187" rIns="39187" bIns="39187" numCol="1" anchor="ctr">
              <a:spAutoFit/>
            </a:bodyPr>
            <a:lstStyle>
              <a:lvl1pPr algn="ctr" defTabSz="995331">
                <a:defRPr sz="800" b="1">
                  <a:solidFill>
                    <a:srgbClr val="0D0D0D"/>
                  </a:solidFill>
                  <a:latin typeface="+mj-lt"/>
                  <a:ea typeface="+mj-ea"/>
                  <a:cs typeface="+mj-cs"/>
                  <a:sym typeface="맑은 고딕"/>
                </a:defRPr>
              </a:lvl1pPr>
            </a:lstStyle>
            <a:p>
              <a:r>
                <a:t>Y</a:t>
              </a:r>
            </a:p>
          </p:txBody>
        </p:sp>
        <p:sp>
          <p:nvSpPr>
            <p:cNvPr id="153" name="모서리가 둥근 직사각형 24"/>
            <p:cNvSpPr txBox="1"/>
            <p:nvPr/>
          </p:nvSpPr>
          <p:spPr>
            <a:xfrm>
              <a:off x="259220" y="187549"/>
              <a:ext cx="244628" cy="205377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="http://schemas.openxmlformats.org/officeDocument/2006/math" xmlns:a14="http://schemas.microsoft.com/office/drawing/2010/main" xmlns:ma14="http://schemas.microsoft.com/office/mac/drawingml/2011/main" val="1"/>
              </a:ext>
            </a:extLst>
          </p:spPr>
          <p:txBody>
            <a:bodyPr wrap="square" lIns="39187" tIns="39187" rIns="39187" bIns="39187" numCol="1" anchor="ctr">
              <a:spAutoFit/>
            </a:bodyPr>
            <a:lstStyle>
              <a:lvl1pPr algn="ctr" defTabSz="995331">
                <a:defRPr sz="800" b="1">
                  <a:solidFill>
                    <a:srgbClr val="FF0000"/>
                  </a:solidFill>
                  <a:latin typeface="+mj-lt"/>
                  <a:ea typeface="+mj-ea"/>
                  <a:cs typeface="+mj-cs"/>
                  <a:sym typeface="맑은 고딕"/>
                </a:defRPr>
              </a:lvl1pPr>
            </a:lstStyle>
            <a:p>
              <a:r>
                <a:t>N</a:t>
              </a:r>
            </a:p>
          </p:txBody>
        </p:sp>
        <p:sp>
          <p:nvSpPr>
            <p:cNvPr id="154" name="TextBox 56"/>
            <p:cNvSpPr txBox="1"/>
            <p:nvPr/>
          </p:nvSpPr>
          <p:spPr>
            <a:xfrm>
              <a:off x="211111" y="432810"/>
              <a:ext cx="455675" cy="205739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="http://schemas.openxmlformats.org/officeDocument/2006/math" xmlns:a14="http://schemas.microsoft.com/office/drawing/2010/main" xmlns:ma14="http://schemas.microsoft.com/office/mac/drawingml/2011/main" val="1"/>
              </a:ext>
            </a:extLst>
          </p:spPr>
          <p:txBody>
            <a:bodyPr wrap="none" lIns="45718" tIns="45718" rIns="45718" bIns="45718" numCol="1" anchor="t">
              <a:spAutoFit/>
            </a:bodyPr>
            <a:lstStyle>
              <a:lvl1pPr defTabSz="995331">
                <a:defRPr sz="800">
                  <a:solidFill>
                    <a:srgbClr val="404040"/>
                  </a:solidFill>
                  <a:latin typeface="+mj-lt"/>
                  <a:ea typeface="+mj-ea"/>
                  <a:cs typeface="+mj-cs"/>
                  <a:sym typeface="맑은 고딕"/>
                </a:defRPr>
              </a:lvl1pPr>
            </a:lstStyle>
            <a:p>
              <a:r>
                <a:t>조건내용</a:t>
              </a:r>
            </a:p>
          </p:txBody>
        </p:sp>
      </p:grpSp>
      <p:grpSp>
        <p:nvGrpSpPr>
          <p:cNvPr id="160" name="그룹 26"/>
          <p:cNvGrpSpPr/>
          <p:nvPr/>
        </p:nvGrpSpPr>
        <p:grpSpPr>
          <a:xfrm>
            <a:off x="3906889" y="2877341"/>
            <a:ext cx="1293247" cy="195951"/>
            <a:chOff x="0" y="0"/>
            <a:chExt cx="1293245" cy="195951"/>
          </a:xfrm>
        </p:grpSpPr>
        <p:sp>
          <p:nvSpPr>
            <p:cNvPr id="156" name="직선 화살표 연결선 27"/>
            <p:cNvSpPr/>
            <p:nvPr/>
          </p:nvSpPr>
          <p:spPr>
            <a:xfrm>
              <a:off x="0" y="97973"/>
              <a:ext cx="1293245" cy="1"/>
            </a:xfrm>
            <a:prstGeom prst="line">
              <a:avLst/>
            </a:prstGeom>
            <a:noFill/>
            <a:ln w="9525" cap="flat">
              <a:solidFill>
                <a:srgbClr val="000000"/>
              </a:solidFill>
              <a:prstDash val="solid"/>
              <a:round/>
              <a:tailEnd type="triangle" w="med" len="med"/>
            </a:ln>
            <a:effectLst/>
          </p:spPr>
          <p:txBody>
            <a:bodyPr wrap="square" lIns="45718" tIns="45718" rIns="45718" bIns="45718" numCol="1" anchor="t">
              <a:noAutofit/>
            </a:bodyPr>
            <a:lstStyle/>
            <a:p>
              <a:endParaRPr/>
            </a:p>
          </p:txBody>
        </p:sp>
        <p:grpSp>
          <p:nvGrpSpPr>
            <p:cNvPr id="159" name="모서리가 둥근 직사각형 28"/>
            <p:cNvGrpSpPr/>
            <p:nvPr/>
          </p:nvGrpSpPr>
          <p:grpSpPr>
            <a:xfrm>
              <a:off x="267177" y="0"/>
              <a:ext cx="733583" cy="195951"/>
              <a:chOff x="-1" y="0"/>
              <a:chExt cx="733582" cy="195950"/>
            </a:xfrm>
          </p:grpSpPr>
          <p:sp>
            <p:nvSpPr>
              <p:cNvPr id="157" name="Rounded Rectangle"/>
              <p:cNvSpPr/>
              <p:nvPr/>
            </p:nvSpPr>
            <p:spPr>
              <a:xfrm>
                <a:off x="-1" y="0"/>
                <a:ext cx="733582" cy="195950"/>
              </a:xfrm>
              <a:prstGeom prst="roundRect">
                <a:avLst>
                  <a:gd name="adj" fmla="val 16667"/>
                </a:avLst>
              </a:prstGeom>
              <a:solidFill>
                <a:srgbClr val="D9D9D9"/>
              </a:solidFill>
              <a:ln w="9525" cap="flat">
                <a:solidFill>
                  <a:srgbClr val="808080"/>
                </a:solidFill>
                <a:prstDash val="solid"/>
                <a:round/>
              </a:ln>
              <a:effectLst/>
            </p:spPr>
            <p:txBody>
              <a:bodyPr wrap="square" lIns="45718" tIns="45718" rIns="45718" bIns="45718" numCol="1" anchor="ctr">
                <a:noAutofit/>
              </a:bodyPr>
              <a:lstStyle/>
              <a:p>
                <a:pPr algn="ctr" defTabSz="995331">
                  <a:defRPr sz="800">
                    <a:solidFill>
                      <a:srgbClr val="0D0D0D"/>
                    </a:solidFill>
                    <a:latin typeface="+mj-lt"/>
                    <a:ea typeface="+mj-ea"/>
                    <a:cs typeface="+mj-cs"/>
                    <a:sym typeface="맑은 고딕"/>
                  </a:defRPr>
                </a:pPr>
                <a:endParaRPr/>
              </a:p>
            </p:txBody>
          </p:sp>
          <p:sp>
            <p:nvSpPr>
              <p:cNvPr id="158" name="동작"/>
              <p:cNvSpPr txBox="1"/>
              <p:nvPr/>
            </p:nvSpPr>
            <p:spPr>
              <a:xfrm>
                <a:off x="14327" y="1634"/>
                <a:ext cx="704926" cy="192677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="" xmlns:m="http://schemas.openxmlformats.org/officeDocument/2006/math" xmlns:a14="http://schemas.microsoft.com/office/drawing/2010/main" xmlns:ma14="http://schemas.microsoft.com/office/mac/drawingml/2011/main" val="1"/>
                </a:ext>
              </a:extLst>
            </p:spPr>
            <p:txBody>
              <a:bodyPr wrap="square" lIns="39187" tIns="39187" rIns="39187" bIns="39187" numCol="1" anchor="ctr">
                <a:spAutoFit/>
              </a:bodyPr>
              <a:lstStyle>
                <a:lvl1pPr algn="ctr" defTabSz="995331">
                  <a:defRPr sz="800">
                    <a:solidFill>
                      <a:srgbClr val="0D0D0D"/>
                    </a:solidFill>
                    <a:latin typeface="+mj-lt"/>
                    <a:ea typeface="+mj-ea"/>
                    <a:cs typeface="+mj-cs"/>
                    <a:sym typeface="맑은 고딕"/>
                  </a:defRPr>
                </a:lvl1pPr>
              </a:lstStyle>
              <a:p>
                <a:r>
                  <a:t>동작</a:t>
                </a:r>
              </a:p>
            </p:txBody>
          </p:sp>
        </p:grpSp>
      </p:grpSp>
      <p:graphicFrame>
        <p:nvGraphicFramePr>
          <p:cNvPr id="161" name="Group 158"/>
          <p:cNvGraphicFramePr/>
          <p:nvPr/>
        </p:nvGraphicFramePr>
        <p:xfrm>
          <a:off x="1024162" y="4305005"/>
          <a:ext cx="7001784" cy="1471817"/>
        </p:xfrm>
        <a:graphic>
          <a:graphicData uri="http://schemas.openxmlformats.org/drawingml/2006/table">
            <a:tbl>
              <a:tblPr/>
              <a:tblGrid>
                <a:gridCol w="11669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6696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6696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6696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6696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6696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428025">
                <a:tc>
                  <a:txBody>
                    <a:bodyPr/>
                    <a:lstStyle/>
                    <a:p>
                      <a:pPr algn="ctr">
                        <a:spcBef>
                          <a:spcPts val="200"/>
                        </a:spcBef>
                        <a:defRPr sz="1800"/>
                      </a:pPr>
                      <a:r>
                        <a:rPr sz="1000">
                          <a:latin typeface="Malgun Gothic"/>
                          <a:ea typeface="Malgun Gothic"/>
                          <a:cs typeface="Malgun Gothic"/>
                          <a:sym typeface="Malgun Gothic"/>
                        </a:rPr>
                        <a:t>자동 Flow</a:t>
                      </a:r>
                    </a:p>
                  </a:txBody>
                  <a:tcPr marL="49770" marR="49770" marT="49770" marB="49770" anchor="ctr" horzOverflow="overflow">
                    <a:lnL w="12700">
                      <a:solidFill>
                        <a:srgbClr val="808080"/>
                      </a:solidFill>
                    </a:lnL>
                    <a:lnR w="12700">
                      <a:solidFill>
                        <a:srgbClr val="808080"/>
                      </a:solidFill>
                    </a:lnR>
                    <a:lnT w="12700">
                      <a:solidFill>
                        <a:srgbClr val="808080"/>
                      </a:solidFill>
                    </a:lnT>
                    <a:lnB w="12700">
                      <a:solidFill>
                        <a:srgbClr val="808080"/>
                      </a:solidFill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200"/>
                        </a:spcBef>
                        <a:defRPr sz="1000">
                          <a:latin typeface="Malgun Gothic"/>
                          <a:ea typeface="Malgun Gothic"/>
                          <a:cs typeface="Malgun Gothic"/>
                          <a:sym typeface="Malgun Gothic"/>
                        </a:defRPr>
                      </a:pPr>
                      <a:r>
                        <a:t>자동 Flow</a:t>
                      </a:r>
                    </a:p>
                    <a:p>
                      <a:pPr algn="ctr">
                        <a:spcBef>
                          <a:spcPts val="200"/>
                        </a:spcBef>
                        <a:defRPr sz="1000">
                          <a:latin typeface="Malgun Gothic"/>
                          <a:ea typeface="Malgun Gothic"/>
                          <a:cs typeface="Malgun Gothic"/>
                          <a:sym typeface="Malgun Gothic"/>
                        </a:defRPr>
                      </a:pPr>
                      <a:r>
                        <a:t>(error 또는 실패)</a:t>
                      </a:r>
                    </a:p>
                  </a:txBody>
                  <a:tcPr marL="49770" marR="49770" marT="49770" marB="49770" anchor="ctr" horzOverflow="overflow">
                    <a:lnL w="12700">
                      <a:solidFill>
                        <a:srgbClr val="808080"/>
                      </a:solidFill>
                    </a:lnL>
                    <a:lnR w="12700">
                      <a:solidFill>
                        <a:srgbClr val="808080"/>
                      </a:solidFill>
                    </a:lnR>
                    <a:lnT w="12700">
                      <a:solidFill>
                        <a:srgbClr val="808080"/>
                      </a:solidFill>
                    </a:lnT>
                    <a:lnB w="12700">
                      <a:solidFill>
                        <a:srgbClr val="808080"/>
                      </a:solidFill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200"/>
                        </a:spcBef>
                        <a:defRPr sz="1000">
                          <a:latin typeface="Malgun Gothic"/>
                          <a:ea typeface="Malgun Gothic"/>
                          <a:cs typeface="Malgun Gothic"/>
                          <a:sym typeface="Malgun Gothic"/>
                        </a:defRPr>
                      </a:pPr>
                      <a:r>
                        <a:t>사용자 동작에 </a:t>
                      </a:r>
                    </a:p>
                    <a:p>
                      <a:pPr algn="ctr">
                        <a:spcBef>
                          <a:spcPts val="200"/>
                        </a:spcBef>
                        <a:defRPr sz="1000">
                          <a:latin typeface="Malgun Gothic"/>
                          <a:ea typeface="Malgun Gothic"/>
                          <a:cs typeface="Malgun Gothic"/>
                          <a:sym typeface="Malgun Gothic"/>
                        </a:defRPr>
                      </a:pPr>
                      <a:r>
                        <a:t>의한 Flow</a:t>
                      </a:r>
                    </a:p>
                  </a:txBody>
                  <a:tcPr marL="49770" marR="49770" marT="49770" marB="49770" anchor="ctr" horzOverflow="overflow">
                    <a:lnL w="12700">
                      <a:solidFill>
                        <a:srgbClr val="808080"/>
                      </a:solidFill>
                    </a:lnL>
                    <a:lnR w="12700">
                      <a:solidFill>
                        <a:srgbClr val="808080"/>
                      </a:solidFill>
                    </a:lnR>
                    <a:lnT w="12700">
                      <a:solidFill>
                        <a:srgbClr val="808080"/>
                      </a:solidFill>
                    </a:lnT>
                    <a:lnB w="12700">
                      <a:solidFill>
                        <a:srgbClr val="808080"/>
                      </a:solidFill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200"/>
                        </a:spcBef>
                        <a:defRPr sz="1000">
                          <a:latin typeface="Malgun Gothic"/>
                          <a:ea typeface="Malgun Gothic"/>
                          <a:cs typeface="Malgun Gothic"/>
                          <a:sym typeface="Malgun Gothic"/>
                        </a:defRPr>
                      </a:pPr>
                      <a:r>
                        <a:t>사용자 동작에 </a:t>
                      </a:r>
                    </a:p>
                    <a:p>
                      <a:pPr algn="ctr">
                        <a:spcBef>
                          <a:spcPts val="200"/>
                        </a:spcBef>
                        <a:defRPr sz="1000">
                          <a:latin typeface="Malgun Gothic"/>
                          <a:ea typeface="Malgun Gothic"/>
                          <a:cs typeface="Malgun Gothic"/>
                          <a:sym typeface="Malgun Gothic"/>
                        </a:defRPr>
                      </a:pPr>
                      <a:r>
                        <a:t>의한 Flow (부정)</a:t>
                      </a:r>
                    </a:p>
                  </a:txBody>
                  <a:tcPr marL="49770" marR="49770" marT="49770" marB="49770" anchor="ctr" horzOverflow="overflow">
                    <a:lnL w="12700">
                      <a:solidFill>
                        <a:srgbClr val="808080"/>
                      </a:solidFill>
                    </a:lnL>
                    <a:lnR w="12700">
                      <a:solidFill>
                        <a:srgbClr val="808080"/>
                      </a:solidFill>
                    </a:lnR>
                    <a:lnT w="12700">
                      <a:solidFill>
                        <a:srgbClr val="808080"/>
                      </a:solidFill>
                    </a:lnT>
                    <a:lnB w="12700">
                      <a:solidFill>
                        <a:srgbClr val="808080"/>
                      </a:solidFill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200"/>
                        </a:spcBef>
                        <a:defRPr sz="1000">
                          <a:latin typeface="Malgun Gothic"/>
                          <a:ea typeface="Malgun Gothic"/>
                          <a:cs typeface="Malgun Gothic"/>
                          <a:sym typeface="Malgun Gothic"/>
                        </a:defRPr>
                      </a:pPr>
                      <a:r>
                        <a:t>다음 페이지로 </a:t>
                      </a:r>
                    </a:p>
                    <a:p>
                      <a:pPr algn="ctr">
                        <a:spcBef>
                          <a:spcPts val="200"/>
                        </a:spcBef>
                        <a:defRPr sz="1000">
                          <a:latin typeface="Malgun Gothic"/>
                          <a:ea typeface="Malgun Gothic"/>
                          <a:cs typeface="Malgun Gothic"/>
                          <a:sym typeface="Malgun Gothic"/>
                        </a:defRPr>
                      </a:pPr>
                      <a:r>
                        <a:t>이어짐</a:t>
                      </a:r>
                    </a:p>
                  </a:txBody>
                  <a:tcPr marL="49770" marR="49770" marT="49770" marB="49770" anchor="ctr" horzOverflow="overflow">
                    <a:lnL w="12700">
                      <a:solidFill>
                        <a:srgbClr val="808080"/>
                      </a:solidFill>
                    </a:lnL>
                    <a:lnR w="12700">
                      <a:solidFill>
                        <a:srgbClr val="808080"/>
                      </a:solidFill>
                    </a:lnR>
                    <a:lnT w="12700">
                      <a:solidFill>
                        <a:srgbClr val="808080"/>
                      </a:solidFill>
                    </a:lnT>
                    <a:lnB w="12700">
                      <a:solidFill>
                        <a:srgbClr val="808080"/>
                      </a:solidFill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200"/>
                        </a:spcBef>
                        <a:defRPr sz="1000">
                          <a:latin typeface="Malgun Gothic"/>
                          <a:ea typeface="Malgun Gothic"/>
                          <a:cs typeface="Malgun Gothic"/>
                          <a:sym typeface="Malgun Gothic"/>
                        </a:defRPr>
                      </a:pPr>
                      <a:r>
                        <a:t>이전 페이지에서 </a:t>
                      </a:r>
                    </a:p>
                    <a:p>
                      <a:pPr algn="ctr">
                        <a:spcBef>
                          <a:spcPts val="200"/>
                        </a:spcBef>
                        <a:defRPr sz="1000">
                          <a:latin typeface="Malgun Gothic"/>
                          <a:ea typeface="Malgun Gothic"/>
                          <a:cs typeface="Malgun Gothic"/>
                          <a:sym typeface="Malgun Gothic"/>
                        </a:defRPr>
                      </a:pPr>
                      <a:r>
                        <a:t>이어짐</a:t>
                      </a:r>
                    </a:p>
                  </a:txBody>
                  <a:tcPr marL="49770" marR="49770" marT="49770" marB="49770" anchor="ctr" horzOverflow="overflow">
                    <a:lnL w="12700">
                      <a:solidFill>
                        <a:srgbClr val="808080"/>
                      </a:solidFill>
                    </a:lnL>
                    <a:lnR w="12700">
                      <a:solidFill>
                        <a:srgbClr val="808080"/>
                      </a:solidFill>
                    </a:lnR>
                    <a:lnT w="12700">
                      <a:solidFill>
                        <a:srgbClr val="808080"/>
                      </a:solidFill>
                    </a:lnT>
                    <a:lnB w="12700">
                      <a:solidFill>
                        <a:srgbClr val="808080"/>
                      </a:solidFill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42077">
                <a:tc>
                  <a:txBody>
                    <a:bodyPr/>
                    <a:lstStyle/>
                    <a:p>
                      <a:pPr algn="l">
                        <a:spcBef>
                          <a:spcPts val="400"/>
                        </a:spcBef>
                        <a:defRPr sz="1100">
                          <a:latin typeface="Malgun Gothic"/>
                          <a:ea typeface="Malgun Gothic"/>
                          <a:cs typeface="Malgun Gothic"/>
                          <a:sym typeface="Malgun Gothic"/>
                        </a:defRPr>
                      </a:pPr>
                      <a:endParaRPr/>
                    </a:p>
                  </a:txBody>
                  <a:tcPr marL="49770" marR="49770" marT="49770" marB="49770" anchor="ctr" horzOverflow="overflow">
                    <a:lnL w="12700">
                      <a:solidFill>
                        <a:srgbClr val="808080"/>
                      </a:solidFill>
                    </a:lnL>
                    <a:lnR w="12700">
                      <a:solidFill>
                        <a:srgbClr val="808080"/>
                      </a:solidFill>
                    </a:lnR>
                    <a:lnT w="12700">
                      <a:solidFill>
                        <a:srgbClr val="808080"/>
                      </a:solidFill>
                    </a:lnT>
                    <a:lnB w="12700">
                      <a:solidFill>
                        <a:srgbClr val="808080"/>
                      </a:solidFill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400"/>
                        </a:spcBef>
                        <a:defRPr sz="1100">
                          <a:latin typeface="Malgun Gothic"/>
                          <a:ea typeface="Malgun Gothic"/>
                          <a:cs typeface="Malgun Gothic"/>
                          <a:sym typeface="Malgun Gothic"/>
                        </a:defRPr>
                      </a:pPr>
                      <a:endParaRPr/>
                    </a:p>
                  </a:txBody>
                  <a:tcPr marL="49770" marR="49770" marT="49770" marB="49770" anchor="ctr" horzOverflow="overflow">
                    <a:lnL w="12700">
                      <a:solidFill>
                        <a:srgbClr val="808080"/>
                      </a:solidFill>
                    </a:lnL>
                    <a:lnR w="12700">
                      <a:solidFill>
                        <a:srgbClr val="808080"/>
                      </a:solidFill>
                    </a:lnR>
                    <a:lnT w="12700">
                      <a:solidFill>
                        <a:srgbClr val="808080"/>
                      </a:solidFill>
                    </a:lnT>
                    <a:lnB w="12700">
                      <a:solidFill>
                        <a:srgbClr val="808080"/>
                      </a:solidFill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400"/>
                        </a:spcBef>
                        <a:defRPr sz="1100">
                          <a:latin typeface="Malgun Gothic"/>
                          <a:ea typeface="Malgun Gothic"/>
                          <a:cs typeface="Malgun Gothic"/>
                          <a:sym typeface="Malgun Gothic"/>
                        </a:defRPr>
                      </a:pPr>
                      <a:endParaRPr/>
                    </a:p>
                  </a:txBody>
                  <a:tcPr marL="49770" marR="49770" marT="49770" marB="49770" anchor="ctr" horzOverflow="overflow">
                    <a:lnL w="12700">
                      <a:solidFill>
                        <a:srgbClr val="808080"/>
                      </a:solidFill>
                    </a:lnL>
                    <a:lnR w="12700">
                      <a:solidFill>
                        <a:srgbClr val="808080"/>
                      </a:solidFill>
                    </a:lnR>
                    <a:lnT w="12700">
                      <a:solidFill>
                        <a:srgbClr val="808080"/>
                      </a:solidFill>
                    </a:lnT>
                    <a:lnB w="12700">
                      <a:solidFill>
                        <a:srgbClr val="808080"/>
                      </a:solidFill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400"/>
                        </a:spcBef>
                        <a:defRPr sz="1100">
                          <a:latin typeface="Malgun Gothic"/>
                          <a:ea typeface="Malgun Gothic"/>
                          <a:cs typeface="Malgun Gothic"/>
                          <a:sym typeface="Malgun Gothic"/>
                        </a:defRPr>
                      </a:pPr>
                      <a:endParaRPr/>
                    </a:p>
                  </a:txBody>
                  <a:tcPr marL="49770" marR="49770" marT="49770" marB="49770" anchor="ctr" horzOverflow="overflow">
                    <a:lnL w="12700">
                      <a:solidFill>
                        <a:srgbClr val="808080"/>
                      </a:solidFill>
                    </a:lnL>
                    <a:lnR w="12700">
                      <a:solidFill>
                        <a:srgbClr val="808080"/>
                      </a:solidFill>
                    </a:lnR>
                    <a:lnT w="12700">
                      <a:solidFill>
                        <a:srgbClr val="808080"/>
                      </a:solidFill>
                    </a:lnT>
                    <a:lnB w="12700">
                      <a:solidFill>
                        <a:srgbClr val="808080"/>
                      </a:solidFill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400"/>
                        </a:spcBef>
                        <a:defRPr sz="1100">
                          <a:latin typeface="Malgun Gothic"/>
                          <a:ea typeface="Malgun Gothic"/>
                          <a:cs typeface="Malgun Gothic"/>
                          <a:sym typeface="Malgun Gothic"/>
                        </a:defRPr>
                      </a:pPr>
                      <a:endParaRPr/>
                    </a:p>
                  </a:txBody>
                  <a:tcPr marL="49770" marR="49770" marT="49770" marB="49770" anchor="ctr" horzOverflow="overflow">
                    <a:lnL w="12700">
                      <a:solidFill>
                        <a:srgbClr val="808080"/>
                      </a:solidFill>
                    </a:lnL>
                    <a:lnR w="12700">
                      <a:solidFill>
                        <a:srgbClr val="808080"/>
                      </a:solidFill>
                    </a:lnR>
                    <a:lnT w="12700">
                      <a:solidFill>
                        <a:srgbClr val="808080"/>
                      </a:solidFill>
                    </a:lnT>
                    <a:lnB w="12700">
                      <a:solidFill>
                        <a:srgbClr val="808080"/>
                      </a:solidFill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400"/>
                        </a:spcBef>
                        <a:defRPr sz="1100">
                          <a:latin typeface="Malgun Gothic"/>
                          <a:ea typeface="Malgun Gothic"/>
                          <a:cs typeface="Malgun Gothic"/>
                          <a:sym typeface="Malgun Gothic"/>
                        </a:defRPr>
                      </a:pPr>
                      <a:endParaRPr/>
                    </a:p>
                  </a:txBody>
                  <a:tcPr marL="49770" marR="49770" marT="49770" marB="49770" anchor="ctr" horzOverflow="overflow">
                    <a:lnL w="12700">
                      <a:solidFill>
                        <a:srgbClr val="808080"/>
                      </a:solidFill>
                    </a:lnL>
                    <a:lnR w="12700">
                      <a:solidFill>
                        <a:srgbClr val="808080"/>
                      </a:solidFill>
                    </a:lnR>
                    <a:lnT w="12700">
                      <a:solidFill>
                        <a:srgbClr val="808080"/>
                      </a:solidFill>
                    </a:lnT>
                    <a:lnB w="12700">
                      <a:solidFill>
                        <a:srgbClr val="808080"/>
                      </a:solidFill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62" name="취소 시 flow"/>
          <p:cNvSpPr/>
          <p:nvPr/>
        </p:nvSpPr>
        <p:spPr>
          <a:xfrm>
            <a:off x="1240728" y="5287628"/>
            <a:ext cx="744829" cy="3"/>
          </a:xfrm>
          <a:prstGeom prst="line">
            <a:avLst/>
          </a:prstGeom>
          <a:ln w="3175">
            <a:solidFill>
              <a:srgbClr val="000000"/>
            </a:solidFill>
            <a:prstDash val="dash"/>
            <a:tailEnd type="triangle"/>
          </a:ln>
        </p:spPr>
        <p:txBody>
          <a:bodyPr lIns="45718" tIns="45718" rIns="45718" bIns="45718"/>
          <a:lstStyle/>
          <a:p>
            <a:endParaRPr/>
          </a:p>
        </p:txBody>
      </p:sp>
      <p:sp>
        <p:nvSpPr>
          <p:cNvPr id="163" name="자동 flow"/>
          <p:cNvSpPr/>
          <p:nvPr/>
        </p:nvSpPr>
        <p:spPr>
          <a:xfrm>
            <a:off x="2429498" y="5295543"/>
            <a:ext cx="744829" cy="2"/>
          </a:xfrm>
          <a:prstGeom prst="line">
            <a:avLst/>
          </a:prstGeom>
          <a:ln w="3175">
            <a:solidFill>
              <a:srgbClr val="FF0000"/>
            </a:solidFill>
            <a:prstDash val="dash"/>
            <a:tailEnd type="triangle"/>
          </a:ln>
        </p:spPr>
        <p:txBody>
          <a:bodyPr lIns="45718" tIns="45718" rIns="45718" bIns="45718"/>
          <a:lstStyle/>
          <a:p>
            <a:endParaRPr/>
          </a:p>
        </p:txBody>
      </p:sp>
      <p:sp>
        <p:nvSpPr>
          <p:cNvPr id="164" name="사용자 선택 flow"/>
          <p:cNvSpPr/>
          <p:nvPr/>
        </p:nvSpPr>
        <p:spPr>
          <a:xfrm>
            <a:off x="3597333" y="5296436"/>
            <a:ext cx="744829" cy="3"/>
          </a:xfrm>
          <a:prstGeom prst="line">
            <a:avLst/>
          </a:prstGeom>
          <a:ln w="3175">
            <a:solidFill>
              <a:srgbClr val="404040"/>
            </a:solidFill>
            <a:tailEnd type="triangle"/>
          </a:ln>
        </p:spPr>
        <p:txBody>
          <a:bodyPr lIns="45718" tIns="45718" rIns="45718" bIns="45718"/>
          <a:lstStyle/>
          <a:p>
            <a:endParaRPr/>
          </a:p>
        </p:txBody>
      </p:sp>
      <p:sp>
        <p:nvSpPr>
          <p:cNvPr id="165" name="사용자 선택 flow"/>
          <p:cNvSpPr/>
          <p:nvPr/>
        </p:nvSpPr>
        <p:spPr>
          <a:xfrm>
            <a:off x="5919089" y="5301612"/>
            <a:ext cx="744829" cy="2"/>
          </a:xfrm>
          <a:prstGeom prst="line">
            <a:avLst/>
          </a:prstGeom>
          <a:ln w="3175">
            <a:solidFill>
              <a:srgbClr val="404040"/>
            </a:solidFill>
            <a:tailEnd type="triangle"/>
          </a:ln>
        </p:spPr>
        <p:txBody>
          <a:bodyPr lIns="45718" tIns="45718" rIns="45718" bIns="45718"/>
          <a:lstStyle/>
          <a:p>
            <a:endParaRPr/>
          </a:p>
        </p:txBody>
      </p:sp>
      <p:sp>
        <p:nvSpPr>
          <p:cNvPr id="166" name="TextBox 65"/>
          <p:cNvSpPr txBox="1"/>
          <p:nvPr/>
        </p:nvSpPr>
        <p:spPr>
          <a:xfrm>
            <a:off x="5864992" y="5049843"/>
            <a:ext cx="817548" cy="23914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45718" tIns="45718" rIns="45718" bIns="45718">
            <a:spAutoFit/>
          </a:bodyPr>
          <a:lstStyle>
            <a:lvl1pPr defTabSz="995331">
              <a:defRPr sz="900">
                <a:latin typeface="+mj-lt"/>
                <a:ea typeface="+mj-ea"/>
                <a:cs typeface="+mj-cs"/>
                <a:sym typeface="맑은 고딕"/>
              </a:defRPr>
            </a:lvl1pPr>
          </a:lstStyle>
          <a:p>
            <a:r>
              <a:t>(다음페이지)</a:t>
            </a:r>
          </a:p>
        </p:txBody>
      </p:sp>
      <p:sp>
        <p:nvSpPr>
          <p:cNvPr id="167" name="사용자 선택 flow"/>
          <p:cNvSpPr/>
          <p:nvPr/>
        </p:nvSpPr>
        <p:spPr>
          <a:xfrm>
            <a:off x="7082510" y="5301499"/>
            <a:ext cx="744829" cy="3"/>
          </a:xfrm>
          <a:prstGeom prst="line">
            <a:avLst/>
          </a:prstGeom>
          <a:ln w="3175">
            <a:solidFill>
              <a:srgbClr val="404040"/>
            </a:solidFill>
            <a:tailEnd type="triangle"/>
          </a:ln>
        </p:spPr>
        <p:txBody>
          <a:bodyPr lIns="45718" tIns="45718" rIns="45718" bIns="45718"/>
          <a:lstStyle/>
          <a:p>
            <a:endParaRPr/>
          </a:p>
        </p:txBody>
      </p:sp>
      <p:sp>
        <p:nvSpPr>
          <p:cNvPr id="168" name="TextBox 67"/>
          <p:cNvSpPr txBox="1"/>
          <p:nvPr/>
        </p:nvSpPr>
        <p:spPr>
          <a:xfrm>
            <a:off x="7028412" y="5049728"/>
            <a:ext cx="817548" cy="23914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45718" tIns="45718" rIns="45718" bIns="45718">
            <a:spAutoFit/>
          </a:bodyPr>
          <a:lstStyle>
            <a:lvl1pPr defTabSz="995331">
              <a:defRPr sz="900">
                <a:latin typeface="+mj-lt"/>
                <a:ea typeface="+mj-ea"/>
                <a:cs typeface="+mj-cs"/>
                <a:sym typeface="맑은 고딕"/>
              </a:defRPr>
            </a:lvl1pPr>
          </a:lstStyle>
          <a:p>
            <a:r>
              <a:t>(이전페이지)</a:t>
            </a:r>
          </a:p>
        </p:txBody>
      </p:sp>
      <p:sp>
        <p:nvSpPr>
          <p:cNvPr id="169" name="TextBox 68"/>
          <p:cNvSpPr txBox="1"/>
          <p:nvPr/>
        </p:nvSpPr>
        <p:spPr>
          <a:xfrm>
            <a:off x="850581" y="3920836"/>
            <a:ext cx="848244" cy="24383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45718" tIns="45718" rIns="45718" bIns="45718">
            <a:spAutoFit/>
          </a:bodyPr>
          <a:lstStyle/>
          <a:p>
            <a:pPr defTabSz="995331">
              <a:lnSpc>
                <a:spcPct val="150000"/>
              </a:lnSpc>
              <a:defRPr sz="1000">
                <a:solidFill>
                  <a:srgbClr val="404040"/>
                </a:solidFill>
                <a:latin typeface="+mj-lt"/>
                <a:ea typeface="+mj-ea"/>
                <a:cs typeface="+mj-cs"/>
                <a:sym typeface="맑은 고딕"/>
              </a:defRPr>
            </a:pPr>
            <a:r>
              <a:t>●</a:t>
            </a:r>
            <a:r>
              <a:rPr sz="900"/>
              <a:t> </a:t>
            </a:r>
            <a:r>
              <a:rPr sz="900">
                <a:latin typeface="Calibri"/>
                <a:ea typeface="Calibri"/>
                <a:cs typeface="Calibri"/>
                <a:sym typeface="Calibri"/>
              </a:rPr>
              <a:t>Basic Flow</a:t>
            </a:r>
          </a:p>
        </p:txBody>
      </p:sp>
      <p:sp>
        <p:nvSpPr>
          <p:cNvPr id="170" name="사용자 선택 flow"/>
          <p:cNvSpPr/>
          <p:nvPr/>
        </p:nvSpPr>
        <p:spPr>
          <a:xfrm>
            <a:off x="4748272" y="5296436"/>
            <a:ext cx="744829" cy="3"/>
          </a:xfrm>
          <a:prstGeom prst="line">
            <a:avLst/>
          </a:prstGeom>
          <a:ln w="3175">
            <a:solidFill>
              <a:srgbClr val="FF0000"/>
            </a:solidFill>
            <a:tailEnd type="triangle"/>
          </a:ln>
        </p:spPr>
        <p:txBody>
          <a:bodyPr lIns="45718" tIns="45718" rIns="45718" bIns="45718"/>
          <a:lstStyle/>
          <a:p>
            <a:endParaRPr/>
          </a:p>
        </p:txBody>
      </p:sp>
      <p:grpSp>
        <p:nvGrpSpPr>
          <p:cNvPr id="173" name="순서도: 문서 31"/>
          <p:cNvGrpSpPr/>
          <p:nvPr/>
        </p:nvGrpSpPr>
        <p:grpSpPr>
          <a:xfrm>
            <a:off x="2567300" y="2633303"/>
            <a:ext cx="1097424" cy="615698"/>
            <a:chOff x="-1" y="-1"/>
            <a:chExt cx="1097422" cy="615696"/>
          </a:xfrm>
        </p:grpSpPr>
        <p:sp>
          <p:nvSpPr>
            <p:cNvPr id="171" name="Shape"/>
            <p:cNvSpPr/>
            <p:nvPr/>
          </p:nvSpPr>
          <p:spPr>
            <a:xfrm>
              <a:off x="-1" y="-1"/>
              <a:ext cx="1097422" cy="6156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9255" extrusionOk="0">
                  <a:moveTo>
                    <a:pt x="0" y="0"/>
                  </a:moveTo>
                  <a:lnTo>
                    <a:pt x="21600" y="0"/>
                  </a:lnTo>
                  <a:lnTo>
                    <a:pt x="21600" y="15641"/>
                  </a:lnTo>
                  <a:cubicBezTo>
                    <a:pt x="10800" y="15641"/>
                    <a:pt x="10800" y="21600"/>
                    <a:pt x="0" y="18214"/>
                  </a:cubicBezTo>
                  <a:close/>
                </a:path>
              </a:pathLst>
            </a:custGeom>
            <a:solidFill>
              <a:srgbClr val="D9D9D9"/>
            </a:solidFill>
            <a:ln w="3175" cap="flat">
              <a:solidFill>
                <a:srgbClr val="595959"/>
              </a:solidFill>
              <a:prstDash val="solid"/>
              <a:round/>
            </a:ln>
            <a:effectLst/>
          </p:spPr>
          <p:txBody>
            <a:bodyPr wrap="square" lIns="45718" tIns="45718" rIns="45718" bIns="45718" numCol="1" anchor="ctr">
              <a:noAutofit/>
            </a:bodyPr>
            <a:lstStyle/>
            <a:p>
              <a:pPr algn="ctr" defTabSz="995331">
                <a:defRPr sz="700">
                  <a:latin typeface="+mj-lt"/>
                  <a:ea typeface="+mj-ea"/>
                  <a:cs typeface="+mj-cs"/>
                  <a:sym typeface="맑은 고딕"/>
                </a:defRPr>
              </a:pPr>
              <a:endParaRPr/>
            </a:p>
          </p:txBody>
        </p:sp>
        <p:sp>
          <p:nvSpPr>
            <p:cNvPr id="172" name="Process…"/>
            <p:cNvSpPr txBox="1"/>
            <p:nvPr/>
          </p:nvSpPr>
          <p:spPr>
            <a:xfrm>
              <a:off x="47307" y="99632"/>
              <a:ext cx="1002807" cy="300864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="http://schemas.openxmlformats.org/officeDocument/2006/math" xmlns:a14="http://schemas.microsoft.com/office/drawing/2010/main" xmlns:ma14="http://schemas.microsoft.com/office/mac/drawingml/2011/main" val="1"/>
              </a:ext>
            </a:extLst>
          </p:spPr>
          <p:txBody>
            <a:bodyPr wrap="square" lIns="45718" tIns="45718" rIns="45718" bIns="45718" numCol="1" anchor="ctr">
              <a:spAutoFit/>
            </a:bodyPr>
            <a:lstStyle/>
            <a:p>
              <a:pPr algn="ctr" defTabSz="995331">
                <a:defRPr sz="700">
                  <a:latin typeface="+mj-lt"/>
                  <a:ea typeface="+mj-ea"/>
                  <a:cs typeface="+mj-cs"/>
                  <a:sym typeface="맑은 고딕"/>
                </a:defRPr>
              </a:pPr>
              <a:r>
                <a:t>Process</a:t>
              </a:r>
            </a:p>
            <a:p>
              <a:pPr algn="ctr" defTabSz="995331">
                <a:defRPr sz="700">
                  <a:latin typeface="+mj-lt"/>
                  <a:ea typeface="+mj-ea"/>
                  <a:cs typeface="+mj-cs"/>
                  <a:sym typeface="맑은 고딕"/>
                </a:defRPr>
              </a:pPr>
              <a:r>
                <a:t>(일련의 Flow 묶음)</a:t>
              </a:r>
            </a:p>
          </p:txBody>
        </p:sp>
      </p:grpSp>
      <p:grpSp>
        <p:nvGrpSpPr>
          <p:cNvPr id="178" name="그룹 41"/>
          <p:cNvGrpSpPr/>
          <p:nvPr/>
        </p:nvGrpSpPr>
        <p:grpSpPr>
          <a:xfrm>
            <a:off x="5320460" y="2877341"/>
            <a:ext cx="1293247" cy="195951"/>
            <a:chOff x="0" y="0"/>
            <a:chExt cx="1293245" cy="195951"/>
          </a:xfrm>
        </p:grpSpPr>
        <p:sp>
          <p:nvSpPr>
            <p:cNvPr id="174" name="직선 화살표 연결선 42"/>
            <p:cNvSpPr/>
            <p:nvPr/>
          </p:nvSpPr>
          <p:spPr>
            <a:xfrm>
              <a:off x="0" y="97973"/>
              <a:ext cx="1293245" cy="1"/>
            </a:xfrm>
            <a:prstGeom prst="line">
              <a:avLst/>
            </a:prstGeom>
            <a:noFill/>
            <a:ln w="9525" cap="flat">
              <a:solidFill>
                <a:srgbClr val="000000"/>
              </a:solidFill>
              <a:prstDash val="solid"/>
              <a:round/>
              <a:tailEnd type="triangle" w="med" len="med"/>
            </a:ln>
            <a:effectLst/>
          </p:spPr>
          <p:txBody>
            <a:bodyPr wrap="square" lIns="45718" tIns="45718" rIns="45718" bIns="45718" numCol="1" anchor="t">
              <a:noAutofit/>
            </a:bodyPr>
            <a:lstStyle/>
            <a:p>
              <a:endParaRPr/>
            </a:p>
          </p:txBody>
        </p:sp>
        <p:grpSp>
          <p:nvGrpSpPr>
            <p:cNvPr id="177" name="모서리가 둥근 직사각형 43"/>
            <p:cNvGrpSpPr/>
            <p:nvPr/>
          </p:nvGrpSpPr>
          <p:grpSpPr>
            <a:xfrm>
              <a:off x="267177" y="0"/>
              <a:ext cx="733583" cy="195951"/>
              <a:chOff x="-1" y="0"/>
              <a:chExt cx="733582" cy="195950"/>
            </a:xfrm>
          </p:grpSpPr>
          <p:sp>
            <p:nvSpPr>
              <p:cNvPr id="175" name="Rounded Rectangle"/>
              <p:cNvSpPr/>
              <p:nvPr/>
            </p:nvSpPr>
            <p:spPr>
              <a:xfrm>
                <a:off x="-1" y="0"/>
                <a:ext cx="733582" cy="195950"/>
              </a:xfrm>
              <a:prstGeom prst="roundRect">
                <a:avLst>
                  <a:gd name="adj" fmla="val 16667"/>
                </a:avLst>
              </a:prstGeom>
              <a:solidFill>
                <a:srgbClr val="FFFFFF"/>
              </a:solidFill>
              <a:ln w="9525" cap="flat">
                <a:solidFill>
                  <a:srgbClr val="808080"/>
                </a:solidFill>
                <a:prstDash val="solid"/>
                <a:round/>
              </a:ln>
              <a:effectLst/>
            </p:spPr>
            <p:txBody>
              <a:bodyPr wrap="square" lIns="45718" tIns="45718" rIns="45718" bIns="45718" numCol="1" anchor="ctr">
                <a:noAutofit/>
              </a:bodyPr>
              <a:lstStyle/>
              <a:p>
                <a:pPr algn="ctr" defTabSz="995331">
                  <a:defRPr sz="800">
                    <a:solidFill>
                      <a:srgbClr val="0D0D0D"/>
                    </a:solidFill>
                    <a:latin typeface="+mj-lt"/>
                    <a:ea typeface="+mj-ea"/>
                    <a:cs typeface="+mj-cs"/>
                    <a:sym typeface="맑은 고딕"/>
                  </a:defRPr>
                </a:pPr>
                <a:endParaRPr/>
              </a:p>
            </p:txBody>
          </p:sp>
          <p:sp>
            <p:nvSpPr>
              <p:cNvPr id="176" name="동작"/>
              <p:cNvSpPr txBox="1"/>
              <p:nvPr/>
            </p:nvSpPr>
            <p:spPr>
              <a:xfrm>
                <a:off x="14327" y="1634"/>
                <a:ext cx="704926" cy="192677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="" xmlns:m="http://schemas.openxmlformats.org/officeDocument/2006/math" xmlns:a14="http://schemas.microsoft.com/office/drawing/2010/main" xmlns:ma14="http://schemas.microsoft.com/office/mac/drawingml/2011/main" val="1"/>
                </a:ext>
              </a:extLst>
            </p:spPr>
            <p:txBody>
              <a:bodyPr wrap="square" lIns="39187" tIns="39187" rIns="39187" bIns="39187" numCol="1" anchor="ctr">
                <a:spAutoFit/>
              </a:bodyPr>
              <a:lstStyle>
                <a:lvl1pPr algn="ctr" defTabSz="995331">
                  <a:defRPr sz="800">
                    <a:solidFill>
                      <a:srgbClr val="0D0D0D"/>
                    </a:solidFill>
                    <a:latin typeface="+mj-lt"/>
                    <a:ea typeface="+mj-ea"/>
                    <a:cs typeface="+mj-cs"/>
                    <a:sym typeface="맑은 고딕"/>
                  </a:defRPr>
                </a:lvl1pPr>
              </a:lstStyle>
              <a:p>
                <a:r>
                  <a:t>동작</a:t>
                </a:r>
              </a:p>
            </p:txBody>
          </p:sp>
        </p:grpSp>
      </p:grpSp>
      <p:sp>
        <p:nvSpPr>
          <p:cNvPr id="179" name="Text Box 12"/>
          <p:cNvSpPr txBox="1"/>
          <p:nvPr/>
        </p:nvSpPr>
        <p:spPr>
          <a:xfrm>
            <a:off x="912785" y="1219200"/>
            <a:ext cx="5184580" cy="1270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0" tIns="0" rIns="0" bIns="0">
            <a:spAutoFit/>
          </a:bodyPr>
          <a:lstStyle>
            <a:lvl1pPr marL="171450" indent="-171450">
              <a:buSzPct val="100000"/>
              <a:buFont typeface="Arial"/>
              <a:buChar char="•"/>
              <a:defRPr sz="900">
                <a:latin typeface="Calibri"/>
                <a:ea typeface="Calibri"/>
                <a:cs typeface="Calibri"/>
                <a:sym typeface="Calibri"/>
              </a:defRPr>
            </a:lvl1pPr>
          </a:lstStyle>
          <a:p>
            <a:r>
              <a:t>Follow Legend - Basic Flow</a:t>
            </a:r>
          </a:p>
        </p:txBody>
      </p:sp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A825F8D0-3D5B-04AD-146D-B06FA544E363}"/>
              </a:ext>
            </a:extLst>
          </p:cNvPr>
          <p:cNvSpPr>
            <a:spLocks noGrp="1"/>
          </p:cNvSpPr>
          <p:nvPr>
            <p:ph type="sldNum" sz="quarter" idx="2"/>
          </p:nvPr>
        </p:nvSpPr>
        <p:spPr>
          <a:xfrm>
            <a:off x="11676064" y="6423027"/>
            <a:ext cx="273654" cy="269239"/>
          </a:xfrm>
        </p:spPr>
        <p:txBody>
          <a:bodyPr/>
          <a:lstStyle/>
          <a:p>
            <a:fld id="{86CB4B4D-7CA3-9044-876B-883B54F8677D}" type="slidenum">
              <a:rPr lang="en-US" altLang="x-none" smtClean="0"/>
              <a:t>7</a:t>
            </a:fld>
            <a:endParaRPr lang="x-none" altLang="en-US"/>
          </a:p>
        </p:txBody>
      </p:sp>
    </p:spTree>
  </p:cSld>
  <p:clrMapOvr>
    <a:masterClrMapping/>
  </p:clrMapOvr>
  <p:transition spd="med"/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" name="그림 33">
            <a:extLst>
              <a:ext uri="{FF2B5EF4-FFF2-40B4-BE49-F238E27FC236}">
                <a16:creationId xmlns:a16="http://schemas.microsoft.com/office/drawing/2014/main" id="{75E2DDF9-0656-7158-6513-1B56ADB7059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10757" y="170424"/>
            <a:ext cx="859582" cy="343833"/>
          </a:xfrm>
          <a:prstGeom prst="rect">
            <a:avLst/>
          </a:prstGeom>
        </p:spPr>
      </p:pic>
      <p:sp>
        <p:nvSpPr>
          <p:cNvPr id="35" name="직사각형 34">
            <a:extLst>
              <a:ext uri="{FF2B5EF4-FFF2-40B4-BE49-F238E27FC236}">
                <a16:creationId xmlns:a16="http://schemas.microsoft.com/office/drawing/2014/main" id="{05C8EE34-D7A7-E98A-86DE-A8C58D5CACD6}"/>
              </a:ext>
            </a:extLst>
          </p:cNvPr>
          <p:cNvSpPr/>
          <p:nvPr/>
        </p:nvSpPr>
        <p:spPr>
          <a:xfrm>
            <a:off x="115733" y="612801"/>
            <a:ext cx="8801100" cy="479236"/>
          </a:xfrm>
          <a:prstGeom prst="rect">
            <a:avLst/>
          </a:prstGeom>
          <a:solidFill>
            <a:srgbClr val="7164F5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D448C1AC-9D63-2F23-F2CF-CC7543A906B7}"/>
              </a:ext>
            </a:extLst>
          </p:cNvPr>
          <p:cNvSpPr txBox="1"/>
          <p:nvPr/>
        </p:nvSpPr>
        <p:spPr>
          <a:xfrm>
            <a:off x="1551499" y="768450"/>
            <a:ext cx="1644374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1100" b="1" dirty="0">
                <a:solidFill>
                  <a:schemeClr val="bg1"/>
                </a:solidFill>
              </a:rPr>
              <a:t>하이러닝 둘러보기</a:t>
            </a:r>
            <a:endParaRPr lang="en-US" altLang="ko-KR" sz="1050" b="1" dirty="0">
              <a:solidFill>
                <a:schemeClr val="bg1"/>
              </a:solidFill>
            </a:endParaRPr>
          </a:p>
        </p:txBody>
      </p:sp>
      <p:sp>
        <p:nvSpPr>
          <p:cNvPr id="37" name="직사각형 36">
            <a:extLst>
              <a:ext uri="{FF2B5EF4-FFF2-40B4-BE49-F238E27FC236}">
                <a16:creationId xmlns:a16="http://schemas.microsoft.com/office/drawing/2014/main" id="{D7032818-B762-BCEA-1697-96E0190B1992}"/>
              </a:ext>
            </a:extLst>
          </p:cNvPr>
          <p:cNvSpPr/>
          <p:nvPr/>
        </p:nvSpPr>
        <p:spPr>
          <a:xfrm>
            <a:off x="105960" y="1092037"/>
            <a:ext cx="449263" cy="5630528"/>
          </a:xfrm>
          <a:prstGeom prst="rect">
            <a:avLst/>
          </a:prstGeom>
          <a:pattFill prst="ltDnDiag">
            <a:fgClr>
              <a:schemeClr val="bg1">
                <a:lumMod val="75000"/>
              </a:schemeClr>
            </a:fgClr>
            <a:bgClr>
              <a:schemeClr val="bg1"/>
            </a:bgClr>
          </a:pattFill>
          <a:ln w="3175">
            <a:solidFill>
              <a:schemeClr val="bg1">
                <a:lumMod val="65000"/>
              </a:schemeClr>
            </a:solidFill>
            <a:prstDash val="solid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r>
              <a:rPr lang="ko-KR" altLang="en-US" sz="9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여백</a:t>
            </a:r>
          </a:p>
        </p:txBody>
      </p:sp>
      <p:sp>
        <p:nvSpPr>
          <p:cNvPr id="38" name="직사각형 37">
            <a:extLst>
              <a:ext uri="{FF2B5EF4-FFF2-40B4-BE49-F238E27FC236}">
                <a16:creationId xmlns:a16="http://schemas.microsoft.com/office/drawing/2014/main" id="{D3B89266-D786-0D6C-904A-49E660F8F134}"/>
              </a:ext>
            </a:extLst>
          </p:cNvPr>
          <p:cNvSpPr/>
          <p:nvPr/>
        </p:nvSpPr>
        <p:spPr>
          <a:xfrm>
            <a:off x="555223" y="6604000"/>
            <a:ext cx="7903294" cy="118564"/>
          </a:xfrm>
          <a:prstGeom prst="rect">
            <a:avLst/>
          </a:prstGeom>
          <a:pattFill prst="ltDnDiag">
            <a:fgClr>
              <a:schemeClr val="bg1">
                <a:lumMod val="75000"/>
              </a:schemeClr>
            </a:fgClr>
            <a:bgClr>
              <a:schemeClr val="bg1"/>
            </a:bgClr>
          </a:pattFill>
          <a:ln w="3175">
            <a:solidFill>
              <a:schemeClr val="bg1">
                <a:lumMod val="65000"/>
              </a:schemeClr>
            </a:solidFill>
            <a:prstDash val="solid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r>
              <a:rPr lang="en-US" altLang="ko-KR" sz="8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Footer</a:t>
            </a:r>
            <a:endParaRPr lang="ko-KR" altLang="en-US" sz="8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39" name="직사각형 38">
            <a:extLst>
              <a:ext uri="{FF2B5EF4-FFF2-40B4-BE49-F238E27FC236}">
                <a16:creationId xmlns:a16="http://schemas.microsoft.com/office/drawing/2014/main" id="{F9B42C7C-394B-B94D-3559-BA89A1781025}"/>
              </a:ext>
            </a:extLst>
          </p:cNvPr>
          <p:cNvSpPr/>
          <p:nvPr/>
        </p:nvSpPr>
        <p:spPr>
          <a:xfrm>
            <a:off x="8458517" y="1092037"/>
            <a:ext cx="449263" cy="5630528"/>
          </a:xfrm>
          <a:prstGeom prst="rect">
            <a:avLst/>
          </a:prstGeom>
          <a:pattFill prst="ltDnDiag">
            <a:fgClr>
              <a:schemeClr val="bg1">
                <a:lumMod val="75000"/>
              </a:schemeClr>
            </a:fgClr>
            <a:bgClr>
              <a:schemeClr val="bg1"/>
            </a:bgClr>
          </a:pattFill>
          <a:ln w="3175">
            <a:solidFill>
              <a:schemeClr val="bg1">
                <a:lumMod val="65000"/>
              </a:schemeClr>
            </a:solidFill>
            <a:prstDash val="solid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r>
              <a:rPr lang="ko-KR" altLang="en-US" sz="9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여백</a:t>
            </a:r>
          </a:p>
        </p:txBody>
      </p:sp>
      <p:sp>
        <p:nvSpPr>
          <p:cNvPr id="42" name="타원 41">
            <a:extLst>
              <a:ext uri="{FF2B5EF4-FFF2-40B4-BE49-F238E27FC236}">
                <a16:creationId xmlns:a16="http://schemas.microsoft.com/office/drawing/2014/main" id="{7B74495A-DBF2-95D5-7848-ED0D0BFC2037}"/>
              </a:ext>
            </a:extLst>
          </p:cNvPr>
          <p:cNvSpPr/>
          <p:nvPr/>
        </p:nvSpPr>
        <p:spPr>
          <a:xfrm>
            <a:off x="1428920" y="170423"/>
            <a:ext cx="121501" cy="121501"/>
          </a:xfrm>
          <a:prstGeom prst="ellipse">
            <a:avLst/>
          </a:prstGeom>
          <a:solidFill>
            <a:srgbClr val="29A3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44" name="사각형: 둥근 모서리 43">
            <a:extLst>
              <a:ext uri="{FF2B5EF4-FFF2-40B4-BE49-F238E27FC236}">
                <a16:creationId xmlns:a16="http://schemas.microsoft.com/office/drawing/2014/main" id="{ED557088-910C-939B-7630-5E7D41F65A84}"/>
              </a:ext>
            </a:extLst>
          </p:cNvPr>
          <p:cNvSpPr/>
          <p:nvPr/>
        </p:nvSpPr>
        <p:spPr>
          <a:xfrm>
            <a:off x="1298721" y="1190581"/>
            <a:ext cx="3101975" cy="698589"/>
          </a:xfrm>
          <a:prstGeom prst="roundRect">
            <a:avLst>
              <a:gd name="adj" fmla="val 12547"/>
            </a:avLst>
          </a:prstGeom>
          <a:solidFill>
            <a:schemeClr val="bg1"/>
          </a:solidFill>
          <a:ln w="6350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FF1D8A44-C2CC-274C-3C31-5DBDE735B6FF}"/>
              </a:ext>
            </a:extLst>
          </p:cNvPr>
          <p:cNvSpPr txBox="1"/>
          <p:nvPr/>
        </p:nvSpPr>
        <p:spPr>
          <a:xfrm>
            <a:off x="1426232" y="1276097"/>
            <a:ext cx="782126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700" b="1" dirty="0"/>
              <a:t>회원가입 및 로그인</a:t>
            </a:r>
            <a:endParaRPr lang="en-US" altLang="ko-KR" sz="700" b="1" dirty="0"/>
          </a:p>
        </p:txBody>
      </p:sp>
      <p:cxnSp>
        <p:nvCxnSpPr>
          <p:cNvPr id="47" name="직선 연결선 46">
            <a:extLst>
              <a:ext uri="{FF2B5EF4-FFF2-40B4-BE49-F238E27FC236}">
                <a16:creationId xmlns:a16="http://schemas.microsoft.com/office/drawing/2014/main" id="{8347CDFE-AD1C-C55B-802F-2C8CCD216945}"/>
              </a:ext>
            </a:extLst>
          </p:cNvPr>
          <p:cNvCxnSpPr>
            <a:cxnSpLocks/>
          </p:cNvCxnSpPr>
          <p:nvPr/>
        </p:nvCxnSpPr>
        <p:spPr>
          <a:xfrm>
            <a:off x="1411689" y="1445464"/>
            <a:ext cx="2876039" cy="0"/>
          </a:xfrm>
          <a:prstGeom prst="line">
            <a:avLst/>
          </a:prstGeom>
          <a:ln w="6350"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7DDD6F3D-92BA-CB00-EE4B-AE1824D5D736}"/>
              </a:ext>
            </a:extLst>
          </p:cNvPr>
          <p:cNvSpPr/>
          <p:nvPr/>
        </p:nvSpPr>
        <p:spPr>
          <a:xfrm>
            <a:off x="1410744" y="1514124"/>
            <a:ext cx="682114" cy="242360"/>
          </a:xfrm>
          <a:prstGeom prst="roundRect">
            <a:avLst>
              <a:gd name="adj" fmla="val 6554"/>
            </a:avLst>
          </a:prstGeom>
          <a:solidFill>
            <a:srgbClr val="FAFAFA"/>
          </a:solidFill>
          <a:ln w="3175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22540FA3-C5B4-1190-A27A-47034D23823A}"/>
              </a:ext>
            </a:extLst>
          </p:cNvPr>
          <p:cNvSpPr txBox="1"/>
          <p:nvPr/>
        </p:nvSpPr>
        <p:spPr>
          <a:xfrm>
            <a:off x="1532918" y="1604527"/>
            <a:ext cx="244348" cy="615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400" dirty="0"/>
              <a:t>로그인</a:t>
            </a:r>
            <a:endParaRPr lang="en-US" altLang="ko-KR" sz="400" dirty="0"/>
          </a:p>
        </p:txBody>
      </p:sp>
      <p:sp>
        <p:nvSpPr>
          <p:cNvPr id="52" name="타원 51">
            <a:extLst>
              <a:ext uri="{FF2B5EF4-FFF2-40B4-BE49-F238E27FC236}">
                <a16:creationId xmlns:a16="http://schemas.microsoft.com/office/drawing/2014/main" id="{33113F73-7F6F-A147-9B92-2170D0DDB51B}"/>
              </a:ext>
            </a:extLst>
          </p:cNvPr>
          <p:cNvSpPr/>
          <p:nvPr/>
        </p:nvSpPr>
        <p:spPr>
          <a:xfrm>
            <a:off x="1454267" y="1611049"/>
            <a:ext cx="35129" cy="48508"/>
          </a:xfrm>
          <a:prstGeom prst="ellipse">
            <a:avLst/>
          </a:prstGeom>
          <a:solidFill>
            <a:srgbClr val="10B98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54" name="그래픽 53" descr="소리 중간 단색으로 채워진">
            <a:extLst>
              <a:ext uri="{FF2B5EF4-FFF2-40B4-BE49-F238E27FC236}">
                <a16:creationId xmlns:a16="http://schemas.microsoft.com/office/drawing/2014/main" id="{C6F18D76-9AD6-1FF9-DDE4-6265FA94F57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015623" y="1538095"/>
            <a:ext cx="53809" cy="70032"/>
          </a:xfrm>
          <a:prstGeom prst="rect">
            <a:avLst/>
          </a:prstGeom>
        </p:spPr>
      </p:pic>
      <p:sp>
        <p:nvSpPr>
          <p:cNvPr id="73" name="사각형: 둥근 모서리 72">
            <a:extLst>
              <a:ext uri="{FF2B5EF4-FFF2-40B4-BE49-F238E27FC236}">
                <a16:creationId xmlns:a16="http://schemas.microsoft.com/office/drawing/2014/main" id="{A044F500-FAE5-34CF-B64A-693539843077}"/>
              </a:ext>
            </a:extLst>
          </p:cNvPr>
          <p:cNvSpPr/>
          <p:nvPr/>
        </p:nvSpPr>
        <p:spPr>
          <a:xfrm>
            <a:off x="2142682" y="1514124"/>
            <a:ext cx="682114" cy="242360"/>
          </a:xfrm>
          <a:prstGeom prst="roundRect">
            <a:avLst>
              <a:gd name="adj" fmla="val 6554"/>
            </a:avLst>
          </a:prstGeom>
          <a:solidFill>
            <a:srgbClr val="FAFAFA"/>
          </a:solidFill>
          <a:ln w="3175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D7B919C-9EEA-35D0-6AF1-D0B5B050A174}"/>
              </a:ext>
            </a:extLst>
          </p:cNvPr>
          <p:cNvSpPr txBox="1"/>
          <p:nvPr/>
        </p:nvSpPr>
        <p:spPr>
          <a:xfrm>
            <a:off x="2264856" y="1604527"/>
            <a:ext cx="536514" cy="615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400" dirty="0"/>
              <a:t>학부모 로그인</a:t>
            </a:r>
            <a:endParaRPr lang="en-US" altLang="ko-KR" sz="400" dirty="0"/>
          </a:p>
        </p:txBody>
      </p:sp>
      <p:sp>
        <p:nvSpPr>
          <p:cNvPr id="75" name="타원 74">
            <a:extLst>
              <a:ext uri="{FF2B5EF4-FFF2-40B4-BE49-F238E27FC236}">
                <a16:creationId xmlns:a16="http://schemas.microsoft.com/office/drawing/2014/main" id="{A92F78E4-FC35-AC26-5A98-6EA4FE7FE6B6}"/>
              </a:ext>
            </a:extLst>
          </p:cNvPr>
          <p:cNvSpPr/>
          <p:nvPr/>
        </p:nvSpPr>
        <p:spPr>
          <a:xfrm>
            <a:off x="2186205" y="1611049"/>
            <a:ext cx="35129" cy="48508"/>
          </a:xfrm>
          <a:prstGeom prst="ellipse">
            <a:avLst/>
          </a:prstGeom>
          <a:solidFill>
            <a:srgbClr val="10B98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76" name="그래픽 75" descr="소리 중간 단색으로 채워진">
            <a:extLst>
              <a:ext uri="{FF2B5EF4-FFF2-40B4-BE49-F238E27FC236}">
                <a16:creationId xmlns:a16="http://schemas.microsoft.com/office/drawing/2014/main" id="{9EFC8579-B101-428C-45D4-0EE8291BB25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747561" y="1538095"/>
            <a:ext cx="53809" cy="70032"/>
          </a:xfrm>
          <a:prstGeom prst="rect">
            <a:avLst/>
          </a:prstGeom>
        </p:spPr>
      </p:pic>
      <p:sp>
        <p:nvSpPr>
          <p:cNvPr id="78" name="사각형: 둥근 모서리 77">
            <a:extLst>
              <a:ext uri="{FF2B5EF4-FFF2-40B4-BE49-F238E27FC236}">
                <a16:creationId xmlns:a16="http://schemas.microsoft.com/office/drawing/2014/main" id="{53C98E7D-B008-749C-E312-24AD7EF2CA5C}"/>
              </a:ext>
            </a:extLst>
          </p:cNvPr>
          <p:cNvSpPr/>
          <p:nvPr/>
        </p:nvSpPr>
        <p:spPr>
          <a:xfrm>
            <a:off x="2874620" y="1514124"/>
            <a:ext cx="682114" cy="242360"/>
          </a:xfrm>
          <a:prstGeom prst="roundRect">
            <a:avLst>
              <a:gd name="adj" fmla="val 6554"/>
            </a:avLst>
          </a:prstGeom>
          <a:solidFill>
            <a:srgbClr val="FAFAFA"/>
          </a:solidFill>
          <a:ln w="3175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3887EDEC-CEB1-5231-E108-018FDAD53DB0}"/>
              </a:ext>
            </a:extLst>
          </p:cNvPr>
          <p:cNvSpPr txBox="1"/>
          <p:nvPr/>
        </p:nvSpPr>
        <p:spPr>
          <a:xfrm>
            <a:off x="2996794" y="1604527"/>
            <a:ext cx="536514" cy="615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400"/>
              <a:t>교육디지털원패스 연동</a:t>
            </a:r>
            <a:endParaRPr lang="en-US" altLang="ko-KR" sz="400" dirty="0"/>
          </a:p>
        </p:txBody>
      </p:sp>
      <p:sp>
        <p:nvSpPr>
          <p:cNvPr id="80" name="타원 79">
            <a:extLst>
              <a:ext uri="{FF2B5EF4-FFF2-40B4-BE49-F238E27FC236}">
                <a16:creationId xmlns:a16="http://schemas.microsoft.com/office/drawing/2014/main" id="{5A8D2EDB-D117-3CF9-2F71-83A7405BED83}"/>
              </a:ext>
            </a:extLst>
          </p:cNvPr>
          <p:cNvSpPr/>
          <p:nvPr/>
        </p:nvSpPr>
        <p:spPr>
          <a:xfrm>
            <a:off x="2918143" y="1611049"/>
            <a:ext cx="35129" cy="48508"/>
          </a:xfrm>
          <a:prstGeom prst="ellipse">
            <a:avLst/>
          </a:prstGeom>
          <a:solidFill>
            <a:srgbClr val="10B98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81" name="그래픽 80" descr="소리 중간 단색으로 채워진">
            <a:extLst>
              <a:ext uri="{FF2B5EF4-FFF2-40B4-BE49-F238E27FC236}">
                <a16:creationId xmlns:a16="http://schemas.microsoft.com/office/drawing/2014/main" id="{23E6B2CE-8645-3BF5-FC96-6708BF286D4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479499" y="1538095"/>
            <a:ext cx="53809" cy="70032"/>
          </a:xfrm>
          <a:prstGeom prst="rect">
            <a:avLst/>
          </a:prstGeom>
        </p:spPr>
      </p:pic>
      <p:sp>
        <p:nvSpPr>
          <p:cNvPr id="83" name="사각형: 둥근 모서리 82">
            <a:extLst>
              <a:ext uri="{FF2B5EF4-FFF2-40B4-BE49-F238E27FC236}">
                <a16:creationId xmlns:a16="http://schemas.microsoft.com/office/drawing/2014/main" id="{5189717A-32BF-3B16-3DF1-C0E00C239F25}"/>
              </a:ext>
            </a:extLst>
          </p:cNvPr>
          <p:cNvSpPr/>
          <p:nvPr/>
        </p:nvSpPr>
        <p:spPr>
          <a:xfrm>
            <a:off x="3606558" y="1514124"/>
            <a:ext cx="682114" cy="242360"/>
          </a:xfrm>
          <a:prstGeom prst="roundRect">
            <a:avLst>
              <a:gd name="adj" fmla="val 6554"/>
            </a:avLst>
          </a:prstGeom>
          <a:solidFill>
            <a:srgbClr val="FAFAFA"/>
          </a:solidFill>
          <a:ln w="3175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1728F540-D417-7B7B-6066-F606FBC6303C}"/>
              </a:ext>
            </a:extLst>
          </p:cNvPr>
          <p:cNvSpPr txBox="1"/>
          <p:nvPr/>
        </p:nvSpPr>
        <p:spPr>
          <a:xfrm>
            <a:off x="3728732" y="1604527"/>
            <a:ext cx="536514" cy="615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400" dirty="0"/>
              <a:t>홈 화면</a:t>
            </a:r>
            <a:r>
              <a:rPr lang="en-US" altLang="ko-KR" sz="400" dirty="0"/>
              <a:t>(UI)</a:t>
            </a:r>
          </a:p>
        </p:txBody>
      </p:sp>
      <p:sp>
        <p:nvSpPr>
          <p:cNvPr id="85" name="타원 84">
            <a:extLst>
              <a:ext uri="{FF2B5EF4-FFF2-40B4-BE49-F238E27FC236}">
                <a16:creationId xmlns:a16="http://schemas.microsoft.com/office/drawing/2014/main" id="{97A73673-E129-1DD4-5944-35BF5FE292FB}"/>
              </a:ext>
            </a:extLst>
          </p:cNvPr>
          <p:cNvSpPr/>
          <p:nvPr/>
        </p:nvSpPr>
        <p:spPr>
          <a:xfrm>
            <a:off x="3650081" y="1611049"/>
            <a:ext cx="35129" cy="48508"/>
          </a:xfrm>
          <a:prstGeom prst="ellipse">
            <a:avLst/>
          </a:prstGeom>
          <a:solidFill>
            <a:srgbClr val="10B98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86" name="그래픽 85" descr="소리 중간 단색으로 채워진">
            <a:extLst>
              <a:ext uri="{FF2B5EF4-FFF2-40B4-BE49-F238E27FC236}">
                <a16:creationId xmlns:a16="http://schemas.microsoft.com/office/drawing/2014/main" id="{969C6678-C141-C737-7B7C-0A9BED9FCAA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211437" y="1538095"/>
            <a:ext cx="53809" cy="70032"/>
          </a:xfrm>
          <a:prstGeom prst="rect">
            <a:avLst/>
          </a:prstGeom>
        </p:spPr>
      </p:pic>
      <p:sp>
        <p:nvSpPr>
          <p:cNvPr id="90" name="사각형: 둥근 모서리 89">
            <a:extLst>
              <a:ext uri="{FF2B5EF4-FFF2-40B4-BE49-F238E27FC236}">
                <a16:creationId xmlns:a16="http://schemas.microsoft.com/office/drawing/2014/main" id="{8EBEF25E-77A5-145E-CF88-398D0EA32DAB}"/>
              </a:ext>
            </a:extLst>
          </p:cNvPr>
          <p:cNvSpPr/>
          <p:nvPr/>
        </p:nvSpPr>
        <p:spPr>
          <a:xfrm>
            <a:off x="4631871" y="1190581"/>
            <a:ext cx="3101975" cy="698589"/>
          </a:xfrm>
          <a:prstGeom prst="roundRect">
            <a:avLst>
              <a:gd name="adj" fmla="val 12547"/>
            </a:avLst>
          </a:prstGeom>
          <a:solidFill>
            <a:schemeClr val="bg1"/>
          </a:solidFill>
          <a:ln w="6350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FF8DFEE5-FE23-C6D9-12E6-8C400A5DECDC}"/>
              </a:ext>
            </a:extLst>
          </p:cNvPr>
          <p:cNvSpPr txBox="1"/>
          <p:nvPr/>
        </p:nvSpPr>
        <p:spPr>
          <a:xfrm>
            <a:off x="4759382" y="1276097"/>
            <a:ext cx="782126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700" b="1" dirty="0"/>
              <a:t>나의 학교</a:t>
            </a:r>
            <a:endParaRPr lang="en-US" altLang="ko-KR" sz="700" b="1" dirty="0"/>
          </a:p>
        </p:txBody>
      </p:sp>
      <p:cxnSp>
        <p:nvCxnSpPr>
          <p:cNvPr id="92" name="직선 연결선 91">
            <a:extLst>
              <a:ext uri="{FF2B5EF4-FFF2-40B4-BE49-F238E27FC236}">
                <a16:creationId xmlns:a16="http://schemas.microsoft.com/office/drawing/2014/main" id="{B16AF59C-B4D9-D137-2924-A18F0E318D11}"/>
              </a:ext>
            </a:extLst>
          </p:cNvPr>
          <p:cNvCxnSpPr>
            <a:cxnSpLocks/>
          </p:cNvCxnSpPr>
          <p:nvPr/>
        </p:nvCxnSpPr>
        <p:spPr>
          <a:xfrm>
            <a:off x="4744839" y="1445464"/>
            <a:ext cx="2876039" cy="0"/>
          </a:xfrm>
          <a:prstGeom prst="line">
            <a:avLst/>
          </a:prstGeom>
          <a:ln w="6350"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사각형: 둥근 모서리 92">
            <a:extLst>
              <a:ext uri="{FF2B5EF4-FFF2-40B4-BE49-F238E27FC236}">
                <a16:creationId xmlns:a16="http://schemas.microsoft.com/office/drawing/2014/main" id="{F0278AB8-5DB3-FF1E-827A-C453B7A96A4D}"/>
              </a:ext>
            </a:extLst>
          </p:cNvPr>
          <p:cNvSpPr/>
          <p:nvPr/>
        </p:nvSpPr>
        <p:spPr>
          <a:xfrm>
            <a:off x="4743894" y="1514124"/>
            <a:ext cx="682114" cy="242360"/>
          </a:xfrm>
          <a:prstGeom prst="roundRect">
            <a:avLst>
              <a:gd name="adj" fmla="val 6554"/>
            </a:avLst>
          </a:prstGeom>
          <a:solidFill>
            <a:srgbClr val="FAFAFA"/>
          </a:solidFill>
          <a:ln w="3175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08CA3DD1-34DD-9573-4924-0B4FBF6BE245}"/>
              </a:ext>
            </a:extLst>
          </p:cNvPr>
          <p:cNvSpPr txBox="1"/>
          <p:nvPr/>
        </p:nvSpPr>
        <p:spPr>
          <a:xfrm>
            <a:off x="4866068" y="1604527"/>
            <a:ext cx="244348" cy="615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400" dirty="0"/>
              <a:t>나의 교실</a:t>
            </a:r>
            <a:endParaRPr lang="en-US" altLang="ko-KR" sz="400" dirty="0"/>
          </a:p>
        </p:txBody>
      </p:sp>
      <p:sp>
        <p:nvSpPr>
          <p:cNvPr id="95" name="타원 94">
            <a:extLst>
              <a:ext uri="{FF2B5EF4-FFF2-40B4-BE49-F238E27FC236}">
                <a16:creationId xmlns:a16="http://schemas.microsoft.com/office/drawing/2014/main" id="{54345A17-3539-78BB-1F8E-7117EFF27957}"/>
              </a:ext>
            </a:extLst>
          </p:cNvPr>
          <p:cNvSpPr/>
          <p:nvPr/>
        </p:nvSpPr>
        <p:spPr>
          <a:xfrm>
            <a:off x="4787417" y="1611049"/>
            <a:ext cx="35129" cy="48508"/>
          </a:xfrm>
          <a:prstGeom prst="ellipse">
            <a:avLst/>
          </a:prstGeom>
          <a:solidFill>
            <a:srgbClr val="10B98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96" name="그래픽 95" descr="소리 중간 단색으로 채워진">
            <a:extLst>
              <a:ext uri="{FF2B5EF4-FFF2-40B4-BE49-F238E27FC236}">
                <a16:creationId xmlns:a16="http://schemas.microsoft.com/office/drawing/2014/main" id="{98C95BE4-2994-83A9-1197-0831714C5F9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348773" y="1538095"/>
            <a:ext cx="53809" cy="70032"/>
          </a:xfrm>
          <a:prstGeom prst="rect">
            <a:avLst/>
          </a:prstGeom>
        </p:spPr>
      </p:pic>
      <p:sp>
        <p:nvSpPr>
          <p:cNvPr id="97" name="사각형: 둥근 모서리 96">
            <a:extLst>
              <a:ext uri="{FF2B5EF4-FFF2-40B4-BE49-F238E27FC236}">
                <a16:creationId xmlns:a16="http://schemas.microsoft.com/office/drawing/2014/main" id="{B88991CC-8EA7-C136-F256-16AD10806209}"/>
              </a:ext>
            </a:extLst>
          </p:cNvPr>
          <p:cNvSpPr/>
          <p:nvPr/>
        </p:nvSpPr>
        <p:spPr>
          <a:xfrm>
            <a:off x="5475832" y="1514124"/>
            <a:ext cx="682114" cy="242360"/>
          </a:xfrm>
          <a:prstGeom prst="roundRect">
            <a:avLst>
              <a:gd name="adj" fmla="val 6554"/>
            </a:avLst>
          </a:prstGeom>
          <a:solidFill>
            <a:srgbClr val="FAFAFA"/>
          </a:solidFill>
          <a:ln w="3175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E6C2C99-96EF-265E-7BD5-14D9FA6ECE95}"/>
              </a:ext>
            </a:extLst>
          </p:cNvPr>
          <p:cNvSpPr txBox="1"/>
          <p:nvPr/>
        </p:nvSpPr>
        <p:spPr>
          <a:xfrm>
            <a:off x="5598006" y="1604527"/>
            <a:ext cx="536514" cy="615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400" dirty="0"/>
              <a:t>나의 수업</a:t>
            </a:r>
            <a:endParaRPr lang="en-US" altLang="ko-KR" sz="400" dirty="0"/>
          </a:p>
        </p:txBody>
      </p:sp>
      <p:sp>
        <p:nvSpPr>
          <p:cNvPr id="99" name="타원 98">
            <a:extLst>
              <a:ext uri="{FF2B5EF4-FFF2-40B4-BE49-F238E27FC236}">
                <a16:creationId xmlns:a16="http://schemas.microsoft.com/office/drawing/2014/main" id="{BFFC15E7-CDC1-5090-6825-8FCDE25F72E6}"/>
              </a:ext>
            </a:extLst>
          </p:cNvPr>
          <p:cNvSpPr/>
          <p:nvPr/>
        </p:nvSpPr>
        <p:spPr>
          <a:xfrm>
            <a:off x="5519355" y="1611049"/>
            <a:ext cx="35129" cy="48508"/>
          </a:xfrm>
          <a:prstGeom prst="ellipse">
            <a:avLst/>
          </a:prstGeom>
          <a:solidFill>
            <a:srgbClr val="10B98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100" name="그래픽 99" descr="소리 중간 단색으로 채워진">
            <a:extLst>
              <a:ext uri="{FF2B5EF4-FFF2-40B4-BE49-F238E27FC236}">
                <a16:creationId xmlns:a16="http://schemas.microsoft.com/office/drawing/2014/main" id="{3EE5965D-965F-ADA7-6358-2263A17A446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080711" y="1538095"/>
            <a:ext cx="53809" cy="70032"/>
          </a:xfrm>
          <a:prstGeom prst="rect">
            <a:avLst/>
          </a:prstGeom>
        </p:spPr>
      </p:pic>
      <p:sp>
        <p:nvSpPr>
          <p:cNvPr id="101" name="사각형: 둥근 모서리 100">
            <a:extLst>
              <a:ext uri="{FF2B5EF4-FFF2-40B4-BE49-F238E27FC236}">
                <a16:creationId xmlns:a16="http://schemas.microsoft.com/office/drawing/2014/main" id="{9A5D9F5B-27ED-083D-2D39-1EF03A16E1FF}"/>
              </a:ext>
            </a:extLst>
          </p:cNvPr>
          <p:cNvSpPr/>
          <p:nvPr/>
        </p:nvSpPr>
        <p:spPr>
          <a:xfrm>
            <a:off x="6207770" y="1514124"/>
            <a:ext cx="682114" cy="242360"/>
          </a:xfrm>
          <a:prstGeom prst="roundRect">
            <a:avLst>
              <a:gd name="adj" fmla="val 6554"/>
            </a:avLst>
          </a:prstGeom>
          <a:solidFill>
            <a:srgbClr val="FAFAFA"/>
          </a:solidFill>
          <a:ln w="3175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99D949FD-8294-12E6-A9A4-79A4149AEBE8}"/>
              </a:ext>
            </a:extLst>
          </p:cNvPr>
          <p:cNvSpPr txBox="1"/>
          <p:nvPr/>
        </p:nvSpPr>
        <p:spPr>
          <a:xfrm>
            <a:off x="6329944" y="1604527"/>
            <a:ext cx="536514" cy="615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400" dirty="0"/>
              <a:t>수업 시간표</a:t>
            </a:r>
            <a:endParaRPr lang="en-US" altLang="ko-KR" sz="400" dirty="0"/>
          </a:p>
        </p:txBody>
      </p:sp>
      <p:sp>
        <p:nvSpPr>
          <p:cNvPr id="103" name="타원 102">
            <a:extLst>
              <a:ext uri="{FF2B5EF4-FFF2-40B4-BE49-F238E27FC236}">
                <a16:creationId xmlns:a16="http://schemas.microsoft.com/office/drawing/2014/main" id="{44111669-5CBF-5EF7-8A0D-AD800B199E84}"/>
              </a:ext>
            </a:extLst>
          </p:cNvPr>
          <p:cNvSpPr/>
          <p:nvPr/>
        </p:nvSpPr>
        <p:spPr>
          <a:xfrm>
            <a:off x="6251293" y="1611049"/>
            <a:ext cx="35129" cy="48508"/>
          </a:xfrm>
          <a:prstGeom prst="ellipse">
            <a:avLst/>
          </a:prstGeom>
          <a:solidFill>
            <a:srgbClr val="10B98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104" name="그래픽 103" descr="소리 중간 단색으로 채워진">
            <a:extLst>
              <a:ext uri="{FF2B5EF4-FFF2-40B4-BE49-F238E27FC236}">
                <a16:creationId xmlns:a16="http://schemas.microsoft.com/office/drawing/2014/main" id="{5882312F-9A02-5CF7-44CD-3693F9E7A52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812649" y="1538095"/>
            <a:ext cx="53809" cy="70032"/>
          </a:xfrm>
          <a:prstGeom prst="rect">
            <a:avLst/>
          </a:prstGeom>
        </p:spPr>
      </p:pic>
      <p:sp>
        <p:nvSpPr>
          <p:cNvPr id="105" name="사각형: 둥근 모서리 104">
            <a:extLst>
              <a:ext uri="{FF2B5EF4-FFF2-40B4-BE49-F238E27FC236}">
                <a16:creationId xmlns:a16="http://schemas.microsoft.com/office/drawing/2014/main" id="{FEB7D347-6BD0-A503-12E3-BD7F00D61F29}"/>
              </a:ext>
            </a:extLst>
          </p:cNvPr>
          <p:cNvSpPr/>
          <p:nvPr/>
        </p:nvSpPr>
        <p:spPr>
          <a:xfrm>
            <a:off x="6939708" y="1514124"/>
            <a:ext cx="682114" cy="242360"/>
          </a:xfrm>
          <a:prstGeom prst="roundRect">
            <a:avLst>
              <a:gd name="adj" fmla="val 6554"/>
            </a:avLst>
          </a:prstGeom>
          <a:solidFill>
            <a:srgbClr val="FAFAFA"/>
          </a:solidFill>
          <a:ln w="3175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3A1E79FC-7E7E-E50A-0E92-30F34D7D85BE}"/>
              </a:ext>
            </a:extLst>
          </p:cNvPr>
          <p:cNvSpPr txBox="1"/>
          <p:nvPr/>
        </p:nvSpPr>
        <p:spPr>
          <a:xfrm>
            <a:off x="7061882" y="1604527"/>
            <a:ext cx="536514" cy="615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400" dirty="0"/>
              <a:t>우리반 게시판</a:t>
            </a:r>
            <a:endParaRPr lang="en-US" altLang="ko-KR" sz="400" dirty="0"/>
          </a:p>
        </p:txBody>
      </p:sp>
      <p:sp>
        <p:nvSpPr>
          <p:cNvPr id="107" name="타원 106">
            <a:extLst>
              <a:ext uri="{FF2B5EF4-FFF2-40B4-BE49-F238E27FC236}">
                <a16:creationId xmlns:a16="http://schemas.microsoft.com/office/drawing/2014/main" id="{CF5432C6-5AC4-C9E5-DF61-06972835D17E}"/>
              </a:ext>
            </a:extLst>
          </p:cNvPr>
          <p:cNvSpPr/>
          <p:nvPr/>
        </p:nvSpPr>
        <p:spPr>
          <a:xfrm>
            <a:off x="6983231" y="1611049"/>
            <a:ext cx="35129" cy="48508"/>
          </a:xfrm>
          <a:prstGeom prst="ellipse">
            <a:avLst/>
          </a:prstGeom>
          <a:solidFill>
            <a:srgbClr val="10B98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108" name="그래픽 107" descr="소리 중간 단색으로 채워진">
            <a:extLst>
              <a:ext uri="{FF2B5EF4-FFF2-40B4-BE49-F238E27FC236}">
                <a16:creationId xmlns:a16="http://schemas.microsoft.com/office/drawing/2014/main" id="{3ACEB216-B079-705B-CE68-0A77F9979F4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7544587" y="1538095"/>
            <a:ext cx="53809" cy="70032"/>
          </a:xfrm>
          <a:prstGeom prst="rect">
            <a:avLst/>
          </a:prstGeom>
        </p:spPr>
      </p:pic>
      <p:sp>
        <p:nvSpPr>
          <p:cNvPr id="311" name="사각형: 둥근 모서리 310">
            <a:extLst>
              <a:ext uri="{FF2B5EF4-FFF2-40B4-BE49-F238E27FC236}">
                <a16:creationId xmlns:a16="http://schemas.microsoft.com/office/drawing/2014/main" id="{98840ABA-CCFF-4AA1-663C-A66D241E1F56}"/>
              </a:ext>
            </a:extLst>
          </p:cNvPr>
          <p:cNvSpPr/>
          <p:nvPr/>
        </p:nvSpPr>
        <p:spPr>
          <a:xfrm>
            <a:off x="1282143" y="1979630"/>
            <a:ext cx="3101975" cy="1297434"/>
          </a:xfrm>
          <a:prstGeom prst="roundRect">
            <a:avLst>
              <a:gd name="adj" fmla="val 12547"/>
            </a:avLst>
          </a:prstGeom>
          <a:solidFill>
            <a:schemeClr val="bg1"/>
          </a:solidFill>
          <a:ln w="6350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312" name="TextBox 311">
            <a:extLst>
              <a:ext uri="{FF2B5EF4-FFF2-40B4-BE49-F238E27FC236}">
                <a16:creationId xmlns:a16="http://schemas.microsoft.com/office/drawing/2014/main" id="{BE506DA5-DC91-2DC3-0544-130EAC99FFC5}"/>
              </a:ext>
            </a:extLst>
          </p:cNvPr>
          <p:cNvSpPr txBox="1"/>
          <p:nvPr/>
        </p:nvSpPr>
        <p:spPr>
          <a:xfrm>
            <a:off x="1409654" y="2065146"/>
            <a:ext cx="782126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700" b="1" dirty="0"/>
              <a:t>학습 진단</a:t>
            </a:r>
            <a:endParaRPr lang="en-US" altLang="ko-KR" sz="700" b="1" dirty="0"/>
          </a:p>
        </p:txBody>
      </p:sp>
      <p:cxnSp>
        <p:nvCxnSpPr>
          <p:cNvPr id="313" name="직선 연결선 312">
            <a:extLst>
              <a:ext uri="{FF2B5EF4-FFF2-40B4-BE49-F238E27FC236}">
                <a16:creationId xmlns:a16="http://schemas.microsoft.com/office/drawing/2014/main" id="{E533583D-CE46-32D2-C2D4-6090209A271F}"/>
              </a:ext>
            </a:extLst>
          </p:cNvPr>
          <p:cNvCxnSpPr>
            <a:cxnSpLocks/>
          </p:cNvCxnSpPr>
          <p:nvPr/>
        </p:nvCxnSpPr>
        <p:spPr>
          <a:xfrm>
            <a:off x="1395111" y="2234513"/>
            <a:ext cx="2876039" cy="0"/>
          </a:xfrm>
          <a:prstGeom prst="line">
            <a:avLst/>
          </a:prstGeom>
          <a:ln w="6350"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4" name="사각형: 둥근 모서리 313">
            <a:extLst>
              <a:ext uri="{FF2B5EF4-FFF2-40B4-BE49-F238E27FC236}">
                <a16:creationId xmlns:a16="http://schemas.microsoft.com/office/drawing/2014/main" id="{54714A97-F630-435C-DE88-E4056ED8A1A4}"/>
              </a:ext>
            </a:extLst>
          </p:cNvPr>
          <p:cNvSpPr/>
          <p:nvPr/>
        </p:nvSpPr>
        <p:spPr>
          <a:xfrm>
            <a:off x="1394166" y="2303173"/>
            <a:ext cx="682114" cy="242360"/>
          </a:xfrm>
          <a:prstGeom prst="roundRect">
            <a:avLst>
              <a:gd name="adj" fmla="val 6554"/>
            </a:avLst>
          </a:prstGeom>
          <a:solidFill>
            <a:srgbClr val="FAFAFA"/>
          </a:solidFill>
          <a:ln w="3175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315" name="TextBox 314">
            <a:extLst>
              <a:ext uri="{FF2B5EF4-FFF2-40B4-BE49-F238E27FC236}">
                <a16:creationId xmlns:a16="http://schemas.microsoft.com/office/drawing/2014/main" id="{A107F3C8-1C1E-101F-6720-7D6875340500}"/>
              </a:ext>
            </a:extLst>
          </p:cNvPr>
          <p:cNvSpPr txBox="1"/>
          <p:nvPr/>
        </p:nvSpPr>
        <p:spPr>
          <a:xfrm>
            <a:off x="1516339" y="2393576"/>
            <a:ext cx="482705" cy="615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altLang="ko-KR" sz="400"/>
              <a:t>AI </a:t>
            </a:r>
            <a:r>
              <a:rPr lang="ko-KR" altLang="en-US" sz="400" dirty="0"/>
              <a:t>학습진단</a:t>
            </a:r>
            <a:endParaRPr lang="en-US" altLang="ko-KR" sz="400" dirty="0"/>
          </a:p>
        </p:txBody>
      </p:sp>
      <p:sp>
        <p:nvSpPr>
          <p:cNvPr id="316" name="타원 315">
            <a:extLst>
              <a:ext uri="{FF2B5EF4-FFF2-40B4-BE49-F238E27FC236}">
                <a16:creationId xmlns:a16="http://schemas.microsoft.com/office/drawing/2014/main" id="{249CFC00-9D77-E534-851F-AE1C19659DF5}"/>
              </a:ext>
            </a:extLst>
          </p:cNvPr>
          <p:cNvSpPr/>
          <p:nvPr/>
        </p:nvSpPr>
        <p:spPr>
          <a:xfrm>
            <a:off x="1437689" y="2400098"/>
            <a:ext cx="35129" cy="48508"/>
          </a:xfrm>
          <a:prstGeom prst="ellipse">
            <a:avLst/>
          </a:prstGeom>
          <a:solidFill>
            <a:srgbClr val="10B98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317" name="그래픽 316" descr="소리 중간 단색으로 채워진">
            <a:extLst>
              <a:ext uri="{FF2B5EF4-FFF2-40B4-BE49-F238E27FC236}">
                <a16:creationId xmlns:a16="http://schemas.microsoft.com/office/drawing/2014/main" id="{9E9066F0-6A73-3339-535E-3D1376C707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999045" y="2327144"/>
            <a:ext cx="53809" cy="70032"/>
          </a:xfrm>
          <a:prstGeom prst="rect">
            <a:avLst/>
          </a:prstGeom>
        </p:spPr>
      </p:pic>
      <p:sp>
        <p:nvSpPr>
          <p:cNvPr id="331" name="사각형: 둥근 모서리 330">
            <a:extLst>
              <a:ext uri="{FF2B5EF4-FFF2-40B4-BE49-F238E27FC236}">
                <a16:creationId xmlns:a16="http://schemas.microsoft.com/office/drawing/2014/main" id="{F96B2F00-FB29-23E9-3B63-9CEA29027ACF}"/>
              </a:ext>
            </a:extLst>
          </p:cNvPr>
          <p:cNvSpPr/>
          <p:nvPr/>
        </p:nvSpPr>
        <p:spPr>
          <a:xfrm>
            <a:off x="4615293" y="1979631"/>
            <a:ext cx="3101975" cy="1297434"/>
          </a:xfrm>
          <a:prstGeom prst="roundRect">
            <a:avLst>
              <a:gd name="adj" fmla="val 12547"/>
            </a:avLst>
          </a:prstGeom>
          <a:solidFill>
            <a:schemeClr val="bg1"/>
          </a:solidFill>
          <a:ln w="6350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332" name="TextBox 331">
            <a:extLst>
              <a:ext uri="{FF2B5EF4-FFF2-40B4-BE49-F238E27FC236}">
                <a16:creationId xmlns:a16="http://schemas.microsoft.com/office/drawing/2014/main" id="{9D680703-EDC3-257A-83F0-AADB4BD78E30}"/>
              </a:ext>
            </a:extLst>
          </p:cNvPr>
          <p:cNvSpPr txBox="1"/>
          <p:nvPr/>
        </p:nvSpPr>
        <p:spPr>
          <a:xfrm>
            <a:off x="4742804" y="2065146"/>
            <a:ext cx="782126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700" b="1" dirty="0"/>
              <a:t>학습 콘텐츠</a:t>
            </a:r>
            <a:endParaRPr lang="en-US" altLang="ko-KR" sz="700" b="1" dirty="0"/>
          </a:p>
        </p:txBody>
      </p:sp>
      <p:cxnSp>
        <p:nvCxnSpPr>
          <p:cNvPr id="333" name="직선 연결선 332">
            <a:extLst>
              <a:ext uri="{FF2B5EF4-FFF2-40B4-BE49-F238E27FC236}">
                <a16:creationId xmlns:a16="http://schemas.microsoft.com/office/drawing/2014/main" id="{88DF1EC4-825A-E760-784A-56D9A1FBF32D}"/>
              </a:ext>
            </a:extLst>
          </p:cNvPr>
          <p:cNvCxnSpPr>
            <a:cxnSpLocks/>
          </p:cNvCxnSpPr>
          <p:nvPr/>
        </p:nvCxnSpPr>
        <p:spPr>
          <a:xfrm>
            <a:off x="4728261" y="2234513"/>
            <a:ext cx="2876039" cy="0"/>
          </a:xfrm>
          <a:prstGeom prst="line">
            <a:avLst/>
          </a:prstGeom>
          <a:ln w="6350"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4" name="사각형: 둥근 모서리 333">
            <a:extLst>
              <a:ext uri="{FF2B5EF4-FFF2-40B4-BE49-F238E27FC236}">
                <a16:creationId xmlns:a16="http://schemas.microsoft.com/office/drawing/2014/main" id="{19415ECF-8EE8-B7B6-2B4D-BA8836D73327}"/>
              </a:ext>
            </a:extLst>
          </p:cNvPr>
          <p:cNvSpPr/>
          <p:nvPr/>
        </p:nvSpPr>
        <p:spPr>
          <a:xfrm>
            <a:off x="4727316" y="2303173"/>
            <a:ext cx="682114" cy="242360"/>
          </a:xfrm>
          <a:prstGeom prst="roundRect">
            <a:avLst>
              <a:gd name="adj" fmla="val 6554"/>
            </a:avLst>
          </a:prstGeom>
          <a:solidFill>
            <a:srgbClr val="FAFAFA"/>
          </a:solidFill>
          <a:ln w="3175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335" name="TextBox 334">
            <a:extLst>
              <a:ext uri="{FF2B5EF4-FFF2-40B4-BE49-F238E27FC236}">
                <a16:creationId xmlns:a16="http://schemas.microsoft.com/office/drawing/2014/main" id="{AFB3C492-804A-907D-AA96-2381FB4E5492}"/>
              </a:ext>
            </a:extLst>
          </p:cNvPr>
          <p:cNvSpPr txBox="1"/>
          <p:nvPr/>
        </p:nvSpPr>
        <p:spPr>
          <a:xfrm>
            <a:off x="4849490" y="2362798"/>
            <a:ext cx="536514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400" dirty="0"/>
              <a:t>추천 콘텐츠 </a:t>
            </a:r>
            <a:r>
              <a:rPr lang="en-US" altLang="ko-KR" sz="400" dirty="0"/>
              <a:t>(</a:t>
            </a:r>
            <a:r>
              <a:rPr lang="ko-KR" altLang="en-US" sz="400" dirty="0"/>
              <a:t>검색 및 저장하기</a:t>
            </a:r>
            <a:r>
              <a:rPr lang="en-US" altLang="ko-KR" sz="400" dirty="0"/>
              <a:t>)</a:t>
            </a:r>
          </a:p>
        </p:txBody>
      </p:sp>
      <p:sp>
        <p:nvSpPr>
          <p:cNvPr id="336" name="타원 335">
            <a:extLst>
              <a:ext uri="{FF2B5EF4-FFF2-40B4-BE49-F238E27FC236}">
                <a16:creationId xmlns:a16="http://schemas.microsoft.com/office/drawing/2014/main" id="{93F80A1A-C3D3-50A6-80AB-3D62976D726F}"/>
              </a:ext>
            </a:extLst>
          </p:cNvPr>
          <p:cNvSpPr/>
          <p:nvPr/>
        </p:nvSpPr>
        <p:spPr>
          <a:xfrm>
            <a:off x="4770839" y="2400098"/>
            <a:ext cx="35129" cy="48508"/>
          </a:xfrm>
          <a:prstGeom prst="ellipse">
            <a:avLst/>
          </a:prstGeom>
          <a:solidFill>
            <a:srgbClr val="10B98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337" name="그래픽 336" descr="소리 중간 단색으로 채워진">
            <a:extLst>
              <a:ext uri="{FF2B5EF4-FFF2-40B4-BE49-F238E27FC236}">
                <a16:creationId xmlns:a16="http://schemas.microsoft.com/office/drawing/2014/main" id="{CBAE4ECF-F9CD-25BB-24A8-C064FC7980A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332195" y="2327144"/>
            <a:ext cx="53809" cy="70032"/>
          </a:xfrm>
          <a:prstGeom prst="rect">
            <a:avLst/>
          </a:prstGeom>
        </p:spPr>
      </p:pic>
      <p:sp>
        <p:nvSpPr>
          <p:cNvPr id="338" name="사각형: 둥근 모서리 337">
            <a:extLst>
              <a:ext uri="{FF2B5EF4-FFF2-40B4-BE49-F238E27FC236}">
                <a16:creationId xmlns:a16="http://schemas.microsoft.com/office/drawing/2014/main" id="{9F6988DD-CD89-6D10-93BB-C9C6491B15F2}"/>
              </a:ext>
            </a:extLst>
          </p:cNvPr>
          <p:cNvSpPr/>
          <p:nvPr/>
        </p:nvSpPr>
        <p:spPr>
          <a:xfrm>
            <a:off x="5459254" y="2303173"/>
            <a:ext cx="682114" cy="242360"/>
          </a:xfrm>
          <a:prstGeom prst="roundRect">
            <a:avLst>
              <a:gd name="adj" fmla="val 6554"/>
            </a:avLst>
          </a:prstGeom>
          <a:solidFill>
            <a:srgbClr val="FAFAFA"/>
          </a:solidFill>
          <a:ln w="3175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339" name="TextBox 338">
            <a:extLst>
              <a:ext uri="{FF2B5EF4-FFF2-40B4-BE49-F238E27FC236}">
                <a16:creationId xmlns:a16="http://schemas.microsoft.com/office/drawing/2014/main" id="{40EC4C63-3D94-8BB9-F4D1-20BA4B7D69F4}"/>
              </a:ext>
            </a:extLst>
          </p:cNvPr>
          <p:cNvSpPr txBox="1"/>
          <p:nvPr/>
        </p:nvSpPr>
        <p:spPr>
          <a:xfrm>
            <a:off x="5581428" y="2393576"/>
            <a:ext cx="536514" cy="615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400" dirty="0"/>
              <a:t>콘텐츠 등록하기</a:t>
            </a:r>
            <a:r>
              <a:rPr lang="en-US" altLang="ko-KR" sz="400" dirty="0"/>
              <a:t>(</a:t>
            </a:r>
            <a:r>
              <a:rPr lang="ko-KR" altLang="en-US" sz="400" dirty="0"/>
              <a:t>영상</a:t>
            </a:r>
            <a:r>
              <a:rPr lang="en-US" altLang="ko-KR" sz="400" dirty="0"/>
              <a:t>)</a:t>
            </a:r>
          </a:p>
        </p:txBody>
      </p:sp>
      <p:sp>
        <p:nvSpPr>
          <p:cNvPr id="340" name="타원 339">
            <a:extLst>
              <a:ext uri="{FF2B5EF4-FFF2-40B4-BE49-F238E27FC236}">
                <a16:creationId xmlns:a16="http://schemas.microsoft.com/office/drawing/2014/main" id="{C24D3966-99B1-B09D-F047-AF8BC1777320}"/>
              </a:ext>
            </a:extLst>
          </p:cNvPr>
          <p:cNvSpPr/>
          <p:nvPr/>
        </p:nvSpPr>
        <p:spPr>
          <a:xfrm>
            <a:off x="5502777" y="2400098"/>
            <a:ext cx="35129" cy="48508"/>
          </a:xfrm>
          <a:prstGeom prst="ellipse">
            <a:avLst/>
          </a:prstGeom>
          <a:solidFill>
            <a:srgbClr val="10B98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341" name="그래픽 340" descr="소리 중간 단색으로 채워진">
            <a:extLst>
              <a:ext uri="{FF2B5EF4-FFF2-40B4-BE49-F238E27FC236}">
                <a16:creationId xmlns:a16="http://schemas.microsoft.com/office/drawing/2014/main" id="{57D932EC-BBEB-E4E5-2A29-6DE70785006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064133" y="2327144"/>
            <a:ext cx="53809" cy="70032"/>
          </a:xfrm>
          <a:prstGeom prst="rect">
            <a:avLst/>
          </a:prstGeom>
        </p:spPr>
      </p:pic>
      <p:sp>
        <p:nvSpPr>
          <p:cNvPr id="342" name="사각형: 둥근 모서리 341">
            <a:extLst>
              <a:ext uri="{FF2B5EF4-FFF2-40B4-BE49-F238E27FC236}">
                <a16:creationId xmlns:a16="http://schemas.microsoft.com/office/drawing/2014/main" id="{5D330FCA-53A1-FE4C-4745-D8B779C7BBD2}"/>
              </a:ext>
            </a:extLst>
          </p:cNvPr>
          <p:cNvSpPr/>
          <p:nvPr/>
        </p:nvSpPr>
        <p:spPr>
          <a:xfrm>
            <a:off x="6191192" y="2303173"/>
            <a:ext cx="682114" cy="242360"/>
          </a:xfrm>
          <a:prstGeom prst="roundRect">
            <a:avLst>
              <a:gd name="adj" fmla="val 6554"/>
            </a:avLst>
          </a:prstGeom>
          <a:solidFill>
            <a:srgbClr val="FAFAFA"/>
          </a:solidFill>
          <a:ln w="3175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343" name="TextBox 342">
            <a:extLst>
              <a:ext uri="{FF2B5EF4-FFF2-40B4-BE49-F238E27FC236}">
                <a16:creationId xmlns:a16="http://schemas.microsoft.com/office/drawing/2014/main" id="{5DDDE4E4-644C-3CF7-9E12-7A439B84038B}"/>
              </a:ext>
            </a:extLst>
          </p:cNvPr>
          <p:cNvSpPr txBox="1"/>
          <p:nvPr/>
        </p:nvSpPr>
        <p:spPr>
          <a:xfrm>
            <a:off x="6313366" y="2393576"/>
            <a:ext cx="536514" cy="615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400" dirty="0"/>
              <a:t>콘텐츠 등록하기</a:t>
            </a:r>
            <a:r>
              <a:rPr lang="en-US" altLang="ko-KR" sz="400" dirty="0"/>
              <a:t>(</a:t>
            </a:r>
            <a:r>
              <a:rPr lang="ko-KR" altLang="en-US" sz="400" dirty="0"/>
              <a:t>교재</a:t>
            </a:r>
            <a:r>
              <a:rPr lang="en-US" altLang="ko-KR" sz="400" dirty="0"/>
              <a:t>)</a:t>
            </a:r>
          </a:p>
        </p:txBody>
      </p:sp>
      <p:sp>
        <p:nvSpPr>
          <p:cNvPr id="344" name="타원 343">
            <a:extLst>
              <a:ext uri="{FF2B5EF4-FFF2-40B4-BE49-F238E27FC236}">
                <a16:creationId xmlns:a16="http://schemas.microsoft.com/office/drawing/2014/main" id="{C7007EAB-0936-5876-7558-C40DB6C42FA5}"/>
              </a:ext>
            </a:extLst>
          </p:cNvPr>
          <p:cNvSpPr/>
          <p:nvPr/>
        </p:nvSpPr>
        <p:spPr>
          <a:xfrm>
            <a:off x="6234715" y="2400098"/>
            <a:ext cx="35129" cy="48508"/>
          </a:xfrm>
          <a:prstGeom prst="ellipse">
            <a:avLst/>
          </a:prstGeom>
          <a:solidFill>
            <a:srgbClr val="10B98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345" name="그래픽 344" descr="소리 중간 단색으로 채워진">
            <a:extLst>
              <a:ext uri="{FF2B5EF4-FFF2-40B4-BE49-F238E27FC236}">
                <a16:creationId xmlns:a16="http://schemas.microsoft.com/office/drawing/2014/main" id="{9C9AE369-2C07-F9EA-1A0C-AF391D73AD6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796071" y="2327144"/>
            <a:ext cx="53809" cy="70032"/>
          </a:xfrm>
          <a:prstGeom prst="rect">
            <a:avLst/>
          </a:prstGeom>
        </p:spPr>
      </p:pic>
      <p:sp>
        <p:nvSpPr>
          <p:cNvPr id="346" name="사각형: 둥근 모서리 345">
            <a:extLst>
              <a:ext uri="{FF2B5EF4-FFF2-40B4-BE49-F238E27FC236}">
                <a16:creationId xmlns:a16="http://schemas.microsoft.com/office/drawing/2014/main" id="{617FA36E-5F38-8353-BE91-02EBC336380D}"/>
              </a:ext>
            </a:extLst>
          </p:cNvPr>
          <p:cNvSpPr/>
          <p:nvPr/>
        </p:nvSpPr>
        <p:spPr>
          <a:xfrm>
            <a:off x="6923130" y="2303173"/>
            <a:ext cx="682114" cy="242360"/>
          </a:xfrm>
          <a:prstGeom prst="roundRect">
            <a:avLst>
              <a:gd name="adj" fmla="val 6554"/>
            </a:avLst>
          </a:prstGeom>
          <a:solidFill>
            <a:srgbClr val="FAFAFA"/>
          </a:solidFill>
          <a:ln w="3175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347" name="TextBox 346">
            <a:extLst>
              <a:ext uri="{FF2B5EF4-FFF2-40B4-BE49-F238E27FC236}">
                <a16:creationId xmlns:a16="http://schemas.microsoft.com/office/drawing/2014/main" id="{9A1AF822-440D-53C5-05DB-6775991546C3}"/>
              </a:ext>
            </a:extLst>
          </p:cNvPr>
          <p:cNvSpPr txBox="1"/>
          <p:nvPr/>
        </p:nvSpPr>
        <p:spPr>
          <a:xfrm>
            <a:off x="7045304" y="2362798"/>
            <a:ext cx="536514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400" dirty="0"/>
              <a:t>콘텐츠 등록하기</a:t>
            </a:r>
            <a:r>
              <a:rPr lang="en-US" altLang="ko-KR" sz="400" dirty="0"/>
              <a:t>(</a:t>
            </a:r>
            <a:r>
              <a:rPr lang="ko-KR" altLang="en-US" sz="400" dirty="0"/>
              <a:t>문항</a:t>
            </a:r>
            <a:r>
              <a:rPr lang="en-US" altLang="ko-KR" sz="400" dirty="0"/>
              <a:t>)</a:t>
            </a:r>
            <a:br>
              <a:rPr lang="en-US" altLang="ko-KR" sz="400" dirty="0"/>
            </a:br>
            <a:r>
              <a:rPr lang="en-US" altLang="ko-KR" sz="400" dirty="0"/>
              <a:t>- </a:t>
            </a:r>
            <a:r>
              <a:rPr lang="ko-KR" altLang="en-US" sz="400" dirty="0"/>
              <a:t>직접출제</a:t>
            </a:r>
            <a:endParaRPr lang="en-US" altLang="ko-KR" sz="400" dirty="0"/>
          </a:p>
        </p:txBody>
      </p:sp>
      <p:sp>
        <p:nvSpPr>
          <p:cNvPr id="348" name="타원 347">
            <a:extLst>
              <a:ext uri="{FF2B5EF4-FFF2-40B4-BE49-F238E27FC236}">
                <a16:creationId xmlns:a16="http://schemas.microsoft.com/office/drawing/2014/main" id="{3D35B156-07FD-D2C2-B48E-A993406B60BC}"/>
              </a:ext>
            </a:extLst>
          </p:cNvPr>
          <p:cNvSpPr/>
          <p:nvPr/>
        </p:nvSpPr>
        <p:spPr>
          <a:xfrm>
            <a:off x="6966653" y="2400098"/>
            <a:ext cx="35129" cy="48508"/>
          </a:xfrm>
          <a:prstGeom prst="ellipse">
            <a:avLst/>
          </a:prstGeom>
          <a:solidFill>
            <a:srgbClr val="10B98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349" name="그래픽 348" descr="소리 중간 단색으로 채워진">
            <a:extLst>
              <a:ext uri="{FF2B5EF4-FFF2-40B4-BE49-F238E27FC236}">
                <a16:creationId xmlns:a16="http://schemas.microsoft.com/office/drawing/2014/main" id="{E08F0016-89BD-4485-29C6-4F3DBAE2CFC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7528009" y="2327144"/>
            <a:ext cx="53809" cy="70032"/>
          </a:xfrm>
          <a:prstGeom prst="rect">
            <a:avLst/>
          </a:prstGeom>
        </p:spPr>
      </p:pic>
      <p:sp>
        <p:nvSpPr>
          <p:cNvPr id="510" name="사각형: 둥근 모서리 509">
            <a:extLst>
              <a:ext uri="{FF2B5EF4-FFF2-40B4-BE49-F238E27FC236}">
                <a16:creationId xmlns:a16="http://schemas.microsoft.com/office/drawing/2014/main" id="{895F132B-C3E1-62BA-760C-57BCE1D384B8}"/>
              </a:ext>
            </a:extLst>
          </p:cNvPr>
          <p:cNvSpPr/>
          <p:nvPr/>
        </p:nvSpPr>
        <p:spPr>
          <a:xfrm>
            <a:off x="4731695" y="2610780"/>
            <a:ext cx="682114" cy="242360"/>
          </a:xfrm>
          <a:prstGeom prst="roundRect">
            <a:avLst>
              <a:gd name="adj" fmla="val 6554"/>
            </a:avLst>
          </a:prstGeom>
          <a:solidFill>
            <a:srgbClr val="FAFAFA"/>
          </a:solidFill>
          <a:ln w="3175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11" name="TextBox 510">
            <a:extLst>
              <a:ext uri="{FF2B5EF4-FFF2-40B4-BE49-F238E27FC236}">
                <a16:creationId xmlns:a16="http://schemas.microsoft.com/office/drawing/2014/main" id="{C9F48EF0-82BA-0877-7436-3F51E68462CB}"/>
              </a:ext>
            </a:extLst>
          </p:cNvPr>
          <p:cNvSpPr txBox="1"/>
          <p:nvPr/>
        </p:nvSpPr>
        <p:spPr>
          <a:xfrm>
            <a:off x="4853868" y="2670405"/>
            <a:ext cx="532135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400" dirty="0"/>
              <a:t>콘텐츠 등록하기</a:t>
            </a:r>
            <a:r>
              <a:rPr lang="en-US" altLang="ko-KR" sz="400" dirty="0"/>
              <a:t>(</a:t>
            </a:r>
            <a:r>
              <a:rPr lang="ko-KR" altLang="en-US" sz="400" dirty="0"/>
              <a:t>문항</a:t>
            </a:r>
            <a:r>
              <a:rPr lang="en-US" altLang="ko-KR" sz="400" dirty="0"/>
              <a:t>)</a:t>
            </a:r>
            <a:br>
              <a:rPr lang="en-US" altLang="ko-KR" sz="400" dirty="0"/>
            </a:br>
            <a:r>
              <a:rPr lang="en-US" altLang="ko-KR" sz="400" dirty="0"/>
              <a:t>- </a:t>
            </a:r>
            <a:r>
              <a:rPr lang="ko-KR" altLang="en-US" sz="400" dirty="0"/>
              <a:t>선택출제</a:t>
            </a:r>
            <a:endParaRPr lang="en-US" altLang="ko-KR" sz="400" dirty="0"/>
          </a:p>
        </p:txBody>
      </p:sp>
      <p:sp>
        <p:nvSpPr>
          <p:cNvPr id="512" name="타원 511">
            <a:extLst>
              <a:ext uri="{FF2B5EF4-FFF2-40B4-BE49-F238E27FC236}">
                <a16:creationId xmlns:a16="http://schemas.microsoft.com/office/drawing/2014/main" id="{AD4BF5EE-38C6-8E64-95EE-1A1C40E190FE}"/>
              </a:ext>
            </a:extLst>
          </p:cNvPr>
          <p:cNvSpPr/>
          <p:nvPr/>
        </p:nvSpPr>
        <p:spPr>
          <a:xfrm>
            <a:off x="4775218" y="2707705"/>
            <a:ext cx="35129" cy="48508"/>
          </a:xfrm>
          <a:prstGeom prst="ellipse">
            <a:avLst/>
          </a:prstGeom>
          <a:solidFill>
            <a:srgbClr val="10B98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513" name="그래픽 512" descr="소리 중간 단색으로 채워진">
            <a:extLst>
              <a:ext uri="{FF2B5EF4-FFF2-40B4-BE49-F238E27FC236}">
                <a16:creationId xmlns:a16="http://schemas.microsoft.com/office/drawing/2014/main" id="{0AB1B943-0C47-554D-8C56-B9697F419F6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336574" y="2634751"/>
            <a:ext cx="53809" cy="70032"/>
          </a:xfrm>
          <a:prstGeom prst="rect">
            <a:avLst/>
          </a:prstGeom>
        </p:spPr>
      </p:pic>
      <p:sp>
        <p:nvSpPr>
          <p:cNvPr id="514" name="사각형: 둥근 모서리 513">
            <a:extLst>
              <a:ext uri="{FF2B5EF4-FFF2-40B4-BE49-F238E27FC236}">
                <a16:creationId xmlns:a16="http://schemas.microsoft.com/office/drawing/2014/main" id="{1750DDBF-940B-FC5B-2603-E79C8A36643F}"/>
              </a:ext>
            </a:extLst>
          </p:cNvPr>
          <p:cNvSpPr/>
          <p:nvPr/>
        </p:nvSpPr>
        <p:spPr>
          <a:xfrm>
            <a:off x="5463633" y="2610780"/>
            <a:ext cx="682114" cy="242360"/>
          </a:xfrm>
          <a:prstGeom prst="roundRect">
            <a:avLst>
              <a:gd name="adj" fmla="val 6554"/>
            </a:avLst>
          </a:prstGeom>
          <a:solidFill>
            <a:srgbClr val="FAFAFA"/>
          </a:solidFill>
          <a:ln w="3175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15" name="TextBox 514">
            <a:extLst>
              <a:ext uri="{FF2B5EF4-FFF2-40B4-BE49-F238E27FC236}">
                <a16:creationId xmlns:a16="http://schemas.microsoft.com/office/drawing/2014/main" id="{0ABC7EE2-1CF6-815C-AF9A-C8799BBE8CDB}"/>
              </a:ext>
            </a:extLst>
          </p:cNvPr>
          <p:cNvSpPr txBox="1"/>
          <p:nvPr/>
        </p:nvSpPr>
        <p:spPr>
          <a:xfrm>
            <a:off x="5585807" y="2670405"/>
            <a:ext cx="536514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400" dirty="0"/>
              <a:t>콘텐츠 등록하기</a:t>
            </a:r>
            <a:r>
              <a:rPr lang="en-US" altLang="ko-KR" sz="400" dirty="0"/>
              <a:t>(</a:t>
            </a:r>
            <a:r>
              <a:rPr lang="ko-KR" altLang="en-US" sz="400" dirty="0"/>
              <a:t>문항</a:t>
            </a:r>
            <a:r>
              <a:rPr lang="en-US" altLang="ko-KR" sz="400" dirty="0"/>
              <a:t>)</a:t>
            </a:r>
            <a:br>
              <a:rPr lang="en-US" altLang="ko-KR" sz="400" dirty="0"/>
            </a:br>
            <a:r>
              <a:rPr lang="en-US" altLang="ko-KR" sz="400" dirty="0"/>
              <a:t>- </a:t>
            </a:r>
            <a:r>
              <a:rPr lang="ko-KR" altLang="en-US" sz="400" dirty="0"/>
              <a:t>랜덤출제</a:t>
            </a:r>
            <a:endParaRPr lang="en-US" altLang="ko-KR" sz="400" dirty="0"/>
          </a:p>
        </p:txBody>
      </p:sp>
      <p:sp>
        <p:nvSpPr>
          <p:cNvPr id="516" name="타원 515">
            <a:extLst>
              <a:ext uri="{FF2B5EF4-FFF2-40B4-BE49-F238E27FC236}">
                <a16:creationId xmlns:a16="http://schemas.microsoft.com/office/drawing/2014/main" id="{CB85A873-8934-CF29-2CF5-593D71374297}"/>
              </a:ext>
            </a:extLst>
          </p:cNvPr>
          <p:cNvSpPr/>
          <p:nvPr/>
        </p:nvSpPr>
        <p:spPr>
          <a:xfrm>
            <a:off x="5507156" y="2707705"/>
            <a:ext cx="35129" cy="48508"/>
          </a:xfrm>
          <a:prstGeom prst="ellipse">
            <a:avLst/>
          </a:prstGeom>
          <a:solidFill>
            <a:srgbClr val="10B98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517" name="그래픽 516" descr="소리 중간 단색으로 채워진">
            <a:extLst>
              <a:ext uri="{FF2B5EF4-FFF2-40B4-BE49-F238E27FC236}">
                <a16:creationId xmlns:a16="http://schemas.microsoft.com/office/drawing/2014/main" id="{A62CEF7D-4C04-E6D7-2998-784EA47DEB7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068512" y="2634751"/>
            <a:ext cx="53809" cy="70032"/>
          </a:xfrm>
          <a:prstGeom prst="rect">
            <a:avLst/>
          </a:prstGeom>
        </p:spPr>
      </p:pic>
      <p:sp>
        <p:nvSpPr>
          <p:cNvPr id="518" name="사각형: 둥근 모서리 517">
            <a:extLst>
              <a:ext uri="{FF2B5EF4-FFF2-40B4-BE49-F238E27FC236}">
                <a16:creationId xmlns:a16="http://schemas.microsoft.com/office/drawing/2014/main" id="{F7ABC58F-3196-328B-1546-A319BCF3C084}"/>
              </a:ext>
            </a:extLst>
          </p:cNvPr>
          <p:cNvSpPr/>
          <p:nvPr/>
        </p:nvSpPr>
        <p:spPr>
          <a:xfrm>
            <a:off x="6195571" y="2610780"/>
            <a:ext cx="682114" cy="242360"/>
          </a:xfrm>
          <a:prstGeom prst="roundRect">
            <a:avLst>
              <a:gd name="adj" fmla="val 6554"/>
            </a:avLst>
          </a:prstGeom>
          <a:solidFill>
            <a:srgbClr val="FAFAFA"/>
          </a:solidFill>
          <a:ln w="3175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19" name="TextBox 518">
            <a:extLst>
              <a:ext uri="{FF2B5EF4-FFF2-40B4-BE49-F238E27FC236}">
                <a16:creationId xmlns:a16="http://schemas.microsoft.com/office/drawing/2014/main" id="{E7CECB71-3C58-2279-08B4-B7600FE47E1C}"/>
              </a:ext>
            </a:extLst>
          </p:cNvPr>
          <p:cNvSpPr txBox="1"/>
          <p:nvPr/>
        </p:nvSpPr>
        <p:spPr>
          <a:xfrm>
            <a:off x="6317745" y="2670405"/>
            <a:ext cx="536514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400" dirty="0"/>
              <a:t>콘텐츠 등록하기</a:t>
            </a:r>
            <a:r>
              <a:rPr lang="en-US" altLang="ko-KR" sz="400" dirty="0"/>
              <a:t>(</a:t>
            </a:r>
            <a:r>
              <a:rPr lang="ko-KR" altLang="en-US" sz="400" dirty="0"/>
              <a:t>문항</a:t>
            </a:r>
            <a:r>
              <a:rPr lang="en-US" altLang="ko-KR" sz="400" dirty="0"/>
              <a:t>)</a:t>
            </a:r>
            <a:br>
              <a:rPr lang="en-US" altLang="ko-KR" sz="400" dirty="0"/>
            </a:br>
            <a:r>
              <a:rPr lang="en-US" altLang="ko-KR" sz="400" dirty="0"/>
              <a:t>- AI </a:t>
            </a:r>
            <a:r>
              <a:rPr lang="ko-KR" altLang="en-US" sz="400" dirty="0"/>
              <a:t>추천출제</a:t>
            </a:r>
            <a:endParaRPr lang="en-US" altLang="ko-KR" sz="400" dirty="0"/>
          </a:p>
        </p:txBody>
      </p:sp>
      <p:sp>
        <p:nvSpPr>
          <p:cNvPr id="520" name="타원 519">
            <a:extLst>
              <a:ext uri="{FF2B5EF4-FFF2-40B4-BE49-F238E27FC236}">
                <a16:creationId xmlns:a16="http://schemas.microsoft.com/office/drawing/2014/main" id="{94A71AA0-FC76-2A73-C5AE-1980918F52A9}"/>
              </a:ext>
            </a:extLst>
          </p:cNvPr>
          <p:cNvSpPr/>
          <p:nvPr/>
        </p:nvSpPr>
        <p:spPr>
          <a:xfrm>
            <a:off x="6239094" y="2707705"/>
            <a:ext cx="35129" cy="48508"/>
          </a:xfrm>
          <a:prstGeom prst="ellipse">
            <a:avLst/>
          </a:prstGeom>
          <a:solidFill>
            <a:srgbClr val="10B98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521" name="그래픽 520" descr="소리 중간 단색으로 채워진">
            <a:extLst>
              <a:ext uri="{FF2B5EF4-FFF2-40B4-BE49-F238E27FC236}">
                <a16:creationId xmlns:a16="http://schemas.microsoft.com/office/drawing/2014/main" id="{D6D9E5A1-4F99-4E2E-CEE8-DF7A64C833E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800450" y="2634751"/>
            <a:ext cx="53809" cy="70032"/>
          </a:xfrm>
          <a:prstGeom prst="rect">
            <a:avLst/>
          </a:prstGeom>
        </p:spPr>
      </p:pic>
      <p:sp>
        <p:nvSpPr>
          <p:cNvPr id="522" name="사각형: 둥근 모서리 521">
            <a:extLst>
              <a:ext uri="{FF2B5EF4-FFF2-40B4-BE49-F238E27FC236}">
                <a16:creationId xmlns:a16="http://schemas.microsoft.com/office/drawing/2014/main" id="{E93AAFA6-FEA4-8211-BCC8-3B4382D91B21}"/>
              </a:ext>
            </a:extLst>
          </p:cNvPr>
          <p:cNvSpPr/>
          <p:nvPr/>
        </p:nvSpPr>
        <p:spPr>
          <a:xfrm>
            <a:off x="6927509" y="2610780"/>
            <a:ext cx="682114" cy="242360"/>
          </a:xfrm>
          <a:prstGeom prst="roundRect">
            <a:avLst>
              <a:gd name="adj" fmla="val 6554"/>
            </a:avLst>
          </a:prstGeom>
          <a:solidFill>
            <a:srgbClr val="FAFAFA"/>
          </a:solidFill>
          <a:ln w="3175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23" name="TextBox 522">
            <a:extLst>
              <a:ext uri="{FF2B5EF4-FFF2-40B4-BE49-F238E27FC236}">
                <a16:creationId xmlns:a16="http://schemas.microsoft.com/office/drawing/2014/main" id="{20BC5DBC-1B44-9D7D-881E-0A0825B77E83}"/>
              </a:ext>
            </a:extLst>
          </p:cNvPr>
          <p:cNvSpPr txBox="1"/>
          <p:nvPr/>
        </p:nvSpPr>
        <p:spPr>
          <a:xfrm>
            <a:off x="7049683" y="2701183"/>
            <a:ext cx="536514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400" dirty="0"/>
              <a:t>콘텐츠 등록하기</a:t>
            </a:r>
            <a:r>
              <a:rPr lang="en-US" altLang="ko-KR" sz="400" dirty="0"/>
              <a:t>(</a:t>
            </a:r>
            <a:r>
              <a:rPr lang="ko-KR" altLang="en-US" sz="400" dirty="0"/>
              <a:t>실감형</a:t>
            </a:r>
            <a:r>
              <a:rPr lang="en-US" altLang="ko-KR" sz="400" dirty="0"/>
              <a:t>)</a:t>
            </a:r>
          </a:p>
        </p:txBody>
      </p:sp>
      <p:sp>
        <p:nvSpPr>
          <p:cNvPr id="524" name="타원 523">
            <a:extLst>
              <a:ext uri="{FF2B5EF4-FFF2-40B4-BE49-F238E27FC236}">
                <a16:creationId xmlns:a16="http://schemas.microsoft.com/office/drawing/2014/main" id="{926DC579-7E35-05D1-A4E7-F19F30895831}"/>
              </a:ext>
            </a:extLst>
          </p:cNvPr>
          <p:cNvSpPr/>
          <p:nvPr/>
        </p:nvSpPr>
        <p:spPr>
          <a:xfrm>
            <a:off x="6971032" y="2707705"/>
            <a:ext cx="35129" cy="48508"/>
          </a:xfrm>
          <a:prstGeom prst="ellipse">
            <a:avLst/>
          </a:prstGeom>
          <a:solidFill>
            <a:srgbClr val="10B98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525" name="그래픽 524" descr="소리 중간 단색으로 채워진">
            <a:extLst>
              <a:ext uri="{FF2B5EF4-FFF2-40B4-BE49-F238E27FC236}">
                <a16:creationId xmlns:a16="http://schemas.microsoft.com/office/drawing/2014/main" id="{2D660877-FEFA-3D24-6458-9D3FA098A2F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7532388" y="2634751"/>
            <a:ext cx="53809" cy="70032"/>
          </a:xfrm>
          <a:prstGeom prst="rect">
            <a:avLst/>
          </a:prstGeom>
        </p:spPr>
      </p:pic>
      <p:sp>
        <p:nvSpPr>
          <p:cNvPr id="526" name="사각형: 둥근 모서리 525">
            <a:extLst>
              <a:ext uri="{FF2B5EF4-FFF2-40B4-BE49-F238E27FC236}">
                <a16:creationId xmlns:a16="http://schemas.microsoft.com/office/drawing/2014/main" id="{12A2BEF4-D499-35F2-F67D-C419C7941A21}"/>
              </a:ext>
            </a:extLst>
          </p:cNvPr>
          <p:cNvSpPr/>
          <p:nvPr/>
        </p:nvSpPr>
        <p:spPr>
          <a:xfrm>
            <a:off x="4736074" y="2918387"/>
            <a:ext cx="682114" cy="242360"/>
          </a:xfrm>
          <a:prstGeom prst="roundRect">
            <a:avLst>
              <a:gd name="adj" fmla="val 6554"/>
            </a:avLst>
          </a:prstGeom>
          <a:solidFill>
            <a:srgbClr val="FAFAFA"/>
          </a:solidFill>
          <a:ln w="3175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27" name="TextBox 526">
            <a:extLst>
              <a:ext uri="{FF2B5EF4-FFF2-40B4-BE49-F238E27FC236}">
                <a16:creationId xmlns:a16="http://schemas.microsoft.com/office/drawing/2014/main" id="{D43C0608-2E53-BB93-2D00-99F3611C68C5}"/>
              </a:ext>
            </a:extLst>
          </p:cNvPr>
          <p:cNvSpPr txBox="1"/>
          <p:nvPr/>
        </p:nvSpPr>
        <p:spPr>
          <a:xfrm>
            <a:off x="4858248" y="3008790"/>
            <a:ext cx="536514" cy="615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400" dirty="0"/>
              <a:t>내 콘텐츠 </a:t>
            </a:r>
            <a:r>
              <a:rPr lang="en-US" altLang="ko-KR" sz="400" dirty="0"/>
              <a:t>(</a:t>
            </a:r>
            <a:r>
              <a:rPr lang="ko-KR" altLang="en-US" sz="400" dirty="0"/>
              <a:t>배포하기</a:t>
            </a:r>
            <a:r>
              <a:rPr lang="en-US" altLang="ko-KR" sz="400" dirty="0"/>
              <a:t>)</a:t>
            </a:r>
          </a:p>
        </p:txBody>
      </p:sp>
      <p:sp>
        <p:nvSpPr>
          <p:cNvPr id="528" name="타원 527">
            <a:extLst>
              <a:ext uri="{FF2B5EF4-FFF2-40B4-BE49-F238E27FC236}">
                <a16:creationId xmlns:a16="http://schemas.microsoft.com/office/drawing/2014/main" id="{C8698615-7E9A-2FCE-5D1F-F6969035B641}"/>
              </a:ext>
            </a:extLst>
          </p:cNvPr>
          <p:cNvSpPr/>
          <p:nvPr/>
        </p:nvSpPr>
        <p:spPr>
          <a:xfrm>
            <a:off x="4779597" y="3015312"/>
            <a:ext cx="35129" cy="48508"/>
          </a:xfrm>
          <a:prstGeom prst="ellipse">
            <a:avLst/>
          </a:prstGeom>
          <a:solidFill>
            <a:srgbClr val="10B98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529" name="그래픽 528" descr="소리 중간 단색으로 채워진">
            <a:extLst>
              <a:ext uri="{FF2B5EF4-FFF2-40B4-BE49-F238E27FC236}">
                <a16:creationId xmlns:a16="http://schemas.microsoft.com/office/drawing/2014/main" id="{81CE42EB-9149-4630-4498-CA73781D8F4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340953" y="2942358"/>
            <a:ext cx="53809" cy="70032"/>
          </a:xfrm>
          <a:prstGeom prst="rect">
            <a:avLst/>
          </a:prstGeom>
        </p:spPr>
      </p:pic>
      <p:sp>
        <p:nvSpPr>
          <p:cNvPr id="627" name="사각형: 둥근 모서리 626">
            <a:extLst>
              <a:ext uri="{FF2B5EF4-FFF2-40B4-BE49-F238E27FC236}">
                <a16:creationId xmlns:a16="http://schemas.microsoft.com/office/drawing/2014/main" id="{93BDAEB3-E77E-D9E8-7E54-B2D58334099D}"/>
              </a:ext>
            </a:extLst>
          </p:cNvPr>
          <p:cNvSpPr/>
          <p:nvPr/>
        </p:nvSpPr>
        <p:spPr>
          <a:xfrm>
            <a:off x="1282142" y="3367525"/>
            <a:ext cx="3101975" cy="698589"/>
          </a:xfrm>
          <a:prstGeom prst="roundRect">
            <a:avLst>
              <a:gd name="adj" fmla="val 12547"/>
            </a:avLst>
          </a:prstGeom>
          <a:solidFill>
            <a:schemeClr val="bg1"/>
          </a:solidFill>
          <a:ln w="6350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28" name="TextBox 627">
            <a:extLst>
              <a:ext uri="{FF2B5EF4-FFF2-40B4-BE49-F238E27FC236}">
                <a16:creationId xmlns:a16="http://schemas.microsoft.com/office/drawing/2014/main" id="{CBBFD303-65B5-CB71-18BE-848CF69F033E}"/>
              </a:ext>
            </a:extLst>
          </p:cNvPr>
          <p:cNvSpPr txBox="1"/>
          <p:nvPr/>
        </p:nvSpPr>
        <p:spPr>
          <a:xfrm>
            <a:off x="1409653" y="3453041"/>
            <a:ext cx="782126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altLang="ko-KR" sz="700" b="1" dirty="0"/>
              <a:t>AI </a:t>
            </a:r>
            <a:r>
              <a:rPr lang="ko-KR" altLang="en-US" sz="700" b="1" dirty="0"/>
              <a:t>리포트</a:t>
            </a:r>
            <a:endParaRPr lang="en-US" altLang="ko-KR" sz="700" b="1" dirty="0"/>
          </a:p>
        </p:txBody>
      </p:sp>
      <p:cxnSp>
        <p:nvCxnSpPr>
          <p:cNvPr id="629" name="직선 연결선 628">
            <a:extLst>
              <a:ext uri="{FF2B5EF4-FFF2-40B4-BE49-F238E27FC236}">
                <a16:creationId xmlns:a16="http://schemas.microsoft.com/office/drawing/2014/main" id="{508D8454-9CE4-F6E3-D62D-48FE75690DAA}"/>
              </a:ext>
            </a:extLst>
          </p:cNvPr>
          <p:cNvCxnSpPr>
            <a:cxnSpLocks/>
          </p:cNvCxnSpPr>
          <p:nvPr/>
        </p:nvCxnSpPr>
        <p:spPr>
          <a:xfrm>
            <a:off x="1395110" y="3622408"/>
            <a:ext cx="2876039" cy="0"/>
          </a:xfrm>
          <a:prstGeom prst="line">
            <a:avLst/>
          </a:prstGeom>
          <a:ln w="6350"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0" name="사각형: 둥근 모서리 629">
            <a:extLst>
              <a:ext uri="{FF2B5EF4-FFF2-40B4-BE49-F238E27FC236}">
                <a16:creationId xmlns:a16="http://schemas.microsoft.com/office/drawing/2014/main" id="{DCF70403-61D3-ED43-8B20-2866CF9BDD44}"/>
              </a:ext>
            </a:extLst>
          </p:cNvPr>
          <p:cNvSpPr/>
          <p:nvPr/>
        </p:nvSpPr>
        <p:spPr>
          <a:xfrm>
            <a:off x="1394165" y="3691068"/>
            <a:ext cx="682114" cy="242360"/>
          </a:xfrm>
          <a:prstGeom prst="roundRect">
            <a:avLst>
              <a:gd name="adj" fmla="val 6554"/>
            </a:avLst>
          </a:prstGeom>
          <a:solidFill>
            <a:srgbClr val="FAFAFA"/>
          </a:solidFill>
          <a:ln w="3175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31" name="TextBox 630">
            <a:extLst>
              <a:ext uri="{FF2B5EF4-FFF2-40B4-BE49-F238E27FC236}">
                <a16:creationId xmlns:a16="http://schemas.microsoft.com/office/drawing/2014/main" id="{B72FCC22-2F89-550E-FC01-57C338F81300}"/>
              </a:ext>
            </a:extLst>
          </p:cNvPr>
          <p:cNvSpPr txBox="1"/>
          <p:nvPr/>
        </p:nvSpPr>
        <p:spPr>
          <a:xfrm>
            <a:off x="1516338" y="3781471"/>
            <a:ext cx="559941" cy="615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400"/>
              <a:t>과목 리포트</a:t>
            </a:r>
            <a:endParaRPr lang="en-US" altLang="ko-KR" sz="400" dirty="0"/>
          </a:p>
        </p:txBody>
      </p:sp>
      <p:sp>
        <p:nvSpPr>
          <p:cNvPr id="632" name="타원 631">
            <a:extLst>
              <a:ext uri="{FF2B5EF4-FFF2-40B4-BE49-F238E27FC236}">
                <a16:creationId xmlns:a16="http://schemas.microsoft.com/office/drawing/2014/main" id="{34406BB5-EAA2-E0EC-6C25-06325A526A47}"/>
              </a:ext>
            </a:extLst>
          </p:cNvPr>
          <p:cNvSpPr/>
          <p:nvPr/>
        </p:nvSpPr>
        <p:spPr>
          <a:xfrm>
            <a:off x="1437688" y="3787993"/>
            <a:ext cx="35129" cy="48508"/>
          </a:xfrm>
          <a:prstGeom prst="ellipse">
            <a:avLst/>
          </a:prstGeom>
          <a:solidFill>
            <a:srgbClr val="10B98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633" name="그래픽 632" descr="소리 중간 단색으로 채워진">
            <a:extLst>
              <a:ext uri="{FF2B5EF4-FFF2-40B4-BE49-F238E27FC236}">
                <a16:creationId xmlns:a16="http://schemas.microsoft.com/office/drawing/2014/main" id="{26EF138A-B7B6-7096-8E59-6A215DFAFF0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999044" y="3715039"/>
            <a:ext cx="53809" cy="70032"/>
          </a:xfrm>
          <a:prstGeom prst="rect">
            <a:avLst/>
          </a:prstGeom>
        </p:spPr>
      </p:pic>
      <p:sp>
        <p:nvSpPr>
          <p:cNvPr id="634" name="사각형: 둥근 모서리 633">
            <a:extLst>
              <a:ext uri="{FF2B5EF4-FFF2-40B4-BE49-F238E27FC236}">
                <a16:creationId xmlns:a16="http://schemas.microsoft.com/office/drawing/2014/main" id="{B152C095-8A52-7CD0-E13A-D4C2EA970949}"/>
              </a:ext>
            </a:extLst>
          </p:cNvPr>
          <p:cNvSpPr/>
          <p:nvPr/>
        </p:nvSpPr>
        <p:spPr>
          <a:xfrm>
            <a:off x="2126103" y="3691068"/>
            <a:ext cx="682114" cy="242360"/>
          </a:xfrm>
          <a:prstGeom prst="roundRect">
            <a:avLst>
              <a:gd name="adj" fmla="val 6554"/>
            </a:avLst>
          </a:prstGeom>
          <a:solidFill>
            <a:srgbClr val="FAFAFA"/>
          </a:solidFill>
          <a:ln w="3175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35" name="TextBox 634">
            <a:extLst>
              <a:ext uri="{FF2B5EF4-FFF2-40B4-BE49-F238E27FC236}">
                <a16:creationId xmlns:a16="http://schemas.microsoft.com/office/drawing/2014/main" id="{1AC9C543-D236-A3D7-7082-07CD55235C93}"/>
              </a:ext>
            </a:extLst>
          </p:cNvPr>
          <p:cNvSpPr txBox="1"/>
          <p:nvPr/>
        </p:nvSpPr>
        <p:spPr>
          <a:xfrm>
            <a:off x="2248277" y="3781471"/>
            <a:ext cx="536514" cy="615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400" dirty="0"/>
              <a:t>학생 리포트</a:t>
            </a:r>
            <a:endParaRPr lang="en-US" altLang="ko-KR" sz="400" dirty="0"/>
          </a:p>
        </p:txBody>
      </p:sp>
      <p:sp>
        <p:nvSpPr>
          <p:cNvPr id="636" name="타원 635">
            <a:extLst>
              <a:ext uri="{FF2B5EF4-FFF2-40B4-BE49-F238E27FC236}">
                <a16:creationId xmlns:a16="http://schemas.microsoft.com/office/drawing/2014/main" id="{10CD2B36-56AA-AE5A-B50E-1F3C61F1482D}"/>
              </a:ext>
            </a:extLst>
          </p:cNvPr>
          <p:cNvSpPr/>
          <p:nvPr/>
        </p:nvSpPr>
        <p:spPr>
          <a:xfrm>
            <a:off x="2169626" y="3787993"/>
            <a:ext cx="35129" cy="48508"/>
          </a:xfrm>
          <a:prstGeom prst="ellipse">
            <a:avLst/>
          </a:prstGeom>
          <a:solidFill>
            <a:srgbClr val="10B98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637" name="그래픽 636" descr="소리 중간 단색으로 채워진">
            <a:extLst>
              <a:ext uri="{FF2B5EF4-FFF2-40B4-BE49-F238E27FC236}">
                <a16:creationId xmlns:a16="http://schemas.microsoft.com/office/drawing/2014/main" id="{18D4C0F8-4591-44D8-94DB-E417A61506B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730982" y="3715039"/>
            <a:ext cx="53809" cy="70032"/>
          </a:xfrm>
          <a:prstGeom prst="rect">
            <a:avLst/>
          </a:prstGeom>
        </p:spPr>
      </p:pic>
      <p:sp>
        <p:nvSpPr>
          <p:cNvPr id="638" name="사각형: 둥근 모서리 637">
            <a:extLst>
              <a:ext uri="{FF2B5EF4-FFF2-40B4-BE49-F238E27FC236}">
                <a16:creationId xmlns:a16="http://schemas.microsoft.com/office/drawing/2014/main" id="{B7EA7E7A-A9CD-F486-5E6B-23824402502E}"/>
              </a:ext>
            </a:extLst>
          </p:cNvPr>
          <p:cNvSpPr/>
          <p:nvPr/>
        </p:nvSpPr>
        <p:spPr>
          <a:xfrm>
            <a:off x="2858041" y="3691068"/>
            <a:ext cx="682114" cy="242360"/>
          </a:xfrm>
          <a:prstGeom prst="roundRect">
            <a:avLst>
              <a:gd name="adj" fmla="val 6554"/>
            </a:avLst>
          </a:prstGeom>
          <a:solidFill>
            <a:srgbClr val="FAFAFA"/>
          </a:solidFill>
          <a:ln w="3175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39" name="TextBox 638">
            <a:extLst>
              <a:ext uri="{FF2B5EF4-FFF2-40B4-BE49-F238E27FC236}">
                <a16:creationId xmlns:a16="http://schemas.microsoft.com/office/drawing/2014/main" id="{CD4D48C8-27DC-F8A7-F9B1-2C5773338030}"/>
              </a:ext>
            </a:extLst>
          </p:cNvPr>
          <p:cNvSpPr txBox="1"/>
          <p:nvPr/>
        </p:nvSpPr>
        <p:spPr>
          <a:xfrm>
            <a:off x="2980215" y="3781471"/>
            <a:ext cx="536514" cy="615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400" dirty="0"/>
              <a:t>종합 리포트</a:t>
            </a:r>
            <a:endParaRPr lang="en-US" altLang="ko-KR" sz="400" dirty="0"/>
          </a:p>
        </p:txBody>
      </p:sp>
      <p:sp>
        <p:nvSpPr>
          <p:cNvPr id="640" name="타원 639">
            <a:extLst>
              <a:ext uri="{FF2B5EF4-FFF2-40B4-BE49-F238E27FC236}">
                <a16:creationId xmlns:a16="http://schemas.microsoft.com/office/drawing/2014/main" id="{AAF83EF3-32C0-669A-F417-A8DB1E115970}"/>
              </a:ext>
            </a:extLst>
          </p:cNvPr>
          <p:cNvSpPr/>
          <p:nvPr/>
        </p:nvSpPr>
        <p:spPr>
          <a:xfrm>
            <a:off x="2901564" y="3787993"/>
            <a:ext cx="35129" cy="48508"/>
          </a:xfrm>
          <a:prstGeom prst="ellipse">
            <a:avLst/>
          </a:prstGeom>
          <a:solidFill>
            <a:srgbClr val="10B98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641" name="그래픽 640" descr="소리 중간 단색으로 채워진">
            <a:extLst>
              <a:ext uri="{FF2B5EF4-FFF2-40B4-BE49-F238E27FC236}">
                <a16:creationId xmlns:a16="http://schemas.microsoft.com/office/drawing/2014/main" id="{1943DF81-6557-33F9-7277-977A7316F7F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462920" y="3715039"/>
            <a:ext cx="53809" cy="70032"/>
          </a:xfrm>
          <a:prstGeom prst="rect">
            <a:avLst/>
          </a:prstGeom>
        </p:spPr>
      </p:pic>
      <p:sp>
        <p:nvSpPr>
          <p:cNvPr id="608" name="사각형: 둥근 모서리 607">
            <a:extLst>
              <a:ext uri="{FF2B5EF4-FFF2-40B4-BE49-F238E27FC236}">
                <a16:creationId xmlns:a16="http://schemas.microsoft.com/office/drawing/2014/main" id="{B6E408EC-1F47-613F-6656-7856628FDEC2}"/>
              </a:ext>
            </a:extLst>
          </p:cNvPr>
          <p:cNvSpPr/>
          <p:nvPr/>
        </p:nvSpPr>
        <p:spPr>
          <a:xfrm>
            <a:off x="4615292" y="3367525"/>
            <a:ext cx="3101975" cy="698589"/>
          </a:xfrm>
          <a:prstGeom prst="roundRect">
            <a:avLst>
              <a:gd name="adj" fmla="val 12547"/>
            </a:avLst>
          </a:prstGeom>
          <a:solidFill>
            <a:schemeClr val="bg1"/>
          </a:solidFill>
          <a:ln w="6350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09" name="TextBox 608">
            <a:extLst>
              <a:ext uri="{FF2B5EF4-FFF2-40B4-BE49-F238E27FC236}">
                <a16:creationId xmlns:a16="http://schemas.microsoft.com/office/drawing/2014/main" id="{F7A49689-E34A-4574-F722-5B0219C57037}"/>
              </a:ext>
            </a:extLst>
          </p:cNvPr>
          <p:cNvSpPr txBox="1"/>
          <p:nvPr/>
        </p:nvSpPr>
        <p:spPr>
          <a:xfrm>
            <a:off x="4742803" y="3453041"/>
            <a:ext cx="1321330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700" b="1" dirty="0"/>
              <a:t>수업 추가 및 설계하기</a:t>
            </a:r>
            <a:endParaRPr lang="en-US" altLang="ko-KR" sz="700" b="1" dirty="0"/>
          </a:p>
        </p:txBody>
      </p:sp>
      <p:cxnSp>
        <p:nvCxnSpPr>
          <p:cNvPr id="610" name="직선 연결선 609">
            <a:extLst>
              <a:ext uri="{FF2B5EF4-FFF2-40B4-BE49-F238E27FC236}">
                <a16:creationId xmlns:a16="http://schemas.microsoft.com/office/drawing/2014/main" id="{3182C4DC-B790-EE33-AFEC-AF9DBED9D8C5}"/>
              </a:ext>
            </a:extLst>
          </p:cNvPr>
          <p:cNvCxnSpPr>
            <a:cxnSpLocks/>
          </p:cNvCxnSpPr>
          <p:nvPr/>
        </p:nvCxnSpPr>
        <p:spPr>
          <a:xfrm>
            <a:off x="4728260" y="3622408"/>
            <a:ext cx="2876039" cy="0"/>
          </a:xfrm>
          <a:prstGeom prst="line">
            <a:avLst/>
          </a:prstGeom>
          <a:ln w="6350"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1" name="사각형: 둥근 모서리 610">
            <a:extLst>
              <a:ext uri="{FF2B5EF4-FFF2-40B4-BE49-F238E27FC236}">
                <a16:creationId xmlns:a16="http://schemas.microsoft.com/office/drawing/2014/main" id="{D22077AB-B4C0-0AEE-64AD-7CD8AF86F0C4}"/>
              </a:ext>
            </a:extLst>
          </p:cNvPr>
          <p:cNvSpPr/>
          <p:nvPr/>
        </p:nvSpPr>
        <p:spPr>
          <a:xfrm>
            <a:off x="4727315" y="3691068"/>
            <a:ext cx="682114" cy="242360"/>
          </a:xfrm>
          <a:prstGeom prst="roundRect">
            <a:avLst>
              <a:gd name="adj" fmla="val 6554"/>
            </a:avLst>
          </a:prstGeom>
          <a:solidFill>
            <a:srgbClr val="FAFAFA"/>
          </a:solidFill>
          <a:ln w="3175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12" name="TextBox 611">
            <a:extLst>
              <a:ext uri="{FF2B5EF4-FFF2-40B4-BE49-F238E27FC236}">
                <a16:creationId xmlns:a16="http://schemas.microsoft.com/office/drawing/2014/main" id="{C19A5E1C-996E-BA51-FF88-D61B621A9C7E}"/>
              </a:ext>
            </a:extLst>
          </p:cNvPr>
          <p:cNvSpPr txBox="1"/>
          <p:nvPr/>
        </p:nvSpPr>
        <p:spPr>
          <a:xfrm>
            <a:off x="4849488" y="3781471"/>
            <a:ext cx="545273" cy="615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400"/>
              <a:t>새로운 수업 설계하기</a:t>
            </a:r>
            <a:endParaRPr lang="en-US" altLang="ko-KR" sz="400" dirty="0"/>
          </a:p>
        </p:txBody>
      </p:sp>
      <p:sp>
        <p:nvSpPr>
          <p:cNvPr id="613" name="타원 612">
            <a:extLst>
              <a:ext uri="{FF2B5EF4-FFF2-40B4-BE49-F238E27FC236}">
                <a16:creationId xmlns:a16="http://schemas.microsoft.com/office/drawing/2014/main" id="{6F4D88AC-95EC-DF85-8749-F5E00A6892D3}"/>
              </a:ext>
            </a:extLst>
          </p:cNvPr>
          <p:cNvSpPr/>
          <p:nvPr/>
        </p:nvSpPr>
        <p:spPr>
          <a:xfrm>
            <a:off x="4770838" y="3787993"/>
            <a:ext cx="35129" cy="48508"/>
          </a:xfrm>
          <a:prstGeom prst="ellipse">
            <a:avLst/>
          </a:prstGeom>
          <a:solidFill>
            <a:srgbClr val="10B98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614" name="그래픽 613" descr="소리 중간 단색으로 채워진">
            <a:extLst>
              <a:ext uri="{FF2B5EF4-FFF2-40B4-BE49-F238E27FC236}">
                <a16:creationId xmlns:a16="http://schemas.microsoft.com/office/drawing/2014/main" id="{8F50998D-4603-7311-1D47-A5535DCB07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332194" y="3715039"/>
            <a:ext cx="53809" cy="70032"/>
          </a:xfrm>
          <a:prstGeom prst="rect">
            <a:avLst/>
          </a:prstGeom>
        </p:spPr>
      </p:pic>
      <p:sp>
        <p:nvSpPr>
          <p:cNvPr id="615" name="사각형: 둥근 모서리 614">
            <a:extLst>
              <a:ext uri="{FF2B5EF4-FFF2-40B4-BE49-F238E27FC236}">
                <a16:creationId xmlns:a16="http://schemas.microsoft.com/office/drawing/2014/main" id="{35B9A0ED-E5E6-AF0F-74E4-303C7E3E8186}"/>
              </a:ext>
            </a:extLst>
          </p:cNvPr>
          <p:cNvSpPr/>
          <p:nvPr/>
        </p:nvSpPr>
        <p:spPr>
          <a:xfrm>
            <a:off x="5459253" y="3691068"/>
            <a:ext cx="682114" cy="242360"/>
          </a:xfrm>
          <a:prstGeom prst="roundRect">
            <a:avLst>
              <a:gd name="adj" fmla="val 6554"/>
            </a:avLst>
          </a:prstGeom>
          <a:solidFill>
            <a:srgbClr val="FAFAFA"/>
          </a:solidFill>
          <a:ln w="3175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16" name="TextBox 615">
            <a:extLst>
              <a:ext uri="{FF2B5EF4-FFF2-40B4-BE49-F238E27FC236}">
                <a16:creationId xmlns:a16="http://schemas.microsoft.com/office/drawing/2014/main" id="{9F80DD08-FB4F-E68E-73B2-EE188CF150B9}"/>
              </a:ext>
            </a:extLst>
          </p:cNvPr>
          <p:cNvSpPr txBox="1"/>
          <p:nvPr/>
        </p:nvSpPr>
        <p:spPr>
          <a:xfrm>
            <a:off x="5581427" y="3750693"/>
            <a:ext cx="48270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400" dirty="0"/>
              <a:t>수업 설계안 복사 및 수업 설계안 가져오기</a:t>
            </a:r>
            <a:endParaRPr lang="en-US" altLang="ko-KR" sz="400" dirty="0"/>
          </a:p>
        </p:txBody>
      </p:sp>
      <p:sp>
        <p:nvSpPr>
          <p:cNvPr id="617" name="타원 616">
            <a:extLst>
              <a:ext uri="{FF2B5EF4-FFF2-40B4-BE49-F238E27FC236}">
                <a16:creationId xmlns:a16="http://schemas.microsoft.com/office/drawing/2014/main" id="{9DF89873-1A0B-17CB-324F-D53BC463E8D7}"/>
              </a:ext>
            </a:extLst>
          </p:cNvPr>
          <p:cNvSpPr/>
          <p:nvPr/>
        </p:nvSpPr>
        <p:spPr>
          <a:xfrm>
            <a:off x="5502776" y="3787993"/>
            <a:ext cx="35129" cy="48508"/>
          </a:xfrm>
          <a:prstGeom prst="ellipse">
            <a:avLst/>
          </a:prstGeom>
          <a:solidFill>
            <a:srgbClr val="10B98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618" name="그래픽 617" descr="소리 중간 단색으로 채워진">
            <a:extLst>
              <a:ext uri="{FF2B5EF4-FFF2-40B4-BE49-F238E27FC236}">
                <a16:creationId xmlns:a16="http://schemas.microsoft.com/office/drawing/2014/main" id="{FBC01375-6616-2D4B-EDCB-C3B284A2651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064132" y="3715039"/>
            <a:ext cx="53809" cy="70032"/>
          </a:xfrm>
          <a:prstGeom prst="rect">
            <a:avLst/>
          </a:prstGeom>
        </p:spPr>
      </p:pic>
      <p:sp>
        <p:nvSpPr>
          <p:cNvPr id="646" name="사각형: 둥근 모서리 645">
            <a:extLst>
              <a:ext uri="{FF2B5EF4-FFF2-40B4-BE49-F238E27FC236}">
                <a16:creationId xmlns:a16="http://schemas.microsoft.com/office/drawing/2014/main" id="{5A5A119C-E67B-154C-D78C-4D475B593EAF}"/>
              </a:ext>
            </a:extLst>
          </p:cNvPr>
          <p:cNvSpPr/>
          <p:nvPr/>
        </p:nvSpPr>
        <p:spPr>
          <a:xfrm>
            <a:off x="1282142" y="4158807"/>
            <a:ext cx="3101975" cy="698589"/>
          </a:xfrm>
          <a:prstGeom prst="roundRect">
            <a:avLst>
              <a:gd name="adj" fmla="val 12547"/>
            </a:avLst>
          </a:prstGeom>
          <a:solidFill>
            <a:schemeClr val="bg1"/>
          </a:solidFill>
          <a:ln w="6350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47" name="TextBox 646">
            <a:extLst>
              <a:ext uri="{FF2B5EF4-FFF2-40B4-BE49-F238E27FC236}">
                <a16:creationId xmlns:a16="http://schemas.microsoft.com/office/drawing/2014/main" id="{E080EBA2-24AF-9424-EB64-CFA4CEEDECC8}"/>
              </a:ext>
            </a:extLst>
          </p:cNvPr>
          <p:cNvSpPr txBox="1"/>
          <p:nvPr/>
        </p:nvSpPr>
        <p:spPr>
          <a:xfrm>
            <a:off x="1409652" y="4244323"/>
            <a:ext cx="2605135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700" b="1"/>
              <a:t>수업 시작 전 통합학습창 확인하기</a:t>
            </a:r>
            <a:endParaRPr lang="en-US" altLang="ko-KR" sz="700" b="1" dirty="0"/>
          </a:p>
        </p:txBody>
      </p:sp>
      <p:cxnSp>
        <p:nvCxnSpPr>
          <p:cNvPr id="648" name="직선 연결선 647">
            <a:extLst>
              <a:ext uri="{FF2B5EF4-FFF2-40B4-BE49-F238E27FC236}">
                <a16:creationId xmlns:a16="http://schemas.microsoft.com/office/drawing/2014/main" id="{242BF95D-314F-DB70-AAFA-443A6E73AA83}"/>
              </a:ext>
            </a:extLst>
          </p:cNvPr>
          <p:cNvCxnSpPr>
            <a:cxnSpLocks/>
          </p:cNvCxnSpPr>
          <p:nvPr/>
        </p:nvCxnSpPr>
        <p:spPr>
          <a:xfrm>
            <a:off x="1395110" y="4413690"/>
            <a:ext cx="2876039" cy="0"/>
          </a:xfrm>
          <a:prstGeom prst="line">
            <a:avLst/>
          </a:prstGeom>
          <a:ln w="6350"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9" name="사각형: 둥근 모서리 648">
            <a:extLst>
              <a:ext uri="{FF2B5EF4-FFF2-40B4-BE49-F238E27FC236}">
                <a16:creationId xmlns:a16="http://schemas.microsoft.com/office/drawing/2014/main" id="{328182D0-6B80-A302-D6C4-84E69D084FAC}"/>
              </a:ext>
            </a:extLst>
          </p:cNvPr>
          <p:cNvSpPr/>
          <p:nvPr/>
        </p:nvSpPr>
        <p:spPr>
          <a:xfrm>
            <a:off x="1394165" y="4482350"/>
            <a:ext cx="682114" cy="242360"/>
          </a:xfrm>
          <a:prstGeom prst="roundRect">
            <a:avLst>
              <a:gd name="adj" fmla="val 6554"/>
            </a:avLst>
          </a:prstGeom>
          <a:solidFill>
            <a:srgbClr val="FAFAFA"/>
          </a:solidFill>
          <a:ln w="3175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50" name="TextBox 649">
            <a:extLst>
              <a:ext uri="{FF2B5EF4-FFF2-40B4-BE49-F238E27FC236}">
                <a16:creationId xmlns:a16="http://schemas.microsoft.com/office/drawing/2014/main" id="{4090FD7E-448D-78EC-6EA0-39B2CF39D3FA}"/>
              </a:ext>
            </a:extLst>
          </p:cNvPr>
          <p:cNvSpPr txBox="1"/>
          <p:nvPr/>
        </p:nvSpPr>
        <p:spPr>
          <a:xfrm>
            <a:off x="1516339" y="4541975"/>
            <a:ext cx="482706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400" dirty="0"/>
              <a:t>수업 입장 후 참여 </a:t>
            </a:r>
            <a:br>
              <a:rPr lang="en-US" altLang="ko-KR" sz="400" dirty="0"/>
            </a:br>
            <a:r>
              <a:rPr lang="ko-KR" altLang="en-US" sz="400" dirty="0"/>
              <a:t>학생 확인하기</a:t>
            </a:r>
            <a:endParaRPr lang="en-US" altLang="ko-KR" sz="400" dirty="0"/>
          </a:p>
        </p:txBody>
      </p:sp>
      <p:sp>
        <p:nvSpPr>
          <p:cNvPr id="651" name="타원 650">
            <a:extLst>
              <a:ext uri="{FF2B5EF4-FFF2-40B4-BE49-F238E27FC236}">
                <a16:creationId xmlns:a16="http://schemas.microsoft.com/office/drawing/2014/main" id="{03B79FA5-1B99-8E25-1AB0-7B47A08B61AF}"/>
              </a:ext>
            </a:extLst>
          </p:cNvPr>
          <p:cNvSpPr/>
          <p:nvPr/>
        </p:nvSpPr>
        <p:spPr>
          <a:xfrm>
            <a:off x="1437688" y="4579275"/>
            <a:ext cx="35129" cy="48508"/>
          </a:xfrm>
          <a:prstGeom prst="ellipse">
            <a:avLst/>
          </a:prstGeom>
          <a:solidFill>
            <a:srgbClr val="10B98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652" name="그래픽 651" descr="소리 중간 단색으로 채워진">
            <a:extLst>
              <a:ext uri="{FF2B5EF4-FFF2-40B4-BE49-F238E27FC236}">
                <a16:creationId xmlns:a16="http://schemas.microsoft.com/office/drawing/2014/main" id="{3B3B09D1-F442-C5B9-511F-9D8C9C1D5E4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999044" y="4506321"/>
            <a:ext cx="53809" cy="70032"/>
          </a:xfrm>
          <a:prstGeom prst="rect">
            <a:avLst/>
          </a:prstGeom>
        </p:spPr>
      </p:pic>
      <p:sp>
        <p:nvSpPr>
          <p:cNvPr id="653" name="사각형: 둥근 모서리 652">
            <a:extLst>
              <a:ext uri="{FF2B5EF4-FFF2-40B4-BE49-F238E27FC236}">
                <a16:creationId xmlns:a16="http://schemas.microsoft.com/office/drawing/2014/main" id="{E65A471A-4F71-A343-377D-367A17011EAE}"/>
              </a:ext>
            </a:extLst>
          </p:cNvPr>
          <p:cNvSpPr/>
          <p:nvPr/>
        </p:nvSpPr>
        <p:spPr>
          <a:xfrm>
            <a:off x="2126103" y="4482350"/>
            <a:ext cx="682114" cy="242360"/>
          </a:xfrm>
          <a:prstGeom prst="roundRect">
            <a:avLst>
              <a:gd name="adj" fmla="val 6554"/>
            </a:avLst>
          </a:prstGeom>
          <a:solidFill>
            <a:srgbClr val="FAFAFA"/>
          </a:solidFill>
          <a:ln w="3175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54" name="TextBox 653">
            <a:extLst>
              <a:ext uri="{FF2B5EF4-FFF2-40B4-BE49-F238E27FC236}">
                <a16:creationId xmlns:a16="http://schemas.microsoft.com/office/drawing/2014/main" id="{B464350C-8667-4CC5-A63C-4E2C9738AB49}"/>
              </a:ext>
            </a:extLst>
          </p:cNvPr>
          <p:cNvSpPr txBox="1"/>
          <p:nvPr/>
        </p:nvSpPr>
        <p:spPr>
          <a:xfrm>
            <a:off x="2248277" y="4541975"/>
            <a:ext cx="482705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400" dirty="0"/>
              <a:t>수업 자료 점검 및 추가하기</a:t>
            </a:r>
            <a:endParaRPr lang="en-US" altLang="ko-KR" sz="400" dirty="0"/>
          </a:p>
        </p:txBody>
      </p:sp>
      <p:sp>
        <p:nvSpPr>
          <p:cNvPr id="655" name="타원 654">
            <a:extLst>
              <a:ext uri="{FF2B5EF4-FFF2-40B4-BE49-F238E27FC236}">
                <a16:creationId xmlns:a16="http://schemas.microsoft.com/office/drawing/2014/main" id="{CC5E6D8B-4BE7-56F1-7E4B-31CDBF15A2D3}"/>
              </a:ext>
            </a:extLst>
          </p:cNvPr>
          <p:cNvSpPr/>
          <p:nvPr/>
        </p:nvSpPr>
        <p:spPr>
          <a:xfrm>
            <a:off x="2169626" y="4579275"/>
            <a:ext cx="35129" cy="48508"/>
          </a:xfrm>
          <a:prstGeom prst="ellipse">
            <a:avLst/>
          </a:prstGeom>
          <a:solidFill>
            <a:srgbClr val="10B98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656" name="그래픽 655" descr="소리 중간 단색으로 채워진">
            <a:extLst>
              <a:ext uri="{FF2B5EF4-FFF2-40B4-BE49-F238E27FC236}">
                <a16:creationId xmlns:a16="http://schemas.microsoft.com/office/drawing/2014/main" id="{84BCDD4C-7837-6AD1-E6C6-C39B011CB8F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730982" y="4506321"/>
            <a:ext cx="53809" cy="70032"/>
          </a:xfrm>
          <a:prstGeom prst="rect">
            <a:avLst/>
          </a:prstGeom>
        </p:spPr>
      </p:pic>
      <p:sp>
        <p:nvSpPr>
          <p:cNvPr id="661" name="사각형: 둥근 모서리 660">
            <a:extLst>
              <a:ext uri="{FF2B5EF4-FFF2-40B4-BE49-F238E27FC236}">
                <a16:creationId xmlns:a16="http://schemas.microsoft.com/office/drawing/2014/main" id="{E2DFC471-74F2-CC21-DE46-83BB47197D2D}"/>
              </a:ext>
            </a:extLst>
          </p:cNvPr>
          <p:cNvSpPr/>
          <p:nvPr/>
        </p:nvSpPr>
        <p:spPr>
          <a:xfrm>
            <a:off x="4615292" y="4156574"/>
            <a:ext cx="3101975" cy="698589"/>
          </a:xfrm>
          <a:prstGeom prst="roundRect">
            <a:avLst>
              <a:gd name="adj" fmla="val 12547"/>
            </a:avLst>
          </a:prstGeom>
          <a:solidFill>
            <a:schemeClr val="bg1"/>
          </a:solidFill>
          <a:ln w="6350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62" name="TextBox 661">
            <a:extLst>
              <a:ext uri="{FF2B5EF4-FFF2-40B4-BE49-F238E27FC236}">
                <a16:creationId xmlns:a16="http://schemas.microsoft.com/office/drawing/2014/main" id="{EB6B58A8-257C-F212-48AE-AE201802F415}"/>
              </a:ext>
            </a:extLst>
          </p:cNvPr>
          <p:cNvSpPr txBox="1"/>
          <p:nvPr/>
        </p:nvSpPr>
        <p:spPr>
          <a:xfrm>
            <a:off x="4742802" y="4242090"/>
            <a:ext cx="2605135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700" b="1" dirty="0" err="1"/>
              <a:t>통합학슴창</a:t>
            </a:r>
            <a:r>
              <a:rPr lang="ko-KR" altLang="en-US" sz="700" b="1" dirty="0"/>
              <a:t> 활용하여 수업하기</a:t>
            </a:r>
            <a:endParaRPr lang="en-US" altLang="ko-KR" sz="700" b="1" dirty="0"/>
          </a:p>
        </p:txBody>
      </p:sp>
      <p:cxnSp>
        <p:nvCxnSpPr>
          <p:cNvPr id="663" name="직선 연결선 662">
            <a:extLst>
              <a:ext uri="{FF2B5EF4-FFF2-40B4-BE49-F238E27FC236}">
                <a16:creationId xmlns:a16="http://schemas.microsoft.com/office/drawing/2014/main" id="{E7AFD3F3-959D-A5E4-B45C-80A4EA36AFDD}"/>
              </a:ext>
            </a:extLst>
          </p:cNvPr>
          <p:cNvCxnSpPr>
            <a:cxnSpLocks/>
          </p:cNvCxnSpPr>
          <p:nvPr/>
        </p:nvCxnSpPr>
        <p:spPr>
          <a:xfrm>
            <a:off x="4728260" y="4411457"/>
            <a:ext cx="2876039" cy="0"/>
          </a:xfrm>
          <a:prstGeom prst="line">
            <a:avLst/>
          </a:prstGeom>
          <a:ln w="6350"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4" name="사각형: 둥근 모서리 663">
            <a:extLst>
              <a:ext uri="{FF2B5EF4-FFF2-40B4-BE49-F238E27FC236}">
                <a16:creationId xmlns:a16="http://schemas.microsoft.com/office/drawing/2014/main" id="{25ECC683-F5CA-0A54-40FC-45DF24375530}"/>
              </a:ext>
            </a:extLst>
          </p:cNvPr>
          <p:cNvSpPr/>
          <p:nvPr/>
        </p:nvSpPr>
        <p:spPr>
          <a:xfrm>
            <a:off x="4727315" y="4480117"/>
            <a:ext cx="682114" cy="242360"/>
          </a:xfrm>
          <a:prstGeom prst="roundRect">
            <a:avLst>
              <a:gd name="adj" fmla="val 6554"/>
            </a:avLst>
          </a:prstGeom>
          <a:solidFill>
            <a:srgbClr val="FAFAFA"/>
          </a:solidFill>
          <a:ln w="3175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65" name="TextBox 664">
            <a:extLst>
              <a:ext uri="{FF2B5EF4-FFF2-40B4-BE49-F238E27FC236}">
                <a16:creationId xmlns:a16="http://schemas.microsoft.com/office/drawing/2014/main" id="{F5D020D2-8BAE-A544-9927-DE0C78D0BC92}"/>
              </a:ext>
            </a:extLst>
          </p:cNvPr>
          <p:cNvSpPr txBox="1"/>
          <p:nvPr/>
        </p:nvSpPr>
        <p:spPr>
          <a:xfrm>
            <a:off x="4849489" y="4570520"/>
            <a:ext cx="482706" cy="615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400" dirty="0"/>
              <a:t>우측 </a:t>
            </a:r>
            <a:r>
              <a:rPr lang="ko-KR" altLang="en-US" sz="400" dirty="0" err="1"/>
              <a:t>툴바</a:t>
            </a:r>
            <a:r>
              <a:rPr lang="ko-KR" altLang="en-US" sz="400" dirty="0"/>
              <a:t> 사용하기</a:t>
            </a:r>
            <a:endParaRPr lang="en-US" altLang="ko-KR" sz="400" dirty="0"/>
          </a:p>
        </p:txBody>
      </p:sp>
      <p:sp>
        <p:nvSpPr>
          <p:cNvPr id="666" name="타원 665">
            <a:extLst>
              <a:ext uri="{FF2B5EF4-FFF2-40B4-BE49-F238E27FC236}">
                <a16:creationId xmlns:a16="http://schemas.microsoft.com/office/drawing/2014/main" id="{D394CBE1-D3BA-9A26-FA90-897EA599B246}"/>
              </a:ext>
            </a:extLst>
          </p:cNvPr>
          <p:cNvSpPr/>
          <p:nvPr/>
        </p:nvSpPr>
        <p:spPr>
          <a:xfrm>
            <a:off x="4770838" y="4577042"/>
            <a:ext cx="35129" cy="48508"/>
          </a:xfrm>
          <a:prstGeom prst="ellipse">
            <a:avLst/>
          </a:prstGeom>
          <a:solidFill>
            <a:srgbClr val="10B98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667" name="그래픽 666" descr="소리 중간 단색으로 채워진">
            <a:extLst>
              <a:ext uri="{FF2B5EF4-FFF2-40B4-BE49-F238E27FC236}">
                <a16:creationId xmlns:a16="http://schemas.microsoft.com/office/drawing/2014/main" id="{4481F561-F4CD-CB69-E732-66255105D5B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332194" y="4504088"/>
            <a:ext cx="53809" cy="70032"/>
          </a:xfrm>
          <a:prstGeom prst="rect">
            <a:avLst/>
          </a:prstGeom>
        </p:spPr>
      </p:pic>
      <p:sp>
        <p:nvSpPr>
          <p:cNvPr id="668" name="사각형: 둥근 모서리 667">
            <a:extLst>
              <a:ext uri="{FF2B5EF4-FFF2-40B4-BE49-F238E27FC236}">
                <a16:creationId xmlns:a16="http://schemas.microsoft.com/office/drawing/2014/main" id="{D3ACE825-7BAC-A55E-A262-437FADAB5493}"/>
              </a:ext>
            </a:extLst>
          </p:cNvPr>
          <p:cNvSpPr/>
          <p:nvPr/>
        </p:nvSpPr>
        <p:spPr>
          <a:xfrm>
            <a:off x="5459253" y="4480117"/>
            <a:ext cx="682114" cy="242360"/>
          </a:xfrm>
          <a:prstGeom prst="roundRect">
            <a:avLst>
              <a:gd name="adj" fmla="val 6554"/>
            </a:avLst>
          </a:prstGeom>
          <a:solidFill>
            <a:srgbClr val="FAFAFA"/>
          </a:solidFill>
          <a:ln w="3175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69" name="TextBox 668">
            <a:extLst>
              <a:ext uri="{FF2B5EF4-FFF2-40B4-BE49-F238E27FC236}">
                <a16:creationId xmlns:a16="http://schemas.microsoft.com/office/drawing/2014/main" id="{80EEE59A-BD85-7C35-AC44-F7BF00A7A8A1}"/>
              </a:ext>
            </a:extLst>
          </p:cNvPr>
          <p:cNvSpPr txBox="1"/>
          <p:nvPr/>
        </p:nvSpPr>
        <p:spPr>
          <a:xfrm>
            <a:off x="5581427" y="4570520"/>
            <a:ext cx="482705" cy="615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400" dirty="0"/>
              <a:t>상단 기능 사용하기</a:t>
            </a:r>
            <a:endParaRPr lang="en-US" altLang="ko-KR" sz="400" dirty="0"/>
          </a:p>
        </p:txBody>
      </p:sp>
      <p:sp>
        <p:nvSpPr>
          <p:cNvPr id="670" name="타원 669">
            <a:extLst>
              <a:ext uri="{FF2B5EF4-FFF2-40B4-BE49-F238E27FC236}">
                <a16:creationId xmlns:a16="http://schemas.microsoft.com/office/drawing/2014/main" id="{993DEDA9-31A2-A9B9-748F-4ED7BB9B232F}"/>
              </a:ext>
            </a:extLst>
          </p:cNvPr>
          <p:cNvSpPr/>
          <p:nvPr/>
        </p:nvSpPr>
        <p:spPr>
          <a:xfrm>
            <a:off x="5502776" y="4577042"/>
            <a:ext cx="35129" cy="48508"/>
          </a:xfrm>
          <a:prstGeom prst="ellipse">
            <a:avLst/>
          </a:prstGeom>
          <a:solidFill>
            <a:srgbClr val="10B98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671" name="그래픽 670" descr="소리 중간 단색으로 채워진">
            <a:extLst>
              <a:ext uri="{FF2B5EF4-FFF2-40B4-BE49-F238E27FC236}">
                <a16:creationId xmlns:a16="http://schemas.microsoft.com/office/drawing/2014/main" id="{5BC59526-725F-0687-97D0-55C95B704BC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064132" y="4504088"/>
            <a:ext cx="53809" cy="70032"/>
          </a:xfrm>
          <a:prstGeom prst="rect">
            <a:avLst/>
          </a:prstGeom>
        </p:spPr>
      </p:pic>
      <p:sp>
        <p:nvSpPr>
          <p:cNvPr id="672" name="사각형: 둥근 모서리 671">
            <a:extLst>
              <a:ext uri="{FF2B5EF4-FFF2-40B4-BE49-F238E27FC236}">
                <a16:creationId xmlns:a16="http://schemas.microsoft.com/office/drawing/2014/main" id="{10A82279-89C7-5C40-C140-3F8E59B7A48A}"/>
              </a:ext>
            </a:extLst>
          </p:cNvPr>
          <p:cNvSpPr/>
          <p:nvPr/>
        </p:nvSpPr>
        <p:spPr>
          <a:xfrm>
            <a:off x="1282142" y="4950089"/>
            <a:ext cx="3101975" cy="698589"/>
          </a:xfrm>
          <a:prstGeom prst="roundRect">
            <a:avLst>
              <a:gd name="adj" fmla="val 12547"/>
            </a:avLst>
          </a:prstGeom>
          <a:solidFill>
            <a:schemeClr val="bg1"/>
          </a:solidFill>
          <a:ln w="6350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73" name="TextBox 672">
            <a:extLst>
              <a:ext uri="{FF2B5EF4-FFF2-40B4-BE49-F238E27FC236}">
                <a16:creationId xmlns:a16="http://schemas.microsoft.com/office/drawing/2014/main" id="{763FC16B-0317-BC4B-D71C-176A34C5D822}"/>
              </a:ext>
            </a:extLst>
          </p:cNvPr>
          <p:cNvSpPr txBox="1"/>
          <p:nvPr/>
        </p:nvSpPr>
        <p:spPr>
          <a:xfrm>
            <a:off x="1409652" y="5035605"/>
            <a:ext cx="2605135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700" b="1" dirty="0"/>
              <a:t>클래스보드 활용하기</a:t>
            </a:r>
            <a:endParaRPr lang="en-US" altLang="ko-KR" sz="700" b="1" dirty="0"/>
          </a:p>
        </p:txBody>
      </p:sp>
      <p:cxnSp>
        <p:nvCxnSpPr>
          <p:cNvPr id="674" name="직선 연결선 673">
            <a:extLst>
              <a:ext uri="{FF2B5EF4-FFF2-40B4-BE49-F238E27FC236}">
                <a16:creationId xmlns:a16="http://schemas.microsoft.com/office/drawing/2014/main" id="{89537144-8336-919C-D9C9-52875244BC51}"/>
              </a:ext>
            </a:extLst>
          </p:cNvPr>
          <p:cNvCxnSpPr>
            <a:cxnSpLocks/>
          </p:cNvCxnSpPr>
          <p:nvPr/>
        </p:nvCxnSpPr>
        <p:spPr>
          <a:xfrm>
            <a:off x="1395110" y="5204972"/>
            <a:ext cx="2876039" cy="0"/>
          </a:xfrm>
          <a:prstGeom prst="line">
            <a:avLst/>
          </a:prstGeom>
          <a:ln w="6350"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5" name="사각형: 둥근 모서리 674">
            <a:extLst>
              <a:ext uri="{FF2B5EF4-FFF2-40B4-BE49-F238E27FC236}">
                <a16:creationId xmlns:a16="http://schemas.microsoft.com/office/drawing/2014/main" id="{19160B95-02DB-6EE7-98BC-68419AFB2C3A}"/>
              </a:ext>
            </a:extLst>
          </p:cNvPr>
          <p:cNvSpPr/>
          <p:nvPr/>
        </p:nvSpPr>
        <p:spPr>
          <a:xfrm>
            <a:off x="1394165" y="5273632"/>
            <a:ext cx="682114" cy="242360"/>
          </a:xfrm>
          <a:prstGeom prst="roundRect">
            <a:avLst>
              <a:gd name="adj" fmla="val 6554"/>
            </a:avLst>
          </a:prstGeom>
          <a:solidFill>
            <a:srgbClr val="FAFAFA"/>
          </a:solidFill>
          <a:ln w="3175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76" name="TextBox 675">
            <a:extLst>
              <a:ext uri="{FF2B5EF4-FFF2-40B4-BE49-F238E27FC236}">
                <a16:creationId xmlns:a16="http://schemas.microsoft.com/office/drawing/2014/main" id="{3B1B77A9-9EE2-FDA4-A4B0-3E11C38C30FE}"/>
              </a:ext>
            </a:extLst>
          </p:cNvPr>
          <p:cNvSpPr txBox="1"/>
          <p:nvPr/>
        </p:nvSpPr>
        <p:spPr>
          <a:xfrm>
            <a:off x="1516339" y="5364035"/>
            <a:ext cx="482706" cy="615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400" dirty="0"/>
              <a:t>나의 수업 리스트</a:t>
            </a:r>
            <a:endParaRPr lang="en-US" altLang="ko-KR" sz="400" dirty="0"/>
          </a:p>
        </p:txBody>
      </p:sp>
      <p:sp>
        <p:nvSpPr>
          <p:cNvPr id="677" name="타원 676">
            <a:extLst>
              <a:ext uri="{FF2B5EF4-FFF2-40B4-BE49-F238E27FC236}">
                <a16:creationId xmlns:a16="http://schemas.microsoft.com/office/drawing/2014/main" id="{1AF37654-D92E-564F-AE8D-917F024FC25E}"/>
              </a:ext>
            </a:extLst>
          </p:cNvPr>
          <p:cNvSpPr/>
          <p:nvPr/>
        </p:nvSpPr>
        <p:spPr>
          <a:xfrm>
            <a:off x="1437688" y="5370557"/>
            <a:ext cx="35129" cy="48508"/>
          </a:xfrm>
          <a:prstGeom prst="ellipse">
            <a:avLst/>
          </a:prstGeom>
          <a:solidFill>
            <a:srgbClr val="10B98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678" name="그래픽 677" descr="소리 중간 단색으로 채워진">
            <a:extLst>
              <a:ext uri="{FF2B5EF4-FFF2-40B4-BE49-F238E27FC236}">
                <a16:creationId xmlns:a16="http://schemas.microsoft.com/office/drawing/2014/main" id="{D5A268D1-87E9-F6F6-2A0E-D4185A479B7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999044" y="5297603"/>
            <a:ext cx="53809" cy="70032"/>
          </a:xfrm>
          <a:prstGeom prst="rect">
            <a:avLst/>
          </a:prstGeom>
        </p:spPr>
      </p:pic>
      <p:sp>
        <p:nvSpPr>
          <p:cNvPr id="679" name="사각형: 둥근 모서리 678">
            <a:extLst>
              <a:ext uri="{FF2B5EF4-FFF2-40B4-BE49-F238E27FC236}">
                <a16:creationId xmlns:a16="http://schemas.microsoft.com/office/drawing/2014/main" id="{1018A51C-378E-AA67-8180-EB766250E15F}"/>
              </a:ext>
            </a:extLst>
          </p:cNvPr>
          <p:cNvSpPr/>
          <p:nvPr/>
        </p:nvSpPr>
        <p:spPr>
          <a:xfrm>
            <a:off x="2126103" y="5273632"/>
            <a:ext cx="682114" cy="242360"/>
          </a:xfrm>
          <a:prstGeom prst="roundRect">
            <a:avLst>
              <a:gd name="adj" fmla="val 6554"/>
            </a:avLst>
          </a:prstGeom>
          <a:solidFill>
            <a:srgbClr val="FAFAFA"/>
          </a:solidFill>
          <a:ln w="3175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80" name="TextBox 679">
            <a:extLst>
              <a:ext uri="{FF2B5EF4-FFF2-40B4-BE49-F238E27FC236}">
                <a16:creationId xmlns:a16="http://schemas.microsoft.com/office/drawing/2014/main" id="{E7BFA03A-422A-9397-733F-C03FE1787A99}"/>
              </a:ext>
            </a:extLst>
          </p:cNvPr>
          <p:cNvSpPr txBox="1"/>
          <p:nvPr/>
        </p:nvSpPr>
        <p:spPr>
          <a:xfrm>
            <a:off x="2248277" y="5333257"/>
            <a:ext cx="482705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400" dirty="0"/>
              <a:t>우리반 클래스보드</a:t>
            </a:r>
            <a:r>
              <a:rPr lang="en-US" altLang="ko-KR" sz="400" dirty="0"/>
              <a:t>,,</a:t>
            </a:r>
            <a:r>
              <a:rPr lang="ko-KR" altLang="en-US" sz="400" dirty="0"/>
              <a:t>내 클래스 보드</a:t>
            </a:r>
            <a:endParaRPr lang="en-US" altLang="ko-KR" sz="400" dirty="0"/>
          </a:p>
        </p:txBody>
      </p:sp>
      <p:sp>
        <p:nvSpPr>
          <p:cNvPr id="681" name="타원 680">
            <a:extLst>
              <a:ext uri="{FF2B5EF4-FFF2-40B4-BE49-F238E27FC236}">
                <a16:creationId xmlns:a16="http://schemas.microsoft.com/office/drawing/2014/main" id="{F4B496D8-2CED-E879-C6BA-E26A7F73B597}"/>
              </a:ext>
            </a:extLst>
          </p:cNvPr>
          <p:cNvSpPr/>
          <p:nvPr/>
        </p:nvSpPr>
        <p:spPr>
          <a:xfrm>
            <a:off x="2169626" y="5370557"/>
            <a:ext cx="35129" cy="48508"/>
          </a:xfrm>
          <a:prstGeom prst="ellipse">
            <a:avLst/>
          </a:prstGeom>
          <a:solidFill>
            <a:srgbClr val="10B98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682" name="그래픽 681" descr="소리 중간 단색으로 채워진">
            <a:extLst>
              <a:ext uri="{FF2B5EF4-FFF2-40B4-BE49-F238E27FC236}">
                <a16:creationId xmlns:a16="http://schemas.microsoft.com/office/drawing/2014/main" id="{8054EDF2-6F5C-F524-F42E-52264DE1433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730982" y="5297603"/>
            <a:ext cx="53809" cy="70032"/>
          </a:xfrm>
          <a:prstGeom prst="rect">
            <a:avLst/>
          </a:prstGeom>
        </p:spPr>
      </p:pic>
      <p:sp>
        <p:nvSpPr>
          <p:cNvPr id="683" name="사각형: 둥근 모서리 682">
            <a:extLst>
              <a:ext uri="{FF2B5EF4-FFF2-40B4-BE49-F238E27FC236}">
                <a16:creationId xmlns:a16="http://schemas.microsoft.com/office/drawing/2014/main" id="{7B814AA3-D7C9-110B-8C55-998900CBFB99}"/>
              </a:ext>
            </a:extLst>
          </p:cNvPr>
          <p:cNvSpPr/>
          <p:nvPr/>
        </p:nvSpPr>
        <p:spPr>
          <a:xfrm>
            <a:off x="4615292" y="4947856"/>
            <a:ext cx="3101975" cy="698589"/>
          </a:xfrm>
          <a:prstGeom prst="roundRect">
            <a:avLst>
              <a:gd name="adj" fmla="val 12547"/>
            </a:avLst>
          </a:prstGeom>
          <a:solidFill>
            <a:schemeClr val="bg1"/>
          </a:solidFill>
          <a:ln w="6350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84" name="TextBox 683">
            <a:extLst>
              <a:ext uri="{FF2B5EF4-FFF2-40B4-BE49-F238E27FC236}">
                <a16:creationId xmlns:a16="http://schemas.microsoft.com/office/drawing/2014/main" id="{9FA16982-8263-EC82-A178-8F62A077CC97}"/>
              </a:ext>
            </a:extLst>
          </p:cNvPr>
          <p:cNvSpPr txBox="1"/>
          <p:nvPr/>
        </p:nvSpPr>
        <p:spPr>
          <a:xfrm>
            <a:off x="4742802" y="5033372"/>
            <a:ext cx="2605135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700" b="1" dirty="0"/>
              <a:t>학급 경영도구 활용하기</a:t>
            </a:r>
            <a:endParaRPr lang="en-US" altLang="ko-KR" sz="700" b="1" dirty="0"/>
          </a:p>
        </p:txBody>
      </p:sp>
      <p:cxnSp>
        <p:nvCxnSpPr>
          <p:cNvPr id="685" name="직선 연결선 684">
            <a:extLst>
              <a:ext uri="{FF2B5EF4-FFF2-40B4-BE49-F238E27FC236}">
                <a16:creationId xmlns:a16="http://schemas.microsoft.com/office/drawing/2014/main" id="{625BCE53-6703-D5E7-B686-026AD750656A}"/>
              </a:ext>
            </a:extLst>
          </p:cNvPr>
          <p:cNvCxnSpPr>
            <a:cxnSpLocks/>
          </p:cNvCxnSpPr>
          <p:nvPr/>
        </p:nvCxnSpPr>
        <p:spPr>
          <a:xfrm>
            <a:off x="4728260" y="5202739"/>
            <a:ext cx="2876039" cy="0"/>
          </a:xfrm>
          <a:prstGeom prst="line">
            <a:avLst/>
          </a:prstGeom>
          <a:ln w="6350"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6" name="사각형: 둥근 모서리 685">
            <a:extLst>
              <a:ext uri="{FF2B5EF4-FFF2-40B4-BE49-F238E27FC236}">
                <a16:creationId xmlns:a16="http://schemas.microsoft.com/office/drawing/2014/main" id="{6206B39E-BA4A-6201-E238-0CA3E48FE1E1}"/>
              </a:ext>
            </a:extLst>
          </p:cNvPr>
          <p:cNvSpPr/>
          <p:nvPr/>
        </p:nvSpPr>
        <p:spPr>
          <a:xfrm>
            <a:off x="4727315" y="5271399"/>
            <a:ext cx="682114" cy="242360"/>
          </a:xfrm>
          <a:prstGeom prst="roundRect">
            <a:avLst>
              <a:gd name="adj" fmla="val 6554"/>
            </a:avLst>
          </a:prstGeom>
          <a:solidFill>
            <a:srgbClr val="FAFAFA"/>
          </a:solidFill>
          <a:ln w="3175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87" name="TextBox 686">
            <a:extLst>
              <a:ext uri="{FF2B5EF4-FFF2-40B4-BE49-F238E27FC236}">
                <a16:creationId xmlns:a16="http://schemas.microsoft.com/office/drawing/2014/main" id="{48171D84-242A-3A72-B97F-D9027D8ABB53}"/>
              </a:ext>
            </a:extLst>
          </p:cNvPr>
          <p:cNvSpPr txBox="1"/>
          <p:nvPr/>
        </p:nvSpPr>
        <p:spPr>
          <a:xfrm>
            <a:off x="4849489" y="5331024"/>
            <a:ext cx="482706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400" dirty="0"/>
              <a:t>포인트와 </a:t>
            </a:r>
            <a:r>
              <a:rPr lang="ko-KR" altLang="en-US" sz="400"/>
              <a:t>랭킹 </a:t>
            </a:r>
            <a:r>
              <a:rPr lang="en-US" altLang="ko-KR" sz="400" dirty="0"/>
              <a:t>&amp; </a:t>
            </a:r>
            <a:r>
              <a:rPr lang="ko-KR" altLang="en-US" sz="400" dirty="0"/>
              <a:t>칭찬포인트</a:t>
            </a:r>
            <a:endParaRPr lang="en-US" altLang="ko-KR" sz="400" dirty="0"/>
          </a:p>
        </p:txBody>
      </p:sp>
      <p:sp>
        <p:nvSpPr>
          <p:cNvPr id="688" name="타원 687">
            <a:extLst>
              <a:ext uri="{FF2B5EF4-FFF2-40B4-BE49-F238E27FC236}">
                <a16:creationId xmlns:a16="http://schemas.microsoft.com/office/drawing/2014/main" id="{C43F2324-CFF9-2775-9B76-D09F802382DA}"/>
              </a:ext>
            </a:extLst>
          </p:cNvPr>
          <p:cNvSpPr/>
          <p:nvPr/>
        </p:nvSpPr>
        <p:spPr>
          <a:xfrm>
            <a:off x="4770838" y="5368324"/>
            <a:ext cx="35129" cy="48508"/>
          </a:xfrm>
          <a:prstGeom prst="ellipse">
            <a:avLst/>
          </a:prstGeom>
          <a:solidFill>
            <a:srgbClr val="10B98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689" name="그래픽 688" descr="소리 중간 단색으로 채워진">
            <a:extLst>
              <a:ext uri="{FF2B5EF4-FFF2-40B4-BE49-F238E27FC236}">
                <a16:creationId xmlns:a16="http://schemas.microsoft.com/office/drawing/2014/main" id="{3B232E62-4E23-9F61-B4D4-F8867426D8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332194" y="5295370"/>
            <a:ext cx="53809" cy="70032"/>
          </a:xfrm>
          <a:prstGeom prst="rect">
            <a:avLst/>
          </a:prstGeom>
        </p:spPr>
      </p:pic>
      <p:sp>
        <p:nvSpPr>
          <p:cNvPr id="690" name="사각형: 둥근 모서리 689">
            <a:extLst>
              <a:ext uri="{FF2B5EF4-FFF2-40B4-BE49-F238E27FC236}">
                <a16:creationId xmlns:a16="http://schemas.microsoft.com/office/drawing/2014/main" id="{8AD67D90-C178-D145-2F5F-4B457EBCA9CF}"/>
              </a:ext>
            </a:extLst>
          </p:cNvPr>
          <p:cNvSpPr/>
          <p:nvPr/>
        </p:nvSpPr>
        <p:spPr>
          <a:xfrm>
            <a:off x="5459253" y="5271399"/>
            <a:ext cx="682114" cy="242360"/>
          </a:xfrm>
          <a:prstGeom prst="roundRect">
            <a:avLst>
              <a:gd name="adj" fmla="val 6554"/>
            </a:avLst>
          </a:prstGeom>
          <a:solidFill>
            <a:srgbClr val="FAFAFA"/>
          </a:solidFill>
          <a:ln w="3175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91" name="TextBox 690">
            <a:extLst>
              <a:ext uri="{FF2B5EF4-FFF2-40B4-BE49-F238E27FC236}">
                <a16:creationId xmlns:a16="http://schemas.microsoft.com/office/drawing/2014/main" id="{9812B6C5-847F-6DFB-F9F4-14C2E93688DC}"/>
              </a:ext>
            </a:extLst>
          </p:cNvPr>
          <p:cNvSpPr txBox="1"/>
          <p:nvPr/>
        </p:nvSpPr>
        <p:spPr>
          <a:xfrm>
            <a:off x="5581427" y="5361802"/>
            <a:ext cx="482705" cy="615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400" dirty="0" err="1"/>
              <a:t>툴킷</a:t>
            </a:r>
            <a:r>
              <a:rPr lang="ko-KR" altLang="en-US" sz="400" dirty="0"/>
              <a:t> 활용하기</a:t>
            </a:r>
            <a:endParaRPr lang="en-US" altLang="ko-KR" sz="400" dirty="0"/>
          </a:p>
        </p:txBody>
      </p:sp>
      <p:sp>
        <p:nvSpPr>
          <p:cNvPr id="692" name="타원 691">
            <a:extLst>
              <a:ext uri="{FF2B5EF4-FFF2-40B4-BE49-F238E27FC236}">
                <a16:creationId xmlns:a16="http://schemas.microsoft.com/office/drawing/2014/main" id="{5E97D481-824F-FC01-8867-FBC0EE77E51C}"/>
              </a:ext>
            </a:extLst>
          </p:cNvPr>
          <p:cNvSpPr/>
          <p:nvPr/>
        </p:nvSpPr>
        <p:spPr>
          <a:xfrm>
            <a:off x="5502776" y="5368324"/>
            <a:ext cx="35129" cy="48508"/>
          </a:xfrm>
          <a:prstGeom prst="ellipse">
            <a:avLst/>
          </a:prstGeom>
          <a:solidFill>
            <a:srgbClr val="10B98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693" name="그래픽 692" descr="소리 중간 단색으로 채워진">
            <a:extLst>
              <a:ext uri="{FF2B5EF4-FFF2-40B4-BE49-F238E27FC236}">
                <a16:creationId xmlns:a16="http://schemas.microsoft.com/office/drawing/2014/main" id="{92EED4E7-B6EA-E8D8-FEDD-23032FC4FE8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064132" y="5295370"/>
            <a:ext cx="53809" cy="70032"/>
          </a:xfrm>
          <a:prstGeom prst="rect">
            <a:avLst/>
          </a:prstGeom>
        </p:spPr>
      </p:pic>
      <p:sp>
        <p:nvSpPr>
          <p:cNvPr id="694" name="사각형: 둥근 모서리 693">
            <a:extLst>
              <a:ext uri="{FF2B5EF4-FFF2-40B4-BE49-F238E27FC236}">
                <a16:creationId xmlns:a16="http://schemas.microsoft.com/office/drawing/2014/main" id="{FAE4629B-F2A4-550D-D8E2-3C56F0352B04}"/>
              </a:ext>
            </a:extLst>
          </p:cNvPr>
          <p:cNvSpPr/>
          <p:nvPr/>
        </p:nvSpPr>
        <p:spPr>
          <a:xfrm>
            <a:off x="1282142" y="5741372"/>
            <a:ext cx="3101975" cy="698589"/>
          </a:xfrm>
          <a:prstGeom prst="roundRect">
            <a:avLst>
              <a:gd name="adj" fmla="val 12547"/>
            </a:avLst>
          </a:prstGeom>
          <a:solidFill>
            <a:schemeClr val="bg1"/>
          </a:solidFill>
          <a:ln w="6350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95" name="TextBox 694">
            <a:extLst>
              <a:ext uri="{FF2B5EF4-FFF2-40B4-BE49-F238E27FC236}">
                <a16:creationId xmlns:a16="http://schemas.microsoft.com/office/drawing/2014/main" id="{6C671473-5302-993D-F0E4-9D8FAFF3A16B}"/>
              </a:ext>
            </a:extLst>
          </p:cNvPr>
          <p:cNvSpPr txBox="1"/>
          <p:nvPr/>
        </p:nvSpPr>
        <p:spPr>
          <a:xfrm>
            <a:off x="1409652" y="5826888"/>
            <a:ext cx="2605135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700" b="1" dirty="0"/>
              <a:t>챗봇 활용하기</a:t>
            </a:r>
            <a:endParaRPr lang="en-US" altLang="ko-KR" sz="700" b="1" dirty="0"/>
          </a:p>
        </p:txBody>
      </p:sp>
      <p:cxnSp>
        <p:nvCxnSpPr>
          <p:cNvPr id="696" name="직선 연결선 695">
            <a:extLst>
              <a:ext uri="{FF2B5EF4-FFF2-40B4-BE49-F238E27FC236}">
                <a16:creationId xmlns:a16="http://schemas.microsoft.com/office/drawing/2014/main" id="{6791E455-9B0D-ECA5-35AA-A5D1ADFC9FDC}"/>
              </a:ext>
            </a:extLst>
          </p:cNvPr>
          <p:cNvCxnSpPr>
            <a:cxnSpLocks/>
          </p:cNvCxnSpPr>
          <p:nvPr/>
        </p:nvCxnSpPr>
        <p:spPr>
          <a:xfrm>
            <a:off x="1395110" y="5996255"/>
            <a:ext cx="2876039" cy="0"/>
          </a:xfrm>
          <a:prstGeom prst="line">
            <a:avLst/>
          </a:prstGeom>
          <a:ln w="6350"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7" name="사각형: 둥근 모서리 696">
            <a:extLst>
              <a:ext uri="{FF2B5EF4-FFF2-40B4-BE49-F238E27FC236}">
                <a16:creationId xmlns:a16="http://schemas.microsoft.com/office/drawing/2014/main" id="{7803C4D4-A043-EC7B-A0A6-CA7AB9802DC2}"/>
              </a:ext>
            </a:extLst>
          </p:cNvPr>
          <p:cNvSpPr/>
          <p:nvPr/>
        </p:nvSpPr>
        <p:spPr>
          <a:xfrm>
            <a:off x="1394165" y="6064915"/>
            <a:ext cx="682114" cy="242360"/>
          </a:xfrm>
          <a:prstGeom prst="roundRect">
            <a:avLst>
              <a:gd name="adj" fmla="val 6554"/>
            </a:avLst>
          </a:prstGeom>
          <a:solidFill>
            <a:srgbClr val="FAFAFA"/>
          </a:solidFill>
          <a:ln w="3175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98" name="TextBox 697">
            <a:extLst>
              <a:ext uri="{FF2B5EF4-FFF2-40B4-BE49-F238E27FC236}">
                <a16:creationId xmlns:a16="http://schemas.microsoft.com/office/drawing/2014/main" id="{D8B06CDF-5ED9-FFBD-21E0-F5E05E7A34CC}"/>
              </a:ext>
            </a:extLst>
          </p:cNvPr>
          <p:cNvSpPr txBox="1"/>
          <p:nvPr/>
        </p:nvSpPr>
        <p:spPr>
          <a:xfrm>
            <a:off x="1516339" y="6124540"/>
            <a:ext cx="482706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400" dirty="0"/>
              <a:t>하이러닝 챗봇 </a:t>
            </a:r>
            <a:r>
              <a:rPr lang="en-US" altLang="ko-KR" sz="400" dirty="0"/>
              <a:t>&amp; </a:t>
            </a:r>
            <a:r>
              <a:rPr lang="ko-KR" altLang="en-US" sz="400" dirty="0"/>
              <a:t>지식 챗봇</a:t>
            </a:r>
            <a:endParaRPr lang="en-US" altLang="ko-KR" sz="400" dirty="0"/>
          </a:p>
        </p:txBody>
      </p:sp>
      <p:sp>
        <p:nvSpPr>
          <p:cNvPr id="699" name="타원 698">
            <a:extLst>
              <a:ext uri="{FF2B5EF4-FFF2-40B4-BE49-F238E27FC236}">
                <a16:creationId xmlns:a16="http://schemas.microsoft.com/office/drawing/2014/main" id="{0898AB65-DF31-71FA-4792-3161D59C03EE}"/>
              </a:ext>
            </a:extLst>
          </p:cNvPr>
          <p:cNvSpPr/>
          <p:nvPr/>
        </p:nvSpPr>
        <p:spPr>
          <a:xfrm>
            <a:off x="1437688" y="6161840"/>
            <a:ext cx="35129" cy="48508"/>
          </a:xfrm>
          <a:prstGeom prst="ellipse">
            <a:avLst/>
          </a:prstGeom>
          <a:solidFill>
            <a:srgbClr val="10B98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700" name="그래픽 699" descr="소리 중간 단색으로 채워진">
            <a:extLst>
              <a:ext uri="{FF2B5EF4-FFF2-40B4-BE49-F238E27FC236}">
                <a16:creationId xmlns:a16="http://schemas.microsoft.com/office/drawing/2014/main" id="{19662759-FC82-B10E-58FC-E65724FF711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999044" y="6088886"/>
            <a:ext cx="53809" cy="70032"/>
          </a:xfrm>
          <a:prstGeom prst="rect">
            <a:avLst/>
          </a:prstGeom>
        </p:spPr>
      </p:pic>
      <p:sp>
        <p:nvSpPr>
          <p:cNvPr id="705" name="사각형: 둥근 모서리 704">
            <a:extLst>
              <a:ext uri="{FF2B5EF4-FFF2-40B4-BE49-F238E27FC236}">
                <a16:creationId xmlns:a16="http://schemas.microsoft.com/office/drawing/2014/main" id="{A4D7DD52-E4CB-8B5C-F2BA-EA45AD6EB74C}"/>
              </a:ext>
            </a:extLst>
          </p:cNvPr>
          <p:cNvSpPr/>
          <p:nvPr/>
        </p:nvSpPr>
        <p:spPr>
          <a:xfrm>
            <a:off x="4615292" y="5739139"/>
            <a:ext cx="3101975" cy="698589"/>
          </a:xfrm>
          <a:prstGeom prst="roundRect">
            <a:avLst>
              <a:gd name="adj" fmla="val 12547"/>
            </a:avLst>
          </a:prstGeom>
          <a:solidFill>
            <a:schemeClr val="bg1"/>
          </a:solidFill>
          <a:ln w="6350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706" name="TextBox 705">
            <a:extLst>
              <a:ext uri="{FF2B5EF4-FFF2-40B4-BE49-F238E27FC236}">
                <a16:creationId xmlns:a16="http://schemas.microsoft.com/office/drawing/2014/main" id="{A7D5C0CC-70EE-F020-D6CE-B7E75F775614}"/>
              </a:ext>
            </a:extLst>
          </p:cNvPr>
          <p:cNvSpPr txBox="1"/>
          <p:nvPr/>
        </p:nvSpPr>
        <p:spPr>
          <a:xfrm>
            <a:off x="4742802" y="5824655"/>
            <a:ext cx="2605135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altLang="ko-KR" sz="700" b="1" dirty="0"/>
              <a:t>AI </a:t>
            </a:r>
            <a:r>
              <a:rPr lang="ko-KR" altLang="en-US" sz="700" b="1" dirty="0"/>
              <a:t>평가</a:t>
            </a:r>
            <a:endParaRPr lang="en-US" altLang="ko-KR" sz="700" b="1" dirty="0"/>
          </a:p>
        </p:txBody>
      </p:sp>
      <p:cxnSp>
        <p:nvCxnSpPr>
          <p:cNvPr id="707" name="직선 연결선 706">
            <a:extLst>
              <a:ext uri="{FF2B5EF4-FFF2-40B4-BE49-F238E27FC236}">
                <a16:creationId xmlns:a16="http://schemas.microsoft.com/office/drawing/2014/main" id="{31140817-E5A0-505A-6627-ADDE0D3B0BED}"/>
              </a:ext>
            </a:extLst>
          </p:cNvPr>
          <p:cNvCxnSpPr>
            <a:cxnSpLocks/>
          </p:cNvCxnSpPr>
          <p:nvPr/>
        </p:nvCxnSpPr>
        <p:spPr>
          <a:xfrm>
            <a:off x="4728260" y="5994022"/>
            <a:ext cx="2876039" cy="0"/>
          </a:xfrm>
          <a:prstGeom prst="line">
            <a:avLst/>
          </a:prstGeom>
          <a:ln w="6350"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21" name="그룹 720">
            <a:extLst>
              <a:ext uri="{FF2B5EF4-FFF2-40B4-BE49-F238E27FC236}">
                <a16:creationId xmlns:a16="http://schemas.microsoft.com/office/drawing/2014/main" id="{B9F57A8A-6827-C752-E537-98E0A6592E25}"/>
              </a:ext>
            </a:extLst>
          </p:cNvPr>
          <p:cNvGrpSpPr/>
          <p:nvPr/>
        </p:nvGrpSpPr>
        <p:grpSpPr>
          <a:xfrm>
            <a:off x="4727315" y="6062682"/>
            <a:ext cx="682114" cy="242360"/>
            <a:chOff x="4727315" y="6062682"/>
            <a:chExt cx="682114" cy="242360"/>
          </a:xfrm>
        </p:grpSpPr>
        <p:sp>
          <p:nvSpPr>
            <p:cNvPr id="708" name="사각형: 둥근 모서리 707">
              <a:extLst>
                <a:ext uri="{FF2B5EF4-FFF2-40B4-BE49-F238E27FC236}">
                  <a16:creationId xmlns:a16="http://schemas.microsoft.com/office/drawing/2014/main" id="{D5DC4AAD-5FC7-5F40-165E-A0F3FEC5D82E}"/>
                </a:ext>
              </a:extLst>
            </p:cNvPr>
            <p:cNvSpPr/>
            <p:nvPr/>
          </p:nvSpPr>
          <p:spPr>
            <a:xfrm>
              <a:off x="4727315" y="6062682"/>
              <a:ext cx="682114" cy="242360"/>
            </a:xfrm>
            <a:prstGeom prst="roundRect">
              <a:avLst>
                <a:gd name="adj" fmla="val 6554"/>
              </a:avLst>
            </a:prstGeom>
            <a:solidFill>
              <a:srgbClr val="FAFAFA"/>
            </a:solidFill>
            <a:ln w="3175" cap="flat">
              <a:solidFill>
                <a:schemeClr val="bg1">
                  <a:lumMod val="85000"/>
                </a:schemeClr>
              </a:solidFill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709" name="TextBox 708">
              <a:extLst>
                <a:ext uri="{FF2B5EF4-FFF2-40B4-BE49-F238E27FC236}">
                  <a16:creationId xmlns:a16="http://schemas.microsoft.com/office/drawing/2014/main" id="{AE18C80E-B842-33BF-5FF0-C89E9ECA28BC}"/>
                </a:ext>
              </a:extLst>
            </p:cNvPr>
            <p:cNvSpPr txBox="1"/>
            <p:nvPr/>
          </p:nvSpPr>
          <p:spPr>
            <a:xfrm>
              <a:off x="4849489" y="6122307"/>
              <a:ext cx="482706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400" dirty="0"/>
                <a:t>AI </a:t>
              </a:r>
              <a:r>
                <a:rPr lang="ko-KR" altLang="en-US" sz="400" dirty="0"/>
                <a:t>서논술형 평가</a:t>
              </a:r>
              <a:r>
                <a:rPr lang="en-US" altLang="ko-KR" sz="400" dirty="0"/>
                <a:t> -  </a:t>
              </a:r>
            </a:p>
            <a:p>
              <a:r>
                <a:rPr lang="ko-KR" altLang="en-US" sz="400" dirty="0"/>
                <a:t>평가 준비</a:t>
              </a:r>
              <a:endParaRPr lang="en-US" altLang="ko-KR" sz="400" dirty="0"/>
            </a:p>
          </p:txBody>
        </p:sp>
        <p:sp>
          <p:nvSpPr>
            <p:cNvPr id="710" name="타원 709">
              <a:extLst>
                <a:ext uri="{FF2B5EF4-FFF2-40B4-BE49-F238E27FC236}">
                  <a16:creationId xmlns:a16="http://schemas.microsoft.com/office/drawing/2014/main" id="{61E230F3-0060-71DB-EE8B-C7743935B3EC}"/>
                </a:ext>
              </a:extLst>
            </p:cNvPr>
            <p:cNvSpPr/>
            <p:nvPr/>
          </p:nvSpPr>
          <p:spPr>
            <a:xfrm>
              <a:off x="4770838" y="6159607"/>
              <a:ext cx="35129" cy="48508"/>
            </a:xfrm>
            <a:prstGeom prst="ellipse">
              <a:avLst/>
            </a:prstGeom>
            <a:solidFill>
              <a:srgbClr val="10B981"/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pic>
          <p:nvPicPr>
            <p:cNvPr id="711" name="그래픽 710" descr="소리 중간 단색으로 채워진">
              <a:extLst>
                <a:ext uri="{FF2B5EF4-FFF2-40B4-BE49-F238E27FC236}">
                  <a16:creationId xmlns:a16="http://schemas.microsoft.com/office/drawing/2014/main" id="{D0C7FFA5-64F5-33F7-8270-3A2A5102C6E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5332194" y="6086653"/>
              <a:ext cx="53809" cy="70032"/>
            </a:xfrm>
            <a:prstGeom prst="rect">
              <a:avLst/>
            </a:prstGeom>
          </p:spPr>
        </p:pic>
      </p:grpSp>
      <p:grpSp>
        <p:nvGrpSpPr>
          <p:cNvPr id="737" name="그룹 736">
            <a:extLst>
              <a:ext uri="{FF2B5EF4-FFF2-40B4-BE49-F238E27FC236}">
                <a16:creationId xmlns:a16="http://schemas.microsoft.com/office/drawing/2014/main" id="{931BAC39-65CF-1471-5035-F27F838D5703}"/>
              </a:ext>
            </a:extLst>
          </p:cNvPr>
          <p:cNvGrpSpPr/>
          <p:nvPr/>
        </p:nvGrpSpPr>
        <p:grpSpPr>
          <a:xfrm>
            <a:off x="6191193" y="6055108"/>
            <a:ext cx="682114" cy="242360"/>
            <a:chOff x="4727315" y="6062682"/>
            <a:chExt cx="682114" cy="242360"/>
          </a:xfrm>
        </p:grpSpPr>
        <p:sp>
          <p:nvSpPr>
            <p:cNvPr id="738" name="사각형: 둥근 모서리 737">
              <a:extLst>
                <a:ext uri="{FF2B5EF4-FFF2-40B4-BE49-F238E27FC236}">
                  <a16:creationId xmlns:a16="http://schemas.microsoft.com/office/drawing/2014/main" id="{C5713BC0-1CC2-4148-7973-A24B69C637B3}"/>
                </a:ext>
              </a:extLst>
            </p:cNvPr>
            <p:cNvSpPr/>
            <p:nvPr/>
          </p:nvSpPr>
          <p:spPr>
            <a:xfrm>
              <a:off x="4727315" y="6062682"/>
              <a:ext cx="682114" cy="242360"/>
            </a:xfrm>
            <a:prstGeom prst="roundRect">
              <a:avLst>
                <a:gd name="adj" fmla="val 6554"/>
              </a:avLst>
            </a:prstGeom>
            <a:solidFill>
              <a:srgbClr val="FAFAFA"/>
            </a:solidFill>
            <a:ln w="3175" cap="flat">
              <a:solidFill>
                <a:schemeClr val="bg1">
                  <a:lumMod val="85000"/>
                </a:schemeClr>
              </a:solidFill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739" name="TextBox 738">
              <a:extLst>
                <a:ext uri="{FF2B5EF4-FFF2-40B4-BE49-F238E27FC236}">
                  <a16:creationId xmlns:a16="http://schemas.microsoft.com/office/drawing/2014/main" id="{F9BF361A-C27B-F2BD-8326-5126B0D55DE8}"/>
                </a:ext>
              </a:extLst>
            </p:cNvPr>
            <p:cNvSpPr txBox="1"/>
            <p:nvPr/>
          </p:nvSpPr>
          <p:spPr>
            <a:xfrm>
              <a:off x="4849489" y="6122307"/>
              <a:ext cx="482706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400" dirty="0"/>
                <a:t>AI </a:t>
              </a:r>
              <a:r>
                <a:rPr lang="ko-KR" altLang="en-US" sz="400" dirty="0"/>
                <a:t>서논술형 평가</a:t>
              </a:r>
              <a:r>
                <a:rPr lang="en-US" altLang="ko-KR" sz="400" dirty="0"/>
                <a:t> </a:t>
              </a:r>
              <a:r>
                <a:rPr lang="ko-KR" altLang="en-US" sz="400" dirty="0"/>
                <a:t>및</a:t>
              </a:r>
              <a:r>
                <a:rPr lang="en-US" altLang="ko-KR" sz="400" dirty="0"/>
                <a:t>  </a:t>
              </a:r>
            </a:p>
            <a:p>
              <a:r>
                <a:rPr lang="ko-KR" altLang="en-US" sz="400" dirty="0"/>
                <a:t>리포트</a:t>
              </a:r>
              <a:endParaRPr lang="en-US" altLang="ko-KR" sz="400" dirty="0"/>
            </a:p>
          </p:txBody>
        </p:sp>
        <p:sp>
          <p:nvSpPr>
            <p:cNvPr id="740" name="타원 739">
              <a:extLst>
                <a:ext uri="{FF2B5EF4-FFF2-40B4-BE49-F238E27FC236}">
                  <a16:creationId xmlns:a16="http://schemas.microsoft.com/office/drawing/2014/main" id="{84C1D2AD-19E7-9BFC-E465-A5C25DBF7FDF}"/>
                </a:ext>
              </a:extLst>
            </p:cNvPr>
            <p:cNvSpPr/>
            <p:nvPr/>
          </p:nvSpPr>
          <p:spPr>
            <a:xfrm>
              <a:off x="4770838" y="6159607"/>
              <a:ext cx="35129" cy="48508"/>
            </a:xfrm>
            <a:prstGeom prst="ellipse">
              <a:avLst/>
            </a:prstGeom>
            <a:solidFill>
              <a:srgbClr val="10B981"/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pic>
          <p:nvPicPr>
            <p:cNvPr id="741" name="그래픽 740" descr="소리 중간 단색으로 채워진">
              <a:extLst>
                <a:ext uri="{FF2B5EF4-FFF2-40B4-BE49-F238E27FC236}">
                  <a16:creationId xmlns:a16="http://schemas.microsoft.com/office/drawing/2014/main" id="{FAF5EAC4-ADE1-DE25-9E10-3DA6A2566F3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5332194" y="6086653"/>
              <a:ext cx="53809" cy="70032"/>
            </a:xfrm>
            <a:prstGeom prst="rect">
              <a:avLst/>
            </a:prstGeom>
          </p:spPr>
        </p:pic>
      </p:grpSp>
      <p:grpSp>
        <p:nvGrpSpPr>
          <p:cNvPr id="742" name="그룹 741">
            <a:extLst>
              <a:ext uri="{FF2B5EF4-FFF2-40B4-BE49-F238E27FC236}">
                <a16:creationId xmlns:a16="http://schemas.microsoft.com/office/drawing/2014/main" id="{87A4EA76-A603-89E4-EEC6-F132F3990B87}"/>
              </a:ext>
            </a:extLst>
          </p:cNvPr>
          <p:cNvGrpSpPr/>
          <p:nvPr/>
        </p:nvGrpSpPr>
        <p:grpSpPr>
          <a:xfrm>
            <a:off x="5459254" y="6058895"/>
            <a:ext cx="682114" cy="242360"/>
            <a:chOff x="4727315" y="6062682"/>
            <a:chExt cx="682114" cy="242360"/>
          </a:xfrm>
        </p:grpSpPr>
        <p:sp>
          <p:nvSpPr>
            <p:cNvPr id="743" name="사각형: 둥근 모서리 742">
              <a:extLst>
                <a:ext uri="{FF2B5EF4-FFF2-40B4-BE49-F238E27FC236}">
                  <a16:creationId xmlns:a16="http://schemas.microsoft.com/office/drawing/2014/main" id="{B0B34FFB-0FB3-013B-9C5F-77790692C48F}"/>
                </a:ext>
              </a:extLst>
            </p:cNvPr>
            <p:cNvSpPr/>
            <p:nvPr/>
          </p:nvSpPr>
          <p:spPr>
            <a:xfrm>
              <a:off x="4727315" y="6062682"/>
              <a:ext cx="682114" cy="242360"/>
            </a:xfrm>
            <a:prstGeom prst="roundRect">
              <a:avLst>
                <a:gd name="adj" fmla="val 6554"/>
              </a:avLst>
            </a:prstGeom>
            <a:solidFill>
              <a:srgbClr val="FAFAFA"/>
            </a:solidFill>
            <a:ln w="3175" cap="flat">
              <a:solidFill>
                <a:schemeClr val="bg1">
                  <a:lumMod val="85000"/>
                </a:schemeClr>
              </a:solidFill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744" name="TextBox 743">
              <a:extLst>
                <a:ext uri="{FF2B5EF4-FFF2-40B4-BE49-F238E27FC236}">
                  <a16:creationId xmlns:a16="http://schemas.microsoft.com/office/drawing/2014/main" id="{F6079BFD-9153-26E5-4635-17C00A9C073D}"/>
                </a:ext>
              </a:extLst>
            </p:cNvPr>
            <p:cNvSpPr txBox="1"/>
            <p:nvPr/>
          </p:nvSpPr>
          <p:spPr>
            <a:xfrm>
              <a:off x="4849489" y="6122307"/>
              <a:ext cx="482706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400" dirty="0"/>
                <a:t>AI </a:t>
              </a:r>
              <a:r>
                <a:rPr lang="ko-KR" altLang="en-US" sz="400" dirty="0"/>
                <a:t>서논술형 평가</a:t>
              </a:r>
              <a:r>
                <a:rPr lang="en-US" altLang="ko-KR" sz="400" dirty="0"/>
                <a:t> -  </a:t>
              </a:r>
            </a:p>
            <a:p>
              <a:r>
                <a:rPr lang="ko-KR" altLang="en-US" sz="400" dirty="0"/>
                <a:t>평가 설계</a:t>
              </a:r>
              <a:endParaRPr lang="en-US" altLang="ko-KR" sz="400" dirty="0"/>
            </a:p>
          </p:txBody>
        </p:sp>
        <p:sp>
          <p:nvSpPr>
            <p:cNvPr id="745" name="타원 744">
              <a:extLst>
                <a:ext uri="{FF2B5EF4-FFF2-40B4-BE49-F238E27FC236}">
                  <a16:creationId xmlns:a16="http://schemas.microsoft.com/office/drawing/2014/main" id="{1AF34773-D214-54BB-1DF3-3212700A5347}"/>
                </a:ext>
              </a:extLst>
            </p:cNvPr>
            <p:cNvSpPr/>
            <p:nvPr/>
          </p:nvSpPr>
          <p:spPr>
            <a:xfrm>
              <a:off x="4770838" y="6159607"/>
              <a:ext cx="35129" cy="48508"/>
            </a:xfrm>
            <a:prstGeom prst="ellipse">
              <a:avLst/>
            </a:prstGeom>
            <a:solidFill>
              <a:srgbClr val="10B981"/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pic>
          <p:nvPicPr>
            <p:cNvPr id="746" name="그래픽 745" descr="소리 중간 단색으로 채워진">
              <a:extLst>
                <a:ext uri="{FF2B5EF4-FFF2-40B4-BE49-F238E27FC236}">
                  <a16:creationId xmlns:a16="http://schemas.microsoft.com/office/drawing/2014/main" id="{E650408F-DD04-43DF-F31E-1B4AD7F9B1F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5332194" y="6086653"/>
              <a:ext cx="53809" cy="70032"/>
            </a:xfrm>
            <a:prstGeom prst="rect">
              <a:avLst/>
            </a:prstGeom>
          </p:spPr>
        </p:pic>
      </p:grpSp>
      <p:sp>
        <p:nvSpPr>
          <p:cNvPr id="747" name="사각형: 둥근 모서리 746">
            <a:extLst>
              <a:ext uri="{FF2B5EF4-FFF2-40B4-BE49-F238E27FC236}">
                <a16:creationId xmlns:a16="http://schemas.microsoft.com/office/drawing/2014/main" id="{7298278B-A76D-6035-51DB-1DA4E23740C8}"/>
              </a:ext>
            </a:extLst>
          </p:cNvPr>
          <p:cNvSpPr/>
          <p:nvPr/>
        </p:nvSpPr>
        <p:spPr>
          <a:xfrm>
            <a:off x="2140692" y="2303173"/>
            <a:ext cx="682114" cy="242360"/>
          </a:xfrm>
          <a:prstGeom prst="roundRect">
            <a:avLst>
              <a:gd name="adj" fmla="val 6554"/>
            </a:avLst>
          </a:prstGeom>
          <a:solidFill>
            <a:srgbClr val="7164F5"/>
          </a:solidFill>
          <a:ln w="3175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5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열기</a:t>
            </a:r>
          </a:p>
        </p:txBody>
      </p:sp>
      <p:pic>
        <p:nvPicPr>
          <p:cNvPr id="755" name="그래픽 754" descr="커서 단색으로 채워진">
            <a:extLst>
              <a:ext uri="{FF2B5EF4-FFF2-40B4-BE49-F238E27FC236}">
                <a16:creationId xmlns:a16="http://schemas.microsoft.com/office/drawing/2014/main" id="{5E09EEC5-8FAE-95A6-96C4-78EE1C05CB1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606605" y="2412897"/>
            <a:ext cx="137903" cy="137903"/>
          </a:xfrm>
          <a:prstGeom prst="rect">
            <a:avLst/>
          </a:prstGeom>
        </p:spPr>
      </p:pic>
      <p:graphicFrame>
        <p:nvGraphicFramePr>
          <p:cNvPr id="756" name="표 755">
            <a:extLst>
              <a:ext uri="{FF2B5EF4-FFF2-40B4-BE49-F238E27FC236}">
                <a16:creationId xmlns:a16="http://schemas.microsoft.com/office/drawing/2014/main" id="{174982FB-2B77-228F-8D52-722F86841AA8}"/>
              </a:ext>
            </a:extLst>
          </p:cNvPr>
          <p:cNvGraphicFramePr>
            <a:graphicFrameLocks noGrp="1"/>
          </p:cNvGraphicFramePr>
          <p:nvPr/>
        </p:nvGraphicFramePr>
        <p:xfrm>
          <a:off x="9619192" y="121444"/>
          <a:ext cx="2460260" cy="921278"/>
        </p:xfrm>
        <a:graphic>
          <a:graphicData uri="http://schemas.openxmlformats.org/drawingml/2006/table">
            <a:tbl>
              <a:tblPr/>
              <a:tblGrid>
                <a:gridCol w="1719742">
                  <a:extLst>
                    <a:ext uri="{9D8B030D-6E8A-4147-A177-3AD203B41FA5}">
                      <a16:colId xmlns:a16="http://schemas.microsoft.com/office/drawing/2014/main" val="299412437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849307330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3224266399"/>
                    </a:ext>
                  </a:extLst>
                </a:gridCol>
              </a:tblGrid>
              <a:tr h="266240"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로그인 전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84808701"/>
                  </a:ext>
                </a:extLst>
              </a:tr>
              <a:tr h="263145"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ALL-INT-TOR-001</a:t>
                      </a:r>
                    </a:p>
                  </a:txBody>
                  <a:tcPr marL="45720" marR="45720" anchor="b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05419729"/>
                  </a:ext>
                </a:extLst>
              </a:tr>
              <a:tr h="391893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하이러닝 둘러보기 </a:t>
                      </a:r>
                      <a:r>
                        <a:rPr lang="en-US" altLang="ko-KR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</a:t>
                      </a: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홈</a:t>
                      </a:r>
                      <a:r>
                        <a:rPr lang="en-US" altLang="ko-KR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)</a:t>
                      </a: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x-none" altLang="en-US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x-none" altLang="en-US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585374"/>
                  </a:ext>
                </a:extLst>
              </a:tr>
            </a:tbl>
          </a:graphicData>
        </a:graphic>
      </p:graphicFrame>
      <p:graphicFrame>
        <p:nvGraphicFramePr>
          <p:cNvPr id="757" name="Google Shape;912;p23">
            <a:extLst>
              <a:ext uri="{FF2B5EF4-FFF2-40B4-BE49-F238E27FC236}">
                <a16:creationId xmlns:a16="http://schemas.microsoft.com/office/drawing/2014/main" id="{E229F54F-D9CC-C92F-EA83-1758A5EFCB6D}"/>
              </a:ext>
            </a:extLst>
          </p:cNvPr>
          <p:cNvGraphicFramePr/>
          <p:nvPr/>
        </p:nvGraphicFramePr>
        <p:xfrm>
          <a:off x="9042400" y="1314162"/>
          <a:ext cx="3037052" cy="12108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50149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하이러닝 인트로 화면 이동 버튼 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버튼 클릭 시 인트로 </a:t>
                      </a:r>
                      <a:r>
                        <a:rPr lang="en-US" altLang="ko-KR" sz="700" b="1" spc="0" baseline="0" dirty="0">
                          <a:solidFill>
                            <a:srgbClr val="0070C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[ALL-INT-SIG-001]</a:t>
                      </a: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화면으로 이동</a:t>
                      </a:r>
                      <a:endParaRPr lang="en-US" altLang="ko-KR" sz="700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둘러보기 콘텐츠 목록</a:t>
                      </a:r>
                      <a:endParaRPr kumimoji="0" lang="en-US" altLang="ko-KR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Malgun Gothic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하이러닝 주요 기능을 확인할 수 있는 둘러보기 콘텐츠 목록 제공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Malgun Gothic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콘텐츠는 카드 형태로 노출 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Malgun Gothic" panose="020B0503020000020004" pitchFamily="50" charset="-127"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※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콘텐츠 목록은 전달받은 파일 업데이트 시 목록에 추가 반영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Malgun Gothic" panose="020B0503020000020004" pitchFamily="50" charset="-127"/>
                        <a:buNone/>
                        <a:tabLst/>
                        <a:defRPr/>
                      </a:pP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2-1. 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콘텐츠 카드 동작 정의</a:t>
                      </a:r>
                      <a:endParaRPr kumimoji="0" lang="en-US" altLang="ko-KR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콘텐츠 카드 영역 마우스 </a:t>
                      </a: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호버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시 ‘열기’ 버튼 노출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버튼 클릭 시 콘텐츠 재생 </a:t>
                      </a: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[ALL-INT-TOR-POP-001]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팝업 호출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7318999"/>
                  </a:ext>
                </a:extLst>
              </a:tr>
            </a:tbl>
          </a:graphicData>
        </a:graphic>
      </p:graphicFrame>
      <p:sp>
        <p:nvSpPr>
          <p:cNvPr id="758" name="Rectangle 4">
            <a:extLst>
              <a:ext uri="{FF2B5EF4-FFF2-40B4-BE49-F238E27FC236}">
                <a16:creationId xmlns:a16="http://schemas.microsoft.com/office/drawing/2014/main" id="{CAC68CE6-848D-5D5D-85F6-F7BF795882C8}"/>
              </a:ext>
            </a:extLst>
          </p:cNvPr>
          <p:cNvSpPr/>
          <p:nvPr/>
        </p:nvSpPr>
        <p:spPr>
          <a:xfrm>
            <a:off x="1155313" y="1144861"/>
            <a:ext cx="6803700" cy="5340847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759" name="타원 758">
            <a:extLst>
              <a:ext uri="{FF2B5EF4-FFF2-40B4-BE49-F238E27FC236}">
                <a16:creationId xmlns:a16="http://schemas.microsoft.com/office/drawing/2014/main" id="{FD79BAF3-D973-905E-6550-83D09A52E606}"/>
              </a:ext>
            </a:extLst>
          </p:cNvPr>
          <p:cNvSpPr/>
          <p:nvPr/>
        </p:nvSpPr>
        <p:spPr>
          <a:xfrm>
            <a:off x="1111583" y="1092037"/>
            <a:ext cx="121501" cy="121501"/>
          </a:xfrm>
          <a:prstGeom prst="ellipse">
            <a:avLst/>
          </a:prstGeom>
          <a:solidFill>
            <a:srgbClr val="29A3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760" name="Rounded Rectangle">
            <a:extLst>
              <a:ext uri="{FF2B5EF4-FFF2-40B4-BE49-F238E27FC236}">
                <a16:creationId xmlns:a16="http://schemas.microsoft.com/office/drawing/2014/main" id="{F906056D-0777-85BD-9152-CD6934334916}"/>
              </a:ext>
            </a:extLst>
          </p:cNvPr>
          <p:cNvSpPr/>
          <p:nvPr/>
        </p:nvSpPr>
        <p:spPr>
          <a:xfrm>
            <a:off x="2105771" y="2279824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2-1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761" name="사각형: 둥근 모서리 760">
            <a:extLst>
              <a:ext uri="{FF2B5EF4-FFF2-40B4-BE49-F238E27FC236}">
                <a16:creationId xmlns:a16="http://schemas.microsoft.com/office/drawing/2014/main" id="{BF727730-840D-94AD-36A4-A8D0CD039E96}"/>
              </a:ext>
            </a:extLst>
          </p:cNvPr>
          <p:cNvSpPr/>
          <p:nvPr/>
        </p:nvSpPr>
        <p:spPr>
          <a:xfrm>
            <a:off x="10851998" y="57542"/>
            <a:ext cx="1289082" cy="297933"/>
          </a:xfrm>
          <a:prstGeom prst="roundRect">
            <a:avLst>
              <a:gd name="adj" fmla="val 50000"/>
            </a:avLst>
          </a:prstGeom>
          <a:solidFill>
            <a:srgbClr val="0070C0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en-US" altLang="ko-KR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26</a:t>
            </a:r>
            <a:r>
              <a: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년 </a:t>
            </a:r>
            <a:r>
              <a:rPr kumimoji="1" lang="en-US" altLang="ko-KR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4</a:t>
            </a:r>
            <a:r>
              <a: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월 배포</a:t>
            </a:r>
          </a:p>
        </p:txBody>
      </p:sp>
      <p:graphicFrame>
        <p:nvGraphicFramePr>
          <p:cNvPr id="762" name="Google Shape;548;p12">
            <a:extLst>
              <a:ext uri="{FF2B5EF4-FFF2-40B4-BE49-F238E27FC236}">
                <a16:creationId xmlns:a16="http://schemas.microsoft.com/office/drawing/2014/main" id="{2F5492BE-31D4-7A7A-2024-C09151A38949}"/>
              </a:ext>
            </a:extLst>
          </p:cNvPr>
          <p:cNvGraphicFramePr/>
          <p:nvPr/>
        </p:nvGraphicFramePr>
        <p:xfrm>
          <a:off x="12182475" y="0"/>
          <a:ext cx="1887100" cy="35736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altLang="ko-KR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3.5.2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하이러닝 둘러보기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 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홈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화면 추가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3645846"/>
                  </a:ext>
                </a:extLst>
              </a:tr>
            </a:tbl>
          </a:graphicData>
        </a:graphic>
      </p:graphicFrame>
      <p:sp>
        <p:nvSpPr>
          <p:cNvPr id="763" name="직사각형 762">
            <a:extLst>
              <a:ext uri="{FF2B5EF4-FFF2-40B4-BE49-F238E27FC236}">
                <a16:creationId xmlns:a16="http://schemas.microsoft.com/office/drawing/2014/main" id="{83F2BFA7-B49D-9436-2341-5D9AF1BDD6BD}"/>
              </a:ext>
            </a:extLst>
          </p:cNvPr>
          <p:cNvSpPr/>
          <p:nvPr/>
        </p:nvSpPr>
        <p:spPr>
          <a:xfrm>
            <a:off x="-37629" y="0"/>
            <a:ext cx="1297367" cy="296816"/>
          </a:xfrm>
          <a:prstGeom prst="rect">
            <a:avLst/>
          </a:prstGeom>
          <a:solidFill>
            <a:srgbClr val="FF37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x-none" sz="900" dirty="0">
                <a:solidFill>
                  <a:schemeClr val="bg1"/>
                </a:solidFill>
              </a:rPr>
              <a:t>Update | 2026.03.10</a:t>
            </a:r>
            <a:endParaRPr lang="en-US" altLang="ko-KR" sz="9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6375244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23EB7AC-F057-E9C9-D1F3-F18A1C54897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" name="그림 33">
            <a:extLst>
              <a:ext uri="{FF2B5EF4-FFF2-40B4-BE49-F238E27FC236}">
                <a16:creationId xmlns:a16="http://schemas.microsoft.com/office/drawing/2014/main" id="{9FEC04B7-25F6-B64C-A5C8-912C98FE87D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10757" y="170424"/>
            <a:ext cx="859582" cy="343833"/>
          </a:xfrm>
          <a:prstGeom prst="rect">
            <a:avLst/>
          </a:prstGeom>
        </p:spPr>
      </p:pic>
      <p:sp>
        <p:nvSpPr>
          <p:cNvPr id="35" name="직사각형 34">
            <a:extLst>
              <a:ext uri="{FF2B5EF4-FFF2-40B4-BE49-F238E27FC236}">
                <a16:creationId xmlns:a16="http://schemas.microsoft.com/office/drawing/2014/main" id="{10F810CE-9289-4D1C-937A-57BC6456E3E1}"/>
              </a:ext>
            </a:extLst>
          </p:cNvPr>
          <p:cNvSpPr/>
          <p:nvPr/>
        </p:nvSpPr>
        <p:spPr>
          <a:xfrm>
            <a:off x="115733" y="612801"/>
            <a:ext cx="8801100" cy="479236"/>
          </a:xfrm>
          <a:prstGeom prst="rect">
            <a:avLst/>
          </a:prstGeom>
          <a:solidFill>
            <a:srgbClr val="7164F5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A76D99EB-CBDA-36A7-A87E-B229E7F94AF9}"/>
              </a:ext>
            </a:extLst>
          </p:cNvPr>
          <p:cNvSpPr txBox="1"/>
          <p:nvPr/>
        </p:nvSpPr>
        <p:spPr>
          <a:xfrm>
            <a:off x="1551499" y="768450"/>
            <a:ext cx="1644374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1100" b="1" dirty="0">
                <a:solidFill>
                  <a:schemeClr val="bg1"/>
                </a:solidFill>
              </a:rPr>
              <a:t>하이러닝 둘러보기</a:t>
            </a:r>
            <a:endParaRPr lang="en-US" altLang="ko-KR" sz="1050" b="1" dirty="0">
              <a:solidFill>
                <a:schemeClr val="bg1"/>
              </a:solidFill>
            </a:endParaRPr>
          </a:p>
        </p:txBody>
      </p:sp>
      <p:sp>
        <p:nvSpPr>
          <p:cNvPr id="37" name="직사각형 36">
            <a:extLst>
              <a:ext uri="{FF2B5EF4-FFF2-40B4-BE49-F238E27FC236}">
                <a16:creationId xmlns:a16="http://schemas.microsoft.com/office/drawing/2014/main" id="{3AD0B6D2-0703-10BE-4399-2DCAF9E46E77}"/>
              </a:ext>
            </a:extLst>
          </p:cNvPr>
          <p:cNvSpPr/>
          <p:nvPr/>
        </p:nvSpPr>
        <p:spPr>
          <a:xfrm>
            <a:off x="105960" y="1092037"/>
            <a:ext cx="449263" cy="5630528"/>
          </a:xfrm>
          <a:prstGeom prst="rect">
            <a:avLst/>
          </a:prstGeom>
          <a:pattFill prst="ltDnDiag">
            <a:fgClr>
              <a:schemeClr val="bg1">
                <a:lumMod val="75000"/>
              </a:schemeClr>
            </a:fgClr>
            <a:bgClr>
              <a:schemeClr val="bg1"/>
            </a:bgClr>
          </a:pattFill>
          <a:ln w="3175">
            <a:solidFill>
              <a:schemeClr val="bg1">
                <a:lumMod val="65000"/>
              </a:schemeClr>
            </a:solidFill>
            <a:prstDash val="solid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r>
              <a:rPr lang="ko-KR" altLang="en-US" sz="9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여백</a:t>
            </a:r>
          </a:p>
        </p:txBody>
      </p:sp>
      <p:sp>
        <p:nvSpPr>
          <p:cNvPr id="38" name="직사각형 37">
            <a:extLst>
              <a:ext uri="{FF2B5EF4-FFF2-40B4-BE49-F238E27FC236}">
                <a16:creationId xmlns:a16="http://schemas.microsoft.com/office/drawing/2014/main" id="{6B855CE2-8838-F062-70FD-D7F4EED0C1CA}"/>
              </a:ext>
            </a:extLst>
          </p:cNvPr>
          <p:cNvSpPr/>
          <p:nvPr/>
        </p:nvSpPr>
        <p:spPr>
          <a:xfrm>
            <a:off x="555223" y="6604000"/>
            <a:ext cx="7903294" cy="118564"/>
          </a:xfrm>
          <a:prstGeom prst="rect">
            <a:avLst/>
          </a:prstGeom>
          <a:pattFill prst="ltDnDiag">
            <a:fgClr>
              <a:schemeClr val="bg1">
                <a:lumMod val="75000"/>
              </a:schemeClr>
            </a:fgClr>
            <a:bgClr>
              <a:schemeClr val="bg1"/>
            </a:bgClr>
          </a:pattFill>
          <a:ln w="3175">
            <a:solidFill>
              <a:schemeClr val="bg1">
                <a:lumMod val="65000"/>
              </a:schemeClr>
            </a:solidFill>
            <a:prstDash val="solid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r>
              <a:rPr lang="en-US" altLang="ko-KR" sz="8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Footer</a:t>
            </a:r>
            <a:endParaRPr lang="ko-KR" altLang="en-US" sz="8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39" name="직사각형 38">
            <a:extLst>
              <a:ext uri="{FF2B5EF4-FFF2-40B4-BE49-F238E27FC236}">
                <a16:creationId xmlns:a16="http://schemas.microsoft.com/office/drawing/2014/main" id="{861A1CB8-867F-C92F-B4F7-D3DEBDB74AA7}"/>
              </a:ext>
            </a:extLst>
          </p:cNvPr>
          <p:cNvSpPr/>
          <p:nvPr/>
        </p:nvSpPr>
        <p:spPr>
          <a:xfrm>
            <a:off x="8458517" y="1092037"/>
            <a:ext cx="449263" cy="5630528"/>
          </a:xfrm>
          <a:prstGeom prst="rect">
            <a:avLst/>
          </a:prstGeom>
          <a:pattFill prst="ltDnDiag">
            <a:fgClr>
              <a:schemeClr val="bg1">
                <a:lumMod val="75000"/>
              </a:schemeClr>
            </a:fgClr>
            <a:bgClr>
              <a:schemeClr val="bg1"/>
            </a:bgClr>
          </a:pattFill>
          <a:ln w="3175">
            <a:solidFill>
              <a:schemeClr val="bg1">
                <a:lumMod val="65000"/>
              </a:schemeClr>
            </a:solidFill>
            <a:prstDash val="solid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r>
              <a:rPr lang="ko-KR" altLang="en-US" sz="9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여백</a:t>
            </a:r>
          </a:p>
        </p:txBody>
      </p:sp>
      <p:sp>
        <p:nvSpPr>
          <p:cNvPr id="44" name="사각형: 둥근 모서리 43">
            <a:extLst>
              <a:ext uri="{FF2B5EF4-FFF2-40B4-BE49-F238E27FC236}">
                <a16:creationId xmlns:a16="http://schemas.microsoft.com/office/drawing/2014/main" id="{7602177C-164D-976C-9D92-7C2AEA1BB0F8}"/>
              </a:ext>
            </a:extLst>
          </p:cNvPr>
          <p:cNvSpPr/>
          <p:nvPr/>
        </p:nvSpPr>
        <p:spPr>
          <a:xfrm>
            <a:off x="1298721" y="1190581"/>
            <a:ext cx="3101975" cy="698589"/>
          </a:xfrm>
          <a:prstGeom prst="roundRect">
            <a:avLst>
              <a:gd name="adj" fmla="val 12547"/>
            </a:avLst>
          </a:prstGeom>
          <a:solidFill>
            <a:schemeClr val="bg1"/>
          </a:solidFill>
          <a:ln w="6350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C6667E51-00BC-D865-F667-B66BBF6018F1}"/>
              </a:ext>
            </a:extLst>
          </p:cNvPr>
          <p:cNvSpPr txBox="1"/>
          <p:nvPr/>
        </p:nvSpPr>
        <p:spPr>
          <a:xfrm>
            <a:off x="1426232" y="1276097"/>
            <a:ext cx="782126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700" b="1" dirty="0"/>
              <a:t>회원가입 및 로그인</a:t>
            </a:r>
            <a:endParaRPr lang="en-US" altLang="ko-KR" sz="700" b="1" dirty="0"/>
          </a:p>
        </p:txBody>
      </p:sp>
      <p:cxnSp>
        <p:nvCxnSpPr>
          <p:cNvPr id="47" name="직선 연결선 46">
            <a:extLst>
              <a:ext uri="{FF2B5EF4-FFF2-40B4-BE49-F238E27FC236}">
                <a16:creationId xmlns:a16="http://schemas.microsoft.com/office/drawing/2014/main" id="{01ADE551-F5DB-3550-2852-F39858C53654}"/>
              </a:ext>
            </a:extLst>
          </p:cNvPr>
          <p:cNvCxnSpPr>
            <a:cxnSpLocks/>
          </p:cNvCxnSpPr>
          <p:nvPr/>
        </p:nvCxnSpPr>
        <p:spPr>
          <a:xfrm>
            <a:off x="1411689" y="1445464"/>
            <a:ext cx="2876039" cy="0"/>
          </a:xfrm>
          <a:prstGeom prst="line">
            <a:avLst/>
          </a:prstGeom>
          <a:ln w="6350"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6F5DEB82-91B3-9785-39E8-6EB9B000E821}"/>
              </a:ext>
            </a:extLst>
          </p:cNvPr>
          <p:cNvSpPr/>
          <p:nvPr/>
        </p:nvSpPr>
        <p:spPr>
          <a:xfrm>
            <a:off x="1410744" y="1514124"/>
            <a:ext cx="682114" cy="242360"/>
          </a:xfrm>
          <a:prstGeom prst="roundRect">
            <a:avLst>
              <a:gd name="adj" fmla="val 6554"/>
            </a:avLst>
          </a:prstGeom>
          <a:solidFill>
            <a:srgbClr val="FAFAFA"/>
          </a:solidFill>
          <a:ln w="3175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CB2D64C1-D9FA-2845-3C47-0C8E0FB799F2}"/>
              </a:ext>
            </a:extLst>
          </p:cNvPr>
          <p:cNvSpPr txBox="1"/>
          <p:nvPr/>
        </p:nvSpPr>
        <p:spPr>
          <a:xfrm>
            <a:off x="1532918" y="1604527"/>
            <a:ext cx="244348" cy="615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400" dirty="0"/>
              <a:t>로그인</a:t>
            </a:r>
            <a:endParaRPr lang="en-US" altLang="ko-KR" sz="400" dirty="0"/>
          </a:p>
        </p:txBody>
      </p:sp>
      <p:sp>
        <p:nvSpPr>
          <p:cNvPr id="52" name="타원 51">
            <a:extLst>
              <a:ext uri="{FF2B5EF4-FFF2-40B4-BE49-F238E27FC236}">
                <a16:creationId xmlns:a16="http://schemas.microsoft.com/office/drawing/2014/main" id="{5EFAB1C1-433F-B063-506B-E0618884A5CE}"/>
              </a:ext>
            </a:extLst>
          </p:cNvPr>
          <p:cNvSpPr/>
          <p:nvPr/>
        </p:nvSpPr>
        <p:spPr>
          <a:xfrm>
            <a:off x="1454267" y="1611049"/>
            <a:ext cx="35129" cy="48508"/>
          </a:xfrm>
          <a:prstGeom prst="ellipse">
            <a:avLst/>
          </a:prstGeom>
          <a:solidFill>
            <a:srgbClr val="10B98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54" name="그래픽 53" descr="소리 중간 단색으로 채워진">
            <a:extLst>
              <a:ext uri="{FF2B5EF4-FFF2-40B4-BE49-F238E27FC236}">
                <a16:creationId xmlns:a16="http://schemas.microsoft.com/office/drawing/2014/main" id="{F9DA015C-4B77-3C69-40EB-B53DC70753B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015623" y="1538095"/>
            <a:ext cx="53809" cy="70032"/>
          </a:xfrm>
          <a:prstGeom prst="rect">
            <a:avLst/>
          </a:prstGeom>
        </p:spPr>
      </p:pic>
      <p:sp>
        <p:nvSpPr>
          <p:cNvPr id="73" name="사각형: 둥근 모서리 72">
            <a:extLst>
              <a:ext uri="{FF2B5EF4-FFF2-40B4-BE49-F238E27FC236}">
                <a16:creationId xmlns:a16="http://schemas.microsoft.com/office/drawing/2014/main" id="{8CF3F8E6-EEA5-A17F-43BC-C8B12F30422F}"/>
              </a:ext>
            </a:extLst>
          </p:cNvPr>
          <p:cNvSpPr/>
          <p:nvPr/>
        </p:nvSpPr>
        <p:spPr>
          <a:xfrm>
            <a:off x="2142682" y="1514124"/>
            <a:ext cx="682114" cy="242360"/>
          </a:xfrm>
          <a:prstGeom prst="roundRect">
            <a:avLst>
              <a:gd name="adj" fmla="val 6554"/>
            </a:avLst>
          </a:prstGeom>
          <a:solidFill>
            <a:srgbClr val="FAFAFA"/>
          </a:solidFill>
          <a:ln w="3175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A5D3795C-A49B-02A9-BE1A-9EE773BE8B4E}"/>
              </a:ext>
            </a:extLst>
          </p:cNvPr>
          <p:cNvSpPr txBox="1"/>
          <p:nvPr/>
        </p:nvSpPr>
        <p:spPr>
          <a:xfrm>
            <a:off x="2264856" y="1604527"/>
            <a:ext cx="536514" cy="615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400" dirty="0"/>
              <a:t>학부모 로그인</a:t>
            </a:r>
            <a:endParaRPr lang="en-US" altLang="ko-KR" sz="400" dirty="0"/>
          </a:p>
        </p:txBody>
      </p:sp>
      <p:sp>
        <p:nvSpPr>
          <p:cNvPr id="75" name="타원 74">
            <a:extLst>
              <a:ext uri="{FF2B5EF4-FFF2-40B4-BE49-F238E27FC236}">
                <a16:creationId xmlns:a16="http://schemas.microsoft.com/office/drawing/2014/main" id="{43109564-AA0A-D4C6-B943-BB6CE90E4BEA}"/>
              </a:ext>
            </a:extLst>
          </p:cNvPr>
          <p:cNvSpPr/>
          <p:nvPr/>
        </p:nvSpPr>
        <p:spPr>
          <a:xfrm>
            <a:off x="2186205" y="1611049"/>
            <a:ext cx="35129" cy="48508"/>
          </a:xfrm>
          <a:prstGeom prst="ellipse">
            <a:avLst/>
          </a:prstGeom>
          <a:solidFill>
            <a:srgbClr val="10B98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76" name="그래픽 75" descr="소리 중간 단색으로 채워진">
            <a:extLst>
              <a:ext uri="{FF2B5EF4-FFF2-40B4-BE49-F238E27FC236}">
                <a16:creationId xmlns:a16="http://schemas.microsoft.com/office/drawing/2014/main" id="{1BFD22FE-F203-7BFA-3BF7-7AF41D91CD1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747561" y="1538095"/>
            <a:ext cx="53809" cy="70032"/>
          </a:xfrm>
          <a:prstGeom prst="rect">
            <a:avLst/>
          </a:prstGeom>
        </p:spPr>
      </p:pic>
      <p:sp>
        <p:nvSpPr>
          <p:cNvPr id="78" name="사각형: 둥근 모서리 77">
            <a:extLst>
              <a:ext uri="{FF2B5EF4-FFF2-40B4-BE49-F238E27FC236}">
                <a16:creationId xmlns:a16="http://schemas.microsoft.com/office/drawing/2014/main" id="{7686D7F4-2028-EA07-1948-7B7FD6FE8F78}"/>
              </a:ext>
            </a:extLst>
          </p:cNvPr>
          <p:cNvSpPr/>
          <p:nvPr/>
        </p:nvSpPr>
        <p:spPr>
          <a:xfrm>
            <a:off x="2874620" y="1514124"/>
            <a:ext cx="682114" cy="242360"/>
          </a:xfrm>
          <a:prstGeom prst="roundRect">
            <a:avLst>
              <a:gd name="adj" fmla="val 6554"/>
            </a:avLst>
          </a:prstGeom>
          <a:solidFill>
            <a:srgbClr val="FAFAFA"/>
          </a:solidFill>
          <a:ln w="3175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7698B268-C7A1-B74D-D02B-B3EBCD9046BB}"/>
              </a:ext>
            </a:extLst>
          </p:cNvPr>
          <p:cNvSpPr txBox="1"/>
          <p:nvPr/>
        </p:nvSpPr>
        <p:spPr>
          <a:xfrm>
            <a:off x="2996794" y="1604527"/>
            <a:ext cx="536514" cy="615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400"/>
              <a:t>교육디지털원패스 연동</a:t>
            </a:r>
            <a:endParaRPr lang="en-US" altLang="ko-KR" sz="400" dirty="0"/>
          </a:p>
        </p:txBody>
      </p:sp>
      <p:sp>
        <p:nvSpPr>
          <p:cNvPr id="80" name="타원 79">
            <a:extLst>
              <a:ext uri="{FF2B5EF4-FFF2-40B4-BE49-F238E27FC236}">
                <a16:creationId xmlns:a16="http://schemas.microsoft.com/office/drawing/2014/main" id="{936647AB-B419-33F7-8D2E-E32CC1C7A1BB}"/>
              </a:ext>
            </a:extLst>
          </p:cNvPr>
          <p:cNvSpPr/>
          <p:nvPr/>
        </p:nvSpPr>
        <p:spPr>
          <a:xfrm>
            <a:off x="2918143" y="1611049"/>
            <a:ext cx="35129" cy="48508"/>
          </a:xfrm>
          <a:prstGeom prst="ellipse">
            <a:avLst/>
          </a:prstGeom>
          <a:solidFill>
            <a:srgbClr val="10B98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81" name="그래픽 80" descr="소리 중간 단색으로 채워진">
            <a:extLst>
              <a:ext uri="{FF2B5EF4-FFF2-40B4-BE49-F238E27FC236}">
                <a16:creationId xmlns:a16="http://schemas.microsoft.com/office/drawing/2014/main" id="{CD3FF50C-7F5B-9CF9-DA1D-2862E461E48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479499" y="1538095"/>
            <a:ext cx="53809" cy="70032"/>
          </a:xfrm>
          <a:prstGeom prst="rect">
            <a:avLst/>
          </a:prstGeom>
        </p:spPr>
      </p:pic>
      <p:sp>
        <p:nvSpPr>
          <p:cNvPr id="83" name="사각형: 둥근 모서리 82">
            <a:extLst>
              <a:ext uri="{FF2B5EF4-FFF2-40B4-BE49-F238E27FC236}">
                <a16:creationId xmlns:a16="http://schemas.microsoft.com/office/drawing/2014/main" id="{B009A117-611C-C0D3-09F8-FAAB9DB64C54}"/>
              </a:ext>
            </a:extLst>
          </p:cNvPr>
          <p:cNvSpPr/>
          <p:nvPr/>
        </p:nvSpPr>
        <p:spPr>
          <a:xfrm>
            <a:off x="3606558" y="1514124"/>
            <a:ext cx="682114" cy="242360"/>
          </a:xfrm>
          <a:prstGeom prst="roundRect">
            <a:avLst>
              <a:gd name="adj" fmla="val 6554"/>
            </a:avLst>
          </a:prstGeom>
          <a:solidFill>
            <a:srgbClr val="FAFAFA"/>
          </a:solidFill>
          <a:ln w="3175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497B58A-8F67-10C9-17B7-7E1EA4E51F05}"/>
              </a:ext>
            </a:extLst>
          </p:cNvPr>
          <p:cNvSpPr txBox="1"/>
          <p:nvPr/>
        </p:nvSpPr>
        <p:spPr>
          <a:xfrm>
            <a:off x="3728732" y="1604527"/>
            <a:ext cx="536514" cy="615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400" dirty="0"/>
              <a:t>홈 화면</a:t>
            </a:r>
            <a:r>
              <a:rPr lang="en-US" altLang="ko-KR" sz="400" dirty="0"/>
              <a:t>(UI)</a:t>
            </a:r>
          </a:p>
        </p:txBody>
      </p:sp>
      <p:sp>
        <p:nvSpPr>
          <p:cNvPr id="85" name="타원 84">
            <a:extLst>
              <a:ext uri="{FF2B5EF4-FFF2-40B4-BE49-F238E27FC236}">
                <a16:creationId xmlns:a16="http://schemas.microsoft.com/office/drawing/2014/main" id="{4C690148-F344-61E1-21DD-C535892879F6}"/>
              </a:ext>
            </a:extLst>
          </p:cNvPr>
          <p:cNvSpPr/>
          <p:nvPr/>
        </p:nvSpPr>
        <p:spPr>
          <a:xfrm>
            <a:off x="3650081" y="1611049"/>
            <a:ext cx="35129" cy="48508"/>
          </a:xfrm>
          <a:prstGeom prst="ellipse">
            <a:avLst/>
          </a:prstGeom>
          <a:solidFill>
            <a:srgbClr val="10B98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86" name="그래픽 85" descr="소리 중간 단색으로 채워진">
            <a:extLst>
              <a:ext uri="{FF2B5EF4-FFF2-40B4-BE49-F238E27FC236}">
                <a16:creationId xmlns:a16="http://schemas.microsoft.com/office/drawing/2014/main" id="{FF12CC29-6C89-EFB1-09BD-4460CD2E1C0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211437" y="1538095"/>
            <a:ext cx="53809" cy="70032"/>
          </a:xfrm>
          <a:prstGeom prst="rect">
            <a:avLst/>
          </a:prstGeom>
        </p:spPr>
      </p:pic>
      <p:sp>
        <p:nvSpPr>
          <p:cNvPr id="90" name="사각형: 둥근 모서리 89">
            <a:extLst>
              <a:ext uri="{FF2B5EF4-FFF2-40B4-BE49-F238E27FC236}">
                <a16:creationId xmlns:a16="http://schemas.microsoft.com/office/drawing/2014/main" id="{BCC8F584-3EB9-883B-171F-D787BD5ACF5F}"/>
              </a:ext>
            </a:extLst>
          </p:cNvPr>
          <p:cNvSpPr/>
          <p:nvPr/>
        </p:nvSpPr>
        <p:spPr>
          <a:xfrm>
            <a:off x="4631871" y="1190581"/>
            <a:ext cx="3101975" cy="698589"/>
          </a:xfrm>
          <a:prstGeom prst="roundRect">
            <a:avLst>
              <a:gd name="adj" fmla="val 12547"/>
            </a:avLst>
          </a:prstGeom>
          <a:solidFill>
            <a:schemeClr val="bg1"/>
          </a:solidFill>
          <a:ln w="6350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8C76AEFC-4756-04FB-CA6F-5F28432EE3BA}"/>
              </a:ext>
            </a:extLst>
          </p:cNvPr>
          <p:cNvSpPr txBox="1"/>
          <p:nvPr/>
        </p:nvSpPr>
        <p:spPr>
          <a:xfrm>
            <a:off x="4759382" y="1276097"/>
            <a:ext cx="782126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700" b="1" dirty="0"/>
              <a:t>나의 학교</a:t>
            </a:r>
            <a:endParaRPr lang="en-US" altLang="ko-KR" sz="700" b="1" dirty="0"/>
          </a:p>
        </p:txBody>
      </p:sp>
      <p:cxnSp>
        <p:nvCxnSpPr>
          <p:cNvPr id="92" name="직선 연결선 91">
            <a:extLst>
              <a:ext uri="{FF2B5EF4-FFF2-40B4-BE49-F238E27FC236}">
                <a16:creationId xmlns:a16="http://schemas.microsoft.com/office/drawing/2014/main" id="{0CB6C81E-0827-2266-0BCE-9036326579B2}"/>
              </a:ext>
            </a:extLst>
          </p:cNvPr>
          <p:cNvCxnSpPr>
            <a:cxnSpLocks/>
          </p:cNvCxnSpPr>
          <p:nvPr/>
        </p:nvCxnSpPr>
        <p:spPr>
          <a:xfrm>
            <a:off x="4744839" y="1445464"/>
            <a:ext cx="2876039" cy="0"/>
          </a:xfrm>
          <a:prstGeom prst="line">
            <a:avLst/>
          </a:prstGeom>
          <a:ln w="6350"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사각형: 둥근 모서리 92">
            <a:extLst>
              <a:ext uri="{FF2B5EF4-FFF2-40B4-BE49-F238E27FC236}">
                <a16:creationId xmlns:a16="http://schemas.microsoft.com/office/drawing/2014/main" id="{1780CCCF-B943-B2D2-07E9-06821C99BE28}"/>
              </a:ext>
            </a:extLst>
          </p:cNvPr>
          <p:cNvSpPr/>
          <p:nvPr/>
        </p:nvSpPr>
        <p:spPr>
          <a:xfrm>
            <a:off x="4743894" y="1514124"/>
            <a:ext cx="682114" cy="242360"/>
          </a:xfrm>
          <a:prstGeom prst="roundRect">
            <a:avLst>
              <a:gd name="adj" fmla="val 6554"/>
            </a:avLst>
          </a:prstGeom>
          <a:solidFill>
            <a:srgbClr val="FAFAFA"/>
          </a:solidFill>
          <a:ln w="3175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DE58AC9-A897-7B10-F39B-479D289DAF99}"/>
              </a:ext>
            </a:extLst>
          </p:cNvPr>
          <p:cNvSpPr txBox="1"/>
          <p:nvPr/>
        </p:nvSpPr>
        <p:spPr>
          <a:xfrm>
            <a:off x="4866068" y="1604527"/>
            <a:ext cx="244348" cy="615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400" dirty="0"/>
              <a:t>나의 교실</a:t>
            </a:r>
            <a:endParaRPr lang="en-US" altLang="ko-KR" sz="400" dirty="0"/>
          </a:p>
        </p:txBody>
      </p:sp>
      <p:sp>
        <p:nvSpPr>
          <p:cNvPr id="95" name="타원 94">
            <a:extLst>
              <a:ext uri="{FF2B5EF4-FFF2-40B4-BE49-F238E27FC236}">
                <a16:creationId xmlns:a16="http://schemas.microsoft.com/office/drawing/2014/main" id="{86AC75D6-CB04-90A5-3C38-4766A6281E30}"/>
              </a:ext>
            </a:extLst>
          </p:cNvPr>
          <p:cNvSpPr/>
          <p:nvPr/>
        </p:nvSpPr>
        <p:spPr>
          <a:xfrm>
            <a:off x="4787417" y="1611049"/>
            <a:ext cx="35129" cy="48508"/>
          </a:xfrm>
          <a:prstGeom prst="ellipse">
            <a:avLst/>
          </a:prstGeom>
          <a:solidFill>
            <a:srgbClr val="10B98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96" name="그래픽 95" descr="소리 중간 단색으로 채워진">
            <a:extLst>
              <a:ext uri="{FF2B5EF4-FFF2-40B4-BE49-F238E27FC236}">
                <a16:creationId xmlns:a16="http://schemas.microsoft.com/office/drawing/2014/main" id="{D19B48D7-FD13-D715-2CC0-AF096858F86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348773" y="1538095"/>
            <a:ext cx="53809" cy="70032"/>
          </a:xfrm>
          <a:prstGeom prst="rect">
            <a:avLst/>
          </a:prstGeom>
        </p:spPr>
      </p:pic>
      <p:sp>
        <p:nvSpPr>
          <p:cNvPr id="97" name="사각형: 둥근 모서리 96">
            <a:extLst>
              <a:ext uri="{FF2B5EF4-FFF2-40B4-BE49-F238E27FC236}">
                <a16:creationId xmlns:a16="http://schemas.microsoft.com/office/drawing/2014/main" id="{75687316-DD23-6898-3E35-A236C4C72AE7}"/>
              </a:ext>
            </a:extLst>
          </p:cNvPr>
          <p:cNvSpPr/>
          <p:nvPr/>
        </p:nvSpPr>
        <p:spPr>
          <a:xfrm>
            <a:off x="5475832" y="1514124"/>
            <a:ext cx="682114" cy="242360"/>
          </a:xfrm>
          <a:prstGeom prst="roundRect">
            <a:avLst>
              <a:gd name="adj" fmla="val 6554"/>
            </a:avLst>
          </a:prstGeom>
          <a:solidFill>
            <a:srgbClr val="FAFAFA"/>
          </a:solidFill>
          <a:ln w="3175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139124B4-4A76-C56C-FBA8-4EEED627EEE2}"/>
              </a:ext>
            </a:extLst>
          </p:cNvPr>
          <p:cNvSpPr txBox="1"/>
          <p:nvPr/>
        </p:nvSpPr>
        <p:spPr>
          <a:xfrm>
            <a:off x="5598006" y="1604527"/>
            <a:ext cx="536514" cy="615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400" dirty="0"/>
              <a:t>나의 수업</a:t>
            </a:r>
            <a:endParaRPr lang="en-US" altLang="ko-KR" sz="400" dirty="0"/>
          </a:p>
        </p:txBody>
      </p:sp>
      <p:sp>
        <p:nvSpPr>
          <p:cNvPr id="99" name="타원 98">
            <a:extLst>
              <a:ext uri="{FF2B5EF4-FFF2-40B4-BE49-F238E27FC236}">
                <a16:creationId xmlns:a16="http://schemas.microsoft.com/office/drawing/2014/main" id="{6AE01703-8C81-2BA0-E8FB-D1F0ECA24758}"/>
              </a:ext>
            </a:extLst>
          </p:cNvPr>
          <p:cNvSpPr/>
          <p:nvPr/>
        </p:nvSpPr>
        <p:spPr>
          <a:xfrm>
            <a:off x="5519355" y="1611049"/>
            <a:ext cx="35129" cy="48508"/>
          </a:xfrm>
          <a:prstGeom prst="ellipse">
            <a:avLst/>
          </a:prstGeom>
          <a:solidFill>
            <a:srgbClr val="10B98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100" name="그래픽 99" descr="소리 중간 단색으로 채워진">
            <a:extLst>
              <a:ext uri="{FF2B5EF4-FFF2-40B4-BE49-F238E27FC236}">
                <a16:creationId xmlns:a16="http://schemas.microsoft.com/office/drawing/2014/main" id="{581F55A6-BEBF-3DA7-E908-B4981244ECB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080711" y="1538095"/>
            <a:ext cx="53809" cy="70032"/>
          </a:xfrm>
          <a:prstGeom prst="rect">
            <a:avLst/>
          </a:prstGeom>
        </p:spPr>
      </p:pic>
      <p:sp>
        <p:nvSpPr>
          <p:cNvPr id="101" name="사각형: 둥근 모서리 100">
            <a:extLst>
              <a:ext uri="{FF2B5EF4-FFF2-40B4-BE49-F238E27FC236}">
                <a16:creationId xmlns:a16="http://schemas.microsoft.com/office/drawing/2014/main" id="{799DC6A9-DC1F-74BD-3DEA-36312108B86D}"/>
              </a:ext>
            </a:extLst>
          </p:cNvPr>
          <p:cNvSpPr/>
          <p:nvPr/>
        </p:nvSpPr>
        <p:spPr>
          <a:xfrm>
            <a:off x="6207770" y="1514124"/>
            <a:ext cx="682114" cy="242360"/>
          </a:xfrm>
          <a:prstGeom prst="roundRect">
            <a:avLst>
              <a:gd name="adj" fmla="val 6554"/>
            </a:avLst>
          </a:prstGeom>
          <a:solidFill>
            <a:srgbClr val="FAFAFA"/>
          </a:solidFill>
          <a:ln w="3175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F967AFDF-2A08-BE3D-04D4-01D9CF74F4F9}"/>
              </a:ext>
            </a:extLst>
          </p:cNvPr>
          <p:cNvSpPr txBox="1"/>
          <p:nvPr/>
        </p:nvSpPr>
        <p:spPr>
          <a:xfrm>
            <a:off x="6329944" y="1604527"/>
            <a:ext cx="536514" cy="615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400" dirty="0"/>
              <a:t>수업 시간표</a:t>
            </a:r>
            <a:endParaRPr lang="en-US" altLang="ko-KR" sz="400" dirty="0"/>
          </a:p>
        </p:txBody>
      </p:sp>
      <p:sp>
        <p:nvSpPr>
          <p:cNvPr id="103" name="타원 102">
            <a:extLst>
              <a:ext uri="{FF2B5EF4-FFF2-40B4-BE49-F238E27FC236}">
                <a16:creationId xmlns:a16="http://schemas.microsoft.com/office/drawing/2014/main" id="{71E4737F-99F0-3ADA-A063-95F55F1A1647}"/>
              </a:ext>
            </a:extLst>
          </p:cNvPr>
          <p:cNvSpPr/>
          <p:nvPr/>
        </p:nvSpPr>
        <p:spPr>
          <a:xfrm>
            <a:off x="6251293" y="1611049"/>
            <a:ext cx="35129" cy="48508"/>
          </a:xfrm>
          <a:prstGeom prst="ellipse">
            <a:avLst/>
          </a:prstGeom>
          <a:solidFill>
            <a:srgbClr val="10B98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104" name="그래픽 103" descr="소리 중간 단색으로 채워진">
            <a:extLst>
              <a:ext uri="{FF2B5EF4-FFF2-40B4-BE49-F238E27FC236}">
                <a16:creationId xmlns:a16="http://schemas.microsoft.com/office/drawing/2014/main" id="{06061A7C-C3AF-375D-0B7D-9B718EFDD72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812649" y="1538095"/>
            <a:ext cx="53809" cy="70032"/>
          </a:xfrm>
          <a:prstGeom prst="rect">
            <a:avLst/>
          </a:prstGeom>
        </p:spPr>
      </p:pic>
      <p:sp>
        <p:nvSpPr>
          <p:cNvPr id="105" name="사각형: 둥근 모서리 104">
            <a:extLst>
              <a:ext uri="{FF2B5EF4-FFF2-40B4-BE49-F238E27FC236}">
                <a16:creationId xmlns:a16="http://schemas.microsoft.com/office/drawing/2014/main" id="{B5B6AAEB-5F89-27DE-1B93-6D714E906DFB}"/>
              </a:ext>
            </a:extLst>
          </p:cNvPr>
          <p:cNvSpPr/>
          <p:nvPr/>
        </p:nvSpPr>
        <p:spPr>
          <a:xfrm>
            <a:off x="6939708" y="1514124"/>
            <a:ext cx="682114" cy="242360"/>
          </a:xfrm>
          <a:prstGeom prst="roundRect">
            <a:avLst>
              <a:gd name="adj" fmla="val 6554"/>
            </a:avLst>
          </a:prstGeom>
          <a:solidFill>
            <a:srgbClr val="FAFAFA"/>
          </a:solidFill>
          <a:ln w="3175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B92F454A-FD43-2B9E-1ED2-1075223216CA}"/>
              </a:ext>
            </a:extLst>
          </p:cNvPr>
          <p:cNvSpPr txBox="1"/>
          <p:nvPr/>
        </p:nvSpPr>
        <p:spPr>
          <a:xfrm>
            <a:off x="7061882" y="1604527"/>
            <a:ext cx="536514" cy="615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400" dirty="0"/>
              <a:t>우리반 게시판</a:t>
            </a:r>
            <a:endParaRPr lang="en-US" altLang="ko-KR" sz="400" dirty="0"/>
          </a:p>
        </p:txBody>
      </p:sp>
      <p:sp>
        <p:nvSpPr>
          <p:cNvPr id="107" name="타원 106">
            <a:extLst>
              <a:ext uri="{FF2B5EF4-FFF2-40B4-BE49-F238E27FC236}">
                <a16:creationId xmlns:a16="http://schemas.microsoft.com/office/drawing/2014/main" id="{094ED958-BAB7-A320-766E-CF9697DEC682}"/>
              </a:ext>
            </a:extLst>
          </p:cNvPr>
          <p:cNvSpPr/>
          <p:nvPr/>
        </p:nvSpPr>
        <p:spPr>
          <a:xfrm>
            <a:off x="6983231" y="1611049"/>
            <a:ext cx="35129" cy="48508"/>
          </a:xfrm>
          <a:prstGeom prst="ellipse">
            <a:avLst/>
          </a:prstGeom>
          <a:solidFill>
            <a:srgbClr val="10B98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108" name="그래픽 107" descr="소리 중간 단색으로 채워진">
            <a:extLst>
              <a:ext uri="{FF2B5EF4-FFF2-40B4-BE49-F238E27FC236}">
                <a16:creationId xmlns:a16="http://schemas.microsoft.com/office/drawing/2014/main" id="{7540BB2A-C6E1-AC93-F927-185CE4EB664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7544587" y="1538095"/>
            <a:ext cx="53809" cy="70032"/>
          </a:xfrm>
          <a:prstGeom prst="rect">
            <a:avLst/>
          </a:prstGeom>
        </p:spPr>
      </p:pic>
      <p:sp>
        <p:nvSpPr>
          <p:cNvPr id="311" name="사각형: 둥근 모서리 310">
            <a:extLst>
              <a:ext uri="{FF2B5EF4-FFF2-40B4-BE49-F238E27FC236}">
                <a16:creationId xmlns:a16="http://schemas.microsoft.com/office/drawing/2014/main" id="{1C8B383C-9251-0DE5-AD87-141FE44DA42C}"/>
              </a:ext>
            </a:extLst>
          </p:cNvPr>
          <p:cNvSpPr/>
          <p:nvPr/>
        </p:nvSpPr>
        <p:spPr>
          <a:xfrm>
            <a:off x="1282143" y="1979630"/>
            <a:ext cx="3101975" cy="1297434"/>
          </a:xfrm>
          <a:prstGeom prst="roundRect">
            <a:avLst>
              <a:gd name="adj" fmla="val 12547"/>
            </a:avLst>
          </a:prstGeom>
          <a:solidFill>
            <a:schemeClr val="bg1"/>
          </a:solidFill>
          <a:ln w="6350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312" name="TextBox 311">
            <a:extLst>
              <a:ext uri="{FF2B5EF4-FFF2-40B4-BE49-F238E27FC236}">
                <a16:creationId xmlns:a16="http://schemas.microsoft.com/office/drawing/2014/main" id="{42598BA1-105F-ED6D-875F-54898C5B439B}"/>
              </a:ext>
            </a:extLst>
          </p:cNvPr>
          <p:cNvSpPr txBox="1"/>
          <p:nvPr/>
        </p:nvSpPr>
        <p:spPr>
          <a:xfrm>
            <a:off x="1409654" y="2065146"/>
            <a:ext cx="782126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700" b="1" dirty="0"/>
              <a:t>학습 진단</a:t>
            </a:r>
            <a:endParaRPr lang="en-US" altLang="ko-KR" sz="700" b="1" dirty="0"/>
          </a:p>
        </p:txBody>
      </p:sp>
      <p:cxnSp>
        <p:nvCxnSpPr>
          <p:cNvPr id="313" name="직선 연결선 312">
            <a:extLst>
              <a:ext uri="{FF2B5EF4-FFF2-40B4-BE49-F238E27FC236}">
                <a16:creationId xmlns:a16="http://schemas.microsoft.com/office/drawing/2014/main" id="{CC57490F-4201-B99E-BE9C-7E5F05A3CA53}"/>
              </a:ext>
            </a:extLst>
          </p:cNvPr>
          <p:cNvCxnSpPr>
            <a:cxnSpLocks/>
          </p:cNvCxnSpPr>
          <p:nvPr/>
        </p:nvCxnSpPr>
        <p:spPr>
          <a:xfrm>
            <a:off x="1395111" y="2234513"/>
            <a:ext cx="2876039" cy="0"/>
          </a:xfrm>
          <a:prstGeom prst="line">
            <a:avLst/>
          </a:prstGeom>
          <a:ln w="6350"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4" name="사각형: 둥근 모서리 313">
            <a:extLst>
              <a:ext uri="{FF2B5EF4-FFF2-40B4-BE49-F238E27FC236}">
                <a16:creationId xmlns:a16="http://schemas.microsoft.com/office/drawing/2014/main" id="{F488FFE8-E740-6B64-32A3-9E51577CB742}"/>
              </a:ext>
            </a:extLst>
          </p:cNvPr>
          <p:cNvSpPr/>
          <p:nvPr/>
        </p:nvSpPr>
        <p:spPr>
          <a:xfrm>
            <a:off x="1394166" y="2303173"/>
            <a:ext cx="682114" cy="242360"/>
          </a:xfrm>
          <a:prstGeom prst="roundRect">
            <a:avLst>
              <a:gd name="adj" fmla="val 6554"/>
            </a:avLst>
          </a:prstGeom>
          <a:solidFill>
            <a:srgbClr val="FAFAFA"/>
          </a:solidFill>
          <a:ln w="3175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315" name="TextBox 314">
            <a:extLst>
              <a:ext uri="{FF2B5EF4-FFF2-40B4-BE49-F238E27FC236}">
                <a16:creationId xmlns:a16="http://schemas.microsoft.com/office/drawing/2014/main" id="{6621A2BF-D849-BFD5-7B0F-CD7A9BFD7EBE}"/>
              </a:ext>
            </a:extLst>
          </p:cNvPr>
          <p:cNvSpPr txBox="1"/>
          <p:nvPr/>
        </p:nvSpPr>
        <p:spPr>
          <a:xfrm>
            <a:off x="1516339" y="2393576"/>
            <a:ext cx="482705" cy="615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altLang="ko-KR" sz="400"/>
              <a:t>AI </a:t>
            </a:r>
            <a:r>
              <a:rPr lang="ko-KR" altLang="en-US" sz="400" dirty="0"/>
              <a:t>학습진단</a:t>
            </a:r>
            <a:endParaRPr lang="en-US" altLang="ko-KR" sz="400" dirty="0"/>
          </a:p>
        </p:txBody>
      </p:sp>
      <p:sp>
        <p:nvSpPr>
          <p:cNvPr id="316" name="타원 315">
            <a:extLst>
              <a:ext uri="{FF2B5EF4-FFF2-40B4-BE49-F238E27FC236}">
                <a16:creationId xmlns:a16="http://schemas.microsoft.com/office/drawing/2014/main" id="{546A56D7-5B6B-9372-5FD0-1EFD96996C4A}"/>
              </a:ext>
            </a:extLst>
          </p:cNvPr>
          <p:cNvSpPr/>
          <p:nvPr/>
        </p:nvSpPr>
        <p:spPr>
          <a:xfrm>
            <a:off x="1437689" y="2400098"/>
            <a:ext cx="35129" cy="48508"/>
          </a:xfrm>
          <a:prstGeom prst="ellipse">
            <a:avLst/>
          </a:prstGeom>
          <a:solidFill>
            <a:srgbClr val="10B98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317" name="그래픽 316" descr="소리 중간 단색으로 채워진">
            <a:extLst>
              <a:ext uri="{FF2B5EF4-FFF2-40B4-BE49-F238E27FC236}">
                <a16:creationId xmlns:a16="http://schemas.microsoft.com/office/drawing/2014/main" id="{F503A02B-24DF-4B62-1800-A4D57873F88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999045" y="2327144"/>
            <a:ext cx="53809" cy="70032"/>
          </a:xfrm>
          <a:prstGeom prst="rect">
            <a:avLst/>
          </a:prstGeom>
        </p:spPr>
      </p:pic>
      <p:sp>
        <p:nvSpPr>
          <p:cNvPr id="331" name="사각형: 둥근 모서리 330">
            <a:extLst>
              <a:ext uri="{FF2B5EF4-FFF2-40B4-BE49-F238E27FC236}">
                <a16:creationId xmlns:a16="http://schemas.microsoft.com/office/drawing/2014/main" id="{098DE9C7-4325-B80F-C688-9D7E2AE59A8A}"/>
              </a:ext>
            </a:extLst>
          </p:cNvPr>
          <p:cNvSpPr/>
          <p:nvPr/>
        </p:nvSpPr>
        <p:spPr>
          <a:xfrm>
            <a:off x="4615293" y="1979631"/>
            <a:ext cx="3101975" cy="1297434"/>
          </a:xfrm>
          <a:prstGeom prst="roundRect">
            <a:avLst>
              <a:gd name="adj" fmla="val 12547"/>
            </a:avLst>
          </a:prstGeom>
          <a:solidFill>
            <a:schemeClr val="bg1"/>
          </a:solidFill>
          <a:ln w="6350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332" name="TextBox 331">
            <a:extLst>
              <a:ext uri="{FF2B5EF4-FFF2-40B4-BE49-F238E27FC236}">
                <a16:creationId xmlns:a16="http://schemas.microsoft.com/office/drawing/2014/main" id="{43844458-E0F7-9513-BA7F-7A0F299BBD68}"/>
              </a:ext>
            </a:extLst>
          </p:cNvPr>
          <p:cNvSpPr txBox="1"/>
          <p:nvPr/>
        </p:nvSpPr>
        <p:spPr>
          <a:xfrm>
            <a:off x="4742804" y="2065146"/>
            <a:ext cx="782126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700" b="1" dirty="0"/>
              <a:t>학습 콘텐츠</a:t>
            </a:r>
            <a:endParaRPr lang="en-US" altLang="ko-KR" sz="700" b="1" dirty="0"/>
          </a:p>
        </p:txBody>
      </p:sp>
      <p:cxnSp>
        <p:nvCxnSpPr>
          <p:cNvPr id="333" name="직선 연결선 332">
            <a:extLst>
              <a:ext uri="{FF2B5EF4-FFF2-40B4-BE49-F238E27FC236}">
                <a16:creationId xmlns:a16="http://schemas.microsoft.com/office/drawing/2014/main" id="{BFCE6D1C-1E83-EE16-284B-3F4AA033C25F}"/>
              </a:ext>
            </a:extLst>
          </p:cNvPr>
          <p:cNvCxnSpPr>
            <a:cxnSpLocks/>
          </p:cNvCxnSpPr>
          <p:nvPr/>
        </p:nvCxnSpPr>
        <p:spPr>
          <a:xfrm>
            <a:off x="4728261" y="2234513"/>
            <a:ext cx="2876039" cy="0"/>
          </a:xfrm>
          <a:prstGeom prst="line">
            <a:avLst/>
          </a:prstGeom>
          <a:ln w="6350"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4" name="사각형: 둥근 모서리 333">
            <a:extLst>
              <a:ext uri="{FF2B5EF4-FFF2-40B4-BE49-F238E27FC236}">
                <a16:creationId xmlns:a16="http://schemas.microsoft.com/office/drawing/2014/main" id="{DA7372C4-6F42-7B6B-A46B-A3D739D953AC}"/>
              </a:ext>
            </a:extLst>
          </p:cNvPr>
          <p:cNvSpPr/>
          <p:nvPr/>
        </p:nvSpPr>
        <p:spPr>
          <a:xfrm>
            <a:off x="4727316" y="2303173"/>
            <a:ext cx="682114" cy="242360"/>
          </a:xfrm>
          <a:prstGeom prst="roundRect">
            <a:avLst>
              <a:gd name="adj" fmla="val 6554"/>
            </a:avLst>
          </a:prstGeom>
          <a:solidFill>
            <a:srgbClr val="FAFAFA"/>
          </a:solidFill>
          <a:ln w="3175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335" name="TextBox 334">
            <a:extLst>
              <a:ext uri="{FF2B5EF4-FFF2-40B4-BE49-F238E27FC236}">
                <a16:creationId xmlns:a16="http://schemas.microsoft.com/office/drawing/2014/main" id="{6F8887B1-0A07-E586-D408-CBA28A22E7B0}"/>
              </a:ext>
            </a:extLst>
          </p:cNvPr>
          <p:cNvSpPr txBox="1"/>
          <p:nvPr/>
        </p:nvSpPr>
        <p:spPr>
          <a:xfrm>
            <a:off x="4849490" y="2362798"/>
            <a:ext cx="536514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400" dirty="0"/>
              <a:t>추천 콘텐츠 </a:t>
            </a:r>
            <a:r>
              <a:rPr lang="en-US" altLang="ko-KR" sz="400" dirty="0"/>
              <a:t>(</a:t>
            </a:r>
            <a:r>
              <a:rPr lang="ko-KR" altLang="en-US" sz="400" dirty="0"/>
              <a:t>검색 및 저장하기</a:t>
            </a:r>
            <a:r>
              <a:rPr lang="en-US" altLang="ko-KR" sz="400" dirty="0"/>
              <a:t>)</a:t>
            </a:r>
          </a:p>
        </p:txBody>
      </p:sp>
      <p:sp>
        <p:nvSpPr>
          <p:cNvPr id="336" name="타원 335">
            <a:extLst>
              <a:ext uri="{FF2B5EF4-FFF2-40B4-BE49-F238E27FC236}">
                <a16:creationId xmlns:a16="http://schemas.microsoft.com/office/drawing/2014/main" id="{A84D5822-4D06-DAAD-F46B-A85D29908D53}"/>
              </a:ext>
            </a:extLst>
          </p:cNvPr>
          <p:cNvSpPr/>
          <p:nvPr/>
        </p:nvSpPr>
        <p:spPr>
          <a:xfrm>
            <a:off x="4770839" y="2400098"/>
            <a:ext cx="35129" cy="48508"/>
          </a:xfrm>
          <a:prstGeom prst="ellipse">
            <a:avLst/>
          </a:prstGeom>
          <a:solidFill>
            <a:srgbClr val="10B98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337" name="그래픽 336" descr="소리 중간 단색으로 채워진">
            <a:extLst>
              <a:ext uri="{FF2B5EF4-FFF2-40B4-BE49-F238E27FC236}">
                <a16:creationId xmlns:a16="http://schemas.microsoft.com/office/drawing/2014/main" id="{E6551CAD-54B6-A890-BCA8-CF30F4AD061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332195" y="2327144"/>
            <a:ext cx="53809" cy="70032"/>
          </a:xfrm>
          <a:prstGeom prst="rect">
            <a:avLst/>
          </a:prstGeom>
        </p:spPr>
      </p:pic>
      <p:sp>
        <p:nvSpPr>
          <p:cNvPr id="338" name="사각형: 둥근 모서리 337">
            <a:extLst>
              <a:ext uri="{FF2B5EF4-FFF2-40B4-BE49-F238E27FC236}">
                <a16:creationId xmlns:a16="http://schemas.microsoft.com/office/drawing/2014/main" id="{28D9682A-279E-39DF-1E79-B73C32DB2434}"/>
              </a:ext>
            </a:extLst>
          </p:cNvPr>
          <p:cNvSpPr/>
          <p:nvPr/>
        </p:nvSpPr>
        <p:spPr>
          <a:xfrm>
            <a:off x="5459254" y="2303173"/>
            <a:ext cx="682114" cy="242360"/>
          </a:xfrm>
          <a:prstGeom prst="roundRect">
            <a:avLst>
              <a:gd name="adj" fmla="val 6554"/>
            </a:avLst>
          </a:prstGeom>
          <a:solidFill>
            <a:srgbClr val="FAFAFA"/>
          </a:solidFill>
          <a:ln w="3175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339" name="TextBox 338">
            <a:extLst>
              <a:ext uri="{FF2B5EF4-FFF2-40B4-BE49-F238E27FC236}">
                <a16:creationId xmlns:a16="http://schemas.microsoft.com/office/drawing/2014/main" id="{714A994E-9D41-7F99-C7FF-D9BFD94706C3}"/>
              </a:ext>
            </a:extLst>
          </p:cNvPr>
          <p:cNvSpPr txBox="1"/>
          <p:nvPr/>
        </p:nvSpPr>
        <p:spPr>
          <a:xfrm>
            <a:off x="5581428" y="2393576"/>
            <a:ext cx="536514" cy="615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400" dirty="0"/>
              <a:t>콘텐츠 등록하기</a:t>
            </a:r>
            <a:r>
              <a:rPr lang="en-US" altLang="ko-KR" sz="400" dirty="0"/>
              <a:t>(</a:t>
            </a:r>
            <a:r>
              <a:rPr lang="ko-KR" altLang="en-US" sz="400" dirty="0"/>
              <a:t>영상</a:t>
            </a:r>
            <a:r>
              <a:rPr lang="en-US" altLang="ko-KR" sz="400" dirty="0"/>
              <a:t>)</a:t>
            </a:r>
          </a:p>
        </p:txBody>
      </p:sp>
      <p:sp>
        <p:nvSpPr>
          <p:cNvPr id="340" name="타원 339">
            <a:extLst>
              <a:ext uri="{FF2B5EF4-FFF2-40B4-BE49-F238E27FC236}">
                <a16:creationId xmlns:a16="http://schemas.microsoft.com/office/drawing/2014/main" id="{F7F6EBF6-B608-6A85-7F55-1B690ED54957}"/>
              </a:ext>
            </a:extLst>
          </p:cNvPr>
          <p:cNvSpPr/>
          <p:nvPr/>
        </p:nvSpPr>
        <p:spPr>
          <a:xfrm>
            <a:off x="5502777" y="2400098"/>
            <a:ext cx="35129" cy="48508"/>
          </a:xfrm>
          <a:prstGeom prst="ellipse">
            <a:avLst/>
          </a:prstGeom>
          <a:solidFill>
            <a:srgbClr val="10B98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341" name="그래픽 340" descr="소리 중간 단색으로 채워진">
            <a:extLst>
              <a:ext uri="{FF2B5EF4-FFF2-40B4-BE49-F238E27FC236}">
                <a16:creationId xmlns:a16="http://schemas.microsoft.com/office/drawing/2014/main" id="{E0035518-58EC-B7F1-3918-C4C49E47FE8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064133" y="2327144"/>
            <a:ext cx="53809" cy="70032"/>
          </a:xfrm>
          <a:prstGeom prst="rect">
            <a:avLst/>
          </a:prstGeom>
        </p:spPr>
      </p:pic>
      <p:sp>
        <p:nvSpPr>
          <p:cNvPr id="342" name="사각형: 둥근 모서리 341">
            <a:extLst>
              <a:ext uri="{FF2B5EF4-FFF2-40B4-BE49-F238E27FC236}">
                <a16:creationId xmlns:a16="http://schemas.microsoft.com/office/drawing/2014/main" id="{F2A5B8D5-2031-F3C6-EFA3-4223CC45C178}"/>
              </a:ext>
            </a:extLst>
          </p:cNvPr>
          <p:cNvSpPr/>
          <p:nvPr/>
        </p:nvSpPr>
        <p:spPr>
          <a:xfrm>
            <a:off x="6191192" y="2303173"/>
            <a:ext cx="682114" cy="242360"/>
          </a:xfrm>
          <a:prstGeom prst="roundRect">
            <a:avLst>
              <a:gd name="adj" fmla="val 6554"/>
            </a:avLst>
          </a:prstGeom>
          <a:solidFill>
            <a:srgbClr val="FAFAFA"/>
          </a:solidFill>
          <a:ln w="3175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343" name="TextBox 342">
            <a:extLst>
              <a:ext uri="{FF2B5EF4-FFF2-40B4-BE49-F238E27FC236}">
                <a16:creationId xmlns:a16="http://schemas.microsoft.com/office/drawing/2014/main" id="{6B797435-6BC5-2D0F-C221-79D52C3A7A5B}"/>
              </a:ext>
            </a:extLst>
          </p:cNvPr>
          <p:cNvSpPr txBox="1"/>
          <p:nvPr/>
        </p:nvSpPr>
        <p:spPr>
          <a:xfrm>
            <a:off x="6313366" y="2393576"/>
            <a:ext cx="536514" cy="615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400" dirty="0"/>
              <a:t>콘텐츠 등록하기</a:t>
            </a:r>
            <a:r>
              <a:rPr lang="en-US" altLang="ko-KR" sz="400" dirty="0"/>
              <a:t>(</a:t>
            </a:r>
            <a:r>
              <a:rPr lang="ko-KR" altLang="en-US" sz="400" dirty="0"/>
              <a:t>교재</a:t>
            </a:r>
            <a:r>
              <a:rPr lang="en-US" altLang="ko-KR" sz="400" dirty="0"/>
              <a:t>)</a:t>
            </a:r>
          </a:p>
        </p:txBody>
      </p:sp>
      <p:sp>
        <p:nvSpPr>
          <p:cNvPr id="344" name="타원 343">
            <a:extLst>
              <a:ext uri="{FF2B5EF4-FFF2-40B4-BE49-F238E27FC236}">
                <a16:creationId xmlns:a16="http://schemas.microsoft.com/office/drawing/2014/main" id="{D0700D95-4D0C-82B9-46AB-F7413F4DD79A}"/>
              </a:ext>
            </a:extLst>
          </p:cNvPr>
          <p:cNvSpPr/>
          <p:nvPr/>
        </p:nvSpPr>
        <p:spPr>
          <a:xfrm>
            <a:off x="6234715" y="2400098"/>
            <a:ext cx="35129" cy="48508"/>
          </a:xfrm>
          <a:prstGeom prst="ellipse">
            <a:avLst/>
          </a:prstGeom>
          <a:solidFill>
            <a:srgbClr val="10B98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345" name="그래픽 344" descr="소리 중간 단색으로 채워진">
            <a:extLst>
              <a:ext uri="{FF2B5EF4-FFF2-40B4-BE49-F238E27FC236}">
                <a16:creationId xmlns:a16="http://schemas.microsoft.com/office/drawing/2014/main" id="{823A4963-ADDA-2902-F3E2-6ACAEF1598F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796071" y="2327144"/>
            <a:ext cx="53809" cy="70032"/>
          </a:xfrm>
          <a:prstGeom prst="rect">
            <a:avLst/>
          </a:prstGeom>
        </p:spPr>
      </p:pic>
      <p:sp>
        <p:nvSpPr>
          <p:cNvPr id="346" name="사각형: 둥근 모서리 345">
            <a:extLst>
              <a:ext uri="{FF2B5EF4-FFF2-40B4-BE49-F238E27FC236}">
                <a16:creationId xmlns:a16="http://schemas.microsoft.com/office/drawing/2014/main" id="{43AED5DE-7C21-69FB-E1F5-F880DF7CA11F}"/>
              </a:ext>
            </a:extLst>
          </p:cNvPr>
          <p:cNvSpPr/>
          <p:nvPr/>
        </p:nvSpPr>
        <p:spPr>
          <a:xfrm>
            <a:off x="6923130" y="2303173"/>
            <a:ext cx="682114" cy="242360"/>
          </a:xfrm>
          <a:prstGeom prst="roundRect">
            <a:avLst>
              <a:gd name="adj" fmla="val 6554"/>
            </a:avLst>
          </a:prstGeom>
          <a:solidFill>
            <a:srgbClr val="FAFAFA"/>
          </a:solidFill>
          <a:ln w="3175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347" name="TextBox 346">
            <a:extLst>
              <a:ext uri="{FF2B5EF4-FFF2-40B4-BE49-F238E27FC236}">
                <a16:creationId xmlns:a16="http://schemas.microsoft.com/office/drawing/2014/main" id="{5A8AE58D-9DD2-804D-86F4-7AEBBE3ABC21}"/>
              </a:ext>
            </a:extLst>
          </p:cNvPr>
          <p:cNvSpPr txBox="1"/>
          <p:nvPr/>
        </p:nvSpPr>
        <p:spPr>
          <a:xfrm>
            <a:off x="7045304" y="2362798"/>
            <a:ext cx="536514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400" dirty="0"/>
              <a:t>콘텐츠 등록하기</a:t>
            </a:r>
            <a:r>
              <a:rPr lang="en-US" altLang="ko-KR" sz="400" dirty="0"/>
              <a:t>(</a:t>
            </a:r>
            <a:r>
              <a:rPr lang="ko-KR" altLang="en-US" sz="400" dirty="0"/>
              <a:t>문항</a:t>
            </a:r>
            <a:r>
              <a:rPr lang="en-US" altLang="ko-KR" sz="400" dirty="0"/>
              <a:t>)</a:t>
            </a:r>
            <a:br>
              <a:rPr lang="en-US" altLang="ko-KR" sz="400" dirty="0"/>
            </a:br>
            <a:r>
              <a:rPr lang="en-US" altLang="ko-KR" sz="400" dirty="0"/>
              <a:t>- </a:t>
            </a:r>
            <a:r>
              <a:rPr lang="ko-KR" altLang="en-US" sz="400" dirty="0"/>
              <a:t>직접출제</a:t>
            </a:r>
            <a:endParaRPr lang="en-US" altLang="ko-KR" sz="400" dirty="0"/>
          </a:p>
        </p:txBody>
      </p:sp>
      <p:sp>
        <p:nvSpPr>
          <p:cNvPr id="348" name="타원 347">
            <a:extLst>
              <a:ext uri="{FF2B5EF4-FFF2-40B4-BE49-F238E27FC236}">
                <a16:creationId xmlns:a16="http://schemas.microsoft.com/office/drawing/2014/main" id="{914E3800-10F6-E58B-C34E-4D06E41133C7}"/>
              </a:ext>
            </a:extLst>
          </p:cNvPr>
          <p:cNvSpPr/>
          <p:nvPr/>
        </p:nvSpPr>
        <p:spPr>
          <a:xfrm>
            <a:off x="6966653" y="2400098"/>
            <a:ext cx="35129" cy="48508"/>
          </a:xfrm>
          <a:prstGeom prst="ellipse">
            <a:avLst/>
          </a:prstGeom>
          <a:solidFill>
            <a:srgbClr val="10B98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349" name="그래픽 348" descr="소리 중간 단색으로 채워진">
            <a:extLst>
              <a:ext uri="{FF2B5EF4-FFF2-40B4-BE49-F238E27FC236}">
                <a16:creationId xmlns:a16="http://schemas.microsoft.com/office/drawing/2014/main" id="{E31C54A0-60CC-ADA9-E3EB-177102A2B42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7528009" y="2327144"/>
            <a:ext cx="53809" cy="70032"/>
          </a:xfrm>
          <a:prstGeom prst="rect">
            <a:avLst/>
          </a:prstGeom>
        </p:spPr>
      </p:pic>
      <p:sp>
        <p:nvSpPr>
          <p:cNvPr id="510" name="사각형: 둥근 모서리 509">
            <a:extLst>
              <a:ext uri="{FF2B5EF4-FFF2-40B4-BE49-F238E27FC236}">
                <a16:creationId xmlns:a16="http://schemas.microsoft.com/office/drawing/2014/main" id="{36451C8E-05CB-F662-D15D-EA5DA74F80B9}"/>
              </a:ext>
            </a:extLst>
          </p:cNvPr>
          <p:cNvSpPr/>
          <p:nvPr/>
        </p:nvSpPr>
        <p:spPr>
          <a:xfrm>
            <a:off x="4731695" y="2610780"/>
            <a:ext cx="682114" cy="242360"/>
          </a:xfrm>
          <a:prstGeom prst="roundRect">
            <a:avLst>
              <a:gd name="adj" fmla="val 6554"/>
            </a:avLst>
          </a:prstGeom>
          <a:solidFill>
            <a:srgbClr val="FAFAFA"/>
          </a:solidFill>
          <a:ln w="3175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11" name="TextBox 510">
            <a:extLst>
              <a:ext uri="{FF2B5EF4-FFF2-40B4-BE49-F238E27FC236}">
                <a16:creationId xmlns:a16="http://schemas.microsoft.com/office/drawing/2014/main" id="{00238681-B09E-CE3C-3774-B7909C9E0288}"/>
              </a:ext>
            </a:extLst>
          </p:cNvPr>
          <p:cNvSpPr txBox="1"/>
          <p:nvPr/>
        </p:nvSpPr>
        <p:spPr>
          <a:xfrm>
            <a:off x="4853868" y="2670405"/>
            <a:ext cx="532135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400" dirty="0"/>
              <a:t>콘텐츠 등록하기</a:t>
            </a:r>
            <a:r>
              <a:rPr lang="en-US" altLang="ko-KR" sz="400" dirty="0"/>
              <a:t>(</a:t>
            </a:r>
            <a:r>
              <a:rPr lang="ko-KR" altLang="en-US" sz="400" dirty="0"/>
              <a:t>문항</a:t>
            </a:r>
            <a:r>
              <a:rPr lang="en-US" altLang="ko-KR" sz="400" dirty="0"/>
              <a:t>)</a:t>
            </a:r>
            <a:br>
              <a:rPr lang="en-US" altLang="ko-KR" sz="400" dirty="0"/>
            </a:br>
            <a:r>
              <a:rPr lang="en-US" altLang="ko-KR" sz="400" dirty="0"/>
              <a:t>- </a:t>
            </a:r>
            <a:r>
              <a:rPr lang="ko-KR" altLang="en-US" sz="400" dirty="0"/>
              <a:t>선택출제</a:t>
            </a:r>
            <a:endParaRPr lang="en-US" altLang="ko-KR" sz="400" dirty="0"/>
          </a:p>
        </p:txBody>
      </p:sp>
      <p:sp>
        <p:nvSpPr>
          <p:cNvPr id="512" name="타원 511">
            <a:extLst>
              <a:ext uri="{FF2B5EF4-FFF2-40B4-BE49-F238E27FC236}">
                <a16:creationId xmlns:a16="http://schemas.microsoft.com/office/drawing/2014/main" id="{B72D3AAD-F51F-A6C6-8895-7E0763F264FC}"/>
              </a:ext>
            </a:extLst>
          </p:cNvPr>
          <p:cNvSpPr/>
          <p:nvPr/>
        </p:nvSpPr>
        <p:spPr>
          <a:xfrm>
            <a:off x="4775218" y="2707705"/>
            <a:ext cx="35129" cy="48508"/>
          </a:xfrm>
          <a:prstGeom prst="ellipse">
            <a:avLst/>
          </a:prstGeom>
          <a:solidFill>
            <a:srgbClr val="10B98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513" name="그래픽 512" descr="소리 중간 단색으로 채워진">
            <a:extLst>
              <a:ext uri="{FF2B5EF4-FFF2-40B4-BE49-F238E27FC236}">
                <a16:creationId xmlns:a16="http://schemas.microsoft.com/office/drawing/2014/main" id="{46EE902E-C2E0-B3A2-5184-978332A29CF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336574" y="2634751"/>
            <a:ext cx="53809" cy="70032"/>
          </a:xfrm>
          <a:prstGeom prst="rect">
            <a:avLst/>
          </a:prstGeom>
        </p:spPr>
      </p:pic>
      <p:sp>
        <p:nvSpPr>
          <p:cNvPr id="514" name="사각형: 둥근 모서리 513">
            <a:extLst>
              <a:ext uri="{FF2B5EF4-FFF2-40B4-BE49-F238E27FC236}">
                <a16:creationId xmlns:a16="http://schemas.microsoft.com/office/drawing/2014/main" id="{72DA7426-DED1-2329-03C4-4B09CFA03FE5}"/>
              </a:ext>
            </a:extLst>
          </p:cNvPr>
          <p:cNvSpPr/>
          <p:nvPr/>
        </p:nvSpPr>
        <p:spPr>
          <a:xfrm>
            <a:off x="5463633" y="2610780"/>
            <a:ext cx="682114" cy="242360"/>
          </a:xfrm>
          <a:prstGeom prst="roundRect">
            <a:avLst>
              <a:gd name="adj" fmla="val 6554"/>
            </a:avLst>
          </a:prstGeom>
          <a:solidFill>
            <a:srgbClr val="FAFAFA"/>
          </a:solidFill>
          <a:ln w="3175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15" name="TextBox 514">
            <a:extLst>
              <a:ext uri="{FF2B5EF4-FFF2-40B4-BE49-F238E27FC236}">
                <a16:creationId xmlns:a16="http://schemas.microsoft.com/office/drawing/2014/main" id="{D6F3B59D-3B92-8A2C-4B36-16F25D5C69DF}"/>
              </a:ext>
            </a:extLst>
          </p:cNvPr>
          <p:cNvSpPr txBox="1"/>
          <p:nvPr/>
        </p:nvSpPr>
        <p:spPr>
          <a:xfrm>
            <a:off x="5585807" y="2670405"/>
            <a:ext cx="536514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400" dirty="0"/>
              <a:t>콘텐츠 등록하기</a:t>
            </a:r>
            <a:r>
              <a:rPr lang="en-US" altLang="ko-KR" sz="400" dirty="0"/>
              <a:t>(</a:t>
            </a:r>
            <a:r>
              <a:rPr lang="ko-KR" altLang="en-US" sz="400" dirty="0"/>
              <a:t>문항</a:t>
            </a:r>
            <a:r>
              <a:rPr lang="en-US" altLang="ko-KR" sz="400" dirty="0"/>
              <a:t>)</a:t>
            </a:r>
            <a:br>
              <a:rPr lang="en-US" altLang="ko-KR" sz="400" dirty="0"/>
            </a:br>
            <a:r>
              <a:rPr lang="en-US" altLang="ko-KR" sz="400" dirty="0"/>
              <a:t>- </a:t>
            </a:r>
            <a:r>
              <a:rPr lang="ko-KR" altLang="en-US" sz="400" dirty="0"/>
              <a:t>랜덤출제</a:t>
            </a:r>
            <a:endParaRPr lang="en-US" altLang="ko-KR" sz="400" dirty="0"/>
          </a:p>
        </p:txBody>
      </p:sp>
      <p:sp>
        <p:nvSpPr>
          <p:cNvPr id="516" name="타원 515">
            <a:extLst>
              <a:ext uri="{FF2B5EF4-FFF2-40B4-BE49-F238E27FC236}">
                <a16:creationId xmlns:a16="http://schemas.microsoft.com/office/drawing/2014/main" id="{4B5154C0-C979-93DC-45FB-1313D9DBB88D}"/>
              </a:ext>
            </a:extLst>
          </p:cNvPr>
          <p:cNvSpPr/>
          <p:nvPr/>
        </p:nvSpPr>
        <p:spPr>
          <a:xfrm>
            <a:off x="5507156" y="2707705"/>
            <a:ext cx="35129" cy="48508"/>
          </a:xfrm>
          <a:prstGeom prst="ellipse">
            <a:avLst/>
          </a:prstGeom>
          <a:solidFill>
            <a:srgbClr val="10B98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517" name="그래픽 516" descr="소리 중간 단색으로 채워진">
            <a:extLst>
              <a:ext uri="{FF2B5EF4-FFF2-40B4-BE49-F238E27FC236}">
                <a16:creationId xmlns:a16="http://schemas.microsoft.com/office/drawing/2014/main" id="{6C8CEFC2-7309-82B1-AC6A-41609BAD797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068512" y="2634751"/>
            <a:ext cx="53809" cy="70032"/>
          </a:xfrm>
          <a:prstGeom prst="rect">
            <a:avLst/>
          </a:prstGeom>
        </p:spPr>
      </p:pic>
      <p:sp>
        <p:nvSpPr>
          <p:cNvPr id="518" name="사각형: 둥근 모서리 517">
            <a:extLst>
              <a:ext uri="{FF2B5EF4-FFF2-40B4-BE49-F238E27FC236}">
                <a16:creationId xmlns:a16="http://schemas.microsoft.com/office/drawing/2014/main" id="{DC81A8F2-8DF4-0910-5AFB-4672564890C7}"/>
              </a:ext>
            </a:extLst>
          </p:cNvPr>
          <p:cNvSpPr/>
          <p:nvPr/>
        </p:nvSpPr>
        <p:spPr>
          <a:xfrm>
            <a:off x="6195571" y="2610780"/>
            <a:ext cx="682114" cy="242360"/>
          </a:xfrm>
          <a:prstGeom prst="roundRect">
            <a:avLst>
              <a:gd name="adj" fmla="val 6554"/>
            </a:avLst>
          </a:prstGeom>
          <a:solidFill>
            <a:srgbClr val="FAFAFA"/>
          </a:solidFill>
          <a:ln w="3175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19" name="TextBox 518">
            <a:extLst>
              <a:ext uri="{FF2B5EF4-FFF2-40B4-BE49-F238E27FC236}">
                <a16:creationId xmlns:a16="http://schemas.microsoft.com/office/drawing/2014/main" id="{81CCF180-AEA6-06A9-08B2-EBE433D9AA84}"/>
              </a:ext>
            </a:extLst>
          </p:cNvPr>
          <p:cNvSpPr txBox="1"/>
          <p:nvPr/>
        </p:nvSpPr>
        <p:spPr>
          <a:xfrm>
            <a:off x="6317745" y="2670405"/>
            <a:ext cx="536514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400" dirty="0"/>
              <a:t>콘텐츠 등록하기</a:t>
            </a:r>
            <a:r>
              <a:rPr lang="en-US" altLang="ko-KR" sz="400" dirty="0"/>
              <a:t>(</a:t>
            </a:r>
            <a:r>
              <a:rPr lang="ko-KR" altLang="en-US" sz="400" dirty="0"/>
              <a:t>문항</a:t>
            </a:r>
            <a:r>
              <a:rPr lang="en-US" altLang="ko-KR" sz="400" dirty="0"/>
              <a:t>)</a:t>
            </a:r>
            <a:br>
              <a:rPr lang="en-US" altLang="ko-KR" sz="400" dirty="0"/>
            </a:br>
            <a:r>
              <a:rPr lang="en-US" altLang="ko-KR" sz="400" dirty="0"/>
              <a:t>- AI </a:t>
            </a:r>
            <a:r>
              <a:rPr lang="ko-KR" altLang="en-US" sz="400" dirty="0"/>
              <a:t>추천출제</a:t>
            </a:r>
            <a:endParaRPr lang="en-US" altLang="ko-KR" sz="400" dirty="0"/>
          </a:p>
        </p:txBody>
      </p:sp>
      <p:sp>
        <p:nvSpPr>
          <p:cNvPr id="520" name="타원 519">
            <a:extLst>
              <a:ext uri="{FF2B5EF4-FFF2-40B4-BE49-F238E27FC236}">
                <a16:creationId xmlns:a16="http://schemas.microsoft.com/office/drawing/2014/main" id="{50B21176-0AAB-0F72-D331-E04024F3F021}"/>
              </a:ext>
            </a:extLst>
          </p:cNvPr>
          <p:cNvSpPr/>
          <p:nvPr/>
        </p:nvSpPr>
        <p:spPr>
          <a:xfrm>
            <a:off x="6239094" y="2707705"/>
            <a:ext cx="35129" cy="48508"/>
          </a:xfrm>
          <a:prstGeom prst="ellipse">
            <a:avLst/>
          </a:prstGeom>
          <a:solidFill>
            <a:srgbClr val="10B98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521" name="그래픽 520" descr="소리 중간 단색으로 채워진">
            <a:extLst>
              <a:ext uri="{FF2B5EF4-FFF2-40B4-BE49-F238E27FC236}">
                <a16:creationId xmlns:a16="http://schemas.microsoft.com/office/drawing/2014/main" id="{7234D99B-081E-AEF7-3B46-157643232AF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800450" y="2634751"/>
            <a:ext cx="53809" cy="70032"/>
          </a:xfrm>
          <a:prstGeom prst="rect">
            <a:avLst/>
          </a:prstGeom>
        </p:spPr>
      </p:pic>
      <p:sp>
        <p:nvSpPr>
          <p:cNvPr id="522" name="사각형: 둥근 모서리 521">
            <a:extLst>
              <a:ext uri="{FF2B5EF4-FFF2-40B4-BE49-F238E27FC236}">
                <a16:creationId xmlns:a16="http://schemas.microsoft.com/office/drawing/2014/main" id="{3C040DAF-2D1D-BC7A-F066-7957ACB40243}"/>
              </a:ext>
            </a:extLst>
          </p:cNvPr>
          <p:cNvSpPr/>
          <p:nvPr/>
        </p:nvSpPr>
        <p:spPr>
          <a:xfrm>
            <a:off x="6927509" y="2610780"/>
            <a:ext cx="682114" cy="242360"/>
          </a:xfrm>
          <a:prstGeom prst="roundRect">
            <a:avLst>
              <a:gd name="adj" fmla="val 6554"/>
            </a:avLst>
          </a:prstGeom>
          <a:solidFill>
            <a:srgbClr val="FAFAFA"/>
          </a:solidFill>
          <a:ln w="3175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23" name="TextBox 522">
            <a:extLst>
              <a:ext uri="{FF2B5EF4-FFF2-40B4-BE49-F238E27FC236}">
                <a16:creationId xmlns:a16="http://schemas.microsoft.com/office/drawing/2014/main" id="{B522244D-D6CD-D183-349C-95749FB33994}"/>
              </a:ext>
            </a:extLst>
          </p:cNvPr>
          <p:cNvSpPr txBox="1"/>
          <p:nvPr/>
        </p:nvSpPr>
        <p:spPr>
          <a:xfrm>
            <a:off x="7049683" y="2701183"/>
            <a:ext cx="536514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400" dirty="0"/>
              <a:t>콘텐츠 등록하기</a:t>
            </a:r>
            <a:r>
              <a:rPr lang="en-US" altLang="ko-KR" sz="400" dirty="0"/>
              <a:t>(</a:t>
            </a:r>
            <a:r>
              <a:rPr lang="ko-KR" altLang="en-US" sz="400" dirty="0"/>
              <a:t>실감형</a:t>
            </a:r>
            <a:r>
              <a:rPr lang="en-US" altLang="ko-KR" sz="400" dirty="0"/>
              <a:t>)</a:t>
            </a:r>
          </a:p>
        </p:txBody>
      </p:sp>
      <p:sp>
        <p:nvSpPr>
          <p:cNvPr id="524" name="타원 523">
            <a:extLst>
              <a:ext uri="{FF2B5EF4-FFF2-40B4-BE49-F238E27FC236}">
                <a16:creationId xmlns:a16="http://schemas.microsoft.com/office/drawing/2014/main" id="{BF570EC8-5215-E7A2-FAB9-136F918B9601}"/>
              </a:ext>
            </a:extLst>
          </p:cNvPr>
          <p:cNvSpPr/>
          <p:nvPr/>
        </p:nvSpPr>
        <p:spPr>
          <a:xfrm>
            <a:off x="6971032" y="2707705"/>
            <a:ext cx="35129" cy="48508"/>
          </a:xfrm>
          <a:prstGeom prst="ellipse">
            <a:avLst/>
          </a:prstGeom>
          <a:solidFill>
            <a:srgbClr val="10B98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525" name="그래픽 524" descr="소리 중간 단색으로 채워진">
            <a:extLst>
              <a:ext uri="{FF2B5EF4-FFF2-40B4-BE49-F238E27FC236}">
                <a16:creationId xmlns:a16="http://schemas.microsoft.com/office/drawing/2014/main" id="{B6EAC40A-1222-10C0-5E6B-868CFAD9932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7532388" y="2634751"/>
            <a:ext cx="53809" cy="70032"/>
          </a:xfrm>
          <a:prstGeom prst="rect">
            <a:avLst/>
          </a:prstGeom>
        </p:spPr>
      </p:pic>
      <p:sp>
        <p:nvSpPr>
          <p:cNvPr id="526" name="사각형: 둥근 모서리 525">
            <a:extLst>
              <a:ext uri="{FF2B5EF4-FFF2-40B4-BE49-F238E27FC236}">
                <a16:creationId xmlns:a16="http://schemas.microsoft.com/office/drawing/2014/main" id="{B5F95568-EFDB-D791-3831-B9D061BD7402}"/>
              </a:ext>
            </a:extLst>
          </p:cNvPr>
          <p:cNvSpPr/>
          <p:nvPr/>
        </p:nvSpPr>
        <p:spPr>
          <a:xfrm>
            <a:off x="4736074" y="2918387"/>
            <a:ext cx="682114" cy="242360"/>
          </a:xfrm>
          <a:prstGeom prst="roundRect">
            <a:avLst>
              <a:gd name="adj" fmla="val 6554"/>
            </a:avLst>
          </a:prstGeom>
          <a:solidFill>
            <a:srgbClr val="FAFAFA"/>
          </a:solidFill>
          <a:ln w="3175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27" name="TextBox 526">
            <a:extLst>
              <a:ext uri="{FF2B5EF4-FFF2-40B4-BE49-F238E27FC236}">
                <a16:creationId xmlns:a16="http://schemas.microsoft.com/office/drawing/2014/main" id="{983E0428-9F54-A29D-9625-022BEDCA53BA}"/>
              </a:ext>
            </a:extLst>
          </p:cNvPr>
          <p:cNvSpPr txBox="1"/>
          <p:nvPr/>
        </p:nvSpPr>
        <p:spPr>
          <a:xfrm>
            <a:off x="4858248" y="3008790"/>
            <a:ext cx="536514" cy="615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400" dirty="0"/>
              <a:t>내 콘텐츠 </a:t>
            </a:r>
            <a:r>
              <a:rPr lang="en-US" altLang="ko-KR" sz="400" dirty="0"/>
              <a:t>(</a:t>
            </a:r>
            <a:r>
              <a:rPr lang="ko-KR" altLang="en-US" sz="400" dirty="0"/>
              <a:t>배포하기</a:t>
            </a:r>
            <a:r>
              <a:rPr lang="en-US" altLang="ko-KR" sz="400" dirty="0"/>
              <a:t>)</a:t>
            </a:r>
          </a:p>
        </p:txBody>
      </p:sp>
      <p:sp>
        <p:nvSpPr>
          <p:cNvPr id="528" name="타원 527">
            <a:extLst>
              <a:ext uri="{FF2B5EF4-FFF2-40B4-BE49-F238E27FC236}">
                <a16:creationId xmlns:a16="http://schemas.microsoft.com/office/drawing/2014/main" id="{B8AA03A3-74E6-C2F7-76E4-3748081E3395}"/>
              </a:ext>
            </a:extLst>
          </p:cNvPr>
          <p:cNvSpPr/>
          <p:nvPr/>
        </p:nvSpPr>
        <p:spPr>
          <a:xfrm>
            <a:off x="4779597" y="3015312"/>
            <a:ext cx="35129" cy="48508"/>
          </a:xfrm>
          <a:prstGeom prst="ellipse">
            <a:avLst/>
          </a:prstGeom>
          <a:solidFill>
            <a:srgbClr val="10B98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529" name="그래픽 528" descr="소리 중간 단색으로 채워진">
            <a:extLst>
              <a:ext uri="{FF2B5EF4-FFF2-40B4-BE49-F238E27FC236}">
                <a16:creationId xmlns:a16="http://schemas.microsoft.com/office/drawing/2014/main" id="{B81DA42A-FFD6-57B3-3E90-1D3AFC6A5B5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340953" y="2942358"/>
            <a:ext cx="53809" cy="70032"/>
          </a:xfrm>
          <a:prstGeom prst="rect">
            <a:avLst/>
          </a:prstGeom>
        </p:spPr>
      </p:pic>
      <p:sp>
        <p:nvSpPr>
          <p:cNvPr id="627" name="사각형: 둥근 모서리 626">
            <a:extLst>
              <a:ext uri="{FF2B5EF4-FFF2-40B4-BE49-F238E27FC236}">
                <a16:creationId xmlns:a16="http://schemas.microsoft.com/office/drawing/2014/main" id="{C2A037C4-A9C6-7EC1-E29D-8359BCA44BA8}"/>
              </a:ext>
            </a:extLst>
          </p:cNvPr>
          <p:cNvSpPr/>
          <p:nvPr/>
        </p:nvSpPr>
        <p:spPr>
          <a:xfrm>
            <a:off x="1282142" y="3367525"/>
            <a:ext cx="3101975" cy="698589"/>
          </a:xfrm>
          <a:prstGeom prst="roundRect">
            <a:avLst>
              <a:gd name="adj" fmla="val 12547"/>
            </a:avLst>
          </a:prstGeom>
          <a:solidFill>
            <a:schemeClr val="bg1"/>
          </a:solidFill>
          <a:ln w="6350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28" name="TextBox 627">
            <a:extLst>
              <a:ext uri="{FF2B5EF4-FFF2-40B4-BE49-F238E27FC236}">
                <a16:creationId xmlns:a16="http://schemas.microsoft.com/office/drawing/2014/main" id="{F81E709E-7A0E-6B1F-0567-B4DD172695FD}"/>
              </a:ext>
            </a:extLst>
          </p:cNvPr>
          <p:cNvSpPr txBox="1"/>
          <p:nvPr/>
        </p:nvSpPr>
        <p:spPr>
          <a:xfrm>
            <a:off x="1409653" y="3453041"/>
            <a:ext cx="782126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altLang="ko-KR" sz="700" b="1" dirty="0"/>
              <a:t>AI </a:t>
            </a:r>
            <a:r>
              <a:rPr lang="ko-KR" altLang="en-US" sz="700" b="1" dirty="0"/>
              <a:t>리포트</a:t>
            </a:r>
            <a:endParaRPr lang="en-US" altLang="ko-KR" sz="700" b="1" dirty="0"/>
          </a:p>
        </p:txBody>
      </p:sp>
      <p:cxnSp>
        <p:nvCxnSpPr>
          <p:cNvPr id="629" name="직선 연결선 628">
            <a:extLst>
              <a:ext uri="{FF2B5EF4-FFF2-40B4-BE49-F238E27FC236}">
                <a16:creationId xmlns:a16="http://schemas.microsoft.com/office/drawing/2014/main" id="{9CD0CAB1-21A7-66EE-C7F9-54C28BF1FF08}"/>
              </a:ext>
            </a:extLst>
          </p:cNvPr>
          <p:cNvCxnSpPr>
            <a:cxnSpLocks/>
          </p:cNvCxnSpPr>
          <p:nvPr/>
        </p:nvCxnSpPr>
        <p:spPr>
          <a:xfrm>
            <a:off x="1395110" y="3622408"/>
            <a:ext cx="2876039" cy="0"/>
          </a:xfrm>
          <a:prstGeom prst="line">
            <a:avLst/>
          </a:prstGeom>
          <a:ln w="6350"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0" name="사각형: 둥근 모서리 629">
            <a:extLst>
              <a:ext uri="{FF2B5EF4-FFF2-40B4-BE49-F238E27FC236}">
                <a16:creationId xmlns:a16="http://schemas.microsoft.com/office/drawing/2014/main" id="{FE6FA1E0-BCD4-E875-8124-7384906D0BD4}"/>
              </a:ext>
            </a:extLst>
          </p:cNvPr>
          <p:cNvSpPr/>
          <p:nvPr/>
        </p:nvSpPr>
        <p:spPr>
          <a:xfrm>
            <a:off x="1394165" y="3691068"/>
            <a:ext cx="682114" cy="242360"/>
          </a:xfrm>
          <a:prstGeom prst="roundRect">
            <a:avLst>
              <a:gd name="adj" fmla="val 6554"/>
            </a:avLst>
          </a:prstGeom>
          <a:solidFill>
            <a:srgbClr val="FAFAFA"/>
          </a:solidFill>
          <a:ln w="3175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31" name="TextBox 630">
            <a:extLst>
              <a:ext uri="{FF2B5EF4-FFF2-40B4-BE49-F238E27FC236}">
                <a16:creationId xmlns:a16="http://schemas.microsoft.com/office/drawing/2014/main" id="{539875D8-21A6-BAE5-2C09-6C0B75E8C7FA}"/>
              </a:ext>
            </a:extLst>
          </p:cNvPr>
          <p:cNvSpPr txBox="1"/>
          <p:nvPr/>
        </p:nvSpPr>
        <p:spPr>
          <a:xfrm>
            <a:off x="1516338" y="3781471"/>
            <a:ext cx="559941" cy="615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400"/>
              <a:t>과목 리포트</a:t>
            </a:r>
            <a:endParaRPr lang="en-US" altLang="ko-KR" sz="400" dirty="0"/>
          </a:p>
        </p:txBody>
      </p:sp>
      <p:sp>
        <p:nvSpPr>
          <p:cNvPr id="632" name="타원 631">
            <a:extLst>
              <a:ext uri="{FF2B5EF4-FFF2-40B4-BE49-F238E27FC236}">
                <a16:creationId xmlns:a16="http://schemas.microsoft.com/office/drawing/2014/main" id="{C975E341-CC5C-856B-5744-8E0657DAA53F}"/>
              </a:ext>
            </a:extLst>
          </p:cNvPr>
          <p:cNvSpPr/>
          <p:nvPr/>
        </p:nvSpPr>
        <p:spPr>
          <a:xfrm>
            <a:off x="1437688" y="3787993"/>
            <a:ext cx="35129" cy="48508"/>
          </a:xfrm>
          <a:prstGeom prst="ellipse">
            <a:avLst/>
          </a:prstGeom>
          <a:solidFill>
            <a:srgbClr val="10B98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633" name="그래픽 632" descr="소리 중간 단색으로 채워진">
            <a:extLst>
              <a:ext uri="{FF2B5EF4-FFF2-40B4-BE49-F238E27FC236}">
                <a16:creationId xmlns:a16="http://schemas.microsoft.com/office/drawing/2014/main" id="{051F0624-34DB-6E86-0264-85819E0C57A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999044" y="3715039"/>
            <a:ext cx="53809" cy="70032"/>
          </a:xfrm>
          <a:prstGeom prst="rect">
            <a:avLst/>
          </a:prstGeom>
        </p:spPr>
      </p:pic>
      <p:sp>
        <p:nvSpPr>
          <p:cNvPr id="634" name="사각형: 둥근 모서리 633">
            <a:extLst>
              <a:ext uri="{FF2B5EF4-FFF2-40B4-BE49-F238E27FC236}">
                <a16:creationId xmlns:a16="http://schemas.microsoft.com/office/drawing/2014/main" id="{2C856402-353D-65E3-E7AF-81952363DA5A}"/>
              </a:ext>
            </a:extLst>
          </p:cNvPr>
          <p:cNvSpPr/>
          <p:nvPr/>
        </p:nvSpPr>
        <p:spPr>
          <a:xfrm>
            <a:off x="2126103" y="3691068"/>
            <a:ext cx="682114" cy="242360"/>
          </a:xfrm>
          <a:prstGeom prst="roundRect">
            <a:avLst>
              <a:gd name="adj" fmla="val 6554"/>
            </a:avLst>
          </a:prstGeom>
          <a:solidFill>
            <a:srgbClr val="FAFAFA"/>
          </a:solidFill>
          <a:ln w="3175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35" name="TextBox 634">
            <a:extLst>
              <a:ext uri="{FF2B5EF4-FFF2-40B4-BE49-F238E27FC236}">
                <a16:creationId xmlns:a16="http://schemas.microsoft.com/office/drawing/2014/main" id="{A0F6BC3A-408E-D23F-75AD-5CF4BB11E2B4}"/>
              </a:ext>
            </a:extLst>
          </p:cNvPr>
          <p:cNvSpPr txBox="1"/>
          <p:nvPr/>
        </p:nvSpPr>
        <p:spPr>
          <a:xfrm>
            <a:off x="2248277" y="3781471"/>
            <a:ext cx="536514" cy="615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400" dirty="0"/>
              <a:t>학생 리포트</a:t>
            </a:r>
            <a:endParaRPr lang="en-US" altLang="ko-KR" sz="400" dirty="0"/>
          </a:p>
        </p:txBody>
      </p:sp>
      <p:sp>
        <p:nvSpPr>
          <p:cNvPr id="636" name="타원 635">
            <a:extLst>
              <a:ext uri="{FF2B5EF4-FFF2-40B4-BE49-F238E27FC236}">
                <a16:creationId xmlns:a16="http://schemas.microsoft.com/office/drawing/2014/main" id="{CEB2C74A-D1D1-D5DB-BF9D-51D50D6ACC14}"/>
              </a:ext>
            </a:extLst>
          </p:cNvPr>
          <p:cNvSpPr/>
          <p:nvPr/>
        </p:nvSpPr>
        <p:spPr>
          <a:xfrm>
            <a:off x="2169626" y="3787993"/>
            <a:ext cx="35129" cy="48508"/>
          </a:xfrm>
          <a:prstGeom prst="ellipse">
            <a:avLst/>
          </a:prstGeom>
          <a:solidFill>
            <a:srgbClr val="10B98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637" name="그래픽 636" descr="소리 중간 단색으로 채워진">
            <a:extLst>
              <a:ext uri="{FF2B5EF4-FFF2-40B4-BE49-F238E27FC236}">
                <a16:creationId xmlns:a16="http://schemas.microsoft.com/office/drawing/2014/main" id="{04807B24-B257-505F-7EB4-96AF49CBE98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730982" y="3715039"/>
            <a:ext cx="53809" cy="70032"/>
          </a:xfrm>
          <a:prstGeom prst="rect">
            <a:avLst/>
          </a:prstGeom>
        </p:spPr>
      </p:pic>
      <p:sp>
        <p:nvSpPr>
          <p:cNvPr id="638" name="사각형: 둥근 모서리 637">
            <a:extLst>
              <a:ext uri="{FF2B5EF4-FFF2-40B4-BE49-F238E27FC236}">
                <a16:creationId xmlns:a16="http://schemas.microsoft.com/office/drawing/2014/main" id="{B4881B8E-D354-52EF-A1F4-B9308D6567A5}"/>
              </a:ext>
            </a:extLst>
          </p:cNvPr>
          <p:cNvSpPr/>
          <p:nvPr/>
        </p:nvSpPr>
        <p:spPr>
          <a:xfrm>
            <a:off x="2858041" y="3691068"/>
            <a:ext cx="682114" cy="242360"/>
          </a:xfrm>
          <a:prstGeom prst="roundRect">
            <a:avLst>
              <a:gd name="adj" fmla="val 6554"/>
            </a:avLst>
          </a:prstGeom>
          <a:solidFill>
            <a:srgbClr val="FAFAFA"/>
          </a:solidFill>
          <a:ln w="3175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39" name="TextBox 638">
            <a:extLst>
              <a:ext uri="{FF2B5EF4-FFF2-40B4-BE49-F238E27FC236}">
                <a16:creationId xmlns:a16="http://schemas.microsoft.com/office/drawing/2014/main" id="{402E1610-EADD-D143-D8F4-9A58BA4CE5EA}"/>
              </a:ext>
            </a:extLst>
          </p:cNvPr>
          <p:cNvSpPr txBox="1"/>
          <p:nvPr/>
        </p:nvSpPr>
        <p:spPr>
          <a:xfrm>
            <a:off x="2980215" y="3781471"/>
            <a:ext cx="536514" cy="615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400" dirty="0"/>
              <a:t>종합 리포트</a:t>
            </a:r>
            <a:endParaRPr lang="en-US" altLang="ko-KR" sz="400" dirty="0"/>
          </a:p>
        </p:txBody>
      </p:sp>
      <p:sp>
        <p:nvSpPr>
          <p:cNvPr id="640" name="타원 639">
            <a:extLst>
              <a:ext uri="{FF2B5EF4-FFF2-40B4-BE49-F238E27FC236}">
                <a16:creationId xmlns:a16="http://schemas.microsoft.com/office/drawing/2014/main" id="{8E158234-6D12-EB51-9048-67CA93E06F01}"/>
              </a:ext>
            </a:extLst>
          </p:cNvPr>
          <p:cNvSpPr/>
          <p:nvPr/>
        </p:nvSpPr>
        <p:spPr>
          <a:xfrm>
            <a:off x="2901564" y="3787993"/>
            <a:ext cx="35129" cy="48508"/>
          </a:xfrm>
          <a:prstGeom prst="ellipse">
            <a:avLst/>
          </a:prstGeom>
          <a:solidFill>
            <a:srgbClr val="10B98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641" name="그래픽 640" descr="소리 중간 단색으로 채워진">
            <a:extLst>
              <a:ext uri="{FF2B5EF4-FFF2-40B4-BE49-F238E27FC236}">
                <a16:creationId xmlns:a16="http://schemas.microsoft.com/office/drawing/2014/main" id="{5573A9D9-5A1A-B3DE-BAE4-102688096FF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462920" y="3715039"/>
            <a:ext cx="53809" cy="70032"/>
          </a:xfrm>
          <a:prstGeom prst="rect">
            <a:avLst/>
          </a:prstGeom>
        </p:spPr>
      </p:pic>
      <p:sp>
        <p:nvSpPr>
          <p:cNvPr id="608" name="사각형: 둥근 모서리 607">
            <a:extLst>
              <a:ext uri="{FF2B5EF4-FFF2-40B4-BE49-F238E27FC236}">
                <a16:creationId xmlns:a16="http://schemas.microsoft.com/office/drawing/2014/main" id="{2AB7738D-253A-D6E8-61E8-F81B9380A780}"/>
              </a:ext>
            </a:extLst>
          </p:cNvPr>
          <p:cNvSpPr/>
          <p:nvPr/>
        </p:nvSpPr>
        <p:spPr>
          <a:xfrm>
            <a:off x="4615292" y="3367525"/>
            <a:ext cx="3101975" cy="698589"/>
          </a:xfrm>
          <a:prstGeom prst="roundRect">
            <a:avLst>
              <a:gd name="adj" fmla="val 12547"/>
            </a:avLst>
          </a:prstGeom>
          <a:solidFill>
            <a:schemeClr val="bg1"/>
          </a:solidFill>
          <a:ln w="6350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09" name="TextBox 608">
            <a:extLst>
              <a:ext uri="{FF2B5EF4-FFF2-40B4-BE49-F238E27FC236}">
                <a16:creationId xmlns:a16="http://schemas.microsoft.com/office/drawing/2014/main" id="{29995C30-4108-E760-85ED-E7E537DB75EE}"/>
              </a:ext>
            </a:extLst>
          </p:cNvPr>
          <p:cNvSpPr txBox="1"/>
          <p:nvPr/>
        </p:nvSpPr>
        <p:spPr>
          <a:xfrm>
            <a:off x="4742803" y="3453041"/>
            <a:ext cx="1321330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700" b="1" dirty="0"/>
              <a:t>수업 추가 및 설계하기</a:t>
            </a:r>
            <a:endParaRPr lang="en-US" altLang="ko-KR" sz="700" b="1" dirty="0"/>
          </a:p>
        </p:txBody>
      </p:sp>
      <p:cxnSp>
        <p:nvCxnSpPr>
          <p:cNvPr id="610" name="직선 연결선 609">
            <a:extLst>
              <a:ext uri="{FF2B5EF4-FFF2-40B4-BE49-F238E27FC236}">
                <a16:creationId xmlns:a16="http://schemas.microsoft.com/office/drawing/2014/main" id="{39FBADB7-E8A1-C8C7-A8D4-C2CA13A8B43F}"/>
              </a:ext>
            </a:extLst>
          </p:cNvPr>
          <p:cNvCxnSpPr>
            <a:cxnSpLocks/>
          </p:cNvCxnSpPr>
          <p:nvPr/>
        </p:nvCxnSpPr>
        <p:spPr>
          <a:xfrm>
            <a:off x="4728260" y="3622408"/>
            <a:ext cx="2876039" cy="0"/>
          </a:xfrm>
          <a:prstGeom prst="line">
            <a:avLst/>
          </a:prstGeom>
          <a:ln w="6350"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1" name="사각형: 둥근 모서리 610">
            <a:extLst>
              <a:ext uri="{FF2B5EF4-FFF2-40B4-BE49-F238E27FC236}">
                <a16:creationId xmlns:a16="http://schemas.microsoft.com/office/drawing/2014/main" id="{AC714221-A72E-D7FB-2352-A53B74BAD5BE}"/>
              </a:ext>
            </a:extLst>
          </p:cNvPr>
          <p:cNvSpPr/>
          <p:nvPr/>
        </p:nvSpPr>
        <p:spPr>
          <a:xfrm>
            <a:off x="4727315" y="3691068"/>
            <a:ext cx="682114" cy="242360"/>
          </a:xfrm>
          <a:prstGeom prst="roundRect">
            <a:avLst>
              <a:gd name="adj" fmla="val 6554"/>
            </a:avLst>
          </a:prstGeom>
          <a:solidFill>
            <a:srgbClr val="FAFAFA"/>
          </a:solidFill>
          <a:ln w="3175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12" name="TextBox 611">
            <a:extLst>
              <a:ext uri="{FF2B5EF4-FFF2-40B4-BE49-F238E27FC236}">
                <a16:creationId xmlns:a16="http://schemas.microsoft.com/office/drawing/2014/main" id="{21B6B2B6-0A17-7228-3EFE-9DB922BAF917}"/>
              </a:ext>
            </a:extLst>
          </p:cNvPr>
          <p:cNvSpPr txBox="1"/>
          <p:nvPr/>
        </p:nvSpPr>
        <p:spPr>
          <a:xfrm>
            <a:off x="4849488" y="3781471"/>
            <a:ext cx="545273" cy="615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400"/>
              <a:t>새로운 수업 설계하기</a:t>
            </a:r>
            <a:endParaRPr lang="en-US" altLang="ko-KR" sz="400" dirty="0"/>
          </a:p>
        </p:txBody>
      </p:sp>
      <p:sp>
        <p:nvSpPr>
          <p:cNvPr id="613" name="타원 612">
            <a:extLst>
              <a:ext uri="{FF2B5EF4-FFF2-40B4-BE49-F238E27FC236}">
                <a16:creationId xmlns:a16="http://schemas.microsoft.com/office/drawing/2014/main" id="{3D64133E-6F7A-1E01-02E1-C8A7E22802B2}"/>
              </a:ext>
            </a:extLst>
          </p:cNvPr>
          <p:cNvSpPr/>
          <p:nvPr/>
        </p:nvSpPr>
        <p:spPr>
          <a:xfrm>
            <a:off x="4770838" y="3787993"/>
            <a:ext cx="35129" cy="48508"/>
          </a:xfrm>
          <a:prstGeom prst="ellipse">
            <a:avLst/>
          </a:prstGeom>
          <a:solidFill>
            <a:srgbClr val="10B98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614" name="그래픽 613" descr="소리 중간 단색으로 채워진">
            <a:extLst>
              <a:ext uri="{FF2B5EF4-FFF2-40B4-BE49-F238E27FC236}">
                <a16:creationId xmlns:a16="http://schemas.microsoft.com/office/drawing/2014/main" id="{998346FF-68CA-A254-7B1B-49CFF47A877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332194" y="3715039"/>
            <a:ext cx="53809" cy="70032"/>
          </a:xfrm>
          <a:prstGeom prst="rect">
            <a:avLst/>
          </a:prstGeom>
        </p:spPr>
      </p:pic>
      <p:sp>
        <p:nvSpPr>
          <p:cNvPr id="615" name="사각형: 둥근 모서리 614">
            <a:extLst>
              <a:ext uri="{FF2B5EF4-FFF2-40B4-BE49-F238E27FC236}">
                <a16:creationId xmlns:a16="http://schemas.microsoft.com/office/drawing/2014/main" id="{7C8C1B2E-FF95-AEF7-060A-2E496F060EFA}"/>
              </a:ext>
            </a:extLst>
          </p:cNvPr>
          <p:cNvSpPr/>
          <p:nvPr/>
        </p:nvSpPr>
        <p:spPr>
          <a:xfrm>
            <a:off x="5459253" y="3691068"/>
            <a:ext cx="682114" cy="242360"/>
          </a:xfrm>
          <a:prstGeom prst="roundRect">
            <a:avLst>
              <a:gd name="adj" fmla="val 6554"/>
            </a:avLst>
          </a:prstGeom>
          <a:solidFill>
            <a:srgbClr val="FAFAFA"/>
          </a:solidFill>
          <a:ln w="3175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16" name="TextBox 615">
            <a:extLst>
              <a:ext uri="{FF2B5EF4-FFF2-40B4-BE49-F238E27FC236}">
                <a16:creationId xmlns:a16="http://schemas.microsoft.com/office/drawing/2014/main" id="{2CCEB224-E1ED-B05F-7C9F-FFD95EB90614}"/>
              </a:ext>
            </a:extLst>
          </p:cNvPr>
          <p:cNvSpPr txBox="1"/>
          <p:nvPr/>
        </p:nvSpPr>
        <p:spPr>
          <a:xfrm>
            <a:off x="5581427" y="3750693"/>
            <a:ext cx="48270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400" dirty="0"/>
              <a:t>수업 설계안 복사 및 수업 설계안 가져오기</a:t>
            </a:r>
            <a:endParaRPr lang="en-US" altLang="ko-KR" sz="400" dirty="0"/>
          </a:p>
        </p:txBody>
      </p:sp>
      <p:sp>
        <p:nvSpPr>
          <p:cNvPr id="617" name="타원 616">
            <a:extLst>
              <a:ext uri="{FF2B5EF4-FFF2-40B4-BE49-F238E27FC236}">
                <a16:creationId xmlns:a16="http://schemas.microsoft.com/office/drawing/2014/main" id="{826C07FE-CA4C-67BB-F1BF-BFB71D1315A7}"/>
              </a:ext>
            </a:extLst>
          </p:cNvPr>
          <p:cNvSpPr/>
          <p:nvPr/>
        </p:nvSpPr>
        <p:spPr>
          <a:xfrm>
            <a:off x="5502776" y="3787993"/>
            <a:ext cx="35129" cy="48508"/>
          </a:xfrm>
          <a:prstGeom prst="ellipse">
            <a:avLst/>
          </a:prstGeom>
          <a:solidFill>
            <a:srgbClr val="10B98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618" name="그래픽 617" descr="소리 중간 단색으로 채워진">
            <a:extLst>
              <a:ext uri="{FF2B5EF4-FFF2-40B4-BE49-F238E27FC236}">
                <a16:creationId xmlns:a16="http://schemas.microsoft.com/office/drawing/2014/main" id="{93C2BB78-2AED-AD20-D2E8-7C8128328CE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064132" y="3715039"/>
            <a:ext cx="53809" cy="70032"/>
          </a:xfrm>
          <a:prstGeom prst="rect">
            <a:avLst/>
          </a:prstGeom>
        </p:spPr>
      </p:pic>
      <p:sp>
        <p:nvSpPr>
          <p:cNvPr id="646" name="사각형: 둥근 모서리 645">
            <a:extLst>
              <a:ext uri="{FF2B5EF4-FFF2-40B4-BE49-F238E27FC236}">
                <a16:creationId xmlns:a16="http://schemas.microsoft.com/office/drawing/2014/main" id="{140C1AA4-3B38-A757-5049-3244398323F9}"/>
              </a:ext>
            </a:extLst>
          </p:cNvPr>
          <p:cNvSpPr/>
          <p:nvPr/>
        </p:nvSpPr>
        <p:spPr>
          <a:xfrm>
            <a:off x="1282142" y="4158807"/>
            <a:ext cx="3101975" cy="698589"/>
          </a:xfrm>
          <a:prstGeom prst="roundRect">
            <a:avLst>
              <a:gd name="adj" fmla="val 12547"/>
            </a:avLst>
          </a:prstGeom>
          <a:solidFill>
            <a:schemeClr val="bg1"/>
          </a:solidFill>
          <a:ln w="6350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47" name="TextBox 646">
            <a:extLst>
              <a:ext uri="{FF2B5EF4-FFF2-40B4-BE49-F238E27FC236}">
                <a16:creationId xmlns:a16="http://schemas.microsoft.com/office/drawing/2014/main" id="{EB1DA4A9-C689-D571-FC78-CF36365F209B}"/>
              </a:ext>
            </a:extLst>
          </p:cNvPr>
          <p:cNvSpPr txBox="1"/>
          <p:nvPr/>
        </p:nvSpPr>
        <p:spPr>
          <a:xfrm>
            <a:off x="1409652" y="4244323"/>
            <a:ext cx="2605135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700" b="1"/>
              <a:t>수업 시작 전 통합학습창 확인하기</a:t>
            </a:r>
            <a:endParaRPr lang="en-US" altLang="ko-KR" sz="700" b="1" dirty="0"/>
          </a:p>
        </p:txBody>
      </p:sp>
      <p:cxnSp>
        <p:nvCxnSpPr>
          <p:cNvPr id="648" name="직선 연결선 647">
            <a:extLst>
              <a:ext uri="{FF2B5EF4-FFF2-40B4-BE49-F238E27FC236}">
                <a16:creationId xmlns:a16="http://schemas.microsoft.com/office/drawing/2014/main" id="{8F5C7038-BD6C-F3C2-0FA9-9B307E4F59D0}"/>
              </a:ext>
            </a:extLst>
          </p:cNvPr>
          <p:cNvCxnSpPr>
            <a:cxnSpLocks/>
          </p:cNvCxnSpPr>
          <p:nvPr/>
        </p:nvCxnSpPr>
        <p:spPr>
          <a:xfrm>
            <a:off x="1395110" y="4413690"/>
            <a:ext cx="2876039" cy="0"/>
          </a:xfrm>
          <a:prstGeom prst="line">
            <a:avLst/>
          </a:prstGeom>
          <a:ln w="6350"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9" name="사각형: 둥근 모서리 648">
            <a:extLst>
              <a:ext uri="{FF2B5EF4-FFF2-40B4-BE49-F238E27FC236}">
                <a16:creationId xmlns:a16="http://schemas.microsoft.com/office/drawing/2014/main" id="{3F658399-B6D3-4E2A-48B6-C858164BDD24}"/>
              </a:ext>
            </a:extLst>
          </p:cNvPr>
          <p:cNvSpPr/>
          <p:nvPr/>
        </p:nvSpPr>
        <p:spPr>
          <a:xfrm>
            <a:off x="1394165" y="4482350"/>
            <a:ext cx="682114" cy="242360"/>
          </a:xfrm>
          <a:prstGeom prst="roundRect">
            <a:avLst>
              <a:gd name="adj" fmla="val 6554"/>
            </a:avLst>
          </a:prstGeom>
          <a:solidFill>
            <a:srgbClr val="FAFAFA"/>
          </a:solidFill>
          <a:ln w="3175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50" name="TextBox 649">
            <a:extLst>
              <a:ext uri="{FF2B5EF4-FFF2-40B4-BE49-F238E27FC236}">
                <a16:creationId xmlns:a16="http://schemas.microsoft.com/office/drawing/2014/main" id="{A80429C6-BF26-B152-FB34-A1617D1D135D}"/>
              </a:ext>
            </a:extLst>
          </p:cNvPr>
          <p:cNvSpPr txBox="1"/>
          <p:nvPr/>
        </p:nvSpPr>
        <p:spPr>
          <a:xfrm>
            <a:off x="1516339" y="4541975"/>
            <a:ext cx="482706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400" dirty="0"/>
              <a:t>수업 입장 후 참여 </a:t>
            </a:r>
            <a:br>
              <a:rPr lang="en-US" altLang="ko-KR" sz="400" dirty="0"/>
            </a:br>
            <a:r>
              <a:rPr lang="ko-KR" altLang="en-US" sz="400" dirty="0"/>
              <a:t>학생 확인하기</a:t>
            </a:r>
            <a:endParaRPr lang="en-US" altLang="ko-KR" sz="400" dirty="0"/>
          </a:p>
        </p:txBody>
      </p:sp>
      <p:sp>
        <p:nvSpPr>
          <p:cNvPr id="651" name="타원 650">
            <a:extLst>
              <a:ext uri="{FF2B5EF4-FFF2-40B4-BE49-F238E27FC236}">
                <a16:creationId xmlns:a16="http://schemas.microsoft.com/office/drawing/2014/main" id="{8A01C6A9-B457-B259-EF23-60FE77B3FF48}"/>
              </a:ext>
            </a:extLst>
          </p:cNvPr>
          <p:cNvSpPr/>
          <p:nvPr/>
        </p:nvSpPr>
        <p:spPr>
          <a:xfrm>
            <a:off x="1437688" y="4579275"/>
            <a:ext cx="35129" cy="48508"/>
          </a:xfrm>
          <a:prstGeom prst="ellipse">
            <a:avLst/>
          </a:prstGeom>
          <a:solidFill>
            <a:srgbClr val="10B98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652" name="그래픽 651" descr="소리 중간 단색으로 채워진">
            <a:extLst>
              <a:ext uri="{FF2B5EF4-FFF2-40B4-BE49-F238E27FC236}">
                <a16:creationId xmlns:a16="http://schemas.microsoft.com/office/drawing/2014/main" id="{5B5E70C5-84E7-9435-1ADE-FFDC8FA1462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999044" y="4506321"/>
            <a:ext cx="53809" cy="70032"/>
          </a:xfrm>
          <a:prstGeom prst="rect">
            <a:avLst/>
          </a:prstGeom>
        </p:spPr>
      </p:pic>
      <p:sp>
        <p:nvSpPr>
          <p:cNvPr id="653" name="사각형: 둥근 모서리 652">
            <a:extLst>
              <a:ext uri="{FF2B5EF4-FFF2-40B4-BE49-F238E27FC236}">
                <a16:creationId xmlns:a16="http://schemas.microsoft.com/office/drawing/2014/main" id="{F9F9E869-A40B-17D9-CBE8-06768A1A68BC}"/>
              </a:ext>
            </a:extLst>
          </p:cNvPr>
          <p:cNvSpPr/>
          <p:nvPr/>
        </p:nvSpPr>
        <p:spPr>
          <a:xfrm>
            <a:off x="2126103" y="4482350"/>
            <a:ext cx="682114" cy="242360"/>
          </a:xfrm>
          <a:prstGeom prst="roundRect">
            <a:avLst>
              <a:gd name="adj" fmla="val 6554"/>
            </a:avLst>
          </a:prstGeom>
          <a:solidFill>
            <a:srgbClr val="FAFAFA"/>
          </a:solidFill>
          <a:ln w="3175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54" name="TextBox 653">
            <a:extLst>
              <a:ext uri="{FF2B5EF4-FFF2-40B4-BE49-F238E27FC236}">
                <a16:creationId xmlns:a16="http://schemas.microsoft.com/office/drawing/2014/main" id="{670B965F-B1D4-C637-9467-66C1B17B27C1}"/>
              </a:ext>
            </a:extLst>
          </p:cNvPr>
          <p:cNvSpPr txBox="1"/>
          <p:nvPr/>
        </p:nvSpPr>
        <p:spPr>
          <a:xfrm>
            <a:off x="2248277" y="4541975"/>
            <a:ext cx="482705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400" dirty="0"/>
              <a:t>수업 자료 점검 및 추가하기</a:t>
            </a:r>
            <a:endParaRPr lang="en-US" altLang="ko-KR" sz="400" dirty="0"/>
          </a:p>
        </p:txBody>
      </p:sp>
      <p:sp>
        <p:nvSpPr>
          <p:cNvPr id="655" name="타원 654">
            <a:extLst>
              <a:ext uri="{FF2B5EF4-FFF2-40B4-BE49-F238E27FC236}">
                <a16:creationId xmlns:a16="http://schemas.microsoft.com/office/drawing/2014/main" id="{5682922C-7773-B081-9911-EBEB23330812}"/>
              </a:ext>
            </a:extLst>
          </p:cNvPr>
          <p:cNvSpPr/>
          <p:nvPr/>
        </p:nvSpPr>
        <p:spPr>
          <a:xfrm>
            <a:off x="2169626" y="4579275"/>
            <a:ext cx="35129" cy="48508"/>
          </a:xfrm>
          <a:prstGeom prst="ellipse">
            <a:avLst/>
          </a:prstGeom>
          <a:solidFill>
            <a:srgbClr val="10B98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656" name="그래픽 655" descr="소리 중간 단색으로 채워진">
            <a:extLst>
              <a:ext uri="{FF2B5EF4-FFF2-40B4-BE49-F238E27FC236}">
                <a16:creationId xmlns:a16="http://schemas.microsoft.com/office/drawing/2014/main" id="{BDA2B5E3-9460-E1EF-CAFD-CE1A19B25F8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730982" y="4506321"/>
            <a:ext cx="53809" cy="70032"/>
          </a:xfrm>
          <a:prstGeom prst="rect">
            <a:avLst/>
          </a:prstGeom>
        </p:spPr>
      </p:pic>
      <p:sp>
        <p:nvSpPr>
          <p:cNvPr id="661" name="사각형: 둥근 모서리 660">
            <a:extLst>
              <a:ext uri="{FF2B5EF4-FFF2-40B4-BE49-F238E27FC236}">
                <a16:creationId xmlns:a16="http://schemas.microsoft.com/office/drawing/2014/main" id="{7D5C1C80-F783-3D75-586C-30D7FF0ABBDB}"/>
              </a:ext>
            </a:extLst>
          </p:cNvPr>
          <p:cNvSpPr/>
          <p:nvPr/>
        </p:nvSpPr>
        <p:spPr>
          <a:xfrm>
            <a:off x="4615292" y="4156574"/>
            <a:ext cx="3101975" cy="698589"/>
          </a:xfrm>
          <a:prstGeom prst="roundRect">
            <a:avLst>
              <a:gd name="adj" fmla="val 12547"/>
            </a:avLst>
          </a:prstGeom>
          <a:solidFill>
            <a:schemeClr val="bg1"/>
          </a:solidFill>
          <a:ln w="6350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62" name="TextBox 661">
            <a:extLst>
              <a:ext uri="{FF2B5EF4-FFF2-40B4-BE49-F238E27FC236}">
                <a16:creationId xmlns:a16="http://schemas.microsoft.com/office/drawing/2014/main" id="{90FE0343-35C4-7E98-2272-5B9901C41D25}"/>
              </a:ext>
            </a:extLst>
          </p:cNvPr>
          <p:cNvSpPr txBox="1"/>
          <p:nvPr/>
        </p:nvSpPr>
        <p:spPr>
          <a:xfrm>
            <a:off x="4742802" y="4242090"/>
            <a:ext cx="2605135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700" b="1" dirty="0" err="1"/>
              <a:t>통합학슴창</a:t>
            </a:r>
            <a:r>
              <a:rPr lang="ko-KR" altLang="en-US" sz="700" b="1" dirty="0"/>
              <a:t> 활용하여 수업하기</a:t>
            </a:r>
            <a:endParaRPr lang="en-US" altLang="ko-KR" sz="700" b="1" dirty="0"/>
          </a:p>
        </p:txBody>
      </p:sp>
      <p:cxnSp>
        <p:nvCxnSpPr>
          <p:cNvPr id="663" name="직선 연결선 662">
            <a:extLst>
              <a:ext uri="{FF2B5EF4-FFF2-40B4-BE49-F238E27FC236}">
                <a16:creationId xmlns:a16="http://schemas.microsoft.com/office/drawing/2014/main" id="{10CB4586-D8A1-3C1D-3280-A4A3C1EAACB4}"/>
              </a:ext>
            </a:extLst>
          </p:cNvPr>
          <p:cNvCxnSpPr>
            <a:cxnSpLocks/>
          </p:cNvCxnSpPr>
          <p:nvPr/>
        </p:nvCxnSpPr>
        <p:spPr>
          <a:xfrm>
            <a:off x="4728260" y="4411457"/>
            <a:ext cx="2876039" cy="0"/>
          </a:xfrm>
          <a:prstGeom prst="line">
            <a:avLst/>
          </a:prstGeom>
          <a:ln w="6350"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4" name="사각형: 둥근 모서리 663">
            <a:extLst>
              <a:ext uri="{FF2B5EF4-FFF2-40B4-BE49-F238E27FC236}">
                <a16:creationId xmlns:a16="http://schemas.microsoft.com/office/drawing/2014/main" id="{B5E843F2-090E-B374-DC22-C6E709337092}"/>
              </a:ext>
            </a:extLst>
          </p:cNvPr>
          <p:cNvSpPr/>
          <p:nvPr/>
        </p:nvSpPr>
        <p:spPr>
          <a:xfrm>
            <a:off x="4727315" y="4480117"/>
            <a:ext cx="682114" cy="242360"/>
          </a:xfrm>
          <a:prstGeom prst="roundRect">
            <a:avLst>
              <a:gd name="adj" fmla="val 6554"/>
            </a:avLst>
          </a:prstGeom>
          <a:solidFill>
            <a:srgbClr val="FAFAFA"/>
          </a:solidFill>
          <a:ln w="3175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65" name="TextBox 664">
            <a:extLst>
              <a:ext uri="{FF2B5EF4-FFF2-40B4-BE49-F238E27FC236}">
                <a16:creationId xmlns:a16="http://schemas.microsoft.com/office/drawing/2014/main" id="{8AF17CF2-6614-708A-8ADA-81ED6E6BEC50}"/>
              </a:ext>
            </a:extLst>
          </p:cNvPr>
          <p:cNvSpPr txBox="1"/>
          <p:nvPr/>
        </p:nvSpPr>
        <p:spPr>
          <a:xfrm>
            <a:off x="4849489" y="4570520"/>
            <a:ext cx="482706" cy="615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400" dirty="0"/>
              <a:t>우측 </a:t>
            </a:r>
            <a:r>
              <a:rPr lang="ko-KR" altLang="en-US" sz="400" dirty="0" err="1"/>
              <a:t>툴바</a:t>
            </a:r>
            <a:r>
              <a:rPr lang="ko-KR" altLang="en-US" sz="400" dirty="0"/>
              <a:t> 사용하기</a:t>
            </a:r>
            <a:endParaRPr lang="en-US" altLang="ko-KR" sz="400" dirty="0"/>
          </a:p>
        </p:txBody>
      </p:sp>
      <p:sp>
        <p:nvSpPr>
          <p:cNvPr id="666" name="타원 665">
            <a:extLst>
              <a:ext uri="{FF2B5EF4-FFF2-40B4-BE49-F238E27FC236}">
                <a16:creationId xmlns:a16="http://schemas.microsoft.com/office/drawing/2014/main" id="{F69A6E6E-981F-7625-50FF-C8B07166F353}"/>
              </a:ext>
            </a:extLst>
          </p:cNvPr>
          <p:cNvSpPr/>
          <p:nvPr/>
        </p:nvSpPr>
        <p:spPr>
          <a:xfrm>
            <a:off x="4770838" y="4577042"/>
            <a:ext cx="35129" cy="48508"/>
          </a:xfrm>
          <a:prstGeom prst="ellipse">
            <a:avLst/>
          </a:prstGeom>
          <a:solidFill>
            <a:srgbClr val="10B98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667" name="그래픽 666" descr="소리 중간 단색으로 채워진">
            <a:extLst>
              <a:ext uri="{FF2B5EF4-FFF2-40B4-BE49-F238E27FC236}">
                <a16:creationId xmlns:a16="http://schemas.microsoft.com/office/drawing/2014/main" id="{AAD96A40-98FE-0895-C13F-30D221B491B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332194" y="4504088"/>
            <a:ext cx="53809" cy="70032"/>
          </a:xfrm>
          <a:prstGeom prst="rect">
            <a:avLst/>
          </a:prstGeom>
        </p:spPr>
      </p:pic>
      <p:sp>
        <p:nvSpPr>
          <p:cNvPr id="668" name="사각형: 둥근 모서리 667">
            <a:extLst>
              <a:ext uri="{FF2B5EF4-FFF2-40B4-BE49-F238E27FC236}">
                <a16:creationId xmlns:a16="http://schemas.microsoft.com/office/drawing/2014/main" id="{1A58F2F1-2B0E-211E-DD13-1D3588884A6C}"/>
              </a:ext>
            </a:extLst>
          </p:cNvPr>
          <p:cNvSpPr/>
          <p:nvPr/>
        </p:nvSpPr>
        <p:spPr>
          <a:xfrm>
            <a:off x="5459253" y="4480117"/>
            <a:ext cx="682114" cy="242360"/>
          </a:xfrm>
          <a:prstGeom prst="roundRect">
            <a:avLst>
              <a:gd name="adj" fmla="val 6554"/>
            </a:avLst>
          </a:prstGeom>
          <a:solidFill>
            <a:srgbClr val="FAFAFA"/>
          </a:solidFill>
          <a:ln w="3175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69" name="TextBox 668">
            <a:extLst>
              <a:ext uri="{FF2B5EF4-FFF2-40B4-BE49-F238E27FC236}">
                <a16:creationId xmlns:a16="http://schemas.microsoft.com/office/drawing/2014/main" id="{65385EED-3D63-9124-1DD8-46B7B5C34856}"/>
              </a:ext>
            </a:extLst>
          </p:cNvPr>
          <p:cNvSpPr txBox="1"/>
          <p:nvPr/>
        </p:nvSpPr>
        <p:spPr>
          <a:xfrm>
            <a:off x="5581427" y="4570520"/>
            <a:ext cx="482705" cy="615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400" dirty="0"/>
              <a:t>상단 기능 사용하기</a:t>
            </a:r>
            <a:endParaRPr lang="en-US" altLang="ko-KR" sz="400" dirty="0"/>
          </a:p>
        </p:txBody>
      </p:sp>
      <p:sp>
        <p:nvSpPr>
          <p:cNvPr id="670" name="타원 669">
            <a:extLst>
              <a:ext uri="{FF2B5EF4-FFF2-40B4-BE49-F238E27FC236}">
                <a16:creationId xmlns:a16="http://schemas.microsoft.com/office/drawing/2014/main" id="{45CEDC06-6AE1-99D5-44F8-6C32FB902DE0}"/>
              </a:ext>
            </a:extLst>
          </p:cNvPr>
          <p:cNvSpPr/>
          <p:nvPr/>
        </p:nvSpPr>
        <p:spPr>
          <a:xfrm>
            <a:off x="5502776" y="4577042"/>
            <a:ext cx="35129" cy="48508"/>
          </a:xfrm>
          <a:prstGeom prst="ellipse">
            <a:avLst/>
          </a:prstGeom>
          <a:solidFill>
            <a:srgbClr val="10B98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671" name="그래픽 670" descr="소리 중간 단색으로 채워진">
            <a:extLst>
              <a:ext uri="{FF2B5EF4-FFF2-40B4-BE49-F238E27FC236}">
                <a16:creationId xmlns:a16="http://schemas.microsoft.com/office/drawing/2014/main" id="{F6FD4DFC-36A4-BF5C-4EBC-38B33E840EF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064132" y="4504088"/>
            <a:ext cx="53809" cy="70032"/>
          </a:xfrm>
          <a:prstGeom prst="rect">
            <a:avLst/>
          </a:prstGeom>
        </p:spPr>
      </p:pic>
      <p:sp>
        <p:nvSpPr>
          <p:cNvPr id="672" name="사각형: 둥근 모서리 671">
            <a:extLst>
              <a:ext uri="{FF2B5EF4-FFF2-40B4-BE49-F238E27FC236}">
                <a16:creationId xmlns:a16="http://schemas.microsoft.com/office/drawing/2014/main" id="{79726A0E-1407-D996-07BA-19FDD0377857}"/>
              </a:ext>
            </a:extLst>
          </p:cNvPr>
          <p:cNvSpPr/>
          <p:nvPr/>
        </p:nvSpPr>
        <p:spPr>
          <a:xfrm>
            <a:off x="1282142" y="4950089"/>
            <a:ext cx="3101975" cy="698589"/>
          </a:xfrm>
          <a:prstGeom prst="roundRect">
            <a:avLst>
              <a:gd name="adj" fmla="val 12547"/>
            </a:avLst>
          </a:prstGeom>
          <a:solidFill>
            <a:schemeClr val="bg1"/>
          </a:solidFill>
          <a:ln w="6350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73" name="TextBox 672">
            <a:extLst>
              <a:ext uri="{FF2B5EF4-FFF2-40B4-BE49-F238E27FC236}">
                <a16:creationId xmlns:a16="http://schemas.microsoft.com/office/drawing/2014/main" id="{A5FF94A5-6195-3A5E-A22A-44AA6D6F2531}"/>
              </a:ext>
            </a:extLst>
          </p:cNvPr>
          <p:cNvSpPr txBox="1"/>
          <p:nvPr/>
        </p:nvSpPr>
        <p:spPr>
          <a:xfrm>
            <a:off x="1409652" y="5035605"/>
            <a:ext cx="2605135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700" b="1" dirty="0"/>
              <a:t>클래스보드 활용하기</a:t>
            </a:r>
            <a:endParaRPr lang="en-US" altLang="ko-KR" sz="700" b="1" dirty="0"/>
          </a:p>
        </p:txBody>
      </p:sp>
      <p:cxnSp>
        <p:nvCxnSpPr>
          <p:cNvPr id="674" name="직선 연결선 673">
            <a:extLst>
              <a:ext uri="{FF2B5EF4-FFF2-40B4-BE49-F238E27FC236}">
                <a16:creationId xmlns:a16="http://schemas.microsoft.com/office/drawing/2014/main" id="{51ACD5F5-8222-19D3-D82D-C3DDE162E5B6}"/>
              </a:ext>
            </a:extLst>
          </p:cNvPr>
          <p:cNvCxnSpPr>
            <a:cxnSpLocks/>
          </p:cNvCxnSpPr>
          <p:nvPr/>
        </p:nvCxnSpPr>
        <p:spPr>
          <a:xfrm>
            <a:off x="1395110" y="5204972"/>
            <a:ext cx="2876039" cy="0"/>
          </a:xfrm>
          <a:prstGeom prst="line">
            <a:avLst/>
          </a:prstGeom>
          <a:ln w="6350"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5" name="사각형: 둥근 모서리 674">
            <a:extLst>
              <a:ext uri="{FF2B5EF4-FFF2-40B4-BE49-F238E27FC236}">
                <a16:creationId xmlns:a16="http://schemas.microsoft.com/office/drawing/2014/main" id="{FC37F889-DB05-611A-B14E-84FF21409B0B}"/>
              </a:ext>
            </a:extLst>
          </p:cNvPr>
          <p:cNvSpPr/>
          <p:nvPr/>
        </p:nvSpPr>
        <p:spPr>
          <a:xfrm>
            <a:off x="1394165" y="5273632"/>
            <a:ext cx="682114" cy="242360"/>
          </a:xfrm>
          <a:prstGeom prst="roundRect">
            <a:avLst>
              <a:gd name="adj" fmla="val 6554"/>
            </a:avLst>
          </a:prstGeom>
          <a:solidFill>
            <a:srgbClr val="FAFAFA"/>
          </a:solidFill>
          <a:ln w="3175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76" name="TextBox 675">
            <a:extLst>
              <a:ext uri="{FF2B5EF4-FFF2-40B4-BE49-F238E27FC236}">
                <a16:creationId xmlns:a16="http://schemas.microsoft.com/office/drawing/2014/main" id="{C657F352-B6B3-3E53-6CB5-63580487B941}"/>
              </a:ext>
            </a:extLst>
          </p:cNvPr>
          <p:cNvSpPr txBox="1"/>
          <p:nvPr/>
        </p:nvSpPr>
        <p:spPr>
          <a:xfrm>
            <a:off x="1516339" y="5364035"/>
            <a:ext cx="482706" cy="615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400" dirty="0"/>
              <a:t>나의 수업 리스트</a:t>
            </a:r>
            <a:endParaRPr lang="en-US" altLang="ko-KR" sz="400" dirty="0"/>
          </a:p>
        </p:txBody>
      </p:sp>
      <p:sp>
        <p:nvSpPr>
          <p:cNvPr id="677" name="타원 676">
            <a:extLst>
              <a:ext uri="{FF2B5EF4-FFF2-40B4-BE49-F238E27FC236}">
                <a16:creationId xmlns:a16="http://schemas.microsoft.com/office/drawing/2014/main" id="{0A02986B-B845-6BCC-6F6C-F7DCCB0F59F2}"/>
              </a:ext>
            </a:extLst>
          </p:cNvPr>
          <p:cNvSpPr/>
          <p:nvPr/>
        </p:nvSpPr>
        <p:spPr>
          <a:xfrm>
            <a:off x="1437688" y="5370557"/>
            <a:ext cx="35129" cy="48508"/>
          </a:xfrm>
          <a:prstGeom prst="ellipse">
            <a:avLst/>
          </a:prstGeom>
          <a:solidFill>
            <a:srgbClr val="10B98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678" name="그래픽 677" descr="소리 중간 단색으로 채워진">
            <a:extLst>
              <a:ext uri="{FF2B5EF4-FFF2-40B4-BE49-F238E27FC236}">
                <a16:creationId xmlns:a16="http://schemas.microsoft.com/office/drawing/2014/main" id="{A0211F0A-207E-D4FE-A75B-AD652DFF5E2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999044" y="5297603"/>
            <a:ext cx="53809" cy="70032"/>
          </a:xfrm>
          <a:prstGeom prst="rect">
            <a:avLst/>
          </a:prstGeom>
        </p:spPr>
      </p:pic>
      <p:sp>
        <p:nvSpPr>
          <p:cNvPr id="679" name="사각형: 둥근 모서리 678">
            <a:extLst>
              <a:ext uri="{FF2B5EF4-FFF2-40B4-BE49-F238E27FC236}">
                <a16:creationId xmlns:a16="http://schemas.microsoft.com/office/drawing/2014/main" id="{CA1CE7D5-4574-245F-490D-E99EC0CD6FDB}"/>
              </a:ext>
            </a:extLst>
          </p:cNvPr>
          <p:cNvSpPr/>
          <p:nvPr/>
        </p:nvSpPr>
        <p:spPr>
          <a:xfrm>
            <a:off x="2126103" y="5273632"/>
            <a:ext cx="682114" cy="242360"/>
          </a:xfrm>
          <a:prstGeom prst="roundRect">
            <a:avLst>
              <a:gd name="adj" fmla="val 6554"/>
            </a:avLst>
          </a:prstGeom>
          <a:solidFill>
            <a:srgbClr val="FAFAFA"/>
          </a:solidFill>
          <a:ln w="3175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80" name="TextBox 679">
            <a:extLst>
              <a:ext uri="{FF2B5EF4-FFF2-40B4-BE49-F238E27FC236}">
                <a16:creationId xmlns:a16="http://schemas.microsoft.com/office/drawing/2014/main" id="{66E935EE-18E8-DB9F-BAC1-8A0B5AEFDE35}"/>
              </a:ext>
            </a:extLst>
          </p:cNvPr>
          <p:cNvSpPr txBox="1"/>
          <p:nvPr/>
        </p:nvSpPr>
        <p:spPr>
          <a:xfrm>
            <a:off x="2248277" y="5333257"/>
            <a:ext cx="482705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400" dirty="0"/>
              <a:t>우리반 클래스보드</a:t>
            </a:r>
            <a:r>
              <a:rPr lang="en-US" altLang="ko-KR" sz="400" dirty="0"/>
              <a:t>,,</a:t>
            </a:r>
            <a:r>
              <a:rPr lang="ko-KR" altLang="en-US" sz="400" dirty="0"/>
              <a:t>내 클래스 보드</a:t>
            </a:r>
            <a:endParaRPr lang="en-US" altLang="ko-KR" sz="400" dirty="0"/>
          </a:p>
        </p:txBody>
      </p:sp>
      <p:sp>
        <p:nvSpPr>
          <p:cNvPr id="681" name="타원 680">
            <a:extLst>
              <a:ext uri="{FF2B5EF4-FFF2-40B4-BE49-F238E27FC236}">
                <a16:creationId xmlns:a16="http://schemas.microsoft.com/office/drawing/2014/main" id="{20059254-70F5-EACF-A2DA-2F07F4417AE9}"/>
              </a:ext>
            </a:extLst>
          </p:cNvPr>
          <p:cNvSpPr/>
          <p:nvPr/>
        </p:nvSpPr>
        <p:spPr>
          <a:xfrm>
            <a:off x="2169626" y="5370557"/>
            <a:ext cx="35129" cy="48508"/>
          </a:xfrm>
          <a:prstGeom prst="ellipse">
            <a:avLst/>
          </a:prstGeom>
          <a:solidFill>
            <a:srgbClr val="10B98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682" name="그래픽 681" descr="소리 중간 단색으로 채워진">
            <a:extLst>
              <a:ext uri="{FF2B5EF4-FFF2-40B4-BE49-F238E27FC236}">
                <a16:creationId xmlns:a16="http://schemas.microsoft.com/office/drawing/2014/main" id="{48C012BE-A8E9-507D-C8BE-2A5E5AD9347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730982" y="5297603"/>
            <a:ext cx="53809" cy="70032"/>
          </a:xfrm>
          <a:prstGeom prst="rect">
            <a:avLst/>
          </a:prstGeom>
        </p:spPr>
      </p:pic>
      <p:sp>
        <p:nvSpPr>
          <p:cNvPr id="683" name="사각형: 둥근 모서리 682">
            <a:extLst>
              <a:ext uri="{FF2B5EF4-FFF2-40B4-BE49-F238E27FC236}">
                <a16:creationId xmlns:a16="http://schemas.microsoft.com/office/drawing/2014/main" id="{9EE1470B-6374-73E6-56D0-B947E84EA852}"/>
              </a:ext>
            </a:extLst>
          </p:cNvPr>
          <p:cNvSpPr/>
          <p:nvPr/>
        </p:nvSpPr>
        <p:spPr>
          <a:xfrm>
            <a:off x="4615292" y="4947856"/>
            <a:ext cx="3101975" cy="698589"/>
          </a:xfrm>
          <a:prstGeom prst="roundRect">
            <a:avLst>
              <a:gd name="adj" fmla="val 12547"/>
            </a:avLst>
          </a:prstGeom>
          <a:solidFill>
            <a:schemeClr val="bg1"/>
          </a:solidFill>
          <a:ln w="6350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84" name="TextBox 683">
            <a:extLst>
              <a:ext uri="{FF2B5EF4-FFF2-40B4-BE49-F238E27FC236}">
                <a16:creationId xmlns:a16="http://schemas.microsoft.com/office/drawing/2014/main" id="{FCB613A7-FBD5-63C4-F85A-BBBD2074A8BE}"/>
              </a:ext>
            </a:extLst>
          </p:cNvPr>
          <p:cNvSpPr txBox="1"/>
          <p:nvPr/>
        </p:nvSpPr>
        <p:spPr>
          <a:xfrm>
            <a:off x="4742802" y="5033372"/>
            <a:ext cx="2605135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700" b="1" dirty="0"/>
              <a:t>학급 경영도구 활용하기</a:t>
            </a:r>
            <a:endParaRPr lang="en-US" altLang="ko-KR" sz="700" b="1" dirty="0"/>
          </a:p>
        </p:txBody>
      </p:sp>
      <p:cxnSp>
        <p:nvCxnSpPr>
          <p:cNvPr id="685" name="직선 연결선 684">
            <a:extLst>
              <a:ext uri="{FF2B5EF4-FFF2-40B4-BE49-F238E27FC236}">
                <a16:creationId xmlns:a16="http://schemas.microsoft.com/office/drawing/2014/main" id="{8743B575-AA66-CFBC-13DF-7BA18AB1BD21}"/>
              </a:ext>
            </a:extLst>
          </p:cNvPr>
          <p:cNvCxnSpPr>
            <a:cxnSpLocks/>
          </p:cNvCxnSpPr>
          <p:nvPr/>
        </p:nvCxnSpPr>
        <p:spPr>
          <a:xfrm>
            <a:off x="4728260" y="5202739"/>
            <a:ext cx="2876039" cy="0"/>
          </a:xfrm>
          <a:prstGeom prst="line">
            <a:avLst/>
          </a:prstGeom>
          <a:ln w="6350"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6" name="사각형: 둥근 모서리 685">
            <a:extLst>
              <a:ext uri="{FF2B5EF4-FFF2-40B4-BE49-F238E27FC236}">
                <a16:creationId xmlns:a16="http://schemas.microsoft.com/office/drawing/2014/main" id="{3435325C-E66A-A831-BA17-447E1C1ED9B5}"/>
              </a:ext>
            </a:extLst>
          </p:cNvPr>
          <p:cNvSpPr/>
          <p:nvPr/>
        </p:nvSpPr>
        <p:spPr>
          <a:xfrm>
            <a:off x="4727315" y="5271399"/>
            <a:ext cx="682114" cy="242360"/>
          </a:xfrm>
          <a:prstGeom prst="roundRect">
            <a:avLst>
              <a:gd name="adj" fmla="val 6554"/>
            </a:avLst>
          </a:prstGeom>
          <a:solidFill>
            <a:srgbClr val="FAFAFA"/>
          </a:solidFill>
          <a:ln w="3175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87" name="TextBox 686">
            <a:extLst>
              <a:ext uri="{FF2B5EF4-FFF2-40B4-BE49-F238E27FC236}">
                <a16:creationId xmlns:a16="http://schemas.microsoft.com/office/drawing/2014/main" id="{648C4D2B-A557-424A-236D-2198BF45BBDC}"/>
              </a:ext>
            </a:extLst>
          </p:cNvPr>
          <p:cNvSpPr txBox="1"/>
          <p:nvPr/>
        </p:nvSpPr>
        <p:spPr>
          <a:xfrm>
            <a:off x="4849489" y="5331024"/>
            <a:ext cx="482706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400" dirty="0"/>
              <a:t>포인트와 </a:t>
            </a:r>
            <a:r>
              <a:rPr lang="ko-KR" altLang="en-US" sz="400"/>
              <a:t>랭킹 </a:t>
            </a:r>
            <a:r>
              <a:rPr lang="en-US" altLang="ko-KR" sz="400" dirty="0"/>
              <a:t>&amp; </a:t>
            </a:r>
            <a:r>
              <a:rPr lang="ko-KR" altLang="en-US" sz="400" dirty="0"/>
              <a:t>칭찬포인트</a:t>
            </a:r>
            <a:endParaRPr lang="en-US" altLang="ko-KR" sz="400" dirty="0"/>
          </a:p>
        </p:txBody>
      </p:sp>
      <p:sp>
        <p:nvSpPr>
          <p:cNvPr id="688" name="타원 687">
            <a:extLst>
              <a:ext uri="{FF2B5EF4-FFF2-40B4-BE49-F238E27FC236}">
                <a16:creationId xmlns:a16="http://schemas.microsoft.com/office/drawing/2014/main" id="{4A51D6D2-52A1-215B-D162-3D6E28CDB702}"/>
              </a:ext>
            </a:extLst>
          </p:cNvPr>
          <p:cNvSpPr/>
          <p:nvPr/>
        </p:nvSpPr>
        <p:spPr>
          <a:xfrm>
            <a:off x="4770838" y="5368324"/>
            <a:ext cx="35129" cy="48508"/>
          </a:xfrm>
          <a:prstGeom prst="ellipse">
            <a:avLst/>
          </a:prstGeom>
          <a:solidFill>
            <a:srgbClr val="10B98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689" name="그래픽 688" descr="소리 중간 단색으로 채워진">
            <a:extLst>
              <a:ext uri="{FF2B5EF4-FFF2-40B4-BE49-F238E27FC236}">
                <a16:creationId xmlns:a16="http://schemas.microsoft.com/office/drawing/2014/main" id="{0ADD1A15-0E71-91D3-C5CF-F4FFEA87F10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332194" y="5295370"/>
            <a:ext cx="53809" cy="70032"/>
          </a:xfrm>
          <a:prstGeom prst="rect">
            <a:avLst/>
          </a:prstGeom>
        </p:spPr>
      </p:pic>
      <p:sp>
        <p:nvSpPr>
          <p:cNvPr id="690" name="사각형: 둥근 모서리 689">
            <a:extLst>
              <a:ext uri="{FF2B5EF4-FFF2-40B4-BE49-F238E27FC236}">
                <a16:creationId xmlns:a16="http://schemas.microsoft.com/office/drawing/2014/main" id="{71F8A75A-5DDF-23B0-05C6-E16A3CD7A8DE}"/>
              </a:ext>
            </a:extLst>
          </p:cNvPr>
          <p:cNvSpPr/>
          <p:nvPr/>
        </p:nvSpPr>
        <p:spPr>
          <a:xfrm>
            <a:off x="5459253" y="5271399"/>
            <a:ext cx="682114" cy="242360"/>
          </a:xfrm>
          <a:prstGeom prst="roundRect">
            <a:avLst>
              <a:gd name="adj" fmla="val 6554"/>
            </a:avLst>
          </a:prstGeom>
          <a:solidFill>
            <a:srgbClr val="FAFAFA"/>
          </a:solidFill>
          <a:ln w="3175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91" name="TextBox 690">
            <a:extLst>
              <a:ext uri="{FF2B5EF4-FFF2-40B4-BE49-F238E27FC236}">
                <a16:creationId xmlns:a16="http://schemas.microsoft.com/office/drawing/2014/main" id="{83175C3B-5074-D45E-ACFF-CC088225921B}"/>
              </a:ext>
            </a:extLst>
          </p:cNvPr>
          <p:cNvSpPr txBox="1"/>
          <p:nvPr/>
        </p:nvSpPr>
        <p:spPr>
          <a:xfrm>
            <a:off x="5581427" y="5361802"/>
            <a:ext cx="482705" cy="615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400" dirty="0" err="1"/>
              <a:t>툴킷</a:t>
            </a:r>
            <a:r>
              <a:rPr lang="ko-KR" altLang="en-US" sz="400" dirty="0"/>
              <a:t> 활용하기</a:t>
            </a:r>
            <a:endParaRPr lang="en-US" altLang="ko-KR" sz="400" dirty="0"/>
          </a:p>
        </p:txBody>
      </p:sp>
      <p:sp>
        <p:nvSpPr>
          <p:cNvPr id="692" name="타원 691">
            <a:extLst>
              <a:ext uri="{FF2B5EF4-FFF2-40B4-BE49-F238E27FC236}">
                <a16:creationId xmlns:a16="http://schemas.microsoft.com/office/drawing/2014/main" id="{63CB5631-8916-DE82-2B08-ACFF6F26E335}"/>
              </a:ext>
            </a:extLst>
          </p:cNvPr>
          <p:cNvSpPr/>
          <p:nvPr/>
        </p:nvSpPr>
        <p:spPr>
          <a:xfrm>
            <a:off x="5502776" y="5368324"/>
            <a:ext cx="35129" cy="48508"/>
          </a:xfrm>
          <a:prstGeom prst="ellipse">
            <a:avLst/>
          </a:prstGeom>
          <a:solidFill>
            <a:srgbClr val="10B98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693" name="그래픽 692" descr="소리 중간 단색으로 채워진">
            <a:extLst>
              <a:ext uri="{FF2B5EF4-FFF2-40B4-BE49-F238E27FC236}">
                <a16:creationId xmlns:a16="http://schemas.microsoft.com/office/drawing/2014/main" id="{962D1507-4F6C-2BDF-510E-695ABB9BD95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064132" y="5295370"/>
            <a:ext cx="53809" cy="70032"/>
          </a:xfrm>
          <a:prstGeom prst="rect">
            <a:avLst/>
          </a:prstGeom>
        </p:spPr>
      </p:pic>
      <p:sp>
        <p:nvSpPr>
          <p:cNvPr id="694" name="사각형: 둥근 모서리 693">
            <a:extLst>
              <a:ext uri="{FF2B5EF4-FFF2-40B4-BE49-F238E27FC236}">
                <a16:creationId xmlns:a16="http://schemas.microsoft.com/office/drawing/2014/main" id="{2FFDFA9E-30ED-C8A7-E1C4-5659DB9A9759}"/>
              </a:ext>
            </a:extLst>
          </p:cNvPr>
          <p:cNvSpPr/>
          <p:nvPr/>
        </p:nvSpPr>
        <p:spPr>
          <a:xfrm>
            <a:off x="1282142" y="5741372"/>
            <a:ext cx="3101975" cy="698589"/>
          </a:xfrm>
          <a:prstGeom prst="roundRect">
            <a:avLst>
              <a:gd name="adj" fmla="val 12547"/>
            </a:avLst>
          </a:prstGeom>
          <a:solidFill>
            <a:schemeClr val="bg1"/>
          </a:solidFill>
          <a:ln w="6350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95" name="TextBox 694">
            <a:extLst>
              <a:ext uri="{FF2B5EF4-FFF2-40B4-BE49-F238E27FC236}">
                <a16:creationId xmlns:a16="http://schemas.microsoft.com/office/drawing/2014/main" id="{25922B1A-7D46-AF57-C5B6-4CEA2EFA1A75}"/>
              </a:ext>
            </a:extLst>
          </p:cNvPr>
          <p:cNvSpPr txBox="1"/>
          <p:nvPr/>
        </p:nvSpPr>
        <p:spPr>
          <a:xfrm>
            <a:off x="1409652" y="5826888"/>
            <a:ext cx="2605135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700" b="1" dirty="0"/>
              <a:t>챗봇 활용하기</a:t>
            </a:r>
            <a:endParaRPr lang="en-US" altLang="ko-KR" sz="700" b="1" dirty="0"/>
          </a:p>
        </p:txBody>
      </p:sp>
      <p:cxnSp>
        <p:nvCxnSpPr>
          <p:cNvPr id="696" name="직선 연결선 695">
            <a:extLst>
              <a:ext uri="{FF2B5EF4-FFF2-40B4-BE49-F238E27FC236}">
                <a16:creationId xmlns:a16="http://schemas.microsoft.com/office/drawing/2014/main" id="{EB001E02-D257-5443-F79C-D0F553D9EB28}"/>
              </a:ext>
            </a:extLst>
          </p:cNvPr>
          <p:cNvCxnSpPr>
            <a:cxnSpLocks/>
          </p:cNvCxnSpPr>
          <p:nvPr/>
        </p:nvCxnSpPr>
        <p:spPr>
          <a:xfrm>
            <a:off x="1395110" y="5996255"/>
            <a:ext cx="2876039" cy="0"/>
          </a:xfrm>
          <a:prstGeom prst="line">
            <a:avLst/>
          </a:prstGeom>
          <a:ln w="6350"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7" name="사각형: 둥근 모서리 696">
            <a:extLst>
              <a:ext uri="{FF2B5EF4-FFF2-40B4-BE49-F238E27FC236}">
                <a16:creationId xmlns:a16="http://schemas.microsoft.com/office/drawing/2014/main" id="{50D544AB-9153-259D-68F3-734FFFF34F99}"/>
              </a:ext>
            </a:extLst>
          </p:cNvPr>
          <p:cNvSpPr/>
          <p:nvPr/>
        </p:nvSpPr>
        <p:spPr>
          <a:xfrm>
            <a:off x="1394165" y="6064915"/>
            <a:ext cx="682114" cy="242360"/>
          </a:xfrm>
          <a:prstGeom prst="roundRect">
            <a:avLst>
              <a:gd name="adj" fmla="val 6554"/>
            </a:avLst>
          </a:prstGeom>
          <a:solidFill>
            <a:srgbClr val="FAFAFA"/>
          </a:solidFill>
          <a:ln w="3175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98" name="TextBox 697">
            <a:extLst>
              <a:ext uri="{FF2B5EF4-FFF2-40B4-BE49-F238E27FC236}">
                <a16:creationId xmlns:a16="http://schemas.microsoft.com/office/drawing/2014/main" id="{440A3279-A2E9-5737-F7F2-3702DD3D7557}"/>
              </a:ext>
            </a:extLst>
          </p:cNvPr>
          <p:cNvSpPr txBox="1"/>
          <p:nvPr/>
        </p:nvSpPr>
        <p:spPr>
          <a:xfrm>
            <a:off x="1516339" y="6124540"/>
            <a:ext cx="482706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ko-KR" altLang="en-US" sz="400" dirty="0"/>
              <a:t>하이러닝 챗봇 </a:t>
            </a:r>
            <a:r>
              <a:rPr lang="en-US" altLang="ko-KR" sz="400" dirty="0"/>
              <a:t>&amp; </a:t>
            </a:r>
            <a:r>
              <a:rPr lang="ko-KR" altLang="en-US" sz="400" dirty="0"/>
              <a:t>지식 챗봇</a:t>
            </a:r>
            <a:endParaRPr lang="en-US" altLang="ko-KR" sz="400" dirty="0"/>
          </a:p>
        </p:txBody>
      </p:sp>
      <p:sp>
        <p:nvSpPr>
          <p:cNvPr id="699" name="타원 698">
            <a:extLst>
              <a:ext uri="{FF2B5EF4-FFF2-40B4-BE49-F238E27FC236}">
                <a16:creationId xmlns:a16="http://schemas.microsoft.com/office/drawing/2014/main" id="{8429479C-7353-7246-146F-B4951F5F8590}"/>
              </a:ext>
            </a:extLst>
          </p:cNvPr>
          <p:cNvSpPr/>
          <p:nvPr/>
        </p:nvSpPr>
        <p:spPr>
          <a:xfrm>
            <a:off x="1437688" y="6161840"/>
            <a:ext cx="35129" cy="48508"/>
          </a:xfrm>
          <a:prstGeom prst="ellipse">
            <a:avLst/>
          </a:prstGeom>
          <a:solidFill>
            <a:srgbClr val="10B98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700" name="그래픽 699" descr="소리 중간 단색으로 채워진">
            <a:extLst>
              <a:ext uri="{FF2B5EF4-FFF2-40B4-BE49-F238E27FC236}">
                <a16:creationId xmlns:a16="http://schemas.microsoft.com/office/drawing/2014/main" id="{48F99643-0CC6-02D0-14CC-014BDC3DF7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999044" y="6088886"/>
            <a:ext cx="53809" cy="70032"/>
          </a:xfrm>
          <a:prstGeom prst="rect">
            <a:avLst/>
          </a:prstGeom>
        </p:spPr>
      </p:pic>
      <p:sp>
        <p:nvSpPr>
          <p:cNvPr id="705" name="사각형: 둥근 모서리 704">
            <a:extLst>
              <a:ext uri="{FF2B5EF4-FFF2-40B4-BE49-F238E27FC236}">
                <a16:creationId xmlns:a16="http://schemas.microsoft.com/office/drawing/2014/main" id="{4B42FE20-FBF6-EF5B-EC73-55D41F2A2819}"/>
              </a:ext>
            </a:extLst>
          </p:cNvPr>
          <p:cNvSpPr/>
          <p:nvPr/>
        </p:nvSpPr>
        <p:spPr>
          <a:xfrm>
            <a:off x="4615292" y="5739139"/>
            <a:ext cx="3101975" cy="698589"/>
          </a:xfrm>
          <a:prstGeom prst="roundRect">
            <a:avLst>
              <a:gd name="adj" fmla="val 12547"/>
            </a:avLst>
          </a:prstGeom>
          <a:solidFill>
            <a:schemeClr val="bg1"/>
          </a:solidFill>
          <a:ln w="6350" cap="flat">
            <a:solidFill>
              <a:schemeClr val="bg1">
                <a:lumMod val="8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706" name="TextBox 705">
            <a:extLst>
              <a:ext uri="{FF2B5EF4-FFF2-40B4-BE49-F238E27FC236}">
                <a16:creationId xmlns:a16="http://schemas.microsoft.com/office/drawing/2014/main" id="{42A9E930-03DC-3C96-4F3C-E60E52B08216}"/>
              </a:ext>
            </a:extLst>
          </p:cNvPr>
          <p:cNvSpPr txBox="1"/>
          <p:nvPr/>
        </p:nvSpPr>
        <p:spPr>
          <a:xfrm>
            <a:off x="4742802" y="5824655"/>
            <a:ext cx="2605135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altLang="ko-KR" sz="700" b="1" dirty="0"/>
              <a:t>AI </a:t>
            </a:r>
            <a:r>
              <a:rPr lang="ko-KR" altLang="en-US" sz="700" b="1" dirty="0"/>
              <a:t>평가</a:t>
            </a:r>
            <a:endParaRPr lang="en-US" altLang="ko-KR" sz="700" b="1" dirty="0"/>
          </a:p>
        </p:txBody>
      </p:sp>
      <p:cxnSp>
        <p:nvCxnSpPr>
          <p:cNvPr id="707" name="직선 연결선 706">
            <a:extLst>
              <a:ext uri="{FF2B5EF4-FFF2-40B4-BE49-F238E27FC236}">
                <a16:creationId xmlns:a16="http://schemas.microsoft.com/office/drawing/2014/main" id="{B17D6BEC-13EC-19CD-515D-8CEC9682ACDF}"/>
              </a:ext>
            </a:extLst>
          </p:cNvPr>
          <p:cNvCxnSpPr>
            <a:cxnSpLocks/>
          </p:cNvCxnSpPr>
          <p:nvPr/>
        </p:nvCxnSpPr>
        <p:spPr>
          <a:xfrm>
            <a:off x="4728260" y="5994022"/>
            <a:ext cx="2876039" cy="0"/>
          </a:xfrm>
          <a:prstGeom prst="line">
            <a:avLst/>
          </a:prstGeom>
          <a:ln w="6350"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21" name="그룹 720">
            <a:extLst>
              <a:ext uri="{FF2B5EF4-FFF2-40B4-BE49-F238E27FC236}">
                <a16:creationId xmlns:a16="http://schemas.microsoft.com/office/drawing/2014/main" id="{DF173F26-8992-CA20-4CE3-6114746E37FF}"/>
              </a:ext>
            </a:extLst>
          </p:cNvPr>
          <p:cNvGrpSpPr/>
          <p:nvPr/>
        </p:nvGrpSpPr>
        <p:grpSpPr>
          <a:xfrm>
            <a:off x="4727315" y="6062682"/>
            <a:ext cx="682114" cy="242360"/>
            <a:chOff x="4727315" y="6062682"/>
            <a:chExt cx="682114" cy="242360"/>
          </a:xfrm>
        </p:grpSpPr>
        <p:sp>
          <p:nvSpPr>
            <p:cNvPr id="708" name="사각형: 둥근 모서리 707">
              <a:extLst>
                <a:ext uri="{FF2B5EF4-FFF2-40B4-BE49-F238E27FC236}">
                  <a16:creationId xmlns:a16="http://schemas.microsoft.com/office/drawing/2014/main" id="{A0CEAE82-F9FC-DA13-A168-1D8C60F2780F}"/>
                </a:ext>
              </a:extLst>
            </p:cNvPr>
            <p:cNvSpPr/>
            <p:nvPr/>
          </p:nvSpPr>
          <p:spPr>
            <a:xfrm>
              <a:off x="4727315" y="6062682"/>
              <a:ext cx="682114" cy="242360"/>
            </a:xfrm>
            <a:prstGeom prst="roundRect">
              <a:avLst>
                <a:gd name="adj" fmla="val 6554"/>
              </a:avLst>
            </a:prstGeom>
            <a:solidFill>
              <a:srgbClr val="FAFAFA"/>
            </a:solidFill>
            <a:ln w="3175" cap="flat">
              <a:solidFill>
                <a:schemeClr val="bg1">
                  <a:lumMod val="85000"/>
                </a:schemeClr>
              </a:solidFill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709" name="TextBox 708">
              <a:extLst>
                <a:ext uri="{FF2B5EF4-FFF2-40B4-BE49-F238E27FC236}">
                  <a16:creationId xmlns:a16="http://schemas.microsoft.com/office/drawing/2014/main" id="{7C44306F-69FA-94CE-A849-20F078A56A5F}"/>
                </a:ext>
              </a:extLst>
            </p:cNvPr>
            <p:cNvSpPr txBox="1"/>
            <p:nvPr/>
          </p:nvSpPr>
          <p:spPr>
            <a:xfrm>
              <a:off x="4849489" y="6122307"/>
              <a:ext cx="482706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400" dirty="0"/>
                <a:t>AI </a:t>
              </a:r>
              <a:r>
                <a:rPr lang="ko-KR" altLang="en-US" sz="400" dirty="0"/>
                <a:t>서논술형 평가</a:t>
              </a:r>
              <a:r>
                <a:rPr lang="en-US" altLang="ko-KR" sz="400" dirty="0"/>
                <a:t> -  </a:t>
              </a:r>
            </a:p>
            <a:p>
              <a:r>
                <a:rPr lang="ko-KR" altLang="en-US" sz="400" dirty="0"/>
                <a:t>평가 준비</a:t>
              </a:r>
              <a:endParaRPr lang="en-US" altLang="ko-KR" sz="400" dirty="0"/>
            </a:p>
          </p:txBody>
        </p:sp>
        <p:sp>
          <p:nvSpPr>
            <p:cNvPr id="710" name="타원 709">
              <a:extLst>
                <a:ext uri="{FF2B5EF4-FFF2-40B4-BE49-F238E27FC236}">
                  <a16:creationId xmlns:a16="http://schemas.microsoft.com/office/drawing/2014/main" id="{24C0AB65-3689-8971-1C3D-727FE76D6F20}"/>
                </a:ext>
              </a:extLst>
            </p:cNvPr>
            <p:cNvSpPr/>
            <p:nvPr/>
          </p:nvSpPr>
          <p:spPr>
            <a:xfrm>
              <a:off x="4770838" y="6159607"/>
              <a:ext cx="35129" cy="48508"/>
            </a:xfrm>
            <a:prstGeom prst="ellipse">
              <a:avLst/>
            </a:prstGeom>
            <a:solidFill>
              <a:srgbClr val="10B981"/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pic>
          <p:nvPicPr>
            <p:cNvPr id="711" name="그래픽 710" descr="소리 중간 단색으로 채워진">
              <a:extLst>
                <a:ext uri="{FF2B5EF4-FFF2-40B4-BE49-F238E27FC236}">
                  <a16:creationId xmlns:a16="http://schemas.microsoft.com/office/drawing/2014/main" id="{C5A5316F-3D89-352E-E830-1BD33972A58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5332194" y="6086653"/>
              <a:ext cx="53809" cy="70032"/>
            </a:xfrm>
            <a:prstGeom prst="rect">
              <a:avLst/>
            </a:prstGeom>
          </p:spPr>
        </p:pic>
      </p:grpSp>
      <p:grpSp>
        <p:nvGrpSpPr>
          <p:cNvPr id="737" name="그룹 736">
            <a:extLst>
              <a:ext uri="{FF2B5EF4-FFF2-40B4-BE49-F238E27FC236}">
                <a16:creationId xmlns:a16="http://schemas.microsoft.com/office/drawing/2014/main" id="{F28A55C0-914C-7EB6-D416-7C49E75F2AE2}"/>
              </a:ext>
            </a:extLst>
          </p:cNvPr>
          <p:cNvGrpSpPr/>
          <p:nvPr/>
        </p:nvGrpSpPr>
        <p:grpSpPr>
          <a:xfrm>
            <a:off x="6191193" y="6055108"/>
            <a:ext cx="682114" cy="242360"/>
            <a:chOff x="4727315" y="6062682"/>
            <a:chExt cx="682114" cy="242360"/>
          </a:xfrm>
        </p:grpSpPr>
        <p:sp>
          <p:nvSpPr>
            <p:cNvPr id="738" name="사각형: 둥근 모서리 737">
              <a:extLst>
                <a:ext uri="{FF2B5EF4-FFF2-40B4-BE49-F238E27FC236}">
                  <a16:creationId xmlns:a16="http://schemas.microsoft.com/office/drawing/2014/main" id="{A9C32979-458B-E3EF-8473-318CFF6AA5B5}"/>
                </a:ext>
              </a:extLst>
            </p:cNvPr>
            <p:cNvSpPr/>
            <p:nvPr/>
          </p:nvSpPr>
          <p:spPr>
            <a:xfrm>
              <a:off x="4727315" y="6062682"/>
              <a:ext cx="682114" cy="242360"/>
            </a:xfrm>
            <a:prstGeom prst="roundRect">
              <a:avLst>
                <a:gd name="adj" fmla="val 6554"/>
              </a:avLst>
            </a:prstGeom>
            <a:solidFill>
              <a:srgbClr val="FAFAFA"/>
            </a:solidFill>
            <a:ln w="3175" cap="flat">
              <a:solidFill>
                <a:schemeClr val="bg1">
                  <a:lumMod val="85000"/>
                </a:schemeClr>
              </a:solidFill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739" name="TextBox 738">
              <a:extLst>
                <a:ext uri="{FF2B5EF4-FFF2-40B4-BE49-F238E27FC236}">
                  <a16:creationId xmlns:a16="http://schemas.microsoft.com/office/drawing/2014/main" id="{D900D445-B718-91D8-FD67-C88C41A4C7DC}"/>
                </a:ext>
              </a:extLst>
            </p:cNvPr>
            <p:cNvSpPr txBox="1"/>
            <p:nvPr/>
          </p:nvSpPr>
          <p:spPr>
            <a:xfrm>
              <a:off x="4849489" y="6122307"/>
              <a:ext cx="482706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400" dirty="0"/>
                <a:t>AI </a:t>
              </a:r>
              <a:r>
                <a:rPr lang="ko-KR" altLang="en-US" sz="400" dirty="0"/>
                <a:t>서논술형 평가</a:t>
              </a:r>
              <a:r>
                <a:rPr lang="en-US" altLang="ko-KR" sz="400" dirty="0"/>
                <a:t> </a:t>
              </a:r>
              <a:r>
                <a:rPr lang="ko-KR" altLang="en-US" sz="400" dirty="0"/>
                <a:t>및</a:t>
              </a:r>
              <a:r>
                <a:rPr lang="en-US" altLang="ko-KR" sz="400" dirty="0"/>
                <a:t>  </a:t>
              </a:r>
            </a:p>
            <a:p>
              <a:r>
                <a:rPr lang="ko-KR" altLang="en-US" sz="400" dirty="0"/>
                <a:t>리포트</a:t>
              </a:r>
              <a:endParaRPr lang="en-US" altLang="ko-KR" sz="400" dirty="0"/>
            </a:p>
          </p:txBody>
        </p:sp>
        <p:sp>
          <p:nvSpPr>
            <p:cNvPr id="740" name="타원 739">
              <a:extLst>
                <a:ext uri="{FF2B5EF4-FFF2-40B4-BE49-F238E27FC236}">
                  <a16:creationId xmlns:a16="http://schemas.microsoft.com/office/drawing/2014/main" id="{6FDD8ABE-DDE4-2FF7-9E11-1EADA12D06A3}"/>
                </a:ext>
              </a:extLst>
            </p:cNvPr>
            <p:cNvSpPr/>
            <p:nvPr/>
          </p:nvSpPr>
          <p:spPr>
            <a:xfrm>
              <a:off x="4770838" y="6159607"/>
              <a:ext cx="35129" cy="48508"/>
            </a:xfrm>
            <a:prstGeom prst="ellipse">
              <a:avLst/>
            </a:prstGeom>
            <a:solidFill>
              <a:srgbClr val="10B981"/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pic>
          <p:nvPicPr>
            <p:cNvPr id="741" name="그래픽 740" descr="소리 중간 단색으로 채워진">
              <a:extLst>
                <a:ext uri="{FF2B5EF4-FFF2-40B4-BE49-F238E27FC236}">
                  <a16:creationId xmlns:a16="http://schemas.microsoft.com/office/drawing/2014/main" id="{36C8C237-1A7F-E4F6-F64A-D3AEA3EB748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5332194" y="6086653"/>
              <a:ext cx="53809" cy="70032"/>
            </a:xfrm>
            <a:prstGeom prst="rect">
              <a:avLst/>
            </a:prstGeom>
          </p:spPr>
        </p:pic>
      </p:grpSp>
      <p:grpSp>
        <p:nvGrpSpPr>
          <p:cNvPr id="742" name="그룹 741">
            <a:extLst>
              <a:ext uri="{FF2B5EF4-FFF2-40B4-BE49-F238E27FC236}">
                <a16:creationId xmlns:a16="http://schemas.microsoft.com/office/drawing/2014/main" id="{85EEF7C8-E269-9AB2-5D61-D9952D07A4A6}"/>
              </a:ext>
            </a:extLst>
          </p:cNvPr>
          <p:cNvGrpSpPr/>
          <p:nvPr/>
        </p:nvGrpSpPr>
        <p:grpSpPr>
          <a:xfrm>
            <a:off x="5459254" y="6058895"/>
            <a:ext cx="682114" cy="242360"/>
            <a:chOff x="4727315" y="6062682"/>
            <a:chExt cx="682114" cy="242360"/>
          </a:xfrm>
        </p:grpSpPr>
        <p:sp>
          <p:nvSpPr>
            <p:cNvPr id="743" name="사각형: 둥근 모서리 742">
              <a:extLst>
                <a:ext uri="{FF2B5EF4-FFF2-40B4-BE49-F238E27FC236}">
                  <a16:creationId xmlns:a16="http://schemas.microsoft.com/office/drawing/2014/main" id="{3FD5F59C-1581-3C39-9D4D-6956133554DF}"/>
                </a:ext>
              </a:extLst>
            </p:cNvPr>
            <p:cNvSpPr/>
            <p:nvPr/>
          </p:nvSpPr>
          <p:spPr>
            <a:xfrm>
              <a:off x="4727315" y="6062682"/>
              <a:ext cx="682114" cy="242360"/>
            </a:xfrm>
            <a:prstGeom prst="roundRect">
              <a:avLst>
                <a:gd name="adj" fmla="val 6554"/>
              </a:avLst>
            </a:prstGeom>
            <a:solidFill>
              <a:srgbClr val="FAFAFA"/>
            </a:solidFill>
            <a:ln w="3175" cap="flat">
              <a:solidFill>
                <a:schemeClr val="bg1">
                  <a:lumMod val="85000"/>
                </a:schemeClr>
              </a:solidFill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744" name="TextBox 743">
              <a:extLst>
                <a:ext uri="{FF2B5EF4-FFF2-40B4-BE49-F238E27FC236}">
                  <a16:creationId xmlns:a16="http://schemas.microsoft.com/office/drawing/2014/main" id="{6E4C23B5-B8A2-F19C-11F5-E97DEE768638}"/>
                </a:ext>
              </a:extLst>
            </p:cNvPr>
            <p:cNvSpPr txBox="1"/>
            <p:nvPr/>
          </p:nvSpPr>
          <p:spPr>
            <a:xfrm>
              <a:off x="4849489" y="6122307"/>
              <a:ext cx="482706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400" dirty="0"/>
                <a:t>AI </a:t>
              </a:r>
              <a:r>
                <a:rPr lang="ko-KR" altLang="en-US" sz="400" dirty="0"/>
                <a:t>서논술형 평가</a:t>
              </a:r>
              <a:r>
                <a:rPr lang="en-US" altLang="ko-KR" sz="400" dirty="0"/>
                <a:t> -  </a:t>
              </a:r>
            </a:p>
            <a:p>
              <a:r>
                <a:rPr lang="ko-KR" altLang="en-US" sz="400" dirty="0"/>
                <a:t>평가 설계</a:t>
              </a:r>
              <a:endParaRPr lang="en-US" altLang="ko-KR" sz="400" dirty="0"/>
            </a:p>
          </p:txBody>
        </p:sp>
        <p:sp>
          <p:nvSpPr>
            <p:cNvPr id="745" name="타원 744">
              <a:extLst>
                <a:ext uri="{FF2B5EF4-FFF2-40B4-BE49-F238E27FC236}">
                  <a16:creationId xmlns:a16="http://schemas.microsoft.com/office/drawing/2014/main" id="{ECC11E6C-613B-D5F9-5314-6EA71649CEB1}"/>
                </a:ext>
              </a:extLst>
            </p:cNvPr>
            <p:cNvSpPr/>
            <p:nvPr/>
          </p:nvSpPr>
          <p:spPr>
            <a:xfrm>
              <a:off x="4770838" y="6159607"/>
              <a:ext cx="35129" cy="48508"/>
            </a:xfrm>
            <a:prstGeom prst="ellipse">
              <a:avLst/>
            </a:prstGeom>
            <a:solidFill>
              <a:srgbClr val="10B981"/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pic>
          <p:nvPicPr>
            <p:cNvPr id="746" name="그래픽 745" descr="소리 중간 단색으로 채워진">
              <a:extLst>
                <a:ext uri="{FF2B5EF4-FFF2-40B4-BE49-F238E27FC236}">
                  <a16:creationId xmlns:a16="http://schemas.microsoft.com/office/drawing/2014/main" id="{C888116D-41C1-9B5F-E2F8-958AFEA4972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5332194" y="6086653"/>
              <a:ext cx="53809" cy="70032"/>
            </a:xfrm>
            <a:prstGeom prst="rect">
              <a:avLst/>
            </a:prstGeom>
          </p:spPr>
        </p:pic>
      </p:grpSp>
      <p:sp>
        <p:nvSpPr>
          <p:cNvPr id="4" name="직사각형 3">
            <a:extLst>
              <a:ext uri="{FF2B5EF4-FFF2-40B4-BE49-F238E27FC236}">
                <a16:creationId xmlns:a16="http://schemas.microsoft.com/office/drawing/2014/main" id="{6C016296-C32F-3DC7-4956-BDCB407F778B}"/>
              </a:ext>
            </a:extLst>
          </p:cNvPr>
          <p:cNvSpPr/>
          <p:nvPr/>
        </p:nvSpPr>
        <p:spPr>
          <a:xfrm>
            <a:off x="98022" y="1092036"/>
            <a:ext cx="8828583" cy="5630527"/>
          </a:xfrm>
          <a:prstGeom prst="rect">
            <a:avLst/>
          </a:prstGeom>
          <a:solidFill>
            <a:schemeClr val="tx1">
              <a:alpha val="4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ADB4C5D6-F2B7-0C4B-8BA9-6B207976EAFC}"/>
              </a:ext>
            </a:extLst>
          </p:cNvPr>
          <p:cNvSpPr txBox="1"/>
          <p:nvPr/>
        </p:nvSpPr>
        <p:spPr>
          <a:xfrm>
            <a:off x="151281" y="6609486"/>
            <a:ext cx="207169" cy="145851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rtlCol="0" anchor="ctr"/>
          <a:lstStyle>
            <a:defPPr>
              <a:defRPr lang="ko-KR"/>
            </a:defPPr>
            <a:lvl1pPr algn="ctr">
              <a:defRPr sz="1050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algn="l"/>
            <a:r>
              <a:rPr lang="en-US" altLang="ko-KR" sz="700" b="0" dirty="0">
                <a:solidFill>
                  <a:schemeClr val="bg1">
                    <a:lumMod val="50000"/>
                  </a:schemeClr>
                </a:solidFill>
              </a:rPr>
              <a:t>0:10</a:t>
            </a:r>
            <a:endParaRPr lang="ko-KR" altLang="en-US" sz="700" b="0" dirty="0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504" name="그룹 503">
            <a:extLst>
              <a:ext uri="{FF2B5EF4-FFF2-40B4-BE49-F238E27FC236}">
                <a16:creationId xmlns:a16="http://schemas.microsoft.com/office/drawing/2014/main" id="{15475977-4126-92D1-0965-AF33771E1D62}"/>
              </a:ext>
            </a:extLst>
          </p:cNvPr>
          <p:cNvGrpSpPr/>
          <p:nvPr/>
        </p:nvGrpSpPr>
        <p:grpSpPr>
          <a:xfrm>
            <a:off x="2443208" y="1698530"/>
            <a:ext cx="4485110" cy="4373518"/>
            <a:chOff x="-4066010" y="1889170"/>
            <a:chExt cx="3932178" cy="3834343"/>
          </a:xfrm>
        </p:grpSpPr>
        <p:sp>
          <p:nvSpPr>
            <p:cNvPr id="484" name="직사각형 483">
              <a:extLst>
                <a:ext uri="{FF2B5EF4-FFF2-40B4-BE49-F238E27FC236}">
                  <a16:creationId xmlns:a16="http://schemas.microsoft.com/office/drawing/2014/main" id="{818B4B1F-6E47-C66C-BB35-B7B9C420C2F7}"/>
                </a:ext>
              </a:extLst>
            </p:cNvPr>
            <p:cNvSpPr/>
            <p:nvPr/>
          </p:nvSpPr>
          <p:spPr>
            <a:xfrm>
              <a:off x="-4066010" y="1889170"/>
              <a:ext cx="3921813" cy="3834343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85000"/>
                </a:schemeClr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5" name="TextBox 484">
              <a:extLst>
                <a:ext uri="{FF2B5EF4-FFF2-40B4-BE49-F238E27FC236}">
                  <a16:creationId xmlns:a16="http://schemas.microsoft.com/office/drawing/2014/main" id="{939A2089-33D9-5E5A-608C-022E9C7A6A85}"/>
                </a:ext>
              </a:extLst>
            </p:cNvPr>
            <p:cNvSpPr txBox="1"/>
            <p:nvPr/>
          </p:nvSpPr>
          <p:spPr>
            <a:xfrm>
              <a:off x="-3937382" y="2008618"/>
              <a:ext cx="1562288" cy="180947"/>
            </a:xfrm>
            <a:prstGeom prst="rect">
              <a:avLst/>
            </a:prstGeom>
            <a:noFill/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kumimoji="1" lang="en-US" altLang="ko-KR" sz="900" b="1" dirty="0">
                  <a:solidFill>
                    <a:srgbClr val="0070C0"/>
                  </a:solidFill>
                </a:rPr>
                <a:t>[</a:t>
              </a:r>
              <a:r>
                <a:rPr kumimoji="1" lang="ko-KR" altLang="en-US" sz="900" b="1" dirty="0">
                  <a:solidFill>
                    <a:srgbClr val="0070C0"/>
                  </a:solidFill>
                </a:rPr>
                <a:t>콘텐츠 이름</a:t>
              </a:r>
              <a:r>
                <a:rPr kumimoji="1" lang="en-US" altLang="ko-KR" sz="900" b="1" dirty="0">
                  <a:solidFill>
                    <a:srgbClr val="0070C0"/>
                  </a:solidFill>
                </a:rPr>
                <a:t>] </a:t>
              </a:r>
              <a:r>
                <a:rPr kumimoji="1" lang="ko-KR" altLang="en-US" sz="900" b="1" dirty="0"/>
                <a:t>둘러보기</a:t>
              </a:r>
              <a:endParaRPr kumimoji="1" lang="x-none" altLang="en-US" sz="900" b="1" dirty="0"/>
            </a:p>
          </p:txBody>
        </p:sp>
        <p:cxnSp>
          <p:nvCxnSpPr>
            <p:cNvPr id="486" name="직선 연결선 485">
              <a:extLst>
                <a:ext uri="{FF2B5EF4-FFF2-40B4-BE49-F238E27FC236}">
                  <a16:creationId xmlns:a16="http://schemas.microsoft.com/office/drawing/2014/main" id="{B2B5F218-4FEF-8FC7-F3F2-30FDF416E4BE}"/>
                </a:ext>
              </a:extLst>
            </p:cNvPr>
            <p:cNvCxnSpPr>
              <a:cxnSpLocks/>
            </p:cNvCxnSpPr>
            <p:nvPr/>
          </p:nvCxnSpPr>
          <p:spPr>
            <a:xfrm>
              <a:off x="-3963404" y="2269232"/>
              <a:ext cx="3716604" cy="0"/>
            </a:xfrm>
            <a:prstGeom prst="line">
              <a:avLst/>
            </a:prstGeom>
            <a:ln w="952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87" name="그래픽 179" descr="추가 윤곽선">
              <a:extLst>
                <a:ext uri="{FF2B5EF4-FFF2-40B4-BE49-F238E27FC236}">
                  <a16:creationId xmlns:a16="http://schemas.microsoft.com/office/drawing/2014/main" id="{09C07CEE-E862-B66F-6C83-96161AE58615}"/>
                </a:ext>
              </a:extLst>
            </p:cNvPr>
            <p:cNvSpPr/>
            <p:nvPr/>
          </p:nvSpPr>
          <p:spPr>
            <a:xfrm rot="7983245">
              <a:off x="-367601" y="2047336"/>
              <a:ext cx="85306" cy="85306"/>
            </a:xfrm>
            <a:custGeom>
              <a:avLst/>
              <a:gdLst>
                <a:gd name="connsiteX0" fmla="*/ 61067 w 119155"/>
                <a:gd name="connsiteY0" fmla="*/ 0 h 119155"/>
                <a:gd name="connsiteX1" fmla="*/ 58088 w 119155"/>
                <a:gd name="connsiteY1" fmla="*/ 0 h 119155"/>
                <a:gd name="connsiteX2" fmla="*/ 58088 w 119155"/>
                <a:gd name="connsiteY2" fmla="*/ 58088 h 119155"/>
                <a:gd name="connsiteX3" fmla="*/ 0 w 119155"/>
                <a:gd name="connsiteY3" fmla="*/ 58088 h 119155"/>
                <a:gd name="connsiteX4" fmla="*/ 0 w 119155"/>
                <a:gd name="connsiteY4" fmla="*/ 61067 h 119155"/>
                <a:gd name="connsiteX5" fmla="*/ 58088 w 119155"/>
                <a:gd name="connsiteY5" fmla="*/ 61067 h 119155"/>
                <a:gd name="connsiteX6" fmla="*/ 58088 w 119155"/>
                <a:gd name="connsiteY6" fmla="*/ 119155 h 119155"/>
                <a:gd name="connsiteX7" fmla="*/ 61067 w 119155"/>
                <a:gd name="connsiteY7" fmla="*/ 119155 h 119155"/>
                <a:gd name="connsiteX8" fmla="*/ 61067 w 119155"/>
                <a:gd name="connsiteY8" fmla="*/ 61067 h 119155"/>
                <a:gd name="connsiteX9" fmla="*/ 119155 w 119155"/>
                <a:gd name="connsiteY9" fmla="*/ 61067 h 119155"/>
                <a:gd name="connsiteX10" fmla="*/ 119155 w 119155"/>
                <a:gd name="connsiteY10" fmla="*/ 58088 h 119155"/>
                <a:gd name="connsiteX11" fmla="*/ 61067 w 119155"/>
                <a:gd name="connsiteY11" fmla="*/ 58088 h 119155"/>
                <a:gd name="connsiteX12" fmla="*/ 61067 w 119155"/>
                <a:gd name="connsiteY12" fmla="*/ 0 h 11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9155" h="119155">
                  <a:moveTo>
                    <a:pt x="61067" y="0"/>
                  </a:moveTo>
                  <a:lnTo>
                    <a:pt x="58088" y="0"/>
                  </a:lnTo>
                  <a:lnTo>
                    <a:pt x="58088" y="58088"/>
                  </a:lnTo>
                  <a:lnTo>
                    <a:pt x="0" y="58088"/>
                  </a:lnTo>
                  <a:lnTo>
                    <a:pt x="0" y="61067"/>
                  </a:lnTo>
                  <a:lnTo>
                    <a:pt x="58088" y="61067"/>
                  </a:lnTo>
                  <a:lnTo>
                    <a:pt x="58088" y="119155"/>
                  </a:lnTo>
                  <a:lnTo>
                    <a:pt x="61067" y="119155"/>
                  </a:lnTo>
                  <a:lnTo>
                    <a:pt x="61067" y="61067"/>
                  </a:lnTo>
                  <a:lnTo>
                    <a:pt x="119155" y="61067"/>
                  </a:lnTo>
                  <a:lnTo>
                    <a:pt x="119155" y="58088"/>
                  </a:lnTo>
                  <a:lnTo>
                    <a:pt x="61067" y="58088"/>
                  </a:lnTo>
                  <a:lnTo>
                    <a:pt x="61067" y="0"/>
                  </a:lnTo>
                  <a:close/>
                </a:path>
              </a:pathLst>
            </a:custGeom>
            <a:solidFill>
              <a:srgbClr val="000000"/>
            </a:solidFill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88" name="직사각형 487">
              <a:extLst>
                <a:ext uri="{FF2B5EF4-FFF2-40B4-BE49-F238E27FC236}">
                  <a16:creationId xmlns:a16="http://schemas.microsoft.com/office/drawing/2014/main" id="{7F7E0C02-13D9-FA59-D4DC-AA4AEC97FDB7}"/>
                </a:ext>
              </a:extLst>
            </p:cNvPr>
            <p:cNvSpPr/>
            <p:nvPr/>
          </p:nvSpPr>
          <p:spPr>
            <a:xfrm>
              <a:off x="-4057650" y="2258328"/>
              <a:ext cx="3923818" cy="2908987"/>
            </a:xfrm>
            <a:prstGeom prst="rect">
              <a:avLst/>
            </a:prstGeom>
            <a:pattFill prst="ltDnDiag">
              <a:fgClr>
                <a:schemeClr val="bg1">
                  <a:lumMod val="75000"/>
                </a:schemeClr>
              </a:fgClr>
              <a:bgClr>
                <a:schemeClr val="bg1"/>
              </a:bgClr>
            </a:pattFill>
            <a:ln w="3175">
              <a:solidFill>
                <a:schemeClr val="bg1">
                  <a:lumMod val="65000"/>
                </a:schemeClr>
              </a:solidFill>
              <a:prstDash val="solid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r>
                <a:rPr lang="ko-KR" altLang="en-US" sz="9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콘텐츠 재생 화면 영역</a:t>
              </a:r>
            </a:p>
          </p:txBody>
        </p:sp>
        <p:grpSp>
          <p:nvGrpSpPr>
            <p:cNvPr id="489" name="그룹 488">
              <a:extLst>
                <a:ext uri="{FF2B5EF4-FFF2-40B4-BE49-F238E27FC236}">
                  <a16:creationId xmlns:a16="http://schemas.microsoft.com/office/drawing/2014/main" id="{B47A0DEB-8583-DFD7-27F6-3798B640EA9B}"/>
                </a:ext>
              </a:extLst>
            </p:cNvPr>
            <p:cNvGrpSpPr/>
            <p:nvPr/>
          </p:nvGrpSpPr>
          <p:grpSpPr>
            <a:xfrm>
              <a:off x="-3416742" y="5355361"/>
              <a:ext cx="2087813" cy="146966"/>
              <a:chOff x="-3392738" y="5355361"/>
              <a:chExt cx="2411664" cy="146966"/>
            </a:xfrm>
          </p:grpSpPr>
          <p:sp>
            <p:nvSpPr>
              <p:cNvPr id="490" name="사각형: 둥근 모서리 489">
                <a:extLst>
                  <a:ext uri="{FF2B5EF4-FFF2-40B4-BE49-F238E27FC236}">
                    <a16:creationId xmlns:a16="http://schemas.microsoft.com/office/drawing/2014/main" id="{F38312A5-0A95-579E-75B7-34998B38CEB3}"/>
                  </a:ext>
                </a:extLst>
              </p:cNvPr>
              <p:cNvSpPr/>
              <p:nvPr/>
            </p:nvSpPr>
            <p:spPr>
              <a:xfrm>
                <a:off x="-3392738" y="5355361"/>
                <a:ext cx="2411664" cy="145851"/>
              </a:xfrm>
              <a:prstGeom prst="roundRect">
                <a:avLst>
                  <a:gd name="adj" fmla="val 42683"/>
                </a:avLst>
              </a:prstGeom>
              <a:solidFill>
                <a:schemeClr val="bg1">
                  <a:lumMod val="95000"/>
                  <a:alpha val="75000"/>
                </a:schemeClr>
              </a:solidFill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91" name="사각형: 둥근 모서리 490">
                <a:extLst>
                  <a:ext uri="{FF2B5EF4-FFF2-40B4-BE49-F238E27FC236}">
                    <a16:creationId xmlns:a16="http://schemas.microsoft.com/office/drawing/2014/main" id="{848D5A9B-2871-9A14-C46C-AF2B8E196A55}"/>
                  </a:ext>
                </a:extLst>
              </p:cNvPr>
              <p:cNvSpPr/>
              <p:nvPr/>
            </p:nvSpPr>
            <p:spPr>
              <a:xfrm>
                <a:off x="-3389383" y="5357813"/>
                <a:ext cx="576333" cy="144514"/>
              </a:xfrm>
              <a:prstGeom prst="roundRect">
                <a:avLst>
                  <a:gd name="adj" fmla="val 42683"/>
                </a:avLst>
              </a:prstGeom>
              <a:solidFill>
                <a:srgbClr val="7164F5">
                  <a:alpha val="80000"/>
                </a:srgbClr>
              </a:solidFill>
              <a:ln w="6350"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492" name="그룹 491">
              <a:extLst>
                <a:ext uri="{FF2B5EF4-FFF2-40B4-BE49-F238E27FC236}">
                  <a16:creationId xmlns:a16="http://schemas.microsoft.com/office/drawing/2014/main" id="{4827BAFC-563F-2DF7-BA80-58687C912015}"/>
                </a:ext>
              </a:extLst>
            </p:cNvPr>
            <p:cNvGrpSpPr/>
            <p:nvPr/>
          </p:nvGrpSpPr>
          <p:grpSpPr>
            <a:xfrm>
              <a:off x="-3660097" y="5332240"/>
              <a:ext cx="162531" cy="177930"/>
              <a:chOff x="-1325996" y="6079000"/>
              <a:chExt cx="162531" cy="177930"/>
            </a:xfrm>
          </p:grpSpPr>
          <p:sp>
            <p:nvSpPr>
              <p:cNvPr id="493" name="타원 492">
                <a:extLst>
                  <a:ext uri="{FF2B5EF4-FFF2-40B4-BE49-F238E27FC236}">
                    <a16:creationId xmlns:a16="http://schemas.microsoft.com/office/drawing/2014/main" id="{45DEC5BC-5D80-4624-C34C-95D7A6E4848F}"/>
                  </a:ext>
                </a:extLst>
              </p:cNvPr>
              <p:cNvSpPr/>
              <p:nvPr/>
            </p:nvSpPr>
            <p:spPr>
              <a:xfrm>
                <a:off x="-1325996" y="6079000"/>
                <a:ext cx="162531" cy="177930"/>
              </a:xfrm>
              <a:prstGeom prst="ellipse">
                <a:avLst/>
              </a:prstGeom>
              <a:solidFill>
                <a:schemeClr val="bg1"/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pic>
            <p:nvPicPr>
              <p:cNvPr id="494" name="그래픽 493" descr="왼쪽 캐럿 단색으로 채워진">
                <a:extLst>
                  <a:ext uri="{FF2B5EF4-FFF2-40B4-BE49-F238E27FC236}">
                    <a16:creationId xmlns:a16="http://schemas.microsoft.com/office/drawing/2014/main" id="{897041C5-AB27-FE68-A2E9-1029E101D8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96DAC541-7B7A-43D3-8B79-37D633B846F1}">
                    <asvg:svgBlip xmlns:asvg="http://schemas.microsoft.com/office/drawing/2016/SVG/main" r:embed="rId6"/>
                  </a:ext>
                </a:extLst>
              </a:blip>
              <a:stretch>
                <a:fillRect/>
              </a:stretch>
            </p:blipFill>
            <p:spPr>
              <a:xfrm>
                <a:off x="-1291175" y="6121521"/>
                <a:ext cx="92889" cy="92889"/>
              </a:xfrm>
              <a:prstGeom prst="rect">
                <a:avLst/>
              </a:prstGeom>
            </p:spPr>
          </p:pic>
        </p:grpSp>
        <p:grpSp>
          <p:nvGrpSpPr>
            <p:cNvPr id="495" name="그룹 494">
              <a:extLst>
                <a:ext uri="{FF2B5EF4-FFF2-40B4-BE49-F238E27FC236}">
                  <a16:creationId xmlns:a16="http://schemas.microsoft.com/office/drawing/2014/main" id="{7F16A209-E10D-E860-1E73-8A4F3998AA97}"/>
                </a:ext>
              </a:extLst>
            </p:cNvPr>
            <p:cNvGrpSpPr/>
            <p:nvPr/>
          </p:nvGrpSpPr>
          <p:grpSpPr>
            <a:xfrm>
              <a:off x="-1248105" y="5343801"/>
              <a:ext cx="162531" cy="177930"/>
              <a:chOff x="-1102373" y="6079000"/>
              <a:chExt cx="162531" cy="177930"/>
            </a:xfrm>
          </p:grpSpPr>
          <p:sp>
            <p:nvSpPr>
              <p:cNvPr id="496" name="타원 495">
                <a:extLst>
                  <a:ext uri="{FF2B5EF4-FFF2-40B4-BE49-F238E27FC236}">
                    <a16:creationId xmlns:a16="http://schemas.microsoft.com/office/drawing/2014/main" id="{3F11D5F4-D7B2-AA69-628C-CF260B0B6093}"/>
                  </a:ext>
                </a:extLst>
              </p:cNvPr>
              <p:cNvSpPr/>
              <p:nvPr/>
            </p:nvSpPr>
            <p:spPr>
              <a:xfrm>
                <a:off x="-1102373" y="6079000"/>
                <a:ext cx="162531" cy="177930"/>
              </a:xfrm>
              <a:prstGeom prst="ellipse">
                <a:avLst/>
              </a:prstGeom>
              <a:solidFill>
                <a:schemeClr val="bg1"/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pic>
            <p:nvPicPr>
              <p:cNvPr id="497" name="그래픽 496" descr="오른쪽 캐럿 단색으로 채워진">
                <a:extLst>
                  <a:ext uri="{FF2B5EF4-FFF2-40B4-BE49-F238E27FC236}">
                    <a16:creationId xmlns:a16="http://schemas.microsoft.com/office/drawing/2014/main" id="{B54786E5-7C96-4E0B-0B22-EEC3D4BDAE4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extLst>
                  <a:ext uri="{96DAC541-7B7A-43D3-8B79-37D633B846F1}">
                    <asvg:svgBlip xmlns:asvg="http://schemas.microsoft.com/office/drawing/2016/SVG/main" r:embed="rId8"/>
                  </a:ext>
                </a:extLst>
              </a:blip>
              <a:stretch>
                <a:fillRect/>
              </a:stretch>
            </p:blipFill>
            <p:spPr>
              <a:xfrm>
                <a:off x="-1067552" y="6121521"/>
                <a:ext cx="92889" cy="92889"/>
              </a:xfrm>
              <a:prstGeom prst="rect">
                <a:avLst/>
              </a:prstGeom>
            </p:spPr>
          </p:pic>
        </p:grpSp>
        <p:sp>
          <p:nvSpPr>
            <p:cNvPr id="498" name="타원 497">
              <a:extLst>
                <a:ext uri="{FF2B5EF4-FFF2-40B4-BE49-F238E27FC236}">
                  <a16:creationId xmlns:a16="http://schemas.microsoft.com/office/drawing/2014/main" id="{60729DD4-ED87-3DB8-3D8B-B86C8AC487B5}"/>
                </a:ext>
              </a:extLst>
            </p:cNvPr>
            <p:cNvSpPr/>
            <p:nvPr/>
          </p:nvSpPr>
          <p:spPr>
            <a:xfrm>
              <a:off x="-1012360" y="5343801"/>
              <a:ext cx="162531" cy="177930"/>
            </a:xfrm>
            <a:prstGeom prst="ellipse">
              <a:avLst/>
            </a:prstGeom>
            <a:solidFill>
              <a:srgbClr val="FE6B6B"/>
            </a:solidFill>
            <a:ln w="6350">
              <a:noFill/>
            </a:ln>
            <a:effectLst>
              <a:outerShdw blurRad="50800" dist="38100" dir="8100000" sx="80000" sy="8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99" name="타원 498">
              <a:extLst>
                <a:ext uri="{FF2B5EF4-FFF2-40B4-BE49-F238E27FC236}">
                  <a16:creationId xmlns:a16="http://schemas.microsoft.com/office/drawing/2014/main" id="{29A98FC5-168F-3E55-3E1C-717C1389B9C2}"/>
                </a:ext>
              </a:extLst>
            </p:cNvPr>
            <p:cNvSpPr/>
            <p:nvPr/>
          </p:nvSpPr>
          <p:spPr>
            <a:xfrm>
              <a:off x="-783491" y="5343800"/>
              <a:ext cx="162531" cy="177930"/>
            </a:xfrm>
            <a:prstGeom prst="ellipse">
              <a:avLst/>
            </a:prstGeom>
            <a:solidFill>
              <a:schemeClr val="bg1"/>
            </a:solidFill>
            <a:ln w="6350">
              <a:noFill/>
            </a:ln>
            <a:effectLst>
              <a:outerShdw blurRad="50800" dist="38100" dir="8100000" sx="80000" sy="8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pic>
          <p:nvPicPr>
            <p:cNvPr id="500" name="그래픽 499" descr="소리 중간 단색으로 채워진">
              <a:extLst>
                <a:ext uri="{FF2B5EF4-FFF2-40B4-BE49-F238E27FC236}">
                  <a16:creationId xmlns:a16="http://schemas.microsoft.com/office/drawing/2014/main" id="{EF7C50BB-D1DF-280F-DCEF-E61D013C685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-746897" y="5380652"/>
              <a:ext cx="101847" cy="101847"/>
            </a:xfrm>
            <a:prstGeom prst="rect">
              <a:avLst/>
            </a:prstGeom>
          </p:spPr>
        </p:pic>
        <p:grpSp>
          <p:nvGrpSpPr>
            <p:cNvPr id="501" name="그룹 500">
              <a:extLst>
                <a:ext uri="{FF2B5EF4-FFF2-40B4-BE49-F238E27FC236}">
                  <a16:creationId xmlns:a16="http://schemas.microsoft.com/office/drawing/2014/main" id="{EA6C07F1-85EB-4B76-3338-3733A5182D14}"/>
                </a:ext>
              </a:extLst>
            </p:cNvPr>
            <p:cNvGrpSpPr/>
            <p:nvPr/>
          </p:nvGrpSpPr>
          <p:grpSpPr>
            <a:xfrm>
              <a:off x="-975766" y="5380653"/>
              <a:ext cx="101847" cy="101847"/>
              <a:chOff x="-975766" y="5380653"/>
              <a:chExt cx="101847" cy="101847"/>
            </a:xfrm>
            <a:solidFill>
              <a:schemeClr val="bg1"/>
            </a:solidFill>
          </p:grpSpPr>
          <p:pic>
            <p:nvPicPr>
              <p:cNvPr id="502" name="그래픽 501" descr="소리 중간 단색으로 채워진">
                <a:extLst>
                  <a:ext uri="{FF2B5EF4-FFF2-40B4-BE49-F238E27FC236}">
                    <a16:creationId xmlns:a16="http://schemas.microsoft.com/office/drawing/2014/main" id="{DD8DCFA0-213C-B3BC-48CF-24ECDBDEB72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96DAC541-7B7A-43D3-8B79-37D633B846F1}">
                    <asvg:svgBlip xmlns:asvg="http://schemas.microsoft.com/office/drawing/2016/SVG/main" r:embed="rId11"/>
                  </a:ext>
                </a:extLst>
              </a:blip>
              <a:stretch>
                <a:fillRect/>
              </a:stretch>
            </p:blipFill>
            <p:spPr>
              <a:xfrm>
                <a:off x="-975766" y="5380653"/>
                <a:ext cx="101847" cy="101847"/>
              </a:xfrm>
              <a:prstGeom prst="rect">
                <a:avLst/>
              </a:prstGeom>
            </p:spPr>
          </p:pic>
          <p:cxnSp>
            <p:nvCxnSpPr>
              <p:cNvPr id="503" name="직선 연결선 502">
                <a:extLst>
                  <a:ext uri="{FF2B5EF4-FFF2-40B4-BE49-F238E27FC236}">
                    <a16:creationId xmlns:a16="http://schemas.microsoft.com/office/drawing/2014/main" id="{CA8B5ED4-F6DF-13B4-09C3-550D3A8A28C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-962364" y="5388906"/>
                <a:ext cx="63716" cy="72000"/>
              </a:xfrm>
              <a:prstGeom prst="line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aphicFrame>
        <p:nvGraphicFramePr>
          <p:cNvPr id="505" name="표 504">
            <a:extLst>
              <a:ext uri="{FF2B5EF4-FFF2-40B4-BE49-F238E27FC236}">
                <a16:creationId xmlns:a16="http://schemas.microsoft.com/office/drawing/2014/main" id="{1D2A9D93-10F2-2942-B1C3-D0902FA2FA0E}"/>
              </a:ext>
            </a:extLst>
          </p:cNvPr>
          <p:cNvGraphicFramePr>
            <a:graphicFrameLocks noGrp="1"/>
          </p:cNvGraphicFramePr>
          <p:nvPr/>
        </p:nvGraphicFramePr>
        <p:xfrm>
          <a:off x="9619192" y="121444"/>
          <a:ext cx="2460260" cy="921278"/>
        </p:xfrm>
        <a:graphic>
          <a:graphicData uri="http://schemas.openxmlformats.org/drawingml/2006/table">
            <a:tbl>
              <a:tblPr/>
              <a:tblGrid>
                <a:gridCol w="1719742">
                  <a:extLst>
                    <a:ext uri="{9D8B030D-6E8A-4147-A177-3AD203B41FA5}">
                      <a16:colId xmlns:a16="http://schemas.microsoft.com/office/drawing/2014/main" val="299412437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849307330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3224266399"/>
                    </a:ext>
                  </a:extLst>
                </a:gridCol>
              </a:tblGrid>
              <a:tr h="266240"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로그인 전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84808701"/>
                  </a:ext>
                </a:extLst>
              </a:tr>
              <a:tr h="263145"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ALL-INT-TOR-POP-001</a:t>
                      </a:r>
                    </a:p>
                  </a:txBody>
                  <a:tcPr marL="45720" marR="45720" anchor="b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05419729"/>
                  </a:ext>
                </a:extLst>
              </a:tr>
              <a:tr h="391893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하이러닝 둘러보기 콘텐츠 재생 팝업</a:t>
                      </a: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x-none" altLang="en-US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x-none" altLang="en-US" dirty="0"/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585374"/>
                  </a:ext>
                </a:extLst>
              </a:tr>
            </a:tbl>
          </a:graphicData>
        </a:graphic>
      </p:graphicFrame>
      <p:graphicFrame>
        <p:nvGraphicFramePr>
          <p:cNvPr id="506" name="Google Shape;912;p23">
            <a:extLst>
              <a:ext uri="{FF2B5EF4-FFF2-40B4-BE49-F238E27FC236}">
                <a16:creationId xmlns:a16="http://schemas.microsoft.com/office/drawing/2014/main" id="{EC3524E0-F4CA-C7DA-CF0F-CDE30A9E5400}"/>
              </a:ext>
            </a:extLst>
          </p:cNvPr>
          <p:cNvGraphicFramePr/>
          <p:nvPr/>
        </p:nvGraphicFramePr>
        <p:xfrm>
          <a:off x="9042400" y="1314162"/>
          <a:ext cx="3037052" cy="235224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50149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콘텐츠 재생 팝업 타이틀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하이러닝 둘러보기</a:t>
                      </a: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(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홈</a:t>
                      </a: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)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ko-KR" sz="700" b="1" spc="0" baseline="0" dirty="0">
                          <a:solidFill>
                            <a:srgbClr val="0070C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[ALL-INT-TOR-001] 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화면에서 클릭한 </a:t>
                      </a:r>
                      <a:r>
                        <a:rPr lang="ko-KR" altLang="en-US" sz="700" b="0" spc="0" baseline="0" dirty="0">
                          <a:solidFill>
                            <a:srgbClr val="0070C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콘텐츠 이름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en-US" altLang="ko-KR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+ </a:t>
                      </a: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둘러보기 형태로 타이틀 이름 표시</a:t>
                      </a:r>
                      <a:endParaRPr lang="en-US" altLang="ko-KR" sz="700" b="0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0149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닫기 버튼</a:t>
                      </a:r>
                      <a:endParaRPr kumimoji="0" lang="en-US" altLang="ko-KR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Malgun Gothic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버튼 클릭 시 팝업 닫힘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Malgun Gothic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spc="0" baseline="0" dirty="0">
                          <a:solidFill>
                            <a:schemeClr val="tx1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팝업 영역 외에 클릭 시에도 팝업 닫힘</a:t>
                      </a:r>
                      <a:endParaRPr lang="en-US" altLang="ko-KR" sz="700" b="1" spc="0" baseline="0" dirty="0">
                        <a:solidFill>
                          <a:srgbClr val="0070C0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8702520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콘텐츠 재생 화면 영역</a:t>
                      </a:r>
                      <a:endParaRPr kumimoji="0" lang="en-US" altLang="ko-KR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Malgun Gothic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콘텐츠 재생 화면 노출 영역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Malgun Gothic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콘텐츠 클릭 시 다음 화면으로 이동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731899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콘텐츠 재생 진행 영역</a:t>
                      </a:r>
                      <a:endParaRPr kumimoji="0" lang="en-US" altLang="ko-KR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Malgun Gothic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콘텐츠 재생 진행 상태 진행 바를 통해 표시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Malgun Gothic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좌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/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우 이동 버튼 클릭 시 이전 또는 다음 화면으로 이동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2999742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음소거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버튼</a:t>
                      </a:r>
                      <a:endParaRPr kumimoji="0" lang="en-US" altLang="ko-KR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Malgun Gothic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클릭 시 콘텐츠 </a:t>
                      </a: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음소거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상태로 변경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Malgun Gothic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음소거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상태에서 다시 클릭 시 음량 활성화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98826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6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음량 조절 버튼</a:t>
                      </a:r>
                      <a:endParaRPr kumimoji="0" lang="en-US" altLang="ko-KR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Malgun Gothic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&lt;6-1&gt; 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클릭 시 음량 조절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UI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노출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Malgun Gothic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슬라이더 조작을 통해 콘텐츠 음량 조절 가능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64018531"/>
                  </a:ext>
                </a:extLst>
              </a:tr>
            </a:tbl>
          </a:graphicData>
        </a:graphic>
      </p:graphicFrame>
      <p:sp>
        <p:nvSpPr>
          <p:cNvPr id="507" name="타원 506">
            <a:extLst>
              <a:ext uri="{FF2B5EF4-FFF2-40B4-BE49-F238E27FC236}">
                <a16:creationId xmlns:a16="http://schemas.microsoft.com/office/drawing/2014/main" id="{272F5531-DF6B-E184-3726-07012C2FECA9}"/>
              </a:ext>
            </a:extLst>
          </p:cNvPr>
          <p:cNvSpPr/>
          <p:nvPr/>
        </p:nvSpPr>
        <p:spPr>
          <a:xfrm>
            <a:off x="2524507" y="1763546"/>
            <a:ext cx="121501" cy="121501"/>
          </a:xfrm>
          <a:prstGeom prst="ellipse">
            <a:avLst/>
          </a:prstGeom>
          <a:solidFill>
            <a:srgbClr val="29A3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508" name="타원 507">
            <a:extLst>
              <a:ext uri="{FF2B5EF4-FFF2-40B4-BE49-F238E27FC236}">
                <a16:creationId xmlns:a16="http://schemas.microsoft.com/office/drawing/2014/main" id="{95489E82-EEFE-5735-02B7-6931E6CE3380}"/>
              </a:ext>
            </a:extLst>
          </p:cNvPr>
          <p:cNvSpPr/>
          <p:nvPr/>
        </p:nvSpPr>
        <p:spPr>
          <a:xfrm>
            <a:off x="6520872" y="1763546"/>
            <a:ext cx="121501" cy="121501"/>
          </a:xfrm>
          <a:prstGeom prst="ellipse">
            <a:avLst/>
          </a:prstGeom>
          <a:solidFill>
            <a:srgbClr val="29A3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509" name="타원 508">
            <a:extLst>
              <a:ext uri="{FF2B5EF4-FFF2-40B4-BE49-F238E27FC236}">
                <a16:creationId xmlns:a16="http://schemas.microsoft.com/office/drawing/2014/main" id="{94B35C93-F2D3-B6D0-5D87-8FA3BADC3980}"/>
              </a:ext>
            </a:extLst>
          </p:cNvPr>
          <p:cNvSpPr/>
          <p:nvPr/>
        </p:nvSpPr>
        <p:spPr>
          <a:xfrm>
            <a:off x="3996989" y="3531947"/>
            <a:ext cx="121501" cy="121501"/>
          </a:xfrm>
          <a:prstGeom prst="ellipse">
            <a:avLst/>
          </a:prstGeom>
          <a:solidFill>
            <a:srgbClr val="29A3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65" name="Rectangle 4">
            <a:extLst>
              <a:ext uri="{FF2B5EF4-FFF2-40B4-BE49-F238E27FC236}">
                <a16:creationId xmlns:a16="http://schemas.microsoft.com/office/drawing/2014/main" id="{5051714C-2C87-8252-913D-5C12DDA406FD}"/>
              </a:ext>
            </a:extLst>
          </p:cNvPr>
          <p:cNvSpPr/>
          <p:nvPr/>
        </p:nvSpPr>
        <p:spPr>
          <a:xfrm>
            <a:off x="2874619" y="5561449"/>
            <a:ext cx="3015641" cy="374531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66" name="타원 65">
            <a:extLst>
              <a:ext uri="{FF2B5EF4-FFF2-40B4-BE49-F238E27FC236}">
                <a16:creationId xmlns:a16="http://schemas.microsoft.com/office/drawing/2014/main" id="{813B2122-C002-02EB-6140-CAF67A8AA4C9}"/>
              </a:ext>
            </a:extLst>
          </p:cNvPr>
          <p:cNvSpPr/>
          <p:nvPr/>
        </p:nvSpPr>
        <p:spPr>
          <a:xfrm>
            <a:off x="2796642" y="5500698"/>
            <a:ext cx="121501" cy="121501"/>
          </a:xfrm>
          <a:prstGeom prst="ellipse">
            <a:avLst/>
          </a:prstGeom>
          <a:solidFill>
            <a:srgbClr val="29A3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4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67" name="타원 66">
            <a:extLst>
              <a:ext uri="{FF2B5EF4-FFF2-40B4-BE49-F238E27FC236}">
                <a16:creationId xmlns:a16="http://schemas.microsoft.com/office/drawing/2014/main" id="{1A23662B-59C2-3143-834A-69FC55677414}"/>
              </a:ext>
            </a:extLst>
          </p:cNvPr>
          <p:cNvSpPr/>
          <p:nvPr/>
        </p:nvSpPr>
        <p:spPr>
          <a:xfrm>
            <a:off x="5913888" y="5561449"/>
            <a:ext cx="121501" cy="121501"/>
          </a:xfrm>
          <a:prstGeom prst="ellipse">
            <a:avLst/>
          </a:prstGeom>
          <a:solidFill>
            <a:srgbClr val="29A3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5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68" name="타원 67">
            <a:extLst>
              <a:ext uri="{FF2B5EF4-FFF2-40B4-BE49-F238E27FC236}">
                <a16:creationId xmlns:a16="http://schemas.microsoft.com/office/drawing/2014/main" id="{80DF7DCE-639C-48B0-020E-BC860E8EB1EE}"/>
              </a:ext>
            </a:extLst>
          </p:cNvPr>
          <p:cNvSpPr/>
          <p:nvPr/>
        </p:nvSpPr>
        <p:spPr>
          <a:xfrm>
            <a:off x="6208443" y="5561449"/>
            <a:ext cx="121501" cy="121501"/>
          </a:xfrm>
          <a:prstGeom prst="ellipse">
            <a:avLst/>
          </a:prstGeom>
          <a:solidFill>
            <a:srgbClr val="29A3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6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121" name="타원 120">
            <a:extLst>
              <a:ext uri="{FF2B5EF4-FFF2-40B4-BE49-F238E27FC236}">
                <a16:creationId xmlns:a16="http://schemas.microsoft.com/office/drawing/2014/main" id="{5B3CA28E-2BD5-9287-42D5-5018997A5F13}"/>
              </a:ext>
            </a:extLst>
          </p:cNvPr>
          <p:cNvSpPr/>
          <p:nvPr/>
        </p:nvSpPr>
        <p:spPr>
          <a:xfrm>
            <a:off x="9712403" y="6378782"/>
            <a:ext cx="185386" cy="202950"/>
          </a:xfrm>
          <a:prstGeom prst="ellipse">
            <a:avLst/>
          </a:prstGeom>
          <a:solidFill>
            <a:srgbClr val="7164F5"/>
          </a:solidFill>
          <a:ln w="6350">
            <a:noFill/>
          </a:ln>
          <a:effectLst>
            <a:outerShdw blurRad="50800" dist="38100" dir="8100000" sx="80000" sy="8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pic>
        <p:nvPicPr>
          <p:cNvPr id="122" name="그래픽 121" descr="소리 중간 단색으로 채워진">
            <a:extLst>
              <a:ext uri="{FF2B5EF4-FFF2-40B4-BE49-F238E27FC236}">
                <a16:creationId xmlns:a16="http://schemas.microsoft.com/office/drawing/2014/main" id="{605CC91D-6CAF-EF1C-3644-13854C422A1D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9754142" y="6420816"/>
            <a:ext cx="116168" cy="116168"/>
          </a:xfrm>
          <a:prstGeom prst="rect">
            <a:avLst/>
          </a:prstGeom>
        </p:spPr>
      </p:pic>
      <p:grpSp>
        <p:nvGrpSpPr>
          <p:cNvPr id="530" name="그룹 529">
            <a:extLst>
              <a:ext uri="{FF2B5EF4-FFF2-40B4-BE49-F238E27FC236}">
                <a16:creationId xmlns:a16="http://schemas.microsoft.com/office/drawing/2014/main" id="{8D2AA317-FA5F-FCC8-1093-E5014A6F1FBF}"/>
              </a:ext>
            </a:extLst>
          </p:cNvPr>
          <p:cNvGrpSpPr/>
          <p:nvPr/>
        </p:nvGrpSpPr>
        <p:grpSpPr>
          <a:xfrm>
            <a:off x="9638363" y="5139620"/>
            <a:ext cx="344882" cy="1170134"/>
            <a:chOff x="9472613" y="3277064"/>
            <a:chExt cx="533400" cy="1809750"/>
          </a:xfrm>
        </p:grpSpPr>
        <p:sp>
          <p:nvSpPr>
            <p:cNvPr id="125" name="사각형: 둥근 모서리 124">
              <a:extLst>
                <a:ext uri="{FF2B5EF4-FFF2-40B4-BE49-F238E27FC236}">
                  <a16:creationId xmlns:a16="http://schemas.microsoft.com/office/drawing/2014/main" id="{B2E02FEE-F518-1D2A-18B7-88AB8AD886A7}"/>
                </a:ext>
              </a:extLst>
            </p:cNvPr>
            <p:cNvSpPr/>
            <p:nvPr/>
          </p:nvSpPr>
          <p:spPr>
            <a:xfrm>
              <a:off x="9472613" y="3277064"/>
              <a:ext cx="533400" cy="1809750"/>
            </a:xfrm>
            <a:prstGeom prst="roundRect">
              <a:avLst>
                <a:gd name="adj" fmla="val 29167"/>
              </a:avLst>
            </a:prstGeom>
            <a:solidFill>
              <a:schemeClr val="tx1"/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126" name="사각형: 둥근 모서리 125">
              <a:extLst>
                <a:ext uri="{FF2B5EF4-FFF2-40B4-BE49-F238E27FC236}">
                  <a16:creationId xmlns:a16="http://schemas.microsoft.com/office/drawing/2014/main" id="{52093392-8E5A-E541-B09F-B74EAEABBBD7}"/>
                </a:ext>
              </a:extLst>
            </p:cNvPr>
            <p:cNvSpPr/>
            <p:nvPr/>
          </p:nvSpPr>
          <p:spPr>
            <a:xfrm>
              <a:off x="9702404" y="3429000"/>
              <a:ext cx="73819" cy="1385888"/>
            </a:xfrm>
            <a:prstGeom prst="roundRect">
              <a:avLst>
                <a:gd name="adj" fmla="val 42473"/>
              </a:avLst>
            </a:prstGeom>
            <a:solidFill>
              <a:srgbClr val="7164F5"/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127" name="타원 126">
              <a:extLst>
                <a:ext uri="{FF2B5EF4-FFF2-40B4-BE49-F238E27FC236}">
                  <a16:creationId xmlns:a16="http://schemas.microsoft.com/office/drawing/2014/main" id="{0E58ECD5-B249-0ECA-F6B1-8945072A16FF}"/>
                </a:ext>
              </a:extLst>
            </p:cNvPr>
            <p:cNvSpPr/>
            <p:nvPr/>
          </p:nvSpPr>
          <p:spPr>
            <a:xfrm>
              <a:off x="9649029" y="3388519"/>
              <a:ext cx="185386" cy="202950"/>
            </a:xfrm>
            <a:prstGeom prst="ellipse">
              <a:avLst/>
            </a:prstGeom>
            <a:solidFill>
              <a:srgbClr val="7164F5"/>
            </a:solidFill>
            <a:ln w="6350">
              <a:noFill/>
            </a:ln>
            <a:effectLst>
              <a:outerShdw blurRad="50800" dist="38100" dir="8100000" sx="80000" sy="8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531" name="TextBox 530">
            <a:extLst>
              <a:ext uri="{FF2B5EF4-FFF2-40B4-BE49-F238E27FC236}">
                <a16:creationId xmlns:a16="http://schemas.microsoft.com/office/drawing/2014/main" id="{9B3B0879-403B-BD7C-E698-80735F3C03A2}"/>
              </a:ext>
            </a:extLst>
          </p:cNvPr>
          <p:cNvSpPr txBox="1"/>
          <p:nvPr/>
        </p:nvSpPr>
        <p:spPr>
          <a:xfrm>
            <a:off x="9663131" y="6159484"/>
            <a:ext cx="303296" cy="76944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algn="ctr"/>
            <a:r>
              <a:rPr kumimoji="1" lang="en-US" altLang="ko-KR" sz="500" b="1" dirty="0">
                <a:solidFill>
                  <a:schemeClr val="bg1"/>
                </a:solidFill>
              </a:rPr>
              <a:t>100%</a:t>
            </a:r>
            <a:endParaRPr kumimoji="1" lang="x-none" altLang="en-US" sz="500" b="1" dirty="0">
              <a:solidFill>
                <a:schemeClr val="bg1"/>
              </a:solidFill>
            </a:endParaRPr>
          </a:p>
        </p:txBody>
      </p:sp>
      <p:sp>
        <p:nvSpPr>
          <p:cNvPr id="532" name="제목 10">
            <a:extLst>
              <a:ext uri="{FF2B5EF4-FFF2-40B4-BE49-F238E27FC236}">
                <a16:creationId xmlns:a16="http://schemas.microsoft.com/office/drawing/2014/main" id="{5419AA9C-7A1A-17F4-8917-5732C8062F74}"/>
              </a:ext>
            </a:extLst>
          </p:cNvPr>
          <p:cNvSpPr txBox="1">
            <a:spLocks/>
          </p:cNvSpPr>
          <p:nvPr/>
        </p:nvSpPr>
        <p:spPr>
          <a:xfrm>
            <a:off x="9203920" y="4960706"/>
            <a:ext cx="1279838" cy="123111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pPr algn="ctr"/>
            <a:r>
              <a:rPr lang="en-US" altLang="ko-KR" sz="800" kern="0" spc="0">
                <a:solidFill>
                  <a:srgbClr val="0070C0"/>
                </a:solidFill>
                <a:latin typeface="+mn-ea"/>
                <a:ea typeface="+mn-ea"/>
              </a:rPr>
              <a:t>&lt;</a:t>
            </a:r>
            <a:r>
              <a:rPr lang="ko-KR" altLang="en-US" sz="800" kern="0" spc="0" dirty="0">
                <a:solidFill>
                  <a:srgbClr val="0070C0"/>
                </a:solidFill>
                <a:latin typeface="+mn-ea"/>
                <a:ea typeface="+mn-ea"/>
              </a:rPr>
              <a:t>음량 조절 버튼 클릭 시</a:t>
            </a:r>
            <a:r>
              <a:rPr lang="en-US" altLang="ko-KR" sz="800" kern="0" spc="0" dirty="0">
                <a:solidFill>
                  <a:srgbClr val="0070C0"/>
                </a:solidFill>
                <a:latin typeface="+mn-ea"/>
                <a:ea typeface="+mn-ea"/>
              </a:rPr>
              <a:t>&gt;</a:t>
            </a:r>
          </a:p>
        </p:txBody>
      </p:sp>
      <p:sp>
        <p:nvSpPr>
          <p:cNvPr id="533" name="Rounded Rectangle">
            <a:extLst>
              <a:ext uri="{FF2B5EF4-FFF2-40B4-BE49-F238E27FC236}">
                <a16:creationId xmlns:a16="http://schemas.microsoft.com/office/drawing/2014/main" id="{5B4C577A-83D9-0263-B562-8785FA4802B7}"/>
              </a:ext>
            </a:extLst>
          </p:cNvPr>
          <p:cNvSpPr/>
          <p:nvPr/>
        </p:nvSpPr>
        <p:spPr>
          <a:xfrm>
            <a:off x="9501085" y="5101530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6-1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34" name="사각형: 둥근 모서리 533">
            <a:extLst>
              <a:ext uri="{FF2B5EF4-FFF2-40B4-BE49-F238E27FC236}">
                <a16:creationId xmlns:a16="http://schemas.microsoft.com/office/drawing/2014/main" id="{1F4B5013-06DB-C31A-577E-C7B16D657E12}"/>
              </a:ext>
            </a:extLst>
          </p:cNvPr>
          <p:cNvSpPr/>
          <p:nvPr/>
        </p:nvSpPr>
        <p:spPr>
          <a:xfrm>
            <a:off x="10851998" y="57542"/>
            <a:ext cx="1289082" cy="297933"/>
          </a:xfrm>
          <a:prstGeom prst="roundRect">
            <a:avLst>
              <a:gd name="adj" fmla="val 50000"/>
            </a:avLst>
          </a:prstGeom>
          <a:solidFill>
            <a:srgbClr val="0070C0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en-US" altLang="ko-KR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26</a:t>
            </a:r>
            <a:r>
              <a: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년 </a:t>
            </a:r>
            <a:r>
              <a:rPr kumimoji="1" lang="en-US" altLang="ko-KR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4</a:t>
            </a:r>
            <a:r>
              <a: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월 배포</a:t>
            </a:r>
          </a:p>
        </p:txBody>
      </p:sp>
      <p:graphicFrame>
        <p:nvGraphicFramePr>
          <p:cNvPr id="536" name="Google Shape;548;p12">
            <a:extLst>
              <a:ext uri="{FF2B5EF4-FFF2-40B4-BE49-F238E27FC236}">
                <a16:creationId xmlns:a16="http://schemas.microsoft.com/office/drawing/2014/main" id="{ECA9D6C0-3323-1BDA-385B-B682A272B19B}"/>
              </a:ext>
            </a:extLst>
          </p:cNvPr>
          <p:cNvGraphicFramePr/>
          <p:nvPr/>
        </p:nvGraphicFramePr>
        <p:xfrm>
          <a:off x="12182475" y="0"/>
          <a:ext cx="1887100" cy="44880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altLang="ko-KR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3.5.2</a:t>
                      </a: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하이러닝 둘러보기 콘텐츠 재생 팝업 추가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3645846"/>
                  </a:ext>
                </a:extLst>
              </a:tr>
            </a:tbl>
          </a:graphicData>
        </a:graphic>
      </p:graphicFrame>
      <p:sp>
        <p:nvSpPr>
          <p:cNvPr id="537" name="직사각형 536">
            <a:extLst>
              <a:ext uri="{FF2B5EF4-FFF2-40B4-BE49-F238E27FC236}">
                <a16:creationId xmlns:a16="http://schemas.microsoft.com/office/drawing/2014/main" id="{D4C36A71-EE49-AD37-BD3E-C9A3DA05053B}"/>
              </a:ext>
            </a:extLst>
          </p:cNvPr>
          <p:cNvSpPr/>
          <p:nvPr/>
        </p:nvSpPr>
        <p:spPr>
          <a:xfrm>
            <a:off x="-37629" y="0"/>
            <a:ext cx="1297367" cy="296816"/>
          </a:xfrm>
          <a:prstGeom prst="rect">
            <a:avLst/>
          </a:prstGeom>
          <a:solidFill>
            <a:srgbClr val="FF37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x-none" sz="900" dirty="0">
                <a:solidFill>
                  <a:schemeClr val="bg1"/>
                </a:solidFill>
              </a:rPr>
              <a:t>Update | 2026.03.10</a:t>
            </a:r>
            <a:endParaRPr lang="en-US" altLang="ko-KR" sz="9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6815709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0C234DCD-C4EB-4B00-5C33-C37D685C21F1}"/>
              </a:ext>
            </a:extLst>
          </p:cNvPr>
          <p:cNvSpPr txBox="1"/>
          <p:nvPr/>
        </p:nvSpPr>
        <p:spPr>
          <a:xfrm>
            <a:off x="1145251" y="4925995"/>
            <a:ext cx="3336966" cy="92781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로그아웃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(Common)</a:t>
            </a:r>
          </a:p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로그인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</a:t>
            </a: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교사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)</a:t>
            </a:r>
          </a:p>
          <a:p>
            <a:pPr>
              <a:lnSpc>
                <a:spcPct val="150000"/>
              </a:lnSpc>
            </a:pP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로그인 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(</a:t>
            </a: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학생</a:t>
            </a: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)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EA1F096E-279F-AC62-F87A-76BC7C4C18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Main(</a:t>
            </a:r>
            <a:r>
              <a:rPr lang="ko-KR" altLang="en-US"/>
              <a:t>포털</a:t>
            </a:r>
            <a:r>
              <a:rPr lang="en-US" altLang="ko-KR"/>
              <a:t>)</a:t>
            </a:r>
            <a:endParaRPr lang="x-none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758310E-0A07-9ACA-601A-7FBA3EA7D1D3}"/>
              </a:ext>
            </a:extLst>
          </p:cNvPr>
          <p:cNvSpPr txBox="1"/>
          <p:nvPr/>
        </p:nvSpPr>
        <p:spPr>
          <a:xfrm>
            <a:off x="838200" y="1850912"/>
            <a:ext cx="378310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>
                <a:solidFill>
                  <a:schemeClr val="bg1"/>
                </a:solidFill>
              </a:rPr>
              <a:t>TEA/STU</a:t>
            </a:r>
            <a:r>
              <a:rPr lang="x-none" sz="1600">
                <a:solidFill>
                  <a:schemeClr val="bg1"/>
                </a:solidFill>
              </a:rPr>
              <a:t>-INT-MAI-(number)</a:t>
            </a:r>
          </a:p>
        </p:txBody>
      </p:sp>
    </p:spTree>
    <p:extLst>
      <p:ext uri="{BB962C8B-B14F-4D97-AF65-F5344CB8AC3E}">
        <p14:creationId xmlns:p14="http://schemas.microsoft.com/office/powerpoint/2010/main" val="295595894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3">
            <a:extLst>
              <a:ext uri="{FF2B5EF4-FFF2-40B4-BE49-F238E27FC236}">
                <a16:creationId xmlns:a16="http://schemas.microsoft.com/office/drawing/2014/main" id="{933156EC-B09F-C0D7-47A3-F42FB46653E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35739009"/>
              </p:ext>
            </p:extLst>
          </p:nvPr>
        </p:nvGraphicFramePr>
        <p:xfrm>
          <a:off x="135383" y="608112"/>
          <a:ext cx="11788907" cy="1632361"/>
        </p:xfrm>
        <a:graphic>
          <a:graphicData uri="http://schemas.openxmlformats.org/drawingml/2006/table">
            <a:tbl>
              <a:tblPr/>
              <a:tblGrid>
                <a:gridCol w="2725260">
                  <a:extLst>
                    <a:ext uri="{9D8B030D-6E8A-4147-A177-3AD203B41FA5}">
                      <a16:colId xmlns:a16="http://schemas.microsoft.com/office/drawing/2014/main" val="58004440"/>
                    </a:ext>
                  </a:extLst>
                </a:gridCol>
                <a:gridCol w="5475637">
                  <a:extLst>
                    <a:ext uri="{9D8B030D-6E8A-4147-A177-3AD203B41FA5}">
                      <a16:colId xmlns:a16="http://schemas.microsoft.com/office/drawing/2014/main" val="1012792344"/>
                    </a:ext>
                  </a:extLst>
                </a:gridCol>
                <a:gridCol w="1082040">
                  <a:extLst>
                    <a:ext uri="{9D8B030D-6E8A-4147-A177-3AD203B41FA5}">
                      <a16:colId xmlns:a16="http://schemas.microsoft.com/office/drawing/2014/main" val="3730682055"/>
                    </a:ext>
                  </a:extLst>
                </a:gridCol>
                <a:gridCol w="1252985">
                  <a:extLst>
                    <a:ext uri="{9D8B030D-6E8A-4147-A177-3AD203B41FA5}">
                      <a16:colId xmlns:a16="http://schemas.microsoft.com/office/drawing/2014/main" val="1084266289"/>
                    </a:ext>
                  </a:extLst>
                </a:gridCol>
                <a:gridCol w="1252985">
                  <a:extLst>
                    <a:ext uri="{9D8B030D-6E8A-4147-A177-3AD203B41FA5}">
                      <a16:colId xmlns:a16="http://schemas.microsoft.com/office/drawing/2014/main" val="2558384952"/>
                    </a:ext>
                  </a:extLst>
                </a:gridCol>
              </a:tblGrid>
              <a:tr h="286161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1000" dirty="0">
                          <a:effectLst/>
                        </a:rPr>
                        <a:t>항목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1000" dirty="0">
                          <a:effectLst/>
                        </a:rPr>
                        <a:t>설명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dirty="0">
                          <a:effectLst/>
                        </a:rPr>
                        <a:t>케이스 구분</a:t>
                      </a:r>
                      <a:endParaRPr lang="en-US" sz="10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dirty="0">
                          <a:effectLst/>
                        </a:rPr>
                        <a:t>진급 화면 </a:t>
                      </a:r>
                      <a:r>
                        <a:rPr lang="en-US" sz="1000" dirty="0">
                          <a:effectLst/>
                        </a:rPr>
                        <a:t>ID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dirty="0">
                          <a:effectLst/>
                        </a:rPr>
                        <a:t>전학 화면 </a:t>
                      </a:r>
                      <a:r>
                        <a:rPr lang="en-US" altLang="ko-KR" sz="1000" dirty="0">
                          <a:effectLst/>
                        </a:rPr>
                        <a:t>ID</a:t>
                      </a:r>
                      <a:endParaRPr lang="en-US" sz="10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76834888"/>
                  </a:ext>
                </a:extLst>
              </a:tr>
              <a:tr h="199384">
                <a:tc>
                  <a:txBody>
                    <a:bodyPr/>
                    <a:lstStyle/>
                    <a:p>
                      <a:pPr rtl="0" fontAlgn="ctr"/>
                      <a:r>
                        <a:rPr lang="en-US" altLang="ko-KR" sz="800" dirty="0">
                          <a:effectLst/>
                        </a:rPr>
                        <a:t>AI</a:t>
                      </a:r>
                      <a:r>
                        <a:rPr lang="ko-KR" altLang="en-US" sz="800" dirty="0">
                          <a:effectLst/>
                        </a:rPr>
                        <a:t>브리핑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진급 </a:t>
                      </a:r>
                      <a:r>
                        <a:rPr lang="en-US" altLang="ko-KR" sz="800" dirty="0">
                          <a:effectLst/>
                        </a:rPr>
                        <a:t>: </a:t>
                      </a:r>
                      <a:r>
                        <a:rPr lang="ko-KR" altLang="en-US" sz="800" dirty="0">
                          <a:effectLst/>
                        </a:rPr>
                        <a:t>이력 없는 상태로 제공  </a:t>
                      </a:r>
                      <a:r>
                        <a:rPr lang="en-US" altLang="ko-KR" sz="800" b="1" dirty="0">
                          <a:effectLst/>
                        </a:rPr>
                        <a:t>– </a:t>
                      </a:r>
                      <a:r>
                        <a:rPr lang="ko-KR" altLang="en-US" sz="800" b="1" dirty="0">
                          <a:effectLst/>
                        </a:rPr>
                        <a:t>화면 참고</a:t>
                      </a:r>
                      <a:endParaRPr lang="en-US" altLang="ko-KR" sz="800" dirty="0">
                        <a:effectLst/>
                      </a:endParaRPr>
                    </a:p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전학 </a:t>
                      </a:r>
                      <a:r>
                        <a:rPr lang="en-US" altLang="ko-KR" sz="800" dirty="0">
                          <a:effectLst/>
                        </a:rPr>
                        <a:t>: </a:t>
                      </a:r>
                      <a:r>
                        <a:rPr lang="ko-KR" altLang="en-US" sz="800" dirty="0">
                          <a:effectLst/>
                        </a:rPr>
                        <a:t>변화 없음</a:t>
                      </a:r>
                      <a:endParaRPr lang="en-US" altLang="ko-KR" sz="8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1" kern="1200" dirty="0">
                          <a:solidFill>
                            <a:srgbClr val="FF0000"/>
                          </a:solidFill>
                          <a:latin typeface="+mn-lt"/>
                          <a:ea typeface="+mn-ea"/>
                          <a:cs typeface="+mn-cs"/>
                        </a:rPr>
                        <a:t>진급</a:t>
                      </a:r>
                      <a:endParaRPr lang="en-US" altLang="ko-KR" sz="800" b="1" kern="1200" dirty="0">
                        <a:solidFill>
                          <a:srgbClr val="0070C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전학</a:t>
                      </a:r>
                      <a:endParaRPr lang="en-US" altLang="ko-KR" sz="800" b="1" kern="1200" dirty="0">
                        <a:solidFill>
                          <a:srgbClr val="0070C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STU-INT-MAI-003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5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STU-INT-MAI-001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64006009"/>
                  </a:ext>
                </a:extLst>
              </a:tr>
              <a:tr h="199384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사용자 메뉴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진급 </a:t>
                      </a:r>
                      <a:r>
                        <a:rPr lang="en-US" altLang="ko-KR" sz="800" dirty="0">
                          <a:effectLst/>
                        </a:rPr>
                        <a:t>: </a:t>
                      </a:r>
                      <a:r>
                        <a:rPr lang="ko-KR" altLang="en-US" sz="800" dirty="0">
                          <a:effectLst/>
                        </a:rPr>
                        <a:t>이력 없는 상태로 제공  </a:t>
                      </a:r>
                      <a:r>
                        <a:rPr lang="en-US" altLang="ko-KR" sz="800" b="1" dirty="0">
                          <a:effectLst/>
                        </a:rPr>
                        <a:t>– </a:t>
                      </a:r>
                      <a:r>
                        <a:rPr lang="ko-KR" altLang="en-US" sz="800" b="1" dirty="0">
                          <a:effectLst/>
                        </a:rPr>
                        <a:t>화면 참고</a:t>
                      </a:r>
                      <a:endParaRPr lang="en-US" altLang="ko-KR" sz="800" dirty="0">
                        <a:effectLst/>
                      </a:endParaRPr>
                    </a:p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전학 </a:t>
                      </a:r>
                      <a:r>
                        <a:rPr lang="en-US" altLang="ko-KR" sz="800" dirty="0">
                          <a:effectLst/>
                        </a:rPr>
                        <a:t>: </a:t>
                      </a:r>
                      <a:r>
                        <a:rPr lang="ko-KR" altLang="en-US" sz="800" dirty="0">
                          <a:effectLst/>
                        </a:rPr>
                        <a:t>전학 온 학교의 학급 정보와 오늘 마감 </a:t>
                      </a:r>
                      <a:r>
                        <a:rPr lang="en-US" altLang="ko-KR" sz="800" dirty="0">
                          <a:effectLst/>
                        </a:rPr>
                        <a:t>, </a:t>
                      </a:r>
                      <a:r>
                        <a:rPr lang="ko-KR" altLang="en-US" sz="800" dirty="0">
                          <a:effectLst/>
                        </a:rPr>
                        <a:t>현재 진행중인 할 일만 제공 </a:t>
                      </a:r>
                      <a:r>
                        <a:rPr lang="en-US" altLang="ko-KR" sz="800" dirty="0">
                          <a:effectLst/>
                        </a:rPr>
                        <a:t>/ </a:t>
                      </a:r>
                      <a:r>
                        <a:rPr lang="ko-KR" altLang="en-US" sz="800" u="sng" dirty="0">
                          <a:effectLst/>
                        </a:rPr>
                        <a:t>칭찬 스티커</a:t>
                      </a:r>
                      <a:r>
                        <a:rPr lang="ko-KR" altLang="en-US" sz="800" dirty="0">
                          <a:effectLst/>
                        </a:rPr>
                        <a:t>는 이력 없음 상태</a:t>
                      </a:r>
                      <a:endParaRPr lang="en-US" altLang="ko-KR" sz="8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endParaRPr kumimoji="0" lang="en-US" altLang="ko-KR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</a:t>
                      </a:r>
                      <a:endParaRPr kumimoji="0" lang="en-US" altLang="ko-KR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94142610"/>
                  </a:ext>
                </a:extLst>
              </a:tr>
              <a:tr h="269240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오늘의 수업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이력 없는 상태로 제공  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화면 참고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예정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현재 진행중인 수업만 제공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endParaRPr kumimoji="0" lang="en-US" altLang="ko-KR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</a:t>
                      </a:r>
                      <a:endParaRPr kumimoji="0" lang="en-US" altLang="ko-KR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29007555"/>
                  </a:ext>
                </a:extLst>
              </a:tr>
              <a:tr h="199384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오늘의 추천 영상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이력 없는 상태로 제공  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화면 참고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변화 없음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endParaRPr kumimoji="0" lang="en-US" altLang="ko-KR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</a:t>
                      </a:r>
                      <a:endParaRPr kumimoji="0" lang="en-US" altLang="ko-KR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STU-INT-MAI-004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66273636"/>
                  </a:ext>
                </a:extLst>
              </a:tr>
              <a:tr h="199384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알림 게시판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이력 없는 상태로 제공  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화면 참고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 온 학교 데이터로 업데이트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endParaRPr kumimoji="0" lang="en-US" altLang="ko-KR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전학</a:t>
                      </a:r>
                      <a:endParaRPr kumimoji="0" lang="en-US" altLang="ko-KR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07902356"/>
                  </a:ext>
                </a:extLst>
              </a:tr>
            </a:tbl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id="{EA8F14F5-0856-B3E8-A977-4D8D79C19209}"/>
              </a:ext>
            </a:extLst>
          </p:cNvPr>
          <p:cNvSpPr txBox="1"/>
          <p:nvPr/>
        </p:nvSpPr>
        <p:spPr>
          <a:xfrm>
            <a:off x="74423" y="286858"/>
            <a:ext cx="282641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/>
              <a:t>◆ 학생</a:t>
            </a:r>
            <a:r>
              <a:rPr lang="en-US" altLang="ko-KR" sz="1200" dirty="0"/>
              <a:t> </a:t>
            </a:r>
            <a:r>
              <a:rPr lang="ko-KR" altLang="en-US" sz="1200" dirty="0"/>
              <a:t>진급</a:t>
            </a:r>
            <a:r>
              <a:rPr lang="en-US" altLang="ko-KR" sz="1200" dirty="0"/>
              <a:t>/</a:t>
            </a:r>
            <a:r>
              <a:rPr lang="ko-KR" altLang="en-US" sz="1200" dirty="0"/>
              <a:t>전학 케이스별 화면 설명</a:t>
            </a:r>
          </a:p>
        </p:txBody>
      </p:sp>
      <p:graphicFrame>
        <p:nvGraphicFramePr>
          <p:cNvPr id="8" name="표 7">
            <a:extLst>
              <a:ext uri="{FF2B5EF4-FFF2-40B4-BE49-F238E27FC236}">
                <a16:creationId xmlns:a16="http://schemas.microsoft.com/office/drawing/2014/main" id="{2ACB9558-F5CD-94FA-03C5-15564791687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52996226"/>
              </p:ext>
            </p:extLst>
          </p:nvPr>
        </p:nvGraphicFramePr>
        <p:xfrm>
          <a:off x="135383" y="2696162"/>
          <a:ext cx="11788907" cy="1901601"/>
        </p:xfrm>
        <a:graphic>
          <a:graphicData uri="http://schemas.openxmlformats.org/drawingml/2006/table">
            <a:tbl>
              <a:tblPr/>
              <a:tblGrid>
                <a:gridCol w="2725260">
                  <a:extLst>
                    <a:ext uri="{9D8B030D-6E8A-4147-A177-3AD203B41FA5}">
                      <a16:colId xmlns:a16="http://schemas.microsoft.com/office/drawing/2014/main" val="58004440"/>
                    </a:ext>
                  </a:extLst>
                </a:gridCol>
                <a:gridCol w="5498497">
                  <a:extLst>
                    <a:ext uri="{9D8B030D-6E8A-4147-A177-3AD203B41FA5}">
                      <a16:colId xmlns:a16="http://schemas.microsoft.com/office/drawing/2014/main" val="1012792344"/>
                    </a:ext>
                  </a:extLst>
                </a:gridCol>
                <a:gridCol w="1082040">
                  <a:extLst>
                    <a:ext uri="{9D8B030D-6E8A-4147-A177-3AD203B41FA5}">
                      <a16:colId xmlns:a16="http://schemas.microsoft.com/office/drawing/2014/main" val="3730682055"/>
                    </a:ext>
                  </a:extLst>
                </a:gridCol>
                <a:gridCol w="1241555">
                  <a:extLst>
                    <a:ext uri="{9D8B030D-6E8A-4147-A177-3AD203B41FA5}">
                      <a16:colId xmlns:a16="http://schemas.microsoft.com/office/drawing/2014/main" val="1084266289"/>
                    </a:ext>
                  </a:extLst>
                </a:gridCol>
                <a:gridCol w="1241555">
                  <a:extLst>
                    <a:ext uri="{9D8B030D-6E8A-4147-A177-3AD203B41FA5}">
                      <a16:colId xmlns:a16="http://schemas.microsoft.com/office/drawing/2014/main" val="2971078466"/>
                    </a:ext>
                  </a:extLst>
                </a:gridCol>
              </a:tblGrid>
              <a:tr h="286161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1000" dirty="0">
                          <a:effectLst/>
                        </a:rPr>
                        <a:t>항목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1000" dirty="0">
                          <a:effectLst/>
                        </a:rPr>
                        <a:t>설명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dirty="0">
                          <a:effectLst/>
                        </a:rPr>
                        <a:t>케이스 구분</a:t>
                      </a:r>
                      <a:endParaRPr lang="en-US" sz="10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dirty="0">
                          <a:effectLst/>
                        </a:rPr>
                        <a:t>진급 화면 </a:t>
                      </a:r>
                      <a:r>
                        <a:rPr lang="en-US" sz="1000" dirty="0">
                          <a:effectLst/>
                        </a:rPr>
                        <a:t>ID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dirty="0">
                          <a:effectLst/>
                        </a:rPr>
                        <a:t>전출 화면 </a:t>
                      </a:r>
                      <a:r>
                        <a:rPr lang="en-US" altLang="ko-KR" sz="1000" dirty="0">
                          <a:effectLst/>
                        </a:rPr>
                        <a:t>ID</a:t>
                      </a:r>
                      <a:endParaRPr lang="en-US" sz="10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76834888"/>
                  </a:ext>
                </a:extLst>
              </a:tr>
              <a:tr h="199384">
                <a:tc>
                  <a:txBody>
                    <a:bodyPr/>
                    <a:lstStyle/>
                    <a:p>
                      <a:pPr rtl="0" fontAlgn="ctr"/>
                      <a:r>
                        <a:rPr lang="en-US" altLang="ko-KR" sz="800" dirty="0">
                          <a:effectLst/>
                        </a:rPr>
                        <a:t>AI</a:t>
                      </a:r>
                      <a:r>
                        <a:rPr lang="ko-KR" altLang="en-US" sz="800" dirty="0">
                          <a:effectLst/>
                        </a:rPr>
                        <a:t>브리핑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진급 </a:t>
                      </a:r>
                      <a:r>
                        <a:rPr lang="en-US" altLang="ko-KR" sz="800" dirty="0">
                          <a:effectLst/>
                        </a:rPr>
                        <a:t>/ </a:t>
                      </a:r>
                      <a:r>
                        <a:rPr lang="ko-KR" altLang="en-US" sz="800" dirty="0">
                          <a:effectLst/>
                        </a:rPr>
                        <a:t>전출 </a:t>
                      </a:r>
                      <a:r>
                        <a:rPr lang="en-US" altLang="ko-KR" sz="800" dirty="0">
                          <a:effectLst/>
                        </a:rPr>
                        <a:t>: </a:t>
                      </a:r>
                      <a:r>
                        <a:rPr lang="ko-KR" altLang="en-US" sz="800" dirty="0">
                          <a:effectLst/>
                        </a:rPr>
                        <a:t>이력 없는 상태로 제공  </a:t>
                      </a:r>
                      <a:r>
                        <a:rPr lang="en-US" altLang="ko-KR" sz="800" b="1" dirty="0">
                          <a:effectLst/>
                        </a:rPr>
                        <a:t>– </a:t>
                      </a:r>
                      <a:r>
                        <a:rPr lang="ko-KR" altLang="en-US" sz="800" b="1" dirty="0">
                          <a:effectLst/>
                        </a:rPr>
                        <a:t>화면 참고</a:t>
                      </a:r>
                      <a:endParaRPr lang="en-US" altLang="ko-KR" sz="8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1" kern="1200" dirty="0">
                          <a:solidFill>
                            <a:srgbClr val="FF0000"/>
                          </a:solidFill>
                          <a:latin typeface="+mn-lt"/>
                          <a:ea typeface="+mn-ea"/>
                          <a:cs typeface="+mn-cs"/>
                        </a:rPr>
                        <a:t>진급</a:t>
                      </a:r>
                      <a:endParaRPr lang="en-US" altLang="ko-KR" sz="800" b="1" kern="1200" dirty="0">
                        <a:solidFill>
                          <a:srgbClr val="0070C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1" kern="1200" dirty="0">
                          <a:solidFill>
                            <a:srgbClr val="00B050"/>
                          </a:solidFill>
                          <a:latin typeface="+mn-lt"/>
                          <a:ea typeface="+mn-ea"/>
                          <a:cs typeface="+mn-cs"/>
                        </a:rPr>
                        <a:t>전출</a:t>
                      </a:r>
                      <a:endParaRPr lang="en-US" altLang="ko-KR" sz="800" b="1" kern="1200" dirty="0">
                        <a:solidFill>
                          <a:srgbClr val="00B05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gridSpan="2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TEA-INT-MAI-005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64006009"/>
                  </a:ext>
                </a:extLst>
              </a:tr>
              <a:tr h="199384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사용자 메뉴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전출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이력 없는 상태로 제공  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화면 참고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endParaRPr kumimoji="0" lang="en-US" altLang="ko-KR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B05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전출</a:t>
                      </a:r>
                      <a:endParaRPr kumimoji="0" lang="en-US" altLang="ko-KR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B05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94142610"/>
                  </a:ext>
                </a:extLst>
              </a:tr>
              <a:tr h="199384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우리반 반 접속 학생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전출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이력 없는 상태로 제공  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화면 참고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endParaRPr kumimoji="0" lang="en-US" altLang="ko-KR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B05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전출</a:t>
                      </a:r>
                      <a:endParaRPr kumimoji="0" lang="en-US" altLang="ko-KR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B05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29007555"/>
                  </a:ext>
                </a:extLst>
              </a:tr>
              <a:tr h="199384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오늘의 수업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전출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이력 없는 상태로 제공  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화면 참고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endParaRPr kumimoji="0" lang="en-US" altLang="ko-KR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B05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전출</a:t>
                      </a:r>
                      <a:endParaRPr kumimoji="0" lang="en-US" altLang="ko-KR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B05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66273636"/>
                  </a:ext>
                </a:extLst>
              </a:tr>
              <a:tr h="199384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담당 학급 학습 현황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전출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이력 없는 상태로 제공  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화면 참고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endParaRPr kumimoji="0" lang="en-US" altLang="ko-KR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B05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전출</a:t>
                      </a:r>
                      <a:endParaRPr kumimoji="0" lang="en-US" altLang="ko-KR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B05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TEA-INT-MAI-006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07902356"/>
                  </a:ext>
                </a:extLst>
              </a:tr>
              <a:tr h="199384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알림 게시판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전출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이력 없는 상태로 제공  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화면 참고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endParaRPr kumimoji="0" lang="en-US" altLang="ko-KR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B05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전출</a:t>
                      </a:r>
                      <a:endParaRPr kumimoji="0" lang="en-US" altLang="ko-KR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B05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 vMerge="1">
                  <a:txBody>
                    <a:bodyPr/>
                    <a:lstStyle/>
                    <a:p>
                      <a:pPr algn="ctr" rtl="0" fontAlgn="ctr"/>
                      <a:endParaRPr lang="en-US" sz="10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 vMerge="1">
                  <a:txBody>
                    <a:bodyPr/>
                    <a:lstStyle/>
                    <a:p>
                      <a:pPr algn="ctr" rtl="0" fontAlgn="ctr"/>
                      <a:endParaRPr lang="en-US" sz="10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70199932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E37304DC-A6FD-E02C-8713-380EAA4F634F}"/>
              </a:ext>
            </a:extLst>
          </p:cNvPr>
          <p:cNvSpPr txBox="1"/>
          <p:nvPr/>
        </p:nvSpPr>
        <p:spPr>
          <a:xfrm>
            <a:off x="74423" y="2374908"/>
            <a:ext cx="318869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/>
              <a:t>◆ 담임 교사</a:t>
            </a:r>
            <a:r>
              <a:rPr lang="en-US" altLang="ko-KR" sz="1200" dirty="0"/>
              <a:t> </a:t>
            </a:r>
            <a:r>
              <a:rPr lang="ko-KR" altLang="en-US" sz="1200" dirty="0"/>
              <a:t>진급</a:t>
            </a:r>
            <a:r>
              <a:rPr lang="en-US" altLang="ko-KR" sz="1200" dirty="0"/>
              <a:t>/</a:t>
            </a:r>
            <a:r>
              <a:rPr lang="ko-KR" altLang="en-US" sz="1200" dirty="0"/>
              <a:t>전출 케이스별 화면 설명</a:t>
            </a:r>
          </a:p>
        </p:txBody>
      </p:sp>
      <p:graphicFrame>
        <p:nvGraphicFramePr>
          <p:cNvPr id="10" name="표 9">
            <a:extLst>
              <a:ext uri="{FF2B5EF4-FFF2-40B4-BE49-F238E27FC236}">
                <a16:creationId xmlns:a16="http://schemas.microsoft.com/office/drawing/2014/main" id="{04A3A317-B5AD-6155-A210-594EB6A61DD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60851358"/>
              </p:ext>
            </p:extLst>
          </p:nvPr>
        </p:nvGraphicFramePr>
        <p:xfrm>
          <a:off x="135383" y="5026957"/>
          <a:ext cx="11788907" cy="1632361"/>
        </p:xfrm>
        <a:graphic>
          <a:graphicData uri="http://schemas.openxmlformats.org/drawingml/2006/table">
            <a:tbl>
              <a:tblPr/>
              <a:tblGrid>
                <a:gridCol w="2725260">
                  <a:extLst>
                    <a:ext uri="{9D8B030D-6E8A-4147-A177-3AD203B41FA5}">
                      <a16:colId xmlns:a16="http://schemas.microsoft.com/office/drawing/2014/main" val="58004440"/>
                    </a:ext>
                  </a:extLst>
                </a:gridCol>
                <a:gridCol w="5513737">
                  <a:extLst>
                    <a:ext uri="{9D8B030D-6E8A-4147-A177-3AD203B41FA5}">
                      <a16:colId xmlns:a16="http://schemas.microsoft.com/office/drawing/2014/main" val="1012792344"/>
                    </a:ext>
                  </a:extLst>
                </a:gridCol>
                <a:gridCol w="1066800">
                  <a:extLst>
                    <a:ext uri="{9D8B030D-6E8A-4147-A177-3AD203B41FA5}">
                      <a16:colId xmlns:a16="http://schemas.microsoft.com/office/drawing/2014/main" val="3730682055"/>
                    </a:ext>
                  </a:extLst>
                </a:gridCol>
                <a:gridCol w="1241555">
                  <a:extLst>
                    <a:ext uri="{9D8B030D-6E8A-4147-A177-3AD203B41FA5}">
                      <a16:colId xmlns:a16="http://schemas.microsoft.com/office/drawing/2014/main" val="1084266289"/>
                    </a:ext>
                  </a:extLst>
                </a:gridCol>
                <a:gridCol w="1241555">
                  <a:extLst>
                    <a:ext uri="{9D8B030D-6E8A-4147-A177-3AD203B41FA5}">
                      <a16:colId xmlns:a16="http://schemas.microsoft.com/office/drawing/2014/main" val="2832852649"/>
                    </a:ext>
                  </a:extLst>
                </a:gridCol>
              </a:tblGrid>
              <a:tr h="286161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1000" dirty="0">
                          <a:effectLst/>
                        </a:rPr>
                        <a:t>항목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1000" dirty="0">
                          <a:effectLst/>
                        </a:rPr>
                        <a:t>설명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dirty="0">
                          <a:effectLst/>
                        </a:rPr>
                        <a:t>케이스 구분</a:t>
                      </a:r>
                      <a:endParaRPr lang="en-US" sz="10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dirty="0">
                          <a:effectLst/>
                        </a:rPr>
                        <a:t>진급 화면 </a:t>
                      </a:r>
                      <a:r>
                        <a:rPr lang="en-US" sz="1000" dirty="0">
                          <a:effectLst/>
                        </a:rPr>
                        <a:t>ID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000" dirty="0">
                          <a:effectLst/>
                        </a:rPr>
                        <a:t>전출 화면 </a:t>
                      </a:r>
                      <a:r>
                        <a:rPr lang="en-US" altLang="ko-KR" sz="1000" dirty="0">
                          <a:effectLst/>
                        </a:rPr>
                        <a:t>ID</a:t>
                      </a:r>
                      <a:endParaRPr lang="en-US" sz="10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76834888"/>
                  </a:ext>
                </a:extLst>
              </a:tr>
              <a:tr h="199384">
                <a:tc>
                  <a:txBody>
                    <a:bodyPr/>
                    <a:lstStyle/>
                    <a:p>
                      <a:pPr rtl="0" fontAlgn="ctr"/>
                      <a:r>
                        <a:rPr lang="en-US" altLang="ko-KR" sz="800" dirty="0">
                          <a:effectLst/>
                        </a:rPr>
                        <a:t>AI</a:t>
                      </a:r>
                      <a:r>
                        <a:rPr lang="ko-KR" altLang="en-US" sz="800" dirty="0">
                          <a:effectLst/>
                        </a:rPr>
                        <a:t>브리핑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진급 </a:t>
                      </a:r>
                      <a:r>
                        <a:rPr lang="en-US" altLang="ko-KR" sz="800" dirty="0">
                          <a:effectLst/>
                        </a:rPr>
                        <a:t>/ </a:t>
                      </a:r>
                      <a:r>
                        <a:rPr lang="ko-KR" altLang="en-US" sz="800" dirty="0">
                          <a:effectLst/>
                        </a:rPr>
                        <a:t>전출 </a:t>
                      </a:r>
                      <a:r>
                        <a:rPr lang="en-US" altLang="ko-KR" sz="800" dirty="0">
                          <a:effectLst/>
                        </a:rPr>
                        <a:t>: </a:t>
                      </a:r>
                      <a:r>
                        <a:rPr lang="ko-KR" altLang="en-US" sz="800" dirty="0">
                          <a:effectLst/>
                        </a:rPr>
                        <a:t>이력 없는 상태로 제공  </a:t>
                      </a:r>
                      <a:r>
                        <a:rPr lang="en-US" altLang="ko-KR" sz="800" b="1" dirty="0">
                          <a:effectLst/>
                        </a:rPr>
                        <a:t>– </a:t>
                      </a:r>
                      <a:r>
                        <a:rPr lang="ko-KR" altLang="en-US" sz="800" b="1" dirty="0">
                          <a:effectLst/>
                        </a:rPr>
                        <a:t>화면 참고</a:t>
                      </a:r>
                      <a:endParaRPr lang="en-US" altLang="ko-KR" sz="800" dirty="0">
                        <a:effectLst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endParaRPr kumimoji="0" lang="en-US" altLang="ko-KR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B05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전출</a:t>
                      </a:r>
                      <a:endParaRPr kumimoji="0" lang="en-US" altLang="ko-KR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B05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gridSpan="2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TEA-INT-MAI-007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64006009"/>
                  </a:ext>
                </a:extLst>
              </a:tr>
              <a:tr h="199384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사용자 메뉴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전출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이력 없는 상태로 제공  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화면 참고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endParaRPr kumimoji="0" lang="en-US" altLang="ko-KR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B05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전출</a:t>
                      </a:r>
                      <a:endParaRPr kumimoji="0" lang="en-US" altLang="ko-KR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B05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94142610"/>
                  </a:ext>
                </a:extLst>
              </a:tr>
              <a:tr h="199384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오늘의 수업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전출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이력 없는 상태로 제공  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화면 참고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endParaRPr kumimoji="0" lang="en-US" altLang="ko-KR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B05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전출</a:t>
                      </a:r>
                      <a:endParaRPr kumimoji="0" lang="en-US" altLang="ko-KR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B05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66273636"/>
                  </a:ext>
                </a:extLst>
              </a:tr>
              <a:tr h="199384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담당 학급 학습 현황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전출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이력 없는 상태로 제공  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화면 참고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endParaRPr kumimoji="0" lang="en-US" altLang="ko-KR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B05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전출</a:t>
                      </a:r>
                      <a:endParaRPr kumimoji="0" lang="en-US" altLang="ko-KR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B05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TEA-INT-MAI-008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07902356"/>
                  </a:ext>
                </a:extLst>
              </a:tr>
              <a:tr h="199384"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알림 게시판</a:t>
                      </a: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/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전출 </a:t>
                      </a:r>
                      <a:r>
                        <a:rPr kumimoji="0" lang="en-US" altLang="ko-KR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이력 없는 상태로 제공  </a:t>
                      </a:r>
                      <a:r>
                        <a:rPr kumimoji="0" lang="en-US" altLang="ko-KR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– </a:t>
                      </a: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화면 참고</a:t>
                      </a:r>
                      <a:endParaRPr kumimoji="0" lang="en-US" altLang="ko-KR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진급</a:t>
                      </a:r>
                      <a:endParaRPr kumimoji="0" lang="en-US" altLang="ko-KR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B05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전출</a:t>
                      </a:r>
                      <a:endParaRPr kumimoji="0" lang="en-US" altLang="ko-KR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B050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 vMerge="1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9050" marR="19050" marT="12700" marB="127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70199932"/>
                  </a:ext>
                </a:extLst>
              </a:tr>
            </a:tbl>
          </a:graphicData>
        </a:graphic>
      </p:graphicFrame>
      <p:sp>
        <p:nvSpPr>
          <p:cNvPr id="11" name="TextBox 10">
            <a:extLst>
              <a:ext uri="{FF2B5EF4-FFF2-40B4-BE49-F238E27FC236}">
                <a16:creationId xmlns:a16="http://schemas.microsoft.com/office/drawing/2014/main" id="{E4D01E65-D090-1884-6927-244D7CEE48A0}"/>
              </a:ext>
            </a:extLst>
          </p:cNvPr>
          <p:cNvSpPr txBox="1"/>
          <p:nvPr/>
        </p:nvSpPr>
        <p:spPr>
          <a:xfrm>
            <a:off x="74423" y="4705703"/>
            <a:ext cx="318869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/>
              <a:t>◆ 과목 교사</a:t>
            </a:r>
            <a:r>
              <a:rPr lang="en-US" altLang="ko-KR" sz="1200" dirty="0"/>
              <a:t> </a:t>
            </a:r>
            <a:r>
              <a:rPr lang="ko-KR" altLang="en-US" sz="1200" dirty="0"/>
              <a:t>진급</a:t>
            </a:r>
            <a:r>
              <a:rPr lang="en-US" altLang="ko-KR" sz="1200" dirty="0"/>
              <a:t>/</a:t>
            </a:r>
            <a:r>
              <a:rPr lang="ko-KR" altLang="en-US" sz="1200" dirty="0"/>
              <a:t>전출 케이스별 화면 설명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10C20602-DF66-71E6-F474-5D1DA8549714}"/>
              </a:ext>
            </a:extLst>
          </p:cNvPr>
          <p:cNvSpPr txBox="1"/>
          <p:nvPr/>
        </p:nvSpPr>
        <p:spPr>
          <a:xfrm>
            <a:off x="9394375" y="6858000"/>
            <a:ext cx="293862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>
                <a:solidFill>
                  <a:srgbClr val="FF0000"/>
                </a:solidFill>
              </a:rPr>
              <a:t>※ </a:t>
            </a:r>
            <a:r>
              <a:rPr lang="ko-KR" altLang="en-US" sz="1000" dirty="0">
                <a:solidFill>
                  <a:srgbClr val="FF0000"/>
                </a:solidFill>
              </a:rPr>
              <a:t>모든 화면은 케이스별 최초 진입 기준입니다</a:t>
            </a:r>
            <a:r>
              <a:rPr lang="en-US" altLang="ko-KR" sz="1000" dirty="0">
                <a:solidFill>
                  <a:srgbClr val="FF0000"/>
                </a:solidFill>
              </a:rPr>
              <a:t>.</a:t>
            </a:r>
            <a:endParaRPr lang="ko-KR" altLang="en-US" sz="10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1025898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Google Shape;548;p12">
            <a:extLst>
              <a:ext uri="{FF2B5EF4-FFF2-40B4-BE49-F238E27FC236}">
                <a16:creationId xmlns:a16="http://schemas.microsoft.com/office/drawing/2014/main" id="{A9E3C838-415F-B226-5938-9D847440FB0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90402201"/>
              </p:ext>
            </p:extLst>
          </p:nvPr>
        </p:nvGraphicFramePr>
        <p:xfrm>
          <a:off x="12192000" y="0"/>
          <a:ext cx="1887100" cy="112200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3.0.0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콘텐츠 노출 순서 정의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262279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3.0.1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콘텐츠 노출 순서 정의 수정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피드백 반영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813151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3.1.0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수업 설계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,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수업 목록 고도화 반영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0507724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3.1.1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&lt;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공통</a:t>
                      </a: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&gt;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수업 카드 내 신고로 인해 비활성화 콘텐츠 선택 시 </a:t>
                      </a: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Alert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창 제공</a:t>
                      </a:r>
                      <a:endParaRPr kumimoji="1" lang="en-US" altLang="ko-KR" sz="6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6041599"/>
                  </a:ext>
                </a:extLst>
              </a:tr>
            </a:tbl>
          </a:graphicData>
        </a:graphic>
      </p:graphicFrame>
      <p:sp>
        <p:nvSpPr>
          <p:cNvPr id="178" name="직사각형 177">
            <a:extLst>
              <a:ext uri="{FF2B5EF4-FFF2-40B4-BE49-F238E27FC236}">
                <a16:creationId xmlns:a16="http://schemas.microsoft.com/office/drawing/2014/main" id="{60F8E288-14C0-5D30-73BD-008986692102}"/>
              </a:ext>
            </a:extLst>
          </p:cNvPr>
          <p:cNvSpPr/>
          <p:nvPr/>
        </p:nvSpPr>
        <p:spPr>
          <a:xfrm>
            <a:off x="0" y="6858000"/>
            <a:ext cx="12192000" cy="171124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사각형 5">
            <a:extLst>
              <a:ext uri="{FF2B5EF4-FFF2-40B4-BE49-F238E27FC236}">
                <a16:creationId xmlns:a16="http://schemas.microsoft.com/office/drawing/2014/main" id="{C9E53BFC-4ED8-01F1-453F-0CA56BCE763B}"/>
              </a:ext>
            </a:extLst>
          </p:cNvPr>
          <p:cNvSpPr/>
          <p:nvPr/>
        </p:nvSpPr>
        <p:spPr>
          <a:xfrm>
            <a:off x="0" y="6858000"/>
            <a:ext cx="12192000" cy="154304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7C5B468-3BF5-3E4C-05B9-EF5F528D9C84}"/>
              </a:ext>
            </a:extLst>
          </p:cNvPr>
          <p:cNvSpPr txBox="1"/>
          <p:nvPr/>
        </p:nvSpPr>
        <p:spPr>
          <a:xfrm>
            <a:off x="339635" y="226423"/>
            <a:ext cx="536557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/>
              <a:t>[</a:t>
            </a:r>
            <a:r>
              <a:rPr lang="ko-KR" altLang="en-US" dirty="0"/>
              <a:t>교사</a:t>
            </a:r>
            <a:r>
              <a:rPr lang="en-US" altLang="ko-KR" dirty="0"/>
              <a:t>] </a:t>
            </a:r>
            <a:r>
              <a:rPr lang="ko-KR" altLang="en-US" dirty="0"/>
              <a:t>수업카드 상태 별 수업자료 버튼 노출 정책 </a:t>
            </a:r>
          </a:p>
          <a:p>
            <a:endParaRPr lang="ko-KR" altLang="en-US" dirty="0"/>
          </a:p>
        </p:txBody>
      </p:sp>
      <p:cxnSp>
        <p:nvCxnSpPr>
          <p:cNvPr id="11" name="직선 연결선 10">
            <a:extLst>
              <a:ext uri="{FF2B5EF4-FFF2-40B4-BE49-F238E27FC236}">
                <a16:creationId xmlns:a16="http://schemas.microsoft.com/office/drawing/2014/main" id="{7FF81CC0-2A61-8EB6-F64C-4BB82E84E1A3}"/>
              </a:ext>
            </a:extLst>
          </p:cNvPr>
          <p:cNvCxnSpPr>
            <a:cxnSpLocks/>
          </p:cNvCxnSpPr>
          <p:nvPr/>
        </p:nvCxnSpPr>
        <p:spPr>
          <a:xfrm>
            <a:off x="235131" y="687977"/>
            <a:ext cx="11538858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2" name="모서리가 둥근 직사각형 268">
            <a:extLst>
              <a:ext uri="{FF2B5EF4-FFF2-40B4-BE49-F238E27FC236}">
                <a16:creationId xmlns:a16="http://schemas.microsoft.com/office/drawing/2014/main" id="{0A51EBFF-23F8-5B18-8108-8FB989C0AB69}"/>
              </a:ext>
            </a:extLst>
          </p:cNvPr>
          <p:cNvSpPr/>
          <p:nvPr/>
        </p:nvSpPr>
        <p:spPr>
          <a:xfrm>
            <a:off x="2543845" y="1297462"/>
            <a:ext cx="3812686" cy="2088680"/>
          </a:xfrm>
          <a:prstGeom prst="roundRect">
            <a:avLst>
              <a:gd name="adj" fmla="val 1663"/>
            </a:avLst>
          </a:prstGeom>
          <a:solidFill>
            <a:srgbClr val="F7F7F7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3" name="사각형: 둥근 모서리 195">
            <a:extLst>
              <a:ext uri="{FF2B5EF4-FFF2-40B4-BE49-F238E27FC236}">
                <a16:creationId xmlns:a16="http://schemas.microsoft.com/office/drawing/2014/main" id="{83D64120-4478-32B3-96FC-44C061E2457A}"/>
              </a:ext>
            </a:extLst>
          </p:cNvPr>
          <p:cNvSpPr/>
          <p:nvPr/>
        </p:nvSpPr>
        <p:spPr>
          <a:xfrm>
            <a:off x="6288473" y="1379618"/>
            <a:ext cx="45719" cy="665335"/>
          </a:xfrm>
          <a:prstGeom prst="roundRect">
            <a:avLst>
              <a:gd name="adj" fmla="val 50000"/>
            </a:avLst>
          </a:prstGeom>
          <a:solidFill>
            <a:schemeClr val="tx1">
              <a:alpha val="2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aphicFrame>
        <p:nvGraphicFramePr>
          <p:cNvPr id="15" name="표 3">
            <a:extLst>
              <a:ext uri="{FF2B5EF4-FFF2-40B4-BE49-F238E27FC236}">
                <a16:creationId xmlns:a16="http://schemas.microsoft.com/office/drawing/2014/main" id="{7A2AB32D-FD8A-9E96-1FB4-ADD07918F78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79343470"/>
              </p:ext>
            </p:extLst>
          </p:nvPr>
        </p:nvGraphicFramePr>
        <p:xfrm>
          <a:off x="2811155" y="1354617"/>
          <a:ext cx="2795322" cy="182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795322">
                  <a:extLst>
                    <a:ext uri="{9D8B030D-6E8A-4147-A177-3AD203B41FA5}">
                      <a16:colId xmlns:a16="http://schemas.microsoft.com/office/drawing/2014/main" val="803218214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b="0" dirty="0">
                          <a:solidFill>
                            <a:schemeClr val="tx1"/>
                          </a:solidFill>
                        </a:rPr>
                        <a:t>수학 수업 시간입니다</a:t>
                      </a: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. </a:t>
                      </a:r>
                      <a:r>
                        <a:rPr lang="ko-KR" altLang="en-US" sz="600" b="0" dirty="0">
                          <a:solidFill>
                            <a:schemeClr val="tx1"/>
                          </a:solidFill>
                        </a:rPr>
                        <a:t>다들 모이세요</a:t>
                      </a: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!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</a:tbl>
          </a:graphicData>
        </a:graphic>
      </p:graphicFrame>
      <p:pic>
        <p:nvPicPr>
          <p:cNvPr id="16" name="그래픽 15" descr="메가폰 단색으로 채워진">
            <a:extLst>
              <a:ext uri="{FF2B5EF4-FFF2-40B4-BE49-F238E27FC236}">
                <a16:creationId xmlns:a16="http://schemas.microsoft.com/office/drawing/2014/main" id="{B37ACCAB-11D6-D9DF-0C0C-6DC065F8C1A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1872262">
            <a:off x="2599554" y="1334815"/>
            <a:ext cx="200054" cy="200054"/>
          </a:xfrm>
          <a:prstGeom prst="rect">
            <a:avLst/>
          </a:prstGeom>
        </p:spPr>
      </p:pic>
      <p:grpSp>
        <p:nvGrpSpPr>
          <p:cNvPr id="17" name="그룹 16">
            <a:extLst>
              <a:ext uri="{FF2B5EF4-FFF2-40B4-BE49-F238E27FC236}">
                <a16:creationId xmlns:a16="http://schemas.microsoft.com/office/drawing/2014/main" id="{CCE2798F-ADFD-FEB9-0A93-3FB398040BEA}"/>
              </a:ext>
            </a:extLst>
          </p:cNvPr>
          <p:cNvGrpSpPr/>
          <p:nvPr/>
        </p:nvGrpSpPr>
        <p:grpSpPr>
          <a:xfrm>
            <a:off x="5682002" y="1375188"/>
            <a:ext cx="554355" cy="139184"/>
            <a:chOff x="6418983" y="5778113"/>
            <a:chExt cx="554355" cy="139184"/>
          </a:xfrm>
        </p:grpSpPr>
        <p:pic>
          <p:nvPicPr>
            <p:cNvPr id="18" name="그래픽 17" descr="쓰레기 단색으로 채워진">
              <a:extLst>
                <a:ext uri="{FF2B5EF4-FFF2-40B4-BE49-F238E27FC236}">
                  <a16:creationId xmlns:a16="http://schemas.microsoft.com/office/drawing/2014/main" id="{2DEB4053-E1FB-F23F-71F7-297901D73C7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6834154" y="5778113"/>
              <a:ext cx="139184" cy="139184"/>
            </a:xfrm>
            <a:prstGeom prst="rect">
              <a:avLst/>
            </a:prstGeom>
          </p:spPr>
        </p:pic>
        <p:sp>
          <p:nvSpPr>
            <p:cNvPr id="21" name="Copy Icon">
              <a:extLst>
                <a:ext uri="{FF2B5EF4-FFF2-40B4-BE49-F238E27FC236}">
                  <a16:creationId xmlns:a16="http://schemas.microsoft.com/office/drawing/2014/main" id="{B1858855-1E93-5137-2B5B-8F9199A1FC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18983" y="5784959"/>
              <a:ext cx="97516" cy="125492"/>
            </a:xfrm>
            <a:custGeom>
              <a:avLst/>
              <a:gdLst>
                <a:gd name="T0" fmla="*/ 57 w 253"/>
                <a:gd name="T1" fmla="*/ 0 h 328"/>
                <a:gd name="T2" fmla="*/ 57 w 253"/>
                <a:gd name="T3" fmla="*/ 46 h 328"/>
                <a:gd name="T4" fmla="*/ 132 w 253"/>
                <a:gd name="T5" fmla="*/ 46 h 328"/>
                <a:gd name="T6" fmla="*/ 207 w 253"/>
                <a:gd name="T7" fmla="*/ 121 h 328"/>
                <a:gd name="T8" fmla="*/ 207 w 253"/>
                <a:gd name="T9" fmla="*/ 271 h 328"/>
                <a:gd name="T10" fmla="*/ 253 w 253"/>
                <a:gd name="T11" fmla="*/ 271 h 328"/>
                <a:gd name="T12" fmla="*/ 253 w 253"/>
                <a:gd name="T13" fmla="*/ 65 h 328"/>
                <a:gd name="T14" fmla="*/ 188 w 253"/>
                <a:gd name="T15" fmla="*/ 65 h 328"/>
                <a:gd name="T16" fmla="*/ 188 w 253"/>
                <a:gd name="T17" fmla="*/ 0 h 328"/>
                <a:gd name="T18" fmla="*/ 57 w 253"/>
                <a:gd name="T19" fmla="*/ 0 h 328"/>
                <a:gd name="T20" fmla="*/ 197 w 253"/>
                <a:gd name="T21" fmla="*/ 0 h 328"/>
                <a:gd name="T22" fmla="*/ 197 w 253"/>
                <a:gd name="T23" fmla="*/ 56 h 328"/>
                <a:gd name="T24" fmla="*/ 253 w 253"/>
                <a:gd name="T25" fmla="*/ 56 h 328"/>
                <a:gd name="T26" fmla="*/ 197 w 253"/>
                <a:gd name="T27" fmla="*/ 0 h 328"/>
                <a:gd name="T28" fmla="*/ 0 w 253"/>
                <a:gd name="T29" fmla="*/ 56 h 328"/>
                <a:gd name="T30" fmla="*/ 0 w 253"/>
                <a:gd name="T31" fmla="*/ 328 h 328"/>
                <a:gd name="T32" fmla="*/ 197 w 253"/>
                <a:gd name="T33" fmla="*/ 328 h 328"/>
                <a:gd name="T34" fmla="*/ 197 w 253"/>
                <a:gd name="T35" fmla="*/ 131 h 328"/>
                <a:gd name="T36" fmla="*/ 122 w 253"/>
                <a:gd name="T37" fmla="*/ 131 h 328"/>
                <a:gd name="T38" fmla="*/ 122 w 253"/>
                <a:gd name="T39" fmla="*/ 56 h 328"/>
                <a:gd name="T40" fmla="*/ 0 w 253"/>
                <a:gd name="T41" fmla="*/ 56 h 328"/>
                <a:gd name="T42" fmla="*/ 132 w 253"/>
                <a:gd name="T43" fmla="*/ 65 h 328"/>
                <a:gd name="T44" fmla="*/ 132 w 253"/>
                <a:gd name="T45" fmla="*/ 121 h 328"/>
                <a:gd name="T46" fmla="*/ 188 w 253"/>
                <a:gd name="T47" fmla="*/ 121 h 328"/>
                <a:gd name="T48" fmla="*/ 132 w 253"/>
                <a:gd name="T49" fmla="*/ 65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3" h="328">
                  <a:moveTo>
                    <a:pt x="57" y="0"/>
                  </a:moveTo>
                  <a:lnTo>
                    <a:pt x="57" y="46"/>
                  </a:lnTo>
                  <a:lnTo>
                    <a:pt x="132" y="46"/>
                  </a:lnTo>
                  <a:lnTo>
                    <a:pt x="207" y="121"/>
                  </a:lnTo>
                  <a:lnTo>
                    <a:pt x="207" y="271"/>
                  </a:lnTo>
                  <a:lnTo>
                    <a:pt x="253" y="271"/>
                  </a:lnTo>
                  <a:lnTo>
                    <a:pt x="253" y="65"/>
                  </a:lnTo>
                  <a:lnTo>
                    <a:pt x="188" y="65"/>
                  </a:lnTo>
                  <a:lnTo>
                    <a:pt x="188" y="0"/>
                  </a:lnTo>
                  <a:lnTo>
                    <a:pt x="57" y="0"/>
                  </a:lnTo>
                  <a:close/>
                  <a:moveTo>
                    <a:pt x="197" y="0"/>
                  </a:moveTo>
                  <a:lnTo>
                    <a:pt x="197" y="56"/>
                  </a:lnTo>
                  <a:lnTo>
                    <a:pt x="253" y="56"/>
                  </a:lnTo>
                  <a:lnTo>
                    <a:pt x="197" y="0"/>
                  </a:lnTo>
                  <a:close/>
                  <a:moveTo>
                    <a:pt x="0" y="56"/>
                  </a:moveTo>
                  <a:lnTo>
                    <a:pt x="0" y="328"/>
                  </a:lnTo>
                  <a:lnTo>
                    <a:pt x="197" y="328"/>
                  </a:lnTo>
                  <a:lnTo>
                    <a:pt x="197" y="131"/>
                  </a:lnTo>
                  <a:lnTo>
                    <a:pt x="122" y="131"/>
                  </a:lnTo>
                  <a:lnTo>
                    <a:pt x="122" y="56"/>
                  </a:lnTo>
                  <a:lnTo>
                    <a:pt x="0" y="56"/>
                  </a:lnTo>
                  <a:close/>
                  <a:moveTo>
                    <a:pt x="132" y="65"/>
                  </a:moveTo>
                  <a:lnTo>
                    <a:pt x="132" y="121"/>
                  </a:lnTo>
                  <a:lnTo>
                    <a:pt x="188" y="121"/>
                  </a:lnTo>
                  <a:lnTo>
                    <a:pt x="132" y="65"/>
                  </a:lnTo>
                  <a:close/>
                </a:path>
              </a:pathLst>
            </a:custGeom>
            <a:solidFill>
              <a:srgbClr val="686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grpSp>
          <p:nvGrpSpPr>
            <p:cNvPr id="22" name="그룹 21">
              <a:extLst>
                <a:ext uri="{FF2B5EF4-FFF2-40B4-BE49-F238E27FC236}">
                  <a16:creationId xmlns:a16="http://schemas.microsoft.com/office/drawing/2014/main" id="{C5AB6271-859E-079E-3939-45B611A0B9AA}"/>
                </a:ext>
              </a:extLst>
            </p:cNvPr>
            <p:cNvGrpSpPr/>
            <p:nvPr/>
          </p:nvGrpSpPr>
          <p:grpSpPr>
            <a:xfrm>
              <a:off x="6626568" y="5799461"/>
              <a:ext cx="97516" cy="96489"/>
              <a:chOff x="8095805" y="3426715"/>
              <a:chExt cx="291064" cy="288000"/>
            </a:xfrm>
          </p:grpSpPr>
          <p:sp>
            <p:nvSpPr>
              <p:cNvPr id="60" name="Edit">
                <a:extLst>
                  <a:ext uri="{FF2B5EF4-FFF2-40B4-BE49-F238E27FC236}">
                    <a16:creationId xmlns:a16="http://schemas.microsoft.com/office/drawing/2014/main" id="{B27FE4A6-3733-01F8-85DC-5FB7120249F2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8095805" y="3426715"/>
                <a:ext cx="291064" cy="288000"/>
              </a:xfrm>
              <a:custGeom>
                <a:avLst/>
                <a:gdLst>
                  <a:gd name="T0" fmla="*/ 551 w 622"/>
                  <a:gd name="T1" fmla="*/ 0 h 615"/>
                  <a:gd name="T2" fmla="*/ 505 w 622"/>
                  <a:gd name="T3" fmla="*/ 19 h 615"/>
                  <a:gd name="T4" fmla="*/ 494 w 622"/>
                  <a:gd name="T5" fmla="*/ 30 h 615"/>
                  <a:gd name="T6" fmla="*/ 586 w 622"/>
                  <a:gd name="T7" fmla="*/ 122 h 615"/>
                  <a:gd name="T8" fmla="*/ 597 w 622"/>
                  <a:gd name="T9" fmla="*/ 111 h 615"/>
                  <a:gd name="T10" fmla="*/ 597 w 622"/>
                  <a:gd name="T11" fmla="*/ 19 h 615"/>
                  <a:gd name="T12" fmla="*/ 551 w 622"/>
                  <a:gd name="T13" fmla="*/ 0 h 615"/>
                  <a:gd name="T14" fmla="*/ 475 w 622"/>
                  <a:gd name="T15" fmla="*/ 54 h 615"/>
                  <a:gd name="T16" fmla="*/ 466 w 622"/>
                  <a:gd name="T17" fmla="*/ 58 h 615"/>
                  <a:gd name="T18" fmla="*/ 33 w 622"/>
                  <a:gd name="T19" fmla="*/ 491 h 615"/>
                  <a:gd name="T20" fmla="*/ 30 w 622"/>
                  <a:gd name="T21" fmla="*/ 497 h 615"/>
                  <a:gd name="T22" fmla="*/ 3 w 622"/>
                  <a:gd name="T23" fmla="*/ 596 h 615"/>
                  <a:gd name="T24" fmla="*/ 19 w 622"/>
                  <a:gd name="T25" fmla="*/ 613 h 615"/>
                  <a:gd name="T26" fmla="*/ 119 w 622"/>
                  <a:gd name="T27" fmla="*/ 586 h 615"/>
                  <a:gd name="T28" fmla="*/ 125 w 622"/>
                  <a:gd name="T29" fmla="*/ 583 h 615"/>
                  <a:gd name="T30" fmla="*/ 558 w 622"/>
                  <a:gd name="T31" fmla="*/ 150 h 615"/>
                  <a:gd name="T32" fmla="*/ 539 w 622"/>
                  <a:gd name="T33" fmla="*/ 131 h 615"/>
                  <a:gd name="T34" fmla="*/ 109 w 622"/>
                  <a:gd name="T35" fmla="*/ 561 h 615"/>
                  <a:gd name="T36" fmla="*/ 108 w 622"/>
                  <a:gd name="T37" fmla="*/ 561 h 615"/>
                  <a:gd name="T38" fmla="*/ 54 w 622"/>
                  <a:gd name="T39" fmla="*/ 507 h 615"/>
                  <a:gd name="T40" fmla="*/ 54 w 622"/>
                  <a:gd name="T41" fmla="*/ 507 h 615"/>
                  <a:gd name="T42" fmla="*/ 485 w 622"/>
                  <a:gd name="T43" fmla="*/ 77 h 615"/>
                  <a:gd name="T44" fmla="*/ 475 w 622"/>
                  <a:gd name="T45" fmla="*/ 54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22" h="615">
                    <a:moveTo>
                      <a:pt x="551" y="0"/>
                    </a:moveTo>
                    <a:cubicBezTo>
                      <a:pt x="534" y="0"/>
                      <a:pt x="518" y="6"/>
                      <a:pt x="505" y="19"/>
                    </a:cubicBezTo>
                    <a:lnTo>
                      <a:pt x="494" y="30"/>
                    </a:lnTo>
                    <a:lnTo>
                      <a:pt x="586" y="122"/>
                    </a:lnTo>
                    <a:lnTo>
                      <a:pt x="597" y="111"/>
                    </a:lnTo>
                    <a:cubicBezTo>
                      <a:pt x="622" y="85"/>
                      <a:pt x="622" y="44"/>
                      <a:pt x="597" y="19"/>
                    </a:cubicBezTo>
                    <a:cubicBezTo>
                      <a:pt x="584" y="6"/>
                      <a:pt x="567" y="0"/>
                      <a:pt x="551" y="0"/>
                    </a:cubicBezTo>
                    <a:close/>
                    <a:moveTo>
                      <a:pt x="475" y="54"/>
                    </a:moveTo>
                    <a:cubicBezTo>
                      <a:pt x="472" y="54"/>
                      <a:pt x="468" y="55"/>
                      <a:pt x="466" y="58"/>
                    </a:cubicBezTo>
                    <a:lnTo>
                      <a:pt x="33" y="491"/>
                    </a:lnTo>
                    <a:cubicBezTo>
                      <a:pt x="31" y="492"/>
                      <a:pt x="30" y="494"/>
                      <a:pt x="30" y="497"/>
                    </a:cubicBezTo>
                    <a:lnTo>
                      <a:pt x="3" y="596"/>
                    </a:lnTo>
                    <a:cubicBezTo>
                      <a:pt x="0" y="606"/>
                      <a:pt x="9" y="615"/>
                      <a:pt x="19" y="613"/>
                    </a:cubicBezTo>
                    <a:lnTo>
                      <a:pt x="119" y="586"/>
                    </a:lnTo>
                    <a:cubicBezTo>
                      <a:pt x="121" y="585"/>
                      <a:pt x="123" y="584"/>
                      <a:pt x="125" y="583"/>
                    </a:cubicBezTo>
                    <a:lnTo>
                      <a:pt x="558" y="150"/>
                    </a:lnTo>
                    <a:cubicBezTo>
                      <a:pt x="571" y="137"/>
                      <a:pt x="551" y="118"/>
                      <a:pt x="539" y="131"/>
                    </a:cubicBezTo>
                    <a:lnTo>
                      <a:pt x="109" y="561"/>
                    </a:lnTo>
                    <a:lnTo>
                      <a:pt x="108" y="561"/>
                    </a:lnTo>
                    <a:lnTo>
                      <a:pt x="54" y="507"/>
                    </a:lnTo>
                    <a:lnTo>
                      <a:pt x="54" y="507"/>
                    </a:lnTo>
                    <a:lnTo>
                      <a:pt x="485" y="77"/>
                    </a:lnTo>
                    <a:cubicBezTo>
                      <a:pt x="493" y="68"/>
                      <a:pt x="487" y="53"/>
                      <a:pt x="475" y="54"/>
                    </a:cubicBezTo>
                    <a:close/>
                  </a:path>
                </a:pathLst>
              </a:custGeom>
              <a:solidFill>
                <a:srgbClr val="6868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9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cxnSp>
            <p:nvCxnSpPr>
              <p:cNvPr id="189" name="직선 연결선 188">
                <a:extLst>
                  <a:ext uri="{FF2B5EF4-FFF2-40B4-BE49-F238E27FC236}">
                    <a16:creationId xmlns:a16="http://schemas.microsoft.com/office/drawing/2014/main" id="{E5ECEFE5-DFFA-16BE-3541-EE6EEE3EB317}"/>
                  </a:ext>
                </a:extLst>
              </p:cNvPr>
              <p:cNvCxnSpPr>
                <a:stCxn id="60" idx="12"/>
              </p:cNvCxnSpPr>
              <p:nvPr/>
            </p:nvCxnSpPr>
            <p:spPr>
              <a:xfrm>
                <a:off x="8104696" y="3713778"/>
                <a:ext cx="282173" cy="937"/>
              </a:xfrm>
              <a:prstGeom prst="line">
                <a:avLst/>
              </a:prstGeom>
              <a:ln w="9525">
                <a:solidFill>
                  <a:srgbClr val="68687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aphicFrame>
        <p:nvGraphicFramePr>
          <p:cNvPr id="190" name="표 189">
            <a:extLst>
              <a:ext uri="{FF2B5EF4-FFF2-40B4-BE49-F238E27FC236}">
                <a16:creationId xmlns:a16="http://schemas.microsoft.com/office/drawing/2014/main" id="{E72009C4-9DF4-2036-D499-1879F70C591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6367225"/>
              </p:ext>
            </p:extLst>
          </p:nvPr>
        </p:nvGraphicFramePr>
        <p:xfrm>
          <a:off x="2575582" y="1559894"/>
          <a:ext cx="3700404" cy="17830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33193">
                  <a:extLst>
                    <a:ext uri="{9D8B030D-6E8A-4147-A177-3AD203B41FA5}">
                      <a16:colId xmlns:a16="http://schemas.microsoft.com/office/drawing/2014/main" val="778332152"/>
                    </a:ext>
                  </a:extLst>
                </a:gridCol>
                <a:gridCol w="2858931">
                  <a:extLst>
                    <a:ext uri="{9D8B030D-6E8A-4147-A177-3AD203B41FA5}">
                      <a16:colId xmlns:a16="http://schemas.microsoft.com/office/drawing/2014/main" val="3195926350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445153081"/>
                    </a:ext>
                  </a:extLst>
                </a:gridCol>
              </a:tblGrid>
              <a:tr h="196820"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dirty="0"/>
                        <a:t>학교 관리자 신학기 </a:t>
                      </a:r>
                      <a:r>
                        <a:rPr lang="ko-KR" altLang="en-US" sz="600" dirty="0" err="1"/>
                        <a:t>퀵</a:t>
                      </a:r>
                      <a:r>
                        <a:rPr lang="ko-KR" altLang="en-US" sz="600" dirty="0"/>
                        <a:t> 가이드</a:t>
                      </a:r>
                      <a:r>
                        <a:rPr lang="en-US" altLang="ko-KR" sz="600" dirty="0"/>
                        <a:t>_v1.0</a:t>
                      </a:r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661793889"/>
                  </a:ext>
                </a:extLst>
              </a:tr>
              <a:tr h="196820"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dirty="0"/>
                        <a:t>100</a:t>
                      </a:r>
                      <a:r>
                        <a:rPr lang="ko-KR" altLang="en-US" sz="600" dirty="0"/>
                        <a:t>점 특강 </a:t>
                      </a:r>
                      <a:r>
                        <a:rPr lang="en-US" altLang="ko-KR" sz="600" dirty="0"/>
                        <a:t>(77</a:t>
                      </a:r>
                      <a:r>
                        <a:rPr lang="ko-KR" altLang="en-US" sz="600" dirty="0"/>
                        <a:t>강 면담하기와 배려하는 말하기</a:t>
                      </a:r>
                      <a:r>
                        <a:rPr lang="en-US" altLang="ko-KR" sz="600" dirty="0"/>
                        <a:t>(2))</a:t>
                      </a:r>
                      <a:endParaRPr lang="ko-KR" altLang="en-US" sz="600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833171503"/>
                  </a:ext>
                </a:extLst>
              </a:tr>
              <a:tr h="196820"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dirty="0"/>
                        <a:t>(</a:t>
                      </a:r>
                      <a:r>
                        <a:rPr lang="ko-KR" altLang="en-US" sz="600" dirty="0"/>
                        <a:t>난이도 상</a:t>
                      </a:r>
                      <a:r>
                        <a:rPr lang="en-US" altLang="ko-KR" sz="600" dirty="0"/>
                        <a:t>) </a:t>
                      </a:r>
                      <a:r>
                        <a:rPr lang="ko-KR" altLang="en-US" sz="600" dirty="0"/>
                        <a:t>국어 </a:t>
                      </a:r>
                      <a:r>
                        <a:rPr lang="en-US" altLang="ko-KR" sz="600" dirty="0"/>
                        <a:t>- </a:t>
                      </a:r>
                      <a:r>
                        <a:rPr lang="ko-KR" altLang="en-US" sz="600" dirty="0"/>
                        <a:t>판단하며 듣기</a:t>
                      </a:r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958847564"/>
                  </a:ext>
                </a:extLst>
              </a:tr>
              <a:tr h="196820"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dirty="0"/>
                        <a:t>모둠</a:t>
                      </a:r>
                      <a:r>
                        <a:rPr lang="en-US" altLang="ko-KR" sz="600" dirty="0"/>
                        <a:t>/</a:t>
                      </a:r>
                      <a:r>
                        <a:rPr lang="ko-KR" altLang="en-US" sz="600" dirty="0"/>
                        <a:t>발표</a:t>
                      </a:r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91048325"/>
                  </a:ext>
                </a:extLst>
              </a:tr>
              <a:tr h="196820"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dirty="0"/>
                        <a:t>화이트보드</a:t>
                      </a:r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806974961"/>
                  </a:ext>
                </a:extLst>
              </a:tr>
              <a:tr h="196820"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dirty="0"/>
                        <a:t>https://www.youtube.com/watch?v=abcd1234</a:t>
                      </a:r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66043046"/>
                  </a:ext>
                </a:extLst>
              </a:tr>
              <a:tr h="196820"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dirty="0"/>
                        <a:t>https://www.example.com:443/cat</a:t>
                      </a:r>
                      <a:endParaRPr lang="ko-KR" altLang="en-US" sz="600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906058935"/>
                  </a:ext>
                </a:extLst>
              </a:tr>
              <a:tr h="196820"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dirty="0"/>
                        <a:t>https://hi-smartree.com/teacher/banner/tool/viewer?course</a:t>
                      </a:r>
                      <a:endParaRPr lang="ko-KR" altLang="en-US" sz="600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87483926"/>
                  </a:ext>
                </a:extLst>
              </a:tr>
              <a:tr h="196820"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dirty="0"/>
                        <a:t>문제집</a:t>
                      </a:r>
                      <a:r>
                        <a:rPr lang="en-US" altLang="ko-KR" sz="600" dirty="0"/>
                        <a:t>(</a:t>
                      </a:r>
                      <a:r>
                        <a:rPr lang="ko-KR" altLang="en-US" sz="600" dirty="0"/>
                        <a:t>통합학습창</a:t>
                      </a:r>
                      <a:r>
                        <a:rPr lang="en-US" altLang="ko-KR" sz="600" dirty="0"/>
                        <a:t>)</a:t>
                      </a:r>
                      <a:endParaRPr lang="ko-KR" altLang="en-US" sz="600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909331171"/>
                  </a:ext>
                </a:extLst>
              </a:tr>
            </a:tbl>
          </a:graphicData>
        </a:graphic>
      </p:graphicFrame>
      <p:sp>
        <p:nvSpPr>
          <p:cNvPr id="191" name="사각형: 둥근 모서리 190">
            <a:extLst>
              <a:ext uri="{FF2B5EF4-FFF2-40B4-BE49-F238E27FC236}">
                <a16:creationId xmlns:a16="http://schemas.microsoft.com/office/drawing/2014/main" id="{FEC4DB13-5AED-A833-E70C-4BCAA1580E75}"/>
              </a:ext>
            </a:extLst>
          </p:cNvPr>
          <p:cNvSpPr/>
          <p:nvPr/>
        </p:nvSpPr>
        <p:spPr>
          <a:xfrm>
            <a:off x="2624373" y="1588168"/>
            <a:ext cx="533602" cy="112015"/>
          </a:xfrm>
          <a:prstGeom prst="roundRect">
            <a:avLst>
              <a:gd name="adj" fmla="val 50000"/>
            </a:avLst>
          </a:prstGeom>
          <a:solidFill>
            <a:srgbClr val="7E44FB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b="1" dirty="0"/>
              <a:t>교재</a:t>
            </a:r>
          </a:p>
        </p:txBody>
      </p:sp>
      <p:sp>
        <p:nvSpPr>
          <p:cNvPr id="192" name="사각형: 둥근 모서리 191">
            <a:extLst>
              <a:ext uri="{FF2B5EF4-FFF2-40B4-BE49-F238E27FC236}">
                <a16:creationId xmlns:a16="http://schemas.microsoft.com/office/drawing/2014/main" id="{51EF9A38-FF1B-62DD-A865-34DC53D13490}"/>
              </a:ext>
            </a:extLst>
          </p:cNvPr>
          <p:cNvSpPr/>
          <p:nvPr/>
        </p:nvSpPr>
        <p:spPr>
          <a:xfrm>
            <a:off x="2624373" y="1792386"/>
            <a:ext cx="533602" cy="112015"/>
          </a:xfrm>
          <a:prstGeom prst="roundRect">
            <a:avLst>
              <a:gd name="adj" fmla="val 50000"/>
            </a:avLst>
          </a:prstGeom>
          <a:solidFill>
            <a:srgbClr val="7E44FB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b="1" dirty="0"/>
              <a:t>영상</a:t>
            </a:r>
          </a:p>
        </p:txBody>
      </p:sp>
      <p:sp>
        <p:nvSpPr>
          <p:cNvPr id="193" name="사각형: 둥근 모서리 192">
            <a:extLst>
              <a:ext uri="{FF2B5EF4-FFF2-40B4-BE49-F238E27FC236}">
                <a16:creationId xmlns:a16="http://schemas.microsoft.com/office/drawing/2014/main" id="{8DA056B0-40E3-EA15-F4D5-606F0B731522}"/>
              </a:ext>
            </a:extLst>
          </p:cNvPr>
          <p:cNvSpPr/>
          <p:nvPr/>
        </p:nvSpPr>
        <p:spPr>
          <a:xfrm>
            <a:off x="2624373" y="2003745"/>
            <a:ext cx="533602" cy="112015"/>
          </a:xfrm>
          <a:prstGeom prst="roundRect">
            <a:avLst>
              <a:gd name="adj" fmla="val 50000"/>
            </a:avLst>
          </a:prstGeom>
          <a:solidFill>
            <a:srgbClr val="7E44FB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b="1"/>
              <a:t>문제집</a:t>
            </a:r>
            <a:endParaRPr lang="ko-KR" altLang="en-US" sz="500" b="1" dirty="0"/>
          </a:p>
        </p:txBody>
      </p:sp>
      <p:sp>
        <p:nvSpPr>
          <p:cNvPr id="194" name="사각형: 둥근 모서리 193">
            <a:extLst>
              <a:ext uri="{FF2B5EF4-FFF2-40B4-BE49-F238E27FC236}">
                <a16:creationId xmlns:a16="http://schemas.microsoft.com/office/drawing/2014/main" id="{F1674EE2-56EF-AB21-9E05-338AFB087210}"/>
              </a:ext>
            </a:extLst>
          </p:cNvPr>
          <p:cNvSpPr/>
          <p:nvPr/>
        </p:nvSpPr>
        <p:spPr>
          <a:xfrm>
            <a:off x="2624373" y="2205721"/>
            <a:ext cx="533602" cy="112015"/>
          </a:xfrm>
          <a:prstGeom prst="roundRect">
            <a:avLst>
              <a:gd name="adj" fmla="val 50000"/>
            </a:avLst>
          </a:prstGeom>
          <a:solidFill>
            <a:srgbClr val="7E44FB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b="1" dirty="0"/>
              <a:t>모둠</a:t>
            </a:r>
            <a:r>
              <a:rPr lang="en-US" altLang="ko-KR" sz="500" b="1" dirty="0"/>
              <a:t>/</a:t>
            </a:r>
            <a:r>
              <a:rPr lang="ko-KR" altLang="en-US" sz="500" b="1" dirty="0"/>
              <a:t>발표</a:t>
            </a:r>
          </a:p>
        </p:txBody>
      </p:sp>
      <p:pic>
        <p:nvPicPr>
          <p:cNvPr id="195" name="그래픽 194" descr="다운로드 단색으로 채워진">
            <a:extLst>
              <a:ext uri="{FF2B5EF4-FFF2-40B4-BE49-F238E27FC236}">
                <a16:creationId xmlns:a16="http://schemas.microsoft.com/office/drawing/2014/main" id="{4AD78A26-3BFA-6E17-A246-CA5F8A175165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091406" y="1587083"/>
            <a:ext cx="114256" cy="114256"/>
          </a:xfrm>
          <a:prstGeom prst="rect">
            <a:avLst/>
          </a:prstGeom>
        </p:spPr>
      </p:pic>
      <p:grpSp>
        <p:nvGrpSpPr>
          <p:cNvPr id="196" name="그룹 195">
            <a:extLst>
              <a:ext uri="{FF2B5EF4-FFF2-40B4-BE49-F238E27FC236}">
                <a16:creationId xmlns:a16="http://schemas.microsoft.com/office/drawing/2014/main" id="{3F0331CF-F2B3-284D-9CBF-F61BD40C0DBF}"/>
              </a:ext>
            </a:extLst>
          </p:cNvPr>
          <p:cNvGrpSpPr/>
          <p:nvPr/>
        </p:nvGrpSpPr>
        <p:grpSpPr>
          <a:xfrm>
            <a:off x="6094175" y="1824382"/>
            <a:ext cx="108718" cy="77154"/>
            <a:chOff x="6703629" y="4189639"/>
            <a:chExt cx="723900" cy="513738"/>
          </a:xfrm>
        </p:grpSpPr>
        <p:sp>
          <p:nvSpPr>
            <p:cNvPr id="197" name="자유형: 도형 196">
              <a:extLst>
                <a:ext uri="{FF2B5EF4-FFF2-40B4-BE49-F238E27FC236}">
                  <a16:creationId xmlns:a16="http://schemas.microsoft.com/office/drawing/2014/main" id="{5D4F4248-4F73-3BC5-1F5E-5D69B9AEE09A}"/>
                </a:ext>
              </a:extLst>
            </p:cNvPr>
            <p:cNvSpPr/>
            <p:nvPr/>
          </p:nvSpPr>
          <p:spPr>
            <a:xfrm>
              <a:off x="6998904" y="4342039"/>
              <a:ext cx="190500" cy="245840"/>
            </a:xfrm>
            <a:custGeom>
              <a:avLst/>
              <a:gdLst>
                <a:gd name="connsiteX0" fmla="*/ 0 w 190500"/>
                <a:gd name="connsiteY0" fmla="*/ 0 h 245840"/>
                <a:gd name="connsiteX1" fmla="*/ 190500 w 190500"/>
                <a:gd name="connsiteY1" fmla="*/ 122873 h 245840"/>
                <a:gd name="connsiteX2" fmla="*/ 0 w 190500"/>
                <a:gd name="connsiteY2" fmla="*/ 245840 h 245840"/>
                <a:gd name="connsiteX3" fmla="*/ 0 w 190500"/>
                <a:gd name="connsiteY3" fmla="*/ 0 h 245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0" h="245840">
                  <a:moveTo>
                    <a:pt x="0" y="0"/>
                  </a:moveTo>
                  <a:lnTo>
                    <a:pt x="190500" y="122873"/>
                  </a:lnTo>
                  <a:lnTo>
                    <a:pt x="0" y="2458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98" name="자유형: 도형 197">
              <a:extLst>
                <a:ext uri="{FF2B5EF4-FFF2-40B4-BE49-F238E27FC236}">
                  <a16:creationId xmlns:a16="http://schemas.microsoft.com/office/drawing/2014/main" id="{A887014B-F8DE-0DA0-AE42-6031D43B9E3E}"/>
                </a:ext>
              </a:extLst>
            </p:cNvPr>
            <p:cNvSpPr/>
            <p:nvPr/>
          </p:nvSpPr>
          <p:spPr>
            <a:xfrm>
              <a:off x="6703629" y="4189639"/>
              <a:ext cx="723900" cy="513738"/>
            </a:xfrm>
            <a:custGeom>
              <a:avLst/>
              <a:gdLst>
                <a:gd name="connsiteX0" fmla="*/ 95250 w 723900"/>
                <a:gd name="connsiteY0" fmla="*/ 104775 h 513738"/>
                <a:gd name="connsiteX1" fmla="*/ 95250 w 723900"/>
                <a:gd name="connsiteY1" fmla="*/ 447675 h 513738"/>
                <a:gd name="connsiteX2" fmla="*/ 628650 w 723900"/>
                <a:gd name="connsiteY2" fmla="*/ 447675 h 513738"/>
                <a:gd name="connsiteX3" fmla="*/ 628650 w 723900"/>
                <a:gd name="connsiteY3" fmla="*/ 104775 h 513738"/>
                <a:gd name="connsiteX4" fmla="*/ 361950 w 723900"/>
                <a:gd name="connsiteY4" fmla="*/ 0 h 513738"/>
                <a:gd name="connsiteX5" fmla="*/ 381000 w 723900"/>
                <a:gd name="connsiteY5" fmla="*/ 19050 h 513738"/>
                <a:gd name="connsiteX6" fmla="*/ 381000 w 723900"/>
                <a:gd name="connsiteY6" fmla="*/ 38100 h 513738"/>
                <a:gd name="connsiteX7" fmla="*/ 704850 w 723900"/>
                <a:gd name="connsiteY7" fmla="*/ 38100 h 513738"/>
                <a:gd name="connsiteX8" fmla="*/ 723900 w 723900"/>
                <a:gd name="connsiteY8" fmla="*/ 57150 h 513738"/>
                <a:gd name="connsiteX9" fmla="*/ 704850 w 723900"/>
                <a:gd name="connsiteY9" fmla="*/ 76200 h 513738"/>
                <a:gd name="connsiteX10" fmla="*/ 685800 w 723900"/>
                <a:gd name="connsiteY10" fmla="*/ 76200 h 513738"/>
                <a:gd name="connsiteX11" fmla="*/ 685800 w 723900"/>
                <a:gd name="connsiteY11" fmla="*/ 466725 h 513738"/>
                <a:gd name="connsiteX12" fmla="*/ 704850 w 723900"/>
                <a:gd name="connsiteY12" fmla="*/ 466725 h 513738"/>
                <a:gd name="connsiteX13" fmla="*/ 723900 w 723900"/>
                <a:gd name="connsiteY13" fmla="*/ 485775 h 513738"/>
                <a:gd name="connsiteX14" fmla="*/ 704850 w 723900"/>
                <a:gd name="connsiteY14" fmla="*/ 504825 h 513738"/>
                <a:gd name="connsiteX15" fmla="*/ 413957 w 723900"/>
                <a:gd name="connsiteY15" fmla="*/ 504825 h 513738"/>
                <a:gd name="connsiteX16" fmla="*/ 422870 w 723900"/>
                <a:gd name="connsiteY16" fmla="*/ 513738 h 513738"/>
                <a:gd name="connsiteX17" fmla="*/ 301031 w 723900"/>
                <a:gd name="connsiteY17" fmla="*/ 513738 h 513738"/>
                <a:gd name="connsiteX18" fmla="*/ 309944 w 723900"/>
                <a:gd name="connsiteY18" fmla="*/ 504825 h 513738"/>
                <a:gd name="connsiteX19" fmla="*/ 19050 w 723900"/>
                <a:gd name="connsiteY19" fmla="*/ 504825 h 513738"/>
                <a:gd name="connsiteX20" fmla="*/ 0 w 723900"/>
                <a:gd name="connsiteY20" fmla="*/ 485775 h 513738"/>
                <a:gd name="connsiteX21" fmla="*/ 19050 w 723900"/>
                <a:gd name="connsiteY21" fmla="*/ 466725 h 513738"/>
                <a:gd name="connsiteX22" fmla="*/ 38100 w 723900"/>
                <a:gd name="connsiteY22" fmla="*/ 466725 h 513738"/>
                <a:gd name="connsiteX23" fmla="*/ 38100 w 723900"/>
                <a:gd name="connsiteY23" fmla="*/ 76200 h 513738"/>
                <a:gd name="connsiteX24" fmla="*/ 19050 w 723900"/>
                <a:gd name="connsiteY24" fmla="*/ 76200 h 513738"/>
                <a:gd name="connsiteX25" fmla="*/ 0 w 723900"/>
                <a:gd name="connsiteY25" fmla="*/ 57150 h 513738"/>
                <a:gd name="connsiteX26" fmla="*/ 19050 w 723900"/>
                <a:gd name="connsiteY26" fmla="*/ 38100 h 513738"/>
                <a:gd name="connsiteX27" fmla="*/ 342900 w 723900"/>
                <a:gd name="connsiteY27" fmla="*/ 38100 h 513738"/>
                <a:gd name="connsiteX28" fmla="*/ 342900 w 723900"/>
                <a:gd name="connsiteY28" fmla="*/ 19050 h 513738"/>
                <a:gd name="connsiteX29" fmla="*/ 361950 w 723900"/>
                <a:gd name="connsiteY29" fmla="*/ 0 h 513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23900" h="513738">
                  <a:moveTo>
                    <a:pt x="95250" y="104775"/>
                  </a:moveTo>
                  <a:lnTo>
                    <a:pt x="95250" y="447675"/>
                  </a:lnTo>
                  <a:lnTo>
                    <a:pt x="628650" y="447675"/>
                  </a:lnTo>
                  <a:lnTo>
                    <a:pt x="628650" y="104775"/>
                  </a:lnTo>
                  <a:close/>
                  <a:moveTo>
                    <a:pt x="361950" y="0"/>
                  </a:moveTo>
                  <a:cubicBezTo>
                    <a:pt x="372471" y="0"/>
                    <a:pt x="381000" y="8529"/>
                    <a:pt x="381000" y="19050"/>
                  </a:cubicBezTo>
                  <a:lnTo>
                    <a:pt x="381000" y="38100"/>
                  </a:lnTo>
                  <a:lnTo>
                    <a:pt x="704850" y="38100"/>
                  </a:lnTo>
                  <a:cubicBezTo>
                    <a:pt x="715371" y="38100"/>
                    <a:pt x="723900" y="46629"/>
                    <a:pt x="723900" y="57150"/>
                  </a:cubicBezTo>
                  <a:cubicBezTo>
                    <a:pt x="723900" y="67671"/>
                    <a:pt x="715371" y="76200"/>
                    <a:pt x="704850" y="76200"/>
                  </a:cubicBezTo>
                  <a:lnTo>
                    <a:pt x="685800" y="76200"/>
                  </a:lnTo>
                  <a:lnTo>
                    <a:pt x="685800" y="466725"/>
                  </a:lnTo>
                  <a:lnTo>
                    <a:pt x="704850" y="466725"/>
                  </a:lnTo>
                  <a:cubicBezTo>
                    <a:pt x="715371" y="466725"/>
                    <a:pt x="723900" y="475254"/>
                    <a:pt x="723900" y="485775"/>
                  </a:cubicBezTo>
                  <a:cubicBezTo>
                    <a:pt x="723900" y="496296"/>
                    <a:pt x="715371" y="504825"/>
                    <a:pt x="704850" y="504825"/>
                  </a:cubicBezTo>
                  <a:lnTo>
                    <a:pt x="413957" y="504825"/>
                  </a:lnTo>
                  <a:lnTo>
                    <a:pt x="422870" y="513738"/>
                  </a:lnTo>
                  <a:lnTo>
                    <a:pt x="301031" y="513738"/>
                  </a:lnTo>
                  <a:lnTo>
                    <a:pt x="309944" y="504825"/>
                  </a:lnTo>
                  <a:lnTo>
                    <a:pt x="19050" y="504825"/>
                  </a:lnTo>
                  <a:cubicBezTo>
                    <a:pt x="8529" y="504825"/>
                    <a:pt x="0" y="496296"/>
                    <a:pt x="0" y="485775"/>
                  </a:cubicBezTo>
                  <a:cubicBezTo>
                    <a:pt x="0" y="475254"/>
                    <a:pt x="8529" y="466725"/>
                    <a:pt x="19050" y="466725"/>
                  </a:cubicBezTo>
                  <a:lnTo>
                    <a:pt x="38100" y="466725"/>
                  </a:lnTo>
                  <a:lnTo>
                    <a:pt x="38100" y="76200"/>
                  </a:lnTo>
                  <a:lnTo>
                    <a:pt x="19050" y="76200"/>
                  </a:lnTo>
                  <a:cubicBezTo>
                    <a:pt x="8529" y="76200"/>
                    <a:pt x="0" y="67671"/>
                    <a:pt x="0" y="57150"/>
                  </a:cubicBezTo>
                  <a:cubicBezTo>
                    <a:pt x="0" y="46629"/>
                    <a:pt x="8529" y="38100"/>
                    <a:pt x="19050" y="38100"/>
                  </a:cubicBezTo>
                  <a:lnTo>
                    <a:pt x="342900" y="38100"/>
                  </a:lnTo>
                  <a:lnTo>
                    <a:pt x="342900" y="19050"/>
                  </a:lnTo>
                  <a:cubicBezTo>
                    <a:pt x="342900" y="8529"/>
                    <a:pt x="351429" y="0"/>
                    <a:pt x="361950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sp>
        <p:nvSpPr>
          <p:cNvPr id="199" name="사각형: 둥근 모서리 198">
            <a:extLst>
              <a:ext uri="{FF2B5EF4-FFF2-40B4-BE49-F238E27FC236}">
                <a16:creationId xmlns:a16="http://schemas.microsoft.com/office/drawing/2014/main" id="{8BBF89B4-394A-F532-AD3A-A6CE4FDA2424}"/>
              </a:ext>
            </a:extLst>
          </p:cNvPr>
          <p:cNvSpPr/>
          <p:nvPr/>
        </p:nvSpPr>
        <p:spPr>
          <a:xfrm>
            <a:off x="2625167" y="2398373"/>
            <a:ext cx="533602" cy="112015"/>
          </a:xfrm>
          <a:prstGeom prst="roundRect">
            <a:avLst>
              <a:gd name="adj" fmla="val 50000"/>
            </a:avLst>
          </a:prstGeom>
          <a:solidFill>
            <a:srgbClr val="7E44FB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b="1" dirty="0"/>
              <a:t>화이트보드</a:t>
            </a:r>
          </a:p>
        </p:txBody>
      </p:sp>
      <p:sp>
        <p:nvSpPr>
          <p:cNvPr id="200" name="사각형: 둥근 모서리 199">
            <a:extLst>
              <a:ext uri="{FF2B5EF4-FFF2-40B4-BE49-F238E27FC236}">
                <a16:creationId xmlns:a16="http://schemas.microsoft.com/office/drawing/2014/main" id="{669EFACD-42F5-C983-90B0-E12ABD092D2C}"/>
              </a:ext>
            </a:extLst>
          </p:cNvPr>
          <p:cNvSpPr/>
          <p:nvPr/>
        </p:nvSpPr>
        <p:spPr>
          <a:xfrm>
            <a:off x="5702369" y="1996490"/>
            <a:ext cx="545643" cy="112015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ko-KR" altLang="en-US" sz="500" b="1" dirty="0">
                <a:solidFill>
                  <a:schemeClr val="tx1"/>
                </a:solidFill>
              </a:rPr>
              <a:t>문제 및 해설보기</a:t>
            </a:r>
          </a:p>
        </p:txBody>
      </p:sp>
      <p:sp>
        <p:nvSpPr>
          <p:cNvPr id="201" name="사각형: 둥근 모서리 200">
            <a:extLst>
              <a:ext uri="{FF2B5EF4-FFF2-40B4-BE49-F238E27FC236}">
                <a16:creationId xmlns:a16="http://schemas.microsoft.com/office/drawing/2014/main" id="{7D8A1B60-D867-6F6B-A002-6015FC31F9C8}"/>
              </a:ext>
            </a:extLst>
          </p:cNvPr>
          <p:cNvSpPr/>
          <p:nvPr/>
        </p:nvSpPr>
        <p:spPr>
          <a:xfrm>
            <a:off x="2624373" y="2592744"/>
            <a:ext cx="533602" cy="112015"/>
          </a:xfrm>
          <a:prstGeom prst="roundRect">
            <a:avLst>
              <a:gd name="adj" fmla="val 50000"/>
            </a:avLst>
          </a:prstGeom>
          <a:solidFill>
            <a:srgbClr val="7E44FB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b="1" dirty="0"/>
              <a:t>유튜브</a:t>
            </a:r>
          </a:p>
        </p:txBody>
      </p:sp>
      <p:sp>
        <p:nvSpPr>
          <p:cNvPr id="202" name="사각형: 둥근 모서리 201">
            <a:extLst>
              <a:ext uri="{FF2B5EF4-FFF2-40B4-BE49-F238E27FC236}">
                <a16:creationId xmlns:a16="http://schemas.microsoft.com/office/drawing/2014/main" id="{57D2F392-5EF2-3EF6-6F1B-C26F1464F684}"/>
              </a:ext>
            </a:extLst>
          </p:cNvPr>
          <p:cNvSpPr/>
          <p:nvPr/>
        </p:nvSpPr>
        <p:spPr>
          <a:xfrm>
            <a:off x="2624373" y="2793001"/>
            <a:ext cx="533602" cy="112015"/>
          </a:xfrm>
          <a:prstGeom prst="roundRect">
            <a:avLst>
              <a:gd name="adj" fmla="val 50000"/>
            </a:avLst>
          </a:prstGeom>
          <a:solidFill>
            <a:srgbClr val="7E44FB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b="1" dirty="0"/>
              <a:t>웹 </a:t>
            </a:r>
            <a:r>
              <a:rPr lang="en-US" altLang="ko-KR" sz="500" b="1" dirty="0"/>
              <a:t>URL</a:t>
            </a:r>
            <a:endParaRPr lang="ko-KR" altLang="en-US" sz="500" b="1" dirty="0"/>
          </a:p>
        </p:txBody>
      </p:sp>
      <p:sp>
        <p:nvSpPr>
          <p:cNvPr id="203" name="사각형: 둥근 모서리 202">
            <a:extLst>
              <a:ext uri="{FF2B5EF4-FFF2-40B4-BE49-F238E27FC236}">
                <a16:creationId xmlns:a16="http://schemas.microsoft.com/office/drawing/2014/main" id="{C3173599-4EB7-41FF-124C-063DB587ABB1}"/>
              </a:ext>
            </a:extLst>
          </p:cNvPr>
          <p:cNvSpPr/>
          <p:nvPr/>
        </p:nvSpPr>
        <p:spPr>
          <a:xfrm>
            <a:off x="2624373" y="2993258"/>
            <a:ext cx="533602" cy="112015"/>
          </a:xfrm>
          <a:prstGeom prst="roundRect">
            <a:avLst>
              <a:gd name="adj" fmla="val 50000"/>
            </a:avLst>
          </a:prstGeom>
          <a:solidFill>
            <a:srgbClr val="7E44FB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b="1" dirty="0"/>
              <a:t>실감형</a:t>
            </a:r>
          </a:p>
        </p:txBody>
      </p:sp>
      <p:sp>
        <p:nvSpPr>
          <p:cNvPr id="204" name="제목 10">
            <a:extLst>
              <a:ext uri="{FF2B5EF4-FFF2-40B4-BE49-F238E27FC236}">
                <a16:creationId xmlns:a16="http://schemas.microsoft.com/office/drawing/2014/main" id="{1DC3015B-B7FB-BC10-3B38-0B0C7B47428D}"/>
              </a:ext>
            </a:extLst>
          </p:cNvPr>
          <p:cNvSpPr txBox="1">
            <a:spLocks/>
          </p:cNvSpPr>
          <p:nvPr/>
        </p:nvSpPr>
        <p:spPr>
          <a:xfrm>
            <a:off x="269260" y="1080168"/>
            <a:ext cx="889667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&lt;</a:t>
            </a:r>
            <a:r>
              <a:rPr lang="ko-KR" altLang="en-US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수업카드 </a:t>
            </a:r>
            <a:r>
              <a:rPr lang="en-US" altLang="ko-KR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– </a:t>
            </a:r>
            <a:r>
              <a:rPr lang="ko-KR" altLang="en-US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예정</a:t>
            </a:r>
            <a:r>
              <a:rPr lang="en-US" altLang="ko-KR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&gt;</a:t>
            </a:r>
          </a:p>
        </p:txBody>
      </p:sp>
      <p:sp>
        <p:nvSpPr>
          <p:cNvPr id="205" name="모서리가 둥근 직사각형 268">
            <a:extLst>
              <a:ext uri="{FF2B5EF4-FFF2-40B4-BE49-F238E27FC236}">
                <a16:creationId xmlns:a16="http://schemas.microsoft.com/office/drawing/2014/main" id="{048902B9-E792-4523-4E7A-C18EF2614044}"/>
              </a:ext>
            </a:extLst>
          </p:cNvPr>
          <p:cNvSpPr/>
          <p:nvPr/>
        </p:nvSpPr>
        <p:spPr>
          <a:xfrm>
            <a:off x="235131" y="1297463"/>
            <a:ext cx="2310305" cy="1242012"/>
          </a:xfrm>
          <a:prstGeom prst="roundRect">
            <a:avLst>
              <a:gd name="adj" fmla="val 1663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206" name="모서리가 둥근 직사각형 141">
            <a:extLst>
              <a:ext uri="{FF2B5EF4-FFF2-40B4-BE49-F238E27FC236}">
                <a16:creationId xmlns:a16="http://schemas.microsoft.com/office/drawing/2014/main" id="{70D0C012-22B5-D9B7-F584-5A623D874022}"/>
              </a:ext>
            </a:extLst>
          </p:cNvPr>
          <p:cNvSpPr/>
          <p:nvPr/>
        </p:nvSpPr>
        <p:spPr>
          <a:xfrm>
            <a:off x="349538" y="2228810"/>
            <a:ext cx="2047614" cy="274825"/>
          </a:xfrm>
          <a:prstGeom prst="roundRect">
            <a:avLst>
              <a:gd name="adj" fmla="val 12905"/>
            </a:avLst>
          </a:prstGeom>
          <a:solidFill>
            <a:srgbClr val="00A8A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 b="1" dirty="0">
                <a:solidFill>
                  <a:prstClr val="white"/>
                </a:solidFill>
              </a:rPr>
              <a:t>수업 입장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5382F060-5D18-50A3-F215-45FCF49AD79A}"/>
              </a:ext>
            </a:extLst>
          </p:cNvPr>
          <p:cNvSpPr txBox="1"/>
          <p:nvPr/>
        </p:nvSpPr>
        <p:spPr>
          <a:xfrm>
            <a:off x="585270" y="1344585"/>
            <a:ext cx="42672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>
                <a:solidFill>
                  <a:srgbClr val="ED7D31"/>
                </a:solidFill>
              </a:rPr>
              <a:t> </a:t>
            </a:r>
            <a:r>
              <a:rPr lang="ko-KR" altLang="en-US" sz="800" b="1" dirty="0">
                <a:solidFill>
                  <a:srgbClr val="ED7D31"/>
                </a:solidFill>
              </a:rPr>
              <a:t>등교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12BB69A6-4EDA-18E3-E40C-DBCDB133ABBD}"/>
              </a:ext>
            </a:extLst>
          </p:cNvPr>
          <p:cNvSpPr txBox="1"/>
          <p:nvPr/>
        </p:nvSpPr>
        <p:spPr>
          <a:xfrm>
            <a:off x="319392" y="2025822"/>
            <a:ext cx="106471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>
                <a:solidFill>
                  <a:prstClr val="black"/>
                </a:solidFill>
              </a:rPr>
              <a:t>집합을 학습합니다</a:t>
            </a:r>
            <a:r>
              <a:rPr lang="en-US" altLang="ko-KR" sz="800" dirty="0">
                <a:solidFill>
                  <a:prstClr val="black"/>
                </a:solidFill>
              </a:rPr>
              <a:t>.</a:t>
            </a:r>
            <a:endParaRPr lang="ko-KR" altLang="en-US" sz="800" dirty="0">
              <a:solidFill>
                <a:prstClr val="black"/>
              </a:solidFill>
            </a:endParaRP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C52ABBB2-8DB4-E864-CDA9-B55F953F8FF6}"/>
              </a:ext>
            </a:extLst>
          </p:cNvPr>
          <p:cNvSpPr txBox="1"/>
          <p:nvPr/>
        </p:nvSpPr>
        <p:spPr>
          <a:xfrm>
            <a:off x="299933" y="1532952"/>
            <a:ext cx="80663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b="1" dirty="0">
                <a:solidFill>
                  <a:prstClr val="black"/>
                </a:solidFill>
              </a:rPr>
              <a:t>수학</a:t>
            </a:r>
            <a:r>
              <a:rPr lang="en-US" altLang="ko-KR" sz="1050" b="1" dirty="0">
                <a:solidFill>
                  <a:prstClr val="black"/>
                </a:solidFill>
              </a:rPr>
              <a:t>.</a:t>
            </a:r>
            <a:r>
              <a:rPr lang="ko-KR" altLang="en-US" sz="1050" b="1" dirty="0">
                <a:solidFill>
                  <a:prstClr val="black"/>
                </a:solidFill>
              </a:rPr>
              <a:t> 집합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395D1C36-BB41-23C1-2C42-380ED9F8A4BA}"/>
              </a:ext>
            </a:extLst>
          </p:cNvPr>
          <p:cNvSpPr txBox="1"/>
          <p:nvPr/>
        </p:nvSpPr>
        <p:spPr>
          <a:xfrm>
            <a:off x="331140" y="1921867"/>
            <a:ext cx="5196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dirty="0">
                <a:solidFill>
                  <a:prstClr val="white">
                    <a:lumMod val="65000"/>
                  </a:prstClr>
                </a:solidFill>
              </a:rPr>
              <a:t>학습주제</a:t>
            </a:r>
            <a:r>
              <a:rPr lang="en-US" altLang="ko-KR" sz="600" dirty="0">
                <a:solidFill>
                  <a:prstClr val="white">
                    <a:lumMod val="65000"/>
                  </a:prstClr>
                </a:solidFill>
              </a:rPr>
              <a:t> </a:t>
            </a:r>
            <a:endParaRPr lang="ko-KR" altLang="en-US" sz="600" b="1" dirty="0">
              <a:solidFill>
                <a:prstClr val="white">
                  <a:lumMod val="65000"/>
                </a:prstClr>
              </a:solidFill>
            </a:endParaRPr>
          </a:p>
        </p:txBody>
      </p:sp>
      <p:grpSp>
        <p:nvGrpSpPr>
          <p:cNvPr id="211" name="그룹 210">
            <a:extLst>
              <a:ext uri="{FF2B5EF4-FFF2-40B4-BE49-F238E27FC236}">
                <a16:creationId xmlns:a16="http://schemas.microsoft.com/office/drawing/2014/main" id="{8187C709-18F9-2569-660F-AD37606694A1}"/>
              </a:ext>
            </a:extLst>
          </p:cNvPr>
          <p:cNvGrpSpPr/>
          <p:nvPr/>
        </p:nvGrpSpPr>
        <p:grpSpPr>
          <a:xfrm>
            <a:off x="1094755" y="1560781"/>
            <a:ext cx="426721" cy="200143"/>
            <a:chOff x="1979690" y="5434298"/>
            <a:chExt cx="301630" cy="200143"/>
          </a:xfrm>
        </p:grpSpPr>
        <p:sp>
          <p:nvSpPr>
            <p:cNvPr id="212" name="사각형: 둥근 모서리 211">
              <a:extLst>
                <a:ext uri="{FF2B5EF4-FFF2-40B4-BE49-F238E27FC236}">
                  <a16:creationId xmlns:a16="http://schemas.microsoft.com/office/drawing/2014/main" id="{235B68F8-D1D3-2592-D6B6-2706182F8B61}"/>
                </a:ext>
              </a:extLst>
            </p:cNvPr>
            <p:cNvSpPr/>
            <p:nvPr/>
          </p:nvSpPr>
          <p:spPr>
            <a:xfrm>
              <a:off x="1979690" y="5434298"/>
              <a:ext cx="301630" cy="20014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chemeClr val="tx1"/>
                </a:solidFill>
              </a:endParaRPr>
            </a:p>
          </p:txBody>
        </p:sp>
        <p:sp>
          <p:nvSpPr>
            <p:cNvPr id="213" name="TextBox 212">
              <a:extLst>
                <a:ext uri="{FF2B5EF4-FFF2-40B4-BE49-F238E27FC236}">
                  <a16:creationId xmlns:a16="http://schemas.microsoft.com/office/drawing/2014/main" id="{DC70E2E9-D6BF-EA1C-BCB2-0734F278868E}"/>
                </a:ext>
              </a:extLst>
            </p:cNvPr>
            <p:cNvSpPr txBox="1"/>
            <p:nvPr/>
          </p:nvSpPr>
          <p:spPr>
            <a:xfrm>
              <a:off x="2035779" y="5480129"/>
              <a:ext cx="201921" cy="10772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ko-KR" altLang="en-US" sz="700" b="1" dirty="0"/>
                <a:t>예정</a:t>
              </a:r>
            </a:p>
          </p:txBody>
        </p:sp>
      </p:grpSp>
      <p:sp>
        <p:nvSpPr>
          <p:cNvPr id="214" name="TextBox 213">
            <a:extLst>
              <a:ext uri="{FF2B5EF4-FFF2-40B4-BE49-F238E27FC236}">
                <a16:creationId xmlns:a16="http://schemas.microsoft.com/office/drawing/2014/main" id="{D4AB226F-FFC0-2E84-9AE2-ACA8A510B267}"/>
              </a:ext>
            </a:extLst>
          </p:cNvPr>
          <p:cNvSpPr txBox="1"/>
          <p:nvPr/>
        </p:nvSpPr>
        <p:spPr>
          <a:xfrm>
            <a:off x="289392" y="1765762"/>
            <a:ext cx="1975272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>
                <a:solidFill>
                  <a:prstClr val="black"/>
                </a:solidFill>
              </a:rPr>
              <a:t> 23.03.09(</a:t>
            </a:r>
            <a:r>
              <a:rPr lang="ko-KR" altLang="en-US" sz="700" dirty="0">
                <a:solidFill>
                  <a:prstClr val="black"/>
                </a:solidFill>
              </a:rPr>
              <a:t>화</a:t>
            </a:r>
            <a:r>
              <a:rPr lang="en-US" altLang="ko-KR" sz="700" dirty="0">
                <a:solidFill>
                  <a:prstClr val="black"/>
                </a:solidFill>
              </a:rPr>
              <a:t>) 14:00~23.03.09(</a:t>
            </a:r>
            <a:r>
              <a:rPr lang="ko-KR" altLang="en-US" sz="700" dirty="0">
                <a:solidFill>
                  <a:prstClr val="black"/>
                </a:solidFill>
              </a:rPr>
              <a:t>화</a:t>
            </a:r>
            <a:r>
              <a:rPr lang="en-US" altLang="ko-KR" sz="700" dirty="0">
                <a:solidFill>
                  <a:prstClr val="black"/>
                </a:solidFill>
              </a:rPr>
              <a:t>)16:00</a:t>
            </a:r>
            <a:endParaRPr lang="ko-KR" altLang="en-US" sz="700" dirty="0">
              <a:solidFill>
                <a:prstClr val="black"/>
              </a:solidFill>
            </a:endParaRPr>
          </a:p>
        </p:txBody>
      </p:sp>
      <p:cxnSp>
        <p:nvCxnSpPr>
          <p:cNvPr id="215" name="직선 연결선 196">
            <a:extLst>
              <a:ext uri="{FF2B5EF4-FFF2-40B4-BE49-F238E27FC236}">
                <a16:creationId xmlns:a16="http://schemas.microsoft.com/office/drawing/2014/main" id="{11C082DD-8E5E-1ED9-B230-85896310E9F9}"/>
              </a:ext>
            </a:extLst>
          </p:cNvPr>
          <p:cNvCxnSpPr>
            <a:cxnSpLocks/>
          </p:cNvCxnSpPr>
          <p:nvPr/>
        </p:nvCxnSpPr>
        <p:spPr>
          <a:xfrm>
            <a:off x="265763" y="1535536"/>
            <a:ext cx="2203305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6" name="그룹 215">
            <a:extLst>
              <a:ext uri="{FF2B5EF4-FFF2-40B4-BE49-F238E27FC236}">
                <a16:creationId xmlns:a16="http://schemas.microsoft.com/office/drawing/2014/main" id="{2FB6BA8B-6894-A945-2384-4D2BFC5C234F}"/>
              </a:ext>
            </a:extLst>
          </p:cNvPr>
          <p:cNvGrpSpPr/>
          <p:nvPr/>
        </p:nvGrpSpPr>
        <p:grpSpPr>
          <a:xfrm>
            <a:off x="337287" y="1355074"/>
            <a:ext cx="278805" cy="184666"/>
            <a:chOff x="2495840" y="1655299"/>
            <a:chExt cx="332314" cy="184666"/>
          </a:xfrm>
        </p:grpSpPr>
        <p:sp>
          <p:nvSpPr>
            <p:cNvPr id="217" name="모서리가 둥근 직사각형 141">
              <a:extLst>
                <a:ext uri="{FF2B5EF4-FFF2-40B4-BE49-F238E27FC236}">
                  <a16:creationId xmlns:a16="http://schemas.microsoft.com/office/drawing/2014/main" id="{CAAE311D-45D7-DBCD-4BD9-6030C92052CF}"/>
                </a:ext>
              </a:extLst>
            </p:cNvPr>
            <p:cNvSpPr/>
            <p:nvPr/>
          </p:nvSpPr>
          <p:spPr>
            <a:xfrm>
              <a:off x="2495840" y="1671192"/>
              <a:ext cx="332314" cy="152678"/>
            </a:xfrm>
            <a:prstGeom prst="roundRect">
              <a:avLst>
                <a:gd name="adj" fmla="val 17247"/>
              </a:avLst>
            </a:prstGeom>
            <a:solidFill>
              <a:schemeClr val="accent2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prstClr val="black">
                    <a:lumMod val="95000"/>
                    <a:lumOff val="5000"/>
                  </a:prstClr>
                </a:solidFill>
              </a:endParaRPr>
            </a:p>
          </p:txBody>
        </p:sp>
        <p:sp>
          <p:nvSpPr>
            <p:cNvPr id="218" name="TextBox 217">
              <a:extLst>
                <a:ext uri="{FF2B5EF4-FFF2-40B4-BE49-F238E27FC236}">
                  <a16:creationId xmlns:a16="http://schemas.microsoft.com/office/drawing/2014/main" id="{B7D9DF97-32F7-3F17-ACF3-A929C026C3AC}"/>
                </a:ext>
              </a:extLst>
            </p:cNvPr>
            <p:cNvSpPr txBox="1"/>
            <p:nvPr/>
          </p:nvSpPr>
          <p:spPr>
            <a:xfrm>
              <a:off x="2506726" y="1655299"/>
              <a:ext cx="321428" cy="18466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sz="600" b="1">
                  <a:solidFill>
                    <a:prstClr val="white"/>
                  </a:solidFill>
                </a:rPr>
                <a:t>1</a:t>
              </a:r>
              <a:endParaRPr lang="ko-KR" altLang="en-US" sz="600" b="1">
                <a:solidFill>
                  <a:prstClr val="white"/>
                </a:solidFill>
              </a:endParaRPr>
            </a:p>
          </p:txBody>
        </p:sp>
      </p:grpSp>
      <p:sp>
        <p:nvSpPr>
          <p:cNvPr id="219" name="모서리가 둥근 직사각형 67">
            <a:extLst>
              <a:ext uri="{FF2B5EF4-FFF2-40B4-BE49-F238E27FC236}">
                <a16:creationId xmlns:a16="http://schemas.microsoft.com/office/drawing/2014/main" id="{F1CF7314-52BD-4AF6-C555-7AC8366AB2F5}"/>
              </a:ext>
            </a:extLst>
          </p:cNvPr>
          <p:cNvSpPr/>
          <p:nvPr/>
        </p:nvSpPr>
        <p:spPr>
          <a:xfrm>
            <a:off x="1680008" y="2273412"/>
            <a:ext cx="358182" cy="167936"/>
          </a:xfrm>
          <a:prstGeom prst="roundRect">
            <a:avLst>
              <a:gd name="adj" fmla="val 50000"/>
            </a:avLst>
          </a:prstGeom>
          <a:solidFill>
            <a:srgbClr val="14666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kumimoji="1" lang="en-US" altLang="x-none" sz="700" b="1" dirty="0">
                <a:solidFill>
                  <a:schemeClr val="accent4"/>
                </a:solidFill>
              </a:rPr>
              <a:t>5</a:t>
            </a:r>
            <a:r>
              <a:rPr kumimoji="1" lang="ko-KR" altLang="en-US" sz="700" b="1" dirty="0">
                <a:solidFill>
                  <a:schemeClr val="accent4"/>
                </a:solidFill>
              </a:rPr>
              <a:t>분전</a:t>
            </a:r>
            <a:endParaRPr kumimoji="1" lang="x-none" altLang="en-US" sz="700" b="1" dirty="0">
              <a:solidFill>
                <a:schemeClr val="accent4"/>
              </a:solidFill>
            </a:endParaRPr>
          </a:p>
        </p:txBody>
      </p:sp>
      <p:sp>
        <p:nvSpPr>
          <p:cNvPr id="220" name="제목 10">
            <a:extLst>
              <a:ext uri="{FF2B5EF4-FFF2-40B4-BE49-F238E27FC236}">
                <a16:creationId xmlns:a16="http://schemas.microsoft.com/office/drawing/2014/main" id="{5C3FD77E-B884-D670-4D05-8ACE3534D8E8}"/>
              </a:ext>
            </a:extLst>
          </p:cNvPr>
          <p:cNvSpPr txBox="1">
            <a:spLocks/>
          </p:cNvSpPr>
          <p:nvPr/>
        </p:nvSpPr>
        <p:spPr>
          <a:xfrm>
            <a:off x="235331" y="3446201"/>
            <a:ext cx="889667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&lt;</a:t>
            </a:r>
            <a:r>
              <a:rPr lang="ko-KR" altLang="en-US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수업카드 </a:t>
            </a:r>
            <a:r>
              <a:rPr lang="en-US" altLang="ko-KR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– </a:t>
            </a:r>
            <a:r>
              <a:rPr lang="ko-KR" altLang="en-US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진행</a:t>
            </a:r>
            <a:r>
              <a:rPr lang="en-US" altLang="ko-KR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&gt;</a:t>
            </a:r>
          </a:p>
        </p:txBody>
      </p:sp>
      <p:sp>
        <p:nvSpPr>
          <p:cNvPr id="224" name="모서리가 둥근 직사각형 268">
            <a:extLst>
              <a:ext uri="{FF2B5EF4-FFF2-40B4-BE49-F238E27FC236}">
                <a16:creationId xmlns:a16="http://schemas.microsoft.com/office/drawing/2014/main" id="{66803649-DEA5-E2F5-B4D6-7E08EBBA1FDE}"/>
              </a:ext>
            </a:extLst>
          </p:cNvPr>
          <p:cNvSpPr/>
          <p:nvPr/>
        </p:nvSpPr>
        <p:spPr>
          <a:xfrm>
            <a:off x="201202" y="3663496"/>
            <a:ext cx="2310305" cy="1242012"/>
          </a:xfrm>
          <a:prstGeom prst="roundRect">
            <a:avLst>
              <a:gd name="adj" fmla="val 1663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0EACE60F-9B0A-485F-6708-FCFA98BCB4CC}"/>
              </a:ext>
            </a:extLst>
          </p:cNvPr>
          <p:cNvSpPr txBox="1"/>
          <p:nvPr/>
        </p:nvSpPr>
        <p:spPr>
          <a:xfrm>
            <a:off x="551341" y="3710618"/>
            <a:ext cx="42672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>
                <a:solidFill>
                  <a:srgbClr val="ED7D31"/>
                </a:solidFill>
              </a:rPr>
              <a:t> </a:t>
            </a:r>
            <a:r>
              <a:rPr lang="ko-KR" altLang="en-US" sz="800" b="1" dirty="0">
                <a:solidFill>
                  <a:srgbClr val="ED7D31"/>
                </a:solidFill>
              </a:rPr>
              <a:t>등교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B69D8233-7E48-9207-67E6-BDE1CD9E5D28}"/>
              </a:ext>
            </a:extLst>
          </p:cNvPr>
          <p:cNvSpPr txBox="1"/>
          <p:nvPr/>
        </p:nvSpPr>
        <p:spPr>
          <a:xfrm>
            <a:off x="285463" y="4391855"/>
            <a:ext cx="106471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>
                <a:solidFill>
                  <a:prstClr val="black"/>
                </a:solidFill>
              </a:rPr>
              <a:t>집합을 학습합니다</a:t>
            </a:r>
            <a:r>
              <a:rPr lang="en-US" altLang="ko-KR" sz="800" dirty="0">
                <a:solidFill>
                  <a:prstClr val="black"/>
                </a:solidFill>
              </a:rPr>
              <a:t>.</a:t>
            </a:r>
            <a:endParaRPr lang="ko-KR" altLang="en-US" sz="800" dirty="0">
              <a:solidFill>
                <a:prstClr val="black"/>
              </a:solidFill>
            </a:endParaRPr>
          </a:p>
        </p:txBody>
      </p:sp>
      <p:sp>
        <p:nvSpPr>
          <p:cNvPr id="227" name="TextBox 226">
            <a:extLst>
              <a:ext uri="{FF2B5EF4-FFF2-40B4-BE49-F238E27FC236}">
                <a16:creationId xmlns:a16="http://schemas.microsoft.com/office/drawing/2014/main" id="{0CCE8188-D092-5ECC-40AE-CE60C1B359F7}"/>
              </a:ext>
            </a:extLst>
          </p:cNvPr>
          <p:cNvSpPr txBox="1"/>
          <p:nvPr/>
        </p:nvSpPr>
        <p:spPr>
          <a:xfrm>
            <a:off x="266004" y="3898985"/>
            <a:ext cx="80663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b="1" dirty="0">
                <a:solidFill>
                  <a:prstClr val="black"/>
                </a:solidFill>
              </a:rPr>
              <a:t>수학</a:t>
            </a:r>
            <a:r>
              <a:rPr lang="en-US" altLang="ko-KR" sz="1050" b="1" dirty="0">
                <a:solidFill>
                  <a:prstClr val="black"/>
                </a:solidFill>
              </a:rPr>
              <a:t>.</a:t>
            </a:r>
            <a:r>
              <a:rPr lang="ko-KR" altLang="en-US" sz="1050" b="1" dirty="0">
                <a:solidFill>
                  <a:prstClr val="black"/>
                </a:solidFill>
              </a:rPr>
              <a:t> 집합</a:t>
            </a:r>
          </a:p>
        </p:txBody>
      </p:sp>
      <p:sp>
        <p:nvSpPr>
          <p:cNvPr id="228" name="TextBox 227">
            <a:extLst>
              <a:ext uri="{FF2B5EF4-FFF2-40B4-BE49-F238E27FC236}">
                <a16:creationId xmlns:a16="http://schemas.microsoft.com/office/drawing/2014/main" id="{43AAA78D-11B8-60FC-E6DE-93F77DA514E7}"/>
              </a:ext>
            </a:extLst>
          </p:cNvPr>
          <p:cNvSpPr txBox="1"/>
          <p:nvPr/>
        </p:nvSpPr>
        <p:spPr>
          <a:xfrm>
            <a:off x="297211" y="4287900"/>
            <a:ext cx="5196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dirty="0">
                <a:solidFill>
                  <a:prstClr val="white">
                    <a:lumMod val="65000"/>
                  </a:prstClr>
                </a:solidFill>
              </a:rPr>
              <a:t>학습주제</a:t>
            </a:r>
            <a:r>
              <a:rPr lang="en-US" altLang="ko-KR" sz="600" dirty="0">
                <a:solidFill>
                  <a:prstClr val="white">
                    <a:lumMod val="65000"/>
                  </a:prstClr>
                </a:solidFill>
              </a:rPr>
              <a:t> </a:t>
            </a:r>
            <a:endParaRPr lang="ko-KR" altLang="en-US" sz="600" b="1" dirty="0">
              <a:solidFill>
                <a:prstClr val="white">
                  <a:lumMod val="65000"/>
                </a:prstClr>
              </a:solidFill>
            </a:endParaRPr>
          </a:p>
        </p:txBody>
      </p:sp>
      <p:grpSp>
        <p:nvGrpSpPr>
          <p:cNvPr id="229" name="그룹 228">
            <a:extLst>
              <a:ext uri="{FF2B5EF4-FFF2-40B4-BE49-F238E27FC236}">
                <a16:creationId xmlns:a16="http://schemas.microsoft.com/office/drawing/2014/main" id="{950A2ABA-4B16-D659-7CF4-952FCBA0D237}"/>
              </a:ext>
            </a:extLst>
          </p:cNvPr>
          <p:cNvGrpSpPr/>
          <p:nvPr/>
        </p:nvGrpSpPr>
        <p:grpSpPr>
          <a:xfrm>
            <a:off x="1060826" y="3926814"/>
            <a:ext cx="426721" cy="200143"/>
            <a:chOff x="1979690" y="5434298"/>
            <a:chExt cx="301630" cy="200143"/>
          </a:xfrm>
        </p:grpSpPr>
        <p:sp>
          <p:nvSpPr>
            <p:cNvPr id="230" name="사각형: 둥근 모서리 229">
              <a:extLst>
                <a:ext uri="{FF2B5EF4-FFF2-40B4-BE49-F238E27FC236}">
                  <a16:creationId xmlns:a16="http://schemas.microsoft.com/office/drawing/2014/main" id="{F03278FE-06B5-20A7-3F63-2713B4D7E4CB}"/>
                </a:ext>
              </a:extLst>
            </p:cNvPr>
            <p:cNvSpPr/>
            <p:nvPr/>
          </p:nvSpPr>
          <p:spPr>
            <a:xfrm>
              <a:off x="1979690" y="5434298"/>
              <a:ext cx="301630" cy="20014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chemeClr val="tx1"/>
                </a:solidFill>
              </a:endParaRPr>
            </a:p>
          </p:txBody>
        </p:sp>
        <p:sp>
          <p:nvSpPr>
            <p:cNvPr id="231" name="TextBox 230">
              <a:extLst>
                <a:ext uri="{FF2B5EF4-FFF2-40B4-BE49-F238E27FC236}">
                  <a16:creationId xmlns:a16="http://schemas.microsoft.com/office/drawing/2014/main" id="{28EE0538-97BA-5DFC-915E-54217A89EF9B}"/>
                </a:ext>
              </a:extLst>
            </p:cNvPr>
            <p:cNvSpPr txBox="1"/>
            <p:nvPr/>
          </p:nvSpPr>
          <p:spPr>
            <a:xfrm>
              <a:off x="2035779" y="5480129"/>
              <a:ext cx="201921" cy="10772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ko-KR" altLang="en-US" sz="700" b="1" dirty="0"/>
                <a:t>진행중</a:t>
              </a:r>
            </a:p>
          </p:txBody>
        </p:sp>
      </p:grpSp>
      <p:sp>
        <p:nvSpPr>
          <p:cNvPr id="233" name="TextBox 232">
            <a:extLst>
              <a:ext uri="{FF2B5EF4-FFF2-40B4-BE49-F238E27FC236}">
                <a16:creationId xmlns:a16="http://schemas.microsoft.com/office/drawing/2014/main" id="{179F7215-0929-74D0-BCE3-89184807145F}"/>
              </a:ext>
            </a:extLst>
          </p:cNvPr>
          <p:cNvSpPr txBox="1"/>
          <p:nvPr/>
        </p:nvSpPr>
        <p:spPr>
          <a:xfrm>
            <a:off x="255463" y="4131795"/>
            <a:ext cx="1975272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>
                <a:solidFill>
                  <a:prstClr val="black"/>
                </a:solidFill>
              </a:rPr>
              <a:t> 23.03.09(</a:t>
            </a:r>
            <a:r>
              <a:rPr lang="ko-KR" altLang="en-US" sz="700" dirty="0">
                <a:solidFill>
                  <a:prstClr val="black"/>
                </a:solidFill>
              </a:rPr>
              <a:t>화</a:t>
            </a:r>
            <a:r>
              <a:rPr lang="en-US" altLang="ko-KR" sz="700" dirty="0">
                <a:solidFill>
                  <a:prstClr val="black"/>
                </a:solidFill>
              </a:rPr>
              <a:t>) 14:00~23.03.09(</a:t>
            </a:r>
            <a:r>
              <a:rPr lang="ko-KR" altLang="en-US" sz="700" dirty="0">
                <a:solidFill>
                  <a:prstClr val="black"/>
                </a:solidFill>
              </a:rPr>
              <a:t>화</a:t>
            </a:r>
            <a:r>
              <a:rPr lang="en-US" altLang="ko-KR" sz="700" dirty="0">
                <a:solidFill>
                  <a:prstClr val="black"/>
                </a:solidFill>
              </a:rPr>
              <a:t>)16:00</a:t>
            </a:r>
            <a:endParaRPr lang="ko-KR" altLang="en-US" sz="700" dirty="0">
              <a:solidFill>
                <a:prstClr val="black"/>
              </a:solidFill>
            </a:endParaRPr>
          </a:p>
        </p:txBody>
      </p:sp>
      <p:cxnSp>
        <p:nvCxnSpPr>
          <p:cNvPr id="234" name="직선 연결선 196">
            <a:extLst>
              <a:ext uri="{FF2B5EF4-FFF2-40B4-BE49-F238E27FC236}">
                <a16:creationId xmlns:a16="http://schemas.microsoft.com/office/drawing/2014/main" id="{8248A978-5EDE-CC0E-2740-D1C9261BEF60}"/>
              </a:ext>
            </a:extLst>
          </p:cNvPr>
          <p:cNvCxnSpPr>
            <a:cxnSpLocks/>
          </p:cNvCxnSpPr>
          <p:nvPr/>
        </p:nvCxnSpPr>
        <p:spPr>
          <a:xfrm>
            <a:off x="231834" y="3901569"/>
            <a:ext cx="2203305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5" name="그룹 234">
            <a:extLst>
              <a:ext uri="{FF2B5EF4-FFF2-40B4-BE49-F238E27FC236}">
                <a16:creationId xmlns:a16="http://schemas.microsoft.com/office/drawing/2014/main" id="{4C63F25D-E6E6-D095-2866-06557B8B6155}"/>
              </a:ext>
            </a:extLst>
          </p:cNvPr>
          <p:cNvGrpSpPr/>
          <p:nvPr/>
        </p:nvGrpSpPr>
        <p:grpSpPr>
          <a:xfrm>
            <a:off x="303358" y="3721107"/>
            <a:ext cx="278805" cy="184666"/>
            <a:chOff x="2495840" y="1655299"/>
            <a:chExt cx="332314" cy="184666"/>
          </a:xfrm>
        </p:grpSpPr>
        <p:sp>
          <p:nvSpPr>
            <p:cNvPr id="236" name="모서리가 둥근 직사각형 141">
              <a:extLst>
                <a:ext uri="{FF2B5EF4-FFF2-40B4-BE49-F238E27FC236}">
                  <a16:creationId xmlns:a16="http://schemas.microsoft.com/office/drawing/2014/main" id="{B4B85223-38A0-D3DF-14E8-09D4AB557060}"/>
                </a:ext>
              </a:extLst>
            </p:cNvPr>
            <p:cNvSpPr/>
            <p:nvPr/>
          </p:nvSpPr>
          <p:spPr>
            <a:xfrm>
              <a:off x="2495840" y="1671192"/>
              <a:ext cx="332314" cy="152678"/>
            </a:xfrm>
            <a:prstGeom prst="roundRect">
              <a:avLst>
                <a:gd name="adj" fmla="val 17247"/>
              </a:avLst>
            </a:prstGeom>
            <a:solidFill>
              <a:schemeClr val="accent2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prstClr val="black">
                    <a:lumMod val="95000"/>
                    <a:lumOff val="5000"/>
                  </a:prst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06001716-88BD-01D1-320E-EC10D1B60888}"/>
                </a:ext>
              </a:extLst>
            </p:cNvPr>
            <p:cNvSpPr txBox="1"/>
            <p:nvPr/>
          </p:nvSpPr>
          <p:spPr>
            <a:xfrm>
              <a:off x="2506726" y="1655299"/>
              <a:ext cx="321428" cy="18466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sz="600" b="1">
                  <a:solidFill>
                    <a:prstClr val="white"/>
                  </a:solidFill>
                </a:rPr>
                <a:t>1</a:t>
              </a:r>
              <a:endParaRPr lang="ko-KR" altLang="en-US" sz="600" b="1">
                <a:solidFill>
                  <a:prstClr val="white"/>
                </a:solidFill>
              </a:endParaRPr>
            </a:p>
          </p:txBody>
        </p:sp>
      </p:grpSp>
      <p:sp>
        <p:nvSpPr>
          <p:cNvPr id="239" name="제목 10">
            <a:extLst>
              <a:ext uri="{FF2B5EF4-FFF2-40B4-BE49-F238E27FC236}">
                <a16:creationId xmlns:a16="http://schemas.microsoft.com/office/drawing/2014/main" id="{60516228-09D3-5E7D-FE52-B422354C4B36}"/>
              </a:ext>
            </a:extLst>
          </p:cNvPr>
          <p:cNvSpPr txBox="1">
            <a:spLocks/>
          </p:cNvSpPr>
          <p:nvPr/>
        </p:nvSpPr>
        <p:spPr>
          <a:xfrm>
            <a:off x="229154" y="5740755"/>
            <a:ext cx="889667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&lt;</a:t>
            </a:r>
            <a:r>
              <a:rPr lang="ko-KR" altLang="en-US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수업카드 </a:t>
            </a:r>
            <a:r>
              <a:rPr lang="en-US" altLang="ko-KR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– </a:t>
            </a:r>
            <a:r>
              <a:rPr lang="ko-KR" altLang="en-US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종료</a:t>
            </a:r>
            <a:r>
              <a:rPr lang="en-US" altLang="ko-KR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&gt;</a:t>
            </a:r>
          </a:p>
        </p:txBody>
      </p:sp>
      <p:sp>
        <p:nvSpPr>
          <p:cNvPr id="240" name="모서리가 둥근 직사각형 268">
            <a:extLst>
              <a:ext uri="{FF2B5EF4-FFF2-40B4-BE49-F238E27FC236}">
                <a16:creationId xmlns:a16="http://schemas.microsoft.com/office/drawing/2014/main" id="{C26DFE9F-5A1D-938D-3DDF-0608ACE0A2FD}"/>
              </a:ext>
            </a:extLst>
          </p:cNvPr>
          <p:cNvSpPr/>
          <p:nvPr/>
        </p:nvSpPr>
        <p:spPr>
          <a:xfrm>
            <a:off x="195025" y="5919950"/>
            <a:ext cx="2310305" cy="1242012"/>
          </a:xfrm>
          <a:prstGeom prst="roundRect">
            <a:avLst>
              <a:gd name="adj" fmla="val 1663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128AAAA7-4C7B-361A-EB6D-02AAC7370373}"/>
              </a:ext>
            </a:extLst>
          </p:cNvPr>
          <p:cNvSpPr txBox="1"/>
          <p:nvPr/>
        </p:nvSpPr>
        <p:spPr>
          <a:xfrm>
            <a:off x="545164" y="5967072"/>
            <a:ext cx="42672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>
                <a:solidFill>
                  <a:srgbClr val="ED7D31"/>
                </a:solidFill>
              </a:rPr>
              <a:t> </a:t>
            </a:r>
            <a:r>
              <a:rPr lang="ko-KR" altLang="en-US" sz="800" b="1" dirty="0">
                <a:solidFill>
                  <a:srgbClr val="ED7D31"/>
                </a:solidFill>
              </a:rPr>
              <a:t>등교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BB79F1BE-4A96-9697-5FAF-FEFD8FED14AD}"/>
              </a:ext>
            </a:extLst>
          </p:cNvPr>
          <p:cNvSpPr txBox="1"/>
          <p:nvPr/>
        </p:nvSpPr>
        <p:spPr>
          <a:xfrm>
            <a:off x="279286" y="6648309"/>
            <a:ext cx="106471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>
                <a:solidFill>
                  <a:prstClr val="black"/>
                </a:solidFill>
              </a:rPr>
              <a:t>집합을 학습합니다</a:t>
            </a:r>
            <a:r>
              <a:rPr lang="en-US" altLang="ko-KR" sz="800" dirty="0">
                <a:solidFill>
                  <a:prstClr val="black"/>
                </a:solidFill>
              </a:rPr>
              <a:t>.</a:t>
            </a:r>
            <a:endParaRPr lang="ko-KR" altLang="en-US" sz="800" dirty="0">
              <a:solidFill>
                <a:prstClr val="black"/>
              </a:solidFill>
            </a:endParaRP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B87869BD-25FC-C1D2-53CA-2F81B1DC1F4B}"/>
              </a:ext>
            </a:extLst>
          </p:cNvPr>
          <p:cNvSpPr txBox="1"/>
          <p:nvPr/>
        </p:nvSpPr>
        <p:spPr>
          <a:xfrm>
            <a:off x="259827" y="6155439"/>
            <a:ext cx="80663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b="1" dirty="0">
                <a:solidFill>
                  <a:prstClr val="black"/>
                </a:solidFill>
              </a:rPr>
              <a:t>수학</a:t>
            </a:r>
            <a:r>
              <a:rPr lang="en-US" altLang="ko-KR" sz="1050" b="1" dirty="0">
                <a:solidFill>
                  <a:prstClr val="black"/>
                </a:solidFill>
              </a:rPr>
              <a:t>.</a:t>
            </a:r>
            <a:r>
              <a:rPr lang="ko-KR" altLang="en-US" sz="1050" b="1" dirty="0">
                <a:solidFill>
                  <a:prstClr val="black"/>
                </a:solidFill>
              </a:rPr>
              <a:t> 집합</a:t>
            </a:r>
          </a:p>
        </p:txBody>
      </p:sp>
      <p:sp>
        <p:nvSpPr>
          <p:cNvPr id="244" name="TextBox 243">
            <a:extLst>
              <a:ext uri="{FF2B5EF4-FFF2-40B4-BE49-F238E27FC236}">
                <a16:creationId xmlns:a16="http://schemas.microsoft.com/office/drawing/2014/main" id="{0FD25F9C-F1A3-6B06-CAC7-0F01884DDA63}"/>
              </a:ext>
            </a:extLst>
          </p:cNvPr>
          <p:cNvSpPr txBox="1"/>
          <p:nvPr/>
        </p:nvSpPr>
        <p:spPr>
          <a:xfrm>
            <a:off x="291034" y="6544354"/>
            <a:ext cx="5196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dirty="0">
                <a:solidFill>
                  <a:prstClr val="white">
                    <a:lumMod val="65000"/>
                  </a:prstClr>
                </a:solidFill>
              </a:rPr>
              <a:t>학습주제</a:t>
            </a:r>
            <a:r>
              <a:rPr lang="en-US" altLang="ko-KR" sz="600" dirty="0">
                <a:solidFill>
                  <a:prstClr val="white">
                    <a:lumMod val="65000"/>
                  </a:prstClr>
                </a:solidFill>
              </a:rPr>
              <a:t> </a:t>
            </a:r>
            <a:endParaRPr lang="ko-KR" altLang="en-US" sz="600" b="1" dirty="0">
              <a:solidFill>
                <a:prstClr val="white">
                  <a:lumMod val="65000"/>
                </a:prstClr>
              </a:solidFill>
            </a:endParaRPr>
          </a:p>
        </p:txBody>
      </p:sp>
      <p:grpSp>
        <p:nvGrpSpPr>
          <p:cNvPr id="246" name="그룹 245">
            <a:extLst>
              <a:ext uri="{FF2B5EF4-FFF2-40B4-BE49-F238E27FC236}">
                <a16:creationId xmlns:a16="http://schemas.microsoft.com/office/drawing/2014/main" id="{84221511-325C-9720-5C94-F6294EF5F5DF}"/>
              </a:ext>
            </a:extLst>
          </p:cNvPr>
          <p:cNvGrpSpPr/>
          <p:nvPr/>
        </p:nvGrpSpPr>
        <p:grpSpPr>
          <a:xfrm>
            <a:off x="1054649" y="6183268"/>
            <a:ext cx="426721" cy="200143"/>
            <a:chOff x="1979690" y="5434298"/>
            <a:chExt cx="301630" cy="200143"/>
          </a:xfrm>
        </p:grpSpPr>
        <p:sp>
          <p:nvSpPr>
            <p:cNvPr id="247" name="사각형: 둥근 모서리 246">
              <a:extLst>
                <a:ext uri="{FF2B5EF4-FFF2-40B4-BE49-F238E27FC236}">
                  <a16:creationId xmlns:a16="http://schemas.microsoft.com/office/drawing/2014/main" id="{1AAAE654-9DB6-3650-E590-BD89A17F1CDB}"/>
                </a:ext>
              </a:extLst>
            </p:cNvPr>
            <p:cNvSpPr/>
            <p:nvPr/>
          </p:nvSpPr>
          <p:spPr>
            <a:xfrm>
              <a:off x="1979690" y="5434298"/>
              <a:ext cx="301630" cy="20014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chemeClr val="tx1"/>
                </a:solidFill>
              </a:endParaRPr>
            </a:p>
          </p:txBody>
        </p:sp>
        <p:sp>
          <p:nvSpPr>
            <p:cNvPr id="248" name="TextBox 247">
              <a:extLst>
                <a:ext uri="{FF2B5EF4-FFF2-40B4-BE49-F238E27FC236}">
                  <a16:creationId xmlns:a16="http://schemas.microsoft.com/office/drawing/2014/main" id="{4A345D73-B074-5035-6148-7CC9081187EC}"/>
                </a:ext>
              </a:extLst>
            </p:cNvPr>
            <p:cNvSpPr txBox="1"/>
            <p:nvPr/>
          </p:nvSpPr>
          <p:spPr>
            <a:xfrm>
              <a:off x="2035779" y="5480129"/>
              <a:ext cx="201921" cy="10772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ko-KR" altLang="en-US" sz="700" b="1" dirty="0"/>
                <a:t>종료</a:t>
              </a:r>
            </a:p>
          </p:txBody>
        </p:sp>
      </p:grpSp>
      <p:sp>
        <p:nvSpPr>
          <p:cNvPr id="256" name="TextBox 255">
            <a:extLst>
              <a:ext uri="{FF2B5EF4-FFF2-40B4-BE49-F238E27FC236}">
                <a16:creationId xmlns:a16="http://schemas.microsoft.com/office/drawing/2014/main" id="{B6D839A5-01F1-A147-9BF8-D66E0E4B7C54}"/>
              </a:ext>
            </a:extLst>
          </p:cNvPr>
          <p:cNvSpPr txBox="1"/>
          <p:nvPr/>
        </p:nvSpPr>
        <p:spPr>
          <a:xfrm>
            <a:off x="249286" y="6388249"/>
            <a:ext cx="1975272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>
                <a:solidFill>
                  <a:prstClr val="black"/>
                </a:solidFill>
              </a:rPr>
              <a:t> 23.03.09(</a:t>
            </a:r>
            <a:r>
              <a:rPr lang="ko-KR" altLang="en-US" sz="700" dirty="0">
                <a:solidFill>
                  <a:prstClr val="black"/>
                </a:solidFill>
              </a:rPr>
              <a:t>화</a:t>
            </a:r>
            <a:r>
              <a:rPr lang="en-US" altLang="ko-KR" sz="700" dirty="0">
                <a:solidFill>
                  <a:prstClr val="black"/>
                </a:solidFill>
              </a:rPr>
              <a:t>) 14:00~23.03.09(</a:t>
            </a:r>
            <a:r>
              <a:rPr lang="ko-KR" altLang="en-US" sz="700" dirty="0">
                <a:solidFill>
                  <a:prstClr val="black"/>
                </a:solidFill>
              </a:rPr>
              <a:t>화</a:t>
            </a:r>
            <a:r>
              <a:rPr lang="en-US" altLang="ko-KR" sz="700" dirty="0">
                <a:solidFill>
                  <a:prstClr val="black"/>
                </a:solidFill>
              </a:rPr>
              <a:t>)16:00</a:t>
            </a:r>
            <a:endParaRPr lang="ko-KR" altLang="en-US" sz="700" dirty="0">
              <a:solidFill>
                <a:prstClr val="black"/>
              </a:solidFill>
            </a:endParaRPr>
          </a:p>
        </p:txBody>
      </p:sp>
      <p:cxnSp>
        <p:nvCxnSpPr>
          <p:cNvPr id="257" name="직선 연결선 196">
            <a:extLst>
              <a:ext uri="{FF2B5EF4-FFF2-40B4-BE49-F238E27FC236}">
                <a16:creationId xmlns:a16="http://schemas.microsoft.com/office/drawing/2014/main" id="{46ED411F-1894-4500-E2D6-645B203BF380}"/>
              </a:ext>
            </a:extLst>
          </p:cNvPr>
          <p:cNvCxnSpPr>
            <a:cxnSpLocks/>
          </p:cNvCxnSpPr>
          <p:nvPr/>
        </p:nvCxnSpPr>
        <p:spPr>
          <a:xfrm>
            <a:off x="225657" y="6158023"/>
            <a:ext cx="2203305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8" name="그룹 257">
            <a:extLst>
              <a:ext uri="{FF2B5EF4-FFF2-40B4-BE49-F238E27FC236}">
                <a16:creationId xmlns:a16="http://schemas.microsoft.com/office/drawing/2014/main" id="{4B66D563-9DCA-2D84-51DD-7F3A3C1C759C}"/>
              </a:ext>
            </a:extLst>
          </p:cNvPr>
          <p:cNvGrpSpPr/>
          <p:nvPr/>
        </p:nvGrpSpPr>
        <p:grpSpPr>
          <a:xfrm>
            <a:off x="297181" y="5977561"/>
            <a:ext cx="278805" cy="184666"/>
            <a:chOff x="2495840" y="1655299"/>
            <a:chExt cx="332314" cy="184666"/>
          </a:xfrm>
        </p:grpSpPr>
        <p:sp>
          <p:nvSpPr>
            <p:cNvPr id="259" name="모서리가 둥근 직사각형 141">
              <a:extLst>
                <a:ext uri="{FF2B5EF4-FFF2-40B4-BE49-F238E27FC236}">
                  <a16:creationId xmlns:a16="http://schemas.microsoft.com/office/drawing/2014/main" id="{9A92CD5A-580E-F8F0-9777-90D4988B8E8E}"/>
                </a:ext>
              </a:extLst>
            </p:cNvPr>
            <p:cNvSpPr/>
            <p:nvPr/>
          </p:nvSpPr>
          <p:spPr>
            <a:xfrm>
              <a:off x="2495840" y="1671192"/>
              <a:ext cx="332314" cy="152678"/>
            </a:xfrm>
            <a:prstGeom prst="roundRect">
              <a:avLst>
                <a:gd name="adj" fmla="val 17247"/>
              </a:avLst>
            </a:prstGeom>
            <a:solidFill>
              <a:schemeClr val="accent2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prstClr val="black">
                    <a:lumMod val="95000"/>
                    <a:lumOff val="5000"/>
                  </a:prstClr>
                </a:solidFill>
              </a:endParaRPr>
            </a:p>
          </p:txBody>
        </p:sp>
        <p:sp>
          <p:nvSpPr>
            <p:cNvPr id="260" name="TextBox 259">
              <a:extLst>
                <a:ext uri="{FF2B5EF4-FFF2-40B4-BE49-F238E27FC236}">
                  <a16:creationId xmlns:a16="http://schemas.microsoft.com/office/drawing/2014/main" id="{8722449B-AFD7-08BF-4929-FFD3C481C612}"/>
                </a:ext>
              </a:extLst>
            </p:cNvPr>
            <p:cNvSpPr txBox="1"/>
            <p:nvPr/>
          </p:nvSpPr>
          <p:spPr>
            <a:xfrm>
              <a:off x="2506726" y="1655299"/>
              <a:ext cx="321428" cy="18466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sz="600" b="1">
                  <a:solidFill>
                    <a:prstClr val="white"/>
                  </a:solidFill>
                </a:rPr>
                <a:t>1</a:t>
              </a:r>
              <a:endParaRPr lang="ko-KR" altLang="en-US" sz="600" b="1">
                <a:solidFill>
                  <a:prstClr val="white"/>
                </a:solidFill>
              </a:endParaRPr>
            </a:p>
          </p:txBody>
        </p:sp>
      </p:grpSp>
      <p:sp>
        <p:nvSpPr>
          <p:cNvPr id="261" name="모서리가 둥근 직사각형 141">
            <a:extLst>
              <a:ext uri="{FF2B5EF4-FFF2-40B4-BE49-F238E27FC236}">
                <a16:creationId xmlns:a16="http://schemas.microsoft.com/office/drawing/2014/main" id="{4F1CD757-787B-7648-25E8-195724C5123E}"/>
              </a:ext>
            </a:extLst>
          </p:cNvPr>
          <p:cNvSpPr/>
          <p:nvPr/>
        </p:nvSpPr>
        <p:spPr>
          <a:xfrm>
            <a:off x="315676" y="6858050"/>
            <a:ext cx="2047614" cy="274825"/>
          </a:xfrm>
          <a:prstGeom prst="roundRect">
            <a:avLst>
              <a:gd name="adj" fmla="val 12905"/>
            </a:avLst>
          </a:prstGeom>
          <a:solidFill>
            <a:srgbClr val="00A8A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 b="1" dirty="0">
                <a:solidFill>
                  <a:prstClr val="white"/>
                </a:solidFill>
              </a:rPr>
              <a:t>수업 결과 보기</a:t>
            </a:r>
          </a:p>
        </p:txBody>
      </p:sp>
      <p:sp>
        <p:nvSpPr>
          <p:cNvPr id="276" name="모서리가 둥근 직사각형 141">
            <a:extLst>
              <a:ext uri="{FF2B5EF4-FFF2-40B4-BE49-F238E27FC236}">
                <a16:creationId xmlns:a16="http://schemas.microsoft.com/office/drawing/2014/main" id="{BF741B19-FE80-096A-EA0D-28BEFEB4557E}"/>
              </a:ext>
            </a:extLst>
          </p:cNvPr>
          <p:cNvSpPr/>
          <p:nvPr/>
        </p:nvSpPr>
        <p:spPr>
          <a:xfrm>
            <a:off x="345491" y="4579860"/>
            <a:ext cx="1034569" cy="274825"/>
          </a:xfrm>
          <a:prstGeom prst="roundRect">
            <a:avLst>
              <a:gd name="adj" fmla="val 12905"/>
            </a:avLst>
          </a:prstGeom>
          <a:solidFill>
            <a:srgbClr val="00A8A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 b="1" dirty="0">
                <a:solidFill>
                  <a:prstClr val="white"/>
                </a:solidFill>
              </a:rPr>
              <a:t>수업 중</a:t>
            </a:r>
          </a:p>
        </p:txBody>
      </p:sp>
      <p:sp>
        <p:nvSpPr>
          <p:cNvPr id="277" name="모서리가 둥근 직사각형 141">
            <a:extLst>
              <a:ext uri="{FF2B5EF4-FFF2-40B4-BE49-F238E27FC236}">
                <a16:creationId xmlns:a16="http://schemas.microsoft.com/office/drawing/2014/main" id="{700E3399-0B96-6213-4389-F22111867B30}"/>
              </a:ext>
            </a:extLst>
          </p:cNvPr>
          <p:cNvSpPr/>
          <p:nvPr/>
        </p:nvSpPr>
        <p:spPr>
          <a:xfrm>
            <a:off x="1410206" y="4577257"/>
            <a:ext cx="1019165" cy="274825"/>
          </a:xfrm>
          <a:prstGeom prst="roundRect">
            <a:avLst>
              <a:gd name="adj" fmla="val 12905"/>
            </a:avLst>
          </a:prstGeom>
          <a:solidFill>
            <a:srgbClr val="5E6B8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900" b="1" dirty="0">
                <a:solidFill>
                  <a:prstClr val="white"/>
                </a:solidFill>
              </a:rPr>
              <a:t>수업 끝내기</a:t>
            </a:r>
          </a:p>
        </p:txBody>
      </p:sp>
      <p:graphicFrame>
        <p:nvGraphicFramePr>
          <p:cNvPr id="281" name="Google Shape;912;p23">
            <a:extLst>
              <a:ext uri="{FF2B5EF4-FFF2-40B4-BE49-F238E27FC236}">
                <a16:creationId xmlns:a16="http://schemas.microsoft.com/office/drawing/2014/main" id="{E3984B26-181A-440B-18C6-83B4A2073C0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56442362"/>
              </p:ext>
            </p:extLst>
          </p:nvPr>
        </p:nvGraphicFramePr>
        <p:xfrm>
          <a:off x="8733264" y="1072743"/>
          <a:ext cx="3037052" cy="40218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9602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공통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※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영상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교재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문제집 수업 설계 당시 콘텐츠 담은 순서 유지 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제일 먼저 담은 기준으로 상단부터 </a:t>
                      </a:r>
                      <a:r>
                        <a:rPr lang="ko-KR" altLang="en-US" sz="70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나열</a:t>
                      </a:r>
                      <a:r>
                        <a:rPr lang="en-US" altLang="ko-KR" sz="70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※ </a:t>
                      </a:r>
                      <a:r>
                        <a:rPr lang="ko-KR" altLang="en-US" sz="70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수업 카드 내 신고로 인해 비활성화 콘텐츠</a:t>
                      </a:r>
                      <a:r>
                        <a:rPr lang="en-US" altLang="ko-KR" sz="70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영상</a:t>
                      </a:r>
                      <a:r>
                        <a:rPr lang="en-US" altLang="ko-KR" sz="70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뷰어</a:t>
                      </a:r>
                      <a:r>
                        <a:rPr lang="en-US" altLang="ko-KR" sz="70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교재</a:t>
                      </a:r>
                      <a:r>
                        <a:rPr lang="en-US" altLang="ko-KR" sz="70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다운로드</a:t>
                      </a:r>
                      <a:r>
                        <a:rPr lang="en-US" altLang="ko-KR" sz="70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문제집</a:t>
                      </a:r>
                      <a:r>
                        <a:rPr lang="en-US" altLang="ko-KR" sz="70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문제 및 해설보기</a:t>
                      </a:r>
                      <a:r>
                        <a:rPr lang="en-US" altLang="ko-KR" sz="70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spc="0" baseline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</a:rPr>
                        <a:t>선택 시</a:t>
                      </a:r>
                      <a:r>
                        <a:rPr lang="en-US" altLang="ko-KR" sz="700" spc="0" baseline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“</a:t>
                      </a:r>
                      <a:r>
                        <a:rPr lang="ko-KR" altLang="en-US" sz="700" u="sng" spc="0" baseline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해당 콘텐츠는 여러 차례 신고로 인해 이용이 제한 되었습니다</a:t>
                      </a:r>
                      <a:r>
                        <a:rPr lang="en-US" altLang="ko-KR" sz="700" u="sng" spc="0" baseline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.”</a:t>
                      </a:r>
                      <a:r>
                        <a:rPr lang="en-US" altLang="ko-KR" sz="700" u="none" spc="0" baseline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 </a:t>
                      </a:r>
                      <a:r>
                        <a:rPr lang="en-US" altLang="ko-KR" sz="700" spc="0" baseline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Alert </a:t>
                      </a:r>
                      <a:r>
                        <a:rPr lang="ko-KR" altLang="en-US" sz="700" spc="0" baseline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창 제공</a:t>
                      </a:r>
                      <a:endParaRPr lang="en-US" altLang="ko-KR" sz="700" spc="0" baseline="0">
                        <a:solidFill>
                          <a:srgbClr val="FF0000"/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2218468"/>
                  </a:ext>
                </a:extLst>
              </a:tr>
              <a:tr h="19602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수업 예정 상태</a:t>
                      </a:r>
                      <a:endParaRPr lang="en-US" altLang="ko-KR" sz="700" b="1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kern="1200" cap="none" spc="0" baseline="0" dirty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등록된 자료가 없을 시 공백 처리</a:t>
                      </a:r>
                      <a:endParaRPr lang="en-US" altLang="ko-KR" sz="700" b="0" u="none" strike="noStrike" kern="1200" cap="none" spc="0" baseline="0" dirty="0">
                        <a:solidFill>
                          <a:srgbClr val="C0000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교재 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다운로드 버튼 제공</a:t>
                      </a:r>
                      <a:endParaRPr lang="en-US" altLang="ko-KR" sz="700" b="0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영상 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영상 뷰어 버튼 제공</a:t>
                      </a:r>
                      <a:endParaRPr lang="en-US" altLang="ko-KR" sz="700" b="0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문제집 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 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문제집 상세 화면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</a:t>
                      </a: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학습 콘텐츠 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&gt; </a:t>
                      </a:r>
                      <a:r>
                        <a:rPr lang="en-US" altLang="ko-KR" sz="700" b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TEA-CON-WBK_026~033]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이동 버튼 제공</a:t>
                      </a:r>
                      <a:endParaRPr lang="en-US" altLang="ko-KR" sz="700" b="0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문제집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0" u="none" strike="noStrike" kern="1200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통창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),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모둠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발표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화이트보드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유튜브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웹 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URL </a:t>
                      </a:r>
                      <a:r>
                        <a:rPr lang="ko-KR" altLang="en-US" sz="700" b="0" u="none" strike="noStrike" kern="1200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툴팁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버튼 제공 </a:t>
                      </a:r>
                      <a:endParaRPr lang="en-US" altLang="ko-KR" sz="700" b="0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실감형 외부 링크 바로가기 버튼 제공</a:t>
                      </a:r>
                      <a:endParaRPr lang="en-US" altLang="ko-KR" sz="700" b="0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마우스 </a:t>
                      </a:r>
                      <a:r>
                        <a:rPr lang="ko-KR" altLang="en-US" sz="700" b="0" u="none" strike="noStrike" kern="1200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호버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시 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“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통합학습창을 통해 확인 가능합니다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” </a:t>
                      </a:r>
                      <a:r>
                        <a:rPr lang="ko-KR" altLang="en-US" sz="700" b="0" u="none" strike="noStrike" kern="1200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툴팁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제공</a:t>
                      </a:r>
                      <a:endParaRPr lang="en-US" altLang="ko-KR" sz="700" b="0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6397536"/>
                  </a:ext>
                </a:extLst>
              </a:tr>
              <a:tr h="19602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수업 진행 상태</a:t>
                      </a:r>
                      <a:endParaRPr kumimoji="0" lang="en-US" altLang="ko-KR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등록된 자료가 없을 시 공백 처리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C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교재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다운로드 버튼 제공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영상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영상 뷰어 버튼 제공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문제집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문제집 상세 화면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[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학습 콘텐츠 </a:t>
                      </a: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&gt; </a:t>
                      </a: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TEA-CON-WBK_026~033]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이동 버튼 제공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171450" marR="0" lvl="0" indent="-171450" algn="l" defTabSz="914400" rtl="0" eaLnBrk="1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문제집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0" u="none" strike="noStrike" kern="1200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통창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),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모둠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발표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화이트보드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유튜브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웹 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URL </a:t>
                      </a:r>
                      <a:r>
                        <a:rPr lang="ko-KR" altLang="en-US" sz="700" b="0" u="none" strike="noStrike" kern="1200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툴팁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버튼 제공 </a:t>
                      </a:r>
                      <a:endParaRPr lang="en-US" altLang="ko-KR" sz="700" b="0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실감형 외부 링크 바로가기 버튼 제공</a:t>
                      </a:r>
                      <a:endParaRPr lang="en-US" altLang="ko-KR" sz="700" b="0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마우스 </a:t>
                      </a:r>
                      <a:r>
                        <a:rPr lang="ko-KR" altLang="en-US" sz="700" b="0" u="none" strike="noStrike" kern="1200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호버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시 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“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통합학습창을 통해 확인 가능합니다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” </a:t>
                      </a:r>
                      <a:r>
                        <a:rPr lang="ko-KR" altLang="en-US" sz="700" b="0" u="none" strike="noStrike" kern="1200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툴팁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제공</a:t>
                      </a:r>
                      <a:endParaRPr lang="en-US" altLang="ko-KR" sz="700" b="0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66324724"/>
                  </a:ext>
                </a:extLst>
              </a:tr>
              <a:tr h="19602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수업 종료 상태</a:t>
                      </a:r>
                      <a:endParaRPr kumimoji="0" lang="en-US" altLang="ko-KR" sz="7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등록된 자료가 없을 시 공백 처리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C00000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교재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다운로드 버튼 제공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영상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영상 뷰어 버튼 제공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문제집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: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문제집 결과보기 화면 </a:t>
                      </a: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472C4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[</a:t>
                      </a:r>
                      <a:r>
                        <a:rPr kumimoji="0" lang="ko-KR" altLang="en-US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학습 콘텐츠 </a:t>
                      </a: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&gt; </a:t>
                      </a: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50" charset="-127"/>
                          <a:cs typeface="+mn-cs"/>
                        </a:rPr>
                        <a:t>TEA-CON-WBK_010]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이동 버튼 제공</a:t>
                      </a:r>
                      <a:endParaRPr kumimoji="0" lang="en-US" altLang="ko-KR" sz="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marL="171450" marR="0" lvl="0" indent="-171450" algn="l" defTabSz="914400" rtl="0" eaLnBrk="1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문제집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0" u="none" strike="noStrike" kern="1200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통창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),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모둠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발표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화이트보드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유튜브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웹 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URL </a:t>
                      </a:r>
                      <a:r>
                        <a:rPr lang="ko-KR" altLang="en-US" sz="700" b="0" u="none" strike="noStrike" kern="1200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툴팁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버튼 제공 </a:t>
                      </a:r>
                      <a:endParaRPr lang="en-US" altLang="ko-KR" sz="700" b="0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실감형 외부 링크 바로가기 버튼 제공</a:t>
                      </a:r>
                      <a:endParaRPr lang="en-US" altLang="ko-KR" sz="700" b="0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마우스 </a:t>
                      </a:r>
                      <a:r>
                        <a:rPr lang="ko-KR" altLang="en-US" sz="700" b="0" u="none" strike="noStrike" kern="1200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호버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시 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“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rgbClr val="0070C0"/>
                          </a:solidFill>
                          <a:latin typeface="+mn-ea"/>
                          <a:ea typeface="+mn-ea"/>
                          <a:cs typeface="+mn-cs"/>
                        </a:rPr>
                        <a:t>통합학습창을 통해 확인 가능합니다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” </a:t>
                      </a:r>
                      <a:r>
                        <a:rPr lang="ko-KR" altLang="en-US" sz="700" b="0" u="none" strike="noStrike" kern="1200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툴팁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제공</a:t>
                      </a:r>
                      <a:endParaRPr lang="en-US" altLang="ko-KR" sz="700" b="0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8555737"/>
                  </a:ext>
                </a:extLst>
              </a:tr>
            </a:tbl>
          </a:graphicData>
        </a:graphic>
      </p:graphicFrame>
      <p:sp>
        <p:nvSpPr>
          <p:cNvPr id="282" name="직사각형 281">
            <a:extLst>
              <a:ext uri="{FF2B5EF4-FFF2-40B4-BE49-F238E27FC236}">
                <a16:creationId xmlns:a16="http://schemas.microsoft.com/office/drawing/2014/main" id="{E20B79C2-8E95-06CD-95F0-D68B7BDEE322}"/>
              </a:ext>
            </a:extLst>
          </p:cNvPr>
          <p:cNvSpPr/>
          <p:nvPr/>
        </p:nvSpPr>
        <p:spPr>
          <a:xfrm>
            <a:off x="5653501" y="1556974"/>
            <a:ext cx="622486" cy="1783080"/>
          </a:xfrm>
          <a:prstGeom prst="rect">
            <a:avLst/>
          </a:prstGeom>
          <a:noFill/>
          <a:ln w="9525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3" name="타원 282">
            <a:extLst>
              <a:ext uri="{FF2B5EF4-FFF2-40B4-BE49-F238E27FC236}">
                <a16:creationId xmlns:a16="http://schemas.microsoft.com/office/drawing/2014/main" id="{A15C5B03-C292-B4C4-749F-E8E13D7E43A3}"/>
              </a:ext>
            </a:extLst>
          </p:cNvPr>
          <p:cNvSpPr/>
          <p:nvPr/>
        </p:nvSpPr>
        <p:spPr>
          <a:xfrm>
            <a:off x="5559753" y="1483693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1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284" name="Info">
            <a:extLst>
              <a:ext uri="{FF2B5EF4-FFF2-40B4-BE49-F238E27FC236}">
                <a16:creationId xmlns:a16="http://schemas.microsoft.com/office/drawing/2014/main" id="{C3E6B08C-001D-DAF0-DF28-DDF7F8465E9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091407" y="2187863"/>
            <a:ext cx="125854" cy="125854"/>
          </a:xfrm>
          <a:custGeom>
            <a:avLst/>
            <a:gdLst>
              <a:gd name="T0" fmla="*/ 333 w 666"/>
              <a:gd name="T1" fmla="*/ 0 h 667"/>
              <a:gd name="T2" fmla="*/ 0 w 666"/>
              <a:gd name="T3" fmla="*/ 333 h 667"/>
              <a:gd name="T4" fmla="*/ 333 w 666"/>
              <a:gd name="T5" fmla="*/ 667 h 667"/>
              <a:gd name="T6" fmla="*/ 666 w 666"/>
              <a:gd name="T7" fmla="*/ 333 h 667"/>
              <a:gd name="T8" fmla="*/ 333 w 666"/>
              <a:gd name="T9" fmla="*/ 0 h 667"/>
              <a:gd name="T10" fmla="*/ 333 w 666"/>
              <a:gd name="T11" fmla="*/ 27 h 667"/>
              <a:gd name="T12" fmla="*/ 640 w 666"/>
              <a:gd name="T13" fmla="*/ 333 h 667"/>
              <a:gd name="T14" fmla="*/ 333 w 666"/>
              <a:gd name="T15" fmla="*/ 640 h 667"/>
              <a:gd name="T16" fmla="*/ 26 w 666"/>
              <a:gd name="T17" fmla="*/ 333 h 667"/>
              <a:gd name="T18" fmla="*/ 333 w 666"/>
              <a:gd name="T19" fmla="*/ 27 h 667"/>
              <a:gd name="T20" fmla="*/ 317 w 666"/>
              <a:gd name="T21" fmla="*/ 172 h 667"/>
              <a:gd name="T22" fmla="*/ 312 w 666"/>
              <a:gd name="T23" fmla="*/ 177 h 667"/>
              <a:gd name="T24" fmla="*/ 312 w 666"/>
              <a:gd name="T25" fmla="*/ 212 h 667"/>
              <a:gd name="T26" fmla="*/ 317 w 666"/>
              <a:gd name="T27" fmla="*/ 217 h 667"/>
              <a:gd name="T28" fmla="*/ 349 w 666"/>
              <a:gd name="T29" fmla="*/ 217 h 667"/>
              <a:gd name="T30" fmla="*/ 354 w 666"/>
              <a:gd name="T31" fmla="*/ 212 h 667"/>
              <a:gd name="T32" fmla="*/ 354 w 666"/>
              <a:gd name="T33" fmla="*/ 177 h 667"/>
              <a:gd name="T34" fmla="*/ 349 w 666"/>
              <a:gd name="T35" fmla="*/ 172 h 667"/>
              <a:gd name="T36" fmla="*/ 317 w 666"/>
              <a:gd name="T37" fmla="*/ 172 h 667"/>
              <a:gd name="T38" fmla="*/ 318 w 666"/>
              <a:gd name="T39" fmla="*/ 268 h 667"/>
              <a:gd name="T40" fmla="*/ 313 w 666"/>
              <a:gd name="T41" fmla="*/ 273 h 667"/>
              <a:gd name="T42" fmla="*/ 313 w 666"/>
              <a:gd name="T43" fmla="*/ 492 h 667"/>
              <a:gd name="T44" fmla="*/ 318 w 666"/>
              <a:gd name="T45" fmla="*/ 497 h 667"/>
              <a:gd name="T46" fmla="*/ 348 w 666"/>
              <a:gd name="T47" fmla="*/ 497 h 667"/>
              <a:gd name="T48" fmla="*/ 353 w 666"/>
              <a:gd name="T49" fmla="*/ 492 h 667"/>
              <a:gd name="T50" fmla="*/ 353 w 666"/>
              <a:gd name="T51" fmla="*/ 273 h 667"/>
              <a:gd name="T52" fmla="*/ 348 w 666"/>
              <a:gd name="T53" fmla="*/ 268 h 667"/>
              <a:gd name="T54" fmla="*/ 318 w 666"/>
              <a:gd name="T55" fmla="*/ 268 h 6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66" h="667">
                <a:moveTo>
                  <a:pt x="333" y="0"/>
                </a:moveTo>
                <a:cubicBezTo>
                  <a:pt x="149" y="0"/>
                  <a:pt x="0" y="149"/>
                  <a:pt x="0" y="333"/>
                </a:cubicBezTo>
                <a:cubicBezTo>
                  <a:pt x="0" y="517"/>
                  <a:pt x="149" y="667"/>
                  <a:pt x="333" y="667"/>
                </a:cubicBezTo>
                <a:cubicBezTo>
                  <a:pt x="517" y="667"/>
                  <a:pt x="666" y="517"/>
                  <a:pt x="666" y="333"/>
                </a:cubicBezTo>
                <a:cubicBezTo>
                  <a:pt x="666" y="149"/>
                  <a:pt x="517" y="0"/>
                  <a:pt x="333" y="0"/>
                </a:cubicBezTo>
                <a:close/>
                <a:moveTo>
                  <a:pt x="333" y="27"/>
                </a:moveTo>
                <a:cubicBezTo>
                  <a:pt x="502" y="27"/>
                  <a:pt x="640" y="164"/>
                  <a:pt x="640" y="333"/>
                </a:cubicBezTo>
                <a:cubicBezTo>
                  <a:pt x="640" y="503"/>
                  <a:pt x="502" y="640"/>
                  <a:pt x="333" y="640"/>
                </a:cubicBezTo>
                <a:cubicBezTo>
                  <a:pt x="163" y="640"/>
                  <a:pt x="26" y="503"/>
                  <a:pt x="26" y="333"/>
                </a:cubicBezTo>
                <a:cubicBezTo>
                  <a:pt x="26" y="164"/>
                  <a:pt x="163" y="27"/>
                  <a:pt x="333" y="27"/>
                </a:cubicBezTo>
                <a:close/>
                <a:moveTo>
                  <a:pt x="317" y="172"/>
                </a:moveTo>
                <a:cubicBezTo>
                  <a:pt x="314" y="172"/>
                  <a:pt x="312" y="174"/>
                  <a:pt x="312" y="177"/>
                </a:cubicBezTo>
                <a:lnTo>
                  <a:pt x="312" y="212"/>
                </a:lnTo>
                <a:cubicBezTo>
                  <a:pt x="312" y="215"/>
                  <a:pt x="314" y="217"/>
                  <a:pt x="317" y="217"/>
                </a:cubicBezTo>
                <a:lnTo>
                  <a:pt x="349" y="217"/>
                </a:lnTo>
                <a:cubicBezTo>
                  <a:pt x="352" y="217"/>
                  <a:pt x="354" y="215"/>
                  <a:pt x="354" y="212"/>
                </a:cubicBezTo>
                <a:lnTo>
                  <a:pt x="354" y="177"/>
                </a:lnTo>
                <a:cubicBezTo>
                  <a:pt x="354" y="174"/>
                  <a:pt x="352" y="172"/>
                  <a:pt x="349" y="172"/>
                </a:cubicBezTo>
                <a:lnTo>
                  <a:pt x="317" y="172"/>
                </a:lnTo>
                <a:close/>
                <a:moveTo>
                  <a:pt x="318" y="268"/>
                </a:moveTo>
                <a:cubicBezTo>
                  <a:pt x="315" y="268"/>
                  <a:pt x="313" y="270"/>
                  <a:pt x="313" y="273"/>
                </a:cubicBezTo>
                <a:lnTo>
                  <a:pt x="313" y="492"/>
                </a:lnTo>
                <a:cubicBezTo>
                  <a:pt x="313" y="495"/>
                  <a:pt x="315" y="497"/>
                  <a:pt x="318" y="497"/>
                </a:cubicBezTo>
                <a:lnTo>
                  <a:pt x="348" y="497"/>
                </a:lnTo>
                <a:cubicBezTo>
                  <a:pt x="351" y="497"/>
                  <a:pt x="353" y="495"/>
                  <a:pt x="353" y="492"/>
                </a:cubicBezTo>
                <a:lnTo>
                  <a:pt x="353" y="273"/>
                </a:lnTo>
                <a:cubicBezTo>
                  <a:pt x="353" y="270"/>
                  <a:pt x="351" y="268"/>
                  <a:pt x="348" y="268"/>
                </a:cubicBezTo>
                <a:lnTo>
                  <a:pt x="318" y="268"/>
                </a:lnTo>
                <a:close/>
              </a:path>
            </a:pathLst>
          </a:custGeom>
          <a:solidFill>
            <a:srgbClr val="5F5F5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85" name="Info">
            <a:extLst>
              <a:ext uri="{FF2B5EF4-FFF2-40B4-BE49-F238E27FC236}">
                <a16:creationId xmlns:a16="http://schemas.microsoft.com/office/drawing/2014/main" id="{8CAD1D96-E81C-5945-CE76-55AE2D6DD14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085607" y="2382202"/>
            <a:ext cx="125854" cy="125854"/>
          </a:xfrm>
          <a:custGeom>
            <a:avLst/>
            <a:gdLst>
              <a:gd name="T0" fmla="*/ 333 w 666"/>
              <a:gd name="T1" fmla="*/ 0 h 667"/>
              <a:gd name="T2" fmla="*/ 0 w 666"/>
              <a:gd name="T3" fmla="*/ 333 h 667"/>
              <a:gd name="T4" fmla="*/ 333 w 666"/>
              <a:gd name="T5" fmla="*/ 667 h 667"/>
              <a:gd name="T6" fmla="*/ 666 w 666"/>
              <a:gd name="T7" fmla="*/ 333 h 667"/>
              <a:gd name="T8" fmla="*/ 333 w 666"/>
              <a:gd name="T9" fmla="*/ 0 h 667"/>
              <a:gd name="T10" fmla="*/ 333 w 666"/>
              <a:gd name="T11" fmla="*/ 27 h 667"/>
              <a:gd name="T12" fmla="*/ 640 w 666"/>
              <a:gd name="T13" fmla="*/ 333 h 667"/>
              <a:gd name="T14" fmla="*/ 333 w 666"/>
              <a:gd name="T15" fmla="*/ 640 h 667"/>
              <a:gd name="T16" fmla="*/ 26 w 666"/>
              <a:gd name="T17" fmla="*/ 333 h 667"/>
              <a:gd name="T18" fmla="*/ 333 w 666"/>
              <a:gd name="T19" fmla="*/ 27 h 667"/>
              <a:gd name="T20" fmla="*/ 317 w 666"/>
              <a:gd name="T21" fmla="*/ 172 h 667"/>
              <a:gd name="T22" fmla="*/ 312 w 666"/>
              <a:gd name="T23" fmla="*/ 177 h 667"/>
              <a:gd name="T24" fmla="*/ 312 w 666"/>
              <a:gd name="T25" fmla="*/ 212 h 667"/>
              <a:gd name="T26" fmla="*/ 317 w 666"/>
              <a:gd name="T27" fmla="*/ 217 h 667"/>
              <a:gd name="T28" fmla="*/ 349 w 666"/>
              <a:gd name="T29" fmla="*/ 217 h 667"/>
              <a:gd name="T30" fmla="*/ 354 w 666"/>
              <a:gd name="T31" fmla="*/ 212 h 667"/>
              <a:gd name="T32" fmla="*/ 354 w 666"/>
              <a:gd name="T33" fmla="*/ 177 h 667"/>
              <a:gd name="T34" fmla="*/ 349 w 666"/>
              <a:gd name="T35" fmla="*/ 172 h 667"/>
              <a:gd name="T36" fmla="*/ 317 w 666"/>
              <a:gd name="T37" fmla="*/ 172 h 667"/>
              <a:gd name="T38" fmla="*/ 318 w 666"/>
              <a:gd name="T39" fmla="*/ 268 h 667"/>
              <a:gd name="T40" fmla="*/ 313 w 666"/>
              <a:gd name="T41" fmla="*/ 273 h 667"/>
              <a:gd name="T42" fmla="*/ 313 w 666"/>
              <a:gd name="T43" fmla="*/ 492 h 667"/>
              <a:gd name="T44" fmla="*/ 318 w 666"/>
              <a:gd name="T45" fmla="*/ 497 h 667"/>
              <a:gd name="T46" fmla="*/ 348 w 666"/>
              <a:gd name="T47" fmla="*/ 497 h 667"/>
              <a:gd name="T48" fmla="*/ 353 w 666"/>
              <a:gd name="T49" fmla="*/ 492 h 667"/>
              <a:gd name="T50" fmla="*/ 353 w 666"/>
              <a:gd name="T51" fmla="*/ 273 h 667"/>
              <a:gd name="T52" fmla="*/ 348 w 666"/>
              <a:gd name="T53" fmla="*/ 268 h 667"/>
              <a:gd name="T54" fmla="*/ 318 w 666"/>
              <a:gd name="T55" fmla="*/ 268 h 6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66" h="667">
                <a:moveTo>
                  <a:pt x="333" y="0"/>
                </a:moveTo>
                <a:cubicBezTo>
                  <a:pt x="149" y="0"/>
                  <a:pt x="0" y="149"/>
                  <a:pt x="0" y="333"/>
                </a:cubicBezTo>
                <a:cubicBezTo>
                  <a:pt x="0" y="517"/>
                  <a:pt x="149" y="667"/>
                  <a:pt x="333" y="667"/>
                </a:cubicBezTo>
                <a:cubicBezTo>
                  <a:pt x="517" y="667"/>
                  <a:pt x="666" y="517"/>
                  <a:pt x="666" y="333"/>
                </a:cubicBezTo>
                <a:cubicBezTo>
                  <a:pt x="666" y="149"/>
                  <a:pt x="517" y="0"/>
                  <a:pt x="333" y="0"/>
                </a:cubicBezTo>
                <a:close/>
                <a:moveTo>
                  <a:pt x="333" y="27"/>
                </a:moveTo>
                <a:cubicBezTo>
                  <a:pt x="502" y="27"/>
                  <a:pt x="640" y="164"/>
                  <a:pt x="640" y="333"/>
                </a:cubicBezTo>
                <a:cubicBezTo>
                  <a:pt x="640" y="503"/>
                  <a:pt x="502" y="640"/>
                  <a:pt x="333" y="640"/>
                </a:cubicBezTo>
                <a:cubicBezTo>
                  <a:pt x="163" y="640"/>
                  <a:pt x="26" y="503"/>
                  <a:pt x="26" y="333"/>
                </a:cubicBezTo>
                <a:cubicBezTo>
                  <a:pt x="26" y="164"/>
                  <a:pt x="163" y="27"/>
                  <a:pt x="333" y="27"/>
                </a:cubicBezTo>
                <a:close/>
                <a:moveTo>
                  <a:pt x="317" y="172"/>
                </a:moveTo>
                <a:cubicBezTo>
                  <a:pt x="314" y="172"/>
                  <a:pt x="312" y="174"/>
                  <a:pt x="312" y="177"/>
                </a:cubicBezTo>
                <a:lnTo>
                  <a:pt x="312" y="212"/>
                </a:lnTo>
                <a:cubicBezTo>
                  <a:pt x="312" y="215"/>
                  <a:pt x="314" y="217"/>
                  <a:pt x="317" y="217"/>
                </a:cubicBezTo>
                <a:lnTo>
                  <a:pt x="349" y="217"/>
                </a:lnTo>
                <a:cubicBezTo>
                  <a:pt x="352" y="217"/>
                  <a:pt x="354" y="215"/>
                  <a:pt x="354" y="212"/>
                </a:cubicBezTo>
                <a:lnTo>
                  <a:pt x="354" y="177"/>
                </a:lnTo>
                <a:cubicBezTo>
                  <a:pt x="354" y="174"/>
                  <a:pt x="352" y="172"/>
                  <a:pt x="349" y="172"/>
                </a:cubicBezTo>
                <a:lnTo>
                  <a:pt x="317" y="172"/>
                </a:lnTo>
                <a:close/>
                <a:moveTo>
                  <a:pt x="318" y="268"/>
                </a:moveTo>
                <a:cubicBezTo>
                  <a:pt x="315" y="268"/>
                  <a:pt x="313" y="270"/>
                  <a:pt x="313" y="273"/>
                </a:cubicBezTo>
                <a:lnTo>
                  <a:pt x="313" y="492"/>
                </a:lnTo>
                <a:cubicBezTo>
                  <a:pt x="313" y="495"/>
                  <a:pt x="315" y="497"/>
                  <a:pt x="318" y="497"/>
                </a:cubicBezTo>
                <a:lnTo>
                  <a:pt x="348" y="497"/>
                </a:lnTo>
                <a:cubicBezTo>
                  <a:pt x="351" y="497"/>
                  <a:pt x="353" y="495"/>
                  <a:pt x="353" y="492"/>
                </a:cubicBezTo>
                <a:lnTo>
                  <a:pt x="353" y="273"/>
                </a:lnTo>
                <a:cubicBezTo>
                  <a:pt x="353" y="270"/>
                  <a:pt x="351" y="268"/>
                  <a:pt x="348" y="268"/>
                </a:cubicBezTo>
                <a:lnTo>
                  <a:pt x="318" y="268"/>
                </a:lnTo>
                <a:close/>
              </a:path>
            </a:pathLst>
          </a:custGeom>
          <a:solidFill>
            <a:srgbClr val="5F5F5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335" name="Info">
            <a:extLst>
              <a:ext uri="{FF2B5EF4-FFF2-40B4-BE49-F238E27FC236}">
                <a16:creationId xmlns:a16="http://schemas.microsoft.com/office/drawing/2014/main" id="{E3F29AA5-A552-4BA3-F5AD-8562F707E64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085607" y="2585824"/>
            <a:ext cx="125854" cy="125854"/>
          </a:xfrm>
          <a:custGeom>
            <a:avLst/>
            <a:gdLst>
              <a:gd name="T0" fmla="*/ 333 w 666"/>
              <a:gd name="T1" fmla="*/ 0 h 667"/>
              <a:gd name="T2" fmla="*/ 0 w 666"/>
              <a:gd name="T3" fmla="*/ 333 h 667"/>
              <a:gd name="T4" fmla="*/ 333 w 666"/>
              <a:gd name="T5" fmla="*/ 667 h 667"/>
              <a:gd name="T6" fmla="*/ 666 w 666"/>
              <a:gd name="T7" fmla="*/ 333 h 667"/>
              <a:gd name="T8" fmla="*/ 333 w 666"/>
              <a:gd name="T9" fmla="*/ 0 h 667"/>
              <a:gd name="T10" fmla="*/ 333 w 666"/>
              <a:gd name="T11" fmla="*/ 27 h 667"/>
              <a:gd name="T12" fmla="*/ 640 w 666"/>
              <a:gd name="T13" fmla="*/ 333 h 667"/>
              <a:gd name="T14" fmla="*/ 333 w 666"/>
              <a:gd name="T15" fmla="*/ 640 h 667"/>
              <a:gd name="T16" fmla="*/ 26 w 666"/>
              <a:gd name="T17" fmla="*/ 333 h 667"/>
              <a:gd name="T18" fmla="*/ 333 w 666"/>
              <a:gd name="T19" fmla="*/ 27 h 667"/>
              <a:gd name="T20" fmla="*/ 317 w 666"/>
              <a:gd name="T21" fmla="*/ 172 h 667"/>
              <a:gd name="T22" fmla="*/ 312 w 666"/>
              <a:gd name="T23" fmla="*/ 177 h 667"/>
              <a:gd name="T24" fmla="*/ 312 w 666"/>
              <a:gd name="T25" fmla="*/ 212 h 667"/>
              <a:gd name="T26" fmla="*/ 317 w 666"/>
              <a:gd name="T27" fmla="*/ 217 h 667"/>
              <a:gd name="T28" fmla="*/ 349 w 666"/>
              <a:gd name="T29" fmla="*/ 217 h 667"/>
              <a:gd name="T30" fmla="*/ 354 w 666"/>
              <a:gd name="T31" fmla="*/ 212 h 667"/>
              <a:gd name="T32" fmla="*/ 354 w 666"/>
              <a:gd name="T33" fmla="*/ 177 h 667"/>
              <a:gd name="T34" fmla="*/ 349 w 666"/>
              <a:gd name="T35" fmla="*/ 172 h 667"/>
              <a:gd name="T36" fmla="*/ 317 w 666"/>
              <a:gd name="T37" fmla="*/ 172 h 667"/>
              <a:gd name="T38" fmla="*/ 318 w 666"/>
              <a:gd name="T39" fmla="*/ 268 h 667"/>
              <a:gd name="T40" fmla="*/ 313 w 666"/>
              <a:gd name="T41" fmla="*/ 273 h 667"/>
              <a:gd name="T42" fmla="*/ 313 w 666"/>
              <a:gd name="T43" fmla="*/ 492 h 667"/>
              <a:gd name="T44" fmla="*/ 318 w 666"/>
              <a:gd name="T45" fmla="*/ 497 h 667"/>
              <a:gd name="T46" fmla="*/ 348 w 666"/>
              <a:gd name="T47" fmla="*/ 497 h 667"/>
              <a:gd name="T48" fmla="*/ 353 w 666"/>
              <a:gd name="T49" fmla="*/ 492 h 667"/>
              <a:gd name="T50" fmla="*/ 353 w 666"/>
              <a:gd name="T51" fmla="*/ 273 h 667"/>
              <a:gd name="T52" fmla="*/ 348 w 666"/>
              <a:gd name="T53" fmla="*/ 268 h 667"/>
              <a:gd name="T54" fmla="*/ 318 w 666"/>
              <a:gd name="T55" fmla="*/ 268 h 6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66" h="667">
                <a:moveTo>
                  <a:pt x="333" y="0"/>
                </a:moveTo>
                <a:cubicBezTo>
                  <a:pt x="149" y="0"/>
                  <a:pt x="0" y="149"/>
                  <a:pt x="0" y="333"/>
                </a:cubicBezTo>
                <a:cubicBezTo>
                  <a:pt x="0" y="517"/>
                  <a:pt x="149" y="667"/>
                  <a:pt x="333" y="667"/>
                </a:cubicBezTo>
                <a:cubicBezTo>
                  <a:pt x="517" y="667"/>
                  <a:pt x="666" y="517"/>
                  <a:pt x="666" y="333"/>
                </a:cubicBezTo>
                <a:cubicBezTo>
                  <a:pt x="666" y="149"/>
                  <a:pt x="517" y="0"/>
                  <a:pt x="333" y="0"/>
                </a:cubicBezTo>
                <a:close/>
                <a:moveTo>
                  <a:pt x="333" y="27"/>
                </a:moveTo>
                <a:cubicBezTo>
                  <a:pt x="502" y="27"/>
                  <a:pt x="640" y="164"/>
                  <a:pt x="640" y="333"/>
                </a:cubicBezTo>
                <a:cubicBezTo>
                  <a:pt x="640" y="503"/>
                  <a:pt x="502" y="640"/>
                  <a:pt x="333" y="640"/>
                </a:cubicBezTo>
                <a:cubicBezTo>
                  <a:pt x="163" y="640"/>
                  <a:pt x="26" y="503"/>
                  <a:pt x="26" y="333"/>
                </a:cubicBezTo>
                <a:cubicBezTo>
                  <a:pt x="26" y="164"/>
                  <a:pt x="163" y="27"/>
                  <a:pt x="333" y="27"/>
                </a:cubicBezTo>
                <a:close/>
                <a:moveTo>
                  <a:pt x="317" y="172"/>
                </a:moveTo>
                <a:cubicBezTo>
                  <a:pt x="314" y="172"/>
                  <a:pt x="312" y="174"/>
                  <a:pt x="312" y="177"/>
                </a:cubicBezTo>
                <a:lnTo>
                  <a:pt x="312" y="212"/>
                </a:lnTo>
                <a:cubicBezTo>
                  <a:pt x="312" y="215"/>
                  <a:pt x="314" y="217"/>
                  <a:pt x="317" y="217"/>
                </a:cubicBezTo>
                <a:lnTo>
                  <a:pt x="349" y="217"/>
                </a:lnTo>
                <a:cubicBezTo>
                  <a:pt x="352" y="217"/>
                  <a:pt x="354" y="215"/>
                  <a:pt x="354" y="212"/>
                </a:cubicBezTo>
                <a:lnTo>
                  <a:pt x="354" y="177"/>
                </a:lnTo>
                <a:cubicBezTo>
                  <a:pt x="354" y="174"/>
                  <a:pt x="352" y="172"/>
                  <a:pt x="349" y="172"/>
                </a:cubicBezTo>
                <a:lnTo>
                  <a:pt x="317" y="172"/>
                </a:lnTo>
                <a:close/>
                <a:moveTo>
                  <a:pt x="318" y="268"/>
                </a:moveTo>
                <a:cubicBezTo>
                  <a:pt x="315" y="268"/>
                  <a:pt x="313" y="270"/>
                  <a:pt x="313" y="273"/>
                </a:cubicBezTo>
                <a:lnTo>
                  <a:pt x="313" y="492"/>
                </a:lnTo>
                <a:cubicBezTo>
                  <a:pt x="313" y="495"/>
                  <a:pt x="315" y="497"/>
                  <a:pt x="318" y="497"/>
                </a:cubicBezTo>
                <a:lnTo>
                  <a:pt x="348" y="497"/>
                </a:lnTo>
                <a:cubicBezTo>
                  <a:pt x="351" y="497"/>
                  <a:pt x="353" y="495"/>
                  <a:pt x="353" y="492"/>
                </a:cubicBezTo>
                <a:lnTo>
                  <a:pt x="353" y="273"/>
                </a:lnTo>
                <a:cubicBezTo>
                  <a:pt x="353" y="270"/>
                  <a:pt x="351" y="268"/>
                  <a:pt x="348" y="268"/>
                </a:cubicBezTo>
                <a:lnTo>
                  <a:pt x="318" y="268"/>
                </a:lnTo>
                <a:close/>
              </a:path>
            </a:pathLst>
          </a:custGeom>
          <a:solidFill>
            <a:srgbClr val="5F5F5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336" name="Info">
            <a:extLst>
              <a:ext uri="{FF2B5EF4-FFF2-40B4-BE49-F238E27FC236}">
                <a16:creationId xmlns:a16="http://schemas.microsoft.com/office/drawing/2014/main" id="{0A321D67-FEF7-16F3-677E-C41186A8BB0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085607" y="2789446"/>
            <a:ext cx="125854" cy="125854"/>
          </a:xfrm>
          <a:custGeom>
            <a:avLst/>
            <a:gdLst>
              <a:gd name="T0" fmla="*/ 333 w 666"/>
              <a:gd name="T1" fmla="*/ 0 h 667"/>
              <a:gd name="T2" fmla="*/ 0 w 666"/>
              <a:gd name="T3" fmla="*/ 333 h 667"/>
              <a:gd name="T4" fmla="*/ 333 w 666"/>
              <a:gd name="T5" fmla="*/ 667 h 667"/>
              <a:gd name="T6" fmla="*/ 666 w 666"/>
              <a:gd name="T7" fmla="*/ 333 h 667"/>
              <a:gd name="T8" fmla="*/ 333 w 666"/>
              <a:gd name="T9" fmla="*/ 0 h 667"/>
              <a:gd name="T10" fmla="*/ 333 w 666"/>
              <a:gd name="T11" fmla="*/ 27 h 667"/>
              <a:gd name="T12" fmla="*/ 640 w 666"/>
              <a:gd name="T13" fmla="*/ 333 h 667"/>
              <a:gd name="T14" fmla="*/ 333 w 666"/>
              <a:gd name="T15" fmla="*/ 640 h 667"/>
              <a:gd name="T16" fmla="*/ 26 w 666"/>
              <a:gd name="T17" fmla="*/ 333 h 667"/>
              <a:gd name="T18" fmla="*/ 333 w 666"/>
              <a:gd name="T19" fmla="*/ 27 h 667"/>
              <a:gd name="T20" fmla="*/ 317 w 666"/>
              <a:gd name="T21" fmla="*/ 172 h 667"/>
              <a:gd name="T22" fmla="*/ 312 w 666"/>
              <a:gd name="T23" fmla="*/ 177 h 667"/>
              <a:gd name="T24" fmla="*/ 312 w 666"/>
              <a:gd name="T25" fmla="*/ 212 h 667"/>
              <a:gd name="T26" fmla="*/ 317 w 666"/>
              <a:gd name="T27" fmla="*/ 217 h 667"/>
              <a:gd name="T28" fmla="*/ 349 w 666"/>
              <a:gd name="T29" fmla="*/ 217 h 667"/>
              <a:gd name="T30" fmla="*/ 354 w 666"/>
              <a:gd name="T31" fmla="*/ 212 h 667"/>
              <a:gd name="T32" fmla="*/ 354 w 666"/>
              <a:gd name="T33" fmla="*/ 177 h 667"/>
              <a:gd name="T34" fmla="*/ 349 w 666"/>
              <a:gd name="T35" fmla="*/ 172 h 667"/>
              <a:gd name="T36" fmla="*/ 317 w 666"/>
              <a:gd name="T37" fmla="*/ 172 h 667"/>
              <a:gd name="T38" fmla="*/ 318 w 666"/>
              <a:gd name="T39" fmla="*/ 268 h 667"/>
              <a:gd name="T40" fmla="*/ 313 w 666"/>
              <a:gd name="T41" fmla="*/ 273 h 667"/>
              <a:gd name="T42" fmla="*/ 313 w 666"/>
              <a:gd name="T43" fmla="*/ 492 h 667"/>
              <a:gd name="T44" fmla="*/ 318 w 666"/>
              <a:gd name="T45" fmla="*/ 497 h 667"/>
              <a:gd name="T46" fmla="*/ 348 w 666"/>
              <a:gd name="T47" fmla="*/ 497 h 667"/>
              <a:gd name="T48" fmla="*/ 353 w 666"/>
              <a:gd name="T49" fmla="*/ 492 h 667"/>
              <a:gd name="T50" fmla="*/ 353 w 666"/>
              <a:gd name="T51" fmla="*/ 273 h 667"/>
              <a:gd name="T52" fmla="*/ 348 w 666"/>
              <a:gd name="T53" fmla="*/ 268 h 667"/>
              <a:gd name="T54" fmla="*/ 318 w 666"/>
              <a:gd name="T55" fmla="*/ 268 h 6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66" h="667">
                <a:moveTo>
                  <a:pt x="333" y="0"/>
                </a:moveTo>
                <a:cubicBezTo>
                  <a:pt x="149" y="0"/>
                  <a:pt x="0" y="149"/>
                  <a:pt x="0" y="333"/>
                </a:cubicBezTo>
                <a:cubicBezTo>
                  <a:pt x="0" y="517"/>
                  <a:pt x="149" y="667"/>
                  <a:pt x="333" y="667"/>
                </a:cubicBezTo>
                <a:cubicBezTo>
                  <a:pt x="517" y="667"/>
                  <a:pt x="666" y="517"/>
                  <a:pt x="666" y="333"/>
                </a:cubicBezTo>
                <a:cubicBezTo>
                  <a:pt x="666" y="149"/>
                  <a:pt x="517" y="0"/>
                  <a:pt x="333" y="0"/>
                </a:cubicBezTo>
                <a:close/>
                <a:moveTo>
                  <a:pt x="333" y="27"/>
                </a:moveTo>
                <a:cubicBezTo>
                  <a:pt x="502" y="27"/>
                  <a:pt x="640" y="164"/>
                  <a:pt x="640" y="333"/>
                </a:cubicBezTo>
                <a:cubicBezTo>
                  <a:pt x="640" y="503"/>
                  <a:pt x="502" y="640"/>
                  <a:pt x="333" y="640"/>
                </a:cubicBezTo>
                <a:cubicBezTo>
                  <a:pt x="163" y="640"/>
                  <a:pt x="26" y="503"/>
                  <a:pt x="26" y="333"/>
                </a:cubicBezTo>
                <a:cubicBezTo>
                  <a:pt x="26" y="164"/>
                  <a:pt x="163" y="27"/>
                  <a:pt x="333" y="27"/>
                </a:cubicBezTo>
                <a:close/>
                <a:moveTo>
                  <a:pt x="317" y="172"/>
                </a:moveTo>
                <a:cubicBezTo>
                  <a:pt x="314" y="172"/>
                  <a:pt x="312" y="174"/>
                  <a:pt x="312" y="177"/>
                </a:cubicBezTo>
                <a:lnTo>
                  <a:pt x="312" y="212"/>
                </a:lnTo>
                <a:cubicBezTo>
                  <a:pt x="312" y="215"/>
                  <a:pt x="314" y="217"/>
                  <a:pt x="317" y="217"/>
                </a:cubicBezTo>
                <a:lnTo>
                  <a:pt x="349" y="217"/>
                </a:lnTo>
                <a:cubicBezTo>
                  <a:pt x="352" y="217"/>
                  <a:pt x="354" y="215"/>
                  <a:pt x="354" y="212"/>
                </a:cubicBezTo>
                <a:lnTo>
                  <a:pt x="354" y="177"/>
                </a:lnTo>
                <a:cubicBezTo>
                  <a:pt x="354" y="174"/>
                  <a:pt x="352" y="172"/>
                  <a:pt x="349" y="172"/>
                </a:cubicBezTo>
                <a:lnTo>
                  <a:pt x="317" y="172"/>
                </a:lnTo>
                <a:close/>
                <a:moveTo>
                  <a:pt x="318" y="268"/>
                </a:moveTo>
                <a:cubicBezTo>
                  <a:pt x="315" y="268"/>
                  <a:pt x="313" y="270"/>
                  <a:pt x="313" y="273"/>
                </a:cubicBezTo>
                <a:lnTo>
                  <a:pt x="313" y="492"/>
                </a:lnTo>
                <a:cubicBezTo>
                  <a:pt x="313" y="495"/>
                  <a:pt x="315" y="497"/>
                  <a:pt x="318" y="497"/>
                </a:cubicBezTo>
                <a:lnTo>
                  <a:pt x="348" y="497"/>
                </a:lnTo>
                <a:cubicBezTo>
                  <a:pt x="351" y="497"/>
                  <a:pt x="353" y="495"/>
                  <a:pt x="353" y="492"/>
                </a:cubicBezTo>
                <a:lnTo>
                  <a:pt x="353" y="273"/>
                </a:lnTo>
                <a:cubicBezTo>
                  <a:pt x="353" y="270"/>
                  <a:pt x="351" y="268"/>
                  <a:pt x="348" y="268"/>
                </a:cubicBezTo>
                <a:lnTo>
                  <a:pt x="318" y="268"/>
                </a:lnTo>
                <a:close/>
              </a:path>
            </a:pathLst>
          </a:custGeom>
          <a:solidFill>
            <a:srgbClr val="5F5F5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337" name="사각형: 둥근 모서리 336">
            <a:extLst>
              <a:ext uri="{FF2B5EF4-FFF2-40B4-BE49-F238E27FC236}">
                <a16:creationId xmlns:a16="http://schemas.microsoft.com/office/drawing/2014/main" id="{FFA0A264-D404-FFE1-B9EA-28336C6AD05A}"/>
              </a:ext>
            </a:extLst>
          </p:cNvPr>
          <p:cNvSpPr/>
          <p:nvPr/>
        </p:nvSpPr>
        <p:spPr>
          <a:xfrm>
            <a:off x="2604351" y="3182370"/>
            <a:ext cx="573646" cy="112015"/>
          </a:xfrm>
          <a:prstGeom prst="roundRect">
            <a:avLst>
              <a:gd name="adj" fmla="val 50000"/>
            </a:avLst>
          </a:prstGeom>
          <a:solidFill>
            <a:srgbClr val="7E44FB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b="1" dirty="0"/>
              <a:t>문제집</a:t>
            </a:r>
            <a:r>
              <a:rPr lang="en-US" altLang="ko-KR" sz="500" b="1" dirty="0"/>
              <a:t>(</a:t>
            </a:r>
            <a:r>
              <a:rPr lang="ko-KR" altLang="en-US" sz="500" b="1" dirty="0" err="1"/>
              <a:t>통창</a:t>
            </a:r>
            <a:r>
              <a:rPr lang="en-US" altLang="ko-KR" sz="500" b="1" dirty="0"/>
              <a:t>)</a:t>
            </a:r>
            <a:endParaRPr lang="ko-KR" altLang="en-US" sz="500" b="1" dirty="0"/>
          </a:p>
        </p:txBody>
      </p:sp>
      <p:sp>
        <p:nvSpPr>
          <p:cNvPr id="338" name="Info">
            <a:extLst>
              <a:ext uri="{FF2B5EF4-FFF2-40B4-BE49-F238E27FC236}">
                <a16:creationId xmlns:a16="http://schemas.microsoft.com/office/drawing/2014/main" id="{82D9B2E7-6BB0-63C6-4C04-418FE6910B0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085056" y="3175777"/>
            <a:ext cx="125854" cy="125854"/>
          </a:xfrm>
          <a:custGeom>
            <a:avLst/>
            <a:gdLst>
              <a:gd name="T0" fmla="*/ 333 w 666"/>
              <a:gd name="T1" fmla="*/ 0 h 667"/>
              <a:gd name="T2" fmla="*/ 0 w 666"/>
              <a:gd name="T3" fmla="*/ 333 h 667"/>
              <a:gd name="T4" fmla="*/ 333 w 666"/>
              <a:gd name="T5" fmla="*/ 667 h 667"/>
              <a:gd name="T6" fmla="*/ 666 w 666"/>
              <a:gd name="T7" fmla="*/ 333 h 667"/>
              <a:gd name="T8" fmla="*/ 333 w 666"/>
              <a:gd name="T9" fmla="*/ 0 h 667"/>
              <a:gd name="T10" fmla="*/ 333 w 666"/>
              <a:gd name="T11" fmla="*/ 27 h 667"/>
              <a:gd name="T12" fmla="*/ 640 w 666"/>
              <a:gd name="T13" fmla="*/ 333 h 667"/>
              <a:gd name="T14" fmla="*/ 333 w 666"/>
              <a:gd name="T15" fmla="*/ 640 h 667"/>
              <a:gd name="T16" fmla="*/ 26 w 666"/>
              <a:gd name="T17" fmla="*/ 333 h 667"/>
              <a:gd name="T18" fmla="*/ 333 w 666"/>
              <a:gd name="T19" fmla="*/ 27 h 667"/>
              <a:gd name="T20" fmla="*/ 317 w 666"/>
              <a:gd name="T21" fmla="*/ 172 h 667"/>
              <a:gd name="T22" fmla="*/ 312 w 666"/>
              <a:gd name="T23" fmla="*/ 177 h 667"/>
              <a:gd name="T24" fmla="*/ 312 w 666"/>
              <a:gd name="T25" fmla="*/ 212 h 667"/>
              <a:gd name="T26" fmla="*/ 317 w 666"/>
              <a:gd name="T27" fmla="*/ 217 h 667"/>
              <a:gd name="T28" fmla="*/ 349 w 666"/>
              <a:gd name="T29" fmla="*/ 217 h 667"/>
              <a:gd name="T30" fmla="*/ 354 w 666"/>
              <a:gd name="T31" fmla="*/ 212 h 667"/>
              <a:gd name="T32" fmla="*/ 354 w 666"/>
              <a:gd name="T33" fmla="*/ 177 h 667"/>
              <a:gd name="T34" fmla="*/ 349 w 666"/>
              <a:gd name="T35" fmla="*/ 172 h 667"/>
              <a:gd name="T36" fmla="*/ 317 w 666"/>
              <a:gd name="T37" fmla="*/ 172 h 667"/>
              <a:gd name="T38" fmla="*/ 318 w 666"/>
              <a:gd name="T39" fmla="*/ 268 h 667"/>
              <a:gd name="T40" fmla="*/ 313 w 666"/>
              <a:gd name="T41" fmla="*/ 273 h 667"/>
              <a:gd name="T42" fmla="*/ 313 w 666"/>
              <a:gd name="T43" fmla="*/ 492 h 667"/>
              <a:gd name="T44" fmla="*/ 318 w 666"/>
              <a:gd name="T45" fmla="*/ 497 h 667"/>
              <a:gd name="T46" fmla="*/ 348 w 666"/>
              <a:gd name="T47" fmla="*/ 497 h 667"/>
              <a:gd name="T48" fmla="*/ 353 w 666"/>
              <a:gd name="T49" fmla="*/ 492 h 667"/>
              <a:gd name="T50" fmla="*/ 353 w 666"/>
              <a:gd name="T51" fmla="*/ 273 h 667"/>
              <a:gd name="T52" fmla="*/ 348 w 666"/>
              <a:gd name="T53" fmla="*/ 268 h 667"/>
              <a:gd name="T54" fmla="*/ 318 w 666"/>
              <a:gd name="T55" fmla="*/ 268 h 6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66" h="667">
                <a:moveTo>
                  <a:pt x="333" y="0"/>
                </a:moveTo>
                <a:cubicBezTo>
                  <a:pt x="149" y="0"/>
                  <a:pt x="0" y="149"/>
                  <a:pt x="0" y="333"/>
                </a:cubicBezTo>
                <a:cubicBezTo>
                  <a:pt x="0" y="517"/>
                  <a:pt x="149" y="667"/>
                  <a:pt x="333" y="667"/>
                </a:cubicBezTo>
                <a:cubicBezTo>
                  <a:pt x="517" y="667"/>
                  <a:pt x="666" y="517"/>
                  <a:pt x="666" y="333"/>
                </a:cubicBezTo>
                <a:cubicBezTo>
                  <a:pt x="666" y="149"/>
                  <a:pt x="517" y="0"/>
                  <a:pt x="333" y="0"/>
                </a:cubicBezTo>
                <a:close/>
                <a:moveTo>
                  <a:pt x="333" y="27"/>
                </a:moveTo>
                <a:cubicBezTo>
                  <a:pt x="502" y="27"/>
                  <a:pt x="640" y="164"/>
                  <a:pt x="640" y="333"/>
                </a:cubicBezTo>
                <a:cubicBezTo>
                  <a:pt x="640" y="503"/>
                  <a:pt x="502" y="640"/>
                  <a:pt x="333" y="640"/>
                </a:cubicBezTo>
                <a:cubicBezTo>
                  <a:pt x="163" y="640"/>
                  <a:pt x="26" y="503"/>
                  <a:pt x="26" y="333"/>
                </a:cubicBezTo>
                <a:cubicBezTo>
                  <a:pt x="26" y="164"/>
                  <a:pt x="163" y="27"/>
                  <a:pt x="333" y="27"/>
                </a:cubicBezTo>
                <a:close/>
                <a:moveTo>
                  <a:pt x="317" y="172"/>
                </a:moveTo>
                <a:cubicBezTo>
                  <a:pt x="314" y="172"/>
                  <a:pt x="312" y="174"/>
                  <a:pt x="312" y="177"/>
                </a:cubicBezTo>
                <a:lnTo>
                  <a:pt x="312" y="212"/>
                </a:lnTo>
                <a:cubicBezTo>
                  <a:pt x="312" y="215"/>
                  <a:pt x="314" y="217"/>
                  <a:pt x="317" y="217"/>
                </a:cubicBezTo>
                <a:lnTo>
                  <a:pt x="349" y="217"/>
                </a:lnTo>
                <a:cubicBezTo>
                  <a:pt x="352" y="217"/>
                  <a:pt x="354" y="215"/>
                  <a:pt x="354" y="212"/>
                </a:cubicBezTo>
                <a:lnTo>
                  <a:pt x="354" y="177"/>
                </a:lnTo>
                <a:cubicBezTo>
                  <a:pt x="354" y="174"/>
                  <a:pt x="352" y="172"/>
                  <a:pt x="349" y="172"/>
                </a:cubicBezTo>
                <a:lnTo>
                  <a:pt x="317" y="172"/>
                </a:lnTo>
                <a:close/>
                <a:moveTo>
                  <a:pt x="318" y="268"/>
                </a:moveTo>
                <a:cubicBezTo>
                  <a:pt x="315" y="268"/>
                  <a:pt x="313" y="270"/>
                  <a:pt x="313" y="273"/>
                </a:cubicBezTo>
                <a:lnTo>
                  <a:pt x="313" y="492"/>
                </a:lnTo>
                <a:cubicBezTo>
                  <a:pt x="313" y="495"/>
                  <a:pt x="315" y="497"/>
                  <a:pt x="318" y="497"/>
                </a:cubicBezTo>
                <a:lnTo>
                  <a:pt x="348" y="497"/>
                </a:lnTo>
                <a:cubicBezTo>
                  <a:pt x="351" y="497"/>
                  <a:pt x="353" y="495"/>
                  <a:pt x="353" y="492"/>
                </a:cubicBezTo>
                <a:lnTo>
                  <a:pt x="353" y="273"/>
                </a:lnTo>
                <a:cubicBezTo>
                  <a:pt x="353" y="270"/>
                  <a:pt x="351" y="268"/>
                  <a:pt x="348" y="268"/>
                </a:cubicBezTo>
                <a:lnTo>
                  <a:pt x="318" y="268"/>
                </a:lnTo>
                <a:close/>
              </a:path>
            </a:pathLst>
          </a:custGeom>
          <a:solidFill>
            <a:srgbClr val="5F5F5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339" name="그룹 338">
            <a:extLst>
              <a:ext uri="{FF2B5EF4-FFF2-40B4-BE49-F238E27FC236}">
                <a16:creationId xmlns:a16="http://schemas.microsoft.com/office/drawing/2014/main" id="{07AE956F-0E3B-24FF-1104-283DB1053CA7}"/>
              </a:ext>
            </a:extLst>
          </p:cNvPr>
          <p:cNvGrpSpPr/>
          <p:nvPr/>
        </p:nvGrpSpPr>
        <p:grpSpPr>
          <a:xfrm>
            <a:off x="5588675" y="3296801"/>
            <a:ext cx="1119718" cy="230552"/>
            <a:chOff x="5594765" y="2244088"/>
            <a:chExt cx="1119718" cy="230552"/>
          </a:xfrm>
        </p:grpSpPr>
        <p:sp>
          <p:nvSpPr>
            <p:cNvPr id="340" name="자유형: 도형 339">
              <a:extLst>
                <a:ext uri="{FF2B5EF4-FFF2-40B4-BE49-F238E27FC236}">
                  <a16:creationId xmlns:a16="http://schemas.microsoft.com/office/drawing/2014/main" id="{5B86D377-9B95-45D8-9626-01CEDD4EA202}"/>
                </a:ext>
              </a:extLst>
            </p:cNvPr>
            <p:cNvSpPr/>
            <p:nvPr/>
          </p:nvSpPr>
          <p:spPr>
            <a:xfrm>
              <a:off x="5594765" y="2244088"/>
              <a:ext cx="1119718" cy="230552"/>
            </a:xfrm>
            <a:custGeom>
              <a:avLst/>
              <a:gdLst>
                <a:gd name="connsiteX0" fmla="*/ 634021 w 1264975"/>
                <a:gd name="connsiteY0" fmla="*/ 0 h 266270"/>
                <a:gd name="connsiteX1" fmla="*/ 671675 w 1264975"/>
                <a:gd name="connsiteY1" fmla="*/ 63905 h 266270"/>
                <a:gd name="connsiteX2" fmla="*/ 1231247 w 1264975"/>
                <a:gd name="connsiteY2" fmla="*/ 63905 h 266270"/>
                <a:gd name="connsiteX3" fmla="*/ 1264975 w 1264975"/>
                <a:gd name="connsiteY3" fmla="*/ 97633 h 266270"/>
                <a:gd name="connsiteX4" fmla="*/ 1264975 w 1264975"/>
                <a:gd name="connsiteY4" fmla="*/ 232542 h 266270"/>
                <a:gd name="connsiteX5" fmla="*/ 1231247 w 1264975"/>
                <a:gd name="connsiteY5" fmla="*/ 266270 h 266270"/>
                <a:gd name="connsiteX6" fmla="*/ 33728 w 1264975"/>
                <a:gd name="connsiteY6" fmla="*/ 266270 h 266270"/>
                <a:gd name="connsiteX7" fmla="*/ 0 w 1264975"/>
                <a:gd name="connsiteY7" fmla="*/ 232542 h 266270"/>
                <a:gd name="connsiteX8" fmla="*/ 0 w 1264975"/>
                <a:gd name="connsiteY8" fmla="*/ 97633 h 266270"/>
                <a:gd name="connsiteX9" fmla="*/ 33728 w 1264975"/>
                <a:gd name="connsiteY9" fmla="*/ 63905 h 266270"/>
                <a:gd name="connsiteX10" fmla="*/ 596367 w 1264975"/>
                <a:gd name="connsiteY10" fmla="*/ 63905 h 26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4975" h="266270">
                  <a:moveTo>
                    <a:pt x="634021" y="0"/>
                  </a:moveTo>
                  <a:lnTo>
                    <a:pt x="671675" y="63905"/>
                  </a:lnTo>
                  <a:lnTo>
                    <a:pt x="1231247" y="63905"/>
                  </a:lnTo>
                  <a:cubicBezTo>
                    <a:pt x="1249874" y="63905"/>
                    <a:pt x="1264975" y="79006"/>
                    <a:pt x="1264975" y="97633"/>
                  </a:cubicBezTo>
                  <a:lnTo>
                    <a:pt x="1264975" y="232542"/>
                  </a:lnTo>
                  <a:cubicBezTo>
                    <a:pt x="1264975" y="251169"/>
                    <a:pt x="1249874" y="266270"/>
                    <a:pt x="1231247" y="266270"/>
                  </a:cubicBezTo>
                  <a:lnTo>
                    <a:pt x="33728" y="266270"/>
                  </a:lnTo>
                  <a:cubicBezTo>
                    <a:pt x="15101" y="266270"/>
                    <a:pt x="0" y="251169"/>
                    <a:pt x="0" y="232542"/>
                  </a:cubicBezTo>
                  <a:lnTo>
                    <a:pt x="0" y="97633"/>
                  </a:lnTo>
                  <a:cubicBezTo>
                    <a:pt x="0" y="79006"/>
                    <a:pt x="15101" y="63905"/>
                    <a:pt x="33728" y="63905"/>
                  </a:cubicBezTo>
                  <a:lnTo>
                    <a:pt x="596367" y="63905"/>
                  </a:lnTo>
                  <a:close/>
                </a:path>
              </a:pathLst>
            </a:custGeom>
            <a:solidFill>
              <a:schemeClr val="bg1"/>
            </a:solidFill>
            <a:ln w="6350" cap="flat">
              <a:solidFill>
                <a:schemeClr val="tx1"/>
              </a:solidFill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8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341" name="사각형: 둥근 모서리 340">
              <a:extLst>
                <a:ext uri="{FF2B5EF4-FFF2-40B4-BE49-F238E27FC236}">
                  <a16:creationId xmlns:a16="http://schemas.microsoft.com/office/drawing/2014/main" id="{588BD06A-D2F0-47A4-4612-1CA77A28712C}"/>
                </a:ext>
              </a:extLst>
            </p:cNvPr>
            <p:cNvSpPr/>
            <p:nvPr/>
          </p:nvSpPr>
          <p:spPr>
            <a:xfrm>
              <a:off x="5625526" y="2329686"/>
              <a:ext cx="1081814" cy="112015"/>
            </a:xfrm>
            <a:prstGeom prst="roundRect">
              <a:avLst>
                <a:gd name="adj" fmla="val 50000"/>
              </a:avLst>
            </a:prstGeom>
            <a:noFill/>
            <a:ln w="3175"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r>
                <a:rPr lang="ko-KR" altLang="en-US" sz="500" b="1" dirty="0">
                  <a:solidFill>
                    <a:schemeClr val="tx1"/>
                  </a:solidFill>
                </a:rPr>
                <a:t>통합학습창을 통해 확인 가능합니다</a:t>
              </a:r>
              <a:r>
                <a:rPr lang="en-US" altLang="ko-KR" sz="500" b="1" dirty="0">
                  <a:solidFill>
                    <a:schemeClr val="tx1"/>
                  </a:solidFill>
                </a:rPr>
                <a:t>.</a:t>
              </a:r>
              <a:endParaRPr lang="ko-KR" altLang="en-US" sz="500" b="1" dirty="0">
                <a:solidFill>
                  <a:schemeClr val="tx1"/>
                </a:solidFill>
              </a:endParaRPr>
            </a:p>
          </p:txBody>
        </p:sp>
      </p:grpSp>
      <p:sp>
        <p:nvSpPr>
          <p:cNvPr id="342" name="모서리가 둥근 직사각형 268">
            <a:extLst>
              <a:ext uri="{FF2B5EF4-FFF2-40B4-BE49-F238E27FC236}">
                <a16:creationId xmlns:a16="http://schemas.microsoft.com/office/drawing/2014/main" id="{31182988-E9AF-5183-DC48-4A6122EB995E}"/>
              </a:ext>
            </a:extLst>
          </p:cNvPr>
          <p:cNvSpPr/>
          <p:nvPr/>
        </p:nvSpPr>
        <p:spPr>
          <a:xfrm>
            <a:off x="2531148" y="3667632"/>
            <a:ext cx="3812686" cy="2088680"/>
          </a:xfrm>
          <a:prstGeom prst="roundRect">
            <a:avLst>
              <a:gd name="adj" fmla="val 1663"/>
            </a:avLst>
          </a:prstGeom>
          <a:solidFill>
            <a:srgbClr val="F7F7F7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43" name="사각형: 둥근 모서리 195">
            <a:extLst>
              <a:ext uri="{FF2B5EF4-FFF2-40B4-BE49-F238E27FC236}">
                <a16:creationId xmlns:a16="http://schemas.microsoft.com/office/drawing/2014/main" id="{CAE91A88-ED2C-F938-9B68-8EF20D6C060D}"/>
              </a:ext>
            </a:extLst>
          </p:cNvPr>
          <p:cNvSpPr/>
          <p:nvPr/>
        </p:nvSpPr>
        <p:spPr>
          <a:xfrm>
            <a:off x="6275776" y="3749788"/>
            <a:ext cx="45719" cy="665335"/>
          </a:xfrm>
          <a:prstGeom prst="roundRect">
            <a:avLst>
              <a:gd name="adj" fmla="val 50000"/>
            </a:avLst>
          </a:prstGeom>
          <a:solidFill>
            <a:schemeClr val="tx1">
              <a:alpha val="2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aphicFrame>
        <p:nvGraphicFramePr>
          <p:cNvPr id="344" name="표 3">
            <a:extLst>
              <a:ext uri="{FF2B5EF4-FFF2-40B4-BE49-F238E27FC236}">
                <a16:creationId xmlns:a16="http://schemas.microsoft.com/office/drawing/2014/main" id="{772B1EB3-F49E-0433-3041-793ECD52F42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79862436"/>
              </p:ext>
            </p:extLst>
          </p:nvPr>
        </p:nvGraphicFramePr>
        <p:xfrm>
          <a:off x="2798458" y="3724787"/>
          <a:ext cx="2795322" cy="182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795322">
                  <a:extLst>
                    <a:ext uri="{9D8B030D-6E8A-4147-A177-3AD203B41FA5}">
                      <a16:colId xmlns:a16="http://schemas.microsoft.com/office/drawing/2014/main" val="803218214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b="0" dirty="0">
                          <a:solidFill>
                            <a:schemeClr val="tx1"/>
                          </a:solidFill>
                        </a:rPr>
                        <a:t>수학 수업 시간입니다</a:t>
                      </a: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. </a:t>
                      </a:r>
                      <a:r>
                        <a:rPr lang="ko-KR" altLang="en-US" sz="600" b="0" dirty="0">
                          <a:solidFill>
                            <a:schemeClr val="tx1"/>
                          </a:solidFill>
                        </a:rPr>
                        <a:t>다들 모이세요</a:t>
                      </a: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!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</a:tbl>
          </a:graphicData>
        </a:graphic>
      </p:graphicFrame>
      <p:pic>
        <p:nvPicPr>
          <p:cNvPr id="345" name="그래픽 344" descr="메가폰 단색으로 채워진">
            <a:extLst>
              <a:ext uri="{FF2B5EF4-FFF2-40B4-BE49-F238E27FC236}">
                <a16:creationId xmlns:a16="http://schemas.microsoft.com/office/drawing/2014/main" id="{58AF2034-E7F5-F903-0628-80E7B2E68AB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1872262">
            <a:off x="2586857" y="3704985"/>
            <a:ext cx="200054" cy="200054"/>
          </a:xfrm>
          <a:prstGeom prst="rect">
            <a:avLst/>
          </a:prstGeom>
        </p:spPr>
      </p:pic>
      <p:grpSp>
        <p:nvGrpSpPr>
          <p:cNvPr id="346" name="그룹 345">
            <a:extLst>
              <a:ext uri="{FF2B5EF4-FFF2-40B4-BE49-F238E27FC236}">
                <a16:creationId xmlns:a16="http://schemas.microsoft.com/office/drawing/2014/main" id="{6B3FB007-BC11-3102-DC85-864E8C39B7D7}"/>
              </a:ext>
            </a:extLst>
          </p:cNvPr>
          <p:cNvGrpSpPr/>
          <p:nvPr/>
        </p:nvGrpSpPr>
        <p:grpSpPr>
          <a:xfrm>
            <a:off x="5669305" y="3745358"/>
            <a:ext cx="554355" cy="139184"/>
            <a:chOff x="6418983" y="5778113"/>
            <a:chExt cx="554355" cy="139184"/>
          </a:xfrm>
        </p:grpSpPr>
        <p:pic>
          <p:nvPicPr>
            <p:cNvPr id="347" name="그래픽 346" descr="쓰레기 단색으로 채워진">
              <a:extLst>
                <a:ext uri="{FF2B5EF4-FFF2-40B4-BE49-F238E27FC236}">
                  <a16:creationId xmlns:a16="http://schemas.microsoft.com/office/drawing/2014/main" id="{E5CF0ADB-97E7-ABEC-0B33-1BEF208ECAD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6834154" y="5778113"/>
              <a:ext cx="139184" cy="139184"/>
            </a:xfrm>
            <a:prstGeom prst="rect">
              <a:avLst/>
            </a:prstGeom>
          </p:spPr>
        </p:pic>
        <p:sp>
          <p:nvSpPr>
            <p:cNvPr id="348" name="Copy Icon">
              <a:extLst>
                <a:ext uri="{FF2B5EF4-FFF2-40B4-BE49-F238E27FC236}">
                  <a16:creationId xmlns:a16="http://schemas.microsoft.com/office/drawing/2014/main" id="{F8BD6AC0-03D0-7DDD-671F-BDF3E641E0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18983" y="5784959"/>
              <a:ext cx="97516" cy="125492"/>
            </a:xfrm>
            <a:custGeom>
              <a:avLst/>
              <a:gdLst>
                <a:gd name="T0" fmla="*/ 57 w 253"/>
                <a:gd name="T1" fmla="*/ 0 h 328"/>
                <a:gd name="T2" fmla="*/ 57 w 253"/>
                <a:gd name="T3" fmla="*/ 46 h 328"/>
                <a:gd name="T4" fmla="*/ 132 w 253"/>
                <a:gd name="T5" fmla="*/ 46 h 328"/>
                <a:gd name="T6" fmla="*/ 207 w 253"/>
                <a:gd name="T7" fmla="*/ 121 h 328"/>
                <a:gd name="T8" fmla="*/ 207 w 253"/>
                <a:gd name="T9" fmla="*/ 271 h 328"/>
                <a:gd name="T10" fmla="*/ 253 w 253"/>
                <a:gd name="T11" fmla="*/ 271 h 328"/>
                <a:gd name="T12" fmla="*/ 253 w 253"/>
                <a:gd name="T13" fmla="*/ 65 h 328"/>
                <a:gd name="T14" fmla="*/ 188 w 253"/>
                <a:gd name="T15" fmla="*/ 65 h 328"/>
                <a:gd name="T16" fmla="*/ 188 w 253"/>
                <a:gd name="T17" fmla="*/ 0 h 328"/>
                <a:gd name="T18" fmla="*/ 57 w 253"/>
                <a:gd name="T19" fmla="*/ 0 h 328"/>
                <a:gd name="T20" fmla="*/ 197 w 253"/>
                <a:gd name="T21" fmla="*/ 0 h 328"/>
                <a:gd name="T22" fmla="*/ 197 w 253"/>
                <a:gd name="T23" fmla="*/ 56 h 328"/>
                <a:gd name="T24" fmla="*/ 253 w 253"/>
                <a:gd name="T25" fmla="*/ 56 h 328"/>
                <a:gd name="T26" fmla="*/ 197 w 253"/>
                <a:gd name="T27" fmla="*/ 0 h 328"/>
                <a:gd name="T28" fmla="*/ 0 w 253"/>
                <a:gd name="T29" fmla="*/ 56 h 328"/>
                <a:gd name="T30" fmla="*/ 0 w 253"/>
                <a:gd name="T31" fmla="*/ 328 h 328"/>
                <a:gd name="T32" fmla="*/ 197 w 253"/>
                <a:gd name="T33" fmla="*/ 328 h 328"/>
                <a:gd name="T34" fmla="*/ 197 w 253"/>
                <a:gd name="T35" fmla="*/ 131 h 328"/>
                <a:gd name="T36" fmla="*/ 122 w 253"/>
                <a:gd name="T37" fmla="*/ 131 h 328"/>
                <a:gd name="T38" fmla="*/ 122 w 253"/>
                <a:gd name="T39" fmla="*/ 56 h 328"/>
                <a:gd name="T40" fmla="*/ 0 w 253"/>
                <a:gd name="T41" fmla="*/ 56 h 328"/>
                <a:gd name="T42" fmla="*/ 132 w 253"/>
                <a:gd name="T43" fmla="*/ 65 h 328"/>
                <a:gd name="T44" fmla="*/ 132 w 253"/>
                <a:gd name="T45" fmla="*/ 121 h 328"/>
                <a:gd name="T46" fmla="*/ 188 w 253"/>
                <a:gd name="T47" fmla="*/ 121 h 328"/>
                <a:gd name="T48" fmla="*/ 132 w 253"/>
                <a:gd name="T49" fmla="*/ 65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3" h="328">
                  <a:moveTo>
                    <a:pt x="57" y="0"/>
                  </a:moveTo>
                  <a:lnTo>
                    <a:pt x="57" y="46"/>
                  </a:lnTo>
                  <a:lnTo>
                    <a:pt x="132" y="46"/>
                  </a:lnTo>
                  <a:lnTo>
                    <a:pt x="207" y="121"/>
                  </a:lnTo>
                  <a:lnTo>
                    <a:pt x="207" y="271"/>
                  </a:lnTo>
                  <a:lnTo>
                    <a:pt x="253" y="271"/>
                  </a:lnTo>
                  <a:lnTo>
                    <a:pt x="253" y="65"/>
                  </a:lnTo>
                  <a:lnTo>
                    <a:pt x="188" y="65"/>
                  </a:lnTo>
                  <a:lnTo>
                    <a:pt x="188" y="0"/>
                  </a:lnTo>
                  <a:lnTo>
                    <a:pt x="57" y="0"/>
                  </a:lnTo>
                  <a:close/>
                  <a:moveTo>
                    <a:pt x="197" y="0"/>
                  </a:moveTo>
                  <a:lnTo>
                    <a:pt x="197" y="56"/>
                  </a:lnTo>
                  <a:lnTo>
                    <a:pt x="253" y="56"/>
                  </a:lnTo>
                  <a:lnTo>
                    <a:pt x="197" y="0"/>
                  </a:lnTo>
                  <a:close/>
                  <a:moveTo>
                    <a:pt x="0" y="56"/>
                  </a:moveTo>
                  <a:lnTo>
                    <a:pt x="0" y="328"/>
                  </a:lnTo>
                  <a:lnTo>
                    <a:pt x="197" y="328"/>
                  </a:lnTo>
                  <a:lnTo>
                    <a:pt x="197" y="131"/>
                  </a:lnTo>
                  <a:lnTo>
                    <a:pt x="122" y="131"/>
                  </a:lnTo>
                  <a:lnTo>
                    <a:pt x="122" y="56"/>
                  </a:lnTo>
                  <a:lnTo>
                    <a:pt x="0" y="56"/>
                  </a:lnTo>
                  <a:close/>
                  <a:moveTo>
                    <a:pt x="132" y="65"/>
                  </a:moveTo>
                  <a:lnTo>
                    <a:pt x="132" y="121"/>
                  </a:lnTo>
                  <a:lnTo>
                    <a:pt x="188" y="121"/>
                  </a:lnTo>
                  <a:lnTo>
                    <a:pt x="132" y="65"/>
                  </a:lnTo>
                  <a:close/>
                </a:path>
              </a:pathLst>
            </a:custGeom>
            <a:solidFill>
              <a:srgbClr val="686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grpSp>
          <p:nvGrpSpPr>
            <p:cNvPr id="349" name="그룹 348">
              <a:extLst>
                <a:ext uri="{FF2B5EF4-FFF2-40B4-BE49-F238E27FC236}">
                  <a16:creationId xmlns:a16="http://schemas.microsoft.com/office/drawing/2014/main" id="{16B2F9A2-ECA3-BD48-8989-67DA560DF1E8}"/>
                </a:ext>
              </a:extLst>
            </p:cNvPr>
            <p:cNvGrpSpPr/>
            <p:nvPr/>
          </p:nvGrpSpPr>
          <p:grpSpPr>
            <a:xfrm>
              <a:off x="6626568" y="5799461"/>
              <a:ext cx="97516" cy="96489"/>
              <a:chOff x="8095805" y="3426715"/>
              <a:chExt cx="291064" cy="288000"/>
            </a:xfrm>
          </p:grpSpPr>
          <p:sp>
            <p:nvSpPr>
              <p:cNvPr id="350" name="Edit">
                <a:extLst>
                  <a:ext uri="{FF2B5EF4-FFF2-40B4-BE49-F238E27FC236}">
                    <a16:creationId xmlns:a16="http://schemas.microsoft.com/office/drawing/2014/main" id="{C437BB12-2383-BE87-F6DB-EBD93659F884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8095805" y="3426715"/>
                <a:ext cx="291064" cy="288000"/>
              </a:xfrm>
              <a:custGeom>
                <a:avLst/>
                <a:gdLst>
                  <a:gd name="T0" fmla="*/ 551 w 622"/>
                  <a:gd name="T1" fmla="*/ 0 h 615"/>
                  <a:gd name="T2" fmla="*/ 505 w 622"/>
                  <a:gd name="T3" fmla="*/ 19 h 615"/>
                  <a:gd name="T4" fmla="*/ 494 w 622"/>
                  <a:gd name="T5" fmla="*/ 30 h 615"/>
                  <a:gd name="T6" fmla="*/ 586 w 622"/>
                  <a:gd name="T7" fmla="*/ 122 h 615"/>
                  <a:gd name="T8" fmla="*/ 597 w 622"/>
                  <a:gd name="T9" fmla="*/ 111 h 615"/>
                  <a:gd name="T10" fmla="*/ 597 w 622"/>
                  <a:gd name="T11" fmla="*/ 19 h 615"/>
                  <a:gd name="T12" fmla="*/ 551 w 622"/>
                  <a:gd name="T13" fmla="*/ 0 h 615"/>
                  <a:gd name="T14" fmla="*/ 475 w 622"/>
                  <a:gd name="T15" fmla="*/ 54 h 615"/>
                  <a:gd name="T16" fmla="*/ 466 w 622"/>
                  <a:gd name="T17" fmla="*/ 58 h 615"/>
                  <a:gd name="T18" fmla="*/ 33 w 622"/>
                  <a:gd name="T19" fmla="*/ 491 h 615"/>
                  <a:gd name="T20" fmla="*/ 30 w 622"/>
                  <a:gd name="T21" fmla="*/ 497 h 615"/>
                  <a:gd name="T22" fmla="*/ 3 w 622"/>
                  <a:gd name="T23" fmla="*/ 596 h 615"/>
                  <a:gd name="T24" fmla="*/ 19 w 622"/>
                  <a:gd name="T25" fmla="*/ 613 h 615"/>
                  <a:gd name="T26" fmla="*/ 119 w 622"/>
                  <a:gd name="T27" fmla="*/ 586 h 615"/>
                  <a:gd name="T28" fmla="*/ 125 w 622"/>
                  <a:gd name="T29" fmla="*/ 583 h 615"/>
                  <a:gd name="T30" fmla="*/ 558 w 622"/>
                  <a:gd name="T31" fmla="*/ 150 h 615"/>
                  <a:gd name="T32" fmla="*/ 539 w 622"/>
                  <a:gd name="T33" fmla="*/ 131 h 615"/>
                  <a:gd name="T34" fmla="*/ 109 w 622"/>
                  <a:gd name="T35" fmla="*/ 561 h 615"/>
                  <a:gd name="T36" fmla="*/ 108 w 622"/>
                  <a:gd name="T37" fmla="*/ 561 h 615"/>
                  <a:gd name="T38" fmla="*/ 54 w 622"/>
                  <a:gd name="T39" fmla="*/ 507 h 615"/>
                  <a:gd name="T40" fmla="*/ 54 w 622"/>
                  <a:gd name="T41" fmla="*/ 507 h 615"/>
                  <a:gd name="T42" fmla="*/ 485 w 622"/>
                  <a:gd name="T43" fmla="*/ 77 h 615"/>
                  <a:gd name="T44" fmla="*/ 475 w 622"/>
                  <a:gd name="T45" fmla="*/ 54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22" h="615">
                    <a:moveTo>
                      <a:pt x="551" y="0"/>
                    </a:moveTo>
                    <a:cubicBezTo>
                      <a:pt x="534" y="0"/>
                      <a:pt x="518" y="6"/>
                      <a:pt x="505" y="19"/>
                    </a:cubicBezTo>
                    <a:lnTo>
                      <a:pt x="494" y="30"/>
                    </a:lnTo>
                    <a:lnTo>
                      <a:pt x="586" y="122"/>
                    </a:lnTo>
                    <a:lnTo>
                      <a:pt x="597" y="111"/>
                    </a:lnTo>
                    <a:cubicBezTo>
                      <a:pt x="622" y="85"/>
                      <a:pt x="622" y="44"/>
                      <a:pt x="597" y="19"/>
                    </a:cubicBezTo>
                    <a:cubicBezTo>
                      <a:pt x="584" y="6"/>
                      <a:pt x="567" y="0"/>
                      <a:pt x="551" y="0"/>
                    </a:cubicBezTo>
                    <a:close/>
                    <a:moveTo>
                      <a:pt x="475" y="54"/>
                    </a:moveTo>
                    <a:cubicBezTo>
                      <a:pt x="472" y="54"/>
                      <a:pt x="468" y="55"/>
                      <a:pt x="466" y="58"/>
                    </a:cubicBezTo>
                    <a:lnTo>
                      <a:pt x="33" y="491"/>
                    </a:lnTo>
                    <a:cubicBezTo>
                      <a:pt x="31" y="492"/>
                      <a:pt x="30" y="494"/>
                      <a:pt x="30" y="497"/>
                    </a:cubicBezTo>
                    <a:lnTo>
                      <a:pt x="3" y="596"/>
                    </a:lnTo>
                    <a:cubicBezTo>
                      <a:pt x="0" y="606"/>
                      <a:pt x="9" y="615"/>
                      <a:pt x="19" y="613"/>
                    </a:cubicBezTo>
                    <a:lnTo>
                      <a:pt x="119" y="586"/>
                    </a:lnTo>
                    <a:cubicBezTo>
                      <a:pt x="121" y="585"/>
                      <a:pt x="123" y="584"/>
                      <a:pt x="125" y="583"/>
                    </a:cubicBezTo>
                    <a:lnTo>
                      <a:pt x="558" y="150"/>
                    </a:lnTo>
                    <a:cubicBezTo>
                      <a:pt x="571" y="137"/>
                      <a:pt x="551" y="118"/>
                      <a:pt x="539" y="131"/>
                    </a:cubicBezTo>
                    <a:lnTo>
                      <a:pt x="109" y="561"/>
                    </a:lnTo>
                    <a:lnTo>
                      <a:pt x="108" y="561"/>
                    </a:lnTo>
                    <a:lnTo>
                      <a:pt x="54" y="507"/>
                    </a:lnTo>
                    <a:lnTo>
                      <a:pt x="54" y="507"/>
                    </a:lnTo>
                    <a:lnTo>
                      <a:pt x="485" y="77"/>
                    </a:lnTo>
                    <a:cubicBezTo>
                      <a:pt x="493" y="68"/>
                      <a:pt x="487" y="53"/>
                      <a:pt x="475" y="54"/>
                    </a:cubicBezTo>
                    <a:close/>
                  </a:path>
                </a:pathLst>
              </a:custGeom>
              <a:solidFill>
                <a:srgbClr val="6868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9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cxnSp>
            <p:nvCxnSpPr>
              <p:cNvPr id="351" name="직선 연결선 350">
                <a:extLst>
                  <a:ext uri="{FF2B5EF4-FFF2-40B4-BE49-F238E27FC236}">
                    <a16:creationId xmlns:a16="http://schemas.microsoft.com/office/drawing/2014/main" id="{E37C5CB6-94B7-6958-5F4A-1D1C802E87EC}"/>
                  </a:ext>
                </a:extLst>
              </p:cNvPr>
              <p:cNvCxnSpPr>
                <a:stCxn id="350" idx="12"/>
              </p:cNvCxnSpPr>
              <p:nvPr/>
            </p:nvCxnSpPr>
            <p:spPr>
              <a:xfrm>
                <a:off x="8104696" y="3713778"/>
                <a:ext cx="282173" cy="937"/>
              </a:xfrm>
              <a:prstGeom prst="line">
                <a:avLst/>
              </a:prstGeom>
              <a:ln w="9525">
                <a:solidFill>
                  <a:srgbClr val="68687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aphicFrame>
        <p:nvGraphicFramePr>
          <p:cNvPr id="352" name="표 351">
            <a:extLst>
              <a:ext uri="{FF2B5EF4-FFF2-40B4-BE49-F238E27FC236}">
                <a16:creationId xmlns:a16="http://schemas.microsoft.com/office/drawing/2014/main" id="{3ABEE51A-242D-98AF-D4AC-D0A8F3E89EC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59449191"/>
              </p:ext>
            </p:extLst>
          </p:nvPr>
        </p:nvGraphicFramePr>
        <p:xfrm>
          <a:off x="2562885" y="3930064"/>
          <a:ext cx="3700404" cy="17830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33193">
                  <a:extLst>
                    <a:ext uri="{9D8B030D-6E8A-4147-A177-3AD203B41FA5}">
                      <a16:colId xmlns:a16="http://schemas.microsoft.com/office/drawing/2014/main" val="778332152"/>
                    </a:ext>
                  </a:extLst>
                </a:gridCol>
                <a:gridCol w="2858931">
                  <a:extLst>
                    <a:ext uri="{9D8B030D-6E8A-4147-A177-3AD203B41FA5}">
                      <a16:colId xmlns:a16="http://schemas.microsoft.com/office/drawing/2014/main" val="3195926350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445153081"/>
                    </a:ext>
                  </a:extLst>
                </a:gridCol>
              </a:tblGrid>
              <a:tr h="196820"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dirty="0"/>
                        <a:t>학교 관리자 신학기 </a:t>
                      </a:r>
                      <a:r>
                        <a:rPr lang="ko-KR" altLang="en-US" sz="600" dirty="0" err="1"/>
                        <a:t>퀵</a:t>
                      </a:r>
                      <a:r>
                        <a:rPr lang="ko-KR" altLang="en-US" sz="600" dirty="0"/>
                        <a:t> 가이드</a:t>
                      </a:r>
                      <a:r>
                        <a:rPr lang="en-US" altLang="ko-KR" sz="600" dirty="0"/>
                        <a:t>_v1.0</a:t>
                      </a:r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661793889"/>
                  </a:ext>
                </a:extLst>
              </a:tr>
              <a:tr h="196820"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dirty="0"/>
                        <a:t>100</a:t>
                      </a:r>
                      <a:r>
                        <a:rPr lang="ko-KR" altLang="en-US" sz="600" dirty="0"/>
                        <a:t>점 특강 </a:t>
                      </a:r>
                      <a:r>
                        <a:rPr lang="en-US" altLang="ko-KR" sz="600" dirty="0"/>
                        <a:t>(77</a:t>
                      </a:r>
                      <a:r>
                        <a:rPr lang="ko-KR" altLang="en-US" sz="600" dirty="0"/>
                        <a:t>강 면담하기와 배려하는 말하기</a:t>
                      </a:r>
                      <a:r>
                        <a:rPr lang="en-US" altLang="ko-KR" sz="600" dirty="0"/>
                        <a:t>(2))</a:t>
                      </a:r>
                      <a:endParaRPr lang="ko-KR" altLang="en-US" sz="600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833171503"/>
                  </a:ext>
                </a:extLst>
              </a:tr>
              <a:tr h="196820"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dirty="0"/>
                        <a:t>(</a:t>
                      </a:r>
                      <a:r>
                        <a:rPr lang="ko-KR" altLang="en-US" sz="600" dirty="0"/>
                        <a:t>난이도 상</a:t>
                      </a:r>
                      <a:r>
                        <a:rPr lang="en-US" altLang="ko-KR" sz="600" dirty="0"/>
                        <a:t>) </a:t>
                      </a:r>
                      <a:r>
                        <a:rPr lang="ko-KR" altLang="en-US" sz="600" dirty="0"/>
                        <a:t>국어 </a:t>
                      </a:r>
                      <a:r>
                        <a:rPr lang="en-US" altLang="ko-KR" sz="600" dirty="0"/>
                        <a:t>- </a:t>
                      </a:r>
                      <a:r>
                        <a:rPr lang="ko-KR" altLang="en-US" sz="600" dirty="0"/>
                        <a:t>판단하며 듣기</a:t>
                      </a:r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958847564"/>
                  </a:ext>
                </a:extLst>
              </a:tr>
              <a:tr h="196820"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dirty="0"/>
                        <a:t>모둠</a:t>
                      </a:r>
                      <a:r>
                        <a:rPr lang="en-US" altLang="ko-KR" sz="600" dirty="0"/>
                        <a:t>/</a:t>
                      </a:r>
                      <a:r>
                        <a:rPr lang="ko-KR" altLang="en-US" sz="600" dirty="0"/>
                        <a:t>발표</a:t>
                      </a:r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91048325"/>
                  </a:ext>
                </a:extLst>
              </a:tr>
              <a:tr h="196820"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dirty="0"/>
                        <a:t>화이트보드</a:t>
                      </a:r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806974961"/>
                  </a:ext>
                </a:extLst>
              </a:tr>
              <a:tr h="196820"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dirty="0"/>
                        <a:t>https://www.youtube.com/watch?v=abcd1234</a:t>
                      </a:r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66043046"/>
                  </a:ext>
                </a:extLst>
              </a:tr>
              <a:tr h="196820"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dirty="0"/>
                        <a:t>https://www.example.com:443/cat</a:t>
                      </a:r>
                      <a:endParaRPr lang="ko-KR" altLang="en-US" sz="600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906058935"/>
                  </a:ext>
                </a:extLst>
              </a:tr>
              <a:tr h="196820"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dirty="0"/>
                        <a:t>https://hi-smartree.com/teacher/banner/tool/viewer?course</a:t>
                      </a:r>
                      <a:endParaRPr lang="ko-KR" altLang="en-US" sz="600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87483926"/>
                  </a:ext>
                </a:extLst>
              </a:tr>
              <a:tr h="196820"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dirty="0"/>
                        <a:t>문제집</a:t>
                      </a:r>
                      <a:r>
                        <a:rPr lang="en-US" altLang="ko-KR" sz="600" dirty="0"/>
                        <a:t>(</a:t>
                      </a:r>
                      <a:r>
                        <a:rPr lang="ko-KR" altLang="en-US" sz="600" dirty="0"/>
                        <a:t>통합학습창</a:t>
                      </a:r>
                      <a:r>
                        <a:rPr lang="en-US" altLang="ko-KR" sz="600" dirty="0"/>
                        <a:t>)</a:t>
                      </a:r>
                      <a:endParaRPr lang="ko-KR" altLang="en-US" sz="600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909331171"/>
                  </a:ext>
                </a:extLst>
              </a:tr>
            </a:tbl>
          </a:graphicData>
        </a:graphic>
      </p:graphicFrame>
      <p:sp>
        <p:nvSpPr>
          <p:cNvPr id="353" name="사각형: 둥근 모서리 352">
            <a:extLst>
              <a:ext uri="{FF2B5EF4-FFF2-40B4-BE49-F238E27FC236}">
                <a16:creationId xmlns:a16="http://schemas.microsoft.com/office/drawing/2014/main" id="{FA549DB9-33F4-1173-14DB-32148590DB01}"/>
              </a:ext>
            </a:extLst>
          </p:cNvPr>
          <p:cNvSpPr/>
          <p:nvPr/>
        </p:nvSpPr>
        <p:spPr>
          <a:xfrm>
            <a:off x="2611676" y="3958338"/>
            <a:ext cx="533602" cy="112015"/>
          </a:xfrm>
          <a:prstGeom prst="roundRect">
            <a:avLst>
              <a:gd name="adj" fmla="val 50000"/>
            </a:avLst>
          </a:prstGeom>
          <a:solidFill>
            <a:srgbClr val="7E44FB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b="1" dirty="0"/>
              <a:t>교재</a:t>
            </a:r>
          </a:p>
        </p:txBody>
      </p:sp>
      <p:sp>
        <p:nvSpPr>
          <p:cNvPr id="354" name="사각형: 둥근 모서리 353">
            <a:extLst>
              <a:ext uri="{FF2B5EF4-FFF2-40B4-BE49-F238E27FC236}">
                <a16:creationId xmlns:a16="http://schemas.microsoft.com/office/drawing/2014/main" id="{42070052-296B-79DD-B47F-C0219D77606C}"/>
              </a:ext>
            </a:extLst>
          </p:cNvPr>
          <p:cNvSpPr/>
          <p:nvPr/>
        </p:nvSpPr>
        <p:spPr>
          <a:xfrm>
            <a:off x="2611676" y="4162556"/>
            <a:ext cx="533602" cy="112015"/>
          </a:xfrm>
          <a:prstGeom prst="roundRect">
            <a:avLst>
              <a:gd name="adj" fmla="val 50000"/>
            </a:avLst>
          </a:prstGeom>
          <a:solidFill>
            <a:srgbClr val="7E44FB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b="1" dirty="0"/>
              <a:t>영상</a:t>
            </a:r>
          </a:p>
        </p:txBody>
      </p:sp>
      <p:sp>
        <p:nvSpPr>
          <p:cNvPr id="355" name="사각형: 둥근 모서리 354">
            <a:extLst>
              <a:ext uri="{FF2B5EF4-FFF2-40B4-BE49-F238E27FC236}">
                <a16:creationId xmlns:a16="http://schemas.microsoft.com/office/drawing/2014/main" id="{7F37C456-BEA4-AEEA-1376-B36CF5ED00A7}"/>
              </a:ext>
            </a:extLst>
          </p:cNvPr>
          <p:cNvSpPr/>
          <p:nvPr/>
        </p:nvSpPr>
        <p:spPr>
          <a:xfrm>
            <a:off x="2611676" y="4373915"/>
            <a:ext cx="533602" cy="112015"/>
          </a:xfrm>
          <a:prstGeom prst="roundRect">
            <a:avLst>
              <a:gd name="adj" fmla="val 50000"/>
            </a:avLst>
          </a:prstGeom>
          <a:solidFill>
            <a:srgbClr val="7E44FB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b="1"/>
              <a:t>문제집</a:t>
            </a:r>
            <a:endParaRPr lang="ko-KR" altLang="en-US" sz="500" b="1" dirty="0"/>
          </a:p>
        </p:txBody>
      </p:sp>
      <p:sp>
        <p:nvSpPr>
          <p:cNvPr id="356" name="사각형: 둥근 모서리 355">
            <a:extLst>
              <a:ext uri="{FF2B5EF4-FFF2-40B4-BE49-F238E27FC236}">
                <a16:creationId xmlns:a16="http://schemas.microsoft.com/office/drawing/2014/main" id="{9B42152A-7BC0-EEEF-E7D9-A6144CEA66E3}"/>
              </a:ext>
            </a:extLst>
          </p:cNvPr>
          <p:cNvSpPr/>
          <p:nvPr/>
        </p:nvSpPr>
        <p:spPr>
          <a:xfrm>
            <a:off x="2611676" y="4575891"/>
            <a:ext cx="533602" cy="112015"/>
          </a:xfrm>
          <a:prstGeom prst="roundRect">
            <a:avLst>
              <a:gd name="adj" fmla="val 50000"/>
            </a:avLst>
          </a:prstGeom>
          <a:solidFill>
            <a:srgbClr val="7E44FB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b="1" dirty="0"/>
              <a:t>모둠</a:t>
            </a:r>
            <a:r>
              <a:rPr lang="en-US" altLang="ko-KR" sz="500" b="1" dirty="0"/>
              <a:t>/</a:t>
            </a:r>
            <a:r>
              <a:rPr lang="ko-KR" altLang="en-US" sz="500" b="1" dirty="0"/>
              <a:t>발표</a:t>
            </a:r>
          </a:p>
        </p:txBody>
      </p:sp>
      <p:pic>
        <p:nvPicPr>
          <p:cNvPr id="357" name="그래픽 356" descr="다운로드 단색으로 채워진">
            <a:extLst>
              <a:ext uri="{FF2B5EF4-FFF2-40B4-BE49-F238E27FC236}">
                <a16:creationId xmlns:a16="http://schemas.microsoft.com/office/drawing/2014/main" id="{135AE336-36D7-FB21-BCE1-49EE57A642E3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078709" y="3957253"/>
            <a:ext cx="114256" cy="114256"/>
          </a:xfrm>
          <a:prstGeom prst="rect">
            <a:avLst/>
          </a:prstGeom>
        </p:spPr>
      </p:pic>
      <p:grpSp>
        <p:nvGrpSpPr>
          <p:cNvPr id="358" name="그룹 357">
            <a:extLst>
              <a:ext uri="{FF2B5EF4-FFF2-40B4-BE49-F238E27FC236}">
                <a16:creationId xmlns:a16="http://schemas.microsoft.com/office/drawing/2014/main" id="{7A621A42-A968-3A88-21D0-CC3CCB1E0639}"/>
              </a:ext>
            </a:extLst>
          </p:cNvPr>
          <p:cNvGrpSpPr/>
          <p:nvPr/>
        </p:nvGrpSpPr>
        <p:grpSpPr>
          <a:xfrm>
            <a:off x="6081478" y="4194552"/>
            <a:ext cx="108718" cy="77154"/>
            <a:chOff x="6703629" y="4189639"/>
            <a:chExt cx="723900" cy="513738"/>
          </a:xfrm>
        </p:grpSpPr>
        <p:sp>
          <p:nvSpPr>
            <p:cNvPr id="359" name="자유형: 도형 358">
              <a:extLst>
                <a:ext uri="{FF2B5EF4-FFF2-40B4-BE49-F238E27FC236}">
                  <a16:creationId xmlns:a16="http://schemas.microsoft.com/office/drawing/2014/main" id="{61CB5B4F-F344-AF17-97E4-B59622E0AD0C}"/>
                </a:ext>
              </a:extLst>
            </p:cNvPr>
            <p:cNvSpPr/>
            <p:nvPr/>
          </p:nvSpPr>
          <p:spPr>
            <a:xfrm>
              <a:off x="6998904" y="4342039"/>
              <a:ext cx="190500" cy="245840"/>
            </a:xfrm>
            <a:custGeom>
              <a:avLst/>
              <a:gdLst>
                <a:gd name="connsiteX0" fmla="*/ 0 w 190500"/>
                <a:gd name="connsiteY0" fmla="*/ 0 h 245840"/>
                <a:gd name="connsiteX1" fmla="*/ 190500 w 190500"/>
                <a:gd name="connsiteY1" fmla="*/ 122873 h 245840"/>
                <a:gd name="connsiteX2" fmla="*/ 0 w 190500"/>
                <a:gd name="connsiteY2" fmla="*/ 245840 h 245840"/>
                <a:gd name="connsiteX3" fmla="*/ 0 w 190500"/>
                <a:gd name="connsiteY3" fmla="*/ 0 h 245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0" h="245840">
                  <a:moveTo>
                    <a:pt x="0" y="0"/>
                  </a:moveTo>
                  <a:lnTo>
                    <a:pt x="190500" y="122873"/>
                  </a:lnTo>
                  <a:lnTo>
                    <a:pt x="0" y="2458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60" name="자유형: 도형 359">
              <a:extLst>
                <a:ext uri="{FF2B5EF4-FFF2-40B4-BE49-F238E27FC236}">
                  <a16:creationId xmlns:a16="http://schemas.microsoft.com/office/drawing/2014/main" id="{F8C0C22A-8D88-B9E1-C4DB-CE88F06A193E}"/>
                </a:ext>
              </a:extLst>
            </p:cNvPr>
            <p:cNvSpPr/>
            <p:nvPr/>
          </p:nvSpPr>
          <p:spPr>
            <a:xfrm>
              <a:off x="6703629" y="4189639"/>
              <a:ext cx="723900" cy="513738"/>
            </a:xfrm>
            <a:custGeom>
              <a:avLst/>
              <a:gdLst>
                <a:gd name="connsiteX0" fmla="*/ 95250 w 723900"/>
                <a:gd name="connsiteY0" fmla="*/ 104775 h 513738"/>
                <a:gd name="connsiteX1" fmla="*/ 95250 w 723900"/>
                <a:gd name="connsiteY1" fmla="*/ 447675 h 513738"/>
                <a:gd name="connsiteX2" fmla="*/ 628650 w 723900"/>
                <a:gd name="connsiteY2" fmla="*/ 447675 h 513738"/>
                <a:gd name="connsiteX3" fmla="*/ 628650 w 723900"/>
                <a:gd name="connsiteY3" fmla="*/ 104775 h 513738"/>
                <a:gd name="connsiteX4" fmla="*/ 361950 w 723900"/>
                <a:gd name="connsiteY4" fmla="*/ 0 h 513738"/>
                <a:gd name="connsiteX5" fmla="*/ 381000 w 723900"/>
                <a:gd name="connsiteY5" fmla="*/ 19050 h 513738"/>
                <a:gd name="connsiteX6" fmla="*/ 381000 w 723900"/>
                <a:gd name="connsiteY6" fmla="*/ 38100 h 513738"/>
                <a:gd name="connsiteX7" fmla="*/ 704850 w 723900"/>
                <a:gd name="connsiteY7" fmla="*/ 38100 h 513738"/>
                <a:gd name="connsiteX8" fmla="*/ 723900 w 723900"/>
                <a:gd name="connsiteY8" fmla="*/ 57150 h 513738"/>
                <a:gd name="connsiteX9" fmla="*/ 704850 w 723900"/>
                <a:gd name="connsiteY9" fmla="*/ 76200 h 513738"/>
                <a:gd name="connsiteX10" fmla="*/ 685800 w 723900"/>
                <a:gd name="connsiteY10" fmla="*/ 76200 h 513738"/>
                <a:gd name="connsiteX11" fmla="*/ 685800 w 723900"/>
                <a:gd name="connsiteY11" fmla="*/ 466725 h 513738"/>
                <a:gd name="connsiteX12" fmla="*/ 704850 w 723900"/>
                <a:gd name="connsiteY12" fmla="*/ 466725 h 513738"/>
                <a:gd name="connsiteX13" fmla="*/ 723900 w 723900"/>
                <a:gd name="connsiteY13" fmla="*/ 485775 h 513738"/>
                <a:gd name="connsiteX14" fmla="*/ 704850 w 723900"/>
                <a:gd name="connsiteY14" fmla="*/ 504825 h 513738"/>
                <a:gd name="connsiteX15" fmla="*/ 413957 w 723900"/>
                <a:gd name="connsiteY15" fmla="*/ 504825 h 513738"/>
                <a:gd name="connsiteX16" fmla="*/ 422870 w 723900"/>
                <a:gd name="connsiteY16" fmla="*/ 513738 h 513738"/>
                <a:gd name="connsiteX17" fmla="*/ 301031 w 723900"/>
                <a:gd name="connsiteY17" fmla="*/ 513738 h 513738"/>
                <a:gd name="connsiteX18" fmla="*/ 309944 w 723900"/>
                <a:gd name="connsiteY18" fmla="*/ 504825 h 513738"/>
                <a:gd name="connsiteX19" fmla="*/ 19050 w 723900"/>
                <a:gd name="connsiteY19" fmla="*/ 504825 h 513738"/>
                <a:gd name="connsiteX20" fmla="*/ 0 w 723900"/>
                <a:gd name="connsiteY20" fmla="*/ 485775 h 513738"/>
                <a:gd name="connsiteX21" fmla="*/ 19050 w 723900"/>
                <a:gd name="connsiteY21" fmla="*/ 466725 h 513738"/>
                <a:gd name="connsiteX22" fmla="*/ 38100 w 723900"/>
                <a:gd name="connsiteY22" fmla="*/ 466725 h 513738"/>
                <a:gd name="connsiteX23" fmla="*/ 38100 w 723900"/>
                <a:gd name="connsiteY23" fmla="*/ 76200 h 513738"/>
                <a:gd name="connsiteX24" fmla="*/ 19050 w 723900"/>
                <a:gd name="connsiteY24" fmla="*/ 76200 h 513738"/>
                <a:gd name="connsiteX25" fmla="*/ 0 w 723900"/>
                <a:gd name="connsiteY25" fmla="*/ 57150 h 513738"/>
                <a:gd name="connsiteX26" fmla="*/ 19050 w 723900"/>
                <a:gd name="connsiteY26" fmla="*/ 38100 h 513738"/>
                <a:gd name="connsiteX27" fmla="*/ 342900 w 723900"/>
                <a:gd name="connsiteY27" fmla="*/ 38100 h 513738"/>
                <a:gd name="connsiteX28" fmla="*/ 342900 w 723900"/>
                <a:gd name="connsiteY28" fmla="*/ 19050 h 513738"/>
                <a:gd name="connsiteX29" fmla="*/ 361950 w 723900"/>
                <a:gd name="connsiteY29" fmla="*/ 0 h 513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23900" h="513738">
                  <a:moveTo>
                    <a:pt x="95250" y="104775"/>
                  </a:moveTo>
                  <a:lnTo>
                    <a:pt x="95250" y="447675"/>
                  </a:lnTo>
                  <a:lnTo>
                    <a:pt x="628650" y="447675"/>
                  </a:lnTo>
                  <a:lnTo>
                    <a:pt x="628650" y="104775"/>
                  </a:lnTo>
                  <a:close/>
                  <a:moveTo>
                    <a:pt x="361950" y="0"/>
                  </a:moveTo>
                  <a:cubicBezTo>
                    <a:pt x="372471" y="0"/>
                    <a:pt x="381000" y="8529"/>
                    <a:pt x="381000" y="19050"/>
                  </a:cubicBezTo>
                  <a:lnTo>
                    <a:pt x="381000" y="38100"/>
                  </a:lnTo>
                  <a:lnTo>
                    <a:pt x="704850" y="38100"/>
                  </a:lnTo>
                  <a:cubicBezTo>
                    <a:pt x="715371" y="38100"/>
                    <a:pt x="723900" y="46629"/>
                    <a:pt x="723900" y="57150"/>
                  </a:cubicBezTo>
                  <a:cubicBezTo>
                    <a:pt x="723900" y="67671"/>
                    <a:pt x="715371" y="76200"/>
                    <a:pt x="704850" y="76200"/>
                  </a:cubicBezTo>
                  <a:lnTo>
                    <a:pt x="685800" y="76200"/>
                  </a:lnTo>
                  <a:lnTo>
                    <a:pt x="685800" y="466725"/>
                  </a:lnTo>
                  <a:lnTo>
                    <a:pt x="704850" y="466725"/>
                  </a:lnTo>
                  <a:cubicBezTo>
                    <a:pt x="715371" y="466725"/>
                    <a:pt x="723900" y="475254"/>
                    <a:pt x="723900" y="485775"/>
                  </a:cubicBezTo>
                  <a:cubicBezTo>
                    <a:pt x="723900" y="496296"/>
                    <a:pt x="715371" y="504825"/>
                    <a:pt x="704850" y="504825"/>
                  </a:cubicBezTo>
                  <a:lnTo>
                    <a:pt x="413957" y="504825"/>
                  </a:lnTo>
                  <a:lnTo>
                    <a:pt x="422870" y="513738"/>
                  </a:lnTo>
                  <a:lnTo>
                    <a:pt x="301031" y="513738"/>
                  </a:lnTo>
                  <a:lnTo>
                    <a:pt x="309944" y="504825"/>
                  </a:lnTo>
                  <a:lnTo>
                    <a:pt x="19050" y="504825"/>
                  </a:lnTo>
                  <a:cubicBezTo>
                    <a:pt x="8529" y="504825"/>
                    <a:pt x="0" y="496296"/>
                    <a:pt x="0" y="485775"/>
                  </a:cubicBezTo>
                  <a:cubicBezTo>
                    <a:pt x="0" y="475254"/>
                    <a:pt x="8529" y="466725"/>
                    <a:pt x="19050" y="466725"/>
                  </a:cubicBezTo>
                  <a:lnTo>
                    <a:pt x="38100" y="466725"/>
                  </a:lnTo>
                  <a:lnTo>
                    <a:pt x="38100" y="76200"/>
                  </a:lnTo>
                  <a:lnTo>
                    <a:pt x="19050" y="76200"/>
                  </a:lnTo>
                  <a:cubicBezTo>
                    <a:pt x="8529" y="76200"/>
                    <a:pt x="0" y="67671"/>
                    <a:pt x="0" y="57150"/>
                  </a:cubicBezTo>
                  <a:cubicBezTo>
                    <a:pt x="0" y="46629"/>
                    <a:pt x="8529" y="38100"/>
                    <a:pt x="19050" y="38100"/>
                  </a:cubicBezTo>
                  <a:lnTo>
                    <a:pt x="342900" y="38100"/>
                  </a:lnTo>
                  <a:lnTo>
                    <a:pt x="342900" y="19050"/>
                  </a:lnTo>
                  <a:cubicBezTo>
                    <a:pt x="342900" y="8529"/>
                    <a:pt x="351429" y="0"/>
                    <a:pt x="361950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sp>
        <p:nvSpPr>
          <p:cNvPr id="361" name="사각형: 둥근 모서리 360">
            <a:extLst>
              <a:ext uri="{FF2B5EF4-FFF2-40B4-BE49-F238E27FC236}">
                <a16:creationId xmlns:a16="http://schemas.microsoft.com/office/drawing/2014/main" id="{FD553D07-5FAD-8147-B695-FE3739E7A76A}"/>
              </a:ext>
            </a:extLst>
          </p:cNvPr>
          <p:cNvSpPr/>
          <p:nvPr/>
        </p:nvSpPr>
        <p:spPr>
          <a:xfrm>
            <a:off x="2612470" y="4768543"/>
            <a:ext cx="533602" cy="112015"/>
          </a:xfrm>
          <a:prstGeom prst="roundRect">
            <a:avLst>
              <a:gd name="adj" fmla="val 50000"/>
            </a:avLst>
          </a:prstGeom>
          <a:solidFill>
            <a:srgbClr val="7E44FB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b="1" dirty="0"/>
              <a:t>화이트보드</a:t>
            </a:r>
          </a:p>
        </p:txBody>
      </p:sp>
      <p:sp>
        <p:nvSpPr>
          <p:cNvPr id="362" name="사각형: 둥근 모서리 361">
            <a:extLst>
              <a:ext uri="{FF2B5EF4-FFF2-40B4-BE49-F238E27FC236}">
                <a16:creationId xmlns:a16="http://schemas.microsoft.com/office/drawing/2014/main" id="{6DCA7DAF-BBEA-410C-7A89-4FE87FAACF10}"/>
              </a:ext>
            </a:extLst>
          </p:cNvPr>
          <p:cNvSpPr/>
          <p:nvPr/>
        </p:nvSpPr>
        <p:spPr>
          <a:xfrm>
            <a:off x="5689672" y="4366660"/>
            <a:ext cx="545643" cy="112015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ko-KR" altLang="en-US" sz="500" b="1" dirty="0">
                <a:solidFill>
                  <a:schemeClr val="tx1"/>
                </a:solidFill>
              </a:rPr>
              <a:t>문제 및 해설보기</a:t>
            </a:r>
          </a:p>
        </p:txBody>
      </p:sp>
      <p:sp>
        <p:nvSpPr>
          <p:cNvPr id="363" name="사각형: 둥근 모서리 362">
            <a:extLst>
              <a:ext uri="{FF2B5EF4-FFF2-40B4-BE49-F238E27FC236}">
                <a16:creationId xmlns:a16="http://schemas.microsoft.com/office/drawing/2014/main" id="{9BD50814-FD45-1F80-62AB-A6EB60887C4F}"/>
              </a:ext>
            </a:extLst>
          </p:cNvPr>
          <p:cNvSpPr/>
          <p:nvPr/>
        </p:nvSpPr>
        <p:spPr>
          <a:xfrm>
            <a:off x="2611676" y="4962914"/>
            <a:ext cx="533602" cy="112015"/>
          </a:xfrm>
          <a:prstGeom prst="roundRect">
            <a:avLst>
              <a:gd name="adj" fmla="val 50000"/>
            </a:avLst>
          </a:prstGeom>
          <a:solidFill>
            <a:srgbClr val="7E44FB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b="1" dirty="0"/>
              <a:t>유튜브</a:t>
            </a:r>
          </a:p>
        </p:txBody>
      </p:sp>
      <p:sp>
        <p:nvSpPr>
          <p:cNvPr id="364" name="사각형: 둥근 모서리 363">
            <a:extLst>
              <a:ext uri="{FF2B5EF4-FFF2-40B4-BE49-F238E27FC236}">
                <a16:creationId xmlns:a16="http://schemas.microsoft.com/office/drawing/2014/main" id="{8D70DA83-DB16-E02B-A08D-7AD701DDDF62}"/>
              </a:ext>
            </a:extLst>
          </p:cNvPr>
          <p:cNvSpPr/>
          <p:nvPr/>
        </p:nvSpPr>
        <p:spPr>
          <a:xfrm>
            <a:off x="2611676" y="5163171"/>
            <a:ext cx="533602" cy="112015"/>
          </a:xfrm>
          <a:prstGeom prst="roundRect">
            <a:avLst>
              <a:gd name="adj" fmla="val 50000"/>
            </a:avLst>
          </a:prstGeom>
          <a:solidFill>
            <a:srgbClr val="7E44FB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b="1" dirty="0"/>
              <a:t>웹 </a:t>
            </a:r>
            <a:r>
              <a:rPr lang="en-US" altLang="ko-KR" sz="500" b="1" dirty="0"/>
              <a:t>URL</a:t>
            </a:r>
            <a:endParaRPr lang="ko-KR" altLang="en-US" sz="500" b="1" dirty="0"/>
          </a:p>
        </p:txBody>
      </p:sp>
      <p:sp>
        <p:nvSpPr>
          <p:cNvPr id="365" name="사각형: 둥근 모서리 364">
            <a:extLst>
              <a:ext uri="{FF2B5EF4-FFF2-40B4-BE49-F238E27FC236}">
                <a16:creationId xmlns:a16="http://schemas.microsoft.com/office/drawing/2014/main" id="{F7C0BB90-E2AB-EBFC-6663-4A38882AEFB1}"/>
              </a:ext>
            </a:extLst>
          </p:cNvPr>
          <p:cNvSpPr/>
          <p:nvPr/>
        </p:nvSpPr>
        <p:spPr>
          <a:xfrm>
            <a:off x="2611676" y="5363428"/>
            <a:ext cx="533602" cy="112015"/>
          </a:xfrm>
          <a:prstGeom prst="roundRect">
            <a:avLst>
              <a:gd name="adj" fmla="val 50000"/>
            </a:avLst>
          </a:prstGeom>
          <a:solidFill>
            <a:srgbClr val="7E44FB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b="1" dirty="0"/>
              <a:t>실감형</a:t>
            </a:r>
          </a:p>
        </p:txBody>
      </p:sp>
      <p:sp>
        <p:nvSpPr>
          <p:cNvPr id="366" name="직사각형 365">
            <a:extLst>
              <a:ext uri="{FF2B5EF4-FFF2-40B4-BE49-F238E27FC236}">
                <a16:creationId xmlns:a16="http://schemas.microsoft.com/office/drawing/2014/main" id="{0893515F-5308-15D1-A083-5CCAF7CC1395}"/>
              </a:ext>
            </a:extLst>
          </p:cNvPr>
          <p:cNvSpPr/>
          <p:nvPr/>
        </p:nvSpPr>
        <p:spPr>
          <a:xfrm>
            <a:off x="5640804" y="3927144"/>
            <a:ext cx="622486" cy="1783080"/>
          </a:xfrm>
          <a:prstGeom prst="rect">
            <a:avLst/>
          </a:prstGeom>
          <a:noFill/>
          <a:ln w="9525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7" name="타원 366">
            <a:extLst>
              <a:ext uri="{FF2B5EF4-FFF2-40B4-BE49-F238E27FC236}">
                <a16:creationId xmlns:a16="http://schemas.microsoft.com/office/drawing/2014/main" id="{85D20A7A-C9DA-512B-D500-FA32ED99ED93}"/>
              </a:ext>
            </a:extLst>
          </p:cNvPr>
          <p:cNvSpPr/>
          <p:nvPr/>
        </p:nvSpPr>
        <p:spPr>
          <a:xfrm>
            <a:off x="5547056" y="3853863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2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368" name="Info">
            <a:extLst>
              <a:ext uri="{FF2B5EF4-FFF2-40B4-BE49-F238E27FC236}">
                <a16:creationId xmlns:a16="http://schemas.microsoft.com/office/drawing/2014/main" id="{FB637AC6-B7F7-6DD8-C8D3-701D43F0915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078710" y="4558033"/>
            <a:ext cx="125854" cy="125854"/>
          </a:xfrm>
          <a:custGeom>
            <a:avLst/>
            <a:gdLst>
              <a:gd name="T0" fmla="*/ 333 w 666"/>
              <a:gd name="T1" fmla="*/ 0 h 667"/>
              <a:gd name="T2" fmla="*/ 0 w 666"/>
              <a:gd name="T3" fmla="*/ 333 h 667"/>
              <a:gd name="T4" fmla="*/ 333 w 666"/>
              <a:gd name="T5" fmla="*/ 667 h 667"/>
              <a:gd name="T6" fmla="*/ 666 w 666"/>
              <a:gd name="T7" fmla="*/ 333 h 667"/>
              <a:gd name="T8" fmla="*/ 333 w 666"/>
              <a:gd name="T9" fmla="*/ 0 h 667"/>
              <a:gd name="T10" fmla="*/ 333 w 666"/>
              <a:gd name="T11" fmla="*/ 27 h 667"/>
              <a:gd name="T12" fmla="*/ 640 w 666"/>
              <a:gd name="T13" fmla="*/ 333 h 667"/>
              <a:gd name="T14" fmla="*/ 333 w 666"/>
              <a:gd name="T15" fmla="*/ 640 h 667"/>
              <a:gd name="T16" fmla="*/ 26 w 666"/>
              <a:gd name="T17" fmla="*/ 333 h 667"/>
              <a:gd name="T18" fmla="*/ 333 w 666"/>
              <a:gd name="T19" fmla="*/ 27 h 667"/>
              <a:gd name="T20" fmla="*/ 317 w 666"/>
              <a:gd name="T21" fmla="*/ 172 h 667"/>
              <a:gd name="T22" fmla="*/ 312 w 666"/>
              <a:gd name="T23" fmla="*/ 177 h 667"/>
              <a:gd name="T24" fmla="*/ 312 w 666"/>
              <a:gd name="T25" fmla="*/ 212 h 667"/>
              <a:gd name="T26" fmla="*/ 317 w 666"/>
              <a:gd name="T27" fmla="*/ 217 h 667"/>
              <a:gd name="T28" fmla="*/ 349 w 666"/>
              <a:gd name="T29" fmla="*/ 217 h 667"/>
              <a:gd name="T30" fmla="*/ 354 w 666"/>
              <a:gd name="T31" fmla="*/ 212 h 667"/>
              <a:gd name="T32" fmla="*/ 354 w 666"/>
              <a:gd name="T33" fmla="*/ 177 h 667"/>
              <a:gd name="T34" fmla="*/ 349 w 666"/>
              <a:gd name="T35" fmla="*/ 172 h 667"/>
              <a:gd name="T36" fmla="*/ 317 w 666"/>
              <a:gd name="T37" fmla="*/ 172 h 667"/>
              <a:gd name="T38" fmla="*/ 318 w 666"/>
              <a:gd name="T39" fmla="*/ 268 h 667"/>
              <a:gd name="T40" fmla="*/ 313 w 666"/>
              <a:gd name="T41" fmla="*/ 273 h 667"/>
              <a:gd name="T42" fmla="*/ 313 w 666"/>
              <a:gd name="T43" fmla="*/ 492 h 667"/>
              <a:gd name="T44" fmla="*/ 318 w 666"/>
              <a:gd name="T45" fmla="*/ 497 h 667"/>
              <a:gd name="T46" fmla="*/ 348 w 666"/>
              <a:gd name="T47" fmla="*/ 497 h 667"/>
              <a:gd name="T48" fmla="*/ 353 w 666"/>
              <a:gd name="T49" fmla="*/ 492 h 667"/>
              <a:gd name="T50" fmla="*/ 353 w 666"/>
              <a:gd name="T51" fmla="*/ 273 h 667"/>
              <a:gd name="T52" fmla="*/ 348 w 666"/>
              <a:gd name="T53" fmla="*/ 268 h 667"/>
              <a:gd name="T54" fmla="*/ 318 w 666"/>
              <a:gd name="T55" fmla="*/ 268 h 6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66" h="667">
                <a:moveTo>
                  <a:pt x="333" y="0"/>
                </a:moveTo>
                <a:cubicBezTo>
                  <a:pt x="149" y="0"/>
                  <a:pt x="0" y="149"/>
                  <a:pt x="0" y="333"/>
                </a:cubicBezTo>
                <a:cubicBezTo>
                  <a:pt x="0" y="517"/>
                  <a:pt x="149" y="667"/>
                  <a:pt x="333" y="667"/>
                </a:cubicBezTo>
                <a:cubicBezTo>
                  <a:pt x="517" y="667"/>
                  <a:pt x="666" y="517"/>
                  <a:pt x="666" y="333"/>
                </a:cubicBezTo>
                <a:cubicBezTo>
                  <a:pt x="666" y="149"/>
                  <a:pt x="517" y="0"/>
                  <a:pt x="333" y="0"/>
                </a:cubicBezTo>
                <a:close/>
                <a:moveTo>
                  <a:pt x="333" y="27"/>
                </a:moveTo>
                <a:cubicBezTo>
                  <a:pt x="502" y="27"/>
                  <a:pt x="640" y="164"/>
                  <a:pt x="640" y="333"/>
                </a:cubicBezTo>
                <a:cubicBezTo>
                  <a:pt x="640" y="503"/>
                  <a:pt x="502" y="640"/>
                  <a:pt x="333" y="640"/>
                </a:cubicBezTo>
                <a:cubicBezTo>
                  <a:pt x="163" y="640"/>
                  <a:pt x="26" y="503"/>
                  <a:pt x="26" y="333"/>
                </a:cubicBezTo>
                <a:cubicBezTo>
                  <a:pt x="26" y="164"/>
                  <a:pt x="163" y="27"/>
                  <a:pt x="333" y="27"/>
                </a:cubicBezTo>
                <a:close/>
                <a:moveTo>
                  <a:pt x="317" y="172"/>
                </a:moveTo>
                <a:cubicBezTo>
                  <a:pt x="314" y="172"/>
                  <a:pt x="312" y="174"/>
                  <a:pt x="312" y="177"/>
                </a:cubicBezTo>
                <a:lnTo>
                  <a:pt x="312" y="212"/>
                </a:lnTo>
                <a:cubicBezTo>
                  <a:pt x="312" y="215"/>
                  <a:pt x="314" y="217"/>
                  <a:pt x="317" y="217"/>
                </a:cubicBezTo>
                <a:lnTo>
                  <a:pt x="349" y="217"/>
                </a:lnTo>
                <a:cubicBezTo>
                  <a:pt x="352" y="217"/>
                  <a:pt x="354" y="215"/>
                  <a:pt x="354" y="212"/>
                </a:cubicBezTo>
                <a:lnTo>
                  <a:pt x="354" y="177"/>
                </a:lnTo>
                <a:cubicBezTo>
                  <a:pt x="354" y="174"/>
                  <a:pt x="352" y="172"/>
                  <a:pt x="349" y="172"/>
                </a:cubicBezTo>
                <a:lnTo>
                  <a:pt x="317" y="172"/>
                </a:lnTo>
                <a:close/>
                <a:moveTo>
                  <a:pt x="318" y="268"/>
                </a:moveTo>
                <a:cubicBezTo>
                  <a:pt x="315" y="268"/>
                  <a:pt x="313" y="270"/>
                  <a:pt x="313" y="273"/>
                </a:cubicBezTo>
                <a:lnTo>
                  <a:pt x="313" y="492"/>
                </a:lnTo>
                <a:cubicBezTo>
                  <a:pt x="313" y="495"/>
                  <a:pt x="315" y="497"/>
                  <a:pt x="318" y="497"/>
                </a:cubicBezTo>
                <a:lnTo>
                  <a:pt x="348" y="497"/>
                </a:lnTo>
                <a:cubicBezTo>
                  <a:pt x="351" y="497"/>
                  <a:pt x="353" y="495"/>
                  <a:pt x="353" y="492"/>
                </a:cubicBezTo>
                <a:lnTo>
                  <a:pt x="353" y="273"/>
                </a:lnTo>
                <a:cubicBezTo>
                  <a:pt x="353" y="270"/>
                  <a:pt x="351" y="268"/>
                  <a:pt x="348" y="268"/>
                </a:cubicBezTo>
                <a:lnTo>
                  <a:pt x="318" y="268"/>
                </a:lnTo>
                <a:close/>
              </a:path>
            </a:pathLst>
          </a:custGeom>
          <a:solidFill>
            <a:srgbClr val="5F5F5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369" name="Info">
            <a:extLst>
              <a:ext uri="{FF2B5EF4-FFF2-40B4-BE49-F238E27FC236}">
                <a16:creationId xmlns:a16="http://schemas.microsoft.com/office/drawing/2014/main" id="{6BD5FBA0-F140-76EB-EC0C-BCA36642AB4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072910" y="4752372"/>
            <a:ext cx="125854" cy="125854"/>
          </a:xfrm>
          <a:custGeom>
            <a:avLst/>
            <a:gdLst>
              <a:gd name="T0" fmla="*/ 333 w 666"/>
              <a:gd name="T1" fmla="*/ 0 h 667"/>
              <a:gd name="T2" fmla="*/ 0 w 666"/>
              <a:gd name="T3" fmla="*/ 333 h 667"/>
              <a:gd name="T4" fmla="*/ 333 w 666"/>
              <a:gd name="T5" fmla="*/ 667 h 667"/>
              <a:gd name="T6" fmla="*/ 666 w 666"/>
              <a:gd name="T7" fmla="*/ 333 h 667"/>
              <a:gd name="T8" fmla="*/ 333 w 666"/>
              <a:gd name="T9" fmla="*/ 0 h 667"/>
              <a:gd name="T10" fmla="*/ 333 w 666"/>
              <a:gd name="T11" fmla="*/ 27 h 667"/>
              <a:gd name="T12" fmla="*/ 640 w 666"/>
              <a:gd name="T13" fmla="*/ 333 h 667"/>
              <a:gd name="T14" fmla="*/ 333 w 666"/>
              <a:gd name="T15" fmla="*/ 640 h 667"/>
              <a:gd name="T16" fmla="*/ 26 w 666"/>
              <a:gd name="T17" fmla="*/ 333 h 667"/>
              <a:gd name="T18" fmla="*/ 333 w 666"/>
              <a:gd name="T19" fmla="*/ 27 h 667"/>
              <a:gd name="T20" fmla="*/ 317 w 666"/>
              <a:gd name="T21" fmla="*/ 172 h 667"/>
              <a:gd name="T22" fmla="*/ 312 w 666"/>
              <a:gd name="T23" fmla="*/ 177 h 667"/>
              <a:gd name="T24" fmla="*/ 312 w 666"/>
              <a:gd name="T25" fmla="*/ 212 h 667"/>
              <a:gd name="T26" fmla="*/ 317 w 666"/>
              <a:gd name="T27" fmla="*/ 217 h 667"/>
              <a:gd name="T28" fmla="*/ 349 w 666"/>
              <a:gd name="T29" fmla="*/ 217 h 667"/>
              <a:gd name="T30" fmla="*/ 354 w 666"/>
              <a:gd name="T31" fmla="*/ 212 h 667"/>
              <a:gd name="T32" fmla="*/ 354 w 666"/>
              <a:gd name="T33" fmla="*/ 177 h 667"/>
              <a:gd name="T34" fmla="*/ 349 w 666"/>
              <a:gd name="T35" fmla="*/ 172 h 667"/>
              <a:gd name="T36" fmla="*/ 317 w 666"/>
              <a:gd name="T37" fmla="*/ 172 h 667"/>
              <a:gd name="T38" fmla="*/ 318 w 666"/>
              <a:gd name="T39" fmla="*/ 268 h 667"/>
              <a:gd name="T40" fmla="*/ 313 w 666"/>
              <a:gd name="T41" fmla="*/ 273 h 667"/>
              <a:gd name="T42" fmla="*/ 313 w 666"/>
              <a:gd name="T43" fmla="*/ 492 h 667"/>
              <a:gd name="T44" fmla="*/ 318 w 666"/>
              <a:gd name="T45" fmla="*/ 497 h 667"/>
              <a:gd name="T46" fmla="*/ 348 w 666"/>
              <a:gd name="T47" fmla="*/ 497 h 667"/>
              <a:gd name="T48" fmla="*/ 353 w 666"/>
              <a:gd name="T49" fmla="*/ 492 h 667"/>
              <a:gd name="T50" fmla="*/ 353 w 666"/>
              <a:gd name="T51" fmla="*/ 273 h 667"/>
              <a:gd name="T52" fmla="*/ 348 w 666"/>
              <a:gd name="T53" fmla="*/ 268 h 667"/>
              <a:gd name="T54" fmla="*/ 318 w 666"/>
              <a:gd name="T55" fmla="*/ 268 h 6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66" h="667">
                <a:moveTo>
                  <a:pt x="333" y="0"/>
                </a:moveTo>
                <a:cubicBezTo>
                  <a:pt x="149" y="0"/>
                  <a:pt x="0" y="149"/>
                  <a:pt x="0" y="333"/>
                </a:cubicBezTo>
                <a:cubicBezTo>
                  <a:pt x="0" y="517"/>
                  <a:pt x="149" y="667"/>
                  <a:pt x="333" y="667"/>
                </a:cubicBezTo>
                <a:cubicBezTo>
                  <a:pt x="517" y="667"/>
                  <a:pt x="666" y="517"/>
                  <a:pt x="666" y="333"/>
                </a:cubicBezTo>
                <a:cubicBezTo>
                  <a:pt x="666" y="149"/>
                  <a:pt x="517" y="0"/>
                  <a:pt x="333" y="0"/>
                </a:cubicBezTo>
                <a:close/>
                <a:moveTo>
                  <a:pt x="333" y="27"/>
                </a:moveTo>
                <a:cubicBezTo>
                  <a:pt x="502" y="27"/>
                  <a:pt x="640" y="164"/>
                  <a:pt x="640" y="333"/>
                </a:cubicBezTo>
                <a:cubicBezTo>
                  <a:pt x="640" y="503"/>
                  <a:pt x="502" y="640"/>
                  <a:pt x="333" y="640"/>
                </a:cubicBezTo>
                <a:cubicBezTo>
                  <a:pt x="163" y="640"/>
                  <a:pt x="26" y="503"/>
                  <a:pt x="26" y="333"/>
                </a:cubicBezTo>
                <a:cubicBezTo>
                  <a:pt x="26" y="164"/>
                  <a:pt x="163" y="27"/>
                  <a:pt x="333" y="27"/>
                </a:cubicBezTo>
                <a:close/>
                <a:moveTo>
                  <a:pt x="317" y="172"/>
                </a:moveTo>
                <a:cubicBezTo>
                  <a:pt x="314" y="172"/>
                  <a:pt x="312" y="174"/>
                  <a:pt x="312" y="177"/>
                </a:cubicBezTo>
                <a:lnTo>
                  <a:pt x="312" y="212"/>
                </a:lnTo>
                <a:cubicBezTo>
                  <a:pt x="312" y="215"/>
                  <a:pt x="314" y="217"/>
                  <a:pt x="317" y="217"/>
                </a:cubicBezTo>
                <a:lnTo>
                  <a:pt x="349" y="217"/>
                </a:lnTo>
                <a:cubicBezTo>
                  <a:pt x="352" y="217"/>
                  <a:pt x="354" y="215"/>
                  <a:pt x="354" y="212"/>
                </a:cubicBezTo>
                <a:lnTo>
                  <a:pt x="354" y="177"/>
                </a:lnTo>
                <a:cubicBezTo>
                  <a:pt x="354" y="174"/>
                  <a:pt x="352" y="172"/>
                  <a:pt x="349" y="172"/>
                </a:cubicBezTo>
                <a:lnTo>
                  <a:pt x="317" y="172"/>
                </a:lnTo>
                <a:close/>
                <a:moveTo>
                  <a:pt x="318" y="268"/>
                </a:moveTo>
                <a:cubicBezTo>
                  <a:pt x="315" y="268"/>
                  <a:pt x="313" y="270"/>
                  <a:pt x="313" y="273"/>
                </a:cubicBezTo>
                <a:lnTo>
                  <a:pt x="313" y="492"/>
                </a:lnTo>
                <a:cubicBezTo>
                  <a:pt x="313" y="495"/>
                  <a:pt x="315" y="497"/>
                  <a:pt x="318" y="497"/>
                </a:cubicBezTo>
                <a:lnTo>
                  <a:pt x="348" y="497"/>
                </a:lnTo>
                <a:cubicBezTo>
                  <a:pt x="351" y="497"/>
                  <a:pt x="353" y="495"/>
                  <a:pt x="353" y="492"/>
                </a:cubicBezTo>
                <a:lnTo>
                  <a:pt x="353" y="273"/>
                </a:lnTo>
                <a:cubicBezTo>
                  <a:pt x="353" y="270"/>
                  <a:pt x="351" y="268"/>
                  <a:pt x="348" y="268"/>
                </a:cubicBezTo>
                <a:lnTo>
                  <a:pt x="318" y="268"/>
                </a:lnTo>
                <a:close/>
              </a:path>
            </a:pathLst>
          </a:custGeom>
          <a:solidFill>
            <a:srgbClr val="5F5F5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370" name="Info">
            <a:extLst>
              <a:ext uri="{FF2B5EF4-FFF2-40B4-BE49-F238E27FC236}">
                <a16:creationId xmlns:a16="http://schemas.microsoft.com/office/drawing/2014/main" id="{895352E7-B604-31EB-D441-52B9EC2DC36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072910" y="4955994"/>
            <a:ext cx="125854" cy="125854"/>
          </a:xfrm>
          <a:custGeom>
            <a:avLst/>
            <a:gdLst>
              <a:gd name="T0" fmla="*/ 333 w 666"/>
              <a:gd name="T1" fmla="*/ 0 h 667"/>
              <a:gd name="T2" fmla="*/ 0 w 666"/>
              <a:gd name="T3" fmla="*/ 333 h 667"/>
              <a:gd name="T4" fmla="*/ 333 w 666"/>
              <a:gd name="T5" fmla="*/ 667 h 667"/>
              <a:gd name="T6" fmla="*/ 666 w 666"/>
              <a:gd name="T7" fmla="*/ 333 h 667"/>
              <a:gd name="T8" fmla="*/ 333 w 666"/>
              <a:gd name="T9" fmla="*/ 0 h 667"/>
              <a:gd name="T10" fmla="*/ 333 w 666"/>
              <a:gd name="T11" fmla="*/ 27 h 667"/>
              <a:gd name="T12" fmla="*/ 640 w 666"/>
              <a:gd name="T13" fmla="*/ 333 h 667"/>
              <a:gd name="T14" fmla="*/ 333 w 666"/>
              <a:gd name="T15" fmla="*/ 640 h 667"/>
              <a:gd name="T16" fmla="*/ 26 w 666"/>
              <a:gd name="T17" fmla="*/ 333 h 667"/>
              <a:gd name="T18" fmla="*/ 333 w 666"/>
              <a:gd name="T19" fmla="*/ 27 h 667"/>
              <a:gd name="T20" fmla="*/ 317 w 666"/>
              <a:gd name="T21" fmla="*/ 172 h 667"/>
              <a:gd name="T22" fmla="*/ 312 w 666"/>
              <a:gd name="T23" fmla="*/ 177 h 667"/>
              <a:gd name="T24" fmla="*/ 312 w 666"/>
              <a:gd name="T25" fmla="*/ 212 h 667"/>
              <a:gd name="T26" fmla="*/ 317 w 666"/>
              <a:gd name="T27" fmla="*/ 217 h 667"/>
              <a:gd name="T28" fmla="*/ 349 w 666"/>
              <a:gd name="T29" fmla="*/ 217 h 667"/>
              <a:gd name="T30" fmla="*/ 354 w 666"/>
              <a:gd name="T31" fmla="*/ 212 h 667"/>
              <a:gd name="T32" fmla="*/ 354 w 666"/>
              <a:gd name="T33" fmla="*/ 177 h 667"/>
              <a:gd name="T34" fmla="*/ 349 w 666"/>
              <a:gd name="T35" fmla="*/ 172 h 667"/>
              <a:gd name="T36" fmla="*/ 317 w 666"/>
              <a:gd name="T37" fmla="*/ 172 h 667"/>
              <a:gd name="T38" fmla="*/ 318 w 666"/>
              <a:gd name="T39" fmla="*/ 268 h 667"/>
              <a:gd name="T40" fmla="*/ 313 w 666"/>
              <a:gd name="T41" fmla="*/ 273 h 667"/>
              <a:gd name="T42" fmla="*/ 313 w 666"/>
              <a:gd name="T43" fmla="*/ 492 h 667"/>
              <a:gd name="T44" fmla="*/ 318 w 666"/>
              <a:gd name="T45" fmla="*/ 497 h 667"/>
              <a:gd name="T46" fmla="*/ 348 w 666"/>
              <a:gd name="T47" fmla="*/ 497 h 667"/>
              <a:gd name="T48" fmla="*/ 353 w 666"/>
              <a:gd name="T49" fmla="*/ 492 h 667"/>
              <a:gd name="T50" fmla="*/ 353 w 666"/>
              <a:gd name="T51" fmla="*/ 273 h 667"/>
              <a:gd name="T52" fmla="*/ 348 w 666"/>
              <a:gd name="T53" fmla="*/ 268 h 667"/>
              <a:gd name="T54" fmla="*/ 318 w 666"/>
              <a:gd name="T55" fmla="*/ 268 h 6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66" h="667">
                <a:moveTo>
                  <a:pt x="333" y="0"/>
                </a:moveTo>
                <a:cubicBezTo>
                  <a:pt x="149" y="0"/>
                  <a:pt x="0" y="149"/>
                  <a:pt x="0" y="333"/>
                </a:cubicBezTo>
                <a:cubicBezTo>
                  <a:pt x="0" y="517"/>
                  <a:pt x="149" y="667"/>
                  <a:pt x="333" y="667"/>
                </a:cubicBezTo>
                <a:cubicBezTo>
                  <a:pt x="517" y="667"/>
                  <a:pt x="666" y="517"/>
                  <a:pt x="666" y="333"/>
                </a:cubicBezTo>
                <a:cubicBezTo>
                  <a:pt x="666" y="149"/>
                  <a:pt x="517" y="0"/>
                  <a:pt x="333" y="0"/>
                </a:cubicBezTo>
                <a:close/>
                <a:moveTo>
                  <a:pt x="333" y="27"/>
                </a:moveTo>
                <a:cubicBezTo>
                  <a:pt x="502" y="27"/>
                  <a:pt x="640" y="164"/>
                  <a:pt x="640" y="333"/>
                </a:cubicBezTo>
                <a:cubicBezTo>
                  <a:pt x="640" y="503"/>
                  <a:pt x="502" y="640"/>
                  <a:pt x="333" y="640"/>
                </a:cubicBezTo>
                <a:cubicBezTo>
                  <a:pt x="163" y="640"/>
                  <a:pt x="26" y="503"/>
                  <a:pt x="26" y="333"/>
                </a:cubicBezTo>
                <a:cubicBezTo>
                  <a:pt x="26" y="164"/>
                  <a:pt x="163" y="27"/>
                  <a:pt x="333" y="27"/>
                </a:cubicBezTo>
                <a:close/>
                <a:moveTo>
                  <a:pt x="317" y="172"/>
                </a:moveTo>
                <a:cubicBezTo>
                  <a:pt x="314" y="172"/>
                  <a:pt x="312" y="174"/>
                  <a:pt x="312" y="177"/>
                </a:cubicBezTo>
                <a:lnTo>
                  <a:pt x="312" y="212"/>
                </a:lnTo>
                <a:cubicBezTo>
                  <a:pt x="312" y="215"/>
                  <a:pt x="314" y="217"/>
                  <a:pt x="317" y="217"/>
                </a:cubicBezTo>
                <a:lnTo>
                  <a:pt x="349" y="217"/>
                </a:lnTo>
                <a:cubicBezTo>
                  <a:pt x="352" y="217"/>
                  <a:pt x="354" y="215"/>
                  <a:pt x="354" y="212"/>
                </a:cubicBezTo>
                <a:lnTo>
                  <a:pt x="354" y="177"/>
                </a:lnTo>
                <a:cubicBezTo>
                  <a:pt x="354" y="174"/>
                  <a:pt x="352" y="172"/>
                  <a:pt x="349" y="172"/>
                </a:cubicBezTo>
                <a:lnTo>
                  <a:pt x="317" y="172"/>
                </a:lnTo>
                <a:close/>
                <a:moveTo>
                  <a:pt x="318" y="268"/>
                </a:moveTo>
                <a:cubicBezTo>
                  <a:pt x="315" y="268"/>
                  <a:pt x="313" y="270"/>
                  <a:pt x="313" y="273"/>
                </a:cubicBezTo>
                <a:lnTo>
                  <a:pt x="313" y="492"/>
                </a:lnTo>
                <a:cubicBezTo>
                  <a:pt x="313" y="495"/>
                  <a:pt x="315" y="497"/>
                  <a:pt x="318" y="497"/>
                </a:cubicBezTo>
                <a:lnTo>
                  <a:pt x="348" y="497"/>
                </a:lnTo>
                <a:cubicBezTo>
                  <a:pt x="351" y="497"/>
                  <a:pt x="353" y="495"/>
                  <a:pt x="353" y="492"/>
                </a:cubicBezTo>
                <a:lnTo>
                  <a:pt x="353" y="273"/>
                </a:lnTo>
                <a:cubicBezTo>
                  <a:pt x="353" y="270"/>
                  <a:pt x="351" y="268"/>
                  <a:pt x="348" y="268"/>
                </a:cubicBezTo>
                <a:lnTo>
                  <a:pt x="318" y="268"/>
                </a:lnTo>
                <a:close/>
              </a:path>
            </a:pathLst>
          </a:custGeom>
          <a:solidFill>
            <a:srgbClr val="5F5F5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371" name="Info">
            <a:extLst>
              <a:ext uri="{FF2B5EF4-FFF2-40B4-BE49-F238E27FC236}">
                <a16:creationId xmlns:a16="http://schemas.microsoft.com/office/drawing/2014/main" id="{C93F7563-0D35-380A-1619-2383DD5132B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072910" y="5159616"/>
            <a:ext cx="125854" cy="125854"/>
          </a:xfrm>
          <a:custGeom>
            <a:avLst/>
            <a:gdLst>
              <a:gd name="T0" fmla="*/ 333 w 666"/>
              <a:gd name="T1" fmla="*/ 0 h 667"/>
              <a:gd name="T2" fmla="*/ 0 w 666"/>
              <a:gd name="T3" fmla="*/ 333 h 667"/>
              <a:gd name="T4" fmla="*/ 333 w 666"/>
              <a:gd name="T5" fmla="*/ 667 h 667"/>
              <a:gd name="T6" fmla="*/ 666 w 666"/>
              <a:gd name="T7" fmla="*/ 333 h 667"/>
              <a:gd name="T8" fmla="*/ 333 w 666"/>
              <a:gd name="T9" fmla="*/ 0 h 667"/>
              <a:gd name="T10" fmla="*/ 333 w 666"/>
              <a:gd name="T11" fmla="*/ 27 h 667"/>
              <a:gd name="T12" fmla="*/ 640 w 666"/>
              <a:gd name="T13" fmla="*/ 333 h 667"/>
              <a:gd name="T14" fmla="*/ 333 w 666"/>
              <a:gd name="T15" fmla="*/ 640 h 667"/>
              <a:gd name="T16" fmla="*/ 26 w 666"/>
              <a:gd name="T17" fmla="*/ 333 h 667"/>
              <a:gd name="T18" fmla="*/ 333 w 666"/>
              <a:gd name="T19" fmla="*/ 27 h 667"/>
              <a:gd name="T20" fmla="*/ 317 w 666"/>
              <a:gd name="T21" fmla="*/ 172 h 667"/>
              <a:gd name="T22" fmla="*/ 312 w 666"/>
              <a:gd name="T23" fmla="*/ 177 h 667"/>
              <a:gd name="T24" fmla="*/ 312 w 666"/>
              <a:gd name="T25" fmla="*/ 212 h 667"/>
              <a:gd name="T26" fmla="*/ 317 w 666"/>
              <a:gd name="T27" fmla="*/ 217 h 667"/>
              <a:gd name="T28" fmla="*/ 349 w 666"/>
              <a:gd name="T29" fmla="*/ 217 h 667"/>
              <a:gd name="T30" fmla="*/ 354 w 666"/>
              <a:gd name="T31" fmla="*/ 212 h 667"/>
              <a:gd name="T32" fmla="*/ 354 w 666"/>
              <a:gd name="T33" fmla="*/ 177 h 667"/>
              <a:gd name="T34" fmla="*/ 349 w 666"/>
              <a:gd name="T35" fmla="*/ 172 h 667"/>
              <a:gd name="T36" fmla="*/ 317 w 666"/>
              <a:gd name="T37" fmla="*/ 172 h 667"/>
              <a:gd name="T38" fmla="*/ 318 w 666"/>
              <a:gd name="T39" fmla="*/ 268 h 667"/>
              <a:gd name="T40" fmla="*/ 313 w 666"/>
              <a:gd name="T41" fmla="*/ 273 h 667"/>
              <a:gd name="T42" fmla="*/ 313 w 666"/>
              <a:gd name="T43" fmla="*/ 492 h 667"/>
              <a:gd name="T44" fmla="*/ 318 w 666"/>
              <a:gd name="T45" fmla="*/ 497 h 667"/>
              <a:gd name="T46" fmla="*/ 348 w 666"/>
              <a:gd name="T47" fmla="*/ 497 h 667"/>
              <a:gd name="T48" fmla="*/ 353 w 666"/>
              <a:gd name="T49" fmla="*/ 492 h 667"/>
              <a:gd name="T50" fmla="*/ 353 w 666"/>
              <a:gd name="T51" fmla="*/ 273 h 667"/>
              <a:gd name="T52" fmla="*/ 348 w 666"/>
              <a:gd name="T53" fmla="*/ 268 h 667"/>
              <a:gd name="T54" fmla="*/ 318 w 666"/>
              <a:gd name="T55" fmla="*/ 268 h 6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66" h="667">
                <a:moveTo>
                  <a:pt x="333" y="0"/>
                </a:moveTo>
                <a:cubicBezTo>
                  <a:pt x="149" y="0"/>
                  <a:pt x="0" y="149"/>
                  <a:pt x="0" y="333"/>
                </a:cubicBezTo>
                <a:cubicBezTo>
                  <a:pt x="0" y="517"/>
                  <a:pt x="149" y="667"/>
                  <a:pt x="333" y="667"/>
                </a:cubicBezTo>
                <a:cubicBezTo>
                  <a:pt x="517" y="667"/>
                  <a:pt x="666" y="517"/>
                  <a:pt x="666" y="333"/>
                </a:cubicBezTo>
                <a:cubicBezTo>
                  <a:pt x="666" y="149"/>
                  <a:pt x="517" y="0"/>
                  <a:pt x="333" y="0"/>
                </a:cubicBezTo>
                <a:close/>
                <a:moveTo>
                  <a:pt x="333" y="27"/>
                </a:moveTo>
                <a:cubicBezTo>
                  <a:pt x="502" y="27"/>
                  <a:pt x="640" y="164"/>
                  <a:pt x="640" y="333"/>
                </a:cubicBezTo>
                <a:cubicBezTo>
                  <a:pt x="640" y="503"/>
                  <a:pt x="502" y="640"/>
                  <a:pt x="333" y="640"/>
                </a:cubicBezTo>
                <a:cubicBezTo>
                  <a:pt x="163" y="640"/>
                  <a:pt x="26" y="503"/>
                  <a:pt x="26" y="333"/>
                </a:cubicBezTo>
                <a:cubicBezTo>
                  <a:pt x="26" y="164"/>
                  <a:pt x="163" y="27"/>
                  <a:pt x="333" y="27"/>
                </a:cubicBezTo>
                <a:close/>
                <a:moveTo>
                  <a:pt x="317" y="172"/>
                </a:moveTo>
                <a:cubicBezTo>
                  <a:pt x="314" y="172"/>
                  <a:pt x="312" y="174"/>
                  <a:pt x="312" y="177"/>
                </a:cubicBezTo>
                <a:lnTo>
                  <a:pt x="312" y="212"/>
                </a:lnTo>
                <a:cubicBezTo>
                  <a:pt x="312" y="215"/>
                  <a:pt x="314" y="217"/>
                  <a:pt x="317" y="217"/>
                </a:cubicBezTo>
                <a:lnTo>
                  <a:pt x="349" y="217"/>
                </a:lnTo>
                <a:cubicBezTo>
                  <a:pt x="352" y="217"/>
                  <a:pt x="354" y="215"/>
                  <a:pt x="354" y="212"/>
                </a:cubicBezTo>
                <a:lnTo>
                  <a:pt x="354" y="177"/>
                </a:lnTo>
                <a:cubicBezTo>
                  <a:pt x="354" y="174"/>
                  <a:pt x="352" y="172"/>
                  <a:pt x="349" y="172"/>
                </a:cubicBezTo>
                <a:lnTo>
                  <a:pt x="317" y="172"/>
                </a:lnTo>
                <a:close/>
                <a:moveTo>
                  <a:pt x="318" y="268"/>
                </a:moveTo>
                <a:cubicBezTo>
                  <a:pt x="315" y="268"/>
                  <a:pt x="313" y="270"/>
                  <a:pt x="313" y="273"/>
                </a:cubicBezTo>
                <a:lnTo>
                  <a:pt x="313" y="492"/>
                </a:lnTo>
                <a:cubicBezTo>
                  <a:pt x="313" y="495"/>
                  <a:pt x="315" y="497"/>
                  <a:pt x="318" y="497"/>
                </a:cubicBezTo>
                <a:lnTo>
                  <a:pt x="348" y="497"/>
                </a:lnTo>
                <a:cubicBezTo>
                  <a:pt x="351" y="497"/>
                  <a:pt x="353" y="495"/>
                  <a:pt x="353" y="492"/>
                </a:cubicBezTo>
                <a:lnTo>
                  <a:pt x="353" y="273"/>
                </a:lnTo>
                <a:cubicBezTo>
                  <a:pt x="353" y="270"/>
                  <a:pt x="351" y="268"/>
                  <a:pt x="348" y="268"/>
                </a:cubicBezTo>
                <a:lnTo>
                  <a:pt x="318" y="268"/>
                </a:lnTo>
                <a:close/>
              </a:path>
            </a:pathLst>
          </a:custGeom>
          <a:solidFill>
            <a:srgbClr val="5F5F5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372" name="사각형: 둥근 모서리 371">
            <a:extLst>
              <a:ext uri="{FF2B5EF4-FFF2-40B4-BE49-F238E27FC236}">
                <a16:creationId xmlns:a16="http://schemas.microsoft.com/office/drawing/2014/main" id="{7F3FF66C-9B87-31A5-DEAF-FDF17AC156D4}"/>
              </a:ext>
            </a:extLst>
          </p:cNvPr>
          <p:cNvSpPr/>
          <p:nvPr/>
        </p:nvSpPr>
        <p:spPr>
          <a:xfrm>
            <a:off x="2591654" y="5552540"/>
            <a:ext cx="573646" cy="112015"/>
          </a:xfrm>
          <a:prstGeom prst="roundRect">
            <a:avLst>
              <a:gd name="adj" fmla="val 50000"/>
            </a:avLst>
          </a:prstGeom>
          <a:solidFill>
            <a:srgbClr val="7E44FB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b="1" dirty="0"/>
              <a:t>문제집</a:t>
            </a:r>
            <a:r>
              <a:rPr lang="en-US" altLang="ko-KR" sz="500" b="1" dirty="0"/>
              <a:t>(</a:t>
            </a:r>
            <a:r>
              <a:rPr lang="ko-KR" altLang="en-US" sz="500" b="1" dirty="0" err="1"/>
              <a:t>통창</a:t>
            </a:r>
            <a:r>
              <a:rPr lang="en-US" altLang="ko-KR" sz="500" b="1" dirty="0"/>
              <a:t>)</a:t>
            </a:r>
            <a:endParaRPr lang="ko-KR" altLang="en-US" sz="500" b="1" dirty="0"/>
          </a:p>
        </p:txBody>
      </p:sp>
      <p:sp>
        <p:nvSpPr>
          <p:cNvPr id="373" name="Info">
            <a:extLst>
              <a:ext uri="{FF2B5EF4-FFF2-40B4-BE49-F238E27FC236}">
                <a16:creationId xmlns:a16="http://schemas.microsoft.com/office/drawing/2014/main" id="{66B16173-33A4-F6C3-773F-EC05EC49FBF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072359" y="5545947"/>
            <a:ext cx="125854" cy="125854"/>
          </a:xfrm>
          <a:custGeom>
            <a:avLst/>
            <a:gdLst>
              <a:gd name="T0" fmla="*/ 333 w 666"/>
              <a:gd name="T1" fmla="*/ 0 h 667"/>
              <a:gd name="T2" fmla="*/ 0 w 666"/>
              <a:gd name="T3" fmla="*/ 333 h 667"/>
              <a:gd name="T4" fmla="*/ 333 w 666"/>
              <a:gd name="T5" fmla="*/ 667 h 667"/>
              <a:gd name="T6" fmla="*/ 666 w 666"/>
              <a:gd name="T7" fmla="*/ 333 h 667"/>
              <a:gd name="T8" fmla="*/ 333 w 666"/>
              <a:gd name="T9" fmla="*/ 0 h 667"/>
              <a:gd name="T10" fmla="*/ 333 w 666"/>
              <a:gd name="T11" fmla="*/ 27 h 667"/>
              <a:gd name="T12" fmla="*/ 640 w 666"/>
              <a:gd name="T13" fmla="*/ 333 h 667"/>
              <a:gd name="T14" fmla="*/ 333 w 666"/>
              <a:gd name="T15" fmla="*/ 640 h 667"/>
              <a:gd name="T16" fmla="*/ 26 w 666"/>
              <a:gd name="T17" fmla="*/ 333 h 667"/>
              <a:gd name="T18" fmla="*/ 333 w 666"/>
              <a:gd name="T19" fmla="*/ 27 h 667"/>
              <a:gd name="T20" fmla="*/ 317 w 666"/>
              <a:gd name="T21" fmla="*/ 172 h 667"/>
              <a:gd name="T22" fmla="*/ 312 w 666"/>
              <a:gd name="T23" fmla="*/ 177 h 667"/>
              <a:gd name="T24" fmla="*/ 312 w 666"/>
              <a:gd name="T25" fmla="*/ 212 h 667"/>
              <a:gd name="T26" fmla="*/ 317 w 666"/>
              <a:gd name="T27" fmla="*/ 217 h 667"/>
              <a:gd name="T28" fmla="*/ 349 w 666"/>
              <a:gd name="T29" fmla="*/ 217 h 667"/>
              <a:gd name="T30" fmla="*/ 354 w 666"/>
              <a:gd name="T31" fmla="*/ 212 h 667"/>
              <a:gd name="T32" fmla="*/ 354 w 666"/>
              <a:gd name="T33" fmla="*/ 177 h 667"/>
              <a:gd name="T34" fmla="*/ 349 w 666"/>
              <a:gd name="T35" fmla="*/ 172 h 667"/>
              <a:gd name="T36" fmla="*/ 317 w 666"/>
              <a:gd name="T37" fmla="*/ 172 h 667"/>
              <a:gd name="T38" fmla="*/ 318 w 666"/>
              <a:gd name="T39" fmla="*/ 268 h 667"/>
              <a:gd name="T40" fmla="*/ 313 w 666"/>
              <a:gd name="T41" fmla="*/ 273 h 667"/>
              <a:gd name="T42" fmla="*/ 313 w 666"/>
              <a:gd name="T43" fmla="*/ 492 h 667"/>
              <a:gd name="T44" fmla="*/ 318 w 666"/>
              <a:gd name="T45" fmla="*/ 497 h 667"/>
              <a:gd name="T46" fmla="*/ 348 w 666"/>
              <a:gd name="T47" fmla="*/ 497 h 667"/>
              <a:gd name="T48" fmla="*/ 353 w 666"/>
              <a:gd name="T49" fmla="*/ 492 h 667"/>
              <a:gd name="T50" fmla="*/ 353 w 666"/>
              <a:gd name="T51" fmla="*/ 273 h 667"/>
              <a:gd name="T52" fmla="*/ 348 w 666"/>
              <a:gd name="T53" fmla="*/ 268 h 667"/>
              <a:gd name="T54" fmla="*/ 318 w 666"/>
              <a:gd name="T55" fmla="*/ 268 h 6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66" h="667">
                <a:moveTo>
                  <a:pt x="333" y="0"/>
                </a:moveTo>
                <a:cubicBezTo>
                  <a:pt x="149" y="0"/>
                  <a:pt x="0" y="149"/>
                  <a:pt x="0" y="333"/>
                </a:cubicBezTo>
                <a:cubicBezTo>
                  <a:pt x="0" y="517"/>
                  <a:pt x="149" y="667"/>
                  <a:pt x="333" y="667"/>
                </a:cubicBezTo>
                <a:cubicBezTo>
                  <a:pt x="517" y="667"/>
                  <a:pt x="666" y="517"/>
                  <a:pt x="666" y="333"/>
                </a:cubicBezTo>
                <a:cubicBezTo>
                  <a:pt x="666" y="149"/>
                  <a:pt x="517" y="0"/>
                  <a:pt x="333" y="0"/>
                </a:cubicBezTo>
                <a:close/>
                <a:moveTo>
                  <a:pt x="333" y="27"/>
                </a:moveTo>
                <a:cubicBezTo>
                  <a:pt x="502" y="27"/>
                  <a:pt x="640" y="164"/>
                  <a:pt x="640" y="333"/>
                </a:cubicBezTo>
                <a:cubicBezTo>
                  <a:pt x="640" y="503"/>
                  <a:pt x="502" y="640"/>
                  <a:pt x="333" y="640"/>
                </a:cubicBezTo>
                <a:cubicBezTo>
                  <a:pt x="163" y="640"/>
                  <a:pt x="26" y="503"/>
                  <a:pt x="26" y="333"/>
                </a:cubicBezTo>
                <a:cubicBezTo>
                  <a:pt x="26" y="164"/>
                  <a:pt x="163" y="27"/>
                  <a:pt x="333" y="27"/>
                </a:cubicBezTo>
                <a:close/>
                <a:moveTo>
                  <a:pt x="317" y="172"/>
                </a:moveTo>
                <a:cubicBezTo>
                  <a:pt x="314" y="172"/>
                  <a:pt x="312" y="174"/>
                  <a:pt x="312" y="177"/>
                </a:cubicBezTo>
                <a:lnTo>
                  <a:pt x="312" y="212"/>
                </a:lnTo>
                <a:cubicBezTo>
                  <a:pt x="312" y="215"/>
                  <a:pt x="314" y="217"/>
                  <a:pt x="317" y="217"/>
                </a:cubicBezTo>
                <a:lnTo>
                  <a:pt x="349" y="217"/>
                </a:lnTo>
                <a:cubicBezTo>
                  <a:pt x="352" y="217"/>
                  <a:pt x="354" y="215"/>
                  <a:pt x="354" y="212"/>
                </a:cubicBezTo>
                <a:lnTo>
                  <a:pt x="354" y="177"/>
                </a:lnTo>
                <a:cubicBezTo>
                  <a:pt x="354" y="174"/>
                  <a:pt x="352" y="172"/>
                  <a:pt x="349" y="172"/>
                </a:cubicBezTo>
                <a:lnTo>
                  <a:pt x="317" y="172"/>
                </a:lnTo>
                <a:close/>
                <a:moveTo>
                  <a:pt x="318" y="268"/>
                </a:moveTo>
                <a:cubicBezTo>
                  <a:pt x="315" y="268"/>
                  <a:pt x="313" y="270"/>
                  <a:pt x="313" y="273"/>
                </a:cubicBezTo>
                <a:lnTo>
                  <a:pt x="313" y="492"/>
                </a:lnTo>
                <a:cubicBezTo>
                  <a:pt x="313" y="495"/>
                  <a:pt x="315" y="497"/>
                  <a:pt x="318" y="497"/>
                </a:cubicBezTo>
                <a:lnTo>
                  <a:pt x="348" y="497"/>
                </a:lnTo>
                <a:cubicBezTo>
                  <a:pt x="351" y="497"/>
                  <a:pt x="353" y="495"/>
                  <a:pt x="353" y="492"/>
                </a:cubicBezTo>
                <a:lnTo>
                  <a:pt x="353" y="273"/>
                </a:lnTo>
                <a:cubicBezTo>
                  <a:pt x="353" y="270"/>
                  <a:pt x="351" y="268"/>
                  <a:pt x="348" y="268"/>
                </a:cubicBezTo>
                <a:lnTo>
                  <a:pt x="318" y="268"/>
                </a:lnTo>
                <a:close/>
              </a:path>
            </a:pathLst>
          </a:custGeom>
          <a:solidFill>
            <a:srgbClr val="5F5F5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374" name="그룹 373">
            <a:extLst>
              <a:ext uri="{FF2B5EF4-FFF2-40B4-BE49-F238E27FC236}">
                <a16:creationId xmlns:a16="http://schemas.microsoft.com/office/drawing/2014/main" id="{16EBCB5C-D453-88F2-36F8-D6DAB9D14184}"/>
              </a:ext>
            </a:extLst>
          </p:cNvPr>
          <p:cNvGrpSpPr/>
          <p:nvPr/>
        </p:nvGrpSpPr>
        <p:grpSpPr>
          <a:xfrm>
            <a:off x="5575978" y="5666971"/>
            <a:ext cx="1119718" cy="230552"/>
            <a:chOff x="5594765" y="2244088"/>
            <a:chExt cx="1119718" cy="230552"/>
          </a:xfrm>
        </p:grpSpPr>
        <p:sp>
          <p:nvSpPr>
            <p:cNvPr id="375" name="자유형: 도형 374">
              <a:extLst>
                <a:ext uri="{FF2B5EF4-FFF2-40B4-BE49-F238E27FC236}">
                  <a16:creationId xmlns:a16="http://schemas.microsoft.com/office/drawing/2014/main" id="{4950D0C4-2295-FAC7-67A0-B7E5008BE827}"/>
                </a:ext>
              </a:extLst>
            </p:cNvPr>
            <p:cNvSpPr/>
            <p:nvPr/>
          </p:nvSpPr>
          <p:spPr>
            <a:xfrm>
              <a:off x="5594765" y="2244088"/>
              <a:ext cx="1119718" cy="230552"/>
            </a:xfrm>
            <a:custGeom>
              <a:avLst/>
              <a:gdLst>
                <a:gd name="connsiteX0" fmla="*/ 634021 w 1264975"/>
                <a:gd name="connsiteY0" fmla="*/ 0 h 266270"/>
                <a:gd name="connsiteX1" fmla="*/ 671675 w 1264975"/>
                <a:gd name="connsiteY1" fmla="*/ 63905 h 266270"/>
                <a:gd name="connsiteX2" fmla="*/ 1231247 w 1264975"/>
                <a:gd name="connsiteY2" fmla="*/ 63905 h 266270"/>
                <a:gd name="connsiteX3" fmla="*/ 1264975 w 1264975"/>
                <a:gd name="connsiteY3" fmla="*/ 97633 h 266270"/>
                <a:gd name="connsiteX4" fmla="*/ 1264975 w 1264975"/>
                <a:gd name="connsiteY4" fmla="*/ 232542 h 266270"/>
                <a:gd name="connsiteX5" fmla="*/ 1231247 w 1264975"/>
                <a:gd name="connsiteY5" fmla="*/ 266270 h 266270"/>
                <a:gd name="connsiteX6" fmla="*/ 33728 w 1264975"/>
                <a:gd name="connsiteY6" fmla="*/ 266270 h 266270"/>
                <a:gd name="connsiteX7" fmla="*/ 0 w 1264975"/>
                <a:gd name="connsiteY7" fmla="*/ 232542 h 266270"/>
                <a:gd name="connsiteX8" fmla="*/ 0 w 1264975"/>
                <a:gd name="connsiteY8" fmla="*/ 97633 h 266270"/>
                <a:gd name="connsiteX9" fmla="*/ 33728 w 1264975"/>
                <a:gd name="connsiteY9" fmla="*/ 63905 h 266270"/>
                <a:gd name="connsiteX10" fmla="*/ 596367 w 1264975"/>
                <a:gd name="connsiteY10" fmla="*/ 63905 h 26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4975" h="266270">
                  <a:moveTo>
                    <a:pt x="634021" y="0"/>
                  </a:moveTo>
                  <a:lnTo>
                    <a:pt x="671675" y="63905"/>
                  </a:lnTo>
                  <a:lnTo>
                    <a:pt x="1231247" y="63905"/>
                  </a:lnTo>
                  <a:cubicBezTo>
                    <a:pt x="1249874" y="63905"/>
                    <a:pt x="1264975" y="79006"/>
                    <a:pt x="1264975" y="97633"/>
                  </a:cubicBezTo>
                  <a:lnTo>
                    <a:pt x="1264975" y="232542"/>
                  </a:lnTo>
                  <a:cubicBezTo>
                    <a:pt x="1264975" y="251169"/>
                    <a:pt x="1249874" y="266270"/>
                    <a:pt x="1231247" y="266270"/>
                  </a:cubicBezTo>
                  <a:lnTo>
                    <a:pt x="33728" y="266270"/>
                  </a:lnTo>
                  <a:cubicBezTo>
                    <a:pt x="15101" y="266270"/>
                    <a:pt x="0" y="251169"/>
                    <a:pt x="0" y="232542"/>
                  </a:cubicBezTo>
                  <a:lnTo>
                    <a:pt x="0" y="97633"/>
                  </a:lnTo>
                  <a:cubicBezTo>
                    <a:pt x="0" y="79006"/>
                    <a:pt x="15101" y="63905"/>
                    <a:pt x="33728" y="63905"/>
                  </a:cubicBezTo>
                  <a:lnTo>
                    <a:pt x="596367" y="63905"/>
                  </a:lnTo>
                  <a:close/>
                </a:path>
              </a:pathLst>
            </a:custGeom>
            <a:solidFill>
              <a:schemeClr val="bg1"/>
            </a:solidFill>
            <a:ln w="6350" cap="flat">
              <a:solidFill>
                <a:schemeClr val="tx1"/>
              </a:solidFill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8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376" name="사각형: 둥근 모서리 375">
              <a:extLst>
                <a:ext uri="{FF2B5EF4-FFF2-40B4-BE49-F238E27FC236}">
                  <a16:creationId xmlns:a16="http://schemas.microsoft.com/office/drawing/2014/main" id="{17AD2DBE-293B-644C-7072-34A0CA23F14C}"/>
                </a:ext>
              </a:extLst>
            </p:cNvPr>
            <p:cNvSpPr/>
            <p:nvPr/>
          </p:nvSpPr>
          <p:spPr>
            <a:xfrm>
              <a:off x="5625526" y="2329686"/>
              <a:ext cx="1081814" cy="112015"/>
            </a:xfrm>
            <a:prstGeom prst="roundRect">
              <a:avLst>
                <a:gd name="adj" fmla="val 50000"/>
              </a:avLst>
            </a:prstGeom>
            <a:noFill/>
            <a:ln w="3175"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r>
                <a:rPr lang="ko-KR" altLang="en-US" sz="500" b="1" dirty="0">
                  <a:solidFill>
                    <a:schemeClr val="tx1"/>
                  </a:solidFill>
                </a:rPr>
                <a:t>통합학습창을 통해 확인 가능합니다</a:t>
              </a:r>
              <a:r>
                <a:rPr lang="en-US" altLang="ko-KR" sz="500" b="1" dirty="0">
                  <a:solidFill>
                    <a:schemeClr val="tx1"/>
                  </a:solidFill>
                </a:rPr>
                <a:t>.</a:t>
              </a:r>
              <a:endParaRPr lang="ko-KR" altLang="en-US" sz="500" b="1" dirty="0">
                <a:solidFill>
                  <a:schemeClr val="tx1"/>
                </a:solidFill>
              </a:endParaRPr>
            </a:p>
          </p:txBody>
        </p:sp>
      </p:grpSp>
      <p:sp>
        <p:nvSpPr>
          <p:cNvPr id="377" name="모서리가 둥근 직사각형 268">
            <a:extLst>
              <a:ext uri="{FF2B5EF4-FFF2-40B4-BE49-F238E27FC236}">
                <a16:creationId xmlns:a16="http://schemas.microsoft.com/office/drawing/2014/main" id="{A0FFE130-F415-6892-0D93-58D3C55221FF}"/>
              </a:ext>
            </a:extLst>
          </p:cNvPr>
          <p:cNvSpPr/>
          <p:nvPr/>
        </p:nvSpPr>
        <p:spPr>
          <a:xfrm>
            <a:off x="2543845" y="5926596"/>
            <a:ext cx="3812686" cy="2088680"/>
          </a:xfrm>
          <a:prstGeom prst="roundRect">
            <a:avLst>
              <a:gd name="adj" fmla="val 1663"/>
            </a:avLst>
          </a:prstGeom>
          <a:solidFill>
            <a:srgbClr val="F7F7F7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78" name="사각형: 둥근 모서리 195">
            <a:extLst>
              <a:ext uri="{FF2B5EF4-FFF2-40B4-BE49-F238E27FC236}">
                <a16:creationId xmlns:a16="http://schemas.microsoft.com/office/drawing/2014/main" id="{8277D720-C450-D024-647C-8D0D8ED1CFCA}"/>
              </a:ext>
            </a:extLst>
          </p:cNvPr>
          <p:cNvSpPr/>
          <p:nvPr/>
        </p:nvSpPr>
        <p:spPr>
          <a:xfrm>
            <a:off x="6288473" y="6008752"/>
            <a:ext cx="45719" cy="665335"/>
          </a:xfrm>
          <a:prstGeom prst="roundRect">
            <a:avLst>
              <a:gd name="adj" fmla="val 50000"/>
            </a:avLst>
          </a:prstGeom>
          <a:solidFill>
            <a:schemeClr val="tx1">
              <a:alpha val="2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aphicFrame>
        <p:nvGraphicFramePr>
          <p:cNvPr id="379" name="표 3">
            <a:extLst>
              <a:ext uri="{FF2B5EF4-FFF2-40B4-BE49-F238E27FC236}">
                <a16:creationId xmlns:a16="http://schemas.microsoft.com/office/drawing/2014/main" id="{D0EA0EDD-1E77-FF7A-FE95-A587C0A01B5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4055948"/>
              </p:ext>
            </p:extLst>
          </p:nvPr>
        </p:nvGraphicFramePr>
        <p:xfrm>
          <a:off x="2811155" y="5983751"/>
          <a:ext cx="2795322" cy="182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795322">
                  <a:extLst>
                    <a:ext uri="{9D8B030D-6E8A-4147-A177-3AD203B41FA5}">
                      <a16:colId xmlns:a16="http://schemas.microsoft.com/office/drawing/2014/main" val="803218214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b="0" dirty="0">
                          <a:solidFill>
                            <a:schemeClr val="tx1"/>
                          </a:solidFill>
                        </a:rPr>
                        <a:t>수학 수업 시간입니다</a:t>
                      </a: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. </a:t>
                      </a:r>
                      <a:r>
                        <a:rPr lang="ko-KR" altLang="en-US" sz="600" b="0" dirty="0">
                          <a:solidFill>
                            <a:schemeClr val="tx1"/>
                          </a:solidFill>
                        </a:rPr>
                        <a:t>다들 모이세요</a:t>
                      </a: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!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</a:tbl>
          </a:graphicData>
        </a:graphic>
      </p:graphicFrame>
      <p:pic>
        <p:nvPicPr>
          <p:cNvPr id="380" name="그래픽 379" descr="메가폰 단색으로 채워진">
            <a:extLst>
              <a:ext uri="{FF2B5EF4-FFF2-40B4-BE49-F238E27FC236}">
                <a16:creationId xmlns:a16="http://schemas.microsoft.com/office/drawing/2014/main" id="{A8E544EE-77AF-5489-F1D8-B306CD741B1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1872262">
            <a:off x="2599554" y="5963949"/>
            <a:ext cx="200054" cy="200054"/>
          </a:xfrm>
          <a:prstGeom prst="rect">
            <a:avLst/>
          </a:prstGeom>
        </p:spPr>
      </p:pic>
      <p:grpSp>
        <p:nvGrpSpPr>
          <p:cNvPr id="381" name="그룹 380">
            <a:extLst>
              <a:ext uri="{FF2B5EF4-FFF2-40B4-BE49-F238E27FC236}">
                <a16:creationId xmlns:a16="http://schemas.microsoft.com/office/drawing/2014/main" id="{1BD420F8-D8DD-5936-93D3-72266044E46A}"/>
              </a:ext>
            </a:extLst>
          </p:cNvPr>
          <p:cNvGrpSpPr/>
          <p:nvPr/>
        </p:nvGrpSpPr>
        <p:grpSpPr>
          <a:xfrm>
            <a:off x="5682002" y="6004322"/>
            <a:ext cx="554355" cy="139184"/>
            <a:chOff x="6418983" y="5778113"/>
            <a:chExt cx="554355" cy="139184"/>
          </a:xfrm>
        </p:grpSpPr>
        <p:pic>
          <p:nvPicPr>
            <p:cNvPr id="382" name="그래픽 381" descr="쓰레기 단색으로 채워진">
              <a:extLst>
                <a:ext uri="{FF2B5EF4-FFF2-40B4-BE49-F238E27FC236}">
                  <a16:creationId xmlns:a16="http://schemas.microsoft.com/office/drawing/2014/main" id="{43E3CB12-440A-1F98-F769-B302A2D6257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6834154" y="5778113"/>
              <a:ext cx="139184" cy="139184"/>
            </a:xfrm>
            <a:prstGeom prst="rect">
              <a:avLst/>
            </a:prstGeom>
          </p:spPr>
        </p:pic>
        <p:sp>
          <p:nvSpPr>
            <p:cNvPr id="383" name="Copy Icon">
              <a:extLst>
                <a:ext uri="{FF2B5EF4-FFF2-40B4-BE49-F238E27FC236}">
                  <a16:creationId xmlns:a16="http://schemas.microsoft.com/office/drawing/2014/main" id="{DD6A10E4-9708-30C0-5763-B71E516208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18983" y="5784959"/>
              <a:ext cx="97516" cy="125492"/>
            </a:xfrm>
            <a:custGeom>
              <a:avLst/>
              <a:gdLst>
                <a:gd name="T0" fmla="*/ 57 w 253"/>
                <a:gd name="T1" fmla="*/ 0 h 328"/>
                <a:gd name="T2" fmla="*/ 57 w 253"/>
                <a:gd name="T3" fmla="*/ 46 h 328"/>
                <a:gd name="T4" fmla="*/ 132 w 253"/>
                <a:gd name="T5" fmla="*/ 46 h 328"/>
                <a:gd name="T6" fmla="*/ 207 w 253"/>
                <a:gd name="T7" fmla="*/ 121 h 328"/>
                <a:gd name="T8" fmla="*/ 207 w 253"/>
                <a:gd name="T9" fmla="*/ 271 h 328"/>
                <a:gd name="T10" fmla="*/ 253 w 253"/>
                <a:gd name="T11" fmla="*/ 271 h 328"/>
                <a:gd name="T12" fmla="*/ 253 w 253"/>
                <a:gd name="T13" fmla="*/ 65 h 328"/>
                <a:gd name="T14" fmla="*/ 188 w 253"/>
                <a:gd name="T15" fmla="*/ 65 h 328"/>
                <a:gd name="T16" fmla="*/ 188 w 253"/>
                <a:gd name="T17" fmla="*/ 0 h 328"/>
                <a:gd name="T18" fmla="*/ 57 w 253"/>
                <a:gd name="T19" fmla="*/ 0 h 328"/>
                <a:gd name="T20" fmla="*/ 197 w 253"/>
                <a:gd name="T21" fmla="*/ 0 h 328"/>
                <a:gd name="T22" fmla="*/ 197 w 253"/>
                <a:gd name="T23" fmla="*/ 56 h 328"/>
                <a:gd name="T24" fmla="*/ 253 w 253"/>
                <a:gd name="T25" fmla="*/ 56 h 328"/>
                <a:gd name="T26" fmla="*/ 197 w 253"/>
                <a:gd name="T27" fmla="*/ 0 h 328"/>
                <a:gd name="T28" fmla="*/ 0 w 253"/>
                <a:gd name="T29" fmla="*/ 56 h 328"/>
                <a:gd name="T30" fmla="*/ 0 w 253"/>
                <a:gd name="T31" fmla="*/ 328 h 328"/>
                <a:gd name="T32" fmla="*/ 197 w 253"/>
                <a:gd name="T33" fmla="*/ 328 h 328"/>
                <a:gd name="T34" fmla="*/ 197 w 253"/>
                <a:gd name="T35" fmla="*/ 131 h 328"/>
                <a:gd name="T36" fmla="*/ 122 w 253"/>
                <a:gd name="T37" fmla="*/ 131 h 328"/>
                <a:gd name="T38" fmla="*/ 122 w 253"/>
                <a:gd name="T39" fmla="*/ 56 h 328"/>
                <a:gd name="T40" fmla="*/ 0 w 253"/>
                <a:gd name="T41" fmla="*/ 56 h 328"/>
                <a:gd name="T42" fmla="*/ 132 w 253"/>
                <a:gd name="T43" fmla="*/ 65 h 328"/>
                <a:gd name="T44" fmla="*/ 132 w 253"/>
                <a:gd name="T45" fmla="*/ 121 h 328"/>
                <a:gd name="T46" fmla="*/ 188 w 253"/>
                <a:gd name="T47" fmla="*/ 121 h 328"/>
                <a:gd name="T48" fmla="*/ 132 w 253"/>
                <a:gd name="T49" fmla="*/ 65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3" h="328">
                  <a:moveTo>
                    <a:pt x="57" y="0"/>
                  </a:moveTo>
                  <a:lnTo>
                    <a:pt x="57" y="46"/>
                  </a:lnTo>
                  <a:lnTo>
                    <a:pt x="132" y="46"/>
                  </a:lnTo>
                  <a:lnTo>
                    <a:pt x="207" y="121"/>
                  </a:lnTo>
                  <a:lnTo>
                    <a:pt x="207" y="271"/>
                  </a:lnTo>
                  <a:lnTo>
                    <a:pt x="253" y="271"/>
                  </a:lnTo>
                  <a:lnTo>
                    <a:pt x="253" y="65"/>
                  </a:lnTo>
                  <a:lnTo>
                    <a:pt x="188" y="65"/>
                  </a:lnTo>
                  <a:lnTo>
                    <a:pt x="188" y="0"/>
                  </a:lnTo>
                  <a:lnTo>
                    <a:pt x="57" y="0"/>
                  </a:lnTo>
                  <a:close/>
                  <a:moveTo>
                    <a:pt x="197" y="0"/>
                  </a:moveTo>
                  <a:lnTo>
                    <a:pt x="197" y="56"/>
                  </a:lnTo>
                  <a:lnTo>
                    <a:pt x="253" y="56"/>
                  </a:lnTo>
                  <a:lnTo>
                    <a:pt x="197" y="0"/>
                  </a:lnTo>
                  <a:close/>
                  <a:moveTo>
                    <a:pt x="0" y="56"/>
                  </a:moveTo>
                  <a:lnTo>
                    <a:pt x="0" y="328"/>
                  </a:lnTo>
                  <a:lnTo>
                    <a:pt x="197" y="328"/>
                  </a:lnTo>
                  <a:lnTo>
                    <a:pt x="197" y="131"/>
                  </a:lnTo>
                  <a:lnTo>
                    <a:pt x="122" y="131"/>
                  </a:lnTo>
                  <a:lnTo>
                    <a:pt x="122" y="56"/>
                  </a:lnTo>
                  <a:lnTo>
                    <a:pt x="0" y="56"/>
                  </a:lnTo>
                  <a:close/>
                  <a:moveTo>
                    <a:pt x="132" y="65"/>
                  </a:moveTo>
                  <a:lnTo>
                    <a:pt x="132" y="121"/>
                  </a:lnTo>
                  <a:lnTo>
                    <a:pt x="188" y="121"/>
                  </a:lnTo>
                  <a:lnTo>
                    <a:pt x="132" y="65"/>
                  </a:lnTo>
                  <a:close/>
                </a:path>
              </a:pathLst>
            </a:custGeom>
            <a:solidFill>
              <a:srgbClr val="686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grpSp>
          <p:nvGrpSpPr>
            <p:cNvPr id="384" name="그룹 383">
              <a:extLst>
                <a:ext uri="{FF2B5EF4-FFF2-40B4-BE49-F238E27FC236}">
                  <a16:creationId xmlns:a16="http://schemas.microsoft.com/office/drawing/2014/main" id="{84571524-E60C-7A6D-29F5-0CC818034159}"/>
                </a:ext>
              </a:extLst>
            </p:cNvPr>
            <p:cNvGrpSpPr/>
            <p:nvPr/>
          </p:nvGrpSpPr>
          <p:grpSpPr>
            <a:xfrm>
              <a:off x="6626568" y="5799461"/>
              <a:ext cx="97516" cy="96489"/>
              <a:chOff x="8095805" y="3426715"/>
              <a:chExt cx="291064" cy="288000"/>
            </a:xfrm>
          </p:grpSpPr>
          <p:sp>
            <p:nvSpPr>
              <p:cNvPr id="385" name="Edit">
                <a:extLst>
                  <a:ext uri="{FF2B5EF4-FFF2-40B4-BE49-F238E27FC236}">
                    <a16:creationId xmlns:a16="http://schemas.microsoft.com/office/drawing/2014/main" id="{4A60F7CB-8D45-F011-10AD-0AFDA91785F9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8095805" y="3426715"/>
                <a:ext cx="291064" cy="288000"/>
              </a:xfrm>
              <a:custGeom>
                <a:avLst/>
                <a:gdLst>
                  <a:gd name="T0" fmla="*/ 551 w 622"/>
                  <a:gd name="T1" fmla="*/ 0 h 615"/>
                  <a:gd name="T2" fmla="*/ 505 w 622"/>
                  <a:gd name="T3" fmla="*/ 19 h 615"/>
                  <a:gd name="T4" fmla="*/ 494 w 622"/>
                  <a:gd name="T5" fmla="*/ 30 h 615"/>
                  <a:gd name="T6" fmla="*/ 586 w 622"/>
                  <a:gd name="T7" fmla="*/ 122 h 615"/>
                  <a:gd name="T8" fmla="*/ 597 w 622"/>
                  <a:gd name="T9" fmla="*/ 111 h 615"/>
                  <a:gd name="T10" fmla="*/ 597 w 622"/>
                  <a:gd name="T11" fmla="*/ 19 h 615"/>
                  <a:gd name="T12" fmla="*/ 551 w 622"/>
                  <a:gd name="T13" fmla="*/ 0 h 615"/>
                  <a:gd name="T14" fmla="*/ 475 w 622"/>
                  <a:gd name="T15" fmla="*/ 54 h 615"/>
                  <a:gd name="T16" fmla="*/ 466 w 622"/>
                  <a:gd name="T17" fmla="*/ 58 h 615"/>
                  <a:gd name="T18" fmla="*/ 33 w 622"/>
                  <a:gd name="T19" fmla="*/ 491 h 615"/>
                  <a:gd name="T20" fmla="*/ 30 w 622"/>
                  <a:gd name="T21" fmla="*/ 497 h 615"/>
                  <a:gd name="T22" fmla="*/ 3 w 622"/>
                  <a:gd name="T23" fmla="*/ 596 h 615"/>
                  <a:gd name="T24" fmla="*/ 19 w 622"/>
                  <a:gd name="T25" fmla="*/ 613 h 615"/>
                  <a:gd name="T26" fmla="*/ 119 w 622"/>
                  <a:gd name="T27" fmla="*/ 586 h 615"/>
                  <a:gd name="T28" fmla="*/ 125 w 622"/>
                  <a:gd name="T29" fmla="*/ 583 h 615"/>
                  <a:gd name="T30" fmla="*/ 558 w 622"/>
                  <a:gd name="T31" fmla="*/ 150 h 615"/>
                  <a:gd name="T32" fmla="*/ 539 w 622"/>
                  <a:gd name="T33" fmla="*/ 131 h 615"/>
                  <a:gd name="T34" fmla="*/ 109 w 622"/>
                  <a:gd name="T35" fmla="*/ 561 h 615"/>
                  <a:gd name="T36" fmla="*/ 108 w 622"/>
                  <a:gd name="T37" fmla="*/ 561 h 615"/>
                  <a:gd name="T38" fmla="*/ 54 w 622"/>
                  <a:gd name="T39" fmla="*/ 507 h 615"/>
                  <a:gd name="T40" fmla="*/ 54 w 622"/>
                  <a:gd name="T41" fmla="*/ 507 h 615"/>
                  <a:gd name="T42" fmla="*/ 485 w 622"/>
                  <a:gd name="T43" fmla="*/ 77 h 615"/>
                  <a:gd name="T44" fmla="*/ 475 w 622"/>
                  <a:gd name="T45" fmla="*/ 54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22" h="615">
                    <a:moveTo>
                      <a:pt x="551" y="0"/>
                    </a:moveTo>
                    <a:cubicBezTo>
                      <a:pt x="534" y="0"/>
                      <a:pt x="518" y="6"/>
                      <a:pt x="505" y="19"/>
                    </a:cubicBezTo>
                    <a:lnTo>
                      <a:pt x="494" y="30"/>
                    </a:lnTo>
                    <a:lnTo>
                      <a:pt x="586" y="122"/>
                    </a:lnTo>
                    <a:lnTo>
                      <a:pt x="597" y="111"/>
                    </a:lnTo>
                    <a:cubicBezTo>
                      <a:pt x="622" y="85"/>
                      <a:pt x="622" y="44"/>
                      <a:pt x="597" y="19"/>
                    </a:cubicBezTo>
                    <a:cubicBezTo>
                      <a:pt x="584" y="6"/>
                      <a:pt x="567" y="0"/>
                      <a:pt x="551" y="0"/>
                    </a:cubicBezTo>
                    <a:close/>
                    <a:moveTo>
                      <a:pt x="475" y="54"/>
                    </a:moveTo>
                    <a:cubicBezTo>
                      <a:pt x="472" y="54"/>
                      <a:pt x="468" y="55"/>
                      <a:pt x="466" y="58"/>
                    </a:cubicBezTo>
                    <a:lnTo>
                      <a:pt x="33" y="491"/>
                    </a:lnTo>
                    <a:cubicBezTo>
                      <a:pt x="31" y="492"/>
                      <a:pt x="30" y="494"/>
                      <a:pt x="30" y="497"/>
                    </a:cubicBezTo>
                    <a:lnTo>
                      <a:pt x="3" y="596"/>
                    </a:lnTo>
                    <a:cubicBezTo>
                      <a:pt x="0" y="606"/>
                      <a:pt x="9" y="615"/>
                      <a:pt x="19" y="613"/>
                    </a:cubicBezTo>
                    <a:lnTo>
                      <a:pt x="119" y="586"/>
                    </a:lnTo>
                    <a:cubicBezTo>
                      <a:pt x="121" y="585"/>
                      <a:pt x="123" y="584"/>
                      <a:pt x="125" y="583"/>
                    </a:cubicBezTo>
                    <a:lnTo>
                      <a:pt x="558" y="150"/>
                    </a:lnTo>
                    <a:cubicBezTo>
                      <a:pt x="571" y="137"/>
                      <a:pt x="551" y="118"/>
                      <a:pt x="539" y="131"/>
                    </a:cubicBezTo>
                    <a:lnTo>
                      <a:pt x="109" y="561"/>
                    </a:lnTo>
                    <a:lnTo>
                      <a:pt x="108" y="561"/>
                    </a:lnTo>
                    <a:lnTo>
                      <a:pt x="54" y="507"/>
                    </a:lnTo>
                    <a:lnTo>
                      <a:pt x="54" y="507"/>
                    </a:lnTo>
                    <a:lnTo>
                      <a:pt x="485" y="77"/>
                    </a:lnTo>
                    <a:cubicBezTo>
                      <a:pt x="493" y="68"/>
                      <a:pt x="487" y="53"/>
                      <a:pt x="475" y="54"/>
                    </a:cubicBezTo>
                    <a:close/>
                  </a:path>
                </a:pathLst>
              </a:custGeom>
              <a:solidFill>
                <a:srgbClr val="6868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9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cxnSp>
            <p:nvCxnSpPr>
              <p:cNvPr id="386" name="직선 연결선 385">
                <a:extLst>
                  <a:ext uri="{FF2B5EF4-FFF2-40B4-BE49-F238E27FC236}">
                    <a16:creationId xmlns:a16="http://schemas.microsoft.com/office/drawing/2014/main" id="{86E39D2A-A82E-6AAF-827A-2FA36A2AD84C}"/>
                  </a:ext>
                </a:extLst>
              </p:cNvPr>
              <p:cNvCxnSpPr>
                <a:stCxn id="385" idx="12"/>
              </p:cNvCxnSpPr>
              <p:nvPr/>
            </p:nvCxnSpPr>
            <p:spPr>
              <a:xfrm>
                <a:off x="8104696" y="3713778"/>
                <a:ext cx="282173" cy="937"/>
              </a:xfrm>
              <a:prstGeom prst="line">
                <a:avLst/>
              </a:prstGeom>
              <a:ln w="9525">
                <a:solidFill>
                  <a:srgbClr val="68687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aphicFrame>
        <p:nvGraphicFramePr>
          <p:cNvPr id="387" name="표 386">
            <a:extLst>
              <a:ext uri="{FF2B5EF4-FFF2-40B4-BE49-F238E27FC236}">
                <a16:creationId xmlns:a16="http://schemas.microsoft.com/office/drawing/2014/main" id="{B86C6622-2485-DAA3-2829-531AE803D21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64072019"/>
              </p:ext>
            </p:extLst>
          </p:nvPr>
        </p:nvGraphicFramePr>
        <p:xfrm>
          <a:off x="2575582" y="6189028"/>
          <a:ext cx="3700404" cy="17830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33193">
                  <a:extLst>
                    <a:ext uri="{9D8B030D-6E8A-4147-A177-3AD203B41FA5}">
                      <a16:colId xmlns:a16="http://schemas.microsoft.com/office/drawing/2014/main" val="778332152"/>
                    </a:ext>
                  </a:extLst>
                </a:gridCol>
                <a:gridCol w="2858931">
                  <a:extLst>
                    <a:ext uri="{9D8B030D-6E8A-4147-A177-3AD203B41FA5}">
                      <a16:colId xmlns:a16="http://schemas.microsoft.com/office/drawing/2014/main" val="3195926350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445153081"/>
                    </a:ext>
                  </a:extLst>
                </a:gridCol>
              </a:tblGrid>
              <a:tr h="196820"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dirty="0"/>
                        <a:t>학교 관리자 신학기 </a:t>
                      </a:r>
                      <a:r>
                        <a:rPr lang="ko-KR" altLang="en-US" sz="600" dirty="0" err="1"/>
                        <a:t>퀵</a:t>
                      </a:r>
                      <a:r>
                        <a:rPr lang="ko-KR" altLang="en-US" sz="600" dirty="0"/>
                        <a:t> 가이드</a:t>
                      </a:r>
                      <a:r>
                        <a:rPr lang="en-US" altLang="ko-KR" sz="600" dirty="0"/>
                        <a:t>_v1.0</a:t>
                      </a:r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661793889"/>
                  </a:ext>
                </a:extLst>
              </a:tr>
              <a:tr h="196820"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dirty="0"/>
                        <a:t>100</a:t>
                      </a:r>
                      <a:r>
                        <a:rPr lang="ko-KR" altLang="en-US" sz="600" dirty="0"/>
                        <a:t>점 특강 </a:t>
                      </a:r>
                      <a:r>
                        <a:rPr lang="en-US" altLang="ko-KR" sz="600" dirty="0"/>
                        <a:t>(77</a:t>
                      </a:r>
                      <a:r>
                        <a:rPr lang="ko-KR" altLang="en-US" sz="600" dirty="0"/>
                        <a:t>강 면담하기와 배려하는 말하기</a:t>
                      </a:r>
                      <a:r>
                        <a:rPr lang="en-US" altLang="ko-KR" sz="600" dirty="0"/>
                        <a:t>(2))</a:t>
                      </a:r>
                      <a:endParaRPr lang="ko-KR" altLang="en-US" sz="600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833171503"/>
                  </a:ext>
                </a:extLst>
              </a:tr>
              <a:tr h="196820"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dirty="0"/>
                        <a:t>(</a:t>
                      </a:r>
                      <a:r>
                        <a:rPr lang="ko-KR" altLang="en-US" sz="600" dirty="0"/>
                        <a:t>난이도 상</a:t>
                      </a:r>
                      <a:r>
                        <a:rPr lang="en-US" altLang="ko-KR" sz="600" dirty="0"/>
                        <a:t>) </a:t>
                      </a:r>
                      <a:r>
                        <a:rPr lang="ko-KR" altLang="en-US" sz="600" dirty="0"/>
                        <a:t>국어 </a:t>
                      </a:r>
                      <a:r>
                        <a:rPr lang="en-US" altLang="ko-KR" sz="600" dirty="0"/>
                        <a:t>- </a:t>
                      </a:r>
                      <a:r>
                        <a:rPr lang="ko-KR" altLang="en-US" sz="600" dirty="0"/>
                        <a:t>판단하며 듣기</a:t>
                      </a:r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958847564"/>
                  </a:ext>
                </a:extLst>
              </a:tr>
              <a:tr h="196820"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dirty="0"/>
                        <a:t>모둠</a:t>
                      </a:r>
                      <a:r>
                        <a:rPr lang="en-US" altLang="ko-KR" sz="600" dirty="0"/>
                        <a:t>/</a:t>
                      </a:r>
                      <a:r>
                        <a:rPr lang="ko-KR" altLang="en-US" sz="600" dirty="0"/>
                        <a:t>발표</a:t>
                      </a:r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91048325"/>
                  </a:ext>
                </a:extLst>
              </a:tr>
              <a:tr h="196820"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dirty="0"/>
                        <a:t>화이트보드</a:t>
                      </a:r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806974961"/>
                  </a:ext>
                </a:extLst>
              </a:tr>
              <a:tr h="196820"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dirty="0"/>
                        <a:t>https://www.youtube.com/watch?v=abcd1234</a:t>
                      </a:r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66043046"/>
                  </a:ext>
                </a:extLst>
              </a:tr>
              <a:tr h="196820"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dirty="0"/>
                        <a:t>https://www.example.com:443/cat</a:t>
                      </a:r>
                      <a:endParaRPr lang="ko-KR" altLang="en-US" sz="600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906058935"/>
                  </a:ext>
                </a:extLst>
              </a:tr>
              <a:tr h="196820"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dirty="0"/>
                        <a:t>https://hi-smartree.com/teacher/banner/tool/viewer?course</a:t>
                      </a:r>
                      <a:endParaRPr lang="ko-KR" altLang="en-US" sz="600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87483926"/>
                  </a:ext>
                </a:extLst>
              </a:tr>
              <a:tr h="196820"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dirty="0"/>
                        <a:t>문제집</a:t>
                      </a:r>
                      <a:r>
                        <a:rPr lang="en-US" altLang="ko-KR" sz="600" dirty="0"/>
                        <a:t>(</a:t>
                      </a:r>
                      <a:r>
                        <a:rPr lang="ko-KR" altLang="en-US" sz="600" dirty="0"/>
                        <a:t>통합학습창</a:t>
                      </a:r>
                      <a:r>
                        <a:rPr lang="en-US" altLang="ko-KR" sz="600" dirty="0"/>
                        <a:t>)</a:t>
                      </a:r>
                      <a:endParaRPr lang="ko-KR" altLang="en-US" sz="600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909331171"/>
                  </a:ext>
                </a:extLst>
              </a:tr>
            </a:tbl>
          </a:graphicData>
        </a:graphic>
      </p:graphicFrame>
      <p:sp>
        <p:nvSpPr>
          <p:cNvPr id="388" name="사각형: 둥근 모서리 387">
            <a:extLst>
              <a:ext uri="{FF2B5EF4-FFF2-40B4-BE49-F238E27FC236}">
                <a16:creationId xmlns:a16="http://schemas.microsoft.com/office/drawing/2014/main" id="{DC3ECB45-A8F4-832E-2811-B50D69A6A272}"/>
              </a:ext>
            </a:extLst>
          </p:cNvPr>
          <p:cNvSpPr/>
          <p:nvPr/>
        </p:nvSpPr>
        <p:spPr>
          <a:xfrm>
            <a:off x="2624373" y="6217302"/>
            <a:ext cx="533602" cy="112015"/>
          </a:xfrm>
          <a:prstGeom prst="roundRect">
            <a:avLst>
              <a:gd name="adj" fmla="val 50000"/>
            </a:avLst>
          </a:prstGeom>
          <a:solidFill>
            <a:srgbClr val="7E44FB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b="1" dirty="0"/>
              <a:t>교재</a:t>
            </a:r>
          </a:p>
        </p:txBody>
      </p:sp>
      <p:sp>
        <p:nvSpPr>
          <p:cNvPr id="389" name="사각형: 둥근 모서리 388">
            <a:extLst>
              <a:ext uri="{FF2B5EF4-FFF2-40B4-BE49-F238E27FC236}">
                <a16:creationId xmlns:a16="http://schemas.microsoft.com/office/drawing/2014/main" id="{C9D1EB66-4D45-FB62-756B-C9048A43255D}"/>
              </a:ext>
            </a:extLst>
          </p:cNvPr>
          <p:cNvSpPr/>
          <p:nvPr/>
        </p:nvSpPr>
        <p:spPr>
          <a:xfrm>
            <a:off x="2624373" y="6421520"/>
            <a:ext cx="533602" cy="112015"/>
          </a:xfrm>
          <a:prstGeom prst="roundRect">
            <a:avLst>
              <a:gd name="adj" fmla="val 50000"/>
            </a:avLst>
          </a:prstGeom>
          <a:solidFill>
            <a:srgbClr val="7E44FB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b="1" dirty="0"/>
              <a:t>영상</a:t>
            </a:r>
          </a:p>
        </p:txBody>
      </p:sp>
      <p:sp>
        <p:nvSpPr>
          <p:cNvPr id="390" name="사각형: 둥근 모서리 389">
            <a:extLst>
              <a:ext uri="{FF2B5EF4-FFF2-40B4-BE49-F238E27FC236}">
                <a16:creationId xmlns:a16="http://schemas.microsoft.com/office/drawing/2014/main" id="{081E058B-4529-9C87-77AF-4B8A4664678B}"/>
              </a:ext>
            </a:extLst>
          </p:cNvPr>
          <p:cNvSpPr/>
          <p:nvPr/>
        </p:nvSpPr>
        <p:spPr>
          <a:xfrm>
            <a:off x="2624373" y="6632879"/>
            <a:ext cx="533602" cy="112015"/>
          </a:xfrm>
          <a:prstGeom prst="roundRect">
            <a:avLst>
              <a:gd name="adj" fmla="val 50000"/>
            </a:avLst>
          </a:prstGeom>
          <a:solidFill>
            <a:srgbClr val="7E44FB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b="1"/>
              <a:t>문제집</a:t>
            </a:r>
            <a:endParaRPr lang="ko-KR" altLang="en-US" sz="500" b="1" dirty="0"/>
          </a:p>
        </p:txBody>
      </p:sp>
      <p:sp>
        <p:nvSpPr>
          <p:cNvPr id="391" name="사각형: 둥근 모서리 390">
            <a:extLst>
              <a:ext uri="{FF2B5EF4-FFF2-40B4-BE49-F238E27FC236}">
                <a16:creationId xmlns:a16="http://schemas.microsoft.com/office/drawing/2014/main" id="{1AB917C1-EA57-663D-059F-5C8951FC40DD}"/>
              </a:ext>
            </a:extLst>
          </p:cNvPr>
          <p:cNvSpPr/>
          <p:nvPr/>
        </p:nvSpPr>
        <p:spPr>
          <a:xfrm>
            <a:off x="2624373" y="6834855"/>
            <a:ext cx="533602" cy="112015"/>
          </a:xfrm>
          <a:prstGeom prst="roundRect">
            <a:avLst>
              <a:gd name="adj" fmla="val 50000"/>
            </a:avLst>
          </a:prstGeom>
          <a:solidFill>
            <a:srgbClr val="7E44FB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b="1" dirty="0"/>
              <a:t>모둠</a:t>
            </a:r>
            <a:r>
              <a:rPr lang="en-US" altLang="ko-KR" sz="500" b="1" dirty="0"/>
              <a:t>/</a:t>
            </a:r>
            <a:r>
              <a:rPr lang="ko-KR" altLang="en-US" sz="500" b="1" dirty="0"/>
              <a:t>발표</a:t>
            </a:r>
          </a:p>
        </p:txBody>
      </p:sp>
      <p:pic>
        <p:nvPicPr>
          <p:cNvPr id="392" name="그래픽 391" descr="다운로드 단색으로 채워진">
            <a:extLst>
              <a:ext uri="{FF2B5EF4-FFF2-40B4-BE49-F238E27FC236}">
                <a16:creationId xmlns:a16="http://schemas.microsoft.com/office/drawing/2014/main" id="{EAB905D0-BD56-F9E6-B247-151159A24FF0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091406" y="6216217"/>
            <a:ext cx="114256" cy="114256"/>
          </a:xfrm>
          <a:prstGeom prst="rect">
            <a:avLst/>
          </a:prstGeom>
        </p:spPr>
      </p:pic>
      <p:grpSp>
        <p:nvGrpSpPr>
          <p:cNvPr id="393" name="그룹 392">
            <a:extLst>
              <a:ext uri="{FF2B5EF4-FFF2-40B4-BE49-F238E27FC236}">
                <a16:creationId xmlns:a16="http://schemas.microsoft.com/office/drawing/2014/main" id="{7A2FF012-79E1-2484-9CE6-C2580C588F64}"/>
              </a:ext>
            </a:extLst>
          </p:cNvPr>
          <p:cNvGrpSpPr/>
          <p:nvPr/>
        </p:nvGrpSpPr>
        <p:grpSpPr>
          <a:xfrm>
            <a:off x="6094175" y="6453516"/>
            <a:ext cx="108718" cy="77154"/>
            <a:chOff x="6703629" y="4189639"/>
            <a:chExt cx="723900" cy="513738"/>
          </a:xfrm>
        </p:grpSpPr>
        <p:sp>
          <p:nvSpPr>
            <p:cNvPr id="394" name="자유형: 도형 393">
              <a:extLst>
                <a:ext uri="{FF2B5EF4-FFF2-40B4-BE49-F238E27FC236}">
                  <a16:creationId xmlns:a16="http://schemas.microsoft.com/office/drawing/2014/main" id="{46E0908A-AE3C-FD04-7314-E8BD97696A64}"/>
                </a:ext>
              </a:extLst>
            </p:cNvPr>
            <p:cNvSpPr/>
            <p:nvPr/>
          </p:nvSpPr>
          <p:spPr>
            <a:xfrm>
              <a:off x="6998904" y="4342039"/>
              <a:ext cx="190500" cy="245840"/>
            </a:xfrm>
            <a:custGeom>
              <a:avLst/>
              <a:gdLst>
                <a:gd name="connsiteX0" fmla="*/ 0 w 190500"/>
                <a:gd name="connsiteY0" fmla="*/ 0 h 245840"/>
                <a:gd name="connsiteX1" fmla="*/ 190500 w 190500"/>
                <a:gd name="connsiteY1" fmla="*/ 122873 h 245840"/>
                <a:gd name="connsiteX2" fmla="*/ 0 w 190500"/>
                <a:gd name="connsiteY2" fmla="*/ 245840 h 245840"/>
                <a:gd name="connsiteX3" fmla="*/ 0 w 190500"/>
                <a:gd name="connsiteY3" fmla="*/ 0 h 245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0" h="245840">
                  <a:moveTo>
                    <a:pt x="0" y="0"/>
                  </a:moveTo>
                  <a:lnTo>
                    <a:pt x="190500" y="122873"/>
                  </a:lnTo>
                  <a:lnTo>
                    <a:pt x="0" y="2458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95" name="자유형: 도형 394">
              <a:extLst>
                <a:ext uri="{FF2B5EF4-FFF2-40B4-BE49-F238E27FC236}">
                  <a16:creationId xmlns:a16="http://schemas.microsoft.com/office/drawing/2014/main" id="{EB9617FE-5A2F-8610-17DC-7626BBB92F76}"/>
                </a:ext>
              </a:extLst>
            </p:cNvPr>
            <p:cNvSpPr/>
            <p:nvPr/>
          </p:nvSpPr>
          <p:spPr>
            <a:xfrm>
              <a:off x="6703629" y="4189639"/>
              <a:ext cx="723900" cy="513738"/>
            </a:xfrm>
            <a:custGeom>
              <a:avLst/>
              <a:gdLst>
                <a:gd name="connsiteX0" fmla="*/ 95250 w 723900"/>
                <a:gd name="connsiteY0" fmla="*/ 104775 h 513738"/>
                <a:gd name="connsiteX1" fmla="*/ 95250 w 723900"/>
                <a:gd name="connsiteY1" fmla="*/ 447675 h 513738"/>
                <a:gd name="connsiteX2" fmla="*/ 628650 w 723900"/>
                <a:gd name="connsiteY2" fmla="*/ 447675 h 513738"/>
                <a:gd name="connsiteX3" fmla="*/ 628650 w 723900"/>
                <a:gd name="connsiteY3" fmla="*/ 104775 h 513738"/>
                <a:gd name="connsiteX4" fmla="*/ 361950 w 723900"/>
                <a:gd name="connsiteY4" fmla="*/ 0 h 513738"/>
                <a:gd name="connsiteX5" fmla="*/ 381000 w 723900"/>
                <a:gd name="connsiteY5" fmla="*/ 19050 h 513738"/>
                <a:gd name="connsiteX6" fmla="*/ 381000 w 723900"/>
                <a:gd name="connsiteY6" fmla="*/ 38100 h 513738"/>
                <a:gd name="connsiteX7" fmla="*/ 704850 w 723900"/>
                <a:gd name="connsiteY7" fmla="*/ 38100 h 513738"/>
                <a:gd name="connsiteX8" fmla="*/ 723900 w 723900"/>
                <a:gd name="connsiteY8" fmla="*/ 57150 h 513738"/>
                <a:gd name="connsiteX9" fmla="*/ 704850 w 723900"/>
                <a:gd name="connsiteY9" fmla="*/ 76200 h 513738"/>
                <a:gd name="connsiteX10" fmla="*/ 685800 w 723900"/>
                <a:gd name="connsiteY10" fmla="*/ 76200 h 513738"/>
                <a:gd name="connsiteX11" fmla="*/ 685800 w 723900"/>
                <a:gd name="connsiteY11" fmla="*/ 466725 h 513738"/>
                <a:gd name="connsiteX12" fmla="*/ 704850 w 723900"/>
                <a:gd name="connsiteY12" fmla="*/ 466725 h 513738"/>
                <a:gd name="connsiteX13" fmla="*/ 723900 w 723900"/>
                <a:gd name="connsiteY13" fmla="*/ 485775 h 513738"/>
                <a:gd name="connsiteX14" fmla="*/ 704850 w 723900"/>
                <a:gd name="connsiteY14" fmla="*/ 504825 h 513738"/>
                <a:gd name="connsiteX15" fmla="*/ 413957 w 723900"/>
                <a:gd name="connsiteY15" fmla="*/ 504825 h 513738"/>
                <a:gd name="connsiteX16" fmla="*/ 422870 w 723900"/>
                <a:gd name="connsiteY16" fmla="*/ 513738 h 513738"/>
                <a:gd name="connsiteX17" fmla="*/ 301031 w 723900"/>
                <a:gd name="connsiteY17" fmla="*/ 513738 h 513738"/>
                <a:gd name="connsiteX18" fmla="*/ 309944 w 723900"/>
                <a:gd name="connsiteY18" fmla="*/ 504825 h 513738"/>
                <a:gd name="connsiteX19" fmla="*/ 19050 w 723900"/>
                <a:gd name="connsiteY19" fmla="*/ 504825 h 513738"/>
                <a:gd name="connsiteX20" fmla="*/ 0 w 723900"/>
                <a:gd name="connsiteY20" fmla="*/ 485775 h 513738"/>
                <a:gd name="connsiteX21" fmla="*/ 19050 w 723900"/>
                <a:gd name="connsiteY21" fmla="*/ 466725 h 513738"/>
                <a:gd name="connsiteX22" fmla="*/ 38100 w 723900"/>
                <a:gd name="connsiteY22" fmla="*/ 466725 h 513738"/>
                <a:gd name="connsiteX23" fmla="*/ 38100 w 723900"/>
                <a:gd name="connsiteY23" fmla="*/ 76200 h 513738"/>
                <a:gd name="connsiteX24" fmla="*/ 19050 w 723900"/>
                <a:gd name="connsiteY24" fmla="*/ 76200 h 513738"/>
                <a:gd name="connsiteX25" fmla="*/ 0 w 723900"/>
                <a:gd name="connsiteY25" fmla="*/ 57150 h 513738"/>
                <a:gd name="connsiteX26" fmla="*/ 19050 w 723900"/>
                <a:gd name="connsiteY26" fmla="*/ 38100 h 513738"/>
                <a:gd name="connsiteX27" fmla="*/ 342900 w 723900"/>
                <a:gd name="connsiteY27" fmla="*/ 38100 h 513738"/>
                <a:gd name="connsiteX28" fmla="*/ 342900 w 723900"/>
                <a:gd name="connsiteY28" fmla="*/ 19050 h 513738"/>
                <a:gd name="connsiteX29" fmla="*/ 361950 w 723900"/>
                <a:gd name="connsiteY29" fmla="*/ 0 h 513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23900" h="513738">
                  <a:moveTo>
                    <a:pt x="95250" y="104775"/>
                  </a:moveTo>
                  <a:lnTo>
                    <a:pt x="95250" y="447675"/>
                  </a:lnTo>
                  <a:lnTo>
                    <a:pt x="628650" y="447675"/>
                  </a:lnTo>
                  <a:lnTo>
                    <a:pt x="628650" y="104775"/>
                  </a:lnTo>
                  <a:close/>
                  <a:moveTo>
                    <a:pt x="361950" y="0"/>
                  </a:moveTo>
                  <a:cubicBezTo>
                    <a:pt x="372471" y="0"/>
                    <a:pt x="381000" y="8529"/>
                    <a:pt x="381000" y="19050"/>
                  </a:cubicBezTo>
                  <a:lnTo>
                    <a:pt x="381000" y="38100"/>
                  </a:lnTo>
                  <a:lnTo>
                    <a:pt x="704850" y="38100"/>
                  </a:lnTo>
                  <a:cubicBezTo>
                    <a:pt x="715371" y="38100"/>
                    <a:pt x="723900" y="46629"/>
                    <a:pt x="723900" y="57150"/>
                  </a:cubicBezTo>
                  <a:cubicBezTo>
                    <a:pt x="723900" y="67671"/>
                    <a:pt x="715371" y="76200"/>
                    <a:pt x="704850" y="76200"/>
                  </a:cubicBezTo>
                  <a:lnTo>
                    <a:pt x="685800" y="76200"/>
                  </a:lnTo>
                  <a:lnTo>
                    <a:pt x="685800" y="466725"/>
                  </a:lnTo>
                  <a:lnTo>
                    <a:pt x="704850" y="466725"/>
                  </a:lnTo>
                  <a:cubicBezTo>
                    <a:pt x="715371" y="466725"/>
                    <a:pt x="723900" y="475254"/>
                    <a:pt x="723900" y="485775"/>
                  </a:cubicBezTo>
                  <a:cubicBezTo>
                    <a:pt x="723900" y="496296"/>
                    <a:pt x="715371" y="504825"/>
                    <a:pt x="704850" y="504825"/>
                  </a:cubicBezTo>
                  <a:lnTo>
                    <a:pt x="413957" y="504825"/>
                  </a:lnTo>
                  <a:lnTo>
                    <a:pt x="422870" y="513738"/>
                  </a:lnTo>
                  <a:lnTo>
                    <a:pt x="301031" y="513738"/>
                  </a:lnTo>
                  <a:lnTo>
                    <a:pt x="309944" y="504825"/>
                  </a:lnTo>
                  <a:lnTo>
                    <a:pt x="19050" y="504825"/>
                  </a:lnTo>
                  <a:cubicBezTo>
                    <a:pt x="8529" y="504825"/>
                    <a:pt x="0" y="496296"/>
                    <a:pt x="0" y="485775"/>
                  </a:cubicBezTo>
                  <a:cubicBezTo>
                    <a:pt x="0" y="475254"/>
                    <a:pt x="8529" y="466725"/>
                    <a:pt x="19050" y="466725"/>
                  </a:cubicBezTo>
                  <a:lnTo>
                    <a:pt x="38100" y="466725"/>
                  </a:lnTo>
                  <a:lnTo>
                    <a:pt x="38100" y="76200"/>
                  </a:lnTo>
                  <a:lnTo>
                    <a:pt x="19050" y="76200"/>
                  </a:lnTo>
                  <a:cubicBezTo>
                    <a:pt x="8529" y="76200"/>
                    <a:pt x="0" y="67671"/>
                    <a:pt x="0" y="57150"/>
                  </a:cubicBezTo>
                  <a:cubicBezTo>
                    <a:pt x="0" y="46629"/>
                    <a:pt x="8529" y="38100"/>
                    <a:pt x="19050" y="38100"/>
                  </a:cubicBezTo>
                  <a:lnTo>
                    <a:pt x="342900" y="38100"/>
                  </a:lnTo>
                  <a:lnTo>
                    <a:pt x="342900" y="19050"/>
                  </a:lnTo>
                  <a:cubicBezTo>
                    <a:pt x="342900" y="8529"/>
                    <a:pt x="351429" y="0"/>
                    <a:pt x="361950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sp>
        <p:nvSpPr>
          <p:cNvPr id="396" name="사각형: 둥근 모서리 395">
            <a:extLst>
              <a:ext uri="{FF2B5EF4-FFF2-40B4-BE49-F238E27FC236}">
                <a16:creationId xmlns:a16="http://schemas.microsoft.com/office/drawing/2014/main" id="{9222DCC0-B942-E38F-A0FF-869003ACFAE8}"/>
              </a:ext>
            </a:extLst>
          </p:cNvPr>
          <p:cNvSpPr/>
          <p:nvPr/>
        </p:nvSpPr>
        <p:spPr>
          <a:xfrm>
            <a:off x="2625167" y="7027507"/>
            <a:ext cx="533602" cy="112015"/>
          </a:xfrm>
          <a:prstGeom prst="roundRect">
            <a:avLst>
              <a:gd name="adj" fmla="val 50000"/>
            </a:avLst>
          </a:prstGeom>
          <a:solidFill>
            <a:srgbClr val="7E44FB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b="1" dirty="0"/>
              <a:t>화이트보드</a:t>
            </a:r>
          </a:p>
        </p:txBody>
      </p:sp>
      <p:sp>
        <p:nvSpPr>
          <p:cNvPr id="397" name="사각형: 둥근 모서리 396">
            <a:extLst>
              <a:ext uri="{FF2B5EF4-FFF2-40B4-BE49-F238E27FC236}">
                <a16:creationId xmlns:a16="http://schemas.microsoft.com/office/drawing/2014/main" id="{AD7B1D11-CB76-9BF7-EDD5-23DB1BE48961}"/>
              </a:ext>
            </a:extLst>
          </p:cNvPr>
          <p:cNvSpPr/>
          <p:nvPr/>
        </p:nvSpPr>
        <p:spPr>
          <a:xfrm>
            <a:off x="5702369" y="6625624"/>
            <a:ext cx="545643" cy="112015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ko-KR" altLang="en-US" sz="500" b="1" dirty="0">
                <a:solidFill>
                  <a:schemeClr val="tx1"/>
                </a:solidFill>
              </a:rPr>
              <a:t>응시 결과보기</a:t>
            </a:r>
          </a:p>
        </p:txBody>
      </p:sp>
      <p:sp>
        <p:nvSpPr>
          <p:cNvPr id="398" name="사각형: 둥근 모서리 397">
            <a:extLst>
              <a:ext uri="{FF2B5EF4-FFF2-40B4-BE49-F238E27FC236}">
                <a16:creationId xmlns:a16="http://schemas.microsoft.com/office/drawing/2014/main" id="{1AB8B72B-7B6D-0C01-980A-C4E0F122DF8A}"/>
              </a:ext>
            </a:extLst>
          </p:cNvPr>
          <p:cNvSpPr/>
          <p:nvPr/>
        </p:nvSpPr>
        <p:spPr>
          <a:xfrm>
            <a:off x="2624373" y="7221878"/>
            <a:ext cx="533602" cy="112015"/>
          </a:xfrm>
          <a:prstGeom prst="roundRect">
            <a:avLst>
              <a:gd name="adj" fmla="val 50000"/>
            </a:avLst>
          </a:prstGeom>
          <a:solidFill>
            <a:srgbClr val="7E44FB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b="1" dirty="0"/>
              <a:t>유튜브</a:t>
            </a:r>
          </a:p>
        </p:txBody>
      </p:sp>
      <p:sp>
        <p:nvSpPr>
          <p:cNvPr id="399" name="사각형: 둥근 모서리 398">
            <a:extLst>
              <a:ext uri="{FF2B5EF4-FFF2-40B4-BE49-F238E27FC236}">
                <a16:creationId xmlns:a16="http://schemas.microsoft.com/office/drawing/2014/main" id="{78C10DED-DF78-6048-3BAA-02939FBEFA43}"/>
              </a:ext>
            </a:extLst>
          </p:cNvPr>
          <p:cNvSpPr/>
          <p:nvPr/>
        </p:nvSpPr>
        <p:spPr>
          <a:xfrm>
            <a:off x="2624373" y="7422135"/>
            <a:ext cx="533602" cy="112015"/>
          </a:xfrm>
          <a:prstGeom prst="roundRect">
            <a:avLst>
              <a:gd name="adj" fmla="val 50000"/>
            </a:avLst>
          </a:prstGeom>
          <a:solidFill>
            <a:srgbClr val="7E44FB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b="1" dirty="0"/>
              <a:t>웹 </a:t>
            </a:r>
            <a:r>
              <a:rPr lang="en-US" altLang="ko-KR" sz="500" b="1" dirty="0"/>
              <a:t>URL</a:t>
            </a:r>
            <a:endParaRPr lang="ko-KR" altLang="en-US" sz="500" b="1" dirty="0"/>
          </a:p>
        </p:txBody>
      </p:sp>
      <p:sp>
        <p:nvSpPr>
          <p:cNvPr id="400" name="사각형: 둥근 모서리 399">
            <a:extLst>
              <a:ext uri="{FF2B5EF4-FFF2-40B4-BE49-F238E27FC236}">
                <a16:creationId xmlns:a16="http://schemas.microsoft.com/office/drawing/2014/main" id="{7791E49C-002E-ABCD-CB11-0312D96B0395}"/>
              </a:ext>
            </a:extLst>
          </p:cNvPr>
          <p:cNvSpPr/>
          <p:nvPr/>
        </p:nvSpPr>
        <p:spPr>
          <a:xfrm>
            <a:off x="2624373" y="7622392"/>
            <a:ext cx="533602" cy="112015"/>
          </a:xfrm>
          <a:prstGeom prst="roundRect">
            <a:avLst>
              <a:gd name="adj" fmla="val 50000"/>
            </a:avLst>
          </a:prstGeom>
          <a:solidFill>
            <a:srgbClr val="7E44FB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b="1" dirty="0"/>
              <a:t>실감형</a:t>
            </a:r>
          </a:p>
        </p:txBody>
      </p:sp>
      <p:sp>
        <p:nvSpPr>
          <p:cNvPr id="401" name="직사각형 400">
            <a:extLst>
              <a:ext uri="{FF2B5EF4-FFF2-40B4-BE49-F238E27FC236}">
                <a16:creationId xmlns:a16="http://schemas.microsoft.com/office/drawing/2014/main" id="{EFE2ABF9-5EF4-0F83-0938-7C584602CD89}"/>
              </a:ext>
            </a:extLst>
          </p:cNvPr>
          <p:cNvSpPr/>
          <p:nvPr/>
        </p:nvSpPr>
        <p:spPr>
          <a:xfrm>
            <a:off x="5653501" y="6186108"/>
            <a:ext cx="622486" cy="1783080"/>
          </a:xfrm>
          <a:prstGeom prst="rect">
            <a:avLst/>
          </a:prstGeom>
          <a:noFill/>
          <a:ln w="9525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2" name="타원 401">
            <a:extLst>
              <a:ext uri="{FF2B5EF4-FFF2-40B4-BE49-F238E27FC236}">
                <a16:creationId xmlns:a16="http://schemas.microsoft.com/office/drawing/2014/main" id="{E7942250-3566-F836-CBAE-8387299D9FFD}"/>
              </a:ext>
            </a:extLst>
          </p:cNvPr>
          <p:cNvSpPr/>
          <p:nvPr/>
        </p:nvSpPr>
        <p:spPr>
          <a:xfrm>
            <a:off x="5559753" y="6112827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pc="-75" dirty="0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3</a:t>
            </a:r>
            <a:endParaRPr lang="ko-KR" altLang="en-US" sz="6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  <p:sp>
        <p:nvSpPr>
          <p:cNvPr id="403" name="Info">
            <a:extLst>
              <a:ext uri="{FF2B5EF4-FFF2-40B4-BE49-F238E27FC236}">
                <a16:creationId xmlns:a16="http://schemas.microsoft.com/office/drawing/2014/main" id="{F7E435CF-3700-48F8-5C89-A5C0E5E6B43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091407" y="6816997"/>
            <a:ext cx="125854" cy="125854"/>
          </a:xfrm>
          <a:custGeom>
            <a:avLst/>
            <a:gdLst>
              <a:gd name="T0" fmla="*/ 333 w 666"/>
              <a:gd name="T1" fmla="*/ 0 h 667"/>
              <a:gd name="T2" fmla="*/ 0 w 666"/>
              <a:gd name="T3" fmla="*/ 333 h 667"/>
              <a:gd name="T4" fmla="*/ 333 w 666"/>
              <a:gd name="T5" fmla="*/ 667 h 667"/>
              <a:gd name="T6" fmla="*/ 666 w 666"/>
              <a:gd name="T7" fmla="*/ 333 h 667"/>
              <a:gd name="T8" fmla="*/ 333 w 666"/>
              <a:gd name="T9" fmla="*/ 0 h 667"/>
              <a:gd name="T10" fmla="*/ 333 w 666"/>
              <a:gd name="T11" fmla="*/ 27 h 667"/>
              <a:gd name="T12" fmla="*/ 640 w 666"/>
              <a:gd name="T13" fmla="*/ 333 h 667"/>
              <a:gd name="T14" fmla="*/ 333 w 666"/>
              <a:gd name="T15" fmla="*/ 640 h 667"/>
              <a:gd name="T16" fmla="*/ 26 w 666"/>
              <a:gd name="T17" fmla="*/ 333 h 667"/>
              <a:gd name="T18" fmla="*/ 333 w 666"/>
              <a:gd name="T19" fmla="*/ 27 h 667"/>
              <a:gd name="T20" fmla="*/ 317 w 666"/>
              <a:gd name="T21" fmla="*/ 172 h 667"/>
              <a:gd name="T22" fmla="*/ 312 w 666"/>
              <a:gd name="T23" fmla="*/ 177 h 667"/>
              <a:gd name="T24" fmla="*/ 312 w 666"/>
              <a:gd name="T25" fmla="*/ 212 h 667"/>
              <a:gd name="T26" fmla="*/ 317 w 666"/>
              <a:gd name="T27" fmla="*/ 217 h 667"/>
              <a:gd name="T28" fmla="*/ 349 w 666"/>
              <a:gd name="T29" fmla="*/ 217 h 667"/>
              <a:gd name="T30" fmla="*/ 354 w 666"/>
              <a:gd name="T31" fmla="*/ 212 h 667"/>
              <a:gd name="T32" fmla="*/ 354 w 666"/>
              <a:gd name="T33" fmla="*/ 177 h 667"/>
              <a:gd name="T34" fmla="*/ 349 w 666"/>
              <a:gd name="T35" fmla="*/ 172 h 667"/>
              <a:gd name="T36" fmla="*/ 317 w 666"/>
              <a:gd name="T37" fmla="*/ 172 h 667"/>
              <a:gd name="T38" fmla="*/ 318 w 666"/>
              <a:gd name="T39" fmla="*/ 268 h 667"/>
              <a:gd name="T40" fmla="*/ 313 w 666"/>
              <a:gd name="T41" fmla="*/ 273 h 667"/>
              <a:gd name="T42" fmla="*/ 313 w 666"/>
              <a:gd name="T43" fmla="*/ 492 h 667"/>
              <a:gd name="T44" fmla="*/ 318 w 666"/>
              <a:gd name="T45" fmla="*/ 497 h 667"/>
              <a:gd name="T46" fmla="*/ 348 w 666"/>
              <a:gd name="T47" fmla="*/ 497 h 667"/>
              <a:gd name="T48" fmla="*/ 353 w 666"/>
              <a:gd name="T49" fmla="*/ 492 h 667"/>
              <a:gd name="T50" fmla="*/ 353 w 666"/>
              <a:gd name="T51" fmla="*/ 273 h 667"/>
              <a:gd name="T52" fmla="*/ 348 w 666"/>
              <a:gd name="T53" fmla="*/ 268 h 667"/>
              <a:gd name="T54" fmla="*/ 318 w 666"/>
              <a:gd name="T55" fmla="*/ 268 h 6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66" h="667">
                <a:moveTo>
                  <a:pt x="333" y="0"/>
                </a:moveTo>
                <a:cubicBezTo>
                  <a:pt x="149" y="0"/>
                  <a:pt x="0" y="149"/>
                  <a:pt x="0" y="333"/>
                </a:cubicBezTo>
                <a:cubicBezTo>
                  <a:pt x="0" y="517"/>
                  <a:pt x="149" y="667"/>
                  <a:pt x="333" y="667"/>
                </a:cubicBezTo>
                <a:cubicBezTo>
                  <a:pt x="517" y="667"/>
                  <a:pt x="666" y="517"/>
                  <a:pt x="666" y="333"/>
                </a:cubicBezTo>
                <a:cubicBezTo>
                  <a:pt x="666" y="149"/>
                  <a:pt x="517" y="0"/>
                  <a:pt x="333" y="0"/>
                </a:cubicBezTo>
                <a:close/>
                <a:moveTo>
                  <a:pt x="333" y="27"/>
                </a:moveTo>
                <a:cubicBezTo>
                  <a:pt x="502" y="27"/>
                  <a:pt x="640" y="164"/>
                  <a:pt x="640" y="333"/>
                </a:cubicBezTo>
                <a:cubicBezTo>
                  <a:pt x="640" y="503"/>
                  <a:pt x="502" y="640"/>
                  <a:pt x="333" y="640"/>
                </a:cubicBezTo>
                <a:cubicBezTo>
                  <a:pt x="163" y="640"/>
                  <a:pt x="26" y="503"/>
                  <a:pt x="26" y="333"/>
                </a:cubicBezTo>
                <a:cubicBezTo>
                  <a:pt x="26" y="164"/>
                  <a:pt x="163" y="27"/>
                  <a:pt x="333" y="27"/>
                </a:cubicBezTo>
                <a:close/>
                <a:moveTo>
                  <a:pt x="317" y="172"/>
                </a:moveTo>
                <a:cubicBezTo>
                  <a:pt x="314" y="172"/>
                  <a:pt x="312" y="174"/>
                  <a:pt x="312" y="177"/>
                </a:cubicBezTo>
                <a:lnTo>
                  <a:pt x="312" y="212"/>
                </a:lnTo>
                <a:cubicBezTo>
                  <a:pt x="312" y="215"/>
                  <a:pt x="314" y="217"/>
                  <a:pt x="317" y="217"/>
                </a:cubicBezTo>
                <a:lnTo>
                  <a:pt x="349" y="217"/>
                </a:lnTo>
                <a:cubicBezTo>
                  <a:pt x="352" y="217"/>
                  <a:pt x="354" y="215"/>
                  <a:pt x="354" y="212"/>
                </a:cubicBezTo>
                <a:lnTo>
                  <a:pt x="354" y="177"/>
                </a:lnTo>
                <a:cubicBezTo>
                  <a:pt x="354" y="174"/>
                  <a:pt x="352" y="172"/>
                  <a:pt x="349" y="172"/>
                </a:cubicBezTo>
                <a:lnTo>
                  <a:pt x="317" y="172"/>
                </a:lnTo>
                <a:close/>
                <a:moveTo>
                  <a:pt x="318" y="268"/>
                </a:moveTo>
                <a:cubicBezTo>
                  <a:pt x="315" y="268"/>
                  <a:pt x="313" y="270"/>
                  <a:pt x="313" y="273"/>
                </a:cubicBezTo>
                <a:lnTo>
                  <a:pt x="313" y="492"/>
                </a:lnTo>
                <a:cubicBezTo>
                  <a:pt x="313" y="495"/>
                  <a:pt x="315" y="497"/>
                  <a:pt x="318" y="497"/>
                </a:cubicBezTo>
                <a:lnTo>
                  <a:pt x="348" y="497"/>
                </a:lnTo>
                <a:cubicBezTo>
                  <a:pt x="351" y="497"/>
                  <a:pt x="353" y="495"/>
                  <a:pt x="353" y="492"/>
                </a:cubicBezTo>
                <a:lnTo>
                  <a:pt x="353" y="273"/>
                </a:lnTo>
                <a:cubicBezTo>
                  <a:pt x="353" y="270"/>
                  <a:pt x="351" y="268"/>
                  <a:pt x="348" y="268"/>
                </a:cubicBezTo>
                <a:lnTo>
                  <a:pt x="318" y="268"/>
                </a:lnTo>
                <a:close/>
              </a:path>
            </a:pathLst>
          </a:custGeom>
          <a:solidFill>
            <a:srgbClr val="5F5F5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04" name="Info">
            <a:extLst>
              <a:ext uri="{FF2B5EF4-FFF2-40B4-BE49-F238E27FC236}">
                <a16:creationId xmlns:a16="http://schemas.microsoft.com/office/drawing/2014/main" id="{B939C3E9-947D-52E2-2E97-CA61D565AFE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085607" y="7011336"/>
            <a:ext cx="125854" cy="125854"/>
          </a:xfrm>
          <a:custGeom>
            <a:avLst/>
            <a:gdLst>
              <a:gd name="T0" fmla="*/ 333 w 666"/>
              <a:gd name="T1" fmla="*/ 0 h 667"/>
              <a:gd name="T2" fmla="*/ 0 w 666"/>
              <a:gd name="T3" fmla="*/ 333 h 667"/>
              <a:gd name="T4" fmla="*/ 333 w 666"/>
              <a:gd name="T5" fmla="*/ 667 h 667"/>
              <a:gd name="T6" fmla="*/ 666 w 666"/>
              <a:gd name="T7" fmla="*/ 333 h 667"/>
              <a:gd name="T8" fmla="*/ 333 w 666"/>
              <a:gd name="T9" fmla="*/ 0 h 667"/>
              <a:gd name="T10" fmla="*/ 333 w 666"/>
              <a:gd name="T11" fmla="*/ 27 h 667"/>
              <a:gd name="T12" fmla="*/ 640 w 666"/>
              <a:gd name="T13" fmla="*/ 333 h 667"/>
              <a:gd name="T14" fmla="*/ 333 w 666"/>
              <a:gd name="T15" fmla="*/ 640 h 667"/>
              <a:gd name="T16" fmla="*/ 26 w 666"/>
              <a:gd name="T17" fmla="*/ 333 h 667"/>
              <a:gd name="T18" fmla="*/ 333 w 666"/>
              <a:gd name="T19" fmla="*/ 27 h 667"/>
              <a:gd name="T20" fmla="*/ 317 w 666"/>
              <a:gd name="T21" fmla="*/ 172 h 667"/>
              <a:gd name="T22" fmla="*/ 312 w 666"/>
              <a:gd name="T23" fmla="*/ 177 h 667"/>
              <a:gd name="T24" fmla="*/ 312 w 666"/>
              <a:gd name="T25" fmla="*/ 212 h 667"/>
              <a:gd name="T26" fmla="*/ 317 w 666"/>
              <a:gd name="T27" fmla="*/ 217 h 667"/>
              <a:gd name="T28" fmla="*/ 349 w 666"/>
              <a:gd name="T29" fmla="*/ 217 h 667"/>
              <a:gd name="T30" fmla="*/ 354 w 666"/>
              <a:gd name="T31" fmla="*/ 212 h 667"/>
              <a:gd name="T32" fmla="*/ 354 w 666"/>
              <a:gd name="T33" fmla="*/ 177 h 667"/>
              <a:gd name="T34" fmla="*/ 349 w 666"/>
              <a:gd name="T35" fmla="*/ 172 h 667"/>
              <a:gd name="T36" fmla="*/ 317 w 666"/>
              <a:gd name="T37" fmla="*/ 172 h 667"/>
              <a:gd name="T38" fmla="*/ 318 w 666"/>
              <a:gd name="T39" fmla="*/ 268 h 667"/>
              <a:gd name="T40" fmla="*/ 313 w 666"/>
              <a:gd name="T41" fmla="*/ 273 h 667"/>
              <a:gd name="T42" fmla="*/ 313 w 666"/>
              <a:gd name="T43" fmla="*/ 492 h 667"/>
              <a:gd name="T44" fmla="*/ 318 w 666"/>
              <a:gd name="T45" fmla="*/ 497 h 667"/>
              <a:gd name="T46" fmla="*/ 348 w 666"/>
              <a:gd name="T47" fmla="*/ 497 h 667"/>
              <a:gd name="T48" fmla="*/ 353 w 666"/>
              <a:gd name="T49" fmla="*/ 492 h 667"/>
              <a:gd name="T50" fmla="*/ 353 w 666"/>
              <a:gd name="T51" fmla="*/ 273 h 667"/>
              <a:gd name="T52" fmla="*/ 348 w 666"/>
              <a:gd name="T53" fmla="*/ 268 h 667"/>
              <a:gd name="T54" fmla="*/ 318 w 666"/>
              <a:gd name="T55" fmla="*/ 268 h 6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66" h="667">
                <a:moveTo>
                  <a:pt x="333" y="0"/>
                </a:moveTo>
                <a:cubicBezTo>
                  <a:pt x="149" y="0"/>
                  <a:pt x="0" y="149"/>
                  <a:pt x="0" y="333"/>
                </a:cubicBezTo>
                <a:cubicBezTo>
                  <a:pt x="0" y="517"/>
                  <a:pt x="149" y="667"/>
                  <a:pt x="333" y="667"/>
                </a:cubicBezTo>
                <a:cubicBezTo>
                  <a:pt x="517" y="667"/>
                  <a:pt x="666" y="517"/>
                  <a:pt x="666" y="333"/>
                </a:cubicBezTo>
                <a:cubicBezTo>
                  <a:pt x="666" y="149"/>
                  <a:pt x="517" y="0"/>
                  <a:pt x="333" y="0"/>
                </a:cubicBezTo>
                <a:close/>
                <a:moveTo>
                  <a:pt x="333" y="27"/>
                </a:moveTo>
                <a:cubicBezTo>
                  <a:pt x="502" y="27"/>
                  <a:pt x="640" y="164"/>
                  <a:pt x="640" y="333"/>
                </a:cubicBezTo>
                <a:cubicBezTo>
                  <a:pt x="640" y="503"/>
                  <a:pt x="502" y="640"/>
                  <a:pt x="333" y="640"/>
                </a:cubicBezTo>
                <a:cubicBezTo>
                  <a:pt x="163" y="640"/>
                  <a:pt x="26" y="503"/>
                  <a:pt x="26" y="333"/>
                </a:cubicBezTo>
                <a:cubicBezTo>
                  <a:pt x="26" y="164"/>
                  <a:pt x="163" y="27"/>
                  <a:pt x="333" y="27"/>
                </a:cubicBezTo>
                <a:close/>
                <a:moveTo>
                  <a:pt x="317" y="172"/>
                </a:moveTo>
                <a:cubicBezTo>
                  <a:pt x="314" y="172"/>
                  <a:pt x="312" y="174"/>
                  <a:pt x="312" y="177"/>
                </a:cubicBezTo>
                <a:lnTo>
                  <a:pt x="312" y="212"/>
                </a:lnTo>
                <a:cubicBezTo>
                  <a:pt x="312" y="215"/>
                  <a:pt x="314" y="217"/>
                  <a:pt x="317" y="217"/>
                </a:cubicBezTo>
                <a:lnTo>
                  <a:pt x="349" y="217"/>
                </a:lnTo>
                <a:cubicBezTo>
                  <a:pt x="352" y="217"/>
                  <a:pt x="354" y="215"/>
                  <a:pt x="354" y="212"/>
                </a:cubicBezTo>
                <a:lnTo>
                  <a:pt x="354" y="177"/>
                </a:lnTo>
                <a:cubicBezTo>
                  <a:pt x="354" y="174"/>
                  <a:pt x="352" y="172"/>
                  <a:pt x="349" y="172"/>
                </a:cubicBezTo>
                <a:lnTo>
                  <a:pt x="317" y="172"/>
                </a:lnTo>
                <a:close/>
                <a:moveTo>
                  <a:pt x="318" y="268"/>
                </a:moveTo>
                <a:cubicBezTo>
                  <a:pt x="315" y="268"/>
                  <a:pt x="313" y="270"/>
                  <a:pt x="313" y="273"/>
                </a:cubicBezTo>
                <a:lnTo>
                  <a:pt x="313" y="492"/>
                </a:lnTo>
                <a:cubicBezTo>
                  <a:pt x="313" y="495"/>
                  <a:pt x="315" y="497"/>
                  <a:pt x="318" y="497"/>
                </a:cubicBezTo>
                <a:lnTo>
                  <a:pt x="348" y="497"/>
                </a:lnTo>
                <a:cubicBezTo>
                  <a:pt x="351" y="497"/>
                  <a:pt x="353" y="495"/>
                  <a:pt x="353" y="492"/>
                </a:cubicBezTo>
                <a:lnTo>
                  <a:pt x="353" y="273"/>
                </a:lnTo>
                <a:cubicBezTo>
                  <a:pt x="353" y="270"/>
                  <a:pt x="351" y="268"/>
                  <a:pt x="348" y="268"/>
                </a:cubicBezTo>
                <a:lnTo>
                  <a:pt x="318" y="268"/>
                </a:lnTo>
                <a:close/>
              </a:path>
            </a:pathLst>
          </a:custGeom>
          <a:solidFill>
            <a:srgbClr val="5F5F5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05" name="Info">
            <a:extLst>
              <a:ext uri="{FF2B5EF4-FFF2-40B4-BE49-F238E27FC236}">
                <a16:creationId xmlns:a16="http://schemas.microsoft.com/office/drawing/2014/main" id="{568306C2-EDF2-06E0-247F-0D4B2DF6DD5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085607" y="7214958"/>
            <a:ext cx="125854" cy="125854"/>
          </a:xfrm>
          <a:custGeom>
            <a:avLst/>
            <a:gdLst>
              <a:gd name="T0" fmla="*/ 333 w 666"/>
              <a:gd name="T1" fmla="*/ 0 h 667"/>
              <a:gd name="T2" fmla="*/ 0 w 666"/>
              <a:gd name="T3" fmla="*/ 333 h 667"/>
              <a:gd name="T4" fmla="*/ 333 w 666"/>
              <a:gd name="T5" fmla="*/ 667 h 667"/>
              <a:gd name="T6" fmla="*/ 666 w 666"/>
              <a:gd name="T7" fmla="*/ 333 h 667"/>
              <a:gd name="T8" fmla="*/ 333 w 666"/>
              <a:gd name="T9" fmla="*/ 0 h 667"/>
              <a:gd name="T10" fmla="*/ 333 w 666"/>
              <a:gd name="T11" fmla="*/ 27 h 667"/>
              <a:gd name="T12" fmla="*/ 640 w 666"/>
              <a:gd name="T13" fmla="*/ 333 h 667"/>
              <a:gd name="T14" fmla="*/ 333 w 666"/>
              <a:gd name="T15" fmla="*/ 640 h 667"/>
              <a:gd name="T16" fmla="*/ 26 w 666"/>
              <a:gd name="T17" fmla="*/ 333 h 667"/>
              <a:gd name="T18" fmla="*/ 333 w 666"/>
              <a:gd name="T19" fmla="*/ 27 h 667"/>
              <a:gd name="T20" fmla="*/ 317 w 666"/>
              <a:gd name="T21" fmla="*/ 172 h 667"/>
              <a:gd name="T22" fmla="*/ 312 w 666"/>
              <a:gd name="T23" fmla="*/ 177 h 667"/>
              <a:gd name="T24" fmla="*/ 312 w 666"/>
              <a:gd name="T25" fmla="*/ 212 h 667"/>
              <a:gd name="T26" fmla="*/ 317 w 666"/>
              <a:gd name="T27" fmla="*/ 217 h 667"/>
              <a:gd name="T28" fmla="*/ 349 w 666"/>
              <a:gd name="T29" fmla="*/ 217 h 667"/>
              <a:gd name="T30" fmla="*/ 354 w 666"/>
              <a:gd name="T31" fmla="*/ 212 h 667"/>
              <a:gd name="T32" fmla="*/ 354 w 666"/>
              <a:gd name="T33" fmla="*/ 177 h 667"/>
              <a:gd name="T34" fmla="*/ 349 w 666"/>
              <a:gd name="T35" fmla="*/ 172 h 667"/>
              <a:gd name="T36" fmla="*/ 317 w 666"/>
              <a:gd name="T37" fmla="*/ 172 h 667"/>
              <a:gd name="T38" fmla="*/ 318 w 666"/>
              <a:gd name="T39" fmla="*/ 268 h 667"/>
              <a:gd name="T40" fmla="*/ 313 w 666"/>
              <a:gd name="T41" fmla="*/ 273 h 667"/>
              <a:gd name="T42" fmla="*/ 313 w 666"/>
              <a:gd name="T43" fmla="*/ 492 h 667"/>
              <a:gd name="T44" fmla="*/ 318 w 666"/>
              <a:gd name="T45" fmla="*/ 497 h 667"/>
              <a:gd name="T46" fmla="*/ 348 w 666"/>
              <a:gd name="T47" fmla="*/ 497 h 667"/>
              <a:gd name="T48" fmla="*/ 353 w 666"/>
              <a:gd name="T49" fmla="*/ 492 h 667"/>
              <a:gd name="T50" fmla="*/ 353 w 666"/>
              <a:gd name="T51" fmla="*/ 273 h 667"/>
              <a:gd name="T52" fmla="*/ 348 w 666"/>
              <a:gd name="T53" fmla="*/ 268 h 667"/>
              <a:gd name="T54" fmla="*/ 318 w 666"/>
              <a:gd name="T55" fmla="*/ 268 h 6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66" h="667">
                <a:moveTo>
                  <a:pt x="333" y="0"/>
                </a:moveTo>
                <a:cubicBezTo>
                  <a:pt x="149" y="0"/>
                  <a:pt x="0" y="149"/>
                  <a:pt x="0" y="333"/>
                </a:cubicBezTo>
                <a:cubicBezTo>
                  <a:pt x="0" y="517"/>
                  <a:pt x="149" y="667"/>
                  <a:pt x="333" y="667"/>
                </a:cubicBezTo>
                <a:cubicBezTo>
                  <a:pt x="517" y="667"/>
                  <a:pt x="666" y="517"/>
                  <a:pt x="666" y="333"/>
                </a:cubicBezTo>
                <a:cubicBezTo>
                  <a:pt x="666" y="149"/>
                  <a:pt x="517" y="0"/>
                  <a:pt x="333" y="0"/>
                </a:cubicBezTo>
                <a:close/>
                <a:moveTo>
                  <a:pt x="333" y="27"/>
                </a:moveTo>
                <a:cubicBezTo>
                  <a:pt x="502" y="27"/>
                  <a:pt x="640" y="164"/>
                  <a:pt x="640" y="333"/>
                </a:cubicBezTo>
                <a:cubicBezTo>
                  <a:pt x="640" y="503"/>
                  <a:pt x="502" y="640"/>
                  <a:pt x="333" y="640"/>
                </a:cubicBezTo>
                <a:cubicBezTo>
                  <a:pt x="163" y="640"/>
                  <a:pt x="26" y="503"/>
                  <a:pt x="26" y="333"/>
                </a:cubicBezTo>
                <a:cubicBezTo>
                  <a:pt x="26" y="164"/>
                  <a:pt x="163" y="27"/>
                  <a:pt x="333" y="27"/>
                </a:cubicBezTo>
                <a:close/>
                <a:moveTo>
                  <a:pt x="317" y="172"/>
                </a:moveTo>
                <a:cubicBezTo>
                  <a:pt x="314" y="172"/>
                  <a:pt x="312" y="174"/>
                  <a:pt x="312" y="177"/>
                </a:cubicBezTo>
                <a:lnTo>
                  <a:pt x="312" y="212"/>
                </a:lnTo>
                <a:cubicBezTo>
                  <a:pt x="312" y="215"/>
                  <a:pt x="314" y="217"/>
                  <a:pt x="317" y="217"/>
                </a:cubicBezTo>
                <a:lnTo>
                  <a:pt x="349" y="217"/>
                </a:lnTo>
                <a:cubicBezTo>
                  <a:pt x="352" y="217"/>
                  <a:pt x="354" y="215"/>
                  <a:pt x="354" y="212"/>
                </a:cubicBezTo>
                <a:lnTo>
                  <a:pt x="354" y="177"/>
                </a:lnTo>
                <a:cubicBezTo>
                  <a:pt x="354" y="174"/>
                  <a:pt x="352" y="172"/>
                  <a:pt x="349" y="172"/>
                </a:cubicBezTo>
                <a:lnTo>
                  <a:pt x="317" y="172"/>
                </a:lnTo>
                <a:close/>
                <a:moveTo>
                  <a:pt x="318" y="268"/>
                </a:moveTo>
                <a:cubicBezTo>
                  <a:pt x="315" y="268"/>
                  <a:pt x="313" y="270"/>
                  <a:pt x="313" y="273"/>
                </a:cubicBezTo>
                <a:lnTo>
                  <a:pt x="313" y="492"/>
                </a:lnTo>
                <a:cubicBezTo>
                  <a:pt x="313" y="495"/>
                  <a:pt x="315" y="497"/>
                  <a:pt x="318" y="497"/>
                </a:cubicBezTo>
                <a:lnTo>
                  <a:pt x="348" y="497"/>
                </a:lnTo>
                <a:cubicBezTo>
                  <a:pt x="351" y="497"/>
                  <a:pt x="353" y="495"/>
                  <a:pt x="353" y="492"/>
                </a:cubicBezTo>
                <a:lnTo>
                  <a:pt x="353" y="273"/>
                </a:lnTo>
                <a:cubicBezTo>
                  <a:pt x="353" y="270"/>
                  <a:pt x="351" y="268"/>
                  <a:pt x="348" y="268"/>
                </a:cubicBezTo>
                <a:lnTo>
                  <a:pt x="318" y="268"/>
                </a:lnTo>
                <a:close/>
              </a:path>
            </a:pathLst>
          </a:custGeom>
          <a:solidFill>
            <a:srgbClr val="5F5F5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06" name="Info">
            <a:extLst>
              <a:ext uri="{FF2B5EF4-FFF2-40B4-BE49-F238E27FC236}">
                <a16:creationId xmlns:a16="http://schemas.microsoft.com/office/drawing/2014/main" id="{B30DE112-E64C-B412-C668-295DBB101FA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085607" y="7418580"/>
            <a:ext cx="125854" cy="125854"/>
          </a:xfrm>
          <a:custGeom>
            <a:avLst/>
            <a:gdLst>
              <a:gd name="T0" fmla="*/ 333 w 666"/>
              <a:gd name="T1" fmla="*/ 0 h 667"/>
              <a:gd name="T2" fmla="*/ 0 w 666"/>
              <a:gd name="T3" fmla="*/ 333 h 667"/>
              <a:gd name="T4" fmla="*/ 333 w 666"/>
              <a:gd name="T5" fmla="*/ 667 h 667"/>
              <a:gd name="T6" fmla="*/ 666 w 666"/>
              <a:gd name="T7" fmla="*/ 333 h 667"/>
              <a:gd name="T8" fmla="*/ 333 w 666"/>
              <a:gd name="T9" fmla="*/ 0 h 667"/>
              <a:gd name="T10" fmla="*/ 333 w 666"/>
              <a:gd name="T11" fmla="*/ 27 h 667"/>
              <a:gd name="T12" fmla="*/ 640 w 666"/>
              <a:gd name="T13" fmla="*/ 333 h 667"/>
              <a:gd name="T14" fmla="*/ 333 w 666"/>
              <a:gd name="T15" fmla="*/ 640 h 667"/>
              <a:gd name="T16" fmla="*/ 26 w 666"/>
              <a:gd name="T17" fmla="*/ 333 h 667"/>
              <a:gd name="T18" fmla="*/ 333 w 666"/>
              <a:gd name="T19" fmla="*/ 27 h 667"/>
              <a:gd name="T20" fmla="*/ 317 w 666"/>
              <a:gd name="T21" fmla="*/ 172 h 667"/>
              <a:gd name="T22" fmla="*/ 312 w 666"/>
              <a:gd name="T23" fmla="*/ 177 h 667"/>
              <a:gd name="T24" fmla="*/ 312 w 666"/>
              <a:gd name="T25" fmla="*/ 212 h 667"/>
              <a:gd name="T26" fmla="*/ 317 w 666"/>
              <a:gd name="T27" fmla="*/ 217 h 667"/>
              <a:gd name="T28" fmla="*/ 349 w 666"/>
              <a:gd name="T29" fmla="*/ 217 h 667"/>
              <a:gd name="T30" fmla="*/ 354 w 666"/>
              <a:gd name="T31" fmla="*/ 212 h 667"/>
              <a:gd name="T32" fmla="*/ 354 w 666"/>
              <a:gd name="T33" fmla="*/ 177 h 667"/>
              <a:gd name="T34" fmla="*/ 349 w 666"/>
              <a:gd name="T35" fmla="*/ 172 h 667"/>
              <a:gd name="T36" fmla="*/ 317 w 666"/>
              <a:gd name="T37" fmla="*/ 172 h 667"/>
              <a:gd name="T38" fmla="*/ 318 w 666"/>
              <a:gd name="T39" fmla="*/ 268 h 667"/>
              <a:gd name="T40" fmla="*/ 313 w 666"/>
              <a:gd name="T41" fmla="*/ 273 h 667"/>
              <a:gd name="T42" fmla="*/ 313 w 666"/>
              <a:gd name="T43" fmla="*/ 492 h 667"/>
              <a:gd name="T44" fmla="*/ 318 w 666"/>
              <a:gd name="T45" fmla="*/ 497 h 667"/>
              <a:gd name="T46" fmla="*/ 348 w 666"/>
              <a:gd name="T47" fmla="*/ 497 h 667"/>
              <a:gd name="T48" fmla="*/ 353 w 666"/>
              <a:gd name="T49" fmla="*/ 492 h 667"/>
              <a:gd name="T50" fmla="*/ 353 w 666"/>
              <a:gd name="T51" fmla="*/ 273 h 667"/>
              <a:gd name="T52" fmla="*/ 348 w 666"/>
              <a:gd name="T53" fmla="*/ 268 h 667"/>
              <a:gd name="T54" fmla="*/ 318 w 666"/>
              <a:gd name="T55" fmla="*/ 268 h 6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66" h="667">
                <a:moveTo>
                  <a:pt x="333" y="0"/>
                </a:moveTo>
                <a:cubicBezTo>
                  <a:pt x="149" y="0"/>
                  <a:pt x="0" y="149"/>
                  <a:pt x="0" y="333"/>
                </a:cubicBezTo>
                <a:cubicBezTo>
                  <a:pt x="0" y="517"/>
                  <a:pt x="149" y="667"/>
                  <a:pt x="333" y="667"/>
                </a:cubicBezTo>
                <a:cubicBezTo>
                  <a:pt x="517" y="667"/>
                  <a:pt x="666" y="517"/>
                  <a:pt x="666" y="333"/>
                </a:cubicBezTo>
                <a:cubicBezTo>
                  <a:pt x="666" y="149"/>
                  <a:pt x="517" y="0"/>
                  <a:pt x="333" y="0"/>
                </a:cubicBezTo>
                <a:close/>
                <a:moveTo>
                  <a:pt x="333" y="27"/>
                </a:moveTo>
                <a:cubicBezTo>
                  <a:pt x="502" y="27"/>
                  <a:pt x="640" y="164"/>
                  <a:pt x="640" y="333"/>
                </a:cubicBezTo>
                <a:cubicBezTo>
                  <a:pt x="640" y="503"/>
                  <a:pt x="502" y="640"/>
                  <a:pt x="333" y="640"/>
                </a:cubicBezTo>
                <a:cubicBezTo>
                  <a:pt x="163" y="640"/>
                  <a:pt x="26" y="503"/>
                  <a:pt x="26" y="333"/>
                </a:cubicBezTo>
                <a:cubicBezTo>
                  <a:pt x="26" y="164"/>
                  <a:pt x="163" y="27"/>
                  <a:pt x="333" y="27"/>
                </a:cubicBezTo>
                <a:close/>
                <a:moveTo>
                  <a:pt x="317" y="172"/>
                </a:moveTo>
                <a:cubicBezTo>
                  <a:pt x="314" y="172"/>
                  <a:pt x="312" y="174"/>
                  <a:pt x="312" y="177"/>
                </a:cubicBezTo>
                <a:lnTo>
                  <a:pt x="312" y="212"/>
                </a:lnTo>
                <a:cubicBezTo>
                  <a:pt x="312" y="215"/>
                  <a:pt x="314" y="217"/>
                  <a:pt x="317" y="217"/>
                </a:cubicBezTo>
                <a:lnTo>
                  <a:pt x="349" y="217"/>
                </a:lnTo>
                <a:cubicBezTo>
                  <a:pt x="352" y="217"/>
                  <a:pt x="354" y="215"/>
                  <a:pt x="354" y="212"/>
                </a:cubicBezTo>
                <a:lnTo>
                  <a:pt x="354" y="177"/>
                </a:lnTo>
                <a:cubicBezTo>
                  <a:pt x="354" y="174"/>
                  <a:pt x="352" y="172"/>
                  <a:pt x="349" y="172"/>
                </a:cubicBezTo>
                <a:lnTo>
                  <a:pt x="317" y="172"/>
                </a:lnTo>
                <a:close/>
                <a:moveTo>
                  <a:pt x="318" y="268"/>
                </a:moveTo>
                <a:cubicBezTo>
                  <a:pt x="315" y="268"/>
                  <a:pt x="313" y="270"/>
                  <a:pt x="313" y="273"/>
                </a:cubicBezTo>
                <a:lnTo>
                  <a:pt x="313" y="492"/>
                </a:lnTo>
                <a:cubicBezTo>
                  <a:pt x="313" y="495"/>
                  <a:pt x="315" y="497"/>
                  <a:pt x="318" y="497"/>
                </a:cubicBezTo>
                <a:lnTo>
                  <a:pt x="348" y="497"/>
                </a:lnTo>
                <a:cubicBezTo>
                  <a:pt x="351" y="497"/>
                  <a:pt x="353" y="495"/>
                  <a:pt x="353" y="492"/>
                </a:cubicBezTo>
                <a:lnTo>
                  <a:pt x="353" y="273"/>
                </a:lnTo>
                <a:cubicBezTo>
                  <a:pt x="353" y="270"/>
                  <a:pt x="351" y="268"/>
                  <a:pt x="348" y="268"/>
                </a:cubicBezTo>
                <a:lnTo>
                  <a:pt x="318" y="268"/>
                </a:lnTo>
                <a:close/>
              </a:path>
            </a:pathLst>
          </a:custGeom>
          <a:solidFill>
            <a:srgbClr val="5F5F5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07" name="사각형: 둥근 모서리 406">
            <a:extLst>
              <a:ext uri="{FF2B5EF4-FFF2-40B4-BE49-F238E27FC236}">
                <a16:creationId xmlns:a16="http://schemas.microsoft.com/office/drawing/2014/main" id="{3EFC6176-C629-2FFC-E9C3-5924A7DFFC33}"/>
              </a:ext>
            </a:extLst>
          </p:cNvPr>
          <p:cNvSpPr/>
          <p:nvPr/>
        </p:nvSpPr>
        <p:spPr>
          <a:xfrm>
            <a:off x="2604351" y="7811504"/>
            <a:ext cx="573646" cy="112015"/>
          </a:xfrm>
          <a:prstGeom prst="roundRect">
            <a:avLst>
              <a:gd name="adj" fmla="val 50000"/>
            </a:avLst>
          </a:prstGeom>
          <a:solidFill>
            <a:srgbClr val="7E44FB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b="1" dirty="0"/>
              <a:t>문제집</a:t>
            </a:r>
            <a:r>
              <a:rPr lang="en-US" altLang="ko-KR" sz="500" b="1" dirty="0"/>
              <a:t>(</a:t>
            </a:r>
            <a:r>
              <a:rPr lang="ko-KR" altLang="en-US" sz="500" b="1" dirty="0" err="1"/>
              <a:t>통창</a:t>
            </a:r>
            <a:r>
              <a:rPr lang="en-US" altLang="ko-KR" sz="500" b="1" dirty="0"/>
              <a:t>)</a:t>
            </a:r>
            <a:endParaRPr lang="ko-KR" altLang="en-US" sz="500" b="1" dirty="0"/>
          </a:p>
        </p:txBody>
      </p:sp>
      <p:sp>
        <p:nvSpPr>
          <p:cNvPr id="408" name="Info">
            <a:extLst>
              <a:ext uri="{FF2B5EF4-FFF2-40B4-BE49-F238E27FC236}">
                <a16:creationId xmlns:a16="http://schemas.microsoft.com/office/drawing/2014/main" id="{9007363E-3007-DA3B-29C9-536B7CBEF44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085056" y="7804911"/>
            <a:ext cx="125854" cy="125854"/>
          </a:xfrm>
          <a:custGeom>
            <a:avLst/>
            <a:gdLst>
              <a:gd name="T0" fmla="*/ 333 w 666"/>
              <a:gd name="T1" fmla="*/ 0 h 667"/>
              <a:gd name="T2" fmla="*/ 0 w 666"/>
              <a:gd name="T3" fmla="*/ 333 h 667"/>
              <a:gd name="T4" fmla="*/ 333 w 666"/>
              <a:gd name="T5" fmla="*/ 667 h 667"/>
              <a:gd name="T6" fmla="*/ 666 w 666"/>
              <a:gd name="T7" fmla="*/ 333 h 667"/>
              <a:gd name="T8" fmla="*/ 333 w 666"/>
              <a:gd name="T9" fmla="*/ 0 h 667"/>
              <a:gd name="T10" fmla="*/ 333 w 666"/>
              <a:gd name="T11" fmla="*/ 27 h 667"/>
              <a:gd name="T12" fmla="*/ 640 w 666"/>
              <a:gd name="T13" fmla="*/ 333 h 667"/>
              <a:gd name="T14" fmla="*/ 333 w 666"/>
              <a:gd name="T15" fmla="*/ 640 h 667"/>
              <a:gd name="T16" fmla="*/ 26 w 666"/>
              <a:gd name="T17" fmla="*/ 333 h 667"/>
              <a:gd name="T18" fmla="*/ 333 w 666"/>
              <a:gd name="T19" fmla="*/ 27 h 667"/>
              <a:gd name="T20" fmla="*/ 317 w 666"/>
              <a:gd name="T21" fmla="*/ 172 h 667"/>
              <a:gd name="T22" fmla="*/ 312 w 666"/>
              <a:gd name="T23" fmla="*/ 177 h 667"/>
              <a:gd name="T24" fmla="*/ 312 w 666"/>
              <a:gd name="T25" fmla="*/ 212 h 667"/>
              <a:gd name="T26" fmla="*/ 317 w 666"/>
              <a:gd name="T27" fmla="*/ 217 h 667"/>
              <a:gd name="T28" fmla="*/ 349 w 666"/>
              <a:gd name="T29" fmla="*/ 217 h 667"/>
              <a:gd name="T30" fmla="*/ 354 w 666"/>
              <a:gd name="T31" fmla="*/ 212 h 667"/>
              <a:gd name="T32" fmla="*/ 354 w 666"/>
              <a:gd name="T33" fmla="*/ 177 h 667"/>
              <a:gd name="T34" fmla="*/ 349 w 666"/>
              <a:gd name="T35" fmla="*/ 172 h 667"/>
              <a:gd name="T36" fmla="*/ 317 w 666"/>
              <a:gd name="T37" fmla="*/ 172 h 667"/>
              <a:gd name="T38" fmla="*/ 318 w 666"/>
              <a:gd name="T39" fmla="*/ 268 h 667"/>
              <a:gd name="T40" fmla="*/ 313 w 666"/>
              <a:gd name="T41" fmla="*/ 273 h 667"/>
              <a:gd name="T42" fmla="*/ 313 w 666"/>
              <a:gd name="T43" fmla="*/ 492 h 667"/>
              <a:gd name="T44" fmla="*/ 318 w 666"/>
              <a:gd name="T45" fmla="*/ 497 h 667"/>
              <a:gd name="T46" fmla="*/ 348 w 666"/>
              <a:gd name="T47" fmla="*/ 497 h 667"/>
              <a:gd name="T48" fmla="*/ 353 w 666"/>
              <a:gd name="T49" fmla="*/ 492 h 667"/>
              <a:gd name="T50" fmla="*/ 353 w 666"/>
              <a:gd name="T51" fmla="*/ 273 h 667"/>
              <a:gd name="T52" fmla="*/ 348 w 666"/>
              <a:gd name="T53" fmla="*/ 268 h 667"/>
              <a:gd name="T54" fmla="*/ 318 w 666"/>
              <a:gd name="T55" fmla="*/ 268 h 6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66" h="667">
                <a:moveTo>
                  <a:pt x="333" y="0"/>
                </a:moveTo>
                <a:cubicBezTo>
                  <a:pt x="149" y="0"/>
                  <a:pt x="0" y="149"/>
                  <a:pt x="0" y="333"/>
                </a:cubicBezTo>
                <a:cubicBezTo>
                  <a:pt x="0" y="517"/>
                  <a:pt x="149" y="667"/>
                  <a:pt x="333" y="667"/>
                </a:cubicBezTo>
                <a:cubicBezTo>
                  <a:pt x="517" y="667"/>
                  <a:pt x="666" y="517"/>
                  <a:pt x="666" y="333"/>
                </a:cubicBezTo>
                <a:cubicBezTo>
                  <a:pt x="666" y="149"/>
                  <a:pt x="517" y="0"/>
                  <a:pt x="333" y="0"/>
                </a:cubicBezTo>
                <a:close/>
                <a:moveTo>
                  <a:pt x="333" y="27"/>
                </a:moveTo>
                <a:cubicBezTo>
                  <a:pt x="502" y="27"/>
                  <a:pt x="640" y="164"/>
                  <a:pt x="640" y="333"/>
                </a:cubicBezTo>
                <a:cubicBezTo>
                  <a:pt x="640" y="503"/>
                  <a:pt x="502" y="640"/>
                  <a:pt x="333" y="640"/>
                </a:cubicBezTo>
                <a:cubicBezTo>
                  <a:pt x="163" y="640"/>
                  <a:pt x="26" y="503"/>
                  <a:pt x="26" y="333"/>
                </a:cubicBezTo>
                <a:cubicBezTo>
                  <a:pt x="26" y="164"/>
                  <a:pt x="163" y="27"/>
                  <a:pt x="333" y="27"/>
                </a:cubicBezTo>
                <a:close/>
                <a:moveTo>
                  <a:pt x="317" y="172"/>
                </a:moveTo>
                <a:cubicBezTo>
                  <a:pt x="314" y="172"/>
                  <a:pt x="312" y="174"/>
                  <a:pt x="312" y="177"/>
                </a:cubicBezTo>
                <a:lnTo>
                  <a:pt x="312" y="212"/>
                </a:lnTo>
                <a:cubicBezTo>
                  <a:pt x="312" y="215"/>
                  <a:pt x="314" y="217"/>
                  <a:pt x="317" y="217"/>
                </a:cubicBezTo>
                <a:lnTo>
                  <a:pt x="349" y="217"/>
                </a:lnTo>
                <a:cubicBezTo>
                  <a:pt x="352" y="217"/>
                  <a:pt x="354" y="215"/>
                  <a:pt x="354" y="212"/>
                </a:cubicBezTo>
                <a:lnTo>
                  <a:pt x="354" y="177"/>
                </a:lnTo>
                <a:cubicBezTo>
                  <a:pt x="354" y="174"/>
                  <a:pt x="352" y="172"/>
                  <a:pt x="349" y="172"/>
                </a:cubicBezTo>
                <a:lnTo>
                  <a:pt x="317" y="172"/>
                </a:lnTo>
                <a:close/>
                <a:moveTo>
                  <a:pt x="318" y="268"/>
                </a:moveTo>
                <a:cubicBezTo>
                  <a:pt x="315" y="268"/>
                  <a:pt x="313" y="270"/>
                  <a:pt x="313" y="273"/>
                </a:cubicBezTo>
                <a:lnTo>
                  <a:pt x="313" y="492"/>
                </a:lnTo>
                <a:cubicBezTo>
                  <a:pt x="313" y="495"/>
                  <a:pt x="315" y="497"/>
                  <a:pt x="318" y="497"/>
                </a:cubicBezTo>
                <a:lnTo>
                  <a:pt x="348" y="497"/>
                </a:lnTo>
                <a:cubicBezTo>
                  <a:pt x="351" y="497"/>
                  <a:pt x="353" y="495"/>
                  <a:pt x="353" y="492"/>
                </a:cubicBezTo>
                <a:lnTo>
                  <a:pt x="353" y="273"/>
                </a:lnTo>
                <a:cubicBezTo>
                  <a:pt x="353" y="270"/>
                  <a:pt x="351" y="268"/>
                  <a:pt x="348" y="268"/>
                </a:cubicBezTo>
                <a:lnTo>
                  <a:pt x="318" y="268"/>
                </a:lnTo>
                <a:close/>
              </a:path>
            </a:pathLst>
          </a:custGeom>
          <a:solidFill>
            <a:srgbClr val="5F5F5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409" name="그룹 408">
            <a:extLst>
              <a:ext uri="{FF2B5EF4-FFF2-40B4-BE49-F238E27FC236}">
                <a16:creationId xmlns:a16="http://schemas.microsoft.com/office/drawing/2014/main" id="{30D9E6E4-98E7-32D5-95CF-7F2F01678DD9}"/>
              </a:ext>
            </a:extLst>
          </p:cNvPr>
          <p:cNvGrpSpPr/>
          <p:nvPr/>
        </p:nvGrpSpPr>
        <p:grpSpPr>
          <a:xfrm>
            <a:off x="5588675" y="7925935"/>
            <a:ext cx="1119718" cy="230552"/>
            <a:chOff x="5594765" y="2244088"/>
            <a:chExt cx="1119718" cy="230552"/>
          </a:xfrm>
        </p:grpSpPr>
        <p:sp>
          <p:nvSpPr>
            <p:cNvPr id="410" name="자유형: 도형 409">
              <a:extLst>
                <a:ext uri="{FF2B5EF4-FFF2-40B4-BE49-F238E27FC236}">
                  <a16:creationId xmlns:a16="http://schemas.microsoft.com/office/drawing/2014/main" id="{44BB415D-2C2C-D7C9-768A-56E88893EB40}"/>
                </a:ext>
              </a:extLst>
            </p:cNvPr>
            <p:cNvSpPr/>
            <p:nvPr/>
          </p:nvSpPr>
          <p:spPr>
            <a:xfrm>
              <a:off x="5594765" y="2244088"/>
              <a:ext cx="1119718" cy="230552"/>
            </a:xfrm>
            <a:custGeom>
              <a:avLst/>
              <a:gdLst>
                <a:gd name="connsiteX0" fmla="*/ 634021 w 1264975"/>
                <a:gd name="connsiteY0" fmla="*/ 0 h 266270"/>
                <a:gd name="connsiteX1" fmla="*/ 671675 w 1264975"/>
                <a:gd name="connsiteY1" fmla="*/ 63905 h 266270"/>
                <a:gd name="connsiteX2" fmla="*/ 1231247 w 1264975"/>
                <a:gd name="connsiteY2" fmla="*/ 63905 h 266270"/>
                <a:gd name="connsiteX3" fmla="*/ 1264975 w 1264975"/>
                <a:gd name="connsiteY3" fmla="*/ 97633 h 266270"/>
                <a:gd name="connsiteX4" fmla="*/ 1264975 w 1264975"/>
                <a:gd name="connsiteY4" fmla="*/ 232542 h 266270"/>
                <a:gd name="connsiteX5" fmla="*/ 1231247 w 1264975"/>
                <a:gd name="connsiteY5" fmla="*/ 266270 h 266270"/>
                <a:gd name="connsiteX6" fmla="*/ 33728 w 1264975"/>
                <a:gd name="connsiteY6" fmla="*/ 266270 h 266270"/>
                <a:gd name="connsiteX7" fmla="*/ 0 w 1264975"/>
                <a:gd name="connsiteY7" fmla="*/ 232542 h 266270"/>
                <a:gd name="connsiteX8" fmla="*/ 0 w 1264975"/>
                <a:gd name="connsiteY8" fmla="*/ 97633 h 266270"/>
                <a:gd name="connsiteX9" fmla="*/ 33728 w 1264975"/>
                <a:gd name="connsiteY9" fmla="*/ 63905 h 266270"/>
                <a:gd name="connsiteX10" fmla="*/ 596367 w 1264975"/>
                <a:gd name="connsiteY10" fmla="*/ 63905 h 26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4975" h="266270">
                  <a:moveTo>
                    <a:pt x="634021" y="0"/>
                  </a:moveTo>
                  <a:lnTo>
                    <a:pt x="671675" y="63905"/>
                  </a:lnTo>
                  <a:lnTo>
                    <a:pt x="1231247" y="63905"/>
                  </a:lnTo>
                  <a:cubicBezTo>
                    <a:pt x="1249874" y="63905"/>
                    <a:pt x="1264975" y="79006"/>
                    <a:pt x="1264975" y="97633"/>
                  </a:cubicBezTo>
                  <a:lnTo>
                    <a:pt x="1264975" y="232542"/>
                  </a:lnTo>
                  <a:cubicBezTo>
                    <a:pt x="1264975" y="251169"/>
                    <a:pt x="1249874" y="266270"/>
                    <a:pt x="1231247" y="266270"/>
                  </a:cubicBezTo>
                  <a:lnTo>
                    <a:pt x="33728" y="266270"/>
                  </a:lnTo>
                  <a:cubicBezTo>
                    <a:pt x="15101" y="266270"/>
                    <a:pt x="0" y="251169"/>
                    <a:pt x="0" y="232542"/>
                  </a:cubicBezTo>
                  <a:lnTo>
                    <a:pt x="0" y="97633"/>
                  </a:lnTo>
                  <a:cubicBezTo>
                    <a:pt x="0" y="79006"/>
                    <a:pt x="15101" y="63905"/>
                    <a:pt x="33728" y="63905"/>
                  </a:cubicBezTo>
                  <a:lnTo>
                    <a:pt x="596367" y="63905"/>
                  </a:lnTo>
                  <a:close/>
                </a:path>
              </a:pathLst>
            </a:custGeom>
            <a:solidFill>
              <a:schemeClr val="bg1"/>
            </a:solidFill>
            <a:ln w="6350" cap="flat">
              <a:solidFill>
                <a:schemeClr val="tx1"/>
              </a:solidFill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8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411" name="사각형: 둥근 모서리 410">
              <a:extLst>
                <a:ext uri="{FF2B5EF4-FFF2-40B4-BE49-F238E27FC236}">
                  <a16:creationId xmlns:a16="http://schemas.microsoft.com/office/drawing/2014/main" id="{937E7314-6917-D194-1B4D-A8C1258708E3}"/>
                </a:ext>
              </a:extLst>
            </p:cNvPr>
            <p:cNvSpPr/>
            <p:nvPr/>
          </p:nvSpPr>
          <p:spPr>
            <a:xfrm>
              <a:off x="5625526" y="2329686"/>
              <a:ext cx="1081814" cy="112015"/>
            </a:xfrm>
            <a:prstGeom prst="roundRect">
              <a:avLst>
                <a:gd name="adj" fmla="val 50000"/>
              </a:avLst>
            </a:prstGeom>
            <a:noFill/>
            <a:ln w="3175"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r>
                <a:rPr lang="ko-KR" altLang="en-US" sz="500" b="1" dirty="0">
                  <a:solidFill>
                    <a:schemeClr val="tx1"/>
                  </a:solidFill>
                </a:rPr>
                <a:t>통합학습창을 통해 확인 가능합니다</a:t>
              </a:r>
              <a:r>
                <a:rPr lang="en-US" altLang="ko-KR" sz="500" b="1" dirty="0">
                  <a:solidFill>
                    <a:schemeClr val="tx1"/>
                  </a:solidFill>
                </a:rPr>
                <a:t>.</a:t>
              </a:r>
              <a:endParaRPr lang="ko-KR" altLang="en-US" sz="500" b="1" dirty="0">
                <a:solidFill>
                  <a:schemeClr val="tx1"/>
                </a:solidFill>
              </a:endParaRPr>
            </a:p>
          </p:txBody>
        </p:sp>
      </p:grpSp>
      <p:sp>
        <p:nvSpPr>
          <p:cNvPr id="412" name="제목 10">
            <a:extLst>
              <a:ext uri="{FF2B5EF4-FFF2-40B4-BE49-F238E27FC236}">
                <a16:creationId xmlns:a16="http://schemas.microsoft.com/office/drawing/2014/main" id="{C137096A-D2B1-049D-5348-68E080E522AF}"/>
              </a:ext>
            </a:extLst>
          </p:cNvPr>
          <p:cNvSpPr txBox="1">
            <a:spLocks/>
          </p:cNvSpPr>
          <p:nvPr/>
        </p:nvSpPr>
        <p:spPr>
          <a:xfrm>
            <a:off x="297211" y="784414"/>
            <a:ext cx="2212144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800" kern="0" spc="0" dirty="0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※ </a:t>
            </a:r>
            <a:r>
              <a:rPr lang="ko-KR" altLang="en-US" sz="800" kern="0" spc="0" dirty="0" err="1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인트로</a:t>
            </a:r>
            <a:r>
              <a:rPr lang="en-US" altLang="ko-KR" sz="800" kern="0" spc="0" dirty="0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(</a:t>
            </a:r>
            <a:r>
              <a:rPr lang="ko-KR" altLang="en-US" sz="800" kern="0" spc="0" dirty="0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메인</a:t>
            </a:r>
            <a:r>
              <a:rPr lang="en-US" altLang="ko-KR" sz="800" kern="0" spc="0" dirty="0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), </a:t>
            </a:r>
            <a:r>
              <a:rPr lang="ko-KR" altLang="en-US" sz="800" kern="0" spc="0" dirty="0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나의 교실</a:t>
            </a:r>
            <a:r>
              <a:rPr lang="en-US" altLang="ko-KR" sz="800" kern="0" spc="0" dirty="0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, </a:t>
            </a:r>
            <a:r>
              <a:rPr lang="ko-KR" altLang="en-US" sz="800" kern="0" spc="0" dirty="0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수업 목록 모두 동일</a:t>
            </a:r>
            <a:endParaRPr lang="en-US" altLang="ko-KR" sz="800" kern="0" spc="0" dirty="0">
              <a:solidFill>
                <a:srgbClr val="FF000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pic>
        <p:nvPicPr>
          <p:cNvPr id="413" name="Picture 2" descr="외부 링크 기호 - 무료 상호 작용개 아이콘">
            <a:extLst>
              <a:ext uri="{FF2B5EF4-FFF2-40B4-BE49-F238E27FC236}">
                <a16:creationId xmlns:a16="http://schemas.microsoft.com/office/drawing/2014/main" id="{3A9B26F9-C07C-E84C-883F-A00EE2F35BA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1406" y="2993307"/>
            <a:ext cx="126000" cy="12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4" name="Picture 2" descr="외부 링크 기호 - 무료 상호 작용개 아이콘">
            <a:extLst>
              <a:ext uri="{FF2B5EF4-FFF2-40B4-BE49-F238E27FC236}">
                <a16:creationId xmlns:a16="http://schemas.microsoft.com/office/drawing/2014/main" id="{5C91C429-297F-2821-AD05-3B3AA35A9F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87357" y="5355037"/>
            <a:ext cx="126000" cy="12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5" name="Picture 2" descr="외부 링크 기호 - 무료 상호 작용개 아이콘">
            <a:extLst>
              <a:ext uri="{FF2B5EF4-FFF2-40B4-BE49-F238E27FC236}">
                <a16:creationId xmlns:a16="http://schemas.microsoft.com/office/drawing/2014/main" id="{F8D118A1-1167-91A0-A6A1-61413910A6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84263" y="7609027"/>
            <a:ext cx="126000" cy="12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16" name="직사각형 415">
            <a:extLst>
              <a:ext uri="{FF2B5EF4-FFF2-40B4-BE49-F238E27FC236}">
                <a16:creationId xmlns:a16="http://schemas.microsoft.com/office/drawing/2014/main" id="{96C5351A-659E-6792-7C3C-7447FD700C36}"/>
              </a:ext>
            </a:extLst>
          </p:cNvPr>
          <p:cNvSpPr/>
          <p:nvPr/>
        </p:nvSpPr>
        <p:spPr>
          <a:xfrm>
            <a:off x="2130714" y="2992695"/>
            <a:ext cx="596495" cy="7693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500" b="1" dirty="0"/>
              <a:t>v.3.1.12 </a:t>
            </a:r>
            <a:r>
              <a:rPr lang="ko-KR" altLang="en-US" sz="500" b="1" dirty="0"/>
              <a:t>텍스트 변경</a:t>
            </a:r>
          </a:p>
        </p:txBody>
      </p:sp>
      <p:grpSp>
        <p:nvGrpSpPr>
          <p:cNvPr id="2" name="그룹 1">
            <a:extLst>
              <a:ext uri="{FF2B5EF4-FFF2-40B4-BE49-F238E27FC236}">
                <a16:creationId xmlns:a16="http://schemas.microsoft.com/office/drawing/2014/main" id="{76875354-A3FC-4C5F-7DC0-D6D0F9054493}"/>
              </a:ext>
            </a:extLst>
          </p:cNvPr>
          <p:cNvGrpSpPr/>
          <p:nvPr/>
        </p:nvGrpSpPr>
        <p:grpSpPr>
          <a:xfrm>
            <a:off x="6738652" y="4103297"/>
            <a:ext cx="1726330" cy="915624"/>
            <a:chOff x="6925501" y="3449498"/>
            <a:chExt cx="1726330" cy="915624"/>
          </a:xfrm>
        </p:grpSpPr>
        <p:sp>
          <p:nvSpPr>
            <p:cNvPr id="3" name="모서리가 둥근 직사각형 114">
              <a:extLst>
                <a:ext uri="{FF2B5EF4-FFF2-40B4-BE49-F238E27FC236}">
                  <a16:creationId xmlns:a16="http://schemas.microsoft.com/office/drawing/2014/main" id="{D84CC67C-ABC1-FD0F-ADDA-6C8F4E3837E9}"/>
                </a:ext>
              </a:extLst>
            </p:cNvPr>
            <p:cNvSpPr/>
            <p:nvPr/>
          </p:nvSpPr>
          <p:spPr>
            <a:xfrm>
              <a:off x="6931739" y="3449498"/>
              <a:ext cx="1655915" cy="915624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3175">
              <a:solidFill>
                <a:schemeClr val="bg1">
                  <a:lumMod val="75000"/>
                </a:schemeClr>
              </a:solidFill>
            </a:ln>
            <a:effectLst>
              <a:outerShdw dist="25400" dir="2700000" algn="tl" rotWithShape="0">
                <a:schemeClr val="bg1">
                  <a:lumMod val="50000"/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>
                <a:lnSpc>
                  <a:spcPct val="150000"/>
                </a:lnSpc>
              </a:pPr>
              <a:endParaRPr kumimoji="1" lang="ko-KR" altLang="en-US" sz="600">
                <a:solidFill>
                  <a:prstClr val="black"/>
                </a:solidFill>
              </a:endParaRPr>
            </a:p>
          </p:txBody>
        </p:sp>
        <p:cxnSp>
          <p:nvCxnSpPr>
            <p:cNvPr id="5" name="직선 연결선[R] 299">
              <a:extLst>
                <a:ext uri="{FF2B5EF4-FFF2-40B4-BE49-F238E27FC236}">
                  <a16:creationId xmlns:a16="http://schemas.microsoft.com/office/drawing/2014/main" id="{9B0DEDCC-C531-5E09-B6F5-C4EA71A5DBC1}"/>
                </a:ext>
              </a:extLst>
            </p:cNvPr>
            <p:cNvCxnSpPr>
              <a:cxnSpLocks/>
            </p:cNvCxnSpPr>
            <p:nvPr/>
          </p:nvCxnSpPr>
          <p:spPr>
            <a:xfrm>
              <a:off x="6994931" y="4075821"/>
              <a:ext cx="1529531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0631E6A6-B9ED-3EC8-2333-38E17CCD3DEE}"/>
                </a:ext>
              </a:extLst>
            </p:cNvPr>
            <p:cNvSpPr txBox="1"/>
            <p:nvPr/>
          </p:nvSpPr>
          <p:spPr>
            <a:xfrm>
              <a:off x="6925501" y="3693801"/>
              <a:ext cx="1726330" cy="3515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kumimoji="1" lang="ko-KR" altLang="en-US" sz="600"/>
                <a:t>해당 콘텐츠는 여러 차례 신고로 인해 이용이 제한 되었습니다</a:t>
              </a:r>
              <a:endParaRPr kumimoji="1" lang="x-none" altLang="en-US" sz="600" dirty="0"/>
            </a:p>
          </p:txBody>
        </p:sp>
        <p:sp>
          <p:nvSpPr>
            <p:cNvPr id="8" name="모서리가 둥근 직사각형 155">
              <a:extLst>
                <a:ext uri="{FF2B5EF4-FFF2-40B4-BE49-F238E27FC236}">
                  <a16:creationId xmlns:a16="http://schemas.microsoft.com/office/drawing/2014/main" id="{97268712-27B6-C8B5-1426-07C60B1B7526}"/>
                </a:ext>
              </a:extLst>
            </p:cNvPr>
            <p:cNvSpPr/>
            <p:nvPr/>
          </p:nvSpPr>
          <p:spPr>
            <a:xfrm>
              <a:off x="7592194" y="4130964"/>
              <a:ext cx="335005" cy="151710"/>
            </a:xfrm>
            <a:prstGeom prst="roundRect">
              <a:avLst>
                <a:gd name="adj" fmla="val 0"/>
              </a:avLst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44000" tIns="54000" rIns="144000" bIns="54000" rtlCol="0" anchor="ctr">
              <a:spAutoFit/>
            </a:bodyPr>
            <a:lstStyle/>
            <a:p>
              <a:pPr algn="ctr"/>
              <a:r>
                <a:rPr kumimoji="1" lang="ko-KR" altLang="en-US" sz="600" b="1" dirty="0">
                  <a:solidFill>
                    <a:prstClr val="white"/>
                  </a:solidFill>
                </a:rPr>
                <a:t>확인</a:t>
              </a:r>
            </a:p>
          </p:txBody>
        </p:sp>
      </p:grpSp>
      <p:sp>
        <p:nvSpPr>
          <p:cNvPr id="10" name="타원 9">
            <a:extLst>
              <a:ext uri="{FF2B5EF4-FFF2-40B4-BE49-F238E27FC236}">
                <a16:creationId xmlns:a16="http://schemas.microsoft.com/office/drawing/2014/main" id="{6D2F892B-BA26-82FE-EEC1-0AF188B45C83}"/>
              </a:ext>
            </a:extLst>
          </p:cNvPr>
          <p:cNvSpPr/>
          <p:nvPr/>
        </p:nvSpPr>
        <p:spPr>
          <a:xfrm>
            <a:off x="6749007" y="4070353"/>
            <a:ext cx="121501" cy="12150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r>
              <a:rPr lang="ko-KR" altLang="en-US" sz="400" b="1" spc="-75">
                <a:gradFill>
                  <a:gsLst>
                    <a:gs pos="0">
                      <a:prstClr val="white"/>
                    </a:gs>
                    <a:gs pos="100000">
                      <a:prstClr val="white"/>
                    </a:gs>
                  </a:gsLst>
                  <a:lin ang="5400000" scaled="1"/>
                </a:gradFill>
                <a:latin typeface="LG스마트체 Regular" panose="020B0600000101010101" pitchFamily="50" charset="-127"/>
                <a:ea typeface="LG스마트체 Regular" panose="020B0600000101010101" pitchFamily="50" charset="-127"/>
              </a:rPr>
              <a:t>공통</a:t>
            </a:r>
            <a:endParaRPr lang="ko-KR" altLang="en-US" sz="400" b="1" spc="-75" dirty="0">
              <a:gradFill>
                <a:gsLst>
                  <a:gs pos="0">
                    <a:prstClr val="white"/>
                  </a:gs>
                  <a:gs pos="100000">
                    <a:prstClr val="white"/>
                  </a:gs>
                </a:gsLst>
                <a:lin ang="5400000" scaled="1"/>
              </a:gradFill>
              <a:latin typeface="LG스마트체 Regular" panose="020B0600000101010101" pitchFamily="50" charset="-127"/>
              <a:ea typeface="LG스마트체 Regular" panose="020B0600000101010101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97200004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" name="TextBox 174">
            <a:extLst>
              <a:ext uri="{FF2B5EF4-FFF2-40B4-BE49-F238E27FC236}">
                <a16:creationId xmlns:a16="http://schemas.microsoft.com/office/drawing/2014/main" id="{93F3A60C-C74F-2A43-2642-6924D504BA24}"/>
              </a:ext>
            </a:extLst>
          </p:cNvPr>
          <p:cNvSpPr txBox="1"/>
          <p:nvPr/>
        </p:nvSpPr>
        <p:spPr>
          <a:xfrm>
            <a:off x="339635" y="226423"/>
            <a:ext cx="204575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/>
              <a:t>띠 배너 노출 정책</a:t>
            </a:r>
          </a:p>
        </p:txBody>
      </p:sp>
      <p:cxnSp>
        <p:nvCxnSpPr>
          <p:cNvPr id="176" name="직선 연결선 175">
            <a:extLst>
              <a:ext uri="{FF2B5EF4-FFF2-40B4-BE49-F238E27FC236}">
                <a16:creationId xmlns:a16="http://schemas.microsoft.com/office/drawing/2014/main" id="{530E1ACA-91FC-6ABD-B1FC-EA4BABFA2A04}"/>
              </a:ext>
            </a:extLst>
          </p:cNvPr>
          <p:cNvCxnSpPr>
            <a:cxnSpLocks/>
          </p:cNvCxnSpPr>
          <p:nvPr/>
        </p:nvCxnSpPr>
        <p:spPr>
          <a:xfrm>
            <a:off x="235131" y="687977"/>
            <a:ext cx="11538858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pic>
        <p:nvPicPr>
          <p:cNvPr id="350" name="그림 349">
            <a:extLst>
              <a:ext uri="{FF2B5EF4-FFF2-40B4-BE49-F238E27FC236}">
                <a16:creationId xmlns:a16="http://schemas.microsoft.com/office/drawing/2014/main" id="{C04149E0-0E0D-D38F-9994-74E621BC9D8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35131" y="989750"/>
            <a:ext cx="5607754" cy="5462882"/>
          </a:xfrm>
          <a:prstGeom prst="rect">
            <a:avLst/>
          </a:prstGeom>
        </p:spPr>
      </p:pic>
      <p:sp>
        <p:nvSpPr>
          <p:cNvPr id="352" name="직사각형 351">
            <a:extLst>
              <a:ext uri="{FF2B5EF4-FFF2-40B4-BE49-F238E27FC236}">
                <a16:creationId xmlns:a16="http://schemas.microsoft.com/office/drawing/2014/main" id="{79BE379A-DEAF-BBB2-FA20-4C736F6983AF}"/>
              </a:ext>
            </a:extLst>
          </p:cNvPr>
          <p:cNvSpPr/>
          <p:nvPr/>
        </p:nvSpPr>
        <p:spPr>
          <a:xfrm>
            <a:off x="241481" y="1466364"/>
            <a:ext cx="5584644" cy="196248"/>
          </a:xfrm>
          <a:prstGeom prst="rect">
            <a:avLst/>
          </a:prstGeom>
          <a:solidFill>
            <a:schemeClr val="tx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353" name="TextBox 352">
            <a:extLst>
              <a:ext uri="{FF2B5EF4-FFF2-40B4-BE49-F238E27FC236}">
                <a16:creationId xmlns:a16="http://schemas.microsoft.com/office/drawing/2014/main" id="{5FAEA752-893D-2030-B1C8-4B850C02FB2B}"/>
              </a:ext>
            </a:extLst>
          </p:cNvPr>
          <p:cNvSpPr txBox="1"/>
          <p:nvPr/>
        </p:nvSpPr>
        <p:spPr>
          <a:xfrm>
            <a:off x="742950" y="1462557"/>
            <a:ext cx="2325910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>
                <a:solidFill>
                  <a:schemeClr val="bg1"/>
                </a:solidFill>
              </a:rPr>
              <a:t> 스마트폰 </a:t>
            </a:r>
            <a:r>
              <a:rPr lang="ko-KR" altLang="en-US" sz="700" dirty="0" err="1">
                <a:solidFill>
                  <a:schemeClr val="bg1"/>
                </a:solidFill>
              </a:rPr>
              <a:t>과의존</a:t>
            </a:r>
            <a:r>
              <a:rPr lang="ko-KR" altLang="en-US" sz="700" dirty="0">
                <a:solidFill>
                  <a:schemeClr val="bg1"/>
                </a:solidFill>
              </a:rPr>
              <a:t> 척도 체크리스트  </a:t>
            </a:r>
            <a:r>
              <a:rPr lang="en-US" altLang="ko-KR" sz="700" u="sng" dirty="0">
                <a:solidFill>
                  <a:schemeClr val="bg1"/>
                </a:solidFill>
              </a:rPr>
              <a:t>[</a:t>
            </a:r>
            <a:r>
              <a:rPr lang="ko-KR" altLang="en-US" sz="700" u="sng" dirty="0">
                <a:solidFill>
                  <a:schemeClr val="bg1"/>
                </a:solidFill>
              </a:rPr>
              <a:t>학생</a:t>
            </a:r>
            <a:r>
              <a:rPr lang="en-US" altLang="ko-KR" sz="700" u="sng" dirty="0">
                <a:solidFill>
                  <a:schemeClr val="bg1"/>
                </a:solidFill>
              </a:rPr>
              <a:t>]</a:t>
            </a:r>
            <a:r>
              <a:rPr lang="en-US" altLang="ko-KR" sz="700" dirty="0">
                <a:solidFill>
                  <a:schemeClr val="bg1"/>
                </a:solidFill>
              </a:rPr>
              <a:t>  </a:t>
            </a:r>
            <a:r>
              <a:rPr lang="en-US" altLang="ko-KR" sz="700" u="sng" dirty="0">
                <a:solidFill>
                  <a:schemeClr val="bg1"/>
                </a:solidFill>
              </a:rPr>
              <a:t>[</a:t>
            </a:r>
            <a:r>
              <a:rPr lang="ko-KR" altLang="en-US" sz="700" u="sng" dirty="0">
                <a:solidFill>
                  <a:schemeClr val="bg1"/>
                </a:solidFill>
              </a:rPr>
              <a:t>학부모</a:t>
            </a:r>
            <a:r>
              <a:rPr lang="en-US" altLang="ko-KR" sz="700" u="sng" dirty="0">
                <a:solidFill>
                  <a:schemeClr val="bg1"/>
                </a:solidFill>
              </a:rPr>
              <a:t>]</a:t>
            </a:r>
            <a:endParaRPr lang="ko-KR" altLang="en-US" sz="700" u="sng" dirty="0">
              <a:solidFill>
                <a:schemeClr val="bg1"/>
              </a:solidFill>
            </a:endParaRPr>
          </a:p>
        </p:txBody>
      </p:sp>
      <p:grpSp>
        <p:nvGrpSpPr>
          <p:cNvPr id="359" name="그룹 358">
            <a:extLst>
              <a:ext uri="{FF2B5EF4-FFF2-40B4-BE49-F238E27FC236}">
                <a16:creationId xmlns:a16="http://schemas.microsoft.com/office/drawing/2014/main" id="{87731C24-B092-FE80-0575-78A397BEC1B2}"/>
              </a:ext>
            </a:extLst>
          </p:cNvPr>
          <p:cNvGrpSpPr/>
          <p:nvPr/>
        </p:nvGrpSpPr>
        <p:grpSpPr>
          <a:xfrm>
            <a:off x="5067301" y="1480953"/>
            <a:ext cx="707285" cy="169277"/>
            <a:chOff x="5067301" y="1494438"/>
            <a:chExt cx="707285" cy="169277"/>
          </a:xfrm>
        </p:grpSpPr>
        <p:sp>
          <p:nvSpPr>
            <p:cNvPr id="354" name="Close Button" descr="&lt;SmartSettings&gt;&lt;SmartResize anchorLeft=&quot;None&quot; anchorTop=&quot;Absolute&quot; anchorRight=&quot;Absolute&quot; anchorBottom=&quot;None&quot; /&gt;&lt;/SmartSettings&gt;">
              <a:extLst>
                <a:ext uri="{FF2B5EF4-FFF2-40B4-BE49-F238E27FC236}">
                  <a16:creationId xmlns:a16="http://schemas.microsoft.com/office/drawing/2014/main" id="{6C26875C-5967-1EE0-3C6B-22E82AD2C0C8}"/>
                </a:ext>
              </a:extLst>
            </p:cNvPr>
            <p:cNvSpPr>
              <a:spLocks noEditPoints="1"/>
            </p:cNvSpPr>
            <p:nvPr>
              <p:custDataLst>
                <p:tags r:id="rId1"/>
              </p:custDataLst>
            </p:nvPr>
          </p:nvSpPr>
          <p:spPr bwMode="auto">
            <a:xfrm>
              <a:off x="5726058" y="1555114"/>
              <a:ext cx="48528" cy="45720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solidFill>
              <a:schemeClr val="bg1"/>
            </a:solidFill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1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58" name="TextBox 357">
              <a:extLst>
                <a:ext uri="{FF2B5EF4-FFF2-40B4-BE49-F238E27FC236}">
                  <a16:creationId xmlns:a16="http://schemas.microsoft.com/office/drawing/2014/main" id="{0071ADB2-6157-79BA-C5A0-607390D908F7}"/>
                </a:ext>
              </a:extLst>
            </p:cNvPr>
            <p:cNvSpPr txBox="1"/>
            <p:nvPr/>
          </p:nvSpPr>
          <p:spPr>
            <a:xfrm>
              <a:off x="5067301" y="1494438"/>
              <a:ext cx="658758" cy="169277"/>
            </a:xfrm>
            <a:prstGeom prst="rect">
              <a:avLst/>
            </a:prstGeom>
            <a:noFill/>
          </p:spPr>
          <p:txBody>
            <a:bodyPr wrap="square" lIns="36000" rIns="36000" rtlCol="0">
              <a:spAutoFit/>
            </a:bodyPr>
            <a:lstStyle/>
            <a:p>
              <a:r>
                <a:rPr lang="ko-KR" altLang="en-US" sz="500" dirty="0">
                  <a:solidFill>
                    <a:schemeClr val="bg1"/>
                  </a:solidFill>
                </a:rPr>
                <a:t>오늘 하루 보지 않기</a:t>
              </a:r>
            </a:p>
          </p:txBody>
        </p:sp>
      </p:grpSp>
      <p:sp>
        <p:nvSpPr>
          <p:cNvPr id="362" name="TextBox 361">
            <a:extLst>
              <a:ext uri="{FF2B5EF4-FFF2-40B4-BE49-F238E27FC236}">
                <a16:creationId xmlns:a16="http://schemas.microsoft.com/office/drawing/2014/main" id="{A00E8D43-B3FD-C37C-E9B5-373FA34EF366}"/>
              </a:ext>
            </a:extLst>
          </p:cNvPr>
          <p:cNvSpPr txBox="1"/>
          <p:nvPr/>
        </p:nvSpPr>
        <p:spPr>
          <a:xfrm>
            <a:off x="5980920" y="1238525"/>
            <a:ext cx="96693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b="1" dirty="0"/>
              <a:t>1. </a:t>
            </a:r>
            <a:r>
              <a:rPr lang="ko-KR" altLang="en-US" sz="1100" b="1" dirty="0"/>
              <a:t>적용 화면</a:t>
            </a:r>
          </a:p>
        </p:txBody>
      </p:sp>
      <p:sp>
        <p:nvSpPr>
          <p:cNvPr id="363" name="TextBox 362">
            <a:extLst>
              <a:ext uri="{FF2B5EF4-FFF2-40B4-BE49-F238E27FC236}">
                <a16:creationId xmlns:a16="http://schemas.microsoft.com/office/drawing/2014/main" id="{9A233ECD-E84E-6B0D-077A-8DEF3571B1C9}"/>
              </a:ext>
            </a:extLst>
          </p:cNvPr>
          <p:cNvSpPr txBox="1"/>
          <p:nvPr/>
        </p:nvSpPr>
        <p:spPr>
          <a:xfrm>
            <a:off x="5980920" y="1434949"/>
            <a:ext cx="5781249" cy="14332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ko-KR" altLang="en-US" sz="900" u="sng">
                <a:highlight>
                  <a:srgbClr val="FFFF00"/>
                </a:highlight>
              </a:rPr>
              <a:t>학생에게만 해당</a:t>
            </a:r>
            <a:endParaRPr lang="en-US" altLang="ko-KR" sz="900" u="sng">
              <a:highlight>
                <a:srgbClr val="FFFF00"/>
              </a:highlight>
            </a:endParaRPr>
          </a:p>
          <a:p>
            <a:pPr marL="171450" indent="-171450">
              <a:lnSpc>
                <a:spcPct val="200000"/>
              </a:lnSpc>
              <a:buFont typeface="Arial" panose="020B0604020202020204" pitchFamily="34" charset="0"/>
              <a:buChar char="•"/>
            </a:pPr>
            <a:endParaRPr lang="en-US" altLang="ko-KR" sz="900" u="sng" dirty="0">
              <a:highlight>
                <a:srgbClr val="FFFF00"/>
              </a:highlight>
            </a:endParaRPr>
          </a:p>
          <a:p>
            <a:pPr marL="171450" indent="-1714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ko-KR" altLang="en-US" sz="900" dirty="0"/>
              <a:t>띠 배너는 홈 화면</a:t>
            </a:r>
            <a:r>
              <a:rPr lang="en-US" altLang="ko-KR" sz="900" dirty="0"/>
              <a:t>(</a:t>
            </a:r>
            <a:r>
              <a:rPr lang="ko-KR" altLang="en-US" sz="900" dirty="0"/>
              <a:t>메인 화면</a:t>
            </a:r>
            <a:r>
              <a:rPr lang="en-US" altLang="ko-KR" sz="900" dirty="0"/>
              <a:t>)</a:t>
            </a:r>
            <a:r>
              <a:rPr lang="ko-KR" altLang="en-US" sz="900" dirty="0"/>
              <a:t>에 적용</a:t>
            </a:r>
            <a:endParaRPr lang="en-US" altLang="ko-KR" sz="900" dirty="0"/>
          </a:p>
          <a:p>
            <a:pPr marL="171450" indent="-1714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en-US" altLang="ko-KR" sz="900" dirty="0"/>
              <a:t>GNB </a:t>
            </a:r>
            <a:r>
              <a:rPr lang="ko-KR" altLang="en-US" sz="900" dirty="0"/>
              <a:t>영역 하단에 위치</a:t>
            </a:r>
            <a:endParaRPr lang="en-US" altLang="ko-KR" sz="900" dirty="0"/>
          </a:p>
          <a:p>
            <a:pPr marL="171450" indent="-1714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ko-KR" altLang="en-US" sz="900" dirty="0"/>
              <a:t>홈 화면 진입 시 마다 노출 </a:t>
            </a:r>
            <a:r>
              <a:rPr lang="en-US" altLang="ko-KR" sz="900" dirty="0"/>
              <a:t>(</a:t>
            </a:r>
            <a:r>
              <a:rPr lang="ko-KR" altLang="en-US" sz="900" dirty="0"/>
              <a:t>단</a:t>
            </a:r>
            <a:r>
              <a:rPr lang="en-US" altLang="ko-KR" sz="900" dirty="0"/>
              <a:t>, ‘</a:t>
            </a:r>
            <a:r>
              <a:rPr lang="ko-KR" altLang="en-US" sz="900" dirty="0"/>
              <a:t>오늘 하루 보지 않기</a:t>
            </a:r>
            <a:r>
              <a:rPr lang="en-US" altLang="ko-KR" sz="900" dirty="0"/>
              <a:t>’</a:t>
            </a:r>
            <a:r>
              <a:rPr lang="ko-KR" altLang="en-US" sz="900" dirty="0"/>
              <a:t>로 배너를 닫은 경우 제외</a:t>
            </a:r>
            <a:r>
              <a:rPr lang="en-US" altLang="ko-KR" sz="900" dirty="0"/>
              <a:t>)</a:t>
            </a:r>
          </a:p>
        </p:txBody>
      </p:sp>
      <p:sp>
        <p:nvSpPr>
          <p:cNvPr id="368" name="TextBox 367">
            <a:extLst>
              <a:ext uri="{FF2B5EF4-FFF2-40B4-BE49-F238E27FC236}">
                <a16:creationId xmlns:a16="http://schemas.microsoft.com/office/drawing/2014/main" id="{FB076ED6-E88E-B8A2-84D6-12A2D74FE50F}"/>
              </a:ext>
            </a:extLst>
          </p:cNvPr>
          <p:cNvSpPr txBox="1"/>
          <p:nvPr/>
        </p:nvSpPr>
        <p:spPr>
          <a:xfrm>
            <a:off x="5992740" y="2759133"/>
            <a:ext cx="129875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b="1" dirty="0"/>
              <a:t>2. </a:t>
            </a:r>
            <a:r>
              <a:rPr lang="ko-KR" altLang="en-US" sz="1100" b="1" dirty="0"/>
              <a:t>배너 동작 방식</a:t>
            </a:r>
          </a:p>
        </p:txBody>
      </p:sp>
      <p:sp>
        <p:nvSpPr>
          <p:cNvPr id="369" name="TextBox 368">
            <a:extLst>
              <a:ext uri="{FF2B5EF4-FFF2-40B4-BE49-F238E27FC236}">
                <a16:creationId xmlns:a16="http://schemas.microsoft.com/office/drawing/2014/main" id="{C6DEB079-32E0-1C82-277C-2F7BF97AD7A0}"/>
              </a:ext>
            </a:extLst>
          </p:cNvPr>
          <p:cNvSpPr txBox="1"/>
          <p:nvPr/>
        </p:nvSpPr>
        <p:spPr>
          <a:xfrm>
            <a:off x="5992740" y="2974437"/>
            <a:ext cx="5964129" cy="30952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ko-KR" altLang="en-US" sz="900" dirty="0"/>
              <a:t>스마트폰 </a:t>
            </a:r>
            <a:r>
              <a:rPr lang="ko-KR" altLang="en-US" sz="900" dirty="0" err="1"/>
              <a:t>과의존</a:t>
            </a:r>
            <a:r>
              <a:rPr lang="ko-KR" altLang="en-US" sz="900" dirty="0"/>
              <a:t> 청소년 척도 체크 리스트 </a:t>
            </a:r>
            <a:r>
              <a:rPr lang="en-US" altLang="ko-KR" sz="900" dirty="0">
                <a:hlinkClick r:id="rId4"/>
              </a:rPr>
              <a:t>[</a:t>
            </a:r>
            <a:r>
              <a:rPr lang="ko-KR" altLang="en-US" sz="900" dirty="0">
                <a:hlinkClick r:id="rId4"/>
              </a:rPr>
              <a:t>학생</a:t>
            </a:r>
            <a:r>
              <a:rPr lang="en-US" altLang="ko-KR" sz="900" dirty="0">
                <a:hlinkClick r:id="rId4"/>
              </a:rPr>
              <a:t>]</a:t>
            </a:r>
            <a:r>
              <a:rPr lang="en-US" altLang="ko-KR" sz="900" dirty="0"/>
              <a:t> </a:t>
            </a:r>
            <a:r>
              <a:rPr lang="ko-KR" altLang="en-US" sz="900" dirty="0"/>
              <a:t>클릭 시</a:t>
            </a:r>
            <a:r>
              <a:rPr lang="ko-KR" altLang="en-US" sz="900" dirty="0">
                <a:solidFill>
                  <a:srgbClr val="0070C0"/>
                </a:solidFill>
              </a:rPr>
              <a:t> </a:t>
            </a:r>
            <a:r>
              <a:rPr lang="en-US" altLang="ko-KR" sz="900" b="1" dirty="0">
                <a:solidFill>
                  <a:srgbClr val="0070C0"/>
                </a:solidFill>
              </a:rPr>
              <a:t>[</a:t>
            </a:r>
            <a:r>
              <a:rPr lang="ko-KR" altLang="en-US" sz="900" b="1" dirty="0">
                <a:solidFill>
                  <a:srgbClr val="0070C0"/>
                </a:solidFill>
              </a:rPr>
              <a:t>청소년 스마트폰 </a:t>
            </a:r>
            <a:r>
              <a:rPr lang="ko-KR" altLang="en-US" sz="900" b="1" dirty="0" err="1">
                <a:solidFill>
                  <a:srgbClr val="0070C0"/>
                </a:solidFill>
              </a:rPr>
              <a:t>과의존</a:t>
            </a:r>
            <a:r>
              <a:rPr lang="ko-KR" altLang="en-US" sz="900" b="1" dirty="0">
                <a:solidFill>
                  <a:srgbClr val="0070C0"/>
                </a:solidFill>
              </a:rPr>
              <a:t> 척도 체크리스트</a:t>
            </a:r>
            <a:r>
              <a:rPr lang="en-US" altLang="ko-KR" sz="900" b="1" dirty="0">
                <a:solidFill>
                  <a:srgbClr val="0070C0"/>
                </a:solidFill>
              </a:rPr>
              <a:t>] </a:t>
            </a:r>
            <a:r>
              <a:rPr lang="ko-KR" altLang="en-US" sz="900" dirty="0"/>
              <a:t>링크 로 이동</a:t>
            </a:r>
            <a:endParaRPr lang="en-US" altLang="ko-KR" sz="900" dirty="0"/>
          </a:p>
          <a:p>
            <a:pPr marL="171450" indent="-1714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ko-KR" altLang="en-US" sz="900" dirty="0"/>
              <a:t>스마트폰 </a:t>
            </a:r>
            <a:r>
              <a:rPr lang="ko-KR" altLang="en-US" sz="900" dirty="0" err="1"/>
              <a:t>과의존</a:t>
            </a:r>
            <a:r>
              <a:rPr lang="ko-KR" altLang="en-US" sz="900" dirty="0"/>
              <a:t> 청소년 척도 체크 리스트 </a:t>
            </a:r>
            <a:r>
              <a:rPr lang="en-US" altLang="ko-KR" sz="900" dirty="0">
                <a:hlinkClick r:id="rId5"/>
              </a:rPr>
              <a:t>[</a:t>
            </a:r>
            <a:r>
              <a:rPr lang="ko-KR" altLang="en-US" sz="900" dirty="0">
                <a:hlinkClick r:id="rId5"/>
              </a:rPr>
              <a:t>학부모</a:t>
            </a:r>
            <a:r>
              <a:rPr lang="en-US" altLang="ko-KR" sz="900" dirty="0">
                <a:hlinkClick r:id="rId5"/>
              </a:rPr>
              <a:t>]</a:t>
            </a:r>
            <a:r>
              <a:rPr lang="en-US" altLang="ko-KR" sz="900" dirty="0"/>
              <a:t> </a:t>
            </a:r>
            <a:r>
              <a:rPr lang="ko-KR" altLang="en-US" sz="900" dirty="0"/>
              <a:t>클릭 시</a:t>
            </a:r>
            <a:r>
              <a:rPr lang="ko-KR" altLang="en-US" sz="900" dirty="0">
                <a:solidFill>
                  <a:srgbClr val="0070C0"/>
                </a:solidFill>
              </a:rPr>
              <a:t> </a:t>
            </a:r>
            <a:r>
              <a:rPr lang="en-US" altLang="ko-KR" sz="900" b="1" dirty="0">
                <a:solidFill>
                  <a:srgbClr val="0070C0"/>
                </a:solidFill>
              </a:rPr>
              <a:t>[</a:t>
            </a:r>
            <a:r>
              <a:rPr lang="ko-KR" altLang="en-US" sz="900" b="1" dirty="0">
                <a:solidFill>
                  <a:srgbClr val="0070C0"/>
                </a:solidFill>
              </a:rPr>
              <a:t>학부모</a:t>
            </a:r>
            <a:r>
              <a:rPr lang="en-US" altLang="ko-KR" sz="900" b="1" dirty="0">
                <a:solidFill>
                  <a:srgbClr val="0070C0"/>
                </a:solidFill>
              </a:rPr>
              <a:t>(</a:t>
            </a:r>
            <a:r>
              <a:rPr lang="ko-KR" altLang="en-US" sz="900" b="1" dirty="0">
                <a:solidFill>
                  <a:srgbClr val="0070C0"/>
                </a:solidFill>
              </a:rPr>
              <a:t>성인</a:t>
            </a:r>
            <a:r>
              <a:rPr lang="en-US" altLang="ko-KR" sz="900" b="1" dirty="0">
                <a:solidFill>
                  <a:srgbClr val="0070C0"/>
                </a:solidFill>
              </a:rPr>
              <a:t>) </a:t>
            </a:r>
            <a:r>
              <a:rPr lang="ko-KR" altLang="en-US" sz="900" b="1" dirty="0">
                <a:solidFill>
                  <a:srgbClr val="0070C0"/>
                </a:solidFill>
              </a:rPr>
              <a:t>스마트폰 </a:t>
            </a:r>
            <a:r>
              <a:rPr lang="ko-KR" altLang="en-US" sz="900" b="1" dirty="0" err="1">
                <a:solidFill>
                  <a:srgbClr val="0070C0"/>
                </a:solidFill>
              </a:rPr>
              <a:t>과의존</a:t>
            </a:r>
            <a:r>
              <a:rPr lang="ko-KR" altLang="en-US" sz="900" b="1" dirty="0">
                <a:solidFill>
                  <a:srgbClr val="0070C0"/>
                </a:solidFill>
              </a:rPr>
              <a:t> 척도 체크리스트</a:t>
            </a:r>
            <a:r>
              <a:rPr lang="en-US" altLang="ko-KR" sz="900" b="1" dirty="0">
                <a:solidFill>
                  <a:srgbClr val="0070C0"/>
                </a:solidFill>
              </a:rPr>
              <a:t>] </a:t>
            </a:r>
            <a:r>
              <a:rPr lang="ko-KR" altLang="en-US" sz="900" dirty="0"/>
              <a:t>링크 로 이동</a:t>
            </a:r>
            <a:endParaRPr lang="en-US" altLang="ko-KR" sz="900" dirty="0"/>
          </a:p>
          <a:p>
            <a:pPr marL="171450" indent="-1714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ko-KR" altLang="en-US" sz="900" u="sng" dirty="0">
                <a:solidFill>
                  <a:srgbClr val="0070C0"/>
                </a:solidFill>
              </a:rPr>
              <a:t>디지털 역량 자가 진단 시작하기 </a:t>
            </a:r>
            <a:r>
              <a:rPr lang="ko-KR" altLang="en-US" sz="900" dirty="0"/>
              <a:t>클릭 시</a:t>
            </a:r>
            <a:endParaRPr lang="en-US" altLang="ko-KR" sz="900" dirty="0"/>
          </a:p>
          <a:p>
            <a:pPr>
              <a:lnSpc>
                <a:spcPct val="200000"/>
              </a:lnSpc>
            </a:pPr>
            <a:r>
              <a:rPr lang="ko-KR" altLang="en-US" sz="900" dirty="0">
                <a:solidFill>
                  <a:srgbClr val="0070C0"/>
                </a:solidFill>
              </a:rPr>
              <a:t>     </a:t>
            </a:r>
            <a:r>
              <a:rPr lang="ko-KR" altLang="en-US" sz="900" b="1" dirty="0"/>
              <a:t>→</a:t>
            </a:r>
            <a:r>
              <a:rPr lang="ko-KR" altLang="en-US" sz="900" dirty="0">
                <a:solidFill>
                  <a:srgbClr val="0070C0"/>
                </a:solidFill>
              </a:rPr>
              <a:t> </a:t>
            </a:r>
            <a:r>
              <a:rPr lang="ko-KR" altLang="en-US" sz="900" dirty="0"/>
              <a:t>마이페이지 </a:t>
            </a:r>
            <a:r>
              <a:rPr lang="en-US" altLang="ko-KR" sz="900" dirty="0"/>
              <a:t>BO</a:t>
            </a:r>
            <a:r>
              <a:rPr lang="ko-KR" altLang="en-US" sz="900" dirty="0"/>
              <a:t>에 미리 등록한 공지 상세 페이지로 화면 이동 </a:t>
            </a:r>
            <a:r>
              <a:rPr lang="en-US" altLang="ko-KR" sz="900" b="1" u="sng" dirty="0" err="1">
                <a:solidFill>
                  <a:srgbClr val="0070C0"/>
                </a:solidFill>
              </a:rPr>
              <a:t>mypage</a:t>
            </a:r>
            <a:r>
              <a:rPr lang="en-US" altLang="ko-KR" sz="900" b="1" u="sng" dirty="0">
                <a:solidFill>
                  <a:srgbClr val="0070C0"/>
                </a:solidFill>
              </a:rPr>
              <a:t>_</a:t>
            </a:r>
            <a:r>
              <a:rPr lang="en-US" altLang="ko-KR" sz="900" b="1" dirty="0">
                <a:solidFill>
                  <a:srgbClr val="0070C0"/>
                </a:solidFill>
              </a:rPr>
              <a:t>[All-CUS-Notice-002]</a:t>
            </a:r>
            <a:endParaRPr lang="en-US" altLang="ko-KR" sz="900" dirty="0"/>
          </a:p>
          <a:p>
            <a:pPr marL="171450" indent="-1714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ko-KR" altLang="en-US" sz="900" dirty="0"/>
              <a:t>액션</a:t>
            </a:r>
            <a:r>
              <a:rPr lang="en-US" altLang="ko-KR" sz="900" dirty="0"/>
              <a:t> (</a:t>
            </a:r>
            <a:r>
              <a:rPr lang="ko-KR" altLang="en-US" sz="900" dirty="0"/>
              <a:t>마우스 동작</a:t>
            </a:r>
            <a:r>
              <a:rPr lang="en-US" altLang="ko-KR" sz="900" dirty="0"/>
              <a:t>)</a:t>
            </a:r>
            <a:r>
              <a:rPr lang="ko-KR" altLang="en-US" sz="900" dirty="0"/>
              <a:t>이 없는 경우</a:t>
            </a:r>
            <a:r>
              <a:rPr lang="en-US" altLang="ko-KR" sz="900" dirty="0"/>
              <a:t>, 3~5</a:t>
            </a:r>
            <a:r>
              <a:rPr lang="ko-KR" altLang="en-US" sz="900" dirty="0"/>
              <a:t>초 후 배너가 미 노출 </a:t>
            </a:r>
            <a:endParaRPr lang="en-US" altLang="ko-KR" sz="900" dirty="0"/>
          </a:p>
          <a:p>
            <a:pPr marL="171450" indent="-1714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ko-KR" altLang="en-US" sz="900" strike="sngStrike" dirty="0"/>
              <a:t>액션이 있을 시</a:t>
            </a:r>
            <a:r>
              <a:rPr lang="en-US" altLang="ko-KR" sz="900" strike="sngStrike" dirty="0"/>
              <a:t>, </a:t>
            </a:r>
            <a:r>
              <a:rPr lang="ko-KR" altLang="en-US" sz="900" strike="sngStrike" dirty="0"/>
              <a:t>배너가 노출 상태로 유지 </a:t>
            </a:r>
            <a:endParaRPr lang="en-US" altLang="ko-KR" sz="900" strike="sngStrike" dirty="0"/>
          </a:p>
          <a:p>
            <a:pPr marL="171450" indent="-1714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ko-KR" altLang="en-US" sz="900" dirty="0"/>
              <a:t>배너가 사라진 상태인 경우</a:t>
            </a:r>
            <a:r>
              <a:rPr lang="en-US" altLang="ko-KR" sz="900" dirty="0"/>
              <a:t>, </a:t>
            </a:r>
            <a:r>
              <a:rPr lang="ko-KR" altLang="en-US" sz="900" dirty="0"/>
              <a:t>스크롤 최상단으로 이동 시 재 노출</a:t>
            </a:r>
            <a:endParaRPr lang="en-US" altLang="ko-KR" sz="900" dirty="0"/>
          </a:p>
          <a:p>
            <a:pPr marL="171450" indent="-1714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en-US" altLang="ko-KR" sz="900" dirty="0"/>
              <a:t>GNB</a:t>
            </a:r>
            <a:r>
              <a:rPr lang="ko-KR" altLang="en-US" sz="900" dirty="0"/>
              <a:t> 및 배너 모두 상단 고정 </a:t>
            </a:r>
            <a:r>
              <a:rPr lang="en-US" altLang="ko-KR" sz="900" dirty="0"/>
              <a:t>X</a:t>
            </a:r>
          </a:p>
          <a:p>
            <a:pPr marL="171450" indent="-1714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en-US" altLang="ko-KR" sz="900" dirty="0"/>
              <a:t>‘</a:t>
            </a:r>
            <a:r>
              <a:rPr lang="ko-KR" altLang="en-US" sz="900" dirty="0"/>
              <a:t>오늘 하루 보지 않기</a:t>
            </a:r>
            <a:r>
              <a:rPr lang="en-US" altLang="ko-KR" sz="900" dirty="0"/>
              <a:t>‘ </a:t>
            </a:r>
            <a:r>
              <a:rPr lang="ko-KR" altLang="en-US" sz="900" dirty="0"/>
              <a:t>버튼 클릭 시 당일 </a:t>
            </a:r>
            <a:r>
              <a:rPr lang="en-US" altLang="ko-KR" sz="900" dirty="0"/>
              <a:t>23</a:t>
            </a:r>
            <a:r>
              <a:rPr lang="ko-KR" altLang="en-US" sz="900" dirty="0"/>
              <a:t>시 </a:t>
            </a:r>
            <a:r>
              <a:rPr lang="en-US" altLang="ko-KR" sz="900" dirty="0"/>
              <a:t>59</a:t>
            </a:r>
            <a:r>
              <a:rPr lang="ko-KR" altLang="en-US" sz="900" dirty="0"/>
              <a:t>분 </a:t>
            </a:r>
            <a:r>
              <a:rPr lang="en-US" altLang="ko-KR" sz="900" dirty="0"/>
              <a:t>59</a:t>
            </a:r>
            <a:r>
              <a:rPr lang="ko-KR" altLang="en-US" sz="900" dirty="0"/>
              <a:t>초까지 배너 미 노출</a:t>
            </a:r>
            <a:endParaRPr lang="en-US" altLang="ko-KR" sz="900" dirty="0"/>
          </a:p>
        </p:txBody>
      </p:sp>
      <p:graphicFrame>
        <p:nvGraphicFramePr>
          <p:cNvPr id="370" name="Google Shape;548;p12">
            <a:extLst>
              <a:ext uri="{FF2B5EF4-FFF2-40B4-BE49-F238E27FC236}">
                <a16:creationId xmlns:a16="http://schemas.microsoft.com/office/drawing/2014/main" id="{C23F241C-7579-E910-8AA2-CF44EB5AB18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99129141"/>
              </p:ext>
            </p:extLst>
          </p:nvPr>
        </p:nvGraphicFramePr>
        <p:xfrm>
          <a:off x="12192000" y="0"/>
          <a:ext cx="1887100" cy="121344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3.0.0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띠 배너 노출 정책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9551958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3.0.3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띠 배너 외부 링크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개 추가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디지털 역량 자가 진단 시작하기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&lt;2&gt;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배너 동작 방식 내용 수정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4780715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3.0.4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&lt;2&gt;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배너 동작 방식 내용 수정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링크 이동 화면 재 정의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5641766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3.0.13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스마트존 </a:t>
                      </a:r>
                      <a:r>
                        <a:rPr kumimoji="1" lang="ko-KR" altLang="en-US" sz="600" dirty="0" err="1">
                          <a:solidFill>
                            <a:schemeClr val="tx1"/>
                          </a:solidFill>
                        </a:rPr>
                        <a:t>과의존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 청소년 척도 체크리스트 링크 영역 변경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8460537"/>
                  </a:ext>
                </a:extLst>
              </a:tr>
            </a:tbl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707D75A1-1D54-33BE-9B7A-B12BB562C17C}"/>
              </a:ext>
            </a:extLst>
          </p:cNvPr>
          <p:cNvSpPr txBox="1"/>
          <p:nvPr/>
        </p:nvSpPr>
        <p:spPr>
          <a:xfrm>
            <a:off x="2993082" y="1461402"/>
            <a:ext cx="1997914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u="sng" dirty="0">
                <a:solidFill>
                  <a:schemeClr val="bg1"/>
                </a:solidFill>
              </a:rPr>
              <a:t>디지털 역량 자가 진단 시작하기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CF206C6F-1449-4439-6905-6F0E74E3BDAE}"/>
              </a:ext>
            </a:extLst>
          </p:cNvPr>
          <p:cNvSpPr/>
          <p:nvPr/>
        </p:nvSpPr>
        <p:spPr>
          <a:xfrm>
            <a:off x="2524125" y="1394571"/>
            <a:ext cx="876300" cy="95609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dirty="0"/>
              <a:t>v.3.0.13 </a:t>
            </a:r>
            <a:r>
              <a:rPr lang="ko-KR" altLang="en-US" sz="600" dirty="0"/>
              <a:t>링크 영역 변경</a:t>
            </a:r>
            <a:endParaRPr lang="en-US" altLang="ko-KR" sz="600" dirty="0"/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06B2B9B1-E965-81C9-C39A-6051BADEB22A}"/>
              </a:ext>
            </a:extLst>
          </p:cNvPr>
          <p:cNvSpPr/>
          <p:nvPr/>
        </p:nvSpPr>
        <p:spPr>
          <a:xfrm>
            <a:off x="11080569" y="2974437"/>
            <a:ext cx="876300" cy="95609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dirty="0"/>
              <a:t>v.3.0.13 </a:t>
            </a:r>
            <a:r>
              <a:rPr lang="ko-KR" altLang="en-US" sz="600" dirty="0"/>
              <a:t>내용 정의 변경</a:t>
            </a:r>
            <a:endParaRPr lang="en-US" altLang="ko-KR" sz="600" dirty="0"/>
          </a:p>
        </p:txBody>
      </p:sp>
      <p:sp>
        <p:nvSpPr>
          <p:cNvPr id="6" name="직사각형 5">
            <a:extLst>
              <a:ext uri="{FF2B5EF4-FFF2-40B4-BE49-F238E27FC236}">
                <a16:creationId xmlns:a16="http://schemas.microsoft.com/office/drawing/2014/main" id="{19670956-CF3E-839C-434E-00C9B2F9EC66}"/>
              </a:ext>
            </a:extLst>
          </p:cNvPr>
          <p:cNvSpPr/>
          <p:nvPr/>
        </p:nvSpPr>
        <p:spPr>
          <a:xfrm>
            <a:off x="6019800" y="3070046"/>
            <a:ext cx="5937069" cy="1060590"/>
          </a:xfrm>
          <a:prstGeom prst="rect">
            <a:avLst/>
          </a:prstGeom>
          <a:noFill/>
          <a:ln w="12700" cap="flat">
            <a:solidFill>
              <a:srgbClr val="FF0000"/>
            </a:solidFill>
            <a:prstDash val="sysDash"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</p:spTree>
    <p:extLst>
      <p:ext uri="{BB962C8B-B14F-4D97-AF65-F5344CB8AC3E}">
        <p14:creationId xmlns:p14="http://schemas.microsoft.com/office/powerpoint/2010/main" val="2851339088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사각형: 둥근 모서리 109">
            <a:extLst>
              <a:ext uri="{FF2B5EF4-FFF2-40B4-BE49-F238E27FC236}">
                <a16:creationId xmlns:a16="http://schemas.microsoft.com/office/drawing/2014/main" id="{0E4A3982-0F1D-6FFA-ABBC-AE3ABCF74A34}"/>
              </a:ext>
            </a:extLst>
          </p:cNvPr>
          <p:cNvSpPr/>
          <p:nvPr/>
        </p:nvSpPr>
        <p:spPr>
          <a:xfrm>
            <a:off x="5489503" y="1067407"/>
            <a:ext cx="3258903" cy="2855849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800"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521" name="TextBox 38">
            <a:extLst>
              <a:ext uri="{FF2B5EF4-FFF2-40B4-BE49-F238E27FC236}">
                <a16:creationId xmlns:a16="http://schemas.microsoft.com/office/drawing/2014/main" id="{FA8EDFD1-9888-1811-AC37-BB372980C5B9}"/>
              </a:ext>
            </a:extLst>
          </p:cNvPr>
          <p:cNvSpPr txBox="1">
            <a:spLocks/>
          </p:cNvSpPr>
          <p:nvPr/>
        </p:nvSpPr>
        <p:spPr>
          <a:xfrm>
            <a:off x="6198970" y="3278214"/>
            <a:ext cx="1806485" cy="195814"/>
          </a:xfrm>
          <a:prstGeom prst="rect">
            <a:avLst/>
          </a:prstGeom>
          <a:noFill/>
        </p:spPr>
        <p:txBody>
          <a:bodyPr wrap="square" lIns="0" tIns="36000" rIns="0" bIns="36000" rtlCol="0">
            <a:spAutoFit/>
          </a:bodyPr>
          <a:lstStyle/>
          <a:p>
            <a:pPr marL="0" marR="0" lvl="0" indent="0" algn="ctr" defTabSz="914400" rtl="0" eaLnBrk="1" fontAlgn="auto" latinLnBrk="1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700" b="1">
                <a:latin typeface="+mn-ea"/>
                <a:ea typeface="+mn-ea"/>
              </a:rPr>
              <a:t>오늘 나의 기분은 </a:t>
            </a:r>
            <a:r>
              <a:rPr lang="ko-KR" altLang="en-US" sz="800" b="1">
                <a:solidFill>
                  <a:srgbClr val="7030A0"/>
                </a:solidFill>
                <a:latin typeface="+mn-ea"/>
                <a:ea typeface="+mn-ea"/>
              </a:rPr>
              <a:t>보통</a:t>
            </a:r>
            <a:endParaRPr lang="en-US" altLang="ko-KR" sz="700" b="1" dirty="0">
              <a:solidFill>
                <a:srgbClr val="7030A0"/>
              </a:solidFill>
              <a:latin typeface="+mn-ea"/>
              <a:ea typeface="+mn-ea"/>
            </a:endParaRPr>
          </a:p>
        </p:txBody>
      </p:sp>
      <p:grpSp>
        <p:nvGrpSpPr>
          <p:cNvPr id="8" name="그룹 7">
            <a:extLst>
              <a:ext uri="{FF2B5EF4-FFF2-40B4-BE49-F238E27FC236}">
                <a16:creationId xmlns:a16="http://schemas.microsoft.com/office/drawing/2014/main" id="{731A5EE2-C31A-C184-4C8C-654D4ECD1507}"/>
              </a:ext>
            </a:extLst>
          </p:cNvPr>
          <p:cNvGrpSpPr/>
          <p:nvPr/>
        </p:nvGrpSpPr>
        <p:grpSpPr>
          <a:xfrm>
            <a:off x="5597699" y="1496900"/>
            <a:ext cx="1683837" cy="1683837"/>
            <a:chOff x="6271971" y="1276089"/>
            <a:chExt cx="1683320" cy="1683320"/>
          </a:xfrm>
        </p:grpSpPr>
        <p:sp>
          <p:nvSpPr>
            <p:cNvPr id="16" name="타원 15">
              <a:extLst>
                <a:ext uri="{FF2B5EF4-FFF2-40B4-BE49-F238E27FC236}">
                  <a16:creationId xmlns:a16="http://schemas.microsoft.com/office/drawing/2014/main" id="{02280F8A-45F8-BF4C-3B83-6DF9740C9896}"/>
                </a:ext>
              </a:extLst>
            </p:cNvPr>
            <p:cNvSpPr/>
            <p:nvPr/>
          </p:nvSpPr>
          <p:spPr>
            <a:xfrm>
              <a:off x="6271971" y="1276089"/>
              <a:ext cx="1683320" cy="168332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 b="1" dirty="0"/>
            </a:p>
          </p:txBody>
        </p:sp>
        <p:pic>
          <p:nvPicPr>
            <p:cNvPr id="17" name="그래픽 16" descr="남자 옆모습 단색으로 채워진">
              <a:extLst>
                <a:ext uri="{FF2B5EF4-FFF2-40B4-BE49-F238E27FC236}">
                  <a16:creationId xmlns:a16="http://schemas.microsoft.com/office/drawing/2014/main" id="{5BA74FB0-12C5-0255-3D07-798E2154DD8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6356929" y="1406158"/>
              <a:ext cx="1480104" cy="1480104"/>
            </a:xfrm>
            <a:prstGeom prst="rect">
              <a:avLst/>
            </a:prstGeom>
          </p:spPr>
        </p:pic>
      </p:grpSp>
      <p:sp>
        <p:nvSpPr>
          <p:cNvPr id="61" name="모서리가 둥근 직사각형">
            <a:extLst>
              <a:ext uri="{FF2B5EF4-FFF2-40B4-BE49-F238E27FC236}">
                <a16:creationId xmlns:a16="http://schemas.microsoft.com/office/drawing/2014/main" id="{348A8359-A5EE-323B-7944-315A82863BB1}"/>
              </a:ext>
            </a:extLst>
          </p:cNvPr>
          <p:cNvSpPr/>
          <p:nvPr/>
        </p:nvSpPr>
        <p:spPr>
          <a:xfrm>
            <a:off x="-4329346" y="9179620"/>
            <a:ext cx="4344850" cy="1363533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sz="80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517" name="직사각형 516">
            <a:extLst>
              <a:ext uri="{FF2B5EF4-FFF2-40B4-BE49-F238E27FC236}">
                <a16:creationId xmlns:a16="http://schemas.microsoft.com/office/drawing/2014/main" id="{21E84CB6-B828-0CF3-6FE5-56C52F402E96}"/>
              </a:ext>
            </a:extLst>
          </p:cNvPr>
          <p:cNvSpPr/>
          <p:nvPr/>
        </p:nvSpPr>
        <p:spPr>
          <a:xfrm>
            <a:off x="77722" y="6545067"/>
            <a:ext cx="8846970" cy="2781221"/>
          </a:xfrm>
          <a:prstGeom prst="rect">
            <a:avLst/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graphicFrame>
        <p:nvGraphicFramePr>
          <p:cNvPr id="538" name="표 537">
            <a:extLst>
              <a:ext uri="{FF2B5EF4-FFF2-40B4-BE49-F238E27FC236}">
                <a16:creationId xmlns:a16="http://schemas.microsoft.com/office/drawing/2014/main" id="{675C0142-E3D7-023B-8F4B-74A47D90E84A}"/>
              </a:ext>
            </a:extLst>
          </p:cNvPr>
          <p:cNvGraphicFramePr>
            <a:graphicFrameLocks noGrp="1"/>
          </p:cNvGraphicFramePr>
          <p:nvPr/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 </a:t>
                      </a: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STU-INT-MAI-001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학생</a:t>
                      </a:r>
                      <a:r>
                        <a:rPr lang="en-US" altLang="ko-KR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</a:t>
                      </a:r>
                      <a:r>
                        <a:rPr lang="ko-KR" altLang="en-US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ko-KR" altLang="en-US" b="1" spc="0" baseline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인트로</a:t>
                      </a:r>
                      <a:endParaRPr lang="ko-KR" altLang="en-US" b="0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cxnSp>
        <p:nvCxnSpPr>
          <p:cNvPr id="543" name="직선 연결선[R] 2">
            <a:extLst>
              <a:ext uri="{FF2B5EF4-FFF2-40B4-BE49-F238E27FC236}">
                <a16:creationId xmlns:a16="http://schemas.microsoft.com/office/drawing/2014/main" id="{A39F0245-E7A9-BDF0-D3DE-2A00E00897C0}"/>
              </a:ext>
            </a:extLst>
          </p:cNvPr>
          <p:cNvCxnSpPr>
            <a:cxnSpLocks/>
          </p:cNvCxnSpPr>
          <p:nvPr/>
        </p:nvCxnSpPr>
        <p:spPr>
          <a:xfrm>
            <a:off x="9026746" y="2926968"/>
            <a:ext cx="0" cy="2185878"/>
          </a:xfrm>
          <a:prstGeom prst="line">
            <a:avLst/>
          </a:prstGeom>
          <a:ln w="12700">
            <a:solidFill>
              <a:srgbClr val="BFBFB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5" name="직선 연결선[R] 3">
            <a:extLst>
              <a:ext uri="{FF2B5EF4-FFF2-40B4-BE49-F238E27FC236}">
                <a16:creationId xmlns:a16="http://schemas.microsoft.com/office/drawing/2014/main" id="{F4084955-12C2-95FC-F966-FA0F1885CC76}"/>
              </a:ext>
            </a:extLst>
          </p:cNvPr>
          <p:cNvCxnSpPr>
            <a:cxnSpLocks/>
          </p:cNvCxnSpPr>
          <p:nvPr/>
        </p:nvCxnSpPr>
        <p:spPr>
          <a:xfrm>
            <a:off x="9031296" y="2926968"/>
            <a:ext cx="0" cy="2185878"/>
          </a:xfrm>
          <a:prstGeom prst="line">
            <a:avLst/>
          </a:prstGeom>
          <a:ln w="12700">
            <a:solidFill>
              <a:srgbClr val="A6A6A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46" name="Google Shape;912;p23">
            <a:extLst>
              <a:ext uri="{FF2B5EF4-FFF2-40B4-BE49-F238E27FC236}">
                <a16:creationId xmlns:a16="http://schemas.microsoft.com/office/drawing/2014/main" id="{AA7A37F0-16BB-A609-3141-AB268AD3FD0A}"/>
              </a:ext>
            </a:extLst>
          </p:cNvPr>
          <p:cNvGraphicFramePr/>
          <p:nvPr/>
        </p:nvGraphicFramePr>
        <p:xfrm>
          <a:off x="9042400" y="1315768"/>
          <a:ext cx="3037052" cy="124827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96020">
                <a:tc rowSpan="6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대시보드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좌측 </a:t>
                      </a:r>
                      <a:endParaRPr lang="en-US" altLang="ko-KR" sz="700" b="1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6397536"/>
                  </a:ext>
                </a:extLst>
              </a:tr>
              <a:tr h="19602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1-1 (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학생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맞춤형 코멘트 </a:t>
                      </a:r>
                      <a:endParaRPr lang="en-US" altLang="ko-KR" sz="700" b="1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(index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문서에 </a:t>
                      </a:r>
                      <a:r>
                        <a:rPr lang="ko-KR" altLang="en-US" sz="700" b="0" u="none" strike="noStrike" cap="none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튜터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코멘트 관련 사항 정리된 것 참고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오늘 진행되는 수업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과제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추천 문제 등에 대해 브리핑 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&amp; 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격려의 말 진입 시 마다 동적으로 내용 변동 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텍스트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+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이모티콘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kern="1200" cap="none" spc="0" baseline="0" dirty="0">
                          <a:solidFill>
                            <a:schemeClr val="tx1"/>
                          </a:solidFill>
                          <a:highlight>
                            <a:srgbClr val="74DFDC"/>
                          </a:highlight>
                          <a:latin typeface="+mn-ea"/>
                          <a:ea typeface="+mn-ea"/>
                          <a:cs typeface="+mn-cs"/>
                        </a:rPr>
                        <a:t>1A 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chemeClr val="tx1"/>
                          </a:solidFill>
                          <a:highlight>
                            <a:srgbClr val="74DFDC"/>
                          </a:highlight>
                          <a:latin typeface="+mn-ea"/>
                          <a:ea typeface="+mn-ea"/>
                          <a:cs typeface="+mn-cs"/>
                        </a:rPr>
                        <a:t>학부모 계정 승인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highlight>
                            <a:srgbClr val="74DFDC"/>
                          </a:highlight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endParaRPr lang="en-US" altLang="ko-KR" sz="700" b="0" u="none" strike="noStrike" kern="1200" cap="none" spc="0" baseline="0" dirty="0">
                        <a:solidFill>
                          <a:schemeClr val="tx1"/>
                        </a:solidFill>
                        <a:highlight>
                          <a:srgbClr val="74DFDC"/>
                        </a:highlight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학생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학부모 계정 승인 </a:t>
                      </a:r>
                      <a:r>
                        <a:rPr lang="ko-KR" altLang="en-US" sz="700" b="0" u="none" strike="noStrike" cap="none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요청시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알림 제공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해당 영역 선택 시 학생 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마이페이지 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알림 상세 화면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(STU-LBN-NOTI-002)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으로 이동</a:t>
                      </a:r>
                      <a:endParaRPr lang="en-US" altLang="ko-KR" sz="700" b="0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해당 학부모 계정 승인 완료 전까지 문구 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default 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노출</a:t>
                      </a:r>
                      <a:endParaRPr lang="en-US" altLang="ko-KR" sz="700" b="0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01085859"/>
                  </a:ext>
                </a:extLst>
              </a:tr>
              <a:tr h="19602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1-2 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할 일 요약</a:t>
                      </a:r>
                      <a:endParaRPr lang="en-US" altLang="ko-KR" sz="700" b="1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오늘 할 일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오늘 마감 예정인 할 일 개수 표기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오늘 마감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예정인 할 일 요약 리스트 제공</a:t>
                      </a:r>
                      <a:b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현재 시간 기준 오늘 마감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완료된 할 일 리스트 노출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X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전체 할 일</a:t>
                      </a:r>
                      <a:endParaRPr lang="en-US" altLang="ko-KR" sz="700" b="1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마감 완료된 할 일을 제외한 할 일 개수 표기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마감 완료된 할 일을 제외한 최근 날짜 순으로 리스트 노출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37582417"/>
                  </a:ext>
                </a:extLst>
              </a:tr>
              <a:tr h="19602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dirty="0"/>
                        <a:t>1-3</a:t>
                      </a:r>
                      <a:r>
                        <a:rPr lang="ko-KR" altLang="en-US" sz="700" b="1" dirty="0"/>
                        <a:t> 할 일 태그</a:t>
                      </a:r>
                      <a:endParaRPr lang="en-US" altLang="ko-KR" sz="700" b="0" dirty="0"/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dirty="0"/>
                        <a:t>수업</a:t>
                      </a:r>
                      <a:r>
                        <a:rPr lang="en-US" altLang="ko-KR" sz="700" b="0" dirty="0"/>
                        <a:t>(</a:t>
                      </a:r>
                      <a:r>
                        <a:rPr lang="ko-KR" altLang="en-US" sz="700" b="0" dirty="0"/>
                        <a:t>질문</a:t>
                      </a:r>
                      <a:r>
                        <a:rPr lang="en-US" altLang="ko-KR" sz="700" b="0" dirty="0"/>
                        <a:t>/</a:t>
                      </a:r>
                      <a:r>
                        <a:rPr lang="ko-KR" altLang="en-US" sz="700" b="0" dirty="0"/>
                        <a:t>답변</a:t>
                      </a:r>
                      <a:r>
                        <a:rPr lang="en-US" altLang="ko-KR" sz="700" b="0" dirty="0"/>
                        <a:t>),</a:t>
                      </a:r>
                      <a:r>
                        <a:rPr lang="ko-KR" altLang="en-US" sz="700" b="0" dirty="0"/>
                        <a:t> 과제</a:t>
                      </a:r>
                      <a:r>
                        <a:rPr lang="en-US" altLang="ko-KR" sz="700" b="0" dirty="0"/>
                        <a:t>,</a:t>
                      </a:r>
                      <a:r>
                        <a:rPr lang="ko-KR" altLang="en-US" sz="700" b="0" dirty="0"/>
                        <a:t> 퀴즈</a:t>
                      </a:r>
                      <a:r>
                        <a:rPr lang="en-US" altLang="ko-KR" sz="700" b="0" dirty="0"/>
                        <a:t>,</a:t>
                      </a:r>
                      <a:r>
                        <a:rPr lang="ko-KR" altLang="en-US" sz="700" b="0" dirty="0"/>
                        <a:t> 설문</a:t>
                      </a:r>
                      <a:r>
                        <a:rPr lang="en-US" altLang="ko-KR" sz="700" b="0" dirty="0"/>
                        <a:t>,</a:t>
                      </a:r>
                      <a:r>
                        <a:rPr lang="ko-KR" altLang="en-US" sz="700" b="0" dirty="0"/>
                        <a:t> 문제집</a:t>
                      </a:r>
                      <a:r>
                        <a:rPr lang="en-US" altLang="ko-KR" sz="700" b="0" dirty="0"/>
                        <a:t>,</a:t>
                      </a:r>
                      <a:r>
                        <a:rPr lang="ko-KR" altLang="en-US" sz="700" b="0" dirty="0"/>
                        <a:t> 학습진단 </a:t>
                      </a:r>
                      <a:r>
                        <a:rPr lang="en-US" altLang="ko-KR" sz="700" b="0" dirty="0"/>
                        <a:t>&gt; 6</a:t>
                      </a:r>
                      <a:r>
                        <a:rPr lang="ko-KR" altLang="en-US" sz="700" b="0" dirty="0"/>
                        <a:t>가지로 구분하여 표시</a:t>
                      </a:r>
                      <a:endParaRPr lang="en-US" altLang="ko-KR" sz="700" b="0" dirty="0"/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dirty="0">
                          <a:highlight>
                            <a:srgbClr val="DAE3F3"/>
                          </a:highlight>
                        </a:rPr>
                        <a:t>할 일 태그 </a:t>
                      </a:r>
                      <a:r>
                        <a:rPr lang="en-US" altLang="ko-KR" sz="700" b="0" dirty="0">
                          <a:highlight>
                            <a:srgbClr val="DAE3F3"/>
                          </a:highlight>
                        </a:rPr>
                        <a:t>+ </a:t>
                      </a:r>
                      <a:r>
                        <a:rPr lang="ko-KR" altLang="en-US" sz="700" b="0" dirty="0">
                          <a:highlight>
                            <a:srgbClr val="DAE3F3"/>
                          </a:highlight>
                        </a:rPr>
                        <a:t>과목 타입 </a:t>
                      </a:r>
                      <a:r>
                        <a:rPr lang="en-US" altLang="ko-KR" sz="700" b="0" dirty="0">
                          <a:highlight>
                            <a:srgbClr val="DAE3F3"/>
                          </a:highlight>
                        </a:rPr>
                        <a:t>+ </a:t>
                      </a:r>
                      <a:r>
                        <a:rPr lang="ko-KR" altLang="en-US" sz="700" b="0" dirty="0">
                          <a:highlight>
                            <a:srgbClr val="DAE3F3"/>
                          </a:highlight>
                        </a:rPr>
                        <a:t>과목명</a:t>
                      </a:r>
                      <a:r>
                        <a:rPr lang="en-US" altLang="ko-KR" sz="700" b="0" dirty="0">
                          <a:highlight>
                            <a:srgbClr val="DAE3F3"/>
                          </a:highlight>
                        </a:rPr>
                        <a:t>+</a:t>
                      </a:r>
                      <a:r>
                        <a:rPr lang="ko-KR" altLang="en-US" sz="700" b="0" dirty="0">
                          <a:highlight>
                            <a:srgbClr val="DAE3F3"/>
                          </a:highlight>
                        </a:rPr>
                        <a:t>과목</a:t>
                      </a:r>
                      <a:r>
                        <a:rPr lang="en-US" altLang="ko-KR" sz="700" b="0" dirty="0">
                          <a:highlight>
                            <a:srgbClr val="DAE3F3"/>
                          </a:highlight>
                        </a:rPr>
                        <a:t>(</a:t>
                      </a:r>
                      <a:r>
                        <a:rPr lang="ko-KR" altLang="en-US" sz="700" b="0" dirty="0">
                          <a:highlight>
                            <a:srgbClr val="DAE3F3"/>
                          </a:highlight>
                        </a:rPr>
                        <a:t>상세과목</a:t>
                      </a:r>
                      <a:r>
                        <a:rPr lang="en-US" altLang="ko-KR" sz="700" b="0" dirty="0">
                          <a:highlight>
                            <a:srgbClr val="DAE3F3"/>
                          </a:highlight>
                        </a:rPr>
                        <a:t>) </a:t>
                      </a:r>
                      <a:r>
                        <a:rPr lang="ko-KR" altLang="en-US" sz="700" b="0" dirty="0">
                          <a:highlight>
                            <a:srgbClr val="DAE3F3"/>
                          </a:highlight>
                        </a:rPr>
                        <a:t>순으로 표기</a:t>
                      </a:r>
                      <a:endParaRPr lang="en-US" altLang="ko-KR" sz="700" b="0" dirty="0">
                        <a:highlight>
                          <a:srgbClr val="DAE3F3"/>
                        </a:highlight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71709679"/>
                  </a:ext>
                </a:extLst>
              </a:tr>
              <a:tr h="19602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1-4 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선택된</a:t>
                      </a: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오늘 마감</a:t>
                      </a: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진행중</a:t>
                      </a: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일 리스트</a:t>
                      </a:r>
                      <a:endParaRPr lang="en-US" altLang="ko-KR" sz="700" b="1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highlight>
                            <a:srgbClr val="DAE3F3"/>
                          </a:highlight>
                          <a:latin typeface="+mn-ea"/>
                          <a:ea typeface="+mn-ea"/>
                        </a:rPr>
                        <a:t>최근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highlight>
                            <a:srgbClr val="DAE3F3"/>
                          </a:highlight>
                          <a:latin typeface="+mn-ea"/>
                          <a:ea typeface="+mn-ea"/>
                        </a:rPr>
                        <a:t>3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highlight>
                            <a:srgbClr val="DAE3F3"/>
                          </a:highlight>
                          <a:latin typeface="+mn-ea"/>
                          <a:ea typeface="+mn-ea"/>
                        </a:rPr>
                        <a:t>개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리스트 노출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할 일 태그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+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할 일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+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할 일이 발생한 수업으로 구성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할 일 태그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dirty="0"/>
                        <a:t>과제</a:t>
                      </a:r>
                      <a:r>
                        <a:rPr lang="en-US" altLang="ko-KR" sz="700" dirty="0"/>
                        <a:t>,</a:t>
                      </a:r>
                      <a:r>
                        <a:rPr lang="ko-KR" altLang="en-US" sz="700" dirty="0"/>
                        <a:t> 퀴즈</a:t>
                      </a:r>
                      <a:r>
                        <a:rPr lang="en-US" altLang="ko-KR" sz="700" dirty="0"/>
                        <a:t>,</a:t>
                      </a:r>
                      <a:r>
                        <a:rPr lang="ko-KR" altLang="en-US" sz="700" dirty="0"/>
                        <a:t> 설문</a:t>
                      </a:r>
                      <a:r>
                        <a:rPr lang="en-US" altLang="ko-KR" sz="700" dirty="0"/>
                        <a:t>,</a:t>
                      </a:r>
                      <a:r>
                        <a:rPr lang="ko-KR" altLang="en-US" sz="700" dirty="0"/>
                        <a:t> 문제집</a:t>
                      </a:r>
                      <a:r>
                        <a:rPr lang="en-US" altLang="ko-KR" sz="700" dirty="0"/>
                        <a:t>,</a:t>
                      </a:r>
                      <a:r>
                        <a:rPr lang="ko-KR" altLang="en-US" sz="700" dirty="0"/>
                        <a:t> 진단</a:t>
                      </a:r>
                      <a:endParaRPr lang="en-US" altLang="ko-KR" sz="700" dirty="0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dirty="0"/>
                        <a:t>-</a:t>
                      </a:r>
                      <a:r>
                        <a:rPr lang="ko-KR" altLang="en-US" sz="700" dirty="0"/>
                        <a:t> </a:t>
                      </a:r>
                      <a:r>
                        <a:rPr lang="en-US" altLang="ko-KR" sz="700" dirty="0"/>
                        <a:t>click: </a:t>
                      </a:r>
                      <a:r>
                        <a:rPr lang="ko-KR" altLang="en-US" sz="700" dirty="0"/>
                        <a:t>해당 수업 활동으로 이동</a:t>
                      </a:r>
                      <a:endParaRPr lang="en-US" altLang="ko-KR" sz="700" b="0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0675250"/>
                  </a:ext>
                </a:extLst>
              </a:tr>
              <a:tr h="19602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1-5 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나의 할 일 </a:t>
                      </a:r>
                      <a:r>
                        <a:rPr lang="ko-KR" altLang="en-US" sz="700" b="1" u="none" strike="noStrike" cap="none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더보기</a:t>
                      </a:r>
                      <a:endParaRPr lang="en-US" altLang="ko-KR" sz="700" b="1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 클릭 시 나의 할 일 화면 이동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7324910"/>
                  </a:ext>
                </a:extLst>
              </a:tr>
              <a:tr h="0">
                <a:tc rowSpan="6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대시보드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우측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 개인 프로필 관련 사항 제공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캐릭터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or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프로필사진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사용자 이름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학교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&amp;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학급 정보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레벨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보상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-,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감정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날씨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-)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마이페이지 메뉴 및 알림 진입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7705876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2-1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캐릭터 </a:t>
                      </a: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or 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프로필 이미지</a:t>
                      </a:r>
                      <a:endParaRPr lang="en-US" altLang="ko-KR" sz="700" b="1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제공되는 캐릭터 또는 사진으로 사용자화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호버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시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나의 프로필 레벨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 txt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 및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Click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시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학급경영도구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&gt;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나의 프로필 레벨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(STU-SUB-Tool-001)“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화면 새 창으로 제공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52364628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2-2</a:t>
                      </a:r>
                      <a:r>
                        <a:rPr lang="ko-KR" altLang="en-US" sz="700" b="1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레벨 및 칭찬 포인트</a:t>
                      </a:r>
                      <a:endParaRPr lang="en-US" altLang="ko-KR" sz="700" b="1" u="none" strike="noStrike" cap="none" baseline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(</a:t>
                      </a:r>
                      <a:r>
                        <a:rPr lang="ko-KR" altLang="en-US" sz="700" b="1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현재 누적 포인트</a:t>
                      </a:r>
                      <a:r>
                        <a:rPr lang="en-US" altLang="ko-KR" sz="700" b="1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레벨업 필요 포인트</a:t>
                      </a:r>
                      <a:r>
                        <a:rPr lang="en-US" altLang="ko-KR" sz="700" b="1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), </a:t>
                      </a:r>
                      <a:r>
                        <a:rPr lang="ko-KR" altLang="en-US" sz="700" b="1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레벨에 따른 뱃지</a:t>
                      </a:r>
                      <a:endParaRPr lang="en-US" altLang="ko-KR" sz="700" b="1" u="none" strike="noStrike" cap="none" baseline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학생이 현재 도달한 레벨과</a:t>
                      </a:r>
                      <a:r>
                        <a:rPr lang="en-US" altLang="ko-KR" sz="700" b="0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(</a:t>
                      </a:r>
                      <a:r>
                        <a:rPr lang="ko-KR" altLang="en-US" sz="700" b="0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현재까지 누적한 포인트 수치 </a:t>
                      </a:r>
                      <a:r>
                        <a:rPr lang="en-US" altLang="ko-KR" sz="700" b="0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b="0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다음 레벨에 올라가기 위해 필요한 누적 포인트 수치</a:t>
                      </a:r>
                      <a:r>
                        <a:rPr lang="en-US" altLang="ko-KR" sz="700" b="0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b="0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ko-KR" sz="700" b="0" u="none" strike="noStrike" cap="none" baseline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레벨과 함께 현재 레벨에 맞는 뱃지 </a:t>
                      </a:r>
                      <a:r>
                        <a:rPr lang="en-US" altLang="ko-KR" sz="700" b="0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ui </a:t>
                      </a:r>
                      <a:r>
                        <a:rPr lang="ko-KR" altLang="en-US" sz="700" b="0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ko-KR" sz="700" b="0" u="none" strike="noStrike" cap="none" baseline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현재 누적 포인트가 최고레벨</a:t>
                      </a:r>
                      <a:r>
                        <a:rPr lang="en-US" altLang="ko-KR" sz="700" b="0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(500)</a:t>
                      </a:r>
                      <a:r>
                        <a:rPr lang="ko-KR" altLang="en-US" sz="700" b="0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을 초과할 수 있음</a:t>
                      </a:r>
                      <a:r>
                        <a:rPr lang="en-US" altLang="ko-KR" sz="700" b="0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. </a:t>
                      </a:r>
                      <a:r>
                        <a:rPr lang="ko-KR" altLang="en-US" sz="700" b="0" u="none" strike="noStrike" cap="none" baseline="0">
                          <a:solidFill>
                            <a:schemeClr val="tx1"/>
                          </a:solidFill>
                          <a:highlight>
                            <a:srgbClr val="EAF6F6"/>
                          </a:highlight>
                          <a:latin typeface="+mn-ea"/>
                          <a:ea typeface="+mn-ea"/>
                        </a:rPr>
                        <a:t>최고레벨 달성 후에도 포인트는 제한 없이 획득 가능 </a:t>
                      </a:r>
                      <a:r>
                        <a:rPr lang="en-US" altLang="ko-KR" sz="700" b="0" u="none" strike="noStrike" cap="none" baseline="0">
                          <a:solidFill>
                            <a:schemeClr val="tx1"/>
                          </a:solidFill>
                          <a:highlight>
                            <a:srgbClr val="EAF6F6"/>
                          </a:highlight>
                          <a:latin typeface="+mn-ea"/>
                          <a:ea typeface="+mn-ea"/>
                        </a:rPr>
                        <a:t>(10</a:t>
                      </a:r>
                      <a:r>
                        <a:rPr lang="ko-KR" altLang="en-US" sz="700" b="0" u="none" strike="noStrike" cap="none" baseline="0">
                          <a:solidFill>
                            <a:schemeClr val="tx1"/>
                          </a:solidFill>
                          <a:highlight>
                            <a:srgbClr val="EAF6F6"/>
                          </a:highlight>
                          <a:latin typeface="+mn-ea"/>
                          <a:ea typeface="+mn-ea"/>
                        </a:rPr>
                        <a:t>레벨은 유지</a:t>
                      </a:r>
                      <a:r>
                        <a:rPr lang="en-US" altLang="ko-KR" sz="700" b="0" u="none" strike="noStrike" cap="none" baseline="0">
                          <a:solidFill>
                            <a:schemeClr val="tx1"/>
                          </a:solidFill>
                          <a:highlight>
                            <a:srgbClr val="EAF6F6"/>
                          </a:highlight>
                          <a:latin typeface="+mn-ea"/>
                          <a:ea typeface="+mn-ea"/>
                        </a:rPr>
                        <a:t>)</a:t>
                      </a:r>
                      <a:endParaRPr lang="en-US" altLang="ko-KR" sz="700" b="0" u="none" strike="noStrike" cap="none" baseline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칭찬포인트 이력 화면 팝업</a:t>
                      </a:r>
                      <a:r>
                        <a:rPr lang="en-US" altLang="ko-KR" sz="700" b="0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en-US" altLang="ko-KR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STU-SUB-POP-001</a:t>
                      </a:r>
                      <a:r>
                        <a:rPr lang="en-US" altLang="ko-KR" sz="700" b="0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b="0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 </a:t>
                      </a:r>
                      <a:r>
                        <a:rPr lang="en-US" altLang="ko-KR" sz="700" b="0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학급경영도구</a:t>
                      </a:r>
                      <a:r>
                        <a:rPr lang="en-US" altLang="ko-KR" sz="700" b="0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endParaRPr lang="en-US" altLang="ko-KR" sz="700" b="0" u="none" strike="noStrike" cap="none" baseline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701681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2-3</a:t>
                      </a:r>
                      <a:r>
                        <a:rPr lang="ko-KR" altLang="en-US" sz="700" b="1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포인트 획득 방법 </a:t>
                      </a:r>
                      <a:endParaRPr lang="en-US" altLang="ko-KR" sz="700" b="1" u="none" strike="noStrike" cap="none" baseline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선택 시 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[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포인트 획득 방법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] 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가이드 팝업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</a:t>
                      </a:r>
                      <a:r>
                        <a:rPr lang="en-US" altLang="ko-KR" sz="7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STU-SUB-Tool-001-2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) 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제공 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학급경영도구</a:t>
                      </a: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kern="1200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버튼은 텍스트로 제공될 수 있음</a:t>
                      </a:r>
                      <a:endParaRPr lang="en-US" altLang="ko-KR" sz="700" b="1" kern="1200">
                        <a:solidFill>
                          <a:srgbClr val="FF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16060048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2-4</a:t>
                      </a:r>
                      <a:r>
                        <a:rPr lang="ko-KR" altLang="en-US" sz="700" b="1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사용자 정보</a:t>
                      </a:r>
                      <a:endParaRPr lang="en-US" altLang="ko-KR" sz="700" b="1" u="none" strike="noStrike" cap="none" baseline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이름</a:t>
                      </a:r>
                      <a:r>
                        <a:rPr lang="en-US" altLang="ko-KR" sz="700" b="0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학교</a:t>
                      </a:r>
                      <a:r>
                        <a:rPr lang="en-US" altLang="ko-KR" sz="700" b="0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학급</a:t>
                      </a:r>
                      <a:r>
                        <a:rPr lang="en-US" altLang="ko-KR" sz="700" b="0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학년 반 번호</a:t>
                      </a:r>
                      <a:r>
                        <a:rPr lang="en-US" altLang="ko-KR" sz="700" b="0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정보 제공</a:t>
                      </a:r>
                      <a:endParaRPr lang="en-US" altLang="ko-KR" sz="700" b="0" u="none" strike="noStrike" cap="none" baseline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400295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2-5</a:t>
                      </a:r>
                      <a:r>
                        <a:rPr lang="ko-KR" altLang="en-US" sz="700" b="1" u="none" strike="noStrike" cap="none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감정 → 날씨 </a:t>
                      </a: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UI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프로필 하단의 슬라이드 바로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단계 감정 선택 가능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화남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슬픔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보통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기쁨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행복 에서 추후 변동 가능성 有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및 감정 선택 시 프로필 상단에 감정에 해당되는 날씨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UI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매우 </a:t>
                      </a:r>
                      <a:r>
                        <a:rPr lang="ko-KR" altLang="en-US" sz="700" b="0" u="none" strike="noStrike" cap="none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안좋음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폭풍 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 </a:t>
                      </a:r>
                      <a:r>
                        <a:rPr lang="ko-KR" altLang="en-US" sz="700" b="0" u="none" strike="noStrike" cap="none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안좋음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비 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보통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구름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+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 조금만 </a:t>
                      </a:r>
                      <a:r>
                        <a:rPr lang="ko-KR" altLang="en-US" sz="700" b="0" u="none" strike="noStrike" cap="none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빼꼼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좋음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맑음 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매우 좋음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맑음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+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무지개 등 강조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Default.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최초 로그인 시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보통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데이터는 교사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&gt;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나의 교실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&gt;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1" u="sng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 학생 최고 레벨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1" u="sng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감정 출석부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에 제공되며 학생이 미접속인 경우 </a:t>
                      </a:r>
                      <a:r>
                        <a:rPr lang="ko-KR" altLang="en-US" sz="700" b="0" u="none" strike="sng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감정 상태 대신 </a:t>
                      </a:r>
                      <a:r>
                        <a:rPr lang="en-US" altLang="ko-KR" sz="700" b="0" u="none" strike="sng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sngStrike" cap="none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미접속</a:t>
                      </a:r>
                      <a:r>
                        <a:rPr lang="en-US" altLang="ko-KR" sz="700" b="0" u="none" strike="sng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=</a:t>
                      </a:r>
                      <a:r>
                        <a:rPr lang="ko-KR" altLang="en-US" sz="700" b="0" u="none" strike="sng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비활성화 아이콘</a:t>
                      </a:r>
                      <a:r>
                        <a:rPr lang="en-US" altLang="ko-KR" sz="700" b="0" u="none" strike="sng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 </a:t>
                      </a:r>
                      <a:r>
                        <a:rPr lang="ko-KR" altLang="en-US" sz="700" b="0" u="none" strike="sng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→접속 이전 날에 설정한 감정을 유지하여 제공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출석부의 감정 저장 시각은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23:59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기준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307627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오늘의 수업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오늘 진행 중인 우리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온라인 학교 수업카드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시간 순으로 배열하고 좌우 스크롤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2598304"/>
                  </a:ext>
                </a:extLst>
              </a:tr>
              <a:tr h="0">
                <a:tc rowSpan="9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현재 수업 카드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진행 시 가장 앞에 확장되어 노출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제목이 길어질 경우 마우스 오버 시 전체 텍스트 내용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툴팁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제공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학습자료 선택 시 해당 자료 다운로드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[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나의 학급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]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영상 선택 시 해당 영상이 선택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된 영상 자료실 페이지로 이동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[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나의 수업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]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영상 선택 시 해당 영상이 선택 된 영상 재생 팝업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과제 선택 시 해당 과제 상세 페이지로 이동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over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[4-7]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진입을 위한 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카드 활성화</a:t>
                      </a:r>
                      <a:endParaRPr lang="en-US" altLang="ko-KR" sz="70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click: [4-7] 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수업 카드 내 콘텐츠 목록 활성화 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1763928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4-1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교시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해당 수업의 교시 정보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숫자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태그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8660906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4-2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현재 수업의 상태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현재 진행중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0370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4-3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수업 유형 태그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화상 수업인 경우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화상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영상 수업인 경우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영상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7572326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4-4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수업 도구 메뉴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더보기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&lt;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학생</a:t>
                      </a: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&gt;</a:t>
                      </a:r>
                    </a:p>
                    <a:p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실시간수업</a:t>
                      </a: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kumimoji="1" lang="en-US" altLang="x-none" sz="700" dirty="0">
                          <a:solidFill>
                            <a:schemeClr val="tx1"/>
                          </a:solidFill>
                        </a:rPr>
                        <a:t>URL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복사</a:t>
                      </a:r>
                    </a:p>
                    <a:p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영상수업</a:t>
                      </a: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kumimoji="1" lang="en-US" altLang="x-none" sz="700" dirty="0">
                          <a:solidFill>
                            <a:schemeClr val="tx1"/>
                          </a:solidFill>
                        </a:rPr>
                        <a:t>X</a:t>
                      </a:r>
                    </a:p>
                    <a:p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등교수업</a:t>
                      </a: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kumimoji="1" lang="en-US" altLang="x-none" sz="700" dirty="0">
                          <a:solidFill>
                            <a:schemeClr val="tx1"/>
                          </a:solidFill>
                        </a:rPr>
                        <a:t>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668302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 panose="020B0604020202020204" pitchFamily="34" charset="0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4-5</a:t>
                      </a: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타입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수업카드가 생성된 과목의 타입 표기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6753473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4-6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수업 타이틀 및 학습주제</a:t>
                      </a:r>
                      <a:endParaRPr lang="en-US" altLang="ko-KR" sz="700" b="1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378858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4-7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수업 입장 버튼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수업 강의실로 입장하는 버튼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영상 수업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화상 수업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등교 수업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3543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4-8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수업 상세 항목 제공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수업공지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교재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영상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문제집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모둠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발표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화이트보드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유튜브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웹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URL,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실감형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문제집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통창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노출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수업 공지가 길어질 경우 마우스 오버 시 텍스트 흐르기 효과 적용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자세한 내용은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hlinkClick r:id="rId5" action="ppaction://hlinksldjump"/>
                        </a:rPr>
                        <a:t>[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hlinkClick r:id="rId5" action="ppaction://hlinksldjump"/>
                        </a:rPr>
                        <a:t>수업카드 상태 별 수업자료 버튼 노출 정책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hlinkClick r:id="rId5" action="ppaction://hlinksldjump"/>
                        </a:rPr>
                        <a:t>]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참고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수업 카드 내 신고로 인해 비활성화 콘텐츠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영상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뷰어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교재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다운로드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문제집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응시 결과보기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</a:rPr>
                        <a:t>선택 시</a:t>
                      </a:r>
                      <a:r>
                        <a:rPr lang="en-US" altLang="ko-KR" sz="700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“</a:t>
                      </a:r>
                      <a:r>
                        <a:rPr lang="ko-KR" altLang="en-US" sz="700" u="sng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해당 콘텐츠는 여러 차례 신고로 인해 이용이 제한 되었습니다</a:t>
                      </a:r>
                      <a:r>
                        <a:rPr lang="en-US" altLang="ko-KR" sz="700" u="sng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.”</a:t>
                      </a:r>
                      <a:r>
                        <a:rPr lang="en-US" altLang="ko-KR" sz="700" u="none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 </a:t>
                      </a:r>
                      <a:r>
                        <a:rPr lang="en-US" altLang="ko-KR" sz="700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Alert </a:t>
                      </a:r>
                      <a:r>
                        <a:rPr lang="ko-KR" altLang="en-US" sz="700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창 제공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6159540"/>
                  </a:ext>
                </a:extLst>
              </a:tr>
            </a:tbl>
          </a:graphicData>
        </a:graphic>
      </p:graphicFrame>
      <p:sp>
        <p:nvSpPr>
          <p:cNvPr id="551" name="텍스트 상자 19">
            <a:extLst>
              <a:ext uri="{FF2B5EF4-FFF2-40B4-BE49-F238E27FC236}">
                <a16:creationId xmlns:a16="http://schemas.microsoft.com/office/drawing/2014/main" id="{FA8756E1-509D-2DC9-337C-A6E2CE1911BB}"/>
              </a:ext>
            </a:extLst>
          </p:cNvPr>
          <p:cNvSpPr txBox="1"/>
          <p:nvPr/>
        </p:nvSpPr>
        <p:spPr>
          <a:xfrm>
            <a:off x="7397826" y="1958615"/>
            <a:ext cx="1506471" cy="64735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kumimoji="1" lang="ko-KR" altLang="en-US" sz="1400" b="1" dirty="0"/>
              <a:t>홍성일</a:t>
            </a:r>
            <a:r>
              <a:rPr kumimoji="1" lang="ko-KR" altLang="en-US" sz="1050" b="1" dirty="0"/>
              <a:t> </a:t>
            </a:r>
            <a:r>
              <a:rPr kumimoji="1" lang="ko-KR" altLang="en-US" sz="800" b="1" dirty="0"/>
              <a:t>학생</a:t>
            </a:r>
            <a:endParaRPr kumimoji="1" lang="en-US" altLang="ko-KR" sz="1050" b="1" dirty="0"/>
          </a:p>
          <a:p>
            <a:pPr>
              <a:lnSpc>
                <a:spcPct val="150000"/>
              </a:lnSpc>
            </a:pPr>
            <a:r>
              <a:rPr kumimoji="1" lang="ko-KR" altLang="en-US" sz="1000"/>
              <a:t>한국고등학교 </a:t>
            </a:r>
            <a:endParaRPr kumimoji="1" lang="en-US" altLang="ko-KR" sz="1000"/>
          </a:p>
          <a:p>
            <a:pPr>
              <a:lnSpc>
                <a:spcPct val="150000"/>
              </a:lnSpc>
            </a:pPr>
            <a:r>
              <a:rPr kumimoji="1" lang="en-US" altLang="ko-KR" sz="1000"/>
              <a:t>1</a:t>
            </a:r>
            <a:r>
              <a:rPr kumimoji="1" lang="ko-KR" altLang="en-US" sz="1000" dirty="0"/>
              <a:t>학년 </a:t>
            </a:r>
            <a:r>
              <a:rPr kumimoji="1" lang="en-US" altLang="ko-KR" sz="1000" dirty="0"/>
              <a:t>1</a:t>
            </a:r>
            <a:r>
              <a:rPr kumimoji="1" lang="ko-KR" altLang="en-US" sz="1000" dirty="0"/>
              <a:t>반 </a:t>
            </a:r>
            <a:r>
              <a:rPr kumimoji="1" lang="en-US" altLang="ko-KR" sz="1000" dirty="0"/>
              <a:t>1</a:t>
            </a:r>
            <a:r>
              <a:rPr kumimoji="1" lang="ko-KR" altLang="en-US" sz="1000" dirty="0"/>
              <a:t>번</a:t>
            </a:r>
          </a:p>
        </p:txBody>
      </p:sp>
      <p:sp>
        <p:nvSpPr>
          <p:cNvPr id="558" name="텍스트 상자 68">
            <a:extLst>
              <a:ext uri="{FF2B5EF4-FFF2-40B4-BE49-F238E27FC236}">
                <a16:creationId xmlns:a16="http://schemas.microsoft.com/office/drawing/2014/main" id="{21157C9D-B9F2-F15D-31C3-BC31BA857B2B}"/>
              </a:ext>
            </a:extLst>
          </p:cNvPr>
          <p:cNvSpPr txBox="1"/>
          <p:nvPr/>
        </p:nvSpPr>
        <p:spPr>
          <a:xfrm>
            <a:off x="441406" y="4058592"/>
            <a:ext cx="174438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kumimoji="1" lang="ko-KR" altLang="en-US" sz="1000" b="1" dirty="0"/>
              <a:t>오늘의 수업</a:t>
            </a:r>
          </a:p>
        </p:txBody>
      </p:sp>
      <p:sp>
        <p:nvSpPr>
          <p:cNvPr id="567" name="모서리가 둥근 직사각형 717">
            <a:extLst>
              <a:ext uri="{FF2B5EF4-FFF2-40B4-BE49-F238E27FC236}">
                <a16:creationId xmlns:a16="http://schemas.microsoft.com/office/drawing/2014/main" id="{C2C43B23-CC59-BCC4-F46A-5EA5B7C3FD9B}"/>
              </a:ext>
            </a:extLst>
          </p:cNvPr>
          <p:cNvSpPr/>
          <p:nvPr/>
        </p:nvSpPr>
        <p:spPr>
          <a:xfrm rot="5400000" flipH="1">
            <a:off x="4371990" y="4893540"/>
            <a:ext cx="45719" cy="2310303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sp>
        <p:nvSpPr>
          <p:cNvPr id="702" name="Rectangle 4">
            <a:extLst>
              <a:ext uri="{FF2B5EF4-FFF2-40B4-BE49-F238E27FC236}">
                <a16:creationId xmlns:a16="http://schemas.microsoft.com/office/drawing/2014/main" id="{6DE4CE03-3B40-3563-AF54-F13EE19AFCA0}"/>
              </a:ext>
            </a:extLst>
          </p:cNvPr>
          <p:cNvSpPr/>
          <p:nvPr/>
        </p:nvSpPr>
        <p:spPr>
          <a:xfrm>
            <a:off x="289816" y="3992458"/>
            <a:ext cx="8516486" cy="2131506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263" name="Circle">
            <a:extLst>
              <a:ext uri="{FF2B5EF4-FFF2-40B4-BE49-F238E27FC236}">
                <a16:creationId xmlns:a16="http://schemas.microsoft.com/office/drawing/2014/main" id="{9A11E2A0-B352-60D9-172C-5E71349EB6B4}"/>
              </a:ext>
            </a:extLst>
          </p:cNvPr>
          <p:cNvSpPr/>
          <p:nvPr/>
        </p:nvSpPr>
        <p:spPr>
          <a:xfrm>
            <a:off x="217742" y="4062592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3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264" name="Rounded Rectangle">
            <a:extLst>
              <a:ext uri="{FF2B5EF4-FFF2-40B4-BE49-F238E27FC236}">
                <a16:creationId xmlns:a16="http://schemas.microsoft.com/office/drawing/2014/main" id="{02885A27-8461-2751-BEC7-F8643532332D}"/>
              </a:ext>
            </a:extLst>
          </p:cNvPr>
          <p:cNvSpPr/>
          <p:nvPr/>
        </p:nvSpPr>
        <p:spPr>
          <a:xfrm>
            <a:off x="5783040" y="1969677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</a:t>
            </a:r>
            <a:r>
              <a:rPr lang="en-US" sz="700" dirty="0">
                <a:solidFill>
                  <a:schemeClr val="bg1"/>
                </a:solidFill>
              </a:rPr>
              <a:t>-</a:t>
            </a:r>
            <a:r>
              <a:rPr lang="en-US" altLang="ko-KR" sz="700" dirty="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265" name="Rounded Rectangle">
            <a:extLst>
              <a:ext uri="{FF2B5EF4-FFF2-40B4-BE49-F238E27FC236}">
                <a16:creationId xmlns:a16="http://schemas.microsoft.com/office/drawing/2014/main" id="{BDE4C39B-9CB8-2E22-B043-2FDC183604DF}"/>
              </a:ext>
            </a:extLst>
          </p:cNvPr>
          <p:cNvSpPr/>
          <p:nvPr/>
        </p:nvSpPr>
        <p:spPr>
          <a:xfrm>
            <a:off x="8109049" y="2620638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</a:t>
            </a:r>
            <a:r>
              <a:rPr lang="en-US" sz="700" dirty="0">
                <a:solidFill>
                  <a:schemeClr val="bg1"/>
                </a:solidFill>
              </a:rPr>
              <a:t>-</a:t>
            </a:r>
            <a:r>
              <a:rPr lang="en-US" altLang="ko-KR" sz="700" dirty="0">
                <a:solidFill>
                  <a:schemeClr val="bg1"/>
                </a:solidFill>
              </a:rPr>
              <a:t>4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266" name="Rectangle 4">
            <a:extLst>
              <a:ext uri="{FF2B5EF4-FFF2-40B4-BE49-F238E27FC236}">
                <a16:creationId xmlns:a16="http://schemas.microsoft.com/office/drawing/2014/main" id="{D82060A4-1A8F-D00E-DF35-C1D1E57554D3}"/>
              </a:ext>
            </a:extLst>
          </p:cNvPr>
          <p:cNvSpPr/>
          <p:nvPr/>
        </p:nvSpPr>
        <p:spPr>
          <a:xfrm>
            <a:off x="5412307" y="1019649"/>
            <a:ext cx="3409234" cy="2954247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270" name="Circle">
            <a:extLst>
              <a:ext uri="{FF2B5EF4-FFF2-40B4-BE49-F238E27FC236}">
                <a16:creationId xmlns:a16="http://schemas.microsoft.com/office/drawing/2014/main" id="{3A12B98C-95FF-617E-418C-0480D0698200}"/>
              </a:ext>
            </a:extLst>
          </p:cNvPr>
          <p:cNvSpPr/>
          <p:nvPr/>
        </p:nvSpPr>
        <p:spPr>
          <a:xfrm>
            <a:off x="5349307" y="992846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271" name="Rectangle 4">
            <a:extLst>
              <a:ext uri="{FF2B5EF4-FFF2-40B4-BE49-F238E27FC236}">
                <a16:creationId xmlns:a16="http://schemas.microsoft.com/office/drawing/2014/main" id="{96D9B860-CA02-922A-7D03-A07A33218EB2}"/>
              </a:ext>
            </a:extLst>
          </p:cNvPr>
          <p:cNvSpPr/>
          <p:nvPr/>
        </p:nvSpPr>
        <p:spPr>
          <a:xfrm>
            <a:off x="284671" y="1060741"/>
            <a:ext cx="4956262" cy="2892687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272" name="Circle">
            <a:extLst>
              <a:ext uri="{FF2B5EF4-FFF2-40B4-BE49-F238E27FC236}">
                <a16:creationId xmlns:a16="http://schemas.microsoft.com/office/drawing/2014/main" id="{C97D687D-EC94-0EEE-764C-8DDE447A73D7}"/>
              </a:ext>
            </a:extLst>
          </p:cNvPr>
          <p:cNvSpPr/>
          <p:nvPr/>
        </p:nvSpPr>
        <p:spPr>
          <a:xfrm>
            <a:off x="229488" y="1000602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  <p:graphicFrame>
        <p:nvGraphicFramePr>
          <p:cNvPr id="273" name="표 3">
            <a:extLst>
              <a:ext uri="{FF2B5EF4-FFF2-40B4-BE49-F238E27FC236}">
                <a16:creationId xmlns:a16="http://schemas.microsoft.com/office/drawing/2014/main" id="{25EFF5A2-DAD4-990C-6673-B7456B863B78}"/>
              </a:ext>
            </a:extLst>
          </p:cNvPr>
          <p:cNvGraphicFramePr>
            <a:graphicFrameLocks noGrp="1"/>
          </p:cNvGraphicFramePr>
          <p:nvPr/>
        </p:nvGraphicFramePr>
        <p:xfrm>
          <a:off x="808058" y="2167641"/>
          <a:ext cx="3842318" cy="28446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21159">
                  <a:extLst>
                    <a:ext uri="{9D8B030D-6E8A-4147-A177-3AD203B41FA5}">
                      <a16:colId xmlns:a16="http://schemas.microsoft.com/office/drawing/2014/main" val="1123351497"/>
                    </a:ext>
                  </a:extLst>
                </a:gridCol>
                <a:gridCol w="1921159">
                  <a:extLst>
                    <a:ext uri="{9D8B030D-6E8A-4147-A177-3AD203B41FA5}">
                      <a16:colId xmlns:a16="http://schemas.microsoft.com/office/drawing/2014/main" val="2204489821"/>
                    </a:ext>
                  </a:extLst>
                </a:gridCol>
              </a:tblGrid>
              <a:tr h="28446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오늘 할 일  </a:t>
                      </a:r>
                      <a:r>
                        <a:rPr lang="en-US" altLang="ko-KR" sz="700" b="0" dirty="0">
                          <a:solidFill>
                            <a:schemeClr val="tx1"/>
                          </a:solidFill>
                        </a:rPr>
                        <a:t>4</a:t>
                      </a:r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 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전체 할 일 </a:t>
                      </a:r>
                      <a:r>
                        <a:rPr lang="en-US" altLang="ko-KR" sz="7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</a:tbl>
          </a:graphicData>
        </a:graphic>
      </p:graphicFrame>
      <p:graphicFrame>
        <p:nvGraphicFramePr>
          <p:cNvPr id="274" name="표 3">
            <a:extLst>
              <a:ext uri="{FF2B5EF4-FFF2-40B4-BE49-F238E27FC236}">
                <a16:creationId xmlns:a16="http://schemas.microsoft.com/office/drawing/2014/main" id="{5AF8CBC0-8C47-B103-9216-193381DC4005}"/>
              </a:ext>
            </a:extLst>
          </p:cNvPr>
          <p:cNvGraphicFramePr>
            <a:graphicFrameLocks noGrp="1"/>
          </p:cNvGraphicFramePr>
          <p:nvPr/>
        </p:nvGraphicFramePr>
        <p:xfrm>
          <a:off x="801885" y="2469454"/>
          <a:ext cx="3842318" cy="137242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10899">
                  <a:extLst>
                    <a:ext uri="{9D8B030D-6E8A-4147-A177-3AD203B41FA5}">
                      <a16:colId xmlns:a16="http://schemas.microsoft.com/office/drawing/2014/main" val="1123351497"/>
                    </a:ext>
                  </a:extLst>
                </a:gridCol>
                <a:gridCol w="2502364">
                  <a:extLst>
                    <a:ext uri="{9D8B030D-6E8A-4147-A177-3AD203B41FA5}">
                      <a16:colId xmlns:a16="http://schemas.microsoft.com/office/drawing/2014/main" val="3896171292"/>
                    </a:ext>
                  </a:extLst>
                </a:gridCol>
                <a:gridCol w="929055">
                  <a:extLst>
                    <a:ext uri="{9D8B030D-6E8A-4147-A177-3AD203B41FA5}">
                      <a16:colId xmlns:a16="http://schemas.microsoft.com/office/drawing/2014/main" val="671627848"/>
                    </a:ext>
                  </a:extLst>
                </a:gridCol>
              </a:tblGrid>
              <a:tr h="343106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1" dirty="0">
                          <a:solidFill>
                            <a:srgbClr val="7E44FB"/>
                          </a:solidFill>
                        </a:rPr>
                        <a:t>[</a:t>
                      </a:r>
                      <a:r>
                        <a:rPr lang="ko-KR" altLang="en-US" sz="800" b="1" dirty="0">
                          <a:solidFill>
                            <a:srgbClr val="7E44FB"/>
                          </a:solidFill>
                        </a:rPr>
                        <a:t>온라인 학교</a:t>
                      </a:r>
                      <a:r>
                        <a:rPr lang="en-US" altLang="ko-KR" sz="800" b="1" dirty="0">
                          <a:solidFill>
                            <a:srgbClr val="7E44FB"/>
                          </a:solidFill>
                        </a:rPr>
                        <a:t>]</a:t>
                      </a:r>
                      <a:r>
                        <a:rPr lang="ko-KR" altLang="en-US" sz="800" b="0" dirty="0">
                          <a:solidFill>
                            <a:schemeClr val="tx1"/>
                          </a:solidFill>
                        </a:rPr>
                        <a:t> 생명과학의 탐구 방법 조사 하기</a:t>
                      </a:r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dirty="0">
                          <a:solidFill>
                            <a:schemeClr val="tx1"/>
                          </a:solidFill>
                        </a:rPr>
                        <a:t>생명과학</a:t>
                      </a:r>
                      <a:r>
                        <a:rPr lang="en-US" altLang="ko-KR" sz="800" b="0" dirty="0">
                          <a:solidFill>
                            <a:schemeClr val="tx1"/>
                          </a:solidFill>
                        </a:rPr>
                        <a:t>..</a:t>
                      </a:r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  <a:tr h="343106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1" dirty="0">
                          <a:solidFill>
                            <a:srgbClr val="7E44FB"/>
                          </a:solidFill>
                        </a:rPr>
                        <a:t>[</a:t>
                      </a:r>
                      <a:r>
                        <a:rPr lang="ko-KR" altLang="en-US" sz="800" b="1" dirty="0">
                          <a:solidFill>
                            <a:srgbClr val="7E44FB"/>
                          </a:solidFill>
                        </a:rPr>
                        <a:t>우리 학교</a:t>
                      </a:r>
                      <a:r>
                        <a:rPr lang="en-US" altLang="ko-KR" sz="800" b="1" dirty="0">
                          <a:solidFill>
                            <a:srgbClr val="7E44FB"/>
                          </a:solidFill>
                        </a:rPr>
                        <a:t>]</a:t>
                      </a:r>
                      <a:r>
                        <a:rPr kumimoji="1" lang="ko-KR" altLang="en-US" sz="800" dirty="0"/>
                        <a:t> 수학 퀴즈 풀기</a:t>
                      </a:r>
                      <a:endParaRPr kumimoji="1" lang="en-US" altLang="ko-KR" sz="800" dirty="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800" dirty="0"/>
                        <a:t>수학 </a:t>
                      </a:r>
                      <a:r>
                        <a:rPr kumimoji="1" lang="ko-KR" altLang="en-US" sz="800" dirty="0" err="1"/>
                        <a:t>집중반</a:t>
                      </a:r>
                      <a:endParaRPr kumimoji="1" lang="en-US" altLang="ko-KR" sz="800" dirty="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47063758"/>
                  </a:ext>
                </a:extLst>
              </a:tr>
              <a:tr h="343106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1" dirty="0">
                          <a:solidFill>
                            <a:srgbClr val="7E44FB"/>
                          </a:solidFill>
                        </a:rPr>
                        <a:t>[</a:t>
                      </a:r>
                      <a:r>
                        <a:rPr lang="ko-KR" altLang="en-US" sz="800" b="1" dirty="0">
                          <a:solidFill>
                            <a:srgbClr val="7E44FB"/>
                          </a:solidFill>
                        </a:rPr>
                        <a:t>우리 학교</a:t>
                      </a:r>
                      <a:r>
                        <a:rPr lang="en-US" altLang="ko-KR" sz="800" b="1" dirty="0">
                          <a:solidFill>
                            <a:srgbClr val="7E44FB"/>
                          </a:solidFill>
                        </a:rPr>
                        <a:t>] </a:t>
                      </a:r>
                      <a:r>
                        <a:rPr kumimoji="1" lang="en-US" altLang="ko-KR" sz="800" dirty="0"/>
                        <a:t>3~6</a:t>
                      </a:r>
                      <a:r>
                        <a:rPr kumimoji="1" lang="ko-KR" altLang="en-US" sz="800" dirty="0"/>
                        <a:t>월 모의고사 독해 </a:t>
                      </a:r>
                      <a:r>
                        <a:rPr kumimoji="1" lang="ko-KR" altLang="en-US" sz="800" dirty="0" err="1"/>
                        <a:t>골라풀기</a:t>
                      </a:r>
                      <a:endParaRPr kumimoji="1" lang="en-US" altLang="ko-KR" sz="800" dirty="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800" dirty="0"/>
                        <a:t>영어회화</a:t>
                      </a:r>
                      <a:endParaRPr kumimoji="1" lang="en-US" altLang="ko-KR" sz="800" dirty="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7115184"/>
                  </a:ext>
                </a:extLst>
              </a:tr>
              <a:tr h="343106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나의 할 일 더 보기 </a:t>
                      </a:r>
                      <a:r>
                        <a:rPr lang="en-US" altLang="ko-KR" sz="700" b="0" dirty="0">
                          <a:solidFill>
                            <a:schemeClr val="tx1"/>
                          </a:solidFill>
                        </a:rPr>
                        <a:t>&gt;</a:t>
                      </a:r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 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dirty="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39727598"/>
                  </a:ext>
                </a:extLst>
              </a:tr>
            </a:tbl>
          </a:graphicData>
        </a:graphic>
      </p:graphicFrame>
      <p:grpSp>
        <p:nvGrpSpPr>
          <p:cNvPr id="275" name="그룹 274">
            <a:extLst>
              <a:ext uri="{FF2B5EF4-FFF2-40B4-BE49-F238E27FC236}">
                <a16:creationId xmlns:a16="http://schemas.microsoft.com/office/drawing/2014/main" id="{4CAD490B-FD42-1AE3-7C82-6DE5F4726D1A}"/>
              </a:ext>
            </a:extLst>
          </p:cNvPr>
          <p:cNvGrpSpPr/>
          <p:nvPr/>
        </p:nvGrpSpPr>
        <p:grpSpPr>
          <a:xfrm>
            <a:off x="852231" y="2560823"/>
            <a:ext cx="298202" cy="153888"/>
            <a:chOff x="669215" y="2451380"/>
            <a:chExt cx="298202" cy="153888"/>
          </a:xfrm>
        </p:grpSpPr>
        <p:sp>
          <p:nvSpPr>
            <p:cNvPr id="276" name="사각형: 둥근 모서리 137">
              <a:extLst>
                <a:ext uri="{FF2B5EF4-FFF2-40B4-BE49-F238E27FC236}">
                  <a16:creationId xmlns:a16="http://schemas.microsoft.com/office/drawing/2014/main" id="{1EA584C5-73AF-5F97-74CF-D7A7D1FCADCF}"/>
                </a:ext>
              </a:extLst>
            </p:cNvPr>
            <p:cNvSpPr/>
            <p:nvPr/>
          </p:nvSpPr>
          <p:spPr>
            <a:xfrm>
              <a:off x="699780" y="2462646"/>
              <a:ext cx="237072" cy="124730"/>
            </a:xfrm>
            <a:prstGeom prst="roundRect">
              <a:avLst>
                <a:gd name="adj" fmla="val 19972"/>
              </a:avLst>
            </a:prstGeom>
            <a:solidFill>
              <a:schemeClr val="bg1">
                <a:lumMod val="85000"/>
              </a:schemeClr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schemeClr val="tx1"/>
                </a:solidFill>
              </a:endParaRPr>
            </a:p>
          </p:txBody>
        </p:sp>
        <p:sp>
          <p:nvSpPr>
            <p:cNvPr id="277" name="TextBox 276">
              <a:extLst>
                <a:ext uri="{FF2B5EF4-FFF2-40B4-BE49-F238E27FC236}">
                  <a16:creationId xmlns:a16="http://schemas.microsoft.com/office/drawing/2014/main" id="{707D7121-DC43-75CF-5291-79E887E8BEB1}"/>
                </a:ext>
              </a:extLst>
            </p:cNvPr>
            <p:cNvSpPr txBox="1"/>
            <p:nvPr/>
          </p:nvSpPr>
          <p:spPr>
            <a:xfrm>
              <a:off x="669215" y="2451380"/>
              <a:ext cx="298202" cy="15388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sz="400" dirty="0"/>
                <a:t>과제</a:t>
              </a:r>
              <a:endParaRPr lang="ko-KR" altLang="en-US" sz="1100" dirty="0"/>
            </a:p>
          </p:txBody>
        </p:sp>
      </p:grpSp>
      <p:grpSp>
        <p:nvGrpSpPr>
          <p:cNvPr id="280" name="그룹 279">
            <a:extLst>
              <a:ext uri="{FF2B5EF4-FFF2-40B4-BE49-F238E27FC236}">
                <a16:creationId xmlns:a16="http://schemas.microsoft.com/office/drawing/2014/main" id="{EE9E2D5E-28DA-E63F-A102-0D60E1A1F9DD}"/>
              </a:ext>
            </a:extLst>
          </p:cNvPr>
          <p:cNvGrpSpPr/>
          <p:nvPr/>
        </p:nvGrpSpPr>
        <p:grpSpPr>
          <a:xfrm>
            <a:off x="852231" y="2904648"/>
            <a:ext cx="298202" cy="153888"/>
            <a:chOff x="669215" y="2752327"/>
            <a:chExt cx="298202" cy="153888"/>
          </a:xfrm>
        </p:grpSpPr>
        <p:sp>
          <p:nvSpPr>
            <p:cNvPr id="281" name="사각형: 둥근 모서리 137">
              <a:extLst>
                <a:ext uri="{FF2B5EF4-FFF2-40B4-BE49-F238E27FC236}">
                  <a16:creationId xmlns:a16="http://schemas.microsoft.com/office/drawing/2014/main" id="{8759C900-36E5-D312-4535-A9F4DCCDC8B6}"/>
                </a:ext>
              </a:extLst>
            </p:cNvPr>
            <p:cNvSpPr/>
            <p:nvPr/>
          </p:nvSpPr>
          <p:spPr>
            <a:xfrm>
              <a:off x="699780" y="2763593"/>
              <a:ext cx="237072" cy="124730"/>
            </a:xfrm>
            <a:prstGeom prst="roundRect">
              <a:avLst>
                <a:gd name="adj" fmla="val 19972"/>
              </a:avLst>
            </a:prstGeom>
            <a:solidFill>
              <a:schemeClr val="bg1">
                <a:lumMod val="85000"/>
              </a:schemeClr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schemeClr val="tx1"/>
                </a:solidFill>
              </a:endParaRPr>
            </a:p>
          </p:txBody>
        </p:sp>
        <p:sp>
          <p:nvSpPr>
            <p:cNvPr id="282" name="TextBox 281">
              <a:extLst>
                <a:ext uri="{FF2B5EF4-FFF2-40B4-BE49-F238E27FC236}">
                  <a16:creationId xmlns:a16="http://schemas.microsoft.com/office/drawing/2014/main" id="{678500FF-5FEF-2542-1388-0213DE66BC8F}"/>
                </a:ext>
              </a:extLst>
            </p:cNvPr>
            <p:cNvSpPr txBox="1"/>
            <p:nvPr/>
          </p:nvSpPr>
          <p:spPr>
            <a:xfrm>
              <a:off x="669215" y="2752327"/>
              <a:ext cx="298202" cy="15388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sz="400" dirty="0"/>
                <a:t>퀴즈</a:t>
              </a:r>
              <a:endParaRPr lang="ko-KR" altLang="en-US" sz="1100" dirty="0"/>
            </a:p>
          </p:txBody>
        </p:sp>
      </p:grpSp>
      <p:grpSp>
        <p:nvGrpSpPr>
          <p:cNvPr id="287" name="그룹 286">
            <a:extLst>
              <a:ext uri="{FF2B5EF4-FFF2-40B4-BE49-F238E27FC236}">
                <a16:creationId xmlns:a16="http://schemas.microsoft.com/office/drawing/2014/main" id="{C501C6B1-DEE9-DD95-22FE-21CCA8EB466A}"/>
              </a:ext>
            </a:extLst>
          </p:cNvPr>
          <p:cNvGrpSpPr/>
          <p:nvPr/>
        </p:nvGrpSpPr>
        <p:grpSpPr>
          <a:xfrm>
            <a:off x="857332" y="3260319"/>
            <a:ext cx="288000" cy="153888"/>
            <a:chOff x="674302" y="3044841"/>
            <a:chExt cx="288000" cy="153888"/>
          </a:xfrm>
        </p:grpSpPr>
        <p:sp>
          <p:nvSpPr>
            <p:cNvPr id="288" name="사각형: 둥근 모서리 137">
              <a:extLst>
                <a:ext uri="{FF2B5EF4-FFF2-40B4-BE49-F238E27FC236}">
                  <a16:creationId xmlns:a16="http://schemas.microsoft.com/office/drawing/2014/main" id="{B66AC40A-645A-E93D-BAA5-5E55A7B95FC3}"/>
                </a:ext>
              </a:extLst>
            </p:cNvPr>
            <p:cNvSpPr/>
            <p:nvPr/>
          </p:nvSpPr>
          <p:spPr>
            <a:xfrm>
              <a:off x="699766" y="3056107"/>
              <a:ext cx="237072" cy="124730"/>
            </a:xfrm>
            <a:prstGeom prst="roundRect">
              <a:avLst>
                <a:gd name="adj" fmla="val 19972"/>
              </a:avLst>
            </a:prstGeom>
            <a:solidFill>
              <a:schemeClr val="bg1">
                <a:lumMod val="85000"/>
              </a:schemeClr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schemeClr val="tx1"/>
                </a:solidFill>
              </a:endParaRPr>
            </a:p>
          </p:txBody>
        </p:sp>
        <p:sp>
          <p:nvSpPr>
            <p:cNvPr id="289" name="TextBox 288">
              <a:extLst>
                <a:ext uri="{FF2B5EF4-FFF2-40B4-BE49-F238E27FC236}">
                  <a16:creationId xmlns:a16="http://schemas.microsoft.com/office/drawing/2014/main" id="{CDA99A0D-C8A8-A474-9226-1695F2ECE449}"/>
                </a:ext>
              </a:extLst>
            </p:cNvPr>
            <p:cNvSpPr txBox="1"/>
            <p:nvPr/>
          </p:nvSpPr>
          <p:spPr>
            <a:xfrm>
              <a:off x="674302" y="3044841"/>
              <a:ext cx="288000" cy="153888"/>
            </a:xfrm>
            <a:prstGeom prst="rect">
              <a:avLst/>
            </a:prstGeom>
            <a:noFill/>
          </p:spPr>
          <p:txBody>
            <a:bodyPr wrap="square" lIns="0" rIns="0">
              <a:spAutoFit/>
            </a:bodyPr>
            <a:lstStyle/>
            <a:p>
              <a:pPr algn="ctr"/>
              <a:r>
                <a:rPr lang="ko-KR" altLang="en-US" sz="400" dirty="0"/>
                <a:t>문제집</a:t>
              </a:r>
              <a:endParaRPr lang="ko-KR" altLang="en-US" sz="1100" dirty="0"/>
            </a:p>
          </p:txBody>
        </p:sp>
      </p:grpSp>
      <p:sp>
        <p:nvSpPr>
          <p:cNvPr id="295" name="Rounded Rectangle">
            <a:extLst>
              <a:ext uri="{FF2B5EF4-FFF2-40B4-BE49-F238E27FC236}">
                <a16:creationId xmlns:a16="http://schemas.microsoft.com/office/drawing/2014/main" id="{5AFCD1DC-EEC9-D655-9CC9-7470A123F0C1}"/>
              </a:ext>
            </a:extLst>
          </p:cNvPr>
          <p:cNvSpPr/>
          <p:nvPr/>
        </p:nvSpPr>
        <p:spPr>
          <a:xfrm>
            <a:off x="902155" y="2101881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296" name="Rounded Rectangle">
            <a:extLst>
              <a:ext uri="{FF2B5EF4-FFF2-40B4-BE49-F238E27FC236}">
                <a16:creationId xmlns:a16="http://schemas.microsoft.com/office/drawing/2014/main" id="{914BC800-759E-6AAB-6E20-78AE4E17A105}"/>
              </a:ext>
            </a:extLst>
          </p:cNvPr>
          <p:cNvSpPr/>
          <p:nvPr/>
        </p:nvSpPr>
        <p:spPr>
          <a:xfrm>
            <a:off x="2186165" y="3171746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1-4</a:t>
            </a:r>
            <a:endParaRPr sz="700" dirty="0">
              <a:solidFill>
                <a:schemeClr val="bg1"/>
              </a:solidFill>
            </a:endParaRPr>
          </a:p>
        </p:txBody>
      </p:sp>
      <p:grpSp>
        <p:nvGrpSpPr>
          <p:cNvPr id="793" name="그룹 792">
            <a:extLst>
              <a:ext uri="{FF2B5EF4-FFF2-40B4-BE49-F238E27FC236}">
                <a16:creationId xmlns:a16="http://schemas.microsoft.com/office/drawing/2014/main" id="{AB4CAB04-45E3-294D-CBD2-54AA692947C9}"/>
              </a:ext>
            </a:extLst>
          </p:cNvPr>
          <p:cNvGrpSpPr/>
          <p:nvPr/>
        </p:nvGrpSpPr>
        <p:grpSpPr>
          <a:xfrm>
            <a:off x="77722" y="8844935"/>
            <a:ext cx="8931432" cy="395467"/>
            <a:chOff x="4806" y="5694755"/>
            <a:chExt cx="8931432" cy="395467"/>
          </a:xfrm>
        </p:grpSpPr>
        <p:sp>
          <p:nvSpPr>
            <p:cNvPr id="794" name="직사각형 793">
              <a:extLst>
                <a:ext uri="{FF2B5EF4-FFF2-40B4-BE49-F238E27FC236}">
                  <a16:creationId xmlns:a16="http://schemas.microsoft.com/office/drawing/2014/main" id="{1E6C52BE-52C6-1CB9-C27E-355B075AEC2C}"/>
                </a:ext>
              </a:extLst>
            </p:cNvPr>
            <p:cNvSpPr/>
            <p:nvPr/>
          </p:nvSpPr>
          <p:spPr>
            <a:xfrm>
              <a:off x="28325" y="5710367"/>
              <a:ext cx="8799536" cy="37985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795" name="Border">
              <a:extLst>
                <a:ext uri="{FF2B5EF4-FFF2-40B4-BE49-F238E27FC236}">
                  <a16:creationId xmlns:a16="http://schemas.microsoft.com/office/drawing/2014/main" id="{0BE98CB0-EE70-4500-CFCB-B5A6ED0ACEE3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4332022" y="1367539"/>
              <a:ext cx="277000" cy="8931432"/>
            </a:xfrm>
            <a:custGeom>
              <a:avLst/>
              <a:gdLst>
                <a:gd name="T0" fmla="*/ 0 w 909"/>
                <a:gd name="T1" fmla="*/ 0 h 3585"/>
                <a:gd name="T2" fmla="*/ 467 w 909"/>
                <a:gd name="T3" fmla="*/ 535 h 3585"/>
                <a:gd name="T4" fmla="*/ 0 w 909"/>
                <a:gd name="T5" fmla="*/ 896 h 3585"/>
                <a:gd name="T6" fmla="*/ 467 w 909"/>
                <a:gd name="T7" fmla="*/ 1409 h 3585"/>
                <a:gd name="T8" fmla="*/ 0 w 909"/>
                <a:gd name="T9" fmla="*/ 1793 h 3585"/>
                <a:gd name="T10" fmla="*/ 467 w 909"/>
                <a:gd name="T11" fmla="*/ 2284 h 3585"/>
                <a:gd name="T12" fmla="*/ 0 w 909"/>
                <a:gd name="T13" fmla="*/ 2689 h 3585"/>
                <a:gd name="T14" fmla="*/ 467 w 909"/>
                <a:gd name="T15" fmla="*/ 3158 h 3585"/>
                <a:gd name="T16" fmla="*/ 0 w 909"/>
                <a:gd name="T17" fmla="*/ 3585 h 3585"/>
                <a:gd name="T18" fmla="*/ 442 w 909"/>
                <a:gd name="T19" fmla="*/ 3585 h 3585"/>
                <a:gd name="T20" fmla="*/ 909 w 909"/>
                <a:gd name="T21" fmla="*/ 3158 h 3585"/>
                <a:gd name="T22" fmla="*/ 442 w 909"/>
                <a:gd name="T23" fmla="*/ 2689 h 3585"/>
                <a:gd name="T24" fmla="*/ 909 w 909"/>
                <a:gd name="T25" fmla="*/ 2284 h 3585"/>
                <a:gd name="T26" fmla="*/ 442 w 909"/>
                <a:gd name="T27" fmla="*/ 1793 h 3585"/>
                <a:gd name="T28" fmla="*/ 909 w 909"/>
                <a:gd name="T29" fmla="*/ 1409 h 3585"/>
                <a:gd name="T30" fmla="*/ 442 w 909"/>
                <a:gd name="T31" fmla="*/ 896 h 3585"/>
                <a:gd name="T32" fmla="*/ 909 w 909"/>
                <a:gd name="T33" fmla="*/ 535 h 3585"/>
                <a:gd name="T34" fmla="*/ 442 w 909"/>
                <a:gd name="T35" fmla="*/ 0 h 3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09" h="3585">
                  <a:moveTo>
                    <a:pt x="0" y="0"/>
                  </a:moveTo>
                  <a:lnTo>
                    <a:pt x="467" y="535"/>
                  </a:lnTo>
                  <a:lnTo>
                    <a:pt x="0" y="896"/>
                  </a:lnTo>
                  <a:lnTo>
                    <a:pt x="467" y="1409"/>
                  </a:lnTo>
                  <a:lnTo>
                    <a:pt x="0" y="1793"/>
                  </a:lnTo>
                  <a:lnTo>
                    <a:pt x="467" y="2284"/>
                  </a:lnTo>
                  <a:lnTo>
                    <a:pt x="0" y="2689"/>
                  </a:lnTo>
                  <a:lnTo>
                    <a:pt x="467" y="3158"/>
                  </a:lnTo>
                  <a:lnTo>
                    <a:pt x="0" y="3585"/>
                  </a:lnTo>
                  <a:moveTo>
                    <a:pt x="442" y="3585"/>
                  </a:moveTo>
                  <a:lnTo>
                    <a:pt x="909" y="3158"/>
                  </a:lnTo>
                  <a:lnTo>
                    <a:pt x="442" y="2689"/>
                  </a:lnTo>
                  <a:lnTo>
                    <a:pt x="909" y="2284"/>
                  </a:lnTo>
                  <a:lnTo>
                    <a:pt x="442" y="1793"/>
                  </a:lnTo>
                  <a:lnTo>
                    <a:pt x="909" y="1409"/>
                  </a:lnTo>
                  <a:lnTo>
                    <a:pt x="442" y="896"/>
                  </a:lnTo>
                  <a:lnTo>
                    <a:pt x="909" y="535"/>
                  </a:lnTo>
                  <a:lnTo>
                    <a:pt x="442" y="0"/>
                  </a:lnTo>
                </a:path>
              </a:pathLst>
            </a:custGeom>
            <a:no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798" name="TextBox 26">
            <a:extLst>
              <a:ext uri="{FF2B5EF4-FFF2-40B4-BE49-F238E27FC236}">
                <a16:creationId xmlns:a16="http://schemas.microsoft.com/office/drawing/2014/main" id="{61D1F0EF-BF82-5679-DEB9-DC3B3A9B6E81}"/>
              </a:ext>
            </a:extLst>
          </p:cNvPr>
          <p:cNvSpPr txBox="1"/>
          <p:nvPr/>
        </p:nvSpPr>
        <p:spPr>
          <a:xfrm>
            <a:off x="472144" y="6572402"/>
            <a:ext cx="79829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누적 강점 분석 </a:t>
            </a:r>
            <a:r>
              <a:rPr kumimoji="1" lang="en-US" altLang="ko-KR" sz="800" dirty="0">
                <a:solidFill>
                  <a:prstClr val="black"/>
                </a:solidFill>
              </a:rPr>
              <a:t>&gt;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grpSp>
        <p:nvGrpSpPr>
          <p:cNvPr id="801" name="그룹 800">
            <a:extLst>
              <a:ext uri="{FF2B5EF4-FFF2-40B4-BE49-F238E27FC236}">
                <a16:creationId xmlns:a16="http://schemas.microsoft.com/office/drawing/2014/main" id="{57E2FAB6-34C4-B8BE-D257-CFE33CDD231B}"/>
              </a:ext>
            </a:extLst>
          </p:cNvPr>
          <p:cNvGrpSpPr/>
          <p:nvPr/>
        </p:nvGrpSpPr>
        <p:grpSpPr>
          <a:xfrm>
            <a:off x="3469207" y="6643062"/>
            <a:ext cx="569647" cy="77889"/>
            <a:chOff x="2706686" y="6087909"/>
            <a:chExt cx="569647" cy="77889"/>
          </a:xfrm>
        </p:grpSpPr>
        <p:sp>
          <p:nvSpPr>
            <p:cNvPr id="802" name="TextBox 53">
              <a:extLst>
                <a:ext uri="{FF2B5EF4-FFF2-40B4-BE49-F238E27FC236}">
                  <a16:creationId xmlns:a16="http://schemas.microsoft.com/office/drawing/2014/main" id="{0FFB465D-7464-B366-893C-2FF120D7FD07}"/>
                </a:ext>
              </a:extLst>
            </p:cNvPr>
            <p:cNvSpPr txBox="1"/>
            <p:nvPr/>
          </p:nvSpPr>
          <p:spPr>
            <a:xfrm>
              <a:off x="2706686" y="6087909"/>
              <a:ext cx="470714" cy="7788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ko-KR" altLang="en-US" sz="500"/>
                <a:t>나의 수준 </a:t>
              </a:r>
              <a:endParaRPr lang="en-US" altLang="ko-KR" sz="500"/>
            </a:p>
          </p:txBody>
        </p:sp>
        <p:sp>
          <p:nvSpPr>
            <p:cNvPr id="803" name="직사각형 802">
              <a:extLst>
                <a:ext uri="{FF2B5EF4-FFF2-40B4-BE49-F238E27FC236}">
                  <a16:creationId xmlns:a16="http://schemas.microsoft.com/office/drawing/2014/main" id="{131C3EC5-D5DC-EDC1-55A2-E7AFB2E8D73D}"/>
                </a:ext>
              </a:extLst>
            </p:cNvPr>
            <p:cNvSpPr/>
            <p:nvPr/>
          </p:nvSpPr>
          <p:spPr>
            <a:xfrm>
              <a:off x="3203546" y="6091643"/>
              <a:ext cx="72787" cy="63851"/>
            </a:xfrm>
            <a:prstGeom prst="rect">
              <a:avLst/>
            </a:prstGeom>
            <a:solidFill>
              <a:srgbClr val="FF71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r"/>
              <a:endParaRPr kumimoji="1" lang="ko-KR" altLang="en-US" sz="1100"/>
            </a:p>
          </p:txBody>
        </p:sp>
      </p:grpSp>
      <p:grpSp>
        <p:nvGrpSpPr>
          <p:cNvPr id="804" name="그룹 803">
            <a:extLst>
              <a:ext uri="{FF2B5EF4-FFF2-40B4-BE49-F238E27FC236}">
                <a16:creationId xmlns:a16="http://schemas.microsoft.com/office/drawing/2014/main" id="{E69A90CB-D28F-AE02-8EEA-99EF54DFB6EC}"/>
              </a:ext>
            </a:extLst>
          </p:cNvPr>
          <p:cNvGrpSpPr/>
          <p:nvPr/>
        </p:nvGrpSpPr>
        <p:grpSpPr>
          <a:xfrm>
            <a:off x="4031044" y="6643061"/>
            <a:ext cx="569649" cy="77889"/>
            <a:chOff x="2706685" y="6193988"/>
            <a:chExt cx="569649" cy="77889"/>
          </a:xfrm>
        </p:grpSpPr>
        <p:sp>
          <p:nvSpPr>
            <p:cNvPr id="805" name="TextBox 53">
              <a:extLst>
                <a:ext uri="{FF2B5EF4-FFF2-40B4-BE49-F238E27FC236}">
                  <a16:creationId xmlns:a16="http://schemas.microsoft.com/office/drawing/2014/main" id="{7354C976-F806-081C-0E9E-FE76E55080AD}"/>
                </a:ext>
              </a:extLst>
            </p:cNvPr>
            <p:cNvSpPr txBox="1"/>
            <p:nvPr/>
          </p:nvSpPr>
          <p:spPr>
            <a:xfrm>
              <a:off x="2706685" y="6193988"/>
              <a:ext cx="470715" cy="7788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ko-KR" altLang="en-US" sz="500"/>
                <a:t>과목 평균</a:t>
              </a:r>
              <a:endParaRPr lang="en-US" altLang="ko-KR" sz="500"/>
            </a:p>
          </p:txBody>
        </p:sp>
        <p:sp>
          <p:nvSpPr>
            <p:cNvPr id="806" name="직사각형 805">
              <a:extLst>
                <a:ext uri="{FF2B5EF4-FFF2-40B4-BE49-F238E27FC236}">
                  <a16:creationId xmlns:a16="http://schemas.microsoft.com/office/drawing/2014/main" id="{BCD7B310-725A-20FA-C23B-9C96CC99CC96}"/>
                </a:ext>
              </a:extLst>
            </p:cNvPr>
            <p:cNvSpPr/>
            <p:nvPr/>
          </p:nvSpPr>
          <p:spPr>
            <a:xfrm>
              <a:off x="3203547" y="6203714"/>
              <a:ext cx="72787" cy="6385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r"/>
              <a:endParaRPr kumimoji="1" lang="ko-KR" altLang="en-US" sz="1100"/>
            </a:p>
          </p:txBody>
        </p:sp>
      </p:grpSp>
      <p:sp>
        <p:nvSpPr>
          <p:cNvPr id="807" name="TextBox 806">
            <a:extLst>
              <a:ext uri="{FF2B5EF4-FFF2-40B4-BE49-F238E27FC236}">
                <a16:creationId xmlns:a16="http://schemas.microsoft.com/office/drawing/2014/main" id="{0B9221BC-6C6A-F1DF-7FB7-54C3EC2DA4A0}"/>
              </a:ext>
            </a:extLst>
          </p:cNvPr>
          <p:cNvSpPr txBox="1"/>
          <p:nvPr/>
        </p:nvSpPr>
        <p:spPr>
          <a:xfrm>
            <a:off x="4922948" y="6597296"/>
            <a:ext cx="93134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나의 월간 학습 현황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cxnSp>
        <p:nvCxnSpPr>
          <p:cNvPr id="808" name="직선 연결선[R] 799">
            <a:extLst>
              <a:ext uri="{FF2B5EF4-FFF2-40B4-BE49-F238E27FC236}">
                <a16:creationId xmlns:a16="http://schemas.microsoft.com/office/drawing/2014/main" id="{86937FB6-2660-BE77-F132-DB0F9AA5DC7C}"/>
              </a:ext>
            </a:extLst>
          </p:cNvPr>
          <p:cNvCxnSpPr>
            <a:cxnSpLocks/>
          </p:cNvCxnSpPr>
          <p:nvPr/>
        </p:nvCxnSpPr>
        <p:spPr>
          <a:xfrm>
            <a:off x="4795468" y="6936250"/>
            <a:ext cx="0" cy="846118"/>
          </a:xfrm>
          <a:prstGeom prst="line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809" name="TextBox 808">
            <a:extLst>
              <a:ext uri="{FF2B5EF4-FFF2-40B4-BE49-F238E27FC236}">
                <a16:creationId xmlns:a16="http://schemas.microsoft.com/office/drawing/2014/main" id="{0C5935C1-0A6D-CF1F-FDF1-A4D5C93099EA}"/>
              </a:ext>
            </a:extLst>
          </p:cNvPr>
          <p:cNvSpPr txBox="1"/>
          <p:nvPr/>
        </p:nvSpPr>
        <p:spPr>
          <a:xfrm>
            <a:off x="286915" y="8016985"/>
            <a:ext cx="266932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b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독서수업에서 학습진단이 있어요</a:t>
            </a:r>
            <a:r>
              <a:rPr lang="en-US" altLang="ko-KR" sz="700" b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</a:t>
            </a:r>
            <a:r>
              <a:rPr lang="ko-KR" altLang="en-US" sz="700" b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잊지 않고 응시하도록 해요</a:t>
            </a:r>
            <a:r>
              <a:rPr lang="en-US" altLang="ko-KR" sz="700" b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</a:t>
            </a:r>
          </a:p>
        </p:txBody>
      </p:sp>
      <p:sp>
        <p:nvSpPr>
          <p:cNvPr id="810" name="Circle">
            <a:extLst>
              <a:ext uri="{FF2B5EF4-FFF2-40B4-BE49-F238E27FC236}">
                <a16:creationId xmlns:a16="http://schemas.microsoft.com/office/drawing/2014/main" id="{9F358D9B-491B-91C0-B237-22749DD086AA}"/>
              </a:ext>
            </a:extLst>
          </p:cNvPr>
          <p:cNvSpPr/>
          <p:nvPr/>
        </p:nvSpPr>
        <p:spPr>
          <a:xfrm>
            <a:off x="221602" y="7995816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>
                <a:solidFill>
                  <a:schemeClr val="bg1"/>
                </a:solidFill>
              </a:rPr>
              <a:t>7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811" name="Rounded Rectangle">
            <a:extLst>
              <a:ext uri="{FF2B5EF4-FFF2-40B4-BE49-F238E27FC236}">
                <a16:creationId xmlns:a16="http://schemas.microsoft.com/office/drawing/2014/main" id="{7F641B87-82E0-B6C4-39A2-437DF99C4000}"/>
              </a:ext>
            </a:extLst>
          </p:cNvPr>
          <p:cNvSpPr/>
          <p:nvPr/>
        </p:nvSpPr>
        <p:spPr>
          <a:xfrm>
            <a:off x="930368" y="8231483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>
                <a:solidFill>
                  <a:schemeClr val="bg1"/>
                </a:solidFill>
              </a:rPr>
              <a:t>7-</a:t>
            </a:r>
            <a:r>
              <a:rPr lang="en-US" altLang="ko-KR" sz="700">
                <a:solidFill>
                  <a:schemeClr val="bg1"/>
                </a:solidFill>
              </a:rPr>
              <a:t>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812" name="모서리가 둥근 직사각형 559">
            <a:extLst>
              <a:ext uri="{FF2B5EF4-FFF2-40B4-BE49-F238E27FC236}">
                <a16:creationId xmlns:a16="http://schemas.microsoft.com/office/drawing/2014/main" id="{CA19F655-1ACB-CE91-8FE2-E41570E20E68}"/>
              </a:ext>
            </a:extLst>
          </p:cNvPr>
          <p:cNvSpPr/>
          <p:nvPr/>
        </p:nvSpPr>
        <p:spPr>
          <a:xfrm>
            <a:off x="2875397" y="8019434"/>
            <a:ext cx="677435" cy="18349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 cap="flat">
            <a:solidFill>
              <a:schemeClr val="tx1">
                <a:lumMod val="75000"/>
                <a:lumOff val="25000"/>
              </a:schemeClr>
            </a:solidFill>
            <a:miter lim="400000"/>
          </a:ln>
          <a:effectLst/>
        </p:spPr>
        <p:txBody>
          <a:bodyPr wrap="square" lIns="0" tIns="0" rIns="0" bIns="0" numCol="1" rtlCol="0" anchor="ctr" anchorCtr="0">
            <a:noAutofit/>
          </a:bodyPr>
          <a:lstStyle/>
          <a:p>
            <a:pPr algn="ctr" defTabSz="914309"/>
            <a:r>
              <a:rPr kumimoji="1" lang="x-none" altLang="en-US" sz="60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진단 응시하기</a:t>
            </a:r>
          </a:p>
        </p:txBody>
      </p:sp>
      <p:sp>
        <p:nvSpPr>
          <p:cNvPr id="813" name="Rectangle 4">
            <a:extLst>
              <a:ext uri="{FF2B5EF4-FFF2-40B4-BE49-F238E27FC236}">
                <a16:creationId xmlns:a16="http://schemas.microsoft.com/office/drawing/2014/main" id="{EA4B5601-C0A9-6376-7A48-EDD0F2F015AB}"/>
              </a:ext>
            </a:extLst>
          </p:cNvPr>
          <p:cNvSpPr/>
          <p:nvPr/>
        </p:nvSpPr>
        <p:spPr>
          <a:xfrm>
            <a:off x="145133" y="7973385"/>
            <a:ext cx="4562177" cy="434376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814" name="Rounded Rectangle">
            <a:extLst>
              <a:ext uri="{FF2B5EF4-FFF2-40B4-BE49-F238E27FC236}">
                <a16:creationId xmlns:a16="http://schemas.microsoft.com/office/drawing/2014/main" id="{8B9C3F3C-FD4F-8122-FD51-6D8F162CB976}"/>
              </a:ext>
            </a:extLst>
          </p:cNvPr>
          <p:cNvSpPr/>
          <p:nvPr/>
        </p:nvSpPr>
        <p:spPr>
          <a:xfrm>
            <a:off x="3597146" y="8061949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>
                <a:solidFill>
                  <a:schemeClr val="bg1"/>
                </a:solidFill>
              </a:rPr>
              <a:t>7-</a:t>
            </a:r>
            <a:r>
              <a:rPr lang="en-US" altLang="ko-KR" sz="700">
                <a:solidFill>
                  <a:schemeClr val="bg1"/>
                </a:solidFill>
              </a:rPr>
              <a:t>2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815" name="TextBox 814">
            <a:extLst>
              <a:ext uri="{FF2B5EF4-FFF2-40B4-BE49-F238E27FC236}">
                <a16:creationId xmlns:a16="http://schemas.microsoft.com/office/drawing/2014/main" id="{B60689D0-07C0-C2D5-1C1A-876C8482F7A0}"/>
              </a:ext>
            </a:extLst>
          </p:cNvPr>
          <p:cNvSpPr txBox="1"/>
          <p:nvPr/>
        </p:nvSpPr>
        <p:spPr>
          <a:xfrm>
            <a:off x="421506" y="8597161"/>
            <a:ext cx="270138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b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응시하지 않은 학습진단이 있어요</a:t>
            </a:r>
            <a:r>
              <a:rPr lang="en-US" altLang="ko-KR" sz="700" b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</a:t>
            </a:r>
            <a:r>
              <a:rPr lang="ko-KR" altLang="en-US" sz="700" b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잊지 않고 응시하도록 해요</a:t>
            </a:r>
            <a:r>
              <a:rPr lang="en-US" altLang="ko-KR" sz="700" b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</a:t>
            </a:r>
          </a:p>
        </p:txBody>
      </p:sp>
      <p:sp>
        <p:nvSpPr>
          <p:cNvPr id="816" name="Rounded Rectangle">
            <a:extLst>
              <a:ext uri="{FF2B5EF4-FFF2-40B4-BE49-F238E27FC236}">
                <a16:creationId xmlns:a16="http://schemas.microsoft.com/office/drawing/2014/main" id="{AE0F64F8-5C9B-12F1-C0A7-059D4AB89197}"/>
              </a:ext>
            </a:extLst>
          </p:cNvPr>
          <p:cNvSpPr/>
          <p:nvPr/>
        </p:nvSpPr>
        <p:spPr>
          <a:xfrm>
            <a:off x="930368" y="8793615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>
                <a:solidFill>
                  <a:schemeClr val="bg1"/>
                </a:solidFill>
              </a:rPr>
              <a:t>7-</a:t>
            </a:r>
            <a:r>
              <a:rPr lang="en-US" altLang="ko-KR" sz="700">
                <a:solidFill>
                  <a:schemeClr val="bg1"/>
                </a:solidFill>
              </a:rPr>
              <a:t>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817" name="Rounded Rectangle">
            <a:extLst>
              <a:ext uri="{FF2B5EF4-FFF2-40B4-BE49-F238E27FC236}">
                <a16:creationId xmlns:a16="http://schemas.microsoft.com/office/drawing/2014/main" id="{251917ED-83B7-C8EE-1423-CAB9D8CA090E}"/>
              </a:ext>
            </a:extLst>
          </p:cNvPr>
          <p:cNvSpPr/>
          <p:nvPr/>
        </p:nvSpPr>
        <p:spPr>
          <a:xfrm>
            <a:off x="766210" y="2514170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1-3</a:t>
            </a:r>
            <a:endParaRPr sz="700" dirty="0">
              <a:solidFill>
                <a:schemeClr val="bg1"/>
              </a:solidFill>
            </a:endParaRPr>
          </a:p>
        </p:txBody>
      </p:sp>
      <p:grpSp>
        <p:nvGrpSpPr>
          <p:cNvPr id="818" name="Group 1">
            <a:extLst>
              <a:ext uri="{FF2B5EF4-FFF2-40B4-BE49-F238E27FC236}">
                <a16:creationId xmlns:a16="http://schemas.microsoft.com/office/drawing/2014/main" id="{5E6F41B3-1FFA-9D49-02FA-FA1A1D011CAF}"/>
              </a:ext>
            </a:extLst>
          </p:cNvPr>
          <p:cNvGrpSpPr/>
          <p:nvPr/>
        </p:nvGrpSpPr>
        <p:grpSpPr>
          <a:xfrm>
            <a:off x="12258700" y="3661208"/>
            <a:ext cx="2496134" cy="2993102"/>
            <a:chOff x="5321437" y="7609671"/>
            <a:chExt cx="2496134" cy="2993102"/>
          </a:xfrm>
        </p:grpSpPr>
        <p:pic>
          <p:nvPicPr>
            <p:cNvPr id="819" name="Picture 34" descr="Table&#10;&#10;Description automatically generated">
              <a:extLst>
                <a:ext uri="{FF2B5EF4-FFF2-40B4-BE49-F238E27FC236}">
                  <a16:creationId xmlns:a16="http://schemas.microsoft.com/office/drawing/2014/main" id="{D99BBB65-8639-6D42-0C1C-C691E098C149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321437" y="7609671"/>
              <a:ext cx="2496134" cy="2993102"/>
            </a:xfrm>
            <a:prstGeom prst="rect">
              <a:avLst/>
            </a:prstGeom>
          </p:spPr>
        </p:pic>
        <p:sp>
          <p:nvSpPr>
            <p:cNvPr id="820" name="Rectangle 31">
              <a:extLst>
                <a:ext uri="{FF2B5EF4-FFF2-40B4-BE49-F238E27FC236}">
                  <a16:creationId xmlns:a16="http://schemas.microsoft.com/office/drawing/2014/main" id="{D3A331A9-0B3E-AD0E-B48C-9BA347DBA26A}"/>
                </a:ext>
              </a:extLst>
            </p:cNvPr>
            <p:cNvSpPr/>
            <p:nvPr/>
          </p:nvSpPr>
          <p:spPr>
            <a:xfrm>
              <a:off x="5557767" y="10364638"/>
              <a:ext cx="548011" cy="121024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r>
                <a:rPr kumimoji="1" lang="x-none" sz="600" b="1" dirty="0"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학습진단</a:t>
              </a:r>
            </a:p>
          </p:txBody>
        </p:sp>
      </p:grpSp>
      <p:sp>
        <p:nvSpPr>
          <p:cNvPr id="821" name="오늘">
            <a:extLst>
              <a:ext uri="{FF2B5EF4-FFF2-40B4-BE49-F238E27FC236}">
                <a16:creationId xmlns:a16="http://schemas.microsoft.com/office/drawing/2014/main" id="{0A8A858A-D2D0-D4FC-0090-08086EAE4A68}"/>
              </a:ext>
            </a:extLst>
          </p:cNvPr>
          <p:cNvSpPr txBox="1"/>
          <p:nvPr/>
        </p:nvSpPr>
        <p:spPr>
          <a:xfrm>
            <a:off x="6519860" y="7529365"/>
            <a:ext cx="468500" cy="179857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:m="http://schemas.openxmlformats.org/officeDocument/2006/math" xmlns:a14="http://schemas.microsoft.com/office/drawing/2010/main" xmlns:ma14="http://schemas.microsoft.com/office/mac/drawingml/2011/main" xmlns="" val="1"/>
            </a:ext>
          </a:extLst>
        </p:spPr>
        <p:txBody>
          <a:bodyPr wrap="square" lIns="35719" tIns="35719" rIns="35719" bIns="35719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ko-KR" altLang="en-US" sz="700" b="1" err="1"/>
              <a:t>정답률</a:t>
            </a:r>
            <a:endParaRPr lang="en-US" altLang="ko-KR" sz="700" b="1"/>
          </a:p>
        </p:txBody>
      </p:sp>
      <p:grpSp>
        <p:nvGrpSpPr>
          <p:cNvPr id="822" name="그룹 821">
            <a:extLst>
              <a:ext uri="{FF2B5EF4-FFF2-40B4-BE49-F238E27FC236}">
                <a16:creationId xmlns:a16="http://schemas.microsoft.com/office/drawing/2014/main" id="{8043974B-F56C-FA99-8399-477D783AB23C}"/>
              </a:ext>
            </a:extLst>
          </p:cNvPr>
          <p:cNvGrpSpPr/>
          <p:nvPr/>
        </p:nvGrpSpPr>
        <p:grpSpPr>
          <a:xfrm>
            <a:off x="6473659" y="6856286"/>
            <a:ext cx="605525" cy="597607"/>
            <a:chOff x="4097789" y="2015772"/>
            <a:chExt cx="609344" cy="601375"/>
          </a:xfrm>
        </p:grpSpPr>
        <p:sp>
          <p:nvSpPr>
            <p:cNvPr id="823" name="타원 822">
              <a:extLst>
                <a:ext uri="{FF2B5EF4-FFF2-40B4-BE49-F238E27FC236}">
                  <a16:creationId xmlns:a16="http://schemas.microsoft.com/office/drawing/2014/main" id="{427FCD55-FEEA-0204-6515-13B17C276F59}"/>
                </a:ext>
              </a:extLst>
            </p:cNvPr>
            <p:cNvSpPr/>
            <p:nvPr/>
          </p:nvSpPr>
          <p:spPr>
            <a:xfrm>
              <a:off x="4102331" y="2016010"/>
              <a:ext cx="600935" cy="600935"/>
            </a:xfrm>
            <a:prstGeom prst="ellipse">
              <a:avLst/>
            </a:prstGeom>
            <a:noFill/>
            <a:ln w="7620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/>
            </a:p>
          </p:txBody>
        </p:sp>
        <p:sp>
          <p:nvSpPr>
            <p:cNvPr id="824" name="호 43">
              <a:extLst>
                <a:ext uri="{FF2B5EF4-FFF2-40B4-BE49-F238E27FC236}">
                  <a16:creationId xmlns:a16="http://schemas.microsoft.com/office/drawing/2014/main" id="{C1F55547-4E8F-B3FE-D8CC-140E69B2D731}"/>
                </a:ext>
              </a:extLst>
            </p:cNvPr>
            <p:cNvSpPr/>
            <p:nvPr/>
          </p:nvSpPr>
          <p:spPr>
            <a:xfrm>
              <a:off x="4097789" y="2015772"/>
              <a:ext cx="609344" cy="601375"/>
            </a:xfrm>
            <a:prstGeom prst="arc">
              <a:avLst>
                <a:gd name="adj1" fmla="val 16200000"/>
                <a:gd name="adj2" fmla="val 14197640"/>
              </a:avLst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kumimoji="1" lang="x-none" altLang="en-US" sz="1400"/>
            </a:p>
          </p:txBody>
        </p:sp>
        <p:sp>
          <p:nvSpPr>
            <p:cNvPr id="825" name="오늘">
              <a:extLst>
                <a:ext uri="{FF2B5EF4-FFF2-40B4-BE49-F238E27FC236}">
                  <a16:creationId xmlns:a16="http://schemas.microsoft.com/office/drawing/2014/main" id="{F233125D-335F-BC9A-77FC-CF083A921800}"/>
                </a:ext>
              </a:extLst>
            </p:cNvPr>
            <p:cNvSpPr txBox="1"/>
            <p:nvPr/>
          </p:nvSpPr>
          <p:spPr>
            <a:xfrm>
              <a:off x="4233273" y="2186040"/>
              <a:ext cx="401518" cy="28758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="http://schemas.openxmlformats.org/officeDocument/2006/math" xmlns:a14="http://schemas.microsoft.com/office/drawing/2010/main" xmlns:ma14="http://schemas.microsoft.com/office/mac/drawingml/2011/main" xmlns="" val="1"/>
              </a:ext>
            </a:extLst>
          </p:spPr>
          <p:txBody>
            <a:bodyPr wrap="square" lIns="35719" tIns="35719" rIns="35719" bIns="35719" numCol="1" anchor="ctr">
              <a:spAutoFit/>
            </a:bodyPr>
            <a:lstStyle>
              <a:lvl1pPr>
                <a:defRPr sz="1300"/>
              </a:lvl1pPr>
            </a:lstStyle>
            <a:p>
              <a:pPr algn="ctr"/>
              <a:r>
                <a:rPr lang="en-US" altLang="ko-KR" sz="1400" b="1">
                  <a:solidFill>
                    <a:prstClr val="black">
                      <a:lumMod val="95000"/>
                      <a:lumOff val="5000"/>
                    </a:prstClr>
                  </a:solidFill>
                  <a:ea typeface="맑은 고딕" panose="020B0503020000020004" pitchFamily="50" charset="-127"/>
                </a:rPr>
                <a:t>95</a:t>
              </a:r>
              <a:r>
                <a:rPr lang="en-US" sz="600" b="1">
                  <a:solidFill>
                    <a:prstClr val="white"/>
                  </a:solidFill>
                  <a:ea typeface="맑은 고딕" panose="020B0503020000020004" pitchFamily="50" charset="-127"/>
                </a:rPr>
                <a:t> </a:t>
              </a:r>
              <a:r>
                <a:rPr lang="en-US" altLang="ko-KR" sz="600" b="1">
                  <a:solidFill>
                    <a:prstClr val="black">
                      <a:lumMod val="65000"/>
                      <a:lumOff val="35000"/>
                    </a:prstClr>
                  </a:solidFill>
                </a:rPr>
                <a:t>%</a:t>
              </a:r>
              <a:endParaRPr sz="600" b="1">
                <a:solidFill>
                  <a:prstClr val="black">
                    <a:lumMod val="65000"/>
                    <a:lumOff val="35000"/>
                  </a:prstClr>
                </a:solidFill>
                <a:ea typeface="맑은 고딕" panose="020B0503020000020004" pitchFamily="50" charset="-127"/>
              </a:endParaRPr>
            </a:p>
          </p:txBody>
        </p:sp>
      </p:grpSp>
      <p:cxnSp>
        <p:nvCxnSpPr>
          <p:cNvPr id="826" name="직선 연결선[R] 49">
            <a:extLst>
              <a:ext uri="{FF2B5EF4-FFF2-40B4-BE49-F238E27FC236}">
                <a16:creationId xmlns:a16="http://schemas.microsoft.com/office/drawing/2014/main" id="{7ADFF8AF-438E-00F7-EF91-AE2DFCA18F76}"/>
              </a:ext>
            </a:extLst>
          </p:cNvPr>
          <p:cNvCxnSpPr>
            <a:cxnSpLocks/>
          </p:cNvCxnSpPr>
          <p:nvPr/>
        </p:nvCxnSpPr>
        <p:spPr>
          <a:xfrm>
            <a:off x="4795468" y="6936250"/>
            <a:ext cx="0" cy="846118"/>
          </a:xfrm>
          <a:prstGeom prst="line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827" name="오늘">
            <a:extLst>
              <a:ext uri="{FF2B5EF4-FFF2-40B4-BE49-F238E27FC236}">
                <a16:creationId xmlns:a16="http://schemas.microsoft.com/office/drawing/2014/main" id="{016DA956-3D64-1BD6-CD10-6476583A6AB3}"/>
              </a:ext>
            </a:extLst>
          </p:cNvPr>
          <p:cNvSpPr txBox="1"/>
          <p:nvPr/>
        </p:nvSpPr>
        <p:spPr>
          <a:xfrm>
            <a:off x="7853789" y="7493778"/>
            <a:ext cx="391134" cy="215444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:m="http://schemas.openxmlformats.org/officeDocument/2006/math" xmlns:a14="http://schemas.microsoft.com/office/drawing/2010/main" xmlns:ma14="http://schemas.microsoft.com/office/mac/drawingml/2011/main" xmlns="" val="1"/>
            </a:ext>
          </a:extLst>
        </p:spPr>
        <p:txBody>
          <a:bodyPr wrap="none" lIns="0" tIns="0" rIns="0" bIns="0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ko-KR" altLang="en-US" sz="700" b="1"/>
              <a:t>동영상</a:t>
            </a:r>
            <a:endParaRPr lang="en-US" altLang="ko-KR" sz="700" b="1"/>
          </a:p>
          <a:p>
            <a:pPr algn="ctr"/>
            <a:r>
              <a:rPr lang="ko-KR" altLang="en-US" sz="700" b="1"/>
              <a:t>학습 시간</a:t>
            </a:r>
            <a:endParaRPr lang="en-US" altLang="ko-KR" sz="700" b="1"/>
          </a:p>
        </p:txBody>
      </p:sp>
      <p:sp>
        <p:nvSpPr>
          <p:cNvPr id="828" name="오늘">
            <a:extLst>
              <a:ext uri="{FF2B5EF4-FFF2-40B4-BE49-F238E27FC236}">
                <a16:creationId xmlns:a16="http://schemas.microsoft.com/office/drawing/2014/main" id="{71E5E455-30F2-228E-DA1A-39A0950A62B1}"/>
              </a:ext>
            </a:extLst>
          </p:cNvPr>
          <p:cNvSpPr txBox="1"/>
          <p:nvPr/>
        </p:nvSpPr>
        <p:spPr>
          <a:xfrm>
            <a:off x="7845798" y="7004426"/>
            <a:ext cx="410370" cy="349135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:m="http://schemas.openxmlformats.org/officeDocument/2006/math" xmlns:a14="http://schemas.microsoft.com/office/drawing/2010/main" xmlns:ma14="http://schemas.microsoft.com/office/mac/drawingml/2011/main" xmlns="" val="1"/>
            </a:ext>
          </a:extLst>
        </p:spPr>
        <p:txBody>
          <a:bodyPr wrap="none" lIns="35719" tIns="35719" rIns="35719" bIns="35719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en-US" altLang="ko-KR" sz="1800" b="1">
                <a:solidFill>
                  <a:prstClr val="black">
                    <a:lumMod val="95000"/>
                    <a:lumOff val="5000"/>
                  </a:prstClr>
                </a:solidFill>
                <a:ea typeface="맑은 고딕" panose="020B0503020000020004" pitchFamily="50" charset="-127"/>
              </a:rPr>
              <a:t>7</a:t>
            </a:r>
            <a:r>
              <a:rPr lang="ko-KR" altLang="en-US" sz="800">
                <a:solidFill>
                  <a:prstClr val="black">
                    <a:lumMod val="95000"/>
                    <a:lumOff val="5000"/>
                  </a:prstClr>
                </a:solidFill>
                <a:ea typeface="맑은 고딕" panose="020B0503020000020004" pitchFamily="50" charset="-127"/>
              </a:rPr>
              <a:t>시간</a:t>
            </a:r>
            <a:endParaRPr sz="800">
              <a:solidFill>
                <a:prstClr val="black">
                  <a:lumMod val="65000"/>
                  <a:lumOff val="35000"/>
                </a:prstClr>
              </a:solidFill>
              <a:ea typeface="맑은 고딕" panose="020B0503020000020004" pitchFamily="50" charset="-127"/>
            </a:endParaRPr>
          </a:p>
        </p:txBody>
      </p:sp>
      <p:sp>
        <p:nvSpPr>
          <p:cNvPr id="829" name="오늘">
            <a:extLst>
              <a:ext uri="{FF2B5EF4-FFF2-40B4-BE49-F238E27FC236}">
                <a16:creationId xmlns:a16="http://schemas.microsoft.com/office/drawing/2014/main" id="{22EA3821-21F1-93B2-2FF3-0D813CFA42FF}"/>
              </a:ext>
            </a:extLst>
          </p:cNvPr>
          <p:cNvSpPr txBox="1"/>
          <p:nvPr/>
        </p:nvSpPr>
        <p:spPr>
          <a:xfrm>
            <a:off x="5153347" y="7004426"/>
            <a:ext cx="886991" cy="349135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:m="http://schemas.openxmlformats.org/officeDocument/2006/math" xmlns:a14="http://schemas.microsoft.com/office/drawing/2010/main" xmlns:ma14="http://schemas.microsoft.com/office/mac/drawingml/2011/main" xmlns="" val="1"/>
            </a:ext>
          </a:extLst>
        </p:spPr>
        <p:txBody>
          <a:bodyPr wrap="square" lIns="35719" tIns="35719" rIns="35719" bIns="35719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en-US" altLang="ko-KR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맑은 고딕" panose="020B0503020000020004" pitchFamily="50" charset="-127"/>
              </a:rPr>
              <a:t>150</a:t>
            </a:r>
            <a:r>
              <a:rPr lang="ko-KR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맑은 고딕" panose="020B0503020000020004" pitchFamily="50" charset="-127"/>
              </a:rPr>
              <a:t> </a:t>
            </a:r>
            <a:r>
              <a:rPr lang="ko-KR" altLang="en-US" sz="800" dirty="0">
                <a:solidFill>
                  <a:prstClr val="black">
                    <a:lumMod val="95000"/>
                    <a:lumOff val="5000"/>
                  </a:prstClr>
                </a:solidFill>
                <a:ea typeface="맑은 고딕" panose="020B0503020000020004" pitchFamily="50" charset="-127"/>
              </a:rPr>
              <a:t>문항</a:t>
            </a:r>
            <a:endParaRPr sz="600" dirty="0">
              <a:solidFill>
                <a:prstClr val="black">
                  <a:lumMod val="65000"/>
                  <a:lumOff val="35000"/>
                </a:prstClr>
              </a:solidFill>
              <a:ea typeface="맑은 고딕" panose="020B0503020000020004" pitchFamily="50" charset="-127"/>
            </a:endParaRPr>
          </a:p>
        </p:txBody>
      </p:sp>
      <p:sp>
        <p:nvSpPr>
          <p:cNvPr id="830" name="오늘">
            <a:extLst>
              <a:ext uri="{FF2B5EF4-FFF2-40B4-BE49-F238E27FC236}">
                <a16:creationId xmlns:a16="http://schemas.microsoft.com/office/drawing/2014/main" id="{E76456B6-2D32-6258-05FE-DCB41797549C}"/>
              </a:ext>
            </a:extLst>
          </p:cNvPr>
          <p:cNvSpPr txBox="1"/>
          <p:nvPr/>
        </p:nvSpPr>
        <p:spPr>
          <a:xfrm>
            <a:off x="5294622" y="7529365"/>
            <a:ext cx="595562" cy="179857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:m="http://schemas.openxmlformats.org/officeDocument/2006/math" xmlns:a14="http://schemas.microsoft.com/office/drawing/2010/main" xmlns:ma14="http://schemas.microsoft.com/office/mac/drawingml/2011/main" xmlns="" val="1"/>
            </a:ext>
          </a:extLst>
        </p:spPr>
        <p:txBody>
          <a:bodyPr wrap="square" lIns="35719" tIns="35719" rIns="35719" bIns="35719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ko-KR" altLang="en-US" sz="700" b="1"/>
              <a:t>문제 풀이 수</a:t>
            </a:r>
            <a:endParaRPr lang="en-US" altLang="ko-KR" sz="700" b="1"/>
          </a:p>
        </p:txBody>
      </p:sp>
      <p:sp>
        <p:nvSpPr>
          <p:cNvPr id="831" name="Rounded Rectangle">
            <a:extLst>
              <a:ext uri="{FF2B5EF4-FFF2-40B4-BE49-F238E27FC236}">
                <a16:creationId xmlns:a16="http://schemas.microsoft.com/office/drawing/2014/main" id="{E1526673-A38A-54F0-D122-BDB7F7B0AC69}"/>
              </a:ext>
            </a:extLst>
          </p:cNvPr>
          <p:cNvSpPr/>
          <p:nvPr/>
        </p:nvSpPr>
        <p:spPr>
          <a:xfrm>
            <a:off x="4751602" y="6495284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6</a:t>
            </a:r>
            <a:r>
              <a:rPr lang="en-US" sz="700" dirty="0">
                <a:solidFill>
                  <a:schemeClr val="bg1"/>
                </a:solidFill>
              </a:rPr>
              <a:t>-5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832" name="Rectangle 4">
            <a:extLst>
              <a:ext uri="{FF2B5EF4-FFF2-40B4-BE49-F238E27FC236}">
                <a16:creationId xmlns:a16="http://schemas.microsoft.com/office/drawing/2014/main" id="{55670E0C-1571-4570-8962-57E61CB3019B}"/>
              </a:ext>
            </a:extLst>
          </p:cNvPr>
          <p:cNvSpPr/>
          <p:nvPr/>
        </p:nvSpPr>
        <p:spPr>
          <a:xfrm>
            <a:off x="4744501" y="6501705"/>
            <a:ext cx="4095311" cy="1335713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 dirty="0"/>
          </a:p>
        </p:txBody>
      </p:sp>
      <p:sp>
        <p:nvSpPr>
          <p:cNvPr id="833" name="텍스트 상자 68">
            <a:extLst>
              <a:ext uri="{FF2B5EF4-FFF2-40B4-BE49-F238E27FC236}">
                <a16:creationId xmlns:a16="http://schemas.microsoft.com/office/drawing/2014/main" id="{B773AA66-5178-31B8-0F4A-09761309E574}"/>
              </a:ext>
            </a:extLst>
          </p:cNvPr>
          <p:cNvSpPr txBox="1"/>
          <p:nvPr/>
        </p:nvSpPr>
        <p:spPr>
          <a:xfrm>
            <a:off x="441406" y="6231217"/>
            <a:ext cx="174438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kumimoji="1" lang="ko-KR" altLang="en-US" sz="1000" b="1" dirty="0"/>
              <a:t>나의 강점 분석</a:t>
            </a:r>
          </a:p>
        </p:txBody>
      </p:sp>
      <p:grpSp>
        <p:nvGrpSpPr>
          <p:cNvPr id="834" name="그룹 833">
            <a:extLst>
              <a:ext uri="{FF2B5EF4-FFF2-40B4-BE49-F238E27FC236}">
                <a16:creationId xmlns:a16="http://schemas.microsoft.com/office/drawing/2014/main" id="{A912CED6-DA71-7C25-A00D-B51DEC17E5B5}"/>
              </a:ext>
            </a:extLst>
          </p:cNvPr>
          <p:cNvGrpSpPr/>
          <p:nvPr/>
        </p:nvGrpSpPr>
        <p:grpSpPr>
          <a:xfrm>
            <a:off x="468929" y="6922544"/>
            <a:ext cx="519307" cy="808924"/>
            <a:chOff x="440917" y="2406344"/>
            <a:chExt cx="317831" cy="808924"/>
          </a:xfrm>
        </p:grpSpPr>
        <p:sp>
          <p:nvSpPr>
            <p:cNvPr id="835" name="TextBox 53">
              <a:extLst>
                <a:ext uri="{FF2B5EF4-FFF2-40B4-BE49-F238E27FC236}">
                  <a16:creationId xmlns:a16="http://schemas.microsoft.com/office/drawing/2014/main" id="{ED725FDE-308B-FAC8-8A7C-833DE7E36859}"/>
                </a:ext>
              </a:extLst>
            </p:cNvPr>
            <p:cNvSpPr txBox="1"/>
            <p:nvPr/>
          </p:nvSpPr>
          <p:spPr>
            <a:xfrm>
              <a:off x="548536" y="3153713"/>
              <a:ext cx="102592" cy="6155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ko-KR" altLang="en-US" sz="400"/>
                <a:t>국어</a:t>
              </a:r>
              <a:endParaRPr lang="en-US" altLang="ko-KR" sz="400"/>
            </a:p>
          </p:txBody>
        </p:sp>
        <p:sp>
          <p:nvSpPr>
            <p:cNvPr id="836" name="직사각형 835">
              <a:extLst>
                <a:ext uri="{FF2B5EF4-FFF2-40B4-BE49-F238E27FC236}">
                  <a16:creationId xmlns:a16="http://schemas.microsoft.com/office/drawing/2014/main" id="{CB75B9AA-C09B-71B1-1F2D-B62BDE21132C}"/>
                </a:ext>
              </a:extLst>
            </p:cNvPr>
            <p:cNvSpPr/>
            <p:nvPr/>
          </p:nvSpPr>
          <p:spPr>
            <a:xfrm>
              <a:off x="611018" y="2406344"/>
              <a:ext cx="115200" cy="69914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837" name="직사각형 836">
              <a:extLst>
                <a:ext uri="{FF2B5EF4-FFF2-40B4-BE49-F238E27FC236}">
                  <a16:creationId xmlns:a16="http://schemas.microsoft.com/office/drawing/2014/main" id="{7B35438C-5613-D100-3B8D-B3675B07C5D5}"/>
                </a:ext>
              </a:extLst>
            </p:cNvPr>
            <p:cNvSpPr/>
            <p:nvPr/>
          </p:nvSpPr>
          <p:spPr>
            <a:xfrm>
              <a:off x="473447" y="2494104"/>
              <a:ext cx="90000" cy="612000"/>
            </a:xfrm>
            <a:prstGeom prst="rect">
              <a:avLst/>
            </a:prstGeom>
            <a:solidFill>
              <a:srgbClr val="FF71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cxnSp>
          <p:nvCxnSpPr>
            <p:cNvPr id="838" name="직선 연결선 196">
              <a:extLst>
                <a:ext uri="{FF2B5EF4-FFF2-40B4-BE49-F238E27FC236}">
                  <a16:creationId xmlns:a16="http://schemas.microsoft.com/office/drawing/2014/main" id="{ECBAE188-15BC-DFF3-0BB7-BCD69AC6EB34}"/>
                </a:ext>
              </a:extLst>
            </p:cNvPr>
            <p:cNvCxnSpPr>
              <a:cxnSpLocks/>
            </p:cNvCxnSpPr>
            <p:nvPr/>
          </p:nvCxnSpPr>
          <p:spPr>
            <a:xfrm>
              <a:off x="440917" y="3105749"/>
              <a:ext cx="317831" cy="0"/>
            </a:xfrm>
            <a:prstGeom prst="line">
              <a:avLst/>
            </a:prstGeom>
            <a:ln w="1270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39" name="TextBox 53">
            <a:extLst>
              <a:ext uri="{FF2B5EF4-FFF2-40B4-BE49-F238E27FC236}">
                <a16:creationId xmlns:a16="http://schemas.microsoft.com/office/drawing/2014/main" id="{8DFEC9A8-C4A6-3F57-CB19-C567EA73FE50}"/>
              </a:ext>
            </a:extLst>
          </p:cNvPr>
          <p:cNvSpPr txBox="1"/>
          <p:nvPr/>
        </p:nvSpPr>
        <p:spPr>
          <a:xfrm>
            <a:off x="1405427" y="7669913"/>
            <a:ext cx="102592" cy="6155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400" dirty="0"/>
              <a:t>영어</a:t>
            </a:r>
            <a:endParaRPr lang="en-US" altLang="ko-KR" sz="400" dirty="0"/>
          </a:p>
        </p:txBody>
      </p:sp>
      <p:sp>
        <p:nvSpPr>
          <p:cNvPr id="840" name="직사각형 839">
            <a:extLst>
              <a:ext uri="{FF2B5EF4-FFF2-40B4-BE49-F238E27FC236}">
                <a16:creationId xmlns:a16="http://schemas.microsoft.com/office/drawing/2014/main" id="{0B485F30-B6CE-A441-811F-5F023648B800}"/>
              </a:ext>
            </a:extLst>
          </p:cNvPr>
          <p:cNvSpPr/>
          <p:nvPr/>
        </p:nvSpPr>
        <p:spPr>
          <a:xfrm>
            <a:off x="1474999" y="7179821"/>
            <a:ext cx="188226" cy="44187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sp>
        <p:nvSpPr>
          <p:cNvPr id="841" name="직사각형 840">
            <a:extLst>
              <a:ext uri="{FF2B5EF4-FFF2-40B4-BE49-F238E27FC236}">
                <a16:creationId xmlns:a16="http://schemas.microsoft.com/office/drawing/2014/main" id="{5C7C8794-B0A9-EFF1-4E02-405F36448EDB}"/>
              </a:ext>
            </a:extLst>
          </p:cNvPr>
          <p:cNvSpPr/>
          <p:nvPr/>
        </p:nvSpPr>
        <p:spPr>
          <a:xfrm>
            <a:off x="1250220" y="7171055"/>
            <a:ext cx="147052" cy="452718"/>
          </a:xfrm>
          <a:prstGeom prst="rect">
            <a:avLst/>
          </a:prstGeom>
          <a:solidFill>
            <a:srgbClr val="FF71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cxnSp>
        <p:nvCxnSpPr>
          <p:cNvPr id="842" name="직선 연결선 196">
            <a:extLst>
              <a:ext uri="{FF2B5EF4-FFF2-40B4-BE49-F238E27FC236}">
                <a16:creationId xmlns:a16="http://schemas.microsoft.com/office/drawing/2014/main" id="{DE918B05-066C-2404-8FF7-34A25AE296A5}"/>
              </a:ext>
            </a:extLst>
          </p:cNvPr>
          <p:cNvCxnSpPr>
            <a:cxnSpLocks/>
          </p:cNvCxnSpPr>
          <p:nvPr/>
        </p:nvCxnSpPr>
        <p:spPr>
          <a:xfrm>
            <a:off x="1197069" y="7621949"/>
            <a:ext cx="519307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3" name="TextBox 53">
            <a:extLst>
              <a:ext uri="{FF2B5EF4-FFF2-40B4-BE49-F238E27FC236}">
                <a16:creationId xmlns:a16="http://schemas.microsoft.com/office/drawing/2014/main" id="{15A3F887-3354-478D-F372-8586E9F4C557}"/>
              </a:ext>
            </a:extLst>
          </p:cNvPr>
          <p:cNvSpPr txBox="1"/>
          <p:nvPr/>
        </p:nvSpPr>
        <p:spPr>
          <a:xfrm>
            <a:off x="2133567" y="7670381"/>
            <a:ext cx="102592" cy="6155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400" dirty="0"/>
              <a:t>수학</a:t>
            </a:r>
            <a:endParaRPr lang="en-US" altLang="ko-KR" sz="400" dirty="0"/>
          </a:p>
        </p:txBody>
      </p:sp>
      <p:sp>
        <p:nvSpPr>
          <p:cNvPr id="844" name="직사각형 843">
            <a:extLst>
              <a:ext uri="{FF2B5EF4-FFF2-40B4-BE49-F238E27FC236}">
                <a16:creationId xmlns:a16="http://schemas.microsoft.com/office/drawing/2014/main" id="{570BF705-6E0C-7038-2D0C-69460B2BBF07}"/>
              </a:ext>
            </a:extLst>
          </p:cNvPr>
          <p:cNvSpPr/>
          <p:nvPr/>
        </p:nvSpPr>
        <p:spPr>
          <a:xfrm>
            <a:off x="2203139" y="6926410"/>
            <a:ext cx="188226" cy="69574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sp>
        <p:nvSpPr>
          <p:cNvPr id="845" name="직사각형 844">
            <a:extLst>
              <a:ext uri="{FF2B5EF4-FFF2-40B4-BE49-F238E27FC236}">
                <a16:creationId xmlns:a16="http://schemas.microsoft.com/office/drawing/2014/main" id="{E828D2CC-4CEE-0E35-9BD3-4E39A1176550}"/>
              </a:ext>
            </a:extLst>
          </p:cNvPr>
          <p:cNvSpPr/>
          <p:nvPr/>
        </p:nvSpPr>
        <p:spPr>
          <a:xfrm>
            <a:off x="1978360" y="6911411"/>
            <a:ext cx="147052" cy="712830"/>
          </a:xfrm>
          <a:prstGeom prst="rect">
            <a:avLst/>
          </a:prstGeom>
          <a:solidFill>
            <a:srgbClr val="FF71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cxnSp>
        <p:nvCxnSpPr>
          <p:cNvPr id="846" name="직선 연결선 196">
            <a:extLst>
              <a:ext uri="{FF2B5EF4-FFF2-40B4-BE49-F238E27FC236}">
                <a16:creationId xmlns:a16="http://schemas.microsoft.com/office/drawing/2014/main" id="{39F2BF78-0991-F04C-D20E-F47C140EA6BF}"/>
              </a:ext>
            </a:extLst>
          </p:cNvPr>
          <p:cNvCxnSpPr>
            <a:cxnSpLocks/>
          </p:cNvCxnSpPr>
          <p:nvPr/>
        </p:nvCxnSpPr>
        <p:spPr>
          <a:xfrm>
            <a:off x="1925209" y="7622417"/>
            <a:ext cx="519307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7" name="TextBox 53">
            <a:extLst>
              <a:ext uri="{FF2B5EF4-FFF2-40B4-BE49-F238E27FC236}">
                <a16:creationId xmlns:a16="http://schemas.microsoft.com/office/drawing/2014/main" id="{B3A198A5-A6E5-08B3-6A18-7105CAA0EB8D}"/>
              </a:ext>
            </a:extLst>
          </p:cNvPr>
          <p:cNvSpPr txBox="1"/>
          <p:nvPr/>
        </p:nvSpPr>
        <p:spPr>
          <a:xfrm>
            <a:off x="3589847" y="7663294"/>
            <a:ext cx="102592" cy="6155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400" dirty="0"/>
              <a:t>과학</a:t>
            </a:r>
            <a:endParaRPr lang="en-US" altLang="ko-KR" sz="400" dirty="0"/>
          </a:p>
        </p:txBody>
      </p:sp>
      <p:sp>
        <p:nvSpPr>
          <p:cNvPr id="848" name="직사각형 847">
            <a:extLst>
              <a:ext uri="{FF2B5EF4-FFF2-40B4-BE49-F238E27FC236}">
                <a16:creationId xmlns:a16="http://schemas.microsoft.com/office/drawing/2014/main" id="{F4512BC1-87F9-7171-7BB4-C5E191629A7B}"/>
              </a:ext>
            </a:extLst>
          </p:cNvPr>
          <p:cNvSpPr/>
          <p:nvPr/>
        </p:nvSpPr>
        <p:spPr>
          <a:xfrm>
            <a:off x="3659419" y="7236765"/>
            <a:ext cx="188226" cy="37830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cxnSp>
        <p:nvCxnSpPr>
          <p:cNvPr id="849" name="직선 연결선 196">
            <a:extLst>
              <a:ext uri="{FF2B5EF4-FFF2-40B4-BE49-F238E27FC236}">
                <a16:creationId xmlns:a16="http://schemas.microsoft.com/office/drawing/2014/main" id="{F4471CA1-78CE-D504-E9BD-43BD7FDF2CF2}"/>
              </a:ext>
            </a:extLst>
          </p:cNvPr>
          <p:cNvCxnSpPr>
            <a:cxnSpLocks/>
          </p:cNvCxnSpPr>
          <p:nvPr/>
        </p:nvCxnSpPr>
        <p:spPr>
          <a:xfrm>
            <a:off x="3381489" y="7615330"/>
            <a:ext cx="519307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50" name="그룹 849">
            <a:extLst>
              <a:ext uri="{FF2B5EF4-FFF2-40B4-BE49-F238E27FC236}">
                <a16:creationId xmlns:a16="http://schemas.microsoft.com/office/drawing/2014/main" id="{D71B0A4E-4EE2-829F-52D2-A4C4E52F6DD2}"/>
              </a:ext>
            </a:extLst>
          </p:cNvPr>
          <p:cNvGrpSpPr/>
          <p:nvPr/>
        </p:nvGrpSpPr>
        <p:grpSpPr>
          <a:xfrm>
            <a:off x="4109629" y="7009130"/>
            <a:ext cx="519307" cy="719695"/>
            <a:chOff x="440917" y="2495573"/>
            <a:chExt cx="317831" cy="719695"/>
          </a:xfrm>
        </p:grpSpPr>
        <p:sp>
          <p:nvSpPr>
            <p:cNvPr id="851" name="TextBox 53">
              <a:extLst>
                <a:ext uri="{FF2B5EF4-FFF2-40B4-BE49-F238E27FC236}">
                  <a16:creationId xmlns:a16="http://schemas.microsoft.com/office/drawing/2014/main" id="{26C68F22-4AD4-F21D-3316-1FFF4AD6E0AF}"/>
                </a:ext>
              </a:extLst>
            </p:cNvPr>
            <p:cNvSpPr txBox="1"/>
            <p:nvPr/>
          </p:nvSpPr>
          <p:spPr>
            <a:xfrm>
              <a:off x="568439" y="3153713"/>
              <a:ext cx="62789" cy="6155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ko-KR" altLang="en-US" sz="400" dirty="0"/>
                <a:t>역사</a:t>
              </a:r>
              <a:endParaRPr lang="en-US" altLang="ko-KR" sz="400" dirty="0"/>
            </a:p>
          </p:txBody>
        </p:sp>
        <p:sp>
          <p:nvSpPr>
            <p:cNvPr id="852" name="직사각형 851">
              <a:extLst>
                <a:ext uri="{FF2B5EF4-FFF2-40B4-BE49-F238E27FC236}">
                  <a16:creationId xmlns:a16="http://schemas.microsoft.com/office/drawing/2014/main" id="{BC8BF29C-43DD-B4D3-D31D-49E74BF5D44B}"/>
                </a:ext>
              </a:extLst>
            </p:cNvPr>
            <p:cNvSpPr/>
            <p:nvPr/>
          </p:nvSpPr>
          <p:spPr>
            <a:xfrm>
              <a:off x="611018" y="2508156"/>
              <a:ext cx="115200" cy="59733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853" name="직사각형 852">
              <a:extLst>
                <a:ext uri="{FF2B5EF4-FFF2-40B4-BE49-F238E27FC236}">
                  <a16:creationId xmlns:a16="http://schemas.microsoft.com/office/drawing/2014/main" id="{8EDC379D-A503-DB6B-1835-C3E11216713C}"/>
                </a:ext>
              </a:extLst>
            </p:cNvPr>
            <p:cNvSpPr/>
            <p:nvPr/>
          </p:nvSpPr>
          <p:spPr>
            <a:xfrm>
              <a:off x="473447" y="2495573"/>
              <a:ext cx="90000" cy="612000"/>
            </a:xfrm>
            <a:prstGeom prst="rect">
              <a:avLst/>
            </a:prstGeom>
            <a:solidFill>
              <a:srgbClr val="FF71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cxnSp>
          <p:nvCxnSpPr>
            <p:cNvPr id="854" name="직선 연결선 196">
              <a:extLst>
                <a:ext uri="{FF2B5EF4-FFF2-40B4-BE49-F238E27FC236}">
                  <a16:creationId xmlns:a16="http://schemas.microsoft.com/office/drawing/2014/main" id="{761E677D-0732-99A8-74C7-AC82A831A52A}"/>
                </a:ext>
              </a:extLst>
            </p:cNvPr>
            <p:cNvCxnSpPr>
              <a:cxnSpLocks/>
            </p:cNvCxnSpPr>
            <p:nvPr/>
          </p:nvCxnSpPr>
          <p:spPr>
            <a:xfrm>
              <a:off x="440917" y="3105749"/>
              <a:ext cx="317831" cy="0"/>
            </a:xfrm>
            <a:prstGeom prst="line">
              <a:avLst/>
            </a:prstGeom>
            <a:ln w="1270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55" name="TextBox 53">
            <a:extLst>
              <a:ext uri="{FF2B5EF4-FFF2-40B4-BE49-F238E27FC236}">
                <a16:creationId xmlns:a16="http://schemas.microsoft.com/office/drawing/2014/main" id="{63A2A90B-B79D-BFE0-3358-B440012C666C}"/>
              </a:ext>
            </a:extLst>
          </p:cNvPr>
          <p:cNvSpPr txBox="1"/>
          <p:nvPr/>
        </p:nvSpPr>
        <p:spPr>
          <a:xfrm>
            <a:off x="2861707" y="7671095"/>
            <a:ext cx="102592" cy="6155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400" dirty="0"/>
              <a:t>사회</a:t>
            </a:r>
            <a:endParaRPr lang="en-US" altLang="ko-KR" sz="400" dirty="0"/>
          </a:p>
        </p:txBody>
      </p:sp>
      <p:sp>
        <p:nvSpPr>
          <p:cNvPr id="856" name="직사각형 855">
            <a:extLst>
              <a:ext uri="{FF2B5EF4-FFF2-40B4-BE49-F238E27FC236}">
                <a16:creationId xmlns:a16="http://schemas.microsoft.com/office/drawing/2014/main" id="{C4EB47A2-9548-57A7-379D-72B51ACA6B1F}"/>
              </a:ext>
            </a:extLst>
          </p:cNvPr>
          <p:cNvSpPr/>
          <p:nvPr/>
        </p:nvSpPr>
        <p:spPr>
          <a:xfrm>
            <a:off x="2931279" y="7327067"/>
            <a:ext cx="188226" cy="29580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sp>
        <p:nvSpPr>
          <p:cNvPr id="857" name="직사각형 856">
            <a:extLst>
              <a:ext uri="{FF2B5EF4-FFF2-40B4-BE49-F238E27FC236}">
                <a16:creationId xmlns:a16="http://schemas.microsoft.com/office/drawing/2014/main" id="{45EF0A5E-18AA-0E29-9060-F87934F0918B}"/>
              </a:ext>
            </a:extLst>
          </p:cNvPr>
          <p:cNvSpPr/>
          <p:nvPr/>
        </p:nvSpPr>
        <p:spPr>
          <a:xfrm>
            <a:off x="2706500" y="7366789"/>
            <a:ext cx="147052" cy="258166"/>
          </a:xfrm>
          <a:prstGeom prst="rect">
            <a:avLst/>
          </a:prstGeom>
          <a:solidFill>
            <a:srgbClr val="FF71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cxnSp>
        <p:nvCxnSpPr>
          <p:cNvPr id="858" name="직선 연결선 196">
            <a:extLst>
              <a:ext uri="{FF2B5EF4-FFF2-40B4-BE49-F238E27FC236}">
                <a16:creationId xmlns:a16="http://schemas.microsoft.com/office/drawing/2014/main" id="{9ABD0EAA-47EB-84AC-058E-6436E2168DA9}"/>
              </a:ext>
            </a:extLst>
          </p:cNvPr>
          <p:cNvCxnSpPr>
            <a:cxnSpLocks/>
          </p:cNvCxnSpPr>
          <p:nvPr/>
        </p:nvCxnSpPr>
        <p:spPr>
          <a:xfrm>
            <a:off x="2653349" y="7623131"/>
            <a:ext cx="519307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9" name="Rectangle 4">
            <a:extLst>
              <a:ext uri="{FF2B5EF4-FFF2-40B4-BE49-F238E27FC236}">
                <a16:creationId xmlns:a16="http://schemas.microsoft.com/office/drawing/2014/main" id="{4A00CEAA-FFF8-3FFD-76CA-5CC43AB70A1B}"/>
              </a:ext>
            </a:extLst>
          </p:cNvPr>
          <p:cNvSpPr/>
          <p:nvPr/>
        </p:nvSpPr>
        <p:spPr>
          <a:xfrm>
            <a:off x="254681" y="6497713"/>
            <a:ext cx="4463675" cy="1352307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860" name="Circle">
            <a:extLst>
              <a:ext uri="{FF2B5EF4-FFF2-40B4-BE49-F238E27FC236}">
                <a16:creationId xmlns:a16="http://schemas.microsoft.com/office/drawing/2014/main" id="{88F94B23-B384-B3FF-49FD-E45FFE5B53C2}"/>
              </a:ext>
            </a:extLst>
          </p:cNvPr>
          <p:cNvSpPr/>
          <p:nvPr/>
        </p:nvSpPr>
        <p:spPr>
          <a:xfrm>
            <a:off x="182607" y="6449119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6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861" name="Rectangle 4">
            <a:extLst>
              <a:ext uri="{FF2B5EF4-FFF2-40B4-BE49-F238E27FC236}">
                <a16:creationId xmlns:a16="http://schemas.microsoft.com/office/drawing/2014/main" id="{B886C336-2EA4-1023-0FE3-721309B514EB}"/>
              </a:ext>
            </a:extLst>
          </p:cNvPr>
          <p:cNvSpPr/>
          <p:nvPr/>
        </p:nvSpPr>
        <p:spPr>
          <a:xfrm>
            <a:off x="410670" y="6893801"/>
            <a:ext cx="4218266" cy="874751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862" name="말풍선: 모서리가 둥근 사각형 861">
            <a:extLst>
              <a:ext uri="{FF2B5EF4-FFF2-40B4-BE49-F238E27FC236}">
                <a16:creationId xmlns:a16="http://schemas.microsoft.com/office/drawing/2014/main" id="{5BF19D47-EC1B-2DE5-56D7-6FE936781575}"/>
              </a:ext>
            </a:extLst>
          </p:cNvPr>
          <p:cNvSpPr/>
          <p:nvPr/>
        </p:nvSpPr>
        <p:spPr>
          <a:xfrm>
            <a:off x="452039" y="6768472"/>
            <a:ext cx="446712" cy="178380"/>
          </a:xfrm>
          <a:prstGeom prst="wedgeRoundRectCallout">
            <a:avLst>
              <a:gd name="adj1" fmla="val -20833"/>
              <a:gd name="adj2" fmla="val 65643"/>
              <a:gd name="adj3" fmla="val 16667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우수</a:t>
            </a:r>
          </a:p>
        </p:txBody>
      </p:sp>
      <p:sp>
        <p:nvSpPr>
          <p:cNvPr id="863" name="말풍선: 모서리가 둥근 사각형 862">
            <a:extLst>
              <a:ext uri="{FF2B5EF4-FFF2-40B4-BE49-F238E27FC236}">
                <a16:creationId xmlns:a16="http://schemas.microsoft.com/office/drawing/2014/main" id="{811F18EE-66C9-C22A-9D2E-DBF13681125B}"/>
              </a:ext>
            </a:extLst>
          </p:cNvPr>
          <p:cNvSpPr/>
          <p:nvPr/>
        </p:nvSpPr>
        <p:spPr>
          <a:xfrm>
            <a:off x="1193958" y="6919834"/>
            <a:ext cx="446712" cy="178380"/>
          </a:xfrm>
          <a:prstGeom prst="wedgeRoundRectCallout">
            <a:avLst>
              <a:gd name="adj1" fmla="val -20833"/>
              <a:gd name="adj2" fmla="val 65643"/>
              <a:gd name="adj3" fmla="val 16667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보통</a:t>
            </a:r>
          </a:p>
        </p:txBody>
      </p:sp>
      <p:sp>
        <p:nvSpPr>
          <p:cNvPr id="864" name="말풍선: 모서리가 둥근 사각형 863">
            <a:extLst>
              <a:ext uri="{FF2B5EF4-FFF2-40B4-BE49-F238E27FC236}">
                <a16:creationId xmlns:a16="http://schemas.microsoft.com/office/drawing/2014/main" id="{E10A6CA8-0E16-FC46-4E26-138C83927897}"/>
              </a:ext>
            </a:extLst>
          </p:cNvPr>
          <p:cNvSpPr/>
          <p:nvPr/>
        </p:nvSpPr>
        <p:spPr>
          <a:xfrm>
            <a:off x="1865546" y="6670564"/>
            <a:ext cx="628113" cy="178380"/>
          </a:xfrm>
          <a:prstGeom prst="wedgeRoundRectCallout">
            <a:avLst>
              <a:gd name="adj1" fmla="val -18738"/>
              <a:gd name="adj2" fmla="val 76707"/>
              <a:gd name="adj3" fmla="val 16667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매우 우수</a:t>
            </a:r>
          </a:p>
        </p:txBody>
      </p:sp>
      <p:sp>
        <p:nvSpPr>
          <p:cNvPr id="865" name="말풍선: 모서리가 둥근 사각형 864">
            <a:extLst>
              <a:ext uri="{FF2B5EF4-FFF2-40B4-BE49-F238E27FC236}">
                <a16:creationId xmlns:a16="http://schemas.microsoft.com/office/drawing/2014/main" id="{52047663-543A-9A33-52CD-5E9A95C7E402}"/>
              </a:ext>
            </a:extLst>
          </p:cNvPr>
          <p:cNvSpPr/>
          <p:nvPr/>
        </p:nvSpPr>
        <p:spPr>
          <a:xfrm>
            <a:off x="2582247" y="7081155"/>
            <a:ext cx="628113" cy="178380"/>
          </a:xfrm>
          <a:prstGeom prst="wedgeRoundRectCallout">
            <a:avLst>
              <a:gd name="adj1" fmla="val -18738"/>
              <a:gd name="adj2" fmla="val 76707"/>
              <a:gd name="adj3" fmla="val 16667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다소 미흡</a:t>
            </a:r>
            <a:endParaRPr kumimoji="1" lang="ko-KR" altLang="en-US" sz="900" b="1" dirty="0"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866" name="말풍선: 모서리가 둥근 사각형 865">
            <a:extLst>
              <a:ext uri="{FF2B5EF4-FFF2-40B4-BE49-F238E27FC236}">
                <a16:creationId xmlns:a16="http://schemas.microsoft.com/office/drawing/2014/main" id="{AC87829F-B855-1959-CAE3-FA7BD3B99451}"/>
              </a:ext>
            </a:extLst>
          </p:cNvPr>
          <p:cNvSpPr/>
          <p:nvPr/>
        </p:nvSpPr>
        <p:spPr>
          <a:xfrm>
            <a:off x="3412165" y="7386709"/>
            <a:ext cx="446712" cy="178380"/>
          </a:xfrm>
          <a:prstGeom prst="wedgeRoundRectCallout">
            <a:avLst>
              <a:gd name="adj1" fmla="val -20833"/>
              <a:gd name="adj2" fmla="val 65643"/>
              <a:gd name="adj3" fmla="val 16667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미흡</a:t>
            </a:r>
          </a:p>
        </p:txBody>
      </p:sp>
      <p:sp>
        <p:nvSpPr>
          <p:cNvPr id="867" name="말풍선: 모서리가 둥근 사각형 866">
            <a:extLst>
              <a:ext uri="{FF2B5EF4-FFF2-40B4-BE49-F238E27FC236}">
                <a16:creationId xmlns:a16="http://schemas.microsoft.com/office/drawing/2014/main" id="{635693E2-7442-71E1-383F-16DAC7B53C99}"/>
              </a:ext>
            </a:extLst>
          </p:cNvPr>
          <p:cNvSpPr/>
          <p:nvPr/>
        </p:nvSpPr>
        <p:spPr>
          <a:xfrm>
            <a:off x="4112059" y="6775702"/>
            <a:ext cx="446712" cy="178380"/>
          </a:xfrm>
          <a:prstGeom prst="wedgeRoundRectCallout">
            <a:avLst>
              <a:gd name="adj1" fmla="val -20833"/>
              <a:gd name="adj2" fmla="val 65643"/>
              <a:gd name="adj3" fmla="val 16667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우수</a:t>
            </a:r>
          </a:p>
        </p:txBody>
      </p:sp>
      <p:sp>
        <p:nvSpPr>
          <p:cNvPr id="868" name="Rounded Rectangle">
            <a:extLst>
              <a:ext uri="{FF2B5EF4-FFF2-40B4-BE49-F238E27FC236}">
                <a16:creationId xmlns:a16="http://schemas.microsoft.com/office/drawing/2014/main" id="{EC68E28E-4483-1B8D-20C4-D0CEE5055950}"/>
              </a:ext>
            </a:extLst>
          </p:cNvPr>
          <p:cNvSpPr/>
          <p:nvPr/>
        </p:nvSpPr>
        <p:spPr>
          <a:xfrm>
            <a:off x="2922100" y="6853576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6</a:t>
            </a:r>
            <a:r>
              <a:rPr lang="en-US" sz="700" dirty="0">
                <a:solidFill>
                  <a:schemeClr val="bg1"/>
                </a:solidFill>
              </a:rPr>
              <a:t>-</a:t>
            </a:r>
            <a:r>
              <a:rPr lang="en-US" altLang="ko-KR" sz="700" dirty="0">
                <a:solidFill>
                  <a:schemeClr val="bg1"/>
                </a:solidFill>
              </a:rPr>
              <a:t>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869" name="TextBox 26">
            <a:extLst>
              <a:ext uri="{FF2B5EF4-FFF2-40B4-BE49-F238E27FC236}">
                <a16:creationId xmlns:a16="http://schemas.microsoft.com/office/drawing/2014/main" id="{8089C0C1-6A20-8502-E3FA-E71066F98460}"/>
              </a:ext>
            </a:extLst>
          </p:cNvPr>
          <p:cNvSpPr txBox="1"/>
          <p:nvPr/>
        </p:nvSpPr>
        <p:spPr>
          <a:xfrm>
            <a:off x="-4252936" y="9220224"/>
            <a:ext cx="79829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누적 강점 분석 </a:t>
            </a:r>
            <a:r>
              <a:rPr kumimoji="1" lang="en-US" altLang="ko-KR" sz="800" dirty="0">
                <a:solidFill>
                  <a:prstClr val="black"/>
                </a:solidFill>
              </a:rPr>
              <a:t>&gt;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grpSp>
        <p:nvGrpSpPr>
          <p:cNvPr id="870" name="그룹 869">
            <a:extLst>
              <a:ext uri="{FF2B5EF4-FFF2-40B4-BE49-F238E27FC236}">
                <a16:creationId xmlns:a16="http://schemas.microsoft.com/office/drawing/2014/main" id="{BE5C20D5-19BB-428D-6B51-47B31E259B7A}"/>
              </a:ext>
            </a:extLst>
          </p:cNvPr>
          <p:cNvGrpSpPr/>
          <p:nvPr/>
        </p:nvGrpSpPr>
        <p:grpSpPr>
          <a:xfrm>
            <a:off x="-1255873" y="9346238"/>
            <a:ext cx="569647" cy="77889"/>
            <a:chOff x="2706686" y="6087909"/>
            <a:chExt cx="569647" cy="77889"/>
          </a:xfrm>
        </p:grpSpPr>
        <p:sp>
          <p:nvSpPr>
            <p:cNvPr id="871" name="TextBox 53">
              <a:extLst>
                <a:ext uri="{FF2B5EF4-FFF2-40B4-BE49-F238E27FC236}">
                  <a16:creationId xmlns:a16="http://schemas.microsoft.com/office/drawing/2014/main" id="{6141EF09-448F-515B-4013-816525384831}"/>
                </a:ext>
              </a:extLst>
            </p:cNvPr>
            <p:cNvSpPr txBox="1"/>
            <p:nvPr/>
          </p:nvSpPr>
          <p:spPr>
            <a:xfrm>
              <a:off x="2706686" y="6087909"/>
              <a:ext cx="470714" cy="7788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ko-KR" altLang="en-US" sz="500" dirty="0"/>
                <a:t>나의 수준 </a:t>
              </a:r>
              <a:endParaRPr lang="en-US" altLang="ko-KR" sz="500" dirty="0"/>
            </a:p>
          </p:txBody>
        </p:sp>
        <p:sp>
          <p:nvSpPr>
            <p:cNvPr id="872" name="직사각형 871">
              <a:extLst>
                <a:ext uri="{FF2B5EF4-FFF2-40B4-BE49-F238E27FC236}">
                  <a16:creationId xmlns:a16="http://schemas.microsoft.com/office/drawing/2014/main" id="{76D58EE0-7D73-D830-1480-682092B2F8A1}"/>
                </a:ext>
              </a:extLst>
            </p:cNvPr>
            <p:cNvSpPr/>
            <p:nvPr/>
          </p:nvSpPr>
          <p:spPr>
            <a:xfrm>
              <a:off x="3203546" y="6091643"/>
              <a:ext cx="72787" cy="63851"/>
            </a:xfrm>
            <a:prstGeom prst="rect">
              <a:avLst/>
            </a:prstGeom>
            <a:solidFill>
              <a:srgbClr val="FF71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r"/>
              <a:endParaRPr kumimoji="1" lang="ko-KR" altLang="en-US" sz="1100"/>
            </a:p>
          </p:txBody>
        </p:sp>
      </p:grpSp>
      <p:grpSp>
        <p:nvGrpSpPr>
          <p:cNvPr id="873" name="그룹 872">
            <a:extLst>
              <a:ext uri="{FF2B5EF4-FFF2-40B4-BE49-F238E27FC236}">
                <a16:creationId xmlns:a16="http://schemas.microsoft.com/office/drawing/2014/main" id="{B7E88174-88F6-EA6D-6706-01CB803B753B}"/>
              </a:ext>
            </a:extLst>
          </p:cNvPr>
          <p:cNvGrpSpPr/>
          <p:nvPr/>
        </p:nvGrpSpPr>
        <p:grpSpPr>
          <a:xfrm>
            <a:off x="-694036" y="9346237"/>
            <a:ext cx="569649" cy="77889"/>
            <a:chOff x="2706685" y="6193988"/>
            <a:chExt cx="569649" cy="77889"/>
          </a:xfrm>
        </p:grpSpPr>
        <p:sp>
          <p:nvSpPr>
            <p:cNvPr id="874" name="TextBox 53">
              <a:extLst>
                <a:ext uri="{FF2B5EF4-FFF2-40B4-BE49-F238E27FC236}">
                  <a16:creationId xmlns:a16="http://schemas.microsoft.com/office/drawing/2014/main" id="{337D0D3E-ADDC-A19E-A9CB-96161CA34566}"/>
                </a:ext>
              </a:extLst>
            </p:cNvPr>
            <p:cNvSpPr txBox="1"/>
            <p:nvPr/>
          </p:nvSpPr>
          <p:spPr>
            <a:xfrm>
              <a:off x="2706685" y="6193988"/>
              <a:ext cx="470715" cy="7788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ko-KR" altLang="en-US" sz="500"/>
                <a:t>과목 평균</a:t>
              </a:r>
              <a:endParaRPr lang="en-US" altLang="ko-KR" sz="500"/>
            </a:p>
          </p:txBody>
        </p:sp>
        <p:sp>
          <p:nvSpPr>
            <p:cNvPr id="875" name="직사각형 874">
              <a:extLst>
                <a:ext uri="{FF2B5EF4-FFF2-40B4-BE49-F238E27FC236}">
                  <a16:creationId xmlns:a16="http://schemas.microsoft.com/office/drawing/2014/main" id="{75522FCB-584A-C21D-DA45-1ECCCEE604D9}"/>
                </a:ext>
              </a:extLst>
            </p:cNvPr>
            <p:cNvSpPr/>
            <p:nvPr/>
          </p:nvSpPr>
          <p:spPr>
            <a:xfrm>
              <a:off x="3203547" y="6203714"/>
              <a:ext cx="72787" cy="6385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r"/>
              <a:endParaRPr kumimoji="1" lang="ko-KR" altLang="en-US" sz="1100"/>
            </a:p>
          </p:txBody>
        </p:sp>
      </p:grpSp>
      <p:grpSp>
        <p:nvGrpSpPr>
          <p:cNvPr id="876" name="그룹 875">
            <a:extLst>
              <a:ext uri="{FF2B5EF4-FFF2-40B4-BE49-F238E27FC236}">
                <a16:creationId xmlns:a16="http://schemas.microsoft.com/office/drawing/2014/main" id="{FECFA734-643C-0D06-A639-EDE4C07E69BA}"/>
              </a:ext>
            </a:extLst>
          </p:cNvPr>
          <p:cNvGrpSpPr/>
          <p:nvPr/>
        </p:nvGrpSpPr>
        <p:grpSpPr>
          <a:xfrm>
            <a:off x="-4256151" y="9691503"/>
            <a:ext cx="519307" cy="808924"/>
            <a:chOff x="440917" y="2406344"/>
            <a:chExt cx="317831" cy="808924"/>
          </a:xfrm>
        </p:grpSpPr>
        <p:sp>
          <p:nvSpPr>
            <p:cNvPr id="877" name="TextBox 53">
              <a:extLst>
                <a:ext uri="{FF2B5EF4-FFF2-40B4-BE49-F238E27FC236}">
                  <a16:creationId xmlns:a16="http://schemas.microsoft.com/office/drawing/2014/main" id="{A443F0E3-974F-B69B-0176-8DFD2675ED5C}"/>
                </a:ext>
              </a:extLst>
            </p:cNvPr>
            <p:cNvSpPr txBox="1"/>
            <p:nvPr/>
          </p:nvSpPr>
          <p:spPr>
            <a:xfrm>
              <a:off x="548536" y="3153713"/>
              <a:ext cx="102592" cy="6155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ko-KR" altLang="en-US" sz="400"/>
                <a:t>국어</a:t>
              </a:r>
              <a:endParaRPr lang="en-US" altLang="ko-KR" sz="400"/>
            </a:p>
          </p:txBody>
        </p:sp>
        <p:sp>
          <p:nvSpPr>
            <p:cNvPr id="878" name="직사각형 877">
              <a:extLst>
                <a:ext uri="{FF2B5EF4-FFF2-40B4-BE49-F238E27FC236}">
                  <a16:creationId xmlns:a16="http://schemas.microsoft.com/office/drawing/2014/main" id="{0B6063EC-DF34-81A8-880B-D65930B0F0DC}"/>
                </a:ext>
              </a:extLst>
            </p:cNvPr>
            <p:cNvSpPr/>
            <p:nvPr/>
          </p:nvSpPr>
          <p:spPr>
            <a:xfrm>
              <a:off x="611018" y="2406344"/>
              <a:ext cx="115200" cy="69914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879" name="직사각형 878">
              <a:extLst>
                <a:ext uri="{FF2B5EF4-FFF2-40B4-BE49-F238E27FC236}">
                  <a16:creationId xmlns:a16="http://schemas.microsoft.com/office/drawing/2014/main" id="{2AAE9BEB-376B-5EE0-39E8-2DF2022C6D8E}"/>
                </a:ext>
              </a:extLst>
            </p:cNvPr>
            <p:cNvSpPr/>
            <p:nvPr/>
          </p:nvSpPr>
          <p:spPr>
            <a:xfrm>
              <a:off x="473447" y="2494104"/>
              <a:ext cx="90000" cy="612000"/>
            </a:xfrm>
            <a:prstGeom prst="rect">
              <a:avLst/>
            </a:prstGeom>
            <a:solidFill>
              <a:srgbClr val="FF71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cxnSp>
          <p:nvCxnSpPr>
            <p:cNvPr id="880" name="직선 연결선 196">
              <a:extLst>
                <a:ext uri="{FF2B5EF4-FFF2-40B4-BE49-F238E27FC236}">
                  <a16:creationId xmlns:a16="http://schemas.microsoft.com/office/drawing/2014/main" id="{BADB525A-0C3E-E7AC-E5B6-C498662FE66F}"/>
                </a:ext>
              </a:extLst>
            </p:cNvPr>
            <p:cNvCxnSpPr>
              <a:cxnSpLocks/>
            </p:cNvCxnSpPr>
            <p:nvPr/>
          </p:nvCxnSpPr>
          <p:spPr>
            <a:xfrm>
              <a:off x="440917" y="3105749"/>
              <a:ext cx="317831" cy="0"/>
            </a:xfrm>
            <a:prstGeom prst="line">
              <a:avLst/>
            </a:prstGeom>
            <a:ln w="1270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81" name="TextBox 53">
            <a:extLst>
              <a:ext uri="{FF2B5EF4-FFF2-40B4-BE49-F238E27FC236}">
                <a16:creationId xmlns:a16="http://schemas.microsoft.com/office/drawing/2014/main" id="{275824CD-B30E-888A-3A2D-B93F124EEA1B}"/>
              </a:ext>
            </a:extLst>
          </p:cNvPr>
          <p:cNvSpPr txBox="1"/>
          <p:nvPr/>
        </p:nvSpPr>
        <p:spPr>
          <a:xfrm>
            <a:off x="-3319653" y="10438872"/>
            <a:ext cx="102592" cy="6155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400" dirty="0"/>
              <a:t>영어</a:t>
            </a:r>
            <a:endParaRPr lang="en-US" altLang="ko-KR" sz="400" dirty="0"/>
          </a:p>
        </p:txBody>
      </p:sp>
      <p:sp>
        <p:nvSpPr>
          <p:cNvPr id="882" name="직사각형 881">
            <a:extLst>
              <a:ext uri="{FF2B5EF4-FFF2-40B4-BE49-F238E27FC236}">
                <a16:creationId xmlns:a16="http://schemas.microsoft.com/office/drawing/2014/main" id="{55BEAC90-4406-A7D4-F380-785B2E0F9234}"/>
              </a:ext>
            </a:extLst>
          </p:cNvPr>
          <p:cNvSpPr/>
          <p:nvPr/>
        </p:nvSpPr>
        <p:spPr>
          <a:xfrm>
            <a:off x="-3250081" y="9948780"/>
            <a:ext cx="188226" cy="44187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sp>
        <p:nvSpPr>
          <p:cNvPr id="883" name="직사각형 882">
            <a:extLst>
              <a:ext uri="{FF2B5EF4-FFF2-40B4-BE49-F238E27FC236}">
                <a16:creationId xmlns:a16="http://schemas.microsoft.com/office/drawing/2014/main" id="{844A5C3C-3CCB-7FF1-C917-74F68B93579D}"/>
              </a:ext>
            </a:extLst>
          </p:cNvPr>
          <p:cNvSpPr/>
          <p:nvPr/>
        </p:nvSpPr>
        <p:spPr>
          <a:xfrm>
            <a:off x="-3474860" y="9940014"/>
            <a:ext cx="147052" cy="452718"/>
          </a:xfrm>
          <a:prstGeom prst="rect">
            <a:avLst/>
          </a:prstGeom>
          <a:solidFill>
            <a:srgbClr val="FF71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cxnSp>
        <p:nvCxnSpPr>
          <p:cNvPr id="884" name="직선 연결선 196">
            <a:extLst>
              <a:ext uri="{FF2B5EF4-FFF2-40B4-BE49-F238E27FC236}">
                <a16:creationId xmlns:a16="http://schemas.microsoft.com/office/drawing/2014/main" id="{4CFEAD3A-0319-437F-FFB4-79766DD7C0B2}"/>
              </a:ext>
            </a:extLst>
          </p:cNvPr>
          <p:cNvCxnSpPr>
            <a:cxnSpLocks/>
          </p:cNvCxnSpPr>
          <p:nvPr/>
        </p:nvCxnSpPr>
        <p:spPr>
          <a:xfrm>
            <a:off x="-3528011" y="10390908"/>
            <a:ext cx="519307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5" name="TextBox 53">
            <a:extLst>
              <a:ext uri="{FF2B5EF4-FFF2-40B4-BE49-F238E27FC236}">
                <a16:creationId xmlns:a16="http://schemas.microsoft.com/office/drawing/2014/main" id="{DF99B2AE-0C19-F3F5-BF23-A1902C2378C3}"/>
              </a:ext>
            </a:extLst>
          </p:cNvPr>
          <p:cNvSpPr txBox="1"/>
          <p:nvPr/>
        </p:nvSpPr>
        <p:spPr>
          <a:xfrm>
            <a:off x="-2591513" y="10439340"/>
            <a:ext cx="102592" cy="6155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400" dirty="0"/>
              <a:t>수학</a:t>
            </a:r>
            <a:endParaRPr lang="en-US" altLang="ko-KR" sz="400" dirty="0"/>
          </a:p>
        </p:txBody>
      </p:sp>
      <p:sp>
        <p:nvSpPr>
          <p:cNvPr id="886" name="직사각형 885">
            <a:extLst>
              <a:ext uri="{FF2B5EF4-FFF2-40B4-BE49-F238E27FC236}">
                <a16:creationId xmlns:a16="http://schemas.microsoft.com/office/drawing/2014/main" id="{DE1892E4-C366-B92E-6314-CA50FB6EDD2C}"/>
              </a:ext>
            </a:extLst>
          </p:cNvPr>
          <p:cNvSpPr/>
          <p:nvPr/>
        </p:nvSpPr>
        <p:spPr>
          <a:xfrm>
            <a:off x="-2521941" y="9695369"/>
            <a:ext cx="188226" cy="69574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sp>
        <p:nvSpPr>
          <p:cNvPr id="887" name="직사각형 886">
            <a:extLst>
              <a:ext uri="{FF2B5EF4-FFF2-40B4-BE49-F238E27FC236}">
                <a16:creationId xmlns:a16="http://schemas.microsoft.com/office/drawing/2014/main" id="{10AE4165-2942-ABB3-2E65-C076C278FFE6}"/>
              </a:ext>
            </a:extLst>
          </p:cNvPr>
          <p:cNvSpPr/>
          <p:nvPr/>
        </p:nvSpPr>
        <p:spPr>
          <a:xfrm>
            <a:off x="-2746720" y="9680370"/>
            <a:ext cx="147052" cy="712830"/>
          </a:xfrm>
          <a:prstGeom prst="rect">
            <a:avLst/>
          </a:prstGeom>
          <a:solidFill>
            <a:srgbClr val="FF71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cxnSp>
        <p:nvCxnSpPr>
          <p:cNvPr id="888" name="직선 연결선 196">
            <a:extLst>
              <a:ext uri="{FF2B5EF4-FFF2-40B4-BE49-F238E27FC236}">
                <a16:creationId xmlns:a16="http://schemas.microsoft.com/office/drawing/2014/main" id="{D50E6F03-1668-EE32-6AB4-7B1E75EA5912}"/>
              </a:ext>
            </a:extLst>
          </p:cNvPr>
          <p:cNvCxnSpPr>
            <a:cxnSpLocks/>
          </p:cNvCxnSpPr>
          <p:nvPr/>
        </p:nvCxnSpPr>
        <p:spPr>
          <a:xfrm>
            <a:off x="-2799871" y="10391376"/>
            <a:ext cx="519307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9" name="TextBox 53">
            <a:extLst>
              <a:ext uri="{FF2B5EF4-FFF2-40B4-BE49-F238E27FC236}">
                <a16:creationId xmlns:a16="http://schemas.microsoft.com/office/drawing/2014/main" id="{81E02603-AFCA-C01C-D4FF-607E1ADBCF3A}"/>
              </a:ext>
            </a:extLst>
          </p:cNvPr>
          <p:cNvSpPr txBox="1"/>
          <p:nvPr/>
        </p:nvSpPr>
        <p:spPr>
          <a:xfrm>
            <a:off x="-1186529" y="10432253"/>
            <a:ext cx="205184" cy="6155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400" dirty="0"/>
              <a:t>과학탐구</a:t>
            </a:r>
            <a:endParaRPr lang="en-US" altLang="ko-KR" sz="400" dirty="0"/>
          </a:p>
        </p:txBody>
      </p:sp>
      <p:sp>
        <p:nvSpPr>
          <p:cNvPr id="890" name="직사각형 889">
            <a:extLst>
              <a:ext uri="{FF2B5EF4-FFF2-40B4-BE49-F238E27FC236}">
                <a16:creationId xmlns:a16="http://schemas.microsoft.com/office/drawing/2014/main" id="{A98B0FB6-2AC1-AC4C-90F2-A2413347BC69}"/>
              </a:ext>
            </a:extLst>
          </p:cNvPr>
          <p:cNvSpPr/>
          <p:nvPr/>
        </p:nvSpPr>
        <p:spPr>
          <a:xfrm>
            <a:off x="-1065661" y="10005724"/>
            <a:ext cx="188226" cy="37830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cxnSp>
        <p:nvCxnSpPr>
          <p:cNvPr id="891" name="직선 연결선 196">
            <a:extLst>
              <a:ext uri="{FF2B5EF4-FFF2-40B4-BE49-F238E27FC236}">
                <a16:creationId xmlns:a16="http://schemas.microsoft.com/office/drawing/2014/main" id="{1877EC32-4734-4F90-0F4E-00A0766F05E3}"/>
              </a:ext>
            </a:extLst>
          </p:cNvPr>
          <p:cNvCxnSpPr>
            <a:cxnSpLocks/>
          </p:cNvCxnSpPr>
          <p:nvPr/>
        </p:nvCxnSpPr>
        <p:spPr>
          <a:xfrm>
            <a:off x="-1343591" y="10384289"/>
            <a:ext cx="519307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92" name="그룹 891">
            <a:extLst>
              <a:ext uri="{FF2B5EF4-FFF2-40B4-BE49-F238E27FC236}">
                <a16:creationId xmlns:a16="http://schemas.microsoft.com/office/drawing/2014/main" id="{80D9E5ED-86A7-4AC9-B4B9-8AF5DEE21977}"/>
              </a:ext>
            </a:extLst>
          </p:cNvPr>
          <p:cNvGrpSpPr/>
          <p:nvPr/>
        </p:nvGrpSpPr>
        <p:grpSpPr>
          <a:xfrm>
            <a:off x="-615451" y="9778089"/>
            <a:ext cx="519307" cy="719695"/>
            <a:chOff x="440917" y="2495573"/>
            <a:chExt cx="317831" cy="719695"/>
          </a:xfrm>
        </p:grpSpPr>
        <p:sp>
          <p:nvSpPr>
            <p:cNvPr id="893" name="TextBox 53">
              <a:extLst>
                <a:ext uri="{FF2B5EF4-FFF2-40B4-BE49-F238E27FC236}">
                  <a16:creationId xmlns:a16="http://schemas.microsoft.com/office/drawing/2014/main" id="{666D804E-902A-141B-CF7E-08A65AAB3A5F}"/>
                </a:ext>
              </a:extLst>
            </p:cNvPr>
            <p:cNvSpPr txBox="1"/>
            <p:nvPr/>
          </p:nvSpPr>
          <p:spPr>
            <a:xfrm>
              <a:off x="552741" y="3153713"/>
              <a:ext cx="94184" cy="6155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ko-KR" altLang="en-US" sz="400" dirty="0"/>
                <a:t>한국사</a:t>
              </a:r>
              <a:endParaRPr lang="en-US" altLang="ko-KR" sz="400" dirty="0"/>
            </a:p>
          </p:txBody>
        </p:sp>
        <p:sp>
          <p:nvSpPr>
            <p:cNvPr id="894" name="직사각형 893">
              <a:extLst>
                <a:ext uri="{FF2B5EF4-FFF2-40B4-BE49-F238E27FC236}">
                  <a16:creationId xmlns:a16="http://schemas.microsoft.com/office/drawing/2014/main" id="{E9A185D4-FD80-5D19-75A3-166DB439ED6D}"/>
                </a:ext>
              </a:extLst>
            </p:cNvPr>
            <p:cNvSpPr/>
            <p:nvPr/>
          </p:nvSpPr>
          <p:spPr>
            <a:xfrm>
              <a:off x="611018" y="2508156"/>
              <a:ext cx="115200" cy="59733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895" name="직사각형 894">
              <a:extLst>
                <a:ext uri="{FF2B5EF4-FFF2-40B4-BE49-F238E27FC236}">
                  <a16:creationId xmlns:a16="http://schemas.microsoft.com/office/drawing/2014/main" id="{1E3E66A9-2897-1301-83BD-A7C9097C501B}"/>
                </a:ext>
              </a:extLst>
            </p:cNvPr>
            <p:cNvSpPr/>
            <p:nvPr/>
          </p:nvSpPr>
          <p:spPr>
            <a:xfrm>
              <a:off x="473447" y="2495573"/>
              <a:ext cx="90000" cy="612000"/>
            </a:xfrm>
            <a:prstGeom prst="rect">
              <a:avLst/>
            </a:prstGeom>
            <a:solidFill>
              <a:srgbClr val="FF71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cxnSp>
          <p:nvCxnSpPr>
            <p:cNvPr id="896" name="직선 연결선 196">
              <a:extLst>
                <a:ext uri="{FF2B5EF4-FFF2-40B4-BE49-F238E27FC236}">
                  <a16:creationId xmlns:a16="http://schemas.microsoft.com/office/drawing/2014/main" id="{70537EE3-A7F5-E454-18E6-73BE24F0A960}"/>
                </a:ext>
              </a:extLst>
            </p:cNvPr>
            <p:cNvCxnSpPr>
              <a:cxnSpLocks/>
            </p:cNvCxnSpPr>
            <p:nvPr/>
          </p:nvCxnSpPr>
          <p:spPr>
            <a:xfrm>
              <a:off x="440917" y="3105749"/>
              <a:ext cx="317831" cy="0"/>
            </a:xfrm>
            <a:prstGeom prst="line">
              <a:avLst/>
            </a:prstGeom>
            <a:ln w="1270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97" name="TextBox 53">
            <a:extLst>
              <a:ext uri="{FF2B5EF4-FFF2-40B4-BE49-F238E27FC236}">
                <a16:creationId xmlns:a16="http://schemas.microsoft.com/office/drawing/2014/main" id="{EFA89A57-F0B2-DA28-FBB1-AFE49006C006}"/>
              </a:ext>
            </a:extLst>
          </p:cNvPr>
          <p:cNvSpPr txBox="1"/>
          <p:nvPr/>
        </p:nvSpPr>
        <p:spPr>
          <a:xfrm>
            <a:off x="-1914669" y="10440054"/>
            <a:ext cx="205184" cy="6155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400" dirty="0"/>
              <a:t>사회탐구</a:t>
            </a:r>
            <a:endParaRPr lang="en-US" altLang="ko-KR" sz="400" dirty="0"/>
          </a:p>
        </p:txBody>
      </p:sp>
      <p:sp>
        <p:nvSpPr>
          <p:cNvPr id="898" name="직사각형 897">
            <a:extLst>
              <a:ext uri="{FF2B5EF4-FFF2-40B4-BE49-F238E27FC236}">
                <a16:creationId xmlns:a16="http://schemas.microsoft.com/office/drawing/2014/main" id="{847ECEAD-4950-D58A-4665-560B76A08BDF}"/>
              </a:ext>
            </a:extLst>
          </p:cNvPr>
          <p:cNvSpPr/>
          <p:nvPr/>
        </p:nvSpPr>
        <p:spPr>
          <a:xfrm>
            <a:off x="-1793801" y="10096026"/>
            <a:ext cx="188226" cy="29580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sp>
        <p:nvSpPr>
          <p:cNvPr id="899" name="직사각형 898">
            <a:extLst>
              <a:ext uri="{FF2B5EF4-FFF2-40B4-BE49-F238E27FC236}">
                <a16:creationId xmlns:a16="http://schemas.microsoft.com/office/drawing/2014/main" id="{CDEE1EB9-60CB-6013-15B1-F93FF0783CB4}"/>
              </a:ext>
            </a:extLst>
          </p:cNvPr>
          <p:cNvSpPr/>
          <p:nvPr/>
        </p:nvSpPr>
        <p:spPr>
          <a:xfrm>
            <a:off x="-2018580" y="10135748"/>
            <a:ext cx="147052" cy="258166"/>
          </a:xfrm>
          <a:prstGeom prst="rect">
            <a:avLst/>
          </a:prstGeom>
          <a:solidFill>
            <a:srgbClr val="FF71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cxnSp>
        <p:nvCxnSpPr>
          <p:cNvPr id="900" name="직선 연결선 196">
            <a:extLst>
              <a:ext uri="{FF2B5EF4-FFF2-40B4-BE49-F238E27FC236}">
                <a16:creationId xmlns:a16="http://schemas.microsoft.com/office/drawing/2014/main" id="{DDB5A71F-F459-6290-F58C-DC9F96AB0235}"/>
              </a:ext>
            </a:extLst>
          </p:cNvPr>
          <p:cNvCxnSpPr>
            <a:cxnSpLocks/>
          </p:cNvCxnSpPr>
          <p:nvPr/>
        </p:nvCxnSpPr>
        <p:spPr>
          <a:xfrm>
            <a:off x="-2071731" y="10392090"/>
            <a:ext cx="519307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1" name="말풍선: 모서리가 둥근 사각형 900">
            <a:extLst>
              <a:ext uri="{FF2B5EF4-FFF2-40B4-BE49-F238E27FC236}">
                <a16:creationId xmlns:a16="http://schemas.microsoft.com/office/drawing/2014/main" id="{E47F0916-D710-A99B-7F97-662AE51877AB}"/>
              </a:ext>
            </a:extLst>
          </p:cNvPr>
          <p:cNvSpPr/>
          <p:nvPr/>
        </p:nvSpPr>
        <p:spPr>
          <a:xfrm>
            <a:off x="-4273041" y="9537431"/>
            <a:ext cx="446712" cy="178380"/>
          </a:xfrm>
          <a:prstGeom prst="wedgeRoundRectCallout">
            <a:avLst>
              <a:gd name="adj1" fmla="val -20833"/>
              <a:gd name="adj2" fmla="val 65643"/>
              <a:gd name="adj3" fmla="val 16667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우수</a:t>
            </a:r>
          </a:p>
        </p:txBody>
      </p:sp>
      <p:sp>
        <p:nvSpPr>
          <p:cNvPr id="902" name="말풍선: 모서리가 둥근 사각형 901">
            <a:extLst>
              <a:ext uri="{FF2B5EF4-FFF2-40B4-BE49-F238E27FC236}">
                <a16:creationId xmlns:a16="http://schemas.microsoft.com/office/drawing/2014/main" id="{D4A9CF76-3B9C-B819-3BA6-43AF38F3B2E1}"/>
              </a:ext>
            </a:extLst>
          </p:cNvPr>
          <p:cNvSpPr/>
          <p:nvPr/>
        </p:nvSpPr>
        <p:spPr>
          <a:xfrm>
            <a:off x="-3531122" y="9688793"/>
            <a:ext cx="446712" cy="178380"/>
          </a:xfrm>
          <a:prstGeom prst="wedgeRoundRectCallout">
            <a:avLst>
              <a:gd name="adj1" fmla="val -20833"/>
              <a:gd name="adj2" fmla="val 65643"/>
              <a:gd name="adj3" fmla="val 16667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보통</a:t>
            </a:r>
          </a:p>
        </p:txBody>
      </p:sp>
      <p:sp>
        <p:nvSpPr>
          <p:cNvPr id="903" name="말풍선: 모서리가 둥근 사각형 902">
            <a:extLst>
              <a:ext uri="{FF2B5EF4-FFF2-40B4-BE49-F238E27FC236}">
                <a16:creationId xmlns:a16="http://schemas.microsoft.com/office/drawing/2014/main" id="{DE6737A1-8F6F-D06B-BD41-52E632FE620A}"/>
              </a:ext>
            </a:extLst>
          </p:cNvPr>
          <p:cNvSpPr/>
          <p:nvPr/>
        </p:nvSpPr>
        <p:spPr>
          <a:xfrm>
            <a:off x="-2859534" y="9439523"/>
            <a:ext cx="628113" cy="178380"/>
          </a:xfrm>
          <a:prstGeom prst="wedgeRoundRectCallout">
            <a:avLst>
              <a:gd name="adj1" fmla="val -18738"/>
              <a:gd name="adj2" fmla="val 76707"/>
              <a:gd name="adj3" fmla="val 16667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매우 우수</a:t>
            </a:r>
          </a:p>
        </p:txBody>
      </p:sp>
      <p:sp>
        <p:nvSpPr>
          <p:cNvPr id="904" name="말풍선: 모서리가 둥근 사각형 903">
            <a:extLst>
              <a:ext uri="{FF2B5EF4-FFF2-40B4-BE49-F238E27FC236}">
                <a16:creationId xmlns:a16="http://schemas.microsoft.com/office/drawing/2014/main" id="{0F071372-9D0B-4D20-F436-28CF69B53C52}"/>
              </a:ext>
            </a:extLst>
          </p:cNvPr>
          <p:cNvSpPr/>
          <p:nvPr/>
        </p:nvSpPr>
        <p:spPr>
          <a:xfrm>
            <a:off x="-2142833" y="9850114"/>
            <a:ext cx="628113" cy="178380"/>
          </a:xfrm>
          <a:prstGeom prst="wedgeRoundRectCallout">
            <a:avLst>
              <a:gd name="adj1" fmla="val -18738"/>
              <a:gd name="adj2" fmla="val 76707"/>
              <a:gd name="adj3" fmla="val 16667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다소 미흡</a:t>
            </a:r>
            <a:endParaRPr kumimoji="1" lang="ko-KR" altLang="en-US" sz="900" b="1" dirty="0"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905" name="말풍선: 모서리가 둥근 사각형 904">
            <a:extLst>
              <a:ext uri="{FF2B5EF4-FFF2-40B4-BE49-F238E27FC236}">
                <a16:creationId xmlns:a16="http://schemas.microsoft.com/office/drawing/2014/main" id="{2EFA7E06-E125-2B70-F529-5C6C2D3E899F}"/>
              </a:ext>
            </a:extLst>
          </p:cNvPr>
          <p:cNvSpPr/>
          <p:nvPr/>
        </p:nvSpPr>
        <p:spPr>
          <a:xfrm>
            <a:off x="-1312915" y="10155668"/>
            <a:ext cx="446712" cy="178380"/>
          </a:xfrm>
          <a:prstGeom prst="wedgeRoundRectCallout">
            <a:avLst>
              <a:gd name="adj1" fmla="val -20833"/>
              <a:gd name="adj2" fmla="val 65643"/>
              <a:gd name="adj3" fmla="val 16667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미흡</a:t>
            </a:r>
          </a:p>
        </p:txBody>
      </p:sp>
      <p:sp>
        <p:nvSpPr>
          <p:cNvPr id="906" name="말풍선: 모서리가 둥근 사각형 905">
            <a:extLst>
              <a:ext uri="{FF2B5EF4-FFF2-40B4-BE49-F238E27FC236}">
                <a16:creationId xmlns:a16="http://schemas.microsoft.com/office/drawing/2014/main" id="{A10E976C-F09E-2432-89D5-8323BB509283}"/>
              </a:ext>
            </a:extLst>
          </p:cNvPr>
          <p:cNvSpPr/>
          <p:nvPr/>
        </p:nvSpPr>
        <p:spPr>
          <a:xfrm>
            <a:off x="-613021" y="9544661"/>
            <a:ext cx="446712" cy="178380"/>
          </a:xfrm>
          <a:prstGeom prst="wedgeRoundRectCallout">
            <a:avLst>
              <a:gd name="adj1" fmla="val -20833"/>
              <a:gd name="adj2" fmla="val 65643"/>
              <a:gd name="adj3" fmla="val 16667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우수</a:t>
            </a:r>
          </a:p>
        </p:txBody>
      </p:sp>
      <p:sp>
        <p:nvSpPr>
          <p:cNvPr id="907" name="Rounded Rectangle">
            <a:extLst>
              <a:ext uri="{FF2B5EF4-FFF2-40B4-BE49-F238E27FC236}">
                <a16:creationId xmlns:a16="http://schemas.microsoft.com/office/drawing/2014/main" id="{5DAD2179-A2EF-FD22-B5C2-4E979025F704}"/>
              </a:ext>
            </a:extLst>
          </p:cNvPr>
          <p:cNvSpPr/>
          <p:nvPr/>
        </p:nvSpPr>
        <p:spPr>
          <a:xfrm>
            <a:off x="-4363295" y="9126386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6</a:t>
            </a:r>
            <a:r>
              <a:rPr lang="en-US" sz="700" dirty="0">
                <a:solidFill>
                  <a:schemeClr val="bg1"/>
                </a:solidFill>
              </a:rPr>
              <a:t>-4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908" name="모서리가 둥근 직사각형">
            <a:extLst>
              <a:ext uri="{FF2B5EF4-FFF2-40B4-BE49-F238E27FC236}">
                <a16:creationId xmlns:a16="http://schemas.microsoft.com/office/drawing/2014/main" id="{656AB86A-651A-F2B4-6F51-7CEAAA818B0B}"/>
              </a:ext>
            </a:extLst>
          </p:cNvPr>
          <p:cNvSpPr/>
          <p:nvPr/>
        </p:nvSpPr>
        <p:spPr>
          <a:xfrm>
            <a:off x="-5923373" y="7633180"/>
            <a:ext cx="2289894" cy="1277370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sz="80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909" name="TextBox 26">
            <a:extLst>
              <a:ext uri="{FF2B5EF4-FFF2-40B4-BE49-F238E27FC236}">
                <a16:creationId xmlns:a16="http://schemas.microsoft.com/office/drawing/2014/main" id="{6FB17536-B28F-A2EF-8368-B37FB170C092}"/>
              </a:ext>
            </a:extLst>
          </p:cNvPr>
          <p:cNvSpPr txBox="1"/>
          <p:nvPr/>
        </p:nvSpPr>
        <p:spPr>
          <a:xfrm>
            <a:off x="-5891989" y="7672876"/>
            <a:ext cx="79829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누적 강점 분석 </a:t>
            </a:r>
            <a:r>
              <a:rPr kumimoji="1" lang="en-US" altLang="ko-KR" sz="800" dirty="0">
                <a:solidFill>
                  <a:prstClr val="black"/>
                </a:solidFill>
              </a:rPr>
              <a:t>&gt;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grpSp>
        <p:nvGrpSpPr>
          <p:cNvPr id="910" name="그룹 909">
            <a:extLst>
              <a:ext uri="{FF2B5EF4-FFF2-40B4-BE49-F238E27FC236}">
                <a16:creationId xmlns:a16="http://schemas.microsoft.com/office/drawing/2014/main" id="{F3308651-E156-8823-4A1B-4226B9193C0A}"/>
              </a:ext>
            </a:extLst>
          </p:cNvPr>
          <p:cNvGrpSpPr/>
          <p:nvPr/>
        </p:nvGrpSpPr>
        <p:grpSpPr>
          <a:xfrm>
            <a:off x="-4904856" y="7760328"/>
            <a:ext cx="569647" cy="77889"/>
            <a:chOff x="2706686" y="6087909"/>
            <a:chExt cx="569647" cy="77889"/>
          </a:xfrm>
        </p:grpSpPr>
        <p:sp>
          <p:nvSpPr>
            <p:cNvPr id="911" name="TextBox 53">
              <a:extLst>
                <a:ext uri="{FF2B5EF4-FFF2-40B4-BE49-F238E27FC236}">
                  <a16:creationId xmlns:a16="http://schemas.microsoft.com/office/drawing/2014/main" id="{933326F5-B50F-E34D-1685-A00CE7B65BC6}"/>
                </a:ext>
              </a:extLst>
            </p:cNvPr>
            <p:cNvSpPr txBox="1"/>
            <p:nvPr/>
          </p:nvSpPr>
          <p:spPr>
            <a:xfrm>
              <a:off x="2706686" y="6087909"/>
              <a:ext cx="470714" cy="7788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ko-KR" altLang="en-US" sz="500" dirty="0"/>
                <a:t>나의 수준 </a:t>
              </a:r>
              <a:endParaRPr lang="en-US" altLang="ko-KR" sz="500" dirty="0"/>
            </a:p>
          </p:txBody>
        </p:sp>
        <p:sp>
          <p:nvSpPr>
            <p:cNvPr id="912" name="직사각형 911">
              <a:extLst>
                <a:ext uri="{FF2B5EF4-FFF2-40B4-BE49-F238E27FC236}">
                  <a16:creationId xmlns:a16="http://schemas.microsoft.com/office/drawing/2014/main" id="{639875D7-101B-4E7A-31ED-ED7F56CE1576}"/>
                </a:ext>
              </a:extLst>
            </p:cNvPr>
            <p:cNvSpPr/>
            <p:nvPr/>
          </p:nvSpPr>
          <p:spPr>
            <a:xfrm>
              <a:off x="3203546" y="6091643"/>
              <a:ext cx="72787" cy="63851"/>
            </a:xfrm>
            <a:prstGeom prst="rect">
              <a:avLst/>
            </a:prstGeom>
            <a:solidFill>
              <a:srgbClr val="FF71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r"/>
              <a:endParaRPr kumimoji="1" lang="ko-KR" altLang="en-US" sz="1100"/>
            </a:p>
          </p:txBody>
        </p:sp>
      </p:grpSp>
      <p:grpSp>
        <p:nvGrpSpPr>
          <p:cNvPr id="913" name="그룹 912">
            <a:extLst>
              <a:ext uri="{FF2B5EF4-FFF2-40B4-BE49-F238E27FC236}">
                <a16:creationId xmlns:a16="http://schemas.microsoft.com/office/drawing/2014/main" id="{1BDDE512-1D6A-A90A-08F5-35927B9DFDB8}"/>
              </a:ext>
            </a:extLst>
          </p:cNvPr>
          <p:cNvGrpSpPr/>
          <p:nvPr/>
        </p:nvGrpSpPr>
        <p:grpSpPr>
          <a:xfrm>
            <a:off x="-4343019" y="7760327"/>
            <a:ext cx="569649" cy="77889"/>
            <a:chOff x="2706685" y="6193988"/>
            <a:chExt cx="569649" cy="77889"/>
          </a:xfrm>
        </p:grpSpPr>
        <p:sp>
          <p:nvSpPr>
            <p:cNvPr id="914" name="TextBox 53">
              <a:extLst>
                <a:ext uri="{FF2B5EF4-FFF2-40B4-BE49-F238E27FC236}">
                  <a16:creationId xmlns:a16="http://schemas.microsoft.com/office/drawing/2014/main" id="{345F5286-07ED-9A62-DFFF-1BC9200FF19B}"/>
                </a:ext>
              </a:extLst>
            </p:cNvPr>
            <p:cNvSpPr txBox="1"/>
            <p:nvPr/>
          </p:nvSpPr>
          <p:spPr>
            <a:xfrm>
              <a:off x="2706685" y="6193988"/>
              <a:ext cx="470715" cy="7788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ko-KR" altLang="en-US" sz="500"/>
                <a:t>과목 평균</a:t>
              </a:r>
              <a:endParaRPr lang="en-US" altLang="ko-KR" sz="500"/>
            </a:p>
          </p:txBody>
        </p:sp>
        <p:sp>
          <p:nvSpPr>
            <p:cNvPr id="915" name="직사각형 914">
              <a:extLst>
                <a:ext uri="{FF2B5EF4-FFF2-40B4-BE49-F238E27FC236}">
                  <a16:creationId xmlns:a16="http://schemas.microsoft.com/office/drawing/2014/main" id="{27D19EAB-05B7-DF73-5C9E-8402BF1E1D49}"/>
                </a:ext>
              </a:extLst>
            </p:cNvPr>
            <p:cNvSpPr/>
            <p:nvPr/>
          </p:nvSpPr>
          <p:spPr>
            <a:xfrm>
              <a:off x="3203547" y="6203714"/>
              <a:ext cx="72787" cy="6385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r"/>
              <a:endParaRPr kumimoji="1" lang="ko-KR" altLang="en-US" sz="1100"/>
            </a:p>
          </p:txBody>
        </p:sp>
      </p:grpSp>
      <p:grpSp>
        <p:nvGrpSpPr>
          <p:cNvPr id="916" name="그룹 915">
            <a:extLst>
              <a:ext uri="{FF2B5EF4-FFF2-40B4-BE49-F238E27FC236}">
                <a16:creationId xmlns:a16="http://schemas.microsoft.com/office/drawing/2014/main" id="{477B98C0-B1A2-286A-FE3E-8353100FCA13}"/>
              </a:ext>
            </a:extLst>
          </p:cNvPr>
          <p:cNvGrpSpPr/>
          <p:nvPr/>
        </p:nvGrpSpPr>
        <p:grpSpPr>
          <a:xfrm>
            <a:off x="-5399205" y="8071120"/>
            <a:ext cx="519307" cy="808924"/>
            <a:chOff x="440917" y="2406344"/>
            <a:chExt cx="317831" cy="808924"/>
          </a:xfrm>
        </p:grpSpPr>
        <p:sp>
          <p:nvSpPr>
            <p:cNvPr id="917" name="TextBox 53">
              <a:extLst>
                <a:ext uri="{FF2B5EF4-FFF2-40B4-BE49-F238E27FC236}">
                  <a16:creationId xmlns:a16="http://schemas.microsoft.com/office/drawing/2014/main" id="{B303352A-AD34-59A4-7519-A1517B0F5992}"/>
                </a:ext>
              </a:extLst>
            </p:cNvPr>
            <p:cNvSpPr txBox="1"/>
            <p:nvPr/>
          </p:nvSpPr>
          <p:spPr>
            <a:xfrm>
              <a:off x="548536" y="3153713"/>
              <a:ext cx="102592" cy="6155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ko-KR" altLang="en-US" sz="400"/>
                <a:t>국어</a:t>
              </a:r>
              <a:endParaRPr lang="en-US" altLang="ko-KR" sz="400"/>
            </a:p>
          </p:txBody>
        </p:sp>
        <p:sp>
          <p:nvSpPr>
            <p:cNvPr id="918" name="직사각형 917">
              <a:extLst>
                <a:ext uri="{FF2B5EF4-FFF2-40B4-BE49-F238E27FC236}">
                  <a16:creationId xmlns:a16="http://schemas.microsoft.com/office/drawing/2014/main" id="{62BE5E56-6F23-0680-7FAE-27F8AC541330}"/>
                </a:ext>
              </a:extLst>
            </p:cNvPr>
            <p:cNvSpPr/>
            <p:nvPr/>
          </p:nvSpPr>
          <p:spPr>
            <a:xfrm>
              <a:off x="611018" y="2406344"/>
              <a:ext cx="115200" cy="69914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919" name="직사각형 918">
              <a:extLst>
                <a:ext uri="{FF2B5EF4-FFF2-40B4-BE49-F238E27FC236}">
                  <a16:creationId xmlns:a16="http://schemas.microsoft.com/office/drawing/2014/main" id="{11EC80C6-4A8B-7F25-53A3-123B118B48EF}"/>
                </a:ext>
              </a:extLst>
            </p:cNvPr>
            <p:cNvSpPr/>
            <p:nvPr/>
          </p:nvSpPr>
          <p:spPr>
            <a:xfrm>
              <a:off x="473447" y="2494104"/>
              <a:ext cx="90000" cy="612000"/>
            </a:xfrm>
            <a:prstGeom prst="rect">
              <a:avLst/>
            </a:prstGeom>
            <a:solidFill>
              <a:srgbClr val="FF71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cxnSp>
          <p:nvCxnSpPr>
            <p:cNvPr id="920" name="직선 연결선 196">
              <a:extLst>
                <a:ext uri="{FF2B5EF4-FFF2-40B4-BE49-F238E27FC236}">
                  <a16:creationId xmlns:a16="http://schemas.microsoft.com/office/drawing/2014/main" id="{C2B1BFE2-C7E8-8C75-5E63-C7CC86883D42}"/>
                </a:ext>
              </a:extLst>
            </p:cNvPr>
            <p:cNvCxnSpPr>
              <a:cxnSpLocks/>
            </p:cNvCxnSpPr>
            <p:nvPr/>
          </p:nvCxnSpPr>
          <p:spPr>
            <a:xfrm>
              <a:off x="440917" y="3105749"/>
              <a:ext cx="317831" cy="0"/>
            </a:xfrm>
            <a:prstGeom prst="line">
              <a:avLst/>
            </a:prstGeom>
            <a:ln w="1270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21" name="말풍선: 모서리가 둥근 사각형 920">
            <a:extLst>
              <a:ext uri="{FF2B5EF4-FFF2-40B4-BE49-F238E27FC236}">
                <a16:creationId xmlns:a16="http://schemas.microsoft.com/office/drawing/2014/main" id="{6DDD6CFB-58A9-9425-A84C-6A70470E8169}"/>
              </a:ext>
            </a:extLst>
          </p:cNvPr>
          <p:cNvSpPr/>
          <p:nvPr/>
        </p:nvSpPr>
        <p:spPr>
          <a:xfrm>
            <a:off x="-5416095" y="7917048"/>
            <a:ext cx="446712" cy="178380"/>
          </a:xfrm>
          <a:prstGeom prst="wedgeRoundRectCallout">
            <a:avLst>
              <a:gd name="adj1" fmla="val -20833"/>
              <a:gd name="adj2" fmla="val 65643"/>
              <a:gd name="adj3" fmla="val 16667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우수</a:t>
            </a:r>
          </a:p>
        </p:txBody>
      </p:sp>
      <p:grpSp>
        <p:nvGrpSpPr>
          <p:cNvPr id="922" name="그룹 921">
            <a:extLst>
              <a:ext uri="{FF2B5EF4-FFF2-40B4-BE49-F238E27FC236}">
                <a16:creationId xmlns:a16="http://schemas.microsoft.com/office/drawing/2014/main" id="{DFB783BF-1F89-25B7-948B-676B0E025D9D}"/>
              </a:ext>
            </a:extLst>
          </p:cNvPr>
          <p:cNvGrpSpPr/>
          <p:nvPr/>
        </p:nvGrpSpPr>
        <p:grpSpPr>
          <a:xfrm>
            <a:off x="-4674176" y="8068410"/>
            <a:ext cx="522418" cy="811634"/>
            <a:chOff x="-3630633" y="9148579"/>
            <a:chExt cx="522418" cy="811634"/>
          </a:xfrm>
        </p:grpSpPr>
        <p:sp>
          <p:nvSpPr>
            <p:cNvPr id="923" name="TextBox 53">
              <a:extLst>
                <a:ext uri="{FF2B5EF4-FFF2-40B4-BE49-F238E27FC236}">
                  <a16:creationId xmlns:a16="http://schemas.microsoft.com/office/drawing/2014/main" id="{008884AF-24BF-CC49-1A19-08FE0961F5B6}"/>
                </a:ext>
              </a:extLst>
            </p:cNvPr>
            <p:cNvSpPr txBox="1"/>
            <p:nvPr/>
          </p:nvSpPr>
          <p:spPr>
            <a:xfrm>
              <a:off x="-3419164" y="9898658"/>
              <a:ext cx="102592" cy="6155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ko-KR" altLang="en-US" sz="400" dirty="0"/>
                <a:t>수학</a:t>
              </a:r>
              <a:endParaRPr lang="en-US" altLang="ko-KR" sz="400" dirty="0"/>
            </a:p>
          </p:txBody>
        </p:sp>
        <p:sp>
          <p:nvSpPr>
            <p:cNvPr id="924" name="직사각형 923">
              <a:extLst>
                <a:ext uri="{FF2B5EF4-FFF2-40B4-BE49-F238E27FC236}">
                  <a16:creationId xmlns:a16="http://schemas.microsoft.com/office/drawing/2014/main" id="{A5EAB3A0-834F-EF02-48E2-46B1D0A0537C}"/>
                </a:ext>
              </a:extLst>
            </p:cNvPr>
            <p:cNvSpPr/>
            <p:nvPr/>
          </p:nvSpPr>
          <p:spPr>
            <a:xfrm>
              <a:off x="-3349592" y="9408566"/>
              <a:ext cx="188226" cy="44187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925" name="직사각형 924">
              <a:extLst>
                <a:ext uri="{FF2B5EF4-FFF2-40B4-BE49-F238E27FC236}">
                  <a16:creationId xmlns:a16="http://schemas.microsoft.com/office/drawing/2014/main" id="{23560369-B189-B96B-6D11-0C806466AA93}"/>
                </a:ext>
              </a:extLst>
            </p:cNvPr>
            <p:cNvSpPr/>
            <p:nvPr/>
          </p:nvSpPr>
          <p:spPr>
            <a:xfrm>
              <a:off x="-3574371" y="9399800"/>
              <a:ext cx="147052" cy="452718"/>
            </a:xfrm>
            <a:prstGeom prst="rect">
              <a:avLst/>
            </a:prstGeom>
            <a:solidFill>
              <a:srgbClr val="FF71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cxnSp>
          <p:nvCxnSpPr>
            <p:cNvPr id="926" name="직선 연결선 196">
              <a:extLst>
                <a:ext uri="{FF2B5EF4-FFF2-40B4-BE49-F238E27FC236}">
                  <a16:creationId xmlns:a16="http://schemas.microsoft.com/office/drawing/2014/main" id="{508D855F-1DDB-5209-C579-67540AB913B0}"/>
                </a:ext>
              </a:extLst>
            </p:cNvPr>
            <p:cNvCxnSpPr>
              <a:cxnSpLocks/>
            </p:cNvCxnSpPr>
            <p:nvPr/>
          </p:nvCxnSpPr>
          <p:spPr>
            <a:xfrm>
              <a:off x="-3627522" y="9850694"/>
              <a:ext cx="519307" cy="0"/>
            </a:xfrm>
            <a:prstGeom prst="line">
              <a:avLst/>
            </a:prstGeom>
            <a:ln w="1270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7" name="말풍선: 모서리가 둥근 사각형 926">
              <a:extLst>
                <a:ext uri="{FF2B5EF4-FFF2-40B4-BE49-F238E27FC236}">
                  <a16:creationId xmlns:a16="http://schemas.microsoft.com/office/drawing/2014/main" id="{173AA2BD-EABA-A4E1-DB47-32FF2ACF57E2}"/>
                </a:ext>
              </a:extLst>
            </p:cNvPr>
            <p:cNvSpPr/>
            <p:nvPr/>
          </p:nvSpPr>
          <p:spPr>
            <a:xfrm>
              <a:off x="-3630633" y="9148579"/>
              <a:ext cx="446712" cy="178380"/>
            </a:xfrm>
            <a:prstGeom prst="wedgeRoundRectCallout">
              <a:avLst>
                <a:gd name="adj1" fmla="val -20833"/>
                <a:gd name="adj2" fmla="val 65643"/>
                <a:gd name="adj3" fmla="val 16667"/>
              </a:avLst>
            </a:prstGeom>
            <a:solidFill>
              <a:schemeClr val="bg1"/>
            </a:solidFill>
            <a:ln w="12700" cap="flat">
              <a:solidFill>
                <a:schemeClr val="tx1"/>
              </a:solidFill>
              <a:miter lim="400000"/>
            </a:ln>
            <a:effectLst/>
          </p:spPr>
          <p:txBody>
            <a:bodyPr wrap="square" lIns="36000" tIns="36000" rIns="36000" bIns="45718" numCol="1" rtlCol="0" anchor="ctr" anchorCtr="0">
              <a:noAutofit/>
            </a:bodyPr>
            <a:lstStyle/>
            <a:p>
              <a:pPr algn="ctr" defTabSz="914309"/>
              <a:r>
                <a:rPr kumimoji="1" lang="ko-KR" altLang="en-US" sz="900" b="1" dirty="0"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보통</a:t>
              </a:r>
            </a:p>
          </p:txBody>
        </p:sp>
      </p:grpSp>
      <p:sp>
        <p:nvSpPr>
          <p:cNvPr id="928" name="Rounded Rectangle">
            <a:extLst>
              <a:ext uri="{FF2B5EF4-FFF2-40B4-BE49-F238E27FC236}">
                <a16:creationId xmlns:a16="http://schemas.microsoft.com/office/drawing/2014/main" id="{5C723260-8DBB-A28B-66FC-F60019D968AF}"/>
              </a:ext>
            </a:extLst>
          </p:cNvPr>
          <p:cNvSpPr/>
          <p:nvPr/>
        </p:nvSpPr>
        <p:spPr>
          <a:xfrm>
            <a:off x="-5923944" y="7570808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6</a:t>
            </a:r>
            <a:r>
              <a:rPr lang="en-US" sz="700" dirty="0">
                <a:solidFill>
                  <a:schemeClr val="bg1"/>
                </a:solidFill>
              </a:rPr>
              <a:t>-</a:t>
            </a:r>
            <a:r>
              <a:rPr lang="en-US" altLang="ko-KR" sz="700" dirty="0">
                <a:solidFill>
                  <a:schemeClr val="bg1"/>
                </a:solidFill>
              </a:rPr>
              <a:t>3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929" name="모서리가 둥근 직사각형">
            <a:extLst>
              <a:ext uri="{FF2B5EF4-FFF2-40B4-BE49-F238E27FC236}">
                <a16:creationId xmlns:a16="http://schemas.microsoft.com/office/drawing/2014/main" id="{953F9577-7986-FB4A-B4E5-BCA75378955D}"/>
              </a:ext>
            </a:extLst>
          </p:cNvPr>
          <p:cNvSpPr/>
          <p:nvPr/>
        </p:nvSpPr>
        <p:spPr>
          <a:xfrm>
            <a:off x="-3558115" y="7634720"/>
            <a:ext cx="3579935" cy="1281092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sz="80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930" name="TextBox 26">
            <a:extLst>
              <a:ext uri="{FF2B5EF4-FFF2-40B4-BE49-F238E27FC236}">
                <a16:creationId xmlns:a16="http://schemas.microsoft.com/office/drawing/2014/main" id="{7C47210F-C962-640E-720C-C5AA5A66522F}"/>
              </a:ext>
            </a:extLst>
          </p:cNvPr>
          <p:cNvSpPr txBox="1"/>
          <p:nvPr/>
        </p:nvSpPr>
        <p:spPr>
          <a:xfrm>
            <a:off x="-3388474" y="7669913"/>
            <a:ext cx="798295" cy="12311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누적 강점 분석 </a:t>
            </a:r>
            <a:r>
              <a:rPr kumimoji="1" lang="en-US" altLang="ko-KR" sz="800" dirty="0">
                <a:solidFill>
                  <a:prstClr val="black"/>
                </a:solidFill>
              </a:rPr>
              <a:t>&gt;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grpSp>
        <p:nvGrpSpPr>
          <p:cNvPr id="931" name="그룹 930">
            <a:extLst>
              <a:ext uri="{FF2B5EF4-FFF2-40B4-BE49-F238E27FC236}">
                <a16:creationId xmlns:a16="http://schemas.microsoft.com/office/drawing/2014/main" id="{69E276EE-9E50-501C-5546-01B95ADDFD67}"/>
              </a:ext>
            </a:extLst>
          </p:cNvPr>
          <p:cNvGrpSpPr/>
          <p:nvPr/>
        </p:nvGrpSpPr>
        <p:grpSpPr>
          <a:xfrm>
            <a:off x="-1237456" y="7727923"/>
            <a:ext cx="569647" cy="77889"/>
            <a:chOff x="2706686" y="6087909"/>
            <a:chExt cx="569647" cy="77889"/>
          </a:xfrm>
        </p:grpSpPr>
        <p:sp>
          <p:nvSpPr>
            <p:cNvPr id="932" name="TextBox 53">
              <a:extLst>
                <a:ext uri="{FF2B5EF4-FFF2-40B4-BE49-F238E27FC236}">
                  <a16:creationId xmlns:a16="http://schemas.microsoft.com/office/drawing/2014/main" id="{491CF5F8-90C7-2372-F7DC-7E88314272C2}"/>
                </a:ext>
              </a:extLst>
            </p:cNvPr>
            <p:cNvSpPr txBox="1"/>
            <p:nvPr/>
          </p:nvSpPr>
          <p:spPr>
            <a:xfrm>
              <a:off x="2706686" y="6087909"/>
              <a:ext cx="470714" cy="7788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ko-KR" altLang="en-US" sz="500" dirty="0"/>
                <a:t>나의 수준 </a:t>
              </a:r>
              <a:endParaRPr lang="en-US" altLang="ko-KR" sz="500" dirty="0"/>
            </a:p>
          </p:txBody>
        </p:sp>
        <p:sp>
          <p:nvSpPr>
            <p:cNvPr id="933" name="직사각형 932">
              <a:extLst>
                <a:ext uri="{FF2B5EF4-FFF2-40B4-BE49-F238E27FC236}">
                  <a16:creationId xmlns:a16="http://schemas.microsoft.com/office/drawing/2014/main" id="{EA8B17EA-595D-004D-925B-CFE5F6C99C79}"/>
                </a:ext>
              </a:extLst>
            </p:cNvPr>
            <p:cNvSpPr/>
            <p:nvPr/>
          </p:nvSpPr>
          <p:spPr>
            <a:xfrm>
              <a:off x="3203546" y="6091643"/>
              <a:ext cx="72787" cy="63851"/>
            </a:xfrm>
            <a:prstGeom prst="rect">
              <a:avLst/>
            </a:prstGeom>
            <a:solidFill>
              <a:srgbClr val="FF71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r"/>
              <a:endParaRPr kumimoji="1" lang="ko-KR" altLang="en-US" sz="1100"/>
            </a:p>
          </p:txBody>
        </p:sp>
      </p:grpSp>
      <p:grpSp>
        <p:nvGrpSpPr>
          <p:cNvPr id="934" name="그룹 933">
            <a:extLst>
              <a:ext uri="{FF2B5EF4-FFF2-40B4-BE49-F238E27FC236}">
                <a16:creationId xmlns:a16="http://schemas.microsoft.com/office/drawing/2014/main" id="{11DC462D-0E79-AAB2-35D1-00155CAAEA26}"/>
              </a:ext>
            </a:extLst>
          </p:cNvPr>
          <p:cNvGrpSpPr/>
          <p:nvPr/>
        </p:nvGrpSpPr>
        <p:grpSpPr>
          <a:xfrm>
            <a:off x="-675619" y="7727922"/>
            <a:ext cx="569649" cy="77889"/>
            <a:chOff x="2706685" y="6193988"/>
            <a:chExt cx="569649" cy="77889"/>
          </a:xfrm>
        </p:grpSpPr>
        <p:sp>
          <p:nvSpPr>
            <p:cNvPr id="935" name="TextBox 53">
              <a:extLst>
                <a:ext uri="{FF2B5EF4-FFF2-40B4-BE49-F238E27FC236}">
                  <a16:creationId xmlns:a16="http://schemas.microsoft.com/office/drawing/2014/main" id="{D6BCC09D-F616-1832-375F-119101348E0A}"/>
                </a:ext>
              </a:extLst>
            </p:cNvPr>
            <p:cNvSpPr txBox="1"/>
            <p:nvPr/>
          </p:nvSpPr>
          <p:spPr>
            <a:xfrm>
              <a:off x="2706685" y="6193988"/>
              <a:ext cx="470715" cy="7788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ko-KR" altLang="en-US" sz="500"/>
                <a:t>과목 평균</a:t>
              </a:r>
              <a:endParaRPr lang="en-US" altLang="ko-KR" sz="500"/>
            </a:p>
          </p:txBody>
        </p:sp>
        <p:sp>
          <p:nvSpPr>
            <p:cNvPr id="936" name="직사각형 935">
              <a:extLst>
                <a:ext uri="{FF2B5EF4-FFF2-40B4-BE49-F238E27FC236}">
                  <a16:creationId xmlns:a16="http://schemas.microsoft.com/office/drawing/2014/main" id="{30229668-F809-B0A5-881E-670C809848D2}"/>
                </a:ext>
              </a:extLst>
            </p:cNvPr>
            <p:cNvSpPr/>
            <p:nvPr/>
          </p:nvSpPr>
          <p:spPr>
            <a:xfrm>
              <a:off x="3203547" y="6203714"/>
              <a:ext cx="72787" cy="6385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r"/>
              <a:endParaRPr kumimoji="1" lang="ko-KR" altLang="en-US" sz="1100"/>
            </a:p>
          </p:txBody>
        </p:sp>
      </p:grpSp>
      <p:grpSp>
        <p:nvGrpSpPr>
          <p:cNvPr id="937" name="그룹 936">
            <a:extLst>
              <a:ext uri="{FF2B5EF4-FFF2-40B4-BE49-F238E27FC236}">
                <a16:creationId xmlns:a16="http://schemas.microsoft.com/office/drawing/2014/main" id="{1B50CDEE-2E97-8719-0F8E-18E0D2254852}"/>
              </a:ext>
            </a:extLst>
          </p:cNvPr>
          <p:cNvGrpSpPr/>
          <p:nvPr/>
        </p:nvGrpSpPr>
        <p:grpSpPr>
          <a:xfrm>
            <a:off x="-3424453" y="8070575"/>
            <a:ext cx="519307" cy="808924"/>
            <a:chOff x="440917" y="2406344"/>
            <a:chExt cx="317831" cy="808924"/>
          </a:xfrm>
        </p:grpSpPr>
        <p:sp>
          <p:nvSpPr>
            <p:cNvPr id="938" name="TextBox 53">
              <a:extLst>
                <a:ext uri="{FF2B5EF4-FFF2-40B4-BE49-F238E27FC236}">
                  <a16:creationId xmlns:a16="http://schemas.microsoft.com/office/drawing/2014/main" id="{0739D8A9-DBD4-B449-A047-5428641DE33B}"/>
                </a:ext>
              </a:extLst>
            </p:cNvPr>
            <p:cNvSpPr txBox="1"/>
            <p:nvPr/>
          </p:nvSpPr>
          <p:spPr>
            <a:xfrm>
              <a:off x="548536" y="3153713"/>
              <a:ext cx="102592" cy="6155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ko-KR" altLang="en-US" sz="400"/>
                <a:t>국어</a:t>
              </a:r>
              <a:endParaRPr lang="en-US" altLang="ko-KR" sz="400"/>
            </a:p>
          </p:txBody>
        </p:sp>
        <p:sp>
          <p:nvSpPr>
            <p:cNvPr id="939" name="직사각형 938">
              <a:extLst>
                <a:ext uri="{FF2B5EF4-FFF2-40B4-BE49-F238E27FC236}">
                  <a16:creationId xmlns:a16="http://schemas.microsoft.com/office/drawing/2014/main" id="{1375F0D1-C3D1-13A7-15F3-D9717AD5C375}"/>
                </a:ext>
              </a:extLst>
            </p:cNvPr>
            <p:cNvSpPr/>
            <p:nvPr/>
          </p:nvSpPr>
          <p:spPr>
            <a:xfrm>
              <a:off x="611018" y="2406344"/>
              <a:ext cx="115200" cy="69914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940" name="직사각형 939">
              <a:extLst>
                <a:ext uri="{FF2B5EF4-FFF2-40B4-BE49-F238E27FC236}">
                  <a16:creationId xmlns:a16="http://schemas.microsoft.com/office/drawing/2014/main" id="{8F982DFB-48AE-5E14-F5F1-8ECE110E8A7A}"/>
                </a:ext>
              </a:extLst>
            </p:cNvPr>
            <p:cNvSpPr/>
            <p:nvPr/>
          </p:nvSpPr>
          <p:spPr>
            <a:xfrm>
              <a:off x="473447" y="2494104"/>
              <a:ext cx="90000" cy="612000"/>
            </a:xfrm>
            <a:prstGeom prst="rect">
              <a:avLst/>
            </a:prstGeom>
            <a:solidFill>
              <a:srgbClr val="FF71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cxnSp>
          <p:nvCxnSpPr>
            <p:cNvPr id="941" name="직선 연결선 196">
              <a:extLst>
                <a:ext uri="{FF2B5EF4-FFF2-40B4-BE49-F238E27FC236}">
                  <a16:creationId xmlns:a16="http://schemas.microsoft.com/office/drawing/2014/main" id="{CE27834F-54A9-5968-CFA3-14909DB7B7CA}"/>
                </a:ext>
              </a:extLst>
            </p:cNvPr>
            <p:cNvCxnSpPr>
              <a:cxnSpLocks/>
            </p:cNvCxnSpPr>
            <p:nvPr/>
          </p:nvCxnSpPr>
          <p:spPr>
            <a:xfrm>
              <a:off x="440917" y="3105749"/>
              <a:ext cx="317831" cy="0"/>
            </a:xfrm>
            <a:prstGeom prst="line">
              <a:avLst/>
            </a:prstGeom>
            <a:ln w="1270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42" name="TextBox 53">
            <a:extLst>
              <a:ext uri="{FF2B5EF4-FFF2-40B4-BE49-F238E27FC236}">
                <a16:creationId xmlns:a16="http://schemas.microsoft.com/office/drawing/2014/main" id="{3601D478-96B2-717E-C0BA-D36B69245C94}"/>
              </a:ext>
            </a:extLst>
          </p:cNvPr>
          <p:cNvSpPr txBox="1"/>
          <p:nvPr/>
        </p:nvSpPr>
        <p:spPr>
          <a:xfrm>
            <a:off x="-2510285" y="8817944"/>
            <a:ext cx="102592" cy="615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400" dirty="0"/>
              <a:t>영어</a:t>
            </a:r>
            <a:endParaRPr lang="en-US" altLang="ko-KR" sz="400" dirty="0"/>
          </a:p>
        </p:txBody>
      </p:sp>
      <p:sp>
        <p:nvSpPr>
          <p:cNvPr id="943" name="직사각형 942">
            <a:extLst>
              <a:ext uri="{FF2B5EF4-FFF2-40B4-BE49-F238E27FC236}">
                <a16:creationId xmlns:a16="http://schemas.microsoft.com/office/drawing/2014/main" id="{8C5B5127-CA31-7F99-C2CA-F49B8FA98014}"/>
              </a:ext>
            </a:extLst>
          </p:cNvPr>
          <p:cNvSpPr/>
          <p:nvPr/>
        </p:nvSpPr>
        <p:spPr>
          <a:xfrm>
            <a:off x="-2440713" y="8327852"/>
            <a:ext cx="188226" cy="44187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sp>
        <p:nvSpPr>
          <p:cNvPr id="944" name="직사각형 943">
            <a:extLst>
              <a:ext uri="{FF2B5EF4-FFF2-40B4-BE49-F238E27FC236}">
                <a16:creationId xmlns:a16="http://schemas.microsoft.com/office/drawing/2014/main" id="{7A5C02DB-9697-B168-F8C0-9E2D3CDAA52E}"/>
              </a:ext>
            </a:extLst>
          </p:cNvPr>
          <p:cNvSpPr/>
          <p:nvPr/>
        </p:nvSpPr>
        <p:spPr>
          <a:xfrm>
            <a:off x="-2665492" y="8319086"/>
            <a:ext cx="147052" cy="452718"/>
          </a:xfrm>
          <a:prstGeom prst="rect">
            <a:avLst/>
          </a:prstGeom>
          <a:solidFill>
            <a:srgbClr val="FF71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cxnSp>
        <p:nvCxnSpPr>
          <p:cNvPr id="945" name="직선 연결선 196">
            <a:extLst>
              <a:ext uri="{FF2B5EF4-FFF2-40B4-BE49-F238E27FC236}">
                <a16:creationId xmlns:a16="http://schemas.microsoft.com/office/drawing/2014/main" id="{5C18D90B-83F3-8124-1FA8-8D7FA592B07D}"/>
              </a:ext>
            </a:extLst>
          </p:cNvPr>
          <p:cNvCxnSpPr>
            <a:cxnSpLocks/>
          </p:cNvCxnSpPr>
          <p:nvPr/>
        </p:nvCxnSpPr>
        <p:spPr>
          <a:xfrm>
            <a:off x="-2718643" y="8769980"/>
            <a:ext cx="519307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46" name="TextBox 53">
            <a:extLst>
              <a:ext uri="{FF2B5EF4-FFF2-40B4-BE49-F238E27FC236}">
                <a16:creationId xmlns:a16="http://schemas.microsoft.com/office/drawing/2014/main" id="{8326AB87-B5E0-92F3-0A63-121D900AF7B3}"/>
              </a:ext>
            </a:extLst>
          </p:cNvPr>
          <p:cNvSpPr txBox="1"/>
          <p:nvPr/>
        </p:nvSpPr>
        <p:spPr>
          <a:xfrm>
            <a:off x="-1810674" y="8818412"/>
            <a:ext cx="102592" cy="615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400" dirty="0"/>
              <a:t>수학</a:t>
            </a:r>
            <a:endParaRPr lang="en-US" altLang="ko-KR" sz="400" dirty="0"/>
          </a:p>
        </p:txBody>
      </p:sp>
      <p:sp>
        <p:nvSpPr>
          <p:cNvPr id="947" name="직사각형 946">
            <a:extLst>
              <a:ext uri="{FF2B5EF4-FFF2-40B4-BE49-F238E27FC236}">
                <a16:creationId xmlns:a16="http://schemas.microsoft.com/office/drawing/2014/main" id="{C8225F61-87B9-ED9A-EE17-7E9AF0E2E0D5}"/>
              </a:ext>
            </a:extLst>
          </p:cNvPr>
          <p:cNvSpPr/>
          <p:nvPr/>
        </p:nvSpPr>
        <p:spPr>
          <a:xfrm>
            <a:off x="-1741102" y="8074441"/>
            <a:ext cx="188226" cy="69574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sp>
        <p:nvSpPr>
          <p:cNvPr id="948" name="직사각형 947">
            <a:extLst>
              <a:ext uri="{FF2B5EF4-FFF2-40B4-BE49-F238E27FC236}">
                <a16:creationId xmlns:a16="http://schemas.microsoft.com/office/drawing/2014/main" id="{55E032FB-4931-4074-312E-9DFB9CF9703C}"/>
              </a:ext>
            </a:extLst>
          </p:cNvPr>
          <p:cNvSpPr/>
          <p:nvPr/>
        </p:nvSpPr>
        <p:spPr>
          <a:xfrm>
            <a:off x="-1965881" y="8059442"/>
            <a:ext cx="147052" cy="712830"/>
          </a:xfrm>
          <a:prstGeom prst="rect">
            <a:avLst/>
          </a:prstGeom>
          <a:solidFill>
            <a:srgbClr val="FF71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cxnSp>
        <p:nvCxnSpPr>
          <p:cNvPr id="949" name="직선 연결선 196">
            <a:extLst>
              <a:ext uri="{FF2B5EF4-FFF2-40B4-BE49-F238E27FC236}">
                <a16:creationId xmlns:a16="http://schemas.microsoft.com/office/drawing/2014/main" id="{3407770E-0BE7-114C-C71E-4D6902D3749C}"/>
              </a:ext>
            </a:extLst>
          </p:cNvPr>
          <p:cNvCxnSpPr>
            <a:cxnSpLocks/>
          </p:cNvCxnSpPr>
          <p:nvPr/>
        </p:nvCxnSpPr>
        <p:spPr>
          <a:xfrm>
            <a:off x="-2019032" y="8770448"/>
            <a:ext cx="519307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0" name="TextBox 53">
            <a:extLst>
              <a:ext uri="{FF2B5EF4-FFF2-40B4-BE49-F238E27FC236}">
                <a16:creationId xmlns:a16="http://schemas.microsoft.com/office/drawing/2014/main" id="{592BB867-D673-FE60-8517-4622AABB8848}"/>
              </a:ext>
            </a:extLst>
          </p:cNvPr>
          <p:cNvSpPr txBox="1"/>
          <p:nvPr/>
        </p:nvSpPr>
        <p:spPr>
          <a:xfrm>
            <a:off x="-385619" y="8811325"/>
            <a:ext cx="102592" cy="615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400" dirty="0"/>
              <a:t>과학</a:t>
            </a:r>
            <a:endParaRPr lang="en-US" altLang="ko-KR" sz="400" dirty="0"/>
          </a:p>
        </p:txBody>
      </p:sp>
      <p:sp>
        <p:nvSpPr>
          <p:cNvPr id="951" name="직사각형 950">
            <a:extLst>
              <a:ext uri="{FF2B5EF4-FFF2-40B4-BE49-F238E27FC236}">
                <a16:creationId xmlns:a16="http://schemas.microsoft.com/office/drawing/2014/main" id="{404219AE-AD50-5288-2A94-9E042147251F}"/>
              </a:ext>
            </a:extLst>
          </p:cNvPr>
          <p:cNvSpPr/>
          <p:nvPr/>
        </p:nvSpPr>
        <p:spPr>
          <a:xfrm>
            <a:off x="-316047" y="8384796"/>
            <a:ext cx="188226" cy="37830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cxnSp>
        <p:nvCxnSpPr>
          <p:cNvPr id="952" name="직선 연결선 196">
            <a:extLst>
              <a:ext uri="{FF2B5EF4-FFF2-40B4-BE49-F238E27FC236}">
                <a16:creationId xmlns:a16="http://schemas.microsoft.com/office/drawing/2014/main" id="{49276C96-8BC9-02EA-C132-7E81E86854B7}"/>
              </a:ext>
            </a:extLst>
          </p:cNvPr>
          <p:cNvCxnSpPr>
            <a:cxnSpLocks/>
          </p:cNvCxnSpPr>
          <p:nvPr/>
        </p:nvCxnSpPr>
        <p:spPr>
          <a:xfrm>
            <a:off x="-593977" y="8763361"/>
            <a:ext cx="519307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3" name="TextBox 53">
            <a:extLst>
              <a:ext uri="{FF2B5EF4-FFF2-40B4-BE49-F238E27FC236}">
                <a16:creationId xmlns:a16="http://schemas.microsoft.com/office/drawing/2014/main" id="{5E991602-0605-D501-8693-3EB032A5A066}"/>
              </a:ext>
            </a:extLst>
          </p:cNvPr>
          <p:cNvSpPr txBox="1"/>
          <p:nvPr/>
        </p:nvSpPr>
        <p:spPr>
          <a:xfrm>
            <a:off x="-1074829" y="8819126"/>
            <a:ext cx="102592" cy="615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400" dirty="0"/>
              <a:t>사회</a:t>
            </a:r>
            <a:endParaRPr lang="en-US" altLang="ko-KR" sz="400" dirty="0"/>
          </a:p>
        </p:txBody>
      </p:sp>
      <p:sp>
        <p:nvSpPr>
          <p:cNvPr id="954" name="직사각형 953">
            <a:extLst>
              <a:ext uri="{FF2B5EF4-FFF2-40B4-BE49-F238E27FC236}">
                <a16:creationId xmlns:a16="http://schemas.microsoft.com/office/drawing/2014/main" id="{B96C0087-CC0E-6727-88D8-09AA5AF3BEC0}"/>
              </a:ext>
            </a:extLst>
          </p:cNvPr>
          <p:cNvSpPr/>
          <p:nvPr/>
        </p:nvSpPr>
        <p:spPr>
          <a:xfrm>
            <a:off x="-1005257" y="8475098"/>
            <a:ext cx="188226" cy="29580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sp>
        <p:nvSpPr>
          <p:cNvPr id="955" name="직사각형 954">
            <a:extLst>
              <a:ext uri="{FF2B5EF4-FFF2-40B4-BE49-F238E27FC236}">
                <a16:creationId xmlns:a16="http://schemas.microsoft.com/office/drawing/2014/main" id="{5564B698-27C0-AEC1-FB8A-28B76098E5CE}"/>
              </a:ext>
            </a:extLst>
          </p:cNvPr>
          <p:cNvSpPr/>
          <p:nvPr/>
        </p:nvSpPr>
        <p:spPr>
          <a:xfrm>
            <a:off x="-1230036" y="8514820"/>
            <a:ext cx="147052" cy="258166"/>
          </a:xfrm>
          <a:prstGeom prst="rect">
            <a:avLst/>
          </a:prstGeom>
          <a:solidFill>
            <a:srgbClr val="FF71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cxnSp>
        <p:nvCxnSpPr>
          <p:cNvPr id="956" name="직선 연결선 196">
            <a:extLst>
              <a:ext uri="{FF2B5EF4-FFF2-40B4-BE49-F238E27FC236}">
                <a16:creationId xmlns:a16="http://schemas.microsoft.com/office/drawing/2014/main" id="{BF4EF301-239D-1E2E-0702-4FE6FD8E5758}"/>
              </a:ext>
            </a:extLst>
          </p:cNvPr>
          <p:cNvCxnSpPr>
            <a:cxnSpLocks/>
          </p:cNvCxnSpPr>
          <p:nvPr/>
        </p:nvCxnSpPr>
        <p:spPr>
          <a:xfrm>
            <a:off x="-1283187" y="8771162"/>
            <a:ext cx="519307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7" name="말풍선: 모서리가 둥근 사각형 956">
            <a:extLst>
              <a:ext uri="{FF2B5EF4-FFF2-40B4-BE49-F238E27FC236}">
                <a16:creationId xmlns:a16="http://schemas.microsoft.com/office/drawing/2014/main" id="{5BAE97FD-AB2F-F8F4-B2C6-2432CC13DC30}"/>
              </a:ext>
            </a:extLst>
          </p:cNvPr>
          <p:cNvSpPr/>
          <p:nvPr/>
        </p:nvSpPr>
        <p:spPr>
          <a:xfrm>
            <a:off x="-3441343" y="7916503"/>
            <a:ext cx="446712" cy="178380"/>
          </a:xfrm>
          <a:prstGeom prst="wedgeRoundRectCallout">
            <a:avLst>
              <a:gd name="adj1" fmla="val -20833"/>
              <a:gd name="adj2" fmla="val 65643"/>
              <a:gd name="adj3" fmla="val 16667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우수</a:t>
            </a:r>
          </a:p>
        </p:txBody>
      </p:sp>
      <p:sp>
        <p:nvSpPr>
          <p:cNvPr id="958" name="말풍선: 모서리가 둥근 사각형 957">
            <a:extLst>
              <a:ext uri="{FF2B5EF4-FFF2-40B4-BE49-F238E27FC236}">
                <a16:creationId xmlns:a16="http://schemas.microsoft.com/office/drawing/2014/main" id="{58395448-CA64-B66E-3F63-0917DBDB325A}"/>
              </a:ext>
            </a:extLst>
          </p:cNvPr>
          <p:cNvSpPr/>
          <p:nvPr/>
        </p:nvSpPr>
        <p:spPr>
          <a:xfrm>
            <a:off x="-2721754" y="8067865"/>
            <a:ext cx="446712" cy="178380"/>
          </a:xfrm>
          <a:prstGeom prst="wedgeRoundRectCallout">
            <a:avLst>
              <a:gd name="adj1" fmla="val -20833"/>
              <a:gd name="adj2" fmla="val 65643"/>
              <a:gd name="adj3" fmla="val 16667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보통</a:t>
            </a:r>
          </a:p>
        </p:txBody>
      </p:sp>
      <p:sp>
        <p:nvSpPr>
          <p:cNvPr id="959" name="말풍선: 모서리가 둥근 사각형 958">
            <a:extLst>
              <a:ext uri="{FF2B5EF4-FFF2-40B4-BE49-F238E27FC236}">
                <a16:creationId xmlns:a16="http://schemas.microsoft.com/office/drawing/2014/main" id="{5AA8CEC5-89BE-C36D-CEFD-C3BAC45DCE4D}"/>
              </a:ext>
            </a:extLst>
          </p:cNvPr>
          <p:cNvSpPr/>
          <p:nvPr/>
        </p:nvSpPr>
        <p:spPr>
          <a:xfrm>
            <a:off x="-2078695" y="7818595"/>
            <a:ext cx="628113" cy="178380"/>
          </a:xfrm>
          <a:prstGeom prst="wedgeRoundRectCallout">
            <a:avLst>
              <a:gd name="adj1" fmla="val -18738"/>
              <a:gd name="adj2" fmla="val 76707"/>
              <a:gd name="adj3" fmla="val 16667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매우 우수</a:t>
            </a:r>
          </a:p>
        </p:txBody>
      </p:sp>
      <p:sp>
        <p:nvSpPr>
          <p:cNvPr id="960" name="말풍선: 모서리가 둥근 사각형 959">
            <a:extLst>
              <a:ext uri="{FF2B5EF4-FFF2-40B4-BE49-F238E27FC236}">
                <a16:creationId xmlns:a16="http://schemas.microsoft.com/office/drawing/2014/main" id="{EFCBFB49-6255-06EA-6CD2-A781FDE53980}"/>
              </a:ext>
            </a:extLst>
          </p:cNvPr>
          <p:cNvSpPr/>
          <p:nvPr/>
        </p:nvSpPr>
        <p:spPr>
          <a:xfrm>
            <a:off x="-1354289" y="8229186"/>
            <a:ext cx="628113" cy="178380"/>
          </a:xfrm>
          <a:prstGeom prst="wedgeRoundRectCallout">
            <a:avLst>
              <a:gd name="adj1" fmla="val -18738"/>
              <a:gd name="adj2" fmla="val 76707"/>
              <a:gd name="adj3" fmla="val 16667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다소 미흡</a:t>
            </a:r>
            <a:endParaRPr kumimoji="1" lang="ko-KR" altLang="en-US" sz="900" b="1" dirty="0"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961" name="말풍선: 모서리가 둥근 사각형 960">
            <a:extLst>
              <a:ext uri="{FF2B5EF4-FFF2-40B4-BE49-F238E27FC236}">
                <a16:creationId xmlns:a16="http://schemas.microsoft.com/office/drawing/2014/main" id="{7986937D-0F6D-7980-81D5-401A4F9FECDD}"/>
              </a:ext>
            </a:extLst>
          </p:cNvPr>
          <p:cNvSpPr/>
          <p:nvPr/>
        </p:nvSpPr>
        <p:spPr>
          <a:xfrm>
            <a:off x="-563301" y="8534740"/>
            <a:ext cx="446712" cy="178380"/>
          </a:xfrm>
          <a:prstGeom prst="wedgeRoundRectCallout">
            <a:avLst>
              <a:gd name="adj1" fmla="val -20833"/>
              <a:gd name="adj2" fmla="val 65643"/>
              <a:gd name="adj3" fmla="val 16667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미흡</a:t>
            </a:r>
          </a:p>
        </p:txBody>
      </p:sp>
      <p:sp>
        <p:nvSpPr>
          <p:cNvPr id="962" name="Rounded Rectangle">
            <a:extLst>
              <a:ext uri="{FF2B5EF4-FFF2-40B4-BE49-F238E27FC236}">
                <a16:creationId xmlns:a16="http://schemas.microsoft.com/office/drawing/2014/main" id="{225B6278-A4B7-0AD7-E8C0-401B0E21C22F}"/>
              </a:ext>
            </a:extLst>
          </p:cNvPr>
          <p:cNvSpPr/>
          <p:nvPr/>
        </p:nvSpPr>
        <p:spPr>
          <a:xfrm>
            <a:off x="-3604511" y="7605205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6</a:t>
            </a:r>
            <a:r>
              <a:rPr lang="en-US" sz="700" dirty="0">
                <a:solidFill>
                  <a:schemeClr val="bg1"/>
                </a:solidFill>
              </a:rPr>
              <a:t>-3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963" name="TextBox 962">
            <a:extLst>
              <a:ext uri="{FF2B5EF4-FFF2-40B4-BE49-F238E27FC236}">
                <a16:creationId xmlns:a16="http://schemas.microsoft.com/office/drawing/2014/main" id="{7A2E2EDD-6517-468E-59F8-4DF95CC2031A}"/>
              </a:ext>
            </a:extLst>
          </p:cNvPr>
          <p:cNvSpPr txBox="1"/>
          <p:nvPr/>
        </p:nvSpPr>
        <p:spPr>
          <a:xfrm>
            <a:off x="-5915081" y="7378839"/>
            <a:ext cx="2270173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>
                <a:solidFill>
                  <a:srgbClr val="0070C0"/>
                </a:solidFill>
              </a:rPr>
              <a:t>초등학교 </a:t>
            </a:r>
            <a:r>
              <a:rPr lang="en-US" altLang="ko-KR" sz="1000" b="1" dirty="0">
                <a:solidFill>
                  <a:srgbClr val="0070C0"/>
                </a:solidFill>
              </a:rPr>
              <a:t>1,2</a:t>
            </a:r>
            <a:r>
              <a:rPr lang="ko-KR" altLang="en-US" sz="1000" b="1" dirty="0">
                <a:solidFill>
                  <a:srgbClr val="0070C0"/>
                </a:solidFill>
              </a:rPr>
              <a:t>학년 주요 과목 구성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altLang="ko-KR" sz="1000" b="1" dirty="0">
              <a:solidFill>
                <a:srgbClr val="0070C0"/>
              </a:solidFill>
            </a:endParaRPr>
          </a:p>
        </p:txBody>
      </p:sp>
      <p:sp>
        <p:nvSpPr>
          <p:cNvPr id="964" name="TextBox 963">
            <a:extLst>
              <a:ext uri="{FF2B5EF4-FFF2-40B4-BE49-F238E27FC236}">
                <a16:creationId xmlns:a16="http://schemas.microsoft.com/office/drawing/2014/main" id="{E412190D-1AF5-1371-19C8-E7BB765881D8}"/>
              </a:ext>
            </a:extLst>
          </p:cNvPr>
          <p:cNvSpPr txBox="1"/>
          <p:nvPr/>
        </p:nvSpPr>
        <p:spPr>
          <a:xfrm>
            <a:off x="-2928443" y="7392731"/>
            <a:ext cx="232948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>
                <a:solidFill>
                  <a:srgbClr val="0070C0"/>
                </a:solidFill>
              </a:rPr>
              <a:t>초등학교 </a:t>
            </a:r>
            <a:r>
              <a:rPr lang="en-US" altLang="ko-KR" sz="1000" b="1" dirty="0">
                <a:solidFill>
                  <a:srgbClr val="0070C0"/>
                </a:solidFill>
              </a:rPr>
              <a:t>3~6</a:t>
            </a:r>
            <a:r>
              <a:rPr lang="ko-KR" altLang="en-US" sz="1000" b="1" dirty="0">
                <a:solidFill>
                  <a:srgbClr val="0070C0"/>
                </a:solidFill>
              </a:rPr>
              <a:t>학년 주요 과목 구성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altLang="ko-KR" sz="1000" b="1" dirty="0">
              <a:solidFill>
                <a:srgbClr val="0070C0"/>
              </a:solidFill>
            </a:endParaRPr>
          </a:p>
        </p:txBody>
      </p:sp>
      <p:sp>
        <p:nvSpPr>
          <p:cNvPr id="965" name="TextBox 964">
            <a:extLst>
              <a:ext uri="{FF2B5EF4-FFF2-40B4-BE49-F238E27FC236}">
                <a16:creationId xmlns:a16="http://schemas.microsoft.com/office/drawing/2014/main" id="{FB8D1AC6-4578-688D-5ED8-FA950523F0DC}"/>
              </a:ext>
            </a:extLst>
          </p:cNvPr>
          <p:cNvSpPr txBox="1"/>
          <p:nvPr/>
        </p:nvSpPr>
        <p:spPr>
          <a:xfrm>
            <a:off x="-4286067" y="8960151"/>
            <a:ext cx="17876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>
                <a:solidFill>
                  <a:srgbClr val="0070C0"/>
                </a:solidFill>
              </a:rPr>
              <a:t>고등학교 주요 과목 구성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altLang="ko-KR" sz="1000" b="1" dirty="0">
              <a:solidFill>
                <a:srgbClr val="0070C0"/>
              </a:solidFill>
            </a:endParaRPr>
          </a:p>
        </p:txBody>
      </p:sp>
      <p:graphicFrame>
        <p:nvGraphicFramePr>
          <p:cNvPr id="966" name="표 965">
            <a:extLst>
              <a:ext uri="{FF2B5EF4-FFF2-40B4-BE49-F238E27FC236}">
                <a16:creationId xmlns:a16="http://schemas.microsoft.com/office/drawing/2014/main" id="{96C82EB8-6B45-6D15-5F6C-4F3B0BDE797F}"/>
              </a:ext>
            </a:extLst>
          </p:cNvPr>
          <p:cNvGraphicFramePr>
            <a:graphicFrameLocks noGrp="1"/>
          </p:cNvGraphicFramePr>
          <p:nvPr/>
        </p:nvGraphicFramePr>
        <p:xfrm>
          <a:off x="12160245" y="6773996"/>
          <a:ext cx="3037052" cy="466716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604588058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1043149974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다음 수업 카드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66268892"/>
                  </a:ext>
                </a:extLst>
              </a:tr>
              <a:tr h="0">
                <a:tc rowSpan="6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6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나의 강점 분석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과목별 수준진단 결과를 바탕으로 나의 수준 비교 분석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누적 데이터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b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en-US" altLang="ko-KR" sz="700" dirty="0">
                          <a:effectLst/>
                        </a:rPr>
                        <a:t>-</a:t>
                      </a:r>
                      <a:r>
                        <a:rPr lang="ko-KR" altLang="en-US" sz="700" dirty="0">
                          <a:effectLst/>
                        </a:rPr>
                        <a:t> 이번 달 강점 분석은 학습진단이 이루어졌을 경우 표기 가능한 상태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click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 월간 진단 </a:t>
                      </a:r>
                      <a:r>
                        <a:rPr lang="ko-KR" altLang="en-US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리포트로 이동</a:t>
                      </a:r>
                      <a:r>
                        <a:rPr lang="en-US" altLang="ko-KR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endParaRPr lang="en-US" altLang="ko-KR" sz="700" b="0" u="none" strike="noStrike" cap="none" spc="0" baseline="0" dirty="0">
                        <a:solidFill>
                          <a:srgbClr val="C0000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프리징 기간 </a:t>
                      </a:r>
                      <a:r>
                        <a:rPr lang="en-US" altLang="ko-KR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click: “</a:t>
                      </a:r>
                      <a:r>
                        <a:rPr lang="ko-KR" altLang="en-US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서비스를 준비 중입니다</a:t>
                      </a:r>
                      <a:r>
                        <a:rPr lang="en-US" altLang="ko-KR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. </a:t>
                      </a:r>
                      <a:r>
                        <a:rPr lang="ko-KR" altLang="en-US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빠른 시일 내에 찾아 뵙겠습니다</a:t>
                      </a:r>
                      <a:r>
                        <a:rPr lang="en-US" altLang="ko-KR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.” Alert </a:t>
                      </a:r>
                      <a:r>
                        <a:rPr lang="ko-KR" altLang="en-US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창 제공 </a:t>
                      </a:r>
                      <a:r>
                        <a:rPr lang="en-US" altLang="ko-KR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&lt;6a&gt;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31825326"/>
                  </a:ext>
                </a:extLst>
              </a:tr>
              <a:tr h="21402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6-1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상위 </a:t>
                      </a: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과목 분석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매우 우수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우수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보통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다소 미흡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미흡</a:t>
                      </a:r>
                      <a:endParaRPr lang="en-US" altLang="ko-KR" sz="700" b="0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93513213"/>
                  </a:ext>
                </a:extLst>
              </a:tr>
              <a:tr h="14268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6-2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중학교 교과 분석 막대 바 차트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국어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영어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수학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사회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과학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역사 과목으로 구성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과목 평균과 나의 수준 분석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나의 수준 그래프만 그래프 상단 학습 수준 태그 노출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28851566"/>
                  </a:ext>
                </a:extLst>
              </a:tr>
              <a:tr h="14268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6-3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초등학교 </a:t>
                      </a: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1,2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학년 교과 분석 막대 바 차트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국어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수학으로 구성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초등학교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학년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~6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학년은 국어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영어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수학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사회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과학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과목으로 구성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과목 평균과 나의 수준 분석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나의 수준 그래프만 그래프 상단 학습 수준 태그 노출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3159365"/>
                  </a:ext>
                </a:extLst>
              </a:tr>
              <a:tr h="14268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6-4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고등학교 교과 분석 막대 바 차트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국어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수학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영어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사회탐구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과학탐구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한국사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과목 평균과 나의 수준 분석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나의 수준 그래프만 그래프 상단 학습 수준 태그 노출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992636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6-5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나의 월간 학습 현황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문제풀이 수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0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정답률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동영상 학습 시간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각 항목 별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단계 정성적 코멘트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[7-1]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제공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r>
                        <a:rPr lang="en-US" altLang="ko-KR" sz="700" dirty="0">
                          <a:effectLst/>
                        </a:rPr>
                        <a:t>-</a:t>
                      </a:r>
                      <a:r>
                        <a:rPr lang="ko-KR" altLang="en-US" sz="700" dirty="0">
                          <a:effectLst/>
                        </a:rPr>
                        <a:t> 학습 현황은 </a:t>
                      </a:r>
                      <a:r>
                        <a:rPr lang="ko-KR" altLang="en-US" sz="700" dirty="0" err="1">
                          <a:effectLst/>
                        </a:rPr>
                        <a:t>학습콘텐츠에서</a:t>
                      </a:r>
                      <a:r>
                        <a:rPr lang="ko-KR" altLang="en-US" sz="700" dirty="0">
                          <a:effectLst/>
                        </a:rPr>
                        <a:t> 문제</a:t>
                      </a:r>
                      <a:r>
                        <a:rPr lang="en-US" altLang="ko-KR" sz="700" dirty="0">
                          <a:effectLst/>
                        </a:rPr>
                        <a:t>/</a:t>
                      </a:r>
                      <a:r>
                        <a:rPr lang="ko-KR" altLang="en-US" sz="700" dirty="0">
                          <a:effectLst/>
                        </a:rPr>
                        <a:t>영상을 응시</a:t>
                      </a:r>
                      <a:r>
                        <a:rPr lang="en-US" altLang="ko-KR" sz="700" dirty="0">
                          <a:effectLst/>
                        </a:rPr>
                        <a:t>/</a:t>
                      </a:r>
                      <a:r>
                        <a:rPr lang="ko-KR" altLang="en-US" sz="700" dirty="0">
                          <a:effectLst/>
                        </a:rPr>
                        <a:t>시청했을 경우 표기 가능한 상태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- click: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 이번 달 강점 분석 학습 진단으로 이동</a:t>
                      </a:r>
                      <a:endParaRPr lang="en-US" altLang="ko-KR" sz="700" b="0" u="none" strike="noStrike" cap="none" spc="0" baseline="0" dirty="0">
                        <a:solidFill>
                          <a:srgbClr val="C0000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8719808"/>
                  </a:ext>
                </a:extLst>
              </a:tr>
              <a:tr h="285360">
                <a:tc rowSpan="3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7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학습진단 알림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-(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학생에게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진행되지 않은 학습진단 있을 경우 영역 노출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738611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7-1 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학습진단 알림 문구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미진행된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학습진단 알림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복수 </a:t>
                      </a:r>
                      <a:r>
                        <a:rPr lang="ko-KR" altLang="en-US" sz="700" b="0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일경우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“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응시하지 않은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”,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단수일 경우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“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수업 명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”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노출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23714352"/>
                  </a:ext>
                </a:extLst>
              </a:tr>
              <a:tr h="28536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7-2 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학습진단으로 이동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-Click: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해당 학습진단 메뉴로 이동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0861281"/>
                  </a:ext>
                </a:extLst>
              </a:tr>
            </a:tbl>
          </a:graphicData>
        </a:graphic>
      </p:graphicFrame>
      <p:sp>
        <p:nvSpPr>
          <p:cNvPr id="967" name="TextBox 966">
            <a:extLst>
              <a:ext uri="{FF2B5EF4-FFF2-40B4-BE49-F238E27FC236}">
                <a16:creationId xmlns:a16="http://schemas.microsoft.com/office/drawing/2014/main" id="{CAFD54C9-1C14-D86E-9002-8FF1E01067CF}"/>
              </a:ext>
            </a:extLst>
          </p:cNvPr>
          <p:cNvSpPr txBox="1"/>
          <p:nvPr/>
        </p:nvSpPr>
        <p:spPr>
          <a:xfrm>
            <a:off x="1569226" y="1192891"/>
            <a:ext cx="2423740" cy="75802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1600" b="1" dirty="0"/>
              <a:t>해야 할 과제가 있어요</a:t>
            </a:r>
            <a:r>
              <a:rPr lang="en-US" altLang="ko-KR" sz="1600" b="1" dirty="0"/>
              <a:t>.</a:t>
            </a:r>
            <a:r>
              <a:rPr lang="ko-KR" altLang="en-US" sz="800" b="1" dirty="0"/>
              <a:t> </a:t>
            </a:r>
            <a:endParaRPr lang="en-US" altLang="ko-KR" sz="1200" b="1" dirty="0"/>
          </a:p>
          <a:p>
            <a:pPr algn="ctr">
              <a:lnSpc>
                <a:spcPct val="150000"/>
              </a:lnSpc>
            </a:pPr>
            <a:r>
              <a:rPr lang="ko-KR" altLang="en-US" sz="900" b="1" dirty="0"/>
              <a:t>제출 기한에 늦지 않도록 확인하고 준비하세요</a:t>
            </a:r>
            <a:r>
              <a:rPr lang="en-US" altLang="ko-KR" sz="900" b="1" dirty="0"/>
              <a:t>.</a:t>
            </a:r>
          </a:p>
          <a:p>
            <a:pPr algn="ctr">
              <a:lnSpc>
                <a:spcPct val="150000"/>
              </a:lnSpc>
            </a:pPr>
            <a:r>
              <a:rPr lang="ko-KR" altLang="en-US" sz="900" b="1" dirty="0"/>
              <a:t>오늘도 우리 최선을 다해요</a:t>
            </a:r>
            <a:r>
              <a:rPr lang="en-US" altLang="ko-KR" sz="900" b="1" dirty="0"/>
              <a:t>!</a:t>
            </a:r>
            <a:endParaRPr lang="en-US" altLang="ko-KR" sz="900" dirty="0"/>
          </a:p>
        </p:txBody>
      </p:sp>
      <p:sp>
        <p:nvSpPr>
          <p:cNvPr id="968" name="사각형: 둥근 모서리 967">
            <a:extLst>
              <a:ext uri="{FF2B5EF4-FFF2-40B4-BE49-F238E27FC236}">
                <a16:creationId xmlns:a16="http://schemas.microsoft.com/office/drawing/2014/main" id="{752F7A4A-7E82-FEC1-54CE-0C002DC568BC}"/>
              </a:ext>
            </a:extLst>
          </p:cNvPr>
          <p:cNvSpPr/>
          <p:nvPr/>
        </p:nvSpPr>
        <p:spPr>
          <a:xfrm>
            <a:off x="1979529" y="3571356"/>
            <a:ext cx="1513785" cy="211347"/>
          </a:xfrm>
          <a:prstGeom prst="roundRect">
            <a:avLst/>
          </a:prstGeom>
          <a:noFill/>
          <a:ln w="9525" cap="flat">
            <a:solidFill>
              <a:schemeClr val="bg1">
                <a:lumMod val="7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969" name="Rounded Rectangle">
            <a:extLst>
              <a:ext uri="{FF2B5EF4-FFF2-40B4-BE49-F238E27FC236}">
                <a16:creationId xmlns:a16="http://schemas.microsoft.com/office/drawing/2014/main" id="{D169F3A1-5DF9-D2E6-D67D-5A5B0988BCC1}"/>
              </a:ext>
            </a:extLst>
          </p:cNvPr>
          <p:cNvSpPr/>
          <p:nvPr/>
        </p:nvSpPr>
        <p:spPr>
          <a:xfrm>
            <a:off x="1882665" y="3546513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1-5</a:t>
            </a:r>
            <a:endParaRPr sz="700" dirty="0">
              <a:solidFill>
                <a:schemeClr val="bg1"/>
              </a:solidFill>
            </a:endParaRPr>
          </a:p>
        </p:txBody>
      </p:sp>
      <p:pic>
        <p:nvPicPr>
          <p:cNvPr id="970" name="Picture 8" descr="비오는 - 무료 자연개 아이콘">
            <a:extLst>
              <a:ext uri="{FF2B5EF4-FFF2-40B4-BE49-F238E27FC236}">
                <a16:creationId xmlns:a16="http://schemas.microsoft.com/office/drawing/2014/main" id="{D7B0A994-9927-ADE0-E135-67187444893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0192" y="3252788"/>
            <a:ext cx="243597" cy="243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72" name="그림 971">
            <a:extLst>
              <a:ext uri="{FF2B5EF4-FFF2-40B4-BE49-F238E27FC236}">
                <a16:creationId xmlns:a16="http://schemas.microsoft.com/office/drawing/2014/main" id="{FB28B591-FACC-C883-9CB1-A4B357BDDB76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825490" y="1205353"/>
            <a:ext cx="360000" cy="360000"/>
          </a:xfrm>
          <a:prstGeom prst="rect">
            <a:avLst/>
          </a:prstGeom>
        </p:spPr>
      </p:pic>
      <p:sp>
        <p:nvSpPr>
          <p:cNvPr id="974" name="Slider">
            <a:extLst>
              <a:ext uri="{FF2B5EF4-FFF2-40B4-BE49-F238E27FC236}">
                <a16:creationId xmlns:a16="http://schemas.microsoft.com/office/drawing/2014/main" id="{1E23A0E7-77E9-199D-C836-4BA50D93F3D9}"/>
              </a:ext>
            </a:extLst>
          </p:cNvPr>
          <p:cNvSpPr>
            <a:spLocks/>
          </p:cNvSpPr>
          <p:nvPr/>
        </p:nvSpPr>
        <p:spPr bwMode="auto">
          <a:xfrm>
            <a:off x="5987031" y="3548241"/>
            <a:ext cx="2305050" cy="107150"/>
          </a:xfrm>
          <a:custGeom>
            <a:avLst/>
            <a:gdLst>
              <a:gd name="T0" fmla="*/ 2044 w 2053"/>
              <a:gd name="T1" fmla="*/ 19 h 19"/>
              <a:gd name="T2" fmla="*/ 9 w 2053"/>
              <a:gd name="T3" fmla="*/ 19 h 19"/>
              <a:gd name="T4" fmla="*/ 0 w 2053"/>
              <a:gd name="T5" fmla="*/ 9 h 19"/>
              <a:gd name="T6" fmla="*/ 0 w 2053"/>
              <a:gd name="T7" fmla="*/ 9 h 19"/>
              <a:gd name="T8" fmla="*/ 9 w 2053"/>
              <a:gd name="T9" fmla="*/ 0 h 19"/>
              <a:gd name="T10" fmla="*/ 2044 w 2053"/>
              <a:gd name="T11" fmla="*/ 0 h 19"/>
              <a:gd name="T12" fmla="*/ 2053 w 2053"/>
              <a:gd name="T13" fmla="*/ 9 h 19"/>
              <a:gd name="T14" fmla="*/ 2053 w 2053"/>
              <a:gd name="T15" fmla="*/ 9 h 19"/>
              <a:gd name="T16" fmla="*/ 2044 w 2053"/>
              <a:gd name="T17" fmla="*/ 19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53" h="19">
                <a:moveTo>
                  <a:pt x="2044" y="19"/>
                </a:moveTo>
                <a:lnTo>
                  <a:pt x="9" y="19"/>
                </a:lnTo>
                <a:cubicBezTo>
                  <a:pt x="4" y="19"/>
                  <a:pt x="0" y="14"/>
                  <a:pt x="0" y="9"/>
                </a:cubicBezTo>
                <a:lnTo>
                  <a:pt x="0" y="9"/>
                </a:lnTo>
                <a:cubicBezTo>
                  <a:pt x="0" y="4"/>
                  <a:pt x="4" y="0"/>
                  <a:pt x="9" y="0"/>
                </a:cubicBezTo>
                <a:lnTo>
                  <a:pt x="2044" y="0"/>
                </a:lnTo>
                <a:cubicBezTo>
                  <a:pt x="2049" y="0"/>
                  <a:pt x="2053" y="4"/>
                  <a:pt x="2053" y="9"/>
                </a:cubicBezTo>
                <a:lnTo>
                  <a:pt x="2053" y="9"/>
                </a:lnTo>
                <a:cubicBezTo>
                  <a:pt x="2053" y="14"/>
                  <a:pt x="2049" y="19"/>
                  <a:pt x="2044" y="19"/>
                </a:cubicBezTo>
              </a:path>
            </a:pathLst>
          </a:custGeom>
          <a:gradFill flip="none" rotWithShape="1">
            <a:gsLst>
              <a:gs pos="0">
                <a:schemeClr val="accent5"/>
              </a:gs>
              <a:gs pos="51000">
                <a:srgbClr val="B8B8B8"/>
              </a:gs>
              <a:gs pos="50000">
                <a:schemeClr val="accent5"/>
              </a:gs>
              <a:gs pos="10000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 panose="020B0502040204020203" pitchFamily="34" charset="0"/>
              <a:ea typeface="+mn-ea"/>
              <a:cs typeface="Segoe UI" panose="020B0502040204020203" pitchFamily="34" charset="0"/>
            </a:endParaRPr>
          </a:p>
        </p:txBody>
      </p:sp>
      <p:sp>
        <p:nvSpPr>
          <p:cNvPr id="975" name="Knob">
            <a:extLst>
              <a:ext uri="{FF2B5EF4-FFF2-40B4-BE49-F238E27FC236}">
                <a16:creationId xmlns:a16="http://schemas.microsoft.com/office/drawing/2014/main" id="{51B69DAA-E26A-E656-C69A-90B3D8C4811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054774" y="3507475"/>
            <a:ext cx="182624" cy="181175"/>
          </a:xfrm>
          <a:prstGeom prst="ellipse">
            <a:avLst/>
          </a:prstGeom>
          <a:solidFill>
            <a:srgbClr val="FFFFFF"/>
          </a:solidFill>
          <a:ln>
            <a:noFill/>
          </a:ln>
          <a:effectLst>
            <a:outerShdw blurRad="63500" dist="12700" dir="5400000" algn="t" rotWithShape="0">
              <a:srgbClr val="000000">
                <a:alpha val="70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" panose="020B0502040204020203" pitchFamily="34" charset="0"/>
              <a:ea typeface="+mn-ea"/>
              <a:cs typeface="Segoe UI" panose="020B0502040204020203" pitchFamily="34" charset="0"/>
            </a:endParaRPr>
          </a:p>
        </p:txBody>
      </p:sp>
      <p:sp>
        <p:nvSpPr>
          <p:cNvPr id="976" name="TextBox 38">
            <a:extLst>
              <a:ext uri="{FF2B5EF4-FFF2-40B4-BE49-F238E27FC236}">
                <a16:creationId xmlns:a16="http://schemas.microsoft.com/office/drawing/2014/main" id="{197A98E9-60C3-3932-8EB3-F74CDBCE3AE9}"/>
              </a:ext>
            </a:extLst>
          </p:cNvPr>
          <p:cNvSpPr txBox="1">
            <a:spLocks/>
          </p:cNvSpPr>
          <p:nvPr/>
        </p:nvSpPr>
        <p:spPr>
          <a:xfrm>
            <a:off x="7015056" y="3685108"/>
            <a:ext cx="252112" cy="180425"/>
          </a:xfrm>
          <a:prstGeom prst="rect">
            <a:avLst/>
          </a:prstGeom>
          <a:noFill/>
        </p:spPr>
        <p:txBody>
          <a:bodyPr wrap="square" lIns="0" tIns="36000" rIns="0" bIns="36000" rtlCol="0">
            <a:spAutoFit/>
          </a:bodyPr>
          <a:lstStyle/>
          <a:p>
            <a:pPr marL="0" marR="0" lvl="0" indent="0" algn="ctr" defTabSz="914400" rtl="0" eaLnBrk="1" fontAlgn="auto" latinLnBrk="1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700" b="1" dirty="0">
                <a:latin typeface="+mn-ea"/>
                <a:ea typeface="+mn-ea"/>
              </a:rPr>
              <a:t>보통</a:t>
            </a:r>
            <a:endParaRPr lang="en-US" altLang="ko-KR" sz="700" b="1" dirty="0">
              <a:latin typeface="+mn-ea"/>
              <a:ea typeface="+mn-ea"/>
            </a:endParaRPr>
          </a:p>
        </p:txBody>
      </p:sp>
      <p:sp>
        <p:nvSpPr>
          <p:cNvPr id="977" name="TextBox 38">
            <a:extLst>
              <a:ext uri="{FF2B5EF4-FFF2-40B4-BE49-F238E27FC236}">
                <a16:creationId xmlns:a16="http://schemas.microsoft.com/office/drawing/2014/main" id="{FA885F86-F7FC-AA2B-C1CE-DC72859C84C2}"/>
              </a:ext>
            </a:extLst>
          </p:cNvPr>
          <p:cNvSpPr txBox="1">
            <a:spLocks/>
          </p:cNvSpPr>
          <p:nvPr/>
        </p:nvSpPr>
        <p:spPr>
          <a:xfrm>
            <a:off x="6428287" y="3685108"/>
            <a:ext cx="280633" cy="180425"/>
          </a:xfrm>
          <a:prstGeom prst="rect">
            <a:avLst/>
          </a:prstGeom>
          <a:noFill/>
        </p:spPr>
        <p:txBody>
          <a:bodyPr wrap="square" lIns="0" tIns="36000" rIns="0" bIns="36000" rtlCol="0">
            <a:spAutoFit/>
          </a:bodyPr>
          <a:lstStyle/>
          <a:p>
            <a:pPr marL="0" marR="0" lvl="0" indent="0" algn="ctr" defTabSz="914400" rtl="0" eaLnBrk="1" fontAlgn="auto" latinLnBrk="1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700" b="1" dirty="0" err="1">
                <a:solidFill>
                  <a:schemeClr val="bg1">
                    <a:lumMod val="75000"/>
                  </a:schemeClr>
                </a:solidFill>
                <a:latin typeface="+mn-ea"/>
                <a:ea typeface="+mn-ea"/>
              </a:rPr>
              <a:t>안좋음</a:t>
            </a:r>
            <a:endParaRPr lang="en-US" altLang="ko-KR" sz="700" b="1" dirty="0">
              <a:solidFill>
                <a:schemeClr val="bg1">
                  <a:lumMod val="7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978" name="TextBox 38">
            <a:extLst>
              <a:ext uri="{FF2B5EF4-FFF2-40B4-BE49-F238E27FC236}">
                <a16:creationId xmlns:a16="http://schemas.microsoft.com/office/drawing/2014/main" id="{6EFF9754-26DB-512E-A7B5-11E5A49F9783}"/>
              </a:ext>
            </a:extLst>
          </p:cNvPr>
          <p:cNvSpPr txBox="1">
            <a:spLocks/>
          </p:cNvSpPr>
          <p:nvPr/>
        </p:nvSpPr>
        <p:spPr>
          <a:xfrm>
            <a:off x="5890184" y="3685108"/>
            <a:ext cx="294538" cy="288147"/>
          </a:xfrm>
          <a:prstGeom prst="rect">
            <a:avLst/>
          </a:prstGeom>
          <a:noFill/>
        </p:spPr>
        <p:txBody>
          <a:bodyPr wrap="square" lIns="0" tIns="36000" rIns="0" bIns="36000" rtlCol="0">
            <a:spAutoFit/>
          </a:bodyPr>
          <a:lstStyle/>
          <a:p>
            <a:pPr marL="0" marR="0" lvl="0" indent="0" algn="ctr" defTabSz="914400" rtl="0" eaLnBrk="1" fontAlgn="auto" latinLnBrk="1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700" b="1">
                <a:solidFill>
                  <a:schemeClr val="bg1">
                    <a:lumMod val="75000"/>
                  </a:schemeClr>
                </a:solidFill>
                <a:latin typeface="+mn-ea"/>
                <a:ea typeface="+mn-ea"/>
              </a:rPr>
              <a:t>매우</a:t>
            </a:r>
            <a:endParaRPr lang="en-US" altLang="ko-KR" sz="700" b="1" dirty="0">
              <a:solidFill>
                <a:schemeClr val="bg1">
                  <a:lumMod val="75000"/>
                </a:schemeClr>
              </a:solidFill>
              <a:latin typeface="+mn-ea"/>
              <a:ea typeface="+mn-ea"/>
            </a:endParaRPr>
          </a:p>
          <a:p>
            <a:pPr marL="0" marR="0" lvl="0" indent="0" algn="ctr" defTabSz="914400" rtl="0" eaLnBrk="1" fontAlgn="auto" latinLnBrk="1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700" b="1" dirty="0" err="1">
                <a:solidFill>
                  <a:schemeClr val="bg1">
                    <a:lumMod val="75000"/>
                  </a:schemeClr>
                </a:solidFill>
                <a:latin typeface="+mn-ea"/>
              </a:rPr>
              <a:t>안좋음</a:t>
            </a:r>
            <a:endParaRPr lang="en-US" altLang="ko-KR" sz="700" b="1" dirty="0">
              <a:solidFill>
                <a:schemeClr val="bg1">
                  <a:lumMod val="7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979" name="TextBox 38">
            <a:extLst>
              <a:ext uri="{FF2B5EF4-FFF2-40B4-BE49-F238E27FC236}">
                <a16:creationId xmlns:a16="http://schemas.microsoft.com/office/drawing/2014/main" id="{45AF0245-8C90-3097-0836-F092F4C6A1FA}"/>
              </a:ext>
            </a:extLst>
          </p:cNvPr>
          <p:cNvSpPr txBox="1">
            <a:spLocks/>
          </p:cNvSpPr>
          <p:nvPr/>
        </p:nvSpPr>
        <p:spPr>
          <a:xfrm>
            <a:off x="7537164" y="3685108"/>
            <a:ext cx="252112" cy="180425"/>
          </a:xfrm>
          <a:prstGeom prst="rect">
            <a:avLst/>
          </a:prstGeom>
          <a:noFill/>
        </p:spPr>
        <p:txBody>
          <a:bodyPr wrap="square" lIns="0" tIns="36000" rIns="0" bIns="36000" rtlCol="0">
            <a:spAutoFit/>
          </a:bodyPr>
          <a:lstStyle/>
          <a:p>
            <a:pPr marL="0" marR="0" lvl="0" indent="0" algn="ctr" defTabSz="914400" rtl="0" eaLnBrk="1" fontAlgn="auto" latinLnBrk="1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700" b="1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좋음</a:t>
            </a:r>
            <a:endParaRPr lang="en-US" altLang="ko-KR" sz="700" b="1" dirty="0">
              <a:solidFill>
                <a:schemeClr val="bg1">
                  <a:lumMod val="7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980" name="TextBox 38">
            <a:extLst>
              <a:ext uri="{FF2B5EF4-FFF2-40B4-BE49-F238E27FC236}">
                <a16:creationId xmlns:a16="http://schemas.microsoft.com/office/drawing/2014/main" id="{8853EACD-1256-E87A-4CB1-9284A8B52678}"/>
              </a:ext>
            </a:extLst>
          </p:cNvPr>
          <p:cNvSpPr txBox="1">
            <a:spLocks/>
          </p:cNvSpPr>
          <p:nvPr/>
        </p:nvSpPr>
        <p:spPr>
          <a:xfrm>
            <a:off x="8068403" y="3685108"/>
            <a:ext cx="252112" cy="288147"/>
          </a:xfrm>
          <a:prstGeom prst="rect">
            <a:avLst/>
          </a:prstGeom>
          <a:noFill/>
        </p:spPr>
        <p:txBody>
          <a:bodyPr wrap="square" lIns="0" tIns="36000" rIns="0" bIns="36000" rtlCol="0">
            <a:spAutoFit/>
          </a:bodyPr>
          <a:lstStyle/>
          <a:p>
            <a:pPr marL="0" marR="0" lvl="0" indent="0" algn="ctr" defTabSz="914400" rtl="0" eaLnBrk="1" fontAlgn="auto" latinLnBrk="1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700" b="1" dirty="0">
                <a:solidFill>
                  <a:schemeClr val="bg1">
                    <a:lumMod val="75000"/>
                  </a:schemeClr>
                </a:solidFill>
                <a:latin typeface="+mn-ea"/>
                <a:ea typeface="+mn-ea"/>
              </a:rPr>
              <a:t>매우</a:t>
            </a:r>
            <a:endParaRPr lang="en-US" altLang="ko-KR" sz="700" b="1" dirty="0">
              <a:solidFill>
                <a:schemeClr val="bg1">
                  <a:lumMod val="75000"/>
                </a:schemeClr>
              </a:solidFill>
              <a:latin typeface="+mn-ea"/>
              <a:ea typeface="+mn-ea"/>
            </a:endParaRPr>
          </a:p>
          <a:p>
            <a:pPr marL="0" marR="0" lvl="0" indent="0" algn="ctr" defTabSz="914400" rtl="0" eaLnBrk="1" fontAlgn="auto" latinLnBrk="1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700" b="1" dirty="0">
                <a:solidFill>
                  <a:schemeClr val="bg1">
                    <a:lumMod val="75000"/>
                  </a:schemeClr>
                </a:solidFill>
                <a:latin typeface="+mn-ea"/>
              </a:rPr>
              <a:t>좋음</a:t>
            </a:r>
            <a:endParaRPr lang="en-US" altLang="ko-KR" sz="700" b="1" dirty="0">
              <a:solidFill>
                <a:schemeClr val="bg1">
                  <a:lumMod val="7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981" name="타원 980">
            <a:extLst>
              <a:ext uri="{FF2B5EF4-FFF2-40B4-BE49-F238E27FC236}">
                <a16:creationId xmlns:a16="http://schemas.microsoft.com/office/drawing/2014/main" id="{939600BD-01FA-0367-8D98-9483E80EBD1F}"/>
              </a:ext>
            </a:extLst>
          </p:cNvPr>
          <p:cNvSpPr/>
          <p:nvPr/>
        </p:nvSpPr>
        <p:spPr>
          <a:xfrm>
            <a:off x="-2242583" y="2067842"/>
            <a:ext cx="1683320" cy="168332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400" b="1" dirty="0"/>
          </a:p>
        </p:txBody>
      </p:sp>
      <p:sp>
        <p:nvSpPr>
          <p:cNvPr id="982" name="Rounded Rectangle">
            <a:extLst>
              <a:ext uri="{FF2B5EF4-FFF2-40B4-BE49-F238E27FC236}">
                <a16:creationId xmlns:a16="http://schemas.microsoft.com/office/drawing/2014/main" id="{B9E2D599-C595-7A94-4479-754B72871921}"/>
              </a:ext>
            </a:extLst>
          </p:cNvPr>
          <p:cNvSpPr/>
          <p:nvPr/>
        </p:nvSpPr>
        <p:spPr>
          <a:xfrm>
            <a:off x="1476627" y="1272743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983" name="TextBox 982">
            <a:extLst>
              <a:ext uri="{FF2B5EF4-FFF2-40B4-BE49-F238E27FC236}">
                <a16:creationId xmlns:a16="http://schemas.microsoft.com/office/drawing/2014/main" id="{85D92D3E-8EBE-A9AB-D9A1-FAB9737FC772}"/>
              </a:ext>
            </a:extLst>
          </p:cNvPr>
          <p:cNvSpPr txBox="1"/>
          <p:nvPr/>
        </p:nvSpPr>
        <p:spPr>
          <a:xfrm>
            <a:off x="-2094157" y="1716281"/>
            <a:ext cx="137153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000" b="1" dirty="0">
                <a:solidFill>
                  <a:srgbClr val="0070C0"/>
                </a:solidFill>
              </a:rPr>
              <a:t>&lt;2-1 </a:t>
            </a:r>
            <a:r>
              <a:rPr lang="ko-KR" altLang="en-US" sz="1000" b="1" dirty="0">
                <a:solidFill>
                  <a:srgbClr val="0070C0"/>
                </a:solidFill>
              </a:rPr>
              <a:t>캐릭터 영역에 마우스 </a:t>
            </a:r>
            <a:r>
              <a:rPr lang="ko-KR" altLang="en-US" sz="1000" b="1" dirty="0" err="1">
                <a:solidFill>
                  <a:srgbClr val="0070C0"/>
                </a:solidFill>
              </a:rPr>
              <a:t>호버</a:t>
            </a:r>
            <a:r>
              <a:rPr lang="ko-KR" altLang="en-US" sz="1000" b="1" dirty="0">
                <a:solidFill>
                  <a:srgbClr val="0070C0"/>
                </a:solidFill>
              </a:rPr>
              <a:t> 시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altLang="ko-KR" sz="1000" b="1" dirty="0">
              <a:solidFill>
                <a:srgbClr val="0070C0"/>
              </a:solidFill>
            </a:endParaRPr>
          </a:p>
        </p:txBody>
      </p:sp>
      <p:sp>
        <p:nvSpPr>
          <p:cNvPr id="985" name="TextBox 984">
            <a:extLst>
              <a:ext uri="{FF2B5EF4-FFF2-40B4-BE49-F238E27FC236}">
                <a16:creationId xmlns:a16="http://schemas.microsoft.com/office/drawing/2014/main" id="{EB40017D-4C48-42DD-9145-07D5932AAEFA}"/>
              </a:ext>
            </a:extLst>
          </p:cNvPr>
          <p:cNvSpPr txBox="1"/>
          <p:nvPr/>
        </p:nvSpPr>
        <p:spPr>
          <a:xfrm>
            <a:off x="-1142577" y="3266383"/>
            <a:ext cx="9645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/>
              <a:t>Lv1</a:t>
            </a:r>
            <a:r>
              <a:rPr lang="en-US" altLang="ko-KR" sz="800" b="1" dirty="0"/>
              <a:t>(16/30)</a:t>
            </a:r>
            <a:endParaRPr lang="ko-KR" altLang="en-US" sz="800" dirty="0"/>
          </a:p>
        </p:txBody>
      </p:sp>
      <p:pic>
        <p:nvPicPr>
          <p:cNvPr id="986" name="Picture 8" descr="비오는 - 무료 자연개 아이콘">
            <a:extLst>
              <a:ext uri="{FF2B5EF4-FFF2-40B4-BE49-F238E27FC236}">
                <a16:creationId xmlns:a16="http://schemas.microsoft.com/office/drawing/2014/main" id="{115E858E-38AC-FE8B-D2A6-3E24ABFE279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457021" y="2026070"/>
            <a:ext cx="537522" cy="5375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97" name="그래픽 996" descr="남자 옆모습 단색으로 채워진">
            <a:extLst>
              <a:ext uri="{FF2B5EF4-FFF2-40B4-BE49-F238E27FC236}">
                <a16:creationId xmlns:a16="http://schemas.microsoft.com/office/drawing/2014/main" id="{39411A19-07F8-AD0B-D451-A85CB5C1360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-2140975" y="2202002"/>
            <a:ext cx="1480104" cy="1480104"/>
          </a:xfrm>
          <a:prstGeom prst="rect">
            <a:avLst/>
          </a:prstGeom>
        </p:spPr>
      </p:pic>
      <p:sp>
        <p:nvSpPr>
          <p:cNvPr id="998" name="TextBox 997">
            <a:extLst>
              <a:ext uri="{FF2B5EF4-FFF2-40B4-BE49-F238E27FC236}">
                <a16:creationId xmlns:a16="http://schemas.microsoft.com/office/drawing/2014/main" id="{1A2BCCD6-D949-052D-BEE1-4CF37DDA2D1F}"/>
              </a:ext>
            </a:extLst>
          </p:cNvPr>
          <p:cNvSpPr txBox="1"/>
          <p:nvPr/>
        </p:nvSpPr>
        <p:spPr>
          <a:xfrm>
            <a:off x="-2189278" y="2733564"/>
            <a:ext cx="1576711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ko-KR" altLang="en-US" sz="1400" b="1" dirty="0">
                <a:solidFill>
                  <a:prstClr val="white"/>
                </a:solidFill>
                <a:latin typeface="맑은 고딕" panose="020F0502020204030204"/>
                <a:ea typeface="맑은 고딕" panose="020B0503020000020004" pitchFamily="50" charset="-127"/>
              </a:rPr>
              <a:t>나의 프로필 레벨</a:t>
            </a:r>
            <a:endParaRPr kumimoji="1" lang="x-none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맑은 고딕" panose="020F0502020204030204"/>
              <a:ea typeface="+mn-ea"/>
              <a:cs typeface="+mn-cs"/>
            </a:endParaRPr>
          </a:p>
        </p:txBody>
      </p:sp>
      <p:sp>
        <p:nvSpPr>
          <p:cNvPr id="3" name="텍스트 상자 19">
            <a:extLst>
              <a:ext uri="{FF2B5EF4-FFF2-40B4-BE49-F238E27FC236}">
                <a16:creationId xmlns:a16="http://schemas.microsoft.com/office/drawing/2014/main" id="{DD3DF4AB-1F23-0398-BD8F-52203DE06CE3}"/>
              </a:ext>
            </a:extLst>
          </p:cNvPr>
          <p:cNvSpPr txBox="1"/>
          <p:nvPr/>
        </p:nvSpPr>
        <p:spPr>
          <a:xfrm>
            <a:off x="-2154158" y="3770256"/>
            <a:ext cx="1506471" cy="3656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kumimoji="1" lang="ko-KR" altLang="en-US" sz="1200" b="1" dirty="0"/>
              <a:t>홍성일</a:t>
            </a:r>
            <a:r>
              <a:rPr kumimoji="1" lang="ko-KR" altLang="en-US" sz="1000" b="1" dirty="0"/>
              <a:t> </a:t>
            </a:r>
            <a:r>
              <a:rPr kumimoji="1" lang="ko-KR" altLang="en-US" sz="700" b="1" dirty="0"/>
              <a:t>학생</a:t>
            </a:r>
            <a:endParaRPr kumimoji="1" lang="en-US" altLang="ko-KR" sz="1000" b="1" dirty="0"/>
          </a:p>
          <a:p>
            <a:pPr algn="ctr">
              <a:lnSpc>
                <a:spcPct val="150000"/>
              </a:lnSpc>
            </a:pPr>
            <a:r>
              <a:rPr kumimoji="1" lang="ko-KR" altLang="en-US" sz="900" dirty="0"/>
              <a:t>한국고등학교 </a:t>
            </a:r>
            <a:r>
              <a:rPr kumimoji="1" lang="en-US" altLang="ko-KR" sz="900" dirty="0"/>
              <a:t>1</a:t>
            </a:r>
            <a:r>
              <a:rPr kumimoji="1" lang="ko-KR" altLang="en-US" sz="900" dirty="0"/>
              <a:t>학년 </a:t>
            </a:r>
            <a:r>
              <a:rPr kumimoji="1" lang="en-US" altLang="ko-KR" sz="900" dirty="0"/>
              <a:t>1</a:t>
            </a:r>
            <a:r>
              <a:rPr kumimoji="1" lang="ko-KR" altLang="en-US" sz="900" dirty="0"/>
              <a:t>반 </a:t>
            </a:r>
            <a:r>
              <a:rPr kumimoji="1" lang="en-US" altLang="ko-KR" sz="900" dirty="0"/>
              <a:t>1</a:t>
            </a:r>
            <a:r>
              <a:rPr kumimoji="1" lang="ko-KR" altLang="en-US" sz="900" dirty="0"/>
              <a:t>번</a:t>
            </a:r>
          </a:p>
        </p:txBody>
      </p:sp>
      <p:sp>
        <p:nvSpPr>
          <p:cNvPr id="6" name="Rounded Rectangle">
            <a:extLst>
              <a:ext uri="{FF2B5EF4-FFF2-40B4-BE49-F238E27FC236}">
                <a16:creationId xmlns:a16="http://schemas.microsoft.com/office/drawing/2014/main" id="{A6E1C293-EB90-FBE0-2271-2DC2CAE5383C}"/>
              </a:ext>
            </a:extLst>
          </p:cNvPr>
          <p:cNvSpPr/>
          <p:nvPr/>
        </p:nvSpPr>
        <p:spPr>
          <a:xfrm>
            <a:off x="6391875" y="3278214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</a:t>
            </a:r>
            <a:r>
              <a:rPr lang="en-US" sz="700" dirty="0">
                <a:solidFill>
                  <a:schemeClr val="bg1"/>
                </a:solidFill>
              </a:rPr>
              <a:t>-5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5BD81B93-526B-87C5-0F0A-EA9B71BA257D}"/>
              </a:ext>
            </a:extLst>
          </p:cNvPr>
          <p:cNvSpPr/>
          <p:nvPr/>
        </p:nvSpPr>
        <p:spPr>
          <a:xfrm>
            <a:off x="280742" y="6501346"/>
            <a:ext cx="8540800" cy="1209047"/>
          </a:xfrm>
          <a:prstGeom prst="rect">
            <a:avLst/>
          </a:prstGeom>
          <a:solidFill>
            <a:schemeClr val="bg1">
              <a:lumMod val="50000"/>
              <a:alpha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>
            <a:noAutofit/>
          </a:bodyPr>
          <a:lstStyle/>
          <a:p>
            <a:pPr algn="ctr" defTabSz="914309"/>
            <a:r>
              <a:rPr kumimoji="1" lang="ko-KR" altLang="en-US" sz="1000" b="1">
                <a:solidFill>
                  <a:schemeClr val="bg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프리징 기간 내 데이터 없는 상태로  노출 </a:t>
            </a:r>
            <a:endParaRPr kumimoji="1" lang="en-US" altLang="ko-KR" sz="1000" b="1">
              <a:solidFill>
                <a:schemeClr val="bg1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  <a:p>
            <a:pPr algn="ctr" defTabSz="914309"/>
            <a:r>
              <a:rPr kumimoji="1" lang="en-US" altLang="ko-KR" sz="1000" b="1">
                <a:solidFill>
                  <a:schemeClr val="bg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02.05 update</a:t>
            </a:r>
            <a:endParaRPr kumimoji="1" lang="ko-KR" altLang="en-US" sz="1000" b="1" dirty="0">
              <a:solidFill>
                <a:schemeClr val="bg1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grpSp>
        <p:nvGrpSpPr>
          <p:cNvPr id="12" name="그룹 11">
            <a:extLst>
              <a:ext uri="{FF2B5EF4-FFF2-40B4-BE49-F238E27FC236}">
                <a16:creationId xmlns:a16="http://schemas.microsoft.com/office/drawing/2014/main" id="{2B579FF7-9B57-08EF-DAD6-EB6C83D16654}"/>
              </a:ext>
            </a:extLst>
          </p:cNvPr>
          <p:cNvGrpSpPr/>
          <p:nvPr/>
        </p:nvGrpSpPr>
        <p:grpSpPr>
          <a:xfrm>
            <a:off x="77722" y="9401647"/>
            <a:ext cx="1726330" cy="915624"/>
            <a:chOff x="6194739" y="3009440"/>
            <a:chExt cx="1726330" cy="915624"/>
          </a:xfrm>
        </p:grpSpPr>
        <p:grpSp>
          <p:nvGrpSpPr>
            <p:cNvPr id="13" name="그룹 12">
              <a:extLst>
                <a:ext uri="{FF2B5EF4-FFF2-40B4-BE49-F238E27FC236}">
                  <a16:creationId xmlns:a16="http://schemas.microsoft.com/office/drawing/2014/main" id="{D32F703A-A2FA-E994-475B-6D951F1CB38A}"/>
                </a:ext>
              </a:extLst>
            </p:cNvPr>
            <p:cNvGrpSpPr/>
            <p:nvPr/>
          </p:nvGrpSpPr>
          <p:grpSpPr>
            <a:xfrm>
              <a:off x="6194739" y="3009440"/>
              <a:ext cx="1726330" cy="915624"/>
              <a:chOff x="660512" y="3348940"/>
              <a:chExt cx="2291616" cy="1215445"/>
            </a:xfrm>
          </p:grpSpPr>
          <p:sp>
            <p:nvSpPr>
              <p:cNvPr id="18" name="모서리가 둥근 직사각형 114">
                <a:extLst>
                  <a:ext uri="{FF2B5EF4-FFF2-40B4-BE49-F238E27FC236}">
                    <a16:creationId xmlns:a16="http://schemas.microsoft.com/office/drawing/2014/main" id="{793124CA-9F74-C56D-F631-F16D32D126F5}"/>
                  </a:ext>
                </a:extLst>
              </p:cNvPr>
              <p:cNvSpPr/>
              <p:nvPr/>
            </p:nvSpPr>
            <p:spPr>
              <a:xfrm>
                <a:off x="745705" y="3348940"/>
                <a:ext cx="2121231" cy="1215445"/>
              </a:xfrm>
              <a:prstGeom prst="roundRect">
                <a:avLst>
                  <a:gd name="adj" fmla="val 0"/>
                </a:avLst>
              </a:prstGeom>
              <a:solidFill>
                <a:schemeClr val="bg1"/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>
                <a:outerShdw dist="25400" dir="2700000" algn="tl" rotWithShape="0">
                  <a:schemeClr val="bg1">
                    <a:lumMod val="50000"/>
                    <a:alpha val="20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rIns="0" rtlCol="0" anchor="ctr"/>
              <a:lstStyle/>
              <a:p>
                <a:pPr>
                  <a:lnSpc>
                    <a:spcPct val="150000"/>
                  </a:lnSpc>
                </a:pPr>
                <a:endParaRPr kumimoji="1" lang="ko-KR" altLang="en-US" sz="600">
                  <a:solidFill>
                    <a:prstClr val="black"/>
                  </a:solidFill>
                </a:endParaRPr>
              </a:p>
            </p:txBody>
          </p:sp>
          <p:cxnSp>
            <p:nvCxnSpPr>
              <p:cNvPr id="19" name="직선 연결선[R] 299">
                <a:extLst>
                  <a:ext uri="{FF2B5EF4-FFF2-40B4-BE49-F238E27FC236}">
                    <a16:creationId xmlns:a16="http://schemas.microsoft.com/office/drawing/2014/main" id="{05C2E911-8B37-C4D4-DA16-92FDCF9738F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45705" y="4180353"/>
                <a:ext cx="2030375" cy="0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8E153685-6657-3A5D-AD9C-3E50FC76EF22}"/>
                  </a:ext>
                </a:extLst>
              </p:cNvPr>
              <p:cNvSpPr txBox="1"/>
              <p:nvPr/>
            </p:nvSpPr>
            <p:spPr>
              <a:xfrm>
                <a:off x="660512" y="3673240"/>
                <a:ext cx="2291616" cy="46660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150000"/>
                  </a:lnSpc>
                </a:pPr>
                <a:r>
                  <a:rPr kumimoji="1" lang="ko-KR" altLang="en-US" sz="600"/>
                  <a:t>서비스를 준비 중입니다</a:t>
                </a:r>
                <a:r>
                  <a:rPr kumimoji="1" lang="en-US" altLang="ko-KR" sz="600"/>
                  <a:t>.</a:t>
                </a:r>
              </a:p>
              <a:p>
                <a:pPr algn="ctr">
                  <a:lnSpc>
                    <a:spcPct val="150000"/>
                  </a:lnSpc>
                </a:pPr>
                <a:r>
                  <a:rPr kumimoji="1" lang="ko-KR" altLang="en-US" sz="600"/>
                  <a:t>빠른 시일 내에 찾아 뵙겠습니다</a:t>
                </a:r>
                <a:r>
                  <a:rPr kumimoji="1" lang="en-US" altLang="ko-KR" sz="600"/>
                  <a:t>.</a:t>
                </a:r>
                <a:endParaRPr kumimoji="1" lang="x-none" altLang="en-US" sz="600" dirty="0"/>
              </a:p>
            </p:txBody>
          </p:sp>
          <p:sp>
            <p:nvSpPr>
              <p:cNvPr id="21" name="직사각형 11">
                <a:extLst>
                  <a:ext uri="{FF2B5EF4-FFF2-40B4-BE49-F238E27FC236}">
                    <a16:creationId xmlns:a16="http://schemas.microsoft.com/office/drawing/2014/main" id="{BC3ABDAC-0DB6-D0F3-BEEF-CD21C117C69D}"/>
                  </a:ext>
                </a:extLst>
              </p:cNvPr>
              <p:cNvSpPr/>
              <p:nvPr/>
            </p:nvSpPr>
            <p:spPr>
              <a:xfrm>
                <a:off x="920361" y="3378110"/>
                <a:ext cx="1095829" cy="216000"/>
              </a:xfrm>
              <a:prstGeom prst="rect">
                <a:avLst/>
              </a:prstGeom>
              <a:noFill/>
              <a:ln w="3175" cap="flat" cmpd="sng" algn="ctr">
                <a:noFill/>
                <a:prstDash val="solid"/>
              </a:ln>
              <a:effectLst/>
            </p:spPr>
            <p:txBody>
              <a:bodyPr lIns="36000" rIns="36000" rtlCol="0" anchor="ctr"/>
              <a:lstStyle/>
              <a:p>
                <a:pPr latinLnBrk="0"/>
                <a:endParaRPr lang="en-US" altLang="ko-KR" sz="700" b="1" kern="0" dirty="0"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sp>
          <p:nvSpPr>
            <p:cNvPr id="14" name="모서리가 둥근 직사각형 155">
              <a:extLst>
                <a:ext uri="{FF2B5EF4-FFF2-40B4-BE49-F238E27FC236}">
                  <a16:creationId xmlns:a16="http://schemas.microsoft.com/office/drawing/2014/main" id="{FF8FC03D-4154-6680-5EB9-91D5137A7606}"/>
                </a:ext>
              </a:extLst>
            </p:cNvPr>
            <p:cNvSpPr/>
            <p:nvPr/>
          </p:nvSpPr>
          <p:spPr>
            <a:xfrm>
              <a:off x="6618966" y="3690906"/>
              <a:ext cx="335005" cy="151710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44000" tIns="54000" rIns="144000" bIns="54000" rtlCol="0" anchor="ctr">
              <a:spAutoFit/>
            </a:bodyPr>
            <a:lstStyle/>
            <a:p>
              <a:pPr algn="ctr"/>
              <a:r>
                <a:rPr kumimoji="1" lang="ko-KR" altLang="en-US" sz="600" b="1" dirty="0">
                  <a:solidFill>
                    <a:schemeClr val="tx1"/>
                  </a:solidFill>
                </a:rPr>
                <a:t>취소</a:t>
              </a:r>
            </a:p>
          </p:txBody>
        </p:sp>
        <p:sp>
          <p:nvSpPr>
            <p:cNvPr id="15" name="모서리가 둥근 직사각형 155">
              <a:extLst>
                <a:ext uri="{FF2B5EF4-FFF2-40B4-BE49-F238E27FC236}">
                  <a16:creationId xmlns:a16="http://schemas.microsoft.com/office/drawing/2014/main" id="{66B4EA8D-5D0A-DAD3-10FD-097E7D3C5BD4}"/>
                </a:ext>
              </a:extLst>
            </p:cNvPr>
            <p:cNvSpPr/>
            <p:nvPr/>
          </p:nvSpPr>
          <p:spPr>
            <a:xfrm>
              <a:off x="6993888" y="3690906"/>
              <a:ext cx="335005" cy="151710"/>
            </a:xfrm>
            <a:prstGeom prst="roundRect">
              <a:avLst>
                <a:gd name="adj" fmla="val 0"/>
              </a:avLst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44000" tIns="54000" rIns="144000" bIns="54000" rtlCol="0" anchor="ctr">
              <a:spAutoFit/>
            </a:bodyPr>
            <a:lstStyle/>
            <a:p>
              <a:pPr algn="ctr"/>
              <a:r>
                <a:rPr kumimoji="1" lang="ko-KR" altLang="en-US" sz="600" b="1" dirty="0">
                  <a:solidFill>
                    <a:prstClr val="white"/>
                  </a:solidFill>
                </a:rPr>
                <a:t>확인</a:t>
              </a:r>
            </a:p>
          </p:txBody>
        </p:sp>
      </p:grpSp>
      <p:sp>
        <p:nvSpPr>
          <p:cNvPr id="23" name="Circle">
            <a:extLst>
              <a:ext uri="{FF2B5EF4-FFF2-40B4-BE49-F238E27FC236}">
                <a16:creationId xmlns:a16="http://schemas.microsoft.com/office/drawing/2014/main" id="{70C84D0C-1165-D744-2BBE-42A77FE5D6E1}"/>
              </a:ext>
            </a:extLst>
          </p:cNvPr>
          <p:cNvSpPr/>
          <p:nvPr/>
        </p:nvSpPr>
        <p:spPr>
          <a:xfrm>
            <a:off x="77722" y="9338647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6a</a:t>
            </a:r>
            <a:endParaRPr sz="700">
              <a:solidFill>
                <a:schemeClr val="bg1"/>
              </a:solidFill>
            </a:endParaRPr>
          </a:p>
        </p:txBody>
      </p:sp>
      <p:graphicFrame>
        <p:nvGraphicFramePr>
          <p:cNvPr id="25" name="Google Shape;548;p12">
            <a:extLst>
              <a:ext uri="{FF2B5EF4-FFF2-40B4-BE49-F238E27FC236}">
                <a16:creationId xmlns:a16="http://schemas.microsoft.com/office/drawing/2014/main" id="{D1D8F055-4603-5DFE-60EB-54114A8459FB}"/>
              </a:ext>
            </a:extLst>
          </p:cNvPr>
          <p:cNvGraphicFramePr/>
          <p:nvPr/>
        </p:nvGraphicFramePr>
        <p:xfrm>
          <a:off x="12192000" y="0"/>
          <a:ext cx="1887100" cy="165120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3.0.8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&lt;6&gt;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프리징 기간 내</a:t>
                      </a: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누적강점분석 선택 시 정의 추가 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5641766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3.0.9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&lt;1A&gt;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학부모 계정 승인 알림 제공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518555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3.1.0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&lt;1-3&gt;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내용 정의 추가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과목 삭제 알림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&lt;4-5&gt;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수업 카드 온라인 학교 반영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우리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온라인 학교 표기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6388521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3.1.1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&lt;4-7&gt;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수업 카드 내 신고로 인해 비활성화 콘텐츠 선택 시 </a:t>
                      </a: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Alert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창 제공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9642146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3.4.5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&lt;2&gt;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대시보드 우측 </a:t>
                      </a: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UI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변경</a:t>
                      </a: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현행화</a:t>
                      </a: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&lt;2-2&gt;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칭찬 포인트 버튼 추가 </a:t>
                      </a: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 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99098770"/>
                  </a:ext>
                </a:extLst>
              </a:tr>
            </a:tbl>
          </a:graphicData>
        </a:graphic>
      </p:graphicFrame>
      <p:sp>
        <p:nvSpPr>
          <p:cNvPr id="26" name="모서리가 둥근 직사각형 141">
            <a:extLst>
              <a:ext uri="{FF2B5EF4-FFF2-40B4-BE49-F238E27FC236}">
                <a16:creationId xmlns:a16="http://schemas.microsoft.com/office/drawing/2014/main" id="{9E23C273-D6F5-A684-4F57-0676DA24090B}"/>
              </a:ext>
            </a:extLst>
          </p:cNvPr>
          <p:cNvSpPr/>
          <p:nvPr/>
        </p:nvSpPr>
        <p:spPr>
          <a:xfrm>
            <a:off x="-3448951" y="1229145"/>
            <a:ext cx="519052" cy="229954"/>
          </a:xfrm>
          <a:prstGeom prst="roundRect">
            <a:avLst>
              <a:gd name="adj" fmla="val 17247"/>
            </a:avLst>
          </a:prstGeom>
          <a:solidFill>
            <a:srgbClr val="7F7F7F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>
              <a:solidFill>
                <a:prstClr val="black">
                  <a:lumMod val="95000"/>
                  <a:lumOff val="5000"/>
                </a:prstClr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85C1321-DC3F-E57E-04C6-589B4977CC54}"/>
              </a:ext>
            </a:extLst>
          </p:cNvPr>
          <p:cNvSpPr txBox="1"/>
          <p:nvPr/>
        </p:nvSpPr>
        <p:spPr>
          <a:xfrm>
            <a:off x="-3440449" y="1297956"/>
            <a:ext cx="502049" cy="92333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/>
            <a:r>
              <a:rPr lang="ko-KR" altLang="en-US" sz="600" b="1">
                <a:solidFill>
                  <a:prstClr val="white"/>
                </a:solidFill>
              </a:rPr>
              <a:t>알림</a:t>
            </a:r>
            <a:endParaRPr lang="ko-KR" altLang="en-US" sz="600" b="1" dirty="0">
              <a:solidFill>
                <a:prstClr val="white"/>
              </a:solidFill>
            </a:endParaRPr>
          </a:p>
        </p:txBody>
      </p:sp>
      <p:sp>
        <p:nvSpPr>
          <p:cNvPr id="45" name="Oval 4">
            <a:extLst>
              <a:ext uri="{FF2B5EF4-FFF2-40B4-BE49-F238E27FC236}">
                <a16:creationId xmlns:a16="http://schemas.microsoft.com/office/drawing/2014/main" id="{9869963F-D16F-0EC8-409F-208D60FC4491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-3060962" y="1398380"/>
            <a:ext cx="106882" cy="106882"/>
          </a:xfrm>
          <a:prstGeom prst="ellipse">
            <a:avLst/>
          </a:prstGeom>
          <a:solidFill>
            <a:srgbClr val="FF2D82">
              <a:alpha val="60000"/>
            </a:srgbClr>
          </a:solidFill>
          <a:ln w="12700">
            <a:solidFill>
              <a:srgbClr val="FF2D82"/>
            </a:solidFill>
            <a:prstDash val="solid"/>
            <a:round/>
            <a:headEnd/>
            <a:tailEnd/>
          </a:ln>
        </p:spPr>
        <p:txBody>
          <a:bodyPr rot="10800000" wrap="none" lIns="0" tIns="0" rIns="0" bIns="0" anchor="ctr"/>
          <a:lstStyle/>
          <a:p>
            <a:pPr algn="ctr"/>
            <a:endParaRPr lang="ko-KR" altLang="ko-KR" sz="500" b="1">
              <a:solidFill>
                <a:srgbClr val="FF0066"/>
              </a:solidFill>
              <a:latin typeface="Calibri" pitchFamily="34" charset="0"/>
              <a:ea typeface="맑은 고딕" pitchFamily="50" charset="-127"/>
              <a:cs typeface="Calibri" pitchFamily="34" charset="0"/>
            </a:endParaRPr>
          </a:p>
        </p:txBody>
      </p:sp>
      <p:pic>
        <p:nvPicPr>
          <p:cNvPr id="46" name="Picture 7">
            <a:extLst>
              <a:ext uri="{FF2B5EF4-FFF2-40B4-BE49-F238E27FC236}">
                <a16:creationId xmlns:a16="http://schemas.microsoft.com/office/drawing/2014/main" id="{5918668A-77D2-27B2-C0DC-14C21006FB7B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924162" y="1520907"/>
            <a:ext cx="153034" cy="248120"/>
          </a:xfrm>
          <a:prstGeom prst="rect">
            <a:avLst/>
          </a:prstGeom>
        </p:spPr>
      </p:pic>
      <p:sp>
        <p:nvSpPr>
          <p:cNvPr id="9" name="Google Shape;1115;p32">
            <a:extLst>
              <a:ext uri="{FF2B5EF4-FFF2-40B4-BE49-F238E27FC236}">
                <a16:creationId xmlns:a16="http://schemas.microsoft.com/office/drawing/2014/main" id="{4790B29B-1956-DD21-2177-AD7F4561866F}"/>
              </a:ext>
            </a:extLst>
          </p:cNvPr>
          <p:cNvSpPr/>
          <p:nvPr/>
        </p:nvSpPr>
        <p:spPr>
          <a:xfrm>
            <a:off x="3315442" y="4326791"/>
            <a:ext cx="2613973" cy="1594970"/>
          </a:xfrm>
          <a:prstGeom prst="roundRect">
            <a:avLst>
              <a:gd name="adj" fmla="val 1663"/>
            </a:avLst>
          </a:prstGeom>
          <a:solidFill>
            <a:schemeClr val="lt1"/>
          </a:solidFill>
          <a:ln w="9525" cap="flat" cmpd="sng">
            <a:solidFill>
              <a:srgbClr val="D8D8D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FFFFFF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10" name="Google Shape;1118;p32">
            <a:extLst>
              <a:ext uri="{FF2B5EF4-FFF2-40B4-BE49-F238E27FC236}">
                <a16:creationId xmlns:a16="http://schemas.microsoft.com/office/drawing/2014/main" id="{8620C6AD-12BD-1F00-41F6-14B4B48A351B}"/>
              </a:ext>
            </a:extLst>
          </p:cNvPr>
          <p:cNvSpPr txBox="1"/>
          <p:nvPr/>
        </p:nvSpPr>
        <p:spPr>
          <a:xfrm>
            <a:off x="4066804" y="4462000"/>
            <a:ext cx="242005" cy="1077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altLang="en-US" sz="700" b="1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영상</a:t>
            </a:r>
            <a:endParaRPr sz="1600" dirty="0"/>
          </a:p>
        </p:txBody>
      </p:sp>
      <p:sp>
        <p:nvSpPr>
          <p:cNvPr id="22" name="Google Shape;1119;p32">
            <a:extLst>
              <a:ext uri="{FF2B5EF4-FFF2-40B4-BE49-F238E27FC236}">
                <a16:creationId xmlns:a16="http://schemas.microsoft.com/office/drawing/2014/main" id="{A39CA26A-60FA-0079-988A-61015DDAB292}"/>
              </a:ext>
            </a:extLst>
          </p:cNvPr>
          <p:cNvSpPr txBox="1"/>
          <p:nvPr/>
        </p:nvSpPr>
        <p:spPr>
          <a:xfrm>
            <a:off x="3358755" y="4975486"/>
            <a:ext cx="2457942" cy="3692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altLang="en-US" sz="9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일제 식민지 지배와 민족 운동의 </a:t>
            </a:r>
            <a:r>
              <a:rPr lang="ko-KR" altLang="en-US" sz="900" dirty="0" err="1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전개을</a:t>
            </a:r>
            <a:r>
              <a:rPr lang="en-US" altLang="ko-KR" sz="9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(</a:t>
            </a:r>
            <a:r>
              <a:rPr lang="ko-KR" altLang="en-US" sz="9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를</a:t>
            </a:r>
            <a:r>
              <a:rPr lang="en-US" altLang="ko-KR" sz="9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) </a:t>
            </a:r>
            <a:r>
              <a:rPr lang="ko-KR" altLang="en-US" sz="9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학습합니다</a:t>
            </a:r>
            <a:endParaRPr dirty="0"/>
          </a:p>
        </p:txBody>
      </p:sp>
      <p:sp>
        <p:nvSpPr>
          <p:cNvPr id="24" name="Google Shape;1120;p32">
            <a:extLst>
              <a:ext uri="{FF2B5EF4-FFF2-40B4-BE49-F238E27FC236}">
                <a16:creationId xmlns:a16="http://schemas.microsoft.com/office/drawing/2014/main" id="{FCB99F72-3096-2D74-7686-A04F0B550A77}"/>
              </a:ext>
            </a:extLst>
          </p:cNvPr>
          <p:cNvSpPr txBox="1"/>
          <p:nvPr/>
        </p:nvSpPr>
        <p:spPr>
          <a:xfrm>
            <a:off x="3358755" y="4756286"/>
            <a:ext cx="2457942" cy="25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r>
              <a:rPr lang="ko-KR" altLang="en-US" sz="1050" b="1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한국사</a:t>
            </a:r>
            <a:r>
              <a:rPr lang="en-US" altLang="ko-KR" sz="1050" b="1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_</a:t>
            </a:r>
            <a:r>
              <a:rPr lang="ko-KR" altLang="en-US" sz="1050" b="1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한국사한국사</a:t>
            </a:r>
            <a:r>
              <a:rPr lang="en-US" altLang="ko-KR" sz="1050" b="1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_</a:t>
            </a:r>
            <a:r>
              <a:rPr lang="ko-KR" altLang="en-US" sz="1050" b="1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한국사한국사</a:t>
            </a:r>
            <a:r>
              <a:rPr lang="en-US" altLang="ko-KR" sz="1050" b="1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…</a:t>
            </a:r>
            <a:endParaRPr dirty="0"/>
          </a:p>
        </p:txBody>
      </p:sp>
      <p:sp>
        <p:nvSpPr>
          <p:cNvPr id="28" name="Google Shape;1134;p32">
            <a:extLst>
              <a:ext uri="{FF2B5EF4-FFF2-40B4-BE49-F238E27FC236}">
                <a16:creationId xmlns:a16="http://schemas.microsoft.com/office/drawing/2014/main" id="{1193AB1F-E431-7B3B-0B17-4C4C5DBAB2AD}"/>
              </a:ext>
            </a:extLst>
          </p:cNvPr>
          <p:cNvSpPr txBox="1"/>
          <p:nvPr/>
        </p:nvSpPr>
        <p:spPr>
          <a:xfrm>
            <a:off x="3474307" y="5361890"/>
            <a:ext cx="1536150" cy="1077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70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23.03.02(화) 14:00~ 23.03.02(화)23:59</a:t>
            </a:r>
            <a:endParaRPr sz="700">
              <a:solidFill>
                <a:srgbClr val="000000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29" name="모서리가 둥근 직사각형 141">
            <a:extLst>
              <a:ext uri="{FF2B5EF4-FFF2-40B4-BE49-F238E27FC236}">
                <a16:creationId xmlns:a16="http://schemas.microsoft.com/office/drawing/2014/main" id="{0BEC7014-D442-ECE2-A825-FBD14BB398D4}"/>
              </a:ext>
            </a:extLst>
          </p:cNvPr>
          <p:cNvSpPr/>
          <p:nvPr/>
        </p:nvSpPr>
        <p:spPr>
          <a:xfrm>
            <a:off x="3450785" y="5579036"/>
            <a:ext cx="2365912" cy="267995"/>
          </a:xfrm>
          <a:prstGeom prst="roundRect">
            <a:avLst>
              <a:gd name="adj" fmla="val 12905"/>
            </a:avLst>
          </a:prstGeom>
          <a:solidFill>
            <a:srgbClr val="00A8AE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 b="1" dirty="0">
                <a:solidFill>
                  <a:prstClr val="white"/>
                </a:solidFill>
                <a:sym typeface="Malgun Gothic"/>
              </a:rPr>
              <a:t>영상 수업</a:t>
            </a:r>
            <a:endParaRPr lang="ko-KR" altLang="en-US" sz="900" b="1" dirty="0">
              <a:solidFill>
                <a:prstClr val="white"/>
              </a:solidFill>
            </a:endParaRPr>
          </a:p>
        </p:txBody>
      </p:sp>
      <p:grpSp>
        <p:nvGrpSpPr>
          <p:cNvPr id="30" name="그룹 29">
            <a:extLst>
              <a:ext uri="{FF2B5EF4-FFF2-40B4-BE49-F238E27FC236}">
                <a16:creationId xmlns:a16="http://schemas.microsoft.com/office/drawing/2014/main" id="{0973D820-944B-4C46-9FC3-43886628D830}"/>
              </a:ext>
            </a:extLst>
          </p:cNvPr>
          <p:cNvGrpSpPr/>
          <p:nvPr/>
        </p:nvGrpSpPr>
        <p:grpSpPr>
          <a:xfrm>
            <a:off x="3417305" y="4415854"/>
            <a:ext cx="615223" cy="200014"/>
            <a:chOff x="712372" y="8397218"/>
            <a:chExt cx="615223" cy="200014"/>
          </a:xfrm>
        </p:grpSpPr>
        <p:sp>
          <p:nvSpPr>
            <p:cNvPr id="31" name="사각형: 둥근 모서리 30">
              <a:extLst>
                <a:ext uri="{FF2B5EF4-FFF2-40B4-BE49-F238E27FC236}">
                  <a16:creationId xmlns:a16="http://schemas.microsoft.com/office/drawing/2014/main" id="{5A0E9DF9-EDD8-4603-0284-DFE284C4154B}"/>
                </a:ext>
              </a:extLst>
            </p:cNvPr>
            <p:cNvSpPr/>
            <p:nvPr/>
          </p:nvSpPr>
          <p:spPr>
            <a:xfrm>
              <a:off x="712372" y="8397218"/>
              <a:ext cx="615223" cy="200014"/>
            </a:xfrm>
            <a:prstGeom prst="roundRect">
              <a:avLst>
                <a:gd name="adj" fmla="val 50000"/>
              </a:avLst>
            </a:prstGeom>
            <a:solidFill>
              <a:srgbClr val="7F7F7F"/>
            </a:solidFill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/>
              <a:endParaRPr lang="ko-KR" altLang="en-US" sz="500">
                <a:solidFill>
                  <a:srgbClr val="0C0C0C"/>
                </a:solidFill>
                <a:latin typeface="Malgun Gothic"/>
                <a:ea typeface="Malgun Gothic"/>
              </a:endParaRPr>
            </a:p>
          </p:txBody>
        </p:sp>
        <p:sp>
          <p:nvSpPr>
            <p:cNvPr id="32" name="Google Shape;1127;p32">
              <a:extLst>
                <a:ext uri="{FF2B5EF4-FFF2-40B4-BE49-F238E27FC236}">
                  <a16:creationId xmlns:a16="http://schemas.microsoft.com/office/drawing/2014/main" id="{189B712E-C719-C37B-1FB9-643928D4AC2B}"/>
                </a:ext>
              </a:extLst>
            </p:cNvPr>
            <p:cNvSpPr txBox="1"/>
            <p:nvPr/>
          </p:nvSpPr>
          <p:spPr>
            <a:xfrm>
              <a:off x="758164" y="8451059"/>
              <a:ext cx="134199" cy="9233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600" b="1" dirty="0">
                  <a:solidFill>
                    <a:srgbClr val="FFFFFF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3</a:t>
              </a:r>
              <a:endParaRPr dirty="0"/>
            </a:p>
          </p:txBody>
        </p:sp>
        <p:sp>
          <p:nvSpPr>
            <p:cNvPr id="33" name="Google Shape;1127;p32">
              <a:extLst>
                <a:ext uri="{FF2B5EF4-FFF2-40B4-BE49-F238E27FC236}">
                  <a16:creationId xmlns:a16="http://schemas.microsoft.com/office/drawing/2014/main" id="{5A483F48-9887-C1E1-76F4-D20D65666190}"/>
                </a:ext>
              </a:extLst>
            </p:cNvPr>
            <p:cNvSpPr txBox="1"/>
            <p:nvPr/>
          </p:nvSpPr>
          <p:spPr>
            <a:xfrm>
              <a:off x="935459" y="8451059"/>
              <a:ext cx="298254" cy="9233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ko-KR" altLang="en-US" sz="600" b="1" dirty="0">
                  <a:solidFill>
                    <a:srgbClr val="FFFFFF"/>
                  </a:solidFill>
                  <a:latin typeface="Malgun Gothic"/>
                  <a:ea typeface="Malgun Gothic"/>
                  <a:sym typeface="Malgun Gothic"/>
                </a:rPr>
                <a:t>예정</a:t>
              </a:r>
              <a:endParaRPr dirty="0"/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E5E566FB-7525-F03B-E6B8-69A53C87C7F9}"/>
              </a:ext>
            </a:extLst>
          </p:cNvPr>
          <p:cNvSpPr txBox="1"/>
          <p:nvPr/>
        </p:nvSpPr>
        <p:spPr>
          <a:xfrm>
            <a:off x="3464856" y="4672755"/>
            <a:ext cx="508260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altLang="ko-KR" sz="600" b="1" dirty="0">
                <a:solidFill>
                  <a:srgbClr val="7E44FB"/>
                </a:solidFill>
                <a:cs typeface="Segoe UI" panose="020B0502040204020203" pitchFamily="34" charset="0"/>
              </a:rPr>
              <a:t>[</a:t>
            </a:r>
            <a:r>
              <a:rPr lang="ko-KR" altLang="en-US" sz="600" b="1" dirty="0">
                <a:solidFill>
                  <a:srgbClr val="7E44FB"/>
                </a:solidFill>
                <a:cs typeface="Segoe UI" panose="020B0502040204020203" pitchFamily="34" charset="0"/>
              </a:rPr>
              <a:t>우리 학교</a:t>
            </a:r>
            <a:r>
              <a:rPr lang="en-US" altLang="ko-KR" sz="600" b="1" dirty="0">
                <a:solidFill>
                  <a:srgbClr val="7E44FB"/>
                </a:solidFill>
                <a:cs typeface="Segoe UI" panose="020B0502040204020203" pitchFamily="34" charset="0"/>
              </a:rPr>
              <a:t>]</a:t>
            </a:r>
          </a:p>
        </p:txBody>
      </p:sp>
      <p:sp>
        <p:nvSpPr>
          <p:cNvPr id="36" name="Circle">
            <a:extLst>
              <a:ext uri="{FF2B5EF4-FFF2-40B4-BE49-F238E27FC236}">
                <a16:creationId xmlns:a16="http://schemas.microsoft.com/office/drawing/2014/main" id="{9637B19C-86FC-DB70-1B54-CF8F6EB6F665}"/>
              </a:ext>
            </a:extLst>
          </p:cNvPr>
          <p:cNvSpPr/>
          <p:nvPr/>
        </p:nvSpPr>
        <p:spPr>
          <a:xfrm>
            <a:off x="3232007" y="4333245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5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37" name="Rectangle 4">
            <a:extLst>
              <a:ext uri="{FF2B5EF4-FFF2-40B4-BE49-F238E27FC236}">
                <a16:creationId xmlns:a16="http://schemas.microsoft.com/office/drawing/2014/main" id="{1F886793-2764-0FAB-23DD-184678C49939}"/>
              </a:ext>
            </a:extLst>
          </p:cNvPr>
          <p:cNvSpPr/>
          <p:nvPr/>
        </p:nvSpPr>
        <p:spPr>
          <a:xfrm>
            <a:off x="3272788" y="4266828"/>
            <a:ext cx="2731413" cy="1711246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 dirty="0"/>
          </a:p>
        </p:txBody>
      </p:sp>
      <p:sp>
        <p:nvSpPr>
          <p:cNvPr id="38" name="Google Shape;1115;p32">
            <a:extLst>
              <a:ext uri="{FF2B5EF4-FFF2-40B4-BE49-F238E27FC236}">
                <a16:creationId xmlns:a16="http://schemas.microsoft.com/office/drawing/2014/main" id="{E4800C82-ACBE-21EB-540E-DF558927CBB5}"/>
              </a:ext>
            </a:extLst>
          </p:cNvPr>
          <p:cNvSpPr/>
          <p:nvPr/>
        </p:nvSpPr>
        <p:spPr>
          <a:xfrm>
            <a:off x="475485" y="4368038"/>
            <a:ext cx="2613973" cy="1594970"/>
          </a:xfrm>
          <a:prstGeom prst="roundRect">
            <a:avLst>
              <a:gd name="adj" fmla="val 1663"/>
            </a:avLst>
          </a:prstGeom>
          <a:solidFill>
            <a:schemeClr val="lt1"/>
          </a:solidFill>
          <a:ln w="9525" cap="flat" cmpd="sng">
            <a:solidFill>
              <a:srgbClr val="D8D8D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FFFFFF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39" name="Google Shape;1118;p32">
            <a:extLst>
              <a:ext uri="{FF2B5EF4-FFF2-40B4-BE49-F238E27FC236}">
                <a16:creationId xmlns:a16="http://schemas.microsoft.com/office/drawing/2014/main" id="{CAA23E56-F096-CACC-4DD2-4094C2ECB276}"/>
              </a:ext>
            </a:extLst>
          </p:cNvPr>
          <p:cNvSpPr txBox="1"/>
          <p:nvPr/>
        </p:nvSpPr>
        <p:spPr>
          <a:xfrm>
            <a:off x="1226847" y="4503247"/>
            <a:ext cx="242005" cy="1077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700" b="1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 </a:t>
            </a:r>
            <a:r>
              <a:rPr lang="ko-KR" altLang="en-US" sz="700" b="1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화상</a:t>
            </a:r>
            <a:endParaRPr sz="1600" dirty="0"/>
          </a:p>
        </p:txBody>
      </p:sp>
      <p:sp>
        <p:nvSpPr>
          <p:cNvPr id="40" name="Google Shape;1119;p32">
            <a:extLst>
              <a:ext uri="{FF2B5EF4-FFF2-40B4-BE49-F238E27FC236}">
                <a16:creationId xmlns:a16="http://schemas.microsoft.com/office/drawing/2014/main" id="{45209476-93A4-D06B-B0CB-C2E7B7CE5ECB}"/>
              </a:ext>
            </a:extLst>
          </p:cNvPr>
          <p:cNvSpPr txBox="1"/>
          <p:nvPr/>
        </p:nvSpPr>
        <p:spPr>
          <a:xfrm>
            <a:off x="518798" y="5016733"/>
            <a:ext cx="1148071" cy="2308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900" dirty="0" err="1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집합을</a:t>
            </a:r>
            <a:r>
              <a:rPr lang="en-US" sz="9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 </a:t>
            </a:r>
            <a:r>
              <a:rPr lang="en-US" sz="900" dirty="0" err="1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이해해보자</a:t>
            </a:r>
            <a:endParaRPr dirty="0"/>
          </a:p>
        </p:txBody>
      </p:sp>
      <p:sp>
        <p:nvSpPr>
          <p:cNvPr id="41" name="Google Shape;1120;p32">
            <a:extLst>
              <a:ext uri="{FF2B5EF4-FFF2-40B4-BE49-F238E27FC236}">
                <a16:creationId xmlns:a16="http://schemas.microsoft.com/office/drawing/2014/main" id="{13FAC6A7-03A7-BB80-8765-FB32BB8DF8F3}"/>
              </a:ext>
            </a:extLst>
          </p:cNvPr>
          <p:cNvSpPr txBox="1"/>
          <p:nvPr/>
        </p:nvSpPr>
        <p:spPr>
          <a:xfrm>
            <a:off x="518798" y="4797533"/>
            <a:ext cx="2457942" cy="5308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r>
              <a:rPr lang="en-US" sz="1050" b="1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1단원 집합</a:t>
            </a:r>
            <a:r>
              <a:rPr lang="en-US" altLang="ko-KR" sz="1000" b="1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1</a:t>
            </a:r>
            <a:r>
              <a:rPr lang="ko-KR" altLang="en-US" sz="1000" b="1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단원 집합</a:t>
            </a:r>
            <a:r>
              <a:rPr lang="en-US" altLang="ko-KR" sz="1000" b="1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 1단원 집합</a:t>
            </a:r>
            <a:r>
              <a:rPr lang="en-US" altLang="ko-KR" sz="900" b="1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1</a:t>
            </a:r>
            <a:r>
              <a:rPr lang="ko-KR" altLang="en-US" sz="900" b="1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단</a:t>
            </a:r>
            <a:r>
              <a:rPr lang="en-US" altLang="ko-KR" sz="900" b="1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...</a:t>
            </a:r>
            <a:endParaRPr lang="ko-KR" altLang="en-US" sz="1000" dirty="0"/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2" name="Google Shape;1134;p32">
            <a:extLst>
              <a:ext uri="{FF2B5EF4-FFF2-40B4-BE49-F238E27FC236}">
                <a16:creationId xmlns:a16="http://schemas.microsoft.com/office/drawing/2014/main" id="{26907EE1-C5DB-6539-0C53-486073C74CCB}"/>
              </a:ext>
            </a:extLst>
          </p:cNvPr>
          <p:cNvSpPr txBox="1"/>
          <p:nvPr/>
        </p:nvSpPr>
        <p:spPr>
          <a:xfrm>
            <a:off x="634350" y="5403137"/>
            <a:ext cx="1536150" cy="1077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70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23.03.02(화) 14:00~ 23.03.02(화)23:59</a:t>
            </a:r>
            <a:endParaRPr sz="700">
              <a:solidFill>
                <a:srgbClr val="000000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43" name="모서리가 둥근 직사각형 141">
            <a:extLst>
              <a:ext uri="{FF2B5EF4-FFF2-40B4-BE49-F238E27FC236}">
                <a16:creationId xmlns:a16="http://schemas.microsoft.com/office/drawing/2014/main" id="{9C92CE85-C572-7ECB-4154-D8A179AA84CA}"/>
              </a:ext>
            </a:extLst>
          </p:cNvPr>
          <p:cNvSpPr/>
          <p:nvPr/>
        </p:nvSpPr>
        <p:spPr>
          <a:xfrm>
            <a:off x="610828" y="5620283"/>
            <a:ext cx="2404540" cy="267995"/>
          </a:xfrm>
          <a:prstGeom prst="roundRect">
            <a:avLst>
              <a:gd name="adj" fmla="val 12905"/>
            </a:avLst>
          </a:prstGeom>
          <a:solidFill>
            <a:srgbClr val="00A8A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 b="1" dirty="0">
                <a:solidFill>
                  <a:prstClr val="white"/>
                </a:solidFill>
              </a:rPr>
              <a:t>수업 입장</a:t>
            </a:r>
          </a:p>
        </p:txBody>
      </p:sp>
      <p:grpSp>
        <p:nvGrpSpPr>
          <p:cNvPr id="47" name="그룹 46">
            <a:extLst>
              <a:ext uri="{FF2B5EF4-FFF2-40B4-BE49-F238E27FC236}">
                <a16:creationId xmlns:a16="http://schemas.microsoft.com/office/drawing/2014/main" id="{894336EA-F61A-4294-355B-FB3F45C5F92D}"/>
              </a:ext>
            </a:extLst>
          </p:cNvPr>
          <p:cNvGrpSpPr/>
          <p:nvPr/>
        </p:nvGrpSpPr>
        <p:grpSpPr>
          <a:xfrm>
            <a:off x="577348" y="4457101"/>
            <a:ext cx="615223" cy="200014"/>
            <a:chOff x="712372" y="8397218"/>
            <a:chExt cx="615223" cy="200014"/>
          </a:xfrm>
        </p:grpSpPr>
        <p:sp>
          <p:nvSpPr>
            <p:cNvPr id="48" name="사각형: 둥근 모서리 47">
              <a:extLst>
                <a:ext uri="{FF2B5EF4-FFF2-40B4-BE49-F238E27FC236}">
                  <a16:creationId xmlns:a16="http://schemas.microsoft.com/office/drawing/2014/main" id="{23C1C745-73BD-D6E8-1FA3-CDDE5BED65C0}"/>
                </a:ext>
              </a:extLst>
            </p:cNvPr>
            <p:cNvSpPr/>
            <p:nvPr/>
          </p:nvSpPr>
          <p:spPr>
            <a:xfrm>
              <a:off x="712372" y="8397218"/>
              <a:ext cx="615223" cy="200014"/>
            </a:xfrm>
            <a:prstGeom prst="roundRect">
              <a:avLst>
                <a:gd name="adj" fmla="val 50000"/>
              </a:avLst>
            </a:prstGeom>
            <a:solidFill>
              <a:srgbClr val="7F7F7F"/>
            </a:solidFill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/>
              <a:endParaRPr lang="ko-KR" altLang="en-US" sz="500">
                <a:solidFill>
                  <a:srgbClr val="0C0C0C"/>
                </a:solidFill>
                <a:latin typeface="Malgun Gothic"/>
                <a:ea typeface="Malgun Gothic"/>
              </a:endParaRPr>
            </a:p>
          </p:txBody>
        </p:sp>
        <p:sp>
          <p:nvSpPr>
            <p:cNvPr id="49" name="Google Shape;1127;p32">
              <a:extLst>
                <a:ext uri="{FF2B5EF4-FFF2-40B4-BE49-F238E27FC236}">
                  <a16:creationId xmlns:a16="http://schemas.microsoft.com/office/drawing/2014/main" id="{B08FA888-5EB5-40F3-30BF-698B22BB0DA6}"/>
                </a:ext>
              </a:extLst>
            </p:cNvPr>
            <p:cNvSpPr txBox="1"/>
            <p:nvPr/>
          </p:nvSpPr>
          <p:spPr>
            <a:xfrm>
              <a:off x="758164" y="8451059"/>
              <a:ext cx="134199" cy="9233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600" b="1" dirty="0">
                  <a:solidFill>
                    <a:srgbClr val="FFFFFF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3</a:t>
              </a:r>
              <a:endParaRPr dirty="0"/>
            </a:p>
          </p:txBody>
        </p:sp>
        <p:sp>
          <p:nvSpPr>
            <p:cNvPr id="50" name="Google Shape;1127;p32">
              <a:extLst>
                <a:ext uri="{FF2B5EF4-FFF2-40B4-BE49-F238E27FC236}">
                  <a16:creationId xmlns:a16="http://schemas.microsoft.com/office/drawing/2014/main" id="{7BFFA3FC-7AAA-591D-4A42-1545F64AAF88}"/>
                </a:ext>
              </a:extLst>
            </p:cNvPr>
            <p:cNvSpPr txBox="1"/>
            <p:nvPr/>
          </p:nvSpPr>
          <p:spPr>
            <a:xfrm>
              <a:off x="935459" y="8451059"/>
              <a:ext cx="298254" cy="9233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ko-KR" altLang="en-US" sz="600" b="1" dirty="0">
                  <a:solidFill>
                    <a:srgbClr val="FFFFFF"/>
                  </a:solidFill>
                  <a:latin typeface="Malgun Gothic"/>
                  <a:ea typeface="Malgun Gothic"/>
                  <a:sym typeface="Malgun Gothic"/>
                </a:rPr>
                <a:t>진행중</a:t>
              </a:r>
              <a:endParaRPr dirty="0"/>
            </a:p>
          </p:txBody>
        </p:sp>
      </p:grpSp>
      <p:sp>
        <p:nvSpPr>
          <p:cNvPr id="51" name="More" descr="&lt;Tags&gt;&lt;SMARTRESIZEANCHORS&gt;Absolute,None,None,Absolute&lt;/SMARTRESIZEANCHORS&gt;&lt;/Tags&gt;">
            <a:extLst>
              <a:ext uri="{FF2B5EF4-FFF2-40B4-BE49-F238E27FC236}">
                <a16:creationId xmlns:a16="http://schemas.microsoft.com/office/drawing/2014/main" id="{14A10522-8BD8-AA40-6077-32ADD8ADBC22}"/>
              </a:ext>
            </a:extLst>
          </p:cNvPr>
          <p:cNvSpPr>
            <a:spLocks noChangeAspect="1" noEditPoints="1"/>
          </p:cNvSpPr>
          <p:nvPr/>
        </p:nvSpPr>
        <p:spPr bwMode="auto">
          <a:xfrm rot="16200000">
            <a:off x="2880885" y="4546789"/>
            <a:ext cx="111125" cy="20638"/>
          </a:xfrm>
          <a:custGeom>
            <a:avLst/>
            <a:gdLst>
              <a:gd name="T0" fmla="*/ 0 w 395"/>
              <a:gd name="T1" fmla="*/ 0 h 56"/>
              <a:gd name="T2" fmla="*/ 0 w 395"/>
              <a:gd name="T3" fmla="*/ 56 h 56"/>
              <a:gd name="T4" fmla="*/ 56 w 395"/>
              <a:gd name="T5" fmla="*/ 56 h 56"/>
              <a:gd name="T6" fmla="*/ 56 w 395"/>
              <a:gd name="T7" fmla="*/ 0 h 56"/>
              <a:gd name="T8" fmla="*/ 0 w 395"/>
              <a:gd name="T9" fmla="*/ 0 h 56"/>
              <a:gd name="T10" fmla="*/ 169 w 395"/>
              <a:gd name="T11" fmla="*/ 0 h 56"/>
              <a:gd name="T12" fmla="*/ 169 w 395"/>
              <a:gd name="T13" fmla="*/ 56 h 56"/>
              <a:gd name="T14" fmla="*/ 226 w 395"/>
              <a:gd name="T15" fmla="*/ 56 h 56"/>
              <a:gd name="T16" fmla="*/ 226 w 395"/>
              <a:gd name="T17" fmla="*/ 0 h 56"/>
              <a:gd name="T18" fmla="*/ 169 w 395"/>
              <a:gd name="T19" fmla="*/ 0 h 56"/>
              <a:gd name="T20" fmla="*/ 339 w 395"/>
              <a:gd name="T21" fmla="*/ 0 h 56"/>
              <a:gd name="T22" fmla="*/ 339 w 395"/>
              <a:gd name="T23" fmla="*/ 56 h 56"/>
              <a:gd name="T24" fmla="*/ 395 w 395"/>
              <a:gd name="T25" fmla="*/ 56 h 56"/>
              <a:gd name="T26" fmla="*/ 395 w 395"/>
              <a:gd name="T27" fmla="*/ 0 h 56"/>
              <a:gd name="T28" fmla="*/ 339 w 395"/>
              <a:gd name="T29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95" h="56">
                <a:moveTo>
                  <a:pt x="0" y="0"/>
                </a:moveTo>
                <a:lnTo>
                  <a:pt x="0" y="56"/>
                </a:lnTo>
                <a:lnTo>
                  <a:pt x="56" y="56"/>
                </a:lnTo>
                <a:lnTo>
                  <a:pt x="56" y="0"/>
                </a:lnTo>
                <a:lnTo>
                  <a:pt x="0" y="0"/>
                </a:lnTo>
                <a:close/>
                <a:moveTo>
                  <a:pt x="169" y="0"/>
                </a:moveTo>
                <a:lnTo>
                  <a:pt x="169" y="56"/>
                </a:lnTo>
                <a:lnTo>
                  <a:pt x="226" y="56"/>
                </a:lnTo>
                <a:lnTo>
                  <a:pt x="226" y="0"/>
                </a:lnTo>
                <a:lnTo>
                  <a:pt x="169" y="0"/>
                </a:lnTo>
                <a:close/>
                <a:moveTo>
                  <a:pt x="339" y="0"/>
                </a:moveTo>
                <a:lnTo>
                  <a:pt x="339" y="56"/>
                </a:lnTo>
                <a:lnTo>
                  <a:pt x="395" y="56"/>
                </a:lnTo>
                <a:lnTo>
                  <a:pt x="395" y="0"/>
                </a:lnTo>
                <a:lnTo>
                  <a:pt x="339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50">
              <a:solidFill>
                <a:srgbClr val="000000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882B8DA7-0D7B-1B31-AA0F-B3716DEB18A7}"/>
              </a:ext>
            </a:extLst>
          </p:cNvPr>
          <p:cNvSpPr txBox="1"/>
          <p:nvPr/>
        </p:nvSpPr>
        <p:spPr>
          <a:xfrm>
            <a:off x="624899" y="4714002"/>
            <a:ext cx="508260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altLang="ko-KR" sz="600" b="1" dirty="0">
                <a:solidFill>
                  <a:srgbClr val="7E44FB"/>
                </a:solidFill>
                <a:cs typeface="Segoe UI" panose="020B0502040204020203" pitchFamily="34" charset="0"/>
              </a:rPr>
              <a:t>[</a:t>
            </a:r>
            <a:r>
              <a:rPr lang="ko-KR" altLang="en-US" sz="600" b="1" dirty="0">
                <a:solidFill>
                  <a:srgbClr val="7E44FB"/>
                </a:solidFill>
                <a:cs typeface="Segoe UI" panose="020B0502040204020203" pitchFamily="34" charset="0"/>
              </a:rPr>
              <a:t>온라인 학교</a:t>
            </a:r>
            <a:r>
              <a:rPr lang="en-US" altLang="ko-KR" sz="600" b="1" dirty="0">
                <a:solidFill>
                  <a:srgbClr val="7E44FB"/>
                </a:solidFill>
                <a:cs typeface="Segoe UI" panose="020B0502040204020203" pitchFamily="34" charset="0"/>
              </a:rPr>
              <a:t>]</a:t>
            </a:r>
          </a:p>
        </p:txBody>
      </p:sp>
      <p:sp>
        <p:nvSpPr>
          <p:cNvPr id="512" name="Rectangle 4">
            <a:extLst>
              <a:ext uri="{FF2B5EF4-FFF2-40B4-BE49-F238E27FC236}">
                <a16:creationId xmlns:a16="http://schemas.microsoft.com/office/drawing/2014/main" id="{272018D3-CC25-D27B-3D09-D510B122A927}"/>
              </a:ext>
            </a:extLst>
          </p:cNvPr>
          <p:cNvSpPr/>
          <p:nvPr/>
        </p:nvSpPr>
        <p:spPr>
          <a:xfrm>
            <a:off x="398176" y="4330792"/>
            <a:ext cx="2731413" cy="1711246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513" name="Circle">
            <a:extLst>
              <a:ext uri="{FF2B5EF4-FFF2-40B4-BE49-F238E27FC236}">
                <a16:creationId xmlns:a16="http://schemas.microsoft.com/office/drawing/2014/main" id="{416E3D83-505B-B806-8B70-48E905176783}"/>
              </a:ext>
            </a:extLst>
          </p:cNvPr>
          <p:cNvSpPr/>
          <p:nvPr/>
        </p:nvSpPr>
        <p:spPr>
          <a:xfrm>
            <a:off x="344421" y="4281504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4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514" name="Rounded Rectangle">
            <a:extLst>
              <a:ext uri="{FF2B5EF4-FFF2-40B4-BE49-F238E27FC236}">
                <a16:creationId xmlns:a16="http://schemas.microsoft.com/office/drawing/2014/main" id="{A5AEBB17-56A4-117F-31D8-45617F4F069D}"/>
              </a:ext>
            </a:extLst>
          </p:cNvPr>
          <p:cNvSpPr/>
          <p:nvPr/>
        </p:nvSpPr>
        <p:spPr>
          <a:xfrm>
            <a:off x="481848" y="4400112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</a:t>
            </a:r>
            <a:r>
              <a:rPr lang="en-US" sz="700" dirty="0">
                <a:solidFill>
                  <a:schemeClr val="bg1"/>
                </a:solidFill>
              </a:rPr>
              <a:t>-</a:t>
            </a:r>
            <a:r>
              <a:rPr lang="en-US" altLang="ko-KR" sz="700" dirty="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15" name="Rounded Rectangle">
            <a:extLst>
              <a:ext uri="{FF2B5EF4-FFF2-40B4-BE49-F238E27FC236}">
                <a16:creationId xmlns:a16="http://schemas.microsoft.com/office/drawing/2014/main" id="{E42F57E0-6E1A-59E9-A49C-CEB2EDF2B3FD}"/>
              </a:ext>
            </a:extLst>
          </p:cNvPr>
          <p:cNvSpPr/>
          <p:nvPr/>
        </p:nvSpPr>
        <p:spPr>
          <a:xfrm>
            <a:off x="1097495" y="4422789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</a:t>
            </a:r>
            <a:r>
              <a:rPr lang="en-US" sz="700" dirty="0">
                <a:solidFill>
                  <a:schemeClr val="bg1"/>
                </a:solidFill>
              </a:rPr>
              <a:t>-3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16" name="Rounded Rectangle">
            <a:extLst>
              <a:ext uri="{FF2B5EF4-FFF2-40B4-BE49-F238E27FC236}">
                <a16:creationId xmlns:a16="http://schemas.microsoft.com/office/drawing/2014/main" id="{2EB7AF24-FA34-3D32-3A8B-18DA6D0D8AB4}"/>
              </a:ext>
            </a:extLst>
          </p:cNvPr>
          <p:cNvSpPr/>
          <p:nvPr/>
        </p:nvSpPr>
        <p:spPr>
          <a:xfrm>
            <a:off x="761749" y="4400112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</a:t>
            </a:r>
            <a:r>
              <a:rPr lang="en-US" sz="700" dirty="0">
                <a:solidFill>
                  <a:schemeClr val="bg1"/>
                </a:solidFill>
              </a:rPr>
              <a:t>-</a:t>
            </a:r>
            <a:r>
              <a:rPr lang="en-US" altLang="ko-KR" sz="700" dirty="0">
                <a:solidFill>
                  <a:schemeClr val="bg1"/>
                </a:solidFill>
              </a:rPr>
              <a:t>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23" name="Rounded Rectangle">
            <a:extLst>
              <a:ext uri="{FF2B5EF4-FFF2-40B4-BE49-F238E27FC236}">
                <a16:creationId xmlns:a16="http://schemas.microsoft.com/office/drawing/2014/main" id="{797B5196-E37E-178C-3C66-4F1720C9FE93}"/>
              </a:ext>
            </a:extLst>
          </p:cNvPr>
          <p:cNvSpPr/>
          <p:nvPr/>
        </p:nvSpPr>
        <p:spPr>
          <a:xfrm>
            <a:off x="2675310" y="4422789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4-4</a:t>
            </a:r>
            <a:endParaRPr sz="700" dirty="0">
              <a:solidFill>
                <a:schemeClr val="bg1"/>
              </a:solidFill>
            </a:endParaRPr>
          </a:p>
        </p:txBody>
      </p:sp>
      <p:graphicFrame>
        <p:nvGraphicFramePr>
          <p:cNvPr id="524" name="표 523">
            <a:extLst>
              <a:ext uri="{FF2B5EF4-FFF2-40B4-BE49-F238E27FC236}">
                <a16:creationId xmlns:a16="http://schemas.microsoft.com/office/drawing/2014/main" id="{0E6176B2-CB07-B122-6A78-6AF781FE44DB}"/>
              </a:ext>
            </a:extLst>
          </p:cNvPr>
          <p:cNvGraphicFramePr>
            <a:graphicFrameLocks noGrp="1"/>
          </p:cNvGraphicFramePr>
          <p:nvPr/>
        </p:nvGraphicFramePr>
        <p:xfrm>
          <a:off x="2087534" y="4621109"/>
          <a:ext cx="857821" cy="2011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57821">
                  <a:extLst>
                    <a:ext uri="{9D8B030D-6E8A-4147-A177-3AD203B41FA5}">
                      <a16:colId xmlns:a16="http://schemas.microsoft.com/office/drawing/2014/main" val="375963552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800" b="0" dirty="0">
                          <a:solidFill>
                            <a:schemeClr val="tx1"/>
                          </a:solidFill>
                        </a:rPr>
                        <a:t> URL </a:t>
                      </a:r>
                      <a:r>
                        <a:rPr kumimoji="1" lang="ko-KR" altLang="en-US" sz="800" b="0" dirty="0">
                          <a:solidFill>
                            <a:schemeClr val="tx1"/>
                          </a:solidFill>
                        </a:rPr>
                        <a:t>복사</a:t>
                      </a:r>
                      <a:endParaRPr kumimoji="1" lang="en-US" altLang="ko-KR" sz="8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39600" marB="396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5332946"/>
                  </a:ext>
                </a:extLst>
              </a:tr>
            </a:tbl>
          </a:graphicData>
        </a:graphic>
      </p:graphicFrame>
      <p:sp>
        <p:nvSpPr>
          <p:cNvPr id="525" name="Rounded Rectangle">
            <a:extLst>
              <a:ext uri="{FF2B5EF4-FFF2-40B4-BE49-F238E27FC236}">
                <a16:creationId xmlns:a16="http://schemas.microsoft.com/office/drawing/2014/main" id="{4284710C-FE82-F2AE-5476-8B3C040037CE}"/>
              </a:ext>
            </a:extLst>
          </p:cNvPr>
          <p:cNvSpPr/>
          <p:nvPr/>
        </p:nvSpPr>
        <p:spPr>
          <a:xfrm>
            <a:off x="393989" y="4714937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4-5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26" name="Rounded Rectangle">
            <a:extLst>
              <a:ext uri="{FF2B5EF4-FFF2-40B4-BE49-F238E27FC236}">
                <a16:creationId xmlns:a16="http://schemas.microsoft.com/office/drawing/2014/main" id="{335A758A-3966-15EB-259B-2DFCD697D3F0}"/>
              </a:ext>
            </a:extLst>
          </p:cNvPr>
          <p:cNvSpPr/>
          <p:nvPr/>
        </p:nvSpPr>
        <p:spPr>
          <a:xfrm>
            <a:off x="389227" y="4886387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4-6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28" name="Rounded Rectangle">
            <a:extLst>
              <a:ext uri="{FF2B5EF4-FFF2-40B4-BE49-F238E27FC236}">
                <a16:creationId xmlns:a16="http://schemas.microsoft.com/office/drawing/2014/main" id="{5873A5C4-2588-B9D6-FE54-0D4A613FA7A0}"/>
              </a:ext>
            </a:extLst>
          </p:cNvPr>
          <p:cNvSpPr/>
          <p:nvPr/>
        </p:nvSpPr>
        <p:spPr>
          <a:xfrm>
            <a:off x="524746" y="5621463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</a:t>
            </a:r>
            <a:r>
              <a:rPr lang="en-US" sz="700" dirty="0">
                <a:solidFill>
                  <a:schemeClr val="bg1"/>
                </a:solidFill>
              </a:rPr>
              <a:t>-</a:t>
            </a:r>
            <a:r>
              <a:rPr lang="en-US" altLang="ko-KR" sz="700" dirty="0">
                <a:solidFill>
                  <a:schemeClr val="bg1"/>
                </a:solidFill>
              </a:rPr>
              <a:t>7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003" name="모서리가 둥근 직사각형 268">
            <a:extLst>
              <a:ext uri="{FF2B5EF4-FFF2-40B4-BE49-F238E27FC236}">
                <a16:creationId xmlns:a16="http://schemas.microsoft.com/office/drawing/2014/main" id="{D4B2126A-A7E3-66CD-59C1-9D484A02974D}"/>
              </a:ext>
            </a:extLst>
          </p:cNvPr>
          <p:cNvSpPr/>
          <p:nvPr/>
        </p:nvSpPr>
        <p:spPr>
          <a:xfrm>
            <a:off x="-6293983" y="4581231"/>
            <a:ext cx="2310305" cy="1242012"/>
          </a:xfrm>
          <a:prstGeom prst="roundRect">
            <a:avLst>
              <a:gd name="adj" fmla="val 1663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1004" name="모서리가 둥근 직사각형 268">
            <a:extLst>
              <a:ext uri="{FF2B5EF4-FFF2-40B4-BE49-F238E27FC236}">
                <a16:creationId xmlns:a16="http://schemas.microsoft.com/office/drawing/2014/main" id="{6249372C-1C31-C8C2-5CBB-1B43ADE39E27}"/>
              </a:ext>
            </a:extLst>
          </p:cNvPr>
          <p:cNvSpPr/>
          <p:nvPr/>
        </p:nvSpPr>
        <p:spPr>
          <a:xfrm>
            <a:off x="-4010766" y="4581920"/>
            <a:ext cx="3812686" cy="1248708"/>
          </a:xfrm>
          <a:prstGeom prst="roundRect">
            <a:avLst>
              <a:gd name="adj" fmla="val 1663"/>
            </a:avLst>
          </a:prstGeom>
          <a:solidFill>
            <a:srgbClr val="F7F7F7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05" name="사각형: 둥근 모서리 195">
            <a:extLst>
              <a:ext uri="{FF2B5EF4-FFF2-40B4-BE49-F238E27FC236}">
                <a16:creationId xmlns:a16="http://schemas.microsoft.com/office/drawing/2014/main" id="{725AF21D-92EF-C47A-397F-0D396F5F8249}"/>
              </a:ext>
            </a:extLst>
          </p:cNvPr>
          <p:cNvSpPr/>
          <p:nvPr/>
        </p:nvSpPr>
        <p:spPr>
          <a:xfrm>
            <a:off x="-266138" y="4644255"/>
            <a:ext cx="45719" cy="665335"/>
          </a:xfrm>
          <a:prstGeom prst="roundRect">
            <a:avLst>
              <a:gd name="adj" fmla="val 50000"/>
            </a:avLst>
          </a:prstGeom>
          <a:solidFill>
            <a:schemeClr val="tx1">
              <a:alpha val="2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06" name="모서리가 둥근 직사각형 141">
            <a:extLst>
              <a:ext uri="{FF2B5EF4-FFF2-40B4-BE49-F238E27FC236}">
                <a16:creationId xmlns:a16="http://schemas.microsoft.com/office/drawing/2014/main" id="{54A92214-6333-F11F-BAEC-6790743B42BF}"/>
              </a:ext>
            </a:extLst>
          </p:cNvPr>
          <p:cNvSpPr/>
          <p:nvPr/>
        </p:nvSpPr>
        <p:spPr>
          <a:xfrm>
            <a:off x="-6179576" y="5512578"/>
            <a:ext cx="2047614" cy="274825"/>
          </a:xfrm>
          <a:prstGeom prst="roundRect">
            <a:avLst>
              <a:gd name="adj" fmla="val 12905"/>
            </a:avLst>
          </a:prstGeom>
          <a:solidFill>
            <a:srgbClr val="00A8AE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 b="1" dirty="0">
                <a:solidFill>
                  <a:prstClr val="white"/>
                </a:solidFill>
              </a:rPr>
              <a:t>등교 수업</a:t>
            </a:r>
          </a:p>
        </p:txBody>
      </p:sp>
      <p:sp>
        <p:nvSpPr>
          <p:cNvPr id="1007" name="TextBox 1006">
            <a:extLst>
              <a:ext uri="{FF2B5EF4-FFF2-40B4-BE49-F238E27FC236}">
                <a16:creationId xmlns:a16="http://schemas.microsoft.com/office/drawing/2014/main" id="{AA37F972-4091-CE68-09E2-0F149927D735}"/>
              </a:ext>
            </a:extLst>
          </p:cNvPr>
          <p:cNvSpPr txBox="1"/>
          <p:nvPr/>
        </p:nvSpPr>
        <p:spPr>
          <a:xfrm>
            <a:off x="-5943844" y="4628353"/>
            <a:ext cx="42672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>
                <a:solidFill>
                  <a:srgbClr val="ED7D31"/>
                </a:solidFill>
              </a:rPr>
              <a:t> </a:t>
            </a:r>
            <a:r>
              <a:rPr lang="ko-KR" altLang="en-US" sz="800" b="1" dirty="0">
                <a:solidFill>
                  <a:srgbClr val="ED7D31"/>
                </a:solidFill>
              </a:rPr>
              <a:t>등교</a:t>
            </a:r>
          </a:p>
        </p:txBody>
      </p:sp>
      <p:sp>
        <p:nvSpPr>
          <p:cNvPr id="1008" name="TextBox 1007">
            <a:extLst>
              <a:ext uri="{FF2B5EF4-FFF2-40B4-BE49-F238E27FC236}">
                <a16:creationId xmlns:a16="http://schemas.microsoft.com/office/drawing/2014/main" id="{2039BAE1-DA10-26CB-DCFD-D6C60592E3B0}"/>
              </a:ext>
            </a:extLst>
          </p:cNvPr>
          <p:cNvSpPr txBox="1"/>
          <p:nvPr/>
        </p:nvSpPr>
        <p:spPr>
          <a:xfrm>
            <a:off x="-6209722" y="5309590"/>
            <a:ext cx="106471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>
                <a:solidFill>
                  <a:prstClr val="black"/>
                </a:solidFill>
              </a:rPr>
              <a:t>집합을 학습합니다</a:t>
            </a:r>
            <a:r>
              <a:rPr lang="en-US" altLang="ko-KR" sz="800" dirty="0">
                <a:solidFill>
                  <a:prstClr val="black"/>
                </a:solidFill>
              </a:rPr>
              <a:t>.</a:t>
            </a:r>
            <a:endParaRPr lang="ko-KR" altLang="en-US" sz="800" dirty="0">
              <a:solidFill>
                <a:prstClr val="black"/>
              </a:solidFill>
            </a:endParaRPr>
          </a:p>
        </p:txBody>
      </p:sp>
      <p:sp>
        <p:nvSpPr>
          <p:cNvPr id="1009" name="TextBox 1008">
            <a:extLst>
              <a:ext uri="{FF2B5EF4-FFF2-40B4-BE49-F238E27FC236}">
                <a16:creationId xmlns:a16="http://schemas.microsoft.com/office/drawing/2014/main" id="{0E213174-A15E-F32F-1BA5-37A5D77D2E23}"/>
              </a:ext>
            </a:extLst>
          </p:cNvPr>
          <p:cNvSpPr txBox="1"/>
          <p:nvPr/>
        </p:nvSpPr>
        <p:spPr>
          <a:xfrm>
            <a:off x="-6229181" y="4816720"/>
            <a:ext cx="80663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b="1" dirty="0">
                <a:solidFill>
                  <a:prstClr val="black"/>
                </a:solidFill>
              </a:rPr>
              <a:t>수학</a:t>
            </a:r>
            <a:r>
              <a:rPr lang="en-US" altLang="ko-KR" sz="1050" b="1" dirty="0">
                <a:solidFill>
                  <a:prstClr val="black"/>
                </a:solidFill>
              </a:rPr>
              <a:t>.</a:t>
            </a:r>
            <a:r>
              <a:rPr lang="ko-KR" altLang="en-US" sz="1050" b="1" dirty="0">
                <a:solidFill>
                  <a:prstClr val="black"/>
                </a:solidFill>
              </a:rPr>
              <a:t> 집합</a:t>
            </a:r>
          </a:p>
        </p:txBody>
      </p:sp>
      <p:sp>
        <p:nvSpPr>
          <p:cNvPr id="1010" name="TextBox 1009">
            <a:extLst>
              <a:ext uri="{FF2B5EF4-FFF2-40B4-BE49-F238E27FC236}">
                <a16:creationId xmlns:a16="http://schemas.microsoft.com/office/drawing/2014/main" id="{5E87C708-1EFF-F5D3-046C-A21141D8752E}"/>
              </a:ext>
            </a:extLst>
          </p:cNvPr>
          <p:cNvSpPr txBox="1"/>
          <p:nvPr/>
        </p:nvSpPr>
        <p:spPr>
          <a:xfrm>
            <a:off x="-6197974" y="5205635"/>
            <a:ext cx="5196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dirty="0">
                <a:solidFill>
                  <a:prstClr val="white">
                    <a:lumMod val="65000"/>
                  </a:prstClr>
                </a:solidFill>
              </a:rPr>
              <a:t>학습주제</a:t>
            </a:r>
            <a:r>
              <a:rPr lang="en-US" altLang="ko-KR" sz="600" dirty="0">
                <a:solidFill>
                  <a:prstClr val="white">
                    <a:lumMod val="65000"/>
                  </a:prstClr>
                </a:solidFill>
              </a:rPr>
              <a:t> </a:t>
            </a:r>
            <a:endParaRPr lang="ko-KR" altLang="en-US" sz="600" b="1" dirty="0">
              <a:solidFill>
                <a:prstClr val="white">
                  <a:lumMod val="65000"/>
                </a:prstClr>
              </a:solidFill>
            </a:endParaRPr>
          </a:p>
        </p:txBody>
      </p:sp>
      <p:grpSp>
        <p:nvGrpSpPr>
          <p:cNvPr id="1011" name="그룹 1010">
            <a:extLst>
              <a:ext uri="{FF2B5EF4-FFF2-40B4-BE49-F238E27FC236}">
                <a16:creationId xmlns:a16="http://schemas.microsoft.com/office/drawing/2014/main" id="{97AE2696-0674-3900-D4F7-9E9EFDD0130A}"/>
              </a:ext>
            </a:extLst>
          </p:cNvPr>
          <p:cNvGrpSpPr/>
          <p:nvPr/>
        </p:nvGrpSpPr>
        <p:grpSpPr>
          <a:xfrm>
            <a:off x="-5434361" y="4844549"/>
            <a:ext cx="369933" cy="200143"/>
            <a:chOff x="1979690" y="5434298"/>
            <a:chExt cx="369933" cy="200143"/>
          </a:xfrm>
        </p:grpSpPr>
        <p:sp>
          <p:nvSpPr>
            <p:cNvPr id="1012" name="사각형: 둥근 모서리 1011">
              <a:extLst>
                <a:ext uri="{FF2B5EF4-FFF2-40B4-BE49-F238E27FC236}">
                  <a16:creationId xmlns:a16="http://schemas.microsoft.com/office/drawing/2014/main" id="{6A167928-246A-6C45-4255-38BD7D94D7DE}"/>
                </a:ext>
              </a:extLst>
            </p:cNvPr>
            <p:cNvSpPr/>
            <p:nvPr/>
          </p:nvSpPr>
          <p:spPr>
            <a:xfrm>
              <a:off x="1979690" y="5434298"/>
              <a:ext cx="369933" cy="20014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chemeClr val="tx1"/>
                </a:solidFill>
              </a:endParaRPr>
            </a:p>
          </p:txBody>
        </p:sp>
        <p:sp>
          <p:nvSpPr>
            <p:cNvPr id="1013" name="TextBox 1012">
              <a:extLst>
                <a:ext uri="{FF2B5EF4-FFF2-40B4-BE49-F238E27FC236}">
                  <a16:creationId xmlns:a16="http://schemas.microsoft.com/office/drawing/2014/main" id="{BADCD50D-FF1A-CFD9-407D-840243583F25}"/>
                </a:ext>
              </a:extLst>
            </p:cNvPr>
            <p:cNvSpPr txBox="1"/>
            <p:nvPr/>
          </p:nvSpPr>
          <p:spPr>
            <a:xfrm>
              <a:off x="2063696" y="5480508"/>
              <a:ext cx="201921" cy="10772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ko-KR" altLang="en-US" sz="700" b="1" dirty="0"/>
                <a:t>예정</a:t>
              </a:r>
            </a:p>
          </p:txBody>
        </p:sp>
      </p:grpSp>
      <p:sp>
        <p:nvSpPr>
          <p:cNvPr id="1014" name="TextBox 1013">
            <a:extLst>
              <a:ext uri="{FF2B5EF4-FFF2-40B4-BE49-F238E27FC236}">
                <a16:creationId xmlns:a16="http://schemas.microsoft.com/office/drawing/2014/main" id="{7DA43BB1-6C31-A4A9-5DE4-A654D3B05357}"/>
              </a:ext>
            </a:extLst>
          </p:cNvPr>
          <p:cNvSpPr txBox="1"/>
          <p:nvPr/>
        </p:nvSpPr>
        <p:spPr>
          <a:xfrm>
            <a:off x="-6239722" y="5049530"/>
            <a:ext cx="1975272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>
                <a:solidFill>
                  <a:prstClr val="black"/>
                </a:solidFill>
              </a:rPr>
              <a:t> 23.03.09(</a:t>
            </a:r>
            <a:r>
              <a:rPr lang="ko-KR" altLang="en-US" sz="700" dirty="0">
                <a:solidFill>
                  <a:prstClr val="black"/>
                </a:solidFill>
              </a:rPr>
              <a:t>화</a:t>
            </a:r>
            <a:r>
              <a:rPr lang="en-US" altLang="ko-KR" sz="700" dirty="0">
                <a:solidFill>
                  <a:prstClr val="black"/>
                </a:solidFill>
              </a:rPr>
              <a:t>) 14:00~23.03.09(</a:t>
            </a:r>
            <a:r>
              <a:rPr lang="ko-KR" altLang="en-US" sz="700" dirty="0">
                <a:solidFill>
                  <a:prstClr val="black"/>
                </a:solidFill>
              </a:rPr>
              <a:t>화</a:t>
            </a:r>
            <a:r>
              <a:rPr lang="en-US" altLang="ko-KR" sz="700" dirty="0">
                <a:solidFill>
                  <a:prstClr val="black"/>
                </a:solidFill>
              </a:rPr>
              <a:t>)16:00</a:t>
            </a:r>
            <a:endParaRPr lang="ko-KR" altLang="en-US" sz="700" dirty="0">
              <a:solidFill>
                <a:prstClr val="black"/>
              </a:solidFill>
            </a:endParaRPr>
          </a:p>
        </p:txBody>
      </p:sp>
      <p:cxnSp>
        <p:nvCxnSpPr>
          <p:cNvPr id="1015" name="직선 연결선 196">
            <a:extLst>
              <a:ext uri="{FF2B5EF4-FFF2-40B4-BE49-F238E27FC236}">
                <a16:creationId xmlns:a16="http://schemas.microsoft.com/office/drawing/2014/main" id="{BD0F73CF-570A-C491-75CD-51F3EA90655D}"/>
              </a:ext>
            </a:extLst>
          </p:cNvPr>
          <p:cNvCxnSpPr>
            <a:cxnSpLocks/>
          </p:cNvCxnSpPr>
          <p:nvPr/>
        </p:nvCxnSpPr>
        <p:spPr>
          <a:xfrm>
            <a:off x="-6263351" y="4819304"/>
            <a:ext cx="2203305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18" name="그룹 1017">
            <a:extLst>
              <a:ext uri="{FF2B5EF4-FFF2-40B4-BE49-F238E27FC236}">
                <a16:creationId xmlns:a16="http://schemas.microsoft.com/office/drawing/2014/main" id="{732A15C8-1A0B-A114-6D53-3A3A05270D6E}"/>
              </a:ext>
            </a:extLst>
          </p:cNvPr>
          <p:cNvGrpSpPr/>
          <p:nvPr/>
        </p:nvGrpSpPr>
        <p:grpSpPr>
          <a:xfrm>
            <a:off x="-6191827" y="4638842"/>
            <a:ext cx="278805" cy="184666"/>
            <a:chOff x="2495840" y="1655299"/>
            <a:chExt cx="332314" cy="184666"/>
          </a:xfrm>
        </p:grpSpPr>
        <p:sp>
          <p:nvSpPr>
            <p:cNvPr id="1019" name="모서리가 둥근 직사각형 141">
              <a:extLst>
                <a:ext uri="{FF2B5EF4-FFF2-40B4-BE49-F238E27FC236}">
                  <a16:creationId xmlns:a16="http://schemas.microsoft.com/office/drawing/2014/main" id="{544DFA98-EA6E-1C83-BDDF-675273F4D849}"/>
                </a:ext>
              </a:extLst>
            </p:cNvPr>
            <p:cNvSpPr/>
            <p:nvPr/>
          </p:nvSpPr>
          <p:spPr>
            <a:xfrm>
              <a:off x="2495840" y="1671192"/>
              <a:ext cx="332314" cy="152678"/>
            </a:xfrm>
            <a:prstGeom prst="roundRect">
              <a:avLst>
                <a:gd name="adj" fmla="val 17247"/>
              </a:avLst>
            </a:prstGeom>
            <a:solidFill>
              <a:schemeClr val="accent2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prstClr val="black">
                    <a:lumMod val="95000"/>
                    <a:lumOff val="5000"/>
                  </a:prstClr>
                </a:solidFill>
              </a:endParaRPr>
            </a:p>
          </p:txBody>
        </p:sp>
        <p:sp>
          <p:nvSpPr>
            <p:cNvPr id="1020" name="TextBox 1019">
              <a:extLst>
                <a:ext uri="{FF2B5EF4-FFF2-40B4-BE49-F238E27FC236}">
                  <a16:creationId xmlns:a16="http://schemas.microsoft.com/office/drawing/2014/main" id="{1A20B987-06D4-8F94-818E-AF533AF0F4E9}"/>
                </a:ext>
              </a:extLst>
            </p:cNvPr>
            <p:cNvSpPr txBox="1"/>
            <p:nvPr/>
          </p:nvSpPr>
          <p:spPr>
            <a:xfrm>
              <a:off x="2506726" y="1655299"/>
              <a:ext cx="321428" cy="18466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sz="600" b="1">
                  <a:solidFill>
                    <a:prstClr val="white"/>
                  </a:solidFill>
                </a:rPr>
                <a:t>1</a:t>
              </a:r>
              <a:endParaRPr lang="ko-KR" altLang="en-US" sz="600" b="1">
                <a:solidFill>
                  <a:prstClr val="white"/>
                </a:solidFill>
              </a:endParaRPr>
            </a:p>
          </p:txBody>
        </p:sp>
      </p:grpSp>
      <p:grpSp>
        <p:nvGrpSpPr>
          <p:cNvPr id="578" name="그룹 577">
            <a:extLst>
              <a:ext uri="{FF2B5EF4-FFF2-40B4-BE49-F238E27FC236}">
                <a16:creationId xmlns:a16="http://schemas.microsoft.com/office/drawing/2014/main" id="{5FEF0EDC-7123-FA26-8030-472EAD55C482}"/>
              </a:ext>
            </a:extLst>
          </p:cNvPr>
          <p:cNvGrpSpPr/>
          <p:nvPr/>
        </p:nvGrpSpPr>
        <p:grpSpPr>
          <a:xfrm>
            <a:off x="-4031858" y="4582274"/>
            <a:ext cx="3770369" cy="1241154"/>
            <a:chOff x="4355852" y="1576066"/>
            <a:chExt cx="4117202" cy="1594971"/>
          </a:xfrm>
        </p:grpSpPr>
        <p:sp>
          <p:nvSpPr>
            <p:cNvPr id="579" name="모서리가 둥근 직사각형 268">
              <a:extLst>
                <a:ext uri="{FF2B5EF4-FFF2-40B4-BE49-F238E27FC236}">
                  <a16:creationId xmlns:a16="http://schemas.microsoft.com/office/drawing/2014/main" id="{D69C8806-4421-6FC7-5D31-1D747E591786}"/>
                </a:ext>
              </a:extLst>
            </p:cNvPr>
            <p:cNvSpPr/>
            <p:nvPr/>
          </p:nvSpPr>
          <p:spPr>
            <a:xfrm>
              <a:off x="4355852" y="1576066"/>
              <a:ext cx="4117202" cy="1594971"/>
            </a:xfrm>
            <a:prstGeom prst="roundRect">
              <a:avLst>
                <a:gd name="adj" fmla="val 1663"/>
              </a:avLst>
            </a:prstGeom>
            <a:solidFill>
              <a:srgbClr val="F7F7F7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prstClr val="white"/>
                </a:solidFill>
              </a:endParaRPr>
            </a:p>
          </p:txBody>
        </p:sp>
        <p:cxnSp>
          <p:nvCxnSpPr>
            <p:cNvPr id="580" name="직선 연결선 180">
              <a:extLst>
                <a:ext uri="{FF2B5EF4-FFF2-40B4-BE49-F238E27FC236}">
                  <a16:creationId xmlns:a16="http://schemas.microsoft.com/office/drawing/2014/main" id="{A00F6315-4884-08B9-8884-9274A402F684}"/>
                </a:ext>
              </a:extLst>
            </p:cNvPr>
            <p:cNvCxnSpPr>
              <a:cxnSpLocks/>
            </p:cNvCxnSpPr>
            <p:nvPr/>
          </p:nvCxnSpPr>
          <p:spPr>
            <a:xfrm>
              <a:off x="4424238" y="1889202"/>
              <a:ext cx="4005363" cy="1453"/>
            </a:xfrm>
            <a:prstGeom prst="line">
              <a:avLst/>
            </a:prstGeom>
            <a:ln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581" name="표 3">
            <a:extLst>
              <a:ext uri="{FF2B5EF4-FFF2-40B4-BE49-F238E27FC236}">
                <a16:creationId xmlns:a16="http://schemas.microsoft.com/office/drawing/2014/main" id="{F63BD73D-3C9E-AD77-4AC5-4B15A426296A}"/>
              </a:ext>
            </a:extLst>
          </p:cNvPr>
          <p:cNvGraphicFramePr>
            <a:graphicFrameLocks noGrp="1"/>
          </p:cNvGraphicFramePr>
          <p:nvPr/>
        </p:nvGraphicFramePr>
        <p:xfrm>
          <a:off x="-3743456" y="4619254"/>
          <a:ext cx="2795322" cy="182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795322">
                  <a:extLst>
                    <a:ext uri="{9D8B030D-6E8A-4147-A177-3AD203B41FA5}">
                      <a16:colId xmlns:a16="http://schemas.microsoft.com/office/drawing/2014/main" val="803218214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b="0" dirty="0">
                          <a:solidFill>
                            <a:schemeClr val="tx1"/>
                          </a:solidFill>
                        </a:rPr>
                        <a:t>수학 수업 시간입니다</a:t>
                      </a: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. </a:t>
                      </a:r>
                      <a:r>
                        <a:rPr lang="ko-KR" altLang="en-US" sz="600" b="0" dirty="0">
                          <a:solidFill>
                            <a:schemeClr val="tx1"/>
                          </a:solidFill>
                        </a:rPr>
                        <a:t>다들 모이세요</a:t>
                      </a: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!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</a:tbl>
          </a:graphicData>
        </a:graphic>
      </p:graphicFrame>
      <p:pic>
        <p:nvPicPr>
          <p:cNvPr id="584" name="그래픽 583" descr="메가폰 단색으로 채워진">
            <a:extLst>
              <a:ext uri="{FF2B5EF4-FFF2-40B4-BE49-F238E27FC236}">
                <a16:creationId xmlns:a16="http://schemas.microsoft.com/office/drawing/2014/main" id="{BEB941CA-12BC-9426-1D45-B774EE157900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 rot="1872262">
            <a:off x="-3955057" y="4599452"/>
            <a:ext cx="200054" cy="200054"/>
          </a:xfrm>
          <a:prstGeom prst="rect">
            <a:avLst/>
          </a:prstGeom>
        </p:spPr>
      </p:pic>
      <p:grpSp>
        <p:nvGrpSpPr>
          <p:cNvPr id="585" name="그룹 584">
            <a:extLst>
              <a:ext uri="{FF2B5EF4-FFF2-40B4-BE49-F238E27FC236}">
                <a16:creationId xmlns:a16="http://schemas.microsoft.com/office/drawing/2014/main" id="{B56229F6-DA30-561B-06FF-D510250E704C}"/>
              </a:ext>
            </a:extLst>
          </p:cNvPr>
          <p:cNvGrpSpPr/>
          <p:nvPr/>
        </p:nvGrpSpPr>
        <p:grpSpPr>
          <a:xfrm>
            <a:off x="-872609" y="4639825"/>
            <a:ext cx="554355" cy="139184"/>
            <a:chOff x="6418983" y="5778113"/>
            <a:chExt cx="554355" cy="139184"/>
          </a:xfrm>
        </p:grpSpPr>
        <p:pic>
          <p:nvPicPr>
            <p:cNvPr id="589" name="그래픽 588" descr="쓰레기 단색으로 채워진">
              <a:extLst>
                <a:ext uri="{FF2B5EF4-FFF2-40B4-BE49-F238E27FC236}">
                  <a16:creationId xmlns:a16="http://schemas.microsoft.com/office/drawing/2014/main" id="{92EF73D6-936D-3A63-464F-9940C48C78FE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p:blipFill>
          <p:spPr>
            <a:xfrm>
              <a:off x="6834154" y="5778113"/>
              <a:ext cx="139184" cy="139184"/>
            </a:xfrm>
            <a:prstGeom prst="rect">
              <a:avLst/>
            </a:prstGeom>
          </p:spPr>
        </p:pic>
        <p:sp>
          <p:nvSpPr>
            <p:cNvPr id="591" name="Copy Icon">
              <a:extLst>
                <a:ext uri="{FF2B5EF4-FFF2-40B4-BE49-F238E27FC236}">
                  <a16:creationId xmlns:a16="http://schemas.microsoft.com/office/drawing/2014/main" id="{6737AE69-E78D-2916-8CFD-ECFF099739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18983" y="5784959"/>
              <a:ext cx="97516" cy="125492"/>
            </a:xfrm>
            <a:custGeom>
              <a:avLst/>
              <a:gdLst>
                <a:gd name="T0" fmla="*/ 57 w 253"/>
                <a:gd name="T1" fmla="*/ 0 h 328"/>
                <a:gd name="T2" fmla="*/ 57 w 253"/>
                <a:gd name="T3" fmla="*/ 46 h 328"/>
                <a:gd name="T4" fmla="*/ 132 w 253"/>
                <a:gd name="T5" fmla="*/ 46 h 328"/>
                <a:gd name="T6" fmla="*/ 207 w 253"/>
                <a:gd name="T7" fmla="*/ 121 h 328"/>
                <a:gd name="T8" fmla="*/ 207 w 253"/>
                <a:gd name="T9" fmla="*/ 271 h 328"/>
                <a:gd name="T10" fmla="*/ 253 w 253"/>
                <a:gd name="T11" fmla="*/ 271 h 328"/>
                <a:gd name="T12" fmla="*/ 253 w 253"/>
                <a:gd name="T13" fmla="*/ 65 h 328"/>
                <a:gd name="T14" fmla="*/ 188 w 253"/>
                <a:gd name="T15" fmla="*/ 65 h 328"/>
                <a:gd name="T16" fmla="*/ 188 w 253"/>
                <a:gd name="T17" fmla="*/ 0 h 328"/>
                <a:gd name="T18" fmla="*/ 57 w 253"/>
                <a:gd name="T19" fmla="*/ 0 h 328"/>
                <a:gd name="T20" fmla="*/ 197 w 253"/>
                <a:gd name="T21" fmla="*/ 0 h 328"/>
                <a:gd name="T22" fmla="*/ 197 w 253"/>
                <a:gd name="T23" fmla="*/ 56 h 328"/>
                <a:gd name="T24" fmla="*/ 253 w 253"/>
                <a:gd name="T25" fmla="*/ 56 h 328"/>
                <a:gd name="T26" fmla="*/ 197 w 253"/>
                <a:gd name="T27" fmla="*/ 0 h 328"/>
                <a:gd name="T28" fmla="*/ 0 w 253"/>
                <a:gd name="T29" fmla="*/ 56 h 328"/>
                <a:gd name="T30" fmla="*/ 0 w 253"/>
                <a:gd name="T31" fmla="*/ 328 h 328"/>
                <a:gd name="T32" fmla="*/ 197 w 253"/>
                <a:gd name="T33" fmla="*/ 328 h 328"/>
                <a:gd name="T34" fmla="*/ 197 w 253"/>
                <a:gd name="T35" fmla="*/ 131 h 328"/>
                <a:gd name="T36" fmla="*/ 122 w 253"/>
                <a:gd name="T37" fmla="*/ 131 h 328"/>
                <a:gd name="T38" fmla="*/ 122 w 253"/>
                <a:gd name="T39" fmla="*/ 56 h 328"/>
                <a:gd name="T40" fmla="*/ 0 w 253"/>
                <a:gd name="T41" fmla="*/ 56 h 328"/>
                <a:gd name="T42" fmla="*/ 132 w 253"/>
                <a:gd name="T43" fmla="*/ 65 h 328"/>
                <a:gd name="T44" fmla="*/ 132 w 253"/>
                <a:gd name="T45" fmla="*/ 121 h 328"/>
                <a:gd name="T46" fmla="*/ 188 w 253"/>
                <a:gd name="T47" fmla="*/ 121 h 328"/>
                <a:gd name="T48" fmla="*/ 132 w 253"/>
                <a:gd name="T49" fmla="*/ 65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3" h="328">
                  <a:moveTo>
                    <a:pt x="57" y="0"/>
                  </a:moveTo>
                  <a:lnTo>
                    <a:pt x="57" y="46"/>
                  </a:lnTo>
                  <a:lnTo>
                    <a:pt x="132" y="46"/>
                  </a:lnTo>
                  <a:lnTo>
                    <a:pt x="207" y="121"/>
                  </a:lnTo>
                  <a:lnTo>
                    <a:pt x="207" y="271"/>
                  </a:lnTo>
                  <a:lnTo>
                    <a:pt x="253" y="271"/>
                  </a:lnTo>
                  <a:lnTo>
                    <a:pt x="253" y="65"/>
                  </a:lnTo>
                  <a:lnTo>
                    <a:pt x="188" y="65"/>
                  </a:lnTo>
                  <a:lnTo>
                    <a:pt x="188" y="0"/>
                  </a:lnTo>
                  <a:lnTo>
                    <a:pt x="57" y="0"/>
                  </a:lnTo>
                  <a:close/>
                  <a:moveTo>
                    <a:pt x="197" y="0"/>
                  </a:moveTo>
                  <a:lnTo>
                    <a:pt x="197" y="56"/>
                  </a:lnTo>
                  <a:lnTo>
                    <a:pt x="253" y="56"/>
                  </a:lnTo>
                  <a:lnTo>
                    <a:pt x="197" y="0"/>
                  </a:lnTo>
                  <a:close/>
                  <a:moveTo>
                    <a:pt x="0" y="56"/>
                  </a:moveTo>
                  <a:lnTo>
                    <a:pt x="0" y="328"/>
                  </a:lnTo>
                  <a:lnTo>
                    <a:pt x="197" y="328"/>
                  </a:lnTo>
                  <a:lnTo>
                    <a:pt x="197" y="131"/>
                  </a:lnTo>
                  <a:lnTo>
                    <a:pt x="122" y="131"/>
                  </a:lnTo>
                  <a:lnTo>
                    <a:pt x="122" y="56"/>
                  </a:lnTo>
                  <a:lnTo>
                    <a:pt x="0" y="56"/>
                  </a:lnTo>
                  <a:close/>
                  <a:moveTo>
                    <a:pt x="132" y="65"/>
                  </a:moveTo>
                  <a:lnTo>
                    <a:pt x="132" y="121"/>
                  </a:lnTo>
                  <a:lnTo>
                    <a:pt x="188" y="121"/>
                  </a:lnTo>
                  <a:lnTo>
                    <a:pt x="132" y="65"/>
                  </a:lnTo>
                  <a:close/>
                </a:path>
              </a:pathLst>
            </a:custGeom>
            <a:solidFill>
              <a:srgbClr val="686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grpSp>
          <p:nvGrpSpPr>
            <p:cNvPr id="592" name="그룹 591">
              <a:extLst>
                <a:ext uri="{FF2B5EF4-FFF2-40B4-BE49-F238E27FC236}">
                  <a16:creationId xmlns:a16="http://schemas.microsoft.com/office/drawing/2014/main" id="{3122CDED-B1BB-782F-EE26-A598294B8AFE}"/>
                </a:ext>
              </a:extLst>
            </p:cNvPr>
            <p:cNvGrpSpPr/>
            <p:nvPr/>
          </p:nvGrpSpPr>
          <p:grpSpPr>
            <a:xfrm>
              <a:off x="6626568" y="5799461"/>
              <a:ext cx="97516" cy="96489"/>
              <a:chOff x="8095805" y="3426715"/>
              <a:chExt cx="291064" cy="288000"/>
            </a:xfrm>
          </p:grpSpPr>
          <p:sp>
            <p:nvSpPr>
              <p:cNvPr id="593" name="Edit">
                <a:extLst>
                  <a:ext uri="{FF2B5EF4-FFF2-40B4-BE49-F238E27FC236}">
                    <a16:creationId xmlns:a16="http://schemas.microsoft.com/office/drawing/2014/main" id="{FD777EA0-A2B7-42FC-CF65-2F9DEA7645DB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8095805" y="3426715"/>
                <a:ext cx="291064" cy="288000"/>
              </a:xfrm>
              <a:custGeom>
                <a:avLst/>
                <a:gdLst>
                  <a:gd name="T0" fmla="*/ 551 w 622"/>
                  <a:gd name="T1" fmla="*/ 0 h 615"/>
                  <a:gd name="T2" fmla="*/ 505 w 622"/>
                  <a:gd name="T3" fmla="*/ 19 h 615"/>
                  <a:gd name="T4" fmla="*/ 494 w 622"/>
                  <a:gd name="T5" fmla="*/ 30 h 615"/>
                  <a:gd name="T6" fmla="*/ 586 w 622"/>
                  <a:gd name="T7" fmla="*/ 122 h 615"/>
                  <a:gd name="T8" fmla="*/ 597 w 622"/>
                  <a:gd name="T9" fmla="*/ 111 h 615"/>
                  <a:gd name="T10" fmla="*/ 597 w 622"/>
                  <a:gd name="T11" fmla="*/ 19 h 615"/>
                  <a:gd name="T12" fmla="*/ 551 w 622"/>
                  <a:gd name="T13" fmla="*/ 0 h 615"/>
                  <a:gd name="T14" fmla="*/ 475 w 622"/>
                  <a:gd name="T15" fmla="*/ 54 h 615"/>
                  <a:gd name="T16" fmla="*/ 466 w 622"/>
                  <a:gd name="T17" fmla="*/ 58 h 615"/>
                  <a:gd name="T18" fmla="*/ 33 w 622"/>
                  <a:gd name="T19" fmla="*/ 491 h 615"/>
                  <a:gd name="T20" fmla="*/ 30 w 622"/>
                  <a:gd name="T21" fmla="*/ 497 h 615"/>
                  <a:gd name="T22" fmla="*/ 3 w 622"/>
                  <a:gd name="T23" fmla="*/ 596 h 615"/>
                  <a:gd name="T24" fmla="*/ 19 w 622"/>
                  <a:gd name="T25" fmla="*/ 613 h 615"/>
                  <a:gd name="T26" fmla="*/ 119 w 622"/>
                  <a:gd name="T27" fmla="*/ 586 h 615"/>
                  <a:gd name="T28" fmla="*/ 125 w 622"/>
                  <a:gd name="T29" fmla="*/ 583 h 615"/>
                  <a:gd name="T30" fmla="*/ 558 w 622"/>
                  <a:gd name="T31" fmla="*/ 150 h 615"/>
                  <a:gd name="T32" fmla="*/ 539 w 622"/>
                  <a:gd name="T33" fmla="*/ 131 h 615"/>
                  <a:gd name="T34" fmla="*/ 109 w 622"/>
                  <a:gd name="T35" fmla="*/ 561 h 615"/>
                  <a:gd name="T36" fmla="*/ 108 w 622"/>
                  <a:gd name="T37" fmla="*/ 561 h 615"/>
                  <a:gd name="T38" fmla="*/ 54 w 622"/>
                  <a:gd name="T39" fmla="*/ 507 h 615"/>
                  <a:gd name="T40" fmla="*/ 54 w 622"/>
                  <a:gd name="T41" fmla="*/ 507 h 615"/>
                  <a:gd name="T42" fmla="*/ 485 w 622"/>
                  <a:gd name="T43" fmla="*/ 77 h 615"/>
                  <a:gd name="T44" fmla="*/ 475 w 622"/>
                  <a:gd name="T45" fmla="*/ 54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22" h="615">
                    <a:moveTo>
                      <a:pt x="551" y="0"/>
                    </a:moveTo>
                    <a:cubicBezTo>
                      <a:pt x="534" y="0"/>
                      <a:pt x="518" y="6"/>
                      <a:pt x="505" y="19"/>
                    </a:cubicBezTo>
                    <a:lnTo>
                      <a:pt x="494" y="30"/>
                    </a:lnTo>
                    <a:lnTo>
                      <a:pt x="586" y="122"/>
                    </a:lnTo>
                    <a:lnTo>
                      <a:pt x="597" y="111"/>
                    </a:lnTo>
                    <a:cubicBezTo>
                      <a:pt x="622" y="85"/>
                      <a:pt x="622" y="44"/>
                      <a:pt x="597" y="19"/>
                    </a:cubicBezTo>
                    <a:cubicBezTo>
                      <a:pt x="584" y="6"/>
                      <a:pt x="567" y="0"/>
                      <a:pt x="551" y="0"/>
                    </a:cubicBezTo>
                    <a:close/>
                    <a:moveTo>
                      <a:pt x="475" y="54"/>
                    </a:moveTo>
                    <a:cubicBezTo>
                      <a:pt x="472" y="54"/>
                      <a:pt x="468" y="55"/>
                      <a:pt x="466" y="58"/>
                    </a:cubicBezTo>
                    <a:lnTo>
                      <a:pt x="33" y="491"/>
                    </a:lnTo>
                    <a:cubicBezTo>
                      <a:pt x="31" y="492"/>
                      <a:pt x="30" y="494"/>
                      <a:pt x="30" y="497"/>
                    </a:cubicBezTo>
                    <a:lnTo>
                      <a:pt x="3" y="596"/>
                    </a:lnTo>
                    <a:cubicBezTo>
                      <a:pt x="0" y="606"/>
                      <a:pt x="9" y="615"/>
                      <a:pt x="19" y="613"/>
                    </a:cubicBezTo>
                    <a:lnTo>
                      <a:pt x="119" y="586"/>
                    </a:lnTo>
                    <a:cubicBezTo>
                      <a:pt x="121" y="585"/>
                      <a:pt x="123" y="584"/>
                      <a:pt x="125" y="583"/>
                    </a:cubicBezTo>
                    <a:lnTo>
                      <a:pt x="558" y="150"/>
                    </a:lnTo>
                    <a:cubicBezTo>
                      <a:pt x="571" y="137"/>
                      <a:pt x="551" y="118"/>
                      <a:pt x="539" y="131"/>
                    </a:cubicBezTo>
                    <a:lnTo>
                      <a:pt x="109" y="561"/>
                    </a:lnTo>
                    <a:lnTo>
                      <a:pt x="108" y="561"/>
                    </a:lnTo>
                    <a:lnTo>
                      <a:pt x="54" y="507"/>
                    </a:lnTo>
                    <a:lnTo>
                      <a:pt x="54" y="507"/>
                    </a:lnTo>
                    <a:lnTo>
                      <a:pt x="485" y="77"/>
                    </a:lnTo>
                    <a:cubicBezTo>
                      <a:pt x="493" y="68"/>
                      <a:pt x="487" y="53"/>
                      <a:pt x="475" y="54"/>
                    </a:cubicBezTo>
                    <a:close/>
                  </a:path>
                </a:pathLst>
              </a:custGeom>
              <a:solidFill>
                <a:srgbClr val="6868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9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cxnSp>
            <p:nvCxnSpPr>
              <p:cNvPr id="594" name="직선 연결선 593">
                <a:extLst>
                  <a:ext uri="{FF2B5EF4-FFF2-40B4-BE49-F238E27FC236}">
                    <a16:creationId xmlns:a16="http://schemas.microsoft.com/office/drawing/2014/main" id="{94EEC0FB-C191-A002-C7B8-5713CF5649D4}"/>
                  </a:ext>
                </a:extLst>
              </p:cNvPr>
              <p:cNvCxnSpPr>
                <a:stCxn id="593" idx="12"/>
              </p:cNvCxnSpPr>
              <p:nvPr/>
            </p:nvCxnSpPr>
            <p:spPr>
              <a:xfrm>
                <a:off x="8104696" y="3713778"/>
                <a:ext cx="282173" cy="937"/>
              </a:xfrm>
              <a:prstGeom prst="line">
                <a:avLst/>
              </a:prstGeom>
              <a:ln w="9525">
                <a:solidFill>
                  <a:srgbClr val="68687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aphicFrame>
        <p:nvGraphicFramePr>
          <p:cNvPr id="595" name="표 594">
            <a:extLst>
              <a:ext uri="{FF2B5EF4-FFF2-40B4-BE49-F238E27FC236}">
                <a16:creationId xmlns:a16="http://schemas.microsoft.com/office/drawing/2014/main" id="{456990BC-E06A-E3DB-9DE6-036C9D32D616}"/>
              </a:ext>
            </a:extLst>
          </p:cNvPr>
          <p:cNvGraphicFramePr>
            <a:graphicFrameLocks noGrp="1"/>
          </p:cNvGraphicFramePr>
          <p:nvPr/>
        </p:nvGraphicFramePr>
        <p:xfrm>
          <a:off x="-3979029" y="4815006"/>
          <a:ext cx="3700404" cy="9906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33193">
                  <a:extLst>
                    <a:ext uri="{9D8B030D-6E8A-4147-A177-3AD203B41FA5}">
                      <a16:colId xmlns:a16="http://schemas.microsoft.com/office/drawing/2014/main" val="778332152"/>
                    </a:ext>
                  </a:extLst>
                </a:gridCol>
                <a:gridCol w="2858931">
                  <a:extLst>
                    <a:ext uri="{9D8B030D-6E8A-4147-A177-3AD203B41FA5}">
                      <a16:colId xmlns:a16="http://schemas.microsoft.com/office/drawing/2014/main" val="3195926350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445153081"/>
                    </a:ext>
                  </a:extLst>
                </a:gridCol>
              </a:tblGrid>
              <a:tr h="196820"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dirty="0"/>
                        <a:t>학교 관리자 신학기 </a:t>
                      </a:r>
                      <a:r>
                        <a:rPr lang="ko-KR" altLang="en-US" sz="600" dirty="0" err="1"/>
                        <a:t>퀵</a:t>
                      </a:r>
                      <a:r>
                        <a:rPr lang="ko-KR" altLang="en-US" sz="600" dirty="0"/>
                        <a:t> 가이드</a:t>
                      </a:r>
                      <a:r>
                        <a:rPr lang="en-US" altLang="ko-KR" sz="600" dirty="0"/>
                        <a:t>_v1.0</a:t>
                      </a:r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661793889"/>
                  </a:ext>
                </a:extLst>
              </a:tr>
              <a:tr h="196820"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dirty="0"/>
                        <a:t>100</a:t>
                      </a:r>
                      <a:r>
                        <a:rPr lang="ko-KR" altLang="en-US" sz="600" dirty="0"/>
                        <a:t>점 특강 </a:t>
                      </a:r>
                      <a:r>
                        <a:rPr lang="en-US" altLang="ko-KR" sz="600" dirty="0"/>
                        <a:t>(77</a:t>
                      </a:r>
                      <a:r>
                        <a:rPr lang="ko-KR" altLang="en-US" sz="600" dirty="0"/>
                        <a:t>강 면담하기와 배려하는 말하기</a:t>
                      </a:r>
                      <a:r>
                        <a:rPr lang="en-US" altLang="ko-KR" sz="600" dirty="0"/>
                        <a:t>(2))</a:t>
                      </a:r>
                      <a:endParaRPr lang="ko-KR" altLang="en-US" sz="600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833171503"/>
                  </a:ext>
                </a:extLst>
              </a:tr>
              <a:tr h="196820"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dirty="0"/>
                        <a:t>(</a:t>
                      </a:r>
                      <a:r>
                        <a:rPr lang="ko-KR" altLang="en-US" sz="600" dirty="0"/>
                        <a:t>난이도 상</a:t>
                      </a:r>
                      <a:r>
                        <a:rPr lang="en-US" altLang="ko-KR" sz="600" dirty="0"/>
                        <a:t>) </a:t>
                      </a:r>
                      <a:r>
                        <a:rPr lang="ko-KR" altLang="en-US" sz="600" dirty="0"/>
                        <a:t>국어 </a:t>
                      </a:r>
                      <a:r>
                        <a:rPr lang="en-US" altLang="ko-KR" sz="600" dirty="0"/>
                        <a:t>- </a:t>
                      </a:r>
                      <a:r>
                        <a:rPr lang="ko-KR" altLang="en-US" sz="600" dirty="0"/>
                        <a:t>판단하며 듣기</a:t>
                      </a:r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958847564"/>
                  </a:ext>
                </a:extLst>
              </a:tr>
              <a:tr h="196820"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dirty="0"/>
                        <a:t>모둠</a:t>
                      </a:r>
                      <a:r>
                        <a:rPr lang="en-US" altLang="ko-KR" sz="600" dirty="0"/>
                        <a:t>/</a:t>
                      </a:r>
                      <a:r>
                        <a:rPr lang="ko-KR" altLang="en-US" sz="600" dirty="0"/>
                        <a:t>발표</a:t>
                      </a:r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91048325"/>
                  </a:ext>
                </a:extLst>
              </a:tr>
              <a:tr h="196820"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dirty="0"/>
                        <a:t>외부링크</a:t>
                      </a:r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806974961"/>
                  </a:ext>
                </a:extLst>
              </a:tr>
            </a:tbl>
          </a:graphicData>
        </a:graphic>
      </p:graphicFrame>
      <p:sp>
        <p:nvSpPr>
          <p:cNvPr id="596" name="사각형: 둥근 모서리 595">
            <a:extLst>
              <a:ext uri="{FF2B5EF4-FFF2-40B4-BE49-F238E27FC236}">
                <a16:creationId xmlns:a16="http://schemas.microsoft.com/office/drawing/2014/main" id="{A09AEDCB-0F08-73F0-7782-DADBA3D2651F}"/>
              </a:ext>
            </a:extLst>
          </p:cNvPr>
          <p:cNvSpPr/>
          <p:nvPr/>
        </p:nvSpPr>
        <p:spPr>
          <a:xfrm>
            <a:off x="-3930238" y="4852805"/>
            <a:ext cx="533602" cy="112015"/>
          </a:xfrm>
          <a:prstGeom prst="roundRect">
            <a:avLst>
              <a:gd name="adj" fmla="val 50000"/>
            </a:avLst>
          </a:prstGeom>
          <a:solidFill>
            <a:srgbClr val="7E44FB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b="1" dirty="0"/>
              <a:t>교재</a:t>
            </a:r>
          </a:p>
        </p:txBody>
      </p:sp>
      <p:sp>
        <p:nvSpPr>
          <p:cNvPr id="597" name="사각형: 둥근 모서리 596">
            <a:extLst>
              <a:ext uri="{FF2B5EF4-FFF2-40B4-BE49-F238E27FC236}">
                <a16:creationId xmlns:a16="http://schemas.microsoft.com/office/drawing/2014/main" id="{7676D917-AB8D-178D-9C24-0B1957AE6E8F}"/>
              </a:ext>
            </a:extLst>
          </p:cNvPr>
          <p:cNvSpPr/>
          <p:nvPr/>
        </p:nvSpPr>
        <p:spPr>
          <a:xfrm>
            <a:off x="-3930238" y="5057023"/>
            <a:ext cx="533602" cy="112015"/>
          </a:xfrm>
          <a:prstGeom prst="roundRect">
            <a:avLst>
              <a:gd name="adj" fmla="val 50000"/>
            </a:avLst>
          </a:prstGeom>
          <a:solidFill>
            <a:srgbClr val="7E44FB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b="1" dirty="0"/>
              <a:t>영상</a:t>
            </a:r>
          </a:p>
        </p:txBody>
      </p:sp>
      <p:sp>
        <p:nvSpPr>
          <p:cNvPr id="598" name="사각형: 둥근 모서리 597">
            <a:extLst>
              <a:ext uri="{FF2B5EF4-FFF2-40B4-BE49-F238E27FC236}">
                <a16:creationId xmlns:a16="http://schemas.microsoft.com/office/drawing/2014/main" id="{16D1F1B4-8812-B8F7-78D2-37378AAF1B76}"/>
              </a:ext>
            </a:extLst>
          </p:cNvPr>
          <p:cNvSpPr/>
          <p:nvPr/>
        </p:nvSpPr>
        <p:spPr>
          <a:xfrm>
            <a:off x="-3930238" y="5268382"/>
            <a:ext cx="533602" cy="112015"/>
          </a:xfrm>
          <a:prstGeom prst="roundRect">
            <a:avLst>
              <a:gd name="adj" fmla="val 50000"/>
            </a:avLst>
          </a:prstGeom>
          <a:solidFill>
            <a:srgbClr val="7E44FB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b="1"/>
              <a:t>문제집</a:t>
            </a:r>
            <a:endParaRPr lang="ko-KR" altLang="en-US" sz="500" b="1" dirty="0"/>
          </a:p>
        </p:txBody>
      </p:sp>
      <p:sp>
        <p:nvSpPr>
          <p:cNvPr id="599" name="사각형: 둥근 모서리 598">
            <a:extLst>
              <a:ext uri="{FF2B5EF4-FFF2-40B4-BE49-F238E27FC236}">
                <a16:creationId xmlns:a16="http://schemas.microsoft.com/office/drawing/2014/main" id="{17FD8B2B-9938-59EA-B8F1-822B6252E524}"/>
              </a:ext>
            </a:extLst>
          </p:cNvPr>
          <p:cNvSpPr/>
          <p:nvPr/>
        </p:nvSpPr>
        <p:spPr>
          <a:xfrm>
            <a:off x="-3930238" y="5470358"/>
            <a:ext cx="533602" cy="112015"/>
          </a:xfrm>
          <a:prstGeom prst="roundRect">
            <a:avLst>
              <a:gd name="adj" fmla="val 50000"/>
            </a:avLst>
          </a:prstGeom>
          <a:solidFill>
            <a:srgbClr val="7E44FB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b="1" dirty="0"/>
              <a:t>모둠</a:t>
            </a:r>
            <a:r>
              <a:rPr lang="en-US" altLang="ko-KR" sz="500" b="1" dirty="0"/>
              <a:t>/</a:t>
            </a:r>
            <a:r>
              <a:rPr lang="ko-KR" altLang="en-US" sz="500" b="1" dirty="0"/>
              <a:t>발표</a:t>
            </a:r>
          </a:p>
        </p:txBody>
      </p:sp>
      <p:pic>
        <p:nvPicPr>
          <p:cNvPr id="600" name="그래픽 599" descr="다운로드 단색으로 채워진">
            <a:extLst>
              <a:ext uri="{FF2B5EF4-FFF2-40B4-BE49-F238E27FC236}">
                <a16:creationId xmlns:a16="http://schemas.microsoft.com/office/drawing/2014/main" id="{8E3EF8B9-9C43-963C-99F9-948B067FDED9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-463205" y="4851720"/>
            <a:ext cx="114256" cy="114256"/>
          </a:xfrm>
          <a:prstGeom prst="rect">
            <a:avLst/>
          </a:prstGeom>
        </p:spPr>
      </p:pic>
      <p:grpSp>
        <p:nvGrpSpPr>
          <p:cNvPr id="602" name="그룹 601">
            <a:extLst>
              <a:ext uri="{FF2B5EF4-FFF2-40B4-BE49-F238E27FC236}">
                <a16:creationId xmlns:a16="http://schemas.microsoft.com/office/drawing/2014/main" id="{28441C65-0A55-9AAF-9D6A-5B52E400757A}"/>
              </a:ext>
            </a:extLst>
          </p:cNvPr>
          <p:cNvGrpSpPr/>
          <p:nvPr/>
        </p:nvGrpSpPr>
        <p:grpSpPr>
          <a:xfrm>
            <a:off x="-460436" y="5089019"/>
            <a:ext cx="108718" cy="77154"/>
            <a:chOff x="6703629" y="4189639"/>
            <a:chExt cx="723900" cy="513738"/>
          </a:xfrm>
        </p:grpSpPr>
        <p:sp>
          <p:nvSpPr>
            <p:cNvPr id="603" name="자유형: 도형 602">
              <a:extLst>
                <a:ext uri="{FF2B5EF4-FFF2-40B4-BE49-F238E27FC236}">
                  <a16:creationId xmlns:a16="http://schemas.microsoft.com/office/drawing/2014/main" id="{6DBAE951-67F1-2536-5E1E-E5DCF94963B0}"/>
                </a:ext>
              </a:extLst>
            </p:cNvPr>
            <p:cNvSpPr/>
            <p:nvPr/>
          </p:nvSpPr>
          <p:spPr>
            <a:xfrm>
              <a:off x="6998904" y="4342039"/>
              <a:ext cx="190500" cy="245840"/>
            </a:xfrm>
            <a:custGeom>
              <a:avLst/>
              <a:gdLst>
                <a:gd name="connsiteX0" fmla="*/ 0 w 190500"/>
                <a:gd name="connsiteY0" fmla="*/ 0 h 245840"/>
                <a:gd name="connsiteX1" fmla="*/ 190500 w 190500"/>
                <a:gd name="connsiteY1" fmla="*/ 122873 h 245840"/>
                <a:gd name="connsiteX2" fmla="*/ 0 w 190500"/>
                <a:gd name="connsiteY2" fmla="*/ 245840 h 245840"/>
                <a:gd name="connsiteX3" fmla="*/ 0 w 190500"/>
                <a:gd name="connsiteY3" fmla="*/ 0 h 245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0" h="245840">
                  <a:moveTo>
                    <a:pt x="0" y="0"/>
                  </a:moveTo>
                  <a:lnTo>
                    <a:pt x="190500" y="122873"/>
                  </a:lnTo>
                  <a:lnTo>
                    <a:pt x="0" y="2458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04" name="자유형: 도형 603">
              <a:extLst>
                <a:ext uri="{FF2B5EF4-FFF2-40B4-BE49-F238E27FC236}">
                  <a16:creationId xmlns:a16="http://schemas.microsoft.com/office/drawing/2014/main" id="{6E2932DD-9A98-23AB-E1EA-F624EC84DF8F}"/>
                </a:ext>
              </a:extLst>
            </p:cNvPr>
            <p:cNvSpPr/>
            <p:nvPr/>
          </p:nvSpPr>
          <p:spPr>
            <a:xfrm>
              <a:off x="6703629" y="4189639"/>
              <a:ext cx="723900" cy="513738"/>
            </a:xfrm>
            <a:custGeom>
              <a:avLst/>
              <a:gdLst>
                <a:gd name="connsiteX0" fmla="*/ 95250 w 723900"/>
                <a:gd name="connsiteY0" fmla="*/ 104775 h 513738"/>
                <a:gd name="connsiteX1" fmla="*/ 95250 w 723900"/>
                <a:gd name="connsiteY1" fmla="*/ 447675 h 513738"/>
                <a:gd name="connsiteX2" fmla="*/ 628650 w 723900"/>
                <a:gd name="connsiteY2" fmla="*/ 447675 h 513738"/>
                <a:gd name="connsiteX3" fmla="*/ 628650 w 723900"/>
                <a:gd name="connsiteY3" fmla="*/ 104775 h 513738"/>
                <a:gd name="connsiteX4" fmla="*/ 361950 w 723900"/>
                <a:gd name="connsiteY4" fmla="*/ 0 h 513738"/>
                <a:gd name="connsiteX5" fmla="*/ 381000 w 723900"/>
                <a:gd name="connsiteY5" fmla="*/ 19050 h 513738"/>
                <a:gd name="connsiteX6" fmla="*/ 381000 w 723900"/>
                <a:gd name="connsiteY6" fmla="*/ 38100 h 513738"/>
                <a:gd name="connsiteX7" fmla="*/ 704850 w 723900"/>
                <a:gd name="connsiteY7" fmla="*/ 38100 h 513738"/>
                <a:gd name="connsiteX8" fmla="*/ 723900 w 723900"/>
                <a:gd name="connsiteY8" fmla="*/ 57150 h 513738"/>
                <a:gd name="connsiteX9" fmla="*/ 704850 w 723900"/>
                <a:gd name="connsiteY9" fmla="*/ 76200 h 513738"/>
                <a:gd name="connsiteX10" fmla="*/ 685800 w 723900"/>
                <a:gd name="connsiteY10" fmla="*/ 76200 h 513738"/>
                <a:gd name="connsiteX11" fmla="*/ 685800 w 723900"/>
                <a:gd name="connsiteY11" fmla="*/ 466725 h 513738"/>
                <a:gd name="connsiteX12" fmla="*/ 704850 w 723900"/>
                <a:gd name="connsiteY12" fmla="*/ 466725 h 513738"/>
                <a:gd name="connsiteX13" fmla="*/ 723900 w 723900"/>
                <a:gd name="connsiteY13" fmla="*/ 485775 h 513738"/>
                <a:gd name="connsiteX14" fmla="*/ 704850 w 723900"/>
                <a:gd name="connsiteY14" fmla="*/ 504825 h 513738"/>
                <a:gd name="connsiteX15" fmla="*/ 413957 w 723900"/>
                <a:gd name="connsiteY15" fmla="*/ 504825 h 513738"/>
                <a:gd name="connsiteX16" fmla="*/ 422870 w 723900"/>
                <a:gd name="connsiteY16" fmla="*/ 513738 h 513738"/>
                <a:gd name="connsiteX17" fmla="*/ 301031 w 723900"/>
                <a:gd name="connsiteY17" fmla="*/ 513738 h 513738"/>
                <a:gd name="connsiteX18" fmla="*/ 309944 w 723900"/>
                <a:gd name="connsiteY18" fmla="*/ 504825 h 513738"/>
                <a:gd name="connsiteX19" fmla="*/ 19050 w 723900"/>
                <a:gd name="connsiteY19" fmla="*/ 504825 h 513738"/>
                <a:gd name="connsiteX20" fmla="*/ 0 w 723900"/>
                <a:gd name="connsiteY20" fmla="*/ 485775 h 513738"/>
                <a:gd name="connsiteX21" fmla="*/ 19050 w 723900"/>
                <a:gd name="connsiteY21" fmla="*/ 466725 h 513738"/>
                <a:gd name="connsiteX22" fmla="*/ 38100 w 723900"/>
                <a:gd name="connsiteY22" fmla="*/ 466725 h 513738"/>
                <a:gd name="connsiteX23" fmla="*/ 38100 w 723900"/>
                <a:gd name="connsiteY23" fmla="*/ 76200 h 513738"/>
                <a:gd name="connsiteX24" fmla="*/ 19050 w 723900"/>
                <a:gd name="connsiteY24" fmla="*/ 76200 h 513738"/>
                <a:gd name="connsiteX25" fmla="*/ 0 w 723900"/>
                <a:gd name="connsiteY25" fmla="*/ 57150 h 513738"/>
                <a:gd name="connsiteX26" fmla="*/ 19050 w 723900"/>
                <a:gd name="connsiteY26" fmla="*/ 38100 h 513738"/>
                <a:gd name="connsiteX27" fmla="*/ 342900 w 723900"/>
                <a:gd name="connsiteY27" fmla="*/ 38100 h 513738"/>
                <a:gd name="connsiteX28" fmla="*/ 342900 w 723900"/>
                <a:gd name="connsiteY28" fmla="*/ 19050 h 513738"/>
                <a:gd name="connsiteX29" fmla="*/ 361950 w 723900"/>
                <a:gd name="connsiteY29" fmla="*/ 0 h 513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23900" h="513738">
                  <a:moveTo>
                    <a:pt x="95250" y="104775"/>
                  </a:moveTo>
                  <a:lnTo>
                    <a:pt x="95250" y="447675"/>
                  </a:lnTo>
                  <a:lnTo>
                    <a:pt x="628650" y="447675"/>
                  </a:lnTo>
                  <a:lnTo>
                    <a:pt x="628650" y="104775"/>
                  </a:lnTo>
                  <a:close/>
                  <a:moveTo>
                    <a:pt x="361950" y="0"/>
                  </a:moveTo>
                  <a:cubicBezTo>
                    <a:pt x="372471" y="0"/>
                    <a:pt x="381000" y="8529"/>
                    <a:pt x="381000" y="19050"/>
                  </a:cubicBezTo>
                  <a:lnTo>
                    <a:pt x="381000" y="38100"/>
                  </a:lnTo>
                  <a:lnTo>
                    <a:pt x="704850" y="38100"/>
                  </a:lnTo>
                  <a:cubicBezTo>
                    <a:pt x="715371" y="38100"/>
                    <a:pt x="723900" y="46629"/>
                    <a:pt x="723900" y="57150"/>
                  </a:cubicBezTo>
                  <a:cubicBezTo>
                    <a:pt x="723900" y="67671"/>
                    <a:pt x="715371" y="76200"/>
                    <a:pt x="704850" y="76200"/>
                  </a:cubicBezTo>
                  <a:lnTo>
                    <a:pt x="685800" y="76200"/>
                  </a:lnTo>
                  <a:lnTo>
                    <a:pt x="685800" y="466725"/>
                  </a:lnTo>
                  <a:lnTo>
                    <a:pt x="704850" y="466725"/>
                  </a:lnTo>
                  <a:cubicBezTo>
                    <a:pt x="715371" y="466725"/>
                    <a:pt x="723900" y="475254"/>
                    <a:pt x="723900" y="485775"/>
                  </a:cubicBezTo>
                  <a:cubicBezTo>
                    <a:pt x="723900" y="496296"/>
                    <a:pt x="715371" y="504825"/>
                    <a:pt x="704850" y="504825"/>
                  </a:cubicBezTo>
                  <a:lnTo>
                    <a:pt x="413957" y="504825"/>
                  </a:lnTo>
                  <a:lnTo>
                    <a:pt x="422870" y="513738"/>
                  </a:lnTo>
                  <a:lnTo>
                    <a:pt x="301031" y="513738"/>
                  </a:lnTo>
                  <a:lnTo>
                    <a:pt x="309944" y="504825"/>
                  </a:lnTo>
                  <a:lnTo>
                    <a:pt x="19050" y="504825"/>
                  </a:lnTo>
                  <a:cubicBezTo>
                    <a:pt x="8529" y="504825"/>
                    <a:pt x="0" y="496296"/>
                    <a:pt x="0" y="485775"/>
                  </a:cubicBezTo>
                  <a:cubicBezTo>
                    <a:pt x="0" y="475254"/>
                    <a:pt x="8529" y="466725"/>
                    <a:pt x="19050" y="466725"/>
                  </a:cubicBezTo>
                  <a:lnTo>
                    <a:pt x="38100" y="466725"/>
                  </a:lnTo>
                  <a:lnTo>
                    <a:pt x="38100" y="76200"/>
                  </a:lnTo>
                  <a:lnTo>
                    <a:pt x="19050" y="76200"/>
                  </a:lnTo>
                  <a:cubicBezTo>
                    <a:pt x="8529" y="76200"/>
                    <a:pt x="0" y="67671"/>
                    <a:pt x="0" y="57150"/>
                  </a:cubicBezTo>
                  <a:cubicBezTo>
                    <a:pt x="0" y="46629"/>
                    <a:pt x="8529" y="38100"/>
                    <a:pt x="19050" y="38100"/>
                  </a:cubicBezTo>
                  <a:lnTo>
                    <a:pt x="342900" y="38100"/>
                  </a:lnTo>
                  <a:lnTo>
                    <a:pt x="342900" y="19050"/>
                  </a:lnTo>
                  <a:cubicBezTo>
                    <a:pt x="342900" y="8529"/>
                    <a:pt x="351429" y="0"/>
                    <a:pt x="361950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sp>
        <p:nvSpPr>
          <p:cNvPr id="605" name="사각형: 둥근 모서리 604">
            <a:extLst>
              <a:ext uri="{FF2B5EF4-FFF2-40B4-BE49-F238E27FC236}">
                <a16:creationId xmlns:a16="http://schemas.microsoft.com/office/drawing/2014/main" id="{8F83EE80-789D-EC3D-9CCD-70DC13CA0A11}"/>
              </a:ext>
            </a:extLst>
          </p:cNvPr>
          <p:cNvSpPr/>
          <p:nvPr/>
        </p:nvSpPr>
        <p:spPr>
          <a:xfrm>
            <a:off x="-3929444" y="5663010"/>
            <a:ext cx="533602" cy="112015"/>
          </a:xfrm>
          <a:prstGeom prst="roundRect">
            <a:avLst>
              <a:gd name="adj" fmla="val 50000"/>
            </a:avLst>
          </a:prstGeom>
          <a:solidFill>
            <a:srgbClr val="7E44FB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b="1" dirty="0"/>
              <a:t>웹 </a:t>
            </a:r>
            <a:r>
              <a:rPr lang="en-US" altLang="ko-KR" sz="500" b="1" dirty="0"/>
              <a:t>URL</a:t>
            </a:r>
            <a:endParaRPr lang="ko-KR" altLang="en-US" sz="500" b="1" dirty="0"/>
          </a:p>
        </p:txBody>
      </p:sp>
      <p:sp>
        <p:nvSpPr>
          <p:cNvPr id="610" name="사각형: 둥근 모서리 609">
            <a:extLst>
              <a:ext uri="{FF2B5EF4-FFF2-40B4-BE49-F238E27FC236}">
                <a16:creationId xmlns:a16="http://schemas.microsoft.com/office/drawing/2014/main" id="{E3983258-AA38-F512-2EC0-6AF0F5B81A18}"/>
              </a:ext>
            </a:extLst>
          </p:cNvPr>
          <p:cNvSpPr/>
          <p:nvPr/>
        </p:nvSpPr>
        <p:spPr>
          <a:xfrm>
            <a:off x="-852242" y="5261127"/>
            <a:ext cx="545643" cy="112015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ko-KR" altLang="en-US" sz="500" b="1">
                <a:solidFill>
                  <a:schemeClr val="tx1"/>
                </a:solidFill>
              </a:rPr>
              <a:t>응시 결과보기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611" name="Info">
            <a:extLst>
              <a:ext uri="{FF2B5EF4-FFF2-40B4-BE49-F238E27FC236}">
                <a16:creationId xmlns:a16="http://schemas.microsoft.com/office/drawing/2014/main" id="{A4CFB114-A4E2-3A36-C537-3AD7AD36212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-457368" y="5459654"/>
            <a:ext cx="125854" cy="125854"/>
          </a:xfrm>
          <a:custGeom>
            <a:avLst/>
            <a:gdLst>
              <a:gd name="T0" fmla="*/ 333 w 666"/>
              <a:gd name="T1" fmla="*/ 0 h 667"/>
              <a:gd name="T2" fmla="*/ 0 w 666"/>
              <a:gd name="T3" fmla="*/ 333 h 667"/>
              <a:gd name="T4" fmla="*/ 333 w 666"/>
              <a:gd name="T5" fmla="*/ 667 h 667"/>
              <a:gd name="T6" fmla="*/ 666 w 666"/>
              <a:gd name="T7" fmla="*/ 333 h 667"/>
              <a:gd name="T8" fmla="*/ 333 w 666"/>
              <a:gd name="T9" fmla="*/ 0 h 667"/>
              <a:gd name="T10" fmla="*/ 333 w 666"/>
              <a:gd name="T11" fmla="*/ 27 h 667"/>
              <a:gd name="T12" fmla="*/ 640 w 666"/>
              <a:gd name="T13" fmla="*/ 333 h 667"/>
              <a:gd name="T14" fmla="*/ 333 w 666"/>
              <a:gd name="T15" fmla="*/ 640 h 667"/>
              <a:gd name="T16" fmla="*/ 26 w 666"/>
              <a:gd name="T17" fmla="*/ 333 h 667"/>
              <a:gd name="T18" fmla="*/ 333 w 666"/>
              <a:gd name="T19" fmla="*/ 27 h 667"/>
              <a:gd name="T20" fmla="*/ 317 w 666"/>
              <a:gd name="T21" fmla="*/ 172 h 667"/>
              <a:gd name="T22" fmla="*/ 312 w 666"/>
              <a:gd name="T23" fmla="*/ 177 h 667"/>
              <a:gd name="T24" fmla="*/ 312 w 666"/>
              <a:gd name="T25" fmla="*/ 212 h 667"/>
              <a:gd name="T26" fmla="*/ 317 w 666"/>
              <a:gd name="T27" fmla="*/ 217 h 667"/>
              <a:gd name="T28" fmla="*/ 349 w 666"/>
              <a:gd name="T29" fmla="*/ 217 h 667"/>
              <a:gd name="T30" fmla="*/ 354 w 666"/>
              <a:gd name="T31" fmla="*/ 212 h 667"/>
              <a:gd name="T32" fmla="*/ 354 w 666"/>
              <a:gd name="T33" fmla="*/ 177 h 667"/>
              <a:gd name="T34" fmla="*/ 349 w 666"/>
              <a:gd name="T35" fmla="*/ 172 h 667"/>
              <a:gd name="T36" fmla="*/ 317 w 666"/>
              <a:gd name="T37" fmla="*/ 172 h 667"/>
              <a:gd name="T38" fmla="*/ 318 w 666"/>
              <a:gd name="T39" fmla="*/ 268 h 667"/>
              <a:gd name="T40" fmla="*/ 313 w 666"/>
              <a:gd name="T41" fmla="*/ 273 h 667"/>
              <a:gd name="T42" fmla="*/ 313 w 666"/>
              <a:gd name="T43" fmla="*/ 492 h 667"/>
              <a:gd name="T44" fmla="*/ 318 w 666"/>
              <a:gd name="T45" fmla="*/ 497 h 667"/>
              <a:gd name="T46" fmla="*/ 348 w 666"/>
              <a:gd name="T47" fmla="*/ 497 h 667"/>
              <a:gd name="T48" fmla="*/ 353 w 666"/>
              <a:gd name="T49" fmla="*/ 492 h 667"/>
              <a:gd name="T50" fmla="*/ 353 w 666"/>
              <a:gd name="T51" fmla="*/ 273 h 667"/>
              <a:gd name="T52" fmla="*/ 348 w 666"/>
              <a:gd name="T53" fmla="*/ 268 h 667"/>
              <a:gd name="T54" fmla="*/ 318 w 666"/>
              <a:gd name="T55" fmla="*/ 268 h 6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66" h="667">
                <a:moveTo>
                  <a:pt x="333" y="0"/>
                </a:moveTo>
                <a:cubicBezTo>
                  <a:pt x="149" y="0"/>
                  <a:pt x="0" y="149"/>
                  <a:pt x="0" y="333"/>
                </a:cubicBezTo>
                <a:cubicBezTo>
                  <a:pt x="0" y="517"/>
                  <a:pt x="149" y="667"/>
                  <a:pt x="333" y="667"/>
                </a:cubicBezTo>
                <a:cubicBezTo>
                  <a:pt x="517" y="667"/>
                  <a:pt x="666" y="517"/>
                  <a:pt x="666" y="333"/>
                </a:cubicBezTo>
                <a:cubicBezTo>
                  <a:pt x="666" y="149"/>
                  <a:pt x="517" y="0"/>
                  <a:pt x="333" y="0"/>
                </a:cubicBezTo>
                <a:close/>
                <a:moveTo>
                  <a:pt x="333" y="27"/>
                </a:moveTo>
                <a:cubicBezTo>
                  <a:pt x="502" y="27"/>
                  <a:pt x="640" y="164"/>
                  <a:pt x="640" y="333"/>
                </a:cubicBezTo>
                <a:cubicBezTo>
                  <a:pt x="640" y="503"/>
                  <a:pt x="502" y="640"/>
                  <a:pt x="333" y="640"/>
                </a:cubicBezTo>
                <a:cubicBezTo>
                  <a:pt x="163" y="640"/>
                  <a:pt x="26" y="503"/>
                  <a:pt x="26" y="333"/>
                </a:cubicBezTo>
                <a:cubicBezTo>
                  <a:pt x="26" y="164"/>
                  <a:pt x="163" y="27"/>
                  <a:pt x="333" y="27"/>
                </a:cubicBezTo>
                <a:close/>
                <a:moveTo>
                  <a:pt x="317" y="172"/>
                </a:moveTo>
                <a:cubicBezTo>
                  <a:pt x="314" y="172"/>
                  <a:pt x="312" y="174"/>
                  <a:pt x="312" y="177"/>
                </a:cubicBezTo>
                <a:lnTo>
                  <a:pt x="312" y="212"/>
                </a:lnTo>
                <a:cubicBezTo>
                  <a:pt x="312" y="215"/>
                  <a:pt x="314" y="217"/>
                  <a:pt x="317" y="217"/>
                </a:cubicBezTo>
                <a:lnTo>
                  <a:pt x="349" y="217"/>
                </a:lnTo>
                <a:cubicBezTo>
                  <a:pt x="352" y="217"/>
                  <a:pt x="354" y="215"/>
                  <a:pt x="354" y="212"/>
                </a:cubicBezTo>
                <a:lnTo>
                  <a:pt x="354" y="177"/>
                </a:lnTo>
                <a:cubicBezTo>
                  <a:pt x="354" y="174"/>
                  <a:pt x="352" y="172"/>
                  <a:pt x="349" y="172"/>
                </a:cubicBezTo>
                <a:lnTo>
                  <a:pt x="317" y="172"/>
                </a:lnTo>
                <a:close/>
                <a:moveTo>
                  <a:pt x="318" y="268"/>
                </a:moveTo>
                <a:cubicBezTo>
                  <a:pt x="315" y="268"/>
                  <a:pt x="313" y="270"/>
                  <a:pt x="313" y="273"/>
                </a:cubicBezTo>
                <a:lnTo>
                  <a:pt x="313" y="492"/>
                </a:lnTo>
                <a:cubicBezTo>
                  <a:pt x="313" y="495"/>
                  <a:pt x="315" y="497"/>
                  <a:pt x="318" y="497"/>
                </a:cubicBezTo>
                <a:lnTo>
                  <a:pt x="348" y="497"/>
                </a:lnTo>
                <a:cubicBezTo>
                  <a:pt x="351" y="497"/>
                  <a:pt x="353" y="495"/>
                  <a:pt x="353" y="492"/>
                </a:cubicBezTo>
                <a:lnTo>
                  <a:pt x="353" y="273"/>
                </a:lnTo>
                <a:cubicBezTo>
                  <a:pt x="353" y="270"/>
                  <a:pt x="351" y="268"/>
                  <a:pt x="348" y="268"/>
                </a:cubicBezTo>
                <a:lnTo>
                  <a:pt x="318" y="268"/>
                </a:lnTo>
                <a:close/>
              </a:path>
            </a:pathLst>
          </a:custGeom>
          <a:solidFill>
            <a:srgbClr val="5F5F5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612" name="Info">
            <a:extLst>
              <a:ext uri="{FF2B5EF4-FFF2-40B4-BE49-F238E27FC236}">
                <a16:creationId xmlns:a16="http://schemas.microsoft.com/office/drawing/2014/main" id="{F2B93B6F-3CF0-3229-EC3B-0B350449FC4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-457919" y="5642363"/>
            <a:ext cx="125854" cy="125854"/>
          </a:xfrm>
          <a:custGeom>
            <a:avLst/>
            <a:gdLst>
              <a:gd name="T0" fmla="*/ 333 w 666"/>
              <a:gd name="T1" fmla="*/ 0 h 667"/>
              <a:gd name="T2" fmla="*/ 0 w 666"/>
              <a:gd name="T3" fmla="*/ 333 h 667"/>
              <a:gd name="T4" fmla="*/ 333 w 666"/>
              <a:gd name="T5" fmla="*/ 667 h 667"/>
              <a:gd name="T6" fmla="*/ 666 w 666"/>
              <a:gd name="T7" fmla="*/ 333 h 667"/>
              <a:gd name="T8" fmla="*/ 333 w 666"/>
              <a:gd name="T9" fmla="*/ 0 h 667"/>
              <a:gd name="T10" fmla="*/ 333 w 666"/>
              <a:gd name="T11" fmla="*/ 27 h 667"/>
              <a:gd name="T12" fmla="*/ 640 w 666"/>
              <a:gd name="T13" fmla="*/ 333 h 667"/>
              <a:gd name="T14" fmla="*/ 333 w 666"/>
              <a:gd name="T15" fmla="*/ 640 h 667"/>
              <a:gd name="T16" fmla="*/ 26 w 666"/>
              <a:gd name="T17" fmla="*/ 333 h 667"/>
              <a:gd name="T18" fmla="*/ 333 w 666"/>
              <a:gd name="T19" fmla="*/ 27 h 667"/>
              <a:gd name="T20" fmla="*/ 317 w 666"/>
              <a:gd name="T21" fmla="*/ 172 h 667"/>
              <a:gd name="T22" fmla="*/ 312 w 666"/>
              <a:gd name="T23" fmla="*/ 177 h 667"/>
              <a:gd name="T24" fmla="*/ 312 w 666"/>
              <a:gd name="T25" fmla="*/ 212 h 667"/>
              <a:gd name="T26" fmla="*/ 317 w 666"/>
              <a:gd name="T27" fmla="*/ 217 h 667"/>
              <a:gd name="T28" fmla="*/ 349 w 666"/>
              <a:gd name="T29" fmla="*/ 217 h 667"/>
              <a:gd name="T30" fmla="*/ 354 w 666"/>
              <a:gd name="T31" fmla="*/ 212 h 667"/>
              <a:gd name="T32" fmla="*/ 354 w 666"/>
              <a:gd name="T33" fmla="*/ 177 h 667"/>
              <a:gd name="T34" fmla="*/ 349 w 666"/>
              <a:gd name="T35" fmla="*/ 172 h 667"/>
              <a:gd name="T36" fmla="*/ 317 w 666"/>
              <a:gd name="T37" fmla="*/ 172 h 667"/>
              <a:gd name="T38" fmla="*/ 318 w 666"/>
              <a:gd name="T39" fmla="*/ 268 h 667"/>
              <a:gd name="T40" fmla="*/ 313 w 666"/>
              <a:gd name="T41" fmla="*/ 273 h 667"/>
              <a:gd name="T42" fmla="*/ 313 w 666"/>
              <a:gd name="T43" fmla="*/ 492 h 667"/>
              <a:gd name="T44" fmla="*/ 318 w 666"/>
              <a:gd name="T45" fmla="*/ 497 h 667"/>
              <a:gd name="T46" fmla="*/ 348 w 666"/>
              <a:gd name="T47" fmla="*/ 497 h 667"/>
              <a:gd name="T48" fmla="*/ 353 w 666"/>
              <a:gd name="T49" fmla="*/ 492 h 667"/>
              <a:gd name="T50" fmla="*/ 353 w 666"/>
              <a:gd name="T51" fmla="*/ 273 h 667"/>
              <a:gd name="T52" fmla="*/ 348 w 666"/>
              <a:gd name="T53" fmla="*/ 268 h 667"/>
              <a:gd name="T54" fmla="*/ 318 w 666"/>
              <a:gd name="T55" fmla="*/ 268 h 6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66" h="667">
                <a:moveTo>
                  <a:pt x="333" y="0"/>
                </a:moveTo>
                <a:cubicBezTo>
                  <a:pt x="149" y="0"/>
                  <a:pt x="0" y="149"/>
                  <a:pt x="0" y="333"/>
                </a:cubicBezTo>
                <a:cubicBezTo>
                  <a:pt x="0" y="517"/>
                  <a:pt x="149" y="667"/>
                  <a:pt x="333" y="667"/>
                </a:cubicBezTo>
                <a:cubicBezTo>
                  <a:pt x="517" y="667"/>
                  <a:pt x="666" y="517"/>
                  <a:pt x="666" y="333"/>
                </a:cubicBezTo>
                <a:cubicBezTo>
                  <a:pt x="666" y="149"/>
                  <a:pt x="517" y="0"/>
                  <a:pt x="333" y="0"/>
                </a:cubicBezTo>
                <a:close/>
                <a:moveTo>
                  <a:pt x="333" y="27"/>
                </a:moveTo>
                <a:cubicBezTo>
                  <a:pt x="502" y="27"/>
                  <a:pt x="640" y="164"/>
                  <a:pt x="640" y="333"/>
                </a:cubicBezTo>
                <a:cubicBezTo>
                  <a:pt x="640" y="503"/>
                  <a:pt x="502" y="640"/>
                  <a:pt x="333" y="640"/>
                </a:cubicBezTo>
                <a:cubicBezTo>
                  <a:pt x="163" y="640"/>
                  <a:pt x="26" y="503"/>
                  <a:pt x="26" y="333"/>
                </a:cubicBezTo>
                <a:cubicBezTo>
                  <a:pt x="26" y="164"/>
                  <a:pt x="163" y="27"/>
                  <a:pt x="333" y="27"/>
                </a:cubicBezTo>
                <a:close/>
                <a:moveTo>
                  <a:pt x="317" y="172"/>
                </a:moveTo>
                <a:cubicBezTo>
                  <a:pt x="314" y="172"/>
                  <a:pt x="312" y="174"/>
                  <a:pt x="312" y="177"/>
                </a:cubicBezTo>
                <a:lnTo>
                  <a:pt x="312" y="212"/>
                </a:lnTo>
                <a:cubicBezTo>
                  <a:pt x="312" y="215"/>
                  <a:pt x="314" y="217"/>
                  <a:pt x="317" y="217"/>
                </a:cubicBezTo>
                <a:lnTo>
                  <a:pt x="349" y="217"/>
                </a:lnTo>
                <a:cubicBezTo>
                  <a:pt x="352" y="217"/>
                  <a:pt x="354" y="215"/>
                  <a:pt x="354" y="212"/>
                </a:cubicBezTo>
                <a:lnTo>
                  <a:pt x="354" y="177"/>
                </a:lnTo>
                <a:cubicBezTo>
                  <a:pt x="354" y="174"/>
                  <a:pt x="352" y="172"/>
                  <a:pt x="349" y="172"/>
                </a:cubicBezTo>
                <a:lnTo>
                  <a:pt x="317" y="172"/>
                </a:lnTo>
                <a:close/>
                <a:moveTo>
                  <a:pt x="318" y="268"/>
                </a:moveTo>
                <a:cubicBezTo>
                  <a:pt x="315" y="268"/>
                  <a:pt x="313" y="270"/>
                  <a:pt x="313" y="273"/>
                </a:cubicBezTo>
                <a:lnTo>
                  <a:pt x="313" y="492"/>
                </a:lnTo>
                <a:cubicBezTo>
                  <a:pt x="313" y="495"/>
                  <a:pt x="315" y="497"/>
                  <a:pt x="318" y="497"/>
                </a:cubicBezTo>
                <a:lnTo>
                  <a:pt x="348" y="497"/>
                </a:lnTo>
                <a:cubicBezTo>
                  <a:pt x="351" y="497"/>
                  <a:pt x="353" y="495"/>
                  <a:pt x="353" y="492"/>
                </a:cubicBezTo>
                <a:lnTo>
                  <a:pt x="353" y="273"/>
                </a:lnTo>
                <a:cubicBezTo>
                  <a:pt x="353" y="270"/>
                  <a:pt x="351" y="268"/>
                  <a:pt x="348" y="268"/>
                </a:cubicBezTo>
                <a:lnTo>
                  <a:pt x="318" y="268"/>
                </a:lnTo>
                <a:close/>
              </a:path>
            </a:pathLst>
          </a:custGeom>
          <a:solidFill>
            <a:srgbClr val="5F5F5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613" name="모서리가 둥근 직사각형 268">
            <a:extLst>
              <a:ext uri="{FF2B5EF4-FFF2-40B4-BE49-F238E27FC236}">
                <a16:creationId xmlns:a16="http://schemas.microsoft.com/office/drawing/2014/main" id="{BFD93576-1C99-9CA6-FF61-65AC0381887D}"/>
              </a:ext>
            </a:extLst>
          </p:cNvPr>
          <p:cNvSpPr/>
          <p:nvPr/>
        </p:nvSpPr>
        <p:spPr>
          <a:xfrm>
            <a:off x="-4025508" y="5705290"/>
            <a:ext cx="3770369" cy="121502"/>
          </a:xfrm>
          <a:prstGeom prst="roundRect">
            <a:avLst>
              <a:gd name="adj" fmla="val 1663"/>
            </a:avLst>
          </a:prstGeom>
          <a:solidFill>
            <a:srgbClr val="F7F7F7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614" name="Rectangle 4">
            <a:extLst>
              <a:ext uri="{FF2B5EF4-FFF2-40B4-BE49-F238E27FC236}">
                <a16:creationId xmlns:a16="http://schemas.microsoft.com/office/drawing/2014/main" id="{D817844F-2895-AF39-675F-C290E11FDA5C}"/>
              </a:ext>
            </a:extLst>
          </p:cNvPr>
          <p:cNvSpPr/>
          <p:nvPr/>
        </p:nvSpPr>
        <p:spPr>
          <a:xfrm>
            <a:off x="-6325098" y="4604924"/>
            <a:ext cx="6199343" cy="1284412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615" name="Rounded Rectangle">
            <a:extLst>
              <a:ext uri="{FF2B5EF4-FFF2-40B4-BE49-F238E27FC236}">
                <a16:creationId xmlns:a16="http://schemas.microsoft.com/office/drawing/2014/main" id="{F365FFAA-776F-0C86-E1B0-F432218CFBDF}"/>
              </a:ext>
            </a:extLst>
          </p:cNvPr>
          <p:cNvSpPr/>
          <p:nvPr/>
        </p:nvSpPr>
        <p:spPr>
          <a:xfrm>
            <a:off x="-4182538" y="4547453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</a:t>
            </a:r>
            <a:r>
              <a:rPr lang="en-US" sz="700" dirty="0">
                <a:solidFill>
                  <a:schemeClr val="bg1"/>
                </a:solidFill>
              </a:rPr>
              <a:t>-</a:t>
            </a:r>
            <a:r>
              <a:rPr lang="en-US" altLang="ko-KR" sz="700" dirty="0">
                <a:solidFill>
                  <a:schemeClr val="bg1"/>
                </a:solidFill>
              </a:rPr>
              <a:t>8</a:t>
            </a:r>
            <a:endParaRPr sz="700" dirty="0">
              <a:solidFill>
                <a:schemeClr val="bg1"/>
              </a:solidFill>
            </a:endParaRPr>
          </a:p>
        </p:txBody>
      </p:sp>
      <p:grpSp>
        <p:nvGrpSpPr>
          <p:cNvPr id="616" name="그룹 615">
            <a:extLst>
              <a:ext uri="{FF2B5EF4-FFF2-40B4-BE49-F238E27FC236}">
                <a16:creationId xmlns:a16="http://schemas.microsoft.com/office/drawing/2014/main" id="{D1269C78-AD3C-245D-C9D0-E52DFE47CE7A}"/>
              </a:ext>
            </a:extLst>
          </p:cNvPr>
          <p:cNvGrpSpPr/>
          <p:nvPr/>
        </p:nvGrpSpPr>
        <p:grpSpPr>
          <a:xfrm>
            <a:off x="6096000" y="4292025"/>
            <a:ext cx="2613973" cy="1594970"/>
            <a:chOff x="1564755" y="8278986"/>
            <a:chExt cx="2613973" cy="1594970"/>
          </a:xfrm>
        </p:grpSpPr>
        <p:sp>
          <p:nvSpPr>
            <p:cNvPr id="617" name="Google Shape;1115;p32">
              <a:extLst>
                <a:ext uri="{FF2B5EF4-FFF2-40B4-BE49-F238E27FC236}">
                  <a16:creationId xmlns:a16="http://schemas.microsoft.com/office/drawing/2014/main" id="{29C31E10-37FA-FE1B-65E8-B34086A72F8B}"/>
                </a:ext>
              </a:extLst>
            </p:cNvPr>
            <p:cNvSpPr/>
            <p:nvPr/>
          </p:nvSpPr>
          <p:spPr>
            <a:xfrm>
              <a:off x="1564755" y="8278986"/>
              <a:ext cx="2613973" cy="1594970"/>
            </a:xfrm>
            <a:prstGeom prst="roundRect">
              <a:avLst>
                <a:gd name="adj" fmla="val 1663"/>
              </a:avLst>
            </a:prstGeom>
            <a:solidFill>
              <a:schemeClr val="lt1"/>
            </a:solidFill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  <p:sp>
          <p:nvSpPr>
            <p:cNvPr id="618" name="Google Shape;1118;p32">
              <a:extLst>
                <a:ext uri="{FF2B5EF4-FFF2-40B4-BE49-F238E27FC236}">
                  <a16:creationId xmlns:a16="http://schemas.microsoft.com/office/drawing/2014/main" id="{1A70D999-9C4E-FBB7-AA5B-42AF16CF5B8E}"/>
                </a:ext>
              </a:extLst>
            </p:cNvPr>
            <p:cNvSpPr txBox="1"/>
            <p:nvPr/>
          </p:nvSpPr>
          <p:spPr>
            <a:xfrm>
              <a:off x="2316117" y="8414195"/>
              <a:ext cx="242005" cy="10772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ko-KR" altLang="en-US" sz="700" b="1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등교</a:t>
              </a:r>
              <a:endParaRPr sz="1600" dirty="0"/>
            </a:p>
          </p:txBody>
        </p:sp>
        <p:sp>
          <p:nvSpPr>
            <p:cNvPr id="619" name="Google Shape;1119;p32">
              <a:extLst>
                <a:ext uri="{FF2B5EF4-FFF2-40B4-BE49-F238E27FC236}">
                  <a16:creationId xmlns:a16="http://schemas.microsoft.com/office/drawing/2014/main" id="{BA019D9F-BC7A-D7C7-C7F5-24FFEAE0CA15}"/>
                </a:ext>
              </a:extLst>
            </p:cNvPr>
            <p:cNvSpPr txBox="1"/>
            <p:nvPr/>
          </p:nvSpPr>
          <p:spPr>
            <a:xfrm>
              <a:off x="1608068" y="8927681"/>
              <a:ext cx="2457942" cy="23079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ko-KR" altLang="en-US" sz="900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작문의 본질을</a:t>
              </a:r>
              <a:r>
                <a:rPr lang="en-US" altLang="ko-KR" sz="900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(</a:t>
              </a:r>
              <a:r>
                <a:rPr lang="ko-KR" altLang="en-US" sz="900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를</a:t>
              </a:r>
              <a:r>
                <a:rPr lang="en-US" altLang="ko-KR" sz="900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) </a:t>
              </a:r>
              <a:r>
                <a:rPr lang="ko-KR" altLang="en-US" sz="900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학습합니다</a:t>
              </a:r>
              <a:r>
                <a:rPr lang="en-US" altLang="ko-KR" sz="900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.</a:t>
              </a:r>
              <a:endParaRPr dirty="0"/>
            </a:p>
          </p:txBody>
        </p:sp>
        <p:sp>
          <p:nvSpPr>
            <p:cNvPr id="620" name="Google Shape;1120;p32">
              <a:extLst>
                <a:ext uri="{FF2B5EF4-FFF2-40B4-BE49-F238E27FC236}">
                  <a16:creationId xmlns:a16="http://schemas.microsoft.com/office/drawing/2014/main" id="{3A5A72A3-3D6B-E3F7-8531-8BEB979BC2E5}"/>
                </a:ext>
              </a:extLst>
            </p:cNvPr>
            <p:cNvSpPr txBox="1"/>
            <p:nvPr/>
          </p:nvSpPr>
          <p:spPr>
            <a:xfrm>
              <a:off x="1608068" y="8708481"/>
              <a:ext cx="2457942" cy="25387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r>
                <a:rPr lang="ko-KR" altLang="en-US" sz="1050" b="1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국어</a:t>
              </a:r>
              <a:r>
                <a:rPr lang="en-US" altLang="ko-KR" sz="1050" b="1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_</a:t>
              </a:r>
              <a:r>
                <a:rPr lang="ko-KR" altLang="en-US" sz="1050" b="1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작문 </a:t>
              </a:r>
              <a:r>
                <a:rPr lang="ko-KR" altLang="en-US" sz="1050" b="1" dirty="0" err="1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보충반</a:t>
              </a:r>
              <a:endParaRPr dirty="0"/>
            </a:p>
          </p:txBody>
        </p:sp>
        <p:sp>
          <p:nvSpPr>
            <p:cNvPr id="621" name="Google Shape;1134;p32">
              <a:extLst>
                <a:ext uri="{FF2B5EF4-FFF2-40B4-BE49-F238E27FC236}">
                  <a16:creationId xmlns:a16="http://schemas.microsoft.com/office/drawing/2014/main" id="{FFF97CBB-75DC-C06D-D141-29EDA221103F}"/>
                </a:ext>
              </a:extLst>
            </p:cNvPr>
            <p:cNvSpPr txBox="1"/>
            <p:nvPr/>
          </p:nvSpPr>
          <p:spPr>
            <a:xfrm>
              <a:off x="1723620" y="9314085"/>
              <a:ext cx="1536150" cy="10772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70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23.03.02(화) 14:00~ 23.03.02(화)23:59</a:t>
              </a:r>
              <a:endParaRPr sz="70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  <p:sp>
          <p:nvSpPr>
            <p:cNvPr id="622" name="모서리가 둥근 직사각형 141">
              <a:extLst>
                <a:ext uri="{FF2B5EF4-FFF2-40B4-BE49-F238E27FC236}">
                  <a16:creationId xmlns:a16="http://schemas.microsoft.com/office/drawing/2014/main" id="{7FF255EB-F589-0658-37CD-3A84E1CCA48B}"/>
                </a:ext>
              </a:extLst>
            </p:cNvPr>
            <p:cNvSpPr/>
            <p:nvPr/>
          </p:nvSpPr>
          <p:spPr>
            <a:xfrm>
              <a:off x="1700098" y="9531231"/>
              <a:ext cx="2365912" cy="267995"/>
            </a:xfrm>
            <a:prstGeom prst="roundRect">
              <a:avLst>
                <a:gd name="adj" fmla="val 12905"/>
              </a:avLst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900" b="1" dirty="0">
                  <a:solidFill>
                    <a:prstClr val="white"/>
                  </a:solidFill>
                  <a:sym typeface="Malgun Gothic"/>
                </a:rPr>
                <a:t>수업 종료</a:t>
              </a:r>
              <a:endParaRPr lang="ko-KR" altLang="en-US" sz="900" b="1" dirty="0">
                <a:solidFill>
                  <a:prstClr val="white"/>
                </a:solidFill>
              </a:endParaRPr>
            </a:p>
          </p:txBody>
        </p:sp>
        <p:grpSp>
          <p:nvGrpSpPr>
            <p:cNvPr id="623" name="그룹 622">
              <a:extLst>
                <a:ext uri="{FF2B5EF4-FFF2-40B4-BE49-F238E27FC236}">
                  <a16:creationId xmlns:a16="http://schemas.microsoft.com/office/drawing/2014/main" id="{48F061B8-FB05-2DE8-FE35-2DCDCE516659}"/>
                </a:ext>
              </a:extLst>
            </p:cNvPr>
            <p:cNvGrpSpPr/>
            <p:nvPr/>
          </p:nvGrpSpPr>
          <p:grpSpPr>
            <a:xfrm>
              <a:off x="1666618" y="8368049"/>
              <a:ext cx="615223" cy="200014"/>
              <a:chOff x="712372" y="8397218"/>
              <a:chExt cx="615223" cy="200014"/>
            </a:xfrm>
          </p:grpSpPr>
          <p:sp>
            <p:nvSpPr>
              <p:cNvPr id="625" name="사각형: 둥근 모서리 624">
                <a:extLst>
                  <a:ext uri="{FF2B5EF4-FFF2-40B4-BE49-F238E27FC236}">
                    <a16:creationId xmlns:a16="http://schemas.microsoft.com/office/drawing/2014/main" id="{674B4B0F-C634-155A-6A81-AB4910726B3A}"/>
                  </a:ext>
                </a:extLst>
              </p:cNvPr>
              <p:cNvSpPr/>
              <p:nvPr/>
            </p:nvSpPr>
            <p:spPr>
              <a:xfrm>
                <a:off x="712372" y="8397218"/>
                <a:ext cx="615223" cy="200014"/>
              </a:xfrm>
              <a:prstGeom prst="roundRect">
                <a:avLst>
                  <a:gd name="adj" fmla="val 50000"/>
                </a:avLst>
              </a:prstGeom>
              <a:solidFill>
                <a:srgbClr val="7F7F7F"/>
              </a:solidFill>
              <a:ln w="9525" cap="flat" cmpd="sng">
                <a:solidFill>
                  <a:srgbClr val="D8D8D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algn="ctr"/>
                <a:endParaRPr lang="ko-KR" altLang="en-US" sz="500">
                  <a:solidFill>
                    <a:srgbClr val="0C0C0C"/>
                  </a:solidFill>
                  <a:latin typeface="Malgun Gothic"/>
                  <a:ea typeface="Malgun Gothic"/>
                </a:endParaRPr>
              </a:p>
            </p:txBody>
          </p:sp>
          <p:sp>
            <p:nvSpPr>
              <p:cNvPr id="626" name="Google Shape;1127;p32">
                <a:extLst>
                  <a:ext uri="{FF2B5EF4-FFF2-40B4-BE49-F238E27FC236}">
                    <a16:creationId xmlns:a16="http://schemas.microsoft.com/office/drawing/2014/main" id="{DC23A929-A709-0977-6D3D-47EAA4AF683A}"/>
                  </a:ext>
                </a:extLst>
              </p:cNvPr>
              <p:cNvSpPr txBox="1"/>
              <p:nvPr/>
            </p:nvSpPr>
            <p:spPr>
              <a:xfrm>
                <a:off x="775552" y="8451058"/>
                <a:ext cx="134199" cy="9233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t" anchorCtr="0">
                <a:sp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600" b="1" dirty="0">
                    <a:solidFill>
                      <a:srgbClr val="FFFFFF"/>
                    </a:solidFill>
                    <a:latin typeface="Malgun Gothic"/>
                    <a:ea typeface="Malgun Gothic"/>
                    <a:cs typeface="Malgun Gothic"/>
                    <a:sym typeface="Malgun Gothic"/>
                  </a:rPr>
                  <a:t>3</a:t>
                </a:r>
                <a:endParaRPr dirty="0"/>
              </a:p>
            </p:txBody>
          </p:sp>
          <p:sp>
            <p:nvSpPr>
              <p:cNvPr id="627" name="Google Shape;1127;p32">
                <a:extLst>
                  <a:ext uri="{FF2B5EF4-FFF2-40B4-BE49-F238E27FC236}">
                    <a16:creationId xmlns:a16="http://schemas.microsoft.com/office/drawing/2014/main" id="{D05C0E09-9CCE-AFBA-D781-492C50E5EC4F}"/>
                  </a:ext>
                </a:extLst>
              </p:cNvPr>
              <p:cNvSpPr txBox="1"/>
              <p:nvPr/>
            </p:nvSpPr>
            <p:spPr>
              <a:xfrm>
                <a:off x="935459" y="8451059"/>
                <a:ext cx="298254" cy="9233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t" anchorCtr="0">
                <a:sp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ko-KR" altLang="en-US" sz="600" b="1" dirty="0">
                    <a:solidFill>
                      <a:srgbClr val="FFFFFF"/>
                    </a:solidFill>
                    <a:latin typeface="Malgun Gothic"/>
                    <a:ea typeface="Malgun Gothic"/>
                    <a:sym typeface="Malgun Gothic"/>
                  </a:rPr>
                  <a:t>종료</a:t>
                </a:r>
                <a:endParaRPr dirty="0"/>
              </a:p>
            </p:txBody>
          </p:sp>
        </p:grpSp>
        <p:sp>
          <p:nvSpPr>
            <p:cNvPr id="624" name="TextBox 623">
              <a:extLst>
                <a:ext uri="{FF2B5EF4-FFF2-40B4-BE49-F238E27FC236}">
                  <a16:creationId xmlns:a16="http://schemas.microsoft.com/office/drawing/2014/main" id="{279A009F-CE25-F736-B76D-D6F0C1F70EF0}"/>
                </a:ext>
              </a:extLst>
            </p:cNvPr>
            <p:cNvSpPr txBox="1"/>
            <p:nvPr/>
          </p:nvSpPr>
          <p:spPr>
            <a:xfrm>
              <a:off x="1714169" y="8624950"/>
              <a:ext cx="508260" cy="9233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600" b="1" dirty="0">
                  <a:solidFill>
                    <a:srgbClr val="7E44FB"/>
                  </a:solidFill>
                  <a:cs typeface="Segoe UI" panose="020B0502040204020203" pitchFamily="34" charset="0"/>
                </a:rPr>
                <a:t>[</a:t>
              </a:r>
              <a:r>
                <a:rPr lang="ko-KR" altLang="en-US" sz="600" b="1" dirty="0">
                  <a:solidFill>
                    <a:srgbClr val="7E44FB"/>
                  </a:solidFill>
                  <a:cs typeface="Segoe UI" panose="020B0502040204020203" pitchFamily="34" charset="0"/>
                </a:rPr>
                <a:t>우리 학교</a:t>
              </a:r>
              <a:r>
                <a:rPr lang="en-US" altLang="ko-KR" sz="600" b="1" dirty="0">
                  <a:solidFill>
                    <a:srgbClr val="7E44FB"/>
                  </a:solidFill>
                  <a:cs typeface="Segoe UI" panose="020B0502040204020203" pitchFamily="34" charset="0"/>
                </a:rPr>
                <a:t>]</a:t>
              </a:r>
            </a:p>
          </p:txBody>
        </p:sp>
      </p:grpSp>
      <p:sp>
        <p:nvSpPr>
          <p:cNvPr id="628" name="직사각형 627">
            <a:extLst>
              <a:ext uri="{FF2B5EF4-FFF2-40B4-BE49-F238E27FC236}">
                <a16:creationId xmlns:a16="http://schemas.microsoft.com/office/drawing/2014/main" id="{4710A332-7C07-51E9-0BB4-6C2435630844}"/>
              </a:ext>
            </a:extLst>
          </p:cNvPr>
          <p:cNvSpPr/>
          <p:nvPr/>
        </p:nvSpPr>
        <p:spPr>
          <a:xfrm>
            <a:off x="1475305" y="2448259"/>
            <a:ext cx="866202" cy="1105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b="1" dirty="0"/>
              <a:t>v.3.1.0 </a:t>
            </a:r>
            <a:r>
              <a:rPr lang="ko-KR" altLang="en-US" sz="600" b="1" dirty="0"/>
              <a:t>온라인 학교 반영</a:t>
            </a:r>
          </a:p>
        </p:txBody>
      </p:sp>
      <p:sp>
        <p:nvSpPr>
          <p:cNvPr id="630" name="직사각형 629">
            <a:extLst>
              <a:ext uri="{FF2B5EF4-FFF2-40B4-BE49-F238E27FC236}">
                <a16:creationId xmlns:a16="http://schemas.microsoft.com/office/drawing/2014/main" id="{7DF911D0-BEB6-E959-4AF3-94667FB1F0C3}"/>
              </a:ext>
            </a:extLst>
          </p:cNvPr>
          <p:cNvSpPr/>
          <p:nvPr/>
        </p:nvSpPr>
        <p:spPr>
          <a:xfrm>
            <a:off x="1074918" y="4663374"/>
            <a:ext cx="866202" cy="1105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b="1" dirty="0"/>
              <a:t>v.3.1.0 </a:t>
            </a:r>
            <a:r>
              <a:rPr lang="ko-KR" altLang="en-US" sz="600" b="1" dirty="0"/>
              <a:t>온라인 학교 반영</a:t>
            </a:r>
          </a:p>
        </p:txBody>
      </p:sp>
      <p:sp>
        <p:nvSpPr>
          <p:cNvPr id="631" name="직사각형 630">
            <a:extLst>
              <a:ext uri="{FF2B5EF4-FFF2-40B4-BE49-F238E27FC236}">
                <a16:creationId xmlns:a16="http://schemas.microsoft.com/office/drawing/2014/main" id="{7C36D518-8205-CB4C-14C5-29D8A21911CE}"/>
              </a:ext>
            </a:extLst>
          </p:cNvPr>
          <p:cNvSpPr/>
          <p:nvPr/>
        </p:nvSpPr>
        <p:spPr>
          <a:xfrm>
            <a:off x="9876018" y="11589954"/>
            <a:ext cx="808651" cy="1105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b="1" dirty="0"/>
              <a:t>v.3.1.0 </a:t>
            </a:r>
            <a:r>
              <a:rPr lang="ko-KR" altLang="en-US" sz="600" b="1" dirty="0"/>
              <a:t>내용 정의 추가</a:t>
            </a:r>
          </a:p>
        </p:txBody>
      </p:sp>
      <p:sp>
        <p:nvSpPr>
          <p:cNvPr id="632" name="직사각형 631">
            <a:extLst>
              <a:ext uri="{FF2B5EF4-FFF2-40B4-BE49-F238E27FC236}">
                <a16:creationId xmlns:a16="http://schemas.microsoft.com/office/drawing/2014/main" id="{7CBED851-57A7-2E04-8A92-A1839D9E1FFE}"/>
              </a:ext>
            </a:extLst>
          </p:cNvPr>
          <p:cNvSpPr/>
          <p:nvPr/>
        </p:nvSpPr>
        <p:spPr>
          <a:xfrm>
            <a:off x="11157033" y="3731315"/>
            <a:ext cx="808651" cy="1105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b="1" dirty="0"/>
              <a:t>v.3.1.0 </a:t>
            </a:r>
            <a:r>
              <a:rPr lang="ko-KR" altLang="en-US" sz="600" b="1" dirty="0"/>
              <a:t>내용 정의 추가</a:t>
            </a:r>
          </a:p>
        </p:txBody>
      </p:sp>
      <p:sp>
        <p:nvSpPr>
          <p:cNvPr id="553" name="직사각형 552">
            <a:extLst>
              <a:ext uri="{FF2B5EF4-FFF2-40B4-BE49-F238E27FC236}">
                <a16:creationId xmlns:a16="http://schemas.microsoft.com/office/drawing/2014/main" id="{96BA8EBB-C37B-FEBA-9BD3-C2C9613BE118}"/>
              </a:ext>
            </a:extLst>
          </p:cNvPr>
          <p:cNvSpPr/>
          <p:nvPr/>
        </p:nvSpPr>
        <p:spPr>
          <a:xfrm>
            <a:off x="-851051" y="4837009"/>
            <a:ext cx="622486" cy="593683"/>
          </a:xfrm>
          <a:prstGeom prst="rect">
            <a:avLst/>
          </a:prstGeom>
          <a:noFill/>
          <a:ln w="9525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57" name="그룹 556">
            <a:extLst>
              <a:ext uri="{FF2B5EF4-FFF2-40B4-BE49-F238E27FC236}">
                <a16:creationId xmlns:a16="http://schemas.microsoft.com/office/drawing/2014/main" id="{34406E33-C1BA-6FDB-B0C1-8E8FEC65CEC9}"/>
              </a:ext>
            </a:extLst>
          </p:cNvPr>
          <p:cNvGrpSpPr/>
          <p:nvPr/>
        </p:nvGrpSpPr>
        <p:grpSpPr>
          <a:xfrm>
            <a:off x="-1851196" y="5942376"/>
            <a:ext cx="1726330" cy="915624"/>
            <a:chOff x="6925501" y="3449498"/>
            <a:chExt cx="1726330" cy="915624"/>
          </a:xfrm>
        </p:grpSpPr>
        <p:sp>
          <p:nvSpPr>
            <p:cNvPr id="559" name="모서리가 둥근 직사각형 114">
              <a:extLst>
                <a:ext uri="{FF2B5EF4-FFF2-40B4-BE49-F238E27FC236}">
                  <a16:creationId xmlns:a16="http://schemas.microsoft.com/office/drawing/2014/main" id="{18F0BAD2-F514-F8D4-EB6A-AD8B860C7002}"/>
                </a:ext>
              </a:extLst>
            </p:cNvPr>
            <p:cNvSpPr/>
            <p:nvPr/>
          </p:nvSpPr>
          <p:spPr>
            <a:xfrm>
              <a:off x="6931739" y="3449498"/>
              <a:ext cx="1655915" cy="915624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3175">
              <a:solidFill>
                <a:schemeClr val="bg1">
                  <a:lumMod val="75000"/>
                </a:schemeClr>
              </a:solidFill>
            </a:ln>
            <a:effectLst>
              <a:outerShdw dist="25400" dir="2700000" algn="tl" rotWithShape="0">
                <a:schemeClr val="bg1">
                  <a:lumMod val="50000"/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>
                <a:lnSpc>
                  <a:spcPct val="150000"/>
                </a:lnSpc>
              </a:pPr>
              <a:endParaRPr kumimoji="1" lang="ko-KR" altLang="en-US" sz="600">
                <a:solidFill>
                  <a:prstClr val="black"/>
                </a:solidFill>
              </a:endParaRPr>
            </a:p>
          </p:txBody>
        </p:sp>
        <p:cxnSp>
          <p:nvCxnSpPr>
            <p:cNvPr id="560" name="직선 연결선[R] 299">
              <a:extLst>
                <a:ext uri="{FF2B5EF4-FFF2-40B4-BE49-F238E27FC236}">
                  <a16:creationId xmlns:a16="http://schemas.microsoft.com/office/drawing/2014/main" id="{289BC281-57F9-91C4-717D-8B3977854D4C}"/>
                </a:ext>
              </a:extLst>
            </p:cNvPr>
            <p:cNvCxnSpPr>
              <a:cxnSpLocks/>
            </p:cNvCxnSpPr>
            <p:nvPr/>
          </p:nvCxnSpPr>
          <p:spPr>
            <a:xfrm>
              <a:off x="6994931" y="4075821"/>
              <a:ext cx="1529531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1" name="TextBox 560">
              <a:extLst>
                <a:ext uri="{FF2B5EF4-FFF2-40B4-BE49-F238E27FC236}">
                  <a16:creationId xmlns:a16="http://schemas.microsoft.com/office/drawing/2014/main" id="{96CD18AE-89D2-9911-9368-CF737418990E}"/>
                </a:ext>
              </a:extLst>
            </p:cNvPr>
            <p:cNvSpPr txBox="1"/>
            <p:nvPr/>
          </p:nvSpPr>
          <p:spPr>
            <a:xfrm>
              <a:off x="6925501" y="3693801"/>
              <a:ext cx="1726330" cy="3515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kumimoji="1" lang="ko-KR" altLang="en-US" sz="600"/>
                <a:t>해당 콘텐츠는 여러 차례 신고로 인해 이용이 제한 되었습니다</a:t>
              </a:r>
              <a:endParaRPr kumimoji="1" lang="x-none" altLang="en-US" sz="600" dirty="0"/>
            </a:p>
          </p:txBody>
        </p:sp>
        <p:sp>
          <p:nvSpPr>
            <p:cNvPr id="562" name="모서리가 둥근 직사각형 155">
              <a:extLst>
                <a:ext uri="{FF2B5EF4-FFF2-40B4-BE49-F238E27FC236}">
                  <a16:creationId xmlns:a16="http://schemas.microsoft.com/office/drawing/2014/main" id="{F5485D2C-262E-12C2-9057-00673FFC1790}"/>
                </a:ext>
              </a:extLst>
            </p:cNvPr>
            <p:cNvSpPr/>
            <p:nvPr/>
          </p:nvSpPr>
          <p:spPr>
            <a:xfrm>
              <a:off x="7592194" y="4130964"/>
              <a:ext cx="335005" cy="151710"/>
            </a:xfrm>
            <a:prstGeom prst="roundRect">
              <a:avLst>
                <a:gd name="adj" fmla="val 0"/>
              </a:avLst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44000" tIns="54000" rIns="144000" bIns="54000" rtlCol="0" anchor="ctr">
              <a:spAutoFit/>
            </a:bodyPr>
            <a:lstStyle/>
            <a:p>
              <a:pPr algn="ctr"/>
              <a:r>
                <a:rPr kumimoji="1" lang="ko-KR" altLang="en-US" sz="600" b="1" dirty="0">
                  <a:solidFill>
                    <a:prstClr val="white"/>
                  </a:solidFill>
                </a:rPr>
                <a:t>확인</a:t>
              </a:r>
            </a:p>
          </p:txBody>
        </p:sp>
      </p:grpSp>
      <p:grpSp>
        <p:nvGrpSpPr>
          <p:cNvPr id="53" name="그룹 52">
            <a:extLst>
              <a:ext uri="{FF2B5EF4-FFF2-40B4-BE49-F238E27FC236}">
                <a16:creationId xmlns:a16="http://schemas.microsoft.com/office/drawing/2014/main" id="{2D20012B-FDC5-7A78-EBF6-5C5CACFBD903}"/>
              </a:ext>
            </a:extLst>
          </p:cNvPr>
          <p:cNvGrpSpPr/>
          <p:nvPr/>
        </p:nvGrpSpPr>
        <p:grpSpPr>
          <a:xfrm>
            <a:off x="6692790" y="1507758"/>
            <a:ext cx="575323" cy="647357"/>
            <a:chOff x="7368168" y="1224151"/>
            <a:chExt cx="556632" cy="626325"/>
          </a:xfrm>
        </p:grpSpPr>
        <p:pic>
          <p:nvPicPr>
            <p:cNvPr id="35" name="그림 34" descr="하트, 보라색, 라일락, 마젠타이(가) 표시된 사진&#10;&#10;AI 생성 콘텐츠는 정확하지 않을 수 있습니다.">
              <a:extLst>
                <a:ext uri="{FF2B5EF4-FFF2-40B4-BE49-F238E27FC236}">
                  <a16:creationId xmlns:a16="http://schemas.microsoft.com/office/drawing/2014/main" id="{2BB82458-A639-F2EB-93F2-210DBE5519C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7368168" y="1224151"/>
              <a:ext cx="556632" cy="626325"/>
            </a:xfrm>
            <a:prstGeom prst="rect">
              <a:avLst/>
            </a:prstGeom>
          </p:spPr>
        </p:pic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91311EDB-5DE3-9E84-6A88-61EE9F2D699C}"/>
                </a:ext>
              </a:extLst>
            </p:cNvPr>
            <p:cNvSpPr txBox="1"/>
            <p:nvPr/>
          </p:nvSpPr>
          <p:spPr>
            <a:xfrm>
              <a:off x="7386637" y="1293672"/>
              <a:ext cx="493194" cy="3275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600" b="1">
                  <a:solidFill>
                    <a:schemeClr val="bg1"/>
                  </a:solidFill>
                </a:rPr>
                <a:t>Lv1</a:t>
              </a:r>
              <a:endParaRPr lang="ko-KR" altLang="en-US" sz="1600">
                <a:solidFill>
                  <a:schemeClr val="bg1"/>
                </a:solidFill>
              </a:endParaRPr>
            </a:p>
          </p:txBody>
        </p:sp>
      </p:grpSp>
      <p:grpSp>
        <p:nvGrpSpPr>
          <p:cNvPr id="520" name="그룹 519">
            <a:extLst>
              <a:ext uri="{FF2B5EF4-FFF2-40B4-BE49-F238E27FC236}">
                <a16:creationId xmlns:a16="http://schemas.microsoft.com/office/drawing/2014/main" id="{CD9B9020-4D62-F84E-C991-0D0DC1A5A383}"/>
              </a:ext>
            </a:extLst>
          </p:cNvPr>
          <p:cNvGrpSpPr/>
          <p:nvPr/>
        </p:nvGrpSpPr>
        <p:grpSpPr>
          <a:xfrm>
            <a:off x="7891162" y="1200517"/>
            <a:ext cx="731018" cy="230501"/>
            <a:chOff x="7938047" y="1478608"/>
            <a:chExt cx="731018" cy="230501"/>
          </a:xfrm>
        </p:grpSpPr>
        <p:sp>
          <p:nvSpPr>
            <p:cNvPr id="4" name="사각형: 둥근 모서리 3">
              <a:extLst>
                <a:ext uri="{FF2B5EF4-FFF2-40B4-BE49-F238E27FC236}">
                  <a16:creationId xmlns:a16="http://schemas.microsoft.com/office/drawing/2014/main" id="{496284B6-DDA8-AC73-6804-3C58D063DAF5}"/>
                </a:ext>
              </a:extLst>
            </p:cNvPr>
            <p:cNvSpPr/>
            <p:nvPr/>
          </p:nvSpPr>
          <p:spPr>
            <a:xfrm>
              <a:off x="7938047" y="1478608"/>
              <a:ext cx="731018" cy="230501"/>
            </a:xfrm>
            <a:prstGeom prst="roundRect">
              <a:avLst/>
            </a:prstGeom>
            <a:noFill/>
            <a:ln w="9525" cap="flat">
              <a:solidFill>
                <a:schemeClr val="bg1">
                  <a:lumMod val="75000"/>
                </a:schemeClr>
              </a:solidFill>
              <a:miter lim="400000"/>
            </a:ln>
            <a:effectLst/>
          </p:spPr>
          <p:txBody>
            <a:bodyPr wrap="square" lIns="36000" tIns="36000" rIns="36000" bIns="45718" numCol="1" rtlCol="0" anchor="ctr">
              <a:noAutofit/>
            </a:bodyPr>
            <a:lstStyle/>
            <a:p>
              <a:pPr algn="ctr" defTabSz="914309"/>
              <a:r>
                <a:rPr kumimoji="1" lang="en-US" altLang="ko-KR" sz="700" b="1"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    </a:t>
              </a:r>
              <a:r>
                <a:rPr kumimoji="1" lang="ko-KR" altLang="en-US" sz="700" b="1"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획득 방법 </a:t>
              </a:r>
              <a:endParaRPr kumimoji="1" lang="ko-KR" altLang="en-US" sz="7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pic>
          <p:nvPicPr>
            <p:cNvPr id="57" name="pasted-image.png">
              <a:extLst>
                <a:ext uri="{FF2B5EF4-FFF2-40B4-BE49-F238E27FC236}">
                  <a16:creationId xmlns:a16="http://schemas.microsoft.com/office/drawing/2014/main" id="{D37D2AE8-5AA3-0CB6-AD4E-7DDB03FE6CEB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rcRect l="7747" t="35675" r="87303" b="56562"/>
            <a:stretch>
              <a:fillRect/>
            </a:stretch>
          </p:blipFill>
          <p:spPr>
            <a:xfrm>
              <a:off x="7990677" y="1512029"/>
              <a:ext cx="166689" cy="163659"/>
            </a:xfrm>
            <a:prstGeom prst="rect">
              <a:avLst/>
            </a:prstGeom>
            <a:ln w="12700">
              <a:miter lim="400000"/>
            </a:ln>
          </p:spPr>
        </p:pic>
      </p:grpSp>
      <p:grpSp>
        <p:nvGrpSpPr>
          <p:cNvPr id="519" name="그룹 518">
            <a:extLst>
              <a:ext uri="{FF2B5EF4-FFF2-40B4-BE49-F238E27FC236}">
                <a16:creationId xmlns:a16="http://schemas.microsoft.com/office/drawing/2014/main" id="{2A05F352-5295-9FCC-0046-4705B6A2AF6F}"/>
              </a:ext>
            </a:extLst>
          </p:cNvPr>
          <p:cNvGrpSpPr/>
          <p:nvPr/>
        </p:nvGrpSpPr>
        <p:grpSpPr>
          <a:xfrm>
            <a:off x="6754110" y="1200517"/>
            <a:ext cx="1088699" cy="230501"/>
            <a:chOff x="7239546" y="567250"/>
            <a:chExt cx="1088699" cy="230501"/>
          </a:xfrm>
        </p:grpSpPr>
        <p:pic>
          <p:nvPicPr>
            <p:cNvPr id="59" name="그래픽 58" descr="시계 단색으로 채워진">
              <a:extLst>
                <a:ext uri="{FF2B5EF4-FFF2-40B4-BE49-F238E27FC236}">
                  <a16:creationId xmlns:a16="http://schemas.microsoft.com/office/drawing/2014/main" id="{24AA66CE-AF60-9DFF-9EC8-4A10946114F8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>
              <a:extLs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p:blipFill>
          <p:spPr>
            <a:xfrm>
              <a:off x="7275670" y="583347"/>
              <a:ext cx="198307" cy="198307"/>
            </a:xfrm>
            <a:prstGeom prst="rect">
              <a:avLst/>
            </a:prstGeom>
          </p:spPr>
        </p:pic>
        <p:sp>
          <p:nvSpPr>
            <p:cNvPr id="518" name="사각형: 둥근 모서리 517">
              <a:extLst>
                <a:ext uri="{FF2B5EF4-FFF2-40B4-BE49-F238E27FC236}">
                  <a16:creationId xmlns:a16="http://schemas.microsoft.com/office/drawing/2014/main" id="{93AF527A-FAE5-01AB-45AB-BC434A7647F7}"/>
                </a:ext>
              </a:extLst>
            </p:cNvPr>
            <p:cNvSpPr/>
            <p:nvPr/>
          </p:nvSpPr>
          <p:spPr>
            <a:xfrm>
              <a:off x="7239546" y="567250"/>
              <a:ext cx="1088699" cy="230501"/>
            </a:xfrm>
            <a:prstGeom prst="roundRect">
              <a:avLst/>
            </a:prstGeom>
            <a:noFill/>
            <a:ln w="9525" cap="flat">
              <a:solidFill>
                <a:schemeClr val="bg1">
                  <a:lumMod val="75000"/>
                </a:schemeClr>
              </a:solidFill>
              <a:miter lim="400000"/>
            </a:ln>
            <a:effectLst/>
          </p:spPr>
          <p:txBody>
            <a:bodyPr wrap="square" lIns="36000" tIns="36000" rIns="36000" bIns="45718" numCol="1" rtlCol="0" anchor="ctr">
              <a:noAutofit/>
            </a:bodyPr>
            <a:lstStyle/>
            <a:p>
              <a:pPr algn="ctr" defTabSz="914309"/>
              <a:r>
                <a:rPr kumimoji="1" lang="ko-KR" altLang="en-US" sz="700" b="1"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     칭찬 포인트 </a:t>
              </a:r>
              <a:r>
                <a:rPr kumimoji="1" lang="en-US" altLang="ko-KR" sz="700" b="1"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16/30</a:t>
              </a:r>
              <a:endParaRPr kumimoji="1" lang="ko-KR" altLang="en-US" sz="7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</p:grpSp>
      <p:sp>
        <p:nvSpPr>
          <p:cNvPr id="995" name="Rounded Rectangle">
            <a:extLst>
              <a:ext uri="{FF2B5EF4-FFF2-40B4-BE49-F238E27FC236}">
                <a16:creationId xmlns:a16="http://schemas.microsoft.com/office/drawing/2014/main" id="{99864A35-9326-96CD-BEFC-B829503A474F}"/>
              </a:ext>
            </a:extLst>
          </p:cNvPr>
          <p:cNvSpPr/>
          <p:nvPr/>
        </p:nvSpPr>
        <p:spPr>
          <a:xfrm>
            <a:off x="7116924" y="1517606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2</a:t>
            </a:r>
            <a:r>
              <a:rPr lang="en-US" sz="700">
                <a:solidFill>
                  <a:schemeClr val="bg1"/>
                </a:solidFill>
              </a:rPr>
              <a:t>-</a:t>
            </a:r>
            <a:r>
              <a:rPr lang="en-US" sz="700" dirty="0">
                <a:solidFill>
                  <a:schemeClr val="bg1"/>
                </a:solidFill>
              </a:rPr>
              <a:t>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22" name="사각형: 둥근 모서리 521">
            <a:extLst>
              <a:ext uri="{FF2B5EF4-FFF2-40B4-BE49-F238E27FC236}">
                <a16:creationId xmlns:a16="http://schemas.microsoft.com/office/drawing/2014/main" id="{AFB3A4B4-15C9-427B-C212-6CA735FB6EC8}"/>
              </a:ext>
            </a:extLst>
          </p:cNvPr>
          <p:cNvSpPr/>
          <p:nvPr/>
        </p:nvSpPr>
        <p:spPr>
          <a:xfrm>
            <a:off x="10851998" y="57542"/>
            <a:ext cx="1289082" cy="297933"/>
          </a:xfrm>
          <a:prstGeom prst="roundRect">
            <a:avLst>
              <a:gd name="adj" fmla="val 50000"/>
            </a:avLst>
          </a:prstGeom>
          <a:solidFill>
            <a:srgbClr val="5939F7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en-US" altLang="ko-KR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26</a:t>
            </a:r>
            <a:r>
              <a: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년 </a:t>
            </a:r>
            <a:r>
              <a:rPr kumimoji="1" lang="en-US" altLang="ko-KR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2</a:t>
            </a:r>
            <a:r>
              <a: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월 배포</a:t>
            </a:r>
          </a:p>
        </p:txBody>
      </p:sp>
      <p:sp>
        <p:nvSpPr>
          <p:cNvPr id="527" name="직사각형 526">
            <a:extLst>
              <a:ext uri="{FF2B5EF4-FFF2-40B4-BE49-F238E27FC236}">
                <a16:creationId xmlns:a16="http://schemas.microsoft.com/office/drawing/2014/main" id="{7B5A069B-B33E-2593-971F-0968645B9A10}"/>
              </a:ext>
            </a:extLst>
          </p:cNvPr>
          <p:cNvSpPr/>
          <p:nvPr/>
        </p:nvSpPr>
        <p:spPr>
          <a:xfrm>
            <a:off x="0" y="-855"/>
            <a:ext cx="1297367" cy="29681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x-none" sz="900" dirty="0">
                <a:solidFill>
                  <a:schemeClr val="tx1"/>
                </a:solidFill>
              </a:rPr>
              <a:t>Update </a:t>
            </a:r>
            <a:r>
              <a:rPr lang="en-US" altLang="x-none" sz="900">
                <a:solidFill>
                  <a:schemeClr val="tx1"/>
                </a:solidFill>
              </a:rPr>
              <a:t>| 2026.01.19</a:t>
            </a:r>
            <a:endParaRPr lang="en-US" altLang="ko-KR" sz="900" dirty="0">
              <a:solidFill>
                <a:schemeClr val="tx1"/>
              </a:solidFill>
            </a:endParaRPr>
          </a:p>
        </p:txBody>
      </p:sp>
      <p:sp>
        <p:nvSpPr>
          <p:cNvPr id="994" name="Rounded Rectangle">
            <a:extLst>
              <a:ext uri="{FF2B5EF4-FFF2-40B4-BE49-F238E27FC236}">
                <a16:creationId xmlns:a16="http://schemas.microsoft.com/office/drawing/2014/main" id="{3BB2B5BC-D801-41A2-1890-6CCD6277DCB0}"/>
              </a:ext>
            </a:extLst>
          </p:cNvPr>
          <p:cNvSpPr/>
          <p:nvPr/>
        </p:nvSpPr>
        <p:spPr>
          <a:xfrm>
            <a:off x="6646966" y="1126601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</a:t>
            </a:r>
            <a:r>
              <a:rPr lang="en-US" sz="700" dirty="0">
                <a:solidFill>
                  <a:schemeClr val="bg1"/>
                </a:solidFill>
              </a:rPr>
              <a:t>-</a:t>
            </a:r>
            <a:r>
              <a:rPr lang="en-US" altLang="ko-KR" sz="700" dirty="0">
                <a:solidFill>
                  <a:schemeClr val="bg1"/>
                </a:solidFill>
              </a:rPr>
              <a:t>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29" name="Rounded Rectangle">
            <a:extLst>
              <a:ext uri="{FF2B5EF4-FFF2-40B4-BE49-F238E27FC236}">
                <a16:creationId xmlns:a16="http://schemas.microsoft.com/office/drawing/2014/main" id="{4D37F702-6DEA-CE76-6AE8-43C78B936715}"/>
              </a:ext>
            </a:extLst>
          </p:cNvPr>
          <p:cNvSpPr/>
          <p:nvPr/>
        </p:nvSpPr>
        <p:spPr>
          <a:xfrm>
            <a:off x="8463542" y="1126601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2</a:t>
            </a:r>
            <a:r>
              <a:rPr lang="en-US" sz="700">
                <a:solidFill>
                  <a:schemeClr val="bg1"/>
                </a:solidFill>
              </a:rPr>
              <a:t>-</a:t>
            </a:r>
            <a:r>
              <a:rPr lang="en-US" sz="700" dirty="0">
                <a:solidFill>
                  <a:schemeClr val="bg1"/>
                </a:solidFill>
              </a:rPr>
              <a:t>3</a:t>
            </a:r>
            <a:endParaRPr sz="7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5156627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사각형: 둥근 모서리 109">
            <a:extLst>
              <a:ext uri="{FF2B5EF4-FFF2-40B4-BE49-F238E27FC236}">
                <a16:creationId xmlns:a16="http://schemas.microsoft.com/office/drawing/2014/main" id="{0E4A3982-0F1D-6FFA-ABBC-AE3ABCF74A34}"/>
              </a:ext>
            </a:extLst>
          </p:cNvPr>
          <p:cNvSpPr/>
          <p:nvPr/>
        </p:nvSpPr>
        <p:spPr>
          <a:xfrm>
            <a:off x="5489503" y="1067407"/>
            <a:ext cx="3258903" cy="2855849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grpSp>
        <p:nvGrpSpPr>
          <p:cNvPr id="8" name="그룹 7">
            <a:extLst>
              <a:ext uri="{FF2B5EF4-FFF2-40B4-BE49-F238E27FC236}">
                <a16:creationId xmlns:a16="http://schemas.microsoft.com/office/drawing/2014/main" id="{731A5EE2-C31A-C184-4C8C-654D4ECD1507}"/>
              </a:ext>
            </a:extLst>
          </p:cNvPr>
          <p:cNvGrpSpPr/>
          <p:nvPr/>
        </p:nvGrpSpPr>
        <p:grpSpPr>
          <a:xfrm>
            <a:off x="6271971" y="1276089"/>
            <a:ext cx="1683320" cy="1683320"/>
            <a:chOff x="6271971" y="1276089"/>
            <a:chExt cx="1683320" cy="1683320"/>
          </a:xfrm>
        </p:grpSpPr>
        <p:sp>
          <p:nvSpPr>
            <p:cNvPr id="16" name="타원 15">
              <a:extLst>
                <a:ext uri="{FF2B5EF4-FFF2-40B4-BE49-F238E27FC236}">
                  <a16:creationId xmlns:a16="http://schemas.microsoft.com/office/drawing/2014/main" id="{02280F8A-45F8-BF4C-3B83-6DF9740C9896}"/>
                </a:ext>
              </a:extLst>
            </p:cNvPr>
            <p:cNvSpPr/>
            <p:nvPr/>
          </p:nvSpPr>
          <p:spPr>
            <a:xfrm>
              <a:off x="6271971" y="1276089"/>
              <a:ext cx="1683320" cy="168332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 b="1" dirty="0"/>
            </a:p>
          </p:txBody>
        </p:sp>
        <p:pic>
          <p:nvPicPr>
            <p:cNvPr id="17" name="그래픽 16" descr="남자 옆모습 단색으로 채워진">
              <a:extLst>
                <a:ext uri="{FF2B5EF4-FFF2-40B4-BE49-F238E27FC236}">
                  <a16:creationId xmlns:a16="http://schemas.microsoft.com/office/drawing/2014/main" id="{5BA74FB0-12C5-0255-3D07-798E2154DD8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6356929" y="1406158"/>
              <a:ext cx="1480104" cy="1480104"/>
            </a:xfrm>
            <a:prstGeom prst="rect">
              <a:avLst/>
            </a:prstGeom>
          </p:spPr>
        </p:pic>
      </p:grpSp>
      <p:sp>
        <p:nvSpPr>
          <p:cNvPr id="61" name="모서리가 둥근 직사각형">
            <a:extLst>
              <a:ext uri="{FF2B5EF4-FFF2-40B4-BE49-F238E27FC236}">
                <a16:creationId xmlns:a16="http://schemas.microsoft.com/office/drawing/2014/main" id="{348A8359-A5EE-323B-7944-315A82863BB1}"/>
              </a:ext>
            </a:extLst>
          </p:cNvPr>
          <p:cNvSpPr/>
          <p:nvPr/>
        </p:nvSpPr>
        <p:spPr>
          <a:xfrm>
            <a:off x="-4329346" y="9179620"/>
            <a:ext cx="4344850" cy="1363533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sz="80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517" name="직사각형 516">
            <a:extLst>
              <a:ext uri="{FF2B5EF4-FFF2-40B4-BE49-F238E27FC236}">
                <a16:creationId xmlns:a16="http://schemas.microsoft.com/office/drawing/2014/main" id="{21E84CB6-B828-0CF3-6FE5-56C52F402E96}"/>
              </a:ext>
            </a:extLst>
          </p:cNvPr>
          <p:cNvSpPr/>
          <p:nvPr/>
        </p:nvSpPr>
        <p:spPr>
          <a:xfrm>
            <a:off x="77722" y="6545067"/>
            <a:ext cx="8846970" cy="2781221"/>
          </a:xfrm>
          <a:prstGeom prst="rect">
            <a:avLst/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graphicFrame>
        <p:nvGraphicFramePr>
          <p:cNvPr id="538" name="표 537">
            <a:extLst>
              <a:ext uri="{FF2B5EF4-FFF2-40B4-BE49-F238E27FC236}">
                <a16:creationId xmlns:a16="http://schemas.microsoft.com/office/drawing/2014/main" id="{675C0142-E3D7-023B-8F4B-74A47D90E84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71397226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 </a:t>
                      </a: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STU-INT-MAI-001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학생</a:t>
                      </a:r>
                      <a:r>
                        <a:rPr lang="en-US" altLang="ko-KR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</a:t>
                      </a:r>
                      <a:r>
                        <a:rPr lang="ko-KR" altLang="en-US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ko-KR" altLang="en-US" b="1" spc="0" baseline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인트로</a:t>
                      </a:r>
                      <a:endParaRPr lang="ko-KR" altLang="en-US" b="0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cxnSp>
        <p:nvCxnSpPr>
          <p:cNvPr id="543" name="직선 연결선[R] 2">
            <a:extLst>
              <a:ext uri="{FF2B5EF4-FFF2-40B4-BE49-F238E27FC236}">
                <a16:creationId xmlns:a16="http://schemas.microsoft.com/office/drawing/2014/main" id="{A39F0245-E7A9-BDF0-D3DE-2A00E00897C0}"/>
              </a:ext>
            </a:extLst>
          </p:cNvPr>
          <p:cNvCxnSpPr>
            <a:cxnSpLocks/>
          </p:cNvCxnSpPr>
          <p:nvPr/>
        </p:nvCxnSpPr>
        <p:spPr>
          <a:xfrm>
            <a:off x="9026746" y="2926968"/>
            <a:ext cx="0" cy="2185878"/>
          </a:xfrm>
          <a:prstGeom prst="line">
            <a:avLst/>
          </a:prstGeom>
          <a:ln w="12700">
            <a:solidFill>
              <a:srgbClr val="BFBFB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5" name="직선 연결선[R] 3">
            <a:extLst>
              <a:ext uri="{FF2B5EF4-FFF2-40B4-BE49-F238E27FC236}">
                <a16:creationId xmlns:a16="http://schemas.microsoft.com/office/drawing/2014/main" id="{F4084955-12C2-95FC-F966-FA0F1885CC76}"/>
              </a:ext>
            </a:extLst>
          </p:cNvPr>
          <p:cNvCxnSpPr>
            <a:cxnSpLocks/>
          </p:cNvCxnSpPr>
          <p:nvPr/>
        </p:nvCxnSpPr>
        <p:spPr>
          <a:xfrm>
            <a:off x="9031296" y="2926968"/>
            <a:ext cx="0" cy="2185878"/>
          </a:xfrm>
          <a:prstGeom prst="line">
            <a:avLst/>
          </a:prstGeom>
          <a:ln w="12700">
            <a:solidFill>
              <a:srgbClr val="A6A6A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46" name="Google Shape;912;p23">
            <a:extLst>
              <a:ext uri="{FF2B5EF4-FFF2-40B4-BE49-F238E27FC236}">
                <a16:creationId xmlns:a16="http://schemas.microsoft.com/office/drawing/2014/main" id="{AA7A37F0-16BB-A609-3141-AB268AD3FD0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6544545"/>
              </p:ext>
            </p:extLst>
          </p:nvPr>
        </p:nvGraphicFramePr>
        <p:xfrm>
          <a:off x="9042400" y="1315768"/>
          <a:ext cx="3037052" cy="1216266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96020">
                <a:tc rowSpan="6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대시보드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좌측 </a:t>
                      </a:r>
                      <a:endParaRPr lang="en-US" altLang="ko-KR" sz="700" b="1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6397536"/>
                  </a:ext>
                </a:extLst>
              </a:tr>
              <a:tr h="19602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1-1 (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학생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맞춤형 코멘트 </a:t>
                      </a:r>
                      <a:endParaRPr lang="en-US" altLang="ko-KR" sz="700" b="1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(index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문서에 </a:t>
                      </a:r>
                      <a:r>
                        <a:rPr lang="ko-KR" altLang="en-US" sz="700" b="0" u="none" strike="noStrike" cap="none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튜터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코멘트 관련 사항 정리된 것 참고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오늘 진행되는 수업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과제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추천 문제 등에 대해 브리핑 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&amp; 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격려의 말 진입 시 마다 동적으로 내용 변동 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텍스트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+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이모티콘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kern="1200" cap="none" spc="0" baseline="0" dirty="0">
                          <a:solidFill>
                            <a:schemeClr val="tx1"/>
                          </a:solidFill>
                          <a:highlight>
                            <a:srgbClr val="74DFDC"/>
                          </a:highlight>
                          <a:latin typeface="+mn-ea"/>
                          <a:ea typeface="+mn-ea"/>
                          <a:cs typeface="+mn-cs"/>
                        </a:rPr>
                        <a:t>1A 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chemeClr val="tx1"/>
                          </a:solidFill>
                          <a:highlight>
                            <a:srgbClr val="74DFDC"/>
                          </a:highlight>
                          <a:latin typeface="+mn-ea"/>
                          <a:ea typeface="+mn-ea"/>
                          <a:cs typeface="+mn-cs"/>
                        </a:rPr>
                        <a:t>학부모 계정 승인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highlight>
                            <a:srgbClr val="74DFDC"/>
                          </a:highlight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endParaRPr lang="en-US" altLang="ko-KR" sz="700" b="0" u="none" strike="noStrike" kern="1200" cap="none" spc="0" baseline="0" dirty="0">
                        <a:solidFill>
                          <a:schemeClr val="tx1"/>
                        </a:solidFill>
                        <a:highlight>
                          <a:srgbClr val="74DFDC"/>
                        </a:highlight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학생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학부모 계정 승인 </a:t>
                      </a:r>
                      <a:r>
                        <a:rPr lang="ko-KR" altLang="en-US" sz="700" b="0" u="none" strike="noStrike" cap="none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요청시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알림 제공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해당 영역 선택 시 학생 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마이페이지 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알림 상세 화면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(STU-LBN-NOTI-002)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으로 이동</a:t>
                      </a:r>
                      <a:endParaRPr lang="en-US" altLang="ko-KR" sz="700" b="0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해당 학부모 계정 승인 완료 전까지 문구 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default 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노출</a:t>
                      </a:r>
                      <a:endParaRPr lang="en-US" altLang="ko-KR" sz="700" b="0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01085859"/>
                  </a:ext>
                </a:extLst>
              </a:tr>
              <a:tr h="19602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1-2 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할 일 요약</a:t>
                      </a:r>
                      <a:endParaRPr lang="en-US" altLang="ko-KR" sz="700" b="1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오늘 할 일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오늘 마감 예정인 할 일 개수 표기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오늘 마감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예정인 할 일 요약 리스트 제공</a:t>
                      </a:r>
                      <a:b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현재 시간 기준 오늘 마감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완료된 할 일 리스트 노출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X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전체 할 일</a:t>
                      </a:r>
                      <a:endParaRPr lang="en-US" altLang="ko-KR" sz="700" b="1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마감 완료된 할 일을 제외한 할 일 개수 표기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마감 완료된 할 일을 제외한 최근 날짜 순으로 리스트 노출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37582417"/>
                  </a:ext>
                </a:extLst>
              </a:tr>
              <a:tr h="19602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dirty="0"/>
                        <a:t>1-3</a:t>
                      </a:r>
                      <a:r>
                        <a:rPr lang="ko-KR" altLang="en-US" sz="700" b="1" dirty="0"/>
                        <a:t> 할 일 태그</a:t>
                      </a:r>
                      <a:endParaRPr lang="en-US" altLang="ko-KR" sz="700" b="0" dirty="0"/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dirty="0"/>
                        <a:t>수업</a:t>
                      </a:r>
                      <a:r>
                        <a:rPr lang="en-US" altLang="ko-KR" sz="700" b="0" dirty="0"/>
                        <a:t>(</a:t>
                      </a:r>
                      <a:r>
                        <a:rPr lang="ko-KR" altLang="en-US" sz="700" b="0" dirty="0"/>
                        <a:t>질문</a:t>
                      </a:r>
                      <a:r>
                        <a:rPr lang="en-US" altLang="ko-KR" sz="700" b="0" dirty="0"/>
                        <a:t>/</a:t>
                      </a:r>
                      <a:r>
                        <a:rPr lang="ko-KR" altLang="en-US" sz="700" b="0" dirty="0"/>
                        <a:t>답변</a:t>
                      </a:r>
                      <a:r>
                        <a:rPr lang="en-US" altLang="ko-KR" sz="700" b="0" dirty="0"/>
                        <a:t>),</a:t>
                      </a:r>
                      <a:r>
                        <a:rPr lang="ko-KR" altLang="en-US" sz="700" b="0" dirty="0"/>
                        <a:t> 과제</a:t>
                      </a:r>
                      <a:r>
                        <a:rPr lang="en-US" altLang="ko-KR" sz="700" b="0" dirty="0"/>
                        <a:t>,</a:t>
                      </a:r>
                      <a:r>
                        <a:rPr lang="ko-KR" altLang="en-US" sz="700" b="0" dirty="0"/>
                        <a:t> 퀴즈</a:t>
                      </a:r>
                      <a:r>
                        <a:rPr lang="en-US" altLang="ko-KR" sz="700" b="0" dirty="0"/>
                        <a:t>,</a:t>
                      </a:r>
                      <a:r>
                        <a:rPr lang="ko-KR" altLang="en-US" sz="700" b="0" dirty="0"/>
                        <a:t> 설문</a:t>
                      </a:r>
                      <a:r>
                        <a:rPr lang="en-US" altLang="ko-KR" sz="700" b="0" dirty="0"/>
                        <a:t>,</a:t>
                      </a:r>
                      <a:r>
                        <a:rPr lang="ko-KR" altLang="en-US" sz="700" b="0" dirty="0"/>
                        <a:t> 문제집</a:t>
                      </a:r>
                      <a:r>
                        <a:rPr lang="en-US" altLang="ko-KR" sz="700" b="0" dirty="0"/>
                        <a:t>,</a:t>
                      </a:r>
                      <a:r>
                        <a:rPr lang="ko-KR" altLang="en-US" sz="700" b="0" dirty="0"/>
                        <a:t> 학습진단 </a:t>
                      </a:r>
                      <a:r>
                        <a:rPr lang="en-US" altLang="ko-KR" sz="700" b="0" dirty="0"/>
                        <a:t>&gt; 6</a:t>
                      </a:r>
                      <a:r>
                        <a:rPr lang="ko-KR" altLang="en-US" sz="700" b="0" dirty="0"/>
                        <a:t>가지로 구분하여 표시</a:t>
                      </a:r>
                      <a:endParaRPr lang="en-US" altLang="ko-KR" sz="700" b="0" dirty="0"/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dirty="0">
                          <a:highlight>
                            <a:srgbClr val="DAE3F3"/>
                          </a:highlight>
                        </a:rPr>
                        <a:t>할 일 태그 </a:t>
                      </a:r>
                      <a:r>
                        <a:rPr lang="en-US" altLang="ko-KR" sz="700" b="0" dirty="0">
                          <a:highlight>
                            <a:srgbClr val="DAE3F3"/>
                          </a:highlight>
                        </a:rPr>
                        <a:t>+ </a:t>
                      </a:r>
                      <a:r>
                        <a:rPr lang="ko-KR" altLang="en-US" sz="700" b="0" dirty="0">
                          <a:highlight>
                            <a:srgbClr val="DAE3F3"/>
                          </a:highlight>
                        </a:rPr>
                        <a:t>과목 타입 </a:t>
                      </a:r>
                      <a:r>
                        <a:rPr lang="en-US" altLang="ko-KR" sz="700" b="0" dirty="0">
                          <a:highlight>
                            <a:srgbClr val="DAE3F3"/>
                          </a:highlight>
                        </a:rPr>
                        <a:t>+ </a:t>
                      </a:r>
                      <a:r>
                        <a:rPr lang="ko-KR" altLang="en-US" sz="700" b="0" dirty="0">
                          <a:highlight>
                            <a:srgbClr val="DAE3F3"/>
                          </a:highlight>
                        </a:rPr>
                        <a:t>과목명</a:t>
                      </a:r>
                      <a:r>
                        <a:rPr lang="en-US" altLang="ko-KR" sz="700" b="0" dirty="0">
                          <a:highlight>
                            <a:srgbClr val="DAE3F3"/>
                          </a:highlight>
                        </a:rPr>
                        <a:t>+</a:t>
                      </a:r>
                      <a:r>
                        <a:rPr lang="ko-KR" altLang="en-US" sz="700" b="0" dirty="0">
                          <a:highlight>
                            <a:srgbClr val="DAE3F3"/>
                          </a:highlight>
                        </a:rPr>
                        <a:t>과목</a:t>
                      </a:r>
                      <a:r>
                        <a:rPr lang="en-US" altLang="ko-KR" sz="700" b="0" dirty="0">
                          <a:highlight>
                            <a:srgbClr val="DAE3F3"/>
                          </a:highlight>
                        </a:rPr>
                        <a:t>(</a:t>
                      </a:r>
                      <a:r>
                        <a:rPr lang="ko-KR" altLang="en-US" sz="700" b="0" dirty="0">
                          <a:highlight>
                            <a:srgbClr val="DAE3F3"/>
                          </a:highlight>
                        </a:rPr>
                        <a:t>상세과목</a:t>
                      </a:r>
                      <a:r>
                        <a:rPr lang="en-US" altLang="ko-KR" sz="700" b="0" dirty="0">
                          <a:highlight>
                            <a:srgbClr val="DAE3F3"/>
                          </a:highlight>
                        </a:rPr>
                        <a:t>) </a:t>
                      </a:r>
                      <a:r>
                        <a:rPr lang="ko-KR" altLang="en-US" sz="700" b="0" dirty="0">
                          <a:highlight>
                            <a:srgbClr val="DAE3F3"/>
                          </a:highlight>
                        </a:rPr>
                        <a:t>순으로 표기</a:t>
                      </a:r>
                      <a:endParaRPr lang="en-US" altLang="ko-KR" sz="700" b="0" dirty="0">
                        <a:highlight>
                          <a:srgbClr val="DAE3F3"/>
                        </a:highlight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71709679"/>
                  </a:ext>
                </a:extLst>
              </a:tr>
              <a:tr h="19602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1-4 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선택된</a:t>
                      </a: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오늘 마감</a:t>
                      </a: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진행중</a:t>
                      </a: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일 리스트</a:t>
                      </a:r>
                      <a:endParaRPr lang="en-US" altLang="ko-KR" sz="700" b="1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highlight>
                            <a:srgbClr val="DAE3F3"/>
                          </a:highlight>
                          <a:latin typeface="+mn-ea"/>
                          <a:ea typeface="+mn-ea"/>
                        </a:rPr>
                        <a:t>최근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highlight>
                            <a:srgbClr val="DAE3F3"/>
                          </a:highlight>
                          <a:latin typeface="+mn-ea"/>
                          <a:ea typeface="+mn-ea"/>
                        </a:rPr>
                        <a:t>3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highlight>
                            <a:srgbClr val="DAE3F3"/>
                          </a:highlight>
                          <a:latin typeface="+mn-ea"/>
                          <a:ea typeface="+mn-ea"/>
                        </a:rPr>
                        <a:t>개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리스트 노출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할 일 태그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+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할 일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+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할 일이 발생한 수업으로 구성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할 일 태그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dirty="0"/>
                        <a:t>과제</a:t>
                      </a:r>
                      <a:r>
                        <a:rPr lang="en-US" altLang="ko-KR" sz="700" dirty="0"/>
                        <a:t>,</a:t>
                      </a:r>
                      <a:r>
                        <a:rPr lang="ko-KR" altLang="en-US" sz="700" dirty="0"/>
                        <a:t> 퀴즈</a:t>
                      </a:r>
                      <a:r>
                        <a:rPr lang="en-US" altLang="ko-KR" sz="700" dirty="0"/>
                        <a:t>,</a:t>
                      </a:r>
                      <a:r>
                        <a:rPr lang="ko-KR" altLang="en-US" sz="700" dirty="0"/>
                        <a:t> 설문</a:t>
                      </a:r>
                      <a:r>
                        <a:rPr lang="en-US" altLang="ko-KR" sz="700" dirty="0"/>
                        <a:t>,</a:t>
                      </a:r>
                      <a:r>
                        <a:rPr lang="ko-KR" altLang="en-US" sz="700" dirty="0"/>
                        <a:t> 문제집</a:t>
                      </a:r>
                      <a:r>
                        <a:rPr lang="en-US" altLang="ko-KR" sz="700" dirty="0"/>
                        <a:t>,</a:t>
                      </a:r>
                      <a:r>
                        <a:rPr lang="ko-KR" altLang="en-US" sz="700" dirty="0"/>
                        <a:t> 진단</a:t>
                      </a:r>
                      <a:endParaRPr lang="en-US" altLang="ko-KR" sz="700" dirty="0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dirty="0"/>
                        <a:t>-</a:t>
                      </a:r>
                      <a:r>
                        <a:rPr lang="ko-KR" altLang="en-US" sz="700" dirty="0"/>
                        <a:t> </a:t>
                      </a:r>
                      <a:r>
                        <a:rPr lang="en-US" altLang="ko-KR" sz="700" dirty="0"/>
                        <a:t>click: </a:t>
                      </a:r>
                      <a:r>
                        <a:rPr lang="ko-KR" altLang="en-US" sz="700" dirty="0"/>
                        <a:t>해당 수업 활동으로 이동</a:t>
                      </a:r>
                      <a:endParaRPr lang="en-US" altLang="ko-KR" sz="700" b="0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0675250"/>
                  </a:ext>
                </a:extLst>
              </a:tr>
              <a:tr h="19602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1-5 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나의 할 일 </a:t>
                      </a:r>
                      <a:r>
                        <a:rPr lang="ko-KR" altLang="en-US" sz="700" b="1" u="none" strike="noStrike" cap="none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더보기</a:t>
                      </a:r>
                      <a:endParaRPr lang="en-US" altLang="ko-KR" sz="700" b="1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 클릭 시 나의 할 일 화면 이동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7324910"/>
                  </a:ext>
                </a:extLst>
              </a:tr>
              <a:tr h="0">
                <a:tc rowSpan="6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대시보드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우측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 개인 프로필 관련 사항 제공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캐릭터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or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프로필사진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사용자 이름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학교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&amp;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학급 정보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레벨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보상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-,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감정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날씨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-)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마이페이지 메뉴 및 알림 진입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7705876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2-1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캐릭터 </a:t>
                      </a: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or 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프로필 이미지</a:t>
                      </a:r>
                      <a:endParaRPr lang="en-US" altLang="ko-KR" sz="700" b="1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제공되는 캐릭터 또는 사진으로 사용자화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호버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시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나의 프로필 레벨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 txt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 및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Click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시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학급경영도구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&gt;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나의 프로필 레벨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(STU-SUB-Tool-001)“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화면 새 창으로 제공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52364628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2-2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감정 → 날씨 </a:t>
                      </a: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UI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프로필 하단의 슬라이드 바로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단계 감정 선택 가능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화남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슬픔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보통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기쁨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행복 에서 추후 변동 가능성 有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및 감정 선택 시 프로필 상단에 감정에 해당되는 날씨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UI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매우 </a:t>
                      </a:r>
                      <a:r>
                        <a:rPr lang="ko-KR" altLang="en-US" sz="700" b="0" u="none" strike="noStrike" cap="none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안좋음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폭풍 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 </a:t>
                      </a:r>
                      <a:r>
                        <a:rPr lang="ko-KR" altLang="en-US" sz="700" b="0" u="none" strike="noStrike" cap="none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안좋음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비 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보통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구름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+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 조금만 </a:t>
                      </a:r>
                      <a:r>
                        <a:rPr lang="ko-KR" altLang="en-US" sz="700" b="0" u="none" strike="noStrike" cap="none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빼꼼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좋음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맑음 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매우 좋음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맑음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+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무지개 등 강조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Default.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최초 로그인 시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보통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데이터는 교사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&gt;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나의 교실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&gt;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1" u="sng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 학생 최고 레벨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1" u="sng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감정 출석부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에 제공되며 학생이 미접속인 경우 </a:t>
                      </a:r>
                      <a:r>
                        <a:rPr lang="ko-KR" altLang="en-US" sz="700" b="0" u="none" strike="sng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감정 상태 대신 </a:t>
                      </a:r>
                      <a:r>
                        <a:rPr lang="en-US" altLang="ko-KR" sz="700" b="0" u="none" strike="sng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sngStrike" cap="none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미접속</a:t>
                      </a:r>
                      <a:r>
                        <a:rPr lang="en-US" altLang="ko-KR" sz="700" b="0" u="none" strike="sng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=</a:t>
                      </a:r>
                      <a:r>
                        <a:rPr lang="ko-KR" altLang="en-US" sz="700" b="0" u="none" strike="sng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비활성화 아이콘</a:t>
                      </a:r>
                      <a:r>
                        <a:rPr lang="en-US" altLang="ko-KR" sz="700" b="0" u="none" strike="sng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 </a:t>
                      </a:r>
                      <a:r>
                        <a:rPr lang="ko-KR" altLang="en-US" sz="700" b="0" u="none" strike="sng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→접속 이전 날에 설정한 감정을 유지하여 제공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출석부의 감정 저장 시각은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23:59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기준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307627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2-3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레벨 </a:t>
                      </a: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현재 누적 포인트</a:t>
                      </a: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레벨업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필요 포인트</a:t>
                      </a: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), 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레벨에 따른 </a:t>
                      </a:r>
                      <a:r>
                        <a:rPr lang="ko-KR" altLang="en-US" sz="700" b="1" u="none" strike="noStrike" cap="none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뱃지</a:t>
                      </a:r>
                      <a:endParaRPr lang="en-US" altLang="ko-KR" sz="700" b="1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학생이 현재 도달한 레벨과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(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현재까지 누적한 포인트 수치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다음 레벨에 올라가기 위해 필요한 누적 포인트 수치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레벨과 함께 현재 레벨에 맞는 </a:t>
                      </a:r>
                      <a:r>
                        <a:rPr lang="ko-KR" altLang="en-US" sz="700" b="0" u="none" strike="noStrike" cap="none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뱃지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ui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현재 누적 포인트가 최고레벨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(500)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을 초과할 수 있음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.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highlight>
                            <a:srgbClr val="EAF6F6"/>
                          </a:highlight>
                          <a:latin typeface="+mn-ea"/>
                          <a:ea typeface="+mn-ea"/>
                        </a:rPr>
                        <a:t>최고레벨 달성 후에도 포인트는 제한 없이 획득 가능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highlight>
                            <a:srgbClr val="EAF6F6"/>
                          </a:highlight>
                          <a:latin typeface="+mn-ea"/>
                          <a:ea typeface="+mn-ea"/>
                        </a:rPr>
                        <a:t>(10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highlight>
                            <a:srgbClr val="EAF6F6"/>
                          </a:highlight>
                          <a:latin typeface="+mn-ea"/>
                          <a:ea typeface="+mn-ea"/>
                        </a:rPr>
                        <a:t>레벨은 유지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highlight>
                            <a:srgbClr val="EAF6F6"/>
                          </a:highlight>
                          <a:latin typeface="+mn-ea"/>
                          <a:ea typeface="+mn-ea"/>
                        </a:rPr>
                        <a:t>)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79035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2-4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사용자 정보</a:t>
                      </a:r>
                      <a:endParaRPr lang="en-US" altLang="ko-KR" sz="700" b="1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이름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학교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학급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학년 반 번호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정보 제공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866120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2-5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포인트 획득 방법 팝업</a:t>
                      </a:r>
                      <a:endParaRPr lang="en-US" altLang="ko-KR" sz="700" b="1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선택 시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[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포인트 획득 방법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]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가이드 팝업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</a:t>
                      </a:r>
                      <a:r>
                        <a:rPr lang="en-US" altLang="ko-KR" sz="7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STU-SUB-Tool-001-2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)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제공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학급경영도구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kern="1200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버튼은 텍스트로 제공될 수 있음</a:t>
                      </a:r>
                      <a:endParaRPr lang="en-US" altLang="ko-KR" sz="700" b="1" kern="1200" dirty="0">
                        <a:solidFill>
                          <a:srgbClr val="FF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05576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오늘의 수업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오늘 진행 중인 우리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온라인 학교 수업카드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시간 순으로 배열하고 좌우 스크롤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2598304"/>
                  </a:ext>
                </a:extLst>
              </a:tr>
              <a:tr h="0">
                <a:tc rowSpan="9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현재 수업 카드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진행 시 가장 앞에 확장되어 노출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제목이 길어질 경우 마우스 오버 시 전체 텍스트 내용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툴팁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제공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학습자료 선택 시 해당 자료 다운로드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[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나의 학급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]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영상 선택 시 해당 영상이 선택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된 영상 자료실 페이지로 이동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[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나의 수업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]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영상 선택 시 해당 영상이 선택 된 영상 재생 팝업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과제 선택 시 해당 과제 상세 페이지로 이동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over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[4-7]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진입을 위한 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카드 활성화</a:t>
                      </a:r>
                      <a:endParaRPr lang="en-US" altLang="ko-KR" sz="70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click: [4-7] 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수업 카드 내 콘텐츠 목록 활성화 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1763928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4-1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교시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해당 수업의 교시 정보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숫자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태그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8660906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4-2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현재 수업의 상태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현재 진행중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0370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4-3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수업 유형 태그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화상 수업인 경우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화상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영상 수업인 경우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영상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7572326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4-4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수업 도구 메뉴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더보기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&lt;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학생</a:t>
                      </a: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&gt;</a:t>
                      </a:r>
                    </a:p>
                    <a:p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실시간수업</a:t>
                      </a: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kumimoji="1" lang="en-US" altLang="x-none" sz="700" dirty="0">
                          <a:solidFill>
                            <a:schemeClr val="tx1"/>
                          </a:solidFill>
                        </a:rPr>
                        <a:t>URL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복사</a:t>
                      </a:r>
                    </a:p>
                    <a:p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영상수업</a:t>
                      </a: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kumimoji="1" lang="en-US" altLang="x-none" sz="700" dirty="0">
                          <a:solidFill>
                            <a:schemeClr val="tx1"/>
                          </a:solidFill>
                        </a:rPr>
                        <a:t>X</a:t>
                      </a:r>
                    </a:p>
                    <a:p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등교수업</a:t>
                      </a: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kumimoji="1" lang="en-US" altLang="x-none" sz="700" dirty="0">
                          <a:solidFill>
                            <a:schemeClr val="tx1"/>
                          </a:solidFill>
                        </a:rPr>
                        <a:t>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668302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 panose="020B0604020202020204" pitchFamily="34" charset="0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4-5</a:t>
                      </a: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타입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수업카드가 생성된 과목의 타입 표기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6753473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4-6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수업 타이틀 및 학습주제</a:t>
                      </a:r>
                      <a:endParaRPr lang="en-US" altLang="ko-KR" sz="700" b="1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378858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4-7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수업 입장 버튼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수업 강의실로 입장하는 버튼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영상 수업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화상 수업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등교 수업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3543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4-8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수업 상세 항목 제공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수업공지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교재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영상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문제집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모둠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발표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화이트보드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유튜브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웹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URL,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실감형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문제집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통창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노출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수업 공지가 길어질 경우 마우스 오버 시 텍스트 흐르기 효과 적용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자세한 내용은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hlinkClick r:id="rId5" action="ppaction://hlinksldjump"/>
                        </a:rPr>
                        <a:t>[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hlinkClick r:id="rId5" action="ppaction://hlinksldjump"/>
                        </a:rPr>
                        <a:t>수업카드 상태 별 수업자료 버튼 노출 정책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hlinkClick r:id="rId5" action="ppaction://hlinksldjump"/>
                        </a:rPr>
                        <a:t>]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참고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수업 카드 내 신고로 인해 비활성화 콘텐츠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영상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뷰어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교재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다운로드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문제집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응시 결과보기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</a:rPr>
                        <a:t>선택 시</a:t>
                      </a:r>
                      <a:r>
                        <a:rPr lang="en-US" altLang="ko-KR" sz="700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“</a:t>
                      </a:r>
                      <a:r>
                        <a:rPr lang="ko-KR" altLang="en-US" sz="700" u="sng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해당 콘텐츠는 여러 차례 신고로 인해 이용이 제한 되었습니다</a:t>
                      </a:r>
                      <a:r>
                        <a:rPr lang="en-US" altLang="ko-KR" sz="700" u="sng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.”</a:t>
                      </a:r>
                      <a:r>
                        <a:rPr lang="en-US" altLang="ko-KR" sz="700" u="none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 </a:t>
                      </a:r>
                      <a:r>
                        <a:rPr lang="en-US" altLang="ko-KR" sz="700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Alert </a:t>
                      </a:r>
                      <a:r>
                        <a:rPr lang="ko-KR" altLang="en-US" sz="700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창 제공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6159540"/>
                  </a:ext>
                </a:extLst>
              </a:tr>
            </a:tbl>
          </a:graphicData>
        </a:graphic>
      </p:graphicFrame>
      <p:sp>
        <p:nvSpPr>
          <p:cNvPr id="551" name="텍스트 상자 19">
            <a:extLst>
              <a:ext uri="{FF2B5EF4-FFF2-40B4-BE49-F238E27FC236}">
                <a16:creationId xmlns:a16="http://schemas.microsoft.com/office/drawing/2014/main" id="{FA8756E1-509D-2DC9-337C-A6E2CE1911BB}"/>
              </a:ext>
            </a:extLst>
          </p:cNvPr>
          <p:cNvSpPr txBox="1"/>
          <p:nvPr/>
        </p:nvSpPr>
        <p:spPr>
          <a:xfrm>
            <a:off x="6352114" y="3026184"/>
            <a:ext cx="1506471" cy="3656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kumimoji="1" lang="ko-KR" altLang="en-US" sz="1200" b="1" dirty="0"/>
              <a:t>홍성일</a:t>
            </a:r>
            <a:r>
              <a:rPr kumimoji="1" lang="ko-KR" altLang="en-US" sz="1000" b="1" dirty="0"/>
              <a:t> </a:t>
            </a:r>
            <a:r>
              <a:rPr kumimoji="1" lang="ko-KR" altLang="en-US" sz="700" b="1" dirty="0"/>
              <a:t>학생</a:t>
            </a:r>
            <a:endParaRPr kumimoji="1" lang="en-US" altLang="ko-KR" sz="1000" b="1" dirty="0"/>
          </a:p>
          <a:p>
            <a:pPr algn="ctr">
              <a:lnSpc>
                <a:spcPct val="150000"/>
              </a:lnSpc>
            </a:pPr>
            <a:r>
              <a:rPr kumimoji="1" lang="ko-KR" altLang="en-US" sz="900" dirty="0"/>
              <a:t>한국고등학교 </a:t>
            </a:r>
            <a:r>
              <a:rPr kumimoji="1" lang="en-US" altLang="ko-KR" sz="900" dirty="0"/>
              <a:t>1</a:t>
            </a:r>
            <a:r>
              <a:rPr kumimoji="1" lang="ko-KR" altLang="en-US" sz="900" dirty="0"/>
              <a:t>학년 </a:t>
            </a:r>
            <a:r>
              <a:rPr kumimoji="1" lang="en-US" altLang="ko-KR" sz="900" dirty="0"/>
              <a:t>1</a:t>
            </a:r>
            <a:r>
              <a:rPr kumimoji="1" lang="ko-KR" altLang="en-US" sz="900" dirty="0"/>
              <a:t>반 </a:t>
            </a:r>
            <a:r>
              <a:rPr kumimoji="1" lang="en-US" altLang="ko-KR" sz="900" dirty="0"/>
              <a:t>1</a:t>
            </a:r>
            <a:r>
              <a:rPr kumimoji="1" lang="ko-KR" altLang="en-US" sz="900" dirty="0"/>
              <a:t>번</a:t>
            </a:r>
          </a:p>
        </p:txBody>
      </p:sp>
      <p:sp>
        <p:nvSpPr>
          <p:cNvPr id="558" name="텍스트 상자 68">
            <a:extLst>
              <a:ext uri="{FF2B5EF4-FFF2-40B4-BE49-F238E27FC236}">
                <a16:creationId xmlns:a16="http://schemas.microsoft.com/office/drawing/2014/main" id="{21157C9D-B9F2-F15D-31C3-BC31BA857B2B}"/>
              </a:ext>
            </a:extLst>
          </p:cNvPr>
          <p:cNvSpPr txBox="1"/>
          <p:nvPr/>
        </p:nvSpPr>
        <p:spPr>
          <a:xfrm>
            <a:off x="441406" y="4058592"/>
            <a:ext cx="174438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kumimoji="1" lang="ko-KR" altLang="en-US" sz="1000" b="1" dirty="0"/>
              <a:t>오늘의 수업</a:t>
            </a:r>
          </a:p>
        </p:txBody>
      </p:sp>
      <p:sp>
        <p:nvSpPr>
          <p:cNvPr id="567" name="모서리가 둥근 직사각형 717">
            <a:extLst>
              <a:ext uri="{FF2B5EF4-FFF2-40B4-BE49-F238E27FC236}">
                <a16:creationId xmlns:a16="http://schemas.microsoft.com/office/drawing/2014/main" id="{C2C43B23-CC59-BCC4-F46A-5EA5B7C3FD9B}"/>
              </a:ext>
            </a:extLst>
          </p:cNvPr>
          <p:cNvSpPr/>
          <p:nvPr/>
        </p:nvSpPr>
        <p:spPr>
          <a:xfrm rot="5400000" flipH="1">
            <a:off x="4371990" y="4893540"/>
            <a:ext cx="45719" cy="2310303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sp>
        <p:nvSpPr>
          <p:cNvPr id="702" name="Rectangle 4">
            <a:extLst>
              <a:ext uri="{FF2B5EF4-FFF2-40B4-BE49-F238E27FC236}">
                <a16:creationId xmlns:a16="http://schemas.microsoft.com/office/drawing/2014/main" id="{6DE4CE03-3B40-3563-AF54-F13EE19AFCA0}"/>
              </a:ext>
            </a:extLst>
          </p:cNvPr>
          <p:cNvSpPr/>
          <p:nvPr/>
        </p:nvSpPr>
        <p:spPr>
          <a:xfrm>
            <a:off x="289816" y="3992458"/>
            <a:ext cx="8516486" cy="2131506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263" name="Circle">
            <a:extLst>
              <a:ext uri="{FF2B5EF4-FFF2-40B4-BE49-F238E27FC236}">
                <a16:creationId xmlns:a16="http://schemas.microsoft.com/office/drawing/2014/main" id="{9A11E2A0-B352-60D9-172C-5E71349EB6B4}"/>
              </a:ext>
            </a:extLst>
          </p:cNvPr>
          <p:cNvSpPr/>
          <p:nvPr/>
        </p:nvSpPr>
        <p:spPr>
          <a:xfrm>
            <a:off x="217742" y="4062592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3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264" name="Rounded Rectangle">
            <a:extLst>
              <a:ext uri="{FF2B5EF4-FFF2-40B4-BE49-F238E27FC236}">
                <a16:creationId xmlns:a16="http://schemas.microsoft.com/office/drawing/2014/main" id="{02885A27-8461-2751-BEC7-F8643532332D}"/>
              </a:ext>
            </a:extLst>
          </p:cNvPr>
          <p:cNvSpPr/>
          <p:nvPr/>
        </p:nvSpPr>
        <p:spPr>
          <a:xfrm>
            <a:off x="6798720" y="1371870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</a:t>
            </a:r>
            <a:r>
              <a:rPr lang="en-US" sz="700" dirty="0">
                <a:solidFill>
                  <a:schemeClr val="bg1"/>
                </a:solidFill>
              </a:rPr>
              <a:t>-</a:t>
            </a:r>
            <a:r>
              <a:rPr lang="en-US" altLang="ko-KR" sz="700" dirty="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265" name="Rounded Rectangle">
            <a:extLst>
              <a:ext uri="{FF2B5EF4-FFF2-40B4-BE49-F238E27FC236}">
                <a16:creationId xmlns:a16="http://schemas.microsoft.com/office/drawing/2014/main" id="{BDE4C39B-9CB8-2E22-B043-2FDC183604DF}"/>
              </a:ext>
            </a:extLst>
          </p:cNvPr>
          <p:cNvSpPr/>
          <p:nvPr/>
        </p:nvSpPr>
        <p:spPr>
          <a:xfrm>
            <a:off x="6647682" y="2953585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</a:t>
            </a:r>
            <a:r>
              <a:rPr lang="en-US" sz="700" dirty="0">
                <a:solidFill>
                  <a:schemeClr val="bg1"/>
                </a:solidFill>
              </a:rPr>
              <a:t>-</a:t>
            </a:r>
            <a:r>
              <a:rPr lang="en-US" altLang="ko-KR" sz="700" dirty="0">
                <a:solidFill>
                  <a:schemeClr val="bg1"/>
                </a:solidFill>
              </a:rPr>
              <a:t>4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266" name="Rectangle 4">
            <a:extLst>
              <a:ext uri="{FF2B5EF4-FFF2-40B4-BE49-F238E27FC236}">
                <a16:creationId xmlns:a16="http://schemas.microsoft.com/office/drawing/2014/main" id="{D82060A4-1A8F-D00E-DF35-C1D1E57554D3}"/>
              </a:ext>
            </a:extLst>
          </p:cNvPr>
          <p:cNvSpPr/>
          <p:nvPr/>
        </p:nvSpPr>
        <p:spPr>
          <a:xfrm>
            <a:off x="5412307" y="1019649"/>
            <a:ext cx="3409234" cy="2954247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270" name="Circle">
            <a:extLst>
              <a:ext uri="{FF2B5EF4-FFF2-40B4-BE49-F238E27FC236}">
                <a16:creationId xmlns:a16="http://schemas.microsoft.com/office/drawing/2014/main" id="{3A12B98C-95FF-617E-418C-0480D0698200}"/>
              </a:ext>
            </a:extLst>
          </p:cNvPr>
          <p:cNvSpPr/>
          <p:nvPr/>
        </p:nvSpPr>
        <p:spPr>
          <a:xfrm>
            <a:off x="5349307" y="992846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271" name="Rectangle 4">
            <a:extLst>
              <a:ext uri="{FF2B5EF4-FFF2-40B4-BE49-F238E27FC236}">
                <a16:creationId xmlns:a16="http://schemas.microsoft.com/office/drawing/2014/main" id="{96D9B860-CA02-922A-7D03-A07A33218EB2}"/>
              </a:ext>
            </a:extLst>
          </p:cNvPr>
          <p:cNvSpPr/>
          <p:nvPr/>
        </p:nvSpPr>
        <p:spPr>
          <a:xfrm>
            <a:off x="284671" y="1060741"/>
            <a:ext cx="4956262" cy="2892687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272" name="Circle">
            <a:extLst>
              <a:ext uri="{FF2B5EF4-FFF2-40B4-BE49-F238E27FC236}">
                <a16:creationId xmlns:a16="http://schemas.microsoft.com/office/drawing/2014/main" id="{C97D687D-EC94-0EEE-764C-8DDE447A73D7}"/>
              </a:ext>
            </a:extLst>
          </p:cNvPr>
          <p:cNvSpPr/>
          <p:nvPr/>
        </p:nvSpPr>
        <p:spPr>
          <a:xfrm>
            <a:off x="229488" y="1000602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  <p:graphicFrame>
        <p:nvGraphicFramePr>
          <p:cNvPr id="273" name="표 3">
            <a:extLst>
              <a:ext uri="{FF2B5EF4-FFF2-40B4-BE49-F238E27FC236}">
                <a16:creationId xmlns:a16="http://schemas.microsoft.com/office/drawing/2014/main" id="{25EFF5A2-DAD4-990C-6673-B7456B863B7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59123671"/>
              </p:ext>
            </p:extLst>
          </p:nvPr>
        </p:nvGraphicFramePr>
        <p:xfrm>
          <a:off x="808058" y="2167641"/>
          <a:ext cx="3842318" cy="28446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21159">
                  <a:extLst>
                    <a:ext uri="{9D8B030D-6E8A-4147-A177-3AD203B41FA5}">
                      <a16:colId xmlns:a16="http://schemas.microsoft.com/office/drawing/2014/main" val="1123351497"/>
                    </a:ext>
                  </a:extLst>
                </a:gridCol>
                <a:gridCol w="1921159">
                  <a:extLst>
                    <a:ext uri="{9D8B030D-6E8A-4147-A177-3AD203B41FA5}">
                      <a16:colId xmlns:a16="http://schemas.microsoft.com/office/drawing/2014/main" val="2204489821"/>
                    </a:ext>
                  </a:extLst>
                </a:gridCol>
              </a:tblGrid>
              <a:tr h="28446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오늘 할 일  </a:t>
                      </a:r>
                      <a:r>
                        <a:rPr lang="en-US" altLang="ko-KR" sz="700" b="0" dirty="0">
                          <a:solidFill>
                            <a:schemeClr val="tx1"/>
                          </a:solidFill>
                        </a:rPr>
                        <a:t>4</a:t>
                      </a:r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 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전체 할 일 </a:t>
                      </a:r>
                      <a:r>
                        <a:rPr lang="en-US" altLang="ko-KR" sz="7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</a:tbl>
          </a:graphicData>
        </a:graphic>
      </p:graphicFrame>
      <p:graphicFrame>
        <p:nvGraphicFramePr>
          <p:cNvPr id="274" name="표 3">
            <a:extLst>
              <a:ext uri="{FF2B5EF4-FFF2-40B4-BE49-F238E27FC236}">
                <a16:creationId xmlns:a16="http://schemas.microsoft.com/office/drawing/2014/main" id="{5AF8CBC0-8C47-B103-9216-193381DC400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77216947"/>
              </p:ext>
            </p:extLst>
          </p:nvPr>
        </p:nvGraphicFramePr>
        <p:xfrm>
          <a:off x="801885" y="2469454"/>
          <a:ext cx="3842318" cy="137242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10899">
                  <a:extLst>
                    <a:ext uri="{9D8B030D-6E8A-4147-A177-3AD203B41FA5}">
                      <a16:colId xmlns:a16="http://schemas.microsoft.com/office/drawing/2014/main" val="1123351497"/>
                    </a:ext>
                  </a:extLst>
                </a:gridCol>
                <a:gridCol w="2502364">
                  <a:extLst>
                    <a:ext uri="{9D8B030D-6E8A-4147-A177-3AD203B41FA5}">
                      <a16:colId xmlns:a16="http://schemas.microsoft.com/office/drawing/2014/main" val="3896171292"/>
                    </a:ext>
                  </a:extLst>
                </a:gridCol>
                <a:gridCol w="929055">
                  <a:extLst>
                    <a:ext uri="{9D8B030D-6E8A-4147-A177-3AD203B41FA5}">
                      <a16:colId xmlns:a16="http://schemas.microsoft.com/office/drawing/2014/main" val="671627848"/>
                    </a:ext>
                  </a:extLst>
                </a:gridCol>
              </a:tblGrid>
              <a:tr h="343106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1" dirty="0">
                          <a:solidFill>
                            <a:srgbClr val="7E44FB"/>
                          </a:solidFill>
                        </a:rPr>
                        <a:t>[</a:t>
                      </a:r>
                      <a:r>
                        <a:rPr lang="ko-KR" altLang="en-US" sz="800" b="1" dirty="0">
                          <a:solidFill>
                            <a:srgbClr val="7E44FB"/>
                          </a:solidFill>
                        </a:rPr>
                        <a:t>온라인 학교</a:t>
                      </a:r>
                      <a:r>
                        <a:rPr lang="en-US" altLang="ko-KR" sz="800" b="1" dirty="0">
                          <a:solidFill>
                            <a:srgbClr val="7E44FB"/>
                          </a:solidFill>
                        </a:rPr>
                        <a:t>]</a:t>
                      </a:r>
                      <a:r>
                        <a:rPr lang="ko-KR" altLang="en-US" sz="800" b="0" dirty="0">
                          <a:solidFill>
                            <a:schemeClr val="tx1"/>
                          </a:solidFill>
                        </a:rPr>
                        <a:t> 생명과학의 탐구 방법 조사 하기</a:t>
                      </a:r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dirty="0">
                          <a:solidFill>
                            <a:schemeClr val="tx1"/>
                          </a:solidFill>
                        </a:rPr>
                        <a:t>생명과학</a:t>
                      </a:r>
                      <a:r>
                        <a:rPr lang="en-US" altLang="ko-KR" sz="800" b="0" dirty="0">
                          <a:solidFill>
                            <a:schemeClr val="tx1"/>
                          </a:solidFill>
                        </a:rPr>
                        <a:t>..</a:t>
                      </a:r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  <a:tr h="343106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1" dirty="0">
                          <a:solidFill>
                            <a:srgbClr val="7E44FB"/>
                          </a:solidFill>
                        </a:rPr>
                        <a:t>[</a:t>
                      </a:r>
                      <a:r>
                        <a:rPr lang="ko-KR" altLang="en-US" sz="800" b="1" dirty="0">
                          <a:solidFill>
                            <a:srgbClr val="7E44FB"/>
                          </a:solidFill>
                        </a:rPr>
                        <a:t>우리 학교</a:t>
                      </a:r>
                      <a:r>
                        <a:rPr lang="en-US" altLang="ko-KR" sz="800" b="1" dirty="0">
                          <a:solidFill>
                            <a:srgbClr val="7E44FB"/>
                          </a:solidFill>
                        </a:rPr>
                        <a:t>]</a:t>
                      </a:r>
                      <a:r>
                        <a:rPr kumimoji="1" lang="ko-KR" altLang="en-US" sz="800" dirty="0"/>
                        <a:t> 수학 퀴즈 풀기</a:t>
                      </a:r>
                      <a:endParaRPr kumimoji="1" lang="en-US" altLang="ko-KR" sz="800" dirty="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800" dirty="0"/>
                        <a:t>수학 </a:t>
                      </a:r>
                      <a:r>
                        <a:rPr kumimoji="1" lang="ko-KR" altLang="en-US" sz="800" dirty="0" err="1"/>
                        <a:t>집중반</a:t>
                      </a:r>
                      <a:endParaRPr kumimoji="1" lang="en-US" altLang="ko-KR" sz="800" dirty="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47063758"/>
                  </a:ext>
                </a:extLst>
              </a:tr>
              <a:tr h="343106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1" dirty="0">
                          <a:solidFill>
                            <a:srgbClr val="7E44FB"/>
                          </a:solidFill>
                        </a:rPr>
                        <a:t>[</a:t>
                      </a:r>
                      <a:r>
                        <a:rPr lang="ko-KR" altLang="en-US" sz="800" b="1" dirty="0">
                          <a:solidFill>
                            <a:srgbClr val="7E44FB"/>
                          </a:solidFill>
                        </a:rPr>
                        <a:t>우리 학교</a:t>
                      </a:r>
                      <a:r>
                        <a:rPr lang="en-US" altLang="ko-KR" sz="800" b="1" dirty="0">
                          <a:solidFill>
                            <a:srgbClr val="7E44FB"/>
                          </a:solidFill>
                        </a:rPr>
                        <a:t>] </a:t>
                      </a:r>
                      <a:r>
                        <a:rPr kumimoji="1" lang="en-US" altLang="ko-KR" sz="800" dirty="0"/>
                        <a:t>3~6</a:t>
                      </a:r>
                      <a:r>
                        <a:rPr kumimoji="1" lang="ko-KR" altLang="en-US" sz="800" dirty="0"/>
                        <a:t>월 모의고사 독해 </a:t>
                      </a:r>
                      <a:r>
                        <a:rPr kumimoji="1" lang="ko-KR" altLang="en-US" sz="800" dirty="0" err="1"/>
                        <a:t>골라풀기</a:t>
                      </a:r>
                      <a:endParaRPr kumimoji="1" lang="en-US" altLang="ko-KR" sz="800" dirty="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800" dirty="0"/>
                        <a:t>영어회화</a:t>
                      </a:r>
                      <a:endParaRPr kumimoji="1" lang="en-US" altLang="ko-KR" sz="800" dirty="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7115184"/>
                  </a:ext>
                </a:extLst>
              </a:tr>
              <a:tr h="343106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나의 할 일 더 보기 </a:t>
                      </a:r>
                      <a:r>
                        <a:rPr lang="en-US" altLang="ko-KR" sz="700" b="0" dirty="0">
                          <a:solidFill>
                            <a:schemeClr val="tx1"/>
                          </a:solidFill>
                        </a:rPr>
                        <a:t>&gt;</a:t>
                      </a:r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 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dirty="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39727598"/>
                  </a:ext>
                </a:extLst>
              </a:tr>
            </a:tbl>
          </a:graphicData>
        </a:graphic>
      </p:graphicFrame>
      <p:grpSp>
        <p:nvGrpSpPr>
          <p:cNvPr id="275" name="그룹 274">
            <a:extLst>
              <a:ext uri="{FF2B5EF4-FFF2-40B4-BE49-F238E27FC236}">
                <a16:creationId xmlns:a16="http://schemas.microsoft.com/office/drawing/2014/main" id="{4CAD490B-FD42-1AE3-7C82-6DE5F4726D1A}"/>
              </a:ext>
            </a:extLst>
          </p:cNvPr>
          <p:cNvGrpSpPr/>
          <p:nvPr/>
        </p:nvGrpSpPr>
        <p:grpSpPr>
          <a:xfrm>
            <a:off x="852231" y="2560823"/>
            <a:ext cx="298202" cy="153888"/>
            <a:chOff x="669215" y="2451380"/>
            <a:chExt cx="298202" cy="153888"/>
          </a:xfrm>
        </p:grpSpPr>
        <p:sp>
          <p:nvSpPr>
            <p:cNvPr id="276" name="사각형: 둥근 모서리 137">
              <a:extLst>
                <a:ext uri="{FF2B5EF4-FFF2-40B4-BE49-F238E27FC236}">
                  <a16:creationId xmlns:a16="http://schemas.microsoft.com/office/drawing/2014/main" id="{1EA584C5-73AF-5F97-74CF-D7A7D1FCADCF}"/>
                </a:ext>
              </a:extLst>
            </p:cNvPr>
            <p:cNvSpPr/>
            <p:nvPr/>
          </p:nvSpPr>
          <p:spPr>
            <a:xfrm>
              <a:off x="699780" y="2462646"/>
              <a:ext cx="237072" cy="124730"/>
            </a:xfrm>
            <a:prstGeom prst="roundRect">
              <a:avLst>
                <a:gd name="adj" fmla="val 19972"/>
              </a:avLst>
            </a:prstGeom>
            <a:solidFill>
              <a:schemeClr val="bg1">
                <a:lumMod val="85000"/>
              </a:schemeClr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schemeClr val="tx1"/>
                </a:solidFill>
              </a:endParaRPr>
            </a:p>
          </p:txBody>
        </p:sp>
        <p:sp>
          <p:nvSpPr>
            <p:cNvPr id="277" name="TextBox 276">
              <a:extLst>
                <a:ext uri="{FF2B5EF4-FFF2-40B4-BE49-F238E27FC236}">
                  <a16:creationId xmlns:a16="http://schemas.microsoft.com/office/drawing/2014/main" id="{707D7121-DC43-75CF-5291-79E887E8BEB1}"/>
                </a:ext>
              </a:extLst>
            </p:cNvPr>
            <p:cNvSpPr txBox="1"/>
            <p:nvPr/>
          </p:nvSpPr>
          <p:spPr>
            <a:xfrm>
              <a:off x="669215" y="2451380"/>
              <a:ext cx="298202" cy="15388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sz="400" dirty="0"/>
                <a:t>과제</a:t>
              </a:r>
              <a:endParaRPr lang="ko-KR" altLang="en-US" sz="1100" dirty="0"/>
            </a:p>
          </p:txBody>
        </p:sp>
      </p:grpSp>
      <p:grpSp>
        <p:nvGrpSpPr>
          <p:cNvPr id="280" name="그룹 279">
            <a:extLst>
              <a:ext uri="{FF2B5EF4-FFF2-40B4-BE49-F238E27FC236}">
                <a16:creationId xmlns:a16="http://schemas.microsoft.com/office/drawing/2014/main" id="{EE9E2D5E-28DA-E63F-A102-0D60E1A1F9DD}"/>
              </a:ext>
            </a:extLst>
          </p:cNvPr>
          <p:cNvGrpSpPr/>
          <p:nvPr/>
        </p:nvGrpSpPr>
        <p:grpSpPr>
          <a:xfrm>
            <a:off x="852231" y="2904648"/>
            <a:ext cx="298202" cy="153888"/>
            <a:chOff x="669215" y="2752327"/>
            <a:chExt cx="298202" cy="153888"/>
          </a:xfrm>
        </p:grpSpPr>
        <p:sp>
          <p:nvSpPr>
            <p:cNvPr id="281" name="사각형: 둥근 모서리 137">
              <a:extLst>
                <a:ext uri="{FF2B5EF4-FFF2-40B4-BE49-F238E27FC236}">
                  <a16:creationId xmlns:a16="http://schemas.microsoft.com/office/drawing/2014/main" id="{8759C900-36E5-D312-4535-A9F4DCCDC8B6}"/>
                </a:ext>
              </a:extLst>
            </p:cNvPr>
            <p:cNvSpPr/>
            <p:nvPr/>
          </p:nvSpPr>
          <p:spPr>
            <a:xfrm>
              <a:off x="699780" y="2763593"/>
              <a:ext cx="237072" cy="124730"/>
            </a:xfrm>
            <a:prstGeom prst="roundRect">
              <a:avLst>
                <a:gd name="adj" fmla="val 19972"/>
              </a:avLst>
            </a:prstGeom>
            <a:solidFill>
              <a:schemeClr val="bg1">
                <a:lumMod val="85000"/>
              </a:schemeClr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schemeClr val="tx1"/>
                </a:solidFill>
              </a:endParaRPr>
            </a:p>
          </p:txBody>
        </p:sp>
        <p:sp>
          <p:nvSpPr>
            <p:cNvPr id="282" name="TextBox 281">
              <a:extLst>
                <a:ext uri="{FF2B5EF4-FFF2-40B4-BE49-F238E27FC236}">
                  <a16:creationId xmlns:a16="http://schemas.microsoft.com/office/drawing/2014/main" id="{678500FF-5FEF-2542-1388-0213DE66BC8F}"/>
                </a:ext>
              </a:extLst>
            </p:cNvPr>
            <p:cNvSpPr txBox="1"/>
            <p:nvPr/>
          </p:nvSpPr>
          <p:spPr>
            <a:xfrm>
              <a:off x="669215" y="2752327"/>
              <a:ext cx="298202" cy="15388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sz="400" dirty="0"/>
                <a:t>퀴즈</a:t>
              </a:r>
              <a:endParaRPr lang="ko-KR" altLang="en-US" sz="1100" dirty="0"/>
            </a:p>
          </p:txBody>
        </p:sp>
      </p:grpSp>
      <p:grpSp>
        <p:nvGrpSpPr>
          <p:cNvPr id="287" name="그룹 286">
            <a:extLst>
              <a:ext uri="{FF2B5EF4-FFF2-40B4-BE49-F238E27FC236}">
                <a16:creationId xmlns:a16="http://schemas.microsoft.com/office/drawing/2014/main" id="{C501C6B1-DEE9-DD95-22FE-21CCA8EB466A}"/>
              </a:ext>
            </a:extLst>
          </p:cNvPr>
          <p:cNvGrpSpPr/>
          <p:nvPr/>
        </p:nvGrpSpPr>
        <p:grpSpPr>
          <a:xfrm>
            <a:off x="857332" y="3260319"/>
            <a:ext cx="288000" cy="153888"/>
            <a:chOff x="674302" y="3044841"/>
            <a:chExt cx="288000" cy="153888"/>
          </a:xfrm>
        </p:grpSpPr>
        <p:sp>
          <p:nvSpPr>
            <p:cNvPr id="288" name="사각형: 둥근 모서리 137">
              <a:extLst>
                <a:ext uri="{FF2B5EF4-FFF2-40B4-BE49-F238E27FC236}">
                  <a16:creationId xmlns:a16="http://schemas.microsoft.com/office/drawing/2014/main" id="{B66AC40A-645A-E93D-BAA5-5E55A7B95FC3}"/>
                </a:ext>
              </a:extLst>
            </p:cNvPr>
            <p:cNvSpPr/>
            <p:nvPr/>
          </p:nvSpPr>
          <p:spPr>
            <a:xfrm>
              <a:off x="699766" y="3056107"/>
              <a:ext cx="237072" cy="124730"/>
            </a:xfrm>
            <a:prstGeom prst="roundRect">
              <a:avLst>
                <a:gd name="adj" fmla="val 19972"/>
              </a:avLst>
            </a:prstGeom>
            <a:solidFill>
              <a:schemeClr val="bg1">
                <a:lumMod val="85000"/>
              </a:schemeClr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schemeClr val="tx1"/>
                </a:solidFill>
              </a:endParaRPr>
            </a:p>
          </p:txBody>
        </p:sp>
        <p:sp>
          <p:nvSpPr>
            <p:cNvPr id="289" name="TextBox 288">
              <a:extLst>
                <a:ext uri="{FF2B5EF4-FFF2-40B4-BE49-F238E27FC236}">
                  <a16:creationId xmlns:a16="http://schemas.microsoft.com/office/drawing/2014/main" id="{CDA99A0D-C8A8-A474-9226-1695F2ECE449}"/>
                </a:ext>
              </a:extLst>
            </p:cNvPr>
            <p:cNvSpPr txBox="1"/>
            <p:nvPr/>
          </p:nvSpPr>
          <p:spPr>
            <a:xfrm>
              <a:off x="674302" y="3044841"/>
              <a:ext cx="288000" cy="153888"/>
            </a:xfrm>
            <a:prstGeom prst="rect">
              <a:avLst/>
            </a:prstGeom>
            <a:noFill/>
          </p:spPr>
          <p:txBody>
            <a:bodyPr wrap="square" lIns="0" rIns="0">
              <a:spAutoFit/>
            </a:bodyPr>
            <a:lstStyle/>
            <a:p>
              <a:pPr algn="ctr"/>
              <a:r>
                <a:rPr lang="ko-KR" altLang="en-US" sz="400" dirty="0"/>
                <a:t>문제집</a:t>
              </a:r>
              <a:endParaRPr lang="ko-KR" altLang="en-US" sz="1100" dirty="0"/>
            </a:p>
          </p:txBody>
        </p:sp>
      </p:grpSp>
      <p:sp>
        <p:nvSpPr>
          <p:cNvPr id="295" name="Rounded Rectangle">
            <a:extLst>
              <a:ext uri="{FF2B5EF4-FFF2-40B4-BE49-F238E27FC236}">
                <a16:creationId xmlns:a16="http://schemas.microsoft.com/office/drawing/2014/main" id="{5AFCD1DC-EEC9-D655-9CC9-7470A123F0C1}"/>
              </a:ext>
            </a:extLst>
          </p:cNvPr>
          <p:cNvSpPr/>
          <p:nvPr/>
        </p:nvSpPr>
        <p:spPr>
          <a:xfrm>
            <a:off x="902155" y="2101881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296" name="Rounded Rectangle">
            <a:extLst>
              <a:ext uri="{FF2B5EF4-FFF2-40B4-BE49-F238E27FC236}">
                <a16:creationId xmlns:a16="http://schemas.microsoft.com/office/drawing/2014/main" id="{914BC800-759E-6AAB-6E20-78AE4E17A105}"/>
              </a:ext>
            </a:extLst>
          </p:cNvPr>
          <p:cNvSpPr/>
          <p:nvPr/>
        </p:nvSpPr>
        <p:spPr>
          <a:xfrm>
            <a:off x="2186165" y="3171746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1-4</a:t>
            </a:r>
            <a:endParaRPr sz="700" dirty="0">
              <a:solidFill>
                <a:schemeClr val="bg1"/>
              </a:solidFill>
            </a:endParaRPr>
          </a:p>
        </p:txBody>
      </p:sp>
      <p:grpSp>
        <p:nvGrpSpPr>
          <p:cNvPr id="793" name="그룹 792">
            <a:extLst>
              <a:ext uri="{FF2B5EF4-FFF2-40B4-BE49-F238E27FC236}">
                <a16:creationId xmlns:a16="http://schemas.microsoft.com/office/drawing/2014/main" id="{AB4CAB04-45E3-294D-CBD2-54AA692947C9}"/>
              </a:ext>
            </a:extLst>
          </p:cNvPr>
          <p:cNvGrpSpPr/>
          <p:nvPr/>
        </p:nvGrpSpPr>
        <p:grpSpPr>
          <a:xfrm>
            <a:off x="77722" y="8844935"/>
            <a:ext cx="8931432" cy="395467"/>
            <a:chOff x="4806" y="5694755"/>
            <a:chExt cx="8931432" cy="395467"/>
          </a:xfrm>
        </p:grpSpPr>
        <p:sp>
          <p:nvSpPr>
            <p:cNvPr id="794" name="직사각형 793">
              <a:extLst>
                <a:ext uri="{FF2B5EF4-FFF2-40B4-BE49-F238E27FC236}">
                  <a16:creationId xmlns:a16="http://schemas.microsoft.com/office/drawing/2014/main" id="{1E6C52BE-52C6-1CB9-C27E-355B075AEC2C}"/>
                </a:ext>
              </a:extLst>
            </p:cNvPr>
            <p:cNvSpPr/>
            <p:nvPr/>
          </p:nvSpPr>
          <p:spPr>
            <a:xfrm>
              <a:off x="28325" y="5710367"/>
              <a:ext cx="8799536" cy="37985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795" name="Border">
              <a:extLst>
                <a:ext uri="{FF2B5EF4-FFF2-40B4-BE49-F238E27FC236}">
                  <a16:creationId xmlns:a16="http://schemas.microsoft.com/office/drawing/2014/main" id="{0BE98CB0-EE70-4500-CFCB-B5A6ED0ACEE3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4332022" y="1367539"/>
              <a:ext cx="277000" cy="8931432"/>
            </a:xfrm>
            <a:custGeom>
              <a:avLst/>
              <a:gdLst>
                <a:gd name="T0" fmla="*/ 0 w 909"/>
                <a:gd name="T1" fmla="*/ 0 h 3585"/>
                <a:gd name="T2" fmla="*/ 467 w 909"/>
                <a:gd name="T3" fmla="*/ 535 h 3585"/>
                <a:gd name="T4" fmla="*/ 0 w 909"/>
                <a:gd name="T5" fmla="*/ 896 h 3585"/>
                <a:gd name="T6" fmla="*/ 467 w 909"/>
                <a:gd name="T7" fmla="*/ 1409 h 3585"/>
                <a:gd name="T8" fmla="*/ 0 w 909"/>
                <a:gd name="T9" fmla="*/ 1793 h 3585"/>
                <a:gd name="T10" fmla="*/ 467 w 909"/>
                <a:gd name="T11" fmla="*/ 2284 h 3585"/>
                <a:gd name="T12" fmla="*/ 0 w 909"/>
                <a:gd name="T13" fmla="*/ 2689 h 3585"/>
                <a:gd name="T14" fmla="*/ 467 w 909"/>
                <a:gd name="T15" fmla="*/ 3158 h 3585"/>
                <a:gd name="T16" fmla="*/ 0 w 909"/>
                <a:gd name="T17" fmla="*/ 3585 h 3585"/>
                <a:gd name="T18" fmla="*/ 442 w 909"/>
                <a:gd name="T19" fmla="*/ 3585 h 3585"/>
                <a:gd name="T20" fmla="*/ 909 w 909"/>
                <a:gd name="T21" fmla="*/ 3158 h 3585"/>
                <a:gd name="T22" fmla="*/ 442 w 909"/>
                <a:gd name="T23" fmla="*/ 2689 h 3585"/>
                <a:gd name="T24" fmla="*/ 909 w 909"/>
                <a:gd name="T25" fmla="*/ 2284 h 3585"/>
                <a:gd name="T26" fmla="*/ 442 w 909"/>
                <a:gd name="T27" fmla="*/ 1793 h 3585"/>
                <a:gd name="T28" fmla="*/ 909 w 909"/>
                <a:gd name="T29" fmla="*/ 1409 h 3585"/>
                <a:gd name="T30" fmla="*/ 442 w 909"/>
                <a:gd name="T31" fmla="*/ 896 h 3585"/>
                <a:gd name="T32" fmla="*/ 909 w 909"/>
                <a:gd name="T33" fmla="*/ 535 h 3585"/>
                <a:gd name="T34" fmla="*/ 442 w 909"/>
                <a:gd name="T35" fmla="*/ 0 h 3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09" h="3585">
                  <a:moveTo>
                    <a:pt x="0" y="0"/>
                  </a:moveTo>
                  <a:lnTo>
                    <a:pt x="467" y="535"/>
                  </a:lnTo>
                  <a:lnTo>
                    <a:pt x="0" y="896"/>
                  </a:lnTo>
                  <a:lnTo>
                    <a:pt x="467" y="1409"/>
                  </a:lnTo>
                  <a:lnTo>
                    <a:pt x="0" y="1793"/>
                  </a:lnTo>
                  <a:lnTo>
                    <a:pt x="467" y="2284"/>
                  </a:lnTo>
                  <a:lnTo>
                    <a:pt x="0" y="2689"/>
                  </a:lnTo>
                  <a:lnTo>
                    <a:pt x="467" y="3158"/>
                  </a:lnTo>
                  <a:lnTo>
                    <a:pt x="0" y="3585"/>
                  </a:lnTo>
                  <a:moveTo>
                    <a:pt x="442" y="3585"/>
                  </a:moveTo>
                  <a:lnTo>
                    <a:pt x="909" y="3158"/>
                  </a:lnTo>
                  <a:lnTo>
                    <a:pt x="442" y="2689"/>
                  </a:lnTo>
                  <a:lnTo>
                    <a:pt x="909" y="2284"/>
                  </a:lnTo>
                  <a:lnTo>
                    <a:pt x="442" y="1793"/>
                  </a:lnTo>
                  <a:lnTo>
                    <a:pt x="909" y="1409"/>
                  </a:lnTo>
                  <a:lnTo>
                    <a:pt x="442" y="896"/>
                  </a:lnTo>
                  <a:lnTo>
                    <a:pt x="909" y="535"/>
                  </a:lnTo>
                  <a:lnTo>
                    <a:pt x="442" y="0"/>
                  </a:lnTo>
                </a:path>
              </a:pathLst>
            </a:custGeom>
            <a:no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798" name="TextBox 26">
            <a:extLst>
              <a:ext uri="{FF2B5EF4-FFF2-40B4-BE49-F238E27FC236}">
                <a16:creationId xmlns:a16="http://schemas.microsoft.com/office/drawing/2014/main" id="{61D1F0EF-BF82-5679-DEB9-DC3B3A9B6E81}"/>
              </a:ext>
            </a:extLst>
          </p:cNvPr>
          <p:cNvSpPr txBox="1"/>
          <p:nvPr/>
        </p:nvSpPr>
        <p:spPr>
          <a:xfrm>
            <a:off x="472144" y="6572402"/>
            <a:ext cx="79829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누적 강점 분석 </a:t>
            </a:r>
            <a:r>
              <a:rPr kumimoji="1" lang="en-US" altLang="ko-KR" sz="800" dirty="0">
                <a:solidFill>
                  <a:prstClr val="black"/>
                </a:solidFill>
              </a:rPr>
              <a:t>&gt;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grpSp>
        <p:nvGrpSpPr>
          <p:cNvPr id="801" name="그룹 800">
            <a:extLst>
              <a:ext uri="{FF2B5EF4-FFF2-40B4-BE49-F238E27FC236}">
                <a16:creationId xmlns:a16="http://schemas.microsoft.com/office/drawing/2014/main" id="{57E2FAB6-34C4-B8BE-D257-CFE33CDD231B}"/>
              </a:ext>
            </a:extLst>
          </p:cNvPr>
          <p:cNvGrpSpPr/>
          <p:nvPr/>
        </p:nvGrpSpPr>
        <p:grpSpPr>
          <a:xfrm>
            <a:off x="3469207" y="6643062"/>
            <a:ext cx="569647" cy="77889"/>
            <a:chOff x="2706686" y="6087909"/>
            <a:chExt cx="569647" cy="77889"/>
          </a:xfrm>
        </p:grpSpPr>
        <p:sp>
          <p:nvSpPr>
            <p:cNvPr id="802" name="TextBox 53">
              <a:extLst>
                <a:ext uri="{FF2B5EF4-FFF2-40B4-BE49-F238E27FC236}">
                  <a16:creationId xmlns:a16="http://schemas.microsoft.com/office/drawing/2014/main" id="{0FFB465D-7464-B366-893C-2FF120D7FD07}"/>
                </a:ext>
              </a:extLst>
            </p:cNvPr>
            <p:cNvSpPr txBox="1"/>
            <p:nvPr/>
          </p:nvSpPr>
          <p:spPr>
            <a:xfrm>
              <a:off x="2706686" y="6087909"/>
              <a:ext cx="470714" cy="7788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ko-KR" altLang="en-US" sz="500"/>
                <a:t>나의 수준 </a:t>
              </a:r>
              <a:endParaRPr lang="en-US" altLang="ko-KR" sz="500"/>
            </a:p>
          </p:txBody>
        </p:sp>
        <p:sp>
          <p:nvSpPr>
            <p:cNvPr id="803" name="직사각형 802">
              <a:extLst>
                <a:ext uri="{FF2B5EF4-FFF2-40B4-BE49-F238E27FC236}">
                  <a16:creationId xmlns:a16="http://schemas.microsoft.com/office/drawing/2014/main" id="{131C3EC5-D5DC-EDC1-55A2-E7AFB2E8D73D}"/>
                </a:ext>
              </a:extLst>
            </p:cNvPr>
            <p:cNvSpPr/>
            <p:nvPr/>
          </p:nvSpPr>
          <p:spPr>
            <a:xfrm>
              <a:off x="3203546" y="6091643"/>
              <a:ext cx="72787" cy="63851"/>
            </a:xfrm>
            <a:prstGeom prst="rect">
              <a:avLst/>
            </a:prstGeom>
            <a:solidFill>
              <a:srgbClr val="FF71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r"/>
              <a:endParaRPr kumimoji="1" lang="ko-KR" altLang="en-US" sz="1100"/>
            </a:p>
          </p:txBody>
        </p:sp>
      </p:grpSp>
      <p:grpSp>
        <p:nvGrpSpPr>
          <p:cNvPr id="804" name="그룹 803">
            <a:extLst>
              <a:ext uri="{FF2B5EF4-FFF2-40B4-BE49-F238E27FC236}">
                <a16:creationId xmlns:a16="http://schemas.microsoft.com/office/drawing/2014/main" id="{E69A90CB-D28F-AE02-8EEA-99EF54DFB6EC}"/>
              </a:ext>
            </a:extLst>
          </p:cNvPr>
          <p:cNvGrpSpPr/>
          <p:nvPr/>
        </p:nvGrpSpPr>
        <p:grpSpPr>
          <a:xfrm>
            <a:off x="4031044" y="6643061"/>
            <a:ext cx="569649" cy="77889"/>
            <a:chOff x="2706685" y="6193988"/>
            <a:chExt cx="569649" cy="77889"/>
          </a:xfrm>
        </p:grpSpPr>
        <p:sp>
          <p:nvSpPr>
            <p:cNvPr id="805" name="TextBox 53">
              <a:extLst>
                <a:ext uri="{FF2B5EF4-FFF2-40B4-BE49-F238E27FC236}">
                  <a16:creationId xmlns:a16="http://schemas.microsoft.com/office/drawing/2014/main" id="{7354C976-F806-081C-0E9E-FE76E55080AD}"/>
                </a:ext>
              </a:extLst>
            </p:cNvPr>
            <p:cNvSpPr txBox="1"/>
            <p:nvPr/>
          </p:nvSpPr>
          <p:spPr>
            <a:xfrm>
              <a:off x="2706685" y="6193988"/>
              <a:ext cx="470715" cy="7788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ko-KR" altLang="en-US" sz="500"/>
                <a:t>과목 평균</a:t>
              </a:r>
              <a:endParaRPr lang="en-US" altLang="ko-KR" sz="500"/>
            </a:p>
          </p:txBody>
        </p:sp>
        <p:sp>
          <p:nvSpPr>
            <p:cNvPr id="806" name="직사각형 805">
              <a:extLst>
                <a:ext uri="{FF2B5EF4-FFF2-40B4-BE49-F238E27FC236}">
                  <a16:creationId xmlns:a16="http://schemas.microsoft.com/office/drawing/2014/main" id="{BCD7B310-725A-20FA-C23B-9C96CC99CC96}"/>
                </a:ext>
              </a:extLst>
            </p:cNvPr>
            <p:cNvSpPr/>
            <p:nvPr/>
          </p:nvSpPr>
          <p:spPr>
            <a:xfrm>
              <a:off x="3203547" y="6203714"/>
              <a:ext cx="72787" cy="6385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r"/>
              <a:endParaRPr kumimoji="1" lang="ko-KR" altLang="en-US" sz="1100"/>
            </a:p>
          </p:txBody>
        </p:sp>
      </p:grpSp>
      <p:sp>
        <p:nvSpPr>
          <p:cNvPr id="807" name="TextBox 806">
            <a:extLst>
              <a:ext uri="{FF2B5EF4-FFF2-40B4-BE49-F238E27FC236}">
                <a16:creationId xmlns:a16="http://schemas.microsoft.com/office/drawing/2014/main" id="{0B9221BC-6C6A-F1DF-7FB7-54C3EC2DA4A0}"/>
              </a:ext>
            </a:extLst>
          </p:cNvPr>
          <p:cNvSpPr txBox="1"/>
          <p:nvPr/>
        </p:nvSpPr>
        <p:spPr>
          <a:xfrm>
            <a:off x="4922948" y="6597296"/>
            <a:ext cx="93134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나의 월간 학습 현황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cxnSp>
        <p:nvCxnSpPr>
          <p:cNvPr id="808" name="직선 연결선[R] 799">
            <a:extLst>
              <a:ext uri="{FF2B5EF4-FFF2-40B4-BE49-F238E27FC236}">
                <a16:creationId xmlns:a16="http://schemas.microsoft.com/office/drawing/2014/main" id="{86937FB6-2660-BE77-F132-DB0F9AA5DC7C}"/>
              </a:ext>
            </a:extLst>
          </p:cNvPr>
          <p:cNvCxnSpPr>
            <a:cxnSpLocks/>
          </p:cNvCxnSpPr>
          <p:nvPr/>
        </p:nvCxnSpPr>
        <p:spPr>
          <a:xfrm>
            <a:off x="4795468" y="6936250"/>
            <a:ext cx="0" cy="846118"/>
          </a:xfrm>
          <a:prstGeom prst="line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809" name="TextBox 808">
            <a:extLst>
              <a:ext uri="{FF2B5EF4-FFF2-40B4-BE49-F238E27FC236}">
                <a16:creationId xmlns:a16="http://schemas.microsoft.com/office/drawing/2014/main" id="{0C5935C1-0A6D-CF1F-FDF1-A4D5C93099EA}"/>
              </a:ext>
            </a:extLst>
          </p:cNvPr>
          <p:cNvSpPr txBox="1"/>
          <p:nvPr/>
        </p:nvSpPr>
        <p:spPr>
          <a:xfrm>
            <a:off x="286915" y="8016985"/>
            <a:ext cx="266932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b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독서수업에서 학습진단이 있어요</a:t>
            </a:r>
            <a:r>
              <a:rPr lang="en-US" altLang="ko-KR" sz="700" b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</a:t>
            </a:r>
            <a:r>
              <a:rPr lang="ko-KR" altLang="en-US" sz="700" b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잊지 않고 응시하도록 해요</a:t>
            </a:r>
            <a:r>
              <a:rPr lang="en-US" altLang="ko-KR" sz="700" b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</a:t>
            </a:r>
          </a:p>
        </p:txBody>
      </p:sp>
      <p:sp>
        <p:nvSpPr>
          <p:cNvPr id="810" name="Circle">
            <a:extLst>
              <a:ext uri="{FF2B5EF4-FFF2-40B4-BE49-F238E27FC236}">
                <a16:creationId xmlns:a16="http://schemas.microsoft.com/office/drawing/2014/main" id="{9F358D9B-491B-91C0-B237-22749DD086AA}"/>
              </a:ext>
            </a:extLst>
          </p:cNvPr>
          <p:cNvSpPr/>
          <p:nvPr/>
        </p:nvSpPr>
        <p:spPr>
          <a:xfrm>
            <a:off x="221602" y="7995816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>
                <a:solidFill>
                  <a:schemeClr val="bg1"/>
                </a:solidFill>
              </a:rPr>
              <a:t>7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811" name="Rounded Rectangle">
            <a:extLst>
              <a:ext uri="{FF2B5EF4-FFF2-40B4-BE49-F238E27FC236}">
                <a16:creationId xmlns:a16="http://schemas.microsoft.com/office/drawing/2014/main" id="{7F641B87-82E0-B6C4-39A2-437DF99C4000}"/>
              </a:ext>
            </a:extLst>
          </p:cNvPr>
          <p:cNvSpPr/>
          <p:nvPr/>
        </p:nvSpPr>
        <p:spPr>
          <a:xfrm>
            <a:off x="930368" y="8231483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>
                <a:solidFill>
                  <a:schemeClr val="bg1"/>
                </a:solidFill>
              </a:rPr>
              <a:t>7-</a:t>
            </a:r>
            <a:r>
              <a:rPr lang="en-US" altLang="ko-KR" sz="700">
                <a:solidFill>
                  <a:schemeClr val="bg1"/>
                </a:solidFill>
              </a:rPr>
              <a:t>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812" name="모서리가 둥근 직사각형 559">
            <a:extLst>
              <a:ext uri="{FF2B5EF4-FFF2-40B4-BE49-F238E27FC236}">
                <a16:creationId xmlns:a16="http://schemas.microsoft.com/office/drawing/2014/main" id="{CA19F655-1ACB-CE91-8FE2-E41570E20E68}"/>
              </a:ext>
            </a:extLst>
          </p:cNvPr>
          <p:cNvSpPr/>
          <p:nvPr/>
        </p:nvSpPr>
        <p:spPr>
          <a:xfrm>
            <a:off x="2875397" y="8019434"/>
            <a:ext cx="677435" cy="18349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 cap="flat">
            <a:solidFill>
              <a:schemeClr val="tx1">
                <a:lumMod val="75000"/>
                <a:lumOff val="25000"/>
              </a:schemeClr>
            </a:solidFill>
            <a:miter lim="400000"/>
          </a:ln>
          <a:effectLst/>
        </p:spPr>
        <p:txBody>
          <a:bodyPr wrap="square" lIns="0" tIns="0" rIns="0" bIns="0" numCol="1" rtlCol="0" anchor="ctr" anchorCtr="0">
            <a:noAutofit/>
          </a:bodyPr>
          <a:lstStyle/>
          <a:p>
            <a:pPr algn="ctr" defTabSz="914309"/>
            <a:r>
              <a:rPr kumimoji="1" lang="x-none" altLang="en-US" sz="60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진단 응시하기</a:t>
            </a:r>
          </a:p>
        </p:txBody>
      </p:sp>
      <p:sp>
        <p:nvSpPr>
          <p:cNvPr id="813" name="Rectangle 4">
            <a:extLst>
              <a:ext uri="{FF2B5EF4-FFF2-40B4-BE49-F238E27FC236}">
                <a16:creationId xmlns:a16="http://schemas.microsoft.com/office/drawing/2014/main" id="{EA4B5601-C0A9-6376-7A48-EDD0F2F015AB}"/>
              </a:ext>
            </a:extLst>
          </p:cNvPr>
          <p:cNvSpPr/>
          <p:nvPr/>
        </p:nvSpPr>
        <p:spPr>
          <a:xfrm>
            <a:off x="145133" y="7973385"/>
            <a:ext cx="4562177" cy="434376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814" name="Rounded Rectangle">
            <a:extLst>
              <a:ext uri="{FF2B5EF4-FFF2-40B4-BE49-F238E27FC236}">
                <a16:creationId xmlns:a16="http://schemas.microsoft.com/office/drawing/2014/main" id="{8B9C3F3C-FD4F-8122-FD51-6D8F162CB976}"/>
              </a:ext>
            </a:extLst>
          </p:cNvPr>
          <p:cNvSpPr/>
          <p:nvPr/>
        </p:nvSpPr>
        <p:spPr>
          <a:xfrm>
            <a:off x="3597146" y="8061949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>
                <a:solidFill>
                  <a:schemeClr val="bg1"/>
                </a:solidFill>
              </a:rPr>
              <a:t>7-</a:t>
            </a:r>
            <a:r>
              <a:rPr lang="en-US" altLang="ko-KR" sz="700">
                <a:solidFill>
                  <a:schemeClr val="bg1"/>
                </a:solidFill>
              </a:rPr>
              <a:t>2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815" name="TextBox 814">
            <a:extLst>
              <a:ext uri="{FF2B5EF4-FFF2-40B4-BE49-F238E27FC236}">
                <a16:creationId xmlns:a16="http://schemas.microsoft.com/office/drawing/2014/main" id="{B60689D0-07C0-C2D5-1C1A-876C8482F7A0}"/>
              </a:ext>
            </a:extLst>
          </p:cNvPr>
          <p:cNvSpPr txBox="1"/>
          <p:nvPr/>
        </p:nvSpPr>
        <p:spPr>
          <a:xfrm>
            <a:off x="421506" y="8597161"/>
            <a:ext cx="270138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b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응시하지 않은 학습진단이 있어요</a:t>
            </a:r>
            <a:r>
              <a:rPr lang="en-US" altLang="ko-KR" sz="700" b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</a:t>
            </a:r>
            <a:r>
              <a:rPr lang="ko-KR" altLang="en-US" sz="700" b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잊지 않고 응시하도록 해요</a:t>
            </a:r>
            <a:r>
              <a:rPr lang="en-US" altLang="ko-KR" sz="700" b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</a:t>
            </a:r>
          </a:p>
        </p:txBody>
      </p:sp>
      <p:sp>
        <p:nvSpPr>
          <p:cNvPr id="816" name="Rounded Rectangle">
            <a:extLst>
              <a:ext uri="{FF2B5EF4-FFF2-40B4-BE49-F238E27FC236}">
                <a16:creationId xmlns:a16="http://schemas.microsoft.com/office/drawing/2014/main" id="{AE0F64F8-5C9B-12F1-C0A7-059D4AB89197}"/>
              </a:ext>
            </a:extLst>
          </p:cNvPr>
          <p:cNvSpPr/>
          <p:nvPr/>
        </p:nvSpPr>
        <p:spPr>
          <a:xfrm>
            <a:off x="930368" y="8793615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>
                <a:solidFill>
                  <a:schemeClr val="bg1"/>
                </a:solidFill>
              </a:rPr>
              <a:t>7-</a:t>
            </a:r>
            <a:r>
              <a:rPr lang="en-US" altLang="ko-KR" sz="700">
                <a:solidFill>
                  <a:schemeClr val="bg1"/>
                </a:solidFill>
              </a:rPr>
              <a:t>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817" name="Rounded Rectangle">
            <a:extLst>
              <a:ext uri="{FF2B5EF4-FFF2-40B4-BE49-F238E27FC236}">
                <a16:creationId xmlns:a16="http://schemas.microsoft.com/office/drawing/2014/main" id="{251917ED-83B7-C8EE-1423-CAB9D8CA090E}"/>
              </a:ext>
            </a:extLst>
          </p:cNvPr>
          <p:cNvSpPr/>
          <p:nvPr/>
        </p:nvSpPr>
        <p:spPr>
          <a:xfrm>
            <a:off x="766210" y="2514170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1-3</a:t>
            </a:r>
            <a:endParaRPr sz="700" dirty="0">
              <a:solidFill>
                <a:schemeClr val="bg1"/>
              </a:solidFill>
            </a:endParaRPr>
          </a:p>
        </p:txBody>
      </p:sp>
      <p:grpSp>
        <p:nvGrpSpPr>
          <p:cNvPr id="818" name="Group 1">
            <a:extLst>
              <a:ext uri="{FF2B5EF4-FFF2-40B4-BE49-F238E27FC236}">
                <a16:creationId xmlns:a16="http://schemas.microsoft.com/office/drawing/2014/main" id="{5E6F41B3-1FFA-9D49-02FA-FA1A1D011CAF}"/>
              </a:ext>
            </a:extLst>
          </p:cNvPr>
          <p:cNvGrpSpPr/>
          <p:nvPr/>
        </p:nvGrpSpPr>
        <p:grpSpPr>
          <a:xfrm>
            <a:off x="12258700" y="3661208"/>
            <a:ext cx="2496134" cy="2993102"/>
            <a:chOff x="5321437" y="7609671"/>
            <a:chExt cx="2496134" cy="2993102"/>
          </a:xfrm>
        </p:grpSpPr>
        <p:pic>
          <p:nvPicPr>
            <p:cNvPr id="819" name="Picture 34" descr="Table&#10;&#10;Description automatically generated">
              <a:extLst>
                <a:ext uri="{FF2B5EF4-FFF2-40B4-BE49-F238E27FC236}">
                  <a16:creationId xmlns:a16="http://schemas.microsoft.com/office/drawing/2014/main" id="{D99BBB65-8639-6D42-0C1C-C691E098C149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321437" y="7609671"/>
              <a:ext cx="2496134" cy="2993102"/>
            </a:xfrm>
            <a:prstGeom prst="rect">
              <a:avLst/>
            </a:prstGeom>
          </p:spPr>
        </p:pic>
        <p:sp>
          <p:nvSpPr>
            <p:cNvPr id="820" name="Rectangle 31">
              <a:extLst>
                <a:ext uri="{FF2B5EF4-FFF2-40B4-BE49-F238E27FC236}">
                  <a16:creationId xmlns:a16="http://schemas.microsoft.com/office/drawing/2014/main" id="{D3A331A9-0B3E-AD0E-B48C-9BA347DBA26A}"/>
                </a:ext>
              </a:extLst>
            </p:cNvPr>
            <p:cNvSpPr/>
            <p:nvPr/>
          </p:nvSpPr>
          <p:spPr>
            <a:xfrm>
              <a:off x="5557767" y="10364638"/>
              <a:ext cx="548011" cy="121024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r>
                <a:rPr kumimoji="1" lang="x-none" sz="600" b="1" dirty="0"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학습진단</a:t>
              </a:r>
            </a:p>
          </p:txBody>
        </p:sp>
      </p:grpSp>
      <p:sp>
        <p:nvSpPr>
          <p:cNvPr id="821" name="오늘">
            <a:extLst>
              <a:ext uri="{FF2B5EF4-FFF2-40B4-BE49-F238E27FC236}">
                <a16:creationId xmlns:a16="http://schemas.microsoft.com/office/drawing/2014/main" id="{0A8A858A-D2D0-D4FC-0090-08086EAE4A68}"/>
              </a:ext>
            </a:extLst>
          </p:cNvPr>
          <p:cNvSpPr txBox="1"/>
          <p:nvPr/>
        </p:nvSpPr>
        <p:spPr>
          <a:xfrm>
            <a:off x="6519860" y="7529365"/>
            <a:ext cx="468500" cy="179857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a14="http://schemas.microsoft.com/office/mac/drawingml/2011/main" xmlns:a14="http://schemas.microsoft.com/office/drawing/2010/main" xmlns:m="http://schemas.openxmlformats.org/officeDocument/2006/math" val="1"/>
            </a:ext>
          </a:extLst>
        </p:spPr>
        <p:txBody>
          <a:bodyPr wrap="square" lIns="35719" tIns="35719" rIns="35719" bIns="35719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ko-KR" altLang="en-US" sz="700" b="1" err="1"/>
              <a:t>정답률</a:t>
            </a:r>
            <a:endParaRPr lang="en-US" altLang="ko-KR" sz="700" b="1"/>
          </a:p>
        </p:txBody>
      </p:sp>
      <p:grpSp>
        <p:nvGrpSpPr>
          <p:cNvPr id="822" name="그룹 821">
            <a:extLst>
              <a:ext uri="{FF2B5EF4-FFF2-40B4-BE49-F238E27FC236}">
                <a16:creationId xmlns:a16="http://schemas.microsoft.com/office/drawing/2014/main" id="{8043974B-F56C-FA99-8399-477D783AB23C}"/>
              </a:ext>
            </a:extLst>
          </p:cNvPr>
          <p:cNvGrpSpPr/>
          <p:nvPr/>
        </p:nvGrpSpPr>
        <p:grpSpPr>
          <a:xfrm>
            <a:off x="6473659" y="6856286"/>
            <a:ext cx="605525" cy="597607"/>
            <a:chOff x="4097789" y="2015772"/>
            <a:chExt cx="609344" cy="601375"/>
          </a:xfrm>
        </p:grpSpPr>
        <p:sp>
          <p:nvSpPr>
            <p:cNvPr id="823" name="타원 822">
              <a:extLst>
                <a:ext uri="{FF2B5EF4-FFF2-40B4-BE49-F238E27FC236}">
                  <a16:creationId xmlns:a16="http://schemas.microsoft.com/office/drawing/2014/main" id="{427FCD55-FEEA-0204-6515-13B17C276F59}"/>
                </a:ext>
              </a:extLst>
            </p:cNvPr>
            <p:cNvSpPr/>
            <p:nvPr/>
          </p:nvSpPr>
          <p:spPr>
            <a:xfrm>
              <a:off x="4102331" y="2016010"/>
              <a:ext cx="600935" cy="600935"/>
            </a:xfrm>
            <a:prstGeom prst="ellipse">
              <a:avLst/>
            </a:prstGeom>
            <a:noFill/>
            <a:ln w="7620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/>
            </a:p>
          </p:txBody>
        </p:sp>
        <p:sp>
          <p:nvSpPr>
            <p:cNvPr id="824" name="호 43">
              <a:extLst>
                <a:ext uri="{FF2B5EF4-FFF2-40B4-BE49-F238E27FC236}">
                  <a16:creationId xmlns:a16="http://schemas.microsoft.com/office/drawing/2014/main" id="{C1F55547-4E8F-B3FE-D8CC-140E69B2D731}"/>
                </a:ext>
              </a:extLst>
            </p:cNvPr>
            <p:cNvSpPr/>
            <p:nvPr/>
          </p:nvSpPr>
          <p:spPr>
            <a:xfrm>
              <a:off x="4097789" y="2015772"/>
              <a:ext cx="609344" cy="601375"/>
            </a:xfrm>
            <a:prstGeom prst="arc">
              <a:avLst>
                <a:gd name="adj1" fmla="val 16200000"/>
                <a:gd name="adj2" fmla="val 14197640"/>
              </a:avLst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kumimoji="1" lang="x-none" altLang="en-US" sz="1400"/>
            </a:p>
          </p:txBody>
        </p:sp>
        <p:sp>
          <p:nvSpPr>
            <p:cNvPr id="825" name="오늘">
              <a:extLst>
                <a:ext uri="{FF2B5EF4-FFF2-40B4-BE49-F238E27FC236}">
                  <a16:creationId xmlns:a16="http://schemas.microsoft.com/office/drawing/2014/main" id="{F233125D-335F-BC9A-77FC-CF083A921800}"/>
                </a:ext>
              </a:extLst>
            </p:cNvPr>
            <p:cNvSpPr txBox="1"/>
            <p:nvPr/>
          </p:nvSpPr>
          <p:spPr>
            <a:xfrm>
              <a:off x="4233273" y="2186040"/>
              <a:ext cx="401518" cy="28758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a14="http://schemas.microsoft.com/office/mac/drawingml/2011/main" xmlns:a14="http://schemas.microsoft.com/office/drawing/2010/main" xmlns:m="http://schemas.openxmlformats.org/officeDocument/2006/math" val="1"/>
              </a:ext>
            </a:extLst>
          </p:spPr>
          <p:txBody>
            <a:bodyPr wrap="square" lIns="35719" tIns="35719" rIns="35719" bIns="35719" numCol="1" anchor="ctr">
              <a:spAutoFit/>
            </a:bodyPr>
            <a:lstStyle>
              <a:lvl1pPr>
                <a:defRPr sz="1300"/>
              </a:lvl1pPr>
            </a:lstStyle>
            <a:p>
              <a:pPr algn="ctr"/>
              <a:r>
                <a:rPr lang="en-US" altLang="ko-KR" sz="1400" b="1">
                  <a:solidFill>
                    <a:prstClr val="black">
                      <a:lumMod val="95000"/>
                      <a:lumOff val="5000"/>
                    </a:prstClr>
                  </a:solidFill>
                  <a:ea typeface="맑은 고딕" panose="020B0503020000020004" pitchFamily="50" charset="-127"/>
                </a:rPr>
                <a:t>95</a:t>
              </a:r>
              <a:r>
                <a:rPr lang="en-US" sz="600" b="1">
                  <a:solidFill>
                    <a:prstClr val="white"/>
                  </a:solidFill>
                  <a:ea typeface="맑은 고딕" panose="020B0503020000020004" pitchFamily="50" charset="-127"/>
                </a:rPr>
                <a:t> </a:t>
              </a:r>
              <a:r>
                <a:rPr lang="en-US" altLang="ko-KR" sz="600" b="1">
                  <a:solidFill>
                    <a:prstClr val="black">
                      <a:lumMod val="65000"/>
                      <a:lumOff val="35000"/>
                    </a:prstClr>
                  </a:solidFill>
                </a:rPr>
                <a:t>%</a:t>
              </a:r>
              <a:endParaRPr sz="600" b="1">
                <a:solidFill>
                  <a:prstClr val="black">
                    <a:lumMod val="65000"/>
                    <a:lumOff val="35000"/>
                  </a:prstClr>
                </a:solidFill>
                <a:ea typeface="맑은 고딕" panose="020B0503020000020004" pitchFamily="50" charset="-127"/>
              </a:endParaRPr>
            </a:p>
          </p:txBody>
        </p:sp>
      </p:grpSp>
      <p:cxnSp>
        <p:nvCxnSpPr>
          <p:cNvPr id="826" name="직선 연결선[R] 49">
            <a:extLst>
              <a:ext uri="{FF2B5EF4-FFF2-40B4-BE49-F238E27FC236}">
                <a16:creationId xmlns:a16="http://schemas.microsoft.com/office/drawing/2014/main" id="{7ADFF8AF-438E-00F7-EF91-AE2DFCA18F76}"/>
              </a:ext>
            </a:extLst>
          </p:cNvPr>
          <p:cNvCxnSpPr>
            <a:cxnSpLocks/>
          </p:cNvCxnSpPr>
          <p:nvPr/>
        </p:nvCxnSpPr>
        <p:spPr>
          <a:xfrm>
            <a:off x="4795468" y="6936250"/>
            <a:ext cx="0" cy="846118"/>
          </a:xfrm>
          <a:prstGeom prst="line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827" name="오늘">
            <a:extLst>
              <a:ext uri="{FF2B5EF4-FFF2-40B4-BE49-F238E27FC236}">
                <a16:creationId xmlns:a16="http://schemas.microsoft.com/office/drawing/2014/main" id="{016DA956-3D64-1BD6-CD10-6476583A6AB3}"/>
              </a:ext>
            </a:extLst>
          </p:cNvPr>
          <p:cNvSpPr txBox="1"/>
          <p:nvPr/>
        </p:nvSpPr>
        <p:spPr>
          <a:xfrm>
            <a:off x="7853789" y="7493778"/>
            <a:ext cx="391134" cy="215444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a14="http://schemas.microsoft.com/office/mac/drawingml/2011/main" xmlns:a14="http://schemas.microsoft.com/office/drawing/2010/main" xmlns:m="http://schemas.openxmlformats.org/officeDocument/2006/math" val="1"/>
            </a:ext>
          </a:extLst>
        </p:spPr>
        <p:txBody>
          <a:bodyPr wrap="none" lIns="0" tIns="0" rIns="0" bIns="0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ko-KR" altLang="en-US" sz="700" b="1"/>
              <a:t>동영상</a:t>
            </a:r>
            <a:endParaRPr lang="en-US" altLang="ko-KR" sz="700" b="1"/>
          </a:p>
          <a:p>
            <a:pPr algn="ctr"/>
            <a:r>
              <a:rPr lang="ko-KR" altLang="en-US" sz="700" b="1"/>
              <a:t>학습 시간</a:t>
            </a:r>
            <a:endParaRPr lang="en-US" altLang="ko-KR" sz="700" b="1"/>
          </a:p>
        </p:txBody>
      </p:sp>
      <p:sp>
        <p:nvSpPr>
          <p:cNvPr id="828" name="오늘">
            <a:extLst>
              <a:ext uri="{FF2B5EF4-FFF2-40B4-BE49-F238E27FC236}">
                <a16:creationId xmlns:a16="http://schemas.microsoft.com/office/drawing/2014/main" id="{71E5E455-30F2-228E-DA1A-39A0950A62B1}"/>
              </a:ext>
            </a:extLst>
          </p:cNvPr>
          <p:cNvSpPr txBox="1"/>
          <p:nvPr/>
        </p:nvSpPr>
        <p:spPr>
          <a:xfrm>
            <a:off x="7845798" y="7004426"/>
            <a:ext cx="410370" cy="349135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a14="http://schemas.microsoft.com/office/mac/drawingml/2011/main" xmlns:a14="http://schemas.microsoft.com/office/drawing/2010/main" xmlns:m="http://schemas.openxmlformats.org/officeDocument/2006/math" val="1"/>
            </a:ext>
          </a:extLst>
        </p:spPr>
        <p:txBody>
          <a:bodyPr wrap="none" lIns="35719" tIns="35719" rIns="35719" bIns="35719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en-US" altLang="ko-KR" sz="1800" b="1">
                <a:solidFill>
                  <a:prstClr val="black">
                    <a:lumMod val="95000"/>
                    <a:lumOff val="5000"/>
                  </a:prstClr>
                </a:solidFill>
                <a:ea typeface="맑은 고딕" panose="020B0503020000020004" pitchFamily="50" charset="-127"/>
              </a:rPr>
              <a:t>7</a:t>
            </a:r>
            <a:r>
              <a:rPr lang="ko-KR" altLang="en-US" sz="800">
                <a:solidFill>
                  <a:prstClr val="black">
                    <a:lumMod val="95000"/>
                    <a:lumOff val="5000"/>
                  </a:prstClr>
                </a:solidFill>
                <a:ea typeface="맑은 고딕" panose="020B0503020000020004" pitchFamily="50" charset="-127"/>
              </a:rPr>
              <a:t>시간</a:t>
            </a:r>
            <a:endParaRPr sz="800">
              <a:solidFill>
                <a:prstClr val="black">
                  <a:lumMod val="65000"/>
                  <a:lumOff val="35000"/>
                </a:prstClr>
              </a:solidFill>
              <a:ea typeface="맑은 고딕" panose="020B0503020000020004" pitchFamily="50" charset="-127"/>
            </a:endParaRPr>
          </a:p>
        </p:txBody>
      </p:sp>
      <p:sp>
        <p:nvSpPr>
          <p:cNvPr id="829" name="오늘">
            <a:extLst>
              <a:ext uri="{FF2B5EF4-FFF2-40B4-BE49-F238E27FC236}">
                <a16:creationId xmlns:a16="http://schemas.microsoft.com/office/drawing/2014/main" id="{22EA3821-21F1-93B2-2FF3-0D813CFA42FF}"/>
              </a:ext>
            </a:extLst>
          </p:cNvPr>
          <p:cNvSpPr txBox="1"/>
          <p:nvPr/>
        </p:nvSpPr>
        <p:spPr>
          <a:xfrm>
            <a:off x="5153347" y="7004426"/>
            <a:ext cx="886991" cy="349135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a14="http://schemas.microsoft.com/office/mac/drawingml/2011/main" xmlns:a14="http://schemas.microsoft.com/office/drawing/2010/main" xmlns:m="http://schemas.openxmlformats.org/officeDocument/2006/math" val="1"/>
            </a:ext>
          </a:extLst>
        </p:spPr>
        <p:txBody>
          <a:bodyPr wrap="square" lIns="35719" tIns="35719" rIns="35719" bIns="35719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en-US" altLang="ko-KR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맑은 고딕" panose="020B0503020000020004" pitchFamily="50" charset="-127"/>
              </a:rPr>
              <a:t>150</a:t>
            </a:r>
            <a:r>
              <a:rPr lang="ko-KR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맑은 고딕" panose="020B0503020000020004" pitchFamily="50" charset="-127"/>
              </a:rPr>
              <a:t> </a:t>
            </a:r>
            <a:r>
              <a:rPr lang="ko-KR" altLang="en-US" sz="800" dirty="0">
                <a:solidFill>
                  <a:prstClr val="black">
                    <a:lumMod val="95000"/>
                    <a:lumOff val="5000"/>
                  </a:prstClr>
                </a:solidFill>
                <a:ea typeface="맑은 고딕" panose="020B0503020000020004" pitchFamily="50" charset="-127"/>
              </a:rPr>
              <a:t>문항</a:t>
            </a:r>
            <a:endParaRPr sz="600" dirty="0">
              <a:solidFill>
                <a:prstClr val="black">
                  <a:lumMod val="65000"/>
                  <a:lumOff val="35000"/>
                </a:prstClr>
              </a:solidFill>
              <a:ea typeface="맑은 고딕" panose="020B0503020000020004" pitchFamily="50" charset="-127"/>
            </a:endParaRPr>
          </a:p>
        </p:txBody>
      </p:sp>
      <p:sp>
        <p:nvSpPr>
          <p:cNvPr id="830" name="오늘">
            <a:extLst>
              <a:ext uri="{FF2B5EF4-FFF2-40B4-BE49-F238E27FC236}">
                <a16:creationId xmlns:a16="http://schemas.microsoft.com/office/drawing/2014/main" id="{E76456B6-2D32-6258-05FE-DCB41797549C}"/>
              </a:ext>
            </a:extLst>
          </p:cNvPr>
          <p:cNvSpPr txBox="1"/>
          <p:nvPr/>
        </p:nvSpPr>
        <p:spPr>
          <a:xfrm>
            <a:off x="5294622" y="7529365"/>
            <a:ext cx="595562" cy="179857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a14="http://schemas.microsoft.com/office/mac/drawingml/2011/main" xmlns:a14="http://schemas.microsoft.com/office/drawing/2010/main" xmlns:m="http://schemas.openxmlformats.org/officeDocument/2006/math" val="1"/>
            </a:ext>
          </a:extLst>
        </p:spPr>
        <p:txBody>
          <a:bodyPr wrap="square" lIns="35719" tIns="35719" rIns="35719" bIns="35719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ko-KR" altLang="en-US" sz="700" b="1"/>
              <a:t>문제 풀이 수</a:t>
            </a:r>
            <a:endParaRPr lang="en-US" altLang="ko-KR" sz="700" b="1"/>
          </a:p>
        </p:txBody>
      </p:sp>
      <p:sp>
        <p:nvSpPr>
          <p:cNvPr id="831" name="Rounded Rectangle">
            <a:extLst>
              <a:ext uri="{FF2B5EF4-FFF2-40B4-BE49-F238E27FC236}">
                <a16:creationId xmlns:a16="http://schemas.microsoft.com/office/drawing/2014/main" id="{E1526673-A38A-54F0-D122-BDB7F7B0AC69}"/>
              </a:ext>
            </a:extLst>
          </p:cNvPr>
          <p:cNvSpPr/>
          <p:nvPr/>
        </p:nvSpPr>
        <p:spPr>
          <a:xfrm>
            <a:off x="4751602" y="6495284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6</a:t>
            </a:r>
            <a:r>
              <a:rPr lang="en-US" sz="700" dirty="0">
                <a:solidFill>
                  <a:schemeClr val="bg1"/>
                </a:solidFill>
              </a:rPr>
              <a:t>-5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832" name="Rectangle 4">
            <a:extLst>
              <a:ext uri="{FF2B5EF4-FFF2-40B4-BE49-F238E27FC236}">
                <a16:creationId xmlns:a16="http://schemas.microsoft.com/office/drawing/2014/main" id="{55670E0C-1571-4570-8962-57E61CB3019B}"/>
              </a:ext>
            </a:extLst>
          </p:cNvPr>
          <p:cNvSpPr/>
          <p:nvPr/>
        </p:nvSpPr>
        <p:spPr>
          <a:xfrm>
            <a:off x="4744501" y="6501705"/>
            <a:ext cx="4095311" cy="1335713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 dirty="0"/>
          </a:p>
        </p:txBody>
      </p:sp>
      <p:sp>
        <p:nvSpPr>
          <p:cNvPr id="833" name="텍스트 상자 68">
            <a:extLst>
              <a:ext uri="{FF2B5EF4-FFF2-40B4-BE49-F238E27FC236}">
                <a16:creationId xmlns:a16="http://schemas.microsoft.com/office/drawing/2014/main" id="{B773AA66-5178-31B8-0F4A-09761309E574}"/>
              </a:ext>
            </a:extLst>
          </p:cNvPr>
          <p:cNvSpPr txBox="1"/>
          <p:nvPr/>
        </p:nvSpPr>
        <p:spPr>
          <a:xfrm>
            <a:off x="441406" y="6231217"/>
            <a:ext cx="174438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kumimoji="1" lang="ko-KR" altLang="en-US" sz="1000" b="1" dirty="0"/>
              <a:t>나의 강점 분석</a:t>
            </a:r>
          </a:p>
        </p:txBody>
      </p:sp>
      <p:grpSp>
        <p:nvGrpSpPr>
          <p:cNvPr id="834" name="그룹 833">
            <a:extLst>
              <a:ext uri="{FF2B5EF4-FFF2-40B4-BE49-F238E27FC236}">
                <a16:creationId xmlns:a16="http://schemas.microsoft.com/office/drawing/2014/main" id="{A912CED6-DA71-7C25-A00D-B51DEC17E5B5}"/>
              </a:ext>
            </a:extLst>
          </p:cNvPr>
          <p:cNvGrpSpPr/>
          <p:nvPr/>
        </p:nvGrpSpPr>
        <p:grpSpPr>
          <a:xfrm>
            <a:off x="468929" y="6922544"/>
            <a:ext cx="519307" cy="808924"/>
            <a:chOff x="440917" y="2406344"/>
            <a:chExt cx="317831" cy="808924"/>
          </a:xfrm>
        </p:grpSpPr>
        <p:sp>
          <p:nvSpPr>
            <p:cNvPr id="835" name="TextBox 53">
              <a:extLst>
                <a:ext uri="{FF2B5EF4-FFF2-40B4-BE49-F238E27FC236}">
                  <a16:creationId xmlns:a16="http://schemas.microsoft.com/office/drawing/2014/main" id="{ED725FDE-308B-FAC8-8A7C-833DE7E36859}"/>
                </a:ext>
              </a:extLst>
            </p:cNvPr>
            <p:cNvSpPr txBox="1"/>
            <p:nvPr/>
          </p:nvSpPr>
          <p:spPr>
            <a:xfrm>
              <a:off x="548536" y="3153713"/>
              <a:ext cx="102592" cy="6155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ko-KR" altLang="en-US" sz="400"/>
                <a:t>국어</a:t>
              </a:r>
              <a:endParaRPr lang="en-US" altLang="ko-KR" sz="400"/>
            </a:p>
          </p:txBody>
        </p:sp>
        <p:sp>
          <p:nvSpPr>
            <p:cNvPr id="836" name="직사각형 835">
              <a:extLst>
                <a:ext uri="{FF2B5EF4-FFF2-40B4-BE49-F238E27FC236}">
                  <a16:creationId xmlns:a16="http://schemas.microsoft.com/office/drawing/2014/main" id="{CB75B9AA-C09B-71B1-1F2D-B62BDE21132C}"/>
                </a:ext>
              </a:extLst>
            </p:cNvPr>
            <p:cNvSpPr/>
            <p:nvPr/>
          </p:nvSpPr>
          <p:spPr>
            <a:xfrm>
              <a:off x="611018" y="2406344"/>
              <a:ext cx="115200" cy="69914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837" name="직사각형 836">
              <a:extLst>
                <a:ext uri="{FF2B5EF4-FFF2-40B4-BE49-F238E27FC236}">
                  <a16:creationId xmlns:a16="http://schemas.microsoft.com/office/drawing/2014/main" id="{7B35438C-5613-D100-3B8D-B3675B07C5D5}"/>
                </a:ext>
              </a:extLst>
            </p:cNvPr>
            <p:cNvSpPr/>
            <p:nvPr/>
          </p:nvSpPr>
          <p:spPr>
            <a:xfrm>
              <a:off x="473447" y="2494104"/>
              <a:ext cx="90000" cy="612000"/>
            </a:xfrm>
            <a:prstGeom prst="rect">
              <a:avLst/>
            </a:prstGeom>
            <a:solidFill>
              <a:srgbClr val="FF71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cxnSp>
          <p:nvCxnSpPr>
            <p:cNvPr id="838" name="직선 연결선 196">
              <a:extLst>
                <a:ext uri="{FF2B5EF4-FFF2-40B4-BE49-F238E27FC236}">
                  <a16:creationId xmlns:a16="http://schemas.microsoft.com/office/drawing/2014/main" id="{ECBAE188-15BC-DFF3-0BB7-BCD69AC6EB34}"/>
                </a:ext>
              </a:extLst>
            </p:cNvPr>
            <p:cNvCxnSpPr>
              <a:cxnSpLocks/>
            </p:cNvCxnSpPr>
            <p:nvPr/>
          </p:nvCxnSpPr>
          <p:spPr>
            <a:xfrm>
              <a:off x="440917" y="3105749"/>
              <a:ext cx="317831" cy="0"/>
            </a:xfrm>
            <a:prstGeom prst="line">
              <a:avLst/>
            </a:prstGeom>
            <a:ln w="1270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39" name="TextBox 53">
            <a:extLst>
              <a:ext uri="{FF2B5EF4-FFF2-40B4-BE49-F238E27FC236}">
                <a16:creationId xmlns:a16="http://schemas.microsoft.com/office/drawing/2014/main" id="{8DFEC9A8-C4A6-3F57-CB19-C567EA73FE50}"/>
              </a:ext>
            </a:extLst>
          </p:cNvPr>
          <p:cNvSpPr txBox="1"/>
          <p:nvPr/>
        </p:nvSpPr>
        <p:spPr>
          <a:xfrm>
            <a:off x="1405427" y="7669913"/>
            <a:ext cx="102592" cy="6155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400" dirty="0"/>
              <a:t>영어</a:t>
            </a:r>
            <a:endParaRPr lang="en-US" altLang="ko-KR" sz="400" dirty="0"/>
          </a:p>
        </p:txBody>
      </p:sp>
      <p:sp>
        <p:nvSpPr>
          <p:cNvPr id="840" name="직사각형 839">
            <a:extLst>
              <a:ext uri="{FF2B5EF4-FFF2-40B4-BE49-F238E27FC236}">
                <a16:creationId xmlns:a16="http://schemas.microsoft.com/office/drawing/2014/main" id="{0B485F30-B6CE-A441-811F-5F023648B800}"/>
              </a:ext>
            </a:extLst>
          </p:cNvPr>
          <p:cNvSpPr/>
          <p:nvPr/>
        </p:nvSpPr>
        <p:spPr>
          <a:xfrm>
            <a:off x="1474999" y="7179821"/>
            <a:ext cx="188226" cy="44187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sp>
        <p:nvSpPr>
          <p:cNvPr id="841" name="직사각형 840">
            <a:extLst>
              <a:ext uri="{FF2B5EF4-FFF2-40B4-BE49-F238E27FC236}">
                <a16:creationId xmlns:a16="http://schemas.microsoft.com/office/drawing/2014/main" id="{5C7C8794-B0A9-EFF1-4E02-405F36448EDB}"/>
              </a:ext>
            </a:extLst>
          </p:cNvPr>
          <p:cNvSpPr/>
          <p:nvPr/>
        </p:nvSpPr>
        <p:spPr>
          <a:xfrm>
            <a:off x="1250220" y="7171055"/>
            <a:ext cx="147052" cy="452718"/>
          </a:xfrm>
          <a:prstGeom prst="rect">
            <a:avLst/>
          </a:prstGeom>
          <a:solidFill>
            <a:srgbClr val="FF71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cxnSp>
        <p:nvCxnSpPr>
          <p:cNvPr id="842" name="직선 연결선 196">
            <a:extLst>
              <a:ext uri="{FF2B5EF4-FFF2-40B4-BE49-F238E27FC236}">
                <a16:creationId xmlns:a16="http://schemas.microsoft.com/office/drawing/2014/main" id="{DE918B05-066C-2404-8FF7-34A25AE296A5}"/>
              </a:ext>
            </a:extLst>
          </p:cNvPr>
          <p:cNvCxnSpPr>
            <a:cxnSpLocks/>
          </p:cNvCxnSpPr>
          <p:nvPr/>
        </p:nvCxnSpPr>
        <p:spPr>
          <a:xfrm>
            <a:off x="1197069" y="7621949"/>
            <a:ext cx="519307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3" name="TextBox 53">
            <a:extLst>
              <a:ext uri="{FF2B5EF4-FFF2-40B4-BE49-F238E27FC236}">
                <a16:creationId xmlns:a16="http://schemas.microsoft.com/office/drawing/2014/main" id="{15A3F887-3354-478D-F372-8586E9F4C557}"/>
              </a:ext>
            </a:extLst>
          </p:cNvPr>
          <p:cNvSpPr txBox="1"/>
          <p:nvPr/>
        </p:nvSpPr>
        <p:spPr>
          <a:xfrm>
            <a:off x="2133567" y="7670381"/>
            <a:ext cx="102592" cy="6155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400" dirty="0"/>
              <a:t>수학</a:t>
            </a:r>
            <a:endParaRPr lang="en-US" altLang="ko-KR" sz="400" dirty="0"/>
          </a:p>
        </p:txBody>
      </p:sp>
      <p:sp>
        <p:nvSpPr>
          <p:cNvPr id="844" name="직사각형 843">
            <a:extLst>
              <a:ext uri="{FF2B5EF4-FFF2-40B4-BE49-F238E27FC236}">
                <a16:creationId xmlns:a16="http://schemas.microsoft.com/office/drawing/2014/main" id="{570BF705-6E0C-7038-2D0C-69460B2BBF07}"/>
              </a:ext>
            </a:extLst>
          </p:cNvPr>
          <p:cNvSpPr/>
          <p:nvPr/>
        </p:nvSpPr>
        <p:spPr>
          <a:xfrm>
            <a:off x="2203139" y="6926410"/>
            <a:ext cx="188226" cy="69574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sp>
        <p:nvSpPr>
          <p:cNvPr id="845" name="직사각형 844">
            <a:extLst>
              <a:ext uri="{FF2B5EF4-FFF2-40B4-BE49-F238E27FC236}">
                <a16:creationId xmlns:a16="http://schemas.microsoft.com/office/drawing/2014/main" id="{E828D2CC-4CEE-0E35-9BD3-4E39A1176550}"/>
              </a:ext>
            </a:extLst>
          </p:cNvPr>
          <p:cNvSpPr/>
          <p:nvPr/>
        </p:nvSpPr>
        <p:spPr>
          <a:xfrm>
            <a:off x="1978360" y="6911411"/>
            <a:ext cx="147052" cy="712830"/>
          </a:xfrm>
          <a:prstGeom prst="rect">
            <a:avLst/>
          </a:prstGeom>
          <a:solidFill>
            <a:srgbClr val="FF71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cxnSp>
        <p:nvCxnSpPr>
          <p:cNvPr id="846" name="직선 연결선 196">
            <a:extLst>
              <a:ext uri="{FF2B5EF4-FFF2-40B4-BE49-F238E27FC236}">
                <a16:creationId xmlns:a16="http://schemas.microsoft.com/office/drawing/2014/main" id="{39F2BF78-0991-F04C-D20E-F47C140EA6BF}"/>
              </a:ext>
            </a:extLst>
          </p:cNvPr>
          <p:cNvCxnSpPr>
            <a:cxnSpLocks/>
          </p:cNvCxnSpPr>
          <p:nvPr/>
        </p:nvCxnSpPr>
        <p:spPr>
          <a:xfrm>
            <a:off x="1925209" y="7622417"/>
            <a:ext cx="519307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7" name="TextBox 53">
            <a:extLst>
              <a:ext uri="{FF2B5EF4-FFF2-40B4-BE49-F238E27FC236}">
                <a16:creationId xmlns:a16="http://schemas.microsoft.com/office/drawing/2014/main" id="{B3A198A5-A6E5-08B3-6A18-7105CAA0EB8D}"/>
              </a:ext>
            </a:extLst>
          </p:cNvPr>
          <p:cNvSpPr txBox="1"/>
          <p:nvPr/>
        </p:nvSpPr>
        <p:spPr>
          <a:xfrm>
            <a:off x="3589847" y="7663294"/>
            <a:ext cx="102592" cy="6155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400" dirty="0"/>
              <a:t>과학</a:t>
            </a:r>
            <a:endParaRPr lang="en-US" altLang="ko-KR" sz="400" dirty="0"/>
          </a:p>
        </p:txBody>
      </p:sp>
      <p:sp>
        <p:nvSpPr>
          <p:cNvPr id="848" name="직사각형 847">
            <a:extLst>
              <a:ext uri="{FF2B5EF4-FFF2-40B4-BE49-F238E27FC236}">
                <a16:creationId xmlns:a16="http://schemas.microsoft.com/office/drawing/2014/main" id="{F4512BC1-87F9-7171-7BB4-C5E191629A7B}"/>
              </a:ext>
            </a:extLst>
          </p:cNvPr>
          <p:cNvSpPr/>
          <p:nvPr/>
        </p:nvSpPr>
        <p:spPr>
          <a:xfrm>
            <a:off x="3659419" y="7236765"/>
            <a:ext cx="188226" cy="37830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cxnSp>
        <p:nvCxnSpPr>
          <p:cNvPr id="849" name="직선 연결선 196">
            <a:extLst>
              <a:ext uri="{FF2B5EF4-FFF2-40B4-BE49-F238E27FC236}">
                <a16:creationId xmlns:a16="http://schemas.microsoft.com/office/drawing/2014/main" id="{F4471CA1-78CE-D504-E9BD-43BD7FDF2CF2}"/>
              </a:ext>
            </a:extLst>
          </p:cNvPr>
          <p:cNvCxnSpPr>
            <a:cxnSpLocks/>
          </p:cNvCxnSpPr>
          <p:nvPr/>
        </p:nvCxnSpPr>
        <p:spPr>
          <a:xfrm>
            <a:off x="3381489" y="7615330"/>
            <a:ext cx="519307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50" name="그룹 849">
            <a:extLst>
              <a:ext uri="{FF2B5EF4-FFF2-40B4-BE49-F238E27FC236}">
                <a16:creationId xmlns:a16="http://schemas.microsoft.com/office/drawing/2014/main" id="{D71B0A4E-4EE2-829F-52D2-A4C4E52F6DD2}"/>
              </a:ext>
            </a:extLst>
          </p:cNvPr>
          <p:cNvGrpSpPr/>
          <p:nvPr/>
        </p:nvGrpSpPr>
        <p:grpSpPr>
          <a:xfrm>
            <a:off x="4109629" y="7009130"/>
            <a:ext cx="519307" cy="719695"/>
            <a:chOff x="440917" y="2495573"/>
            <a:chExt cx="317831" cy="719695"/>
          </a:xfrm>
        </p:grpSpPr>
        <p:sp>
          <p:nvSpPr>
            <p:cNvPr id="851" name="TextBox 53">
              <a:extLst>
                <a:ext uri="{FF2B5EF4-FFF2-40B4-BE49-F238E27FC236}">
                  <a16:creationId xmlns:a16="http://schemas.microsoft.com/office/drawing/2014/main" id="{26C68F22-4AD4-F21D-3316-1FFF4AD6E0AF}"/>
                </a:ext>
              </a:extLst>
            </p:cNvPr>
            <p:cNvSpPr txBox="1"/>
            <p:nvPr/>
          </p:nvSpPr>
          <p:spPr>
            <a:xfrm>
              <a:off x="568439" y="3153713"/>
              <a:ext cx="62789" cy="6155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ko-KR" altLang="en-US" sz="400" dirty="0"/>
                <a:t>역사</a:t>
              </a:r>
              <a:endParaRPr lang="en-US" altLang="ko-KR" sz="400" dirty="0"/>
            </a:p>
          </p:txBody>
        </p:sp>
        <p:sp>
          <p:nvSpPr>
            <p:cNvPr id="852" name="직사각형 851">
              <a:extLst>
                <a:ext uri="{FF2B5EF4-FFF2-40B4-BE49-F238E27FC236}">
                  <a16:creationId xmlns:a16="http://schemas.microsoft.com/office/drawing/2014/main" id="{BC8BF29C-43DD-B4D3-D31D-49E74BF5D44B}"/>
                </a:ext>
              </a:extLst>
            </p:cNvPr>
            <p:cNvSpPr/>
            <p:nvPr/>
          </p:nvSpPr>
          <p:spPr>
            <a:xfrm>
              <a:off x="611018" y="2508156"/>
              <a:ext cx="115200" cy="59733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853" name="직사각형 852">
              <a:extLst>
                <a:ext uri="{FF2B5EF4-FFF2-40B4-BE49-F238E27FC236}">
                  <a16:creationId xmlns:a16="http://schemas.microsoft.com/office/drawing/2014/main" id="{8EDC379D-A503-DB6B-1835-C3E11216713C}"/>
                </a:ext>
              </a:extLst>
            </p:cNvPr>
            <p:cNvSpPr/>
            <p:nvPr/>
          </p:nvSpPr>
          <p:spPr>
            <a:xfrm>
              <a:off x="473447" y="2495573"/>
              <a:ext cx="90000" cy="612000"/>
            </a:xfrm>
            <a:prstGeom prst="rect">
              <a:avLst/>
            </a:prstGeom>
            <a:solidFill>
              <a:srgbClr val="FF71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cxnSp>
          <p:nvCxnSpPr>
            <p:cNvPr id="854" name="직선 연결선 196">
              <a:extLst>
                <a:ext uri="{FF2B5EF4-FFF2-40B4-BE49-F238E27FC236}">
                  <a16:creationId xmlns:a16="http://schemas.microsoft.com/office/drawing/2014/main" id="{761E677D-0732-99A8-74C7-AC82A831A52A}"/>
                </a:ext>
              </a:extLst>
            </p:cNvPr>
            <p:cNvCxnSpPr>
              <a:cxnSpLocks/>
            </p:cNvCxnSpPr>
            <p:nvPr/>
          </p:nvCxnSpPr>
          <p:spPr>
            <a:xfrm>
              <a:off x="440917" y="3105749"/>
              <a:ext cx="317831" cy="0"/>
            </a:xfrm>
            <a:prstGeom prst="line">
              <a:avLst/>
            </a:prstGeom>
            <a:ln w="1270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55" name="TextBox 53">
            <a:extLst>
              <a:ext uri="{FF2B5EF4-FFF2-40B4-BE49-F238E27FC236}">
                <a16:creationId xmlns:a16="http://schemas.microsoft.com/office/drawing/2014/main" id="{63A2A90B-B79D-BFE0-3358-B440012C666C}"/>
              </a:ext>
            </a:extLst>
          </p:cNvPr>
          <p:cNvSpPr txBox="1"/>
          <p:nvPr/>
        </p:nvSpPr>
        <p:spPr>
          <a:xfrm>
            <a:off x="2861707" y="7671095"/>
            <a:ext cx="102592" cy="6155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400" dirty="0"/>
              <a:t>사회</a:t>
            </a:r>
            <a:endParaRPr lang="en-US" altLang="ko-KR" sz="400" dirty="0"/>
          </a:p>
        </p:txBody>
      </p:sp>
      <p:sp>
        <p:nvSpPr>
          <p:cNvPr id="856" name="직사각형 855">
            <a:extLst>
              <a:ext uri="{FF2B5EF4-FFF2-40B4-BE49-F238E27FC236}">
                <a16:creationId xmlns:a16="http://schemas.microsoft.com/office/drawing/2014/main" id="{C4EB47A2-9548-57A7-379D-72B51ACA6B1F}"/>
              </a:ext>
            </a:extLst>
          </p:cNvPr>
          <p:cNvSpPr/>
          <p:nvPr/>
        </p:nvSpPr>
        <p:spPr>
          <a:xfrm>
            <a:off x="2931279" y="7327067"/>
            <a:ext cx="188226" cy="29580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sp>
        <p:nvSpPr>
          <p:cNvPr id="857" name="직사각형 856">
            <a:extLst>
              <a:ext uri="{FF2B5EF4-FFF2-40B4-BE49-F238E27FC236}">
                <a16:creationId xmlns:a16="http://schemas.microsoft.com/office/drawing/2014/main" id="{45EF0A5E-18AA-0E29-9060-F87934F0918B}"/>
              </a:ext>
            </a:extLst>
          </p:cNvPr>
          <p:cNvSpPr/>
          <p:nvPr/>
        </p:nvSpPr>
        <p:spPr>
          <a:xfrm>
            <a:off x="2706500" y="7366789"/>
            <a:ext cx="147052" cy="258166"/>
          </a:xfrm>
          <a:prstGeom prst="rect">
            <a:avLst/>
          </a:prstGeom>
          <a:solidFill>
            <a:srgbClr val="FF71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cxnSp>
        <p:nvCxnSpPr>
          <p:cNvPr id="858" name="직선 연결선 196">
            <a:extLst>
              <a:ext uri="{FF2B5EF4-FFF2-40B4-BE49-F238E27FC236}">
                <a16:creationId xmlns:a16="http://schemas.microsoft.com/office/drawing/2014/main" id="{9ABD0EAA-47EB-84AC-058E-6436E2168DA9}"/>
              </a:ext>
            </a:extLst>
          </p:cNvPr>
          <p:cNvCxnSpPr>
            <a:cxnSpLocks/>
          </p:cNvCxnSpPr>
          <p:nvPr/>
        </p:nvCxnSpPr>
        <p:spPr>
          <a:xfrm>
            <a:off x="2653349" y="7623131"/>
            <a:ext cx="519307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9" name="Rectangle 4">
            <a:extLst>
              <a:ext uri="{FF2B5EF4-FFF2-40B4-BE49-F238E27FC236}">
                <a16:creationId xmlns:a16="http://schemas.microsoft.com/office/drawing/2014/main" id="{4A00CEAA-FFF8-3FFD-76CA-5CC43AB70A1B}"/>
              </a:ext>
            </a:extLst>
          </p:cNvPr>
          <p:cNvSpPr/>
          <p:nvPr/>
        </p:nvSpPr>
        <p:spPr>
          <a:xfrm>
            <a:off x="254681" y="6497713"/>
            <a:ext cx="4463675" cy="1352307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860" name="Circle">
            <a:extLst>
              <a:ext uri="{FF2B5EF4-FFF2-40B4-BE49-F238E27FC236}">
                <a16:creationId xmlns:a16="http://schemas.microsoft.com/office/drawing/2014/main" id="{88F94B23-B384-B3FF-49FD-E45FFE5B53C2}"/>
              </a:ext>
            </a:extLst>
          </p:cNvPr>
          <p:cNvSpPr/>
          <p:nvPr/>
        </p:nvSpPr>
        <p:spPr>
          <a:xfrm>
            <a:off x="182607" y="6449119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6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861" name="Rectangle 4">
            <a:extLst>
              <a:ext uri="{FF2B5EF4-FFF2-40B4-BE49-F238E27FC236}">
                <a16:creationId xmlns:a16="http://schemas.microsoft.com/office/drawing/2014/main" id="{B886C336-2EA4-1023-0FE3-721309B514EB}"/>
              </a:ext>
            </a:extLst>
          </p:cNvPr>
          <p:cNvSpPr/>
          <p:nvPr/>
        </p:nvSpPr>
        <p:spPr>
          <a:xfrm>
            <a:off x="410670" y="6893801"/>
            <a:ext cx="4218266" cy="874751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862" name="말풍선: 모서리가 둥근 사각형 861">
            <a:extLst>
              <a:ext uri="{FF2B5EF4-FFF2-40B4-BE49-F238E27FC236}">
                <a16:creationId xmlns:a16="http://schemas.microsoft.com/office/drawing/2014/main" id="{5BF19D47-EC1B-2DE5-56D7-6FE936781575}"/>
              </a:ext>
            </a:extLst>
          </p:cNvPr>
          <p:cNvSpPr/>
          <p:nvPr/>
        </p:nvSpPr>
        <p:spPr>
          <a:xfrm>
            <a:off x="452039" y="6768472"/>
            <a:ext cx="446712" cy="178380"/>
          </a:xfrm>
          <a:prstGeom prst="wedgeRoundRectCallout">
            <a:avLst>
              <a:gd name="adj1" fmla="val -20833"/>
              <a:gd name="adj2" fmla="val 65643"/>
              <a:gd name="adj3" fmla="val 16667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우수</a:t>
            </a:r>
          </a:p>
        </p:txBody>
      </p:sp>
      <p:sp>
        <p:nvSpPr>
          <p:cNvPr id="863" name="말풍선: 모서리가 둥근 사각형 862">
            <a:extLst>
              <a:ext uri="{FF2B5EF4-FFF2-40B4-BE49-F238E27FC236}">
                <a16:creationId xmlns:a16="http://schemas.microsoft.com/office/drawing/2014/main" id="{811F18EE-66C9-C22A-9D2E-DBF13681125B}"/>
              </a:ext>
            </a:extLst>
          </p:cNvPr>
          <p:cNvSpPr/>
          <p:nvPr/>
        </p:nvSpPr>
        <p:spPr>
          <a:xfrm>
            <a:off x="1193958" y="6919834"/>
            <a:ext cx="446712" cy="178380"/>
          </a:xfrm>
          <a:prstGeom prst="wedgeRoundRectCallout">
            <a:avLst>
              <a:gd name="adj1" fmla="val -20833"/>
              <a:gd name="adj2" fmla="val 65643"/>
              <a:gd name="adj3" fmla="val 16667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보통</a:t>
            </a:r>
          </a:p>
        </p:txBody>
      </p:sp>
      <p:sp>
        <p:nvSpPr>
          <p:cNvPr id="864" name="말풍선: 모서리가 둥근 사각형 863">
            <a:extLst>
              <a:ext uri="{FF2B5EF4-FFF2-40B4-BE49-F238E27FC236}">
                <a16:creationId xmlns:a16="http://schemas.microsoft.com/office/drawing/2014/main" id="{E10A6CA8-0E16-FC46-4E26-138C83927897}"/>
              </a:ext>
            </a:extLst>
          </p:cNvPr>
          <p:cNvSpPr/>
          <p:nvPr/>
        </p:nvSpPr>
        <p:spPr>
          <a:xfrm>
            <a:off x="1865546" y="6670564"/>
            <a:ext cx="628113" cy="178380"/>
          </a:xfrm>
          <a:prstGeom prst="wedgeRoundRectCallout">
            <a:avLst>
              <a:gd name="adj1" fmla="val -18738"/>
              <a:gd name="adj2" fmla="val 76707"/>
              <a:gd name="adj3" fmla="val 16667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매우 우수</a:t>
            </a:r>
          </a:p>
        </p:txBody>
      </p:sp>
      <p:sp>
        <p:nvSpPr>
          <p:cNvPr id="865" name="말풍선: 모서리가 둥근 사각형 864">
            <a:extLst>
              <a:ext uri="{FF2B5EF4-FFF2-40B4-BE49-F238E27FC236}">
                <a16:creationId xmlns:a16="http://schemas.microsoft.com/office/drawing/2014/main" id="{52047663-543A-9A33-52CD-5E9A95C7E402}"/>
              </a:ext>
            </a:extLst>
          </p:cNvPr>
          <p:cNvSpPr/>
          <p:nvPr/>
        </p:nvSpPr>
        <p:spPr>
          <a:xfrm>
            <a:off x="2582247" y="7081155"/>
            <a:ext cx="628113" cy="178380"/>
          </a:xfrm>
          <a:prstGeom prst="wedgeRoundRectCallout">
            <a:avLst>
              <a:gd name="adj1" fmla="val -18738"/>
              <a:gd name="adj2" fmla="val 76707"/>
              <a:gd name="adj3" fmla="val 16667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다소 미흡</a:t>
            </a:r>
            <a:endParaRPr kumimoji="1" lang="ko-KR" altLang="en-US" sz="900" b="1" dirty="0"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866" name="말풍선: 모서리가 둥근 사각형 865">
            <a:extLst>
              <a:ext uri="{FF2B5EF4-FFF2-40B4-BE49-F238E27FC236}">
                <a16:creationId xmlns:a16="http://schemas.microsoft.com/office/drawing/2014/main" id="{AC87829F-B855-1959-CAE3-FA7BD3B99451}"/>
              </a:ext>
            </a:extLst>
          </p:cNvPr>
          <p:cNvSpPr/>
          <p:nvPr/>
        </p:nvSpPr>
        <p:spPr>
          <a:xfrm>
            <a:off x="3412165" y="7386709"/>
            <a:ext cx="446712" cy="178380"/>
          </a:xfrm>
          <a:prstGeom prst="wedgeRoundRectCallout">
            <a:avLst>
              <a:gd name="adj1" fmla="val -20833"/>
              <a:gd name="adj2" fmla="val 65643"/>
              <a:gd name="adj3" fmla="val 16667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미흡</a:t>
            </a:r>
          </a:p>
        </p:txBody>
      </p:sp>
      <p:sp>
        <p:nvSpPr>
          <p:cNvPr id="867" name="말풍선: 모서리가 둥근 사각형 866">
            <a:extLst>
              <a:ext uri="{FF2B5EF4-FFF2-40B4-BE49-F238E27FC236}">
                <a16:creationId xmlns:a16="http://schemas.microsoft.com/office/drawing/2014/main" id="{635693E2-7442-71E1-383F-16DAC7B53C99}"/>
              </a:ext>
            </a:extLst>
          </p:cNvPr>
          <p:cNvSpPr/>
          <p:nvPr/>
        </p:nvSpPr>
        <p:spPr>
          <a:xfrm>
            <a:off x="4112059" y="6775702"/>
            <a:ext cx="446712" cy="178380"/>
          </a:xfrm>
          <a:prstGeom prst="wedgeRoundRectCallout">
            <a:avLst>
              <a:gd name="adj1" fmla="val -20833"/>
              <a:gd name="adj2" fmla="val 65643"/>
              <a:gd name="adj3" fmla="val 16667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우수</a:t>
            </a:r>
          </a:p>
        </p:txBody>
      </p:sp>
      <p:sp>
        <p:nvSpPr>
          <p:cNvPr id="868" name="Rounded Rectangle">
            <a:extLst>
              <a:ext uri="{FF2B5EF4-FFF2-40B4-BE49-F238E27FC236}">
                <a16:creationId xmlns:a16="http://schemas.microsoft.com/office/drawing/2014/main" id="{EC68E28E-4483-1B8D-20C4-D0CEE5055950}"/>
              </a:ext>
            </a:extLst>
          </p:cNvPr>
          <p:cNvSpPr/>
          <p:nvPr/>
        </p:nvSpPr>
        <p:spPr>
          <a:xfrm>
            <a:off x="2922100" y="6853576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6</a:t>
            </a:r>
            <a:r>
              <a:rPr lang="en-US" sz="700" dirty="0">
                <a:solidFill>
                  <a:schemeClr val="bg1"/>
                </a:solidFill>
              </a:rPr>
              <a:t>-</a:t>
            </a:r>
            <a:r>
              <a:rPr lang="en-US" altLang="ko-KR" sz="700" dirty="0">
                <a:solidFill>
                  <a:schemeClr val="bg1"/>
                </a:solidFill>
              </a:rPr>
              <a:t>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869" name="TextBox 26">
            <a:extLst>
              <a:ext uri="{FF2B5EF4-FFF2-40B4-BE49-F238E27FC236}">
                <a16:creationId xmlns:a16="http://schemas.microsoft.com/office/drawing/2014/main" id="{8089C0C1-6A20-8502-E3FA-E71066F98460}"/>
              </a:ext>
            </a:extLst>
          </p:cNvPr>
          <p:cNvSpPr txBox="1"/>
          <p:nvPr/>
        </p:nvSpPr>
        <p:spPr>
          <a:xfrm>
            <a:off x="-4252936" y="9220224"/>
            <a:ext cx="79829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누적 강점 분석 </a:t>
            </a:r>
            <a:r>
              <a:rPr kumimoji="1" lang="en-US" altLang="ko-KR" sz="800" dirty="0">
                <a:solidFill>
                  <a:prstClr val="black"/>
                </a:solidFill>
              </a:rPr>
              <a:t>&gt;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grpSp>
        <p:nvGrpSpPr>
          <p:cNvPr id="870" name="그룹 869">
            <a:extLst>
              <a:ext uri="{FF2B5EF4-FFF2-40B4-BE49-F238E27FC236}">
                <a16:creationId xmlns:a16="http://schemas.microsoft.com/office/drawing/2014/main" id="{BE5C20D5-19BB-428D-6B51-47B31E259B7A}"/>
              </a:ext>
            </a:extLst>
          </p:cNvPr>
          <p:cNvGrpSpPr/>
          <p:nvPr/>
        </p:nvGrpSpPr>
        <p:grpSpPr>
          <a:xfrm>
            <a:off x="-1255873" y="9346238"/>
            <a:ext cx="569647" cy="77889"/>
            <a:chOff x="2706686" y="6087909"/>
            <a:chExt cx="569647" cy="77889"/>
          </a:xfrm>
        </p:grpSpPr>
        <p:sp>
          <p:nvSpPr>
            <p:cNvPr id="871" name="TextBox 53">
              <a:extLst>
                <a:ext uri="{FF2B5EF4-FFF2-40B4-BE49-F238E27FC236}">
                  <a16:creationId xmlns:a16="http://schemas.microsoft.com/office/drawing/2014/main" id="{6141EF09-448F-515B-4013-816525384831}"/>
                </a:ext>
              </a:extLst>
            </p:cNvPr>
            <p:cNvSpPr txBox="1"/>
            <p:nvPr/>
          </p:nvSpPr>
          <p:spPr>
            <a:xfrm>
              <a:off x="2706686" y="6087909"/>
              <a:ext cx="470714" cy="7788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ko-KR" altLang="en-US" sz="500" dirty="0"/>
                <a:t>나의 수준 </a:t>
              </a:r>
              <a:endParaRPr lang="en-US" altLang="ko-KR" sz="500" dirty="0"/>
            </a:p>
          </p:txBody>
        </p:sp>
        <p:sp>
          <p:nvSpPr>
            <p:cNvPr id="872" name="직사각형 871">
              <a:extLst>
                <a:ext uri="{FF2B5EF4-FFF2-40B4-BE49-F238E27FC236}">
                  <a16:creationId xmlns:a16="http://schemas.microsoft.com/office/drawing/2014/main" id="{76D58EE0-7D73-D830-1480-682092B2F8A1}"/>
                </a:ext>
              </a:extLst>
            </p:cNvPr>
            <p:cNvSpPr/>
            <p:nvPr/>
          </p:nvSpPr>
          <p:spPr>
            <a:xfrm>
              <a:off x="3203546" y="6091643"/>
              <a:ext cx="72787" cy="63851"/>
            </a:xfrm>
            <a:prstGeom prst="rect">
              <a:avLst/>
            </a:prstGeom>
            <a:solidFill>
              <a:srgbClr val="FF71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r"/>
              <a:endParaRPr kumimoji="1" lang="ko-KR" altLang="en-US" sz="1100"/>
            </a:p>
          </p:txBody>
        </p:sp>
      </p:grpSp>
      <p:grpSp>
        <p:nvGrpSpPr>
          <p:cNvPr id="873" name="그룹 872">
            <a:extLst>
              <a:ext uri="{FF2B5EF4-FFF2-40B4-BE49-F238E27FC236}">
                <a16:creationId xmlns:a16="http://schemas.microsoft.com/office/drawing/2014/main" id="{B7E88174-88F6-EA6D-6706-01CB803B753B}"/>
              </a:ext>
            </a:extLst>
          </p:cNvPr>
          <p:cNvGrpSpPr/>
          <p:nvPr/>
        </p:nvGrpSpPr>
        <p:grpSpPr>
          <a:xfrm>
            <a:off x="-694036" y="9346237"/>
            <a:ext cx="569649" cy="77889"/>
            <a:chOff x="2706685" y="6193988"/>
            <a:chExt cx="569649" cy="77889"/>
          </a:xfrm>
        </p:grpSpPr>
        <p:sp>
          <p:nvSpPr>
            <p:cNvPr id="874" name="TextBox 53">
              <a:extLst>
                <a:ext uri="{FF2B5EF4-FFF2-40B4-BE49-F238E27FC236}">
                  <a16:creationId xmlns:a16="http://schemas.microsoft.com/office/drawing/2014/main" id="{337D0D3E-ADDC-A19E-A9CB-96161CA34566}"/>
                </a:ext>
              </a:extLst>
            </p:cNvPr>
            <p:cNvSpPr txBox="1"/>
            <p:nvPr/>
          </p:nvSpPr>
          <p:spPr>
            <a:xfrm>
              <a:off x="2706685" y="6193988"/>
              <a:ext cx="470715" cy="7788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ko-KR" altLang="en-US" sz="500"/>
                <a:t>과목 평균</a:t>
              </a:r>
              <a:endParaRPr lang="en-US" altLang="ko-KR" sz="500"/>
            </a:p>
          </p:txBody>
        </p:sp>
        <p:sp>
          <p:nvSpPr>
            <p:cNvPr id="875" name="직사각형 874">
              <a:extLst>
                <a:ext uri="{FF2B5EF4-FFF2-40B4-BE49-F238E27FC236}">
                  <a16:creationId xmlns:a16="http://schemas.microsoft.com/office/drawing/2014/main" id="{75522FCB-584A-C21D-DA45-1ECCCEE604D9}"/>
                </a:ext>
              </a:extLst>
            </p:cNvPr>
            <p:cNvSpPr/>
            <p:nvPr/>
          </p:nvSpPr>
          <p:spPr>
            <a:xfrm>
              <a:off x="3203547" y="6203714"/>
              <a:ext cx="72787" cy="6385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r"/>
              <a:endParaRPr kumimoji="1" lang="ko-KR" altLang="en-US" sz="1100"/>
            </a:p>
          </p:txBody>
        </p:sp>
      </p:grpSp>
      <p:grpSp>
        <p:nvGrpSpPr>
          <p:cNvPr id="876" name="그룹 875">
            <a:extLst>
              <a:ext uri="{FF2B5EF4-FFF2-40B4-BE49-F238E27FC236}">
                <a16:creationId xmlns:a16="http://schemas.microsoft.com/office/drawing/2014/main" id="{FECFA734-643C-0D06-A639-EDE4C07E69BA}"/>
              </a:ext>
            </a:extLst>
          </p:cNvPr>
          <p:cNvGrpSpPr/>
          <p:nvPr/>
        </p:nvGrpSpPr>
        <p:grpSpPr>
          <a:xfrm>
            <a:off x="-4256151" y="9691503"/>
            <a:ext cx="519307" cy="808924"/>
            <a:chOff x="440917" y="2406344"/>
            <a:chExt cx="317831" cy="808924"/>
          </a:xfrm>
        </p:grpSpPr>
        <p:sp>
          <p:nvSpPr>
            <p:cNvPr id="877" name="TextBox 53">
              <a:extLst>
                <a:ext uri="{FF2B5EF4-FFF2-40B4-BE49-F238E27FC236}">
                  <a16:creationId xmlns:a16="http://schemas.microsoft.com/office/drawing/2014/main" id="{A443F0E3-974F-B69B-0176-8DFD2675ED5C}"/>
                </a:ext>
              </a:extLst>
            </p:cNvPr>
            <p:cNvSpPr txBox="1"/>
            <p:nvPr/>
          </p:nvSpPr>
          <p:spPr>
            <a:xfrm>
              <a:off x="548536" y="3153713"/>
              <a:ext cx="102592" cy="6155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ko-KR" altLang="en-US" sz="400"/>
                <a:t>국어</a:t>
              </a:r>
              <a:endParaRPr lang="en-US" altLang="ko-KR" sz="400"/>
            </a:p>
          </p:txBody>
        </p:sp>
        <p:sp>
          <p:nvSpPr>
            <p:cNvPr id="878" name="직사각형 877">
              <a:extLst>
                <a:ext uri="{FF2B5EF4-FFF2-40B4-BE49-F238E27FC236}">
                  <a16:creationId xmlns:a16="http://schemas.microsoft.com/office/drawing/2014/main" id="{0B6063EC-DF34-81A8-880B-D65930B0F0DC}"/>
                </a:ext>
              </a:extLst>
            </p:cNvPr>
            <p:cNvSpPr/>
            <p:nvPr/>
          </p:nvSpPr>
          <p:spPr>
            <a:xfrm>
              <a:off x="611018" y="2406344"/>
              <a:ext cx="115200" cy="69914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879" name="직사각형 878">
              <a:extLst>
                <a:ext uri="{FF2B5EF4-FFF2-40B4-BE49-F238E27FC236}">
                  <a16:creationId xmlns:a16="http://schemas.microsoft.com/office/drawing/2014/main" id="{2AAE9BEB-376B-5EE0-39E8-2DF2022C6D8E}"/>
                </a:ext>
              </a:extLst>
            </p:cNvPr>
            <p:cNvSpPr/>
            <p:nvPr/>
          </p:nvSpPr>
          <p:spPr>
            <a:xfrm>
              <a:off x="473447" y="2494104"/>
              <a:ext cx="90000" cy="612000"/>
            </a:xfrm>
            <a:prstGeom prst="rect">
              <a:avLst/>
            </a:prstGeom>
            <a:solidFill>
              <a:srgbClr val="FF71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cxnSp>
          <p:nvCxnSpPr>
            <p:cNvPr id="880" name="직선 연결선 196">
              <a:extLst>
                <a:ext uri="{FF2B5EF4-FFF2-40B4-BE49-F238E27FC236}">
                  <a16:creationId xmlns:a16="http://schemas.microsoft.com/office/drawing/2014/main" id="{BADB525A-0C3E-E7AC-E5B6-C498662FE66F}"/>
                </a:ext>
              </a:extLst>
            </p:cNvPr>
            <p:cNvCxnSpPr>
              <a:cxnSpLocks/>
            </p:cNvCxnSpPr>
            <p:nvPr/>
          </p:nvCxnSpPr>
          <p:spPr>
            <a:xfrm>
              <a:off x="440917" y="3105749"/>
              <a:ext cx="317831" cy="0"/>
            </a:xfrm>
            <a:prstGeom prst="line">
              <a:avLst/>
            </a:prstGeom>
            <a:ln w="1270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81" name="TextBox 53">
            <a:extLst>
              <a:ext uri="{FF2B5EF4-FFF2-40B4-BE49-F238E27FC236}">
                <a16:creationId xmlns:a16="http://schemas.microsoft.com/office/drawing/2014/main" id="{275824CD-B30E-888A-3A2D-B93F124EEA1B}"/>
              </a:ext>
            </a:extLst>
          </p:cNvPr>
          <p:cNvSpPr txBox="1"/>
          <p:nvPr/>
        </p:nvSpPr>
        <p:spPr>
          <a:xfrm>
            <a:off x="-3319653" y="10438872"/>
            <a:ext cx="102592" cy="6155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400" dirty="0"/>
              <a:t>영어</a:t>
            </a:r>
            <a:endParaRPr lang="en-US" altLang="ko-KR" sz="400" dirty="0"/>
          </a:p>
        </p:txBody>
      </p:sp>
      <p:sp>
        <p:nvSpPr>
          <p:cNvPr id="882" name="직사각형 881">
            <a:extLst>
              <a:ext uri="{FF2B5EF4-FFF2-40B4-BE49-F238E27FC236}">
                <a16:creationId xmlns:a16="http://schemas.microsoft.com/office/drawing/2014/main" id="{55BEAC90-4406-A7D4-F380-785B2E0F9234}"/>
              </a:ext>
            </a:extLst>
          </p:cNvPr>
          <p:cNvSpPr/>
          <p:nvPr/>
        </p:nvSpPr>
        <p:spPr>
          <a:xfrm>
            <a:off x="-3250081" y="9948780"/>
            <a:ext cx="188226" cy="44187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sp>
        <p:nvSpPr>
          <p:cNvPr id="883" name="직사각형 882">
            <a:extLst>
              <a:ext uri="{FF2B5EF4-FFF2-40B4-BE49-F238E27FC236}">
                <a16:creationId xmlns:a16="http://schemas.microsoft.com/office/drawing/2014/main" id="{844A5C3C-3CCB-7FF1-C917-74F68B93579D}"/>
              </a:ext>
            </a:extLst>
          </p:cNvPr>
          <p:cNvSpPr/>
          <p:nvPr/>
        </p:nvSpPr>
        <p:spPr>
          <a:xfrm>
            <a:off x="-3474860" y="9940014"/>
            <a:ext cx="147052" cy="452718"/>
          </a:xfrm>
          <a:prstGeom prst="rect">
            <a:avLst/>
          </a:prstGeom>
          <a:solidFill>
            <a:srgbClr val="FF71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cxnSp>
        <p:nvCxnSpPr>
          <p:cNvPr id="884" name="직선 연결선 196">
            <a:extLst>
              <a:ext uri="{FF2B5EF4-FFF2-40B4-BE49-F238E27FC236}">
                <a16:creationId xmlns:a16="http://schemas.microsoft.com/office/drawing/2014/main" id="{4CFEAD3A-0319-437F-FFB4-79766DD7C0B2}"/>
              </a:ext>
            </a:extLst>
          </p:cNvPr>
          <p:cNvCxnSpPr>
            <a:cxnSpLocks/>
          </p:cNvCxnSpPr>
          <p:nvPr/>
        </p:nvCxnSpPr>
        <p:spPr>
          <a:xfrm>
            <a:off x="-3528011" y="10390908"/>
            <a:ext cx="519307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5" name="TextBox 53">
            <a:extLst>
              <a:ext uri="{FF2B5EF4-FFF2-40B4-BE49-F238E27FC236}">
                <a16:creationId xmlns:a16="http://schemas.microsoft.com/office/drawing/2014/main" id="{DF99B2AE-0C19-F3F5-BF23-A1902C2378C3}"/>
              </a:ext>
            </a:extLst>
          </p:cNvPr>
          <p:cNvSpPr txBox="1"/>
          <p:nvPr/>
        </p:nvSpPr>
        <p:spPr>
          <a:xfrm>
            <a:off x="-2591513" y="10439340"/>
            <a:ext cx="102592" cy="6155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400" dirty="0"/>
              <a:t>수학</a:t>
            </a:r>
            <a:endParaRPr lang="en-US" altLang="ko-KR" sz="400" dirty="0"/>
          </a:p>
        </p:txBody>
      </p:sp>
      <p:sp>
        <p:nvSpPr>
          <p:cNvPr id="886" name="직사각형 885">
            <a:extLst>
              <a:ext uri="{FF2B5EF4-FFF2-40B4-BE49-F238E27FC236}">
                <a16:creationId xmlns:a16="http://schemas.microsoft.com/office/drawing/2014/main" id="{DE1892E4-C366-B92E-6314-CA50FB6EDD2C}"/>
              </a:ext>
            </a:extLst>
          </p:cNvPr>
          <p:cNvSpPr/>
          <p:nvPr/>
        </p:nvSpPr>
        <p:spPr>
          <a:xfrm>
            <a:off x="-2521941" y="9695369"/>
            <a:ext cx="188226" cy="69574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sp>
        <p:nvSpPr>
          <p:cNvPr id="887" name="직사각형 886">
            <a:extLst>
              <a:ext uri="{FF2B5EF4-FFF2-40B4-BE49-F238E27FC236}">
                <a16:creationId xmlns:a16="http://schemas.microsoft.com/office/drawing/2014/main" id="{10AE4165-2942-ABB3-2E65-C076C278FFE6}"/>
              </a:ext>
            </a:extLst>
          </p:cNvPr>
          <p:cNvSpPr/>
          <p:nvPr/>
        </p:nvSpPr>
        <p:spPr>
          <a:xfrm>
            <a:off x="-2746720" y="9680370"/>
            <a:ext cx="147052" cy="712830"/>
          </a:xfrm>
          <a:prstGeom prst="rect">
            <a:avLst/>
          </a:prstGeom>
          <a:solidFill>
            <a:srgbClr val="FF71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cxnSp>
        <p:nvCxnSpPr>
          <p:cNvPr id="888" name="직선 연결선 196">
            <a:extLst>
              <a:ext uri="{FF2B5EF4-FFF2-40B4-BE49-F238E27FC236}">
                <a16:creationId xmlns:a16="http://schemas.microsoft.com/office/drawing/2014/main" id="{D50E6F03-1668-EE32-6AB4-7B1E75EA5912}"/>
              </a:ext>
            </a:extLst>
          </p:cNvPr>
          <p:cNvCxnSpPr>
            <a:cxnSpLocks/>
          </p:cNvCxnSpPr>
          <p:nvPr/>
        </p:nvCxnSpPr>
        <p:spPr>
          <a:xfrm>
            <a:off x="-2799871" y="10391376"/>
            <a:ext cx="519307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9" name="TextBox 53">
            <a:extLst>
              <a:ext uri="{FF2B5EF4-FFF2-40B4-BE49-F238E27FC236}">
                <a16:creationId xmlns:a16="http://schemas.microsoft.com/office/drawing/2014/main" id="{81E02603-AFCA-C01C-D4FF-607E1ADBCF3A}"/>
              </a:ext>
            </a:extLst>
          </p:cNvPr>
          <p:cNvSpPr txBox="1"/>
          <p:nvPr/>
        </p:nvSpPr>
        <p:spPr>
          <a:xfrm>
            <a:off x="-1186529" y="10432253"/>
            <a:ext cx="205184" cy="6155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400" dirty="0"/>
              <a:t>과학탐구</a:t>
            </a:r>
            <a:endParaRPr lang="en-US" altLang="ko-KR" sz="400" dirty="0"/>
          </a:p>
        </p:txBody>
      </p:sp>
      <p:sp>
        <p:nvSpPr>
          <p:cNvPr id="890" name="직사각형 889">
            <a:extLst>
              <a:ext uri="{FF2B5EF4-FFF2-40B4-BE49-F238E27FC236}">
                <a16:creationId xmlns:a16="http://schemas.microsoft.com/office/drawing/2014/main" id="{A98B0FB6-2AC1-AC4C-90F2-A2413347BC69}"/>
              </a:ext>
            </a:extLst>
          </p:cNvPr>
          <p:cNvSpPr/>
          <p:nvPr/>
        </p:nvSpPr>
        <p:spPr>
          <a:xfrm>
            <a:off x="-1065661" y="10005724"/>
            <a:ext cx="188226" cy="37830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cxnSp>
        <p:nvCxnSpPr>
          <p:cNvPr id="891" name="직선 연결선 196">
            <a:extLst>
              <a:ext uri="{FF2B5EF4-FFF2-40B4-BE49-F238E27FC236}">
                <a16:creationId xmlns:a16="http://schemas.microsoft.com/office/drawing/2014/main" id="{1877EC32-4734-4F90-0F4E-00A0766F05E3}"/>
              </a:ext>
            </a:extLst>
          </p:cNvPr>
          <p:cNvCxnSpPr>
            <a:cxnSpLocks/>
          </p:cNvCxnSpPr>
          <p:nvPr/>
        </p:nvCxnSpPr>
        <p:spPr>
          <a:xfrm>
            <a:off x="-1343591" y="10384289"/>
            <a:ext cx="519307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92" name="그룹 891">
            <a:extLst>
              <a:ext uri="{FF2B5EF4-FFF2-40B4-BE49-F238E27FC236}">
                <a16:creationId xmlns:a16="http://schemas.microsoft.com/office/drawing/2014/main" id="{80D9E5ED-86A7-4AC9-B4B9-8AF5DEE21977}"/>
              </a:ext>
            </a:extLst>
          </p:cNvPr>
          <p:cNvGrpSpPr/>
          <p:nvPr/>
        </p:nvGrpSpPr>
        <p:grpSpPr>
          <a:xfrm>
            <a:off x="-615451" y="9778089"/>
            <a:ext cx="519307" cy="719695"/>
            <a:chOff x="440917" y="2495573"/>
            <a:chExt cx="317831" cy="719695"/>
          </a:xfrm>
        </p:grpSpPr>
        <p:sp>
          <p:nvSpPr>
            <p:cNvPr id="893" name="TextBox 53">
              <a:extLst>
                <a:ext uri="{FF2B5EF4-FFF2-40B4-BE49-F238E27FC236}">
                  <a16:creationId xmlns:a16="http://schemas.microsoft.com/office/drawing/2014/main" id="{666D804E-902A-141B-CF7E-08A65AAB3A5F}"/>
                </a:ext>
              </a:extLst>
            </p:cNvPr>
            <p:cNvSpPr txBox="1"/>
            <p:nvPr/>
          </p:nvSpPr>
          <p:spPr>
            <a:xfrm>
              <a:off x="552741" y="3153713"/>
              <a:ext cx="94184" cy="6155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ko-KR" altLang="en-US" sz="400" dirty="0"/>
                <a:t>한국사</a:t>
              </a:r>
              <a:endParaRPr lang="en-US" altLang="ko-KR" sz="400" dirty="0"/>
            </a:p>
          </p:txBody>
        </p:sp>
        <p:sp>
          <p:nvSpPr>
            <p:cNvPr id="894" name="직사각형 893">
              <a:extLst>
                <a:ext uri="{FF2B5EF4-FFF2-40B4-BE49-F238E27FC236}">
                  <a16:creationId xmlns:a16="http://schemas.microsoft.com/office/drawing/2014/main" id="{E9A185D4-FD80-5D19-75A3-166DB439ED6D}"/>
                </a:ext>
              </a:extLst>
            </p:cNvPr>
            <p:cNvSpPr/>
            <p:nvPr/>
          </p:nvSpPr>
          <p:spPr>
            <a:xfrm>
              <a:off x="611018" y="2508156"/>
              <a:ext cx="115200" cy="59733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895" name="직사각형 894">
              <a:extLst>
                <a:ext uri="{FF2B5EF4-FFF2-40B4-BE49-F238E27FC236}">
                  <a16:creationId xmlns:a16="http://schemas.microsoft.com/office/drawing/2014/main" id="{1E3E66A9-2897-1301-83BD-A7C9097C501B}"/>
                </a:ext>
              </a:extLst>
            </p:cNvPr>
            <p:cNvSpPr/>
            <p:nvPr/>
          </p:nvSpPr>
          <p:spPr>
            <a:xfrm>
              <a:off x="473447" y="2495573"/>
              <a:ext cx="90000" cy="612000"/>
            </a:xfrm>
            <a:prstGeom prst="rect">
              <a:avLst/>
            </a:prstGeom>
            <a:solidFill>
              <a:srgbClr val="FF71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cxnSp>
          <p:nvCxnSpPr>
            <p:cNvPr id="896" name="직선 연결선 196">
              <a:extLst>
                <a:ext uri="{FF2B5EF4-FFF2-40B4-BE49-F238E27FC236}">
                  <a16:creationId xmlns:a16="http://schemas.microsoft.com/office/drawing/2014/main" id="{70537EE3-A7F5-E454-18E6-73BE24F0A960}"/>
                </a:ext>
              </a:extLst>
            </p:cNvPr>
            <p:cNvCxnSpPr>
              <a:cxnSpLocks/>
            </p:cNvCxnSpPr>
            <p:nvPr/>
          </p:nvCxnSpPr>
          <p:spPr>
            <a:xfrm>
              <a:off x="440917" y="3105749"/>
              <a:ext cx="317831" cy="0"/>
            </a:xfrm>
            <a:prstGeom prst="line">
              <a:avLst/>
            </a:prstGeom>
            <a:ln w="1270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97" name="TextBox 53">
            <a:extLst>
              <a:ext uri="{FF2B5EF4-FFF2-40B4-BE49-F238E27FC236}">
                <a16:creationId xmlns:a16="http://schemas.microsoft.com/office/drawing/2014/main" id="{EFA89A57-F0B2-DA28-FBB1-AFE49006C006}"/>
              </a:ext>
            </a:extLst>
          </p:cNvPr>
          <p:cNvSpPr txBox="1"/>
          <p:nvPr/>
        </p:nvSpPr>
        <p:spPr>
          <a:xfrm>
            <a:off x="-1914669" y="10440054"/>
            <a:ext cx="205184" cy="6155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400" dirty="0"/>
              <a:t>사회탐구</a:t>
            </a:r>
            <a:endParaRPr lang="en-US" altLang="ko-KR" sz="400" dirty="0"/>
          </a:p>
        </p:txBody>
      </p:sp>
      <p:sp>
        <p:nvSpPr>
          <p:cNvPr id="898" name="직사각형 897">
            <a:extLst>
              <a:ext uri="{FF2B5EF4-FFF2-40B4-BE49-F238E27FC236}">
                <a16:creationId xmlns:a16="http://schemas.microsoft.com/office/drawing/2014/main" id="{847ECEAD-4950-D58A-4665-560B76A08BDF}"/>
              </a:ext>
            </a:extLst>
          </p:cNvPr>
          <p:cNvSpPr/>
          <p:nvPr/>
        </p:nvSpPr>
        <p:spPr>
          <a:xfrm>
            <a:off x="-1793801" y="10096026"/>
            <a:ext cx="188226" cy="29580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sp>
        <p:nvSpPr>
          <p:cNvPr id="899" name="직사각형 898">
            <a:extLst>
              <a:ext uri="{FF2B5EF4-FFF2-40B4-BE49-F238E27FC236}">
                <a16:creationId xmlns:a16="http://schemas.microsoft.com/office/drawing/2014/main" id="{CDEE1EB9-60CB-6013-15B1-F93FF0783CB4}"/>
              </a:ext>
            </a:extLst>
          </p:cNvPr>
          <p:cNvSpPr/>
          <p:nvPr/>
        </p:nvSpPr>
        <p:spPr>
          <a:xfrm>
            <a:off x="-2018580" y="10135748"/>
            <a:ext cx="147052" cy="258166"/>
          </a:xfrm>
          <a:prstGeom prst="rect">
            <a:avLst/>
          </a:prstGeom>
          <a:solidFill>
            <a:srgbClr val="FF71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cxnSp>
        <p:nvCxnSpPr>
          <p:cNvPr id="900" name="직선 연결선 196">
            <a:extLst>
              <a:ext uri="{FF2B5EF4-FFF2-40B4-BE49-F238E27FC236}">
                <a16:creationId xmlns:a16="http://schemas.microsoft.com/office/drawing/2014/main" id="{DDB5A71F-F459-6290-F58C-DC9F96AB0235}"/>
              </a:ext>
            </a:extLst>
          </p:cNvPr>
          <p:cNvCxnSpPr>
            <a:cxnSpLocks/>
          </p:cNvCxnSpPr>
          <p:nvPr/>
        </p:nvCxnSpPr>
        <p:spPr>
          <a:xfrm>
            <a:off x="-2071731" y="10392090"/>
            <a:ext cx="519307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1" name="말풍선: 모서리가 둥근 사각형 900">
            <a:extLst>
              <a:ext uri="{FF2B5EF4-FFF2-40B4-BE49-F238E27FC236}">
                <a16:creationId xmlns:a16="http://schemas.microsoft.com/office/drawing/2014/main" id="{E47F0916-D710-A99B-7F97-662AE51877AB}"/>
              </a:ext>
            </a:extLst>
          </p:cNvPr>
          <p:cNvSpPr/>
          <p:nvPr/>
        </p:nvSpPr>
        <p:spPr>
          <a:xfrm>
            <a:off x="-4273041" y="9537431"/>
            <a:ext cx="446712" cy="178380"/>
          </a:xfrm>
          <a:prstGeom prst="wedgeRoundRectCallout">
            <a:avLst>
              <a:gd name="adj1" fmla="val -20833"/>
              <a:gd name="adj2" fmla="val 65643"/>
              <a:gd name="adj3" fmla="val 16667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우수</a:t>
            </a:r>
          </a:p>
        </p:txBody>
      </p:sp>
      <p:sp>
        <p:nvSpPr>
          <p:cNvPr id="902" name="말풍선: 모서리가 둥근 사각형 901">
            <a:extLst>
              <a:ext uri="{FF2B5EF4-FFF2-40B4-BE49-F238E27FC236}">
                <a16:creationId xmlns:a16="http://schemas.microsoft.com/office/drawing/2014/main" id="{D4A9CF76-3B9C-B819-3BA6-43AF38F3B2E1}"/>
              </a:ext>
            </a:extLst>
          </p:cNvPr>
          <p:cNvSpPr/>
          <p:nvPr/>
        </p:nvSpPr>
        <p:spPr>
          <a:xfrm>
            <a:off x="-3531122" y="9688793"/>
            <a:ext cx="446712" cy="178380"/>
          </a:xfrm>
          <a:prstGeom prst="wedgeRoundRectCallout">
            <a:avLst>
              <a:gd name="adj1" fmla="val -20833"/>
              <a:gd name="adj2" fmla="val 65643"/>
              <a:gd name="adj3" fmla="val 16667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보통</a:t>
            </a:r>
          </a:p>
        </p:txBody>
      </p:sp>
      <p:sp>
        <p:nvSpPr>
          <p:cNvPr id="903" name="말풍선: 모서리가 둥근 사각형 902">
            <a:extLst>
              <a:ext uri="{FF2B5EF4-FFF2-40B4-BE49-F238E27FC236}">
                <a16:creationId xmlns:a16="http://schemas.microsoft.com/office/drawing/2014/main" id="{DE6737A1-8F6F-D06B-BD41-52E632FE620A}"/>
              </a:ext>
            </a:extLst>
          </p:cNvPr>
          <p:cNvSpPr/>
          <p:nvPr/>
        </p:nvSpPr>
        <p:spPr>
          <a:xfrm>
            <a:off x="-2859534" y="9439523"/>
            <a:ext cx="628113" cy="178380"/>
          </a:xfrm>
          <a:prstGeom prst="wedgeRoundRectCallout">
            <a:avLst>
              <a:gd name="adj1" fmla="val -18738"/>
              <a:gd name="adj2" fmla="val 76707"/>
              <a:gd name="adj3" fmla="val 16667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매우 우수</a:t>
            </a:r>
          </a:p>
        </p:txBody>
      </p:sp>
      <p:sp>
        <p:nvSpPr>
          <p:cNvPr id="904" name="말풍선: 모서리가 둥근 사각형 903">
            <a:extLst>
              <a:ext uri="{FF2B5EF4-FFF2-40B4-BE49-F238E27FC236}">
                <a16:creationId xmlns:a16="http://schemas.microsoft.com/office/drawing/2014/main" id="{0F071372-9D0B-4D20-F436-28CF69B53C52}"/>
              </a:ext>
            </a:extLst>
          </p:cNvPr>
          <p:cNvSpPr/>
          <p:nvPr/>
        </p:nvSpPr>
        <p:spPr>
          <a:xfrm>
            <a:off x="-2142833" y="9850114"/>
            <a:ext cx="628113" cy="178380"/>
          </a:xfrm>
          <a:prstGeom prst="wedgeRoundRectCallout">
            <a:avLst>
              <a:gd name="adj1" fmla="val -18738"/>
              <a:gd name="adj2" fmla="val 76707"/>
              <a:gd name="adj3" fmla="val 16667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다소 미흡</a:t>
            </a:r>
            <a:endParaRPr kumimoji="1" lang="ko-KR" altLang="en-US" sz="900" b="1" dirty="0"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905" name="말풍선: 모서리가 둥근 사각형 904">
            <a:extLst>
              <a:ext uri="{FF2B5EF4-FFF2-40B4-BE49-F238E27FC236}">
                <a16:creationId xmlns:a16="http://schemas.microsoft.com/office/drawing/2014/main" id="{2EFA7E06-E125-2B70-F529-5C6C2D3E899F}"/>
              </a:ext>
            </a:extLst>
          </p:cNvPr>
          <p:cNvSpPr/>
          <p:nvPr/>
        </p:nvSpPr>
        <p:spPr>
          <a:xfrm>
            <a:off x="-1312915" y="10155668"/>
            <a:ext cx="446712" cy="178380"/>
          </a:xfrm>
          <a:prstGeom prst="wedgeRoundRectCallout">
            <a:avLst>
              <a:gd name="adj1" fmla="val -20833"/>
              <a:gd name="adj2" fmla="val 65643"/>
              <a:gd name="adj3" fmla="val 16667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미흡</a:t>
            </a:r>
          </a:p>
        </p:txBody>
      </p:sp>
      <p:sp>
        <p:nvSpPr>
          <p:cNvPr id="906" name="말풍선: 모서리가 둥근 사각형 905">
            <a:extLst>
              <a:ext uri="{FF2B5EF4-FFF2-40B4-BE49-F238E27FC236}">
                <a16:creationId xmlns:a16="http://schemas.microsoft.com/office/drawing/2014/main" id="{A10E976C-F09E-2432-89D5-8323BB509283}"/>
              </a:ext>
            </a:extLst>
          </p:cNvPr>
          <p:cNvSpPr/>
          <p:nvPr/>
        </p:nvSpPr>
        <p:spPr>
          <a:xfrm>
            <a:off x="-613021" y="9544661"/>
            <a:ext cx="446712" cy="178380"/>
          </a:xfrm>
          <a:prstGeom prst="wedgeRoundRectCallout">
            <a:avLst>
              <a:gd name="adj1" fmla="val -20833"/>
              <a:gd name="adj2" fmla="val 65643"/>
              <a:gd name="adj3" fmla="val 16667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우수</a:t>
            </a:r>
          </a:p>
        </p:txBody>
      </p:sp>
      <p:sp>
        <p:nvSpPr>
          <p:cNvPr id="907" name="Rounded Rectangle">
            <a:extLst>
              <a:ext uri="{FF2B5EF4-FFF2-40B4-BE49-F238E27FC236}">
                <a16:creationId xmlns:a16="http://schemas.microsoft.com/office/drawing/2014/main" id="{5DAD2179-A2EF-FD22-B5C2-4E979025F704}"/>
              </a:ext>
            </a:extLst>
          </p:cNvPr>
          <p:cNvSpPr/>
          <p:nvPr/>
        </p:nvSpPr>
        <p:spPr>
          <a:xfrm>
            <a:off x="-4363295" y="9126386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6</a:t>
            </a:r>
            <a:r>
              <a:rPr lang="en-US" sz="700" dirty="0">
                <a:solidFill>
                  <a:schemeClr val="bg1"/>
                </a:solidFill>
              </a:rPr>
              <a:t>-4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908" name="모서리가 둥근 직사각형">
            <a:extLst>
              <a:ext uri="{FF2B5EF4-FFF2-40B4-BE49-F238E27FC236}">
                <a16:creationId xmlns:a16="http://schemas.microsoft.com/office/drawing/2014/main" id="{656AB86A-651A-F2B4-6F51-7CEAAA818B0B}"/>
              </a:ext>
            </a:extLst>
          </p:cNvPr>
          <p:cNvSpPr/>
          <p:nvPr/>
        </p:nvSpPr>
        <p:spPr>
          <a:xfrm>
            <a:off x="-5923373" y="7633180"/>
            <a:ext cx="2289894" cy="1277370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sz="80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909" name="TextBox 26">
            <a:extLst>
              <a:ext uri="{FF2B5EF4-FFF2-40B4-BE49-F238E27FC236}">
                <a16:creationId xmlns:a16="http://schemas.microsoft.com/office/drawing/2014/main" id="{6FB17536-B28F-A2EF-8368-B37FB170C092}"/>
              </a:ext>
            </a:extLst>
          </p:cNvPr>
          <p:cNvSpPr txBox="1"/>
          <p:nvPr/>
        </p:nvSpPr>
        <p:spPr>
          <a:xfrm>
            <a:off x="-5891989" y="7672876"/>
            <a:ext cx="79829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누적 강점 분석 </a:t>
            </a:r>
            <a:r>
              <a:rPr kumimoji="1" lang="en-US" altLang="ko-KR" sz="800" dirty="0">
                <a:solidFill>
                  <a:prstClr val="black"/>
                </a:solidFill>
              </a:rPr>
              <a:t>&gt;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grpSp>
        <p:nvGrpSpPr>
          <p:cNvPr id="910" name="그룹 909">
            <a:extLst>
              <a:ext uri="{FF2B5EF4-FFF2-40B4-BE49-F238E27FC236}">
                <a16:creationId xmlns:a16="http://schemas.microsoft.com/office/drawing/2014/main" id="{F3308651-E156-8823-4A1B-4226B9193C0A}"/>
              </a:ext>
            </a:extLst>
          </p:cNvPr>
          <p:cNvGrpSpPr/>
          <p:nvPr/>
        </p:nvGrpSpPr>
        <p:grpSpPr>
          <a:xfrm>
            <a:off x="-4904856" y="7760328"/>
            <a:ext cx="569647" cy="77889"/>
            <a:chOff x="2706686" y="6087909"/>
            <a:chExt cx="569647" cy="77889"/>
          </a:xfrm>
        </p:grpSpPr>
        <p:sp>
          <p:nvSpPr>
            <p:cNvPr id="911" name="TextBox 53">
              <a:extLst>
                <a:ext uri="{FF2B5EF4-FFF2-40B4-BE49-F238E27FC236}">
                  <a16:creationId xmlns:a16="http://schemas.microsoft.com/office/drawing/2014/main" id="{933326F5-B50F-E34D-1685-A00CE7B65BC6}"/>
                </a:ext>
              </a:extLst>
            </p:cNvPr>
            <p:cNvSpPr txBox="1"/>
            <p:nvPr/>
          </p:nvSpPr>
          <p:spPr>
            <a:xfrm>
              <a:off x="2706686" y="6087909"/>
              <a:ext cx="470714" cy="7788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ko-KR" altLang="en-US" sz="500" dirty="0"/>
                <a:t>나의 수준 </a:t>
              </a:r>
              <a:endParaRPr lang="en-US" altLang="ko-KR" sz="500" dirty="0"/>
            </a:p>
          </p:txBody>
        </p:sp>
        <p:sp>
          <p:nvSpPr>
            <p:cNvPr id="912" name="직사각형 911">
              <a:extLst>
                <a:ext uri="{FF2B5EF4-FFF2-40B4-BE49-F238E27FC236}">
                  <a16:creationId xmlns:a16="http://schemas.microsoft.com/office/drawing/2014/main" id="{639875D7-101B-4E7A-31ED-ED7F56CE1576}"/>
                </a:ext>
              </a:extLst>
            </p:cNvPr>
            <p:cNvSpPr/>
            <p:nvPr/>
          </p:nvSpPr>
          <p:spPr>
            <a:xfrm>
              <a:off x="3203546" y="6091643"/>
              <a:ext cx="72787" cy="63851"/>
            </a:xfrm>
            <a:prstGeom prst="rect">
              <a:avLst/>
            </a:prstGeom>
            <a:solidFill>
              <a:srgbClr val="FF71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r"/>
              <a:endParaRPr kumimoji="1" lang="ko-KR" altLang="en-US" sz="1100"/>
            </a:p>
          </p:txBody>
        </p:sp>
      </p:grpSp>
      <p:grpSp>
        <p:nvGrpSpPr>
          <p:cNvPr id="913" name="그룹 912">
            <a:extLst>
              <a:ext uri="{FF2B5EF4-FFF2-40B4-BE49-F238E27FC236}">
                <a16:creationId xmlns:a16="http://schemas.microsoft.com/office/drawing/2014/main" id="{1BDDE512-1D6A-A90A-08F5-35927B9DFDB8}"/>
              </a:ext>
            </a:extLst>
          </p:cNvPr>
          <p:cNvGrpSpPr/>
          <p:nvPr/>
        </p:nvGrpSpPr>
        <p:grpSpPr>
          <a:xfrm>
            <a:off x="-4343019" y="7760327"/>
            <a:ext cx="569649" cy="77889"/>
            <a:chOff x="2706685" y="6193988"/>
            <a:chExt cx="569649" cy="77889"/>
          </a:xfrm>
        </p:grpSpPr>
        <p:sp>
          <p:nvSpPr>
            <p:cNvPr id="914" name="TextBox 53">
              <a:extLst>
                <a:ext uri="{FF2B5EF4-FFF2-40B4-BE49-F238E27FC236}">
                  <a16:creationId xmlns:a16="http://schemas.microsoft.com/office/drawing/2014/main" id="{345F5286-07ED-9A62-DFFF-1BC9200FF19B}"/>
                </a:ext>
              </a:extLst>
            </p:cNvPr>
            <p:cNvSpPr txBox="1"/>
            <p:nvPr/>
          </p:nvSpPr>
          <p:spPr>
            <a:xfrm>
              <a:off x="2706685" y="6193988"/>
              <a:ext cx="470715" cy="7788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ko-KR" altLang="en-US" sz="500"/>
                <a:t>과목 평균</a:t>
              </a:r>
              <a:endParaRPr lang="en-US" altLang="ko-KR" sz="500"/>
            </a:p>
          </p:txBody>
        </p:sp>
        <p:sp>
          <p:nvSpPr>
            <p:cNvPr id="915" name="직사각형 914">
              <a:extLst>
                <a:ext uri="{FF2B5EF4-FFF2-40B4-BE49-F238E27FC236}">
                  <a16:creationId xmlns:a16="http://schemas.microsoft.com/office/drawing/2014/main" id="{27D19EAB-05B7-DF73-5C9E-8402BF1E1D49}"/>
                </a:ext>
              </a:extLst>
            </p:cNvPr>
            <p:cNvSpPr/>
            <p:nvPr/>
          </p:nvSpPr>
          <p:spPr>
            <a:xfrm>
              <a:off x="3203547" y="6203714"/>
              <a:ext cx="72787" cy="6385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r"/>
              <a:endParaRPr kumimoji="1" lang="ko-KR" altLang="en-US" sz="1100"/>
            </a:p>
          </p:txBody>
        </p:sp>
      </p:grpSp>
      <p:grpSp>
        <p:nvGrpSpPr>
          <p:cNvPr id="916" name="그룹 915">
            <a:extLst>
              <a:ext uri="{FF2B5EF4-FFF2-40B4-BE49-F238E27FC236}">
                <a16:creationId xmlns:a16="http://schemas.microsoft.com/office/drawing/2014/main" id="{477B98C0-B1A2-286A-FE3E-8353100FCA13}"/>
              </a:ext>
            </a:extLst>
          </p:cNvPr>
          <p:cNvGrpSpPr/>
          <p:nvPr/>
        </p:nvGrpSpPr>
        <p:grpSpPr>
          <a:xfrm>
            <a:off x="-5399205" y="8071120"/>
            <a:ext cx="519307" cy="808924"/>
            <a:chOff x="440917" y="2406344"/>
            <a:chExt cx="317831" cy="808924"/>
          </a:xfrm>
        </p:grpSpPr>
        <p:sp>
          <p:nvSpPr>
            <p:cNvPr id="917" name="TextBox 53">
              <a:extLst>
                <a:ext uri="{FF2B5EF4-FFF2-40B4-BE49-F238E27FC236}">
                  <a16:creationId xmlns:a16="http://schemas.microsoft.com/office/drawing/2014/main" id="{B303352A-AD34-59A4-7519-A1517B0F5992}"/>
                </a:ext>
              </a:extLst>
            </p:cNvPr>
            <p:cNvSpPr txBox="1"/>
            <p:nvPr/>
          </p:nvSpPr>
          <p:spPr>
            <a:xfrm>
              <a:off x="548536" y="3153713"/>
              <a:ext cx="102592" cy="6155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ko-KR" altLang="en-US" sz="400"/>
                <a:t>국어</a:t>
              </a:r>
              <a:endParaRPr lang="en-US" altLang="ko-KR" sz="400"/>
            </a:p>
          </p:txBody>
        </p:sp>
        <p:sp>
          <p:nvSpPr>
            <p:cNvPr id="918" name="직사각형 917">
              <a:extLst>
                <a:ext uri="{FF2B5EF4-FFF2-40B4-BE49-F238E27FC236}">
                  <a16:creationId xmlns:a16="http://schemas.microsoft.com/office/drawing/2014/main" id="{62BE5E56-6F23-0680-7FAE-27F8AC541330}"/>
                </a:ext>
              </a:extLst>
            </p:cNvPr>
            <p:cNvSpPr/>
            <p:nvPr/>
          </p:nvSpPr>
          <p:spPr>
            <a:xfrm>
              <a:off x="611018" y="2406344"/>
              <a:ext cx="115200" cy="69914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919" name="직사각형 918">
              <a:extLst>
                <a:ext uri="{FF2B5EF4-FFF2-40B4-BE49-F238E27FC236}">
                  <a16:creationId xmlns:a16="http://schemas.microsoft.com/office/drawing/2014/main" id="{11EC80C6-4A8B-7F25-53A3-123B118B48EF}"/>
                </a:ext>
              </a:extLst>
            </p:cNvPr>
            <p:cNvSpPr/>
            <p:nvPr/>
          </p:nvSpPr>
          <p:spPr>
            <a:xfrm>
              <a:off x="473447" y="2494104"/>
              <a:ext cx="90000" cy="612000"/>
            </a:xfrm>
            <a:prstGeom prst="rect">
              <a:avLst/>
            </a:prstGeom>
            <a:solidFill>
              <a:srgbClr val="FF71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cxnSp>
          <p:nvCxnSpPr>
            <p:cNvPr id="920" name="직선 연결선 196">
              <a:extLst>
                <a:ext uri="{FF2B5EF4-FFF2-40B4-BE49-F238E27FC236}">
                  <a16:creationId xmlns:a16="http://schemas.microsoft.com/office/drawing/2014/main" id="{C2B1BFE2-C7E8-8C75-5E63-C7CC86883D42}"/>
                </a:ext>
              </a:extLst>
            </p:cNvPr>
            <p:cNvCxnSpPr>
              <a:cxnSpLocks/>
            </p:cNvCxnSpPr>
            <p:nvPr/>
          </p:nvCxnSpPr>
          <p:spPr>
            <a:xfrm>
              <a:off x="440917" y="3105749"/>
              <a:ext cx="317831" cy="0"/>
            </a:xfrm>
            <a:prstGeom prst="line">
              <a:avLst/>
            </a:prstGeom>
            <a:ln w="1270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21" name="말풍선: 모서리가 둥근 사각형 920">
            <a:extLst>
              <a:ext uri="{FF2B5EF4-FFF2-40B4-BE49-F238E27FC236}">
                <a16:creationId xmlns:a16="http://schemas.microsoft.com/office/drawing/2014/main" id="{6DDD6CFB-58A9-9425-A84C-6A70470E8169}"/>
              </a:ext>
            </a:extLst>
          </p:cNvPr>
          <p:cNvSpPr/>
          <p:nvPr/>
        </p:nvSpPr>
        <p:spPr>
          <a:xfrm>
            <a:off x="-5416095" y="7917048"/>
            <a:ext cx="446712" cy="178380"/>
          </a:xfrm>
          <a:prstGeom prst="wedgeRoundRectCallout">
            <a:avLst>
              <a:gd name="adj1" fmla="val -20833"/>
              <a:gd name="adj2" fmla="val 65643"/>
              <a:gd name="adj3" fmla="val 16667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우수</a:t>
            </a:r>
          </a:p>
        </p:txBody>
      </p:sp>
      <p:grpSp>
        <p:nvGrpSpPr>
          <p:cNvPr id="922" name="그룹 921">
            <a:extLst>
              <a:ext uri="{FF2B5EF4-FFF2-40B4-BE49-F238E27FC236}">
                <a16:creationId xmlns:a16="http://schemas.microsoft.com/office/drawing/2014/main" id="{DFB783BF-1F89-25B7-948B-676B0E025D9D}"/>
              </a:ext>
            </a:extLst>
          </p:cNvPr>
          <p:cNvGrpSpPr/>
          <p:nvPr/>
        </p:nvGrpSpPr>
        <p:grpSpPr>
          <a:xfrm>
            <a:off x="-4674176" y="8068410"/>
            <a:ext cx="522418" cy="811634"/>
            <a:chOff x="-3630633" y="9148579"/>
            <a:chExt cx="522418" cy="811634"/>
          </a:xfrm>
        </p:grpSpPr>
        <p:sp>
          <p:nvSpPr>
            <p:cNvPr id="923" name="TextBox 53">
              <a:extLst>
                <a:ext uri="{FF2B5EF4-FFF2-40B4-BE49-F238E27FC236}">
                  <a16:creationId xmlns:a16="http://schemas.microsoft.com/office/drawing/2014/main" id="{008884AF-24BF-CC49-1A19-08FE0961F5B6}"/>
                </a:ext>
              </a:extLst>
            </p:cNvPr>
            <p:cNvSpPr txBox="1"/>
            <p:nvPr/>
          </p:nvSpPr>
          <p:spPr>
            <a:xfrm>
              <a:off x="-3419164" y="9898658"/>
              <a:ext cx="102592" cy="6155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ko-KR" altLang="en-US" sz="400" dirty="0"/>
                <a:t>수학</a:t>
              </a:r>
              <a:endParaRPr lang="en-US" altLang="ko-KR" sz="400" dirty="0"/>
            </a:p>
          </p:txBody>
        </p:sp>
        <p:sp>
          <p:nvSpPr>
            <p:cNvPr id="924" name="직사각형 923">
              <a:extLst>
                <a:ext uri="{FF2B5EF4-FFF2-40B4-BE49-F238E27FC236}">
                  <a16:creationId xmlns:a16="http://schemas.microsoft.com/office/drawing/2014/main" id="{A5EAB3A0-834F-EF02-48E2-46B1D0A0537C}"/>
                </a:ext>
              </a:extLst>
            </p:cNvPr>
            <p:cNvSpPr/>
            <p:nvPr/>
          </p:nvSpPr>
          <p:spPr>
            <a:xfrm>
              <a:off x="-3349592" y="9408566"/>
              <a:ext cx="188226" cy="44187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925" name="직사각형 924">
              <a:extLst>
                <a:ext uri="{FF2B5EF4-FFF2-40B4-BE49-F238E27FC236}">
                  <a16:creationId xmlns:a16="http://schemas.microsoft.com/office/drawing/2014/main" id="{23560369-B189-B96B-6D11-0C806466AA93}"/>
                </a:ext>
              </a:extLst>
            </p:cNvPr>
            <p:cNvSpPr/>
            <p:nvPr/>
          </p:nvSpPr>
          <p:spPr>
            <a:xfrm>
              <a:off x="-3574371" y="9399800"/>
              <a:ext cx="147052" cy="452718"/>
            </a:xfrm>
            <a:prstGeom prst="rect">
              <a:avLst/>
            </a:prstGeom>
            <a:solidFill>
              <a:srgbClr val="FF71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cxnSp>
          <p:nvCxnSpPr>
            <p:cNvPr id="926" name="직선 연결선 196">
              <a:extLst>
                <a:ext uri="{FF2B5EF4-FFF2-40B4-BE49-F238E27FC236}">
                  <a16:creationId xmlns:a16="http://schemas.microsoft.com/office/drawing/2014/main" id="{508D855F-1DDB-5209-C579-67540AB913B0}"/>
                </a:ext>
              </a:extLst>
            </p:cNvPr>
            <p:cNvCxnSpPr>
              <a:cxnSpLocks/>
            </p:cNvCxnSpPr>
            <p:nvPr/>
          </p:nvCxnSpPr>
          <p:spPr>
            <a:xfrm>
              <a:off x="-3627522" y="9850694"/>
              <a:ext cx="519307" cy="0"/>
            </a:xfrm>
            <a:prstGeom prst="line">
              <a:avLst/>
            </a:prstGeom>
            <a:ln w="1270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7" name="말풍선: 모서리가 둥근 사각형 926">
              <a:extLst>
                <a:ext uri="{FF2B5EF4-FFF2-40B4-BE49-F238E27FC236}">
                  <a16:creationId xmlns:a16="http://schemas.microsoft.com/office/drawing/2014/main" id="{173AA2BD-EABA-A4E1-DB47-32FF2ACF57E2}"/>
                </a:ext>
              </a:extLst>
            </p:cNvPr>
            <p:cNvSpPr/>
            <p:nvPr/>
          </p:nvSpPr>
          <p:spPr>
            <a:xfrm>
              <a:off x="-3630633" y="9148579"/>
              <a:ext cx="446712" cy="178380"/>
            </a:xfrm>
            <a:prstGeom prst="wedgeRoundRectCallout">
              <a:avLst>
                <a:gd name="adj1" fmla="val -20833"/>
                <a:gd name="adj2" fmla="val 65643"/>
                <a:gd name="adj3" fmla="val 16667"/>
              </a:avLst>
            </a:prstGeom>
            <a:solidFill>
              <a:schemeClr val="bg1"/>
            </a:solidFill>
            <a:ln w="12700" cap="flat">
              <a:solidFill>
                <a:schemeClr val="tx1"/>
              </a:solidFill>
              <a:miter lim="400000"/>
            </a:ln>
            <a:effectLst/>
          </p:spPr>
          <p:txBody>
            <a:bodyPr wrap="square" lIns="36000" tIns="36000" rIns="36000" bIns="45718" numCol="1" rtlCol="0" anchor="ctr" anchorCtr="0">
              <a:noAutofit/>
            </a:bodyPr>
            <a:lstStyle/>
            <a:p>
              <a:pPr algn="ctr" defTabSz="914309"/>
              <a:r>
                <a:rPr kumimoji="1" lang="ko-KR" altLang="en-US" sz="900" b="1" dirty="0"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보통</a:t>
              </a:r>
            </a:p>
          </p:txBody>
        </p:sp>
      </p:grpSp>
      <p:sp>
        <p:nvSpPr>
          <p:cNvPr id="928" name="Rounded Rectangle">
            <a:extLst>
              <a:ext uri="{FF2B5EF4-FFF2-40B4-BE49-F238E27FC236}">
                <a16:creationId xmlns:a16="http://schemas.microsoft.com/office/drawing/2014/main" id="{5C723260-8DBB-A28B-66FC-F60019D968AF}"/>
              </a:ext>
            </a:extLst>
          </p:cNvPr>
          <p:cNvSpPr/>
          <p:nvPr/>
        </p:nvSpPr>
        <p:spPr>
          <a:xfrm>
            <a:off x="-5923944" y="7570808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6</a:t>
            </a:r>
            <a:r>
              <a:rPr lang="en-US" sz="700" dirty="0">
                <a:solidFill>
                  <a:schemeClr val="bg1"/>
                </a:solidFill>
              </a:rPr>
              <a:t>-</a:t>
            </a:r>
            <a:r>
              <a:rPr lang="en-US" altLang="ko-KR" sz="700" dirty="0">
                <a:solidFill>
                  <a:schemeClr val="bg1"/>
                </a:solidFill>
              </a:rPr>
              <a:t>3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929" name="모서리가 둥근 직사각형">
            <a:extLst>
              <a:ext uri="{FF2B5EF4-FFF2-40B4-BE49-F238E27FC236}">
                <a16:creationId xmlns:a16="http://schemas.microsoft.com/office/drawing/2014/main" id="{953F9577-7986-FB4A-B4E5-BCA75378955D}"/>
              </a:ext>
            </a:extLst>
          </p:cNvPr>
          <p:cNvSpPr/>
          <p:nvPr/>
        </p:nvSpPr>
        <p:spPr>
          <a:xfrm>
            <a:off x="-3558115" y="7634720"/>
            <a:ext cx="3579935" cy="1281092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sz="80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930" name="TextBox 26">
            <a:extLst>
              <a:ext uri="{FF2B5EF4-FFF2-40B4-BE49-F238E27FC236}">
                <a16:creationId xmlns:a16="http://schemas.microsoft.com/office/drawing/2014/main" id="{7C47210F-C962-640E-720C-C5AA5A66522F}"/>
              </a:ext>
            </a:extLst>
          </p:cNvPr>
          <p:cNvSpPr txBox="1"/>
          <p:nvPr/>
        </p:nvSpPr>
        <p:spPr>
          <a:xfrm>
            <a:off x="-3388474" y="7669913"/>
            <a:ext cx="798295" cy="12311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누적 강점 분석 </a:t>
            </a:r>
            <a:r>
              <a:rPr kumimoji="1" lang="en-US" altLang="ko-KR" sz="800" dirty="0">
                <a:solidFill>
                  <a:prstClr val="black"/>
                </a:solidFill>
              </a:rPr>
              <a:t>&gt;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grpSp>
        <p:nvGrpSpPr>
          <p:cNvPr id="931" name="그룹 930">
            <a:extLst>
              <a:ext uri="{FF2B5EF4-FFF2-40B4-BE49-F238E27FC236}">
                <a16:creationId xmlns:a16="http://schemas.microsoft.com/office/drawing/2014/main" id="{69E276EE-9E50-501C-5546-01B95ADDFD67}"/>
              </a:ext>
            </a:extLst>
          </p:cNvPr>
          <p:cNvGrpSpPr/>
          <p:nvPr/>
        </p:nvGrpSpPr>
        <p:grpSpPr>
          <a:xfrm>
            <a:off x="-1237456" y="7727923"/>
            <a:ext cx="569647" cy="77889"/>
            <a:chOff x="2706686" y="6087909"/>
            <a:chExt cx="569647" cy="77889"/>
          </a:xfrm>
        </p:grpSpPr>
        <p:sp>
          <p:nvSpPr>
            <p:cNvPr id="932" name="TextBox 53">
              <a:extLst>
                <a:ext uri="{FF2B5EF4-FFF2-40B4-BE49-F238E27FC236}">
                  <a16:creationId xmlns:a16="http://schemas.microsoft.com/office/drawing/2014/main" id="{491CF5F8-90C7-2372-F7DC-7E88314272C2}"/>
                </a:ext>
              </a:extLst>
            </p:cNvPr>
            <p:cNvSpPr txBox="1"/>
            <p:nvPr/>
          </p:nvSpPr>
          <p:spPr>
            <a:xfrm>
              <a:off x="2706686" y="6087909"/>
              <a:ext cx="470714" cy="7788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ko-KR" altLang="en-US" sz="500" dirty="0"/>
                <a:t>나의 수준 </a:t>
              </a:r>
              <a:endParaRPr lang="en-US" altLang="ko-KR" sz="500" dirty="0"/>
            </a:p>
          </p:txBody>
        </p:sp>
        <p:sp>
          <p:nvSpPr>
            <p:cNvPr id="933" name="직사각형 932">
              <a:extLst>
                <a:ext uri="{FF2B5EF4-FFF2-40B4-BE49-F238E27FC236}">
                  <a16:creationId xmlns:a16="http://schemas.microsoft.com/office/drawing/2014/main" id="{EA8B17EA-595D-004D-925B-CFE5F6C99C79}"/>
                </a:ext>
              </a:extLst>
            </p:cNvPr>
            <p:cNvSpPr/>
            <p:nvPr/>
          </p:nvSpPr>
          <p:spPr>
            <a:xfrm>
              <a:off x="3203546" y="6091643"/>
              <a:ext cx="72787" cy="63851"/>
            </a:xfrm>
            <a:prstGeom prst="rect">
              <a:avLst/>
            </a:prstGeom>
            <a:solidFill>
              <a:srgbClr val="FF71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r"/>
              <a:endParaRPr kumimoji="1" lang="ko-KR" altLang="en-US" sz="1100"/>
            </a:p>
          </p:txBody>
        </p:sp>
      </p:grpSp>
      <p:grpSp>
        <p:nvGrpSpPr>
          <p:cNvPr id="934" name="그룹 933">
            <a:extLst>
              <a:ext uri="{FF2B5EF4-FFF2-40B4-BE49-F238E27FC236}">
                <a16:creationId xmlns:a16="http://schemas.microsoft.com/office/drawing/2014/main" id="{11DC462D-0E79-AAB2-35D1-00155CAAEA26}"/>
              </a:ext>
            </a:extLst>
          </p:cNvPr>
          <p:cNvGrpSpPr/>
          <p:nvPr/>
        </p:nvGrpSpPr>
        <p:grpSpPr>
          <a:xfrm>
            <a:off x="-675619" y="7727922"/>
            <a:ext cx="569649" cy="77889"/>
            <a:chOff x="2706685" y="6193988"/>
            <a:chExt cx="569649" cy="77889"/>
          </a:xfrm>
        </p:grpSpPr>
        <p:sp>
          <p:nvSpPr>
            <p:cNvPr id="935" name="TextBox 53">
              <a:extLst>
                <a:ext uri="{FF2B5EF4-FFF2-40B4-BE49-F238E27FC236}">
                  <a16:creationId xmlns:a16="http://schemas.microsoft.com/office/drawing/2014/main" id="{D6BCC09D-F616-1832-375F-119101348E0A}"/>
                </a:ext>
              </a:extLst>
            </p:cNvPr>
            <p:cNvSpPr txBox="1"/>
            <p:nvPr/>
          </p:nvSpPr>
          <p:spPr>
            <a:xfrm>
              <a:off x="2706685" y="6193988"/>
              <a:ext cx="470715" cy="7788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ko-KR" altLang="en-US" sz="500"/>
                <a:t>과목 평균</a:t>
              </a:r>
              <a:endParaRPr lang="en-US" altLang="ko-KR" sz="500"/>
            </a:p>
          </p:txBody>
        </p:sp>
        <p:sp>
          <p:nvSpPr>
            <p:cNvPr id="936" name="직사각형 935">
              <a:extLst>
                <a:ext uri="{FF2B5EF4-FFF2-40B4-BE49-F238E27FC236}">
                  <a16:creationId xmlns:a16="http://schemas.microsoft.com/office/drawing/2014/main" id="{30229668-F809-B0A5-881E-670C809848D2}"/>
                </a:ext>
              </a:extLst>
            </p:cNvPr>
            <p:cNvSpPr/>
            <p:nvPr/>
          </p:nvSpPr>
          <p:spPr>
            <a:xfrm>
              <a:off x="3203547" y="6203714"/>
              <a:ext cx="72787" cy="6385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r"/>
              <a:endParaRPr kumimoji="1" lang="ko-KR" altLang="en-US" sz="1100"/>
            </a:p>
          </p:txBody>
        </p:sp>
      </p:grpSp>
      <p:grpSp>
        <p:nvGrpSpPr>
          <p:cNvPr id="937" name="그룹 936">
            <a:extLst>
              <a:ext uri="{FF2B5EF4-FFF2-40B4-BE49-F238E27FC236}">
                <a16:creationId xmlns:a16="http://schemas.microsoft.com/office/drawing/2014/main" id="{1B50CDEE-2E97-8719-0F8E-18E0D2254852}"/>
              </a:ext>
            </a:extLst>
          </p:cNvPr>
          <p:cNvGrpSpPr/>
          <p:nvPr/>
        </p:nvGrpSpPr>
        <p:grpSpPr>
          <a:xfrm>
            <a:off x="-3424453" y="8070575"/>
            <a:ext cx="519307" cy="808924"/>
            <a:chOff x="440917" y="2406344"/>
            <a:chExt cx="317831" cy="808924"/>
          </a:xfrm>
        </p:grpSpPr>
        <p:sp>
          <p:nvSpPr>
            <p:cNvPr id="938" name="TextBox 53">
              <a:extLst>
                <a:ext uri="{FF2B5EF4-FFF2-40B4-BE49-F238E27FC236}">
                  <a16:creationId xmlns:a16="http://schemas.microsoft.com/office/drawing/2014/main" id="{0739D8A9-DBD4-B449-A047-5428641DE33B}"/>
                </a:ext>
              </a:extLst>
            </p:cNvPr>
            <p:cNvSpPr txBox="1"/>
            <p:nvPr/>
          </p:nvSpPr>
          <p:spPr>
            <a:xfrm>
              <a:off x="548536" y="3153713"/>
              <a:ext cx="102592" cy="6155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ko-KR" altLang="en-US" sz="400"/>
                <a:t>국어</a:t>
              </a:r>
              <a:endParaRPr lang="en-US" altLang="ko-KR" sz="400"/>
            </a:p>
          </p:txBody>
        </p:sp>
        <p:sp>
          <p:nvSpPr>
            <p:cNvPr id="939" name="직사각형 938">
              <a:extLst>
                <a:ext uri="{FF2B5EF4-FFF2-40B4-BE49-F238E27FC236}">
                  <a16:creationId xmlns:a16="http://schemas.microsoft.com/office/drawing/2014/main" id="{1375F0D1-C3D1-13A7-15F3-D9717AD5C375}"/>
                </a:ext>
              </a:extLst>
            </p:cNvPr>
            <p:cNvSpPr/>
            <p:nvPr/>
          </p:nvSpPr>
          <p:spPr>
            <a:xfrm>
              <a:off x="611018" y="2406344"/>
              <a:ext cx="115200" cy="69914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940" name="직사각형 939">
              <a:extLst>
                <a:ext uri="{FF2B5EF4-FFF2-40B4-BE49-F238E27FC236}">
                  <a16:creationId xmlns:a16="http://schemas.microsoft.com/office/drawing/2014/main" id="{8F982DFB-48AE-5E14-F5F1-8ECE110E8A7A}"/>
                </a:ext>
              </a:extLst>
            </p:cNvPr>
            <p:cNvSpPr/>
            <p:nvPr/>
          </p:nvSpPr>
          <p:spPr>
            <a:xfrm>
              <a:off x="473447" y="2494104"/>
              <a:ext cx="90000" cy="612000"/>
            </a:xfrm>
            <a:prstGeom prst="rect">
              <a:avLst/>
            </a:prstGeom>
            <a:solidFill>
              <a:srgbClr val="FF71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cxnSp>
          <p:nvCxnSpPr>
            <p:cNvPr id="941" name="직선 연결선 196">
              <a:extLst>
                <a:ext uri="{FF2B5EF4-FFF2-40B4-BE49-F238E27FC236}">
                  <a16:creationId xmlns:a16="http://schemas.microsoft.com/office/drawing/2014/main" id="{CE27834F-54A9-5968-CFA3-14909DB7B7CA}"/>
                </a:ext>
              </a:extLst>
            </p:cNvPr>
            <p:cNvCxnSpPr>
              <a:cxnSpLocks/>
            </p:cNvCxnSpPr>
            <p:nvPr/>
          </p:nvCxnSpPr>
          <p:spPr>
            <a:xfrm>
              <a:off x="440917" y="3105749"/>
              <a:ext cx="317831" cy="0"/>
            </a:xfrm>
            <a:prstGeom prst="line">
              <a:avLst/>
            </a:prstGeom>
            <a:ln w="1270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42" name="TextBox 53">
            <a:extLst>
              <a:ext uri="{FF2B5EF4-FFF2-40B4-BE49-F238E27FC236}">
                <a16:creationId xmlns:a16="http://schemas.microsoft.com/office/drawing/2014/main" id="{3601D478-96B2-717E-C0BA-D36B69245C94}"/>
              </a:ext>
            </a:extLst>
          </p:cNvPr>
          <p:cNvSpPr txBox="1"/>
          <p:nvPr/>
        </p:nvSpPr>
        <p:spPr>
          <a:xfrm>
            <a:off x="-2510285" y="8817944"/>
            <a:ext cx="102592" cy="615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400" dirty="0"/>
              <a:t>영어</a:t>
            </a:r>
            <a:endParaRPr lang="en-US" altLang="ko-KR" sz="400" dirty="0"/>
          </a:p>
        </p:txBody>
      </p:sp>
      <p:sp>
        <p:nvSpPr>
          <p:cNvPr id="943" name="직사각형 942">
            <a:extLst>
              <a:ext uri="{FF2B5EF4-FFF2-40B4-BE49-F238E27FC236}">
                <a16:creationId xmlns:a16="http://schemas.microsoft.com/office/drawing/2014/main" id="{8C5B5127-CA31-7F99-C2CA-F49B8FA98014}"/>
              </a:ext>
            </a:extLst>
          </p:cNvPr>
          <p:cNvSpPr/>
          <p:nvPr/>
        </p:nvSpPr>
        <p:spPr>
          <a:xfrm>
            <a:off x="-2440713" y="8327852"/>
            <a:ext cx="188226" cy="44187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sp>
        <p:nvSpPr>
          <p:cNvPr id="944" name="직사각형 943">
            <a:extLst>
              <a:ext uri="{FF2B5EF4-FFF2-40B4-BE49-F238E27FC236}">
                <a16:creationId xmlns:a16="http://schemas.microsoft.com/office/drawing/2014/main" id="{7A5C02DB-9697-B168-F8C0-9E2D3CDAA52E}"/>
              </a:ext>
            </a:extLst>
          </p:cNvPr>
          <p:cNvSpPr/>
          <p:nvPr/>
        </p:nvSpPr>
        <p:spPr>
          <a:xfrm>
            <a:off x="-2665492" y="8319086"/>
            <a:ext cx="147052" cy="452718"/>
          </a:xfrm>
          <a:prstGeom prst="rect">
            <a:avLst/>
          </a:prstGeom>
          <a:solidFill>
            <a:srgbClr val="FF71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cxnSp>
        <p:nvCxnSpPr>
          <p:cNvPr id="945" name="직선 연결선 196">
            <a:extLst>
              <a:ext uri="{FF2B5EF4-FFF2-40B4-BE49-F238E27FC236}">
                <a16:creationId xmlns:a16="http://schemas.microsoft.com/office/drawing/2014/main" id="{5C18D90B-83F3-8124-1FA8-8D7FA592B07D}"/>
              </a:ext>
            </a:extLst>
          </p:cNvPr>
          <p:cNvCxnSpPr>
            <a:cxnSpLocks/>
          </p:cNvCxnSpPr>
          <p:nvPr/>
        </p:nvCxnSpPr>
        <p:spPr>
          <a:xfrm>
            <a:off x="-2718643" y="8769980"/>
            <a:ext cx="519307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46" name="TextBox 53">
            <a:extLst>
              <a:ext uri="{FF2B5EF4-FFF2-40B4-BE49-F238E27FC236}">
                <a16:creationId xmlns:a16="http://schemas.microsoft.com/office/drawing/2014/main" id="{8326AB87-B5E0-92F3-0A63-121D900AF7B3}"/>
              </a:ext>
            </a:extLst>
          </p:cNvPr>
          <p:cNvSpPr txBox="1"/>
          <p:nvPr/>
        </p:nvSpPr>
        <p:spPr>
          <a:xfrm>
            <a:off x="-1810674" y="8818412"/>
            <a:ext cx="102592" cy="615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400" dirty="0"/>
              <a:t>수학</a:t>
            </a:r>
            <a:endParaRPr lang="en-US" altLang="ko-KR" sz="400" dirty="0"/>
          </a:p>
        </p:txBody>
      </p:sp>
      <p:sp>
        <p:nvSpPr>
          <p:cNvPr id="947" name="직사각형 946">
            <a:extLst>
              <a:ext uri="{FF2B5EF4-FFF2-40B4-BE49-F238E27FC236}">
                <a16:creationId xmlns:a16="http://schemas.microsoft.com/office/drawing/2014/main" id="{C8225F61-87B9-ED9A-EE17-7E9AF0E2E0D5}"/>
              </a:ext>
            </a:extLst>
          </p:cNvPr>
          <p:cNvSpPr/>
          <p:nvPr/>
        </p:nvSpPr>
        <p:spPr>
          <a:xfrm>
            <a:off x="-1741102" y="8074441"/>
            <a:ext cx="188226" cy="69574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sp>
        <p:nvSpPr>
          <p:cNvPr id="948" name="직사각형 947">
            <a:extLst>
              <a:ext uri="{FF2B5EF4-FFF2-40B4-BE49-F238E27FC236}">
                <a16:creationId xmlns:a16="http://schemas.microsoft.com/office/drawing/2014/main" id="{55E032FB-4931-4074-312E-9DFB9CF9703C}"/>
              </a:ext>
            </a:extLst>
          </p:cNvPr>
          <p:cNvSpPr/>
          <p:nvPr/>
        </p:nvSpPr>
        <p:spPr>
          <a:xfrm>
            <a:off x="-1965881" y="8059442"/>
            <a:ext cx="147052" cy="712830"/>
          </a:xfrm>
          <a:prstGeom prst="rect">
            <a:avLst/>
          </a:prstGeom>
          <a:solidFill>
            <a:srgbClr val="FF71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cxnSp>
        <p:nvCxnSpPr>
          <p:cNvPr id="949" name="직선 연결선 196">
            <a:extLst>
              <a:ext uri="{FF2B5EF4-FFF2-40B4-BE49-F238E27FC236}">
                <a16:creationId xmlns:a16="http://schemas.microsoft.com/office/drawing/2014/main" id="{3407770E-0BE7-114C-C71E-4D6902D3749C}"/>
              </a:ext>
            </a:extLst>
          </p:cNvPr>
          <p:cNvCxnSpPr>
            <a:cxnSpLocks/>
          </p:cNvCxnSpPr>
          <p:nvPr/>
        </p:nvCxnSpPr>
        <p:spPr>
          <a:xfrm>
            <a:off x="-2019032" y="8770448"/>
            <a:ext cx="519307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0" name="TextBox 53">
            <a:extLst>
              <a:ext uri="{FF2B5EF4-FFF2-40B4-BE49-F238E27FC236}">
                <a16:creationId xmlns:a16="http://schemas.microsoft.com/office/drawing/2014/main" id="{592BB867-D673-FE60-8517-4622AABB8848}"/>
              </a:ext>
            </a:extLst>
          </p:cNvPr>
          <p:cNvSpPr txBox="1"/>
          <p:nvPr/>
        </p:nvSpPr>
        <p:spPr>
          <a:xfrm>
            <a:off x="-385619" y="8811325"/>
            <a:ext cx="102592" cy="615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400" dirty="0"/>
              <a:t>과학</a:t>
            </a:r>
            <a:endParaRPr lang="en-US" altLang="ko-KR" sz="400" dirty="0"/>
          </a:p>
        </p:txBody>
      </p:sp>
      <p:sp>
        <p:nvSpPr>
          <p:cNvPr id="951" name="직사각형 950">
            <a:extLst>
              <a:ext uri="{FF2B5EF4-FFF2-40B4-BE49-F238E27FC236}">
                <a16:creationId xmlns:a16="http://schemas.microsoft.com/office/drawing/2014/main" id="{404219AE-AD50-5288-2A94-9E042147251F}"/>
              </a:ext>
            </a:extLst>
          </p:cNvPr>
          <p:cNvSpPr/>
          <p:nvPr/>
        </p:nvSpPr>
        <p:spPr>
          <a:xfrm>
            <a:off x="-316047" y="8384796"/>
            <a:ext cx="188226" cy="37830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cxnSp>
        <p:nvCxnSpPr>
          <p:cNvPr id="952" name="직선 연결선 196">
            <a:extLst>
              <a:ext uri="{FF2B5EF4-FFF2-40B4-BE49-F238E27FC236}">
                <a16:creationId xmlns:a16="http://schemas.microsoft.com/office/drawing/2014/main" id="{49276C96-8BC9-02EA-C132-7E81E86854B7}"/>
              </a:ext>
            </a:extLst>
          </p:cNvPr>
          <p:cNvCxnSpPr>
            <a:cxnSpLocks/>
          </p:cNvCxnSpPr>
          <p:nvPr/>
        </p:nvCxnSpPr>
        <p:spPr>
          <a:xfrm>
            <a:off x="-593977" y="8763361"/>
            <a:ext cx="519307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3" name="TextBox 53">
            <a:extLst>
              <a:ext uri="{FF2B5EF4-FFF2-40B4-BE49-F238E27FC236}">
                <a16:creationId xmlns:a16="http://schemas.microsoft.com/office/drawing/2014/main" id="{5E991602-0605-D501-8693-3EB032A5A066}"/>
              </a:ext>
            </a:extLst>
          </p:cNvPr>
          <p:cNvSpPr txBox="1"/>
          <p:nvPr/>
        </p:nvSpPr>
        <p:spPr>
          <a:xfrm>
            <a:off x="-1074829" y="8819126"/>
            <a:ext cx="102592" cy="615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400" dirty="0"/>
              <a:t>사회</a:t>
            </a:r>
            <a:endParaRPr lang="en-US" altLang="ko-KR" sz="400" dirty="0"/>
          </a:p>
        </p:txBody>
      </p:sp>
      <p:sp>
        <p:nvSpPr>
          <p:cNvPr id="954" name="직사각형 953">
            <a:extLst>
              <a:ext uri="{FF2B5EF4-FFF2-40B4-BE49-F238E27FC236}">
                <a16:creationId xmlns:a16="http://schemas.microsoft.com/office/drawing/2014/main" id="{B96C0087-CC0E-6727-88D8-09AA5AF3BEC0}"/>
              </a:ext>
            </a:extLst>
          </p:cNvPr>
          <p:cNvSpPr/>
          <p:nvPr/>
        </p:nvSpPr>
        <p:spPr>
          <a:xfrm>
            <a:off x="-1005257" y="8475098"/>
            <a:ext cx="188226" cy="29580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sp>
        <p:nvSpPr>
          <p:cNvPr id="955" name="직사각형 954">
            <a:extLst>
              <a:ext uri="{FF2B5EF4-FFF2-40B4-BE49-F238E27FC236}">
                <a16:creationId xmlns:a16="http://schemas.microsoft.com/office/drawing/2014/main" id="{5564B698-27C0-AEC1-FB8A-28B76098E5CE}"/>
              </a:ext>
            </a:extLst>
          </p:cNvPr>
          <p:cNvSpPr/>
          <p:nvPr/>
        </p:nvSpPr>
        <p:spPr>
          <a:xfrm>
            <a:off x="-1230036" y="8514820"/>
            <a:ext cx="147052" cy="258166"/>
          </a:xfrm>
          <a:prstGeom prst="rect">
            <a:avLst/>
          </a:prstGeom>
          <a:solidFill>
            <a:srgbClr val="FF71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cxnSp>
        <p:nvCxnSpPr>
          <p:cNvPr id="956" name="직선 연결선 196">
            <a:extLst>
              <a:ext uri="{FF2B5EF4-FFF2-40B4-BE49-F238E27FC236}">
                <a16:creationId xmlns:a16="http://schemas.microsoft.com/office/drawing/2014/main" id="{BF4EF301-239D-1E2E-0702-4FE6FD8E5758}"/>
              </a:ext>
            </a:extLst>
          </p:cNvPr>
          <p:cNvCxnSpPr>
            <a:cxnSpLocks/>
          </p:cNvCxnSpPr>
          <p:nvPr/>
        </p:nvCxnSpPr>
        <p:spPr>
          <a:xfrm>
            <a:off x="-1283187" y="8771162"/>
            <a:ext cx="519307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7" name="말풍선: 모서리가 둥근 사각형 956">
            <a:extLst>
              <a:ext uri="{FF2B5EF4-FFF2-40B4-BE49-F238E27FC236}">
                <a16:creationId xmlns:a16="http://schemas.microsoft.com/office/drawing/2014/main" id="{5BAE97FD-AB2F-F8F4-B2C6-2432CC13DC30}"/>
              </a:ext>
            </a:extLst>
          </p:cNvPr>
          <p:cNvSpPr/>
          <p:nvPr/>
        </p:nvSpPr>
        <p:spPr>
          <a:xfrm>
            <a:off x="-3441343" y="7916503"/>
            <a:ext cx="446712" cy="178380"/>
          </a:xfrm>
          <a:prstGeom prst="wedgeRoundRectCallout">
            <a:avLst>
              <a:gd name="adj1" fmla="val -20833"/>
              <a:gd name="adj2" fmla="val 65643"/>
              <a:gd name="adj3" fmla="val 16667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우수</a:t>
            </a:r>
          </a:p>
        </p:txBody>
      </p:sp>
      <p:sp>
        <p:nvSpPr>
          <p:cNvPr id="958" name="말풍선: 모서리가 둥근 사각형 957">
            <a:extLst>
              <a:ext uri="{FF2B5EF4-FFF2-40B4-BE49-F238E27FC236}">
                <a16:creationId xmlns:a16="http://schemas.microsoft.com/office/drawing/2014/main" id="{58395448-CA64-B66E-3F63-0917DBDB325A}"/>
              </a:ext>
            </a:extLst>
          </p:cNvPr>
          <p:cNvSpPr/>
          <p:nvPr/>
        </p:nvSpPr>
        <p:spPr>
          <a:xfrm>
            <a:off x="-2721754" y="8067865"/>
            <a:ext cx="446712" cy="178380"/>
          </a:xfrm>
          <a:prstGeom prst="wedgeRoundRectCallout">
            <a:avLst>
              <a:gd name="adj1" fmla="val -20833"/>
              <a:gd name="adj2" fmla="val 65643"/>
              <a:gd name="adj3" fmla="val 16667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보통</a:t>
            </a:r>
          </a:p>
        </p:txBody>
      </p:sp>
      <p:sp>
        <p:nvSpPr>
          <p:cNvPr id="959" name="말풍선: 모서리가 둥근 사각형 958">
            <a:extLst>
              <a:ext uri="{FF2B5EF4-FFF2-40B4-BE49-F238E27FC236}">
                <a16:creationId xmlns:a16="http://schemas.microsoft.com/office/drawing/2014/main" id="{5AA8CEC5-89BE-C36D-CEFD-C3BAC45DCE4D}"/>
              </a:ext>
            </a:extLst>
          </p:cNvPr>
          <p:cNvSpPr/>
          <p:nvPr/>
        </p:nvSpPr>
        <p:spPr>
          <a:xfrm>
            <a:off x="-2078695" y="7818595"/>
            <a:ext cx="628113" cy="178380"/>
          </a:xfrm>
          <a:prstGeom prst="wedgeRoundRectCallout">
            <a:avLst>
              <a:gd name="adj1" fmla="val -18738"/>
              <a:gd name="adj2" fmla="val 76707"/>
              <a:gd name="adj3" fmla="val 16667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매우 우수</a:t>
            </a:r>
          </a:p>
        </p:txBody>
      </p:sp>
      <p:sp>
        <p:nvSpPr>
          <p:cNvPr id="960" name="말풍선: 모서리가 둥근 사각형 959">
            <a:extLst>
              <a:ext uri="{FF2B5EF4-FFF2-40B4-BE49-F238E27FC236}">
                <a16:creationId xmlns:a16="http://schemas.microsoft.com/office/drawing/2014/main" id="{EFCBFB49-6255-06EA-6CD2-A781FDE53980}"/>
              </a:ext>
            </a:extLst>
          </p:cNvPr>
          <p:cNvSpPr/>
          <p:nvPr/>
        </p:nvSpPr>
        <p:spPr>
          <a:xfrm>
            <a:off x="-1354289" y="8229186"/>
            <a:ext cx="628113" cy="178380"/>
          </a:xfrm>
          <a:prstGeom prst="wedgeRoundRectCallout">
            <a:avLst>
              <a:gd name="adj1" fmla="val -18738"/>
              <a:gd name="adj2" fmla="val 76707"/>
              <a:gd name="adj3" fmla="val 16667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다소 미흡</a:t>
            </a:r>
            <a:endParaRPr kumimoji="1" lang="ko-KR" altLang="en-US" sz="900" b="1" dirty="0"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961" name="말풍선: 모서리가 둥근 사각형 960">
            <a:extLst>
              <a:ext uri="{FF2B5EF4-FFF2-40B4-BE49-F238E27FC236}">
                <a16:creationId xmlns:a16="http://schemas.microsoft.com/office/drawing/2014/main" id="{7986937D-0F6D-7980-81D5-401A4F9FECDD}"/>
              </a:ext>
            </a:extLst>
          </p:cNvPr>
          <p:cNvSpPr/>
          <p:nvPr/>
        </p:nvSpPr>
        <p:spPr>
          <a:xfrm>
            <a:off x="-563301" y="8534740"/>
            <a:ext cx="446712" cy="178380"/>
          </a:xfrm>
          <a:prstGeom prst="wedgeRoundRectCallout">
            <a:avLst>
              <a:gd name="adj1" fmla="val -20833"/>
              <a:gd name="adj2" fmla="val 65643"/>
              <a:gd name="adj3" fmla="val 16667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미흡</a:t>
            </a:r>
          </a:p>
        </p:txBody>
      </p:sp>
      <p:sp>
        <p:nvSpPr>
          <p:cNvPr id="962" name="Rounded Rectangle">
            <a:extLst>
              <a:ext uri="{FF2B5EF4-FFF2-40B4-BE49-F238E27FC236}">
                <a16:creationId xmlns:a16="http://schemas.microsoft.com/office/drawing/2014/main" id="{225B6278-A4B7-0AD7-E8C0-401B0E21C22F}"/>
              </a:ext>
            </a:extLst>
          </p:cNvPr>
          <p:cNvSpPr/>
          <p:nvPr/>
        </p:nvSpPr>
        <p:spPr>
          <a:xfrm>
            <a:off x="-3604511" y="7605205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6</a:t>
            </a:r>
            <a:r>
              <a:rPr lang="en-US" sz="700" dirty="0">
                <a:solidFill>
                  <a:schemeClr val="bg1"/>
                </a:solidFill>
              </a:rPr>
              <a:t>-3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963" name="TextBox 962">
            <a:extLst>
              <a:ext uri="{FF2B5EF4-FFF2-40B4-BE49-F238E27FC236}">
                <a16:creationId xmlns:a16="http://schemas.microsoft.com/office/drawing/2014/main" id="{7A2E2EDD-6517-468E-59F8-4DF95CC2031A}"/>
              </a:ext>
            </a:extLst>
          </p:cNvPr>
          <p:cNvSpPr txBox="1"/>
          <p:nvPr/>
        </p:nvSpPr>
        <p:spPr>
          <a:xfrm>
            <a:off x="-5915081" y="7378839"/>
            <a:ext cx="2270173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>
                <a:solidFill>
                  <a:srgbClr val="0070C0"/>
                </a:solidFill>
              </a:rPr>
              <a:t>초등학교 </a:t>
            </a:r>
            <a:r>
              <a:rPr lang="en-US" altLang="ko-KR" sz="1000" b="1" dirty="0">
                <a:solidFill>
                  <a:srgbClr val="0070C0"/>
                </a:solidFill>
              </a:rPr>
              <a:t>1,2</a:t>
            </a:r>
            <a:r>
              <a:rPr lang="ko-KR" altLang="en-US" sz="1000" b="1" dirty="0">
                <a:solidFill>
                  <a:srgbClr val="0070C0"/>
                </a:solidFill>
              </a:rPr>
              <a:t>학년 주요 과목 구성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altLang="ko-KR" sz="1000" b="1" dirty="0">
              <a:solidFill>
                <a:srgbClr val="0070C0"/>
              </a:solidFill>
            </a:endParaRPr>
          </a:p>
        </p:txBody>
      </p:sp>
      <p:sp>
        <p:nvSpPr>
          <p:cNvPr id="964" name="TextBox 963">
            <a:extLst>
              <a:ext uri="{FF2B5EF4-FFF2-40B4-BE49-F238E27FC236}">
                <a16:creationId xmlns:a16="http://schemas.microsoft.com/office/drawing/2014/main" id="{E412190D-1AF5-1371-19C8-E7BB765881D8}"/>
              </a:ext>
            </a:extLst>
          </p:cNvPr>
          <p:cNvSpPr txBox="1"/>
          <p:nvPr/>
        </p:nvSpPr>
        <p:spPr>
          <a:xfrm>
            <a:off x="-2928443" y="7392731"/>
            <a:ext cx="232948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>
                <a:solidFill>
                  <a:srgbClr val="0070C0"/>
                </a:solidFill>
              </a:rPr>
              <a:t>초등학교 </a:t>
            </a:r>
            <a:r>
              <a:rPr lang="en-US" altLang="ko-KR" sz="1000" b="1" dirty="0">
                <a:solidFill>
                  <a:srgbClr val="0070C0"/>
                </a:solidFill>
              </a:rPr>
              <a:t>3~6</a:t>
            </a:r>
            <a:r>
              <a:rPr lang="ko-KR" altLang="en-US" sz="1000" b="1" dirty="0">
                <a:solidFill>
                  <a:srgbClr val="0070C0"/>
                </a:solidFill>
              </a:rPr>
              <a:t>학년 주요 과목 구성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altLang="ko-KR" sz="1000" b="1" dirty="0">
              <a:solidFill>
                <a:srgbClr val="0070C0"/>
              </a:solidFill>
            </a:endParaRPr>
          </a:p>
        </p:txBody>
      </p:sp>
      <p:sp>
        <p:nvSpPr>
          <p:cNvPr id="965" name="TextBox 964">
            <a:extLst>
              <a:ext uri="{FF2B5EF4-FFF2-40B4-BE49-F238E27FC236}">
                <a16:creationId xmlns:a16="http://schemas.microsoft.com/office/drawing/2014/main" id="{FB8D1AC6-4578-688D-5ED8-FA950523F0DC}"/>
              </a:ext>
            </a:extLst>
          </p:cNvPr>
          <p:cNvSpPr txBox="1"/>
          <p:nvPr/>
        </p:nvSpPr>
        <p:spPr>
          <a:xfrm>
            <a:off x="-4286067" y="8960151"/>
            <a:ext cx="17876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>
                <a:solidFill>
                  <a:srgbClr val="0070C0"/>
                </a:solidFill>
              </a:rPr>
              <a:t>고등학교 주요 과목 구성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altLang="ko-KR" sz="1000" b="1" dirty="0">
              <a:solidFill>
                <a:srgbClr val="0070C0"/>
              </a:solidFill>
            </a:endParaRPr>
          </a:p>
        </p:txBody>
      </p:sp>
      <p:graphicFrame>
        <p:nvGraphicFramePr>
          <p:cNvPr id="966" name="표 965">
            <a:extLst>
              <a:ext uri="{FF2B5EF4-FFF2-40B4-BE49-F238E27FC236}">
                <a16:creationId xmlns:a16="http://schemas.microsoft.com/office/drawing/2014/main" id="{96C82EB8-6B45-6D15-5F6C-4F3B0BDE797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26119952"/>
              </p:ext>
            </p:extLst>
          </p:nvPr>
        </p:nvGraphicFramePr>
        <p:xfrm>
          <a:off x="12160245" y="6773996"/>
          <a:ext cx="3037052" cy="466716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604588058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1043149974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다음 수업 카드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66268892"/>
                  </a:ext>
                </a:extLst>
              </a:tr>
              <a:tr h="0">
                <a:tc rowSpan="6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6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나의 강점 분석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과목별 수준진단 결과를 바탕으로 나의 수준 비교 분석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누적 데이터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b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en-US" altLang="ko-KR" sz="700" dirty="0">
                          <a:effectLst/>
                        </a:rPr>
                        <a:t>-</a:t>
                      </a:r>
                      <a:r>
                        <a:rPr lang="ko-KR" altLang="en-US" sz="700" dirty="0">
                          <a:effectLst/>
                        </a:rPr>
                        <a:t> 이번 달 강점 분석은 학습진단이 이루어졌을 경우 표기 가능한 상태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click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 월간 진단 </a:t>
                      </a:r>
                      <a:r>
                        <a:rPr lang="ko-KR" altLang="en-US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리포트로 이동</a:t>
                      </a:r>
                      <a:r>
                        <a:rPr lang="en-US" altLang="ko-KR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endParaRPr lang="en-US" altLang="ko-KR" sz="700" b="0" u="none" strike="noStrike" cap="none" spc="0" baseline="0" dirty="0">
                        <a:solidFill>
                          <a:srgbClr val="C0000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프리징 기간 </a:t>
                      </a:r>
                      <a:r>
                        <a:rPr lang="en-US" altLang="ko-KR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click: “</a:t>
                      </a:r>
                      <a:r>
                        <a:rPr lang="ko-KR" altLang="en-US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서비스를 준비 중입니다</a:t>
                      </a:r>
                      <a:r>
                        <a:rPr lang="en-US" altLang="ko-KR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. </a:t>
                      </a:r>
                      <a:r>
                        <a:rPr lang="ko-KR" altLang="en-US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빠른 시일 내에 찾아 뵙겠습니다</a:t>
                      </a:r>
                      <a:r>
                        <a:rPr lang="en-US" altLang="ko-KR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.” Alert </a:t>
                      </a:r>
                      <a:r>
                        <a:rPr lang="ko-KR" altLang="en-US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창 제공 </a:t>
                      </a:r>
                      <a:r>
                        <a:rPr lang="en-US" altLang="ko-KR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&lt;6a&gt;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31825326"/>
                  </a:ext>
                </a:extLst>
              </a:tr>
              <a:tr h="21402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6-1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상위 </a:t>
                      </a: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과목 분석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매우 우수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우수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보통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다소 미흡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미흡</a:t>
                      </a:r>
                      <a:endParaRPr lang="en-US" altLang="ko-KR" sz="700" b="0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93513213"/>
                  </a:ext>
                </a:extLst>
              </a:tr>
              <a:tr h="14268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6-2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중학교 교과 분석 막대 바 차트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국어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영어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수학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사회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과학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역사 과목으로 구성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과목 평균과 나의 수준 분석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나의 수준 그래프만 그래프 상단 학습 수준 태그 노출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28851566"/>
                  </a:ext>
                </a:extLst>
              </a:tr>
              <a:tr h="14268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6-3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초등학교 </a:t>
                      </a: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1,2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학년 교과 분석 막대 바 차트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국어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수학으로 구성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초등학교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학년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~6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학년은 국어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영어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수학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사회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과학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과목으로 구성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과목 평균과 나의 수준 분석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나의 수준 그래프만 그래프 상단 학습 수준 태그 노출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3159365"/>
                  </a:ext>
                </a:extLst>
              </a:tr>
              <a:tr h="14268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6-4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고등학교 교과 분석 막대 바 차트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국어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수학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영어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사회탐구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과학탐구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한국사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과목 평균과 나의 수준 분석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나의 수준 그래프만 그래프 상단 학습 수준 태그 노출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992636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6-5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나의 월간 학습 현황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문제풀이 수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0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정답률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동영상 학습 시간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각 항목 별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단계 정성적 코멘트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[7-1]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제공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r>
                        <a:rPr lang="en-US" altLang="ko-KR" sz="700" dirty="0">
                          <a:effectLst/>
                        </a:rPr>
                        <a:t>-</a:t>
                      </a:r>
                      <a:r>
                        <a:rPr lang="ko-KR" altLang="en-US" sz="700" dirty="0">
                          <a:effectLst/>
                        </a:rPr>
                        <a:t> 학습 현황은 </a:t>
                      </a:r>
                      <a:r>
                        <a:rPr lang="ko-KR" altLang="en-US" sz="700" dirty="0" err="1">
                          <a:effectLst/>
                        </a:rPr>
                        <a:t>학습콘텐츠에서</a:t>
                      </a:r>
                      <a:r>
                        <a:rPr lang="ko-KR" altLang="en-US" sz="700" dirty="0">
                          <a:effectLst/>
                        </a:rPr>
                        <a:t> 문제</a:t>
                      </a:r>
                      <a:r>
                        <a:rPr lang="en-US" altLang="ko-KR" sz="700" dirty="0">
                          <a:effectLst/>
                        </a:rPr>
                        <a:t>/</a:t>
                      </a:r>
                      <a:r>
                        <a:rPr lang="ko-KR" altLang="en-US" sz="700" dirty="0">
                          <a:effectLst/>
                        </a:rPr>
                        <a:t>영상을 응시</a:t>
                      </a:r>
                      <a:r>
                        <a:rPr lang="en-US" altLang="ko-KR" sz="700" dirty="0">
                          <a:effectLst/>
                        </a:rPr>
                        <a:t>/</a:t>
                      </a:r>
                      <a:r>
                        <a:rPr lang="ko-KR" altLang="en-US" sz="700" dirty="0">
                          <a:effectLst/>
                        </a:rPr>
                        <a:t>시청했을 경우 표기 가능한 상태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- click: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 이번 달 강점 분석 학습 진단으로 이동</a:t>
                      </a:r>
                      <a:endParaRPr lang="en-US" altLang="ko-KR" sz="700" b="0" u="none" strike="noStrike" cap="none" spc="0" baseline="0" dirty="0">
                        <a:solidFill>
                          <a:srgbClr val="C0000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8719808"/>
                  </a:ext>
                </a:extLst>
              </a:tr>
              <a:tr h="285360">
                <a:tc rowSpan="3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7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학습진단 알림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-(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학생에게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진행되지 않은 학습진단 있을 경우 영역 노출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738611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7-1 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학습진단 알림 문구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미진행된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학습진단 알림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복수 </a:t>
                      </a:r>
                      <a:r>
                        <a:rPr lang="ko-KR" altLang="en-US" sz="700" b="0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일경우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“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응시하지 않은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”,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단수일 경우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“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수업 명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”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노출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23714352"/>
                  </a:ext>
                </a:extLst>
              </a:tr>
              <a:tr h="28536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7-2 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학습진단으로 이동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-Click: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해당 학습진단 메뉴로 이동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0861281"/>
                  </a:ext>
                </a:extLst>
              </a:tr>
            </a:tbl>
          </a:graphicData>
        </a:graphic>
      </p:graphicFrame>
      <p:sp>
        <p:nvSpPr>
          <p:cNvPr id="967" name="TextBox 966">
            <a:extLst>
              <a:ext uri="{FF2B5EF4-FFF2-40B4-BE49-F238E27FC236}">
                <a16:creationId xmlns:a16="http://schemas.microsoft.com/office/drawing/2014/main" id="{CAFD54C9-1C14-D86E-9002-8FF1E01067CF}"/>
              </a:ext>
            </a:extLst>
          </p:cNvPr>
          <p:cNvSpPr txBox="1"/>
          <p:nvPr/>
        </p:nvSpPr>
        <p:spPr>
          <a:xfrm>
            <a:off x="1569226" y="1192891"/>
            <a:ext cx="2423740" cy="75802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1600" b="1" dirty="0"/>
              <a:t>해야 할 과제가 있어요</a:t>
            </a:r>
            <a:r>
              <a:rPr lang="en-US" altLang="ko-KR" sz="1600" b="1" dirty="0"/>
              <a:t>.</a:t>
            </a:r>
            <a:r>
              <a:rPr lang="ko-KR" altLang="en-US" sz="800" b="1" dirty="0"/>
              <a:t> </a:t>
            </a:r>
            <a:endParaRPr lang="en-US" altLang="ko-KR" sz="1200" b="1" dirty="0"/>
          </a:p>
          <a:p>
            <a:pPr algn="ctr">
              <a:lnSpc>
                <a:spcPct val="150000"/>
              </a:lnSpc>
            </a:pPr>
            <a:r>
              <a:rPr lang="ko-KR" altLang="en-US" sz="900" b="1" dirty="0"/>
              <a:t>제출 기한에 늦지 않도록 확인하고 준비하세요</a:t>
            </a:r>
            <a:r>
              <a:rPr lang="en-US" altLang="ko-KR" sz="900" b="1" dirty="0"/>
              <a:t>.</a:t>
            </a:r>
          </a:p>
          <a:p>
            <a:pPr algn="ctr">
              <a:lnSpc>
                <a:spcPct val="150000"/>
              </a:lnSpc>
            </a:pPr>
            <a:r>
              <a:rPr lang="ko-KR" altLang="en-US" sz="900" b="1" dirty="0"/>
              <a:t>오늘도 우리 최선을 다해요</a:t>
            </a:r>
            <a:r>
              <a:rPr lang="en-US" altLang="ko-KR" sz="900" b="1" dirty="0"/>
              <a:t>!</a:t>
            </a:r>
            <a:endParaRPr lang="en-US" altLang="ko-KR" sz="900" dirty="0"/>
          </a:p>
        </p:txBody>
      </p:sp>
      <p:sp>
        <p:nvSpPr>
          <p:cNvPr id="968" name="사각형: 둥근 모서리 967">
            <a:extLst>
              <a:ext uri="{FF2B5EF4-FFF2-40B4-BE49-F238E27FC236}">
                <a16:creationId xmlns:a16="http://schemas.microsoft.com/office/drawing/2014/main" id="{752F7A4A-7E82-FEC1-54CE-0C002DC568BC}"/>
              </a:ext>
            </a:extLst>
          </p:cNvPr>
          <p:cNvSpPr/>
          <p:nvPr/>
        </p:nvSpPr>
        <p:spPr>
          <a:xfrm>
            <a:off x="1979529" y="3571356"/>
            <a:ext cx="1513785" cy="211347"/>
          </a:xfrm>
          <a:prstGeom prst="roundRect">
            <a:avLst/>
          </a:prstGeom>
          <a:noFill/>
          <a:ln w="9525" cap="flat">
            <a:solidFill>
              <a:schemeClr val="bg1">
                <a:lumMod val="7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969" name="Rounded Rectangle">
            <a:extLst>
              <a:ext uri="{FF2B5EF4-FFF2-40B4-BE49-F238E27FC236}">
                <a16:creationId xmlns:a16="http://schemas.microsoft.com/office/drawing/2014/main" id="{D169F3A1-5DF9-D2E6-D67D-5A5B0988BCC1}"/>
              </a:ext>
            </a:extLst>
          </p:cNvPr>
          <p:cNvSpPr/>
          <p:nvPr/>
        </p:nvSpPr>
        <p:spPr>
          <a:xfrm>
            <a:off x="1882665" y="3546513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1-5</a:t>
            </a:r>
            <a:endParaRPr sz="700" dirty="0">
              <a:solidFill>
                <a:schemeClr val="bg1"/>
              </a:solidFill>
            </a:endParaRPr>
          </a:p>
        </p:txBody>
      </p:sp>
      <p:pic>
        <p:nvPicPr>
          <p:cNvPr id="970" name="Picture 8" descr="비오는 - 무료 자연개 아이콘">
            <a:extLst>
              <a:ext uri="{FF2B5EF4-FFF2-40B4-BE49-F238E27FC236}">
                <a16:creationId xmlns:a16="http://schemas.microsoft.com/office/drawing/2014/main" id="{D7B0A994-9927-ADE0-E135-67187444893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40339" y="1287175"/>
            <a:ext cx="537522" cy="5375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72" name="그림 971">
            <a:extLst>
              <a:ext uri="{FF2B5EF4-FFF2-40B4-BE49-F238E27FC236}">
                <a16:creationId xmlns:a16="http://schemas.microsoft.com/office/drawing/2014/main" id="{FB28B591-FACC-C883-9CB1-A4B357BDDB76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825490" y="1205353"/>
            <a:ext cx="360000" cy="360000"/>
          </a:xfrm>
          <a:prstGeom prst="rect">
            <a:avLst/>
          </a:prstGeom>
        </p:spPr>
      </p:pic>
      <p:grpSp>
        <p:nvGrpSpPr>
          <p:cNvPr id="973" name="그룹 972">
            <a:extLst>
              <a:ext uri="{FF2B5EF4-FFF2-40B4-BE49-F238E27FC236}">
                <a16:creationId xmlns:a16="http://schemas.microsoft.com/office/drawing/2014/main" id="{8739F508-B5CF-33A0-820C-33330366AC2D}"/>
              </a:ext>
            </a:extLst>
          </p:cNvPr>
          <p:cNvGrpSpPr/>
          <p:nvPr/>
        </p:nvGrpSpPr>
        <p:grpSpPr>
          <a:xfrm>
            <a:off x="5890184" y="3507475"/>
            <a:ext cx="2430331" cy="465780"/>
            <a:chOff x="5037128" y="3375079"/>
            <a:chExt cx="2430331" cy="465780"/>
          </a:xfrm>
        </p:grpSpPr>
        <p:sp>
          <p:nvSpPr>
            <p:cNvPr id="974" name="Slider">
              <a:extLst>
                <a:ext uri="{FF2B5EF4-FFF2-40B4-BE49-F238E27FC236}">
                  <a16:creationId xmlns:a16="http://schemas.microsoft.com/office/drawing/2014/main" id="{1E23A0E7-77E9-199D-C836-4BA50D93F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3975" y="3415845"/>
              <a:ext cx="2305050" cy="107150"/>
            </a:xfrm>
            <a:custGeom>
              <a:avLst/>
              <a:gdLst>
                <a:gd name="T0" fmla="*/ 2044 w 2053"/>
                <a:gd name="T1" fmla="*/ 19 h 19"/>
                <a:gd name="T2" fmla="*/ 9 w 2053"/>
                <a:gd name="T3" fmla="*/ 19 h 19"/>
                <a:gd name="T4" fmla="*/ 0 w 2053"/>
                <a:gd name="T5" fmla="*/ 9 h 19"/>
                <a:gd name="T6" fmla="*/ 0 w 2053"/>
                <a:gd name="T7" fmla="*/ 9 h 19"/>
                <a:gd name="T8" fmla="*/ 9 w 2053"/>
                <a:gd name="T9" fmla="*/ 0 h 19"/>
                <a:gd name="T10" fmla="*/ 2044 w 2053"/>
                <a:gd name="T11" fmla="*/ 0 h 19"/>
                <a:gd name="T12" fmla="*/ 2053 w 2053"/>
                <a:gd name="T13" fmla="*/ 9 h 19"/>
                <a:gd name="T14" fmla="*/ 2053 w 2053"/>
                <a:gd name="T15" fmla="*/ 9 h 19"/>
                <a:gd name="T16" fmla="*/ 2044 w 2053"/>
                <a:gd name="T1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53" h="19">
                  <a:moveTo>
                    <a:pt x="2044" y="19"/>
                  </a:moveTo>
                  <a:lnTo>
                    <a:pt x="9" y="19"/>
                  </a:lnTo>
                  <a:cubicBezTo>
                    <a:pt x="4" y="19"/>
                    <a:pt x="0" y="14"/>
                    <a:pt x="0" y="9"/>
                  </a:cubicBezTo>
                  <a:lnTo>
                    <a:pt x="0" y="9"/>
                  </a:lnTo>
                  <a:cubicBezTo>
                    <a:pt x="0" y="4"/>
                    <a:pt x="4" y="0"/>
                    <a:pt x="9" y="0"/>
                  </a:cubicBezTo>
                  <a:lnTo>
                    <a:pt x="2044" y="0"/>
                  </a:lnTo>
                  <a:cubicBezTo>
                    <a:pt x="2049" y="0"/>
                    <a:pt x="2053" y="4"/>
                    <a:pt x="2053" y="9"/>
                  </a:cubicBezTo>
                  <a:lnTo>
                    <a:pt x="2053" y="9"/>
                  </a:lnTo>
                  <a:cubicBezTo>
                    <a:pt x="2053" y="14"/>
                    <a:pt x="2049" y="19"/>
                    <a:pt x="2044" y="19"/>
                  </a:cubicBezTo>
                </a:path>
              </a:pathLst>
            </a:custGeom>
            <a:gradFill flip="none" rotWithShape="1">
              <a:gsLst>
                <a:gs pos="0">
                  <a:schemeClr val="accent5"/>
                </a:gs>
                <a:gs pos="51000">
                  <a:srgbClr val="B8B8B8"/>
                </a:gs>
                <a:gs pos="50000">
                  <a:schemeClr val="accent5"/>
                </a:gs>
                <a:gs pos="100000">
                  <a:schemeClr val="bg1">
                    <a:lumMod val="9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endParaRPr>
            </a:p>
          </p:txBody>
        </p:sp>
        <p:sp>
          <p:nvSpPr>
            <p:cNvPr id="975" name="Knob">
              <a:extLst>
                <a:ext uri="{FF2B5EF4-FFF2-40B4-BE49-F238E27FC236}">
                  <a16:creationId xmlns:a16="http://schemas.microsoft.com/office/drawing/2014/main" id="{51B69DAA-E26A-E656-C69A-90B3D8C4811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01718" y="3375079"/>
              <a:ext cx="182624" cy="1811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outerShdw blurRad="63500" dist="12700" dir="5400000" algn="t" rotWithShape="0">
                <a:srgbClr val="000000">
                  <a:alpha val="70000"/>
                </a:srgb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endParaRPr>
            </a:p>
          </p:txBody>
        </p:sp>
        <p:sp>
          <p:nvSpPr>
            <p:cNvPr id="976" name="TextBox 38">
              <a:extLst>
                <a:ext uri="{FF2B5EF4-FFF2-40B4-BE49-F238E27FC236}">
                  <a16:creationId xmlns:a16="http://schemas.microsoft.com/office/drawing/2014/main" id="{197A98E9-60C3-3932-8EB3-F74CDBCE3AE9}"/>
                </a:ext>
              </a:extLst>
            </p:cNvPr>
            <p:cNvSpPr txBox="1">
              <a:spLocks/>
            </p:cNvSpPr>
            <p:nvPr/>
          </p:nvSpPr>
          <p:spPr>
            <a:xfrm>
              <a:off x="6162000" y="3552712"/>
              <a:ext cx="252112" cy="180425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algn="ctr" defTabSz="914400" rtl="0" eaLnBrk="1" fontAlgn="auto" latinLnBrk="1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700" b="1" dirty="0">
                  <a:latin typeface="+mn-ea"/>
                  <a:ea typeface="+mn-ea"/>
                </a:rPr>
                <a:t>보통</a:t>
              </a:r>
              <a:endParaRPr lang="en-US" altLang="ko-KR" sz="700" b="1" dirty="0">
                <a:latin typeface="+mn-ea"/>
                <a:ea typeface="+mn-ea"/>
              </a:endParaRPr>
            </a:p>
          </p:txBody>
        </p:sp>
        <p:sp>
          <p:nvSpPr>
            <p:cNvPr id="977" name="TextBox 38">
              <a:extLst>
                <a:ext uri="{FF2B5EF4-FFF2-40B4-BE49-F238E27FC236}">
                  <a16:creationId xmlns:a16="http://schemas.microsoft.com/office/drawing/2014/main" id="{FA885F86-F7FC-AA2B-C1CE-DC72859C84C2}"/>
                </a:ext>
              </a:extLst>
            </p:cNvPr>
            <p:cNvSpPr txBox="1">
              <a:spLocks/>
            </p:cNvSpPr>
            <p:nvPr/>
          </p:nvSpPr>
          <p:spPr>
            <a:xfrm>
              <a:off x="5575231" y="3552712"/>
              <a:ext cx="280633" cy="180425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algn="ctr" defTabSz="914400" rtl="0" eaLnBrk="1" fontAlgn="auto" latinLnBrk="1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700" b="1" dirty="0" err="1">
                  <a:solidFill>
                    <a:schemeClr val="bg1">
                      <a:lumMod val="75000"/>
                    </a:schemeClr>
                  </a:solidFill>
                  <a:latin typeface="+mn-ea"/>
                  <a:ea typeface="+mn-ea"/>
                </a:rPr>
                <a:t>안좋음</a:t>
              </a:r>
              <a:endParaRPr lang="en-US" altLang="ko-KR" sz="700" b="1" dirty="0">
                <a:solidFill>
                  <a:schemeClr val="bg1">
                    <a:lumMod val="7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978" name="TextBox 38">
              <a:extLst>
                <a:ext uri="{FF2B5EF4-FFF2-40B4-BE49-F238E27FC236}">
                  <a16:creationId xmlns:a16="http://schemas.microsoft.com/office/drawing/2014/main" id="{6EFF9754-26DB-512E-A7B5-11E5A49F9783}"/>
                </a:ext>
              </a:extLst>
            </p:cNvPr>
            <p:cNvSpPr txBox="1">
              <a:spLocks/>
            </p:cNvSpPr>
            <p:nvPr/>
          </p:nvSpPr>
          <p:spPr>
            <a:xfrm>
              <a:off x="5037128" y="3552712"/>
              <a:ext cx="294538" cy="288147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algn="ctr" defTabSz="914400" rtl="0" eaLnBrk="1" fontAlgn="auto" latinLnBrk="1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700" b="1">
                  <a:solidFill>
                    <a:schemeClr val="bg1">
                      <a:lumMod val="75000"/>
                    </a:schemeClr>
                  </a:solidFill>
                  <a:latin typeface="+mn-ea"/>
                  <a:ea typeface="+mn-ea"/>
                </a:rPr>
                <a:t>매우</a:t>
              </a:r>
              <a:endParaRPr lang="en-US" altLang="ko-KR" sz="700" b="1" dirty="0">
                <a:solidFill>
                  <a:schemeClr val="bg1">
                    <a:lumMod val="75000"/>
                  </a:schemeClr>
                </a:solidFill>
                <a:latin typeface="+mn-ea"/>
                <a:ea typeface="+mn-ea"/>
              </a:endParaRPr>
            </a:p>
            <a:p>
              <a:pPr marL="0" marR="0" lvl="0" indent="0" algn="ctr" defTabSz="914400" rtl="0" eaLnBrk="1" fontAlgn="auto" latinLnBrk="1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700" b="1" dirty="0" err="1">
                  <a:solidFill>
                    <a:schemeClr val="bg1">
                      <a:lumMod val="75000"/>
                    </a:schemeClr>
                  </a:solidFill>
                  <a:latin typeface="+mn-ea"/>
                </a:rPr>
                <a:t>안좋음</a:t>
              </a:r>
              <a:endParaRPr lang="en-US" altLang="ko-KR" sz="700" b="1" dirty="0">
                <a:solidFill>
                  <a:schemeClr val="bg1">
                    <a:lumMod val="7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979" name="TextBox 38">
              <a:extLst>
                <a:ext uri="{FF2B5EF4-FFF2-40B4-BE49-F238E27FC236}">
                  <a16:creationId xmlns:a16="http://schemas.microsoft.com/office/drawing/2014/main" id="{45AF0245-8C90-3097-0836-F092F4C6A1FA}"/>
                </a:ext>
              </a:extLst>
            </p:cNvPr>
            <p:cNvSpPr txBox="1">
              <a:spLocks/>
            </p:cNvSpPr>
            <p:nvPr/>
          </p:nvSpPr>
          <p:spPr>
            <a:xfrm>
              <a:off x="6684108" y="3552712"/>
              <a:ext cx="252112" cy="180425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algn="ctr" defTabSz="914400" rtl="0" eaLnBrk="1" fontAlgn="auto" latinLnBrk="1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700" b="1" dirty="0">
                  <a:solidFill>
                    <a:schemeClr val="bg1">
                      <a:lumMod val="75000"/>
                    </a:schemeClr>
                  </a:solidFill>
                  <a:latin typeface="+mn-ea"/>
                </a:rPr>
                <a:t>좋음</a:t>
              </a:r>
              <a:endParaRPr lang="en-US" altLang="ko-KR" sz="700" b="1" dirty="0">
                <a:solidFill>
                  <a:schemeClr val="bg1">
                    <a:lumMod val="7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980" name="TextBox 38">
              <a:extLst>
                <a:ext uri="{FF2B5EF4-FFF2-40B4-BE49-F238E27FC236}">
                  <a16:creationId xmlns:a16="http://schemas.microsoft.com/office/drawing/2014/main" id="{8853EACD-1256-E87A-4CB1-9284A8B52678}"/>
                </a:ext>
              </a:extLst>
            </p:cNvPr>
            <p:cNvSpPr txBox="1">
              <a:spLocks/>
            </p:cNvSpPr>
            <p:nvPr/>
          </p:nvSpPr>
          <p:spPr>
            <a:xfrm>
              <a:off x="7215347" y="3552712"/>
              <a:ext cx="252112" cy="288147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algn="ctr" defTabSz="914400" rtl="0" eaLnBrk="1" fontAlgn="auto" latinLnBrk="1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700" b="1" dirty="0">
                  <a:solidFill>
                    <a:schemeClr val="bg1">
                      <a:lumMod val="75000"/>
                    </a:schemeClr>
                  </a:solidFill>
                  <a:latin typeface="+mn-ea"/>
                  <a:ea typeface="+mn-ea"/>
                </a:rPr>
                <a:t>매우</a:t>
              </a:r>
              <a:endParaRPr lang="en-US" altLang="ko-KR" sz="700" b="1" dirty="0">
                <a:solidFill>
                  <a:schemeClr val="bg1">
                    <a:lumMod val="75000"/>
                  </a:schemeClr>
                </a:solidFill>
                <a:latin typeface="+mn-ea"/>
                <a:ea typeface="+mn-ea"/>
              </a:endParaRPr>
            </a:p>
            <a:p>
              <a:pPr marL="0" marR="0" lvl="0" indent="0" algn="ctr" defTabSz="914400" rtl="0" eaLnBrk="1" fontAlgn="auto" latinLnBrk="1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700" b="1" dirty="0">
                  <a:solidFill>
                    <a:schemeClr val="bg1">
                      <a:lumMod val="75000"/>
                    </a:schemeClr>
                  </a:solidFill>
                  <a:latin typeface="+mn-ea"/>
                </a:rPr>
                <a:t>좋음</a:t>
              </a:r>
              <a:endParaRPr lang="en-US" altLang="ko-KR" sz="700" b="1" dirty="0">
                <a:solidFill>
                  <a:schemeClr val="bg1">
                    <a:lumMod val="75000"/>
                  </a:schemeClr>
                </a:solidFill>
                <a:latin typeface="+mn-ea"/>
                <a:ea typeface="+mn-ea"/>
              </a:endParaRPr>
            </a:p>
          </p:txBody>
        </p:sp>
      </p:grpSp>
      <p:sp>
        <p:nvSpPr>
          <p:cNvPr id="981" name="타원 980">
            <a:extLst>
              <a:ext uri="{FF2B5EF4-FFF2-40B4-BE49-F238E27FC236}">
                <a16:creationId xmlns:a16="http://schemas.microsoft.com/office/drawing/2014/main" id="{939600BD-01FA-0367-8D98-9483E80EBD1F}"/>
              </a:ext>
            </a:extLst>
          </p:cNvPr>
          <p:cNvSpPr/>
          <p:nvPr/>
        </p:nvSpPr>
        <p:spPr>
          <a:xfrm>
            <a:off x="-2242583" y="2067842"/>
            <a:ext cx="1683320" cy="168332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400" b="1" dirty="0"/>
          </a:p>
        </p:txBody>
      </p:sp>
      <p:sp>
        <p:nvSpPr>
          <p:cNvPr id="982" name="Rounded Rectangle">
            <a:extLst>
              <a:ext uri="{FF2B5EF4-FFF2-40B4-BE49-F238E27FC236}">
                <a16:creationId xmlns:a16="http://schemas.microsoft.com/office/drawing/2014/main" id="{B9E2D599-C595-7A94-4479-754B72871921}"/>
              </a:ext>
            </a:extLst>
          </p:cNvPr>
          <p:cNvSpPr/>
          <p:nvPr/>
        </p:nvSpPr>
        <p:spPr>
          <a:xfrm>
            <a:off x="1476627" y="1272743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983" name="TextBox 982">
            <a:extLst>
              <a:ext uri="{FF2B5EF4-FFF2-40B4-BE49-F238E27FC236}">
                <a16:creationId xmlns:a16="http://schemas.microsoft.com/office/drawing/2014/main" id="{85D92D3E-8EBE-A9AB-D9A1-FAB9737FC772}"/>
              </a:ext>
            </a:extLst>
          </p:cNvPr>
          <p:cNvSpPr txBox="1"/>
          <p:nvPr/>
        </p:nvSpPr>
        <p:spPr>
          <a:xfrm>
            <a:off x="-2094157" y="1716281"/>
            <a:ext cx="137153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000" b="1" dirty="0">
                <a:solidFill>
                  <a:srgbClr val="0070C0"/>
                </a:solidFill>
              </a:rPr>
              <a:t>&lt;2-1 </a:t>
            </a:r>
            <a:r>
              <a:rPr lang="ko-KR" altLang="en-US" sz="1000" b="1" dirty="0">
                <a:solidFill>
                  <a:srgbClr val="0070C0"/>
                </a:solidFill>
              </a:rPr>
              <a:t>캐릭터 영역에 마우스 </a:t>
            </a:r>
            <a:r>
              <a:rPr lang="ko-KR" altLang="en-US" sz="1000" b="1" dirty="0" err="1">
                <a:solidFill>
                  <a:srgbClr val="0070C0"/>
                </a:solidFill>
              </a:rPr>
              <a:t>호버</a:t>
            </a:r>
            <a:r>
              <a:rPr lang="ko-KR" altLang="en-US" sz="1000" b="1" dirty="0">
                <a:solidFill>
                  <a:srgbClr val="0070C0"/>
                </a:solidFill>
              </a:rPr>
              <a:t> 시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altLang="ko-KR" sz="1000" b="1" dirty="0">
              <a:solidFill>
                <a:srgbClr val="0070C0"/>
              </a:solidFill>
            </a:endParaRPr>
          </a:p>
        </p:txBody>
      </p:sp>
      <p:sp>
        <p:nvSpPr>
          <p:cNvPr id="985" name="TextBox 984">
            <a:extLst>
              <a:ext uri="{FF2B5EF4-FFF2-40B4-BE49-F238E27FC236}">
                <a16:creationId xmlns:a16="http://schemas.microsoft.com/office/drawing/2014/main" id="{EB40017D-4C48-42DD-9145-07D5932AAEFA}"/>
              </a:ext>
            </a:extLst>
          </p:cNvPr>
          <p:cNvSpPr txBox="1"/>
          <p:nvPr/>
        </p:nvSpPr>
        <p:spPr>
          <a:xfrm>
            <a:off x="-1142577" y="3266383"/>
            <a:ext cx="9645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/>
              <a:t>Lv1</a:t>
            </a:r>
            <a:r>
              <a:rPr lang="en-US" altLang="ko-KR" sz="800" b="1" dirty="0"/>
              <a:t>(16/30)</a:t>
            </a:r>
            <a:endParaRPr lang="ko-KR" altLang="en-US" sz="800" dirty="0"/>
          </a:p>
        </p:txBody>
      </p:sp>
      <p:pic>
        <p:nvPicPr>
          <p:cNvPr id="986" name="Picture 8" descr="비오는 - 무료 자연개 아이콘">
            <a:extLst>
              <a:ext uri="{FF2B5EF4-FFF2-40B4-BE49-F238E27FC236}">
                <a16:creationId xmlns:a16="http://schemas.microsoft.com/office/drawing/2014/main" id="{115E858E-38AC-FE8B-D2A6-3E24ABFE279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457021" y="2026070"/>
            <a:ext cx="537522" cy="5375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94" name="Rounded Rectangle">
            <a:extLst>
              <a:ext uri="{FF2B5EF4-FFF2-40B4-BE49-F238E27FC236}">
                <a16:creationId xmlns:a16="http://schemas.microsoft.com/office/drawing/2014/main" id="{3BB2B5BC-D801-41A2-1890-6CCD6277DCB0}"/>
              </a:ext>
            </a:extLst>
          </p:cNvPr>
          <p:cNvSpPr/>
          <p:nvPr/>
        </p:nvSpPr>
        <p:spPr>
          <a:xfrm>
            <a:off x="5949810" y="1343360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</a:t>
            </a:r>
            <a:r>
              <a:rPr lang="en-US" sz="700" dirty="0">
                <a:solidFill>
                  <a:schemeClr val="bg1"/>
                </a:solidFill>
              </a:rPr>
              <a:t>-</a:t>
            </a:r>
            <a:r>
              <a:rPr lang="en-US" altLang="ko-KR" sz="700" dirty="0">
                <a:solidFill>
                  <a:schemeClr val="bg1"/>
                </a:solidFill>
              </a:rPr>
              <a:t>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996" name="Rounded Rectangle">
            <a:extLst>
              <a:ext uri="{FF2B5EF4-FFF2-40B4-BE49-F238E27FC236}">
                <a16:creationId xmlns:a16="http://schemas.microsoft.com/office/drawing/2014/main" id="{B86338D4-0262-6AD3-842B-2815A77C1E17}"/>
              </a:ext>
            </a:extLst>
          </p:cNvPr>
          <p:cNvSpPr/>
          <p:nvPr/>
        </p:nvSpPr>
        <p:spPr>
          <a:xfrm>
            <a:off x="5806752" y="3432492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</a:t>
            </a:r>
            <a:r>
              <a:rPr lang="en-US" sz="700" dirty="0">
                <a:solidFill>
                  <a:schemeClr val="bg1"/>
                </a:solidFill>
              </a:rPr>
              <a:t>-2</a:t>
            </a:r>
            <a:endParaRPr sz="700" dirty="0">
              <a:solidFill>
                <a:schemeClr val="bg1"/>
              </a:solidFill>
            </a:endParaRPr>
          </a:p>
        </p:txBody>
      </p:sp>
      <p:pic>
        <p:nvPicPr>
          <p:cNvPr id="997" name="그래픽 996" descr="남자 옆모습 단색으로 채워진">
            <a:extLst>
              <a:ext uri="{FF2B5EF4-FFF2-40B4-BE49-F238E27FC236}">
                <a16:creationId xmlns:a16="http://schemas.microsoft.com/office/drawing/2014/main" id="{39411A19-07F8-AD0B-D451-A85CB5C1360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-2140975" y="2202002"/>
            <a:ext cx="1480104" cy="1480104"/>
          </a:xfrm>
          <a:prstGeom prst="rect">
            <a:avLst/>
          </a:prstGeom>
        </p:spPr>
      </p:pic>
      <p:sp>
        <p:nvSpPr>
          <p:cNvPr id="998" name="TextBox 997">
            <a:extLst>
              <a:ext uri="{FF2B5EF4-FFF2-40B4-BE49-F238E27FC236}">
                <a16:creationId xmlns:a16="http://schemas.microsoft.com/office/drawing/2014/main" id="{1A2BCCD6-D949-052D-BEE1-4CF37DDA2D1F}"/>
              </a:ext>
            </a:extLst>
          </p:cNvPr>
          <p:cNvSpPr txBox="1"/>
          <p:nvPr/>
        </p:nvSpPr>
        <p:spPr>
          <a:xfrm>
            <a:off x="-2189278" y="2733564"/>
            <a:ext cx="1576711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ko-KR" altLang="en-US" sz="1400" b="1" dirty="0">
                <a:solidFill>
                  <a:prstClr val="white"/>
                </a:solidFill>
                <a:latin typeface="맑은 고딕" panose="020F0502020204030204"/>
                <a:ea typeface="맑은 고딕" panose="020B0503020000020004" pitchFamily="50" charset="-127"/>
              </a:rPr>
              <a:t>나의 프로필 레벨</a:t>
            </a:r>
            <a:endParaRPr kumimoji="1" lang="x-none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맑은 고딕" panose="020F0502020204030204"/>
              <a:ea typeface="+mn-ea"/>
              <a:cs typeface="+mn-cs"/>
            </a:endParaRPr>
          </a:p>
        </p:txBody>
      </p:sp>
      <p:pic>
        <p:nvPicPr>
          <p:cNvPr id="2" name="Picture 6" descr="배지 - 무료 스포츠와 경쟁개 아이콘">
            <a:extLst>
              <a:ext uri="{FF2B5EF4-FFF2-40B4-BE49-F238E27FC236}">
                <a16:creationId xmlns:a16="http://schemas.microsoft.com/office/drawing/2014/main" id="{16DD76EA-F4F9-A10B-3459-7F02C8CB83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81510" y="2309874"/>
            <a:ext cx="664029" cy="6676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71" name="TextBox 970">
            <a:extLst>
              <a:ext uri="{FF2B5EF4-FFF2-40B4-BE49-F238E27FC236}">
                <a16:creationId xmlns:a16="http://schemas.microsoft.com/office/drawing/2014/main" id="{B520179C-507F-32C5-2E6C-07CE817731B3}"/>
              </a:ext>
            </a:extLst>
          </p:cNvPr>
          <p:cNvSpPr txBox="1"/>
          <p:nvPr/>
        </p:nvSpPr>
        <p:spPr>
          <a:xfrm>
            <a:off x="7618264" y="2457534"/>
            <a:ext cx="96450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/>
              <a:t>Lv1</a:t>
            </a:r>
            <a:r>
              <a:rPr lang="en-US" altLang="ko-KR" sz="800" b="1" dirty="0"/>
              <a:t>(16/30)</a:t>
            </a:r>
            <a:endParaRPr lang="ko-KR" altLang="en-US" sz="800" dirty="0"/>
          </a:p>
        </p:txBody>
      </p:sp>
      <p:sp>
        <p:nvSpPr>
          <p:cNvPr id="995" name="Rounded Rectangle">
            <a:extLst>
              <a:ext uri="{FF2B5EF4-FFF2-40B4-BE49-F238E27FC236}">
                <a16:creationId xmlns:a16="http://schemas.microsoft.com/office/drawing/2014/main" id="{99864A35-9326-96CD-BEFC-B829503A474F}"/>
              </a:ext>
            </a:extLst>
          </p:cNvPr>
          <p:cNvSpPr/>
          <p:nvPr/>
        </p:nvSpPr>
        <p:spPr>
          <a:xfrm>
            <a:off x="8207594" y="2529007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</a:t>
            </a:r>
            <a:r>
              <a:rPr lang="en-US" sz="700" dirty="0">
                <a:solidFill>
                  <a:schemeClr val="bg1"/>
                </a:solidFill>
              </a:rPr>
              <a:t>-</a:t>
            </a:r>
            <a:r>
              <a:rPr lang="en-US" altLang="ko-KR" sz="700" dirty="0">
                <a:solidFill>
                  <a:schemeClr val="bg1"/>
                </a:solidFill>
              </a:rPr>
              <a:t>3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3" name="텍스트 상자 19">
            <a:extLst>
              <a:ext uri="{FF2B5EF4-FFF2-40B4-BE49-F238E27FC236}">
                <a16:creationId xmlns:a16="http://schemas.microsoft.com/office/drawing/2014/main" id="{DD3DF4AB-1F23-0398-BD8F-52203DE06CE3}"/>
              </a:ext>
            </a:extLst>
          </p:cNvPr>
          <p:cNvSpPr txBox="1"/>
          <p:nvPr/>
        </p:nvSpPr>
        <p:spPr>
          <a:xfrm>
            <a:off x="-2154158" y="3770256"/>
            <a:ext cx="1506471" cy="3656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kumimoji="1" lang="ko-KR" altLang="en-US" sz="1200" b="1" dirty="0"/>
              <a:t>홍성일</a:t>
            </a:r>
            <a:r>
              <a:rPr kumimoji="1" lang="ko-KR" altLang="en-US" sz="1000" b="1" dirty="0"/>
              <a:t> </a:t>
            </a:r>
            <a:r>
              <a:rPr kumimoji="1" lang="ko-KR" altLang="en-US" sz="700" b="1" dirty="0"/>
              <a:t>학생</a:t>
            </a:r>
            <a:endParaRPr kumimoji="1" lang="en-US" altLang="ko-KR" sz="1000" b="1" dirty="0"/>
          </a:p>
          <a:p>
            <a:pPr algn="ctr">
              <a:lnSpc>
                <a:spcPct val="150000"/>
              </a:lnSpc>
            </a:pPr>
            <a:r>
              <a:rPr kumimoji="1" lang="ko-KR" altLang="en-US" sz="900" dirty="0"/>
              <a:t>한국고등학교 </a:t>
            </a:r>
            <a:r>
              <a:rPr kumimoji="1" lang="en-US" altLang="ko-KR" sz="900" dirty="0"/>
              <a:t>1</a:t>
            </a:r>
            <a:r>
              <a:rPr kumimoji="1" lang="ko-KR" altLang="en-US" sz="900" dirty="0"/>
              <a:t>학년 </a:t>
            </a:r>
            <a:r>
              <a:rPr kumimoji="1" lang="en-US" altLang="ko-KR" sz="900" dirty="0"/>
              <a:t>1</a:t>
            </a:r>
            <a:r>
              <a:rPr kumimoji="1" lang="ko-KR" altLang="en-US" sz="900" dirty="0"/>
              <a:t>반 </a:t>
            </a:r>
            <a:r>
              <a:rPr kumimoji="1" lang="en-US" altLang="ko-KR" sz="900" dirty="0"/>
              <a:t>1</a:t>
            </a:r>
            <a:r>
              <a:rPr kumimoji="1" lang="ko-KR" altLang="en-US" sz="900" dirty="0"/>
              <a:t>번</a:t>
            </a:r>
          </a:p>
        </p:txBody>
      </p:sp>
      <p:sp>
        <p:nvSpPr>
          <p:cNvPr id="4" name="사각형: 둥근 모서리 3">
            <a:extLst>
              <a:ext uri="{FF2B5EF4-FFF2-40B4-BE49-F238E27FC236}">
                <a16:creationId xmlns:a16="http://schemas.microsoft.com/office/drawing/2014/main" id="{496284B6-DDA8-AC73-6804-3C58D063DAF5}"/>
              </a:ext>
            </a:extLst>
          </p:cNvPr>
          <p:cNvSpPr/>
          <p:nvPr/>
        </p:nvSpPr>
        <p:spPr>
          <a:xfrm>
            <a:off x="8366025" y="1175657"/>
            <a:ext cx="232841" cy="230501"/>
          </a:xfrm>
          <a:prstGeom prst="roundRect">
            <a:avLst/>
          </a:prstGeom>
          <a:noFill/>
          <a:ln w="9525" cap="flat">
            <a:solidFill>
              <a:schemeClr val="bg1">
                <a:lumMod val="7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ctr">
            <a:noAutofit/>
          </a:bodyPr>
          <a:lstStyle/>
          <a:p>
            <a:pPr algn="ctr" defTabSz="914309"/>
            <a:r>
              <a:rPr kumimoji="1" lang="en-US" altLang="ko-KR" sz="12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?</a:t>
            </a:r>
            <a:endParaRPr kumimoji="1" lang="ko-KR" altLang="en-US" sz="1200" b="1" dirty="0"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" name="Rounded Rectangle">
            <a:extLst>
              <a:ext uri="{FF2B5EF4-FFF2-40B4-BE49-F238E27FC236}">
                <a16:creationId xmlns:a16="http://schemas.microsoft.com/office/drawing/2014/main" id="{A6E1C293-EB90-FBE0-2271-2DC2CAE5383C}"/>
              </a:ext>
            </a:extLst>
          </p:cNvPr>
          <p:cNvSpPr/>
          <p:nvPr/>
        </p:nvSpPr>
        <p:spPr>
          <a:xfrm>
            <a:off x="8194459" y="1150745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</a:t>
            </a:r>
            <a:r>
              <a:rPr lang="en-US" sz="700" dirty="0">
                <a:solidFill>
                  <a:schemeClr val="bg1"/>
                </a:solidFill>
              </a:rPr>
              <a:t>-5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5BD81B93-526B-87C5-0F0A-EA9B71BA257D}"/>
              </a:ext>
            </a:extLst>
          </p:cNvPr>
          <p:cNvSpPr/>
          <p:nvPr/>
        </p:nvSpPr>
        <p:spPr>
          <a:xfrm>
            <a:off x="280742" y="6501346"/>
            <a:ext cx="8540800" cy="1209047"/>
          </a:xfrm>
          <a:prstGeom prst="rect">
            <a:avLst/>
          </a:prstGeom>
          <a:solidFill>
            <a:schemeClr val="bg1">
              <a:lumMod val="50000"/>
              <a:alpha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>
            <a:noAutofit/>
          </a:bodyPr>
          <a:lstStyle/>
          <a:p>
            <a:pPr algn="ctr" defTabSz="914309"/>
            <a:r>
              <a:rPr kumimoji="1" lang="ko-KR" altLang="en-US" sz="1000" b="1">
                <a:solidFill>
                  <a:schemeClr val="bg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프리징 기간 내 데이터 없는 상태로  노출 </a:t>
            </a:r>
            <a:endParaRPr kumimoji="1" lang="en-US" altLang="ko-KR" sz="1000" b="1">
              <a:solidFill>
                <a:schemeClr val="bg1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  <a:p>
            <a:pPr algn="ctr" defTabSz="914309"/>
            <a:r>
              <a:rPr kumimoji="1" lang="en-US" altLang="ko-KR" sz="1000" b="1">
                <a:solidFill>
                  <a:schemeClr val="bg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02.05 update</a:t>
            </a:r>
            <a:endParaRPr kumimoji="1" lang="ko-KR" altLang="en-US" sz="1000" b="1" dirty="0">
              <a:solidFill>
                <a:schemeClr val="bg1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grpSp>
        <p:nvGrpSpPr>
          <p:cNvPr id="12" name="그룹 11">
            <a:extLst>
              <a:ext uri="{FF2B5EF4-FFF2-40B4-BE49-F238E27FC236}">
                <a16:creationId xmlns:a16="http://schemas.microsoft.com/office/drawing/2014/main" id="{2B579FF7-9B57-08EF-DAD6-EB6C83D16654}"/>
              </a:ext>
            </a:extLst>
          </p:cNvPr>
          <p:cNvGrpSpPr/>
          <p:nvPr/>
        </p:nvGrpSpPr>
        <p:grpSpPr>
          <a:xfrm>
            <a:off x="77722" y="9401647"/>
            <a:ext cx="1726330" cy="915624"/>
            <a:chOff x="6194739" y="3009440"/>
            <a:chExt cx="1726330" cy="915624"/>
          </a:xfrm>
        </p:grpSpPr>
        <p:grpSp>
          <p:nvGrpSpPr>
            <p:cNvPr id="13" name="그룹 12">
              <a:extLst>
                <a:ext uri="{FF2B5EF4-FFF2-40B4-BE49-F238E27FC236}">
                  <a16:creationId xmlns:a16="http://schemas.microsoft.com/office/drawing/2014/main" id="{D32F703A-A2FA-E994-475B-6D951F1CB38A}"/>
                </a:ext>
              </a:extLst>
            </p:cNvPr>
            <p:cNvGrpSpPr/>
            <p:nvPr/>
          </p:nvGrpSpPr>
          <p:grpSpPr>
            <a:xfrm>
              <a:off x="6194739" y="3009440"/>
              <a:ext cx="1726330" cy="915624"/>
              <a:chOff x="660512" y="3348940"/>
              <a:chExt cx="2291616" cy="1215445"/>
            </a:xfrm>
          </p:grpSpPr>
          <p:sp>
            <p:nvSpPr>
              <p:cNvPr id="18" name="모서리가 둥근 직사각형 114">
                <a:extLst>
                  <a:ext uri="{FF2B5EF4-FFF2-40B4-BE49-F238E27FC236}">
                    <a16:creationId xmlns:a16="http://schemas.microsoft.com/office/drawing/2014/main" id="{793124CA-9F74-C56D-F631-F16D32D126F5}"/>
                  </a:ext>
                </a:extLst>
              </p:cNvPr>
              <p:cNvSpPr/>
              <p:nvPr/>
            </p:nvSpPr>
            <p:spPr>
              <a:xfrm>
                <a:off x="745705" y="3348940"/>
                <a:ext cx="2121231" cy="1215445"/>
              </a:xfrm>
              <a:prstGeom prst="roundRect">
                <a:avLst>
                  <a:gd name="adj" fmla="val 0"/>
                </a:avLst>
              </a:prstGeom>
              <a:solidFill>
                <a:schemeClr val="bg1"/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>
                <a:outerShdw dist="25400" dir="2700000" algn="tl" rotWithShape="0">
                  <a:schemeClr val="bg1">
                    <a:lumMod val="50000"/>
                    <a:alpha val="20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rIns="0" rtlCol="0" anchor="ctr"/>
              <a:lstStyle/>
              <a:p>
                <a:pPr>
                  <a:lnSpc>
                    <a:spcPct val="150000"/>
                  </a:lnSpc>
                </a:pPr>
                <a:endParaRPr kumimoji="1" lang="ko-KR" altLang="en-US" sz="600">
                  <a:solidFill>
                    <a:prstClr val="black"/>
                  </a:solidFill>
                </a:endParaRPr>
              </a:p>
            </p:txBody>
          </p:sp>
          <p:cxnSp>
            <p:nvCxnSpPr>
              <p:cNvPr id="19" name="직선 연결선[R] 299">
                <a:extLst>
                  <a:ext uri="{FF2B5EF4-FFF2-40B4-BE49-F238E27FC236}">
                    <a16:creationId xmlns:a16="http://schemas.microsoft.com/office/drawing/2014/main" id="{05C2E911-8B37-C4D4-DA16-92FDCF9738F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45705" y="4180353"/>
                <a:ext cx="2030375" cy="0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8E153685-6657-3A5D-AD9C-3E50FC76EF22}"/>
                  </a:ext>
                </a:extLst>
              </p:cNvPr>
              <p:cNvSpPr txBox="1"/>
              <p:nvPr/>
            </p:nvSpPr>
            <p:spPr>
              <a:xfrm>
                <a:off x="660512" y="3673240"/>
                <a:ext cx="2291616" cy="46660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150000"/>
                  </a:lnSpc>
                </a:pPr>
                <a:r>
                  <a:rPr kumimoji="1" lang="ko-KR" altLang="en-US" sz="600"/>
                  <a:t>서비스를 준비 중입니다</a:t>
                </a:r>
                <a:r>
                  <a:rPr kumimoji="1" lang="en-US" altLang="ko-KR" sz="600"/>
                  <a:t>.</a:t>
                </a:r>
              </a:p>
              <a:p>
                <a:pPr algn="ctr">
                  <a:lnSpc>
                    <a:spcPct val="150000"/>
                  </a:lnSpc>
                </a:pPr>
                <a:r>
                  <a:rPr kumimoji="1" lang="ko-KR" altLang="en-US" sz="600"/>
                  <a:t>빠른 시일 내에 찾아 뵙겠습니다</a:t>
                </a:r>
                <a:r>
                  <a:rPr kumimoji="1" lang="en-US" altLang="ko-KR" sz="600"/>
                  <a:t>.</a:t>
                </a:r>
                <a:endParaRPr kumimoji="1" lang="x-none" altLang="en-US" sz="600" dirty="0"/>
              </a:p>
            </p:txBody>
          </p:sp>
          <p:sp>
            <p:nvSpPr>
              <p:cNvPr id="21" name="직사각형 11">
                <a:extLst>
                  <a:ext uri="{FF2B5EF4-FFF2-40B4-BE49-F238E27FC236}">
                    <a16:creationId xmlns:a16="http://schemas.microsoft.com/office/drawing/2014/main" id="{BC3ABDAC-0DB6-D0F3-BEEF-CD21C117C69D}"/>
                  </a:ext>
                </a:extLst>
              </p:cNvPr>
              <p:cNvSpPr/>
              <p:nvPr/>
            </p:nvSpPr>
            <p:spPr>
              <a:xfrm>
                <a:off x="920361" y="3378110"/>
                <a:ext cx="1095829" cy="216000"/>
              </a:xfrm>
              <a:prstGeom prst="rect">
                <a:avLst/>
              </a:prstGeom>
              <a:noFill/>
              <a:ln w="3175" cap="flat" cmpd="sng" algn="ctr">
                <a:noFill/>
                <a:prstDash val="solid"/>
              </a:ln>
              <a:effectLst/>
            </p:spPr>
            <p:txBody>
              <a:bodyPr lIns="36000" rIns="36000" rtlCol="0" anchor="ctr"/>
              <a:lstStyle/>
              <a:p>
                <a:pPr latinLnBrk="0"/>
                <a:endParaRPr lang="en-US" altLang="ko-KR" sz="700" b="1" kern="0" dirty="0"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sp>
          <p:nvSpPr>
            <p:cNvPr id="14" name="모서리가 둥근 직사각형 155">
              <a:extLst>
                <a:ext uri="{FF2B5EF4-FFF2-40B4-BE49-F238E27FC236}">
                  <a16:creationId xmlns:a16="http://schemas.microsoft.com/office/drawing/2014/main" id="{FF8FC03D-4154-6680-5EB9-91D5137A7606}"/>
                </a:ext>
              </a:extLst>
            </p:cNvPr>
            <p:cNvSpPr/>
            <p:nvPr/>
          </p:nvSpPr>
          <p:spPr>
            <a:xfrm>
              <a:off x="6618966" y="3690906"/>
              <a:ext cx="335005" cy="151710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44000" tIns="54000" rIns="144000" bIns="54000" rtlCol="0" anchor="ctr">
              <a:spAutoFit/>
            </a:bodyPr>
            <a:lstStyle/>
            <a:p>
              <a:pPr algn="ctr"/>
              <a:r>
                <a:rPr kumimoji="1" lang="ko-KR" altLang="en-US" sz="600" b="1" dirty="0">
                  <a:solidFill>
                    <a:schemeClr val="tx1"/>
                  </a:solidFill>
                </a:rPr>
                <a:t>취소</a:t>
              </a:r>
            </a:p>
          </p:txBody>
        </p:sp>
        <p:sp>
          <p:nvSpPr>
            <p:cNvPr id="15" name="모서리가 둥근 직사각형 155">
              <a:extLst>
                <a:ext uri="{FF2B5EF4-FFF2-40B4-BE49-F238E27FC236}">
                  <a16:creationId xmlns:a16="http://schemas.microsoft.com/office/drawing/2014/main" id="{66B4EA8D-5D0A-DAD3-10FD-097E7D3C5BD4}"/>
                </a:ext>
              </a:extLst>
            </p:cNvPr>
            <p:cNvSpPr/>
            <p:nvPr/>
          </p:nvSpPr>
          <p:spPr>
            <a:xfrm>
              <a:off x="6993888" y="3690906"/>
              <a:ext cx="335005" cy="151710"/>
            </a:xfrm>
            <a:prstGeom prst="roundRect">
              <a:avLst>
                <a:gd name="adj" fmla="val 0"/>
              </a:avLst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44000" tIns="54000" rIns="144000" bIns="54000" rtlCol="0" anchor="ctr">
              <a:spAutoFit/>
            </a:bodyPr>
            <a:lstStyle/>
            <a:p>
              <a:pPr algn="ctr"/>
              <a:r>
                <a:rPr kumimoji="1" lang="ko-KR" altLang="en-US" sz="600" b="1" dirty="0">
                  <a:solidFill>
                    <a:prstClr val="white"/>
                  </a:solidFill>
                </a:rPr>
                <a:t>확인</a:t>
              </a:r>
            </a:p>
          </p:txBody>
        </p:sp>
      </p:grpSp>
      <p:sp>
        <p:nvSpPr>
          <p:cNvPr id="23" name="Circle">
            <a:extLst>
              <a:ext uri="{FF2B5EF4-FFF2-40B4-BE49-F238E27FC236}">
                <a16:creationId xmlns:a16="http://schemas.microsoft.com/office/drawing/2014/main" id="{70C84D0C-1165-D744-2BBE-42A77FE5D6E1}"/>
              </a:ext>
            </a:extLst>
          </p:cNvPr>
          <p:cNvSpPr/>
          <p:nvPr/>
        </p:nvSpPr>
        <p:spPr>
          <a:xfrm>
            <a:off x="77722" y="9338647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6a</a:t>
            </a:r>
            <a:endParaRPr sz="700">
              <a:solidFill>
                <a:schemeClr val="bg1"/>
              </a:solidFill>
            </a:endParaRPr>
          </a:p>
        </p:txBody>
      </p:sp>
      <p:graphicFrame>
        <p:nvGraphicFramePr>
          <p:cNvPr id="25" name="Google Shape;548;p12">
            <a:extLst>
              <a:ext uri="{FF2B5EF4-FFF2-40B4-BE49-F238E27FC236}">
                <a16:creationId xmlns:a16="http://schemas.microsoft.com/office/drawing/2014/main" id="{D1D8F055-4603-5DFE-60EB-54114A8459F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0570784"/>
              </p:ext>
            </p:extLst>
          </p:nvPr>
        </p:nvGraphicFramePr>
        <p:xfrm>
          <a:off x="12192000" y="0"/>
          <a:ext cx="1887100" cy="139632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3.0.8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&lt;6&gt;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프리징 기간 내</a:t>
                      </a: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누적강점분석 선택 시 정의 추가 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5641766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3.0.9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&lt;1A&gt;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학부모 계정 승인 알림 제공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518555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3.1.0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&lt;1-3&gt;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내용 정의 추가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과목 삭제 알림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&lt;4-5&gt;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수업 카드 온라인 학교 반영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우리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온라인 학교 표기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6388521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3.1.1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&lt;4-7&gt;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수업 카드 내 신고로 인해 비활성화 콘텐츠 선택 시 </a:t>
                      </a: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Alert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창 제공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96421468"/>
                  </a:ext>
                </a:extLst>
              </a:tr>
            </a:tbl>
          </a:graphicData>
        </a:graphic>
      </p:graphicFrame>
      <p:sp>
        <p:nvSpPr>
          <p:cNvPr id="26" name="모서리가 둥근 직사각형 141">
            <a:extLst>
              <a:ext uri="{FF2B5EF4-FFF2-40B4-BE49-F238E27FC236}">
                <a16:creationId xmlns:a16="http://schemas.microsoft.com/office/drawing/2014/main" id="{9E23C273-D6F5-A684-4F57-0676DA24090B}"/>
              </a:ext>
            </a:extLst>
          </p:cNvPr>
          <p:cNvSpPr/>
          <p:nvPr/>
        </p:nvSpPr>
        <p:spPr>
          <a:xfrm>
            <a:off x="-3448951" y="1229145"/>
            <a:ext cx="519052" cy="229954"/>
          </a:xfrm>
          <a:prstGeom prst="roundRect">
            <a:avLst>
              <a:gd name="adj" fmla="val 17247"/>
            </a:avLst>
          </a:prstGeom>
          <a:solidFill>
            <a:srgbClr val="7F7F7F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>
              <a:solidFill>
                <a:prstClr val="black">
                  <a:lumMod val="95000"/>
                  <a:lumOff val="5000"/>
                </a:prstClr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85C1321-DC3F-E57E-04C6-589B4977CC54}"/>
              </a:ext>
            </a:extLst>
          </p:cNvPr>
          <p:cNvSpPr txBox="1"/>
          <p:nvPr/>
        </p:nvSpPr>
        <p:spPr>
          <a:xfrm>
            <a:off x="-3440449" y="1297956"/>
            <a:ext cx="502049" cy="92333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/>
            <a:r>
              <a:rPr lang="ko-KR" altLang="en-US" sz="600" b="1">
                <a:solidFill>
                  <a:prstClr val="white"/>
                </a:solidFill>
              </a:rPr>
              <a:t>알림</a:t>
            </a:r>
            <a:endParaRPr lang="ko-KR" altLang="en-US" sz="600" b="1" dirty="0">
              <a:solidFill>
                <a:prstClr val="white"/>
              </a:solidFill>
            </a:endParaRPr>
          </a:p>
        </p:txBody>
      </p:sp>
      <p:sp>
        <p:nvSpPr>
          <p:cNvPr id="45" name="Oval 4">
            <a:extLst>
              <a:ext uri="{FF2B5EF4-FFF2-40B4-BE49-F238E27FC236}">
                <a16:creationId xmlns:a16="http://schemas.microsoft.com/office/drawing/2014/main" id="{9869963F-D16F-0EC8-409F-208D60FC4491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-3060962" y="1398380"/>
            <a:ext cx="106882" cy="106882"/>
          </a:xfrm>
          <a:prstGeom prst="ellipse">
            <a:avLst/>
          </a:prstGeom>
          <a:solidFill>
            <a:srgbClr val="FF2D82">
              <a:alpha val="60000"/>
            </a:srgbClr>
          </a:solidFill>
          <a:ln w="12700">
            <a:solidFill>
              <a:srgbClr val="FF2D82"/>
            </a:solidFill>
            <a:prstDash val="solid"/>
            <a:round/>
            <a:headEnd/>
            <a:tailEnd/>
          </a:ln>
        </p:spPr>
        <p:txBody>
          <a:bodyPr rot="10800000" wrap="none" lIns="0" tIns="0" rIns="0" bIns="0" anchor="ctr"/>
          <a:lstStyle/>
          <a:p>
            <a:pPr algn="ctr"/>
            <a:endParaRPr lang="ko-KR" altLang="ko-KR" sz="500" b="1">
              <a:solidFill>
                <a:srgbClr val="FF0066"/>
              </a:solidFill>
              <a:latin typeface="Calibri" pitchFamily="34" charset="0"/>
              <a:ea typeface="맑은 고딕" pitchFamily="50" charset="-127"/>
              <a:cs typeface="Calibri" pitchFamily="34" charset="0"/>
            </a:endParaRPr>
          </a:p>
        </p:txBody>
      </p:sp>
      <p:pic>
        <p:nvPicPr>
          <p:cNvPr id="46" name="Picture 7">
            <a:extLst>
              <a:ext uri="{FF2B5EF4-FFF2-40B4-BE49-F238E27FC236}">
                <a16:creationId xmlns:a16="http://schemas.microsoft.com/office/drawing/2014/main" id="{5918668A-77D2-27B2-C0DC-14C21006FB7B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924162" y="1520907"/>
            <a:ext cx="153034" cy="248120"/>
          </a:xfrm>
          <a:prstGeom prst="rect">
            <a:avLst/>
          </a:prstGeom>
        </p:spPr>
      </p:pic>
      <p:sp>
        <p:nvSpPr>
          <p:cNvPr id="9" name="Google Shape;1115;p32">
            <a:extLst>
              <a:ext uri="{FF2B5EF4-FFF2-40B4-BE49-F238E27FC236}">
                <a16:creationId xmlns:a16="http://schemas.microsoft.com/office/drawing/2014/main" id="{4790B29B-1956-DD21-2177-AD7F4561866F}"/>
              </a:ext>
            </a:extLst>
          </p:cNvPr>
          <p:cNvSpPr/>
          <p:nvPr/>
        </p:nvSpPr>
        <p:spPr>
          <a:xfrm>
            <a:off x="3315442" y="4326791"/>
            <a:ext cx="2613973" cy="1594970"/>
          </a:xfrm>
          <a:prstGeom prst="roundRect">
            <a:avLst>
              <a:gd name="adj" fmla="val 1663"/>
            </a:avLst>
          </a:prstGeom>
          <a:solidFill>
            <a:schemeClr val="lt1"/>
          </a:solidFill>
          <a:ln w="9525" cap="flat" cmpd="sng">
            <a:solidFill>
              <a:srgbClr val="D8D8D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FFFFFF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10" name="Google Shape;1118;p32">
            <a:extLst>
              <a:ext uri="{FF2B5EF4-FFF2-40B4-BE49-F238E27FC236}">
                <a16:creationId xmlns:a16="http://schemas.microsoft.com/office/drawing/2014/main" id="{8620C6AD-12BD-1F00-41F6-14B4B48A351B}"/>
              </a:ext>
            </a:extLst>
          </p:cNvPr>
          <p:cNvSpPr txBox="1"/>
          <p:nvPr/>
        </p:nvSpPr>
        <p:spPr>
          <a:xfrm>
            <a:off x="4066804" y="4462000"/>
            <a:ext cx="242005" cy="1077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altLang="en-US" sz="700" b="1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영상</a:t>
            </a:r>
            <a:endParaRPr sz="1600" dirty="0"/>
          </a:p>
        </p:txBody>
      </p:sp>
      <p:sp>
        <p:nvSpPr>
          <p:cNvPr id="22" name="Google Shape;1119;p32">
            <a:extLst>
              <a:ext uri="{FF2B5EF4-FFF2-40B4-BE49-F238E27FC236}">
                <a16:creationId xmlns:a16="http://schemas.microsoft.com/office/drawing/2014/main" id="{A39CA26A-60FA-0079-988A-61015DDAB292}"/>
              </a:ext>
            </a:extLst>
          </p:cNvPr>
          <p:cNvSpPr txBox="1"/>
          <p:nvPr/>
        </p:nvSpPr>
        <p:spPr>
          <a:xfrm>
            <a:off x="3358755" y="4975486"/>
            <a:ext cx="2457942" cy="3692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altLang="en-US" sz="9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일제 식민지 지배와 민족 운동의 </a:t>
            </a:r>
            <a:r>
              <a:rPr lang="ko-KR" altLang="en-US" sz="900" dirty="0" err="1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전개을</a:t>
            </a:r>
            <a:r>
              <a:rPr lang="en-US" altLang="ko-KR" sz="9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(</a:t>
            </a:r>
            <a:r>
              <a:rPr lang="ko-KR" altLang="en-US" sz="9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를</a:t>
            </a:r>
            <a:r>
              <a:rPr lang="en-US" altLang="ko-KR" sz="9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) </a:t>
            </a:r>
            <a:r>
              <a:rPr lang="ko-KR" altLang="en-US" sz="9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학습합니다</a:t>
            </a:r>
            <a:endParaRPr dirty="0"/>
          </a:p>
        </p:txBody>
      </p:sp>
      <p:sp>
        <p:nvSpPr>
          <p:cNvPr id="24" name="Google Shape;1120;p32">
            <a:extLst>
              <a:ext uri="{FF2B5EF4-FFF2-40B4-BE49-F238E27FC236}">
                <a16:creationId xmlns:a16="http://schemas.microsoft.com/office/drawing/2014/main" id="{FCB99F72-3096-2D74-7686-A04F0B550A77}"/>
              </a:ext>
            </a:extLst>
          </p:cNvPr>
          <p:cNvSpPr txBox="1"/>
          <p:nvPr/>
        </p:nvSpPr>
        <p:spPr>
          <a:xfrm>
            <a:off x="3358755" y="4756286"/>
            <a:ext cx="2457942" cy="25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r>
              <a:rPr lang="ko-KR" altLang="en-US" sz="1050" b="1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한국사</a:t>
            </a:r>
            <a:r>
              <a:rPr lang="en-US" altLang="ko-KR" sz="1050" b="1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_</a:t>
            </a:r>
            <a:r>
              <a:rPr lang="ko-KR" altLang="en-US" sz="1050" b="1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한국사한국사</a:t>
            </a:r>
            <a:r>
              <a:rPr lang="en-US" altLang="ko-KR" sz="1050" b="1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_</a:t>
            </a:r>
            <a:r>
              <a:rPr lang="ko-KR" altLang="en-US" sz="1050" b="1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한국사한국사</a:t>
            </a:r>
            <a:r>
              <a:rPr lang="en-US" altLang="ko-KR" sz="1050" b="1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…</a:t>
            </a:r>
            <a:endParaRPr dirty="0"/>
          </a:p>
        </p:txBody>
      </p:sp>
      <p:sp>
        <p:nvSpPr>
          <p:cNvPr id="28" name="Google Shape;1134;p32">
            <a:extLst>
              <a:ext uri="{FF2B5EF4-FFF2-40B4-BE49-F238E27FC236}">
                <a16:creationId xmlns:a16="http://schemas.microsoft.com/office/drawing/2014/main" id="{1193AB1F-E431-7B3B-0B17-4C4C5DBAB2AD}"/>
              </a:ext>
            </a:extLst>
          </p:cNvPr>
          <p:cNvSpPr txBox="1"/>
          <p:nvPr/>
        </p:nvSpPr>
        <p:spPr>
          <a:xfrm>
            <a:off x="3474307" y="5361890"/>
            <a:ext cx="1536150" cy="1077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70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23.03.02(화) 14:00~ 23.03.02(화)23:59</a:t>
            </a:r>
            <a:endParaRPr sz="700">
              <a:solidFill>
                <a:srgbClr val="000000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29" name="모서리가 둥근 직사각형 141">
            <a:extLst>
              <a:ext uri="{FF2B5EF4-FFF2-40B4-BE49-F238E27FC236}">
                <a16:creationId xmlns:a16="http://schemas.microsoft.com/office/drawing/2014/main" id="{0BEC7014-D442-ECE2-A825-FBD14BB398D4}"/>
              </a:ext>
            </a:extLst>
          </p:cNvPr>
          <p:cNvSpPr/>
          <p:nvPr/>
        </p:nvSpPr>
        <p:spPr>
          <a:xfrm>
            <a:off x="3450785" y="5579036"/>
            <a:ext cx="2365912" cy="267995"/>
          </a:xfrm>
          <a:prstGeom prst="roundRect">
            <a:avLst>
              <a:gd name="adj" fmla="val 12905"/>
            </a:avLst>
          </a:prstGeom>
          <a:solidFill>
            <a:srgbClr val="00A8AE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 b="1" dirty="0">
                <a:solidFill>
                  <a:prstClr val="white"/>
                </a:solidFill>
                <a:sym typeface="Malgun Gothic"/>
              </a:rPr>
              <a:t>영상 수업</a:t>
            </a:r>
            <a:endParaRPr lang="ko-KR" altLang="en-US" sz="900" b="1" dirty="0">
              <a:solidFill>
                <a:prstClr val="white"/>
              </a:solidFill>
            </a:endParaRPr>
          </a:p>
        </p:txBody>
      </p:sp>
      <p:grpSp>
        <p:nvGrpSpPr>
          <p:cNvPr id="30" name="그룹 29">
            <a:extLst>
              <a:ext uri="{FF2B5EF4-FFF2-40B4-BE49-F238E27FC236}">
                <a16:creationId xmlns:a16="http://schemas.microsoft.com/office/drawing/2014/main" id="{0973D820-944B-4C46-9FC3-43886628D830}"/>
              </a:ext>
            </a:extLst>
          </p:cNvPr>
          <p:cNvGrpSpPr/>
          <p:nvPr/>
        </p:nvGrpSpPr>
        <p:grpSpPr>
          <a:xfrm>
            <a:off x="3417305" y="4415854"/>
            <a:ext cx="615223" cy="200014"/>
            <a:chOff x="712372" y="8397218"/>
            <a:chExt cx="615223" cy="200014"/>
          </a:xfrm>
        </p:grpSpPr>
        <p:sp>
          <p:nvSpPr>
            <p:cNvPr id="31" name="사각형: 둥근 모서리 30">
              <a:extLst>
                <a:ext uri="{FF2B5EF4-FFF2-40B4-BE49-F238E27FC236}">
                  <a16:creationId xmlns:a16="http://schemas.microsoft.com/office/drawing/2014/main" id="{5A0E9DF9-EDD8-4603-0284-DFE284C4154B}"/>
                </a:ext>
              </a:extLst>
            </p:cNvPr>
            <p:cNvSpPr/>
            <p:nvPr/>
          </p:nvSpPr>
          <p:spPr>
            <a:xfrm>
              <a:off x="712372" y="8397218"/>
              <a:ext cx="615223" cy="200014"/>
            </a:xfrm>
            <a:prstGeom prst="roundRect">
              <a:avLst>
                <a:gd name="adj" fmla="val 50000"/>
              </a:avLst>
            </a:prstGeom>
            <a:solidFill>
              <a:srgbClr val="7F7F7F"/>
            </a:solidFill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/>
              <a:endParaRPr lang="ko-KR" altLang="en-US" sz="500">
                <a:solidFill>
                  <a:srgbClr val="0C0C0C"/>
                </a:solidFill>
                <a:latin typeface="Malgun Gothic"/>
                <a:ea typeface="Malgun Gothic"/>
              </a:endParaRPr>
            </a:p>
          </p:txBody>
        </p:sp>
        <p:sp>
          <p:nvSpPr>
            <p:cNvPr id="32" name="Google Shape;1127;p32">
              <a:extLst>
                <a:ext uri="{FF2B5EF4-FFF2-40B4-BE49-F238E27FC236}">
                  <a16:creationId xmlns:a16="http://schemas.microsoft.com/office/drawing/2014/main" id="{189B712E-C719-C37B-1FB9-643928D4AC2B}"/>
                </a:ext>
              </a:extLst>
            </p:cNvPr>
            <p:cNvSpPr txBox="1"/>
            <p:nvPr/>
          </p:nvSpPr>
          <p:spPr>
            <a:xfrm>
              <a:off x="758164" y="8451059"/>
              <a:ext cx="134199" cy="9233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600" b="1" dirty="0">
                  <a:solidFill>
                    <a:srgbClr val="FFFFFF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3</a:t>
              </a:r>
              <a:endParaRPr dirty="0"/>
            </a:p>
          </p:txBody>
        </p:sp>
        <p:sp>
          <p:nvSpPr>
            <p:cNvPr id="33" name="Google Shape;1127;p32">
              <a:extLst>
                <a:ext uri="{FF2B5EF4-FFF2-40B4-BE49-F238E27FC236}">
                  <a16:creationId xmlns:a16="http://schemas.microsoft.com/office/drawing/2014/main" id="{5A483F48-9887-C1E1-76F4-D20D65666190}"/>
                </a:ext>
              </a:extLst>
            </p:cNvPr>
            <p:cNvSpPr txBox="1"/>
            <p:nvPr/>
          </p:nvSpPr>
          <p:spPr>
            <a:xfrm>
              <a:off x="935459" y="8451059"/>
              <a:ext cx="298254" cy="9233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ko-KR" altLang="en-US" sz="600" b="1" dirty="0">
                  <a:solidFill>
                    <a:srgbClr val="FFFFFF"/>
                  </a:solidFill>
                  <a:latin typeface="Malgun Gothic"/>
                  <a:ea typeface="Malgun Gothic"/>
                  <a:sym typeface="Malgun Gothic"/>
                </a:rPr>
                <a:t>예정</a:t>
              </a:r>
              <a:endParaRPr dirty="0"/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E5E566FB-7525-F03B-E6B8-69A53C87C7F9}"/>
              </a:ext>
            </a:extLst>
          </p:cNvPr>
          <p:cNvSpPr txBox="1"/>
          <p:nvPr/>
        </p:nvSpPr>
        <p:spPr>
          <a:xfrm>
            <a:off x="3464856" y="4672755"/>
            <a:ext cx="508260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altLang="ko-KR" sz="600" b="1" dirty="0">
                <a:solidFill>
                  <a:srgbClr val="7E44FB"/>
                </a:solidFill>
                <a:cs typeface="Segoe UI" panose="020B0502040204020203" pitchFamily="34" charset="0"/>
              </a:rPr>
              <a:t>[</a:t>
            </a:r>
            <a:r>
              <a:rPr lang="ko-KR" altLang="en-US" sz="600" b="1" dirty="0">
                <a:solidFill>
                  <a:srgbClr val="7E44FB"/>
                </a:solidFill>
                <a:cs typeface="Segoe UI" panose="020B0502040204020203" pitchFamily="34" charset="0"/>
              </a:rPr>
              <a:t>우리 학교</a:t>
            </a:r>
            <a:r>
              <a:rPr lang="en-US" altLang="ko-KR" sz="600" b="1" dirty="0">
                <a:solidFill>
                  <a:srgbClr val="7E44FB"/>
                </a:solidFill>
                <a:cs typeface="Segoe UI" panose="020B0502040204020203" pitchFamily="34" charset="0"/>
              </a:rPr>
              <a:t>]</a:t>
            </a:r>
          </a:p>
        </p:txBody>
      </p:sp>
      <p:sp>
        <p:nvSpPr>
          <p:cNvPr id="36" name="Circle">
            <a:extLst>
              <a:ext uri="{FF2B5EF4-FFF2-40B4-BE49-F238E27FC236}">
                <a16:creationId xmlns:a16="http://schemas.microsoft.com/office/drawing/2014/main" id="{9637B19C-86FC-DB70-1B54-CF8F6EB6F665}"/>
              </a:ext>
            </a:extLst>
          </p:cNvPr>
          <p:cNvSpPr/>
          <p:nvPr/>
        </p:nvSpPr>
        <p:spPr>
          <a:xfrm>
            <a:off x="3232007" y="4333245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5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37" name="Rectangle 4">
            <a:extLst>
              <a:ext uri="{FF2B5EF4-FFF2-40B4-BE49-F238E27FC236}">
                <a16:creationId xmlns:a16="http://schemas.microsoft.com/office/drawing/2014/main" id="{1F886793-2764-0FAB-23DD-184678C49939}"/>
              </a:ext>
            </a:extLst>
          </p:cNvPr>
          <p:cNvSpPr/>
          <p:nvPr/>
        </p:nvSpPr>
        <p:spPr>
          <a:xfrm>
            <a:off x="3272788" y="4266828"/>
            <a:ext cx="2731413" cy="1711246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 dirty="0"/>
          </a:p>
        </p:txBody>
      </p:sp>
      <p:sp>
        <p:nvSpPr>
          <p:cNvPr id="38" name="Google Shape;1115;p32">
            <a:extLst>
              <a:ext uri="{FF2B5EF4-FFF2-40B4-BE49-F238E27FC236}">
                <a16:creationId xmlns:a16="http://schemas.microsoft.com/office/drawing/2014/main" id="{E4800C82-ACBE-21EB-540E-DF558927CBB5}"/>
              </a:ext>
            </a:extLst>
          </p:cNvPr>
          <p:cNvSpPr/>
          <p:nvPr/>
        </p:nvSpPr>
        <p:spPr>
          <a:xfrm>
            <a:off x="475485" y="4368038"/>
            <a:ext cx="2613973" cy="1594970"/>
          </a:xfrm>
          <a:prstGeom prst="roundRect">
            <a:avLst>
              <a:gd name="adj" fmla="val 1663"/>
            </a:avLst>
          </a:prstGeom>
          <a:solidFill>
            <a:schemeClr val="lt1"/>
          </a:solidFill>
          <a:ln w="9525" cap="flat" cmpd="sng">
            <a:solidFill>
              <a:srgbClr val="D8D8D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FFFFFF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39" name="Google Shape;1118;p32">
            <a:extLst>
              <a:ext uri="{FF2B5EF4-FFF2-40B4-BE49-F238E27FC236}">
                <a16:creationId xmlns:a16="http://schemas.microsoft.com/office/drawing/2014/main" id="{CAA23E56-F096-CACC-4DD2-4094C2ECB276}"/>
              </a:ext>
            </a:extLst>
          </p:cNvPr>
          <p:cNvSpPr txBox="1"/>
          <p:nvPr/>
        </p:nvSpPr>
        <p:spPr>
          <a:xfrm>
            <a:off x="1226847" y="4503247"/>
            <a:ext cx="242005" cy="1077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700" b="1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 </a:t>
            </a:r>
            <a:r>
              <a:rPr lang="ko-KR" altLang="en-US" sz="700" b="1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화상</a:t>
            </a:r>
            <a:endParaRPr sz="1600" dirty="0"/>
          </a:p>
        </p:txBody>
      </p:sp>
      <p:sp>
        <p:nvSpPr>
          <p:cNvPr id="40" name="Google Shape;1119;p32">
            <a:extLst>
              <a:ext uri="{FF2B5EF4-FFF2-40B4-BE49-F238E27FC236}">
                <a16:creationId xmlns:a16="http://schemas.microsoft.com/office/drawing/2014/main" id="{45209476-93A4-D06B-B0CB-C2E7B7CE5ECB}"/>
              </a:ext>
            </a:extLst>
          </p:cNvPr>
          <p:cNvSpPr txBox="1"/>
          <p:nvPr/>
        </p:nvSpPr>
        <p:spPr>
          <a:xfrm>
            <a:off x="518798" y="5016733"/>
            <a:ext cx="1148071" cy="2308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900" dirty="0" err="1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집합을</a:t>
            </a:r>
            <a:r>
              <a:rPr lang="en-US" sz="9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 </a:t>
            </a:r>
            <a:r>
              <a:rPr lang="en-US" sz="900" dirty="0" err="1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이해해보자</a:t>
            </a:r>
            <a:endParaRPr dirty="0"/>
          </a:p>
        </p:txBody>
      </p:sp>
      <p:sp>
        <p:nvSpPr>
          <p:cNvPr id="41" name="Google Shape;1120;p32">
            <a:extLst>
              <a:ext uri="{FF2B5EF4-FFF2-40B4-BE49-F238E27FC236}">
                <a16:creationId xmlns:a16="http://schemas.microsoft.com/office/drawing/2014/main" id="{13FAC6A7-03A7-BB80-8765-FB32BB8DF8F3}"/>
              </a:ext>
            </a:extLst>
          </p:cNvPr>
          <p:cNvSpPr txBox="1"/>
          <p:nvPr/>
        </p:nvSpPr>
        <p:spPr>
          <a:xfrm>
            <a:off x="518798" y="4797533"/>
            <a:ext cx="2457942" cy="5308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r>
              <a:rPr lang="en-US" sz="1050" b="1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1단원 집합</a:t>
            </a:r>
            <a:r>
              <a:rPr lang="en-US" altLang="ko-KR" sz="1000" b="1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1</a:t>
            </a:r>
            <a:r>
              <a:rPr lang="ko-KR" altLang="en-US" sz="1000" b="1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단원 집합</a:t>
            </a:r>
            <a:r>
              <a:rPr lang="en-US" altLang="ko-KR" sz="1000" b="1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 1단원 집합</a:t>
            </a:r>
            <a:r>
              <a:rPr lang="en-US" altLang="ko-KR" sz="900" b="1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1</a:t>
            </a:r>
            <a:r>
              <a:rPr lang="ko-KR" altLang="en-US" sz="900" b="1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단</a:t>
            </a:r>
            <a:r>
              <a:rPr lang="en-US" altLang="ko-KR" sz="900" b="1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...</a:t>
            </a:r>
            <a:endParaRPr lang="ko-KR" altLang="en-US" sz="1000" dirty="0"/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2" name="Google Shape;1134;p32">
            <a:extLst>
              <a:ext uri="{FF2B5EF4-FFF2-40B4-BE49-F238E27FC236}">
                <a16:creationId xmlns:a16="http://schemas.microsoft.com/office/drawing/2014/main" id="{26907EE1-C5DB-6539-0C53-486073C74CCB}"/>
              </a:ext>
            </a:extLst>
          </p:cNvPr>
          <p:cNvSpPr txBox="1"/>
          <p:nvPr/>
        </p:nvSpPr>
        <p:spPr>
          <a:xfrm>
            <a:off x="634350" y="5403137"/>
            <a:ext cx="1536150" cy="1077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70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23.03.02(화) 14:00~ 23.03.02(화)23:59</a:t>
            </a:r>
            <a:endParaRPr sz="700">
              <a:solidFill>
                <a:srgbClr val="000000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43" name="모서리가 둥근 직사각형 141">
            <a:extLst>
              <a:ext uri="{FF2B5EF4-FFF2-40B4-BE49-F238E27FC236}">
                <a16:creationId xmlns:a16="http://schemas.microsoft.com/office/drawing/2014/main" id="{9C92CE85-C572-7ECB-4154-D8A179AA84CA}"/>
              </a:ext>
            </a:extLst>
          </p:cNvPr>
          <p:cNvSpPr/>
          <p:nvPr/>
        </p:nvSpPr>
        <p:spPr>
          <a:xfrm>
            <a:off x="610828" y="5620283"/>
            <a:ext cx="2404540" cy="267995"/>
          </a:xfrm>
          <a:prstGeom prst="roundRect">
            <a:avLst>
              <a:gd name="adj" fmla="val 12905"/>
            </a:avLst>
          </a:prstGeom>
          <a:solidFill>
            <a:srgbClr val="00A8A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 b="1" dirty="0">
                <a:solidFill>
                  <a:prstClr val="white"/>
                </a:solidFill>
              </a:rPr>
              <a:t>수업 입장</a:t>
            </a:r>
          </a:p>
        </p:txBody>
      </p:sp>
      <p:grpSp>
        <p:nvGrpSpPr>
          <p:cNvPr id="47" name="그룹 46">
            <a:extLst>
              <a:ext uri="{FF2B5EF4-FFF2-40B4-BE49-F238E27FC236}">
                <a16:creationId xmlns:a16="http://schemas.microsoft.com/office/drawing/2014/main" id="{894336EA-F61A-4294-355B-FB3F45C5F92D}"/>
              </a:ext>
            </a:extLst>
          </p:cNvPr>
          <p:cNvGrpSpPr/>
          <p:nvPr/>
        </p:nvGrpSpPr>
        <p:grpSpPr>
          <a:xfrm>
            <a:off x="577348" y="4457101"/>
            <a:ext cx="615223" cy="200014"/>
            <a:chOff x="712372" y="8397218"/>
            <a:chExt cx="615223" cy="200014"/>
          </a:xfrm>
        </p:grpSpPr>
        <p:sp>
          <p:nvSpPr>
            <p:cNvPr id="48" name="사각형: 둥근 모서리 47">
              <a:extLst>
                <a:ext uri="{FF2B5EF4-FFF2-40B4-BE49-F238E27FC236}">
                  <a16:creationId xmlns:a16="http://schemas.microsoft.com/office/drawing/2014/main" id="{23C1C745-73BD-D6E8-1FA3-CDDE5BED65C0}"/>
                </a:ext>
              </a:extLst>
            </p:cNvPr>
            <p:cNvSpPr/>
            <p:nvPr/>
          </p:nvSpPr>
          <p:spPr>
            <a:xfrm>
              <a:off x="712372" y="8397218"/>
              <a:ext cx="615223" cy="200014"/>
            </a:xfrm>
            <a:prstGeom prst="roundRect">
              <a:avLst>
                <a:gd name="adj" fmla="val 50000"/>
              </a:avLst>
            </a:prstGeom>
            <a:solidFill>
              <a:srgbClr val="7F7F7F"/>
            </a:solidFill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/>
              <a:endParaRPr lang="ko-KR" altLang="en-US" sz="500">
                <a:solidFill>
                  <a:srgbClr val="0C0C0C"/>
                </a:solidFill>
                <a:latin typeface="Malgun Gothic"/>
                <a:ea typeface="Malgun Gothic"/>
              </a:endParaRPr>
            </a:p>
          </p:txBody>
        </p:sp>
        <p:sp>
          <p:nvSpPr>
            <p:cNvPr id="49" name="Google Shape;1127;p32">
              <a:extLst>
                <a:ext uri="{FF2B5EF4-FFF2-40B4-BE49-F238E27FC236}">
                  <a16:creationId xmlns:a16="http://schemas.microsoft.com/office/drawing/2014/main" id="{B08FA888-5EB5-40F3-30BF-698B22BB0DA6}"/>
                </a:ext>
              </a:extLst>
            </p:cNvPr>
            <p:cNvSpPr txBox="1"/>
            <p:nvPr/>
          </p:nvSpPr>
          <p:spPr>
            <a:xfrm>
              <a:off x="758164" y="8451059"/>
              <a:ext cx="134199" cy="9233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600" b="1" dirty="0">
                  <a:solidFill>
                    <a:srgbClr val="FFFFFF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3</a:t>
              </a:r>
              <a:endParaRPr dirty="0"/>
            </a:p>
          </p:txBody>
        </p:sp>
        <p:sp>
          <p:nvSpPr>
            <p:cNvPr id="50" name="Google Shape;1127;p32">
              <a:extLst>
                <a:ext uri="{FF2B5EF4-FFF2-40B4-BE49-F238E27FC236}">
                  <a16:creationId xmlns:a16="http://schemas.microsoft.com/office/drawing/2014/main" id="{7BFFA3FC-7AAA-591D-4A42-1545F64AAF88}"/>
                </a:ext>
              </a:extLst>
            </p:cNvPr>
            <p:cNvSpPr txBox="1"/>
            <p:nvPr/>
          </p:nvSpPr>
          <p:spPr>
            <a:xfrm>
              <a:off x="935459" y="8451059"/>
              <a:ext cx="298254" cy="9233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ko-KR" altLang="en-US" sz="600" b="1" dirty="0">
                  <a:solidFill>
                    <a:srgbClr val="FFFFFF"/>
                  </a:solidFill>
                  <a:latin typeface="Malgun Gothic"/>
                  <a:ea typeface="Malgun Gothic"/>
                  <a:sym typeface="Malgun Gothic"/>
                </a:rPr>
                <a:t>진행중</a:t>
              </a:r>
              <a:endParaRPr dirty="0"/>
            </a:p>
          </p:txBody>
        </p:sp>
      </p:grpSp>
      <p:sp>
        <p:nvSpPr>
          <p:cNvPr id="51" name="More" descr="&lt;Tags&gt;&lt;SMARTRESIZEANCHORS&gt;Absolute,None,None,Absolute&lt;/SMARTRESIZEANCHORS&gt;&lt;/Tags&gt;">
            <a:extLst>
              <a:ext uri="{FF2B5EF4-FFF2-40B4-BE49-F238E27FC236}">
                <a16:creationId xmlns:a16="http://schemas.microsoft.com/office/drawing/2014/main" id="{14A10522-8BD8-AA40-6077-32ADD8ADBC22}"/>
              </a:ext>
            </a:extLst>
          </p:cNvPr>
          <p:cNvSpPr>
            <a:spLocks noChangeAspect="1" noEditPoints="1"/>
          </p:cNvSpPr>
          <p:nvPr/>
        </p:nvSpPr>
        <p:spPr bwMode="auto">
          <a:xfrm rot="16200000">
            <a:off x="2880885" y="4546789"/>
            <a:ext cx="111125" cy="20638"/>
          </a:xfrm>
          <a:custGeom>
            <a:avLst/>
            <a:gdLst>
              <a:gd name="T0" fmla="*/ 0 w 395"/>
              <a:gd name="T1" fmla="*/ 0 h 56"/>
              <a:gd name="T2" fmla="*/ 0 w 395"/>
              <a:gd name="T3" fmla="*/ 56 h 56"/>
              <a:gd name="T4" fmla="*/ 56 w 395"/>
              <a:gd name="T5" fmla="*/ 56 h 56"/>
              <a:gd name="T6" fmla="*/ 56 w 395"/>
              <a:gd name="T7" fmla="*/ 0 h 56"/>
              <a:gd name="T8" fmla="*/ 0 w 395"/>
              <a:gd name="T9" fmla="*/ 0 h 56"/>
              <a:gd name="T10" fmla="*/ 169 w 395"/>
              <a:gd name="T11" fmla="*/ 0 h 56"/>
              <a:gd name="T12" fmla="*/ 169 w 395"/>
              <a:gd name="T13" fmla="*/ 56 h 56"/>
              <a:gd name="T14" fmla="*/ 226 w 395"/>
              <a:gd name="T15" fmla="*/ 56 h 56"/>
              <a:gd name="T16" fmla="*/ 226 w 395"/>
              <a:gd name="T17" fmla="*/ 0 h 56"/>
              <a:gd name="T18" fmla="*/ 169 w 395"/>
              <a:gd name="T19" fmla="*/ 0 h 56"/>
              <a:gd name="T20" fmla="*/ 339 w 395"/>
              <a:gd name="T21" fmla="*/ 0 h 56"/>
              <a:gd name="T22" fmla="*/ 339 w 395"/>
              <a:gd name="T23" fmla="*/ 56 h 56"/>
              <a:gd name="T24" fmla="*/ 395 w 395"/>
              <a:gd name="T25" fmla="*/ 56 h 56"/>
              <a:gd name="T26" fmla="*/ 395 w 395"/>
              <a:gd name="T27" fmla="*/ 0 h 56"/>
              <a:gd name="T28" fmla="*/ 339 w 395"/>
              <a:gd name="T29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95" h="56">
                <a:moveTo>
                  <a:pt x="0" y="0"/>
                </a:moveTo>
                <a:lnTo>
                  <a:pt x="0" y="56"/>
                </a:lnTo>
                <a:lnTo>
                  <a:pt x="56" y="56"/>
                </a:lnTo>
                <a:lnTo>
                  <a:pt x="56" y="0"/>
                </a:lnTo>
                <a:lnTo>
                  <a:pt x="0" y="0"/>
                </a:lnTo>
                <a:close/>
                <a:moveTo>
                  <a:pt x="169" y="0"/>
                </a:moveTo>
                <a:lnTo>
                  <a:pt x="169" y="56"/>
                </a:lnTo>
                <a:lnTo>
                  <a:pt x="226" y="56"/>
                </a:lnTo>
                <a:lnTo>
                  <a:pt x="226" y="0"/>
                </a:lnTo>
                <a:lnTo>
                  <a:pt x="169" y="0"/>
                </a:lnTo>
                <a:close/>
                <a:moveTo>
                  <a:pt x="339" y="0"/>
                </a:moveTo>
                <a:lnTo>
                  <a:pt x="339" y="56"/>
                </a:lnTo>
                <a:lnTo>
                  <a:pt x="395" y="56"/>
                </a:lnTo>
                <a:lnTo>
                  <a:pt x="395" y="0"/>
                </a:lnTo>
                <a:lnTo>
                  <a:pt x="339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50">
              <a:solidFill>
                <a:srgbClr val="000000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882B8DA7-0D7B-1B31-AA0F-B3716DEB18A7}"/>
              </a:ext>
            </a:extLst>
          </p:cNvPr>
          <p:cNvSpPr txBox="1"/>
          <p:nvPr/>
        </p:nvSpPr>
        <p:spPr>
          <a:xfrm>
            <a:off x="624899" y="4714002"/>
            <a:ext cx="508260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altLang="ko-KR" sz="600" b="1" dirty="0">
                <a:solidFill>
                  <a:srgbClr val="7E44FB"/>
                </a:solidFill>
                <a:cs typeface="Segoe UI" panose="020B0502040204020203" pitchFamily="34" charset="0"/>
              </a:rPr>
              <a:t>[</a:t>
            </a:r>
            <a:r>
              <a:rPr lang="ko-KR" altLang="en-US" sz="600" b="1" dirty="0">
                <a:solidFill>
                  <a:srgbClr val="7E44FB"/>
                </a:solidFill>
                <a:cs typeface="Segoe UI" panose="020B0502040204020203" pitchFamily="34" charset="0"/>
              </a:rPr>
              <a:t>온라인 학교</a:t>
            </a:r>
            <a:r>
              <a:rPr lang="en-US" altLang="ko-KR" sz="600" b="1" dirty="0">
                <a:solidFill>
                  <a:srgbClr val="7E44FB"/>
                </a:solidFill>
                <a:cs typeface="Segoe UI" panose="020B0502040204020203" pitchFamily="34" charset="0"/>
              </a:rPr>
              <a:t>]</a:t>
            </a:r>
          </a:p>
        </p:txBody>
      </p:sp>
      <p:sp>
        <p:nvSpPr>
          <p:cNvPr id="512" name="Rectangle 4">
            <a:extLst>
              <a:ext uri="{FF2B5EF4-FFF2-40B4-BE49-F238E27FC236}">
                <a16:creationId xmlns:a16="http://schemas.microsoft.com/office/drawing/2014/main" id="{272018D3-CC25-D27B-3D09-D510B122A927}"/>
              </a:ext>
            </a:extLst>
          </p:cNvPr>
          <p:cNvSpPr/>
          <p:nvPr/>
        </p:nvSpPr>
        <p:spPr>
          <a:xfrm>
            <a:off x="398176" y="4330792"/>
            <a:ext cx="2731413" cy="1711246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513" name="Circle">
            <a:extLst>
              <a:ext uri="{FF2B5EF4-FFF2-40B4-BE49-F238E27FC236}">
                <a16:creationId xmlns:a16="http://schemas.microsoft.com/office/drawing/2014/main" id="{416E3D83-505B-B806-8B70-48E905176783}"/>
              </a:ext>
            </a:extLst>
          </p:cNvPr>
          <p:cNvSpPr/>
          <p:nvPr/>
        </p:nvSpPr>
        <p:spPr>
          <a:xfrm>
            <a:off x="344421" y="4281504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4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514" name="Rounded Rectangle">
            <a:extLst>
              <a:ext uri="{FF2B5EF4-FFF2-40B4-BE49-F238E27FC236}">
                <a16:creationId xmlns:a16="http://schemas.microsoft.com/office/drawing/2014/main" id="{A5AEBB17-56A4-117F-31D8-45617F4F069D}"/>
              </a:ext>
            </a:extLst>
          </p:cNvPr>
          <p:cNvSpPr/>
          <p:nvPr/>
        </p:nvSpPr>
        <p:spPr>
          <a:xfrm>
            <a:off x="481848" y="4400112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</a:t>
            </a:r>
            <a:r>
              <a:rPr lang="en-US" sz="700" dirty="0">
                <a:solidFill>
                  <a:schemeClr val="bg1"/>
                </a:solidFill>
              </a:rPr>
              <a:t>-</a:t>
            </a:r>
            <a:r>
              <a:rPr lang="en-US" altLang="ko-KR" sz="700" dirty="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15" name="Rounded Rectangle">
            <a:extLst>
              <a:ext uri="{FF2B5EF4-FFF2-40B4-BE49-F238E27FC236}">
                <a16:creationId xmlns:a16="http://schemas.microsoft.com/office/drawing/2014/main" id="{E42F57E0-6E1A-59E9-A49C-CEB2EDF2B3FD}"/>
              </a:ext>
            </a:extLst>
          </p:cNvPr>
          <p:cNvSpPr/>
          <p:nvPr/>
        </p:nvSpPr>
        <p:spPr>
          <a:xfrm>
            <a:off x="1097495" y="4422789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</a:t>
            </a:r>
            <a:r>
              <a:rPr lang="en-US" sz="700" dirty="0">
                <a:solidFill>
                  <a:schemeClr val="bg1"/>
                </a:solidFill>
              </a:rPr>
              <a:t>-3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16" name="Rounded Rectangle">
            <a:extLst>
              <a:ext uri="{FF2B5EF4-FFF2-40B4-BE49-F238E27FC236}">
                <a16:creationId xmlns:a16="http://schemas.microsoft.com/office/drawing/2014/main" id="{2EB7AF24-FA34-3D32-3A8B-18DA6D0D8AB4}"/>
              </a:ext>
            </a:extLst>
          </p:cNvPr>
          <p:cNvSpPr/>
          <p:nvPr/>
        </p:nvSpPr>
        <p:spPr>
          <a:xfrm>
            <a:off x="761749" y="4400112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</a:t>
            </a:r>
            <a:r>
              <a:rPr lang="en-US" sz="700" dirty="0">
                <a:solidFill>
                  <a:schemeClr val="bg1"/>
                </a:solidFill>
              </a:rPr>
              <a:t>-</a:t>
            </a:r>
            <a:r>
              <a:rPr lang="en-US" altLang="ko-KR" sz="700" dirty="0">
                <a:solidFill>
                  <a:schemeClr val="bg1"/>
                </a:solidFill>
              </a:rPr>
              <a:t>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23" name="Rounded Rectangle">
            <a:extLst>
              <a:ext uri="{FF2B5EF4-FFF2-40B4-BE49-F238E27FC236}">
                <a16:creationId xmlns:a16="http://schemas.microsoft.com/office/drawing/2014/main" id="{797B5196-E37E-178C-3C66-4F1720C9FE93}"/>
              </a:ext>
            </a:extLst>
          </p:cNvPr>
          <p:cNvSpPr/>
          <p:nvPr/>
        </p:nvSpPr>
        <p:spPr>
          <a:xfrm>
            <a:off x="2675310" y="4422789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4-4</a:t>
            </a:r>
            <a:endParaRPr sz="700" dirty="0">
              <a:solidFill>
                <a:schemeClr val="bg1"/>
              </a:solidFill>
            </a:endParaRPr>
          </a:p>
        </p:txBody>
      </p:sp>
      <p:graphicFrame>
        <p:nvGraphicFramePr>
          <p:cNvPr id="524" name="표 523">
            <a:extLst>
              <a:ext uri="{FF2B5EF4-FFF2-40B4-BE49-F238E27FC236}">
                <a16:creationId xmlns:a16="http://schemas.microsoft.com/office/drawing/2014/main" id="{0E6176B2-CB07-B122-6A78-6AF781FE44D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64779549"/>
              </p:ext>
            </p:extLst>
          </p:nvPr>
        </p:nvGraphicFramePr>
        <p:xfrm>
          <a:off x="2087534" y="4621109"/>
          <a:ext cx="857821" cy="2011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57821">
                  <a:extLst>
                    <a:ext uri="{9D8B030D-6E8A-4147-A177-3AD203B41FA5}">
                      <a16:colId xmlns:a16="http://schemas.microsoft.com/office/drawing/2014/main" val="375963552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800" b="0" dirty="0">
                          <a:solidFill>
                            <a:schemeClr val="tx1"/>
                          </a:solidFill>
                        </a:rPr>
                        <a:t> URL </a:t>
                      </a:r>
                      <a:r>
                        <a:rPr kumimoji="1" lang="ko-KR" altLang="en-US" sz="800" b="0" dirty="0">
                          <a:solidFill>
                            <a:schemeClr val="tx1"/>
                          </a:solidFill>
                        </a:rPr>
                        <a:t>복사</a:t>
                      </a:r>
                      <a:endParaRPr kumimoji="1" lang="en-US" altLang="ko-KR" sz="8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39600" marB="396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5332946"/>
                  </a:ext>
                </a:extLst>
              </a:tr>
            </a:tbl>
          </a:graphicData>
        </a:graphic>
      </p:graphicFrame>
      <p:sp>
        <p:nvSpPr>
          <p:cNvPr id="525" name="Rounded Rectangle">
            <a:extLst>
              <a:ext uri="{FF2B5EF4-FFF2-40B4-BE49-F238E27FC236}">
                <a16:creationId xmlns:a16="http://schemas.microsoft.com/office/drawing/2014/main" id="{4284710C-FE82-F2AE-5476-8B3C040037CE}"/>
              </a:ext>
            </a:extLst>
          </p:cNvPr>
          <p:cNvSpPr/>
          <p:nvPr/>
        </p:nvSpPr>
        <p:spPr>
          <a:xfrm>
            <a:off x="393989" y="4714937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4-5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26" name="Rounded Rectangle">
            <a:extLst>
              <a:ext uri="{FF2B5EF4-FFF2-40B4-BE49-F238E27FC236}">
                <a16:creationId xmlns:a16="http://schemas.microsoft.com/office/drawing/2014/main" id="{335A758A-3966-15EB-259B-2DFCD697D3F0}"/>
              </a:ext>
            </a:extLst>
          </p:cNvPr>
          <p:cNvSpPr/>
          <p:nvPr/>
        </p:nvSpPr>
        <p:spPr>
          <a:xfrm>
            <a:off x="389227" y="4886387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4-6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28" name="Rounded Rectangle">
            <a:extLst>
              <a:ext uri="{FF2B5EF4-FFF2-40B4-BE49-F238E27FC236}">
                <a16:creationId xmlns:a16="http://schemas.microsoft.com/office/drawing/2014/main" id="{5873A5C4-2588-B9D6-FE54-0D4A613FA7A0}"/>
              </a:ext>
            </a:extLst>
          </p:cNvPr>
          <p:cNvSpPr/>
          <p:nvPr/>
        </p:nvSpPr>
        <p:spPr>
          <a:xfrm>
            <a:off x="524746" y="5621463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</a:t>
            </a:r>
            <a:r>
              <a:rPr lang="en-US" sz="700" dirty="0">
                <a:solidFill>
                  <a:schemeClr val="bg1"/>
                </a:solidFill>
              </a:rPr>
              <a:t>-</a:t>
            </a:r>
            <a:r>
              <a:rPr lang="en-US" altLang="ko-KR" sz="700" dirty="0">
                <a:solidFill>
                  <a:schemeClr val="bg1"/>
                </a:solidFill>
              </a:rPr>
              <a:t>7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003" name="모서리가 둥근 직사각형 268">
            <a:extLst>
              <a:ext uri="{FF2B5EF4-FFF2-40B4-BE49-F238E27FC236}">
                <a16:creationId xmlns:a16="http://schemas.microsoft.com/office/drawing/2014/main" id="{D4B2126A-A7E3-66CD-59C1-9D484A02974D}"/>
              </a:ext>
            </a:extLst>
          </p:cNvPr>
          <p:cNvSpPr/>
          <p:nvPr/>
        </p:nvSpPr>
        <p:spPr>
          <a:xfrm>
            <a:off x="-6293983" y="4581231"/>
            <a:ext cx="2310305" cy="1242012"/>
          </a:xfrm>
          <a:prstGeom prst="roundRect">
            <a:avLst>
              <a:gd name="adj" fmla="val 1663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1004" name="모서리가 둥근 직사각형 268">
            <a:extLst>
              <a:ext uri="{FF2B5EF4-FFF2-40B4-BE49-F238E27FC236}">
                <a16:creationId xmlns:a16="http://schemas.microsoft.com/office/drawing/2014/main" id="{6249372C-1C31-C8C2-5CBB-1B43ADE39E27}"/>
              </a:ext>
            </a:extLst>
          </p:cNvPr>
          <p:cNvSpPr/>
          <p:nvPr/>
        </p:nvSpPr>
        <p:spPr>
          <a:xfrm>
            <a:off x="-4010766" y="4581920"/>
            <a:ext cx="3812686" cy="1248708"/>
          </a:xfrm>
          <a:prstGeom prst="roundRect">
            <a:avLst>
              <a:gd name="adj" fmla="val 1663"/>
            </a:avLst>
          </a:prstGeom>
          <a:solidFill>
            <a:srgbClr val="F7F7F7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05" name="사각형: 둥근 모서리 195">
            <a:extLst>
              <a:ext uri="{FF2B5EF4-FFF2-40B4-BE49-F238E27FC236}">
                <a16:creationId xmlns:a16="http://schemas.microsoft.com/office/drawing/2014/main" id="{725AF21D-92EF-C47A-397F-0D396F5F8249}"/>
              </a:ext>
            </a:extLst>
          </p:cNvPr>
          <p:cNvSpPr/>
          <p:nvPr/>
        </p:nvSpPr>
        <p:spPr>
          <a:xfrm>
            <a:off x="-266138" y="4644255"/>
            <a:ext cx="45719" cy="665335"/>
          </a:xfrm>
          <a:prstGeom prst="roundRect">
            <a:avLst>
              <a:gd name="adj" fmla="val 50000"/>
            </a:avLst>
          </a:prstGeom>
          <a:solidFill>
            <a:schemeClr val="tx1">
              <a:alpha val="2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06" name="모서리가 둥근 직사각형 141">
            <a:extLst>
              <a:ext uri="{FF2B5EF4-FFF2-40B4-BE49-F238E27FC236}">
                <a16:creationId xmlns:a16="http://schemas.microsoft.com/office/drawing/2014/main" id="{54A92214-6333-F11F-BAEC-6790743B42BF}"/>
              </a:ext>
            </a:extLst>
          </p:cNvPr>
          <p:cNvSpPr/>
          <p:nvPr/>
        </p:nvSpPr>
        <p:spPr>
          <a:xfrm>
            <a:off x="-6179576" y="5512578"/>
            <a:ext cx="2047614" cy="274825"/>
          </a:xfrm>
          <a:prstGeom prst="roundRect">
            <a:avLst>
              <a:gd name="adj" fmla="val 12905"/>
            </a:avLst>
          </a:prstGeom>
          <a:solidFill>
            <a:srgbClr val="00A8AE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 b="1" dirty="0">
                <a:solidFill>
                  <a:prstClr val="white"/>
                </a:solidFill>
              </a:rPr>
              <a:t>등교 수업</a:t>
            </a:r>
          </a:p>
        </p:txBody>
      </p:sp>
      <p:sp>
        <p:nvSpPr>
          <p:cNvPr id="1007" name="TextBox 1006">
            <a:extLst>
              <a:ext uri="{FF2B5EF4-FFF2-40B4-BE49-F238E27FC236}">
                <a16:creationId xmlns:a16="http://schemas.microsoft.com/office/drawing/2014/main" id="{AA37F972-4091-CE68-09E2-0F149927D735}"/>
              </a:ext>
            </a:extLst>
          </p:cNvPr>
          <p:cNvSpPr txBox="1"/>
          <p:nvPr/>
        </p:nvSpPr>
        <p:spPr>
          <a:xfrm>
            <a:off x="-5943844" y="4628353"/>
            <a:ext cx="42672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>
                <a:solidFill>
                  <a:srgbClr val="ED7D31"/>
                </a:solidFill>
              </a:rPr>
              <a:t> </a:t>
            </a:r>
            <a:r>
              <a:rPr lang="ko-KR" altLang="en-US" sz="800" b="1" dirty="0">
                <a:solidFill>
                  <a:srgbClr val="ED7D31"/>
                </a:solidFill>
              </a:rPr>
              <a:t>등교</a:t>
            </a:r>
          </a:p>
        </p:txBody>
      </p:sp>
      <p:sp>
        <p:nvSpPr>
          <p:cNvPr id="1008" name="TextBox 1007">
            <a:extLst>
              <a:ext uri="{FF2B5EF4-FFF2-40B4-BE49-F238E27FC236}">
                <a16:creationId xmlns:a16="http://schemas.microsoft.com/office/drawing/2014/main" id="{2039BAE1-DA10-26CB-DCFD-D6C60592E3B0}"/>
              </a:ext>
            </a:extLst>
          </p:cNvPr>
          <p:cNvSpPr txBox="1"/>
          <p:nvPr/>
        </p:nvSpPr>
        <p:spPr>
          <a:xfrm>
            <a:off x="-6209722" y="5309590"/>
            <a:ext cx="106471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>
                <a:solidFill>
                  <a:prstClr val="black"/>
                </a:solidFill>
              </a:rPr>
              <a:t>집합을 학습합니다</a:t>
            </a:r>
            <a:r>
              <a:rPr lang="en-US" altLang="ko-KR" sz="800" dirty="0">
                <a:solidFill>
                  <a:prstClr val="black"/>
                </a:solidFill>
              </a:rPr>
              <a:t>.</a:t>
            </a:r>
            <a:endParaRPr lang="ko-KR" altLang="en-US" sz="800" dirty="0">
              <a:solidFill>
                <a:prstClr val="black"/>
              </a:solidFill>
            </a:endParaRPr>
          </a:p>
        </p:txBody>
      </p:sp>
      <p:sp>
        <p:nvSpPr>
          <p:cNvPr id="1009" name="TextBox 1008">
            <a:extLst>
              <a:ext uri="{FF2B5EF4-FFF2-40B4-BE49-F238E27FC236}">
                <a16:creationId xmlns:a16="http://schemas.microsoft.com/office/drawing/2014/main" id="{0E213174-A15E-F32F-1BA5-37A5D77D2E23}"/>
              </a:ext>
            </a:extLst>
          </p:cNvPr>
          <p:cNvSpPr txBox="1"/>
          <p:nvPr/>
        </p:nvSpPr>
        <p:spPr>
          <a:xfrm>
            <a:off x="-6229181" y="4816720"/>
            <a:ext cx="80663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b="1" dirty="0">
                <a:solidFill>
                  <a:prstClr val="black"/>
                </a:solidFill>
              </a:rPr>
              <a:t>수학</a:t>
            </a:r>
            <a:r>
              <a:rPr lang="en-US" altLang="ko-KR" sz="1050" b="1" dirty="0">
                <a:solidFill>
                  <a:prstClr val="black"/>
                </a:solidFill>
              </a:rPr>
              <a:t>.</a:t>
            </a:r>
            <a:r>
              <a:rPr lang="ko-KR" altLang="en-US" sz="1050" b="1" dirty="0">
                <a:solidFill>
                  <a:prstClr val="black"/>
                </a:solidFill>
              </a:rPr>
              <a:t> 집합</a:t>
            </a:r>
          </a:p>
        </p:txBody>
      </p:sp>
      <p:sp>
        <p:nvSpPr>
          <p:cNvPr id="1010" name="TextBox 1009">
            <a:extLst>
              <a:ext uri="{FF2B5EF4-FFF2-40B4-BE49-F238E27FC236}">
                <a16:creationId xmlns:a16="http://schemas.microsoft.com/office/drawing/2014/main" id="{5E87C708-1EFF-F5D3-046C-A21141D8752E}"/>
              </a:ext>
            </a:extLst>
          </p:cNvPr>
          <p:cNvSpPr txBox="1"/>
          <p:nvPr/>
        </p:nvSpPr>
        <p:spPr>
          <a:xfrm>
            <a:off x="-6197974" y="5205635"/>
            <a:ext cx="5196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dirty="0">
                <a:solidFill>
                  <a:prstClr val="white">
                    <a:lumMod val="65000"/>
                  </a:prstClr>
                </a:solidFill>
              </a:rPr>
              <a:t>학습주제</a:t>
            </a:r>
            <a:r>
              <a:rPr lang="en-US" altLang="ko-KR" sz="600" dirty="0">
                <a:solidFill>
                  <a:prstClr val="white">
                    <a:lumMod val="65000"/>
                  </a:prstClr>
                </a:solidFill>
              </a:rPr>
              <a:t> </a:t>
            </a:r>
            <a:endParaRPr lang="ko-KR" altLang="en-US" sz="600" b="1" dirty="0">
              <a:solidFill>
                <a:prstClr val="white">
                  <a:lumMod val="65000"/>
                </a:prstClr>
              </a:solidFill>
            </a:endParaRPr>
          </a:p>
        </p:txBody>
      </p:sp>
      <p:grpSp>
        <p:nvGrpSpPr>
          <p:cNvPr id="1011" name="그룹 1010">
            <a:extLst>
              <a:ext uri="{FF2B5EF4-FFF2-40B4-BE49-F238E27FC236}">
                <a16:creationId xmlns:a16="http://schemas.microsoft.com/office/drawing/2014/main" id="{97AE2696-0674-3900-D4F7-9E9EFDD0130A}"/>
              </a:ext>
            </a:extLst>
          </p:cNvPr>
          <p:cNvGrpSpPr/>
          <p:nvPr/>
        </p:nvGrpSpPr>
        <p:grpSpPr>
          <a:xfrm>
            <a:off x="-5434361" y="4844549"/>
            <a:ext cx="369933" cy="200143"/>
            <a:chOff x="1979690" y="5434298"/>
            <a:chExt cx="369933" cy="200143"/>
          </a:xfrm>
        </p:grpSpPr>
        <p:sp>
          <p:nvSpPr>
            <p:cNvPr id="1012" name="사각형: 둥근 모서리 1011">
              <a:extLst>
                <a:ext uri="{FF2B5EF4-FFF2-40B4-BE49-F238E27FC236}">
                  <a16:creationId xmlns:a16="http://schemas.microsoft.com/office/drawing/2014/main" id="{6A167928-246A-6C45-4255-38BD7D94D7DE}"/>
                </a:ext>
              </a:extLst>
            </p:cNvPr>
            <p:cNvSpPr/>
            <p:nvPr/>
          </p:nvSpPr>
          <p:spPr>
            <a:xfrm>
              <a:off x="1979690" y="5434298"/>
              <a:ext cx="369933" cy="20014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chemeClr val="tx1"/>
                </a:solidFill>
              </a:endParaRPr>
            </a:p>
          </p:txBody>
        </p:sp>
        <p:sp>
          <p:nvSpPr>
            <p:cNvPr id="1013" name="TextBox 1012">
              <a:extLst>
                <a:ext uri="{FF2B5EF4-FFF2-40B4-BE49-F238E27FC236}">
                  <a16:creationId xmlns:a16="http://schemas.microsoft.com/office/drawing/2014/main" id="{BADCD50D-FF1A-CFD9-407D-840243583F25}"/>
                </a:ext>
              </a:extLst>
            </p:cNvPr>
            <p:cNvSpPr txBox="1"/>
            <p:nvPr/>
          </p:nvSpPr>
          <p:spPr>
            <a:xfrm>
              <a:off x="2063696" y="5480508"/>
              <a:ext cx="201921" cy="10772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ko-KR" altLang="en-US" sz="700" b="1" dirty="0"/>
                <a:t>예정</a:t>
              </a:r>
            </a:p>
          </p:txBody>
        </p:sp>
      </p:grpSp>
      <p:sp>
        <p:nvSpPr>
          <p:cNvPr id="1014" name="TextBox 1013">
            <a:extLst>
              <a:ext uri="{FF2B5EF4-FFF2-40B4-BE49-F238E27FC236}">
                <a16:creationId xmlns:a16="http://schemas.microsoft.com/office/drawing/2014/main" id="{7DA43BB1-6C31-A4A9-5DE4-A654D3B05357}"/>
              </a:ext>
            </a:extLst>
          </p:cNvPr>
          <p:cNvSpPr txBox="1"/>
          <p:nvPr/>
        </p:nvSpPr>
        <p:spPr>
          <a:xfrm>
            <a:off x="-6239722" y="5049530"/>
            <a:ext cx="1975272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>
                <a:solidFill>
                  <a:prstClr val="black"/>
                </a:solidFill>
              </a:rPr>
              <a:t> 23.03.09(</a:t>
            </a:r>
            <a:r>
              <a:rPr lang="ko-KR" altLang="en-US" sz="700" dirty="0">
                <a:solidFill>
                  <a:prstClr val="black"/>
                </a:solidFill>
              </a:rPr>
              <a:t>화</a:t>
            </a:r>
            <a:r>
              <a:rPr lang="en-US" altLang="ko-KR" sz="700" dirty="0">
                <a:solidFill>
                  <a:prstClr val="black"/>
                </a:solidFill>
              </a:rPr>
              <a:t>) 14:00~23.03.09(</a:t>
            </a:r>
            <a:r>
              <a:rPr lang="ko-KR" altLang="en-US" sz="700" dirty="0">
                <a:solidFill>
                  <a:prstClr val="black"/>
                </a:solidFill>
              </a:rPr>
              <a:t>화</a:t>
            </a:r>
            <a:r>
              <a:rPr lang="en-US" altLang="ko-KR" sz="700" dirty="0">
                <a:solidFill>
                  <a:prstClr val="black"/>
                </a:solidFill>
              </a:rPr>
              <a:t>)16:00</a:t>
            </a:r>
            <a:endParaRPr lang="ko-KR" altLang="en-US" sz="700" dirty="0">
              <a:solidFill>
                <a:prstClr val="black"/>
              </a:solidFill>
            </a:endParaRPr>
          </a:p>
        </p:txBody>
      </p:sp>
      <p:cxnSp>
        <p:nvCxnSpPr>
          <p:cNvPr id="1015" name="직선 연결선 196">
            <a:extLst>
              <a:ext uri="{FF2B5EF4-FFF2-40B4-BE49-F238E27FC236}">
                <a16:creationId xmlns:a16="http://schemas.microsoft.com/office/drawing/2014/main" id="{BD0F73CF-570A-C491-75CD-51F3EA90655D}"/>
              </a:ext>
            </a:extLst>
          </p:cNvPr>
          <p:cNvCxnSpPr>
            <a:cxnSpLocks/>
          </p:cNvCxnSpPr>
          <p:nvPr/>
        </p:nvCxnSpPr>
        <p:spPr>
          <a:xfrm>
            <a:off x="-6263351" y="4819304"/>
            <a:ext cx="2203305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18" name="그룹 1017">
            <a:extLst>
              <a:ext uri="{FF2B5EF4-FFF2-40B4-BE49-F238E27FC236}">
                <a16:creationId xmlns:a16="http://schemas.microsoft.com/office/drawing/2014/main" id="{732A15C8-1A0B-A114-6D53-3A3A05270D6E}"/>
              </a:ext>
            </a:extLst>
          </p:cNvPr>
          <p:cNvGrpSpPr/>
          <p:nvPr/>
        </p:nvGrpSpPr>
        <p:grpSpPr>
          <a:xfrm>
            <a:off x="-6191827" y="4638842"/>
            <a:ext cx="278805" cy="184666"/>
            <a:chOff x="2495840" y="1655299"/>
            <a:chExt cx="332314" cy="184666"/>
          </a:xfrm>
        </p:grpSpPr>
        <p:sp>
          <p:nvSpPr>
            <p:cNvPr id="1019" name="모서리가 둥근 직사각형 141">
              <a:extLst>
                <a:ext uri="{FF2B5EF4-FFF2-40B4-BE49-F238E27FC236}">
                  <a16:creationId xmlns:a16="http://schemas.microsoft.com/office/drawing/2014/main" id="{544DFA98-EA6E-1C83-BDDF-675273F4D849}"/>
                </a:ext>
              </a:extLst>
            </p:cNvPr>
            <p:cNvSpPr/>
            <p:nvPr/>
          </p:nvSpPr>
          <p:spPr>
            <a:xfrm>
              <a:off x="2495840" y="1671192"/>
              <a:ext cx="332314" cy="152678"/>
            </a:xfrm>
            <a:prstGeom prst="roundRect">
              <a:avLst>
                <a:gd name="adj" fmla="val 17247"/>
              </a:avLst>
            </a:prstGeom>
            <a:solidFill>
              <a:schemeClr val="accent2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prstClr val="black">
                    <a:lumMod val="95000"/>
                    <a:lumOff val="5000"/>
                  </a:prstClr>
                </a:solidFill>
              </a:endParaRPr>
            </a:p>
          </p:txBody>
        </p:sp>
        <p:sp>
          <p:nvSpPr>
            <p:cNvPr id="1020" name="TextBox 1019">
              <a:extLst>
                <a:ext uri="{FF2B5EF4-FFF2-40B4-BE49-F238E27FC236}">
                  <a16:creationId xmlns:a16="http://schemas.microsoft.com/office/drawing/2014/main" id="{1A20B987-06D4-8F94-818E-AF533AF0F4E9}"/>
                </a:ext>
              </a:extLst>
            </p:cNvPr>
            <p:cNvSpPr txBox="1"/>
            <p:nvPr/>
          </p:nvSpPr>
          <p:spPr>
            <a:xfrm>
              <a:off x="2506726" y="1655299"/>
              <a:ext cx="321428" cy="18466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sz="600" b="1">
                  <a:solidFill>
                    <a:prstClr val="white"/>
                  </a:solidFill>
                </a:rPr>
                <a:t>1</a:t>
              </a:r>
              <a:endParaRPr lang="ko-KR" altLang="en-US" sz="600" b="1">
                <a:solidFill>
                  <a:prstClr val="white"/>
                </a:solidFill>
              </a:endParaRPr>
            </a:p>
          </p:txBody>
        </p:sp>
      </p:grpSp>
      <p:grpSp>
        <p:nvGrpSpPr>
          <p:cNvPr id="578" name="그룹 577">
            <a:extLst>
              <a:ext uri="{FF2B5EF4-FFF2-40B4-BE49-F238E27FC236}">
                <a16:creationId xmlns:a16="http://schemas.microsoft.com/office/drawing/2014/main" id="{5FEF0EDC-7123-FA26-8030-472EAD55C482}"/>
              </a:ext>
            </a:extLst>
          </p:cNvPr>
          <p:cNvGrpSpPr/>
          <p:nvPr/>
        </p:nvGrpSpPr>
        <p:grpSpPr>
          <a:xfrm>
            <a:off x="-4031858" y="4582274"/>
            <a:ext cx="3770369" cy="1241154"/>
            <a:chOff x="4355852" y="1576066"/>
            <a:chExt cx="4117202" cy="1594971"/>
          </a:xfrm>
        </p:grpSpPr>
        <p:sp>
          <p:nvSpPr>
            <p:cNvPr id="579" name="모서리가 둥근 직사각형 268">
              <a:extLst>
                <a:ext uri="{FF2B5EF4-FFF2-40B4-BE49-F238E27FC236}">
                  <a16:creationId xmlns:a16="http://schemas.microsoft.com/office/drawing/2014/main" id="{D69C8806-4421-6FC7-5D31-1D747E591786}"/>
                </a:ext>
              </a:extLst>
            </p:cNvPr>
            <p:cNvSpPr/>
            <p:nvPr/>
          </p:nvSpPr>
          <p:spPr>
            <a:xfrm>
              <a:off x="4355852" y="1576066"/>
              <a:ext cx="4117202" cy="1594971"/>
            </a:xfrm>
            <a:prstGeom prst="roundRect">
              <a:avLst>
                <a:gd name="adj" fmla="val 1663"/>
              </a:avLst>
            </a:prstGeom>
            <a:solidFill>
              <a:srgbClr val="F7F7F7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prstClr val="white"/>
                </a:solidFill>
              </a:endParaRPr>
            </a:p>
          </p:txBody>
        </p:sp>
        <p:cxnSp>
          <p:nvCxnSpPr>
            <p:cNvPr id="580" name="직선 연결선 180">
              <a:extLst>
                <a:ext uri="{FF2B5EF4-FFF2-40B4-BE49-F238E27FC236}">
                  <a16:creationId xmlns:a16="http://schemas.microsoft.com/office/drawing/2014/main" id="{A00F6315-4884-08B9-8884-9274A402F684}"/>
                </a:ext>
              </a:extLst>
            </p:cNvPr>
            <p:cNvCxnSpPr>
              <a:cxnSpLocks/>
            </p:cNvCxnSpPr>
            <p:nvPr/>
          </p:nvCxnSpPr>
          <p:spPr>
            <a:xfrm>
              <a:off x="4424238" y="1889202"/>
              <a:ext cx="4005363" cy="1453"/>
            </a:xfrm>
            <a:prstGeom prst="line">
              <a:avLst/>
            </a:prstGeom>
            <a:ln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581" name="표 3">
            <a:extLst>
              <a:ext uri="{FF2B5EF4-FFF2-40B4-BE49-F238E27FC236}">
                <a16:creationId xmlns:a16="http://schemas.microsoft.com/office/drawing/2014/main" id="{F63BD73D-3C9E-AD77-4AC5-4B15A426296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40215569"/>
              </p:ext>
            </p:extLst>
          </p:nvPr>
        </p:nvGraphicFramePr>
        <p:xfrm>
          <a:off x="-3743456" y="4619254"/>
          <a:ext cx="2795322" cy="182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795322">
                  <a:extLst>
                    <a:ext uri="{9D8B030D-6E8A-4147-A177-3AD203B41FA5}">
                      <a16:colId xmlns:a16="http://schemas.microsoft.com/office/drawing/2014/main" val="803218214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b="0" dirty="0">
                          <a:solidFill>
                            <a:schemeClr val="tx1"/>
                          </a:solidFill>
                        </a:rPr>
                        <a:t>수학 수업 시간입니다</a:t>
                      </a: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. </a:t>
                      </a:r>
                      <a:r>
                        <a:rPr lang="ko-KR" altLang="en-US" sz="600" b="0" dirty="0">
                          <a:solidFill>
                            <a:schemeClr val="tx1"/>
                          </a:solidFill>
                        </a:rPr>
                        <a:t>다들 모이세요</a:t>
                      </a: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!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</a:tbl>
          </a:graphicData>
        </a:graphic>
      </p:graphicFrame>
      <p:pic>
        <p:nvPicPr>
          <p:cNvPr id="584" name="그래픽 583" descr="메가폰 단색으로 채워진">
            <a:extLst>
              <a:ext uri="{FF2B5EF4-FFF2-40B4-BE49-F238E27FC236}">
                <a16:creationId xmlns:a16="http://schemas.microsoft.com/office/drawing/2014/main" id="{BEB941CA-12BC-9426-1D45-B774EE157900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 rot="1872262">
            <a:off x="-3955057" y="4599452"/>
            <a:ext cx="200054" cy="200054"/>
          </a:xfrm>
          <a:prstGeom prst="rect">
            <a:avLst/>
          </a:prstGeom>
        </p:spPr>
      </p:pic>
      <p:grpSp>
        <p:nvGrpSpPr>
          <p:cNvPr id="585" name="그룹 584">
            <a:extLst>
              <a:ext uri="{FF2B5EF4-FFF2-40B4-BE49-F238E27FC236}">
                <a16:creationId xmlns:a16="http://schemas.microsoft.com/office/drawing/2014/main" id="{B56229F6-DA30-561B-06FF-D510250E704C}"/>
              </a:ext>
            </a:extLst>
          </p:cNvPr>
          <p:cNvGrpSpPr/>
          <p:nvPr/>
        </p:nvGrpSpPr>
        <p:grpSpPr>
          <a:xfrm>
            <a:off x="-872609" y="4639825"/>
            <a:ext cx="554355" cy="139184"/>
            <a:chOff x="6418983" y="5778113"/>
            <a:chExt cx="554355" cy="139184"/>
          </a:xfrm>
        </p:grpSpPr>
        <p:pic>
          <p:nvPicPr>
            <p:cNvPr id="589" name="그래픽 588" descr="쓰레기 단색으로 채워진">
              <a:extLst>
                <a:ext uri="{FF2B5EF4-FFF2-40B4-BE49-F238E27FC236}">
                  <a16:creationId xmlns:a16="http://schemas.microsoft.com/office/drawing/2014/main" id="{92EF73D6-936D-3A63-464F-9940C48C78FE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>
              <a:extLs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tretch>
              <a:fillRect/>
            </a:stretch>
          </p:blipFill>
          <p:spPr>
            <a:xfrm>
              <a:off x="6834154" y="5778113"/>
              <a:ext cx="139184" cy="139184"/>
            </a:xfrm>
            <a:prstGeom prst="rect">
              <a:avLst/>
            </a:prstGeom>
          </p:spPr>
        </p:pic>
        <p:sp>
          <p:nvSpPr>
            <p:cNvPr id="591" name="Copy Icon">
              <a:extLst>
                <a:ext uri="{FF2B5EF4-FFF2-40B4-BE49-F238E27FC236}">
                  <a16:creationId xmlns:a16="http://schemas.microsoft.com/office/drawing/2014/main" id="{6737AE69-E78D-2916-8CFD-ECFF099739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18983" y="5784959"/>
              <a:ext cx="97516" cy="125492"/>
            </a:xfrm>
            <a:custGeom>
              <a:avLst/>
              <a:gdLst>
                <a:gd name="T0" fmla="*/ 57 w 253"/>
                <a:gd name="T1" fmla="*/ 0 h 328"/>
                <a:gd name="T2" fmla="*/ 57 w 253"/>
                <a:gd name="T3" fmla="*/ 46 h 328"/>
                <a:gd name="T4" fmla="*/ 132 w 253"/>
                <a:gd name="T5" fmla="*/ 46 h 328"/>
                <a:gd name="T6" fmla="*/ 207 w 253"/>
                <a:gd name="T7" fmla="*/ 121 h 328"/>
                <a:gd name="T8" fmla="*/ 207 w 253"/>
                <a:gd name="T9" fmla="*/ 271 h 328"/>
                <a:gd name="T10" fmla="*/ 253 w 253"/>
                <a:gd name="T11" fmla="*/ 271 h 328"/>
                <a:gd name="T12" fmla="*/ 253 w 253"/>
                <a:gd name="T13" fmla="*/ 65 h 328"/>
                <a:gd name="T14" fmla="*/ 188 w 253"/>
                <a:gd name="T15" fmla="*/ 65 h 328"/>
                <a:gd name="T16" fmla="*/ 188 w 253"/>
                <a:gd name="T17" fmla="*/ 0 h 328"/>
                <a:gd name="T18" fmla="*/ 57 w 253"/>
                <a:gd name="T19" fmla="*/ 0 h 328"/>
                <a:gd name="T20" fmla="*/ 197 w 253"/>
                <a:gd name="T21" fmla="*/ 0 h 328"/>
                <a:gd name="T22" fmla="*/ 197 w 253"/>
                <a:gd name="T23" fmla="*/ 56 h 328"/>
                <a:gd name="T24" fmla="*/ 253 w 253"/>
                <a:gd name="T25" fmla="*/ 56 h 328"/>
                <a:gd name="T26" fmla="*/ 197 w 253"/>
                <a:gd name="T27" fmla="*/ 0 h 328"/>
                <a:gd name="T28" fmla="*/ 0 w 253"/>
                <a:gd name="T29" fmla="*/ 56 h 328"/>
                <a:gd name="T30" fmla="*/ 0 w 253"/>
                <a:gd name="T31" fmla="*/ 328 h 328"/>
                <a:gd name="T32" fmla="*/ 197 w 253"/>
                <a:gd name="T33" fmla="*/ 328 h 328"/>
                <a:gd name="T34" fmla="*/ 197 w 253"/>
                <a:gd name="T35" fmla="*/ 131 h 328"/>
                <a:gd name="T36" fmla="*/ 122 w 253"/>
                <a:gd name="T37" fmla="*/ 131 h 328"/>
                <a:gd name="T38" fmla="*/ 122 w 253"/>
                <a:gd name="T39" fmla="*/ 56 h 328"/>
                <a:gd name="T40" fmla="*/ 0 w 253"/>
                <a:gd name="T41" fmla="*/ 56 h 328"/>
                <a:gd name="T42" fmla="*/ 132 w 253"/>
                <a:gd name="T43" fmla="*/ 65 h 328"/>
                <a:gd name="T44" fmla="*/ 132 w 253"/>
                <a:gd name="T45" fmla="*/ 121 h 328"/>
                <a:gd name="T46" fmla="*/ 188 w 253"/>
                <a:gd name="T47" fmla="*/ 121 h 328"/>
                <a:gd name="T48" fmla="*/ 132 w 253"/>
                <a:gd name="T49" fmla="*/ 65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3" h="328">
                  <a:moveTo>
                    <a:pt x="57" y="0"/>
                  </a:moveTo>
                  <a:lnTo>
                    <a:pt x="57" y="46"/>
                  </a:lnTo>
                  <a:lnTo>
                    <a:pt x="132" y="46"/>
                  </a:lnTo>
                  <a:lnTo>
                    <a:pt x="207" y="121"/>
                  </a:lnTo>
                  <a:lnTo>
                    <a:pt x="207" y="271"/>
                  </a:lnTo>
                  <a:lnTo>
                    <a:pt x="253" y="271"/>
                  </a:lnTo>
                  <a:lnTo>
                    <a:pt x="253" y="65"/>
                  </a:lnTo>
                  <a:lnTo>
                    <a:pt x="188" y="65"/>
                  </a:lnTo>
                  <a:lnTo>
                    <a:pt x="188" y="0"/>
                  </a:lnTo>
                  <a:lnTo>
                    <a:pt x="57" y="0"/>
                  </a:lnTo>
                  <a:close/>
                  <a:moveTo>
                    <a:pt x="197" y="0"/>
                  </a:moveTo>
                  <a:lnTo>
                    <a:pt x="197" y="56"/>
                  </a:lnTo>
                  <a:lnTo>
                    <a:pt x="253" y="56"/>
                  </a:lnTo>
                  <a:lnTo>
                    <a:pt x="197" y="0"/>
                  </a:lnTo>
                  <a:close/>
                  <a:moveTo>
                    <a:pt x="0" y="56"/>
                  </a:moveTo>
                  <a:lnTo>
                    <a:pt x="0" y="328"/>
                  </a:lnTo>
                  <a:lnTo>
                    <a:pt x="197" y="328"/>
                  </a:lnTo>
                  <a:lnTo>
                    <a:pt x="197" y="131"/>
                  </a:lnTo>
                  <a:lnTo>
                    <a:pt x="122" y="131"/>
                  </a:lnTo>
                  <a:lnTo>
                    <a:pt x="122" y="56"/>
                  </a:lnTo>
                  <a:lnTo>
                    <a:pt x="0" y="56"/>
                  </a:lnTo>
                  <a:close/>
                  <a:moveTo>
                    <a:pt x="132" y="65"/>
                  </a:moveTo>
                  <a:lnTo>
                    <a:pt x="132" y="121"/>
                  </a:lnTo>
                  <a:lnTo>
                    <a:pt x="188" y="121"/>
                  </a:lnTo>
                  <a:lnTo>
                    <a:pt x="132" y="65"/>
                  </a:lnTo>
                  <a:close/>
                </a:path>
              </a:pathLst>
            </a:custGeom>
            <a:solidFill>
              <a:srgbClr val="686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grpSp>
          <p:nvGrpSpPr>
            <p:cNvPr id="592" name="그룹 591">
              <a:extLst>
                <a:ext uri="{FF2B5EF4-FFF2-40B4-BE49-F238E27FC236}">
                  <a16:creationId xmlns:a16="http://schemas.microsoft.com/office/drawing/2014/main" id="{3122CDED-B1BB-782F-EE26-A598294B8AFE}"/>
                </a:ext>
              </a:extLst>
            </p:cNvPr>
            <p:cNvGrpSpPr/>
            <p:nvPr/>
          </p:nvGrpSpPr>
          <p:grpSpPr>
            <a:xfrm>
              <a:off x="6626568" y="5799461"/>
              <a:ext cx="97516" cy="96489"/>
              <a:chOff x="8095805" y="3426715"/>
              <a:chExt cx="291064" cy="288000"/>
            </a:xfrm>
          </p:grpSpPr>
          <p:sp>
            <p:nvSpPr>
              <p:cNvPr id="593" name="Edit">
                <a:extLst>
                  <a:ext uri="{FF2B5EF4-FFF2-40B4-BE49-F238E27FC236}">
                    <a16:creationId xmlns:a16="http://schemas.microsoft.com/office/drawing/2014/main" id="{FD777EA0-A2B7-42FC-CF65-2F9DEA7645DB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8095805" y="3426715"/>
                <a:ext cx="291064" cy="288000"/>
              </a:xfrm>
              <a:custGeom>
                <a:avLst/>
                <a:gdLst>
                  <a:gd name="T0" fmla="*/ 551 w 622"/>
                  <a:gd name="T1" fmla="*/ 0 h 615"/>
                  <a:gd name="T2" fmla="*/ 505 w 622"/>
                  <a:gd name="T3" fmla="*/ 19 h 615"/>
                  <a:gd name="T4" fmla="*/ 494 w 622"/>
                  <a:gd name="T5" fmla="*/ 30 h 615"/>
                  <a:gd name="T6" fmla="*/ 586 w 622"/>
                  <a:gd name="T7" fmla="*/ 122 h 615"/>
                  <a:gd name="T8" fmla="*/ 597 w 622"/>
                  <a:gd name="T9" fmla="*/ 111 h 615"/>
                  <a:gd name="T10" fmla="*/ 597 w 622"/>
                  <a:gd name="T11" fmla="*/ 19 h 615"/>
                  <a:gd name="T12" fmla="*/ 551 w 622"/>
                  <a:gd name="T13" fmla="*/ 0 h 615"/>
                  <a:gd name="T14" fmla="*/ 475 w 622"/>
                  <a:gd name="T15" fmla="*/ 54 h 615"/>
                  <a:gd name="T16" fmla="*/ 466 w 622"/>
                  <a:gd name="T17" fmla="*/ 58 h 615"/>
                  <a:gd name="T18" fmla="*/ 33 w 622"/>
                  <a:gd name="T19" fmla="*/ 491 h 615"/>
                  <a:gd name="T20" fmla="*/ 30 w 622"/>
                  <a:gd name="T21" fmla="*/ 497 h 615"/>
                  <a:gd name="T22" fmla="*/ 3 w 622"/>
                  <a:gd name="T23" fmla="*/ 596 h 615"/>
                  <a:gd name="T24" fmla="*/ 19 w 622"/>
                  <a:gd name="T25" fmla="*/ 613 h 615"/>
                  <a:gd name="T26" fmla="*/ 119 w 622"/>
                  <a:gd name="T27" fmla="*/ 586 h 615"/>
                  <a:gd name="T28" fmla="*/ 125 w 622"/>
                  <a:gd name="T29" fmla="*/ 583 h 615"/>
                  <a:gd name="T30" fmla="*/ 558 w 622"/>
                  <a:gd name="T31" fmla="*/ 150 h 615"/>
                  <a:gd name="T32" fmla="*/ 539 w 622"/>
                  <a:gd name="T33" fmla="*/ 131 h 615"/>
                  <a:gd name="T34" fmla="*/ 109 w 622"/>
                  <a:gd name="T35" fmla="*/ 561 h 615"/>
                  <a:gd name="T36" fmla="*/ 108 w 622"/>
                  <a:gd name="T37" fmla="*/ 561 h 615"/>
                  <a:gd name="T38" fmla="*/ 54 w 622"/>
                  <a:gd name="T39" fmla="*/ 507 h 615"/>
                  <a:gd name="T40" fmla="*/ 54 w 622"/>
                  <a:gd name="T41" fmla="*/ 507 h 615"/>
                  <a:gd name="T42" fmla="*/ 485 w 622"/>
                  <a:gd name="T43" fmla="*/ 77 h 615"/>
                  <a:gd name="T44" fmla="*/ 475 w 622"/>
                  <a:gd name="T45" fmla="*/ 54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22" h="615">
                    <a:moveTo>
                      <a:pt x="551" y="0"/>
                    </a:moveTo>
                    <a:cubicBezTo>
                      <a:pt x="534" y="0"/>
                      <a:pt x="518" y="6"/>
                      <a:pt x="505" y="19"/>
                    </a:cubicBezTo>
                    <a:lnTo>
                      <a:pt x="494" y="30"/>
                    </a:lnTo>
                    <a:lnTo>
                      <a:pt x="586" y="122"/>
                    </a:lnTo>
                    <a:lnTo>
                      <a:pt x="597" y="111"/>
                    </a:lnTo>
                    <a:cubicBezTo>
                      <a:pt x="622" y="85"/>
                      <a:pt x="622" y="44"/>
                      <a:pt x="597" y="19"/>
                    </a:cubicBezTo>
                    <a:cubicBezTo>
                      <a:pt x="584" y="6"/>
                      <a:pt x="567" y="0"/>
                      <a:pt x="551" y="0"/>
                    </a:cubicBezTo>
                    <a:close/>
                    <a:moveTo>
                      <a:pt x="475" y="54"/>
                    </a:moveTo>
                    <a:cubicBezTo>
                      <a:pt x="472" y="54"/>
                      <a:pt x="468" y="55"/>
                      <a:pt x="466" y="58"/>
                    </a:cubicBezTo>
                    <a:lnTo>
                      <a:pt x="33" y="491"/>
                    </a:lnTo>
                    <a:cubicBezTo>
                      <a:pt x="31" y="492"/>
                      <a:pt x="30" y="494"/>
                      <a:pt x="30" y="497"/>
                    </a:cubicBezTo>
                    <a:lnTo>
                      <a:pt x="3" y="596"/>
                    </a:lnTo>
                    <a:cubicBezTo>
                      <a:pt x="0" y="606"/>
                      <a:pt x="9" y="615"/>
                      <a:pt x="19" y="613"/>
                    </a:cubicBezTo>
                    <a:lnTo>
                      <a:pt x="119" y="586"/>
                    </a:lnTo>
                    <a:cubicBezTo>
                      <a:pt x="121" y="585"/>
                      <a:pt x="123" y="584"/>
                      <a:pt x="125" y="583"/>
                    </a:cubicBezTo>
                    <a:lnTo>
                      <a:pt x="558" y="150"/>
                    </a:lnTo>
                    <a:cubicBezTo>
                      <a:pt x="571" y="137"/>
                      <a:pt x="551" y="118"/>
                      <a:pt x="539" y="131"/>
                    </a:cubicBezTo>
                    <a:lnTo>
                      <a:pt x="109" y="561"/>
                    </a:lnTo>
                    <a:lnTo>
                      <a:pt x="108" y="561"/>
                    </a:lnTo>
                    <a:lnTo>
                      <a:pt x="54" y="507"/>
                    </a:lnTo>
                    <a:lnTo>
                      <a:pt x="54" y="507"/>
                    </a:lnTo>
                    <a:lnTo>
                      <a:pt x="485" y="77"/>
                    </a:lnTo>
                    <a:cubicBezTo>
                      <a:pt x="493" y="68"/>
                      <a:pt x="487" y="53"/>
                      <a:pt x="475" y="54"/>
                    </a:cubicBezTo>
                    <a:close/>
                  </a:path>
                </a:pathLst>
              </a:custGeom>
              <a:solidFill>
                <a:srgbClr val="6868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9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cxnSp>
            <p:nvCxnSpPr>
              <p:cNvPr id="594" name="직선 연결선 593">
                <a:extLst>
                  <a:ext uri="{FF2B5EF4-FFF2-40B4-BE49-F238E27FC236}">
                    <a16:creationId xmlns:a16="http://schemas.microsoft.com/office/drawing/2014/main" id="{94EEC0FB-C191-A002-C7B8-5713CF5649D4}"/>
                  </a:ext>
                </a:extLst>
              </p:cNvPr>
              <p:cNvCxnSpPr>
                <a:stCxn id="593" idx="12"/>
              </p:cNvCxnSpPr>
              <p:nvPr/>
            </p:nvCxnSpPr>
            <p:spPr>
              <a:xfrm>
                <a:off x="8104696" y="3713778"/>
                <a:ext cx="282173" cy="937"/>
              </a:xfrm>
              <a:prstGeom prst="line">
                <a:avLst/>
              </a:prstGeom>
              <a:ln w="9525">
                <a:solidFill>
                  <a:srgbClr val="68687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aphicFrame>
        <p:nvGraphicFramePr>
          <p:cNvPr id="595" name="표 594">
            <a:extLst>
              <a:ext uri="{FF2B5EF4-FFF2-40B4-BE49-F238E27FC236}">
                <a16:creationId xmlns:a16="http://schemas.microsoft.com/office/drawing/2014/main" id="{456990BC-E06A-E3DB-9DE6-036C9D32D61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01696314"/>
              </p:ext>
            </p:extLst>
          </p:nvPr>
        </p:nvGraphicFramePr>
        <p:xfrm>
          <a:off x="-3979029" y="4815006"/>
          <a:ext cx="3700404" cy="9906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33193">
                  <a:extLst>
                    <a:ext uri="{9D8B030D-6E8A-4147-A177-3AD203B41FA5}">
                      <a16:colId xmlns:a16="http://schemas.microsoft.com/office/drawing/2014/main" val="778332152"/>
                    </a:ext>
                  </a:extLst>
                </a:gridCol>
                <a:gridCol w="2858931">
                  <a:extLst>
                    <a:ext uri="{9D8B030D-6E8A-4147-A177-3AD203B41FA5}">
                      <a16:colId xmlns:a16="http://schemas.microsoft.com/office/drawing/2014/main" val="3195926350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445153081"/>
                    </a:ext>
                  </a:extLst>
                </a:gridCol>
              </a:tblGrid>
              <a:tr h="196820"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dirty="0"/>
                        <a:t>학교 관리자 신학기 </a:t>
                      </a:r>
                      <a:r>
                        <a:rPr lang="ko-KR" altLang="en-US" sz="600" dirty="0" err="1"/>
                        <a:t>퀵</a:t>
                      </a:r>
                      <a:r>
                        <a:rPr lang="ko-KR" altLang="en-US" sz="600" dirty="0"/>
                        <a:t> 가이드</a:t>
                      </a:r>
                      <a:r>
                        <a:rPr lang="en-US" altLang="ko-KR" sz="600" dirty="0"/>
                        <a:t>_v1.0</a:t>
                      </a:r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661793889"/>
                  </a:ext>
                </a:extLst>
              </a:tr>
              <a:tr h="196820"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dirty="0"/>
                        <a:t>100</a:t>
                      </a:r>
                      <a:r>
                        <a:rPr lang="ko-KR" altLang="en-US" sz="600" dirty="0"/>
                        <a:t>점 특강 </a:t>
                      </a:r>
                      <a:r>
                        <a:rPr lang="en-US" altLang="ko-KR" sz="600" dirty="0"/>
                        <a:t>(77</a:t>
                      </a:r>
                      <a:r>
                        <a:rPr lang="ko-KR" altLang="en-US" sz="600" dirty="0"/>
                        <a:t>강 면담하기와 배려하는 말하기</a:t>
                      </a:r>
                      <a:r>
                        <a:rPr lang="en-US" altLang="ko-KR" sz="600" dirty="0"/>
                        <a:t>(2))</a:t>
                      </a:r>
                      <a:endParaRPr lang="ko-KR" altLang="en-US" sz="600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833171503"/>
                  </a:ext>
                </a:extLst>
              </a:tr>
              <a:tr h="196820"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dirty="0"/>
                        <a:t>(</a:t>
                      </a:r>
                      <a:r>
                        <a:rPr lang="ko-KR" altLang="en-US" sz="600" dirty="0"/>
                        <a:t>난이도 상</a:t>
                      </a:r>
                      <a:r>
                        <a:rPr lang="en-US" altLang="ko-KR" sz="600" dirty="0"/>
                        <a:t>) </a:t>
                      </a:r>
                      <a:r>
                        <a:rPr lang="ko-KR" altLang="en-US" sz="600" dirty="0"/>
                        <a:t>국어 </a:t>
                      </a:r>
                      <a:r>
                        <a:rPr lang="en-US" altLang="ko-KR" sz="600" dirty="0"/>
                        <a:t>- </a:t>
                      </a:r>
                      <a:r>
                        <a:rPr lang="ko-KR" altLang="en-US" sz="600" dirty="0"/>
                        <a:t>판단하며 듣기</a:t>
                      </a:r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958847564"/>
                  </a:ext>
                </a:extLst>
              </a:tr>
              <a:tr h="196820"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dirty="0"/>
                        <a:t>모둠</a:t>
                      </a:r>
                      <a:r>
                        <a:rPr lang="en-US" altLang="ko-KR" sz="600" dirty="0"/>
                        <a:t>/</a:t>
                      </a:r>
                      <a:r>
                        <a:rPr lang="ko-KR" altLang="en-US" sz="600" dirty="0"/>
                        <a:t>발표</a:t>
                      </a:r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91048325"/>
                  </a:ext>
                </a:extLst>
              </a:tr>
              <a:tr h="196820"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dirty="0"/>
                        <a:t>외부링크</a:t>
                      </a:r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806974961"/>
                  </a:ext>
                </a:extLst>
              </a:tr>
            </a:tbl>
          </a:graphicData>
        </a:graphic>
      </p:graphicFrame>
      <p:sp>
        <p:nvSpPr>
          <p:cNvPr id="596" name="사각형: 둥근 모서리 595">
            <a:extLst>
              <a:ext uri="{FF2B5EF4-FFF2-40B4-BE49-F238E27FC236}">
                <a16:creationId xmlns:a16="http://schemas.microsoft.com/office/drawing/2014/main" id="{A09AEDCB-0F08-73F0-7782-DADBA3D2651F}"/>
              </a:ext>
            </a:extLst>
          </p:cNvPr>
          <p:cNvSpPr/>
          <p:nvPr/>
        </p:nvSpPr>
        <p:spPr>
          <a:xfrm>
            <a:off x="-3930238" y="4852805"/>
            <a:ext cx="533602" cy="112015"/>
          </a:xfrm>
          <a:prstGeom prst="roundRect">
            <a:avLst>
              <a:gd name="adj" fmla="val 50000"/>
            </a:avLst>
          </a:prstGeom>
          <a:solidFill>
            <a:srgbClr val="7E44FB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b="1" dirty="0"/>
              <a:t>교재</a:t>
            </a:r>
          </a:p>
        </p:txBody>
      </p:sp>
      <p:sp>
        <p:nvSpPr>
          <p:cNvPr id="597" name="사각형: 둥근 모서리 596">
            <a:extLst>
              <a:ext uri="{FF2B5EF4-FFF2-40B4-BE49-F238E27FC236}">
                <a16:creationId xmlns:a16="http://schemas.microsoft.com/office/drawing/2014/main" id="{7676D917-AB8D-178D-9C24-0B1957AE6E8F}"/>
              </a:ext>
            </a:extLst>
          </p:cNvPr>
          <p:cNvSpPr/>
          <p:nvPr/>
        </p:nvSpPr>
        <p:spPr>
          <a:xfrm>
            <a:off x="-3930238" y="5057023"/>
            <a:ext cx="533602" cy="112015"/>
          </a:xfrm>
          <a:prstGeom prst="roundRect">
            <a:avLst>
              <a:gd name="adj" fmla="val 50000"/>
            </a:avLst>
          </a:prstGeom>
          <a:solidFill>
            <a:srgbClr val="7E44FB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b="1" dirty="0"/>
              <a:t>영상</a:t>
            </a:r>
          </a:p>
        </p:txBody>
      </p:sp>
      <p:sp>
        <p:nvSpPr>
          <p:cNvPr id="598" name="사각형: 둥근 모서리 597">
            <a:extLst>
              <a:ext uri="{FF2B5EF4-FFF2-40B4-BE49-F238E27FC236}">
                <a16:creationId xmlns:a16="http://schemas.microsoft.com/office/drawing/2014/main" id="{16D1F1B4-8812-B8F7-78D2-37378AAF1B76}"/>
              </a:ext>
            </a:extLst>
          </p:cNvPr>
          <p:cNvSpPr/>
          <p:nvPr/>
        </p:nvSpPr>
        <p:spPr>
          <a:xfrm>
            <a:off x="-3930238" y="5268382"/>
            <a:ext cx="533602" cy="112015"/>
          </a:xfrm>
          <a:prstGeom prst="roundRect">
            <a:avLst>
              <a:gd name="adj" fmla="val 50000"/>
            </a:avLst>
          </a:prstGeom>
          <a:solidFill>
            <a:srgbClr val="7E44FB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b="1"/>
              <a:t>문제집</a:t>
            </a:r>
            <a:endParaRPr lang="ko-KR" altLang="en-US" sz="500" b="1" dirty="0"/>
          </a:p>
        </p:txBody>
      </p:sp>
      <p:sp>
        <p:nvSpPr>
          <p:cNvPr id="599" name="사각형: 둥근 모서리 598">
            <a:extLst>
              <a:ext uri="{FF2B5EF4-FFF2-40B4-BE49-F238E27FC236}">
                <a16:creationId xmlns:a16="http://schemas.microsoft.com/office/drawing/2014/main" id="{17FD8B2B-9938-59EA-B8F1-822B6252E524}"/>
              </a:ext>
            </a:extLst>
          </p:cNvPr>
          <p:cNvSpPr/>
          <p:nvPr/>
        </p:nvSpPr>
        <p:spPr>
          <a:xfrm>
            <a:off x="-3930238" y="5470358"/>
            <a:ext cx="533602" cy="112015"/>
          </a:xfrm>
          <a:prstGeom prst="roundRect">
            <a:avLst>
              <a:gd name="adj" fmla="val 50000"/>
            </a:avLst>
          </a:prstGeom>
          <a:solidFill>
            <a:srgbClr val="7E44FB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b="1" dirty="0"/>
              <a:t>모둠</a:t>
            </a:r>
            <a:r>
              <a:rPr lang="en-US" altLang="ko-KR" sz="500" b="1" dirty="0"/>
              <a:t>/</a:t>
            </a:r>
            <a:r>
              <a:rPr lang="ko-KR" altLang="en-US" sz="500" b="1" dirty="0"/>
              <a:t>발표</a:t>
            </a:r>
          </a:p>
        </p:txBody>
      </p:sp>
      <p:pic>
        <p:nvPicPr>
          <p:cNvPr id="600" name="그래픽 599" descr="다운로드 단색으로 채워진">
            <a:extLst>
              <a:ext uri="{FF2B5EF4-FFF2-40B4-BE49-F238E27FC236}">
                <a16:creationId xmlns:a16="http://schemas.microsoft.com/office/drawing/2014/main" id="{8E3EF8B9-9C43-963C-99F9-948B067FDED9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-463205" y="4851720"/>
            <a:ext cx="114256" cy="114256"/>
          </a:xfrm>
          <a:prstGeom prst="rect">
            <a:avLst/>
          </a:prstGeom>
        </p:spPr>
      </p:pic>
      <p:grpSp>
        <p:nvGrpSpPr>
          <p:cNvPr id="602" name="그룹 601">
            <a:extLst>
              <a:ext uri="{FF2B5EF4-FFF2-40B4-BE49-F238E27FC236}">
                <a16:creationId xmlns:a16="http://schemas.microsoft.com/office/drawing/2014/main" id="{28441C65-0A55-9AAF-9D6A-5B52E400757A}"/>
              </a:ext>
            </a:extLst>
          </p:cNvPr>
          <p:cNvGrpSpPr/>
          <p:nvPr/>
        </p:nvGrpSpPr>
        <p:grpSpPr>
          <a:xfrm>
            <a:off x="-460436" y="5089019"/>
            <a:ext cx="108718" cy="77154"/>
            <a:chOff x="6703629" y="4189639"/>
            <a:chExt cx="723900" cy="513738"/>
          </a:xfrm>
        </p:grpSpPr>
        <p:sp>
          <p:nvSpPr>
            <p:cNvPr id="603" name="자유형: 도형 602">
              <a:extLst>
                <a:ext uri="{FF2B5EF4-FFF2-40B4-BE49-F238E27FC236}">
                  <a16:creationId xmlns:a16="http://schemas.microsoft.com/office/drawing/2014/main" id="{6DBAE951-67F1-2536-5E1E-E5DCF94963B0}"/>
                </a:ext>
              </a:extLst>
            </p:cNvPr>
            <p:cNvSpPr/>
            <p:nvPr/>
          </p:nvSpPr>
          <p:spPr>
            <a:xfrm>
              <a:off x="6998904" y="4342039"/>
              <a:ext cx="190500" cy="245840"/>
            </a:xfrm>
            <a:custGeom>
              <a:avLst/>
              <a:gdLst>
                <a:gd name="connsiteX0" fmla="*/ 0 w 190500"/>
                <a:gd name="connsiteY0" fmla="*/ 0 h 245840"/>
                <a:gd name="connsiteX1" fmla="*/ 190500 w 190500"/>
                <a:gd name="connsiteY1" fmla="*/ 122873 h 245840"/>
                <a:gd name="connsiteX2" fmla="*/ 0 w 190500"/>
                <a:gd name="connsiteY2" fmla="*/ 245840 h 245840"/>
                <a:gd name="connsiteX3" fmla="*/ 0 w 190500"/>
                <a:gd name="connsiteY3" fmla="*/ 0 h 245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0" h="245840">
                  <a:moveTo>
                    <a:pt x="0" y="0"/>
                  </a:moveTo>
                  <a:lnTo>
                    <a:pt x="190500" y="122873"/>
                  </a:lnTo>
                  <a:lnTo>
                    <a:pt x="0" y="2458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04" name="자유형: 도형 603">
              <a:extLst>
                <a:ext uri="{FF2B5EF4-FFF2-40B4-BE49-F238E27FC236}">
                  <a16:creationId xmlns:a16="http://schemas.microsoft.com/office/drawing/2014/main" id="{6E2932DD-9A98-23AB-E1EA-F624EC84DF8F}"/>
                </a:ext>
              </a:extLst>
            </p:cNvPr>
            <p:cNvSpPr/>
            <p:nvPr/>
          </p:nvSpPr>
          <p:spPr>
            <a:xfrm>
              <a:off x="6703629" y="4189639"/>
              <a:ext cx="723900" cy="513738"/>
            </a:xfrm>
            <a:custGeom>
              <a:avLst/>
              <a:gdLst>
                <a:gd name="connsiteX0" fmla="*/ 95250 w 723900"/>
                <a:gd name="connsiteY0" fmla="*/ 104775 h 513738"/>
                <a:gd name="connsiteX1" fmla="*/ 95250 w 723900"/>
                <a:gd name="connsiteY1" fmla="*/ 447675 h 513738"/>
                <a:gd name="connsiteX2" fmla="*/ 628650 w 723900"/>
                <a:gd name="connsiteY2" fmla="*/ 447675 h 513738"/>
                <a:gd name="connsiteX3" fmla="*/ 628650 w 723900"/>
                <a:gd name="connsiteY3" fmla="*/ 104775 h 513738"/>
                <a:gd name="connsiteX4" fmla="*/ 361950 w 723900"/>
                <a:gd name="connsiteY4" fmla="*/ 0 h 513738"/>
                <a:gd name="connsiteX5" fmla="*/ 381000 w 723900"/>
                <a:gd name="connsiteY5" fmla="*/ 19050 h 513738"/>
                <a:gd name="connsiteX6" fmla="*/ 381000 w 723900"/>
                <a:gd name="connsiteY6" fmla="*/ 38100 h 513738"/>
                <a:gd name="connsiteX7" fmla="*/ 704850 w 723900"/>
                <a:gd name="connsiteY7" fmla="*/ 38100 h 513738"/>
                <a:gd name="connsiteX8" fmla="*/ 723900 w 723900"/>
                <a:gd name="connsiteY8" fmla="*/ 57150 h 513738"/>
                <a:gd name="connsiteX9" fmla="*/ 704850 w 723900"/>
                <a:gd name="connsiteY9" fmla="*/ 76200 h 513738"/>
                <a:gd name="connsiteX10" fmla="*/ 685800 w 723900"/>
                <a:gd name="connsiteY10" fmla="*/ 76200 h 513738"/>
                <a:gd name="connsiteX11" fmla="*/ 685800 w 723900"/>
                <a:gd name="connsiteY11" fmla="*/ 466725 h 513738"/>
                <a:gd name="connsiteX12" fmla="*/ 704850 w 723900"/>
                <a:gd name="connsiteY12" fmla="*/ 466725 h 513738"/>
                <a:gd name="connsiteX13" fmla="*/ 723900 w 723900"/>
                <a:gd name="connsiteY13" fmla="*/ 485775 h 513738"/>
                <a:gd name="connsiteX14" fmla="*/ 704850 w 723900"/>
                <a:gd name="connsiteY14" fmla="*/ 504825 h 513738"/>
                <a:gd name="connsiteX15" fmla="*/ 413957 w 723900"/>
                <a:gd name="connsiteY15" fmla="*/ 504825 h 513738"/>
                <a:gd name="connsiteX16" fmla="*/ 422870 w 723900"/>
                <a:gd name="connsiteY16" fmla="*/ 513738 h 513738"/>
                <a:gd name="connsiteX17" fmla="*/ 301031 w 723900"/>
                <a:gd name="connsiteY17" fmla="*/ 513738 h 513738"/>
                <a:gd name="connsiteX18" fmla="*/ 309944 w 723900"/>
                <a:gd name="connsiteY18" fmla="*/ 504825 h 513738"/>
                <a:gd name="connsiteX19" fmla="*/ 19050 w 723900"/>
                <a:gd name="connsiteY19" fmla="*/ 504825 h 513738"/>
                <a:gd name="connsiteX20" fmla="*/ 0 w 723900"/>
                <a:gd name="connsiteY20" fmla="*/ 485775 h 513738"/>
                <a:gd name="connsiteX21" fmla="*/ 19050 w 723900"/>
                <a:gd name="connsiteY21" fmla="*/ 466725 h 513738"/>
                <a:gd name="connsiteX22" fmla="*/ 38100 w 723900"/>
                <a:gd name="connsiteY22" fmla="*/ 466725 h 513738"/>
                <a:gd name="connsiteX23" fmla="*/ 38100 w 723900"/>
                <a:gd name="connsiteY23" fmla="*/ 76200 h 513738"/>
                <a:gd name="connsiteX24" fmla="*/ 19050 w 723900"/>
                <a:gd name="connsiteY24" fmla="*/ 76200 h 513738"/>
                <a:gd name="connsiteX25" fmla="*/ 0 w 723900"/>
                <a:gd name="connsiteY25" fmla="*/ 57150 h 513738"/>
                <a:gd name="connsiteX26" fmla="*/ 19050 w 723900"/>
                <a:gd name="connsiteY26" fmla="*/ 38100 h 513738"/>
                <a:gd name="connsiteX27" fmla="*/ 342900 w 723900"/>
                <a:gd name="connsiteY27" fmla="*/ 38100 h 513738"/>
                <a:gd name="connsiteX28" fmla="*/ 342900 w 723900"/>
                <a:gd name="connsiteY28" fmla="*/ 19050 h 513738"/>
                <a:gd name="connsiteX29" fmla="*/ 361950 w 723900"/>
                <a:gd name="connsiteY29" fmla="*/ 0 h 513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23900" h="513738">
                  <a:moveTo>
                    <a:pt x="95250" y="104775"/>
                  </a:moveTo>
                  <a:lnTo>
                    <a:pt x="95250" y="447675"/>
                  </a:lnTo>
                  <a:lnTo>
                    <a:pt x="628650" y="447675"/>
                  </a:lnTo>
                  <a:lnTo>
                    <a:pt x="628650" y="104775"/>
                  </a:lnTo>
                  <a:close/>
                  <a:moveTo>
                    <a:pt x="361950" y="0"/>
                  </a:moveTo>
                  <a:cubicBezTo>
                    <a:pt x="372471" y="0"/>
                    <a:pt x="381000" y="8529"/>
                    <a:pt x="381000" y="19050"/>
                  </a:cubicBezTo>
                  <a:lnTo>
                    <a:pt x="381000" y="38100"/>
                  </a:lnTo>
                  <a:lnTo>
                    <a:pt x="704850" y="38100"/>
                  </a:lnTo>
                  <a:cubicBezTo>
                    <a:pt x="715371" y="38100"/>
                    <a:pt x="723900" y="46629"/>
                    <a:pt x="723900" y="57150"/>
                  </a:cubicBezTo>
                  <a:cubicBezTo>
                    <a:pt x="723900" y="67671"/>
                    <a:pt x="715371" y="76200"/>
                    <a:pt x="704850" y="76200"/>
                  </a:cubicBezTo>
                  <a:lnTo>
                    <a:pt x="685800" y="76200"/>
                  </a:lnTo>
                  <a:lnTo>
                    <a:pt x="685800" y="466725"/>
                  </a:lnTo>
                  <a:lnTo>
                    <a:pt x="704850" y="466725"/>
                  </a:lnTo>
                  <a:cubicBezTo>
                    <a:pt x="715371" y="466725"/>
                    <a:pt x="723900" y="475254"/>
                    <a:pt x="723900" y="485775"/>
                  </a:cubicBezTo>
                  <a:cubicBezTo>
                    <a:pt x="723900" y="496296"/>
                    <a:pt x="715371" y="504825"/>
                    <a:pt x="704850" y="504825"/>
                  </a:cubicBezTo>
                  <a:lnTo>
                    <a:pt x="413957" y="504825"/>
                  </a:lnTo>
                  <a:lnTo>
                    <a:pt x="422870" y="513738"/>
                  </a:lnTo>
                  <a:lnTo>
                    <a:pt x="301031" y="513738"/>
                  </a:lnTo>
                  <a:lnTo>
                    <a:pt x="309944" y="504825"/>
                  </a:lnTo>
                  <a:lnTo>
                    <a:pt x="19050" y="504825"/>
                  </a:lnTo>
                  <a:cubicBezTo>
                    <a:pt x="8529" y="504825"/>
                    <a:pt x="0" y="496296"/>
                    <a:pt x="0" y="485775"/>
                  </a:cubicBezTo>
                  <a:cubicBezTo>
                    <a:pt x="0" y="475254"/>
                    <a:pt x="8529" y="466725"/>
                    <a:pt x="19050" y="466725"/>
                  </a:cubicBezTo>
                  <a:lnTo>
                    <a:pt x="38100" y="466725"/>
                  </a:lnTo>
                  <a:lnTo>
                    <a:pt x="38100" y="76200"/>
                  </a:lnTo>
                  <a:lnTo>
                    <a:pt x="19050" y="76200"/>
                  </a:lnTo>
                  <a:cubicBezTo>
                    <a:pt x="8529" y="76200"/>
                    <a:pt x="0" y="67671"/>
                    <a:pt x="0" y="57150"/>
                  </a:cubicBezTo>
                  <a:cubicBezTo>
                    <a:pt x="0" y="46629"/>
                    <a:pt x="8529" y="38100"/>
                    <a:pt x="19050" y="38100"/>
                  </a:cubicBezTo>
                  <a:lnTo>
                    <a:pt x="342900" y="38100"/>
                  </a:lnTo>
                  <a:lnTo>
                    <a:pt x="342900" y="19050"/>
                  </a:lnTo>
                  <a:cubicBezTo>
                    <a:pt x="342900" y="8529"/>
                    <a:pt x="351429" y="0"/>
                    <a:pt x="361950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sp>
        <p:nvSpPr>
          <p:cNvPr id="605" name="사각형: 둥근 모서리 604">
            <a:extLst>
              <a:ext uri="{FF2B5EF4-FFF2-40B4-BE49-F238E27FC236}">
                <a16:creationId xmlns:a16="http://schemas.microsoft.com/office/drawing/2014/main" id="{8F83EE80-789D-EC3D-9CCD-70DC13CA0A11}"/>
              </a:ext>
            </a:extLst>
          </p:cNvPr>
          <p:cNvSpPr/>
          <p:nvPr/>
        </p:nvSpPr>
        <p:spPr>
          <a:xfrm>
            <a:off x="-3929444" y="5663010"/>
            <a:ext cx="533602" cy="112015"/>
          </a:xfrm>
          <a:prstGeom prst="roundRect">
            <a:avLst>
              <a:gd name="adj" fmla="val 50000"/>
            </a:avLst>
          </a:prstGeom>
          <a:solidFill>
            <a:srgbClr val="7E44FB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b="1" dirty="0"/>
              <a:t>웹 </a:t>
            </a:r>
            <a:r>
              <a:rPr lang="en-US" altLang="ko-KR" sz="500" b="1" dirty="0"/>
              <a:t>URL</a:t>
            </a:r>
            <a:endParaRPr lang="ko-KR" altLang="en-US" sz="500" b="1" dirty="0"/>
          </a:p>
        </p:txBody>
      </p:sp>
      <p:sp>
        <p:nvSpPr>
          <p:cNvPr id="610" name="사각형: 둥근 모서리 609">
            <a:extLst>
              <a:ext uri="{FF2B5EF4-FFF2-40B4-BE49-F238E27FC236}">
                <a16:creationId xmlns:a16="http://schemas.microsoft.com/office/drawing/2014/main" id="{E3983258-AA38-F512-2EC0-6AF0F5B81A18}"/>
              </a:ext>
            </a:extLst>
          </p:cNvPr>
          <p:cNvSpPr/>
          <p:nvPr/>
        </p:nvSpPr>
        <p:spPr>
          <a:xfrm>
            <a:off x="-852242" y="5261127"/>
            <a:ext cx="545643" cy="112015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ko-KR" altLang="en-US" sz="500" b="1">
                <a:solidFill>
                  <a:schemeClr val="tx1"/>
                </a:solidFill>
              </a:rPr>
              <a:t>응시 결과보기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611" name="Info">
            <a:extLst>
              <a:ext uri="{FF2B5EF4-FFF2-40B4-BE49-F238E27FC236}">
                <a16:creationId xmlns:a16="http://schemas.microsoft.com/office/drawing/2014/main" id="{A4CFB114-A4E2-3A36-C537-3AD7AD36212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-457368" y="5459654"/>
            <a:ext cx="125854" cy="125854"/>
          </a:xfrm>
          <a:custGeom>
            <a:avLst/>
            <a:gdLst>
              <a:gd name="T0" fmla="*/ 333 w 666"/>
              <a:gd name="T1" fmla="*/ 0 h 667"/>
              <a:gd name="T2" fmla="*/ 0 w 666"/>
              <a:gd name="T3" fmla="*/ 333 h 667"/>
              <a:gd name="T4" fmla="*/ 333 w 666"/>
              <a:gd name="T5" fmla="*/ 667 h 667"/>
              <a:gd name="T6" fmla="*/ 666 w 666"/>
              <a:gd name="T7" fmla="*/ 333 h 667"/>
              <a:gd name="T8" fmla="*/ 333 w 666"/>
              <a:gd name="T9" fmla="*/ 0 h 667"/>
              <a:gd name="T10" fmla="*/ 333 w 666"/>
              <a:gd name="T11" fmla="*/ 27 h 667"/>
              <a:gd name="T12" fmla="*/ 640 w 666"/>
              <a:gd name="T13" fmla="*/ 333 h 667"/>
              <a:gd name="T14" fmla="*/ 333 w 666"/>
              <a:gd name="T15" fmla="*/ 640 h 667"/>
              <a:gd name="T16" fmla="*/ 26 w 666"/>
              <a:gd name="T17" fmla="*/ 333 h 667"/>
              <a:gd name="T18" fmla="*/ 333 w 666"/>
              <a:gd name="T19" fmla="*/ 27 h 667"/>
              <a:gd name="T20" fmla="*/ 317 w 666"/>
              <a:gd name="T21" fmla="*/ 172 h 667"/>
              <a:gd name="T22" fmla="*/ 312 w 666"/>
              <a:gd name="T23" fmla="*/ 177 h 667"/>
              <a:gd name="T24" fmla="*/ 312 w 666"/>
              <a:gd name="T25" fmla="*/ 212 h 667"/>
              <a:gd name="T26" fmla="*/ 317 w 666"/>
              <a:gd name="T27" fmla="*/ 217 h 667"/>
              <a:gd name="T28" fmla="*/ 349 w 666"/>
              <a:gd name="T29" fmla="*/ 217 h 667"/>
              <a:gd name="T30" fmla="*/ 354 w 666"/>
              <a:gd name="T31" fmla="*/ 212 h 667"/>
              <a:gd name="T32" fmla="*/ 354 w 666"/>
              <a:gd name="T33" fmla="*/ 177 h 667"/>
              <a:gd name="T34" fmla="*/ 349 w 666"/>
              <a:gd name="T35" fmla="*/ 172 h 667"/>
              <a:gd name="T36" fmla="*/ 317 w 666"/>
              <a:gd name="T37" fmla="*/ 172 h 667"/>
              <a:gd name="T38" fmla="*/ 318 w 666"/>
              <a:gd name="T39" fmla="*/ 268 h 667"/>
              <a:gd name="T40" fmla="*/ 313 w 666"/>
              <a:gd name="T41" fmla="*/ 273 h 667"/>
              <a:gd name="T42" fmla="*/ 313 w 666"/>
              <a:gd name="T43" fmla="*/ 492 h 667"/>
              <a:gd name="T44" fmla="*/ 318 w 666"/>
              <a:gd name="T45" fmla="*/ 497 h 667"/>
              <a:gd name="T46" fmla="*/ 348 w 666"/>
              <a:gd name="T47" fmla="*/ 497 h 667"/>
              <a:gd name="T48" fmla="*/ 353 w 666"/>
              <a:gd name="T49" fmla="*/ 492 h 667"/>
              <a:gd name="T50" fmla="*/ 353 w 666"/>
              <a:gd name="T51" fmla="*/ 273 h 667"/>
              <a:gd name="T52" fmla="*/ 348 w 666"/>
              <a:gd name="T53" fmla="*/ 268 h 667"/>
              <a:gd name="T54" fmla="*/ 318 w 666"/>
              <a:gd name="T55" fmla="*/ 268 h 6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66" h="667">
                <a:moveTo>
                  <a:pt x="333" y="0"/>
                </a:moveTo>
                <a:cubicBezTo>
                  <a:pt x="149" y="0"/>
                  <a:pt x="0" y="149"/>
                  <a:pt x="0" y="333"/>
                </a:cubicBezTo>
                <a:cubicBezTo>
                  <a:pt x="0" y="517"/>
                  <a:pt x="149" y="667"/>
                  <a:pt x="333" y="667"/>
                </a:cubicBezTo>
                <a:cubicBezTo>
                  <a:pt x="517" y="667"/>
                  <a:pt x="666" y="517"/>
                  <a:pt x="666" y="333"/>
                </a:cubicBezTo>
                <a:cubicBezTo>
                  <a:pt x="666" y="149"/>
                  <a:pt x="517" y="0"/>
                  <a:pt x="333" y="0"/>
                </a:cubicBezTo>
                <a:close/>
                <a:moveTo>
                  <a:pt x="333" y="27"/>
                </a:moveTo>
                <a:cubicBezTo>
                  <a:pt x="502" y="27"/>
                  <a:pt x="640" y="164"/>
                  <a:pt x="640" y="333"/>
                </a:cubicBezTo>
                <a:cubicBezTo>
                  <a:pt x="640" y="503"/>
                  <a:pt x="502" y="640"/>
                  <a:pt x="333" y="640"/>
                </a:cubicBezTo>
                <a:cubicBezTo>
                  <a:pt x="163" y="640"/>
                  <a:pt x="26" y="503"/>
                  <a:pt x="26" y="333"/>
                </a:cubicBezTo>
                <a:cubicBezTo>
                  <a:pt x="26" y="164"/>
                  <a:pt x="163" y="27"/>
                  <a:pt x="333" y="27"/>
                </a:cubicBezTo>
                <a:close/>
                <a:moveTo>
                  <a:pt x="317" y="172"/>
                </a:moveTo>
                <a:cubicBezTo>
                  <a:pt x="314" y="172"/>
                  <a:pt x="312" y="174"/>
                  <a:pt x="312" y="177"/>
                </a:cubicBezTo>
                <a:lnTo>
                  <a:pt x="312" y="212"/>
                </a:lnTo>
                <a:cubicBezTo>
                  <a:pt x="312" y="215"/>
                  <a:pt x="314" y="217"/>
                  <a:pt x="317" y="217"/>
                </a:cubicBezTo>
                <a:lnTo>
                  <a:pt x="349" y="217"/>
                </a:lnTo>
                <a:cubicBezTo>
                  <a:pt x="352" y="217"/>
                  <a:pt x="354" y="215"/>
                  <a:pt x="354" y="212"/>
                </a:cubicBezTo>
                <a:lnTo>
                  <a:pt x="354" y="177"/>
                </a:lnTo>
                <a:cubicBezTo>
                  <a:pt x="354" y="174"/>
                  <a:pt x="352" y="172"/>
                  <a:pt x="349" y="172"/>
                </a:cubicBezTo>
                <a:lnTo>
                  <a:pt x="317" y="172"/>
                </a:lnTo>
                <a:close/>
                <a:moveTo>
                  <a:pt x="318" y="268"/>
                </a:moveTo>
                <a:cubicBezTo>
                  <a:pt x="315" y="268"/>
                  <a:pt x="313" y="270"/>
                  <a:pt x="313" y="273"/>
                </a:cubicBezTo>
                <a:lnTo>
                  <a:pt x="313" y="492"/>
                </a:lnTo>
                <a:cubicBezTo>
                  <a:pt x="313" y="495"/>
                  <a:pt x="315" y="497"/>
                  <a:pt x="318" y="497"/>
                </a:cubicBezTo>
                <a:lnTo>
                  <a:pt x="348" y="497"/>
                </a:lnTo>
                <a:cubicBezTo>
                  <a:pt x="351" y="497"/>
                  <a:pt x="353" y="495"/>
                  <a:pt x="353" y="492"/>
                </a:cubicBezTo>
                <a:lnTo>
                  <a:pt x="353" y="273"/>
                </a:lnTo>
                <a:cubicBezTo>
                  <a:pt x="353" y="270"/>
                  <a:pt x="351" y="268"/>
                  <a:pt x="348" y="268"/>
                </a:cubicBezTo>
                <a:lnTo>
                  <a:pt x="318" y="268"/>
                </a:lnTo>
                <a:close/>
              </a:path>
            </a:pathLst>
          </a:custGeom>
          <a:solidFill>
            <a:srgbClr val="5F5F5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612" name="Info">
            <a:extLst>
              <a:ext uri="{FF2B5EF4-FFF2-40B4-BE49-F238E27FC236}">
                <a16:creationId xmlns:a16="http://schemas.microsoft.com/office/drawing/2014/main" id="{F2B93B6F-3CF0-3229-EC3B-0B350449FC4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-457919" y="5642363"/>
            <a:ext cx="125854" cy="125854"/>
          </a:xfrm>
          <a:custGeom>
            <a:avLst/>
            <a:gdLst>
              <a:gd name="T0" fmla="*/ 333 w 666"/>
              <a:gd name="T1" fmla="*/ 0 h 667"/>
              <a:gd name="T2" fmla="*/ 0 w 666"/>
              <a:gd name="T3" fmla="*/ 333 h 667"/>
              <a:gd name="T4" fmla="*/ 333 w 666"/>
              <a:gd name="T5" fmla="*/ 667 h 667"/>
              <a:gd name="T6" fmla="*/ 666 w 666"/>
              <a:gd name="T7" fmla="*/ 333 h 667"/>
              <a:gd name="T8" fmla="*/ 333 w 666"/>
              <a:gd name="T9" fmla="*/ 0 h 667"/>
              <a:gd name="T10" fmla="*/ 333 w 666"/>
              <a:gd name="T11" fmla="*/ 27 h 667"/>
              <a:gd name="T12" fmla="*/ 640 w 666"/>
              <a:gd name="T13" fmla="*/ 333 h 667"/>
              <a:gd name="T14" fmla="*/ 333 w 666"/>
              <a:gd name="T15" fmla="*/ 640 h 667"/>
              <a:gd name="T16" fmla="*/ 26 w 666"/>
              <a:gd name="T17" fmla="*/ 333 h 667"/>
              <a:gd name="T18" fmla="*/ 333 w 666"/>
              <a:gd name="T19" fmla="*/ 27 h 667"/>
              <a:gd name="T20" fmla="*/ 317 w 666"/>
              <a:gd name="T21" fmla="*/ 172 h 667"/>
              <a:gd name="T22" fmla="*/ 312 w 666"/>
              <a:gd name="T23" fmla="*/ 177 h 667"/>
              <a:gd name="T24" fmla="*/ 312 w 666"/>
              <a:gd name="T25" fmla="*/ 212 h 667"/>
              <a:gd name="T26" fmla="*/ 317 w 666"/>
              <a:gd name="T27" fmla="*/ 217 h 667"/>
              <a:gd name="T28" fmla="*/ 349 w 666"/>
              <a:gd name="T29" fmla="*/ 217 h 667"/>
              <a:gd name="T30" fmla="*/ 354 w 666"/>
              <a:gd name="T31" fmla="*/ 212 h 667"/>
              <a:gd name="T32" fmla="*/ 354 w 666"/>
              <a:gd name="T33" fmla="*/ 177 h 667"/>
              <a:gd name="T34" fmla="*/ 349 w 666"/>
              <a:gd name="T35" fmla="*/ 172 h 667"/>
              <a:gd name="T36" fmla="*/ 317 w 666"/>
              <a:gd name="T37" fmla="*/ 172 h 667"/>
              <a:gd name="T38" fmla="*/ 318 w 666"/>
              <a:gd name="T39" fmla="*/ 268 h 667"/>
              <a:gd name="T40" fmla="*/ 313 w 666"/>
              <a:gd name="T41" fmla="*/ 273 h 667"/>
              <a:gd name="T42" fmla="*/ 313 w 666"/>
              <a:gd name="T43" fmla="*/ 492 h 667"/>
              <a:gd name="T44" fmla="*/ 318 w 666"/>
              <a:gd name="T45" fmla="*/ 497 h 667"/>
              <a:gd name="T46" fmla="*/ 348 w 666"/>
              <a:gd name="T47" fmla="*/ 497 h 667"/>
              <a:gd name="T48" fmla="*/ 353 w 666"/>
              <a:gd name="T49" fmla="*/ 492 h 667"/>
              <a:gd name="T50" fmla="*/ 353 w 666"/>
              <a:gd name="T51" fmla="*/ 273 h 667"/>
              <a:gd name="T52" fmla="*/ 348 w 666"/>
              <a:gd name="T53" fmla="*/ 268 h 667"/>
              <a:gd name="T54" fmla="*/ 318 w 666"/>
              <a:gd name="T55" fmla="*/ 268 h 6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66" h="667">
                <a:moveTo>
                  <a:pt x="333" y="0"/>
                </a:moveTo>
                <a:cubicBezTo>
                  <a:pt x="149" y="0"/>
                  <a:pt x="0" y="149"/>
                  <a:pt x="0" y="333"/>
                </a:cubicBezTo>
                <a:cubicBezTo>
                  <a:pt x="0" y="517"/>
                  <a:pt x="149" y="667"/>
                  <a:pt x="333" y="667"/>
                </a:cubicBezTo>
                <a:cubicBezTo>
                  <a:pt x="517" y="667"/>
                  <a:pt x="666" y="517"/>
                  <a:pt x="666" y="333"/>
                </a:cubicBezTo>
                <a:cubicBezTo>
                  <a:pt x="666" y="149"/>
                  <a:pt x="517" y="0"/>
                  <a:pt x="333" y="0"/>
                </a:cubicBezTo>
                <a:close/>
                <a:moveTo>
                  <a:pt x="333" y="27"/>
                </a:moveTo>
                <a:cubicBezTo>
                  <a:pt x="502" y="27"/>
                  <a:pt x="640" y="164"/>
                  <a:pt x="640" y="333"/>
                </a:cubicBezTo>
                <a:cubicBezTo>
                  <a:pt x="640" y="503"/>
                  <a:pt x="502" y="640"/>
                  <a:pt x="333" y="640"/>
                </a:cubicBezTo>
                <a:cubicBezTo>
                  <a:pt x="163" y="640"/>
                  <a:pt x="26" y="503"/>
                  <a:pt x="26" y="333"/>
                </a:cubicBezTo>
                <a:cubicBezTo>
                  <a:pt x="26" y="164"/>
                  <a:pt x="163" y="27"/>
                  <a:pt x="333" y="27"/>
                </a:cubicBezTo>
                <a:close/>
                <a:moveTo>
                  <a:pt x="317" y="172"/>
                </a:moveTo>
                <a:cubicBezTo>
                  <a:pt x="314" y="172"/>
                  <a:pt x="312" y="174"/>
                  <a:pt x="312" y="177"/>
                </a:cubicBezTo>
                <a:lnTo>
                  <a:pt x="312" y="212"/>
                </a:lnTo>
                <a:cubicBezTo>
                  <a:pt x="312" y="215"/>
                  <a:pt x="314" y="217"/>
                  <a:pt x="317" y="217"/>
                </a:cubicBezTo>
                <a:lnTo>
                  <a:pt x="349" y="217"/>
                </a:lnTo>
                <a:cubicBezTo>
                  <a:pt x="352" y="217"/>
                  <a:pt x="354" y="215"/>
                  <a:pt x="354" y="212"/>
                </a:cubicBezTo>
                <a:lnTo>
                  <a:pt x="354" y="177"/>
                </a:lnTo>
                <a:cubicBezTo>
                  <a:pt x="354" y="174"/>
                  <a:pt x="352" y="172"/>
                  <a:pt x="349" y="172"/>
                </a:cubicBezTo>
                <a:lnTo>
                  <a:pt x="317" y="172"/>
                </a:lnTo>
                <a:close/>
                <a:moveTo>
                  <a:pt x="318" y="268"/>
                </a:moveTo>
                <a:cubicBezTo>
                  <a:pt x="315" y="268"/>
                  <a:pt x="313" y="270"/>
                  <a:pt x="313" y="273"/>
                </a:cubicBezTo>
                <a:lnTo>
                  <a:pt x="313" y="492"/>
                </a:lnTo>
                <a:cubicBezTo>
                  <a:pt x="313" y="495"/>
                  <a:pt x="315" y="497"/>
                  <a:pt x="318" y="497"/>
                </a:cubicBezTo>
                <a:lnTo>
                  <a:pt x="348" y="497"/>
                </a:lnTo>
                <a:cubicBezTo>
                  <a:pt x="351" y="497"/>
                  <a:pt x="353" y="495"/>
                  <a:pt x="353" y="492"/>
                </a:cubicBezTo>
                <a:lnTo>
                  <a:pt x="353" y="273"/>
                </a:lnTo>
                <a:cubicBezTo>
                  <a:pt x="353" y="270"/>
                  <a:pt x="351" y="268"/>
                  <a:pt x="348" y="268"/>
                </a:cubicBezTo>
                <a:lnTo>
                  <a:pt x="318" y="268"/>
                </a:lnTo>
                <a:close/>
              </a:path>
            </a:pathLst>
          </a:custGeom>
          <a:solidFill>
            <a:srgbClr val="5F5F5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613" name="모서리가 둥근 직사각형 268">
            <a:extLst>
              <a:ext uri="{FF2B5EF4-FFF2-40B4-BE49-F238E27FC236}">
                <a16:creationId xmlns:a16="http://schemas.microsoft.com/office/drawing/2014/main" id="{BFD93576-1C99-9CA6-FF61-65AC0381887D}"/>
              </a:ext>
            </a:extLst>
          </p:cNvPr>
          <p:cNvSpPr/>
          <p:nvPr/>
        </p:nvSpPr>
        <p:spPr>
          <a:xfrm>
            <a:off x="-4025508" y="5705290"/>
            <a:ext cx="3770369" cy="121502"/>
          </a:xfrm>
          <a:prstGeom prst="roundRect">
            <a:avLst>
              <a:gd name="adj" fmla="val 1663"/>
            </a:avLst>
          </a:prstGeom>
          <a:solidFill>
            <a:srgbClr val="F7F7F7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614" name="Rectangle 4">
            <a:extLst>
              <a:ext uri="{FF2B5EF4-FFF2-40B4-BE49-F238E27FC236}">
                <a16:creationId xmlns:a16="http://schemas.microsoft.com/office/drawing/2014/main" id="{D817844F-2895-AF39-675F-C290E11FDA5C}"/>
              </a:ext>
            </a:extLst>
          </p:cNvPr>
          <p:cNvSpPr/>
          <p:nvPr/>
        </p:nvSpPr>
        <p:spPr>
          <a:xfrm>
            <a:off x="-6325098" y="4604924"/>
            <a:ext cx="6199343" cy="1284412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615" name="Rounded Rectangle">
            <a:extLst>
              <a:ext uri="{FF2B5EF4-FFF2-40B4-BE49-F238E27FC236}">
                <a16:creationId xmlns:a16="http://schemas.microsoft.com/office/drawing/2014/main" id="{F365FFAA-776F-0C86-E1B0-F432218CFBDF}"/>
              </a:ext>
            </a:extLst>
          </p:cNvPr>
          <p:cNvSpPr/>
          <p:nvPr/>
        </p:nvSpPr>
        <p:spPr>
          <a:xfrm>
            <a:off x="-4182538" y="4547453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</a:t>
            </a:r>
            <a:r>
              <a:rPr lang="en-US" sz="700" dirty="0">
                <a:solidFill>
                  <a:schemeClr val="bg1"/>
                </a:solidFill>
              </a:rPr>
              <a:t>-</a:t>
            </a:r>
            <a:r>
              <a:rPr lang="en-US" altLang="ko-KR" sz="700" dirty="0">
                <a:solidFill>
                  <a:schemeClr val="bg1"/>
                </a:solidFill>
              </a:rPr>
              <a:t>8</a:t>
            </a:r>
            <a:endParaRPr sz="700" dirty="0">
              <a:solidFill>
                <a:schemeClr val="bg1"/>
              </a:solidFill>
            </a:endParaRPr>
          </a:p>
        </p:txBody>
      </p:sp>
      <p:grpSp>
        <p:nvGrpSpPr>
          <p:cNvPr id="616" name="그룹 615">
            <a:extLst>
              <a:ext uri="{FF2B5EF4-FFF2-40B4-BE49-F238E27FC236}">
                <a16:creationId xmlns:a16="http://schemas.microsoft.com/office/drawing/2014/main" id="{D1269C78-AD3C-245D-C9D0-E52DFE47CE7A}"/>
              </a:ext>
            </a:extLst>
          </p:cNvPr>
          <p:cNvGrpSpPr/>
          <p:nvPr/>
        </p:nvGrpSpPr>
        <p:grpSpPr>
          <a:xfrm>
            <a:off x="6096000" y="4292025"/>
            <a:ext cx="2613973" cy="1594970"/>
            <a:chOff x="1564755" y="8278986"/>
            <a:chExt cx="2613973" cy="1594970"/>
          </a:xfrm>
        </p:grpSpPr>
        <p:sp>
          <p:nvSpPr>
            <p:cNvPr id="617" name="Google Shape;1115;p32">
              <a:extLst>
                <a:ext uri="{FF2B5EF4-FFF2-40B4-BE49-F238E27FC236}">
                  <a16:creationId xmlns:a16="http://schemas.microsoft.com/office/drawing/2014/main" id="{29C31E10-37FA-FE1B-65E8-B34086A72F8B}"/>
                </a:ext>
              </a:extLst>
            </p:cNvPr>
            <p:cNvSpPr/>
            <p:nvPr/>
          </p:nvSpPr>
          <p:spPr>
            <a:xfrm>
              <a:off x="1564755" y="8278986"/>
              <a:ext cx="2613973" cy="1594970"/>
            </a:xfrm>
            <a:prstGeom prst="roundRect">
              <a:avLst>
                <a:gd name="adj" fmla="val 1663"/>
              </a:avLst>
            </a:prstGeom>
            <a:solidFill>
              <a:schemeClr val="lt1"/>
            </a:solidFill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  <p:sp>
          <p:nvSpPr>
            <p:cNvPr id="618" name="Google Shape;1118;p32">
              <a:extLst>
                <a:ext uri="{FF2B5EF4-FFF2-40B4-BE49-F238E27FC236}">
                  <a16:creationId xmlns:a16="http://schemas.microsoft.com/office/drawing/2014/main" id="{1A70D999-9C4E-FBB7-AA5B-42AF16CF5B8E}"/>
                </a:ext>
              </a:extLst>
            </p:cNvPr>
            <p:cNvSpPr txBox="1"/>
            <p:nvPr/>
          </p:nvSpPr>
          <p:spPr>
            <a:xfrm>
              <a:off x="2316117" y="8414195"/>
              <a:ext cx="242005" cy="10772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ko-KR" altLang="en-US" sz="700" b="1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등교</a:t>
              </a:r>
              <a:endParaRPr sz="1600" dirty="0"/>
            </a:p>
          </p:txBody>
        </p:sp>
        <p:sp>
          <p:nvSpPr>
            <p:cNvPr id="619" name="Google Shape;1119;p32">
              <a:extLst>
                <a:ext uri="{FF2B5EF4-FFF2-40B4-BE49-F238E27FC236}">
                  <a16:creationId xmlns:a16="http://schemas.microsoft.com/office/drawing/2014/main" id="{BA019D9F-BC7A-D7C7-C7F5-24FFEAE0CA15}"/>
                </a:ext>
              </a:extLst>
            </p:cNvPr>
            <p:cNvSpPr txBox="1"/>
            <p:nvPr/>
          </p:nvSpPr>
          <p:spPr>
            <a:xfrm>
              <a:off x="1608068" y="8927681"/>
              <a:ext cx="2457942" cy="23079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ko-KR" altLang="en-US" sz="900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작문의 본질을</a:t>
              </a:r>
              <a:r>
                <a:rPr lang="en-US" altLang="ko-KR" sz="900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(</a:t>
              </a:r>
              <a:r>
                <a:rPr lang="ko-KR" altLang="en-US" sz="900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를</a:t>
              </a:r>
              <a:r>
                <a:rPr lang="en-US" altLang="ko-KR" sz="900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) </a:t>
              </a:r>
              <a:r>
                <a:rPr lang="ko-KR" altLang="en-US" sz="900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학습합니다</a:t>
              </a:r>
              <a:r>
                <a:rPr lang="en-US" altLang="ko-KR" sz="900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.</a:t>
              </a:r>
              <a:endParaRPr dirty="0"/>
            </a:p>
          </p:txBody>
        </p:sp>
        <p:sp>
          <p:nvSpPr>
            <p:cNvPr id="620" name="Google Shape;1120;p32">
              <a:extLst>
                <a:ext uri="{FF2B5EF4-FFF2-40B4-BE49-F238E27FC236}">
                  <a16:creationId xmlns:a16="http://schemas.microsoft.com/office/drawing/2014/main" id="{3A5A72A3-3D6B-E3F7-8531-8BEB979BC2E5}"/>
                </a:ext>
              </a:extLst>
            </p:cNvPr>
            <p:cNvSpPr txBox="1"/>
            <p:nvPr/>
          </p:nvSpPr>
          <p:spPr>
            <a:xfrm>
              <a:off x="1608068" y="8708481"/>
              <a:ext cx="2457942" cy="25387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r>
                <a:rPr lang="ko-KR" altLang="en-US" sz="1050" b="1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국어</a:t>
              </a:r>
              <a:r>
                <a:rPr lang="en-US" altLang="ko-KR" sz="1050" b="1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_</a:t>
              </a:r>
              <a:r>
                <a:rPr lang="ko-KR" altLang="en-US" sz="1050" b="1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작문 </a:t>
              </a:r>
              <a:r>
                <a:rPr lang="ko-KR" altLang="en-US" sz="1050" b="1" dirty="0" err="1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보충반</a:t>
              </a:r>
              <a:endParaRPr dirty="0"/>
            </a:p>
          </p:txBody>
        </p:sp>
        <p:sp>
          <p:nvSpPr>
            <p:cNvPr id="621" name="Google Shape;1134;p32">
              <a:extLst>
                <a:ext uri="{FF2B5EF4-FFF2-40B4-BE49-F238E27FC236}">
                  <a16:creationId xmlns:a16="http://schemas.microsoft.com/office/drawing/2014/main" id="{FFF97CBB-75DC-C06D-D141-29EDA221103F}"/>
                </a:ext>
              </a:extLst>
            </p:cNvPr>
            <p:cNvSpPr txBox="1"/>
            <p:nvPr/>
          </p:nvSpPr>
          <p:spPr>
            <a:xfrm>
              <a:off x="1723620" y="9314085"/>
              <a:ext cx="1536150" cy="10772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70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23.03.02(화) 14:00~ 23.03.02(화)23:59</a:t>
              </a:r>
              <a:endParaRPr sz="70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  <p:sp>
          <p:nvSpPr>
            <p:cNvPr id="622" name="모서리가 둥근 직사각형 141">
              <a:extLst>
                <a:ext uri="{FF2B5EF4-FFF2-40B4-BE49-F238E27FC236}">
                  <a16:creationId xmlns:a16="http://schemas.microsoft.com/office/drawing/2014/main" id="{7FF255EB-F589-0658-37CD-3A84E1CCA48B}"/>
                </a:ext>
              </a:extLst>
            </p:cNvPr>
            <p:cNvSpPr/>
            <p:nvPr/>
          </p:nvSpPr>
          <p:spPr>
            <a:xfrm>
              <a:off x="1700098" y="9531231"/>
              <a:ext cx="2365912" cy="267995"/>
            </a:xfrm>
            <a:prstGeom prst="roundRect">
              <a:avLst>
                <a:gd name="adj" fmla="val 12905"/>
              </a:avLst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900" b="1" dirty="0">
                  <a:solidFill>
                    <a:prstClr val="white"/>
                  </a:solidFill>
                  <a:sym typeface="Malgun Gothic"/>
                </a:rPr>
                <a:t>수업 종료</a:t>
              </a:r>
              <a:endParaRPr lang="ko-KR" altLang="en-US" sz="900" b="1" dirty="0">
                <a:solidFill>
                  <a:prstClr val="white"/>
                </a:solidFill>
              </a:endParaRPr>
            </a:p>
          </p:txBody>
        </p:sp>
        <p:grpSp>
          <p:nvGrpSpPr>
            <p:cNvPr id="623" name="그룹 622">
              <a:extLst>
                <a:ext uri="{FF2B5EF4-FFF2-40B4-BE49-F238E27FC236}">
                  <a16:creationId xmlns:a16="http://schemas.microsoft.com/office/drawing/2014/main" id="{48F061B8-FB05-2DE8-FE35-2DCDCE516659}"/>
                </a:ext>
              </a:extLst>
            </p:cNvPr>
            <p:cNvGrpSpPr/>
            <p:nvPr/>
          </p:nvGrpSpPr>
          <p:grpSpPr>
            <a:xfrm>
              <a:off x="1666618" y="8368049"/>
              <a:ext cx="615223" cy="200014"/>
              <a:chOff x="712372" y="8397218"/>
              <a:chExt cx="615223" cy="200014"/>
            </a:xfrm>
          </p:grpSpPr>
          <p:sp>
            <p:nvSpPr>
              <p:cNvPr id="625" name="사각형: 둥근 모서리 624">
                <a:extLst>
                  <a:ext uri="{FF2B5EF4-FFF2-40B4-BE49-F238E27FC236}">
                    <a16:creationId xmlns:a16="http://schemas.microsoft.com/office/drawing/2014/main" id="{674B4B0F-C634-155A-6A81-AB4910726B3A}"/>
                  </a:ext>
                </a:extLst>
              </p:cNvPr>
              <p:cNvSpPr/>
              <p:nvPr/>
            </p:nvSpPr>
            <p:spPr>
              <a:xfrm>
                <a:off x="712372" y="8397218"/>
                <a:ext cx="615223" cy="200014"/>
              </a:xfrm>
              <a:prstGeom prst="roundRect">
                <a:avLst>
                  <a:gd name="adj" fmla="val 50000"/>
                </a:avLst>
              </a:prstGeom>
              <a:solidFill>
                <a:srgbClr val="7F7F7F"/>
              </a:solidFill>
              <a:ln w="9525" cap="flat" cmpd="sng">
                <a:solidFill>
                  <a:srgbClr val="D8D8D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algn="ctr"/>
                <a:endParaRPr lang="ko-KR" altLang="en-US" sz="500">
                  <a:solidFill>
                    <a:srgbClr val="0C0C0C"/>
                  </a:solidFill>
                  <a:latin typeface="Malgun Gothic"/>
                  <a:ea typeface="Malgun Gothic"/>
                </a:endParaRPr>
              </a:p>
            </p:txBody>
          </p:sp>
          <p:sp>
            <p:nvSpPr>
              <p:cNvPr id="626" name="Google Shape;1127;p32">
                <a:extLst>
                  <a:ext uri="{FF2B5EF4-FFF2-40B4-BE49-F238E27FC236}">
                    <a16:creationId xmlns:a16="http://schemas.microsoft.com/office/drawing/2014/main" id="{DC23A929-A709-0977-6D3D-47EAA4AF683A}"/>
                  </a:ext>
                </a:extLst>
              </p:cNvPr>
              <p:cNvSpPr txBox="1"/>
              <p:nvPr/>
            </p:nvSpPr>
            <p:spPr>
              <a:xfrm>
                <a:off x="775552" y="8451058"/>
                <a:ext cx="134199" cy="9233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t" anchorCtr="0">
                <a:sp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600" b="1" dirty="0">
                    <a:solidFill>
                      <a:srgbClr val="FFFFFF"/>
                    </a:solidFill>
                    <a:latin typeface="Malgun Gothic"/>
                    <a:ea typeface="Malgun Gothic"/>
                    <a:cs typeface="Malgun Gothic"/>
                    <a:sym typeface="Malgun Gothic"/>
                  </a:rPr>
                  <a:t>3</a:t>
                </a:r>
                <a:endParaRPr dirty="0"/>
              </a:p>
            </p:txBody>
          </p:sp>
          <p:sp>
            <p:nvSpPr>
              <p:cNvPr id="627" name="Google Shape;1127;p32">
                <a:extLst>
                  <a:ext uri="{FF2B5EF4-FFF2-40B4-BE49-F238E27FC236}">
                    <a16:creationId xmlns:a16="http://schemas.microsoft.com/office/drawing/2014/main" id="{D05C0E09-9CCE-AFBA-D781-492C50E5EC4F}"/>
                  </a:ext>
                </a:extLst>
              </p:cNvPr>
              <p:cNvSpPr txBox="1"/>
              <p:nvPr/>
            </p:nvSpPr>
            <p:spPr>
              <a:xfrm>
                <a:off x="935459" y="8451059"/>
                <a:ext cx="298254" cy="9233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t" anchorCtr="0">
                <a:sp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ko-KR" altLang="en-US" sz="600" b="1" dirty="0">
                    <a:solidFill>
                      <a:srgbClr val="FFFFFF"/>
                    </a:solidFill>
                    <a:latin typeface="Malgun Gothic"/>
                    <a:ea typeface="Malgun Gothic"/>
                    <a:sym typeface="Malgun Gothic"/>
                  </a:rPr>
                  <a:t>종료</a:t>
                </a:r>
                <a:endParaRPr dirty="0"/>
              </a:p>
            </p:txBody>
          </p:sp>
        </p:grpSp>
        <p:sp>
          <p:nvSpPr>
            <p:cNvPr id="624" name="TextBox 623">
              <a:extLst>
                <a:ext uri="{FF2B5EF4-FFF2-40B4-BE49-F238E27FC236}">
                  <a16:creationId xmlns:a16="http://schemas.microsoft.com/office/drawing/2014/main" id="{279A009F-CE25-F736-B76D-D6F0C1F70EF0}"/>
                </a:ext>
              </a:extLst>
            </p:cNvPr>
            <p:cNvSpPr txBox="1"/>
            <p:nvPr/>
          </p:nvSpPr>
          <p:spPr>
            <a:xfrm>
              <a:off x="1714169" y="8624950"/>
              <a:ext cx="508260" cy="9233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600" b="1" dirty="0">
                  <a:solidFill>
                    <a:srgbClr val="7E44FB"/>
                  </a:solidFill>
                  <a:cs typeface="Segoe UI" panose="020B0502040204020203" pitchFamily="34" charset="0"/>
                </a:rPr>
                <a:t>[</a:t>
              </a:r>
              <a:r>
                <a:rPr lang="ko-KR" altLang="en-US" sz="600" b="1" dirty="0">
                  <a:solidFill>
                    <a:srgbClr val="7E44FB"/>
                  </a:solidFill>
                  <a:cs typeface="Segoe UI" panose="020B0502040204020203" pitchFamily="34" charset="0"/>
                </a:rPr>
                <a:t>우리 학교</a:t>
              </a:r>
              <a:r>
                <a:rPr lang="en-US" altLang="ko-KR" sz="600" b="1" dirty="0">
                  <a:solidFill>
                    <a:srgbClr val="7E44FB"/>
                  </a:solidFill>
                  <a:cs typeface="Segoe UI" panose="020B0502040204020203" pitchFamily="34" charset="0"/>
                </a:rPr>
                <a:t>]</a:t>
              </a:r>
            </a:p>
          </p:txBody>
        </p:sp>
      </p:grpSp>
      <p:sp>
        <p:nvSpPr>
          <p:cNvPr id="628" name="직사각형 627">
            <a:extLst>
              <a:ext uri="{FF2B5EF4-FFF2-40B4-BE49-F238E27FC236}">
                <a16:creationId xmlns:a16="http://schemas.microsoft.com/office/drawing/2014/main" id="{4710A332-7C07-51E9-0BB4-6C2435630844}"/>
              </a:ext>
            </a:extLst>
          </p:cNvPr>
          <p:cNvSpPr/>
          <p:nvPr/>
        </p:nvSpPr>
        <p:spPr>
          <a:xfrm>
            <a:off x="1475305" y="2448259"/>
            <a:ext cx="866202" cy="1105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b="1" dirty="0"/>
              <a:t>v.3.1.0 </a:t>
            </a:r>
            <a:r>
              <a:rPr lang="ko-KR" altLang="en-US" sz="600" b="1" dirty="0"/>
              <a:t>온라인 학교 반영</a:t>
            </a:r>
          </a:p>
        </p:txBody>
      </p:sp>
      <p:sp>
        <p:nvSpPr>
          <p:cNvPr id="630" name="직사각형 629">
            <a:extLst>
              <a:ext uri="{FF2B5EF4-FFF2-40B4-BE49-F238E27FC236}">
                <a16:creationId xmlns:a16="http://schemas.microsoft.com/office/drawing/2014/main" id="{7DF911D0-BEB6-E959-4AF3-94667FB1F0C3}"/>
              </a:ext>
            </a:extLst>
          </p:cNvPr>
          <p:cNvSpPr/>
          <p:nvPr/>
        </p:nvSpPr>
        <p:spPr>
          <a:xfrm>
            <a:off x="1074918" y="4663374"/>
            <a:ext cx="866202" cy="1105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b="1" dirty="0"/>
              <a:t>v.3.1.0 </a:t>
            </a:r>
            <a:r>
              <a:rPr lang="ko-KR" altLang="en-US" sz="600" b="1" dirty="0"/>
              <a:t>온라인 학교 반영</a:t>
            </a:r>
          </a:p>
        </p:txBody>
      </p:sp>
      <p:sp>
        <p:nvSpPr>
          <p:cNvPr id="631" name="직사각형 630">
            <a:extLst>
              <a:ext uri="{FF2B5EF4-FFF2-40B4-BE49-F238E27FC236}">
                <a16:creationId xmlns:a16="http://schemas.microsoft.com/office/drawing/2014/main" id="{7C36D518-8205-CB4C-14C5-29D8A21911CE}"/>
              </a:ext>
            </a:extLst>
          </p:cNvPr>
          <p:cNvSpPr/>
          <p:nvPr/>
        </p:nvSpPr>
        <p:spPr>
          <a:xfrm>
            <a:off x="9876018" y="11589954"/>
            <a:ext cx="808651" cy="1105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b="1" dirty="0"/>
              <a:t>v.3.1.0 </a:t>
            </a:r>
            <a:r>
              <a:rPr lang="ko-KR" altLang="en-US" sz="600" b="1" dirty="0"/>
              <a:t>내용 정의 추가</a:t>
            </a:r>
          </a:p>
        </p:txBody>
      </p:sp>
      <p:sp>
        <p:nvSpPr>
          <p:cNvPr id="632" name="직사각형 631">
            <a:extLst>
              <a:ext uri="{FF2B5EF4-FFF2-40B4-BE49-F238E27FC236}">
                <a16:creationId xmlns:a16="http://schemas.microsoft.com/office/drawing/2014/main" id="{7CBED851-57A7-2E04-8A92-A1839D9E1FFE}"/>
              </a:ext>
            </a:extLst>
          </p:cNvPr>
          <p:cNvSpPr/>
          <p:nvPr/>
        </p:nvSpPr>
        <p:spPr>
          <a:xfrm>
            <a:off x="11157033" y="3731315"/>
            <a:ext cx="808651" cy="1105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b="1" dirty="0"/>
              <a:t>v.3.1.0 </a:t>
            </a:r>
            <a:r>
              <a:rPr lang="ko-KR" altLang="en-US" sz="600" b="1" dirty="0"/>
              <a:t>내용 정의 추가</a:t>
            </a:r>
          </a:p>
        </p:txBody>
      </p:sp>
      <p:sp>
        <p:nvSpPr>
          <p:cNvPr id="553" name="직사각형 552">
            <a:extLst>
              <a:ext uri="{FF2B5EF4-FFF2-40B4-BE49-F238E27FC236}">
                <a16:creationId xmlns:a16="http://schemas.microsoft.com/office/drawing/2014/main" id="{96BA8EBB-C37B-FEBA-9BD3-C2C9613BE118}"/>
              </a:ext>
            </a:extLst>
          </p:cNvPr>
          <p:cNvSpPr/>
          <p:nvPr/>
        </p:nvSpPr>
        <p:spPr>
          <a:xfrm>
            <a:off x="-851051" y="4837009"/>
            <a:ext cx="622486" cy="593683"/>
          </a:xfrm>
          <a:prstGeom prst="rect">
            <a:avLst/>
          </a:prstGeom>
          <a:noFill/>
          <a:ln w="9525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57" name="그룹 556">
            <a:extLst>
              <a:ext uri="{FF2B5EF4-FFF2-40B4-BE49-F238E27FC236}">
                <a16:creationId xmlns:a16="http://schemas.microsoft.com/office/drawing/2014/main" id="{34406E33-C1BA-6FDB-B0C1-8E8FEC65CEC9}"/>
              </a:ext>
            </a:extLst>
          </p:cNvPr>
          <p:cNvGrpSpPr/>
          <p:nvPr/>
        </p:nvGrpSpPr>
        <p:grpSpPr>
          <a:xfrm>
            <a:off x="-1851196" y="5942376"/>
            <a:ext cx="1726330" cy="915624"/>
            <a:chOff x="6925501" y="3449498"/>
            <a:chExt cx="1726330" cy="915624"/>
          </a:xfrm>
        </p:grpSpPr>
        <p:sp>
          <p:nvSpPr>
            <p:cNvPr id="559" name="모서리가 둥근 직사각형 114">
              <a:extLst>
                <a:ext uri="{FF2B5EF4-FFF2-40B4-BE49-F238E27FC236}">
                  <a16:creationId xmlns:a16="http://schemas.microsoft.com/office/drawing/2014/main" id="{18F0BAD2-F514-F8D4-EB6A-AD8B860C7002}"/>
                </a:ext>
              </a:extLst>
            </p:cNvPr>
            <p:cNvSpPr/>
            <p:nvPr/>
          </p:nvSpPr>
          <p:spPr>
            <a:xfrm>
              <a:off x="6931739" y="3449498"/>
              <a:ext cx="1655915" cy="915624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3175">
              <a:solidFill>
                <a:schemeClr val="bg1">
                  <a:lumMod val="75000"/>
                </a:schemeClr>
              </a:solidFill>
            </a:ln>
            <a:effectLst>
              <a:outerShdw dist="25400" dir="2700000" algn="tl" rotWithShape="0">
                <a:schemeClr val="bg1">
                  <a:lumMod val="50000"/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>
                <a:lnSpc>
                  <a:spcPct val="150000"/>
                </a:lnSpc>
              </a:pPr>
              <a:endParaRPr kumimoji="1" lang="ko-KR" altLang="en-US" sz="600">
                <a:solidFill>
                  <a:prstClr val="black"/>
                </a:solidFill>
              </a:endParaRPr>
            </a:p>
          </p:txBody>
        </p:sp>
        <p:cxnSp>
          <p:nvCxnSpPr>
            <p:cNvPr id="560" name="직선 연결선[R] 299">
              <a:extLst>
                <a:ext uri="{FF2B5EF4-FFF2-40B4-BE49-F238E27FC236}">
                  <a16:creationId xmlns:a16="http://schemas.microsoft.com/office/drawing/2014/main" id="{289BC281-57F9-91C4-717D-8B3977854D4C}"/>
                </a:ext>
              </a:extLst>
            </p:cNvPr>
            <p:cNvCxnSpPr>
              <a:cxnSpLocks/>
            </p:cNvCxnSpPr>
            <p:nvPr/>
          </p:nvCxnSpPr>
          <p:spPr>
            <a:xfrm>
              <a:off x="6994931" y="4075821"/>
              <a:ext cx="1529531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1" name="TextBox 560">
              <a:extLst>
                <a:ext uri="{FF2B5EF4-FFF2-40B4-BE49-F238E27FC236}">
                  <a16:creationId xmlns:a16="http://schemas.microsoft.com/office/drawing/2014/main" id="{96CD18AE-89D2-9911-9368-CF737418990E}"/>
                </a:ext>
              </a:extLst>
            </p:cNvPr>
            <p:cNvSpPr txBox="1"/>
            <p:nvPr/>
          </p:nvSpPr>
          <p:spPr>
            <a:xfrm>
              <a:off x="6925501" y="3693801"/>
              <a:ext cx="1726330" cy="3515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kumimoji="1" lang="ko-KR" altLang="en-US" sz="600"/>
                <a:t>해당 콘텐츠는 여러 차례 신고로 인해 이용이 제한 되었습니다</a:t>
              </a:r>
              <a:endParaRPr kumimoji="1" lang="x-none" altLang="en-US" sz="600" dirty="0"/>
            </a:p>
          </p:txBody>
        </p:sp>
        <p:sp>
          <p:nvSpPr>
            <p:cNvPr id="562" name="모서리가 둥근 직사각형 155">
              <a:extLst>
                <a:ext uri="{FF2B5EF4-FFF2-40B4-BE49-F238E27FC236}">
                  <a16:creationId xmlns:a16="http://schemas.microsoft.com/office/drawing/2014/main" id="{F5485D2C-262E-12C2-9057-00673FFC1790}"/>
                </a:ext>
              </a:extLst>
            </p:cNvPr>
            <p:cNvSpPr/>
            <p:nvPr/>
          </p:nvSpPr>
          <p:spPr>
            <a:xfrm>
              <a:off x="7592194" y="4130964"/>
              <a:ext cx="335005" cy="151710"/>
            </a:xfrm>
            <a:prstGeom prst="roundRect">
              <a:avLst>
                <a:gd name="adj" fmla="val 0"/>
              </a:avLst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44000" tIns="54000" rIns="144000" bIns="54000" rtlCol="0" anchor="ctr">
              <a:spAutoFit/>
            </a:bodyPr>
            <a:lstStyle/>
            <a:p>
              <a:pPr algn="ctr"/>
              <a:r>
                <a:rPr kumimoji="1" lang="ko-KR" altLang="en-US" sz="600" b="1" dirty="0">
                  <a:solidFill>
                    <a:prstClr val="white"/>
                  </a:solidFill>
                </a:rPr>
                <a:t>확인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87446682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750F0F0-550C-BFEE-DE5C-203DE59002F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사각형: 둥근 모서리 109">
            <a:extLst>
              <a:ext uri="{FF2B5EF4-FFF2-40B4-BE49-F238E27FC236}">
                <a16:creationId xmlns:a16="http://schemas.microsoft.com/office/drawing/2014/main" id="{2A4666B1-61FF-A02B-D77A-81C8E8B84DA1}"/>
              </a:ext>
            </a:extLst>
          </p:cNvPr>
          <p:cNvSpPr/>
          <p:nvPr/>
        </p:nvSpPr>
        <p:spPr>
          <a:xfrm>
            <a:off x="5489503" y="1067407"/>
            <a:ext cx="3258903" cy="2855849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grpSp>
        <p:nvGrpSpPr>
          <p:cNvPr id="8" name="그룹 7">
            <a:extLst>
              <a:ext uri="{FF2B5EF4-FFF2-40B4-BE49-F238E27FC236}">
                <a16:creationId xmlns:a16="http://schemas.microsoft.com/office/drawing/2014/main" id="{6B473A98-03C6-8BEC-E36D-B253AFD46ED9}"/>
              </a:ext>
            </a:extLst>
          </p:cNvPr>
          <p:cNvGrpSpPr/>
          <p:nvPr/>
        </p:nvGrpSpPr>
        <p:grpSpPr>
          <a:xfrm>
            <a:off x="6271971" y="1276089"/>
            <a:ext cx="1683320" cy="1683320"/>
            <a:chOff x="6271971" y="1276089"/>
            <a:chExt cx="1683320" cy="1683320"/>
          </a:xfrm>
        </p:grpSpPr>
        <p:sp>
          <p:nvSpPr>
            <p:cNvPr id="16" name="타원 15">
              <a:extLst>
                <a:ext uri="{FF2B5EF4-FFF2-40B4-BE49-F238E27FC236}">
                  <a16:creationId xmlns:a16="http://schemas.microsoft.com/office/drawing/2014/main" id="{0BD46DA5-F222-9D2E-6839-BBE806FF6F0E}"/>
                </a:ext>
              </a:extLst>
            </p:cNvPr>
            <p:cNvSpPr/>
            <p:nvPr/>
          </p:nvSpPr>
          <p:spPr>
            <a:xfrm>
              <a:off x="6271971" y="1276089"/>
              <a:ext cx="1683320" cy="168332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 b="1" dirty="0"/>
            </a:p>
          </p:txBody>
        </p:sp>
        <p:pic>
          <p:nvPicPr>
            <p:cNvPr id="17" name="그래픽 16" descr="남자 옆모습 단색으로 채워진">
              <a:extLst>
                <a:ext uri="{FF2B5EF4-FFF2-40B4-BE49-F238E27FC236}">
                  <a16:creationId xmlns:a16="http://schemas.microsoft.com/office/drawing/2014/main" id="{47B44E77-B0EF-6DF1-2E03-7ADD28E142C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6356929" y="1406158"/>
              <a:ext cx="1480104" cy="1480104"/>
            </a:xfrm>
            <a:prstGeom prst="rect">
              <a:avLst/>
            </a:prstGeom>
          </p:spPr>
        </p:pic>
      </p:grpSp>
      <p:sp>
        <p:nvSpPr>
          <p:cNvPr id="61" name="모서리가 둥근 직사각형">
            <a:extLst>
              <a:ext uri="{FF2B5EF4-FFF2-40B4-BE49-F238E27FC236}">
                <a16:creationId xmlns:a16="http://schemas.microsoft.com/office/drawing/2014/main" id="{AF885DD3-2423-EF83-0298-760C5E00DA39}"/>
              </a:ext>
            </a:extLst>
          </p:cNvPr>
          <p:cNvSpPr/>
          <p:nvPr/>
        </p:nvSpPr>
        <p:spPr>
          <a:xfrm>
            <a:off x="-4329346" y="9179620"/>
            <a:ext cx="4344850" cy="1363533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sz="80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517" name="직사각형 516">
            <a:extLst>
              <a:ext uri="{FF2B5EF4-FFF2-40B4-BE49-F238E27FC236}">
                <a16:creationId xmlns:a16="http://schemas.microsoft.com/office/drawing/2014/main" id="{53F597EF-895E-CC47-5AE7-1D68674CA7ED}"/>
              </a:ext>
            </a:extLst>
          </p:cNvPr>
          <p:cNvSpPr/>
          <p:nvPr/>
        </p:nvSpPr>
        <p:spPr>
          <a:xfrm>
            <a:off x="77722" y="6545067"/>
            <a:ext cx="8846970" cy="2781221"/>
          </a:xfrm>
          <a:prstGeom prst="rect">
            <a:avLst/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graphicFrame>
        <p:nvGraphicFramePr>
          <p:cNvPr id="538" name="표 537">
            <a:extLst>
              <a:ext uri="{FF2B5EF4-FFF2-40B4-BE49-F238E27FC236}">
                <a16:creationId xmlns:a16="http://schemas.microsoft.com/office/drawing/2014/main" id="{72668C04-25F1-DA00-2E5C-408601ADACC8}"/>
              </a:ext>
            </a:extLst>
          </p:cNvPr>
          <p:cNvGraphicFramePr>
            <a:graphicFrameLocks noGrp="1"/>
          </p:cNvGraphicFramePr>
          <p:nvPr/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 </a:t>
                      </a: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STU-INT-MAI-001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학생</a:t>
                      </a:r>
                      <a:r>
                        <a:rPr lang="en-US" altLang="ko-KR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</a:t>
                      </a:r>
                      <a:r>
                        <a:rPr lang="ko-KR" altLang="en-US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ko-KR" altLang="en-US" b="1" spc="0" baseline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인트로</a:t>
                      </a:r>
                      <a:endParaRPr lang="ko-KR" altLang="en-US" b="0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cxnSp>
        <p:nvCxnSpPr>
          <p:cNvPr id="543" name="직선 연결선[R] 2">
            <a:extLst>
              <a:ext uri="{FF2B5EF4-FFF2-40B4-BE49-F238E27FC236}">
                <a16:creationId xmlns:a16="http://schemas.microsoft.com/office/drawing/2014/main" id="{C8079487-9378-6CED-E011-491E6B9BF25B}"/>
              </a:ext>
            </a:extLst>
          </p:cNvPr>
          <p:cNvCxnSpPr>
            <a:cxnSpLocks/>
          </p:cNvCxnSpPr>
          <p:nvPr/>
        </p:nvCxnSpPr>
        <p:spPr>
          <a:xfrm>
            <a:off x="9026746" y="2926968"/>
            <a:ext cx="0" cy="2185878"/>
          </a:xfrm>
          <a:prstGeom prst="line">
            <a:avLst/>
          </a:prstGeom>
          <a:ln w="12700">
            <a:solidFill>
              <a:srgbClr val="BFBFB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5" name="직선 연결선[R] 3">
            <a:extLst>
              <a:ext uri="{FF2B5EF4-FFF2-40B4-BE49-F238E27FC236}">
                <a16:creationId xmlns:a16="http://schemas.microsoft.com/office/drawing/2014/main" id="{A0CA1AB4-E23D-ECAD-268C-C0AE0DF228AE}"/>
              </a:ext>
            </a:extLst>
          </p:cNvPr>
          <p:cNvCxnSpPr>
            <a:cxnSpLocks/>
          </p:cNvCxnSpPr>
          <p:nvPr/>
        </p:nvCxnSpPr>
        <p:spPr>
          <a:xfrm>
            <a:off x="9031296" y="2926968"/>
            <a:ext cx="0" cy="2185878"/>
          </a:xfrm>
          <a:prstGeom prst="line">
            <a:avLst/>
          </a:prstGeom>
          <a:ln w="12700">
            <a:solidFill>
              <a:srgbClr val="A6A6A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46" name="Google Shape;912;p23">
            <a:extLst>
              <a:ext uri="{FF2B5EF4-FFF2-40B4-BE49-F238E27FC236}">
                <a16:creationId xmlns:a16="http://schemas.microsoft.com/office/drawing/2014/main" id="{270C4688-72CF-7CD2-E846-6D6EC446FCC2}"/>
              </a:ext>
            </a:extLst>
          </p:cNvPr>
          <p:cNvGraphicFramePr/>
          <p:nvPr/>
        </p:nvGraphicFramePr>
        <p:xfrm>
          <a:off x="9042400" y="1315768"/>
          <a:ext cx="3037052" cy="1216266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96020">
                <a:tc rowSpan="6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대시보드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좌측 </a:t>
                      </a:r>
                      <a:endParaRPr lang="en-US" altLang="ko-KR" sz="700" b="1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6397536"/>
                  </a:ext>
                </a:extLst>
              </a:tr>
              <a:tr h="19602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1-1 (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학생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맞춤형 코멘트 </a:t>
                      </a:r>
                      <a:endParaRPr lang="en-US" altLang="ko-KR" sz="700" b="1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(index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문서에 </a:t>
                      </a:r>
                      <a:r>
                        <a:rPr lang="ko-KR" altLang="en-US" sz="700" b="0" u="none" strike="noStrike" cap="none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튜터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코멘트 관련 사항 정리된 것 참고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오늘 진행되는 수업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과제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추천 문제 등에 대해 브리핑 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&amp; 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격려의 말 진입 시 마다 동적으로 내용 변동 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텍스트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+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이모티콘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kern="1200" cap="none" spc="0" baseline="0" dirty="0">
                          <a:solidFill>
                            <a:schemeClr val="tx1"/>
                          </a:solidFill>
                          <a:highlight>
                            <a:srgbClr val="74DFDC"/>
                          </a:highlight>
                          <a:latin typeface="+mn-ea"/>
                          <a:ea typeface="+mn-ea"/>
                          <a:cs typeface="+mn-cs"/>
                        </a:rPr>
                        <a:t>1A 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chemeClr val="tx1"/>
                          </a:solidFill>
                          <a:highlight>
                            <a:srgbClr val="74DFDC"/>
                          </a:highlight>
                          <a:latin typeface="+mn-ea"/>
                          <a:ea typeface="+mn-ea"/>
                          <a:cs typeface="+mn-cs"/>
                        </a:rPr>
                        <a:t>학부모 계정 승인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highlight>
                            <a:srgbClr val="74DFDC"/>
                          </a:highlight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endParaRPr lang="en-US" altLang="ko-KR" sz="700" b="0" u="none" strike="noStrike" kern="1200" cap="none" spc="0" baseline="0" dirty="0">
                        <a:solidFill>
                          <a:schemeClr val="tx1"/>
                        </a:solidFill>
                        <a:highlight>
                          <a:srgbClr val="74DFDC"/>
                        </a:highlight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학생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학부모 계정 승인 </a:t>
                      </a:r>
                      <a:r>
                        <a:rPr lang="ko-KR" altLang="en-US" sz="700" b="0" u="none" strike="noStrike" cap="none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요청시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알림 제공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해당 영역 선택 시 학생 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마이페이지 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 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알림 상세 화면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(STU-LBN-NOTI-002)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으로 이동</a:t>
                      </a:r>
                      <a:endParaRPr lang="en-US" altLang="ko-KR" sz="700" b="0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해당 학부모 계정 승인 완료 전까지 문구 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default 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노출</a:t>
                      </a:r>
                      <a:endParaRPr lang="en-US" altLang="ko-KR" sz="700" b="0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01085859"/>
                  </a:ext>
                </a:extLst>
              </a:tr>
              <a:tr h="19602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1-2 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할 일 요약</a:t>
                      </a:r>
                      <a:endParaRPr lang="en-US" altLang="ko-KR" sz="700" b="1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오늘 할 일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오늘 마감 예정인 할 일 개수 표기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오늘 마감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예정인 할 일 요약 리스트 제공</a:t>
                      </a:r>
                      <a:b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현재 시간 기준 오늘 마감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완료된 할 일 리스트 노출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X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전체 할 일</a:t>
                      </a:r>
                      <a:endParaRPr lang="en-US" altLang="ko-KR" sz="700" b="1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마감 완료된 할 일을 제외한 할 일 개수 표기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마감 완료된 할 일을 제외한 최근 날짜 순으로 리스트 노출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37582417"/>
                  </a:ext>
                </a:extLst>
              </a:tr>
              <a:tr h="19602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dirty="0"/>
                        <a:t>1-3</a:t>
                      </a:r>
                      <a:r>
                        <a:rPr lang="ko-KR" altLang="en-US" sz="700" b="1" dirty="0"/>
                        <a:t> 할 일 태그</a:t>
                      </a:r>
                      <a:endParaRPr lang="en-US" altLang="ko-KR" sz="700" b="0" dirty="0"/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dirty="0"/>
                        <a:t>수업</a:t>
                      </a:r>
                      <a:r>
                        <a:rPr lang="en-US" altLang="ko-KR" sz="700" b="0" dirty="0"/>
                        <a:t>(</a:t>
                      </a:r>
                      <a:r>
                        <a:rPr lang="ko-KR" altLang="en-US" sz="700" b="0" dirty="0"/>
                        <a:t>질문</a:t>
                      </a:r>
                      <a:r>
                        <a:rPr lang="en-US" altLang="ko-KR" sz="700" b="0" dirty="0"/>
                        <a:t>/</a:t>
                      </a:r>
                      <a:r>
                        <a:rPr lang="ko-KR" altLang="en-US" sz="700" b="0" dirty="0"/>
                        <a:t>답변</a:t>
                      </a:r>
                      <a:r>
                        <a:rPr lang="en-US" altLang="ko-KR" sz="700" b="0" dirty="0"/>
                        <a:t>),</a:t>
                      </a:r>
                      <a:r>
                        <a:rPr lang="ko-KR" altLang="en-US" sz="700" b="0" dirty="0"/>
                        <a:t> 과제</a:t>
                      </a:r>
                      <a:r>
                        <a:rPr lang="en-US" altLang="ko-KR" sz="700" b="0" dirty="0"/>
                        <a:t>,</a:t>
                      </a:r>
                      <a:r>
                        <a:rPr lang="ko-KR" altLang="en-US" sz="700" b="0" dirty="0"/>
                        <a:t> 퀴즈</a:t>
                      </a:r>
                      <a:r>
                        <a:rPr lang="en-US" altLang="ko-KR" sz="700" b="0" dirty="0"/>
                        <a:t>,</a:t>
                      </a:r>
                      <a:r>
                        <a:rPr lang="ko-KR" altLang="en-US" sz="700" b="0" dirty="0"/>
                        <a:t> 설문</a:t>
                      </a:r>
                      <a:r>
                        <a:rPr lang="en-US" altLang="ko-KR" sz="700" b="0" dirty="0"/>
                        <a:t>,</a:t>
                      </a:r>
                      <a:r>
                        <a:rPr lang="ko-KR" altLang="en-US" sz="700" b="0" dirty="0"/>
                        <a:t> 문제집</a:t>
                      </a:r>
                      <a:r>
                        <a:rPr lang="en-US" altLang="ko-KR" sz="700" b="0" dirty="0"/>
                        <a:t>,</a:t>
                      </a:r>
                      <a:r>
                        <a:rPr lang="ko-KR" altLang="en-US" sz="700" b="0" dirty="0"/>
                        <a:t> 학습진단 </a:t>
                      </a:r>
                      <a:r>
                        <a:rPr lang="en-US" altLang="ko-KR" sz="700" b="0" dirty="0"/>
                        <a:t>&gt; 6</a:t>
                      </a:r>
                      <a:r>
                        <a:rPr lang="ko-KR" altLang="en-US" sz="700" b="0" dirty="0"/>
                        <a:t>가지로 구분하여 표시</a:t>
                      </a:r>
                      <a:endParaRPr lang="en-US" altLang="ko-KR" sz="700" b="0" dirty="0"/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dirty="0">
                          <a:highlight>
                            <a:srgbClr val="DAE3F3"/>
                          </a:highlight>
                        </a:rPr>
                        <a:t>할 일 태그 </a:t>
                      </a:r>
                      <a:r>
                        <a:rPr lang="en-US" altLang="ko-KR" sz="700" b="0" dirty="0">
                          <a:highlight>
                            <a:srgbClr val="DAE3F3"/>
                          </a:highlight>
                        </a:rPr>
                        <a:t>+ </a:t>
                      </a:r>
                      <a:r>
                        <a:rPr lang="ko-KR" altLang="en-US" sz="700" b="0" dirty="0">
                          <a:highlight>
                            <a:srgbClr val="DAE3F3"/>
                          </a:highlight>
                        </a:rPr>
                        <a:t>과목 타입 </a:t>
                      </a:r>
                      <a:r>
                        <a:rPr lang="en-US" altLang="ko-KR" sz="700" b="0" dirty="0">
                          <a:highlight>
                            <a:srgbClr val="DAE3F3"/>
                          </a:highlight>
                        </a:rPr>
                        <a:t>+ </a:t>
                      </a:r>
                      <a:r>
                        <a:rPr lang="ko-KR" altLang="en-US" sz="700" b="0" dirty="0">
                          <a:highlight>
                            <a:srgbClr val="DAE3F3"/>
                          </a:highlight>
                        </a:rPr>
                        <a:t>과목명</a:t>
                      </a:r>
                      <a:r>
                        <a:rPr lang="en-US" altLang="ko-KR" sz="700" b="0" dirty="0">
                          <a:highlight>
                            <a:srgbClr val="DAE3F3"/>
                          </a:highlight>
                        </a:rPr>
                        <a:t>+</a:t>
                      </a:r>
                      <a:r>
                        <a:rPr lang="ko-KR" altLang="en-US" sz="700" b="0" dirty="0">
                          <a:highlight>
                            <a:srgbClr val="DAE3F3"/>
                          </a:highlight>
                        </a:rPr>
                        <a:t>과목</a:t>
                      </a:r>
                      <a:r>
                        <a:rPr lang="en-US" altLang="ko-KR" sz="700" b="0" dirty="0">
                          <a:highlight>
                            <a:srgbClr val="DAE3F3"/>
                          </a:highlight>
                        </a:rPr>
                        <a:t>(</a:t>
                      </a:r>
                      <a:r>
                        <a:rPr lang="ko-KR" altLang="en-US" sz="700" b="0" dirty="0">
                          <a:highlight>
                            <a:srgbClr val="DAE3F3"/>
                          </a:highlight>
                        </a:rPr>
                        <a:t>상세과목</a:t>
                      </a:r>
                      <a:r>
                        <a:rPr lang="en-US" altLang="ko-KR" sz="700" b="0" dirty="0">
                          <a:highlight>
                            <a:srgbClr val="DAE3F3"/>
                          </a:highlight>
                        </a:rPr>
                        <a:t>) </a:t>
                      </a:r>
                      <a:r>
                        <a:rPr lang="ko-KR" altLang="en-US" sz="700" b="0" dirty="0">
                          <a:highlight>
                            <a:srgbClr val="DAE3F3"/>
                          </a:highlight>
                        </a:rPr>
                        <a:t>순으로 표기</a:t>
                      </a:r>
                      <a:endParaRPr lang="en-US" altLang="ko-KR" sz="700" b="0" dirty="0">
                        <a:highlight>
                          <a:srgbClr val="DAE3F3"/>
                        </a:highlight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71709679"/>
                  </a:ext>
                </a:extLst>
              </a:tr>
              <a:tr h="19602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1-4 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선택된</a:t>
                      </a: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오늘 마감</a:t>
                      </a: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진행중</a:t>
                      </a: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일 리스트</a:t>
                      </a:r>
                      <a:endParaRPr lang="en-US" altLang="ko-KR" sz="700" b="1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highlight>
                            <a:srgbClr val="DAE3F3"/>
                          </a:highlight>
                          <a:latin typeface="+mn-ea"/>
                          <a:ea typeface="+mn-ea"/>
                        </a:rPr>
                        <a:t>최근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highlight>
                            <a:srgbClr val="DAE3F3"/>
                          </a:highlight>
                          <a:latin typeface="+mn-ea"/>
                          <a:ea typeface="+mn-ea"/>
                        </a:rPr>
                        <a:t>3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highlight>
                            <a:srgbClr val="DAE3F3"/>
                          </a:highlight>
                          <a:latin typeface="+mn-ea"/>
                          <a:ea typeface="+mn-ea"/>
                        </a:rPr>
                        <a:t>개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리스트 노출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할 일 태그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+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할 일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+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할 일이 발생한 수업으로 구성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할 일 태그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dirty="0"/>
                        <a:t>과제</a:t>
                      </a:r>
                      <a:r>
                        <a:rPr lang="en-US" altLang="ko-KR" sz="700" dirty="0"/>
                        <a:t>,</a:t>
                      </a:r>
                      <a:r>
                        <a:rPr lang="ko-KR" altLang="en-US" sz="700" dirty="0"/>
                        <a:t> 퀴즈</a:t>
                      </a:r>
                      <a:r>
                        <a:rPr lang="en-US" altLang="ko-KR" sz="700" dirty="0"/>
                        <a:t>,</a:t>
                      </a:r>
                      <a:r>
                        <a:rPr lang="ko-KR" altLang="en-US" sz="700" dirty="0"/>
                        <a:t> 설문</a:t>
                      </a:r>
                      <a:r>
                        <a:rPr lang="en-US" altLang="ko-KR" sz="700" dirty="0"/>
                        <a:t>,</a:t>
                      </a:r>
                      <a:r>
                        <a:rPr lang="ko-KR" altLang="en-US" sz="700" dirty="0"/>
                        <a:t> 문제집</a:t>
                      </a:r>
                      <a:r>
                        <a:rPr lang="en-US" altLang="ko-KR" sz="700" dirty="0"/>
                        <a:t>,</a:t>
                      </a:r>
                      <a:r>
                        <a:rPr lang="ko-KR" altLang="en-US" sz="700" dirty="0"/>
                        <a:t> 진단</a:t>
                      </a:r>
                      <a:endParaRPr lang="en-US" altLang="ko-KR" sz="700" dirty="0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dirty="0"/>
                        <a:t>-</a:t>
                      </a:r>
                      <a:r>
                        <a:rPr lang="ko-KR" altLang="en-US" sz="700" dirty="0"/>
                        <a:t> </a:t>
                      </a:r>
                      <a:r>
                        <a:rPr lang="en-US" altLang="ko-KR" sz="700" dirty="0"/>
                        <a:t>click: </a:t>
                      </a:r>
                      <a:r>
                        <a:rPr lang="ko-KR" altLang="en-US" sz="700" dirty="0"/>
                        <a:t>해당 수업 활동으로 이동</a:t>
                      </a:r>
                      <a:endParaRPr lang="en-US" altLang="ko-KR" sz="700" b="0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0675250"/>
                  </a:ext>
                </a:extLst>
              </a:tr>
              <a:tr h="19602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1-5 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나의 할 일 </a:t>
                      </a:r>
                      <a:r>
                        <a:rPr lang="ko-KR" altLang="en-US" sz="700" b="1" u="none" strike="noStrike" cap="none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더보기</a:t>
                      </a:r>
                      <a:endParaRPr lang="en-US" altLang="ko-KR" sz="700" b="1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 클릭 시 나의 할 일 화면 이동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7324910"/>
                  </a:ext>
                </a:extLst>
              </a:tr>
              <a:tr h="0">
                <a:tc rowSpan="6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대시보드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우측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 개인 프로필 관련 사항 제공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캐릭터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or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프로필사진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사용자 이름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학교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&amp;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학급 정보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레벨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보상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-,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감정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날씨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-)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마이페이지 메뉴 및 알림 진입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7705876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2-1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캐릭터 </a:t>
                      </a: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or 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프로필 이미지</a:t>
                      </a:r>
                      <a:endParaRPr lang="en-US" altLang="ko-KR" sz="700" b="1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제공되는 캐릭터 또는 사진으로 사용자화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호버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시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나의 프로필 레벨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 txt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 및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Click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시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학급경영도구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&gt;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나의 프로필 레벨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(STU-SUB-Tool-001)“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화면 새 창으로 제공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52364628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2-2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감정 → 날씨 </a:t>
                      </a: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UI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프로필 하단의 슬라이드 바로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단계 감정 선택 가능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화남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슬픔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보통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기쁨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행복 에서 추후 변동 가능성 有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및 감정 선택 시 프로필 상단에 감정에 해당되는 날씨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UI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매우 </a:t>
                      </a:r>
                      <a:r>
                        <a:rPr lang="ko-KR" altLang="en-US" sz="700" b="0" u="none" strike="noStrike" cap="none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안좋음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폭풍 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 </a:t>
                      </a:r>
                      <a:r>
                        <a:rPr lang="ko-KR" altLang="en-US" sz="700" b="0" u="none" strike="noStrike" cap="none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안좋음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비 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보통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구름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+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 조금만 </a:t>
                      </a:r>
                      <a:r>
                        <a:rPr lang="ko-KR" altLang="en-US" sz="700" b="0" u="none" strike="noStrike" cap="none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빼꼼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좋음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맑음 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매우 좋음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맑음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+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무지개 등 강조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Default.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최초 로그인 시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보통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” 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데이터는 교사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&gt;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나의 교실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&gt;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1" u="sng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 학생 최고 레벨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1" u="sng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감정 출석부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에 제공되며 학생이 미접속인 경우 </a:t>
                      </a:r>
                      <a:r>
                        <a:rPr lang="ko-KR" altLang="en-US" sz="700" b="0" u="none" strike="sng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감정 상태 대신 </a:t>
                      </a:r>
                      <a:r>
                        <a:rPr lang="en-US" altLang="ko-KR" sz="700" b="0" u="none" strike="sng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none" strike="sngStrike" cap="none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미접속</a:t>
                      </a:r>
                      <a:r>
                        <a:rPr lang="en-US" altLang="ko-KR" sz="700" b="0" u="none" strike="sng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=</a:t>
                      </a:r>
                      <a:r>
                        <a:rPr lang="ko-KR" altLang="en-US" sz="700" b="0" u="none" strike="sng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비활성화 아이콘</a:t>
                      </a:r>
                      <a:r>
                        <a:rPr lang="en-US" altLang="ko-KR" sz="700" b="0" u="none" strike="sng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“ </a:t>
                      </a:r>
                      <a:r>
                        <a:rPr lang="ko-KR" altLang="en-US" sz="700" b="0" u="none" strike="sng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→접속 이전 날에 설정한 감정을 유지하여 제공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출석부의 감정 저장 시각은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23:59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기준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307627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2-3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레벨 </a:t>
                      </a: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현재 누적 포인트</a:t>
                      </a: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레벨업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필요 포인트</a:t>
                      </a: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), 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레벨에 따른 </a:t>
                      </a:r>
                      <a:r>
                        <a:rPr lang="ko-KR" altLang="en-US" sz="700" b="1" u="none" strike="noStrike" cap="none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뱃지</a:t>
                      </a:r>
                      <a:endParaRPr lang="en-US" altLang="ko-KR" sz="700" b="1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학생이 현재 도달한 레벨과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(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현재까지 누적한 포인트 수치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다음 레벨에 올라가기 위해 필요한 누적 포인트 수치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레벨과 함께 현재 레벨에 맞는 </a:t>
                      </a:r>
                      <a:r>
                        <a:rPr lang="ko-KR" altLang="en-US" sz="700" b="0" u="none" strike="noStrike" cap="none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뱃지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ui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현재 누적 포인트가 최고레벨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(500)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을 초과할 수 있음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.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highlight>
                            <a:srgbClr val="EAF6F6"/>
                          </a:highlight>
                          <a:latin typeface="+mn-ea"/>
                          <a:ea typeface="+mn-ea"/>
                        </a:rPr>
                        <a:t>최고레벨 달성 후에도 포인트는 제한 없이 획득 가능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highlight>
                            <a:srgbClr val="EAF6F6"/>
                          </a:highlight>
                          <a:latin typeface="+mn-ea"/>
                          <a:ea typeface="+mn-ea"/>
                        </a:rPr>
                        <a:t>(10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highlight>
                            <a:srgbClr val="EAF6F6"/>
                          </a:highlight>
                          <a:latin typeface="+mn-ea"/>
                          <a:ea typeface="+mn-ea"/>
                        </a:rPr>
                        <a:t>레벨은 유지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highlight>
                            <a:srgbClr val="EAF6F6"/>
                          </a:highlight>
                          <a:latin typeface="+mn-ea"/>
                          <a:ea typeface="+mn-ea"/>
                        </a:rPr>
                        <a:t>)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79035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2-4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사용자 정보</a:t>
                      </a:r>
                      <a:endParaRPr lang="en-US" altLang="ko-KR" sz="700" b="1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이름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학교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학급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학년 반 번호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정보 제공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866120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2-5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포인트 획득 방법 팝업</a:t>
                      </a:r>
                      <a:endParaRPr lang="en-US" altLang="ko-KR" sz="700" b="1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선택 시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[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포인트 획득 방법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]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가이드 팝업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</a:t>
                      </a:r>
                      <a:r>
                        <a:rPr lang="en-US" altLang="ko-KR" sz="7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STU-SUB-Tool-001-2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) 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제공 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</a:t>
                      </a: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학급경영도구</a:t>
                      </a:r>
                      <a:r>
                        <a:rPr kumimoji="0" lang="en-US" altLang="ko-KR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kern="1200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버튼은 텍스트로 제공될 수 있음</a:t>
                      </a:r>
                      <a:endParaRPr lang="en-US" altLang="ko-KR" sz="700" b="1" kern="1200" dirty="0">
                        <a:solidFill>
                          <a:srgbClr val="FF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05576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오늘의 수업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오늘 진행 중인 우리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·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온라인 학교 수업카드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시간 순으로 배열하고 좌우 스크롤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2598304"/>
                  </a:ext>
                </a:extLst>
              </a:tr>
              <a:tr h="0">
                <a:tc rowSpan="9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현재 수업 카드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진행 시 가장 앞에 확장되어 노출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제목이 길어질 경우 마우스 오버 시 전체 텍스트 내용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툴팁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제공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학습자료 선택 시 해당 자료 다운로드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[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나의 학급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]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영상 선택 시 해당 영상이 선택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된 영상 자료실 페이지로 이동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[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나의 수업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]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영상 선택 시 해당 영상이 선택 된 영상 재생 팝업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과제 선택 시 해당 과제 상세 페이지로 이동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over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[4-7]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진입을 위한 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카드 활성화</a:t>
                      </a:r>
                      <a:endParaRPr lang="en-US" altLang="ko-KR" sz="70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click: [4-7] 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수업 카드 내 콘텐츠 목록 활성화 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1763928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4-1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교시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해당 수업의 교시 정보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숫자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태그 제공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8660906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4-2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현재 수업의 상태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현재 진행중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30370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4-3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수업 유형 태그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화상 수업인 경우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화상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영상 수업인 경우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영상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7572326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4-4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수업 도구 메뉴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더보기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&lt;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학생</a:t>
                      </a: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&gt;</a:t>
                      </a:r>
                    </a:p>
                    <a:p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실시간수업</a:t>
                      </a: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kumimoji="1" lang="en-US" altLang="x-none" sz="700" dirty="0">
                          <a:solidFill>
                            <a:schemeClr val="tx1"/>
                          </a:solidFill>
                        </a:rPr>
                        <a:t>URL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복사</a:t>
                      </a:r>
                    </a:p>
                    <a:p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영상수업</a:t>
                      </a: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kumimoji="1" lang="en-US" altLang="x-none" sz="700" dirty="0">
                          <a:solidFill>
                            <a:schemeClr val="tx1"/>
                          </a:solidFill>
                        </a:rPr>
                        <a:t>X</a:t>
                      </a:r>
                    </a:p>
                    <a:p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등교수업</a:t>
                      </a: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kumimoji="1" lang="en-US" altLang="x-none" sz="700" dirty="0">
                          <a:solidFill>
                            <a:schemeClr val="tx1"/>
                          </a:solidFill>
                        </a:rPr>
                        <a:t>X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668302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 panose="020B0604020202020204" pitchFamily="34" charset="0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4-5</a:t>
                      </a:r>
                      <a:r>
                        <a:rPr lang="en-US" altLang="x-none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타입</a:t>
                      </a:r>
                      <a:endParaRPr lang="en-US" altLang="x-none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수업카드가 생성된 과목의 타입 표기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6753473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4-6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수업 타이틀 및 학습주제</a:t>
                      </a:r>
                      <a:endParaRPr lang="en-US" altLang="ko-KR" sz="700" b="1" spc="0" baseline="0" dirty="0">
                        <a:solidFill>
                          <a:schemeClr val="tx1"/>
                        </a:solidFill>
                        <a:latin typeface="Malgun Gothic" charset="-127"/>
                        <a:ea typeface="Malgun Gothic" charset="-127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378858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4-7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수업 입장 버튼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수업 강의실로 입장하는 버튼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영상 수업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화상 수업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등교 수업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3543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4-8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수업 상세 항목 제공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수업공지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교재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영상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문제집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모둠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발표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화이트보드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유튜브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웹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URL,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실감형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문제집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통창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노출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수업 공지가 길어질 경우 마우스 오버 시 텍스트 흐르기 효과 적용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자세한 내용은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hlinkClick r:id="rId5" action="ppaction://hlinksldjump"/>
                        </a:rPr>
                        <a:t>[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hlinkClick r:id="rId5" action="ppaction://hlinksldjump"/>
                        </a:rPr>
                        <a:t>수업카드 상태 별 수업자료 버튼 노출 정책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hlinkClick r:id="rId5" action="ppaction://hlinksldjump"/>
                        </a:rPr>
                        <a:t>]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참고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수업 카드 내 신고로 인해 비활성화 콘텐츠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영상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뷰어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교재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다운로드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문제집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응시 결과보기</a:t>
                      </a:r>
                      <a:r>
                        <a:rPr lang="en-US" altLang="ko-KR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u="none" strike="noStrike" cap="none" dirty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</a:rPr>
                        <a:t>선택 시</a:t>
                      </a:r>
                      <a:r>
                        <a:rPr lang="en-US" altLang="ko-KR" sz="700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“</a:t>
                      </a:r>
                      <a:r>
                        <a:rPr lang="ko-KR" altLang="en-US" sz="700" u="sng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해당 콘텐츠는 여러 차례 신고로 인해 이용이 제한 되었습니다</a:t>
                      </a:r>
                      <a:r>
                        <a:rPr lang="en-US" altLang="ko-KR" sz="700" u="sng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.”</a:t>
                      </a:r>
                      <a:r>
                        <a:rPr lang="en-US" altLang="ko-KR" sz="700" u="none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 </a:t>
                      </a:r>
                      <a:r>
                        <a:rPr lang="en-US" altLang="ko-KR" sz="700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Alert </a:t>
                      </a:r>
                      <a:r>
                        <a:rPr lang="ko-KR" altLang="en-US" sz="700" spc="0" baseline="0" dirty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창 제공</a:t>
                      </a:r>
                      <a:endParaRPr lang="en-US" altLang="ko-KR" sz="700" b="0" u="none" strike="noStrike" cap="none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6159540"/>
                  </a:ext>
                </a:extLst>
              </a:tr>
            </a:tbl>
          </a:graphicData>
        </a:graphic>
      </p:graphicFrame>
      <p:sp>
        <p:nvSpPr>
          <p:cNvPr id="551" name="텍스트 상자 19">
            <a:extLst>
              <a:ext uri="{FF2B5EF4-FFF2-40B4-BE49-F238E27FC236}">
                <a16:creationId xmlns:a16="http://schemas.microsoft.com/office/drawing/2014/main" id="{5A3E4C9F-E530-BA13-B84F-B5C1CBD7425A}"/>
              </a:ext>
            </a:extLst>
          </p:cNvPr>
          <p:cNvSpPr txBox="1"/>
          <p:nvPr/>
        </p:nvSpPr>
        <p:spPr>
          <a:xfrm>
            <a:off x="6352114" y="3026184"/>
            <a:ext cx="1506471" cy="3656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kumimoji="1" lang="ko-KR" altLang="en-US" sz="1200" b="1" dirty="0"/>
              <a:t>홍성일</a:t>
            </a:r>
            <a:r>
              <a:rPr kumimoji="1" lang="ko-KR" altLang="en-US" sz="1000" b="1" dirty="0"/>
              <a:t> </a:t>
            </a:r>
            <a:r>
              <a:rPr kumimoji="1" lang="ko-KR" altLang="en-US" sz="700" b="1" dirty="0"/>
              <a:t>학생</a:t>
            </a:r>
            <a:endParaRPr kumimoji="1" lang="en-US" altLang="ko-KR" sz="1000" b="1" dirty="0"/>
          </a:p>
          <a:p>
            <a:pPr algn="ctr">
              <a:lnSpc>
                <a:spcPct val="150000"/>
              </a:lnSpc>
            </a:pPr>
            <a:r>
              <a:rPr kumimoji="1" lang="ko-KR" altLang="en-US" sz="900" dirty="0"/>
              <a:t>한국고등학교 </a:t>
            </a:r>
            <a:r>
              <a:rPr kumimoji="1" lang="en-US" altLang="ko-KR" sz="900" dirty="0"/>
              <a:t>1</a:t>
            </a:r>
            <a:r>
              <a:rPr kumimoji="1" lang="ko-KR" altLang="en-US" sz="900" dirty="0"/>
              <a:t>학년 </a:t>
            </a:r>
            <a:r>
              <a:rPr kumimoji="1" lang="en-US" altLang="ko-KR" sz="900" dirty="0"/>
              <a:t>1</a:t>
            </a:r>
            <a:r>
              <a:rPr kumimoji="1" lang="ko-KR" altLang="en-US" sz="900" dirty="0"/>
              <a:t>반 </a:t>
            </a:r>
            <a:r>
              <a:rPr kumimoji="1" lang="en-US" altLang="ko-KR" sz="900" dirty="0"/>
              <a:t>1</a:t>
            </a:r>
            <a:r>
              <a:rPr kumimoji="1" lang="ko-KR" altLang="en-US" sz="900" dirty="0"/>
              <a:t>번</a:t>
            </a:r>
          </a:p>
        </p:txBody>
      </p:sp>
      <p:sp>
        <p:nvSpPr>
          <p:cNvPr id="558" name="텍스트 상자 68">
            <a:extLst>
              <a:ext uri="{FF2B5EF4-FFF2-40B4-BE49-F238E27FC236}">
                <a16:creationId xmlns:a16="http://schemas.microsoft.com/office/drawing/2014/main" id="{BEF6BAB3-F81E-D461-033C-8FE9C4163E33}"/>
              </a:ext>
            </a:extLst>
          </p:cNvPr>
          <p:cNvSpPr txBox="1"/>
          <p:nvPr/>
        </p:nvSpPr>
        <p:spPr>
          <a:xfrm>
            <a:off x="441406" y="4058592"/>
            <a:ext cx="174438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kumimoji="1" lang="ko-KR" altLang="en-US" sz="1000" b="1" dirty="0"/>
              <a:t>오늘의 수업</a:t>
            </a:r>
          </a:p>
        </p:txBody>
      </p:sp>
      <p:sp>
        <p:nvSpPr>
          <p:cNvPr id="567" name="모서리가 둥근 직사각형 717">
            <a:extLst>
              <a:ext uri="{FF2B5EF4-FFF2-40B4-BE49-F238E27FC236}">
                <a16:creationId xmlns:a16="http://schemas.microsoft.com/office/drawing/2014/main" id="{981B9030-2C2C-4C12-D980-316D62FBB5F0}"/>
              </a:ext>
            </a:extLst>
          </p:cNvPr>
          <p:cNvSpPr/>
          <p:nvPr/>
        </p:nvSpPr>
        <p:spPr>
          <a:xfrm rot="5400000" flipH="1">
            <a:off x="4371990" y="4893540"/>
            <a:ext cx="45719" cy="2310303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sp>
        <p:nvSpPr>
          <p:cNvPr id="702" name="Rectangle 4">
            <a:extLst>
              <a:ext uri="{FF2B5EF4-FFF2-40B4-BE49-F238E27FC236}">
                <a16:creationId xmlns:a16="http://schemas.microsoft.com/office/drawing/2014/main" id="{70F355D8-D621-8DE2-BCA4-7382A620781C}"/>
              </a:ext>
            </a:extLst>
          </p:cNvPr>
          <p:cNvSpPr/>
          <p:nvPr/>
        </p:nvSpPr>
        <p:spPr>
          <a:xfrm>
            <a:off x="289816" y="3992458"/>
            <a:ext cx="8516486" cy="2131506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263" name="Circle">
            <a:extLst>
              <a:ext uri="{FF2B5EF4-FFF2-40B4-BE49-F238E27FC236}">
                <a16:creationId xmlns:a16="http://schemas.microsoft.com/office/drawing/2014/main" id="{4592BC9C-5001-E9EA-1C40-59D7B22A5BC8}"/>
              </a:ext>
            </a:extLst>
          </p:cNvPr>
          <p:cNvSpPr/>
          <p:nvPr/>
        </p:nvSpPr>
        <p:spPr>
          <a:xfrm>
            <a:off x="217742" y="4062592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3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264" name="Rounded Rectangle">
            <a:extLst>
              <a:ext uri="{FF2B5EF4-FFF2-40B4-BE49-F238E27FC236}">
                <a16:creationId xmlns:a16="http://schemas.microsoft.com/office/drawing/2014/main" id="{59A71B1B-F37E-FDEE-93BE-E16BA5BED9BE}"/>
              </a:ext>
            </a:extLst>
          </p:cNvPr>
          <p:cNvSpPr/>
          <p:nvPr/>
        </p:nvSpPr>
        <p:spPr>
          <a:xfrm>
            <a:off x="6798720" y="1371870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</a:t>
            </a:r>
            <a:r>
              <a:rPr lang="en-US" sz="700" dirty="0">
                <a:solidFill>
                  <a:schemeClr val="bg1"/>
                </a:solidFill>
              </a:rPr>
              <a:t>-</a:t>
            </a:r>
            <a:r>
              <a:rPr lang="en-US" altLang="ko-KR" sz="700" dirty="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265" name="Rounded Rectangle">
            <a:extLst>
              <a:ext uri="{FF2B5EF4-FFF2-40B4-BE49-F238E27FC236}">
                <a16:creationId xmlns:a16="http://schemas.microsoft.com/office/drawing/2014/main" id="{4CD63917-2E06-E089-3D71-D1000BD4FAE3}"/>
              </a:ext>
            </a:extLst>
          </p:cNvPr>
          <p:cNvSpPr/>
          <p:nvPr/>
        </p:nvSpPr>
        <p:spPr>
          <a:xfrm>
            <a:off x="6647682" y="2953585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</a:t>
            </a:r>
            <a:r>
              <a:rPr lang="en-US" sz="700" dirty="0">
                <a:solidFill>
                  <a:schemeClr val="bg1"/>
                </a:solidFill>
              </a:rPr>
              <a:t>-</a:t>
            </a:r>
            <a:r>
              <a:rPr lang="en-US" altLang="ko-KR" sz="700" dirty="0">
                <a:solidFill>
                  <a:schemeClr val="bg1"/>
                </a:solidFill>
              </a:rPr>
              <a:t>4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266" name="Rectangle 4">
            <a:extLst>
              <a:ext uri="{FF2B5EF4-FFF2-40B4-BE49-F238E27FC236}">
                <a16:creationId xmlns:a16="http://schemas.microsoft.com/office/drawing/2014/main" id="{90A70F23-228C-FC10-1FDD-5C8BA90F837E}"/>
              </a:ext>
            </a:extLst>
          </p:cNvPr>
          <p:cNvSpPr/>
          <p:nvPr/>
        </p:nvSpPr>
        <p:spPr>
          <a:xfrm>
            <a:off x="5412307" y="1019649"/>
            <a:ext cx="3409234" cy="2954247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270" name="Circle">
            <a:extLst>
              <a:ext uri="{FF2B5EF4-FFF2-40B4-BE49-F238E27FC236}">
                <a16:creationId xmlns:a16="http://schemas.microsoft.com/office/drawing/2014/main" id="{F1A88C3C-4148-A47B-6F0F-EB6EEE5C1C1B}"/>
              </a:ext>
            </a:extLst>
          </p:cNvPr>
          <p:cNvSpPr/>
          <p:nvPr/>
        </p:nvSpPr>
        <p:spPr>
          <a:xfrm>
            <a:off x="5349307" y="992846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271" name="Rectangle 4">
            <a:extLst>
              <a:ext uri="{FF2B5EF4-FFF2-40B4-BE49-F238E27FC236}">
                <a16:creationId xmlns:a16="http://schemas.microsoft.com/office/drawing/2014/main" id="{4E87A0F3-B89A-5E7E-8986-86E9731F3FA5}"/>
              </a:ext>
            </a:extLst>
          </p:cNvPr>
          <p:cNvSpPr/>
          <p:nvPr/>
        </p:nvSpPr>
        <p:spPr>
          <a:xfrm>
            <a:off x="284671" y="1060741"/>
            <a:ext cx="4956262" cy="2892687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272" name="Circle">
            <a:extLst>
              <a:ext uri="{FF2B5EF4-FFF2-40B4-BE49-F238E27FC236}">
                <a16:creationId xmlns:a16="http://schemas.microsoft.com/office/drawing/2014/main" id="{4F8F3D71-0143-CFF1-F31B-5366105A432C}"/>
              </a:ext>
            </a:extLst>
          </p:cNvPr>
          <p:cNvSpPr/>
          <p:nvPr/>
        </p:nvSpPr>
        <p:spPr>
          <a:xfrm>
            <a:off x="229488" y="1000602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  <p:graphicFrame>
        <p:nvGraphicFramePr>
          <p:cNvPr id="273" name="표 3">
            <a:extLst>
              <a:ext uri="{FF2B5EF4-FFF2-40B4-BE49-F238E27FC236}">
                <a16:creationId xmlns:a16="http://schemas.microsoft.com/office/drawing/2014/main" id="{D629933E-9846-54F4-3F09-291D207625C9}"/>
              </a:ext>
            </a:extLst>
          </p:cNvPr>
          <p:cNvGraphicFramePr>
            <a:graphicFrameLocks noGrp="1"/>
          </p:cNvGraphicFramePr>
          <p:nvPr/>
        </p:nvGraphicFramePr>
        <p:xfrm>
          <a:off x="808058" y="2167641"/>
          <a:ext cx="3842318" cy="28446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21159">
                  <a:extLst>
                    <a:ext uri="{9D8B030D-6E8A-4147-A177-3AD203B41FA5}">
                      <a16:colId xmlns:a16="http://schemas.microsoft.com/office/drawing/2014/main" val="1123351497"/>
                    </a:ext>
                  </a:extLst>
                </a:gridCol>
                <a:gridCol w="1921159">
                  <a:extLst>
                    <a:ext uri="{9D8B030D-6E8A-4147-A177-3AD203B41FA5}">
                      <a16:colId xmlns:a16="http://schemas.microsoft.com/office/drawing/2014/main" val="2204489821"/>
                    </a:ext>
                  </a:extLst>
                </a:gridCol>
              </a:tblGrid>
              <a:tr h="28446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오늘 할 일  </a:t>
                      </a:r>
                      <a:r>
                        <a:rPr lang="en-US" altLang="ko-KR" sz="700" b="0" dirty="0">
                          <a:solidFill>
                            <a:schemeClr val="tx1"/>
                          </a:solidFill>
                        </a:rPr>
                        <a:t>4</a:t>
                      </a:r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 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전체 할 일 </a:t>
                      </a:r>
                      <a:r>
                        <a:rPr lang="en-US" altLang="ko-KR" sz="7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</a:tbl>
          </a:graphicData>
        </a:graphic>
      </p:graphicFrame>
      <p:graphicFrame>
        <p:nvGraphicFramePr>
          <p:cNvPr id="274" name="표 3">
            <a:extLst>
              <a:ext uri="{FF2B5EF4-FFF2-40B4-BE49-F238E27FC236}">
                <a16:creationId xmlns:a16="http://schemas.microsoft.com/office/drawing/2014/main" id="{C734B6EC-68CE-C6AA-8C08-3E71AB5C1657}"/>
              </a:ext>
            </a:extLst>
          </p:cNvPr>
          <p:cNvGraphicFramePr>
            <a:graphicFrameLocks noGrp="1"/>
          </p:cNvGraphicFramePr>
          <p:nvPr/>
        </p:nvGraphicFramePr>
        <p:xfrm>
          <a:off x="801885" y="2469454"/>
          <a:ext cx="3842318" cy="137242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10899">
                  <a:extLst>
                    <a:ext uri="{9D8B030D-6E8A-4147-A177-3AD203B41FA5}">
                      <a16:colId xmlns:a16="http://schemas.microsoft.com/office/drawing/2014/main" val="1123351497"/>
                    </a:ext>
                  </a:extLst>
                </a:gridCol>
                <a:gridCol w="2502364">
                  <a:extLst>
                    <a:ext uri="{9D8B030D-6E8A-4147-A177-3AD203B41FA5}">
                      <a16:colId xmlns:a16="http://schemas.microsoft.com/office/drawing/2014/main" val="3896171292"/>
                    </a:ext>
                  </a:extLst>
                </a:gridCol>
                <a:gridCol w="929055">
                  <a:extLst>
                    <a:ext uri="{9D8B030D-6E8A-4147-A177-3AD203B41FA5}">
                      <a16:colId xmlns:a16="http://schemas.microsoft.com/office/drawing/2014/main" val="671627848"/>
                    </a:ext>
                  </a:extLst>
                </a:gridCol>
              </a:tblGrid>
              <a:tr h="343106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1" dirty="0">
                          <a:solidFill>
                            <a:srgbClr val="7E44FB"/>
                          </a:solidFill>
                        </a:rPr>
                        <a:t>[</a:t>
                      </a:r>
                      <a:r>
                        <a:rPr lang="ko-KR" altLang="en-US" sz="800" b="1" dirty="0">
                          <a:solidFill>
                            <a:srgbClr val="7E44FB"/>
                          </a:solidFill>
                        </a:rPr>
                        <a:t>온라인 학교</a:t>
                      </a:r>
                      <a:r>
                        <a:rPr lang="en-US" altLang="ko-KR" sz="800" b="1" dirty="0">
                          <a:solidFill>
                            <a:srgbClr val="7E44FB"/>
                          </a:solidFill>
                        </a:rPr>
                        <a:t>]</a:t>
                      </a:r>
                      <a:r>
                        <a:rPr lang="ko-KR" altLang="en-US" sz="800" b="0" dirty="0">
                          <a:solidFill>
                            <a:schemeClr val="tx1"/>
                          </a:solidFill>
                        </a:rPr>
                        <a:t> 생명과학의 탐구 방법 조사 하기</a:t>
                      </a:r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dirty="0">
                          <a:solidFill>
                            <a:schemeClr val="tx1"/>
                          </a:solidFill>
                        </a:rPr>
                        <a:t>생명과학</a:t>
                      </a:r>
                      <a:r>
                        <a:rPr lang="en-US" altLang="ko-KR" sz="800" b="0" dirty="0">
                          <a:solidFill>
                            <a:schemeClr val="tx1"/>
                          </a:solidFill>
                        </a:rPr>
                        <a:t>..</a:t>
                      </a:r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  <a:tr h="343106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1" dirty="0">
                          <a:solidFill>
                            <a:srgbClr val="7E44FB"/>
                          </a:solidFill>
                        </a:rPr>
                        <a:t>[</a:t>
                      </a:r>
                      <a:r>
                        <a:rPr lang="ko-KR" altLang="en-US" sz="800" b="1" dirty="0">
                          <a:solidFill>
                            <a:srgbClr val="7E44FB"/>
                          </a:solidFill>
                        </a:rPr>
                        <a:t>우리 학교</a:t>
                      </a:r>
                      <a:r>
                        <a:rPr lang="en-US" altLang="ko-KR" sz="800" b="1" dirty="0">
                          <a:solidFill>
                            <a:srgbClr val="7E44FB"/>
                          </a:solidFill>
                        </a:rPr>
                        <a:t>]</a:t>
                      </a:r>
                      <a:r>
                        <a:rPr kumimoji="1" lang="ko-KR" altLang="en-US" sz="800" dirty="0"/>
                        <a:t> 수학 퀴즈 풀기</a:t>
                      </a:r>
                      <a:endParaRPr kumimoji="1" lang="en-US" altLang="ko-KR" sz="800" dirty="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800" dirty="0"/>
                        <a:t>수학 </a:t>
                      </a:r>
                      <a:r>
                        <a:rPr kumimoji="1" lang="ko-KR" altLang="en-US" sz="800" dirty="0" err="1"/>
                        <a:t>집중반</a:t>
                      </a:r>
                      <a:endParaRPr kumimoji="1" lang="en-US" altLang="ko-KR" sz="800" dirty="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47063758"/>
                  </a:ext>
                </a:extLst>
              </a:tr>
              <a:tr h="343106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1" dirty="0">
                          <a:solidFill>
                            <a:srgbClr val="7E44FB"/>
                          </a:solidFill>
                        </a:rPr>
                        <a:t>[</a:t>
                      </a:r>
                      <a:r>
                        <a:rPr lang="ko-KR" altLang="en-US" sz="800" b="1" dirty="0">
                          <a:solidFill>
                            <a:srgbClr val="7E44FB"/>
                          </a:solidFill>
                        </a:rPr>
                        <a:t>우리 학교</a:t>
                      </a:r>
                      <a:r>
                        <a:rPr lang="en-US" altLang="ko-KR" sz="800" b="1" dirty="0">
                          <a:solidFill>
                            <a:srgbClr val="7E44FB"/>
                          </a:solidFill>
                        </a:rPr>
                        <a:t>] </a:t>
                      </a:r>
                      <a:r>
                        <a:rPr kumimoji="1" lang="en-US" altLang="ko-KR" sz="800" dirty="0"/>
                        <a:t>3~6</a:t>
                      </a:r>
                      <a:r>
                        <a:rPr kumimoji="1" lang="ko-KR" altLang="en-US" sz="800" dirty="0"/>
                        <a:t>월 모의고사 독해 </a:t>
                      </a:r>
                      <a:r>
                        <a:rPr kumimoji="1" lang="ko-KR" altLang="en-US" sz="800" dirty="0" err="1"/>
                        <a:t>골라풀기</a:t>
                      </a:r>
                      <a:endParaRPr kumimoji="1" lang="en-US" altLang="ko-KR" sz="800" dirty="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800" dirty="0"/>
                        <a:t>영어회화</a:t>
                      </a:r>
                      <a:endParaRPr kumimoji="1" lang="en-US" altLang="ko-KR" sz="800" dirty="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7115184"/>
                  </a:ext>
                </a:extLst>
              </a:tr>
              <a:tr h="343106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나의 할 일 더 보기 </a:t>
                      </a:r>
                      <a:r>
                        <a:rPr lang="en-US" altLang="ko-KR" sz="700" b="0" dirty="0">
                          <a:solidFill>
                            <a:schemeClr val="tx1"/>
                          </a:solidFill>
                        </a:rPr>
                        <a:t>&gt;</a:t>
                      </a:r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 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dirty="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39727598"/>
                  </a:ext>
                </a:extLst>
              </a:tr>
            </a:tbl>
          </a:graphicData>
        </a:graphic>
      </p:graphicFrame>
      <p:grpSp>
        <p:nvGrpSpPr>
          <p:cNvPr id="275" name="그룹 274">
            <a:extLst>
              <a:ext uri="{FF2B5EF4-FFF2-40B4-BE49-F238E27FC236}">
                <a16:creationId xmlns:a16="http://schemas.microsoft.com/office/drawing/2014/main" id="{5E5FDE92-99B5-22F2-B724-40BE3F451BC1}"/>
              </a:ext>
            </a:extLst>
          </p:cNvPr>
          <p:cNvGrpSpPr/>
          <p:nvPr/>
        </p:nvGrpSpPr>
        <p:grpSpPr>
          <a:xfrm>
            <a:off x="852231" y="2560823"/>
            <a:ext cx="298202" cy="153888"/>
            <a:chOff x="669215" y="2451380"/>
            <a:chExt cx="298202" cy="153888"/>
          </a:xfrm>
        </p:grpSpPr>
        <p:sp>
          <p:nvSpPr>
            <p:cNvPr id="276" name="사각형: 둥근 모서리 137">
              <a:extLst>
                <a:ext uri="{FF2B5EF4-FFF2-40B4-BE49-F238E27FC236}">
                  <a16:creationId xmlns:a16="http://schemas.microsoft.com/office/drawing/2014/main" id="{E3655085-C3E6-63DD-4DFF-053303D89896}"/>
                </a:ext>
              </a:extLst>
            </p:cNvPr>
            <p:cNvSpPr/>
            <p:nvPr/>
          </p:nvSpPr>
          <p:spPr>
            <a:xfrm>
              <a:off x="699780" y="2462646"/>
              <a:ext cx="237072" cy="124730"/>
            </a:xfrm>
            <a:prstGeom prst="roundRect">
              <a:avLst>
                <a:gd name="adj" fmla="val 19972"/>
              </a:avLst>
            </a:prstGeom>
            <a:solidFill>
              <a:schemeClr val="bg1">
                <a:lumMod val="85000"/>
              </a:schemeClr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schemeClr val="tx1"/>
                </a:solidFill>
              </a:endParaRPr>
            </a:p>
          </p:txBody>
        </p:sp>
        <p:sp>
          <p:nvSpPr>
            <p:cNvPr id="277" name="TextBox 276">
              <a:extLst>
                <a:ext uri="{FF2B5EF4-FFF2-40B4-BE49-F238E27FC236}">
                  <a16:creationId xmlns:a16="http://schemas.microsoft.com/office/drawing/2014/main" id="{2713CF13-E083-7928-E88B-AC67AD413EB4}"/>
                </a:ext>
              </a:extLst>
            </p:cNvPr>
            <p:cNvSpPr txBox="1"/>
            <p:nvPr/>
          </p:nvSpPr>
          <p:spPr>
            <a:xfrm>
              <a:off x="669215" y="2451380"/>
              <a:ext cx="298202" cy="15388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sz="400" dirty="0"/>
                <a:t>과제</a:t>
              </a:r>
              <a:endParaRPr lang="ko-KR" altLang="en-US" sz="1100" dirty="0"/>
            </a:p>
          </p:txBody>
        </p:sp>
      </p:grpSp>
      <p:grpSp>
        <p:nvGrpSpPr>
          <p:cNvPr id="280" name="그룹 279">
            <a:extLst>
              <a:ext uri="{FF2B5EF4-FFF2-40B4-BE49-F238E27FC236}">
                <a16:creationId xmlns:a16="http://schemas.microsoft.com/office/drawing/2014/main" id="{F934C545-5C0F-8E24-ACE7-BDC71B59A4D9}"/>
              </a:ext>
            </a:extLst>
          </p:cNvPr>
          <p:cNvGrpSpPr/>
          <p:nvPr/>
        </p:nvGrpSpPr>
        <p:grpSpPr>
          <a:xfrm>
            <a:off x="852231" y="2904648"/>
            <a:ext cx="298202" cy="153888"/>
            <a:chOff x="669215" y="2752327"/>
            <a:chExt cx="298202" cy="153888"/>
          </a:xfrm>
        </p:grpSpPr>
        <p:sp>
          <p:nvSpPr>
            <p:cNvPr id="281" name="사각형: 둥근 모서리 137">
              <a:extLst>
                <a:ext uri="{FF2B5EF4-FFF2-40B4-BE49-F238E27FC236}">
                  <a16:creationId xmlns:a16="http://schemas.microsoft.com/office/drawing/2014/main" id="{B51B692B-80FD-B5EA-1B95-6307E8909879}"/>
                </a:ext>
              </a:extLst>
            </p:cNvPr>
            <p:cNvSpPr/>
            <p:nvPr/>
          </p:nvSpPr>
          <p:spPr>
            <a:xfrm>
              <a:off x="699780" y="2763593"/>
              <a:ext cx="237072" cy="124730"/>
            </a:xfrm>
            <a:prstGeom prst="roundRect">
              <a:avLst>
                <a:gd name="adj" fmla="val 19972"/>
              </a:avLst>
            </a:prstGeom>
            <a:solidFill>
              <a:schemeClr val="bg1">
                <a:lumMod val="85000"/>
              </a:schemeClr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schemeClr val="tx1"/>
                </a:solidFill>
              </a:endParaRPr>
            </a:p>
          </p:txBody>
        </p:sp>
        <p:sp>
          <p:nvSpPr>
            <p:cNvPr id="282" name="TextBox 281">
              <a:extLst>
                <a:ext uri="{FF2B5EF4-FFF2-40B4-BE49-F238E27FC236}">
                  <a16:creationId xmlns:a16="http://schemas.microsoft.com/office/drawing/2014/main" id="{51D72382-6D88-2C47-5737-85AAC8CEBB3F}"/>
                </a:ext>
              </a:extLst>
            </p:cNvPr>
            <p:cNvSpPr txBox="1"/>
            <p:nvPr/>
          </p:nvSpPr>
          <p:spPr>
            <a:xfrm>
              <a:off x="669215" y="2752327"/>
              <a:ext cx="298202" cy="15388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sz="400" dirty="0"/>
                <a:t>퀴즈</a:t>
              </a:r>
              <a:endParaRPr lang="ko-KR" altLang="en-US" sz="1100" dirty="0"/>
            </a:p>
          </p:txBody>
        </p:sp>
      </p:grpSp>
      <p:grpSp>
        <p:nvGrpSpPr>
          <p:cNvPr id="287" name="그룹 286">
            <a:extLst>
              <a:ext uri="{FF2B5EF4-FFF2-40B4-BE49-F238E27FC236}">
                <a16:creationId xmlns:a16="http://schemas.microsoft.com/office/drawing/2014/main" id="{9CA67D01-D2BC-4690-B292-6C4C0CA1E70D}"/>
              </a:ext>
            </a:extLst>
          </p:cNvPr>
          <p:cNvGrpSpPr/>
          <p:nvPr/>
        </p:nvGrpSpPr>
        <p:grpSpPr>
          <a:xfrm>
            <a:off x="857332" y="3260319"/>
            <a:ext cx="288000" cy="153888"/>
            <a:chOff x="674302" y="3044841"/>
            <a:chExt cx="288000" cy="153888"/>
          </a:xfrm>
        </p:grpSpPr>
        <p:sp>
          <p:nvSpPr>
            <p:cNvPr id="288" name="사각형: 둥근 모서리 137">
              <a:extLst>
                <a:ext uri="{FF2B5EF4-FFF2-40B4-BE49-F238E27FC236}">
                  <a16:creationId xmlns:a16="http://schemas.microsoft.com/office/drawing/2014/main" id="{B016E9F4-7325-CB50-207E-1F5BBB80B934}"/>
                </a:ext>
              </a:extLst>
            </p:cNvPr>
            <p:cNvSpPr/>
            <p:nvPr/>
          </p:nvSpPr>
          <p:spPr>
            <a:xfrm>
              <a:off x="699766" y="3056107"/>
              <a:ext cx="237072" cy="124730"/>
            </a:xfrm>
            <a:prstGeom prst="roundRect">
              <a:avLst>
                <a:gd name="adj" fmla="val 19972"/>
              </a:avLst>
            </a:prstGeom>
            <a:solidFill>
              <a:schemeClr val="bg1">
                <a:lumMod val="85000"/>
              </a:schemeClr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schemeClr val="tx1"/>
                </a:solidFill>
              </a:endParaRPr>
            </a:p>
          </p:txBody>
        </p:sp>
        <p:sp>
          <p:nvSpPr>
            <p:cNvPr id="289" name="TextBox 288">
              <a:extLst>
                <a:ext uri="{FF2B5EF4-FFF2-40B4-BE49-F238E27FC236}">
                  <a16:creationId xmlns:a16="http://schemas.microsoft.com/office/drawing/2014/main" id="{4AAEAB42-C10F-9FE1-9078-7A6A686E3AD7}"/>
                </a:ext>
              </a:extLst>
            </p:cNvPr>
            <p:cNvSpPr txBox="1"/>
            <p:nvPr/>
          </p:nvSpPr>
          <p:spPr>
            <a:xfrm>
              <a:off x="674302" y="3044841"/>
              <a:ext cx="288000" cy="153888"/>
            </a:xfrm>
            <a:prstGeom prst="rect">
              <a:avLst/>
            </a:prstGeom>
            <a:noFill/>
          </p:spPr>
          <p:txBody>
            <a:bodyPr wrap="square" lIns="0" rIns="0">
              <a:spAutoFit/>
            </a:bodyPr>
            <a:lstStyle/>
            <a:p>
              <a:pPr algn="ctr"/>
              <a:r>
                <a:rPr lang="ko-KR" altLang="en-US" sz="400" dirty="0"/>
                <a:t>문제집</a:t>
              </a:r>
              <a:endParaRPr lang="ko-KR" altLang="en-US" sz="1100" dirty="0"/>
            </a:p>
          </p:txBody>
        </p:sp>
      </p:grpSp>
      <p:sp>
        <p:nvSpPr>
          <p:cNvPr id="295" name="Rounded Rectangle">
            <a:extLst>
              <a:ext uri="{FF2B5EF4-FFF2-40B4-BE49-F238E27FC236}">
                <a16:creationId xmlns:a16="http://schemas.microsoft.com/office/drawing/2014/main" id="{E54D1E99-B375-66E7-3C61-829B52F9EA11}"/>
              </a:ext>
            </a:extLst>
          </p:cNvPr>
          <p:cNvSpPr/>
          <p:nvPr/>
        </p:nvSpPr>
        <p:spPr>
          <a:xfrm>
            <a:off x="902155" y="2101881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296" name="Rounded Rectangle">
            <a:extLst>
              <a:ext uri="{FF2B5EF4-FFF2-40B4-BE49-F238E27FC236}">
                <a16:creationId xmlns:a16="http://schemas.microsoft.com/office/drawing/2014/main" id="{DE7F45AC-38AB-8C9D-A1A1-BBFE3CFD71CF}"/>
              </a:ext>
            </a:extLst>
          </p:cNvPr>
          <p:cNvSpPr/>
          <p:nvPr/>
        </p:nvSpPr>
        <p:spPr>
          <a:xfrm>
            <a:off x="2186165" y="3171746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1-4</a:t>
            </a:r>
            <a:endParaRPr sz="700" dirty="0">
              <a:solidFill>
                <a:schemeClr val="bg1"/>
              </a:solidFill>
            </a:endParaRPr>
          </a:p>
        </p:txBody>
      </p:sp>
      <p:grpSp>
        <p:nvGrpSpPr>
          <p:cNvPr id="793" name="그룹 792">
            <a:extLst>
              <a:ext uri="{FF2B5EF4-FFF2-40B4-BE49-F238E27FC236}">
                <a16:creationId xmlns:a16="http://schemas.microsoft.com/office/drawing/2014/main" id="{DC7DF675-5FA0-B07C-D3E5-95041D78811E}"/>
              </a:ext>
            </a:extLst>
          </p:cNvPr>
          <p:cNvGrpSpPr/>
          <p:nvPr/>
        </p:nvGrpSpPr>
        <p:grpSpPr>
          <a:xfrm>
            <a:off x="77722" y="8844935"/>
            <a:ext cx="8931432" cy="395467"/>
            <a:chOff x="4806" y="5694755"/>
            <a:chExt cx="8931432" cy="395467"/>
          </a:xfrm>
        </p:grpSpPr>
        <p:sp>
          <p:nvSpPr>
            <p:cNvPr id="794" name="직사각형 793">
              <a:extLst>
                <a:ext uri="{FF2B5EF4-FFF2-40B4-BE49-F238E27FC236}">
                  <a16:creationId xmlns:a16="http://schemas.microsoft.com/office/drawing/2014/main" id="{17217221-72EF-AB42-272B-878224B42D8E}"/>
                </a:ext>
              </a:extLst>
            </p:cNvPr>
            <p:cNvSpPr/>
            <p:nvPr/>
          </p:nvSpPr>
          <p:spPr>
            <a:xfrm>
              <a:off x="28325" y="5710367"/>
              <a:ext cx="8799536" cy="37985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795" name="Border">
              <a:extLst>
                <a:ext uri="{FF2B5EF4-FFF2-40B4-BE49-F238E27FC236}">
                  <a16:creationId xmlns:a16="http://schemas.microsoft.com/office/drawing/2014/main" id="{EC6C1739-3086-8279-FFE2-6FFA07B1A5BB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4332022" y="1367539"/>
              <a:ext cx="277000" cy="8931432"/>
            </a:xfrm>
            <a:custGeom>
              <a:avLst/>
              <a:gdLst>
                <a:gd name="T0" fmla="*/ 0 w 909"/>
                <a:gd name="T1" fmla="*/ 0 h 3585"/>
                <a:gd name="T2" fmla="*/ 467 w 909"/>
                <a:gd name="T3" fmla="*/ 535 h 3585"/>
                <a:gd name="T4" fmla="*/ 0 w 909"/>
                <a:gd name="T5" fmla="*/ 896 h 3585"/>
                <a:gd name="T6" fmla="*/ 467 w 909"/>
                <a:gd name="T7" fmla="*/ 1409 h 3585"/>
                <a:gd name="T8" fmla="*/ 0 w 909"/>
                <a:gd name="T9" fmla="*/ 1793 h 3585"/>
                <a:gd name="T10" fmla="*/ 467 w 909"/>
                <a:gd name="T11" fmla="*/ 2284 h 3585"/>
                <a:gd name="T12" fmla="*/ 0 w 909"/>
                <a:gd name="T13" fmla="*/ 2689 h 3585"/>
                <a:gd name="T14" fmla="*/ 467 w 909"/>
                <a:gd name="T15" fmla="*/ 3158 h 3585"/>
                <a:gd name="T16" fmla="*/ 0 w 909"/>
                <a:gd name="T17" fmla="*/ 3585 h 3585"/>
                <a:gd name="T18" fmla="*/ 442 w 909"/>
                <a:gd name="T19" fmla="*/ 3585 h 3585"/>
                <a:gd name="T20" fmla="*/ 909 w 909"/>
                <a:gd name="T21" fmla="*/ 3158 h 3585"/>
                <a:gd name="T22" fmla="*/ 442 w 909"/>
                <a:gd name="T23" fmla="*/ 2689 h 3585"/>
                <a:gd name="T24" fmla="*/ 909 w 909"/>
                <a:gd name="T25" fmla="*/ 2284 h 3585"/>
                <a:gd name="T26" fmla="*/ 442 w 909"/>
                <a:gd name="T27" fmla="*/ 1793 h 3585"/>
                <a:gd name="T28" fmla="*/ 909 w 909"/>
                <a:gd name="T29" fmla="*/ 1409 h 3585"/>
                <a:gd name="T30" fmla="*/ 442 w 909"/>
                <a:gd name="T31" fmla="*/ 896 h 3585"/>
                <a:gd name="T32" fmla="*/ 909 w 909"/>
                <a:gd name="T33" fmla="*/ 535 h 3585"/>
                <a:gd name="T34" fmla="*/ 442 w 909"/>
                <a:gd name="T35" fmla="*/ 0 h 3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09" h="3585">
                  <a:moveTo>
                    <a:pt x="0" y="0"/>
                  </a:moveTo>
                  <a:lnTo>
                    <a:pt x="467" y="535"/>
                  </a:lnTo>
                  <a:lnTo>
                    <a:pt x="0" y="896"/>
                  </a:lnTo>
                  <a:lnTo>
                    <a:pt x="467" y="1409"/>
                  </a:lnTo>
                  <a:lnTo>
                    <a:pt x="0" y="1793"/>
                  </a:lnTo>
                  <a:lnTo>
                    <a:pt x="467" y="2284"/>
                  </a:lnTo>
                  <a:lnTo>
                    <a:pt x="0" y="2689"/>
                  </a:lnTo>
                  <a:lnTo>
                    <a:pt x="467" y="3158"/>
                  </a:lnTo>
                  <a:lnTo>
                    <a:pt x="0" y="3585"/>
                  </a:lnTo>
                  <a:moveTo>
                    <a:pt x="442" y="3585"/>
                  </a:moveTo>
                  <a:lnTo>
                    <a:pt x="909" y="3158"/>
                  </a:lnTo>
                  <a:lnTo>
                    <a:pt x="442" y="2689"/>
                  </a:lnTo>
                  <a:lnTo>
                    <a:pt x="909" y="2284"/>
                  </a:lnTo>
                  <a:lnTo>
                    <a:pt x="442" y="1793"/>
                  </a:lnTo>
                  <a:lnTo>
                    <a:pt x="909" y="1409"/>
                  </a:lnTo>
                  <a:lnTo>
                    <a:pt x="442" y="896"/>
                  </a:lnTo>
                  <a:lnTo>
                    <a:pt x="909" y="535"/>
                  </a:lnTo>
                  <a:lnTo>
                    <a:pt x="442" y="0"/>
                  </a:lnTo>
                </a:path>
              </a:pathLst>
            </a:custGeom>
            <a:no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798" name="TextBox 26">
            <a:extLst>
              <a:ext uri="{FF2B5EF4-FFF2-40B4-BE49-F238E27FC236}">
                <a16:creationId xmlns:a16="http://schemas.microsoft.com/office/drawing/2014/main" id="{1A59DEB8-17C7-C380-0A08-B63933E50F62}"/>
              </a:ext>
            </a:extLst>
          </p:cNvPr>
          <p:cNvSpPr txBox="1"/>
          <p:nvPr/>
        </p:nvSpPr>
        <p:spPr>
          <a:xfrm>
            <a:off x="472144" y="6572402"/>
            <a:ext cx="79829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누적 강점 분석 </a:t>
            </a:r>
            <a:r>
              <a:rPr kumimoji="1" lang="en-US" altLang="ko-KR" sz="800" dirty="0">
                <a:solidFill>
                  <a:prstClr val="black"/>
                </a:solidFill>
              </a:rPr>
              <a:t>&gt;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grpSp>
        <p:nvGrpSpPr>
          <p:cNvPr id="801" name="그룹 800">
            <a:extLst>
              <a:ext uri="{FF2B5EF4-FFF2-40B4-BE49-F238E27FC236}">
                <a16:creationId xmlns:a16="http://schemas.microsoft.com/office/drawing/2014/main" id="{DAE07B01-5CC2-4AF1-C604-0B103652036F}"/>
              </a:ext>
            </a:extLst>
          </p:cNvPr>
          <p:cNvGrpSpPr/>
          <p:nvPr/>
        </p:nvGrpSpPr>
        <p:grpSpPr>
          <a:xfrm>
            <a:off x="3469207" y="6643062"/>
            <a:ext cx="569647" cy="77889"/>
            <a:chOff x="2706686" y="6087909"/>
            <a:chExt cx="569647" cy="77889"/>
          </a:xfrm>
        </p:grpSpPr>
        <p:sp>
          <p:nvSpPr>
            <p:cNvPr id="802" name="TextBox 53">
              <a:extLst>
                <a:ext uri="{FF2B5EF4-FFF2-40B4-BE49-F238E27FC236}">
                  <a16:creationId xmlns:a16="http://schemas.microsoft.com/office/drawing/2014/main" id="{57B81C93-9511-F619-E764-5F6239DAD7BB}"/>
                </a:ext>
              </a:extLst>
            </p:cNvPr>
            <p:cNvSpPr txBox="1"/>
            <p:nvPr/>
          </p:nvSpPr>
          <p:spPr>
            <a:xfrm>
              <a:off x="2706686" y="6087909"/>
              <a:ext cx="470714" cy="7788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ko-KR" altLang="en-US" sz="500"/>
                <a:t>나의 수준 </a:t>
              </a:r>
              <a:endParaRPr lang="en-US" altLang="ko-KR" sz="500"/>
            </a:p>
          </p:txBody>
        </p:sp>
        <p:sp>
          <p:nvSpPr>
            <p:cNvPr id="803" name="직사각형 802">
              <a:extLst>
                <a:ext uri="{FF2B5EF4-FFF2-40B4-BE49-F238E27FC236}">
                  <a16:creationId xmlns:a16="http://schemas.microsoft.com/office/drawing/2014/main" id="{AE8F0212-6BA0-7CDD-39F6-016B4301A8AD}"/>
                </a:ext>
              </a:extLst>
            </p:cNvPr>
            <p:cNvSpPr/>
            <p:nvPr/>
          </p:nvSpPr>
          <p:spPr>
            <a:xfrm>
              <a:off x="3203546" y="6091643"/>
              <a:ext cx="72787" cy="63851"/>
            </a:xfrm>
            <a:prstGeom prst="rect">
              <a:avLst/>
            </a:prstGeom>
            <a:solidFill>
              <a:srgbClr val="FF71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r"/>
              <a:endParaRPr kumimoji="1" lang="ko-KR" altLang="en-US" sz="1100"/>
            </a:p>
          </p:txBody>
        </p:sp>
      </p:grpSp>
      <p:grpSp>
        <p:nvGrpSpPr>
          <p:cNvPr id="804" name="그룹 803">
            <a:extLst>
              <a:ext uri="{FF2B5EF4-FFF2-40B4-BE49-F238E27FC236}">
                <a16:creationId xmlns:a16="http://schemas.microsoft.com/office/drawing/2014/main" id="{8DD1609B-597B-3AAB-3DFE-F7C8E5EA2B38}"/>
              </a:ext>
            </a:extLst>
          </p:cNvPr>
          <p:cNvGrpSpPr/>
          <p:nvPr/>
        </p:nvGrpSpPr>
        <p:grpSpPr>
          <a:xfrm>
            <a:off x="4031044" y="6643061"/>
            <a:ext cx="569649" cy="77889"/>
            <a:chOff x="2706685" y="6193988"/>
            <a:chExt cx="569649" cy="77889"/>
          </a:xfrm>
        </p:grpSpPr>
        <p:sp>
          <p:nvSpPr>
            <p:cNvPr id="805" name="TextBox 53">
              <a:extLst>
                <a:ext uri="{FF2B5EF4-FFF2-40B4-BE49-F238E27FC236}">
                  <a16:creationId xmlns:a16="http://schemas.microsoft.com/office/drawing/2014/main" id="{93150DB8-91B6-E11D-40BA-0916C03F32DD}"/>
                </a:ext>
              </a:extLst>
            </p:cNvPr>
            <p:cNvSpPr txBox="1"/>
            <p:nvPr/>
          </p:nvSpPr>
          <p:spPr>
            <a:xfrm>
              <a:off x="2706685" y="6193988"/>
              <a:ext cx="470715" cy="7788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ko-KR" altLang="en-US" sz="500"/>
                <a:t>과목 평균</a:t>
              </a:r>
              <a:endParaRPr lang="en-US" altLang="ko-KR" sz="500"/>
            </a:p>
          </p:txBody>
        </p:sp>
        <p:sp>
          <p:nvSpPr>
            <p:cNvPr id="806" name="직사각형 805">
              <a:extLst>
                <a:ext uri="{FF2B5EF4-FFF2-40B4-BE49-F238E27FC236}">
                  <a16:creationId xmlns:a16="http://schemas.microsoft.com/office/drawing/2014/main" id="{92D122A0-0EB3-40D2-AB50-4BDA0082BD84}"/>
                </a:ext>
              </a:extLst>
            </p:cNvPr>
            <p:cNvSpPr/>
            <p:nvPr/>
          </p:nvSpPr>
          <p:spPr>
            <a:xfrm>
              <a:off x="3203547" y="6203714"/>
              <a:ext cx="72787" cy="6385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r"/>
              <a:endParaRPr kumimoji="1" lang="ko-KR" altLang="en-US" sz="1100"/>
            </a:p>
          </p:txBody>
        </p:sp>
      </p:grpSp>
      <p:sp>
        <p:nvSpPr>
          <p:cNvPr id="807" name="TextBox 806">
            <a:extLst>
              <a:ext uri="{FF2B5EF4-FFF2-40B4-BE49-F238E27FC236}">
                <a16:creationId xmlns:a16="http://schemas.microsoft.com/office/drawing/2014/main" id="{04CA0855-C4BC-BF37-F12A-5B885BCAB5F3}"/>
              </a:ext>
            </a:extLst>
          </p:cNvPr>
          <p:cNvSpPr txBox="1"/>
          <p:nvPr/>
        </p:nvSpPr>
        <p:spPr>
          <a:xfrm>
            <a:off x="4922948" y="6597296"/>
            <a:ext cx="93134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나의 월간 학습 현황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cxnSp>
        <p:nvCxnSpPr>
          <p:cNvPr id="808" name="직선 연결선[R] 799">
            <a:extLst>
              <a:ext uri="{FF2B5EF4-FFF2-40B4-BE49-F238E27FC236}">
                <a16:creationId xmlns:a16="http://schemas.microsoft.com/office/drawing/2014/main" id="{59F1A502-2FBD-35BF-A1B2-72C5ADDFE722}"/>
              </a:ext>
            </a:extLst>
          </p:cNvPr>
          <p:cNvCxnSpPr>
            <a:cxnSpLocks/>
          </p:cNvCxnSpPr>
          <p:nvPr/>
        </p:nvCxnSpPr>
        <p:spPr>
          <a:xfrm>
            <a:off x="4795468" y="6936250"/>
            <a:ext cx="0" cy="846118"/>
          </a:xfrm>
          <a:prstGeom prst="line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809" name="TextBox 808">
            <a:extLst>
              <a:ext uri="{FF2B5EF4-FFF2-40B4-BE49-F238E27FC236}">
                <a16:creationId xmlns:a16="http://schemas.microsoft.com/office/drawing/2014/main" id="{AAE896C4-A23D-550F-6101-2DF7C773A1DA}"/>
              </a:ext>
            </a:extLst>
          </p:cNvPr>
          <p:cNvSpPr txBox="1"/>
          <p:nvPr/>
        </p:nvSpPr>
        <p:spPr>
          <a:xfrm>
            <a:off x="286915" y="8016985"/>
            <a:ext cx="266932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b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독서수업에서 학습진단이 있어요</a:t>
            </a:r>
            <a:r>
              <a:rPr lang="en-US" altLang="ko-KR" sz="700" b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</a:t>
            </a:r>
            <a:r>
              <a:rPr lang="ko-KR" altLang="en-US" sz="700" b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잊지 않고 응시하도록 해요</a:t>
            </a:r>
            <a:r>
              <a:rPr lang="en-US" altLang="ko-KR" sz="700" b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</a:t>
            </a:r>
          </a:p>
        </p:txBody>
      </p:sp>
      <p:sp>
        <p:nvSpPr>
          <p:cNvPr id="810" name="Circle">
            <a:extLst>
              <a:ext uri="{FF2B5EF4-FFF2-40B4-BE49-F238E27FC236}">
                <a16:creationId xmlns:a16="http://schemas.microsoft.com/office/drawing/2014/main" id="{9D17DB36-2191-460E-2299-1AFA9E0C10DA}"/>
              </a:ext>
            </a:extLst>
          </p:cNvPr>
          <p:cNvSpPr/>
          <p:nvPr/>
        </p:nvSpPr>
        <p:spPr>
          <a:xfrm>
            <a:off x="221602" y="7995816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>
                <a:solidFill>
                  <a:schemeClr val="bg1"/>
                </a:solidFill>
              </a:rPr>
              <a:t>7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811" name="Rounded Rectangle">
            <a:extLst>
              <a:ext uri="{FF2B5EF4-FFF2-40B4-BE49-F238E27FC236}">
                <a16:creationId xmlns:a16="http://schemas.microsoft.com/office/drawing/2014/main" id="{9156C75C-D186-419D-90FC-6F20B0FBC897}"/>
              </a:ext>
            </a:extLst>
          </p:cNvPr>
          <p:cNvSpPr/>
          <p:nvPr/>
        </p:nvSpPr>
        <p:spPr>
          <a:xfrm>
            <a:off x="930368" y="8231483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>
                <a:solidFill>
                  <a:schemeClr val="bg1"/>
                </a:solidFill>
              </a:rPr>
              <a:t>7-</a:t>
            </a:r>
            <a:r>
              <a:rPr lang="en-US" altLang="ko-KR" sz="700">
                <a:solidFill>
                  <a:schemeClr val="bg1"/>
                </a:solidFill>
              </a:rPr>
              <a:t>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812" name="모서리가 둥근 직사각형 559">
            <a:extLst>
              <a:ext uri="{FF2B5EF4-FFF2-40B4-BE49-F238E27FC236}">
                <a16:creationId xmlns:a16="http://schemas.microsoft.com/office/drawing/2014/main" id="{CAB3720E-6589-71DD-19CB-F422EBB0E188}"/>
              </a:ext>
            </a:extLst>
          </p:cNvPr>
          <p:cNvSpPr/>
          <p:nvPr/>
        </p:nvSpPr>
        <p:spPr>
          <a:xfrm>
            <a:off x="2875397" y="8019434"/>
            <a:ext cx="677435" cy="18349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 cap="flat">
            <a:solidFill>
              <a:schemeClr val="tx1">
                <a:lumMod val="75000"/>
                <a:lumOff val="25000"/>
              </a:schemeClr>
            </a:solidFill>
            <a:miter lim="400000"/>
          </a:ln>
          <a:effectLst/>
        </p:spPr>
        <p:txBody>
          <a:bodyPr wrap="square" lIns="0" tIns="0" rIns="0" bIns="0" numCol="1" rtlCol="0" anchor="ctr" anchorCtr="0">
            <a:noAutofit/>
          </a:bodyPr>
          <a:lstStyle/>
          <a:p>
            <a:pPr algn="ctr" defTabSz="914309"/>
            <a:r>
              <a:rPr kumimoji="1" lang="x-none" altLang="en-US" sz="60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진단 응시하기</a:t>
            </a:r>
          </a:p>
        </p:txBody>
      </p:sp>
      <p:sp>
        <p:nvSpPr>
          <p:cNvPr id="813" name="Rectangle 4">
            <a:extLst>
              <a:ext uri="{FF2B5EF4-FFF2-40B4-BE49-F238E27FC236}">
                <a16:creationId xmlns:a16="http://schemas.microsoft.com/office/drawing/2014/main" id="{F1B542B5-C881-7F7C-9BC0-409CC523CDA9}"/>
              </a:ext>
            </a:extLst>
          </p:cNvPr>
          <p:cNvSpPr/>
          <p:nvPr/>
        </p:nvSpPr>
        <p:spPr>
          <a:xfrm>
            <a:off x="145133" y="7973385"/>
            <a:ext cx="4562177" cy="434376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814" name="Rounded Rectangle">
            <a:extLst>
              <a:ext uri="{FF2B5EF4-FFF2-40B4-BE49-F238E27FC236}">
                <a16:creationId xmlns:a16="http://schemas.microsoft.com/office/drawing/2014/main" id="{17E7A16D-3C37-2A09-8C47-B7046F3CDFB3}"/>
              </a:ext>
            </a:extLst>
          </p:cNvPr>
          <p:cNvSpPr/>
          <p:nvPr/>
        </p:nvSpPr>
        <p:spPr>
          <a:xfrm>
            <a:off x="3597146" y="8061949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>
                <a:solidFill>
                  <a:schemeClr val="bg1"/>
                </a:solidFill>
              </a:rPr>
              <a:t>7-</a:t>
            </a:r>
            <a:r>
              <a:rPr lang="en-US" altLang="ko-KR" sz="700">
                <a:solidFill>
                  <a:schemeClr val="bg1"/>
                </a:solidFill>
              </a:rPr>
              <a:t>2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815" name="TextBox 814">
            <a:extLst>
              <a:ext uri="{FF2B5EF4-FFF2-40B4-BE49-F238E27FC236}">
                <a16:creationId xmlns:a16="http://schemas.microsoft.com/office/drawing/2014/main" id="{554E3BE3-ABB2-9487-DD16-6EFA72BDEFE0}"/>
              </a:ext>
            </a:extLst>
          </p:cNvPr>
          <p:cNvSpPr txBox="1"/>
          <p:nvPr/>
        </p:nvSpPr>
        <p:spPr>
          <a:xfrm>
            <a:off x="421506" y="8597161"/>
            <a:ext cx="270138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b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응시하지 않은 학습진단이 있어요</a:t>
            </a:r>
            <a:r>
              <a:rPr lang="en-US" altLang="ko-KR" sz="700" b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</a:t>
            </a:r>
            <a:r>
              <a:rPr lang="ko-KR" altLang="en-US" sz="700" b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잊지 않고 응시하도록 해요</a:t>
            </a:r>
            <a:r>
              <a:rPr lang="en-US" altLang="ko-KR" sz="700" b="1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</a:t>
            </a:r>
          </a:p>
        </p:txBody>
      </p:sp>
      <p:sp>
        <p:nvSpPr>
          <p:cNvPr id="816" name="Rounded Rectangle">
            <a:extLst>
              <a:ext uri="{FF2B5EF4-FFF2-40B4-BE49-F238E27FC236}">
                <a16:creationId xmlns:a16="http://schemas.microsoft.com/office/drawing/2014/main" id="{5ACF20FB-B20E-A2E9-0503-FEED2BEBBE0C}"/>
              </a:ext>
            </a:extLst>
          </p:cNvPr>
          <p:cNvSpPr/>
          <p:nvPr/>
        </p:nvSpPr>
        <p:spPr>
          <a:xfrm>
            <a:off x="930368" y="8793615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>
                <a:solidFill>
                  <a:schemeClr val="bg1"/>
                </a:solidFill>
              </a:rPr>
              <a:t>7-</a:t>
            </a:r>
            <a:r>
              <a:rPr lang="en-US" altLang="ko-KR" sz="700">
                <a:solidFill>
                  <a:schemeClr val="bg1"/>
                </a:solidFill>
              </a:rPr>
              <a:t>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817" name="Rounded Rectangle">
            <a:extLst>
              <a:ext uri="{FF2B5EF4-FFF2-40B4-BE49-F238E27FC236}">
                <a16:creationId xmlns:a16="http://schemas.microsoft.com/office/drawing/2014/main" id="{0233A849-D54C-79DE-7EDB-69E97305D66E}"/>
              </a:ext>
            </a:extLst>
          </p:cNvPr>
          <p:cNvSpPr/>
          <p:nvPr/>
        </p:nvSpPr>
        <p:spPr>
          <a:xfrm>
            <a:off x="766210" y="2514170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1-3</a:t>
            </a:r>
            <a:endParaRPr sz="700" dirty="0">
              <a:solidFill>
                <a:schemeClr val="bg1"/>
              </a:solidFill>
            </a:endParaRPr>
          </a:p>
        </p:txBody>
      </p:sp>
      <p:grpSp>
        <p:nvGrpSpPr>
          <p:cNvPr id="818" name="Group 1">
            <a:extLst>
              <a:ext uri="{FF2B5EF4-FFF2-40B4-BE49-F238E27FC236}">
                <a16:creationId xmlns:a16="http://schemas.microsoft.com/office/drawing/2014/main" id="{DB4890BC-27BF-1C55-D7F9-11DDE6BFE2D2}"/>
              </a:ext>
            </a:extLst>
          </p:cNvPr>
          <p:cNvGrpSpPr/>
          <p:nvPr/>
        </p:nvGrpSpPr>
        <p:grpSpPr>
          <a:xfrm>
            <a:off x="12258700" y="3661208"/>
            <a:ext cx="2496134" cy="2993102"/>
            <a:chOff x="5321437" y="7609671"/>
            <a:chExt cx="2496134" cy="2993102"/>
          </a:xfrm>
        </p:grpSpPr>
        <p:pic>
          <p:nvPicPr>
            <p:cNvPr id="819" name="Picture 34" descr="Table&#10;&#10;Description automatically generated">
              <a:extLst>
                <a:ext uri="{FF2B5EF4-FFF2-40B4-BE49-F238E27FC236}">
                  <a16:creationId xmlns:a16="http://schemas.microsoft.com/office/drawing/2014/main" id="{C27FD5EE-B201-B93C-9575-146AF900779D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321437" y="7609671"/>
              <a:ext cx="2496134" cy="2993102"/>
            </a:xfrm>
            <a:prstGeom prst="rect">
              <a:avLst/>
            </a:prstGeom>
          </p:spPr>
        </p:pic>
        <p:sp>
          <p:nvSpPr>
            <p:cNvPr id="820" name="Rectangle 31">
              <a:extLst>
                <a:ext uri="{FF2B5EF4-FFF2-40B4-BE49-F238E27FC236}">
                  <a16:creationId xmlns:a16="http://schemas.microsoft.com/office/drawing/2014/main" id="{B50BCC52-F714-1A45-1BA4-DAFD4364FCC6}"/>
                </a:ext>
              </a:extLst>
            </p:cNvPr>
            <p:cNvSpPr/>
            <p:nvPr/>
          </p:nvSpPr>
          <p:spPr>
            <a:xfrm>
              <a:off x="5557767" y="10364638"/>
              <a:ext cx="548011" cy="121024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r>
                <a:rPr kumimoji="1" lang="x-none" sz="600" b="1" dirty="0"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학습진단</a:t>
              </a:r>
            </a:p>
          </p:txBody>
        </p:sp>
      </p:grpSp>
      <p:sp>
        <p:nvSpPr>
          <p:cNvPr id="821" name="오늘">
            <a:extLst>
              <a:ext uri="{FF2B5EF4-FFF2-40B4-BE49-F238E27FC236}">
                <a16:creationId xmlns:a16="http://schemas.microsoft.com/office/drawing/2014/main" id="{184B8FB6-571D-1497-9A15-82AFC71C914C}"/>
              </a:ext>
            </a:extLst>
          </p:cNvPr>
          <p:cNvSpPr txBox="1"/>
          <p:nvPr/>
        </p:nvSpPr>
        <p:spPr>
          <a:xfrm>
            <a:off x="6519860" y="7529365"/>
            <a:ext cx="468500" cy="179857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:m="http://schemas.openxmlformats.org/officeDocument/2006/math" xmlns:a14="http://schemas.microsoft.com/office/drawing/2010/main" xmlns:ma14="http://schemas.microsoft.com/office/mac/drawingml/2011/main" xmlns="" val="1"/>
            </a:ext>
          </a:extLst>
        </p:spPr>
        <p:txBody>
          <a:bodyPr wrap="square" lIns="35719" tIns="35719" rIns="35719" bIns="35719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ko-KR" altLang="en-US" sz="700" b="1" err="1"/>
              <a:t>정답률</a:t>
            </a:r>
            <a:endParaRPr lang="en-US" altLang="ko-KR" sz="700" b="1"/>
          </a:p>
        </p:txBody>
      </p:sp>
      <p:grpSp>
        <p:nvGrpSpPr>
          <p:cNvPr id="822" name="그룹 821">
            <a:extLst>
              <a:ext uri="{FF2B5EF4-FFF2-40B4-BE49-F238E27FC236}">
                <a16:creationId xmlns:a16="http://schemas.microsoft.com/office/drawing/2014/main" id="{57D47789-C834-CB42-9DDB-9D37C0134262}"/>
              </a:ext>
            </a:extLst>
          </p:cNvPr>
          <p:cNvGrpSpPr/>
          <p:nvPr/>
        </p:nvGrpSpPr>
        <p:grpSpPr>
          <a:xfrm>
            <a:off x="6473659" y="6856286"/>
            <a:ext cx="605525" cy="597607"/>
            <a:chOff x="4097789" y="2015772"/>
            <a:chExt cx="609344" cy="601375"/>
          </a:xfrm>
        </p:grpSpPr>
        <p:sp>
          <p:nvSpPr>
            <p:cNvPr id="823" name="타원 822">
              <a:extLst>
                <a:ext uri="{FF2B5EF4-FFF2-40B4-BE49-F238E27FC236}">
                  <a16:creationId xmlns:a16="http://schemas.microsoft.com/office/drawing/2014/main" id="{3AC8E657-F35D-AE97-ADC2-7E64888275BE}"/>
                </a:ext>
              </a:extLst>
            </p:cNvPr>
            <p:cNvSpPr/>
            <p:nvPr/>
          </p:nvSpPr>
          <p:spPr>
            <a:xfrm>
              <a:off x="4102331" y="2016010"/>
              <a:ext cx="600935" cy="600935"/>
            </a:xfrm>
            <a:prstGeom prst="ellipse">
              <a:avLst/>
            </a:prstGeom>
            <a:noFill/>
            <a:ln w="7620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/>
            </a:p>
          </p:txBody>
        </p:sp>
        <p:sp>
          <p:nvSpPr>
            <p:cNvPr id="824" name="호 43">
              <a:extLst>
                <a:ext uri="{FF2B5EF4-FFF2-40B4-BE49-F238E27FC236}">
                  <a16:creationId xmlns:a16="http://schemas.microsoft.com/office/drawing/2014/main" id="{23CDAA1F-F21F-4F6E-0152-D58927518284}"/>
                </a:ext>
              </a:extLst>
            </p:cNvPr>
            <p:cNvSpPr/>
            <p:nvPr/>
          </p:nvSpPr>
          <p:spPr>
            <a:xfrm>
              <a:off x="4097789" y="2015772"/>
              <a:ext cx="609344" cy="601375"/>
            </a:xfrm>
            <a:prstGeom prst="arc">
              <a:avLst>
                <a:gd name="adj1" fmla="val 16200000"/>
                <a:gd name="adj2" fmla="val 14197640"/>
              </a:avLst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kumimoji="1" lang="x-none" altLang="en-US" sz="1400"/>
            </a:p>
          </p:txBody>
        </p:sp>
        <p:sp>
          <p:nvSpPr>
            <p:cNvPr id="825" name="오늘">
              <a:extLst>
                <a:ext uri="{FF2B5EF4-FFF2-40B4-BE49-F238E27FC236}">
                  <a16:creationId xmlns:a16="http://schemas.microsoft.com/office/drawing/2014/main" id="{A3EDAF84-6C36-A028-7897-5EF1EC444137}"/>
                </a:ext>
              </a:extLst>
            </p:cNvPr>
            <p:cNvSpPr txBox="1"/>
            <p:nvPr/>
          </p:nvSpPr>
          <p:spPr>
            <a:xfrm>
              <a:off x="4233273" y="2186040"/>
              <a:ext cx="401518" cy="28758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="http://schemas.openxmlformats.org/officeDocument/2006/math" xmlns:a14="http://schemas.microsoft.com/office/drawing/2010/main" xmlns:ma14="http://schemas.microsoft.com/office/mac/drawingml/2011/main" xmlns="" val="1"/>
              </a:ext>
            </a:extLst>
          </p:spPr>
          <p:txBody>
            <a:bodyPr wrap="square" lIns="35719" tIns="35719" rIns="35719" bIns="35719" numCol="1" anchor="ctr">
              <a:spAutoFit/>
            </a:bodyPr>
            <a:lstStyle>
              <a:lvl1pPr>
                <a:defRPr sz="1300"/>
              </a:lvl1pPr>
            </a:lstStyle>
            <a:p>
              <a:pPr algn="ctr"/>
              <a:r>
                <a:rPr lang="en-US" altLang="ko-KR" sz="1400" b="1">
                  <a:solidFill>
                    <a:prstClr val="black">
                      <a:lumMod val="95000"/>
                      <a:lumOff val="5000"/>
                    </a:prstClr>
                  </a:solidFill>
                  <a:ea typeface="맑은 고딕" panose="020B0503020000020004" pitchFamily="50" charset="-127"/>
                </a:rPr>
                <a:t>95</a:t>
              </a:r>
              <a:r>
                <a:rPr lang="en-US" sz="600" b="1">
                  <a:solidFill>
                    <a:prstClr val="white"/>
                  </a:solidFill>
                  <a:ea typeface="맑은 고딕" panose="020B0503020000020004" pitchFamily="50" charset="-127"/>
                </a:rPr>
                <a:t> </a:t>
              </a:r>
              <a:r>
                <a:rPr lang="en-US" altLang="ko-KR" sz="600" b="1">
                  <a:solidFill>
                    <a:prstClr val="black">
                      <a:lumMod val="65000"/>
                      <a:lumOff val="35000"/>
                    </a:prstClr>
                  </a:solidFill>
                </a:rPr>
                <a:t>%</a:t>
              </a:r>
              <a:endParaRPr sz="600" b="1">
                <a:solidFill>
                  <a:prstClr val="black">
                    <a:lumMod val="65000"/>
                    <a:lumOff val="35000"/>
                  </a:prstClr>
                </a:solidFill>
                <a:ea typeface="맑은 고딕" panose="020B0503020000020004" pitchFamily="50" charset="-127"/>
              </a:endParaRPr>
            </a:p>
          </p:txBody>
        </p:sp>
      </p:grpSp>
      <p:cxnSp>
        <p:nvCxnSpPr>
          <p:cNvPr id="826" name="직선 연결선[R] 49">
            <a:extLst>
              <a:ext uri="{FF2B5EF4-FFF2-40B4-BE49-F238E27FC236}">
                <a16:creationId xmlns:a16="http://schemas.microsoft.com/office/drawing/2014/main" id="{3D4C4B67-D73A-3076-E7AF-63E4392B2942}"/>
              </a:ext>
            </a:extLst>
          </p:cNvPr>
          <p:cNvCxnSpPr>
            <a:cxnSpLocks/>
          </p:cNvCxnSpPr>
          <p:nvPr/>
        </p:nvCxnSpPr>
        <p:spPr>
          <a:xfrm>
            <a:off x="4795468" y="6936250"/>
            <a:ext cx="0" cy="846118"/>
          </a:xfrm>
          <a:prstGeom prst="line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827" name="오늘">
            <a:extLst>
              <a:ext uri="{FF2B5EF4-FFF2-40B4-BE49-F238E27FC236}">
                <a16:creationId xmlns:a16="http://schemas.microsoft.com/office/drawing/2014/main" id="{DB8FF1C8-D9B7-3E3F-4931-74B7E610E3BB}"/>
              </a:ext>
            </a:extLst>
          </p:cNvPr>
          <p:cNvSpPr txBox="1"/>
          <p:nvPr/>
        </p:nvSpPr>
        <p:spPr>
          <a:xfrm>
            <a:off x="7853789" y="7493778"/>
            <a:ext cx="391134" cy="215444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:m="http://schemas.openxmlformats.org/officeDocument/2006/math" xmlns:a14="http://schemas.microsoft.com/office/drawing/2010/main" xmlns:ma14="http://schemas.microsoft.com/office/mac/drawingml/2011/main" xmlns="" val="1"/>
            </a:ext>
          </a:extLst>
        </p:spPr>
        <p:txBody>
          <a:bodyPr wrap="none" lIns="0" tIns="0" rIns="0" bIns="0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ko-KR" altLang="en-US" sz="700" b="1"/>
              <a:t>동영상</a:t>
            </a:r>
            <a:endParaRPr lang="en-US" altLang="ko-KR" sz="700" b="1"/>
          </a:p>
          <a:p>
            <a:pPr algn="ctr"/>
            <a:r>
              <a:rPr lang="ko-KR" altLang="en-US" sz="700" b="1"/>
              <a:t>학습 시간</a:t>
            </a:r>
            <a:endParaRPr lang="en-US" altLang="ko-KR" sz="700" b="1"/>
          </a:p>
        </p:txBody>
      </p:sp>
      <p:sp>
        <p:nvSpPr>
          <p:cNvPr id="828" name="오늘">
            <a:extLst>
              <a:ext uri="{FF2B5EF4-FFF2-40B4-BE49-F238E27FC236}">
                <a16:creationId xmlns:a16="http://schemas.microsoft.com/office/drawing/2014/main" id="{9409D772-9310-7829-D726-9FC5849DADF7}"/>
              </a:ext>
            </a:extLst>
          </p:cNvPr>
          <p:cNvSpPr txBox="1"/>
          <p:nvPr/>
        </p:nvSpPr>
        <p:spPr>
          <a:xfrm>
            <a:off x="7845798" y="7004426"/>
            <a:ext cx="410370" cy="349135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:m="http://schemas.openxmlformats.org/officeDocument/2006/math" xmlns:a14="http://schemas.microsoft.com/office/drawing/2010/main" xmlns:ma14="http://schemas.microsoft.com/office/mac/drawingml/2011/main" xmlns="" val="1"/>
            </a:ext>
          </a:extLst>
        </p:spPr>
        <p:txBody>
          <a:bodyPr wrap="none" lIns="35719" tIns="35719" rIns="35719" bIns="35719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en-US" altLang="ko-KR" sz="1800" b="1">
                <a:solidFill>
                  <a:prstClr val="black">
                    <a:lumMod val="95000"/>
                    <a:lumOff val="5000"/>
                  </a:prstClr>
                </a:solidFill>
                <a:ea typeface="맑은 고딕" panose="020B0503020000020004" pitchFamily="50" charset="-127"/>
              </a:rPr>
              <a:t>7</a:t>
            </a:r>
            <a:r>
              <a:rPr lang="ko-KR" altLang="en-US" sz="800">
                <a:solidFill>
                  <a:prstClr val="black">
                    <a:lumMod val="95000"/>
                    <a:lumOff val="5000"/>
                  </a:prstClr>
                </a:solidFill>
                <a:ea typeface="맑은 고딕" panose="020B0503020000020004" pitchFamily="50" charset="-127"/>
              </a:rPr>
              <a:t>시간</a:t>
            </a:r>
            <a:endParaRPr sz="800">
              <a:solidFill>
                <a:prstClr val="black">
                  <a:lumMod val="65000"/>
                  <a:lumOff val="35000"/>
                </a:prstClr>
              </a:solidFill>
              <a:ea typeface="맑은 고딕" panose="020B0503020000020004" pitchFamily="50" charset="-127"/>
            </a:endParaRPr>
          </a:p>
        </p:txBody>
      </p:sp>
      <p:sp>
        <p:nvSpPr>
          <p:cNvPr id="829" name="오늘">
            <a:extLst>
              <a:ext uri="{FF2B5EF4-FFF2-40B4-BE49-F238E27FC236}">
                <a16:creationId xmlns:a16="http://schemas.microsoft.com/office/drawing/2014/main" id="{B0DFA000-A7AA-5199-6C04-F1532F4E7C43}"/>
              </a:ext>
            </a:extLst>
          </p:cNvPr>
          <p:cNvSpPr txBox="1"/>
          <p:nvPr/>
        </p:nvSpPr>
        <p:spPr>
          <a:xfrm>
            <a:off x="5153347" y="7004426"/>
            <a:ext cx="886991" cy="349135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:m="http://schemas.openxmlformats.org/officeDocument/2006/math" xmlns:a14="http://schemas.microsoft.com/office/drawing/2010/main" xmlns:ma14="http://schemas.microsoft.com/office/mac/drawingml/2011/main" xmlns="" val="1"/>
            </a:ext>
          </a:extLst>
        </p:spPr>
        <p:txBody>
          <a:bodyPr wrap="square" lIns="35719" tIns="35719" rIns="35719" bIns="35719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en-US" altLang="ko-KR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맑은 고딕" panose="020B0503020000020004" pitchFamily="50" charset="-127"/>
              </a:rPr>
              <a:t>150</a:t>
            </a:r>
            <a:r>
              <a:rPr lang="ko-KR" altLang="en-US" sz="1800" b="1" dirty="0">
                <a:solidFill>
                  <a:prstClr val="black">
                    <a:lumMod val="95000"/>
                    <a:lumOff val="5000"/>
                  </a:prstClr>
                </a:solidFill>
                <a:ea typeface="맑은 고딕" panose="020B0503020000020004" pitchFamily="50" charset="-127"/>
              </a:rPr>
              <a:t> </a:t>
            </a:r>
            <a:r>
              <a:rPr lang="ko-KR" altLang="en-US" sz="800" dirty="0">
                <a:solidFill>
                  <a:prstClr val="black">
                    <a:lumMod val="95000"/>
                    <a:lumOff val="5000"/>
                  </a:prstClr>
                </a:solidFill>
                <a:ea typeface="맑은 고딕" panose="020B0503020000020004" pitchFamily="50" charset="-127"/>
              </a:rPr>
              <a:t>문항</a:t>
            </a:r>
            <a:endParaRPr sz="600" dirty="0">
              <a:solidFill>
                <a:prstClr val="black">
                  <a:lumMod val="65000"/>
                  <a:lumOff val="35000"/>
                </a:prstClr>
              </a:solidFill>
              <a:ea typeface="맑은 고딕" panose="020B0503020000020004" pitchFamily="50" charset="-127"/>
            </a:endParaRPr>
          </a:p>
        </p:txBody>
      </p:sp>
      <p:sp>
        <p:nvSpPr>
          <p:cNvPr id="830" name="오늘">
            <a:extLst>
              <a:ext uri="{FF2B5EF4-FFF2-40B4-BE49-F238E27FC236}">
                <a16:creationId xmlns:a16="http://schemas.microsoft.com/office/drawing/2014/main" id="{F4BC4040-F490-F291-2DFB-512F5EA23DDA}"/>
              </a:ext>
            </a:extLst>
          </p:cNvPr>
          <p:cNvSpPr txBox="1"/>
          <p:nvPr/>
        </p:nvSpPr>
        <p:spPr>
          <a:xfrm>
            <a:off x="5294622" y="7529365"/>
            <a:ext cx="595562" cy="179857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:m="http://schemas.openxmlformats.org/officeDocument/2006/math" xmlns:a14="http://schemas.microsoft.com/office/drawing/2010/main" xmlns:ma14="http://schemas.microsoft.com/office/mac/drawingml/2011/main" xmlns="" val="1"/>
            </a:ext>
          </a:extLst>
        </p:spPr>
        <p:txBody>
          <a:bodyPr wrap="square" lIns="35719" tIns="35719" rIns="35719" bIns="35719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ko-KR" altLang="en-US" sz="700" b="1"/>
              <a:t>문제 풀이 수</a:t>
            </a:r>
            <a:endParaRPr lang="en-US" altLang="ko-KR" sz="700" b="1"/>
          </a:p>
        </p:txBody>
      </p:sp>
      <p:sp>
        <p:nvSpPr>
          <p:cNvPr id="831" name="Rounded Rectangle">
            <a:extLst>
              <a:ext uri="{FF2B5EF4-FFF2-40B4-BE49-F238E27FC236}">
                <a16:creationId xmlns:a16="http://schemas.microsoft.com/office/drawing/2014/main" id="{0FC60047-0C6F-E408-9002-CE01586055E7}"/>
              </a:ext>
            </a:extLst>
          </p:cNvPr>
          <p:cNvSpPr/>
          <p:nvPr/>
        </p:nvSpPr>
        <p:spPr>
          <a:xfrm>
            <a:off x="4751602" y="6495284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6</a:t>
            </a:r>
            <a:r>
              <a:rPr lang="en-US" sz="700" dirty="0">
                <a:solidFill>
                  <a:schemeClr val="bg1"/>
                </a:solidFill>
              </a:rPr>
              <a:t>-5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832" name="Rectangle 4">
            <a:extLst>
              <a:ext uri="{FF2B5EF4-FFF2-40B4-BE49-F238E27FC236}">
                <a16:creationId xmlns:a16="http://schemas.microsoft.com/office/drawing/2014/main" id="{B62E11AE-DD79-5438-C412-4A8FDD9EF1B8}"/>
              </a:ext>
            </a:extLst>
          </p:cNvPr>
          <p:cNvSpPr/>
          <p:nvPr/>
        </p:nvSpPr>
        <p:spPr>
          <a:xfrm>
            <a:off x="4744501" y="6501705"/>
            <a:ext cx="4095311" cy="1335713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 dirty="0"/>
          </a:p>
        </p:txBody>
      </p:sp>
      <p:sp>
        <p:nvSpPr>
          <p:cNvPr id="833" name="텍스트 상자 68">
            <a:extLst>
              <a:ext uri="{FF2B5EF4-FFF2-40B4-BE49-F238E27FC236}">
                <a16:creationId xmlns:a16="http://schemas.microsoft.com/office/drawing/2014/main" id="{7FED95E7-11D8-285D-E49F-663CAB8BAE22}"/>
              </a:ext>
            </a:extLst>
          </p:cNvPr>
          <p:cNvSpPr txBox="1"/>
          <p:nvPr/>
        </p:nvSpPr>
        <p:spPr>
          <a:xfrm>
            <a:off x="441406" y="6231217"/>
            <a:ext cx="174438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kumimoji="1" lang="ko-KR" altLang="en-US" sz="1000" b="1" dirty="0"/>
              <a:t>나의 강점 분석</a:t>
            </a:r>
          </a:p>
        </p:txBody>
      </p:sp>
      <p:grpSp>
        <p:nvGrpSpPr>
          <p:cNvPr id="834" name="그룹 833">
            <a:extLst>
              <a:ext uri="{FF2B5EF4-FFF2-40B4-BE49-F238E27FC236}">
                <a16:creationId xmlns:a16="http://schemas.microsoft.com/office/drawing/2014/main" id="{4D0C96F3-69A8-C8FF-7770-0CE994466E44}"/>
              </a:ext>
            </a:extLst>
          </p:cNvPr>
          <p:cNvGrpSpPr/>
          <p:nvPr/>
        </p:nvGrpSpPr>
        <p:grpSpPr>
          <a:xfrm>
            <a:off x="468929" y="6922544"/>
            <a:ext cx="519307" cy="808924"/>
            <a:chOff x="440917" y="2406344"/>
            <a:chExt cx="317831" cy="808924"/>
          </a:xfrm>
        </p:grpSpPr>
        <p:sp>
          <p:nvSpPr>
            <p:cNvPr id="835" name="TextBox 53">
              <a:extLst>
                <a:ext uri="{FF2B5EF4-FFF2-40B4-BE49-F238E27FC236}">
                  <a16:creationId xmlns:a16="http://schemas.microsoft.com/office/drawing/2014/main" id="{277E0B12-5B00-3393-5DC4-5998B3B992AC}"/>
                </a:ext>
              </a:extLst>
            </p:cNvPr>
            <p:cNvSpPr txBox="1"/>
            <p:nvPr/>
          </p:nvSpPr>
          <p:spPr>
            <a:xfrm>
              <a:off x="548536" y="3153713"/>
              <a:ext cx="102592" cy="6155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ko-KR" altLang="en-US" sz="400"/>
                <a:t>국어</a:t>
              </a:r>
              <a:endParaRPr lang="en-US" altLang="ko-KR" sz="400"/>
            </a:p>
          </p:txBody>
        </p:sp>
        <p:sp>
          <p:nvSpPr>
            <p:cNvPr id="836" name="직사각형 835">
              <a:extLst>
                <a:ext uri="{FF2B5EF4-FFF2-40B4-BE49-F238E27FC236}">
                  <a16:creationId xmlns:a16="http://schemas.microsoft.com/office/drawing/2014/main" id="{10077E71-A0CD-DC65-0F5E-70132F552204}"/>
                </a:ext>
              </a:extLst>
            </p:cNvPr>
            <p:cNvSpPr/>
            <p:nvPr/>
          </p:nvSpPr>
          <p:spPr>
            <a:xfrm>
              <a:off x="611018" y="2406344"/>
              <a:ext cx="115200" cy="69914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837" name="직사각형 836">
              <a:extLst>
                <a:ext uri="{FF2B5EF4-FFF2-40B4-BE49-F238E27FC236}">
                  <a16:creationId xmlns:a16="http://schemas.microsoft.com/office/drawing/2014/main" id="{58AC4999-8C05-50DB-94C7-1F6E623C18C3}"/>
                </a:ext>
              </a:extLst>
            </p:cNvPr>
            <p:cNvSpPr/>
            <p:nvPr/>
          </p:nvSpPr>
          <p:spPr>
            <a:xfrm>
              <a:off x="473447" y="2494104"/>
              <a:ext cx="90000" cy="612000"/>
            </a:xfrm>
            <a:prstGeom prst="rect">
              <a:avLst/>
            </a:prstGeom>
            <a:solidFill>
              <a:srgbClr val="FF71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cxnSp>
          <p:nvCxnSpPr>
            <p:cNvPr id="838" name="직선 연결선 196">
              <a:extLst>
                <a:ext uri="{FF2B5EF4-FFF2-40B4-BE49-F238E27FC236}">
                  <a16:creationId xmlns:a16="http://schemas.microsoft.com/office/drawing/2014/main" id="{3C3C0741-15B2-80FF-006E-9159F8E82387}"/>
                </a:ext>
              </a:extLst>
            </p:cNvPr>
            <p:cNvCxnSpPr>
              <a:cxnSpLocks/>
            </p:cNvCxnSpPr>
            <p:nvPr/>
          </p:nvCxnSpPr>
          <p:spPr>
            <a:xfrm>
              <a:off x="440917" y="3105749"/>
              <a:ext cx="317831" cy="0"/>
            </a:xfrm>
            <a:prstGeom prst="line">
              <a:avLst/>
            </a:prstGeom>
            <a:ln w="1270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39" name="TextBox 53">
            <a:extLst>
              <a:ext uri="{FF2B5EF4-FFF2-40B4-BE49-F238E27FC236}">
                <a16:creationId xmlns:a16="http://schemas.microsoft.com/office/drawing/2014/main" id="{7AFC5EBE-143B-85E6-5B69-AC43394DA260}"/>
              </a:ext>
            </a:extLst>
          </p:cNvPr>
          <p:cNvSpPr txBox="1"/>
          <p:nvPr/>
        </p:nvSpPr>
        <p:spPr>
          <a:xfrm>
            <a:off x="1405427" y="7669913"/>
            <a:ext cx="102592" cy="6155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400" dirty="0"/>
              <a:t>영어</a:t>
            </a:r>
            <a:endParaRPr lang="en-US" altLang="ko-KR" sz="400" dirty="0"/>
          </a:p>
        </p:txBody>
      </p:sp>
      <p:sp>
        <p:nvSpPr>
          <p:cNvPr id="840" name="직사각형 839">
            <a:extLst>
              <a:ext uri="{FF2B5EF4-FFF2-40B4-BE49-F238E27FC236}">
                <a16:creationId xmlns:a16="http://schemas.microsoft.com/office/drawing/2014/main" id="{230FE164-1EF9-9C82-73A0-11A7080180EC}"/>
              </a:ext>
            </a:extLst>
          </p:cNvPr>
          <p:cNvSpPr/>
          <p:nvPr/>
        </p:nvSpPr>
        <p:spPr>
          <a:xfrm>
            <a:off x="1474999" y="7179821"/>
            <a:ext cx="188226" cy="44187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sp>
        <p:nvSpPr>
          <p:cNvPr id="841" name="직사각형 840">
            <a:extLst>
              <a:ext uri="{FF2B5EF4-FFF2-40B4-BE49-F238E27FC236}">
                <a16:creationId xmlns:a16="http://schemas.microsoft.com/office/drawing/2014/main" id="{32CB93B4-FE01-A3FD-9F4C-EE931E44FB1E}"/>
              </a:ext>
            </a:extLst>
          </p:cNvPr>
          <p:cNvSpPr/>
          <p:nvPr/>
        </p:nvSpPr>
        <p:spPr>
          <a:xfrm>
            <a:off x="1250220" y="7171055"/>
            <a:ext cx="147052" cy="452718"/>
          </a:xfrm>
          <a:prstGeom prst="rect">
            <a:avLst/>
          </a:prstGeom>
          <a:solidFill>
            <a:srgbClr val="FF71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cxnSp>
        <p:nvCxnSpPr>
          <p:cNvPr id="842" name="직선 연결선 196">
            <a:extLst>
              <a:ext uri="{FF2B5EF4-FFF2-40B4-BE49-F238E27FC236}">
                <a16:creationId xmlns:a16="http://schemas.microsoft.com/office/drawing/2014/main" id="{1C9197B8-907F-C7A6-358F-0927D66DC88E}"/>
              </a:ext>
            </a:extLst>
          </p:cNvPr>
          <p:cNvCxnSpPr>
            <a:cxnSpLocks/>
          </p:cNvCxnSpPr>
          <p:nvPr/>
        </p:nvCxnSpPr>
        <p:spPr>
          <a:xfrm>
            <a:off x="1197069" y="7621949"/>
            <a:ext cx="519307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3" name="TextBox 53">
            <a:extLst>
              <a:ext uri="{FF2B5EF4-FFF2-40B4-BE49-F238E27FC236}">
                <a16:creationId xmlns:a16="http://schemas.microsoft.com/office/drawing/2014/main" id="{784932B9-3E8C-DE57-2227-E033E41DF896}"/>
              </a:ext>
            </a:extLst>
          </p:cNvPr>
          <p:cNvSpPr txBox="1"/>
          <p:nvPr/>
        </p:nvSpPr>
        <p:spPr>
          <a:xfrm>
            <a:off x="2133567" y="7670381"/>
            <a:ext cx="102592" cy="6155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400" dirty="0"/>
              <a:t>수학</a:t>
            </a:r>
            <a:endParaRPr lang="en-US" altLang="ko-KR" sz="400" dirty="0"/>
          </a:p>
        </p:txBody>
      </p:sp>
      <p:sp>
        <p:nvSpPr>
          <p:cNvPr id="844" name="직사각형 843">
            <a:extLst>
              <a:ext uri="{FF2B5EF4-FFF2-40B4-BE49-F238E27FC236}">
                <a16:creationId xmlns:a16="http://schemas.microsoft.com/office/drawing/2014/main" id="{C10F3E1E-5E29-8314-C77C-CF5D0953075E}"/>
              </a:ext>
            </a:extLst>
          </p:cNvPr>
          <p:cNvSpPr/>
          <p:nvPr/>
        </p:nvSpPr>
        <p:spPr>
          <a:xfrm>
            <a:off x="2203139" y="6926410"/>
            <a:ext cx="188226" cy="69574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sp>
        <p:nvSpPr>
          <p:cNvPr id="845" name="직사각형 844">
            <a:extLst>
              <a:ext uri="{FF2B5EF4-FFF2-40B4-BE49-F238E27FC236}">
                <a16:creationId xmlns:a16="http://schemas.microsoft.com/office/drawing/2014/main" id="{2616469E-1AF4-2AC7-2494-771A64A4C51A}"/>
              </a:ext>
            </a:extLst>
          </p:cNvPr>
          <p:cNvSpPr/>
          <p:nvPr/>
        </p:nvSpPr>
        <p:spPr>
          <a:xfrm>
            <a:off x="1978360" y="6911411"/>
            <a:ext cx="147052" cy="712830"/>
          </a:xfrm>
          <a:prstGeom prst="rect">
            <a:avLst/>
          </a:prstGeom>
          <a:solidFill>
            <a:srgbClr val="FF71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cxnSp>
        <p:nvCxnSpPr>
          <p:cNvPr id="846" name="직선 연결선 196">
            <a:extLst>
              <a:ext uri="{FF2B5EF4-FFF2-40B4-BE49-F238E27FC236}">
                <a16:creationId xmlns:a16="http://schemas.microsoft.com/office/drawing/2014/main" id="{6A1D6E00-2CE5-48B9-6756-B5A18E7FC025}"/>
              </a:ext>
            </a:extLst>
          </p:cNvPr>
          <p:cNvCxnSpPr>
            <a:cxnSpLocks/>
          </p:cNvCxnSpPr>
          <p:nvPr/>
        </p:nvCxnSpPr>
        <p:spPr>
          <a:xfrm>
            <a:off x="1925209" y="7622417"/>
            <a:ext cx="519307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7" name="TextBox 53">
            <a:extLst>
              <a:ext uri="{FF2B5EF4-FFF2-40B4-BE49-F238E27FC236}">
                <a16:creationId xmlns:a16="http://schemas.microsoft.com/office/drawing/2014/main" id="{0F0577FD-8406-60B9-4CA3-A370490586DC}"/>
              </a:ext>
            </a:extLst>
          </p:cNvPr>
          <p:cNvSpPr txBox="1"/>
          <p:nvPr/>
        </p:nvSpPr>
        <p:spPr>
          <a:xfrm>
            <a:off x="3589847" y="7663294"/>
            <a:ext cx="102592" cy="6155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400" dirty="0"/>
              <a:t>과학</a:t>
            </a:r>
            <a:endParaRPr lang="en-US" altLang="ko-KR" sz="400" dirty="0"/>
          </a:p>
        </p:txBody>
      </p:sp>
      <p:sp>
        <p:nvSpPr>
          <p:cNvPr id="848" name="직사각형 847">
            <a:extLst>
              <a:ext uri="{FF2B5EF4-FFF2-40B4-BE49-F238E27FC236}">
                <a16:creationId xmlns:a16="http://schemas.microsoft.com/office/drawing/2014/main" id="{D02382EF-707D-5639-CD4F-65392A5AA3AE}"/>
              </a:ext>
            </a:extLst>
          </p:cNvPr>
          <p:cNvSpPr/>
          <p:nvPr/>
        </p:nvSpPr>
        <p:spPr>
          <a:xfrm>
            <a:off x="3659419" y="7236765"/>
            <a:ext cx="188226" cy="37830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cxnSp>
        <p:nvCxnSpPr>
          <p:cNvPr id="849" name="직선 연결선 196">
            <a:extLst>
              <a:ext uri="{FF2B5EF4-FFF2-40B4-BE49-F238E27FC236}">
                <a16:creationId xmlns:a16="http://schemas.microsoft.com/office/drawing/2014/main" id="{511CCEA0-6C91-4C83-FEE7-8AF725639B70}"/>
              </a:ext>
            </a:extLst>
          </p:cNvPr>
          <p:cNvCxnSpPr>
            <a:cxnSpLocks/>
          </p:cNvCxnSpPr>
          <p:nvPr/>
        </p:nvCxnSpPr>
        <p:spPr>
          <a:xfrm>
            <a:off x="3381489" y="7615330"/>
            <a:ext cx="519307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50" name="그룹 849">
            <a:extLst>
              <a:ext uri="{FF2B5EF4-FFF2-40B4-BE49-F238E27FC236}">
                <a16:creationId xmlns:a16="http://schemas.microsoft.com/office/drawing/2014/main" id="{E2B7F64A-1F26-729C-5EE6-E9C1B92706F6}"/>
              </a:ext>
            </a:extLst>
          </p:cNvPr>
          <p:cNvGrpSpPr/>
          <p:nvPr/>
        </p:nvGrpSpPr>
        <p:grpSpPr>
          <a:xfrm>
            <a:off x="4109629" y="7009130"/>
            <a:ext cx="519307" cy="719695"/>
            <a:chOff x="440917" y="2495573"/>
            <a:chExt cx="317831" cy="719695"/>
          </a:xfrm>
        </p:grpSpPr>
        <p:sp>
          <p:nvSpPr>
            <p:cNvPr id="851" name="TextBox 53">
              <a:extLst>
                <a:ext uri="{FF2B5EF4-FFF2-40B4-BE49-F238E27FC236}">
                  <a16:creationId xmlns:a16="http://schemas.microsoft.com/office/drawing/2014/main" id="{1CD4DB84-AE96-8B5F-3113-63A83C1D8737}"/>
                </a:ext>
              </a:extLst>
            </p:cNvPr>
            <p:cNvSpPr txBox="1"/>
            <p:nvPr/>
          </p:nvSpPr>
          <p:spPr>
            <a:xfrm>
              <a:off x="568439" y="3153713"/>
              <a:ext cx="62789" cy="6155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ko-KR" altLang="en-US" sz="400" dirty="0"/>
                <a:t>역사</a:t>
              </a:r>
              <a:endParaRPr lang="en-US" altLang="ko-KR" sz="400" dirty="0"/>
            </a:p>
          </p:txBody>
        </p:sp>
        <p:sp>
          <p:nvSpPr>
            <p:cNvPr id="852" name="직사각형 851">
              <a:extLst>
                <a:ext uri="{FF2B5EF4-FFF2-40B4-BE49-F238E27FC236}">
                  <a16:creationId xmlns:a16="http://schemas.microsoft.com/office/drawing/2014/main" id="{F41644F5-225B-217B-A004-04E9BED86F32}"/>
                </a:ext>
              </a:extLst>
            </p:cNvPr>
            <p:cNvSpPr/>
            <p:nvPr/>
          </p:nvSpPr>
          <p:spPr>
            <a:xfrm>
              <a:off x="611018" y="2508156"/>
              <a:ext cx="115200" cy="59733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853" name="직사각형 852">
              <a:extLst>
                <a:ext uri="{FF2B5EF4-FFF2-40B4-BE49-F238E27FC236}">
                  <a16:creationId xmlns:a16="http://schemas.microsoft.com/office/drawing/2014/main" id="{E5AD4DA4-12CA-A120-B5CA-12DF4594EBF5}"/>
                </a:ext>
              </a:extLst>
            </p:cNvPr>
            <p:cNvSpPr/>
            <p:nvPr/>
          </p:nvSpPr>
          <p:spPr>
            <a:xfrm>
              <a:off x="473447" y="2495573"/>
              <a:ext cx="90000" cy="612000"/>
            </a:xfrm>
            <a:prstGeom prst="rect">
              <a:avLst/>
            </a:prstGeom>
            <a:solidFill>
              <a:srgbClr val="FF71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cxnSp>
          <p:nvCxnSpPr>
            <p:cNvPr id="854" name="직선 연결선 196">
              <a:extLst>
                <a:ext uri="{FF2B5EF4-FFF2-40B4-BE49-F238E27FC236}">
                  <a16:creationId xmlns:a16="http://schemas.microsoft.com/office/drawing/2014/main" id="{563913A8-73DF-1F2C-2FE1-789B6903E59A}"/>
                </a:ext>
              </a:extLst>
            </p:cNvPr>
            <p:cNvCxnSpPr>
              <a:cxnSpLocks/>
            </p:cNvCxnSpPr>
            <p:nvPr/>
          </p:nvCxnSpPr>
          <p:spPr>
            <a:xfrm>
              <a:off x="440917" y="3105749"/>
              <a:ext cx="317831" cy="0"/>
            </a:xfrm>
            <a:prstGeom prst="line">
              <a:avLst/>
            </a:prstGeom>
            <a:ln w="1270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55" name="TextBox 53">
            <a:extLst>
              <a:ext uri="{FF2B5EF4-FFF2-40B4-BE49-F238E27FC236}">
                <a16:creationId xmlns:a16="http://schemas.microsoft.com/office/drawing/2014/main" id="{98D3337B-8890-74FD-BEA4-EBB0F8167066}"/>
              </a:ext>
            </a:extLst>
          </p:cNvPr>
          <p:cNvSpPr txBox="1"/>
          <p:nvPr/>
        </p:nvSpPr>
        <p:spPr>
          <a:xfrm>
            <a:off x="2861707" y="7671095"/>
            <a:ext cx="102592" cy="6155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400" dirty="0"/>
              <a:t>사회</a:t>
            </a:r>
            <a:endParaRPr lang="en-US" altLang="ko-KR" sz="400" dirty="0"/>
          </a:p>
        </p:txBody>
      </p:sp>
      <p:sp>
        <p:nvSpPr>
          <p:cNvPr id="856" name="직사각형 855">
            <a:extLst>
              <a:ext uri="{FF2B5EF4-FFF2-40B4-BE49-F238E27FC236}">
                <a16:creationId xmlns:a16="http://schemas.microsoft.com/office/drawing/2014/main" id="{D5B39E34-315B-BE90-2222-1660444301FF}"/>
              </a:ext>
            </a:extLst>
          </p:cNvPr>
          <p:cNvSpPr/>
          <p:nvPr/>
        </p:nvSpPr>
        <p:spPr>
          <a:xfrm>
            <a:off x="2931279" y="7327067"/>
            <a:ext cx="188226" cy="29580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sp>
        <p:nvSpPr>
          <p:cNvPr id="857" name="직사각형 856">
            <a:extLst>
              <a:ext uri="{FF2B5EF4-FFF2-40B4-BE49-F238E27FC236}">
                <a16:creationId xmlns:a16="http://schemas.microsoft.com/office/drawing/2014/main" id="{C6148933-CA6C-E584-F0AD-2FE849B38ACC}"/>
              </a:ext>
            </a:extLst>
          </p:cNvPr>
          <p:cNvSpPr/>
          <p:nvPr/>
        </p:nvSpPr>
        <p:spPr>
          <a:xfrm>
            <a:off x="2706500" y="7366789"/>
            <a:ext cx="147052" cy="258166"/>
          </a:xfrm>
          <a:prstGeom prst="rect">
            <a:avLst/>
          </a:prstGeom>
          <a:solidFill>
            <a:srgbClr val="FF71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cxnSp>
        <p:nvCxnSpPr>
          <p:cNvPr id="858" name="직선 연결선 196">
            <a:extLst>
              <a:ext uri="{FF2B5EF4-FFF2-40B4-BE49-F238E27FC236}">
                <a16:creationId xmlns:a16="http://schemas.microsoft.com/office/drawing/2014/main" id="{6953A96A-82BE-5D82-73C6-5877D6C757E4}"/>
              </a:ext>
            </a:extLst>
          </p:cNvPr>
          <p:cNvCxnSpPr>
            <a:cxnSpLocks/>
          </p:cNvCxnSpPr>
          <p:nvPr/>
        </p:nvCxnSpPr>
        <p:spPr>
          <a:xfrm>
            <a:off x="2653349" y="7623131"/>
            <a:ext cx="519307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9" name="Rectangle 4">
            <a:extLst>
              <a:ext uri="{FF2B5EF4-FFF2-40B4-BE49-F238E27FC236}">
                <a16:creationId xmlns:a16="http://schemas.microsoft.com/office/drawing/2014/main" id="{4CE65700-AC39-8BF3-C9EE-9F9DDB5A36E0}"/>
              </a:ext>
            </a:extLst>
          </p:cNvPr>
          <p:cNvSpPr/>
          <p:nvPr/>
        </p:nvSpPr>
        <p:spPr>
          <a:xfrm>
            <a:off x="254681" y="6497713"/>
            <a:ext cx="4463675" cy="1352307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860" name="Circle">
            <a:extLst>
              <a:ext uri="{FF2B5EF4-FFF2-40B4-BE49-F238E27FC236}">
                <a16:creationId xmlns:a16="http://schemas.microsoft.com/office/drawing/2014/main" id="{3DCBA1D0-5272-9FB6-94C9-D51AB8069287}"/>
              </a:ext>
            </a:extLst>
          </p:cNvPr>
          <p:cNvSpPr/>
          <p:nvPr/>
        </p:nvSpPr>
        <p:spPr>
          <a:xfrm>
            <a:off x="182607" y="6449119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6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861" name="Rectangle 4">
            <a:extLst>
              <a:ext uri="{FF2B5EF4-FFF2-40B4-BE49-F238E27FC236}">
                <a16:creationId xmlns:a16="http://schemas.microsoft.com/office/drawing/2014/main" id="{3A3A6C35-D884-1EA9-EBEB-DE22D513F553}"/>
              </a:ext>
            </a:extLst>
          </p:cNvPr>
          <p:cNvSpPr/>
          <p:nvPr/>
        </p:nvSpPr>
        <p:spPr>
          <a:xfrm>
            <a:off x="410670" y="6893801"/>
            <a:ext cx="4218266" cy="874751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862" name="말풍선: 모서리가 둥근 사각형 861">
            <a:extLst>
              <a:ext uri="{FF2B5EF4-FFF2-40B4-BE49-F238E27FC236}">
                <a16:creationId xmlns:a16="http://schemas.microsoft.com/office/drawing/2014/main" id="{B3D8E65C-EAE9-A5E3-0A24-CBF8A1BC2E47}"/>
              </a:ext>
            </a:extLst>
          </p:cNvPr>
          <p:cNvSpPr/>
          <p:nvPr/>
        </p:nvSpPr>
        <p:spPr>
          <a:xfrm>
            <a:off x="452039" y="6768472"/>
            <a:ext cx="446712" cy="178380"/>
          </a:xfrm>
          <a:prstGeom prst="wedgeRoundRectCallout">
            <a:avLst>
              <a:gd name="adj1" fmla="val -20833"/>
              <a:gd name="adj2" fmla="val 65643"/>
              <a:gd name="adj3" fmla="val 16667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우수</a:t>
            </a:r>
          </a:p>
        </p:txBody>
      </p:sp>
      <p:sp>
        <p:nvSpPr>
          <p:cNvPr id="863" name="말풍선: 모서리가 둥근 사각형 862">
            <a:extLst>
              <a:ext uri="{FF2B5EF4-FFF2-40B4-BE49-F238E27FC236}">
                <a16:creationId xmlns:a16="http://schemas.microsoft.com/office/drawing/2014/main" id="{8B0A8B31-1070-2764-6AD8-3B66DE35BACA}"/>
              </a:ext>
            </a:extLst>
          </p:cNvPr>
          <p:cNvSpPr/>
          <p:nvPr/>
        </p:nvSpPr>
        <p:spPr>
          <a:xfrm>
            <a:off x="1193958" y="6919834"/>
            <a:ext cx="446712" cy="178380"/>
          </a:xfrm>
          <a:prstGeom prst="wedgeRoundRectCallout">
            <a:avLst>
              <a:gd name="adj1" fmla="val -20833"/>
              <a:gd name="adj2" fmla="val 65643"/>
              <a:gd name="adj3" fmla="val 16667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보통</a:t>
            </a:r>
          </a:p>
        </p:txBody>
      </p:sp>
      <p:sp>
        <p:nvSpPr>
          <p:cNvPr id="864" name="말풍선: 모서리가 둥근 사각형 863">
            <a:extLst>
              <a:ext uri="{FF2B5EF4-FFF2-40B4-BE49-F238E27FC236}">
                <a16:creationId xmlns:a16="http://schemas.microsoft.com/office/drawing/2014/main" id="{C513DC9C-B42A-2285-6AA5-79EEDED26423}"/>
              </a:ext>
            </a:extLst>
          </p:cNvPr>
          <p:cNvSpPr/>
          <p:nvPr/>
        </p:nvSpPr>
        <p:spPr>
          <a:xfrm>
            <a:off x="1865546" y="6670564"/>
            <a:ext cx="628113" cy="178380"/>
          </a:xfrm>
          <a:prstGeom prst="wedgeRoundRectCallout">
            <a:avLst>
              <a:gd name="adj1" fmla="val -18738"/>
              <a:gd name="adj2" fmla="val 76707"/>
              <a:gd name="adj3" fmla="val 16667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매우 우수</a:t>
            </a:r>
          </a:p>
        </p:txBody>
      </p:sp>
      <p:sp>
        <p:nvSpPr>
          <p:cNvPr id="865" name="말풍선: 모서리가 둥근 사각형 864">
            <a:extLst>
              <a:ext uri="{FF2B5EF4-FFF2-40B4-BE49-F238E27FC236}">
                <a16:creationId xmlns:a16="http://schemas.microsoft.com/office/drawing/2014/main" id="{5795CB38-DD0F-C445-1237-6A158D0A6379}"/>
              </a:ext>
            </a:extLst>
          </p:cNvPr>
          <p:cNvSpPr/>
          <p:nvPr/>
        </p:nvSpPr>
        <p:spPr>
          <a:xfrm>
            <a:off x="2582247" y="7081155"/>
            <a:ext cx="628113" cy="178380"/>
          </a:xfrm>
          <a:prstGeom prst="wedgeRoundRectCallout">
            <a:avLst>
              <a:gd name="adj1" fmla="val -18738"/>
              <a:gd name="adj2" fmla="val 76707"/>
              <a:gd name="adj3" fmla="val 16667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다소 미흡</a:t>
            </a:r>
            <a:endParaRPr kumimoji="1" lang="ko-KR" altLang="en-US" sz="900" b="1" dirty="0"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866" name="말풍선: 모서리가 둥근 사각형 865">
            <a:extLst>
              <a:ext uri="{FF2B5EF4-FFF2-40B4-BE49-F238E27FC236}">
                <a16:creationId xmlns:a16="http://schemas.microsoft.com/office/drawing/2014/main" id="{69828557-B365-EFCE-6BFA-E6D98C11C9A6}"/>
              </a:ext>
            </a:extLst>
          </p:cNvPr>
          <p:cNvSpPr/>
          <p:nvPr/>
        </p:nvSpPr>
        <p:spPr>
          <a:xfrm>
            <a:off x="3412165" y="7386709"/>
            <a:ext cx="446712" cy="178380"/>
          </a:xfrm>
          <a:prstGeom prst="wedgeRoundRectCallout">
            <a:avLst>
              <a:gd name="adj1" fmla="val -20833"/>
              <a:gd name="adj2" fmla="val 65643"/>
              <a:gd name="adj3" fmla="val 16667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미흡</a:t>
            </a:r>
          </a:p>
        </p:txBody>
      </p:sp>
      <p:sp>
        <p:nvSpPr>
          <p:cNvPr id="867" name="말풍선: 모서리가 둥근 사각형 866">
            <a:extLst>
              <a:ext uri="{FF2B5EF4-FFF2-40B4-BE49-F238E27FC236}">
                <a16:creationId xmlns:a16="http://schemas.microsoft.com/office/drawing/2014/main" id="{B9638588-7FDE-B70E-019F-89C7BDB40B61}"/>
              </a:ext>
            </a:extLst>
          </p:cNvPr>
          <p:cNvSpPr/>
          <p:nvPr/>
        </p:nvSpPr>
        <p:spPr>
          <a:xfrm>
            <a:off x="4112059" y="6775702"/>
            <a:ext cx="446712" cy="178380"/>
          </a:xfrm>
          <a:prstGeom prst="wedgeRoundRectCallout">
            <a:avLst>
              <a:gd name="adj1" fmla="val -20833"/>
              <a:gd name="adj2" fmla="val 65643"/>
              <a:gd name="adj3" fmla="val 16667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우수</a:t>
            </a:r>
          </a:p>
        </p:txBody>
      </p:sp>
      <p:sp>
        <p:nvSpPr>
          <p:cNvPr id="868" name="Rounded Rectangle">
            <a:extLst>
              <a:ext uri="{FF2B5EF4-FFF2-40B4-BE49-F238E27FC236}">
                <a16:creationId xmlns:a16="http://schemas.microsoft.com/office/drawing/2014/main" id="{7D159461-6BAD-F5B6-87CF-A228DD027114}"/>
              </a:ext>
            </a:extLst>
          </p:cNvPr>
          <p:cNvSpPr/>
          <p:nvPr/>
        </p:nvSpPr>
        <p:spPr>
          <a:xfrm>
            <a:off x="2922100" y="6853576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6</a:t>
            </a:r>
            <a:r>
              <a:rPr lang="en-US" sz="700" dirty="0">
                <a:solidFill>
                  <a:schemeClr val="bg1"/>
                </a:solidFill>
              </a:rPr>
              <a:t>-</a:t>
            </a:r>
            <a:r>
              <a:rPr lang="en-US" altLang="ko-KR" sz="700" dirty="0">
                <a:solidFill>
                  <a:schemeClr val="bg1"/>
                </a:solidFill>
              </a:rPr>
              <a:t>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869" name="TextBox 26">
            <a:extLst>
              <a:ext uri="{FF2B5EF4-FFF2-40B4-BE49-F238E27FC236}">
                <a16:creationId xmlns:a16="http://schemas.microsoft.com/office/drawing/2014/main" id="{8FF2F0E3-275C-0DED-8AB2-395F62C0F6A0}"/>
              </a:ext>
            </a:extLst>
          </p:cNvPr>
          <p:cNvSpPr txBox="1"/>
          <p:nvPr/>
        </p:nvSpPr>
        <p:spPr>
          <a:xfrm>
            <a:off x="-4252936" y="9220224"/>
            <a:ext cx="79829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누적 강점 분석 </a:t>
            </a:r>
            <a:r>
              <a:rPr kumimoji="1" lang="en-US" altLang="ko-KR" sz="800" dirty="0">
                <a:solidFill>
                  <a:prstClr val="black"/>
                </a:solidFill>
              </a:rPr>
              <a:t>&gt;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grpSp>
        <p:nvGrpSpPr>
          <p:cNvPr id="870" name="그룹 869">
            <a:extLst>
              <a:ext uri="{FF2B5EF4-FFF2-40B4-BE49-F238E27FC236}">
                <a16:creationId xmlns:a16="http://schemas.microsoft.com/office/drawing/2014/main" id="{040756AB-BC96-A1D2-2EA5-4BB5CC7C1CF2}"/>
              </a:ext>
            </a:extLst>
          </p:cNvPr>
          <p:cNvGrpSpPr/>
          <p:nvPr/>
        </p:nvGrpSpPr>
        <p:grpSpPr>
          <a:xfrm>
            <a:off x="-1255873" y="9346238"/>
            <a:ext cx="569647" cy="77889"/>
            <a:chOff x="2706686" y="6087909"/>
            <a:chExt cx="569647" cy="77889"/>
          </a:xfrm>
        </p:grpSpPr>
        <p:sp>
          <p:nvSpPr>
            <p:cNvPr id="871" name="TextBox 53">
              <a:extLst>
                <a:ext uri="{FF2B5EF4-FFF2-40B4-BE49-F238E27FC236}">
                  <a16:creationId xmlns:a16="http://schemas.microsoft.com/office/drawing/2014/main" id="{B4A50E85-1515-DFA8-7A9C-013BA1554612}"/>
                </a:ext>
              </a:extLst>
            </p:cNvPr>
            <p:cNvSpPr txBox="1"/>
            <p:nvPr/>
          </p:nvSpPr>
          <p:spPr>
            <a:xfrm>
              <a:off x="2706686" y="6087909"/>
              <a:ext cx="470714" cy="7788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ko-KR" altLang="en-US" sz="500" dirty="0"/>
                <a:t>나의 수준 </a:t>
              </a:r>
              <a:endParaRPr lang="en-US" altLang="ko-KR" sz="500" dirty="0"/>
            </a:p>
          </p:txBody>
        </p:sp>
        <p:sp>
          <p:nvSpPr>
            <p:cNvPr id="872" name="직사각형 871">
              <a:extLst>
                <a:ext uri="{FF2B5EF4-FFF2-40B4-BE49-F238E27FC236}">
                  <a16:creationId xmlns:a16="http://schemas.microsoft.com/office/drawing/2014/main" id="{A00602BA-CC4C-3AEA-A6AE-DC165B0B63B0}"/>
                </a:ext>
              </a:extLst>
            </p:cNvPr>
            <p:cNvSpPr/>
            <p:nvPr/>
          </p:nvSpPr>
          <p:spPr>
            <a:xfrm>
              <a:off x="3203546" y="6091643"/>
              <a:ext cx="72787" cy="63851"/>
            </a:xfrm>
            <a:prstGeom prst="rect">
              <a:avLst/>
            </a:prstGeom>
            <a:solidFill>
              <a:srgbClr val="FF71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r"/>
              <a:endParaRPr kumimoji="1" lang="ko-KR" altLang="en-US" sz="1100"/>
            </a:p>
          </p:txBody>
        </p:sp>
      </p:grpSp>
      <p:grpSp>
        <p:nvGrpSpPr>
          <p:cNvPr id="873" name="그룹 872">
            <a:extLst>
              <a:ext uri="{FF2B5EF4-FFF2-40B4-BE49-F238E27FC236}">
                <a16:creationId xmlns:a16="http://schemas.microsoft.com/office/drawing/2014/main" id="{ED09454F-E1DA-696C-2941-827314820743}"/>
              </a:ext>
            </a:extLst>
          </p:cNvPr>
          <p:cNvGrpSpPr/>
          <p:nvPr/>
        </p:nvGrpSpPr>
        <p:grpSpPr>
          <a:xfrm>
            <a:off x="-694036" y="9346237"/>
            <a:ext cx="569649" cy="77889"/>
            <a:chOff x="2706685" y="6193988"/>
            <a:chExt cx="569649" cy="77889"/>
          </a:xfrm>
        </p:grpSpPr>
        <p:sp>
          <p:nvSpPr>
            <p:cNvPr id="874" name="TextBox 53">
              <a:extLst>
                <a:ext uri="{FF2B5EF4-FFF2-40B4-BE49-F238E27FC236}">
                  <a16:creationId xmlns:a16="http://schemas.microsoft.com/office/drawing/2014/main" id="{A38B845B-9627-959B-2A66-D314B7EE1EEA}"/>
                </a:ext>
              </a:extLst>
            </p:cNvPr>
            <p:cNvSpPr txBox="1"/>
            <p:nvPr/>
          </p:nvSpPr>
          <p:spPr>
            <a:xfrm>
              <a:off x="2706685" y="6193988"/>
              <a:ext cx="470715" cy="7788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ko-KR" altLang="en-US" sz="500"/>
                <a:t>과목 평균</a:t>
              </a:r>
              <a:endParaRPr lang="en-US" altLang="ko-KR" sz="500"/>
            </a:p>
          </p:txBody>
        </p:sp>
        <p:sp>
          <p:nvSpPr>
            <p:cNvPr id="875" name="직사각형 874">
              <a:extLst>
                <a:ext uri="{FF2B5EF4-FFF2-40B4-BE49-F238E27FC236}">
                  <a16:creationId xmlns:a16="http://schemas.microsoft.com/office/drawing/2014/main" id="{01DD45CE-0DE6-68FB-BD14-B01A13410E0C}"/>
                </a:ext>
              </a:extLst>
            </p:cNvPr>
            <p:cNvSpPr/>
            <p:nvPr/>
          </p:nvSpPr>
          <p:spPr>
            <a:xfrm>
              <a:off x="3203547" y="6203714"/>
              <a:ext cx="72787" cy="6385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r"/>
              <a:endParaRPr kumimoji="1" lang="ko-KR" altLang="en-US" sz="1100"/>
            </a:p>
          </p:txBody>
        </p:sp>
      </p:grpSp>
      <p:grpSp>
        <p:nvGrpSpPr>
          <p:cNvPr id="876" name="그룹 875">
            <a:extLst>
              <a:ext uri="{FF2B5EF4-FFF2-40B4-BE49-F238E27FC236}">
                <a16:creationId xmlns:a16="http://schemas.microsoft.com/office/drawing/2014/main" id="{2E4940CF-E1BB-BAE0-A6C9-A477E9777E68}"/>
              </a:ext>
            </a:extLst>
          </p:cNvPr>
          <p:cNvGrpSpPr/>
          <p:nvPr/>
        </p:nvGrpSpPr>
        <p:grpSpPr>
          <a:xfrm>
            <a:off x="-4256151" y="9691503"/>
            <a:ext cx="519307" cy="808924"/>
            <a:chOff x="440917" y="2406344"/>
            <a:chExt cx="317831" cy="808924"/>
          </a:xfrm>
        </p:grpSpPr>
        <p:sp>
          <p:nvSpPr>
            <p:cNvPr id="877" name="TextBox 53">
              <a:extLst>
                <a:ext uri="{FF2B5EF4-FFF2-40B4-BE49-F238E27FC236}">
                  <a16:creationId xmlns:a16="http://schemas.microsoft.com/office/drawing/2014/main" id="{E9DF6755-D8B6-4ED2-7365-2D434881735C}"/>
                </a:ext>
              </a:extLst>
            </p:cNvPr>
            <p:cNvSpPr txBox="1"/>
            <p:nvPr/>
          </p:nvSpPr>
          <p:spPr>
            <a:xfrm>
              <a:off x="548536" y="3153713"/>
              <a:ext cx="102592" cy="6155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ko-KR" altLang="en-US" sz="400"/>
                <a:t>국어</a:t>
              </a:r>
              <a:endParaRPr lang="en-US" altLang="ko-KR" sz="400"/>
            </a:p>
          </p:txBody>
        </p:sp>
        <p:sp>
          <p:nvSpPr>
            <p:cNvPr id="878" name="직사각형 877">
              <a:extLst>
                <a:ext uri="{FF2B5EF4-FFF2-40B4-BE49-F238E27FC236}">
                  <a16:creationId xmlns:a16="http://schemas.microsoft.com/office/drawing/2014/main" id="{4C151A6B-BDA9-A36B-573C-CBB6480A1B97}"/>
                </a:ext>
              </a:extLst>
            </p:cNvPr>
            <p:cNvSpPr/>
            <p:nvPr/>
          </p:nvSpPr>
          <p:spPr>
            <a:xfrm>
              <a:off x="611018" y="2406344"/>
              <a:ext cx="115200" cy="69914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879" name="직사각형 878">
              <a:extLst>
                <a:ext uri="{FF2B5EF4-FFF2-40B4-BE49-F238E27FC236}">
                  <a16:creationId xmlns:a16="http://schemas.microsoft.com/office/drawing/2014/main" id="{61171ECC-F33E-8CA1-AE1E-AB9C9AA3CEE4}"/>
                </a:ext>
              </a:extLst>
            </p:cNvPr>
            <p:cNvSpPr/>
            <p:nvPr/>
          </p:nvSpPr>
          <p:spPr>
            <a:xfrm>
              <a:off x="473447" y="2494104"/>
              <a:ext cx="90000" cy="612000"/>
            </a:xfrm>
            <a:prstGeom prst="rect">
              <a:avLst/>
            </a:prstGeom>
            <a:solidFill>
              <a:srgbClr val="FF71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cxnSp>
          <p:nvCxnSpPr>
            <p:cNvPr id="880" name="직선 연결선 196">
              <a:extLst>
                <a:ext uri="{FF2B5EF4-FFF2-40B4-BE49-F238E27FC236}">
                  <a16:creationId xmlns:a16="http://schemas.microsoft.com/office/drawing/2014/main" id="{970C93D2-47E0-BD81-DD61-6127AED8C802}"/>
                </a:ext>
              </a:extLst>
            </p:cNvPr>
            <p:cNvCxnSpPr>
              <a:cxnSpLocks/>
            </p:cNvCxnSpPr>
            <p:nvPr/>
          </p:nvCxnSpPr>
          <p:spPr>
            <a:xfrm>
              <a:off x="440917" y="3105749"/>
              <a:ext cx="317831" cy="0"/>
            </a:xfrm>
            <a:prstGeom prst="line">
              <a:avLst/>
            </a:prstGeom>
            <a:ln w="1270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81" name="TextBox 53">
            <a:extLst>
              <a:ext uri="{FF2B5EF4-FFF2-40B4-BE49-F238E27FC236}">
                <a16:creationId xmlns:a16="http://schemas.microsoft.com/office/drawing/2014/main" id="{E8FBC8FC-62E0-073C-30AA-694DA62D0FC9}"/>
              </a:ext>
            </a:extLst>
          </p:cNvPr>
          <p:cNvSpPr txBox="1"/>
          <p:nvPr/>
        </p:nvSpPr>
        <p:spPr>
          <a:xfrm>
            <a:off x="-3319653" y="10438872"/>
            <a:ext cx="102592" cy="6155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400" dirty="0"/>
              <a:t>영어</a:t>
            </a:r>
            <a:endParaRPr lang="en-US" altLang="ko-KR" sz="400" dirty="0"/>
          </a:p>
        </p:txBody>
      </p:sp>
      <p:sp>
        <p:nvSpPr>
          <p:cNvPr id="882" name="직사각형 881">
            <a:extLst>
              <a:ext uri="{FF2B5EF4-FFF2-40B4-BE49-F238E27FC236}">
                <a16:creationId xmlns:a16="http://schemas.microsoft.com/office/drawing/2014/main" id="{0ACFE497-8BCA-8923-D284-08B9F81DE209}"/>
              </a:ext>
            </a:extLst>
          </p:cNvPr>
          <p:cNvSpPr/>
          <p:nvPr/>
        </p:nvSpPr>
        <p:spPr>
          <a:xfrm>
            <a:off x="-3250081" y="9948780"/>
            <a:ext cx="188226" cy="44187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sp>
        <p:nvSpPr>
          <p:cNvPr id="883" name="직사각형 882">
            <a:extLst>
              <a:ext uri="{FF2B5EF4-FFF2-40B4-BE49-F238E27FC236}">
                <a16:creationId xmlns:a16="http://schemas.microsoft.com/office/drawing/2014/main" id="{B466D840-BC90-02AA-702A-1F47781C2740}"/>
              </a:ext>
            </a:extLst>
          </p:cNvPr>
          <p:cNvSpPr/>
          <p:nvPr/>
        </p:nvSpPr>
        <p:spPr>
          <a:xfrm>
            <a:off x="-3474860" y="9940014"/>
            <a:ext cx="147052" cy="452718"/>
          </a:xfrm>
          <a:prstGeom prst="rect">
            <a:avLst/>
          </a:prstGeom>
          <a:solidFill>
            <a:srgbClr val="FF71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cxnSp>
        <p:nvCxnSpPr>
          <p:cNvPr id="884" name="직선 연결선 196">
            <a:extLst>
              <a:ext uri="{FF2B5EF4-FFF2-40B4-BE49-F238E27FC236}">
                <a16:creationId xmlns:a16="http://schemas.microsoft.com/office/drawing/2014/main" id="{99D6EE9C-3D75-7203-0C7B-AD38974FD89D}"/>
              </a:ext>
            </a:extLst>
          </p:cNvPr>
          <p:cNvCxnSpPr>
            <a:cxnSpLocks/>
          </p:cNvCxnSpPr>
          <p:nvPr/>
        </p:nvCxnSpPr>
        <p:spPr>
          <a:xfrm>
            <a:off x="-3528011" y="10390908"/>
            <a:ext cx="519307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5" name="TextBox 53">
            <a:extLst>
              <a:ext uri="{FF2B5EF4-FFF2-40B4-BE49-F238E27FC236}">
                <a16:creationId xmlns:a16="http://schemas.microsoft.com/office/drawing/2014/main" id="{92407EB9-DDF0-B0E9-E30C-AF9B9043714E}"/>
              </a:ext>
            </a:extLst>
          </p:cNvPr>
          <p:cNvSpPr txBox="1"/>
          <p:nvPr/>
        </p:nvSpPr>
        <p:spPr>
          <a:xfrm>
            <a:off x="-2591513" y="10439340"/>
            <a:ext cx="102592" cy="6155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400" dirty="0"/>
              <a:t>수학</a:t>
            </a:r>
            <a:endParaRPr lang="en-US" altLang="ko-KR" sz="400" dirty="0"/>
          </a:p>
        </p:txBody>
      </p:sp>
      <p:sp>
        <p:nvSpPr>
          <p:cNvPr id="886" name="직사각형 885">
            <a:extLst>
              <a:ext uri="{FF2B5EF4-FFF2-40B4-BE49-F238E27FC236}">
                <a16:creationId xmlns:a16="http://schemas.microsoft.com/office/drawing/2014/main" id="{F36CF029-A346-C380-561E-50EBE221B245}"/>
              </a:ext>
            </a:extLst>
          </p:cNvPr>
          <p:cNvSpPr/>
          <p:nvPr/>
        </p:nvSpPr>
        <p:spPr>
          <a:xfrm>
            <a:off x="-2521941" y="9695369"/>
            <a:ext cx="188226" cy="69574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sp>
        <p:nvSpPr>
          <p:cNvPr id="887" name="직사각형 886">
            <a:extLst>
              <a:ext uri="{FF2B5EF4-FFF2-40B4-BE49-F238E27FC236}">
                <a16:creationId xmlns:a16="http://schemas.microsoft.com/office/drawing/2014/main" id="{13236533-B3CE-089C-0662-BAB8163C3DCA}"/>
              </a:ext>
            </a:extLst>
          </p:cNvPr>
          <p:cNvSpPr/>
          <p:nvPr/>
        </p:nvSpPr>
        <p:spPr>
          <a:xfrm>
            <a:off x="-2746720" y="9680370"/>
            <a:ext cx="147052" cy="712830"/>
          </a:xfrm>
          <a:prstGeom prst="rect">
            <a:avLst/>
          </a:prstGeom>
          <a:solidFill>
            <a:srgbClr val="FF71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cxnSp>
        <p:nvCxnSpPr>
          <p:cNvPr id="888" name="직선 연결선 196">
            <a:extLst>
              <a:ext uri="{FF2B5EF4-FFF2-40B4-BE49-F238E27FC236}">
                <a16:creationId xmlns:a16="http://schemas.microsoft.com/office/drawing/2014/main" id="{9184E19A-8CEC-6825-9998-C0469F34261C}"/>
              </a:ext>
            </a:extLst>
          </p:cNvPr>
          <p:cNvCxnSpPr>
            <a:cxnSpLocks/>
          </p:cNvCxnSpPr>
          <p:nvPr/>
        </p:nvCxnSpPr>
        <p:spPr>
          <a:xfrm>
            <a:off x="-2799871" y="10391376"/>
            <a:ext cx="519307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9" name="TextBox 53">
            <a:extLst>
              <a:ext uri="{FF2B5EF4-FFF2-40B4-BE49-F238E27FC236}">
                <a16:creationId xmlns:a16="http://schemas.microsoft.com/office/drawing/2014/main" id="{9B2C12DC-7EAD-E89F-AE33-810FEAEF48EE}"/>
              </a:ext>
            </a:extLst>
          </p:cNvPr>
          <p:cNvSpPr txBox="1"/>
          <p:nvPr/>
        </p:nvSpPr>
        <p:spPr>
          <a:xfrm>
            <a:off x="-1186529" y="10432253"/>
            <a:ext cx="205184" cy="6155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400" dirty="0"/>
              <a:t>과학탐구</a:t>
            </a:r>
            <a:endParaRPr lang="en-US" altLang="ko-KR" sz="400" dirty="0"/>
          </a:p>
        </p:txBody>
      </p:sp>
      <p:sp>
        <p:nvSpPr>
          <p:cNvPr id="890" name="직사각형 889">
            <a:extLst>
              <a:ext uri="{FF2B5EF4-FFF2-40B4-BE49-F238E27FC236}">
                <a16:creationId xmlns:a16="http://schemas.microsoft.com/office/drawing/2014/main" id="{CE398D76-0257-B2A6-0514-75FEC9A4A006}"/>
              </a:ext>
            </a:extLst>
          </p:cNvPr>
          <p:cNvSpPr/>
          <p:nvPr/>
        </p:nvSpPr>
        <p:spPr>
          <a:xfrm>
            <a:off x="-1065661" y="10005724"/>
            <a:ext cx="188226" cy="37830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cxnSp>
        <p:nvCxnSpPr>
          <p:cNvPr id="891" name="직선 연결선 196">
            <a:extLst>
              <a:ext uri="{FF2B5EF4-FFF2-40B4-BE49-F238E27FC236}">
                <a16:creationId xmlns:a16="http://schemas.microsoft.com/office/drawing/2014/main" id="{65B03DCD-3D55-8125-615A-7A93ABDB61AB}"/>
              </a:ext>
            </a:extLst>
          </p:cNvPr>
          <p:cNvCxnSpPr>
            <a:cxnSpLocks/>
          </p:cNvCxnSpPr>
          <p:nvPr/>
        </p:nvCxnSpPr>
        <p:spPr>
          <a:xfrm>
            <a:off x="-1343591" y="10384289"/>
            <a:ext cx="519307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92" name="그룹 891">
            <a:extLst>
              <a:ext uri="{FF2B5EF4-FFF2-40B4-BE49-F238E27FC236}">
                <a16:creationId xmlns:a16="http://schemas.microsoft.com/office/drawing/2014/main" id="{9D04605C-BD4A-40E7-AC2B-39C580C38B03}"/>
              </a:ext>
            </a:extLst>
          </p:cNvPr>
          <p:cNvGrpSpPr/>
          <p:nvPr/>
        </p:nvGrpSpPr>
        <p:grpSpPr>
          <a:xfrm>
            <a:off x="-615451" y="9778089"/>
            <a:ext cx="519307" cy="719695"/>
            <a:chOff x="440917" y="2495573"/>
            <a:chExt cx="317831" cy="719695"/>
          </a:xfrm>
        </p:grpSpPr>
        <p:sp>
          <p:nvSpPr>
            <p:cNvPr id="893" name="TextBox 53">
              <a:extLst>
                <a:ext uri="{FF2B5EF4-FFF2-40B4-BE49-F238E27FC236}">
                  <a16:creationId xmlns:a16="http://schemas.microsoft.com/office/drawing/2014/main" id="{54F8ECBA-173A-F31F-42F3-7579947B29B1}"/>
                </a:ext>
              </a:extLst>
            </p:cNvPr>
            <p:cNvSpPr txBox="1"/>
            <p:nvPr/>
          </p:nvSpPr>
          <p:spPr>
            <a:xfrm>
              <a:off x="552741" y="3153713"/>
              <a:ext cx="94184" cy="6155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ko-KR" altLang="en-US" sz="400" dirty="0"/>
                <a:t>한국사</a:t>
              </a:r>
              <a:endParaRPr lang="en-US" altLang="ko-KR" sz="400" dirty="0"/>
            </a:p>
          </p:txBody>
        </p:sp>
        <p:sp>
          <p:nvSpPr>
            <p:cNvPr id="894" name="직사각형 893">
              <a:extLst>
                <a:ext uri="{FF2B5EF4-FFF2-40B4-BE49-F238E27FC236}">
                  <a16:creationId xmlns:a16="http://schemas.microsoft.com/office/drawing/2014/main" id="{D6E74D5F-4A94-857B-9736-8E33A94DCBA3}"/>
                </a:ext>
              </a:extLst>
            </p:cNvPr>
            <p:cNvSpPr/>
            <p:nvPr/>
          </p:nvSpPr>
          <p:spPr>
            <a:xfrm>
              <a:off x="611018" y="2508156"/>
              <a:ext cx="115200" cy="59733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895" name="직사각형 894">
              <a:extLst>
                <a:ext uri="{FF2B5EF4-FFF2-40B4-BE49-F238E27FC236}">
                  <a16:creationId xmlns:a16="http://schemas.microsoft.com/office/drawing/2014/main" id="{213269A4-D49E-E58B-DE44-FB3EAA10DF71}"/>
                </a:ext>
              </a:extLst>
            </p:cNvPr>
            <p:cNvSpPr/>
            <p:nvPr/>
          </p:nvSpPr>
          <p:spPr>
            <a:xfrm>
              <a:off x="473447" y="2495573"/>
              <a:ext cx="90000" cy="612000"/>
            </a:xfrm>
            <a:prstGeom prst="rect">
              <a:avLst/>
            </a:prstGeom>
            <a:solidFill>
              <a:srgbClr val="FF71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cxnSp>
          <p:nvCxnSpPr>
            <p:cNvPr id="896" name="직선 연결선 196">
              <a:extLst>
                <a:ext uri="{FF2B5EF4-FFF2-40B4-BE49-F238E27FC236}">
                  <a16:creationId xmlns:a16="http://schemas.microsoft.com/office/drawing/2014/main" id="{0106C2F4-CE24-2990-04BE-2C6123336645}"/>
                </a:ext>
              </a:extLst>
            </p:cNvPr>
            <p:cNvCxnSpPr>
              <a:cxnSpLocks/>
            </p:cNvCxnSpPr>
            <p:nvPr/>
          </p:nvCxnSpPr>
          <p:spPr>
            <a:xfrm>
              <a:off x="440917" y="3105749"/>
              <a:ext cx="317831" cy="0"/>
            </a:xfrm>
            <a:prstGeom prst="line">
              <a:avLst/>
            </a:prstGeom>
            <a:ln w="1270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97" name="TextBox 53">
            <a:extLst>
              <a:ext uri="{FF2B5EF4-FFF2-40B4-BE49-F238E27FC236}">
                <a16:creationId xmlns:a16="http://schemas.microsoft.com/office/drawing/2014/main" id="{7B8A6FA7-C660-EB57-690D-192A994F77C6}"/>
              </a:ext>
            </a:extLst>
          </p:cNvPr>
          <p:cNvSpPr txBox="1"/>
          <p:nvPr/>
        </p:nvSpPr>
        <p:spPr>
          <a:xfrm>
            <a:off x="-1914669" y="10440054"/>
            <a:ext cx="205184" cy="6155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ko-KR" altLang="en-US" sz="400" dirty="0"/>
              <a:t>사회탐구</a:t>
            </a:r>
            <a:endParaRPr lang="en-US" altLang="ko-KR" sz="400" dirty="0"/>
          </a:p>
        </p:txBody>
      </p:sp>
      <p:sp>
        <p:nvSpPr>
          <p:cNvPr id="898" name="직사각형 897">
            <a:extLst>
              <a:ext uri="{FF2B5EF4-FFF2-40B4-BE49-F238E27FC236}">
                <a16:creationId xmlns:a16="http://schemas.microsoft.com/office/drawing/2014/main" id="{661B50F0-4BE5-41BE-E7A9-DCC75E92EB11}"/>
              </a:ext>
            </a:extLst>
          </p:cNvPr>
          <p:cNvSpPr/>
          <p:nvPr/>
        </p:nvSpPr>
        <p:spPr>
          <a:xfrm>
            <a:off x="-1793801" y="10096026"/>
            <a:ext cx="188226" cy="29580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sp>
        <p:nvSpPr>
          <p:cNvPr id="899" name="직사각형 898">
            <a:extLst>
              <a:ext uri="{FF2B5EF4-FFF2-40B4-BE49-F238E27FC236}">
                <a16:creationId xmlns:a16="http://schemas.microsoft.com/office/drawing/2014/main" id="{3909ACB7-4AF8-F6C9-DED1-3B6325768314}"/>
              </a:ext>
            </a:extLst>
          </p:cNvPr>
          <p:cNvSpPr/>
          <p:nvPr/>
        </p:nvSpPr>
        <p:spPr>
          <a:xfrm>
            <a:off x="-2018580" y="10135748"/>
            <a:ext cx="147052" cy="258166"/>
          </a:xfrm>
          <a:prstGeom prst="rect">
            <a:avLst/>
          </a:prstGeom>
          <a:solidFill>
            <a:srgbClr val="FF71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cxnSp>
        <p:nvCxnSpPr>
          <p:cNvPr id="900" name="직선 연결선 196">
            <a:extLst>
              <a:ext uri="{FF2B5EF4-FFF2-40B4-BE49-F238E27FC236}">
                <a16:creationId xmlns:a16="http://schemas.microsoft.com/office/drawing/2014/main" id="{99A1BD72-5702-E718-C453-B7341C18A12C}"/>
              </a:ext>
            </a:extLst>
          </p:cNvPr>
          <p:cNvCxnSpPr>
            <a:cxnSpLocks/>
          </p:cNvCxnSpPr>
          <p:nvPr/>
        </p:nvCxnSpPr>
        <p:spPr>
          <a:xfrm>
            <a:off x="-2071731" y="10392090"/>
            <a:ext cx="519307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1" name="말풍선: 모서리가 둥근 사각형 900">
            <a:extLst>
              <a:ext uri="{FF2B5EF4-FFF2-40B4-BE49-F238E27FC236}">
                <a16:creationId xmlns:a16="http://schemas.microsoft.com/office/drawing/2014/main" id="{C7650508-E846-EAA1-5352-9BAA2438A6DE}"/>
              </a:ext>
            </a:extLst>
          </p:cNvPr>
          <p:cNvSpPr/>
          <p:nvPr/>
        </p:nvSpPr>
        <p:spPr>
          <a:xfrm>
            <a:off x="-4273041" y="9537431"/>
            <a:ext cx="446712" cy="178380"/>
          </a:xfrm>
          <a:prstGeom prst="wedgeRoundRectCallout">
            <a:avLst>
              <a:gd name="adj1" fmla="val -20833"/>
              <a:gd name="adj2" fmla="val 65643"/>
              <a:gd name="adj3" fmla="val 16667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우수</a:t>
            </a:r>
          </a:p>
        </p:txBody>
      </p:sp>
      <p:sp>
        <p:nvSpPr>
          <p:cNvPr id="902" name="말풍선: 모서리가 둥근 사각형 901">
            <a:extLst>
              <a:ext uri="{FF2B5EF4-FFF2-40B4-BE49-F238E27FC236}">
                <a16:creationId xmlns:a16="http://schemas.microsoft.com/office/drawing/2014/main" id="{662E15AB-A54F-4C68-8DC0-03AB5A597F4A}"/>
              </a:ext>
            </a:extLst>
          </p:cNvPr>
          <p:cNvSpPr/>
          <p:nvPr/>
        </p:nvSpPr>
        <p:spPr>
          <a:xfrm>
            <a:off x="-3531122" y="9688793"/>
            <a:ext cx="446712" cy="178380"/>
          </a:xfrm>
          <a:prstGeom prst="wedgeRoundRectCallout">
            <a:avLst>
              <a:gd name="adj1" fmla="val -20833"/>
              <a:gd name="adj2" fmla="val 65643"/>
              <a:gd name="adj3" fmla="val 16667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보통</a:t>
            </a:r>
          </a:p>
        </p:txBody>
      </p:sp>
      <p:sp>
        <p:nvSpPr>
          <p:cNvPr id="903" name="말풍선: 모서리가 둥근 사각형 902">
            <a:extLst>
              <a:ext uri="{FF2B5EF4-FFF2-40B4-BE49-F238E27FC236}">
                <a16:creationId xmlns:a16="http://schemas.microsoft.com/office/drawing/2014/main" id="{273752A0-8EDB-8A6E-35B8-2612D8D33E11}"/>
              </a:ext>
            </a:extLst>
          </p:cNvPr>
          <p:cNvSpPr/>
          <p:nvPr/>
        </p:nvSpPr>
        <p:spPr>
          <a:xfrm>
            <a:off x="-2859534" y="9439523"/>
            <a:ext cx="628113" cy="178380"/>
          </a:xfrm>
          <a:prstGeom prst="wedgeRoundRectCallout">
            <a:avLst>
              <a:gd name="adj1" fmla="val -18738"/>
              <a:gd name="adj2" fmla="val 76707"/>
              <a:gd name="adj3" fmla="val 16667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매우 우수</a:t>
            </a:r>
          </a:p>
        </p:txBody>
      </p:sp>
      <p:sp>
        <p:nvSpPr>
          <p:cNvPr id="904" name="말풍선: 모서리가 둥근 사각형 903">
            <a:extLst>
              <a:ext uri="{FF2B5EF4-FFF2-40B4-BE49-F238E27FC236}">
                <a16:creationId xmlns:a16="http://schemas.microsoft.com/office/drawing/2014/main" id="{25248CB0-ED90-1BB0-B733-DB2D74935C4A}"/>
              </a:ext>
            </a:extLst>
          </p:cNvPr>
          <p:cNvSpPr/>
          <p:nvPr/>
        </p:nvSpPr>
        <p:spPr>
          <a:xfrm>
            <a:off x="-2142833" y="9850114"/>
            <a:ext cx="628113" cy="178380"/>
          </a:xfrm>
          <a:prstGeom prst="wedgeRoundRectCallout">
            <a:avLst>
              <a:gd name="adj1" fmla="val -18738"/>
              <a:gd name="adj2" fmla="val 76707"/>
              <a:gd name="adj3" fmla="val 16667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다소 미흡</a:t>
            </a:r>
            <a:endParaRPr kumimoji="1" lang="ko-KR" altLang="en-US" sz="900" b="1" dirty="0"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905" name="말풍선: 모서리가 둥근 사각형 904">
            <a:extLst>
              <a:ext uri="{FF2B5EF4-FFF2-40B4-BE49-F238E27FC236}">
                <a16:creationId xmlns:a16="http://schemas.microsoft.com/office/drawing/2014/main" id="{73715B0C-9B2E-69F2-25A9-CC6C712B68A6}"/>
              </a:ext>
            </a:extLst>
          </p:cNvPr>
          <p:cNvSpPr/>
          <p:nvPr/>
        </p:nvSpPr>
        <p:spPr>
          <a:xfrm>
            <a:off x="-1312915" y="10155668"/>
            <a:ext cx="446712" cy="178380"/>
          </a:xfrm>
          <a:prstGeom prst="wedgeRoundRectCallout">
            <a:avLst>
              <a:gd name="adj1" fmla="val -20833"/>
              <a:gd name="adj2" fmla="val 65643"/>
              <a:gd name="adj3" fmla="val 16667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미흡</a:t>
            </a:r>
          </a:p>
        </p:txBody>
      </p:sp>
      <p:sp>
        <p:nvSpPr>
          <p:cNvPr id="906" name="말풍선: 모서리가 둥근 사각형 905">
            <a:extLst>
              <a:ext uri="{FF2B5EF4-FFF2-40B4-BE49-F238E27FC236}">
                <a16:creationId xmlns:a16="http://schemas.microsoft.com/office/drawing/2014/main" id="{5CF36963-0955-E24D-B1A9-60E7799C5869}"/>
              </a:ext>
            </a:extLst>
          </p:cNvPr>
          <p:cNvSpPr/>
          <p:nvPr/>
        </p:nvSpPr>
        <p:spPr>
          <a:xfrm>
            <a:off x="-613021" y="9544661"/>
            <a:ext cx="446712" cy="178380"/>
          </a:xfrm>
          <a:prstGeom prst="wedgeRoundRectCallout">
            <a:avLst>
              <a:gd name="adj1" fmla="val -20833"/>
              <a:gd name="adj2" fmla="val 65643"/>
              <a:gd name="adj3" fmla="val 16667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우수</a:t>
            </a:r>
          </a:p>
        </p:txBody>
      </p:sp>
      <p:sp>
        <p:nvSpPr>
          <p:cNvPr id="907" name="Rounded Rectangle">
            <a:extLst>
              <a:ext uri="{FF2B5EF4-FFF2-40B4-BE49-F238E27FC236}">
                <a16:creationId xmlns:a16="http://schemas.microsoft.com/office/drawing/2014/main" id="{D9E5FCB4-4006-2DA3-92E7-35202DEEAC2A}"/>
              </a:ext>
            </a:extLst>
          </p:cNvPr>
          <p:cNvSpPr/>
          <p:nvPr/>
        </p:nvSpPr>
        <p:spPr>
          <a:xfrm>
            <a:off x="-4363295" y="9126386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6</a:t>
            </a:r>
            <a:r>
              <a:rPr lang="en-US" sz="700" dirty="0">
                <a:solidFill>
                  <a:schemeClr val="bg1"/>
                </a:solidFill>
              </a:rPr>
              <a:t>-4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908" name="모서리가 둥근 직사각형">
            <a:extLst>
              <a:ext uri="{FF2B5EF4-FFF2-40B4-BE49-F238E27FC236}">
                <a16:creationId xmlns:a16="http://schemas.microsoft.com/office/drawing/2014/main" id="{882BDAF8-3861-ABFE-AFBC-156A64318190}"/>
              </a:ext>
            </a:extLst>
          </p:cNvPr>
          <p:cNvSpPr/>
          <p:nvPr/>
        </p:nvSpPr>
        <p:spPr>
          <a:xfrm>
            <a:off x="-5923373" y="7633180"/>
            <a:ext cx="2289894" cy="1277370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sz="80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909" name="TextBox 26">
            <a:extLst>
              <a:ext uri="{FF2B5EF4-FFF2-40B4-BE49-F238E27FC236}">
                <a16:creationId xmlns:a16="http://schemas.microsoft.com/office/drawing/2014/main" id="{D5C10797-A5FA-647B-301D-268EBB814F64}"/>
              </a:ext>
            </a:extLst>
          </p:cNvPr>
          <p:cNvSpPr txBox="1"/>
          <p:nvPr/>
        </p:nvSpPr>
        <p:spPr>
          <a:xfrm>
            <a:off x="-5891989" y="7672876"/>
            <a:ext cx="79829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누적 강점 분석 </a:t>
            </a:r>
            <a:r>
              <a:rPr kumimoji="1" lang="en-US" altLang="ko-KR" sz="800" dirty="0">
                <a:solidFill>
                  <a:prstClr val="black"/>
                </a:solidFill>
              </a:rPr>
              <a:t>&gt;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grpSp>
        <p:nvGrpSpPr>
          <p:cNvPr id="910" name="그룹 909">
            <a:extLst>
              <a:ext uri="{FF2B5EF4-FFF2-40B4-BE49-F238E27FC236}">
                <a16:creationId xmlns:a16="http://schemas.microsoft.com/office/drawing/2014/main" id="{C9F04603-32F4-EF49-4BC2-A36824B9D142}"/>
              </a:ext>
            </a:extLst>
          </p:cNvPr>
          <p:cNvGrpSpPr/>
          <p:nvPr/>
        </p:nvGrpSpPr>
        <p:grpSpPr>
          <a:xfrm>
            <a:off x="-4904856" y="7760328"/>
            <a:ext cx="569647" cy="77889"/>
            <a:chOff x="2706686" y="6087909"/>
            <a:chExt cx="569647" cy="77889"/>
          </a:xfrm>
        </p:grpSpPr>
        <p:sp>
          <p:nvSpPr>
            <p:cNvPr id="911" name="TextBox 53">
              <a:extLst>
                <a:ext uri="{FF2B5EF4-FFF2-40B4-BE49-F238E27FC236}">
                  <a16:creationId xmlns:a16="http://schemas.microsoft.com/office/drawing/2014/main" id="{E6BB4704-4859-19C6-626D-F5BA02C6EB5B}"/>
                </a:ext>
              </a:extLst>
            </p:cNvPr>
            <p:cNvSpPr txBox="1"/>
            <p:nvPr/>
          </p:nvSpPr>
          <p:spPr>
            <a:xfrm>
              <a:off x="2706686" y="6087909"/>
              <a:ext cx="470714" cy="7788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ko-KR" altLang="en-US" sz="500" dirty="0"/>
                <a:t>나의 수준 </a:t>
              </a:r>
              <a:endParaRPr lang="en-US" altLang="ko-KR" sz="500" dirty="0"/>
            </a:p>
          </p:txBody>
        </p:sp>
        <p:sp>
          <p:nvSpPr>
            <p:cNvPr id="912" name="직사각형 911">
              <a:extLst>
                <a:ext uri="{FF2B5EF4-FFF2-40B4-BE49-F238E27FC236}">
                  <a16:creationId xmlns:a16="http://schemas.microsoft.com/office/drawing/2014/main" id="{24CAD9A8-A973-DB2C-DFA2-5A8E799FA75E}"/>
                </a:ext>
              </a:extLst>
            </p:cNvPr>
            <p:cNvSpPr/>
            <p:nvPr/>
          </p:nvSpPr>
          <p:spPr>
            <a:xfrm>
              <a:off x="3203546" y="6091643"/>
              <a:ext cx="72787" cy="63851"/>
            </a:xfrm>
            <a:prstGeom prst="rect">
              <a:avLst/>
            </a:prstGeom>
            <a:solidFill>
              <a:srgbClr val="FF71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r"/>
              <a:endParaRPr kumimoji="1" lang="ko-KR" altLang="en-US" sz="1100"/>
            </a:p>
          </p:txBody>
        </p:sp>
      </p:grpSp>
      <p:grpSp>
        <p:nvGrpSpPr>
          <p:cNvPr id="913" name="그룹 912">
            <a:extLst>
              <a:ext uri="{FF2B5EF4-FFF2-40B4-BE49-F238E27FC236}">
                <a16:creationId xmlns:a16="http://schemas.microsoft.com/office/drawing/2014/main" id="{C0DB1478-ACAF-C9FE-138D-16ADF07C78F5}"/>
              </a:ext>
            </a:extLst>
          </p:cNvPr>
          <p:cNvGrpSpPr/>
          <p:nvPr/>
        </p:nvGrpSpPr>
        <p:grpSpPr>
          <a:xfrm>
            <a:off x="-4343019" y="7760327"/>
            <a:ext cx="569649" cy="77889"/>
            <a:chOff x="2706685" y="6193988"/>
            <a:chExt cx="569649" cy="77889"/>
          </a:xfrm>
        </p:grpSpPr>
        <p:sp>
          <p:nvSpPr>
            <p:cNvPr id="914" name="TextBox 53">
              <a:extLst>
                <a:ext uri="{FF2B5EF4-FFF2-40B4-BE49-F238E27FC236}">
                  <a16:creationId xmlns:a16="http://schemas.microsoft.com/office/drawing/2014/main" id="{3596ACEB-258A-45BC-40AA-EC978F1D802F}"/>
                </a:ext>
              </a:extLst>
            </p:cNvPr>
            <p:cNvSpPr txBox="1"/>
            <p:nvPr/>
          </p:nvSpPr>
          <p:spPr>
            <a:xfrm>
              <a:off x="2706685" y="6193988"/>
              <a:ext cx="470715" cy="7788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ko-KR" altLang="en-US" sz="500"/>
                <a:t>과목 평균</a:t>
              </a:r>
              <a:endParaRPr lang="en-US" altLang="ko-KR" sz="500"/>
            </a:p>
          </p:txBody>
        </p:sp>
        <p:sp>
          <p:nvSpPr>
            <p:cNvPr id="915" name="직사각형 914">
              <a:extLst>
                <a:ext uri="{FF2B5EF4-FFF2-40B4-BE49-F238E27FC236}">
                  <a16:creationId xmlns:a16="http://schemas.microsoft.com/office/drawing/2014/main" id="{F30C075C-59B2-F117-571C-415A00E4B7E2}"/>
                </a:ext>
              </a:extLst>
            </p:cNvPr>
            <p:cNvSpPr/>
            <p:nvPr/>
          </p:nvSpPr>
          <p:spPr>
            <a:xfrm>
              <a:off x="3203547" y="6203714"/>
              <a:ext cx="72787" cy="6385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r"/>
              <a:endParaRPr kumimoji="1" lang="ko-KR" altLang="en-US" sz="1100"/>
            </a:p>
          </p:txBody>
        </p:sp>
      </p:grpSp>
      <p:grpSp>
        <p:nvGrpSpPr>
          <p:cNvPr id="916" name="그룹 915">
            <a:extLst>
              <a:ext uri="{FF2B5EF4-FFF2-40B4-BE49-F238E27FC236}">
                <a16:creationId xmlns:a16="http://schemas.microsoft.com/office/drawing/2014/main" id="{F1CF5A32-DC60-46DE-89B7-DAF5C7F496E4}"/>
              </a:ext>
            </a:extLst>
          </p:cNvPr>
          <p:cNvGrpSpPr/>
          <p:nvPr/>
        </p:nvGrpSpPr>
        <p:grpSpPr>
          <a:xfrm>
            <a:off x="-5399205" y="8071120"/>
            <a:ext cx="519307" cy="808924"/>
            <a:chOff x="440917" y="2406344"/>
            <a:chExt cx="317831" cy="808924"/>
          </a:xfrm>
        </p:grpSpPr>
        <p:sp>
          <p:nvSpPr>
            <p:cNvPr id="917" name="TextBox 53">
              <a:extLst>
                <a:ext uri="{FF2B5EF4-FFF2-40B4-BE49-F238E27FC236}">
                  <a16:creationId xmlns:a16="http://schemas.microsoft.com/office/drawing/2014/main" id="{16D53E35-D822-2837-7F5D-3A9817D10C36}"/>
                </a:ext>
              </a:extLst>
            </p:cNvPr>
            <p:cNvSpPr txBox="1"/>
            <p:nvPr/>
          </p:nvSpPr>
          <p:spPr>
            <a:xfrm>
              <a:off x="548536" y="3153713"/>
              <a:ext cx="102592" cy="6155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ko-KR" altLang="en-US" sz="400"/>
                <a:t>국어</a:t>
              </a:r>
              <a:endParaRPr lang="en-US" altLang="ko-KR" sz="400"/>
            </a:p>
          </p:txBody>
        </p:sp>
        <p:sp>
          <p:nvSpPr>
            <p:cNvPr id="918" name="직사각형 917">
              <a:extLst>
                <a:ext uri="{FF2B5EF4-FFF2-40B4-BE49-F238E27FC236}">
                  <a16:creationId xmlns:a16="http://schemas.microsoft.com/office/drawing/2014/main" id="{2B686FE5-A955-02B6-B64C-397A49284C25}"/>
                </a:ext>
              </a:extLst>
            </p:cNvPr>
            <p:cNvSpPr/>
            <p:nvPr/>
          </p:nvSpPr>
          <p:spPr>
            <a:xfrm>
              <a:off x="611018" y="2406344"/>
              <a:ext cx="115200" cy="69914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919" name="직사각형 918">
              <a:extLst>
                <a:ext uri="{FF2B5EF4-FFF2-40B4-BE49-F238E27FC236}">
                  <a16:creationId xmlns:a16="http://schemas.microsoft.com/office/drawing/2014/main" id="{E3272812-9386-3311-BC9C-213F8DDCB6DC}"/>
                </a:ext>
              </a:extLst>
            </p:cNvPr>
            <p:cNvSpPr/>
            <p:nvPr/>
          </p:nvSpPr>
          <p:spPr>
            <a:xfrm>
              <a:off x="473447" y="2494104"/>
              <a:ext cx="90000" cy="612000"/>
            </a:xfrm>
            <a:prstGeom prst="rect">
              <a:avLst/>
            </a:prstGeom>
            <a:solidFill>
              <a:srgbClr val="FF71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cxnSp>
          <p:nvCxnSpPr>
            <p:cNvPr id="920" name="직선 연결선 196">
              <a:extLst>
                <a:ext uri="{FF2B5EF4-FFF2-40B4-BE49-F238E27FC236}">
                  <a16:creationId xmlns:a16="http://schemas.microsoft.com/office/drawing/2014/main" id="{2411B26A-AF0E-E30E-1CA7-3391581936C0}"/>
                </a:ext>
              </a:extLst>
            </p:cNvPr>
            <p:cNvCxnSpPr>
              <a:cxnSpLocks/>
            </p:cNvCxnSpPr>
            <p:nvPr/>
          </p:nvCxnSpPr>
          <p:spPr>
            <a:xfrm>
              <a:off x="440917" y="3105749"/>
              <a:ext cx="317831" cy="0"/>
            </a:xfrm>
            <a:prstGeom prst="line">
              <a:avLst/>
            </a:prstGeom>
            <a:ln w="1270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21" name="말풍선: 모서리가 둥근 사각형 920">
            <a:extLst>
              <a:ext uri="{FF2B5EF4-FFF2-40B4-BE49-F238E27FC236}">
                <a16:creationId xmlns:a16="http://schemas.microsoft.com/office/drawing/2014/main" id="{427AC6CC-AAEC-3522-ACCA-A1978C9D44B6}"/>
              </a:ext>
            </a:extLst>
          </p:cNvPr>
          <p:cNvSpPr/>
          <p:nvPr/>
        </p:nvSpPr>
        <p:spPr>
          <a:xfrm>
            <a:off x="-5416095" y="7917048"/>
            <a:ext cx="446712" cy="178380"/>
          </a:xfrm>
          <a:prstGeom prst="wedgeRoundRectCallout">
            <a:avLst>
              <a:gd name="adj1" fmla="val -20833"/>
              <a:gd name="adj2" fmla="val 65643"/>
              <a:gd name="adj3" fmla="val 16667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우수</a:t>
            </a:r>
          </a:p>
        </p:txBody>
      </p:sp>
      <p:grpSp>
        <p:nvGrpSpPr>
          <p:cNvPr id="922" name="그룹 921">
            <a:extLst>
              <a:ext uri="{FF2B5EF4-FFF2-40B4-BE49-F238E27FC236}">
                <a16:creationId xmlns:a16="http://schemas.microsoft.com/office/drawing/2014/main" id="{85088E00-C534-CBA6-1912-B8D1BBB1D54B}"/>
              </a:ext>
            </a:extLst>
          </p:cNvPr>
          <p:cNvGrpSpPr/>
          <p:nvPr/>
        </p:nvGrpSpPr>
        <p:grpSpPr>
          <a:xfrm>
            <a:off x="-4674176" y="8068410"/>
            <a:ext cx="522418" cy="811634"/>
            <a:chOff x="-3630633" y="9148579"/>
            <a:chExt cx="522418" cy="811634"/>
          </a:xfrm>
        </p:grpSpPr>
        <p:sp>
          <p:nvSpPr>
            <p:cNvPr id="923" name="TextBox 53">
              <a:extLst>
                <a:ext uri="{FF2B5EF4-FFF2-40B4-BE49-F238E27FC236}">
                  <a16:creationId xmlns:a16="http://schemas.microsoft.com/office/drawing/2014/main" id="{8E3AA9BF-4882-9BBA-A2C2-79F1E710F6FB}"/>
                </a:ext>
              </a:extLst>
            </p:cNvPr>
            <p:cNvSpPr txBox="1"/>
            <p:nvPr/>
          </p:nvSpPr>
          <p:spPr>
            <a:xfrm>
              <a:off x="-3419164" y="9898658"/>
              <a:ext cx="102592" cy="6155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ko-KR" altLang="en-US" sz="400" dirty="0"/>
                <a:t>수학</a:t>
              </a:r>
              <a:endParaRPr lang="en-US" altLang="ko-KR" sz="400" dirty="0"/>
            </a:p>
          </p:txBody>
        </p:sp>
        <p:sp>
          <p:nvSpPr>
            <p:cNvPr id="924" name="직사각형 923">
              <a:extLst>
                <a:ext uri="{FF2B5EF4-FFF2-40B4-BE49-F238E27FC236}">
                  <a16:creationId xmlns:a16="http://schemas.microsoft.com/office/drawing/2014/main" id="{32D5B02E-13C8-82D6-EF47-9F8971A836E7}"/>
                </a:ext>
              </a:extLst>
            </p:cNvPr>
            <p:cNvSpPr/>
            <p:nvPr/>
          </p:nvSpPr>
          <p:spPr>
            <a:xfrm>
              <a:off x="-3349592" y="9408566"/>
              <a:ext cx="188226" cy="44187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925" name="직사각형 924">
              <a:extLst>
                <a:ext uri="{FF2B5EF4-FFF2-40B4-BE49-F238E27FC236}">
                  <a16:creationId xmlns:a16="http://schemas.microsoft.com/office/drawing/2014/main" id="{645CC764-BE5D-1626-05F1-8DD8B79BB55E}"/>
                </a:ext>
              </a:extLst>
            </p:cNvPr>
            <p:cNvSpPr/>
            <p:nvPr/>
          </p:nvSpPr>
          <p:spPr>
            <a:xfrm>
              <a:off x="-3574371" y="9399800"/>
              <a:ext cx="147052" cy="452718"/>
            </a:xfrm>
            <a:prstGeom prst="rect">
              <a:avLst/>
            </a:prstGeom>
            <a:solidFill>
              <a:srgbClr val="FF71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cxnSp>
          <p:nvCxnSpPr>
            <p:cNvPr id="926" name="직선 연결선 196">
              <a:extLst>
                <a:ext uri="{FF2B5EF4-FFF2-40B4-BE49-F238E27FC236}">
                  <a16:creationId xmlns:a16="http://schemas.microsoft.com/office/drawing/2014/main" id="{9E8961AF-5124-733B-A395-010BBFE1E58D}"/>
                </a:ext>
              </a:extLst>
            </p:cNvPr>
            <p:cNvCxnSpPr>
              <a:cxnSpLocks/>
            </p:cNvCxnSpPr>
            <p:nvPr/>
          </p:nvCxnSpPr>
          <p:spPr>
            <a:xfrm>
              <a:off x="-3627522" y="9850694"/>
              <a:ext cx="519307" cy="0"/>
            </a:xfrm>
            <a:prstGeom prst="line">
              <a:avLst/>
            </a:prstGeom>
            <a:ln w="1270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7" name="말풍선: 모서리가 둥근 사각형 926">
              <a:extLst>
                <a:ext uri="{FF2B5EF4-FFF2-40B4-BE49-F238E27FC236}">
                  <a16:creationId xmlns:a16="http://schemas.microsoft.com/office/drawing/2014/main" id="{C4C35784-724D-C14E-9383-022DA852448B}"/>
                </a:ext>
              </a:extLst>
            </p:cNvPr>
            <p:cNvSpPr/>
            <p:nvPr/>
          </p:nvSpPr>
          <p:spPr>
            <a:xfrm>
              <a:off x="-3630633" y="9148579"/>
              <a:ext cx="446712" cy="178380"/>
            </a:xfrm>
            <a:prstGeom prst="wedgeRoundRectCallout">
              <a:avLst>
                <a:gd name="adj1" fmla="val -20833"/>
                <a:gd name="adj2" fmla="val 65643"/>
                <a:gd name="adj3" fmla="val 16667"/>
              </a:avLst>
            </a:prstGeom>
            <a:solidFill>
              <a:schemeClr val="bg1"/>
            </a:solidFill>
            <a:ln w="12700" cap="flat">
              <a:solidFill>
                <a:schemeClr val="tx1"/>
              </a:solidFill>
              <a:miter lim="400000"/>
            </a:ln>
            <a:effectLst/>
          </p:spPr>
          <p:txBody>
            <a:bodyPr wrap="square" lIns="36000" tIns="36000" rIns="36000" bIns="45718" numCol="1" rtlCol="0" anchor="ctr" anchorCtr="0">
              <a:noAutofit/>
            </a:bodyPr>
            <a:lstStyle/>
            <a:p>
              <a:pPr algn="ctr" defTabSz="914309"/>
              <a:r>
                <a:rPr kumimoji="1" lang="ko-KR" altLang="en-US" sz="900" b="1" dirty="0"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보통</a:t>
              </a:r>
            </a:p>
          </p:txBody>
        </p:sp>
      </p:grpSp>
      <p:sp>
        <p:nvSpPr>
          <p:cNvPr id="928" name="Rounded Rectangle">
            <a:extLst>
              <a:ext uri="{FF2B5EF4-FFF2-40B4-BE49-F238E27FC236}">
                <a16:creationId xmlns:a16="http://schemas.microsoft.com/office/drawing/2014/main" id="{85475D3D-84C2-0AD6-D7B9-34FFF1A3261F}"/>
              </a:ext>
            </a:extLst>
          </p:cNvPr>
          <p:cNvSpPr/>
          <p:nvPr/>
        </p:nvSpPr>
        <p:spPr>
          <a:xfrm>
            <a:off x="-5923944" y="7570808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6</a:t>
            </a:r>
            <a:r>
              <a:rPr lang="en-US" sz="700" dirty="0">
                <a:solidFill>
                  <a:schemeClr val="bg1"/>
                </a:solidFill>
              </a:rPr>
              <a:t>-</a:t>
            </a:r>
            <a:r>
              <a:rPr lang="en-US" altLang="ko-KR" sz="700" dirty="0">
                <a:solidFill>
                  <a:schemeClr val="bg1"/>
                </a:solidFill>
              </a:rPr>
              <a:t>3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929" name="모서리가 둥근 직사각형">
            <a:extLst>
              <a:ext uri="{FF2B5EF4-FFF2-40B4-BE49-F238E27FC236}">
                <a16:creationId xmlns:a16="http://schemas.microsoft.com/office/drawing/2014/main" id="{0DD9F959-439A-8483-4F00-B3595BEC4E27}"/>
              </a:ext>
            </a:extLst>
          </p:cNvPr>
          <p:cNvSpPr/>
          <p:nvPr/>
        </p:nvSpPr>
        <p:spPr>
          <a:xfrm>
            <a:off x="-3558115" y="7634720"/>
            <a:ext cx="3579935" cy="1281092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sz="80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930" name="TextBox 26">
            <a:extLst>
              <a:ext uri="{FF2B5EF4-FFF2-40B4-BE49-F238E27FC236}">
                <a16:creationId xmlns:a16="http://schemas.microsoft.com/office/drawing/2014/main" id="{F5898F86-06AA-9C69-AFA3-BDC77216FAAA}"/>
              </a:ext>
            </a:extLst>
          </p:cNvPr>
          <p:cNvSpPr txBox="1"/>
          <p:nvPr/>
        </p:nvSpPr>
        <p:spPr>
          <a:xfrm>
            <a:off x="-3388474" y="7669913"/>
            <a:ext cx="798295" cy="12311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누적 강점 분석 </a:t>
            </a:r>
            <a:r>
              <a:rPr kumimoji="1" lang="en-US" altLang="ko-KR" sz="800" dirty="0">
                <a:solidFill>
                  <a:prstClr val="black"/>
                </a:solidFill>
              </a:rPr>
              <a:t>&gt;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grpSp>
        <p:nvGrpSpPr>
          <p:cNvPr id="931" name="그룹 930">
            <a:extLst>
              <a:ext uri="{FF2B5EF4-FFF2-40B4-BE49-F238E27FC236}">
                <a16:creationId xmlns:a16="http://schemas.microsoft.com/office/drawing/2014/main" id="{A9EE7E0C-EC3C-E2C4-6B63-F6CB9915969E}"/>
              </a:ext>
            </a:extLst>
          </p:cNvPr>
          <p:cNvGrpSpPr/>
          <p:nvPr/>
        </p:nvGrpSpPr>
        <p:grpSpPr>
          <a:xfrm>
            <a:off x="-1237456" y="7727923"/>
            <a:ext cx="569647" cy="77889"/>
            <a:chOff x="2706686" y="6087909"/>
            <a:chExt cx="569647" cy="77889"/>
          </a:xfrm>
        </p:grpSpPr>
        <p:sp>
          <p:nvSpPr>
            <p:cNvPr id="932" name="TextBox 53">
              <a:extLst>
                <a:ext uri="{FF2B5EF4-FFF2-40B4-BE49-F238E27FC236}">
                  <a16:creationId xmlns:a16="http://schemas.microsoft.com/office/drawing/2014/main" id="{C8AFC414-E648-20C7-8972-9C3A19D42231}"/>
                </a:ext>
              </a:extLst>
            </p:cNvPr>
            <p:cNvSpPr txBox="1"/>
            <p:nvPr/>
          </p:nvSpPr>
          <p:spPr>
            <a:xfrm>
              <a:off x="2706686" y="6087909"/>
              <a:ext cx="470714" cy="7788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ko-KR" altLang="en-US" sz="500" dirty="0"/>
                <a:t>나의 수준 </a:t>
              </a:r>
              <a:endParaRPr lang="en-US" altLang="ko-KR" sz="500" dirty="0"/>
            </a:p>
          </p:txBody>
        </p:sp>
        <p:sp>
          <p:nvSpPr>
            <p:cNvPr id="933" name="직사각형 932">
              <a:extLst>
                <a:ext uri="{FF2B5EF4-FFF2-40B4-BE49-F238E27FC236}">
                  <a16:creationId xmlns:a16="http://schemas.microsoft.com/office/drawing/2014/main" id="{7AA40AE2-C67C-DF9E-DBCF-FB69B237B53F}"/>
                </a:ext>
              </a:extLst>
            </p:cNvPr>
            <p:cNvSpPr/>
            <p:nvPr/>
          </p:nvSpPr>
          <p:spPr>
            <a:xfrm>
              <a:off x="3203546" y="6091643"/>
              <a:ext cx="72787" cy="63851"/>
            </a:xfrm>
            <a:prstGeom prst="rect">
              <a:avLst/>
            </a:prstGeom>
            <a:solidFill>
              <a:srgbClr val="FF71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r"/>
              <a:endParaRPr kumimoji="1" lang="ko-KR" altLang="en-US" sz="1100"/>
            </a:p>
          </p:txBody>
        </p:sp>
      </p:grpSp>
      <p:grpSp>
        <p:nvGrpSpPr>
          <p:cNvPr id="934" name="그룹 933">
            <a:extLst>
              <a:ext uri="{FF2B5EF4-FFF2-40B4-BE49-F238E27FC236}">
                <a16:creationId xmlns:a16="http://schemas.microsoft.com/office/drawing/2014/main" id="{6877AEBB-7FBA-8CEC-3423-15F9D097CC31}"/>
              </a:ext>
            </a:extLst>
          </p:cNvPr>
          <p:cNvGrpSpPr/>
          <p:nvPr/>
        </p:nvGrpSpPr>
        <p:grpSpPr>
          <a:xfrm>
            <a:off x="-675619" y="7727922"/>
            <a:ext cx="569649" cy="77889"/>
            <a:chOff x="2706685" y="6193988"/>
            <a:chExt cx="569649" cy="77889"/>
          </a:xfrm>
        </p:grpSpPr>
        <p:sp>
          <p:nvSpPr>
            <p:cNvPr id="935" name="TextBox 53">
              <a:extLst>
                <a:ext uri="{FF2B5EF4-FFF2-40B4-BE49-F238E27FC236}">
                  <a16:creationId xmlns:a16="http://schemas.microsoft.com/office/drawing/2014/main" id="{E3D71267-5A17-6F99-0C04-B0EA107DA349}"/>
                </a:ext>
              </a:extLst>
            </p:cNvPr>
            <p:cNvSpPr txBox="1"/>
            <p:nvPr/>
          </p:nvSpPr>
          <p:spPr>
            <a:xfrm>
              <a:off x="2706685" y="6193988"/>
              <a:ext cx="470715" cy="7788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ko-KR" altLang="en-US" sz="500"/>
                <a:t>과목 평균</a:t>
              </a:r>
              <a:endParaRPr lang="en-US" altLang="ko-KR" sz="500"/>
            </a:p>
          </p:txBody>
        </p:sp>
        <p:sp>
          <p:nvSpPr>
            <p:cNvPr id="936" name="직사각형 935">
              <a:extLst>
                <a:ext uri="{FF2B5EF4-FFF2-40B4-BE49-F238E27FC236}">
                  <a16:creationId xmlns:a16="http://schemas.microsoft.com/office/drawing/2014/main" id="{BBE095BF-1FAF-AED9-6264-67DD6B844C09}"/>
                </a:ext>
              </a:extLst>
            </p:cNvPr>
            <p:cNvSpPr/>
            <p:nvPr/>
          </p:nvSpPr>
          <p:spPr>
            <a:xfrm>
              <a:off x="3203547" y="6203714"/>
              <a:ext cx="72787" cy="6385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r"/>
              <a:endParaRPr kumimoji="1" lang="ko-KR" altLang="en-US" sz="1100"/>
            </a:p>
          </p:txBody>
        </p:sp>
      </p:grpSp>
      <p:grpSp>
        <p:nvGrpSpPr>
          <p:cNvPr id="937" name="그룹 936">
            <a:extLst>
              <a:ext uri="{FF2B5EF4-FFF2-40B4-BE49-F238E27FC236}">
                <a16:creationId xmlns:a16="http://schemas.microsoft.com/office/drawing/2014/main" id="{4B5B284C-D09C-AF2C-52B1-049C34553B37}"/>
              </a:ext>
            </a:extLst>
          </p:cNvPr>
          <p:cNvGrpSpPr/>
          <p:nvPr/>
        </p:nvGrpSpPr>
        <p:grpSpPr>
          <a:xfrm>
            <a:off x="-3424453" y="8070575"/>
            <a:ext cx="519307" cy="808924"/>
            <a:chOff x="440917" y="2406344"/>
            <a:chExt cx="317831" cy="808924"/>
          </a:xfrm>
        </p:grpSpPr>
        <p:sp>
          <p:nvSpPr>
            <p:cNvPr id="938" name="TextBox 53">
              <a:extLst>
                <a:ext uri="{FF2B5EF4-FFF2-40B4-BE49-F238E27FC236}">
                  <a16:creationId xmlns:a16="http://schemas.microsoft.com/office/drawing/2014/main" id="{908621EF-8463-E62E-C8AF-F227B60AA1FE}"/>
                </a:ext>
              </a:extLst>
            </p:cNvPr>
            <p:cNvSpPr txBox="1"/>
            <p:nvPr/>
          </p:nvSpPr>
          <p:spPr>
            <a:xfrm>
              <a:off x="548536" y="3153713"/>
              <a:ext cx="102592" cy="6155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ko-KR" altLang="en-US" sz="400"/>
                <a:t>국어</a:t>
              </a:r>
              <a:endParaRPr lang="en-US" altLang="ko-KR" sz="400"/>
            </a:p>
          </p:txBody>
        </p:sp>
        <p:sp>
          <p:nvSpPr>
            <p:cNvPr id="939" name="직사각형 938">
              <a:extLst>
                <a:ext uri="{FF2B5EF4-FFF2-40B4-BE49-F238E27FC236}">
                  <a16:creationId xmlns:a16="http://schemas.microsoft.com/office/drawing/2014/main" id="{C37BE6C3-111C-1DFA-3081-8B4BADBC25E5}"/>
                </a:ext>
              </a:extLst>
            </p:cNvPr>
            <p:cNvSpPr/>
            <p:nvPr/>
          </p:nvSpPr>
          <p:spPr>
            <a:xfrm>
              <a:off x="611018" y="2406344"/>
              <a:ext cx="115200" cy="69914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sp>
          <p:nvSpPr>
            <p:cNvPr id="940" name="직사각형 939">
              <a:extLst>
                <a:ext uri="{FF2B5EF4-FFF2-40B4-BE49-F238E27FC236}">
                  <a16:creationId xmlns:a16="http://schemas.microsoft.com/office/drawing/2014/main" id="{A8909881-6D8D-3E59-5C32-C6FA8FADFB5F}"/>
                </a:ext>
              </a:extLst>
            </p:cNvPr>
            <p:cNvSpPr/>
            <p:nvPr/>
          </p:nvSpPr>
          <p:spPr>
            <a:xfrm>
              <a:off x="473447" y="2494104"/>
              <a:ext cx="90000" cy="612000"/>
            </a:xfrm>
            <a:prstGeom prst="rect">
              <a:avLst/>
            </a:prstGeom>
            <a:solidFill>
              <a:srgbClr val="FF71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ko-KR" altLang="en-US" sz="1100"/>
            </a:p>
          </p:txBody>
        </p:sp>
        <p:cxnSp>
          <p:nvCxnSpPr>
            <p:cNvPr id="941" name="직선 연결선 196">
              <a:extLst>
                <a:ext uri="{FF2B5EF4-FFF2-40B4-BE49-F238E27FC236}">
                  <a16:creationId xmlns:a16="http://schemas.microsoft.com/office/drawing/2014/main" id="{D1A0C914-D242-9284-402D-169617998D41}"/>
                </a:ext>
              </a:extLst>
            </p:cNvPr>
            <p:cNvCxnSpPr>
              <a:cxnSpLocks/>
            </p:cNvCxnSpPr>
            <p:nvPr/>
          </p:nvCxnSpPr>
          <p:spPr>
            <a:xfrm>
              <a:off x="440917" y="3105749"/>
              <a:ext cx="317831" cy="0"/>
            </a:xfrm>
            <a:prstGeom prst="line">
              <a:avLst/>
            </a:prstGeom>
            <a:ln w="1270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42" name="TextBox 53">
            <a:extLst>
              <a:ext uri="{FF2B5EF4-FFF2-40B4-BE49-F238E27FC236}">
                <a16:creationId xmlns:a16="http://schemas.microsoft.com/office/drawing/2014/main" id="{0B69E551-5A42-84B6-90A9-749D63E12474}"/>
              </a:ext>
            </a:extLst>
          </p:cNvPr>
          <p:cNvSpPr txBox="1"/>
          <p:nvPr/>
        </p:nvSpPr>
        <p:spPr>
          <a:xfrm>
            <a:off x="-2510285" y="8817944"/>
            <a:ext cx="102592" cy="615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400" dirty="0"/>
              <a:t>영어</a:t>
            </a:r>
            <a:endParaRPr lang="en-US" altLang="ko-KR" sz="400" dirty="0"/>
          </a:p>
        </p:txBody>
      </p:sp>
      <p:sp>
        <p:nvSpPr>
          <p:cNvPr id="943" name="직사각형 942">
            <a:extLst>
              <a:ext uri="{FF2B5EF4-FFF2-40B4-BE49-F238E27FC236}">
                <a16:creationId xmlns:a16="http://schemas.microsoft.com/office/drawing/2014/main" id="{99CBC8F4-A498-BD58-7D46-A8E3CABC63E6}"/>
              </a:ext>
            </a:extLst>
          </p:cNvPr>
          <p:cNvSpPr/>
          <p:nvPr/>
        </p:nvSpPr>
        <p:spPr>
          <a:xfrm>
            <a:off x="-2440713" y="8327852"/>
            <a:ext cx="188226" cy="44187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sp>
        <p:nvSpPr>
          <p:cNvPr id="944" name="직사각형 943">
            <a:extLst>
              <a:ext uri="{FF2B5EF4-FFF2-40B4-BE49-F238E27FC236}">
                <a16:creationId xmlns:a16="http://schemas.microsoft.com/office/drawing/2014/main" id="{FC73A575-0F61-6CFA-FEFB-D03AB22E201C}"/>
              </a:ext>
            </a:extLst>
          </p:cNvPr>
          <p:cNvSpPr/>
          <p:nvPr/>
        </p:nvSpPr>
        <p:spPr>
          <a:xfrm>
            <a:off x="-2665492" y="8319086"/>
            <a:ext cx="147052" cy="452718"/>
          </a:xfrm>
          <a:prstGeom prst="rect">
            <a:avLst/>
          </a:prstGeom>
          <a:solidFill>
            <a:srgbClr val="FF71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cxnSp>
        <p:nvCxnSpPr>
          <p:cNvPr id="945" name="직선 연결선 196">
            <a:extLst>
              <a:ext uri="{FF2B5EF4-FFF2-40B4-BE49-F238E27FC236}">
                <a16:creationId xmlns:a16="http://schemas.microsoft.com/office/drawing/2014/main" id="{74334A27-597B-241C-A285-D0D8ED2EECAD}"/>
              </a:ext>
            </a:extLst>
          </p:cNvPr>
          <p:cNvCxnSpPr>
            <a:cxnSpLocks/>
          </p:cNvCxnSpPr>
          <p:nvPr/>
        </p:nvCxnSpPr>
        <p:spPr>
          <a:xfrm>
            <a:off x="-2718643" y="8769980"/>
            <a:ext cx="519307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46" name="TextBox 53">
            <a:extLst>
              <a:ext uri="{FF2B5EF4-FFF2-40B4-BE49-F238E27FC236}">
                <a16:creationId xmlns:a16="http://schemas.microsoft.com/office/drawing/2014/main" id="{C92175E7-4D90-72DA-30DE-9A76B1737923}"/>
              </a:ext>
            </a:extLst>
          </p:cNvPr>
          <p:cNvSpPr txBox="1"/>
          <p:nvPr/>
        </p:nvSpPr>
        <p:spPr>
          <a:xfrm>
            <a:off x="-1810674" y="8818412"/>
            <a:ext cx="102592" cy="615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400" dirty="0"/>
              <a:t>수학</a:t>
            </a:r>
            <a:endParaRPr lang="en-US" altLang="ko-KR" sz="400" dirty="0"/>
          </a:p>
        </p:txBody>
      </p:sp>
      <p:sp>
        <p:nvSpPr>
          <p:cNvPr id="947" name="직사각형 946">
            <a:extLst>
              <a:ext uri="{FF2B5EF4-FFF2-40B4-BE49-F238E27FC236}">
                <a16:creationId xmlns:a16="http://schemas.microsoft.com/office/drawing/2014/main" id="{72E06A0F-D578-4714-9EC2-210C25D34C23}"/>
              </a:ext>
            </a:extLst>
          </p:cNvPr>
          <p:cNvSpPr/>
          <p:nvPr/>
        </p:nvSpPr>
        <p:spPr>
          <a:xfrm>
            <a:off x="-1741102" y="8074441"/>
            <a:ext cx="188226" cy="69574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sp>
        <p:nvSpPr>
          <p:cNvPr id="948" name="직사각형 947">
            <a:extLst>
              <a:ext uri="{FF2B5EF4-FFF2-40B4-BE49-F238E27FC236}">
                <a16:creationId xmlns:a16="http://schemas.microsoft.com/office/drawing/2014/main" id="{7E5C03D1-B9B0-A0B0-BC21-EED017D04C5A}"/>
              </a:ext>
            </a:extLst>
          </p:cNvPr>
          <p:cNvSpPr/>
          <p:nvPr/>
        </p:nvSpPr>
        <p:spPr>
          <a:xfrm>
            <a:off x="-1965881" y="8059442"/>
            <a:ext cx="147052" cy="712830"/>
          </a:xfrm>
          <a:prstGeom prst="rect">
            <a:avLst/>
          </a:prstGeom>
          <a:solidFill>
            <a:srgbClr val="FF71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cxnSp>
        <p:nvCxnSpPr>
          <p:cNvPr id="949" name="직선 연결선 196">
            <a:extLst>
              <a:ext uri="{FF2B5EF4-FFF2-40B4-BE49-F238E27FC236}">
                <a16:creationId xmlns:a16="http://schemas.microsoft.com/office/drawing/2014/main" id="{12CEB200-E79F-D297-BFD5-76A47783759D}"/>
              </a:ext>
            </a:extLst>
          </p:cNvPr>
          <p:cNvCxnSpPr>
            <a:cxnSpLocks/>
          </p:cNvCxnSpPr>
          <p:nvPr/>
        </p:nvCxnSpPr>
        <p:spPr>
          <a:xfrm>
            <a:off x="-2019032" y="8770448"/>
            <a:ext cx="519307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0" name="TextBox 53">
            <a:extLst>
              <a:ext uri="{FF2B5EF4-FFF2-40B4-BE49-F238E27FC236}">
                <a16:creationId xmlns:a16="http://schemas.microsoft.com/office/drawing/2014/main" id="{A24C8E42-AF5C-1F5D-7542-687A19A92728}"/>
              </a:ext>
            </a:extLst>
          </p:cNvPr>
          <p:cNvSpPr txBox="1"/>
          <p:nvPr/>
        </p:nvSpPr>
        <p:spPr>
          <a:xfrm>
            <a:off x="-385619" y="8811325"/>
            <a:ext cx="102592" cy="615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400" dirty="0"/>
              <a:t>과학</a:t>
            </a:r>
            <a:endParaRPr lang="en-US" altLang="ko-KR" sz="400" dirty="0"/>
          </a:p>
        </p:txBody>
      </p:sp>
      <p:sp>
        <p:nvSpPr>
          <p:cNvPr id="951" name="직사각형 950">
            <a:extLst>
              <a:ext uri="{FF2B5EF4-FFF2-40B4-BE49-F238E27FC236}">
                <a16:creationId xmlns:a16="http://schemas.microsoft.com/office/drawing/2014/main" id="{BFF97D82-3B75-CDCC-E4BB-A4785D68CBAB}"/>
              </a:ext>
            </a:extLst>
          </p:cNvPr>
          <p:cNvSpPr/>
          <p:nvPr/>
        </p:nvSpPr>
        <p:spPr>
          <a:xfrm>
            <a:off x="-316047" y="8384796"/>
            <a:ext cx="188226" cy="37830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cxnSp>
        <p:nvCxnSpPr>
          <p:cNvPr id="952" name="직선 연결선 196">
            <a:extLst>
              <a:ext uri="{FF2B5EF4-FFF2-40B4-BE49-F238E27FC236}">
                <a16:creationId xmlns:a16="http://schemas.microsoft.com/office/drawing/2014/main" id="{BE8E51E3-48F7-2A94-8EEB-A6DABD5ED604}"/>
              </a:ext>
            </a:extLst>
          </p:cNvPr>
          <p:cNvCxnSpPr>
            <a:cxnSpLocks/>
          </p:cNvCxnSpPr>
          <p:nvPr/>
        </p:nvCxnSpPr>
        <p:spPr>
          <a:xfrm>
            <a:off x="-593977" y="8763361"/>
            <a:ext cx="519307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3" name="TextBox 53">
            <a:extLst>
              <a:ext uri="{FF2B5EF4-FFF2-40B4-BE49-F238E27FC236}">
                <a16:creationId xmlns:a16="http://schemas.microsoft.com/office/drawing/2014/main" id="{B1A338B4-FE33-B5F1-D702-8F5A78A72E21}"/>
              </a:ext>
            </a:extLst>
          </p:cNvPr>
          <p:cNvSpPr txBox="1"/>
          <p:nvPr/>
        </p:nvSpPr>
        <p:spPr>
          <a:xfrm>
            <a:off x="-1074829" y="8819126"/>
            <a:ext cx="102592" cy="615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400" dirty="0"/>
              <a:t>사회</a:t>
            </a:r>
            <a:endParaRPr lang="en-US" altLang="ko-KR" sz="400" dirty="0"/>
          </a:p>
        </p:txBody>
      </p:sp>
      <p:sp>
        <p:nvSpPr>
          <p:cNvPr id="954" name="직사각형 953">
            <a:extLst>
              <a:ext uri="{FF2B5EF4-FFF2-40B4-BE49-F238E27FC236}">
                <a16:creationId xmlns:a16="http://schemas.microsoft.com/office/drawing/2014/main" id="{83495643-FBB5-02CA-859E-2B14B5D8CC56}"/>
              </a:ext>
            </a:extLst>
          </p:cNvPr>
          <p:cNvSpPr/>
          <p:nvPr/>
        </p:nvSpPr>
        <p:spPr>
          <a:xfrm>
            <a:off x="-1005257" y="8475098"/>
            <a:ext cx="188226" cy="29580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sp>
        <p:nvSpPr>
          <p:cNvPr id="955" name="직사각형 954">
            <a:extLst>
              <a:ext uri="{FF2B5EF4-FFF2-40B4-BE49-F238E27FC236}">
                <a16:creationId xmlns:a16="http://schemas.microsoft.com/office/drawing/2014/main" id="{562342D4-7D89-F41C-8F11-7E4D8E400E99}"/>
              </a:ext>
            </a:extLst>
          </p:cNvPr>
          <p:cNvSpPr/>
          <p:nvPr/>
        </p:nvSpPr>
        <p:spPr>
          <a:xfrm>
            <a:off x="-1230036" y="8514820"/>
            <a:ext cx="147052" cy="258166"/>
          </a:xfrm>
          <a:prstGeom prst="rect">
            <a:avLst/>
          </a:prstGeom>
          <a:solidFill>
            <a:srgbClr val="FF71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kumimoji="1" lang="ko-KR" altLang="en-US" sz="1100"/>
          </a:p>
        </p:txBody>
      </p:sp>
      <p:cxnSp>
        <p:nvCxnSpPr>
          <p:cNvPr id="956" name="직선 연결선 196">
            <a:extLst>
              <a:ext uri="{FF2B5EF4-FFF2-40B4-BE49-F238E27FC236}">
                <a16:creationId xmlns:a16="http://schemas.microsoft.com/office/drawing/2014/main" id="{747A6CEA-BBBA-384A-56EB-297ADD614933}"/>
              </a:ext>
            </a:extLst>
          </p:cNvPr>
          <p:cNvCxnSpPr>
            <a:cxnSpLocks/>
          </p:cNvCxnSpPr>
          <p:nvPr/>
        </p:nvCxnSpPr>
        <p:spPr>
          <a:xfrm>
            <a:off x="-1283187" y="8771162"/>
            <a:ext cx="519307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7" name="말풍선: 모서리가 둥근 사각형 956">
            <a:extLst>
              <a:ext uri="{FF2B5EF4-FFF2-40B4-BE49-F238E27FC236}">
                <a16:creationId xmlns:a16="http://schemas.microsoft.com/office/drawing/2014/main" id="{2A966CD0-7AE1-0DB3-4E33-8E7A2FB24386}"/>
              </a:ext>
            </a:extLst>
          </p:cNvPr>
          <p:cNvSpPr/>
          <p:nvPr/>
        </p:nvSpPr>
        <p:spPr>
          <a:xfrm>
            <a:off x="-3441343" y="7916503"/>
            <a:ext cx="446712" cy="178380"/>
          </a:xfrm>
          <a:prstGeom prst="wedgeRoundRectCallout">
            <a:avLst>
              <a:gd name="adj1" fmla="val -20833"/>
              <a:gd name="adj2" fmla="val 65643"/>
              <a:gd name="adj3" fmla="val 16667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우수</a:t>
            </a:r>
          </a:p>
        </p:txBody>
      </p:sp>
      <p:sp>
        <p:nvSpPr>
          <p:cNvPr id="958" name="말풍선: 모서리가 둥근 사각형 957">
            <a:extLst>
              <a:ext uri="{FF2B5EF4-FFF2-40B4-BE49-F238E27FC236}">
                <a16:creationId xmlns:a16="http://schemas.microsoft.com/office/drawing/2014/main" id="{CC68FE78-278F-9A05-40D9-10AB4BE39656}"/>
              </a:ext>
            </a:extLst>
          </p:cNvPr>
          <p:cNvSpPr/>
          <p:nvPr/>
        </p:nvSpPr>
        <p:spPr>
          <a:xfrm>
            <a:off x="-2721754" y="8067865"/>
            <a:ext cx="446712" cy="178380"/>
          </a:xfrm>
          <a:prstGeom prst="wedgeRoundRectCallout">
            <a:avLst>
              <a:gd name="adj1" fmla="val -20833"/>
              <a:gd name="adj2" fmla="val 65643"/>
              <a:gd name="adj3" fmla="val 16667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보통</a:t>
            </a:r>
          </a:p>
        </p:txBody>
      </p:sp>
      <p:sp>
        <p:nvSpPr>
          <p:cNvPr id="959" name="말풍선: 모서리가 둥근 사각형 958">
            <a:extLst>
              <a:ext uri="{FF2B5EF4-FFF2-40B4-BE49-F238E27FC236}">
                <a16:creationId xmlns:a16="http://schemas.microsoft.com/office/drawing/2014/main" id="{AB22A2C0-F423-8D36-A3E9-85231205EA9C}"/>
              </a:ext>
            </a:extLst>
          </p:cNvPr>
          <p:cNvSpPr/>
          <p:nvPr/>
        </p:nvSpPr>
        <p:spPr>
          <a:xfrm>
            <a:off x="-2078695" y="7818595"/>
            <a:ext cx="628113" cy="178380"/>
          </a:xfrm>
          <a:prstGeom prst="wedgeRoundRectCallout">
            <a:avLst>
              <a:gd name="adj1" fmla="val -18738"/>
              <a:gd name="adj2" fmla="val 76707"/>
              <a:gd name="adj3" fmla="val 16667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매우 우수</a:t>
            </a:r>
          </a:p>
        </p:txBody>
      </p:sp>
      <p:sp>
        <p:nvSpPr>
          <p:cNvPr id="960" name="말풍선: 모서리가 둥근 사각형 959">
            <a:extLst>
              <a:ext uri="{FF2B5EF4-FFF2-40B4-BE49-F238E27FC236}">
                <a16:creationId xmlns:a16="http://schemas.microsoft.com/office/drawing/2014/main" id="{26A0325E-5B91-441E-D726-76D4A38DDED6}"/>
              </a:ext>
            </a:extLst>
          </p:cNvPr>
          <p:cNvSpPr/>
          <p:nvPr/>
        </p:nvSpPr>
        <p:spPr>
          <a:xfrm>
            <a:off x="-1354289" y="8229186"/>
            <a:ext cx="628113" cy="178380"/>
          </a:xfrm>
          <a:prstGeom prst="wedgeRoundRectCallout">
            <a:avLst>
              <a:gd name="adj1" fmla="val -18738"/>
              <a:gd name="adj2" fmla="val 76707"/>
              <a:gd name="adj3" fmla="val 16667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다소 미흡</a:t>
            </a:r>
            <a:endParaRPr kumimoji="1" lang="ko-KR" altLang="en-US" sz="900" b="1" dirty="0"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961" name="말풍선: 모서리가 둥근 사각형 960">
            <a:extLst>
              <a:ext uri="{FF2B5EF4-FFF2-40B4-BE49-F238E27FC236}">
                <a16:creationId xmlns:a16="http://schemas.microsoft.com/office/drawing/2014/main" id="{D65C347D-7C09-19E5-6218-8DF718101FEF}"/>
              </a:ext>
            </a:extLst>
          </p:cNvPr>
          <p:cNvSpPr/>
          <p:nvPr/>
        </p:nvSpPr>
        <p:spPr>
          <a:xfrm>
            <a:off x="-563301" y="8534740"/>
            <a:ext cx="446712" cy="178380"/>
          </a:xfrm>
          <a:prstGeom prst="wedgeRoundRectCallout">
            <a:avLst>
              <a:gd name="adj1" fmla="val -20833"/>
              <a:gd name="adj2" fmla="val 65643"/>
              <a:gd name="adj3" fmla="val 16667"/>
            </a:avLst>
          </a:prstGeom>
          <a:solidFill>
            <a:schemeClr val="bg1"/>
          </a:solidFill>
          <a:ln w="1270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미흡</a:t>
            </a:r>
          </a:p>
        </p:txBody>
      </p:sp>
      <p:sp>
        <p:nvSpPr>
          <p:cNvPr id="962" name="Rounded Rectangle">
            <a:extLst>
              <a:ext uri="{FF2B5EF4-FFF2-40B4-BE49-F238E27FC236}">
                <a16:creationId xmlns:a16="http://schemas.microsoft.com/office/drawing/2014/main" id="{1BB136B0-BCEF-6157-141B-A06B1F0AEABD}"/>
              </a:ext>
            </a:extLst>
          </p:cNvPr>
          <p:cNvSpPr/>
          <p:nvPr/>
        </p:nvSpPr>
        <p:spPr>
          <a:xfrm>
            <a:off x="-3604511" y="7605205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6</a:t>
            </a:r>
            <a:r>
              <a:rPr lang="en-US" sz="700" dirty="0">
                <a:solidFill>
                  <a:schemeClr val="bg1"/>
                </a:solidFill>
              </a:rPr>
              <a:t>-3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963" name="TextBox 962">
            <a:extLst>
              <a:ext uri="{FF2B5EF4-FFF2-40B4-BE49-F238E27FC236}">
                <a16:creationId xmlns:a16="http://schemas.microsoft.com/office/drawing/2014/main" id="{65E10770-51F3-60AA-3785-B808C2DD7153}"/>
              </a:ext>
            </a:extLst>
          </p:cNvPr>
          <p:cNvSpPr txBox="1"/>
          <p:nvPr/>
        </p:nvSpPr>
        <p:spPr>
          <a:xfrm>
            <a:off x="-5915081" y="7378839"/>
            <a:ext cx="2270173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>
                <a:solidFill>
                  <a:srgbClr val="0070C0"/>
                </a:solidFill>
              </a:rPr>
              <a:t>초등학교 </a:t>
            </a:r>
            <a:r>
              <a:rPr lang="en-US" altLang="ko-KR" sz="1000" b="1" dirty="0">
                <a:solidFill>
                  <a:srgbClr val="0070C0"/>
                </a:solidFill>
              </a:rPr>
              <a:t>1,2</a:t>
            </a:r>
            <a:r>
              <a:rPr lang="ko-KR" altLang="en-US" sz="1000" b="1" dirty="0">
                <a:solidFill>
                  <a:srgbClr val="0070C0"/>
                </a:solidFill>
              </a:rPr>
              <a:t>학년 주요 과목 구성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altLang="ko-KR" sz="1000" b="1" dirty="0">
              <a:solidFill>
                <a:srgbClr val="0070C0"/>
              </a:solidFill>
            </a:endParaRPr>
          </a:p>
        </p:txBody>
      </p:sp>
      <p:sp>
        <p:nvSpPr>
          <p:cNvPr id="964" name="TextBox 963">
            <a:extLst>
              <a:ext uri="{FF2B5EF4-FFF2-40B4-BE49-F238E27FC236}">
                <a16:creationId xmlns:a16="http://schemas.microsoft.com/office/drawing/2014/main" id="{E08E304C-729F-8C88-48EC-908BCB348A94}"/>
              </a:ext>
            </a:extLst>
          </p:cNvPr>
          <p:cNvSpPr txBox="1"/>
          <p:nvPr/>
        </p:nvSpPr>
        <p:spPr>
          <a:xfrm>
            <a:off x="-2928443" y="7392731"/>
            <a:ext cx="232948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>
                <a:solidFill>
                  <a:srgbClr val="0070C0"/>
                </a:solidFill>
              </a:rPr>
              <a:t>초등학교 </a:t>
            </a:r>
            <a:r>
              <a:rPr lang="en-US" altLang="ko-KR" sz="1000" b="1" dirty="0">
                <a:solidFill>
                  <a:srgbClr val="0070C0"/>
                </a:solidFill>
              </a:rPr>
              <a:t>3~6</a:t>
            </a:r>
            <a:r>
              <a:rPr lang="ko-KR" altLang="en-US" sz="1000" b="1" dirty="0">
                <a:solidFill>
                  <a:srgbClr val="0070C0"/>
                </a:solidFill>
              </a:rPr>
              <a:t>학년 주요 과목 구성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altLang="ko-KR" sz="1000" b="1" dirty="0">
              <a:solidFill>
                <a:srgbClr val="0070C0"/>
              </a:solidFill>
            </a:endParaRPr>
          </a:p>
        </p:txBody>
      </p:sp>
      <p:sp>
        <p:nvSpPr>
          <p:cNvPr id="965" name="TextBox 964">
            <a:extLst>
              <a:ext uri="{FF2B5EF4-FFF2-40B4-BE49-F238E27FC236}">
                <a16:creationId xmlns:a16="http://schemas.microsoft.com/office/drawing/2014/main" id="{7982E3E8-BA1C-1E31-AEA6-97D4A7C466E1}"/>
              </a:ext>
            </a:extLst>
          </p:cNvPr>
          <p:cNvSpPr txBox="1"/>
          <p:nvPr/>
        </p:nvSpPr>
        <p:spPr>
          <a:xfrm>
            <a:off x="-4286067" y="8960151"/>
            <a:ext cx="17876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>
                <a:solidFill>
                  <a:srgbClr val="0070C0"/>
                </a:solidFill>
              </a:rPr>
              <a:t>&lt;</a:t>
            </a:r>
            <a:r>
              <a:rPr lang="ko-KR" altLang="en-US" sz="1000" b="1" dirty="0">
                <a:solidFill>
                  <a:srgbClr val="0070C0"/>
                </a:solidFill>
              </a:rPr>
              <a:t>고등학교 주요 과목 구성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altLang="ko-KR" sz="1000" b="1" dirty="0">
              <a:solidFill>
                <a:srgbClr val="0070C0"/>
              </a:solidFill>
            </a:endParaRPr>
          </a:p>
        </p:txBody>
      </p:sp>
      <p:graphicFrame>
        <p:nvGraphicFramePr>
          <p:cNvPr id="966" name="표 965">
            <a:extLst>
              <a:ext uri="{FF2B5EF4-FFF2-40B4-BE49-F238E27FC236}">
                <a16:creationId xmlns:a16="http://schemas.microsoft.com/office/drawing/2014/main" id="{8CA5DBA6-4811-CA59-0E1E-963C66B22D14}"/>
              </a:ext>
            </a:extLst>
          </p:cNvPr>
          <p:cNvGraphicFramePr>
            <a:graphicFrameLocks noGrp="1"/>
          </p:cNvGraphicFramePr>
          <p:nvPr/>
        </p:nvGraphicFramePr>
        <p:xfrm>
          <a:off x="12160245" y="6773996"/>
          <a:ext cx="3037052" cy="466716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604588058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1043149974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다음 수업 카드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66268892"/>
                  </a:ext>
                </a:extLst>
              </a:tr>
              <a:tr h="0">
                <a:tc rowSpan="6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6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나의 강점 분석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과목별 수준진단 결과를 바탕으로 나의 수준 비교 분석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누적 데이터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b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en-US" altLang="ko-KR" sz="700" dirty="0">
                          <a:effectLst/>
                        </a:rPr>
                        <a:t>-</a:t>
                      </a:r>
                      <a:r>
                        <a:rPr lang="ko-KR" altLang="en-US" sz="700" dirty="0">
                          <a:effectLst/>
                        </a:rPr>
                        <a:t> 이번 달 강점 분석은 학습진단이 이루어졌을 경우 표기 가능한 상태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click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 월간 진단 </a:t>
                      </a:r>
                      <a:r>
                        <a:rPr lang="ko-KR" altLang="en-US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리포트로 이동</a:t>
                      </a:r>
                      <a:r>
                        <a:rPr lang="en-US" altLang="ko-KR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endParaRPr lang="en-US" altLang="ko-KR" sz="700" b="0" u="none" strike="noStrike" cap="none" spc="0" baseline="0" dirty="0">
                        <a:solidFill>
                          <a:srgbClr val="C0000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프리징 기간 </a:t>
                      </a:r>
                      <a:r>
                        <a:rPr lang="en-US" altLang="ko-KR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click: “</a:t>
                      </a:r>
                      <a:r>
                        <a:rPr lang="ko-KR" altLang="en-US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서비스를 준비 중입니다</a:t>
                      </a:r>
                      <a:r>
                        <a:rPr lang="en-US" altLang="ko-KR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. </a:t>
                      </a:r>
                      <a:r>
                        <a:rPr lang="ko-KR" altLang="en-US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빠른 시일 내에 찾아 뵙겠습니다</a:t>
                      </a:r>
                      <a:r>
                        <a:rPr lang="en-US" altLang="ko-KR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.” Alert </a:t>
                      </a:r>
                      <a:r>
                        <a:rPr lang="ko-KR" altLang="en-US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창 제공 </a:t>
                      </a:r>
                      <a:r>
                        <a:rPr lang="en-US" altLang="ko-KR" sz="700" b="0" u="none" strike="noStrike" cap="none" spc="0" baseline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&lt;6a&gt;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31825326"/>
                  </a:ext>
                </a:extLst>
              </a:tr>
              <a:tr h="21402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6-1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상위 </a:t>
                      </a: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과목 분석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매우 우수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우수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보통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다소 미흡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미흡</a:t>
                      </a:r>
                      <a:endParaRPr lang="en-US" altLang="ko-KR" sz="700" b="0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93513213"/>
                  </a:ext>
                </a:extLst>
              </a:tr>
              <a:tr h="14268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6-2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중학교 교과 분석 막대 바 차트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국어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영어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수학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사회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과학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역사 과목으로 구성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과목 평균과 나의 수준 분석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나의 수준 그래프만 그래프 상단 학습 수준 태그 노출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28851566"/>
                  </a:ext>
                </a:extLst>
              </a:tr>
              <a:tr h="14268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6-3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초등학교 </a:t>
                      </a: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1,2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학년 교과 분석 막대 바 차트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국어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수학으로 구성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초등학교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3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학년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~6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학년은 국어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영어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수학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사회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과학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과목으로 구성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과목 평균과 나의 수준 분석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나의 수준 그래프만 그래프 상단 학습 수준 태그 노출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3159365"/>
                  </a:ext>
                </a:extLst>
              </a:tr>
              <a:tr h="14268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6-4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고등학교 교과 분석 막대 바 차트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국어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수학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영어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사회탐구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과학탐구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한국사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과목 평균과 나의 수준 분석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나의 수준 그래프만 그래프 상단 학습 수준 태그 노출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992636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6-5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나의 월간 학습 현황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문제풀이 수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0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정답률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동영상 학습 시간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각 항목 별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5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단계 정성적 코멘트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[7-1]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제공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r>
                        <a:rPr lang="en-US" altLang="ko-KR" sz="700" dirty="0">
                          <a:effectLst/>
                        </a:rPr>
                        <a:t>-</a:t>
                      </a:r>
                      <a:r>
                        <a:rPr lang="ko-KR" altLang="en-US" sz="700" dirty="0">
                          <a:effectLst/>
                        </a:rPr>
                        <a:t> 학습 현황은 </a:t>
                      </a:r>
                      <a:r>
                        <a:rPr lang="ko-KR" altLang="en-US" sz="700" dirty="0" err="1">
                          <a:effectLst/>
                        </a:rPr>
                        <a:t>학습콘텐츠에서</a:t>
                      </a:r>
                      <a:r>
                        <a:rPr lang="ko-KR" altLang="en-US" sz="700" dirty="0">
                          <a:effectLst/>
                        </a:rPr>
                        <a:t> 문제</a:t>
                      </a:r>
                      <a:r>
                        <a:rPr lang="en-US" altLang="ko-KR" sz="700" dirty="0">
                          <a:effectLst/>
                        </a:rPr>
                        <a:t>/</a:t>
                      </a:r>
                      <a:r>
                        <a:rPr lang="ko-KR" altLang="en-US" sz="700" dirty="0">
                          <a:effectLst/>
                        </a:rPr>
                        <a:t>영상을 응시</a:t>
                      </a:r>
                      <a:r>
                        <a:rPr lang="en-US" altLang="ko-KR" sz="700" dirty="0">
                          <a:effectLst/>
                        </a:rPr>
                        <a:t>/</a:t>
                      </a:r>
                      <a:r>
                        <a:rPr lang="ko-KR" altLang="en-US" sz="700" dirty="0">
                          <a:effectLst/>
                        </a:rPr>
                        <a:t>시청했을 경우 표기 가능한 상태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- click: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rgbClr val="C00000"/>
                          </a:solidFill>
                          <a:latin typeface="+mn-ea"/>
                          <a:ea typeface="+mn-ea"/>
                          <a:cs typeface="+mn-cs"/>
                        </a:rPr>
                        <a:t> 이번 달 강점 분석 학습 진단으로 이동</a:t>
                      </a:r>
                      <a:endParaRPr lang="en-US" altLang="ko-KR" sz="700" b="0" u="none" strike="noStrike" cap="none" spc="0" baseline="0" dirty="0">
                        <a:solidFill>
                          <a:srgbClr val="C00000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8719808"/>
                  </a:ext>
                </a:extLst>
              </a:tr>
              <a:tr h="285360">
                <a:tc rowSpan="3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7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학습진단 알림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-(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학생에게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진행되지 않은 학습진단 있을 경우 영역 노출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738611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7-1 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학습진단 알림 문구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미진행된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학습진단 알림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복수 </a:t>
                      </a:r>
                      <a:r>
                        <a:rPr lang="ko-KR" altLang="en-US" sz="700" b="0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일경우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“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응시하지 않은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”,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단수일 경우 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“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수업 명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”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노출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23714352"/>
                  </a:ext>
                </a:extLst>
              </a:tr>
              <a:tr h="28536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7-2 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학습진단으로 이동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-Click: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해당 학습진단 메뉴로 이동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0861281"/>
                  </a:ext>
                </a:extLst>
              </a:tr>
            </a:tbl>
          </a:graphicData>
        </a:graphic>
      </p:graphicFrame>
      <p:sp>
        <p:nvSpPr>
          <p:cNvPr id="967" name="TextBox 966">
            <a:extLst>
              <a:ext uri="{FF2B5EF4-FFF2-40B4-BE49-F238E27FC236}">
                <a16:creationId xmlns:a16="http://schemas.microsoft.com/office/drawing/2014/main" id="{C533DD8D-9421-A892-8A60-C176B46D96B2}"/>
              </a:ext>
            </a:extLst>
          </p:cNvPr>
          <p:cNvSpPr txBox="1"/>
          <p:nvPr/>
        </p:nvSpPr>
        <p:spPr>
          <a:xfrm>
            <a:off x="1569226" y="1192891"/>
            <a:ext cx="2423740" cy="75802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1600" b="1" dirty="0"/>
              <a:t>해야 할 과제가 있어요</a:t>
            </a:r>
            <a:r>
              <a:rPr lang="en-US" altLang="ko-KR" sz="1600" b="1" dirty="0"/>
              <a:t>.</a:t>
            </a:r>
            <a:r>
              <a:rPr lang="ko-KR" altLang="en-US" sz="800" b="1" dirty="0"/>
              <a:t> </a:t>
            </a:r>
            <a:endParaRPr lang="en-US" altLang="ko-KR" sz="1200" b="1" dirty="0"/>
          </a:p>
          <a:p>
            <a:pPr algn="ctr">
              <a:lnSpc>
                <a:spcPct val="150000"/>
              </a:lnSpc>
            </a:pPr>
            <a:r>
              <a:rPr lang="ko-KR" altLang="en-US" sz="900" b="1" dirty="0"/>
              <a:t>제출 기한에 늦지 않도록 확인하고 준비하세요</a:t>
            </a:r>
            <a:r>
              <a:rPr lang="en-US" altLang="ko-KR" sz="900" b="1" dirty="0"/>
              <a:t>.</a:t>
            </a:r>
          </a:p>
          <a:p>
            <a:pPr algn="ctr">
              <a:lnSpc>
                <a:spcPct val="150000"/>
              </a:lnSpc>
            </a:pPr>
            <a:r>
              <a:rPr lang="ko-KR" altLang="en-US" sz="900" b="1" dirty="0"/>
              <a:t>오늘도 우리 최선을 다해요</a:t>
            </a:r>
            <a:r>
              <a:rPr lang="en-US" altLang="ko-KR" sz="900" b="1" dirty="0"/>
              <a:t>!</a:t>
            </a:r>
            <a:endParaRPr lang="en-US" altLang="ko-KR" sz="900" dirty="0"/>
          </a:p>
        </p:txBody>
      </p:sp>
      <p:sp>
        <p:nvSpPr>
          <p:cNvPr id="968" name="사각형: 둥근 모서리 967">
            <a:extLst>
              <a:ext uri="{FF2B5EF4-FFF2-40B4-BE49-F238E27FC236}">
                <a16:creationId xmlns:a16="http://schemas.microsoft.com/office/drawing/2014/main" id="{351BF1CD-099D-2B2E-FCCC-247C4A79F1D3}"/>
              </a:ext>
            </a:extLst>
          </p:cNvPr>
          <p:cNvSpPr/>
          <p:nvPr/>
        </p:nvSpPr>
        <p:spPr>
          <a:xfrm>
            <a:off x="1979529" y="3571356"/>
            <a:ext cx="1513785" cy="211347"/>
          </a:xfrm>
          <a:prstGeom prst="roundRect">
            <a:avLst/>
          </a:prstGeom>
          <a:noFill/>
          <a:ln w="9525" cap="flat">
            <a:solidFill>
              <a:schemeClr val="bg1">
                <a:lumMod val="7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969" name="Rounded Rectangle">
            <a:extLst>
              <a:ext uri="{FF2B5EF4-FFF2-40B4-BE49-F238E27FC236}">
                <a16:creationId xmlns:a16="http://schemas.microsoft.com/office/drawing/2014/main" id="{5AADEF3A-BB15-CAF1-A199-B16D706F3A56}"/>
              </a:ext>
            </a:extLst>
          </p:cNvPr>
          <p:cNvSpPr/>
          <p:nvPr/>
        </p:nvSpPr>
        <p:spPr>
          <a:xfrm>
            <a:off x="1882665" y="3546513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1-5</a:t>
            </a:r>
            <a:endParaRPr sz="700" dirty="0">
              <a:solidFill>
                <a:schemeClr val="bg1"/>
              </a:solidFill>
            </a:endParaRPr>
          </a:p>
        </p:txBody>
      </p:sp>
      <p:pic>
        <p:nvPicPr>
          <p:cNvPr id="970" name="Picture 8" descr="비오는 - 무료 자연개 아이콘">
            <a:extLst>
              <a:ext uri="{FF2B5EF4-FFF2-40B4-BE49-F238E27FC236}">
                <a16:creationId xmlns:a16="http://schemas.microsoft.com/office/drawing/2014/main" id="{E73FF107-2DCF-C575-C0BD-6AF9D74522D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40339" y="1287175"/>
            <a:ext cx="537522" cy="5375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72" name="그림 971">
            <a:extLst>
              <a:ext uri="{FF2B5EF4-FFF2-40B4-BE49-F238E27FC236}">
                <a16:creationId xmlns:a16="http://schemas.microsoft.com/office/drawing/2014/main" id="{14AB8EA3-5D80-3620-098B-BDDD105FEAA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825490" y="1205353"/>
            <a:ext cx="360000" cy="360000"/>
          </a:xfrm>
          <a:prstGeom prst="rect">
            <a:avLst/>
          </a:prstGeom>
        </p:spPr>
      </p:pic>
      <p:grpSp>
        <p:nvGrpSpPr>
          <p:cNvPr id="973" name="그룹 972">
            <a:extLst>
              <a:ext uri="{FF2B5EF4-FFF2-40B4-BE49-F238E27FC236}">
                <a16:creationId xmlns:a16="http://schemas.microsoft.com/office/drawing/2014/main" id="{A8340C48-DDD2-0F13-CB48-F98B353BA33D}"/>
              </a:ext>
            </a:extLst>
          </p:cNvPr>
          <p:cNvGrpSpPr/>
          <p:nvPr/>
        </p:nvGrpSpPr>
        <p:grpSpPr>
          <a:xfrm>
            <a:off x="5890184" y="3507475"/>
            <a:ext cx="2430331" cy="465780"/>
            <a:chOff x="5037128" y="3375079"/>
            <a:chExt cx="2430331" cy="465780"/>
          </a:xfrm>
        </p:grpSpPr>
        <p:sp>
          <p:nvSpPr>
            <p:cNvPr id="974" name="Slider">
              <a:extLst>
                <a:ext uri="{FF2B5EF4-FFF2-40B4-BE49-F238E27FC236}">
                  <a16:creationId xmlns:a16="http://schemas.microsoft.com/office/drawing/2014/main" id="{E3104A0E-9F6C-E48F-E5DA-C2DBB6399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3975" y="3415845"/>
              <a:ext cx="2305050" cy="107150"/>
            </a:xfrm>
            <a:custGeom>
              <a:avLst/>
              <a:gdLst>
                <a:gd name="T0" fmla="*/ 2044 w 2053"/>
                <a:gd name="T1" fmla="*/ 19 h 19"/>
                <a:gd name="T2" fmla="*/ 9 w 2053"/>
                <a:gd name="T3" fmla="*/ 19 h 19"/>
                <a:gd name="T4" fmla="*/ 0 w 2053"/>
                <a:gd name="T5" fmla="*/ 9 h 19"/>
                <a:gd name="T6" fmla="*/ 0 w 2053"/>
                <a:gd name="T7" fmla="*/ 9 h 19"/>
                <a:gd name="T8" fmla="*/ 9 w 2053"/>
                <a:gd name="T9" fmla="*/ 0 h 19"/>
                <a:gd name="T10" fmla="*/ 2044 w 2053"/>
                <a:gd name="T11" fmla="*/ 0 h 19"/>
                <a:gd name="T12" fmla="*/ 2053 w 2053"/>
                <a:gd name="T13" fmla="*/ 9 h 19"/>
                <a:gd name="T14" fmla="*/ 2053 w 2053"/>
                <a:gd name="T15" fmla="*/ 9 h 19"/>
                <a:gd name="T16" fmla="*/ 2044 w 2053"/>
                <a:gd name="T1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53" h="19">
                  <a:moveTo>
                    <a:pt x="2044" y="19"/>
                  </a:moveTo>
                  <a:lnTo>
                    <a:pt x="9" y="19"/>
                  </a:lnTo>
                  <a:cubicBezTo>
                    <a:pt x="4" y="19"/>
                    <a:pt x="0" y="14"/>
                    <a:pt x="0" y="9"/>
                  </a:cubicBezTo>
                  <a:lnTo>
                    <a:pt x="0" y="9"/>
                  </a:lnTo>
                  <a:cubicBezTo>
                    <a:pt x="0" y="4"/>
                    <a:pt x="4" y="0"/>
                    <a:pt x="9" y="0"/>
                  </a:cubicBezTo>
                  <a:lnTo>
                    <a:pt x="2044" y="0"/>
                  </a:lnTo>
                  <a:cubicBezTo>
                    <a:pt x="2049" y="0"/>
                    <a:pt x="2053" y="4"/>
                    <a:pt x="2053" y="9"/>
                  </a:cubicBezTo>
                  <a:lnTo>
                    <a:pt x="2053" y="9"/>
                  </a:lnTo>
                  <a:cubicBezTo>
                    <a:pt x="2053" y="14"/>
                    <a:pt x="2049" y="19"/>
                    <a:pt x="2044" y="19"/>
                  </a:cubicBezTo>
                </a:path>
              </a:pathLst>
            </a:custGeom>
            <a:gradFill flip="none" rotWithShape="1">
              <a:gsLst>
                <a:gs pos="0">
                  <a:schemeClr val="accent5"/>
                </a:gs>
                <a:gs pos="51000">
                  <a:srgbClr val="B8B8B8"/>
                </a:gs>
                <a:gs pos="50000">
                  <a:schemeClr val="accent5"/>
                </a:gs>
                <a:gs pos="100000">
                  <a:schemeClr val="bg1">
                    <a:lumMod val="9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endParaRPr>
            </a:p>
          </p:txBody>
        </p:sp>
        <p:sp>
          <p:nvSpPr>
            <p:cNvPr id="975" name="Knob">
              <a:extLst>
                <a:ext uri="{FF2B5EF4-FFF2-40B4-BE49-F238E27FC236}">
                  <a16:creationId xmlns:a16="http://schemas.microsoft.com/office/drawing/2014/main" id="{1520A3BF-CB72-7E95-DB84-EE18CAF6342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01718" y="3375079"/>
              <a:ext cx="182624" cy="1811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outerShdw blurRad="63500" dist="12700" dir="5400000" algn="t" rotWithShape="0">
                <a:srgbClr val="000000">
                  <a:alpha val="70000"/>
                </a:srgb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endParaRPr>
            </a:p>
          </p:txBody>
        </p:sp>
        <p:sp>
          <p:nvSpPr>
            <p:cNvPr id="976" name="TextBox 38">
              <a:extLst>
                <a:ext uri="{FF2B5EF4-FFF2-40B4-BE49-F238E27FC236}">
                  <a16:creationId xmlns:a16="http://schemas.microsoft.com/office/drawing/2014/main" id="{E02FACB3-F408-AF3B-FE4E-C1D7A23D2F2E}"/>
                </a:ext>
              </a:extLst>
            </p:cNvPr>
            <p:cNvSpPr txBox="1">
              <a:spLocks/>
            </p:cNvSpPr>
            <p:nvPr/>
          </p:nvSpPr>
          <p:spPr>
            <a:xfrm>
              <a:off x="6162000" y="3552712"/>
              <a:ext cx="252112" cy="180425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algn="ctr" defTabSz="914400" rtl="0" eaLnBrk="1" fontAlgn="auto" latinLnBrk="1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700" b="1" dirty="0">
                  <a:latin typeface="+mn-ea"/>
                  <a:ea typeface="+mn-ea"/>
                </a:rPr>
                <a:t>보통</a:t>
              </a:r>
              <a:endParaRPr lang="en-US" altLang="ko-KR" sz="700" b="1" dirty="0">
                <a:latin typeface="+mn-ea"/>
                <a:ea typeface="+mn-ea"/>
              </a:endParaRPr>
            </a:p>
          </p:txBody>
        </p:sp>
        <p:sp>
          <p:nvSpPr>
            <p:cNvPr id="977" name="TextBox 38">
              <a:extLst>
                <a:ext uri="{FF2B5EF4-FFF2-40B4-BE49-F238E27FC236}">
                  <a16:creationId xmlns:a16="http://schemas.microsoft.com/office/drawing/2014/main" id="{1CC0EC88-8E0D-6A63-5E5E-B0DA92CA8DE2}"/>
                </a:ext>
              </a:extLst>
            </p:cNvPr>
            <p:cNvSpPr txBox="1">
              <a:spLocks/>
            </p:cNvSpPr>
            <p:nvPr/>
          </p:nvSpPr>
          <p:spPr>
            <a:xfrm>
              <a:off x="5575231" y="3552712"/>
              <a:ext cx="280633" cy="180425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algn="ctr" defTabSz="914400" rtl="0" eaLnBrk="1" fontAlgn="auto" latinLnBrk="1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700" b="1" dirty="0" err="1">
                  <a:solidFill>
                    <a:schemeClr val="bg1">
                      <a:lumMod val="75000"/>
                    </a:schemeClr>
                  </a:solidFill>
                  <a:latin typeface="+mn-ea"/>
                  <a:ea typeface="+mn-ea"/>
                </a:rPr>
                <a:t>안좋음</a:t>
              </a:r>
              <a:endParaRPr lang="en-US" altLang="ko-KR" sz="700" b="1" dirty="0">
                <a:solidFill>
                  <a:schemeClr val="bg1">
                    <a:lumMod val="7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978" name="TextBox 38">
              <a:extLst>
                <a:ext uri="{FF2B5EF4-FFF2-40B4-BE49-F238E27FC236}">
                  <a16:creationId xmlns:a16="http://schemas.microsoft.com/office/drawing/2014/main" id="{3F1EB1C1-3A2D-2B83-77A6-52376FEAF902}"/>
                </a:ext>
              </a:extLst>
            </p:cNvPr>
            <p:cNvSpPr txBox="1">
              <a:spLocks/>
            </p:cNvSpPr>
            <p:nvPr/>
          </p:nvSpPr>
          <p:spPr>
            <a:xfrm>
              <a:off x="5037128" y="3552712"/>
              <a:ext cx="294538" cy="288147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algn="ctr" defTabSz="914400" rtl="0" eaLnBrk="1" fontAlgn="auto" latinLnBrk="1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700" b="1">
                  <a:solidFill>
                    <a:schemeClr val="bg1">
                      <a:lumMod val="75000"/>
                    </a:schemeClr>
                  </a:solidFill>
                  <a:latin typeface="+mn-ea"/>
                  <a:ea typeface="+mn-ea"/>
                </a:rPr>
                <a:t>매우</a:t>
              </a:r>
              <a:endParaRPr lang="en-US" altLang="ko-KR" sz="700" b="1" dirty="0">
                <a:solidFill>
                  <a:schemeClr val="bg1">
                    <a:lumMod val="75000"/>
                  </a:schemeClr>
                </a:solidFill>
                <a:latin typeface="+mn-ea"/>
                <a:ea typeface="+mn-ea"/>
              </a:endParaRPr>
            </a:p>
            <a:p>
              <a:pPr marL="0" marR="0" lvl="0" indent="0" algn="ctr" defTabSz="914400" rtl="0" eaLnBrk="1" fontAlgn="auto" latinLnBrk="1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700" b="1" dirty="0" err="1">
                  <a:solidFill>
                    <a:schemeClr val="bg1">
                      <a:lumMod val="75000"/>
                    </a:schemeClr>
                  </a:solidFill>
                  <a:latin typeface="+mn-ea"/>
                </a:rPr>
                <a:t>안좋음</a:t>
              </a:r>
              <a:endParaRPr lang="en-US" altLang="ko-KR" sz="700" b="1" dirty="0">
                <a:solidFill>
                  <a:schemeClr val="bg1">
                    <a:lumMod val="7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979" name="TextBox 38">
              <a:extLst>
                <a:ext uri="{FF2B5EF4-FFF2-40B4-BE49-F238E27FC236}">
                  <a16:creationId xmlns:a16="http://schemas.microsoft.com/office/drawing/2014/main" id="{DC8E7F4E-D23C-9A78-C00C-0D84A144EA43}"/>
                </a:ext>
              </a:extLst>
            </p:cNvPr>
            <p:cNvSpPr txBox="1">
              <a:spLocks/>
            </p:cNvSpPr>
            <p:nvPr/>
          </p:nvSpPr>
          <p:spPr>
            <a:xfrm>
              <a:off x="6684108" y="3552712"/>
              <a:ext cx="252112" cy="180425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algn="ctr" defTabSz="914400" rtl="0" eaLnBrk="1" fontAlgn="auto" latinLnBrk="1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700" b="1" dirty="0">
                  <a:solidFill>
                    <a:schemeClr val="bg1">
                      <a:lumMod val="75000"/>
                    </a:schemeClr>
                  </a:solidFill>
                  <a:latin typeface="+mn-ea"/>
                </a:rPr>
                <a:t>좋음</a:t>
              </a:r>
              <a:endParaRPr lang="en-US" altLang="ko-KR" sz="700" b="1" dirty="0">
                <a:solidFill>
                  <a:schemeClr val="bg1">
                    <a:lumMod val="7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980" name="TextBox 38">
              <a:extLst>
                <a:ext uri="{FF2B5EF4-FFF2-40B4-BE49-F238E27FC236}">
                  <a16:creationId xmlns:a16="http://schemas.microsoft.com/office/drawing/2014/main" id="{FF2F4C9C-8092-C33C-6745-A855915FF2BD}"/>
                </a:ext>
              </a:extLst>
            </p:cNvPr>
            <p:cNvSpPr txBox="1">
              <a:spLocks/>
            </p:cNvSpPr>
            <p:nvPr/>
          </p:nvSpPr>
          <p:spPr>
            <a:xfrm>
              <a:off x="7215347" y="3552712"/>
              <a:ext cx="252112" cy="288147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algn="ctr" defTabSz="914400" rtl="0" eaLnBrk="1" fontAlgn="auto" latinLnBrk="1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700" b="1" dirty="0">
                  <a:solidFill>
                    <a:schemeClr val="bg1">
                      <a:lumMod val="75000"/>
                    </a:schemeClr>
                  </a:solidFill>
                  <a:latin typeface="+mn-ea"/>
                  <a:ea typeface="+mn-ea"/>
                </a:rPr>
                <a:t>매우</a:t>
              </a:r>
              <a:endParaRPr lang="en-US" altLang="ko-KR" sz="700" b="1" dirty="0">
                <a:solidFill>
                  <a:schemeClr val="bg1">
                    <a:lumMod val="75000"/>
                  </a:schemeClr>
                </a:solidFill>
                <a:latin typeface="+mn-ea"/>
                <a:ea typeface="+mn-ea"/>
              </a:endParaRPr>
            </a:p>
            <a:p>
              <a:pPr marL="0" marR="0" lvl="0" indent="0" algn="ctr" defTabSz="914400" rtl="0" eaLnBrk="1" fontAlgn="auto" latinLnBrk="1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700" b="1" dirty="0">
                  <a:solidFill>
                    <a:schemeClr val="bg1">
                      <a:lumMod val="75000"/>
                    </a:schemeClr>
                  </a:solidFill>
                  <a:latin typeface="+mn-ea"/>
                </a:rPr>
                <a:t>좋음</a:t>
              </a:r>
              <a:endParaRPr lang="en-US" altLang="ko-KR" sz="700" b="1" dirty="0">
                <a:solidFill>
                  <a:schemeClr val="bg1">
                    <a:lumMod val="75000"/>
                  </a:schemeClr>
                </a:solidFill>
                <a:latin typeface="+mn-ea"/>
                <a:ea typeface="+mn-ea"/>
              </a:endParaRPr>
            </a:p>
          </p:txBody>
        </p:sp>
      </p:grpSp>
      <p:sp>
        <p:nvSpPr>
          <p:cNvPr id="981" name="타원 980">
            <a:extLst>
              <a:ext uri="{FF2B5EF4-FFF2-40B4-BE49-F238E27FC236}">
                <a16:creationId xmlns:a16="http://schemas.microsoft.com/office/drawing/2014/main" id="{0BB723BC-EE86-9B0E-AA9B-9340DD2BEEF5}"/>
              </a:ext>
            </a:extLst>
          </p:cNvPr>
          <p:cNvSpPr/>
          <p:nvPr/>
        </p:nvSpPr>
        <p:spPr>
          <a:xfrm>
            <a:off x="-2242583" y="2067842"/>
            <a:ext cx="1683320" cy="168332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 sz="1400" b="1" dirty="0"/>
          </a:p>
        </p:txBody>
      </p:sp>
      <p:sp>
        <p:nvSpPr>
          <p:cNvPr id="982" name="Rounded Rectangle">
            <a:extLst>
              <a:ext uri="{FF2B5EF4-FFF2-40B4-BE49-F238E27FC236}">
                <a16:creationId xmlns:a16="http://schemas.microsoft.com/office/drawing/2014/main" id="{897D0D3C-1EA0-F35F-423B-42864986B88C}"/>
              </a:ext>
            </a:extLst>
          </p:cNvPr>
          <p:cNvSpPr/>
          <p:nvPr/>
        </p:nvSpPr>
        <p:spPr>
          <a:xfrm>
            <a:off x="1476627" y="1272743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983" name="TextBox 982">
            <a:extLst>
              <a:ext uri="{FF2B5EF4-FFF2-40B4-BE49-F238E27FC236}">
                <a16:creationId xmlns:a16="http://schemas.microsoft.com/office/drawing/2014/main" id="{0DCE08FD-79BF-ECD3-B866-8AD93F90E136}"/>
              </a:ext>
            </a:extLst>
          </p:cNvPr>
          <p:cNvSpPr txBox="1"/>
          <p:nvPr/>
        </p:nvSpPr>
        <p:spPr>
          <a:xfrm>
            <a:off x="-2094157" y="1716281"/>
            <a:ext cx="137153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000" b="1" dirty="0">
                <a:solidFill>
                  <a:srgbClr val="0070C0"/>
                </a:solidFill>
              </a:rPr>
              <a:t>&lt;2-1 </a:t>
            </a:r>
            <a:r>
              <a:rPr lang="ko-KR" altLang="en-US" sz="1000" b="1" dirty="0">
                <a:solidFill>
                  <a:srgbClr val="0070C0"/>
                </a:solidFill>
              </a:rPr>
              <a:t>캐릭터 영역에 마우스 </a:t>
            </a:r>
            <a:r>
              <a:rPr lang="ko-KR" altLang="en-US" sz="1000" b="1" dirty="0" err="1">
                <a:solidFill>
                  <a:srgbClr val="0070C0"/>
                </a:solidFill>
              </a:rPr>
              <a:t>호버</a:t>
            </a:r>
            <a:r>
              <a:rPr lang="ko-KR" altLang="en-US" sz="1000" b="1" dirty="0">
                <a:solidFill>
                  <a:srgbClr val="0070C0"/>
                </a:solidFill>
              </a:rPr>
              <a:t> 시</a:t>
            </a:r>
            <a:r>
              <a:rPr lang="en-US" altLang="ko-KR" sz="1000" b="1" dirty="0">
                <a:solidFill>
                  <a:srgbClr val="0070C0"/>
                </a:solidFill>
              </a:rPr>
              <a:t>&gt;</a:t>
            </a:r>
            <a:endParaRPr lang="x-none" altLang="ko-KR" sz="1000" b="1" dirty="0">
              <a:solidFill>
                <a:srgbClr val="0070C0"/>
              </a:solidFill>
            </a:endParaRPr>
          </a:p>
        </p:txBody>
      </p:sp>
      <p:sp>
        <p:nvSpPr>
          <p:cNvPr id="985" name="TextBox 984">
            <a:extLst>
              <a:ext uri="{FF2B5EF4-FFF2-40B4-BE49-F238E27FC236}">
                <a16:creationId xmlns:a16="http://schemas.microsoft.com/office/drawing/2014/main" id="{AAD6BAAE-4A77-A1CC-434C-6CB387100191}"/>
              </a:ext>
            </a:extLst>
          </p:cNvPr>
          <p:cNvSpPr txBox="1"/>
          <p:nvPr/>
        </p:nvSpPr>
        <p:spPr>
          <a:xfrm>
            <a:off x="-1142577" y="3266383"/>
            <a:ext cx="9645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/>
              <a:t>Lv1</a:t>
            </a:r>
            <a:r>
              <a:rPr lang="en-US" altLang="ko-KR" sz="800" b="1" dirty="0"/>
              <a:t>(16/30)</a:t>
            </a:r>
            <a:endParaRPr lang="ko-KR" altLang="en-US" sz="800" dirty="0"/>
          </a:p>
        </p:txBody>
      </p:sp>
      <p:pic>
        <p:nvPicPr>
          <p:cNvPr id="986" name="Picture 8" descr="비오는 - 무료 자연개 아이콘">
            <a:extLst>
              <a:ext uri="{FF2B5EF4-FFF2-40B4-BE49-F238E27FC236}">
                <a16:creationId xmlns:a16="http://schemas.microsoft.com/office/drawing/2014/main" id="{D0D24C1A-7904-E181-40FD-8DA1B5CA156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457021" y="2026070"/>
            <a:ext cx="537522" cy="5375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94" name="Rounded Rectangle">
            <a:extLst>
              <a:ext uri="{FF2B5EF4-FFF2-40B4-BE49-F238E27FC236}">
                <a16:creationId xmlns:a16="http://schemas.microsoft.com/office/drawing/2014/main" id="{6D3C1C45-C32E-ABFD-B0F6-1524C7CC363C}"/>
              </a:ext>
            </a:extLst>
          </p:cNvPr>
          <p:cNvSpPr/>
          <p:nvPr/>
        </p:nvSpPr>
        <p:spPr>
          <a:xfrm>
            <a:off x="5949810" y="1343360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</a:t>
            </a:r>
            <a:r>
              <a:rPr lang="en-US" sz="700" dirty="0">
                <a:solidFill>
                  <a:schemeClr val="bg1"/>
                </a:solidFill>
              </a:rPr>
              <a:t>-</a:t>
            </a:r>
            <a:r>
              <a:rPr lang="en-US" altLang="ko-KR" sz="700" dirty="0">
                <a:solidFill>
                  <a:schemeClr val="bg1"/>
                </a:solidFill>
              </a:rPr>
              <a:t>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996" name="Rounded Rectangle">
            <a:extLst>
              <a:ext uri="{FF2B5EF4-FFF2-40B4-BE49-F238E27FC236}">
                <a16:creationId xmlns:a16="http://schemas.microsoft.com/office/drawing/2014/main" id="{9112A8BA-6130-0EF3-D39D-CF6F77130934}"/>
              </a:ext>
            </a:extLst>
          </p:cNvPr>
          <p:cNvSpPr/>
          <p:nvPr/>
        </p:nvSpPr>
        <p:spPr>
          <a:xfrm>
            <a:off x="5806752" y="3432492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</a:t>
            </a:r>
            <a:r>
              <a:rPr lang="en-US" sz="700" dirty="0">
                <a:solidFill>
                  <a:schemeClr val="bg1"/>
                </a:solidFill>
              </a:rPr>
              <a:t>-2</a:t>
            </a:r>
            <a:endParaRPr sz="700" dirty="0">
              <a:solidFill>
                <a:schemeClr val="bg1"/>
              </a:solidFill>
            </a:endParaRPr>
          </a:p>
        </p:txBody>
      </p:sp>
      <p:pic>
        <p:nvPicPr>
          <p:cNvPr id="997" name="그래픽 996" descr="남자 옆모습 단색으로 채워진">
            <a:extLst>
              <a:ext uri="{FF2B5EF4-FFF2-40B4-BE49-F238E27FC236}">
                <a16:creationId xmlns:a16="http://schemas.microsoft.com/office/drawing/2014/main" id="{9742E335-A556-5513-C1B3-B55913E0D23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-2140975" y="2202002"/>
            <a:ext cx="1480104" cy="1480104"/>
          </a:xfrm>
          <a:prstGeom prst="rect">
            <a:avLst/>
          </a:prstGeom>
        </p:spPr>
      </p:pic>
      <p:sp>
        <p:nvSpPr>
          <p:cNvPr id="998" name="TextBox 997">
            <a:extLst>
              <a:ext uri="{FF2B5EF4-FFF2-40B4-BE49-F238E27FC236}">
                <a16:creationId xmlns:a16="http://schemas.microsoft.com/office/drawing/2014/main" id="{D39C2703-B316-53DC-7B9D-CBB06E45ECC5}"/>
              </a:ext>
            </a:extLst>
          </p:cNvPr>
          <p:cNvSpPr txBox="1"/>
          <p:nvPr/>
        </p:nvSpPr>
        <p:spPr>
          <a:xfrm>
            <a:off x="-2189278" y="2733564"/>
            <a:ext cx="1576711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ko-KR" altLang="en-US" sz="1400" b="1" dirty="0">
                <a:solidFill>
                  <a:prstClr val="white"/>
                </a:solidFill>
                <a:latin typeface="맑은 고딕" panose="020F0502020204030204"/>
                <a:ea typeface="맑은 고딕" panose="020B0503020000020004" pitchFamily="50" charset="-127"/>
              </a:rPr>
              <a:t>나의 프로필 레벨</a:t>
            </a:r>
            <a:endParaRPr kumimoji="1" lang="x-none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맑은 고딕" panose="020F0502020204030204"/>
              <a:ea typeface="+mn-ea"/>
              <a:cs typeface="+mn-cs"/>
            </a:endParaRPr>
          </a:p>
        </p:txBody>
      </p:sp>
      <p:pic>
        <p:nvPicPr>
          <p:cNvPr id="2" name="Picture 6" descr="배지 - 무료 스포츠와 경쟁개 아이콘">
            <a:extLst>
              <a:ext uri="{FF2B5EF4-FFF2-40B4-BE49-F238E27FC236}">
                <a16:creationId xmlns:a16="http://schemas.microsoft.com/office/drawing/2014/main" id="{CCAA9056-CD8A-F4AB-5F9D-BAE94D3420C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81510" y="2309874"/>
            <a:ext cx="664029" cy="6676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71" name="TextBox 970">
            <a:extLst>
              <a:ext uri="{FF2B5EF4-FFF2-40B4-BE49-F238E27FC236}">
                <a16:creationId xmlns:a16="http://schemas.microsoft.com/office/drawing/2014/main" id="{FEFAFFB0-5358-A07B-B51C-7D6863992556}"/>
              </a:ext>
            </a:extLst>
          </p:cNvPr>
          <p:cNvSpPr txBox="1"/>
          <p:nvPr/>
        </p:nvSpPr>
        <p:spPr>
          <a:xfrm>
            <a:off x="7618264" y="2457534"/>
            <a:ext cx="96450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/>
              <a:t>Lv1</a:t>
            </a:r>
            <a:r>
              <a:rPr lang="en-US" altLang="ko-KR" sz="800" b="1" dirty="0"/>
              <a:t>(16/30)</a:t>
            </a:r>
            <a:endParaRPr lang="ko-KR" altLang="en-US" sz="800" dirty="0"/>
          </a:p>
        </p:txBody>
      </p:sp>
      <p:sp>
        <p:nvSpPr>
          <p:cNvPr id="995" name="Rounded Rectangle">
            <a:extLst>
              <a:ext uri="{FF2B5EF4-FFF2-40B4-BE49-F238E27FC236}">
                <a16:creationId xmlns:a16="http://schemas.microsoft.com/office/drawing/2014/main" id="{DD7C2578-888B-479E-668F-74B9FD7A70B7}"/>
              </a:ext>
            </a:extLst>
          </p:cNvPr>
          <p:cNvSpPr/>
          <p:nvPr/>
        </p:nvSpPr>
        <p:spPr>
          <a:xfrm>
            <a:off x="8207594" y="2529007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</a:t>
            </a:r>
            <a:r>
              <a:rPr lang="en-US" sz="700" dirty="0">
                <a:solidFill>
                  <a:schemeClr val="bg1"/>
                </a:solidFill>
              </a:rPr>
              <a:t>-</a:t>
            </a:r>
            <a:r>
              <a:rPr lang="en-US" altLang="ko-KR" sz="700" dirty="0">
                <a:solidFill>
                  <a:schemeClr val="bg1"/>
                </a:solidFill>
              </a:rPr>
              <a:t>3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3" name="텍스트 상자 19">
            <a:extLst>
              <a:ext uri="{FF2B5EF4-FFF2-40B4-BE49-F238E27FC236}">
                <a16:creationId xmlns:a16="http://schemas.microsoft.com/office/drawing/2014/main" id="{86FE8541-3348-6530-48C4-AF20E60B443F}"/>
              </a:ext>
            </a:extLst>
          </p:cNvPr>
          <p:cNvSpPr txBox="1"/>
          <p:nvPr/>
        </p:nvSpPr>
        <p:spPr>
          <a:xfrm>
            <a:off x="-2154158" y="3770256"/>
            <a:ext cx="1506471" cy="3656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kumimoji="1" lang="ko-KR" altLang="en-US" sz="1200" b="1" dirty="0"/>
              <a:t>홍성일</a:t>
            </a:r>
            <a:r>
              <a:rPr kumimoji="1" lang="ko-KR" altLang="en-US" sz="1000" b="1" dirty="0"/>
              <a:t> </a:t>
            </a:r>
            <a:r>
              <a:rPr kumimoji="1" lang="ko-KR" altLang="en-US" sz="700" b="1" dirty="0"/>
              <a:t>학생</a:t>
            </a:r>
            <a:endParaRPr kumimoji="1" lang="en-US" altLang="ko-KR" sz="1000" b="1" dirty="0"/>
          </a:p>
          <a:p>
            <a:pPr algn="ctr">
              <a:lnSpc>
                <a:spcPct val="150000"/>
              </a:lnSpc>
            </a:pPr>
            <a:r>
              <a:rPr kumimoji="1" lang="ko-KR" altLang="en-US" sz="900" dirty="0"/>
              <a:t>한국고등학교 </a:t>
            </a:r>
            <a:r>
              <a:rPr kumimoji="1" lang="en-US" altLang="ko-KR" sz="900" dirty="0"/>
              <a:t>1</a:t>
            </a:r>
            <a:r>
              <a:rPr kumimoji="1" lang="ko-KR" altLang="en-US" sz="900" dirty="0"/>
              <a:t>학년 </a:t>
            </a:r>
            <a:r>
              <a:rPr kumimoji="1" lang="en-US" altLang="ko-KR" sz="900" dirty="0"/>
              <a:t>1</a:t>
            </a:r>
            <a:r>
              <a:rPr kumimoji="1" lang="ko-KR" altLang="en-US" sz="900" dirty="0"/>
              <a:t>반 </a:t>
            </a:r>
            <a:r>
              <a:rPr kumimoji="1" lang="en-US" altLang="ko-KR" sz="900" dirty="0"/>
              <a:t>1</a:t>
            </a:r>
            <a:r>
              <a:rPr kumimoji="1" lang="ko-KR" altLang="en-US" sz="900" dirty="0"/>
              <a:t>번</a:t>
            </a:r>
          </a:p>
        </p:txBody>
      </p:sp>
      <p:sp>
        <p:nvSpPr>
          <p:cNvPr id="4" name="사각형: 둥근 모서리 3">
            <a:extLst>
              <a:ext uri="{FF2B5EF4-FFF2-40B4-BE49-F238E27FC236}">
                <a16:creationId xmlns:a16="http://schemas.microsoft.com/office/drawing/2014/main" id="{D81943D9-F73B-DF86-C970-D02D9C70E0D2}"/>
              </a:ext>
            </a:extLst>
          </p:cNvPr>
          <p:cNvSpPr/>
          <p:nvPr/>
        </p:nvSpPr>
        <p:spPr>
          <a:xfrm>
            <a:off x="8366025" y="1175657"/>
            <a:ext cx="232841" cy="230501"/>
          </a:xfrm>
          <a:prstGeom prst="roundRect">
            <a:avLst/>
          </a:prstGeom>
          <a:noFill/>
          <a:ln w="9525" cap="flat">
            <a:solidFill>
              <a:schemeClr val="bg1">
                <a:lumMod val="7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ctr">
            <a:noAutofit/>
          </a:bodyPr>
          <a:lstStyle/>
          <a:p>
            <a:pPr algn="ctr" defTabSz="914309"/>
            <a:r>
              <a:rPr kumimoji="1" lang="en-US" altLang="ko-KR" sz="12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?</a:t>
            </a:r>
            <a:endParaRPr kumimoji="1" lang="ko-KR" altLang="en-US" sz="1200" b="1" dirty="0"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" name="Rounded Rectangle">
            <a:extLst>
              <a:ext uri="{FF2B5EF4-FFF2-40B4-BE49-F238E27FC236}">
                <a16:creationId xmlns:a16="http://schemas.microsoft.com/office/drawing/2014/main" id="{D3CCB5D4-99B7-25CF-3BC4-38793AC6E152}"/>
              </a:ext>
            </a:extLst>
          </p:cNvPr>
          <p:cNvSpPr/>
          <p:nvPr/>
        </p:nvSpPr>
        <p:spPr>
          <a:xfrm>
            <a:off x="8194459" y="1150745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</a:t>
            </a:r>
            <a:r>
              <a:rPr lang="en-US" sz="700" dirty="0">
                <a:solidFill>
                  <a:schemeClr val="bg1"/>
                </a:solidFill>
              </a:rPr>
              <a:t>-5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ADD8DE87-D567-0772-36FC-ED74B8C59920}"/>
              </a:ext>
            </a:extLst>
          </p:cNvPr>
          <p:cNvSpPr/>
          <p:nvPr/>
        </p:nvSpPr>
        <p:spPr>
          <a:xfrm>
            <a:off x="280742" y="6501346"/>
            <a:ext cx="8540800" cy="1209047"/>
          </a:xfrm>
          <a:prstGeom prst="rect">
            <a:avLst/>
          </a:prstGeom>
          <a:solidFill>
            <a:schemeClr val="bg1">
              <a:lumMod val="50000"/>
              <a:alpha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>
            <a:noAutofit/>
          </a:bodyPr>
          <a:lstStyle/>
          <a:p>
            <a:pPr algn="ctr" defTabSz="914309"/>
            <a:r>
              <a:rPr kumimoji="1" lang="ko-KR" altLang="en-US" sz="1000" b="1">
                <a:solidFill>
                  <a:schemeClr val="bg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프리징 기간 내 데이터 없는 상태로  노출 </a:t>
            </a:r>
            <a:endParaRPr kumimoji="1" lang="en-US" altLang="ko-KR" sz="1000" b="1">
              <a:solidFill>
                <a:schemeClr val="bg1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  <a:p>
            <a:pPr algn="ctr" defTabSz="914309"/>
            <a:r>
              <a:rPr kumimoji="1" lang="en-US" altLang="ko-KR" sz="1000" b="1">
                <a:solidFill>
                  <a:schemeClr val="bg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02.05 update</a:t>
            </a:r>
            <a:endParaRPr kumimoji="1" lang="ko-KR" altLang="en-US" sz="1000" b="1" dirty="0">
              <a:solidFill>
                <a:schemeClr val="bg1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grpSp>
        <p:nvGrpSpPr>
          <p:cNvPr id="12" name="그룹 11">
            <a:extLst>
              <a:ext uri="{FF2B5EF4-FFF2-40B4-BE49-F238E27FC236}">
                <a16:creationId xmlns:a16="http://schemas.microsoft.com/office/drawing/2014/main" id="{8AAEA519-497C-6177-8891-8DB56C30BE67}"/>
              </a:ext>
            </a:extLst>
          </p:cNvPr>
          <p:cNvGrpSpPr/>
          <p:nvPr/>
        </p:nvGrpSpPr>
        <p:grpSpPr>
          <a:xfrm>
            <a:off x="77722" y="9401647"/>
            <a:ext cx="1726330" cy="915624"/>
            <a:chOff x="6194739" y="3009440"/>
            <a:chExt cx="1726330" cy="915624"/>
          </a:xfrm>
        </p:grpSpPr>
        <p:grpSp>
          <p:nvGrpSpPr>
            <p:cNvPr id="13" name="그룹 12">
              <a:extLst>
                <a:ext uri="{FF2B5EF4-FFF2-40B4-BE49-F238E27FC236}">
                  <a16:creationId xmlns:a16="http://schemas.microsoft.com/office/drawing/2014/main" id="{0D7C5BBA-BC2F-96E3-913A-3EF551D084BD}"/>
                </a:ext>
              </a:extLst>
            </p:cNvPr>
            <p:cNvGrpSpPr/>
            <p:nvPr/>
          </p:nvGrpSpPr>
          <p:grpSpPr>
            <a:xfrm>
              <a:off x="6194739" y="3009440"/>
              <a:ext cx="1726330" cy="915624"/>
              <a:chOff x="660512" y="3348940"/>
              <a:chExt cx="2291616" cy="1215445"/>
            </a:xfrm>
          </p:grpSpPr>
          <p:sp>
            <p:nvSpPr>
              <p:cNvPr id="18" name="모서리가 둥근 직사각형 114">
                <a:extLst>
                  <a:ext uri="{FF2B5EF4-FFF2-40B4-BE49-F238E27FC236}">
                    <a16:creationId xmlns:a16="http://schemas.microsoft.com/office/drawing/2014/main" id="{85A29C23-1593-DDEB-6555-FE0B29CCBC4C}"/>
                  </a:ext>
                </a:extLst>
              </p:cNvPr>
              <p:cNvSpPr/>
              <p:nvPr/>
            </p:nvSpPr>
            <p:spPr>
              <a:xfrm>
                <a:off x="745705" y="3348940"/>
                <a:ext cx="2121231" cy="1215445"/>
              </a:xfrm>
              <a:prstGeom prst="roundRect">
                <a:avLst>
                  <a:gd name="adj" fmla="val 0"/>
                </a:avLst>
              </a:prstGeom>
              <a:solidFill>
                <a:schemeClr val="bg1"/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>
                <a:outerShdw dist="25400" dir="2700000" algn="tl" rotWithShape="0">
                  <a:schemeClr val="bg1">
                    <a:lumMod val="50000"/>
                    <a:alpha val="20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rIns="0" rtlCol="0" anchor="ctr"/>
              <a:lstStyle/>
              <a:p>
                <a:pPr>
                  <a:lnSpc>
                    <a:spcPct val="150000"/>
                  </a:lnSpc>
                </a:pPr>
                <a:endParaRPr kumimoji="1" lang="ko-KR" altLang="en-US" sz="600">
                  <a:solidFill>
                    <a:prstClr val="black"/>
                  </a:solidFill>
                </a:endParaRPr>
              </a:p>
            </p:txBody>
          </p:sp>
          <p:cxnSp>
            <p:nvCxnSpPr>
              <p:cNvPr id="19" name="직선 연결선[R] 299">
                <a:extLst>
                  <a:ext uri="{FF2B5EF4-FFF2-40B4-BE49-F238E27FC236}">
                    <a16:creationId xmlns:a16="http://schemas.microsoft.com/office/drawing/2014/main" id="{AB29BB66-21A2-762E-2730-00BDC6E769F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45705" y="4180353"/>
                <a:ext cx="2030375" cy="0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6D592617-5750-3159-C1C3-D54DD74EE260}"/>
                  </a:ext>
                </a:extLst>
              </p:cNvPr>
              <p:cNvSpPr txBox="1"/>
              <p:nvPr/>
            </p:nvSpPr>
            <p:spPr>
              <a:xfrm>
                <a:off x="660512" y="3673240"/>
                <a:ext cx="2291616" cy="46660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150000"/>
                  </a:lnSpc>
                </a:pPr>
                <a:r>
                  <a:rPr kumimoji="1" lang="ko-KR" altLang="en-US" sz="600"/>
                  <a:t>서비스를 준비 중입니다</a:t>
                </a:r>
                <a:r>
                  <a:rPr kumimoji="1" lang="en-US" altLang="ko-KR" sz="600"/>
                  <a:t>.</a:t>
                </a:r>
              </a:p>
              <a:p>
                <a:pPr algn="ctr">
                  <a:lnSpc>
                    <a:spcPct val="150000"/>
                  </a:lnSpc>
                </a:pPr>
                <a:r>
                  <a:rPr kumimoji="1" lang="ko-KR" altLang="en-US" sz="600"/>
                  <a:t>빠른 시일 내에 찾아 뵙겠습니다</a:t>
                </a:r>
                <a:r>
                  <a:rPr kumimoji="1" lang="en-US" altLang="ko-KR" sz="600"/>
                  <a:t>.</a:t>
                </a:r>
                <a:endParaRPr kumimoji="1" lang="x-none" altLang="en-US" sz="600" dirty="0"/>
              </a:p>
            </p:txBody>
          </p:sp>
          <p:sp>
            <p:nvSpPr>
              <p:cNvPr id="21" name="직사각형 11">
                <a:extLst>
                  <a:ext uri="{FF2B5EF4-FFF2-40B4-BE49-F238E27FC236}">
                    <a16:creationId xmlns:a16="http://schemas.microsoft.com/office/drawing/2014/main" id="{ECFD1DAD-A324-31EF-8759-C398ED737680}"/>
                  </a:ext>
                </a:extLst>
              </p:cNvPr>
              <p:cNvSpPr/>
              <p:nvPr/>
            </p:nvSpPr>
            <p:spPr>
              <a:xfrm>
                <a:off x="920361" y="3378110"/>
                <a:ext cx="1095829" cy="216000"/>
              </a:xfrm>
              <a:prstGeom prst="rect">
                <a:avLst/>
              </a:prstGeom>
              <a:noFill/>
              <a:ln w="3175" cap="flat" cmpd="sng" algn="ctr">
                <a:noFill/>
                <a:prstDash val="solid"/>
              </a:ln>
              <a:effectLst/>
            </p:spPr>
            <p:txBody>
              <a:bodyPr lIns="36000" rIns="36000" rtlCol="0" anchor="ctr"/>
              <a:lstStyle/>
              <a:p>
                <a:pPr latinLnBrk="0"/>
                <a:endParaRPr lang="en-US" altLang="ko-KR" sz="700" b="1" kern="0" dirty="0"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sp>
          <p:nvSpPr>
            <p:cNvPr id="14" name="모서리가 둥근 직사각형 155">
              <a:extLst>
                <a:ext uri="{FF2B5EF4-FFF2-40B4-BE49-F238E27FC236}">
                  <a16:creationId xmlns:a16="http://schemas.microsoft.com/office/drawing/2014/main" id="{C33F8164-9C32-24CA-80CC-10570EA78BFE}"/>
                </a:ext>
              </a:extLst>
            </p:cNvPr>
            <p:cNvSpPr/>
            <p:nvPr/>
          </p:nvSpPr>
          <p:spPr>
            <a:xfrm>
              <a:off x="6618966" y="3690906"/>
              <a:ext cx="335005" cy="151710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44000" tIns="54000" rIns="144000" bIns="54000" rtlCol="0" anchor="ctr">
              <a:spAutoFit/>
            </a:bodyPr>
            <a:lstStyle/>
            <a:p>
              <a:pPr algn="ctr"/>
              <a:r>
                <a:rPr kumimoji="1" lang="ko-KR" altLang="en-US" sz="600" b="1" dirty="0">
                  <a:solidFill>
                    <a:schemeClr val="tx1"/>
                  </a:solidFill>
                </a:rPr>
                <a:t>취소</a:t>
              </a:r>
            </a:p>
          </p:txBody>
        </p:sp>
        <p:sp>
          <p:nvSpPr>
            <p:cNvPr id="15" name="모서리가 둥근 직사각형 155">
              <a:extLst>
                <a:ext uri="{FF2B5EF4-FFF2-40B4-BE49-F238E27FC236}">
                  <a16:creationId xmlns:a16="http://schemas.microsoft.com/office/drawing/2014/main" id="{5C9B1B2C-B79E-073B-A960-2E1CAAD05B88}"/>
                </a:ext>
              </a:extLst>
            </p:cNvPr>
            <p:cNvSpPr/>
            <p:nvPr/>
          </p:nvSpPr>
          <p:spPr>
            <a:xfrm>
              <a:off x="6993888" y="3690906"/>
              <a:ext cx="335005" cy="151710"/>
            </a:xfrm>
            <a:prstGeom prst="roundRect">
              <a:avLst>
                <a:gd name="adj" fmla="val 0"/>
              </a:avLst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44000" tIns="54000" rIns="144000" bIns="54000" rtlCol="0" anchor="ctr">
              <a:spAutoFit/>
            </a:bodyPr>
            <a:lstStyle/>
            <a:p>
              <a:pPr algn="ctr"/>
              <a:r>
                <a:rPr kumimoji="1" lang="ko-KR" altLang="en-US" sz="600" b="1" dirty="0">
                  <a:solidFill>
                    <a:prstClr val="white"/>
                  </a:solidFill>
                </a:rPr>
                <a:t>확인</a:t>
              </a:r>
            </a:p>
          </p:txBody>
        </p:sp>
      </p:grpSp>
      <p:sp>
        <p:nvSpPr>
          <p:cNvPr id="23" name="Circle">
            <a:extLst>
              <a:ext uri="{FF2B5EF4-FFF2-40B4-BE49-F238E27FC236}">
                <a16:creationId xmlns:a16="http://schemas.microsoft.com/office/drawing/2014/main" id="{D68D1ED5-2515-A4C3-FA30-6292B4602751}"/>
              </a:ext>
            </a:extLst>
          </p:cNvPr>
          <p:cNvSpPr/>
          <p:nvPr/>
        </p:nvSpPr>
        <p:spPr>
          <a:xfrm>
            <a:off x="77722" y="9338647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6a</a:t>
            </a:r>
            <a:endParaRPr sz="700">
              <a:solidFill>
                <a:schemeClr val="bg1"/>
              </a:solidFill>
            </a:endParaRPr>
          </a:p>
        </p:txBody>
      </p:sp>
      <p:graphicFrame>
        <p:nvGraphicFramePr>
          <p:cNvPr id="25" name="Google Shape;548;p12">
            <a:extLst>
              <a:ext uri="{FF2B5EF4-FFF2-40B4-BE49-F238E27FC236}">
                <a16:creationId xmlns:a16="http://schemas.microsoft.com/office/drawing/2014/main" id="{4C51ADEE-00BD-6F26-681B-52E8C6102201}"/>
              </a:ext>
            </a:extLst>
          </p:cNvPr>
          <p:cNvGraphicFramePr/>
          <p:nvPr/>
        </p:nvGraphicFramePr>
        <p:xfrm>
          <a:off x="12192000" y="0"/>
          <a:ext cx="1887100" cy="139632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3.0.8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&lt;6&gt;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프리징 기간 내</a:t>
                      </a: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누적강점분석 선택 시 정의 추가 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5641766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3.0.9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&lt;1A&gt;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학부모 계정 승인 알림 제공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518555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3.1.0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&lt;1-3&gt;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내용 정의 추가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과목 삭제 알림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&lt;4-5&gt;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수업 카드 온라인 학교 반영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우리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온라인 학교 표기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6388521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3.1.1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&lt;4-7&gt;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수업 카드 내 신고로 인해 비활성화 콘텐츠 선택 시 </a:t>
                      </a:r>
                      <a:r>
                        <a:rPr kumimoji="1" lang="en-US" altLang="ko-KR" sz="600">
                          <a:solidFill>
                            <a:schemeClr val="tx1"/>
                          </a:solidFill>
                        </a:rPr>
                        <a:t>Alert </a:t>
                      </a:r>
                      <a:r>
                        <a:rPr kumimoji="1" lang="ko-KR" altLang="en-US" sz="600">
                          <a:solidFill>
                            <a:schemeClr val="tx1"/>
                          </a:solidFill>
                        </a:rPr>
                        <a:t>창 제공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96421468"/>
                  </a:ext>
                </a:extLst>
              </a:tr>
            </a:tbl>
          </a:graphicData>
        </a:graphic>
      </p:graphicFrame>
      <p:sp>
        <p:nvSpPr>
          <p:cNvPr id="26" name="모서리가 둥근 직사각형 141">
            <a:extLst>
              <a:ext uri="{FF2B5EF4-FFF2-40B4-BE49-F238E27FC236}">
                <a16:creationId xmlns:a16="http://schemas.microsoft.com/office/drawing/2014/main" id="{00DA336B-DC6E-5B43-B350-D816F86CE537}"/>
              </a:ext>
            </a:extLst>
          </p:cNvPr>
          <p:cNvSpPr/>
          <p:nvPr/>
        </p:nvSpPr>
        <p:spPr>
          <a:xfrm>
            <a:off x="-3448951" y="1229145"/>
            <a:ext cx="519052" cy="229954"/>
          </a:xfrm>
          <a:prstGeom prst="roundRect">
            <a:avLst>
              <a:gd name="adj" fmla="val 17247"/>
            </a:avLst>
          </a:prstGeom>
          <a:solidFill>
            <a:srgbClr val="7F7F7F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>
              <a:solidFill>
                <a:prstClr val="black">
                  <a:lumMod val="95000"/>
                  <a:lumOff val="5000"/>
                </a:prstClr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532DDECD-0A67-3CF7-FBA7-8219955CD1CC}"/>
              </a:ext>
            </a:extLst>
          </p:cNvPr>
          <p:cNvSpPr txBox="1"/>
          <p:nvPr/>
        </p:nvSpPr>
        <p:spPr>
          <a:xfrm>
            <a:off x="-3440449" y="1297956"/>
            <a:ext cx="502049" cy="92333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/>
            <a:r>
              <a:rPr lang="ko-KR" altLang="en-US" sz="600" b="1">
                <a:solidFill>
                  <a:prstClr val="white"/>
                </a:solidFill>
              </a:rPr>
              <a:t>알림</a:t>
            </a:r>
            <a:endParaRPr lang="ko-KR" altLang="en-US" sz="600" b="1" dirty="0">
              <a:solidFill>
                <a:prstClr val="white"/>
              </a:solidFill>
            </a:endParaRPr>
          </a:p>
        </p:txBody>
      </p:sp>
      <p:sp>
        <p:nvSpPr>
          <p:cNvPr id="45" name="Oval 4">
            <a:extLst>
              <a:ext uri="{FF2B5EF4-FFF2-40B4-BE49-F238E27FC236}">
                <a16:creationId xmlns:a16="http://schemas.microsoft.com/office/drawing/2014/main" id="{BC0BBD99-5D25-0261-A6BB-34C5DDEF71E7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-3060962" y="1398380"/>
            <a:ext cx="106882" cy="106882"/>
          </a:xfrm>
          <a:prstGeom prst="ellipse">
            <a:avLst/>
          </a:prstGeom>
          <a:solidFill>
            <a:srgbClr val="FF2D82">
              <a:alpha val="60000"/>
            </a:srgbClr>
          </a:solidFill>
          <a:ln w="12700">
            <a:solidFill>
              <a:srgbClr val="FF2D82"/>
            </a:solidFill>
            <a:prstDash val="solid"/>
            <a:round/>
            <a:headEnd/>
            <a:tailEnd/>
          </a:ln>
        </p:spPr>
        <p:txBody>
          <a:bodyPr rot="10800000" wrap="none" lIns="0" tIns="0" rIns="0" bIns="0" anchor="ctr"/>
          <a:lstStyle/>
          <a:p>
            <a:pPr algn="ctr"/>
            <a:endParaRPr lang="ko-KR" altLang="ko-KR" sz="500" b="1">
              <a:solidFill>
                <a:srgbClr val="FF0066"/>
              </a:solidFill>
              <a:latin typeface="Calibri" pitchFamily="34" charset="0"/>
              <a:ea typeface="맑은 고딕" pitchFamily="50" charset="-127"/>
              <a:cs typeface="Calibri" pitchFamily="34" charset="0"/>
            </a:endParaRPr>
          </a:p>
        </p:txBody>
      </p:sp>
      <p:pic>
        <p:nvPicPr>
          <p:cNvPr id="46" name="Picture 7">
            <a:extLst>
              <a:ext uri="{FF2B5EF4-FFF2-40B4-BE49-F238E27FC236}">
                <a16:creationId xmlns:a16="http://schemas.microsoft.com/office/drawing/2014/main" id="{C62251E5-F739-13BF-C1F8-A20BECFF686A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924162" y="1520907"/>
            <a:ext cx="153034" cy="248120"/>
          </a:xfrm>
          <a:prstGeom prst="rect">
            <a:avLst/>
          </a:prstGeom>
        </p:spPr>
      </p:pic>
      <p:sp>
        <p:nvSpPr>
          <p:cNvPr id="9" name="Google Shape;1115;p32">
            <a:extLst>
              <a:ext uri="{FF2B5EF4-FFF2-40B4-BE49-F238E27FC236}">
                <a16:creationId xmlns:a16="http://schemas.microsoft.com/office/drawing/2014/main" id="{A9E62597-60BB-0B38-C42C-60F150C61305}"/>
              </a:ext>
            </a:extLst>
          </p:cNvPr>
          <p:cNvSpPr/>
          <p:nvPr/>
        </p:nvSpPr>
        <p:spPr>
          <a:xfrm>
            <a:off x="3315442" y="4326791"/>
            <a:ext cx="2613973" cy="1594970"/>
          </a:xfrm>
          <a:prstGeom prst="roundRect">
            <a:avLst>
              <a:gd name="adj" fmla="val 1663"/>
            </a:avLst>
          </a:prstGeom>
          <a:solidFill>
            <a:schemeClr val="lt1"/>
          </a:solidFill>
          <a:ln w="9525" cap="flat" cmpd="sng">
            <a:solidFill>
              <a:srgbClr val="D8D8D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FFFFFF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10" name="Google Shape;1118;p32">
            <a:extLst>
              <a:ext uri="{FF2B5EF4-FFF2-40B4-BE49-F238E27FC236}">
                <a16:creationId xmlns:a16="http://schemas.microsoft.com/office/drawing/2014/main" id="{E9D43A71-D2BB-1265-BABE-956D5F646A5A}"/>
              </a:ext>
            </a:extLst>
          </p:cNvPr>
          <p:cNvSpPr txBox="1"/>
          <p:nvPr/>
        </p:nvSpPr>
        <p:spPr>
          <a:xfrm>
            <a:off x="4066804" y="4462000"/>
            <a:ext cx="242005" cy="1077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altLang="en-US" sz="700" b="1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영상</a:t>
            </a:r>
            <a:endParaRPr sz="1600" dirty="0"/>
          </a:p>
        </p:txBody>
      </p:sp>
      <p:sp>
        <p:nvSpPr>
          <p:cNvPr id="22" name="Google Shape;1119;p32">
            <a:extLst>
              <a:ext uri="{FF2B5EF4-FFF2-40B4-BE49-F238E27FC236}">
                <a16:creationId xmlns:a16="http://schemas.microsoft.com/office/drawing/2014/main" id="{E2C844E4-92B7-04EB-C034-243553FB3928}"/>
              </a:ext>
            </a:extLst>
          </p:cNvPr>
          <p:cNvSpPr txBox="1"/>
          <p:nvPr/>
        </p:nvSpPr>
        <p:spPr>
          <a:xfrm>
            <a:off x="3358755" y="4975486"/>
            <a:ext cx="2457942" cy="3692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ko-KR" altLang="en-US" sz="9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일제 식민지 지배와 민족 운동의 </a:t>
            </a:r>
            <a:r>
              <a:rPr lang="ko-KR" altLang="en-US" sz="900" dirty="0" err="1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전개을</a:t>
            </a:r>
            <a:r>
              <a:rPr lang="en-US" altLang="ko-KR" sz="9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(</a:t>
            </a:r>
            <a:r>
              <a:rPr lang="ko-KR" altLang="en-US" sz="9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를</a:t>
            </a:r>
            <a:r>
              <a:rPr lang="en-US" altLang="ko-KR" sz="9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) </a:t>
            </a:r>
            <a:r>
              <a:rPr lang="ko-KR" altLang="en-US" sz="9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학습합니다</a:t>
            </a:r>
            <a:endParaRPr dirty="0"/>
          </a:p>
        </p:txBody>
      </p:sp>
      <p:sp>
        <p:nvSpPr>
          <p:cNvPr id="24" name="Google Shape;1120;p32">
            <a:extLst>
              <a:ext uri="{FF2B5EF4-FFF2-40B4-BE49-F238E27FC236}">
                <a16:creationId xmlns:a16="http://schemas.microsoft.com/office/drawing/2014/main" id="{2FAD96C3-3C62-95A9-A4DB-45C47D2D25AA}"/>
              </a:ext>
            </a:extLst>
          </p:cNvPr>
          <p:cNvSpPr txBox="1"/>
          <p:nvPr/>
        </p:nvSpPr>
        <p:spPr>
          <a:xfrm>
            <a:off x="3358755" y="4756286"/>
            <a:ext cx="2457942" cy="25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r>
              <a:rPr lang="ko-KR" altLang="en-US" sz="1050" b="1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한국사</a:t>
            </a:r>
            <a:r>
              <a:rPr lang="en-US" altLang="ko-KR" sz="1050" b="1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_</a:t>
            </a:r>
            <a:r>
              <a:rPr lang="ko-KR" altLang="en-US" sz="1050" b="1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한국사한국사</a:t>
            </a:r>
            <a:r>
              <a:rPr lang="en-US" altLang="ko-KR" sz="1050" b="1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_</a:t>
            </a:r>
            <a:r>
              <a:rPr lang="ko-KR" altLang="en-US" sz="1050" b="1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한국사한국사</a:t>
            </a:r>
            <a:r>
              <a:rPr lang="en-US" altLang="ko-KR" sz="1050" b="1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…</a:t>
            </a:r>
            <a:endParaRPr dirty="0"/>
          </a:p>
        </p:txBody>
      </p:sp>
      <p:sp>
        <p:nvSpPr>
          <p:cNvPr id="28" name="Google Shape;1134;p32">
            <a:extLst>
              <a:ext uri="{FF2B5EF4-FFF2-40B4-BE49-F238E27FC236}">
                <a16:creationId xmlns:a16="http://schemas.microsoft.com/office/drawing/2014/main" id="{2B3C9CED-5F5D-E901-B103-D763C95160FE}"/>
              </a:ext>
            </a:extLst>
          </p:cNvPr>
          <p:cNvSpPr txBox="1"/>
          <p:nvPr/>
        </p:nvSpPr>
        <p:spPr>
          <a:xfrm>
            <a:off x="3474307" y="5361890"/>
            <a:ext cx="1536150" cy="1077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70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23.03.02(화) 14:00~ 23.03.02(화)23:59</a:t>
            </a:r>
            <a:endParaRPr sz="700">
              <a:solidFill>
                <a:srgbClr val="000000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29" name="모서리가 둥근 직사각형 141">
            <a:extLst>
              <a:ext uri="{FF2B5EF4-FFF2-40B4-BE49-F238E27FC236}">
                <a16:creationId xmlns:a16="http://schemas.microsoft.com/office/drawing/2014/main" id="{0CDCE09D-C6EF-7532-24C7-4CE8978A5B24}"/>
              </a:ext>
            </a:extLst>
          </p:cNvPr>
          <p:cNvSpPr/>
          <p:nvPr/>
        </p:nvSpPr>
        <p:spPr>
          <a:xfrm>
            <a:off x="3450785" y="5579036"/>
            <a:ext cx="2365912" cy="267995"/>
          </a:xfrm>
          <a:prstGeom prst="roundRect">
            <a:avLst>
              <a:gd name="adj" fmla="val 12905"/>
            </a:avLst>
          </a:prstGeom>
          <a:solidFill>
            <a:srgbClr val="00A8AE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 b="1" dirty="0">
                <a:solidFill>
                  <a:prstClr val="white"/>
                </a:solidFill>
                <a:sym typeface="Malgun Gothic"/>
              </a:rPr>
              <a:t>영상 수업</a:t>
            </a:r>
            <a:endParaRPr lang="ko-KR" altLang="en-US" sz="900" b="1" dirty="0">
              <a:solidFill>
                <a:prstClr val="white"/>
              </a:solidFill>
            </a:endParaRPr>
          </a:p>
        </p:txBody>
      </p:sp>
      <p:grpSp>
        <p:nvGrpSpPr>
          <p:cNvPr id="30" name="그룹 29">
            <a:extLst>
              <a:ext uri="{FF2B5EF4-FFF2-40B4-BE49-F238E27FC236}">
                <a16:creationId xmlns:a16="http://schemas.microsoft.com/office/drawing/2014/main" id="{110ECC96-0D13-7429-5F38-6F3E5E7A0FD6}"/>
              </a:ext>
            </a:extLst>
          </p:cNvPr>
          <p:cNvGrpSpPr/>
          <p:nvPr/>
        </p:nvGrpSpPr>
        <p:grpSpPr>
          <a:xfrm>
            <a:off x="3417305" y="4415854"/>
            <a:ext cx="615223" cy="200014"/>
            <a:chOff x="712372" y="8397218"/>
            <a:chExt cx="615223" cy="200014"/>
          </a:xfrm>
        </p:grpSpPr>
        <p:sp>
          <p:nvSpPr>
            <p:cNvPr id="31" name="사각형: 둥근 모서리 30">
              <a:extLst>
                <a:ext uri="{FF2B5EF4-FFF2-40B4-BE49-F238E27FC236}">
                  <a16:creationId xmlns:a16="http://schemas.microsoft.com/office/drawing/2014/main" id="{D4D70CCF-F772-262F-BC33-B33D7A31771F}"/>
                </a:ext>
              </a:extLst>
            </p:cNvPr>
            <p:cNvSpPr/>
            <p:nvPr/>
          </p:nvSpPr>
          <p:spPr>
            <a:xfrm>
              <a:off x="712372" y="8397218"/>
              <a:ext cx="615223" cy="200014"/>
            </a:xfrm>
            <a:prstGeom prst="roundRect">
              <a:avLst>
                <a:gd name="adj" fmla="val 50000"/>
              </a:avLst>
            </a:prstGeom>
            <a:solidFill>
              <a:srgbClr val="7F7F7F"/>
            </a:solidFill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/>
              <a:endParaRPr lang="ko-KR" altLang="en-US" sz="500">
                <a:solidFill>
                  <a:srgbClr val="0C0C0C"/>
                </a:solidFill>
                <a:latin typeface="Malgun Gothic"/>
                <a:ea typeface="Malgun Gothic"/>
              </a:endParaRPr>
            </a:p>
          </p:txBody>
        </p:sp>
        <p:sp>
          <p:nvSpPr>
            <p:cNvPr id="32" name="Google Shape;1127;p32">
              <a:extLst>
                <a:ext uri="{FF2B5EF4-FFF2-40B4-BE49-F238E27FC236}">
                  <a16:creationId xmlns:a16="http://schemas.microsoft.com/office/drawing/2014/main" id="{F5543E6A-2B26-FFDD-8784-0A772FDB91C5}"/>
                </a:ext>
              </a:extLst>
            </p:cNvPr>
            <p:cNvSpPr txBox="1"/>
            <p:nvPr/>
          </p:nvSpPr>
          <p:spPr>
            <a:xfrm>
              <a:off x="758164" y="8451059"/>
              <a:ext cx="134199" cy="9233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600" b="1" dirty="0">
                  <a:solidFill>
                    <a:srgbClr val="FFFFFF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3</a:t>
              </a:r>
              <a:endParaRPr dirty="0"/>
            </a:p>
          </p:txBody>
        </p:sp>
        <p:sp>
          <p:nvSpPr>
            <p:cNvPr id="33" name="Google Shape;1127;p32">
              <a:extLst>
                <a:ext uri="{FF2B5EF4-FFF2-40B4-BE49-F238E27FC236}">
                  <a16:creationId xmlns:a16="http://schemas.microsoft.com/office/drawing/2014/main" id="{1A911D42-A4D1-474E-8B35-665789EFCE44}"/>
                </a:ext>
              </a:extLst>
            </p:cNvPr>
            <p:cNvSpPr txBox="1"/>
            <p:nvPr/>
          </p:nvSpPr>
          <p:spPr>
            <a:xfrm>
              <a:off x="935459" y="8451059"/>
              <a:ext cx="298254" cy="9233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ko-KR" altLang="en-US" sz="600" b="1" dirty="0">
                  <a:solidFill>
                    <a:srgbClr val="FFFFFF"/>
                  </a:solidFill>
                  <a:latin typeface="Malgun Gothic"/>
                  <a:ea typeface="Malgun Gothic"/>
                  <a:sym typeface="Malgun Gothic"/>
                </a:rPr>
                <a:t>예정</a:t>
              </a:r>
              <a:endParaRPr dirty="0"/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31C90FE4-027C-AA1A-D3E7-01D86B328135}"/>
              </a:ext>
            </a:extLst>
          </p:cNvPr>
          <p:cNvSpPr txBox="1"/>
          <p:nvPr/>
        </p:nvSpPr>
        <p:spPr>
          <a:xfrm>
            <a:off x="3464856" y="4672755"/>
            <a:ext cx="508260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altLang="ko-KR" sz="600" b="1" dirty="0">
                <a:solidFill>
                  <a:srgbClr val="7E44FB"/>
                </a:solidFill>
                <a:cs typeface="Segoe UI" panose="020B0502040204020203" pitchFamily="34" charset="0"/>
              </a:rPr>
              <a:t>[</a:t>
            </a:r>
            <a:r>
              <a:rPr lang="ko-KR" altLang="en-US" sz="600" b="1" dirty="0">
                <a:solidFill>
                  <a:srgbClr val="7E44FB"/>
                </a:solidFill>
                <a:cs typeface="Segoe UI" panose="020B0502040204020203" pitchFamily="34" charset="0"/>
              </a:rPr>
              <a:t>우리 학교</a:t>
            </a:r>
            <a:r>
              <a:rPr lang="en-US" altLang="ko-KR" sz="600" b="1" dirty="0">
                <a:solidFill>
                  <a:srgbClr val="7E44FB"/>
                </a:solidFill>
                <a:cs typeface="Segoe UI" panose="020B0502040204020203" pitchFamily="34" charset="0"/>
              </a:rPr>
              <a:t>]</a:t>
            </a:r>
          </a:p>
        </p:txBody>
      </p:sp>
      <p:sp>
        <p:nvSpPr>
          <p:cNvPr id="36" name="Circle">
            <a:extLst>
              <a:ext uri="{FF2B5EF4-FFF2-40B4-BE49-F238E27FC236}">
                <a16:creationId xmlns:a16="http://schemas.microsoft.com/office/drawing/2014/main" id="{DBEC80B9-888F-A770-3805-3D13436A535D}"/>
              </a:ext>
            </a:extLst>
          </p:cNvPr>
          <p:cNvSpPr/>
          <p:nvPr/>
        </p:nvSpPr>
        <p:spPr>
          <a:xfrm>
            <a:off x="3232007" y="4333245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5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37" name="Rectangle 4">
            <a:extLst>
              <a:ext uri="{FF2B5EF4-FFF2-40B4-BE49-F238E27FC236}">
                <a16:creationId xmlns:a16="http://schemas.microsoft.com/office/drawing/2014/main" id="{94CD4008-F6A5-EB26-A39D-986553B12E05}"/>
              </a:ext>
            </a:extLst>
          </p:cNvPr>
          <p:cNvSpPr/>
          <p:nvPr/>
        </p:nvSpPr>
        <p:spPr>
          <a:xfrm>
            <a:off x="3272788" y="4266828"/>
            <a:ext cx="2731413" cy="1711246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 dirty="0"/>
          </a:p>
        </p:txBody>
      </p:sp>
      <p:sp>
        <p:nvSpPr>
          <p:cNvPr id="38" name="Google Shape;1115;p32">
            <a:extLst>
              <a:ext uri="{FF2B5EF4-FFF2-40B4-BE49-F238E27FC236}">
                <a16:creationId xmlns:a16="http://schemas.microsoft.com/office/drawing/2014/main" id="{41F34A68-B55F-B62B-D6E0-BD0166059256}"/>
              </a:ext>
            </a:extLst>
          </p:cNvPr>
          <p:cNvSpPr/>
          <p:nvPr/>
        </p:nvSpPr>
        <p:spPr>
          <a:xfrm>
            <a:off x="475485" y="4368038"/>
            <a:ext cx="2613973" cy="1594970"/>
          </a:xfrm>
          <a:prstGeom prst="roundRect">
            <a:avLst>
              <a:gd name="adj" fmla="val 1663"/>
            </a:avLst>
          </a:prstGeom>
          <a:solidFill>
            <a:schemeClr val="lt1"/>
          </a:solidFill>
          <a:ln w="9525" cap="flat" cmpd="sng">
            <a:solidFill>
              <a:srgbClr val="D8D8D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FFFFFF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39" name="Google Shape;1118;p32">
            <a:extLst>
              <a:ext uri="{FF2B5EF4-FFF2-40B4-BE49-F238E27FC236}">
                <a16:creationId xmlns:a16="http://schemas.microsoft.com/office/drawing/2014/main" id="{5B5F3EB2-5DD1-55FF-17AF-F47643B247B7}"/>
              </a:ext>
            </a:extLst>
          </p:cNvPr>
          <p:cNvSpPr txBox="1"/>
          <p:nvPr/>
        </p:nvSpPr>
        <p:spPr>
          <a:xfrm>
            <a:off x="1226847" y="4503247"/>
            <a:ext cx="242005" cy="1077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700" b="1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 </a:t>
            </a:r>
            <a:r>
              <a:rPr lang="ko-KR" altLang="en-US" sz="700" b="1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화상</a:t>
            </a:r>
            <a:endParaRPr sz="1600" dirty="0"/>
          </a:p>
        </p:txBody>
      </p:sp>
      <p:sp>
        <p:nvSpPr>
          <p:cNvPr id="40" name="Google Shape;1119;p32">
            <a:extLst>
              <a:ext uri="{FF2B5EF4-FFF2-40B4-BE49-F238E27FC236}">
                <a16:creationId xmlns:a16="http://schemas.microsoft.com/office/drawing/2014/main" id="{F5B54EF5-1548-9249-C16E-48D458AA6102}"/>
              </a:ext>
            </a:extLst>
          </p:cNvPr>
          <p:cNvSpPr txBox="1"/>
          <p:nvPr/>
        </p:nvSpPr>
        <p:spPr>
          <a:xfrm>
            <a:off x="518798" y="5016733"/>
            <a:ext cx="1148071" cy="2308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900" dirty="0" err="1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집합을</a:t>
            </a:r>
            <a:r>
              <a:rPr lang="en-US" sz="9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 </a:t>
            </a:r>
            <a:r>
              <a:rPr lang="en-US" sz="900" dirty="0" err="1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이해해보자</a:t>
            </a:r>
            <a:endParaRPr dirty="0"/>
          </a:p>
        </p:txBody>
      </p:sp>
      <p:sp>
        <p:nvSpPr>
          <p:cNvPr id="41" name="Google Shape;1120;p32">
            <a:extLst>
              <a:ext uri="{FF2B5EF4-FFF2-40B4-BE49-F238E27FC236}">
                <a16:creationId xmlns:a16="http://schemas.microsoft.com/office/drawing/2014/main" id="{9504652D-D876-2228-890F-1E4204EAD91F}"/>
              </a:ext>
            </a:extLst>
          </p:cNvPr>
          <p:cNvSpPr txBox="1"/>
          <p:nvPr/>
        </p:nvSpPr>
        <p:spPr>
          <a:xfrm>
            <a:off x="518798" y="4797533"/>
            <a:ext cx="2457942" cy="5308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r>
              <a:rPr lang="en-US" sz="1050" b="1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1단원 집합</a:t>
            </a:r>
            <a:r>
              <a:rPr lang="en-US" altLang="ko-KR" sz="1000" b="1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1</a:t>
            </a:r>
            <a:r>
              <a:rPr lang="ko-KR" altLang="en-US" sz="1000" b="1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단원 집합</a:t>
            </a:r>
            <a:r>
              <a:rPr lang="en-US" altLang="ko-KR" sz="1000" b="1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 1단원 집합</a:t>
            </a:r>
            <a:r>
              <a:rPr lang="en-US" altLang="ko-KR" sz="900" b="1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1</a:t>
            </a:r>
            <a:r>
              <a:rPr lang="ko-KR" altLang="en-US" sz="900" b="1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단</a:t>
            </a:r>
            <a:r>
              <a:rPr lang="en-US" altLang="ko-KR" sz="900" b="1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...</a:t>
            </a:r>
            <a:endParaRPr lang="ko-KR" altLang="en-US" sz="1000" dirty="0"/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2" name="Google Shape;1134;p32">
            <a:extLst>
              <a:ext uri="{FF2B5EF4-FFF2-40B4-BE49-F238E27FC236}">
                <a16:creationId xmlns:a16="http://schemas.microsoft.com/office/drawing/2014/main" id="{1C3CA22F-1001-A8E0-ADA6-C8FECF1A2641}"/>
              </a:ext>
            </a:extLst>
          </p:cNvPr>
          <p:cNvSpPr txBox="1"/>
          <p:nvPr/>
        </p:nvSpPr>
        <p:spPr>
          <a:xfrm>
            <a:off x="634350" y="5403137"/>
            <a:ext cx="1536150" cy="1077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70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23.03.02(화) 14:00~ 23.03.02(화)23:59</a:t>
            </a:r>
            <a:endParaRPr sz="700">
              <a:solidFill>
                <a:srgbClr val="000000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43" name="모서리가 둥근 직사각형 141">
            <a:extLst>
              <a:ext uri="{FF2B5EF4-FFF2-40B4-BE49-F238E27FC236}">
                <a16:creationId xmlns:a16="http://schemas.microsoft.com/office/drawing/2014/main" id="{00B337F2-5C9C-4ECE-BDE1-E36DA9B34340}"/>
              </a:ext>
            </a:extLst>
          </p:cNvPr>
          <p:cNvSpPr/>
          <p:nvPr/>
        </p:nvSpPr>
        <p:spPr>
          <a:xfrm>
            <a:off x="610828" y="5620283"/>
            <a:ext cx="2404540" cy="267995"/>
          </a:xfrm>
          <a:prstGeom prst="roundRect">
            <a:avLst>
              <a:gd name="adj" fmla="val 12905"/>
            </a:avLst>
          </a:prstGeom>
          <a:solidFill>
            <a:srgbClr val="00A8A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 b="1" dirty="0">
                <a:solidFill>
                  <a:prstClr val="white"/>
                </a:solidFill>
              </a:rPr>
              <a:t>수업 입장</a:t>
            </a:r>
          </a:p>
        </p:txBody>
      </p:sp>
      <p:grpSp>
        <p:nvGrpSpPr>
          <p:cNvPr id="47" name="그룹 46">
            <a:extLst>
              <a:ext uri="{FF2B5EF4-FFF2-40B4-BE49-F238E27FC236}">
                <a16:creationId xmlns:a16="http://schemas.microsoft.com/office/drawing/2014/main" id="{654EF44C-520D-60CD-2C20-2A756B55DDA7}"/>
              </a:ext>
            </a:extLst>
          </p:cNvPr>
          <p:cNvGrpSpPr/>
          <p:nvPr/>
        </p:nvGrpSpPr>
        <p:grpSpPr>
          <a:xfrm>
            <a:off x="577348" y="4457101"/>
            <a:ext cx="615223" cy="200014"/>
            <a:chOff x="712372" y="8397218"/>
            <a:chExt cx="615223" cy="200014"/>
          </a:xfrm>
        </p:grpSpPr>
        <p:sp>
          <p:nvSpPr>
            <p:cNvPr id="48" name="사각형: 둥근 모서리 47">
              <a:extLst>
                <a:ext uri="{FF2B5EF4-FFF2-40B4-BE49-F238E27FC236}">
                  <a16:creationId xmlns:a16="http://schemas.microsoft.com/office/drawing/2014/main" id="{6161D462-5BD6-153E-D1CF-B7403C5C23F6}"/>
                </a:ext>
              </a:extLst>
            </p:cNvPr>
            <p:cNvSpPr/>
            <p:nvPr/>
          </p:nvSpPr>
          <p:spPr>
            <a:xfrm>
              <a:off x="712372" y="8397218"/>
              <a:ext cx="615223" cy="200014"/>
            </a:xfrm>
            <a:prstGeom prst="roundRect">
              <a:avLst>
                <a:gd name="adj" fmla="val 50000"/>
              </a:avLst>
            </a:prstGeom>
            <a:solidFill>
              <a:srgbClr val="7F7F7F"/>
            </a:solidFill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/>
              <a:endParaRPr lang="ko-KR" altLang="en-US" sz="500">
                <a:solidFill>
                  <a:srgbClr val="0C0C0C"/>
                </a:solidFill>
                <a:latin typeface="Malgun Gothic"/>
                <a:ea typeface="Malgun Gothic"/>
              </a:endParaRPr>
            </a:p>
          </p:txBody>
        </p:sp>
        <p:sp>
          <p:nvSpPr>
            <p:cNvPr id="49" name="Google Shape;1127;p32">
              <a:extLst>
                <a:ext uri="{FF2B5EF4-FFF2-40B4-BE49-F238E27FC236}">
                  <a16:creationId xmlns:a16="http://schemas.microsoft.com/office/drawing/2014/main" id="{0F89F1F8-9A31-DBE3-9035-09F43D521481}"/>
                </a:ext>
              </a:extLst>
            </p:cNvPr>
            <p:cNvSpPr txBox="1"/>
            <p:nvPr/>
          </p:nvSpPr>
          <p:spPr>
            <a:xfrm>
              <a:off x="758164" y="8451059"/>
              <a:ext cx="134199" cy="9233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600" b="1" dirty="0">
                  <a:solidFill>
                    <a:srgbClr val="FFFFFF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3</a:t>
              </a:r>
              <a:endParaRPr dirty="0"/>
            </a:p>
          </p:txBody>
        </p:sp>
        <p:sp>
          <p:nvSpPr>
            <p:cNvPr id="50" name="Google Shape;1127;p32">
              <a:extLst>
                <a:ext uri="{FF2B5EF4-FFF2-40B4-BE49-F238E27FC236}">
                  <a16:creationId xmlns:a16="http://schemas.microsoft.com/office/drawing/2014/main" id="{9549F6C7-B882-45E6-76F6-B4B764561F1E}"/>
                </a:ext>
              </a:extLst>
            </p:cNvPr>
            <p:cNvSpPr txBox="1"/>
            <p:nvPr/>
          </p:nvSpPr>
          <p:spPr>
            <a:xfrm>
              <a:off x="935459" y="8451059"/>
              <a:ext cx="298254" cy="9233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ko-KR" altLang="en-US" sz="600" b="1" dirty="0">
                  <a:solidFill>
                    <a:srgbClr val="FFFFFF"/>
                  </a:solidFill>
                  <a:latin typeface="Malgun Gothic"/>
                  <a:ea typeface="Malgun Gothic"/>
                  <a:sym typeface="Malgun Gothic"/>
                </a:rPr>
                <a:t>진행중</a:t>
              </a:r>
              <a:endParaRPr dirty="0"/>
            </a:p>
          </p:txBody>
        </p:sp>
      </p:grpSp>
      <p:sp>
        <p:nvSpPr>
          <p:cNvPr id="51" name="More" descr="&lt;Tags&gt;&lt;SMARTRESIZEANCHORS&gt;Absolute,None,None,Absolute&lt;/SMARTRESIZEANCHORS&gt;&lt;/Tags&gt;">
            <a:extLst>
              <a:ext uri="{FF2B5EF4-FFF2-40B4-BE49-F238E27FC236}">
                <a16:creationId xmlns:a16="http://schemas.microsoft.com/office/drawing/2014/main" id="{8A985056-AEAD-60C0-C1D0-3B21A8BD86E2}"/>
              </a:ext>
            </a:extLst>
          </p:cNvPr>
          <p:cNvSpPr>
            <a:spLocks noChangeAspect="1" noEditPoints="1"/>
          </p:cNvSpPr>
          <p:nvPr/>
        </p:nvSpPr>
        <p:spPr bwMode="auto">
          <a:xfrm rot="16200000">
            <a:off x="2880885" y="4546789"/>
            <a:ext cx="111125" cy="20638"/>
          </a:xfrm>
          <a:custGeom>
            <a:avLst/>
            <a:gdLst>
              <a:gd name="T0" fmla="*/ 0 w 395"/>
              <a:gd name="T1" fmla="*/ 0 h 56"/>
              <a:gd name="T2" fmla="*/ 0 w 395"/>
              <a:gd name="T3" fmla="*/ 56 h 56"/>
              <a:gd name="T4" fmla="*/ 56 w 395"/>
              <a:gd name="T5" fmla="*/ 56 h 56"/>
              <a:gd name="T6" fmla="*/ 56 w 395"/>
              <a:gd name="T7" fmla="*/ 0 h 56"/>
              <a:gd name="T8" fmla="*/ 0 w 395"/>
              <a:gd name="T9" fmla="*/ 0 h 56"/>
              <a:gd name="T10" fmla="*/ 169 w 395"/>
              <a:gd name="T11" fmla="*/ 0 h 56"/>
              <a:gd name="T12" fmla="*/ 169 w 395"/>
              <a:gd name="T13" fmla="*/ 56 h 56"/>
              <a:gd name="T14" fmla="*/ 226 w 395"/>
              <a:gd name="T15" fmla="*/ 56 h 56"/>
              <a:gd name="T16" fmla="*/ 226 w 395"/>
              <a:gd name="T17" fmla="*/ 0 h 56"/>
              <a:gd name="T18" fmla="*/ 169 w 395"/>
              <a:gd name="T19" fmla="*/ 0 h 56"/>
              <a:gd name="T20" fmla="*/ 339 w 395"/>
              <a:gd name="T21" fmla="*/ 0 h 56"/>
              <a:gd name="T22" fmla="*/ 339 w 395"/>
              <a:gd name="T23" fmla="*/ 56 h 56"/>
              <a:gd name="T24" fmla="*/ 395 w 395"/>
              <a:gd name="T25" fmla="*/ 56 h 56"/>
              <a:gd name="T26" fmla="*/ 395 w 395"/>
              <a:gd name="T27" fmla="*/ 0 h 56"/>
              <a:gd name="T28" fmla="*/ 339 w 395"/>
              <a:gd name="T29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95" h="56">
                <a:moveTo>
                  <a:pt x="0" y="0"/>
                </a:moveTo>
                <a:lnTo>
                  <a:pt x="0" y="56"/>
                </a:lnTo>
                <a:lnTo>
                  <a:pt x="56" y="56"/>
                </a:lnTo>
                <a:lnTo>
                  <a:pt x="56" y="0"/>
                </a:lnTo>
                <a:lnTo>
                  <a:pt x="0" y="0"/>
                </a:lnTo>
                <a:close/>
                <a:moveTo>
                  <a:pt x="169" y="0"/>
                </a:moveTo>
                <a:lnTo>
                  <a:pt x="169" y="56"/>
                </a:lnTo>
                <a:lnTo>
                  <a:pt x="226" y="56"/>
                </a:lnTo>
                <a:lnTo>
                  <a:pt x="226" y="0"/>
                </a:lnTo>
                <a:lnTo>
                  <a:pt x="169" y="0"/>
                </a:lnTo>
                <a:close/>
                <a:moveTo>
                  <a:pt x="339" y="0"/>
                </a:moveTo>
                <a:lnTo>
                  <a:pt x="339" y="56"/>
                </a:lnTo>
                <a:lnTo>
                  <a:pt x="395" y="56"/>
                </a:lnTo>
                <a:lnTo>
                  <a:pt x="395" y="0"/>
                </a:lnTo>
                <a:lnTo>
                  <a:pt x="339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50">
              <a:solidFill>
                <a:srgbClr val="000000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3810DDF4-B55B-56F9-2A94-4D406699EBD0}"/>
              </a:ext>
            </a:extLst>
          </p:cNvPr>
          <p:cNvSpPr txBox="1"/>
          <p:nvPr/>
        </p:nvSpPr>
        <p:spPr>
          <a:xfrm>
            <a:off x="624899" y="4714002"/>
            <a:ext cx="508260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altLang="ko-KR" sz="600" b="1" dirty="0">
                <a:solidFill>
                  <a:srgbClr val="7E44FB"/>
                </a:solidFill>
                <a:cs typeface="Segoe UI" panose="020B0502040204020203" pitchFamily="34" charset="0"/>
              </a:rPr>
              <a:t>[</a:t>
            </a:r>
            <a:r>
              <a:rPr lang="ko-KR" altLang="en-US" sz="600" b="1" dirty="0">
                <a:solidFill>
                  <a:srgbClr val="7E44FB"/>
                </a:solidFill>
                <a:cs typeface="Segoe UI" panose="020B0502040204020203" pitchFamily="34" charset="0"/>
              </a:rPr>
              <a:t>온라인 학교</a:t>
            </a:r>
            <a:r>
              <a:rPr lang="en-US" altLang="ko-KR" sz="600" b="1" dirty="0">
                <a:solidFill>
                  <a:srgbClr val="7E44FB"/>
                </a:solidFill>
                <a:cs typeface="Segoe UI" panose="020B0502040204020203" pitchFamily="34" charset="0"/>
              </a:rPr>
              <a:t>]</a:t>
            </a:r>
          </a:p>
        </p:txBody>
      </p:sp>
      <p:sp>
        <p:nvSpPr>
          <p:cNvPr id="512" name="Rectangle 4">
            <a:extLst>
              <a:ext uri="{FF2B5EF4-FFF2-40B4-BE49-F238E27FC236}">
                <a16:creationId xmlns:a16="http://schemas.microsoft.com/office/drawing/2014/main" id="{926D4410-48D8-9D0E-532C-5248C72B6D4D}"/>
              </a:ext>
            </a:extLst>
          </p:cNvPr>
          <p:cNvSpPr/>
          <p:nvPr/>
        </p:nvSpPr>
        <p:spPr>
          <a:xfrm>
            <a:off x="398176" y="4330792"/>
            <a:ext cx="2731413" cy="1711246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513" name="Circle">
            <a:extLst>
              <a:ext uri="{FF2B5EF4-FFF2-40B4-BE49-F238E27FC236}">
                <a16:creationId xmlns:a16="http://schemas.microsoft.com/office/drawing/2014/main" id="{E3C81EBA-8015-FD8D-83AE-4C997F1D4CDB}"/>
              </a:ext>
            </a:extLst>
          </p:cNvPr>
          <p:cNvSpPr/>
          <p:nvPr/>
        </p:nvSpPr>
        <p:spPr>
          <a:xfrm>
            <a:off x="344421" y="4281504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4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514" name="Rounded Rectangle">
            <a:extLst>
              <a:ext uri="{FF2B5EF4-FFF2-40B4-BE49-F238E27FC236}">
                <a16:creationId xmlns:a16="http://schemas.microsoft.com/office/drawing/2014/main" id="{B35188CD-5D4F-9EA5-D9AA-FB1A9A609CAF}"/>
              </a:ext>
            </a:extLst>
          </p:cNvPr>
          <p:cNvSpPr/>
          <p:nvPr/>
        </p:nvSpPr>
        <p:spPr>
          <a:xfrm>
            <a:off x="481848" y="4400112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</a:t>
            </a:r>
            <a:r>
              <a:rPr lang="en-US" sz="700" dirty="0">
                <a:solidFill>
                  <a:schemeClr val="bg1"/>
                </a:solidFill>
              </a:rPr>
              <a:t>-</a:t>
            </a:r>
            <a:r>
              <a:rPr lang="en-US" altLang="ko-KR" sz="700" dirty="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15" name="Rounded Rectangle">
            <a:extLst>
              <a:ext uri="{FF2B5EF4-FFF2-40B4-BE49-F238E27FC236}">
                <a16:creationId xmlns:a16="http://schemas.microsoft.com/office/drawing/2014/main" id="{3FA94584-2E0D-5DFF-332B-0CD11CF6CB6A}"/>
              </a:ext>
            </a:extLst>
          </p:cNvPr>
          <p:cNvSpPr/>
          <p:nvPr/>
        </p:nvSpPr>
        <p:spPr>
          <a:xfrm>
            <a:off x="1097495" y="4422789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</a:t>
            </a:r>
            <a:r>
              <a:rPr lang="en-US" sz="700" dirty="0">
                <a:solidFill>
                  <a:schemeClr val="bg1"/>
                </a:solidFill>
              </a:rPr>
              <a:t>-3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16" name="Rounded Rectangle">
            <a:extLst>
              <a:ext uri="{FF2B5EF4-FFF2-40B4-BE49-F238E27FC236}">
                <a16:creationId xmlns:a16="http://schemas.microsoft.com/office/drawing/2014/main" id="{A025671A-EC4A-4C7A-0395-1A0806E9B441}"/>
              </a:ext>
            </a:extLst>
          </p:cNvPr>
          <p:cNvSpPr/>
          <p:nvPr/>
        </p:nvSpPr>
        <p:spPr>
          <a:xfrm>
            <a:off x="761749" y="4400112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</a:t>
            </a:r>
            <a:r>
              <a:rPr lang="en-US" sz="700" dirty="0">
                <a:solidFill>
                  <a:schemeClr val="bg1"/>
                </a:solidFill>
              </a:rPr>
              <a:t>-</a:t>
            </a:r>
            <a:r>
              <a:rPr lang="en-US" altLang="ko-KR" sz="700" dirty="0">
                <a:solidFill>
                  <a:schemeClr val="bg1"/>
                </a:solidFill>
              </a:rPr>
              <a:t>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23" name="Rounded Rectangle">
            <a:extLst>
              <a:ext uri="{FF2B5EF4-FFF2-40B4-BE49-F238E27FC236}">
                <a16:creationId xmlns:a16="http://schemas.microsoft.com/office/drawing/2014/main" id="{EF7F37AB-64E7-DAD4-DCCE-C1C15741E257}"/>
              </a:ext>
            </a:extLst>
          </p:cNvPr>
          <p:cNvSpPr/>
          <p:nvPr/>
        </p:nvSpPr>
        <p:spPr>
          <a:xfrm>
            <a:off x="2675310" y="4422789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4-4</a:t>
            </a:r>
            <a:endParaRPr sz="700" dirty="0">
              <a:solidFill>
                <a:schemeClr val="bg1"/>
              </a:solidFill>
            </a:endParaRPr>
          </a:p>
        </p:txBody>
      </p:sp>
      <p:graphicFrame>
        <p:nvGraphicFramePr>
          <p:cNvPr id="524" name="표 523">
            <a:extLst>
              <a:ext uri="{FF2B5EF4-FFF2-40B4-BE49-F238E27FC236}">
                <a16:creationId xmlns:a16="http://schemas.microsoft.com/office/drawing/2014/main" id="{78E5B1A7-E0F1-A89C-CFFC-E55CD9C9798A}"/>
              </a:ext>
            </a:extLst>
          </p:cNvPr>
          <p:cNvGraphicFramePr>
            <a:graphicFrameLocks noGrp="1"/>
          </p:cNvGraphicFramePr>
          <p:nvPr/>
        </p:nvGraphicFramePr>
        <p:xfrm>
          <a:off x="2087534" y="4621109"/>
          <a:ext cx="857821" cy="2011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57821">
                  <a:extLst>
                    <a:ext uri="{9D8B030D-6E8A-4147-A177-3AD203B41FA5}">
                      <a16:colId xmlns:a16="http://schemas.microsoft.com/office/drawing/2014/main" val="375963552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800" b="0" dirty="0">
                          <a:solidFill>
                            <a:schemeClr val="tx1"/>
                          </a:solidFill>
                        </a:rPr>
                        <a:t> URL </a:t>
                      </a:r>
                      <a:r>
                        <a:rPr kumimoji="1" lang="ko-KR" altLang="en-US" sz="800" b="0" dirty="0">
                          <a:solidFill>
                            <a:schemeClr val="tx1"/>
                          </a:solidFill>
                        </a:rPr>
                        <a:t>복사</a:t>
                      </a:r>
                      <a:endParaRPr kumimoji="1" lang="en-US" altLang="ko-KR" sz="8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39600" marB="39600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5332946"/>
                  </a:ext>
                </a:extLst>
              </a:tr>
            </a:tbl>
          </a:graphicData>
        </a:graphic>
      </p:graphicFrame>
      <p:sp>
        <p:nvSpPr>
          <p:cNvPr id="525" name="Rounded Rectangle">
            <a:extLst>
              <a:ext uri="{FF2B5EF4-FFF2-40B4-BE49-F238E27FC236}">
                <a16:creationId xmlns:a16="http://schemas.microsoft.com/office/drawing/2014/main" id="{208FBD03-4CEB-E53D-6684-C6C8A21AF529}"/>
              </a:ext>
            </a:extLst>
          </p:cNvPr>
          <p:cNvSpPr/>
          <p:nvPr/>
        </p:nvSpPr>
        <p:spPr>
          <a:xfrm>
            <a:off x="393989" y="4714937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4-5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26" name="Rounded Rectangle">
            <a:extLst>
              <a:ext uri="{FF2B5EF4-FFF2-40B4-BE49-F238E27FC236}">
                <a16:creationId xmlns:a16="http://schemas.microsoft.com/office/drawing/2014/main" id="{99F2B705-5FBD-7DD1-B6F9-7A3AE7A1E44E}"/>
              </a:ext>
            </a:extLst>
          </p:cNvPr>
          <p:cNvSpPr/>
          <p:nvPr/>
        </p:nvSpPr>
        <p:spPr>
          <a:xfrm>
            <a:off x="389227" y="4886387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4-6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28" name="Rounded Rectangle">
            <a:extLst>
              <a:ext uri="{FF2B5EF4-FFF2-40B4-BE49-F238E27FC236}">
                <a16:creationId xmlns:a16="http://schemas.microsoft.com/office/drawing/2014/main" id="{0BEE415D-2062-B720-2981-97F8BF5E3A7E}"/>
              </a:ext>
            </a:extLst>
          </p:cNvPr>
          <p:cNvSpPr/>
          <p:nvPr/>
        </p:nvSpPr>
        <p:spPr>
          <a:xfrm>
            <a:off x="524746" y="5621463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</a:t>
            </a:r>
            <a:r>
              <a:rPr lang="en-US" sz="700" dirty="0">
                <a:solidFill>
                  <a:schemeClr val="bg1"/>
                </a:solidFill>
              </a:rPr>
              <a:t>-</a:t>
            </a:r>
            <a:r>
              <a:rPr lang="en-US" altLang="ko-KR" sz="700" dirty="0">
                <a:solidFill>
                  <a:schemeClr val="bg1"/>
                </a:solidFill>
              </a:rPr>
              <a:t>7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003" name="모서리가 둥근 직사각형 268">
            <a:extLst>
              <a:ext uri="{FF2B5EF4-FFF2-40B4-BE49-F238E27FC236}">
                <a16:creationId xmlns:a16="http://schemas.microsoft.com/office/drawing/2014/main" id="{B4E49D7F-B72E-F2A6-E034-D349DA7076BA}"/>
              </a:ext>
            </a:extLst>
          </p:cNvPr>
          <p:cNvSpPr/>
          <p:nvPr/>
        </p:nvSpPr>
        <p:spPr>
          <a:xfrm>
            <a:off x="-6293983" y="4581231"/>
            <a:ext cx="2310305" cy="1242012"/>
          </a:xfrm>
          <a:prstGeom prst="roundRect">
            <a:avLst>
              <a:gd name="adj" fmla="val 1663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1004" name="모서리가 둥근 직사각형 268">
            <a:extLst>
              <a:ext uri="{FF2B5EF4-FFF2-40B4-BE49-F238E27FC236}">
                <a16:creationId xmlns:a16="http://schemas.microsoft.com/office/drawing/2014/main" id="{A2820D74-E3B7-D774-1131-3FFFF83F3C78}"/>
              </a:ext>
            </a:extLst>
          </p:cNvPr>
          <p:cNvSpPr/>
          <p:nvPr/>
        </p:nvSpPr>
        <p:spPr>
          <a:xfrm>
            <a:off x="-4010766" y="4581920"/>
            <a:ext cx="3812686" cy="1248708"/>
          </a:xfrm>
          <a:prstGeom prst="roundRect">
            <a:avLst>
              <a:gd name="adj" fmla="val 1663"/>
            </a:avLst>
          </a:prstGeom>
          <a:solidFill>
            <a:srgbClr val="F7F7F7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05" name="사각형: 둥근 모서리 195">
            <a:extLst>
              <a:ext uri="{FF2B5EF4-FFF2-40B4-BE49-F238E27FC236}">
                <a16:creationId xmlns:a16="http://schemas.microsoft.com/office/drawing/2014/main" id="{1CE6A98C-B6A2-7E7D-995E-5F223338AC51}"/>
              </a:ext>
            </a:extLst>
          </p:cNvPr>
          <p:cNvSpPr/>
          <p:nvPr/>
        </p:nvSpPr>
        <p:spPr>
          <a:xfrm>
            <a:off x="-266138" y="4644255"/>
            <a:ext cx="45719" cy="665335"/>
          </a:xfrm>
          <a:prstGeom prst="roundRect">
            <a:avLst>
              <a:gd name="adj" fmla="val 50000"/>
            </a:avLst>
          </a:prstGeom>
          <a:solidFill>
            <a:schemeClr val="tx1">
              <a:alpha val="2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06" name="모서리가 둥근 직사각형 141">
            <a:extLst>
              <a:ext uri="{FF2B5EF4-FFF2-40B4-BE49-F238E27FC236}">
                <a16:creationId xmlns:a16="http://schemas.microsoft.com/office/drawing/2014/main" id="{C6D8E952-821F-E9A6-7735-B45C6D7F8D93}"/>
              </a:ext>
            </a:extLst>
          </p:cNvPr>
          <p:cNvSpPr/>
          <p:nvPr/>
        </p:nvSpPr>
        <p:spPr>
          <a:xfrm>
            <a:off x="-6179576" y="5512578"/>
            <a:ext cx="2047614" cy="274825"/>
          </a:xfrm>
          <a:prstGeom prst="roundRect">
            <a:avLst>
              <a:gd name="adj" fmla="val 12905"/>
            </a:avLst>
          </a:prstGeom>
          <a:solidFill>
            <a:srgbClr val="00A8AE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 b="1" dirty="0">
                <a:solidFill>
                  <a:prstClr val="white"/>
                </a:solidFill>
              </a:rPr>
              <a:t>등교 수업</a:t>
            </a:r>
          </a:p>
        </p:txBody>
      </p:sp>
      <p:sp>
        <p:nvSpPr>
          <p:cNvPr id="1007" name="TextBox 1006">
            <a:extLst>
              <a:ext uri="{FF2B5EF4-FFF2-40B4-BE49-F238E27FC236}">
                <a16:creationId xmlns:a16="http://schemas.microsoft.com/office/drawing/2014/main" id="{DC5C841D-F9A7-353A-8837-FBCD69EAE666}"/>
              </a:ext>
            </a:extLst>
          </p:cNvPr>
          <p:cNvSpPr txBox="1"/>
          <p:nvPr/>
        </p:nvSpPr>
        <p:spPr>
          <a:xfrm>
            <a:off x="-5943844" y="4628353"/>
            <a:ext cx="42672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>
                <a:solidFill>
                  <a:srgbClr val="ED7D31"/>
                </a:solidFill>
              </a:rPr>
              <a:t> </a:t>
            </a:r>
            <a:r>
              <a:rPr lang="ko-KR" altLang="en-US" sz="800" b="1" dirty="0">
                <a:solidFill>
                  <a:srgbClr val="ED7D31"/>
                </a:solidFill>
              </a:rPr>
              <a:t>등교</a:t>
            </a:r>
          </a:p>
        </p:txBody>
      </p:sp>
      <p:sp>
        <p:nvSpPr>
          <p:cNvPr id="1008" name="TextBox 1007">
            <a:extLst>
              <a:ext uri="{FF2B5EF4-FFF2-40B4-BE49-F238E27FC236}">
                <a16:creationId xmlns:a16="http://schemas.microsoft.com/office/drawing/2014/main" id="{E29BA077-1CB7-B015-BC7A-5FD2D07A4F05}"/>
              </a:ext>
            </a:extLst>
          </p:cNvPr>
          <p:cNvSpPr txBox="1"/>
          <p:nvPr/>
        </p:nvSpPr>
        <p:spPr>
          <a:xfrm>
            <a:off x="-6209722" y="5309590"/>
            <a:ext cx="106471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>
                <a:solidFill>
                  <a:prstClr val="black"/>
                </a:solidFill>
              </a:rPr>
              <a:t>집합을 학습합니다</a:t>
            </a:r>
            <a:r>
              <a:rPr lang="en-US" altLang="ko-KR" sz="800" dirty="0">
                <a:solidFill>
                  <a:prstClr val="black"/>
                </a:solidFill>
              </a:rPr>
              <a:t>.</a:t>
            </a:r>
            <a:endParaRPr lang="ko-KR" altLang="en-US" sz="800" dirty="0">
              <a:solidFill>
                <a:prstClr val="black"/>
              </a:solidFill>
            </a:endParaRPr>
          </a:p>
        </p:txBody>
      </p:sp>
      <p:sp>
        <p:nvSpPr>
          <p:cNvPr id="1009" name="TextBox 1008">
            <a:extLst>
              <a:ext uri="{FF2B5EF4-FFF2-40B4-BE49-F238E27FC236}">
                <a16:creationId xmlns:a16="http://schemas.microsoft.com/office/drawing/2014/main" id="{E05B239C-6AE9-72AE-76EF-FC7AA372F979}"/>
              </a:ext>
            </a:extLst>
          </p:cNvPr>
          <p:cNvSpPr txBox="1"/>
          <p:nvPr/>
        </p:nvSpPr>
        <p:spPr>
          <a:xfrm>
            <a:off x="-6229181" y="4816720"/>
            <a:ext cx="80663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b="1" dirty="0">
                <a:solidFill>
                  <a:prstClr val="black"/>
                </a:solidFill>
              </a:rPr>
              <a:t>수학</a:t>
            </a:r>
            <a:r>
              <a:rPr lang="en-US" altLang="ko-KR" sz="1050" b="1" dirty="0">
                <a:solidFill>
                  <a:prstClr val="black"/>
                </a:solidFill>
              </a:rPr>
              <a:t>.</a:t>
            </a:r>
            <a:r>
              <a:rPr lang="ko-KR" altLang="en-US" sz="1050" b="1" dirty="0">
                <a:solidFill>
                  <a:prstClr val="black"/>
                </a:solidFill>
              </a:rPr>
              <a:t> 집합</a:t>
            </a:r>
          </a:p>
        </p:txBody>
      </p:sp>
      <p:sp>
        <p:nvSpPr>
          <p:cNvPr id="1010" name="TextBox 1009">
            <a:extLst>
              <a:ext uri="{FF2B5EF4-FFF2-40B4-BE49-F238E27FC236}">
                <a16:creationId xmlns:a16="http://schemas.microsoft.com/office/drawing/2014/main" id="{05CC8F3C-620E-85F4-7E56-2B84ED389FD5}"/>
              </a:ext>
            </a:extLst>
          </p:cNvPr>
          <p:cNvSpPr txBox="1"/>
          <p:nvPr/>
        </p:nvSpPr>
        <p:spPr>
          <a:xfrm>
            <a:off x="-6197974" y="5205635"/>
            <a:ext cx="5196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dirty="0">
                <a:solidFill>
                  <a:prstClr val="white">
                    <a:lumMod val="65000"/>
                  </a:prstClr>
                </a:solidFill>
              </a:rPr>
              <a:t>학습주제</a:t>
            </a:r>
            <a:r>
              <a:rPr lang="en-US" altLang="ko-KR" sz="600" dirty="0">
                <a:solidFill>
                  <a:prstClr val="white">
                    <a:lumMod val="65000"/>
                  </a:prstClr>
                </a:solidFill>
              </a:rPr>
              <a:t> </a:t>
            </a:r>
            <a:endParaRPr lang="ko-KR" altLang="en-US" sz="600" b="1" dirty="0">
              <a:solidFill>
                <a:prstClr val="white">
                  <a:lumMod val="65000"/>
                </a:prstClr>
              </a:solidFill>
            </a:endParaRPr>
          </a:p>
        </p:txBody>
      </p:sp>
      <p:grpSp>
        <p:nvGrpSpPr>
          <p:cNvPr id="1011" name="그룹 1010">
            <a:extLst>
              <a:ext uri="{FF2B5EF4-FFF2-40B4-BE49-F238E27FC236}">
                <a16:creationId xmlns:a16="http://schemas.microsoft.com/office/drawing/2014/main" id="{68D4B3E5-542B-CAE5-D852-E31FFD83CA7B}"/>
              </a:ext>
            </a:extLst>
          </p:cNvPr>
          <p:cNvGrpSpPr/>
          <p:nvPr/>
        </p:nvGrpSpPr>
        <p:grpSpPr>
          <a:xfrm>
            <a:off x="-5434361" y="4844549"/>
            <a:ext cx="369933" cy="200143"/>
            <a:chOff x="1979690" y="5434298"/>
            <a:chExt cx="369933" cy="200143"/>
          </a:xfrm>
        </p:grpSpPr>
        <p:sp>
          <p:nvSpPr>
            <p:cNvPr id="1012" name="사각형: 둥근 모서리 1011">
              <a:extLst>
                <a:ext uri="{FF2B5EF4-FFF2-40B4-BE49-F238E27FC236}">
                  <a16:creationId xmlns:a16="http://schemas.microsoft.com/office/drawing/2014/main" id="{6C1FD038-D2D4-C271-FDDF-BC258B2ABC09}"/>
                </a:ext>
              </a:extLst>
            </p:cNvPr>
            <p:cNvSpPr/>
            <p:nvPr/>
          </p:nvSpPr>
          <p:spPr>
            <a:xfrm>
              <a:off x="1979690" y="5434298"/>
              <a:ext cx="369933" cy="20014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chemeClr val="tx1"/>
                </a:solidFill>
              </a:endParaRPr>
            </a:p>
          </p:txBody>
        </p:sp>
        <p:sp>
          <p:nvSpPr>
            <p:cNvPr id="1013" name="TextBox 1012">
              <a:extLst>
                <a:ext uri="{FF2B5EF4-FFF2-40B4-BE49-F238E27FC236}">
                  <a16:creationId xmlns:a16="http://schemas.microsoft.com/office/drawing/2014/main" id="{41424E46-9CD8-6A50-330E-6AF830B8B4D3}"/>
                </a:ext>
              </a:extLst>
            </p:cNvPr>
            <p:cNvSpPr txBox="1"/>
            <p:nvPr/>
          </p:nvSpPr>
          <p:spPr>
            <a:xfrm>
              <a:off x="2063696" y="5480508"/>
              <a:ext cx="201921" cy="10772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ko-KR" altLang="en-US" sz="700" b="1" dirty="0"/>
                <a:t>예정</a:t>
              </a:r>
            </a:p>
          </p:txBody>
        </p:sp>
      </p:grpSp>
      <p:sp>
        <p:nvSpPr>
          <p:cNvPr id="1014" name="TextBox 1013">
            <a:extLst>
              <a:ext uri="{FF2B5EF4-FFF2-40B4-BE49-F238E27FC236}">
                <a16:creationId xmlns:a16="http://schemas.microsoft.com/office/drawing/2014/main" id="{BBD61A15-27A2-4832-B949-2A8BD332B664}"/>
              </a:ext>
            </a:extLst>
          </p:cNvPr>
          <p:cNvSpPr txBox="1"/>
          <p:nvPr/>
        </p:nvSpPr>
        <p:spPr>
          <a:xfrm>
            <a:off x="-6239722" y="5049530"/>
            <a:ext cx="1975272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>
                <a:solidFill>
                  <a:prstClr val="black"/>
                </a:solidFill>
              </a:rPr>
              <a:t> 23.03.09(</a:t>
            </a:r>
            <a:r>
              <a:rPr lang="ko-KR" altLang="en-US" sz="700" dirty="0">
                <a:solidFill>
                  <a:prstClr val="black"/>
                </a:solidFill>
              </a:rPr>
              <a:t>화</a:t>
            </a:r>
            <a:r>
              <a:rPr lang="en-US" altLang="ko-KR" sz="700" dirty="0">
                <a:solidFill>
                  <a:prstClr val="black"/>
                </a:solidFill>
              </a:rPr>
              <a:t>) 14:00~23.03.09(</a:t>
            </a:r>
            <a:r>
              <a:rPr lang="ko-KR" altLang="en-US" sz="700" dirty="0">
                <a:solidFill>
                  <a:prstClr val="black"/>
                </a:solidFill>
              </a:rPr>
              <a:t>화</a:t>
            </a:r>
            <a:r>
              <a:rPr lang="en-US" altLang="ko-KR" sz="700" dirty="0">
                <a:solidFill>
                  <a:prstClr val="black"/>
                </a:solidFill>
              </a:rPr>
              <a:t>)16:00</a:t>
            </a:r>
            <a:endParaRPr lang="ko-KR" altLang="en-US" sz="700" dirty="0">
              <a:solidFill>
                <a:prstClr val="black"/>
              </a:solidFill>
            </a:endParaRPr>
          </a:p>
        </p:txBody>
      </p:sp>
      <p:cxnSp>
        <p:nvCxnSpPr>
          <p:cNvPr id="1015" name="직선 연결선 196">
            <a:extLst>
              <a:ext uri="{FF2B5EF4-FFF2-40B4-BE49-F238E27FC236}">
                <a16:creationId xmlns:a16="http://schemas.microsoft.com/office/drawing/2014/main" id="{F8195E53-0832-A45E-65CB-283D98EC4DA2}"/>
              </a:ext>
            </a:extLst>
          </p:cNvPr>
          <p:cNvCxnSpPr>
            <a:cxnSpLocks/>
          </p:cNvCxnSpPr>
          <p:nvPr/>
        </p:nvCxnSpPr>
        <p:spPr>
          <a:xfrm>
            <a:off x="-6263351" y="4819304"/>
            <a:ext cx="2203305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18" name="그룹 1017">
            <a:extLst>
              <a:ext uri="{FF2B5EF4-FFF2-40B4-BE49-F238E27FC236}">
                <a16:creationId xmlns:a16="http://schemas.microsoft.com/office/drawing/2014/main" id="{76177723-BC98-1009-9314-665ABB6E153A}"/>
              </a:ext>
            </a:extLst>
          </p:cNvPr>
          <p:cNvGrpSpPr/>
          <p:nvPr/>
        </p:nvGrpSpPr>
        <p:grpSpPr>
          <a:xfrm>
            <a:off x="-6191827" y="4638842"/>
            <a:ext cx="278805" cy="184666"/>
            <a:chOff x="2495840" y="1655299"/>
            <a:chExt cx="332314" cy="184666"/>
          </a:xfrm>
        </p:grpSpPr>
        <p:sp>
          <p:nvSpPr>
            <p:cNvPr id="1019" name="모서리가 둥근 직사각형 141">
              <a:extLst>
                <a:ext uri="{FF2B5EF4-FFF2-40B4-BE49-F238E27FC236}">
                  <a16:creationId xmlns:a16="http://schemas.microsoft.com/office/drawing/2014/main" id="{6C3D6929-EBA7-CEE7-AA77-77803353EBE7}"/>
                </a:ext>
              </a:extLst>
            </p:cNvPr>
            <p:cNvSpPr/>
            <p:nvPr/>
          </p:nvSpPr>
          <p:spPr>
            <a:xfrm>
              <a:off x="2495840" y="1671192"/>
              <a:ext cx="332314" cy="152678"/>
            </a:xfrm>
            <a:prstGeom prst="roundRect">
              <a:avLst>
                <a:gd name="adj" fmla="val 17247"/>
              </a:avLst>
            </a:prstGeom>
            <a:solidFill>
              <a:schemeClr val="accent2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prstClr val="black">
                    <a:lumMod val="95000"/>
                    <a:lumOff val="5000"/>
                  </a:prstClr>
                </a:solidFill>
              </a:endParaRPr>
            </a:p>
          </p:txBody>
        </p:sp>
        <p:sp>
          <p:nvSpPr>
            <p:cNvPr id="1020" name="TextBox 1019">
              <a:extLst>
                <a:ext uri="{FF2B5EF4-FFF2-40B4-BE49-F238E27FC236}">
                  <a16:creationId xmlns:a16="http://schemas.microsoft.com/office/drawing/2014/main" id="{3B6864EA-53E6-6E19-0745-9F557AC1A822}"/>
                </a:ext>
              </a:extLst>
            </p:cNvPr>
            <p:cNvSpPr txBox="1"/>
            <p:nvPr/>
          </p:nvSpPr>
          <p:spPr>
            <a:xfrm>
              <a:off x="2506726" y="1655299"/>
              <a:ext cx="321428" cy="18466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sz="600" b="1">
                  <a:solidFill>
                    <a:prstClr val="white"/>
                  </a:solidFill>
                </a:rPr>
                <a:t>1</a:t>
              </a:r>
              <a:endParaRPr lang="ko-KR" altLang="en-US" sz="600" b="1">
                <a:solidFill>
                  <a:prstClr val="white"/>
                </a:solidFill>
              </a:endParaRPr>
            </a:p>
          </p:txBody>
        </p:sp>
      </p:grpSp>
      <p:grpSp>
        <p:nvGrpSpPr>
          <p:cNvPr id="578" name="그룹 577">
            <a:extLst>
              <a:ext uri="{FF2B5EF4-FFF2-40B4-BE49-F238E27FC236}">
                <a16:creationId xmlns:a16="http://schemas.microsoft.com/office/drawing/2014/main" id="{7289DBC1-D835-1D4F-8B7F-EE477FB240D4}"/>
              </a:ext>
            </a:extLst>
          </p:cNvPr>
          <p:cNvGrpSpPr/>
          <p:nvPr/>
        </p:nvGrpSpPr>
        <p:grpSpPr>
          <a:xfrm>
            <a:off x="-4031858" y="4582274"/>
            <a:ext cx="3770369" cy="1241154"/>
            <a:chOff x="4355852" y="1576066"/>
            <a:chExt cx="4117202" cy="1594971"/>
          </a:xfrm>
        </p:grpSpPr>
        <p:sp>
          <p:nvSpPr>
            <p:cNvPr id="579" name="모서리가 둥근 직사각형 268">
              <a:extLst>
                <a:ext uri="{FF2B5EF4-FFF2-40B4-BE49-F238E27FC236}">
                  <a16:creationId xmlns:a16="http://schemas.microsoft.com/office/drawing/2014/main" id="{64B9DBA5-3530-6E35-686A-24889344BB8F}"/>
                </a:ext>
              </a:extLst>
            </p:cNvPr>
            <p:cNvSpPr/>
            <p:nvPr/>
          </p:nvSpPr>
          <p:spPr>
            <a:xfrm>
              <a:off x="4355852" y="1576066"/>
              <a:ext cx="4117202" cy="1594971"/>
            </a:xfrm>
            <a:prstGeom prst="roundRect">
              <a:avLst>
                <a:gd name="adj" fmla="val 1663"/>
              </a:avLst>
            </a:prstGeom>
            <a:solidFill>
              <a:srgbClr val="F7F7F7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prstClr val="white"/>
                </a:solidFill>
              </a:endParaRPr>
            </a:p>
          </p:txBody>
        </p:sp>
        <p:cxnSp>
          <p:nvCxnSpPr>
            <p:cNvPr id="580" name="직선 연결선 180">
              <a:extLst>
                <a:ext uri="{FF2B5EF4-FFF2-40B4-BE49-F238E27FC236}">
                  <a16:creationId xmlns:a16="http://schemas.microsoft.com/office/drawing/2014/main" id="{C797FC64-DBDC-40FA-A802-271F63D7FBDA}"/>
                </a:ext>
              </a:extLst>
            </p:cNvPr>
            <p:cNvCxnSpPr>
              <a:cxnSpLocks/>
            </p:cNvCxnSpPr>
            <p:nvPr/>
          </p:nvCxnSpPr>
          <p:spPr>
            <a:xfrm>
              <a:off x="4424238" y="1889202"/>
              <a:ext cx="4005363" cy="1453"/>
            </a:xfrm>
            <a:prstGeom prst="line">
              <a:avLst/>
            </a:prstGeom>
            <a:ln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581" name="표 3">
            <a:extLst>
              <a:ext uri="{FF2B5EF4-FFF2-40B4-BE49-F238E27FC236}">
                <a16:creationId xmlns:a16="http://schemas.microsoft.com/office/drawing/2014/main" id="{2F1082FB-B842-5E28-C114-8418FD252A46}"/>
              </a:ext>
            </a:extLst>
          </p:cNvPr>
          <p:cNvGraphicFramePr>
            <a:graphicFrameLocks noGrp="1"/>
          </p:cNvGraphicFramePr>
          <p:nvPr/>
        </p:nvGraphicFramePr>
        <p:xfrm>
          <a:off x="-3743456" y="4619254"/>
          <a:ext cx="2795322" cy="182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795322">
                  <a:extLst>
                    <a:ext uri="{9D8B030D-6E8A-4147-A177-3AD203B41FA5}">
                      <a16:colId xmlns:a16="http://schemas.microsoft.com/office/drawing/2014/main" val="803218214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b="0" dirty="0">
                          <a:solidFill>
                            <a:schemeClr val="tx1"/>
                          </a:solidFill>
                        </a:rPr>
                        <a:t>수학 수업 시간입니다</a:t>
                      </a: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. </a:t>
                      </a:r>
                      <a:r>
                        <a:rPr lang="ko-KR" altLang="en-US" sz="600" b="0" dirty="0">
                          <a:solidFill>
                            <a:schemeClr val="tx1"/>
                          </a:solidFill>
                        </a:rPr>
                        <a:t>다들 모이세요</a:t>
                      </a: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!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</a:tbl>
          </a:graphicData>
        </a:graphic>
      </p:graphicFrame>
      <p:pic>
        <p:nvPicPr>
          <p:cNvPr id="584" name="그래픽 583" descr="메가폰 단색으로 채워진">
            <a:extLst>
              <a:ext uri="{FF2B5EF4-FFF2-40B4-BE49-F238E27FC236}">
                <a16:creationId xmlns:a16="http://schemas.microsoft.com/office/drawing/2014/main" id="{63BE2924-7CF2-5C49-E880-53FE1AE49AF6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 rot="1872262">
            <a:off x="-3955057" y="4599452"/>
            <a:ext cx="200054" cy="200054"/>
          </a:xfrm>
          <a:prstGeom prst="rect">
            <a:avLst/>
          </a:prstGeom>
        </p:spPr>
      </p:pic>
      <p:grpSp>
        <p:nvGrpSpPr>
          <p:cNvPr id="585" name="그룹 584">
            <a:extLst>
              <a:ext uri="{FF2B5EF4-FFF2-40B4-BE49-F238E27FC236}">
                <a16:creationId xmlns:a16="http://schemas.microsoft.com/office/drawing/2014/main" id="{ADE318E5-7147-5AC8-1094-980E578A6D80}"/>
              </a:ext>
            </a:extLst>
          </p:cNvPr>
          <p:cNvGrpSpPr/>
          <p:nvPr/>
        </p:nvGrpSpPr>
        <p:grpSpPr>
          <a:xfrm>
            <a:off x="-872609" y="4639825"/>
            <a:ext cx="554355" cy="139184"/>
            <a:chOff x="6418983" y="5778113"/>
            <a:chExt cx="554355" cy="139184"/>
          </a:xfrm>
        </p:grpSpPr>
        <p:pic>
          <p:nvPicPr>
            <p:cNvPr id="589" name="그래픽 588" descr="쓰레기 단색으로 채워진">
              <a:extLst>
                <a:ext uri="{FF2B5EF4-FFF2-40B4-BE49-F238E27FC236}">
                  <a16:creationId xmlns:a16="http://schemas.microsoft.com/office/drawing/2014/main" id="{B67FDB4A-5229-9ACF-18C4-F63C988D2B0E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>
              <a:extLs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tretch>
              <a:fillRect/>
            </a:stretch>
          </p:blipFill>
          <p:spPr>
            <a:xfrm>
              <a:off x="6834154" y="5778113"/>
              <a:ext cx="139184" cy="139184"/>
            </a:xfrm>
            <a:prstGeom prst="rect">
              <a:avLst/>
            </a:prstGeom>
          </p:spPr>
        </p:pic>
        <p:sp>
          <p:nvSpPr>
            <p:cNvPr id="591" name="Copy Icon">
              <a:extLst>
                <a:ext uri="{FF2B5EF4-FFF2-40B4-BE49-F238E27FC236}">
                  <a16:creationId xmlns:a16="http://schemas.microsoft.com/office/drawing/2014/main" id="{BD9B1C69-E4A3-64EA-8302-1370B2519A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18983" y="5784959"/>
              <a:ext cx="97516" cy="125492"/>
            </a:xfrm>
            <a:custGeom>
              <a:avLst/>
              <a:gdLst>
                <a:gd name="T0" fmla="*/ 57 w 253"/>
                <a:gd name="T1" fmla="*/ 0 h 328"/>
                <a:gd name="T2" fmla="*/ 57 w 253"/>
                <a:gd name="T3" fmla="*/ 46 h 328"/>
                <a:gd name="T4" fmla="*/ 132 w 253"/>
                <a:gd name="T5" fmla="*/ 46 h 328"/>
                <a:gd name="T6" fmla="*/ 207 w 253"/>
                <a:gd name="T7" fmla="*/ 121 h 328"/>
                <a:gd name="T8" fmla="*/ 207 w 253"/>
                <a:gd name="T9" fmla="*/ 271 h 328"/>
                <a:gd name="T10" fmla="*/ 253 w 253"/>
                <a:gd name="T11" fmla="*/ 271 h 328"/>
                <a:gd name="T12" fmla="*/ 253 w 253"/>
                <a:gd name="T13" fmla="*/ 65 h 328"/>
                <a:gd name="T14" fmla="*/ 188 w 253"/>
                <a:gd name="T15" fmla="*/ 65 h 328"/>
                <a:gd name="T16" fmla="*/ 188 w 253"/>
                <a:gd name="T17" fmla="*/ 0 h 328"/>
                <a:gd name="T18" fmla="*/ 57 w 253"/>
                <a:gd name="T19" fmla="*/ 0 h 328"/>
                <a:gd name="T20" fmla="*/ 197 w 253"/>
                <a:gd name="T21" fmla="*/ 0 h 328"/>
                <a:gd name="T22" fmla="*/ 197 w 253"/>
                <a:gd name="T23" fmla="*/ 56 h 328"/>
                <a:gd name="T24" fmla="*/ 253 w 253"/>
                <a:gd name="T25" fmla="*/ 56 h 328"/>
                <a:gd name="T26" fmla="*/ 197 w 253"/>
                <a:gd name="T27" fmla="*/ 0 h 328"/>
                <a:gd name="T28" fmla="*/ 0 w 253"/>
                <a:gd name="T29" fmla="*/ 56 h 328"/>
                <a:gd name="T30" fmla="*/ 0 w 253"/>
                <a:gd name="T31" fmla="*/ 328 h 328"/>
                <a:gd name="T32" fmla="*/ 197 w 253"/>
                <a:gd name="T33" fmla="*/ 328 h 328"/>
                <a:gd name="T34" fmla="*/ 197 w 253"/>
                <a:gd name="T35" fmla="*/ 131 h 328"/>
                <a:gd name="T36" fmla="*/ 122 w 253"/>
                <a:gd name="T37" fmla="*/ 131 h 328"/>
                <a:gd name="T38" fmla="*/ 122 w 253"/>
                <a:gd name="T39" fmla="*/ 56 h 328"/>
                <a:gd name="T40" fmla="*/ 0 w 253"/>
                <a:gd name="T41" fmla="*/ 56 h 328"/>
                <a:gd name="T42" fmla="*/ 132 w 253"/>
                <a:gd name="T43" fmla="*/ 65 h 328"/>
                <a:gd name="T44" fmla="*/ 132 w 253"/>
                <a:gd name="T45" fmla="*/ 121 h 328"/>
                <a:gd name="T46" fmla="*/ 188 w 253"/>
                <a:gd name="T47" fmla="*/ 121 h 328"/>
                <a:gd name="T48" fmla="*/ 132 w 253"/>
                <a:gd name="T49" fmla="*/ 65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3" h="328">
                  <a:moveTo>
                    <a:pt x="57" y="0"/>
                  </a:moveTo>
                  <a:lnTo>
                    <a:pt x="57" y="46"/>
                  </a:lnTo>
                  <a:lnTo>
                    <a:pt x="132" y="46"/>
                  </a:lnTo>
                  <a:lnTo>
                    <a:pt x="207" y="121"/>
                  </a:lnTo>
                  <a:lnTo>
                    <a:pt x="207" y="271"/>
                  </a:lnTo>
                  <a:lnTo>
                    <a:pt x="253" y="271"/>
                  </a:lnTo>
                  <a:lnTo>
                    <a:pt x="253" y="65"/>
                  </a:lnTo>
                  <a:lnTo>
                    <a:pt x="188" y="65"/>
                  </a:lnTo>
                  <a:lnTo>
                    <a:pt x="188" y="0"/>
                  </a:lnTo>
                  <a:lnTo>
                    <a:pt x="57" y="0"/>
                  </a:lnTo>
                  <a:close/>
                  <a:moveTo>
                    <a:pt x="197" y="0"/>
                  </a:moveTo>
                  <a:lnTo>
                    <a:pt x="197" y="56"/>
                  </a:lnTo>
                  <a:lnTo>
                    <a:pt x="253" y="56"/>
                  </a:lnTo>
                  <a:lnTo>
                    <a:pt x="197" y="0"/>
                  </a:lnTo>
                  <a:close/>
                  <a:moveTo>
                    <a:pt x="0" y="56"/>
                  </a:moveTo>
                  <a:lnTo>
                    <a:pt x="0" y="328"/>
                  </a:lnTo>
                  <a:lnTo>
                    <a:pt x="197" y="328"/>
                  </a:lnTo>
                  <a:lnTo>
                    <a:pt x="197" y="131"/>
                  </a:lnTo>
                  <a:lnTo>
                    <a:pt x="122" y="131"/>
                  </a:lnTo>
                  <a:lnTo>
                    <a:pt x="122" y="56"/>
                  </a:lnTo>
                  <a:lnTo>
                    <a:pt x="0" y="56"/>
                  </a:lnTo>
                  <a:close/>
                  <a:moveTo>
                    <a:pt x="132" y="65"/>
                  </a:moveTo>
                  <a:lnTo>
                    <a:pt x="132" y="121"/>
                  </a:lnTo>
                  <a:lnTo>
                    <a:pt x="188" y="121"/>
                  </a:lnTo>
                  <a:lnTo>
                    <a:pt x="132" y="65"/>
                  </a:lnTo>
                  <a:close/>
                </a:path>
              </a:pathLst>
            </a:custGeom>
            <a:solidFill>
              <a:srgbClr val="686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grpSp>
          <p:nvGrpSpPr>
            <p:cNvPr id="592" name="그룹 591">
              <a:extLst>
                <a:ext uri="{FF2B5EF4-FFF2-40B4-BE49-F238E27FC236}">
                  <a16:creationId xmlns:a16="http://schemas.microsoft.com/office/drawing/2014/main" id="{F9348F45-75CB-AE47-9BF5-D72A1345BA10}"/>
                </a:ext>
              </a:extLst>
            </p:cNvPr>
            <p:cNvGrpSpPr/>
            <p:nvPr/>
          </p:nvGrpSpPr>
          <p:grpSpPr>
            <a:xfrm>
              <a:off x="6626568" y="5799461"/>
              <a:ext cx="97516" cy="96489"/>
              <a:chOff x="8095805" y="3426715"/>
              <a:chExt cx="291064" cy="288000"/>
            </a:xfrm>
          </p:grpSpPr>
          <p:sp>
            <p:nvSpPr>
              <p:cNvPr id="593" name="Edit">
                <a:extLst>
                  <a:ext uri="{FF2B5EF4-FFF2-40B4-BE49-F238E27FC236}">
                    <a16:creationId xmlns:a16="http://schemas.microsoft.com/office/drawing/2014/main" id="{15B229BA-B30C-18FE-C1AC-2057C1E0EE71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8095805" y="3426715"/>
                <a:ext cx="291064" cy="288000"/>
              </a:xfrm>
              <a:custGeom>
                <a:avLst/>
                <a:gdLst>
                  <a:gd name="T0" fmla="*/ 551 w 622"/>
                  <a:gd name="T1" fmla="*/ 0 h 615"/>
                  <a:gd name="T2" fmla="*/ 505 w 622"/>
                  <a:gd name="T3" fmla="*/ 19 h 615"/>
                  <a:gd name="T4" fmla="*/ 494 w 622"/>
                  <a:gd name="T5" fmla="*/ 30 h 615"/>
                  <a:gd name="T6" fmla="*/ 586 w 622"/>
                  <a:gd name="T7" fmla="*/ 122 h 615"/>
                  <a:gd name="T8" fmla="*/ 597 w 622"/>
                  <a:gd name="T9" fmla="*/ 111 h 615"/>
                  <a:gd name="T10" fmla="*/ 597 w 622"/>
                  <a:gd name="T11" fmla="*/ 19 h 615"/>
                  <a:gd name="T12" fmla="*/ 551 w 622"/>
                  <a:gd name="T13" fmla="*/ 0 h 615"/>
                  <a:gd name="T14" fmla="*/ 475 w 622"/>
                  <a:gd name="T15" fmla="*/ 54 h 615"/>
                  <a:gd name="T16" fmla="*/ 466 w 622"/>
                  <a:gd name="T17" fmla="*/ 58 h 615"/>
                  <a:gd name="T18" fmla="*/ 33 w 622"/>
                  <a:gd name="T19" fmla="*/ 491 h 615"/>
                  <a:gd name="T20" fmla="*/ 30 w 622"/>
                  <a:gd name="T21" fmla="*/ 497 h 615"/>
                  <a:gd name="T22" fmla="*/ 3 w 622"/>
                  <a:gd name="T23" fmla="*/ 596 h 615"/>
                  <a:gd name="T24" fmla="*/ 19 w 622"/>
                  <a:gd name="T25" fmla="*/ 613 h 615"/>
                  <a:gd name="T26" fmla="*/ 119 w 622"/>
                  <a:gd name="T27" fmla="*/ 586 h 615"/>
                  <a:gd name="T28" fmla="*/ 125 w 622"/>
                  <a:gd name="T29" fmla="*/ 583 h 615"/>
                  <a:gd name="T30" fmla="*/ 558 w 622"/>
                  <a:gd name="T31" fmla="*/ 150 h 615"/>
                  <a:gd name="T32" fmla="*/ 539 w 622"/>
                  <a:gd name="T33" fmla="*/ 131 h 615"/>
                  <a:gd name="T34" fmla="*/ 109 w 622"/>
                  <a:gd name="T35" fmla="*/ 561 h 615"/>
                  <a:gd name="T36" fmla="*/ 108 w 622"/>
                  <a:gd name="T37" fmla="*/ 561 h 615"/>
                  <a:gd name="T38" fmla="*/ 54 w 622"/>
                  <a:gd name="T39" fmla="*/ 507 h 615"/>
                  <a:gd name="T40" fmla="*/ 54 w 622"/>
                  <a:gd name="T41" fmla="*/ 507 h 615"/>
                  <a:gd name="T42" fmla="*/ 485 w 622"/>
                  <a:gd name="T43" fmla="*/ 77 h 615"/>
                  <a:gd name="T44" fmla="*/ 475 w 622"/>
                  <a:gd name="T45" fmla="*/ 54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22" h="615">
                    <a:moveTo>
                      <a:pt x="551" y="0"/>
                    </a:moveTo>
                    <a:cubicBezTo>
                      <a:pt x="534" y="0"/>
                      <a:pt x="518" y="6"/>
                      <a:pt x="505" y="19"/>
                    </a:cubicBezTo>
                    <a:lnTo>
                      <a:pt x="494" y="30"/>
                    </a:lnTo>
                    <a:lnTo>
                      <a:pt x="586" y="122"/>
                    </a:lnTo>
                    <a:lnTo>
                      <a:pt x="597" y="111"/>
                    </a:lnTo>
                    <a:cubicBezTo>
                      <a:pt x="622" y="85"/>
                      <a:pt x="622" y="44"/>
                      <a:pt x="597" y="19"/>
                    </a:cubicBezTo>
                    <a:cubicBezTo>
                      <a:pt x="584" y="6"/>
                      <a:pt x="567" y="0"/>
                      <a:pt x="551" y="0"/>
                    </a:cubicBezTo>
                    <a:close/>
                    <a:moveTo>
                      <a:pt x="475" y="54"/>
                    </a:moveTo>
                    <a:cubicBezTo>
                      <a:pt x="472" y="54"/>
                      <a:pt x="468" y="55"/>
                      <a:pt x="466" y="58"/>
                    </a:cubicBezTo>
                    <a:lnTo>
                      <a:pt x="33" y="491"/>
                    </a:lnTo>
                    <a:cubicBezTo>
                      <a:pt x="31" y="492"/>
                      <a:pt x="30" y="494"/>
                      <a:pt x="30" y="497"/>
                    </a:cubicBezTo>
                    <a:lnTo>
                      <a:pt x="3" y="596"/>
                    </a:lnTo>
                    <a:cubicBezTo>
                      <a:pt x="0" y="606"/>
                      <a:pt x="9" y="615"/>
                      <a:pt x="19" y="613"/>
                    </a:cubicBezTo>
                    <a:lnTo>
                      <a:pt x="119" y="586"/>
                    </a:lnTo>
                    <a:cubicBezTo>
                      <a:pt x="121" y="585"/>
                      <a:pt x="123" y="584"/>
                      <a:pt x="125" y="583"/>
                    </a:cubicBezTo>
                    <a:lnTo>
                      <a:pt x="558" y="150"/>
                    </a:lnTo>
                    <a:cubicBezTo>
                      <a:pt x="571" y="137"/>
                      <a:pt x="551" y="118"/>
                      <a:pt x="539" y="131"/>
                    </a:cubicBezTo>
                    <a:lnTo>
                      <a:pt x="109" y="561"/>
                    </a:lnTo>
                    <a:lnTo>
                      <a:pt x="108" y="561"/>
                    </a:lnTo>
                    <a:lnTo>
                      <a:pt x="54" y="507"/>
                    </a:lnTo>
                    <a:lnTo>
                      <a:pt x="54" y="507"/>
                    </a:lnTo>
                    <a:lnTo>
                      <a:pt x="485" y="77"/>
                    </a:lnTo>
                    <a:cubicBezTo>
                      <a:pt x="493" y="68"/>
                      <a:pt x="487" y="53"/>
                      <a:pt x="475" y="54"/>
                    </a:cubicBezTo>
                    <a:close/>
                  </a:path>
                </a:pathLst>
              </a:custGeom>
              <a:solidFill>
                <a:srgbClr val="6868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9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cxnSp>
            <p:nvCxnSpPr>
              <p:cNvPr id="594" name="직선 연결선 593">
                <a:extLst>
                  <a:ext uri="{FF2B5EF4-FFF2-40B4-BE49-F238E27FC236}">
                    <a16:creationId xmlns:a16="http://schemas.microsoft.com/office/drawing/2014/main" id="{0FDFCCB8-3148-12EC-EF45-CBE2C2A3931D}"/>
                  </a:ext>
                </a:extLst>
              </p:cNvPr>
              <p:cNvCxnSpPr>
                <a:stCxn id="593" idx="12"/>
              </p:cNvCxnSpPr>
              <p:nvPr/>
            </p:nvCxnSpPr>
            <p:spPr>
              <a:xfrm>
                <a:off x="8104696" y="3713778"/>
                <a:ext cx="282173" cy="937"/>
              </a:xfrm>
              <a:prstGeom prst="line">
                <a:avLst/>
              </a:prstGeom>
              <a:ln w="9525">
                <a:solidFill>
                  <a:srgbClr val="68687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aphicFrame>
        <p:nvGraphicFramePr>
          <p:cNvPr id="595" name="표 594">
            <a:extLst>
              <a:ext uri="{FF2B5EF4-FFF2-40B4-BE49-F238E27FC236}">
                <a16:creationId xmlns:a16="http://schemas.microsoft.com/office/drawing/2014/main" id="{2739C4AD-8F36-4600-659E-15058F9D9F09}"/>
              </a:ext>
            </a:extLst>
          </p:cNvPr>
          <p:cNvGraphicFramePr>
            <a:graphicFrameLocks noGrp="1"/>
          </p:cNvGraphicFramePr>
          <p:nvPr/>
        </p:nvGraphicFramePr>
        <p:xfrm>
          <a:off x="-3979029" y="4815006"/>
          <a:ext cx="3700404" cy="9906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33193">
                  <a:extLst>
                    <a:ext uri="{9D8B030D-6E8A-4147-A177-3AD203B41FA5}">
                      <a16:colId xmlns:a16="http://schemas.microsoft.com/office/drawing/2014/main" val="778332152"/>
                    </a:ext>
                  </a:extLst>
                </a:gridCol>
                <a:gridCol w="2858931">
                  <a:extLst>
                    <a:ext uri="{9D8B030D-6E8A-4147-A177-3AD203B41FA5}">
                      <a16:colId xmlns:a16="http://schemas.microsoft.com/office/drawing/2014/main" val="3195926350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445153081"/>
                    </a:ext>
                  </a:extLst>
                </a:gridCol>
              </a:tblGrid>
              <a:tr h="196820"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dirty="0"/>
                        <a:t>학교 관리자 신학기 </a:t>
                      </a:r>
                      <a:r>
                        <a:rPr lang="ko-KR" altLang="en-US" sz="600" dirty="0" err="1"/>
                        <a:t>퀵</a:t>
                      </a:r>
                      <a:r>
                        <a:rPr lang="ko-KR" altLang="en-US" sz="600" dirty="0"/>
                        <a:t> 가이드</a:t>
                      </a:r>
                      <a:r>
                        <a:rPr lang="en-US" altLang="ko-KR" sz="600" dirty="0"/>
                        <a:t>_v1.0</a:t>
                      </a:r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661793889"/>
                  </a:ext>
                </a:extLst>
              </a:tr>
              <a:tr h="196820"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dirty="0"/>
                        <a:t>100</a:t>
                      </a:r>
                      <a:r>
                        <a:rPr lang="ko-KR" altLang="en-US" sz="600" dirty="0"/>
                        <a:t>점 특강 </a:t>
                      </a:r>
                      <a:r>
                        <a:rPr lang="en-US" altLang="ko-KR" sz="600" dirty="0"/>
                        <a:t>(77</a:t>
                      </a:r>
                      <a:r>
                        <a:rPr lang="ko-KR" altLang="en-US" sz="600" dirty="0"/>
                        <a:t>강 면담하기와 배려하는 말하기</a:t>
                      </a:r>
                      <a:r>
                        <a:rPr lang="en-US" altLang="ko-KR" sz="600" dirty="0"/>
                        <a:t>(2))</a:t>
                      </a:r>
                      <a:endParaRPr lang="ko-KR" altLang="en-US" sz="600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833171503"/>
                  </a:ext>
                </a:extLst>
              </a:tr>
              <a:tr h="196820"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dirty="0"/>
                        <a:t>(</a:t>
                      </a:r>
                      <a:r>
                        <a:rPr lang="ko-KR" altLang="en-US" sz="600" dirty="0"/>
                        <a:t>난이도 상</a:t>
                      </a:r>
                      <a:r>
                        <a:rPr lang="en-US" altLang="ko-KR" sz="600" dirty="0"/>
                        <a:t>) </a:t>
                      </a:r>
                      <a:r>
                        <a:rPr lang="ko-KR" altLang="en-US" sz="600" dirty="0"/>
                        <a:t>국어 </a:t>
                      </a:r>
                      <a:r>
                        <a:rPr lang="en-US" altLang="ko-KR" sz="600" dirty="0"/>
                        <a:t>- </a:t>
                      </a:r>
                      <a:r>
                        <a:rPr lang="ko-KR" altLang="en-US" sz="600" dirty="0"/>
                        <a:t>판단하며 듣기</a:t>
                      </a:r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958847564"/>
                  </a:ext>
                </a:extLst>
              </a:tr>
              <a:tr h="196820"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dirty="0"/>
                        <a:t>모둠</a:t>
                      </a:r>
                      <a:r>
                        <a:rPr lang="en-US" altLang="ko-KR" sz="600" dirty="0"/>
                        <a:t>/</a:t>
                      </a:r>
                      <a:r>
                        <a:rPr lang="ko-KR" altLang="en-US" sz="600" dirty="0"/>
                        <a:t>발표</a:t>
                      </a:r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91048325"/>
                  </a:ext>
                </a:extLst>
              </a:tr>
              <a:tr h="196820"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dirty="0"/>
                        <a:t>외부링크</a:t>
                      </a:r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806974961"/>
                  </a:ext>
                </a:extLst>
              </a:tr>
            </a:tbl>
          </a:graphicData>
        </a:graphic>
      </p:graphicFrame>
      <p:sp>
        <p:nvSpPr>
          <p:cNvPr id="596" name="사각형: 둥근 모서리 595">
            <a:extLst>
              <a:ext uri="{FF2B5EF4-FFF2-40B4-BE49-F238E27FC236}">
                <a16:creationId xmlns:a16="http://schemas.microsoft.com/office/drawing/2014/main" id="{B3D834A4-44AA-0C8F-5A9A-BE53F204721D}"/>
              </a:ext>
            </a:extLst>
          </p:cNvPr>
          <p:cNvSpPr/>
          <p:nvPr/>
        </p:nvSpPr>
        <p:spPr>
          <a:xfrm>
            <a:off x="-3930238" y="4852805"/>
            <a:ext cx="533602" cy="112015"/>
          </a:xfrm>
          <a:prstGeom prst="roundRect">
            <a:avLst>
              <a:gd name="adj" fmla="val 50000"/>
            </a:avLst>
          </a:prstGeom>
          <a:solidFill>
            <a:srgbClr val="7E44FB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b="1" dirty="0"/>
              <a:t>교재</a:t>
            </a:r>
          </a:p>
        </p:txBody>
      </p:sp>
      <p:sp>
        <p:nvSpPr>
          <p:cNvPr id="597" name="사각형: 둥근 모서리 596">
            <a:extLst>
              <a:ext uri="{FF2B5EF4-FFF2-40B4-BE49-F238E27FC236}">
                <a16:creationId xmlns:a16="http://schemas.microsoft.com/office/drawing/2014/main" id="{C4D1938C-28FC-1A0D-E505-0681F070FCB2}"/>
              </a:ext>
            </a:extLst>
          </p:cNvPr>
          <p:cNvSpPr/>
          <p:nvPr/>
        </p:nvSpPr>
        <p:spPr>
          <a:xfrm>
            <a:off x="-3930238" y="5057023"/>
            <a:ext cx="533602" cy="112015"/>
          </a:xfrm>
          <a:prstGeom prst="roundRect">
            <a:avLst>
              <a:gd name="adj" fmla="val 50000"/>
            </a:avLst>
          </a:prstGeom>
          <a:solidFill>
            <a:srgbClr val="7E44FB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b="1" dirty="0"/>
              <a:t>영상</a:t>
            </a:r>
          </a:p>
        </p:txBody>
      </p:sp>
      <p:sp>
        <p:nvSpPr>
          <p:cNvPr id="598" name="사각형: 둥근 모서리 597">
            <a:extLst>
              <a:ext uri="{FF2B5EF4-FFF2-40B4-BE49-F238E27FC236}">
                <a16:creationId xmlns:a16="http://schemas.microsoft.com/office/drawing/2014/main" id="{BC82DE41-AAB2-D6D7-6230-D2889503B1FA}"/>
              </a:ext>
            </a:extLst>
          </p:cNvPr>
          <p:cNvSpPr/>
          <p:nvPr/>
        </p:nvSpPr>
        <p:spPr>
          <a:xfrm>
            <a:off x="-3930238" y="5268382"/>
            <a:ext cx="533602" cy="112015"/>
          </a:xfrm>
          <a:prstGeom prst="roundRect">
            <a:avLst>
              <a:gd name="adj" fmla="val 50000"/>
            </a:avLst>
          </a:prstGeom>
          <a:solidFill>
            <a:srgbClr val="7E44FB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b="1"/>
              <a:t>문제집</a:t>
            </a:r>
            <a:endParaRPr lang="ko-KR" altLang="en-US" sz="500" b="1" dirty="0"/>
          </a:p>
        </p:txBody>
      </p:sp>
      <p:sp>
        <p:nvSpPr>
          <p:cNvPr id="599" name="사각형: 둥근 모서리 598">
            <a:extLst>
              <a:ext uri="{FF2B5EF4-FFF2-40B4-BE49-F238E27FC236}">
                <a16:creationId xmlns:a16="http://schemas.microsoft.com/office/drawing/2014/main" id="{D77478A8-A5B2-6F9C-0F8A-EEFCF0A85C4B}"/>
              </a:ext>
            </a:extLst>
          </p:cNvPr>
          <p:cNvSpPr/>
          <p:nvPr/>
        </p:nvSpPr>
        <p:spPr>
          <a:xfrm>
            <a:off x="-3930238" y="5470358"/>
            <a:ext cx="533602" cy="112015"/>
          </a:xfrm>
          <a:prstGeom prst="roundRect">
            <a:avLst>
              <a:gd name="adj" fmla="val 50000"/>
            </a:avLst>
          </a:prstGeom>
          <a:solidFill>
            <a:srgbClr val="7E44FB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b="1" dirty="0"/>
              <a:t>모둠</a:t>
            </a:r>
            <a:r>
              <a:rPr lang="en-US" altLang="ko-KR" sz="500" b="1" dirty="0"/>
              <a:t>/</a:t>
            </a:r>
            <a:r>
              <a:rPr lang="ko-KR" altLang="en-US" sz="500" b="1" dirty="0"/>
              <a:t>발표</a:t>
            </a:r>
          </a:p>
        </p:txBody>
      </p:sp>
      <p:pic>
        <p:nvPicPr>
          <p:cNvPr id="600" name="그래픽 599" descr="다운로드 단색으로 채워진">
            <a:extLst>
              <a:ext uri="{FF2B5EF4-FFF2-40B4-BE49-F238E27FC236}">
                <a16:creationId xmlns:a16="http://schemas.microsoft.com/office/drawing/2014/main" id="{B0F95666-8585-2D6D-F28E-0CBDA935EFB7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-463205" y="4851720"/>
            <a:ext cx="114256" cy="114256"/>
          </a:xfrm>
          <a:prstGeom prst="rect">
            <a:avLst/>
          </a:prstGeom>
        </p:spPr>
      </p:pic>
      <p:grpSp>
        <p:nvGrpSpPr>
          <p:cNvPr id="602" name="그룹 601">
            <a:extLst>
              <a:ext uri="{FF2B5EF4-FFF2-40B4-BE49-F238E27FC236}">
                <a16:creationId xmlns:a16="http://schemas.microsoft.com/office/drawing/2014/main" id="{C9D7930B-46B1-DE39-38D1-EAD90AC233F1}"/>
              </a:ext>
            </a:extLst>
          </p:cNvPr>
          <p:cNvGrpSpPr/>
          <p:nvPr/>
        </p:nvGrpSpPr>
        <p:grpSpPr>
          <a:xfrm>
            <a:off x="-460436" y="5089019"/>
            <a:ext cx="108718" cy="77154"/>
            <a:chOff x="6703629" y="4189639"/>
            <a:chExt cx="723900" cy="513738"/>
          </a:xfrm>
        </p:grpSpPr>
        <p:sp>
          <p:nvSpPr>
            <p:cNvPr id="603" name="자유형: 도형 602">
              <a:extLst>
                <a:ext uri="{FF2B5EF4-FFF2-40B4-BE49-F238E27FC236}">
                  <a16:creationId xmlns:a16="http://schemas.microsoft.com/office/drawing/2014/main" id="{8DAEBC4D-C45A-0AFB-9449-84E0A9051ABA}"/>
                </a:ext>
              </a:extLst>
            </p:cNvPr>
            <p:cNvSpPr/>
            <p:nvPr/>
          </p:nvSpPr>
          <p:spPr>
            <a:xfrm>
              <a:off x="6998904" y="4342039"/>
              <a:ext cx="190500" cy="245840"/>
            </a:xfrm>
            <a:custGeom>
              <a:avLst/>
              <a:gdLst>
                <a:gd name="connsiteX0" fmla="*/ 0 w 190500"/>
                <a:gd name="connsiteY0" fmla="*/ 0 h 245840"/>
                <a:gd name="connsiteX1" fmla="*/ 190500 w 190500"/>
                <a:gd name="connsiteY1" fmla="*/ 122873 h 245840"/>
                <a:gd name="connsiteX2" fmla="*/ 0 w 190500"/>
                <a:gd name="connsiteY2" fmla="*/ 245840 h 245840"/>
                <a:gd name="connsiteX3" fmla="*/ 0 w 190500"/>
                <a:gd name="connsiteY3" fmla="*/ 0 h 245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0" h="245840">
                  <a:moveTo>
                    <a:pt x="0" y="0"/>
                  </a:moveTo>
                  <a:lnTo>
                    <a:pt x="190500" y="122873"/>
                  </a:lnTo>
                  <a:lnTo>
                    <a:pt x="0" y="2458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04" name="자유형: 도형 603">
              <a:extLst>
                <a:ext uri="{FF2B5EF4-FFF2-40B4-BE49-F238E27FC236}">
                  <a16:creationId xmlns:a16="http://schemas.microsoft.com/office/drawing/2014/main" id="{D94ADDD9-B866-DB9F-DAE1-D43977606DF3}"/>
                </a:ext>
              </a:extLst>
            </p:cNvPr>
            <p:cNvSpPr/>
            <p:nvPr/>
          </p:nvSpPr>
          <p:spPr>
            <a:xfrm>
              <a:off x="6703629" y="4189639"/>
              <a:ext cx="723900" cy="513738"/>
            </a:xfrm>
            <a:custGeom>
              <a:avLst/>
              <a:gdLst>
                <a:gd name="connsiteX0" fmla="*/ 95250 w 723900"/>
                <a:gd name="connsiteY0" fmla="*/ 104775 h 513738"/>
                <a:gd name="connsiteX1" fmla="*/ 95250 w 723900"/>
                <a:gd name="connsiteY1" fmla="*/ 447675 h 513738"/>
                <a:gd name="connsiteX2" fmla="*/ 628650 w 723900"/>
                <a:gd name="connsiteY2" fmla="*/ 447675 h 513738"/>
                <a:gd name="connsiteX3" fmla="*/ 628650 w 723900"/>
                <a:gd name="connsiteY3" fmla="*/ 104775 h 513738"/>
                <a:gd name="connsiteX4" fmla="*/ 361950 w 723900"/>
                <a:gd name="connsiteY4" fmla="*/ 0 h 513738"/>
                <a:gd name="connsiteX5" fmla="*/ 381000 w 723900"/>
                <a:gd name="connsiteY5" fmla="*/ 19050 h 513738"/>
                <a:gd name="connsiteX6" fmla="*/ 381000 w 723900"/>
                <a:gd name="connsiteY6" fmla="*/ 38100 h 513738"/>
                <a:gd name="connsiteX7" fmla="*/ 704850 w 723900"/>
                <a:gd name="connsiteY7" fmla="*/ 38100 h 513738"/>
                <a:gd name="connsiteX8" fmla="*/ 723900 w 723900"/>
                <a:gd name="connsiteY8" fmla="*/ 57150 h 513738"/>
                <a:gd name="connsiteX9" fmla="*/ 704850 w 723900"/>
                <a:gd name="connsiteY9" fmla="*/ 76200 h 513738"/>
                <a:gd name="connsiteX10" fmla="*/ 685800 w 723900"/>
                <a:gd name="connsiteY10" fmla="*/ 76200 h 513738"/>
                <a:gd name="connsiteX11" fmla="*/ 685800 w 723900"/>
                <a:gd name="connsiteY11" fmla="*/ 466725 h 513738"/>
                <a:gd name="connsiteX12" fmla="*/ 704850 w 723900"/>
                <a:gd name="connsiteY12" fmla="*/ 466725 h 513738"/>
                <a:gd name="connsiteX13" fmla="*/ 723900 w 723900"/>
                <a:gd name="connsiteY13" fmla="*/ 485775 h 513738"/>
                <a:gd name="connsiteX14" fmla="*/ 704850 w 723900"/>
                <a:gd name="connsiteY14" fmla="*/ 504825 h 513738"/>
                <a:gd name="connsiteX15" fmla="*/ 413957 w 723900"/>
                <a:gd name="connsiteY15" fmla="*/ 504825 h 513738"/>
                <a:gd name="connsiteX16" fmla="*/ 422870 w 723900"/>
                <a:gd name="connsiteY16" fmla="*/ 513738 h 513738"/>
                <a:gd name="connsiteX17" fmla="*/ 301031 w 723900"/>
                <a:gd name="connsiteY17" fmla="*/ 513738 h 513738"/>
                <a:gd name="connsiteX18" fmla="*/ 309944 w 723900"/>
                <a:gd name="connsiteY18" fmla="*/ 504825 h 513738"/>
                <a:gd name="connsiteX19" fmla="*/ 19050 w 723900"/>
                <a:gd name="connsiteY19" fmla="*/ 504825 h 513738"/>
                <a:gd name="connsiteX20" fmla="*/ 0 w 723900"/>
                <a:gd name="connsiteY20" fmla="*/ 485775 h 513738"/>
                <a:gd name="connsiteX21" fmla="*/ 19050 w 723900"/>
                <a:gd name="connsiteY21" fmla="*/ 466725 h 513738"/>
                <a:gd name="connsiteX22" fmla="*/ 38100 w 723900"/>
                <a:gd name="connsiteY22" fmla="*/ 466725 h 513738"/>
                <a:gd name="connsiteX23" fmla="*/ 38100 w 723900"/>
                <a:gd name="connsiteY23" fmla="*/ 76200 h 513738"/>
                <a:gd name="connsiteX24" fmla="*/ 19050 w 723900"/>
                <a:gd name="connsiteY24" fmla="*/ 76200 h 513738"/>
                <a:gd name="connsiteX25" fmla="*/ 0 w 723900"/>
                <a:gd name="connsiteY25" fmla="*/ 57150 h 513738"/>
                <a:gd name="connsiteX26" fmla="*/ 19050 w 723900"/>
                <a:gd name="connsiteY26" fmla="*/ 38100 h 513738"/>
                <a:gd name="connsiteX27" fmla="*/ 342900 w 723900"/>
                <a:gd name="connsiteY27" fmla="*/ 38100 h 513738"/>
                <a:gd name="connsiteX28" fmla="*/ 342900 w 723900"/>
                <a:gd name="connsiteY28" fmla="*/ 19050 h 513738"/>
                <a:gd name="connsiteX29" fmla="*/ 361950 w 723900"/>
                <a:gd name="connsiteY29" fmla="*/ 0 h 513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23900" h="513738">
                  <a:moveTo>
                    <a:pt x="95250" y="104775"/>
                  </a:moveTo>
                  <a:lnTo>
                    <a:pt x="95250" y="447675"/>
                  </a:lnTo>
                  <a:lnTo>
                    <a:pt x="628650" y="447675"/>
                  </a:lnTo>
                  <a:lnTo>
                    <a:pt x="628650" y="104775"/>
                  </a:lnTo>
                  <a:close/>
                  <a:moveTo>
                    <a:pt x="361950" y="0"/>
                  </a:moveTo>
                  <a:cubicBezTo>
                    <a:pt x="372471" y="0"/>
                    <a:pt x="381000" y="8529"/>
                    <a:pt x="381000" y="19050"/>
                  </a:cubicBezTo>
                  <a:lnTo>
                    <a:pt x="381000" y="38100"/>
                  </a:lnTo>
                  <a:lnTo>
                    <a:pt x="704850" y="38100"/>
                  </a:lnTo>
                  <a:cubicBezTo>
                    <a:pt x="715371" y="38100"/>
                    <a:pt x="723900" y="46629"/>
                    <a:pt x="723900" y="57150"/>
                  </a:cubicBezTo>
                  <a:cubicBezTo>
                    <a:pt x="723900" y="67671"/>
                    <a:pt x="715371" y="76200"/>
                    <a:pt x="704850" y="76200"/>
                  </a:cubicBezTo>
                  <a:lnTo>
                    <a:pt x="685800" y="76200"/>
                  </a:lnTo>
                  <a:lnTo>
                    <a:pt x="685800" y="466725"/>
                  </a:lnTo>
                  <a:lnTo>
                    <a:pt x="704850" y="466725"/>
                  </a:lnTo>
                  <a:cubicBezTo>
                    <a:pt x="715371" y="466725"/>
                    <a:pt x="723900" y="475254"/>
                    <a:pt x="723900" y="485775"/>
                  </a:cubicBezTo>
                  <a:cubicBezTo>
                    <a:pt x="723900" y="496296"/>
                    <a:pt x="715371" y="504825"/>
                    <a:pt x="704850" y="504825"/>
                  </a:cubicBezTo>
                  <a:lnTo>
                    <a:pt x="413957" y="504825"/>
                  </a:lnTo>
                  <a:lnTo>
                    <a:pt x="422870" y="513738"/>
                  </a:lnTo>
                  <a:lnTo>
                    <a:pt x="301031" y="513738"/>
                  </a:lnTo>
                  <a:lnTo>
                    <a:pt x="309944" y="504825"/>
                  </a:lnTo>
                  <a:lnTo>
                    <a:pt x="19050" y="504825"/>
                  </a:lnTo>
                  <a:cubicBezTo>
                    <a:pt x="8529" y="504825"/>
                    <a:pt x="0" y="496296"/>
                    <a:pt x="0" y="485775"/>
                  </a:cubicBezTo>
                  <a:cubicBezTo>
                    <a:pt x="0" y="475254"/>
                    <a:pt x="8529" y="466725"/>
                    <a:pt x="19050" y="466725"/>
                  </a:cubicBezTo>
                  <a:lnTo>
                    <a:pt x="38100" y="466725"/>
                  </a:lnTo>
                  <a:lnTo>
                    <a:pt x="38100" y="76200"/>
                  </a:lnTo>
                  <a:lnTo>
                    <a:pt x="19050" y="76200"/>
                  </a:lnTo>
                  <a:cubicBezTo>
                    <a:pt x="8529" y="76200"/>
                    <a:pt x="0" y="67671"/>
                    <a:pt x="0" y="57150"/>
                  </a:cubicBezTo>
                  <a:cubicBezTo>
                    <a:pt x="0" y="46629"/>
                    <a:pt x="8529" y="38100"/>
                    <a:pt x="19050" y="38100"/>
                  </a:cubicBezTo>
                  <a:lnTo>
                    <a:pt x="342900" y="38100"/>
                  </a:lnTo>
                  <a:lnTo>
                    <a:pt x="342900" y="19050"/>
                  </a:lnTo>
                  <a:cubicBezTo>
                    <a:pt x="342900" y="8529"/>
                    <a:pt x="351429" y="0"/>
                    <a:pt x="361950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sp>
        <p:nvSpPr>
          <p:cNvPr id="605" name="사각형: 둥근 모서리 604">
            <a:extLst>
              <a:ext uri="{FF2B5EF4-FFF2-40B4-BE49-F238E27FC236}">
                <a16:creationId xmlns:a16="http://schemas.microsoft.com/office/drawing/2014/main" id="{68EA49C2-F0E4-2311-F695-FAF9079F4678}"/>
              </a:ext>
            </a:extLst>
          </p:cNvPr>
          <p:cNvSpPr/>
          <p:nvPr/>
        </p:nvSpPr>
        <p:spPr>
          <a:xfrm>
            <a:off x="-3929444" y="5663010"/>
            <a:ext cx="533602" cy="112015"/>
          </a:xfrm>
          <a:prstGeom prst="roundRect">
            <a:avLst>
              <a:gd name="adj" fmla="val 50000"/>
            </a:avLst>
          </a:prstGeom>
          <a:solidFill>
            <a:srgbClr val="7E44FB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b="1" dirty="0"/>
              <a:t>웹 </a:t>
            </a:r>
            <a:r>
              <a:rPr lang="en-US" altLang="ko-KR" sz="500" b="1" dirty="0"/>
              <a:t>URL</a:t>
            </a:r>
            <a:endParaRPr lang="ko-KR" altLang="en-US" sz="500" b="1" dirty="0"/>
          </a:p>
        </p:txBody>
      </p:sp>
      <p:sp>
        <p:nvSpPr>
          <p:cNvPr id="610" name="사각형: 둥근 모서리 609">
            <a:extLst>
              <a:ext uri="{FF2B5EF4-FFF2-40B4-BE49-F238E27FC236}">
                <a16:creationId xmlns:a16="http://schemas.microsoft.com/office/drawing/2014/main" id="{D2C74FD2-FA70-F1DC-3CFC-2DF0DC03F20E}"/>
              </a:ext>
            </a:extLst>
          </p:cNvPr>
          <p:cNvSpPr/>
          <p:nvPr/>
        </p:nvSpPr>
        <p:spPr>
          <a:xfrm>
            <a:off x="-852242" y="5261127"/>
            <a:ext cx="545643" cy="112015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ko-KR" altLang="en-US" sz="500" b="1">
                <a:solidFill>
                  <a:schemeClr val="tx1"/>
                </a:solidFill>
              </a:rPr>
              <a:t>응시 결과보기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611" name="Info">
            <a:extLst>
              <a:ext uri="{FF2B5EF4-FFF2-40B4-BE49-F238E27FC236}">
                <a16:creationId xmlns:a16="http://schemas.microsoft.com/office/drawing/2014/main" id="{30F20344-E2C4-2D22-66A6-A1B4C213202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-457368" y="5459654"/>
            <a:ext cx="125854" cy="125854"/>
          </a:xfrm>
          <a:custGeom>
            <a:avLst/>
            <a:gdLst>
              <a:gd name="T0" fmla="*/ 333 w 666"/>
              <a:gd name="T1" fmla="*/ 0 h 667"/>
              <a:gd name="T2" fmla="*/ 0 w 666"/>
              <a:gd name="T3" fmla="*/ 333 h 667"/>
              <a:gd name="T4" fmla="*/ 333 w 666"/>
              <a:gd name="T5" fmla="*/ 667 h 667"/>
              <a:gd name="T6" fmla="*/ 666 w 666"/>
              <a:gd name="T7" fmla="*/ 333 h 667"/>
              <a:gd name="T8" fmla="*/ 333 w 666"/>
              <a:gd name="T9" fmla="*/ 0 h 667"/>
              <a:gd name="T10" fmla="*/ 333 w 666"/>
              <a:gd name="T11" fmla="*/ 27 h 667"/>
              <a:gd name="T12" fmla="*/ 640 w 666"/>
              <a:gd name="T13" fmla="*/ 333 h 667"/>
              <a:gd name="T14" fmla="*/ 333 w 666"/>
              <a:gd name="T15" fmla="*/ 640 h 667"/>
              <a:gd name="T16" fmla="*/ 26 w 666"/>
              <a:gd name="T17" fmla="*/ 333 h 667"/>
              <a:gd name="T18" fmla="*/ 333 w 666"/>
              <a:gd name="T19" fmla="*/ 27 h 667"/>
              <a:gd name="T20" fmla="*/ 317 w 666"/>
              <a:gd name="T21" fmla="*/ 172 h 667"/>
              <a:gd name="T22" fmla="*/ 312 w 666"/>
              <a:gd name="T23" fmla="*/ 177 h 667"/>
              <a:gd name="T24" fmla="*/ 312 w 666"/>
              <a:gd name="T25" fmla="*/ 212 h 667"/>
              <a:gd name="T26" fmla="*/ 317 w 666"/>
              <a:gd name="T27" fmla="*/ 217 h 667"/>
              <a:gd name="T28" fmla="*/ 349 w 666"/>
              <a:gd name="T29" fmla="*/ 217 h 667"/>
              <a:gd name="T30" fmla="*/ 354 w 666"/>
              <a:gd name="T31" fmla="*/ 212 h 667"/>
              <a:gd name="T32" fmla="*/ 354 w 666"/>
              <a:gd name="T33" fmla="*/ 177 h 667"/>
              <a:gd name="T34" fmla="*/ 349 w 666"/>
              <a:gd name="T35" fmla="*/ 172 h 667"/>
              <a:gd name="T36" fmla="*/ 317 w 666"/>
              <a:gd name="T37" fmla="*/ 172 h 667"/>
              <a:gd name="T38" fmla="*/ 318 w 666"/>
              <a:gd name="T39" fmla="*/ 268 h 667"/>
              <a:gd name="T40" fmla="*/ 313 w 666"/>
              <a:gd name="T41" fmla="*/ 273 h 667"/>
              <a:gd name="T42" fmla="*/ 313 w 666"/>
              <a:gd name="T43" fmla="*/ 492 h 667"/>
              <a:gd name="T44" fmla="*/ 318 w 666"/>
              <a:gd name="T45" fmla="*/ 497 h 667"/>
              <a:gd name="T46" fmla="*/ 348 w 666"/>
              <a:gd name="T47" fmla="*/ 497 h 667"/>
              <a:gd name="T48" fmla="*/ 353 w 666"/>
              <a:gd name="T49" fmla="*/ 492 h 667"/>
              <a:gd name="T50" fmla="*/ 353 w 666"/>
              <a:gd name="T51" fmla="*/ 273 h 667"/>
              <a:gd name="T52" fmla="*/ 348 w 666"/>
              <a:gd name="T53" fmla="*/ 268 h 667"/>
              <a:gd name="T54" fmla="*/ 318 w 666"/>
              <a:gd name="T55" fmla="*/ 268 h 6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66" h="667">
                <a:moveTo>
                  <a:pt x="333" y="0"/>
                </a:moveTo>
                <a:cubicBezTo>
                  <a:pt x="149" y="0"/>
                  <a:pt x="0" y="149"/>
                  <a:pt x="0" y="333"/>
                </a:cubicBezTo>
                <a:cubicBezTo>
                  <a:pt x="0" y="517"/>
                  <a:pt x="149" y="667"/>
                  <a:pt x="333" y="667"/>
                </a:cubicBezTo>
                <a:cubicBezTo>
                  <a:pt x="517" y="667"/>
                  <a:pt x="666" y="517"/>
                  <a:pt x="666" y="333"/>
                </a:cubicBezTo>
                <a:cubicBezTo>
                  <a:pt x="666" y="149"/>
                  <a:pt x="517" y="0"/>
                  <a:pt x="333" y="0"/>
                </a:cubicBezTo>
                <a:close/>
                <a:moveTo>
                  <a:pt x="333" y="27"/>
                </a:moveTo>
                <a:cubicBezTo>
                  <a:pt x="502" y="27"/>
                  <a:pt x="640" y="164"/>
                  <a:pt x="640" y="333"/>
                </a:cubicBezTo>
                <a:cubicBezTo>
                  <a:pt x="640" y="503"/>
                  <a:pt x="502" y="640"/>
                  <a:pt x="333" y="640"/>
                </a:cubicBezTo>
                <a:cubicBezTo>
                  <a:pt x="163" y="640"/>
                  <a:pt x="26" y="503"/>
                  <a:pt x="26" y="333"/>
                </a:cubicBezTo>
                <a:cubicBezTo>
                  <a:pt x="26" y="164"/>
                  <a:pt x="163" y="27"/>
                  <a:pt x="333" y="27"/>
                </a:cubicBezTo>
                <a:close/>
                <a:moveTo>
                  <a:pt x="317" y="172"/>
                </a:moveTo>
                <a:cubicBezTo>
                  <a:pt x="314" y="172"/>
                  <a:pt x="312" y="174"/>
                  <a:pt x="312" y="177"/>
                </a:cubicBezTo>
                <a:lnTo>
                  <a:pt x="312" y="212"/>
                </a:lnTo>
                <a:cubicBezTo>
                  <a:pt x="312" y="215"/>
                  <a:pt x="314" y="217"/>
                  <a:pt x="317" y="217"/>
                </a:cubicBezTo>
                <a:lnTo>
                  <a:pt x="349" y="217"/>
                </a:lnTo>
                <a:cubicBezTo>
                  <a:pt x="352" y="217"/>
                  <a:pt x="354" y="215"/>
                  <a:pt x="354" y="212"/>
                </a:cubicBezTo>
                <a:lnTo>
                  <a:pt x="354" y="177"/>
                </a:lnTo>
                <a:cubicBezTo>
                  <a:pt x="354" y="174"/>
                  <a:pt x="352" y="172"/>
                  <a:pt x="349" y="172"/>
                </a:cubicBezTo>
                <a:lnTo>
                  <a:pt x="317" y="172"/>
                </a:lnTo>
                <a:close/>
                <a:moveTo>
                  <a:pt x="318" y="268"/>
                </a:moveTo>
                <a:cubicBezTo>
                  <a:pt x="315" y="268"/>
                  <a:pt x="313" y="270"/>
                  <a:pt x="313" y="273"/>
                </a:cubicBezTo>
                <a:lnTo>
                  <a:pt x="313" y="492"/>
                </a:lnTo>
                <a:cubicBezTo>
                  <a:pt x="313" y="495"/>
                  <a:pt x="315" y="497"/>
                  <a:pt x="318" y="497"/>
                </a:cubicBezTo>
                <a:lnTo>
                  <a:pt x="348" y="497"/>
                </a:lnTo>
                <a:cubicBezTo>
                  <a:pt x="351" y="497"/>
                  <a:pt x="353" y="495"/>
                  <a:pt x="353" y="492"/>
                </a:cubicBezTo>
                <a:lnTo>
                  <a:pt x="353" y="273"/>
                </a:lnTo>
                <a:cubicBezTo>
                  <a:pt x="353" y="270"/>
                  <a:pt x="351" y="268"/>
                  <a:pt x="348" y="268"/>
                </a:cubicBezTo>
                <a:lnTo>
                  <a:pt x="318" y="268"/>
                </a:lnTo>
                <a:close/>
              </a:path>
            </a:pathLst>
          </a:custGeom>
          <a:solidFill>
            <a:srgbClr val="5F5F5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612" name="Info">
            <a:extLst>
              <a:ext uri="{FF2B5EF4-FFF2-40B4-BE49-F238E27FC236}">
                <a16:creationId xmlns:a16="http://schemas.microsoft.com/office/drawing/2014/main" id="{2712CCEC-ED90-21C0-6150-3957A41C31D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-457919" y="5642363"/>
            <a:ext cx="125854" cy="125854"/>
          </a:xfrm>
          <a:custGeom>
            <a:avLst/>
            <a:gdLst>
              <a:gd name="T0" fmla="*/ 333 w 666"/>
              <a:gd name="T1" fmla="*/ 0 h 667"/>
              <a:gd name="T2" fmla="*/ 0 w 666"/>
              <a:gd name="T3" fmla="*/ 333 h 667"/>
              <a:gd name="T4" fmla="*/ 333 w 666"/>
              <a:gd name="T5" fmla="*/ 667 h 667"/>
              <a:gd name="T6" fmla="*/ 666 w 666"/>
              <a:gd name="T7" fmla="*/ 333 h 667"/>
              <a:gd name="T8" fmla="*/ 333 w 666"/>
              <a:gd name="T9" fmla="*/ 0 h 667"/>
              <a:gd name="T10" fmla="*/ 333 w 666"/>
              <a:gd name="T11" fmla="*/ 27 h 667"/>
              <a:gd name="T12" fmla="*/ 640 w 666"/>
              <a:gd name="T13" fmla="*/ 333 h 667"/>
              <a:gd name="T14" fmla="*/ 333 w 666"/>
              <a:gd name="T15" fmla="*/ 640 h 667"/>
              <a:gd name="T16" fmla="*/ 26 w 666"/>
              <a:gd name="T17" fmla="*/ 333 h 667"/>
              <a:gd name="T18" fmla="*/ 333 w 666"/>
              <a:gd name="T19" fmla="*/ 27 h 667"/>
              <a:gd name="T20" fmla="*/ 317 w 666"/>
              <a:gd name="T21" fmla="*/ 172 h 667"/>
              <a:gd name="T22" fmla="*/ 312 w 666"/>
              <a:gd name="T23" fmla="*/ 177 h 667"/>
              <a:gd name="T24" fmla="*/ 312 w 666"/>
              <a:gd name="T25" fmla="*/ 212 h 667"/>
              <a:gd name="T26" fmla="*/ 317 w 666"/>
              <a:gd name="T27" fmla="*/ 217 h 667"/>
              <a:gd name="T28" fmla="*/ 349 w 666"/>
              <a:gd name="T29" fmla="*/ 217 h 667"/>
              <a:gd name="T30" fmla="*/ 354 w 666"/>
              <a:gd name="T31" fmla="*/ 212 h 667"/>
              <a:gd name="T32" fmla="*/ 354 w 666"/>
              <a:gd name="T33" fmla="*/ 177 h 667"/>
              <a:gd name="T34" fmla="*/ 349 w 666"/>
              <a:gd name="T35" fmla="*/ 172 h 667"/>
              <a:gd name="T36" fmla="*/ 317 w 666"/>
              <a:gd name="T37" fmla="*/ 172 h 667"/>
              <a:gd name="T38" fmla="*/ 318 w 666"/>
              <a:gd name="T39" fmla="*/ 268 h 667"/>
              <a:gd name="T40" fmla="*/ 313 w 666"/>
              <a:gd name="T41" fmla="*/ 273 h 667"/>
              <a:gd name="T42" fmla="*/ 313 w 666"/>
              <a:gd name="T43" fmla="*/ 492 h 667"/>
              <a:gd name="T44" fmla="*/ 318 w 666"/>
              <a:gd name="T45" fmla="*/ 497 h 667"/>
              <a:gd name="T46" fmla="*/ 348 w 666"/>
              <a:gd name="T47" fmla="*/ 497 h 667"/>
              <a:gd name="T48" fmla="*/ 353 w 666"/>
              <a:gd name="T49" fmla="*/ 492 h 667"/>
              <a:gd name="T50" fmla="*/ 353 w 666"/>
              <a:gd name="T51" fmla="*/ 273 h 667"/>
              <a:gd name="T52" fmla="*/ 348 w 666"/>
              <a:gd name="T53" fmla="*/ 268 h 667"/>
              <a:gd name="T54" fmla="*/ 318 w 666"/>
              <a:gd name="T55" fmla="*/ 268 h 6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66" h="667">
                <a:moveTo>
                  <a:pt x="333" y="0"/>
                </a:moveTo>
                <a:cubicBezTo>
                  <a:pt x="149" y="0"/>
                  <a:pt x="0" y="149"/>
                  <a:pt x="0" y="333"/>
                </a:cubicBezTo>
                <a:cubicBezTo>
                  <a:pt x="0" y="517"/>
                  <a:pt x="149" y="667"/>
                  <a:pt x="333" y="667"/>
                </a:cubicBezTo>
                <a:cubicBezTo>
                  <a:pt x="517" y="667"/>
                  <a:pt x="666" y="517"/>
                  <a:pt x="666" y="333"/>
                </a:cubicBezTo>
                <a:cubicBezTo>
                  <a:pt x="666" y="149"/>
                  <a:pt x="517" y="0"/>
                  <a:pt x="333" y="0"/>
                </a:cubicBezTo>
                <a:close/>
                <a:moveTo>
                  <a:pt x="333" y="27"/>
                </a:moveTo>
                <a:cubicBezTo>
                  <a:pt x="502" y="27"/>
                  <a:pt x="640" y="164"/>
                  <a:pt x="640" y="333"/>
                </a:cubicBezTo>
                <a:cubicBezTo>
                  <a:pt x="640" y="503"/>
                  <a:pt x="502" y="640"/>
                  <a:pt x="333" y="640"/>
                </a:cubicBezTo>
                <a:cubicBezTo>
                  <a:pt x="163" y="640"/>
                  <a:pt x="26" y="503"/>
                  <a:pt x="26" y="333"/>
                </a:cubicBezTo>
                <a:cubicBezTo>
                  <a:pt x="26" y="164"/>
                  <a:pt x="163" y="27"/>
                  <a:pt x="333" y="27"/>
                </a:cubicBezTo>
                <a:close/>
                <a:moveTo>
                  <a:pt x="317" y="172"/>
                </a:moveTo>
                <a:cubicBezTo>
                  <a:pt x="314" y="172"/>
                  <a:pt x="312" y="174"/>
                  <a:pt x="312" y="177"/>
                </a:cubicBezTo>
                <a:lnTo>
                  <a:pt x="312" y="212"/>
                </a:lnTo>
                <a:cubicBezTo>
                  <a:pt x="312" y="215"/>
                  <a:pt x="314" y="217"/>
                  <a:pt x="317" y="217"/>
                </a:cubicBezTo>
                <a:lnTo>
                  <a:pt x="349" y="217"/>
                </a:lnTo>
                <a:cubicBezTo>
                  <a:pt x="352" y="217"/>
                  <a:pt x="354" y="215"/>
                  <a:pt x="354" y="212"/>
                </a:cubicBezTo>
                <a:lnTo>
                  <a:pt x="354" y="177"/>
                </a:lnTo>
                <a:cubicBezTo>
                  <a:pt x="354" y="174"/>
                  <a:pt x="352" y="172"/>
                  <a:pt x="349" y="172"/>
                </a:cubicBezTo>
                <a:lnTo>
                  <a:pt x="317" y="172"/>
                </a:lnTo>
                <a:close/>
                <a:moveTo>
                  <a:pt x="318" y="268"/>
                </a:moveTo>
                <a:cubicBezTo>
                  <a:pt x="315" y="268"/>
                  <a:pt x="313" y="270"/>
                  <a:pt x="313" y="273"/>
                </a:cubicBezTo>
                <a:lnTo>
                  <a:pt x="313" y="492"/>
                </a:lnTo>
                <a:cubicBezTo>
                  <a:pt x="313" y="495"/>
                  <a:pt x="315" y="497"/>
                  <a:pt x="318" y="497"/>
                </a:cubicBezTo>
                <a:lnTo>
                  <a:pt x="348" y="497"/>
                </a:lnTo>
                <a:cubicBezTo>
                  <a:pt x="351" y="497"/>
                  <a:pt x="353" y="495"/>
                  <a:pt x="353" y="492"/>
                </a:cubicBezTo>
                <a:lnTo>
                  <a:pt x="353" y="273"/>
                </a:lnTo>
                <a:cubicBezTo>
                  <a:pt x="353" y="270"/>
                  <a:pt x="351" y="268"/>
                  <a:pt x="348" y="268"/>
                </a:cubicBezTo>
                <a:lnTo>
                  <a:pt x="318" y="268"/>
                </a:lnTo>
                <a:close/>
              </a:path>
            </a:pathLst>
          </a:custGeom>
          <a:solidFill>
            <a:srgbClr val="5F5F5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613" name="모서리가 둥근 직사각형 268">
            <a:extLst>
              <a:ext uri="{FF2B5EF4-FFF2-40B4-BE49-F238E27FC236}">
                <a16:creationId xmlns:a16="http://schemas.microsoft.com/office/drawing/2014/main" id="{6655CE9C-32C7-0CB9-7F96-7DA833DFE8D3}"/>
              </a:ext>
            </a:extLst>
          </p:cNvPr>
          <p:cNvSpPr/>
          <p:nvPr/>
        </p:nvSpPr>
        <p:spPr>
          <a:xfrm>
            <a:off x="-4025508" y="5705290"/>
            <a:ext cx="3770369" cy="121502"/>
          </a:xfrm>
          <a:prstGeom prst="roundRect">
            <a:avLst>
              <a:gd name="adj" fmla="val 1663"/>
            </a:avLst>
          </a:prstGeom>
          <a:solidFill>
            <a:srgbClr val="F7F7F7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614" name="Rectangle 4">
            <a:extLst>
              <a:ext uri="{FF2B5EF4-FFF2-40B4-BE49-F238E27FC236}">
                <a16:creationId xmlns:a16="http://schemas.microsoft.com/office/drawing/2014/main" id="{EA23BE8A-9D2A-16F1-0DB1-90409D687BE6}"/>
              </a:ext>
            </a:extLst>
          </p:cNvPr>
          <p:cNvSpPr/>
          <p:nvPr/>
        </p:nvSpPr>
        <p:spPr>
          <a:xfrm>
            <a:off x="-6325098" y="4604924"/>
            <a:ext cx="6199343" cy="1284412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615" name="Rounded Rectangle">
            <a:extLst>
              <a:ext uri="{FF2B5EF4-FFF2-40B4-BE49-F238E27FC236}">
                <a16:creationId xmlns:a16="http://schemas.microsoft.com/office/drawing/2014/main" id="{6198D109-65FF-D54F-FD28-B82C73AD0BDF}"/>
              </a:ext>
            </a:extLst>
          </p:cNvPr>
          <p:cNvSpPr/>
          <p:nvPr/>
        </p:nvSpPr>
        <p:spPr>
          <a:xfrm>
            <a:off x="-4182538" y="4547453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</a:t>
            </a:r>
            <a:r>
              <a:rPr lang="en-US" sz="700" dirty="0">
                <a:solidFill>
                  <a:schemeClr val="bg1"/>
                </a:solidFill>
              </a:rPr>
              <a:t>-</a:t>
            </a:r>
            <a:r>
              <a:rPr lang="en-US" altLang="ko-KR" sz="700" dirty="0">
                <a:solidFill>
                  <a:schemeClr val="bg1"/>
                </a:solidFill>
              </a:rPr>
              <a:t>8</a:t>
            </a:r>
            <a:endParaRPr sz="700" dirty="0">
              <a:solidFill>
                <a:schemeClr val="bg1"/>
              </a:solidFill>
            </a:endParaRPr>
          </a:p>
        </p:txBody>
      </p:sp>
      <p:grpSp>
        <p:nvGrpSpPr>
          <p:cNvPr id="616" name="그룹 615">
            <a:extLst>
              <a:ext uri="{FF2B5EF4-FFF2-40B4-BE49-F238E27FC236}">
                <a16:creationId xmlns:a16="http://schemas.microsoft.com/office/drawing/2014/main" id="{D6149C41-51FD-47F5-B696-AAEF26D4A5A1}"/>
              </a:ext>
            </a:extLst>
          </p:cNvPr>
          <p:cNvGrpSpPr/>
          <p:nvPr/>
        </p:nvGrpSpPr>
        <p:grpSpPr>
          <a:xfrm>
            <a:off x="6096000" y="4292025"/>
            <a:ext cx="2613973" cy="1594970"/>
            <a:chOff x="1564755" y="8278986"/>
            <a:chExt cx="2613973" cy="1594970"/>
          </a:xfrm>
        </p:grpSpPr>
        <p:sp>
          <p:nvSpPr>
            <p:cNvPr id="617" name="Google Shape;1115;p32">
              <a:extLst>
                <a:ext uri="{FF2B5EF4-FFF2-40B4-BE49-F238E27FC236}">
                  <a16:creationId xmlns:a16="http://schemas.microsoft.com/office/drawing/2014/main" id="{80778C8B-FF37-E259-DE30-87C407E86A79}"/>
                </a:ext>
              </a:extLst>
            </p:cNvPr>
            <p:cNvSpPr/>
            <p:nvPr/>
          </p:nvSpPr>
          <p:spPr>
            <a:xfrm>
              <a:off x="1564755" y="8278986"/>
              <a:ext cx="2613973" cy="1594970"/>
            </a:xfrm>
            <a:prstGeom prst="roundRect">
              <a:avLst>
                <a:gd name="adj" fmla="val 1663"/>
              </a:avLst>
            </a:prstGeom>
            <a:solidFill>
              <a:schemeClr val="lt1"/>
            </a:solidFill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  <p:sp>
          <p:nvSpPr>
            <p:cNvPr id="618" name="Google Shape;1118;p32">
              <a:extLst>
                <a:ext uri="{FF2B5EF4-FFF2-40B4-BE49-F238E27FC236}">
                  <a16:creationId xmlns:a16="http://schemas.microsoft.com/office/drawing/2014/main" id="{6D43E198-E79C-BE3B-D589-19BF2133D04D}"/>
                </a:ext>
              </a:extLst>
            </p:cNvPr>
            <p:cNvSpPr txBox="1"/>
            <p:nvPr/>
          </p:nvSpPr>
          <p:spPr>
            <a:xfrm>
              <a:off x="2316117" y="8414195"/>
              <a:ext cx="242005" cy="10772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ko-KR" altLang="en-US" sz="700" b="1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등교</a:t>
              </a:r>
              <a:endParaRPr sz="1600" dirty="0"/>
            </a:p>
          </p:txBody>
        </p:sp>
        <p:sp>
          <p:nvSpPr>
            <p:cNvPr id="619" name="Google Shape;1119;p32">
              <a:extLst>
                <a:ext uri="{FF2B5EF4-FFF2-40B4-BE49-F238E27FC236}">
                  <a16:creationId xmlns:a16="http://schemas.microsoft.com/office/drawing/2014/main" id="{60CC1B95-8F49-945E-3203-C60D122D9BD9}"/>
                </a:ext>
              </a:extLst>
            </p:cNvPr>
            <p:cNvSpPr txBox="1"/>
            <p:nvPr/>
          </p:nvSpPr>
          <p:spPr>
            <a:xfrm>
              <a:off x="1608068" y="8927681"/>
              <a:ext cx="2457942" cy="23079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ko-KR" altLang="en-US" sz="900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작문의 본질을</a:t>
              </a:r>
              <a:r>
                <a:rPr lang="en-US" altLang="ko-KR" sz="900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(</a:t>
              </a:r>
              <a:r>
                <a:rPr lang="ko-KR" altLang="en-US" sz="900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를</a:t>
              </a:r>
              <a:r>
                <a:rPr lang="en-US" altLang="ko-KR" sz="900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) </a:t>
              </a:r>
              <a:r>
                <a:rPr lang="ko-KR" altLang="en-US" sz="900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학습합니다</a:t>
              </a:r>
              <a:r>
                <a:rPr lang="en-US" altLang="ko-KR" sz="900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.</a:t>
              </a:r>
              <a:endParaRPr dirty="0"/>
            </a:p>
          </p:txBody>
        </p:sp>
        <p:sp>
          <p:nvSpPr>
            <p:cNvPr id="620" name="Google Shape;1120;p32">
              <a:extLst>
                <a:ext uri="{FF2B5EF4-FFF2-40B4-BE49-F238E27FC236}">
                  <a16:creationId xmlns:a16="http://schemas.microsoft.com/office/drawing/2014/main" id="{A880AFED-3CA0-32FD-B912-A7BA2590BB82}"/>
                </a:ext>
              </a:extLst>
            </p:cNvPr>
            <p:cNvSpPr txBox="1"/>
            <p:nvPr/>
          </p:nvSpPr>
          <p:spPr>
            <a:xfrm>
              <a:off x="1608068" y="8708481"/>
              <a:ext cx="2457942" cy="25387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r>
                <a:rPr lang="ko-KR" altLang="en-US" sz="1050" b="1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국어</a:t>
              </a:r>
              <a:r>
                <a:rPr lang="en-US" altLang="ko-KR" sz="1050" b="1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_</a:t>
              </a:r>
              <a:r>
                <a:rPr lang="ko-KR" altLang="en-US" sz="1050" b="1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작문 </a:t>
              </a:r>
              <a:r>
                <a:rPr lang="ko-KR" altLang="en-US" sz="1050" b="1" dirty="0" err="1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보충반</a:t>
              </a:r>
              <a:endParaRPr dirty="0"/>
            </a:p>
          </p:txBody>
        </p:sp>
        <p:sp>
          <p:nvSpPr>
            <p:cNvPr id="621" name="Google Shape;1134;p32">
              <a:extLst>
                <a:ext uri="{FF2B5EF4-FFF2-40B4-BE49-F238E27FC236}">
                  <a16:creationId xmlns:a16="http://schemas.microsoft.com/office/drawing/2014/main" id="{61830CAA-4590-5325-6A87-CB84E9F33C21}"/>
                </a:ext>
              </a:extLst>
            </p:cNvPr>
            <p:cNvSpPr txBox="1"/>
            <p:nvPr/>
          </p:nvSpPr>
          <p:spPr>
            <a:xfrm>
              <a:off x="1723620" y="9314085"/>
              <a:ext cx="1536150" cy="10772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70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23.03.02(화) 14:00~ 23.03.02(화)23:59</a:t>
              </a:r>
              <a:endParaRPr sz="70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  <p:sp>
          <p:nvSpPr>
            <p:cNvPr id="622" name="모서리가 둥근 직사각형 141">
              <a:extLst>
                <a:ext uri="{FF2B5EF4-FFF2-40B4-BE49-F238E27FC236}">
                  <a16:creationId xmlns:a16="http://schemas.microsoft.com/office/drawing/2014/main" id="{36854AC7-68FE-7C5D-2C60-EDD33AD33AA6}"/>
                </a:ext>
              </a:extLst>
            </p:cNvPr>
            <p:cNvSpPr/>
            <p:nvPr/>
          </p:nvSpPr>
          <p:spPr>
            <a:xfrm>
              <a:off x="1700098" y="9531231"/>
              <a:ext cx="2365912" cy="267995"/>
            </a:xfrm>
            <a:prstGeom prst="roundRect">
              <a:avLst>
                <a:gd name="adj" fmla="val 12905"/>
              </a:avLst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900" b="1" dirty="0">
                  <a:solidFill>
                    <a:prstClr val="white"/>
                  </a:solidFill>
                  <a:sym typeface="Malgun Gothic"/>
                </a:rPr>
                <a:t>수업 종료</a:t>
              </a:r>
              <a:endParaRPr lang="ko-KR" altLang="en-US" sz="900" b="1" dirty="0">
                <a:solidFill>
                  <a:prstClr val="white"/>
                </a:solidFill>
              </a:endParaRPr>
            </a:p>
          </p:txBody>
        </p:sp>
        <p:grpSp>
          <p:nvGrpSpPr>
            <p:cNvPr id="623" name="그룹 622">
              <a:extLst>
                <a:ext uri="{FF2B5EF4-FFF2-40B4-BE49-F238E27FC236}">
                  <a16:creationId xmlns:a16="http://schemas.microsoft.com/office/drawing/2014/main" id="{5F436E17-1ADD-5166-C42D-0C3A2CD0F34D}"/>
                </a:ext>
              </a:extLst>
            </p:cNvPr>
            <p:cNvGrpSpPr/>
            <p:nvPr/>
          </p:nvGrpSpPr>
          <p:grpSpPr>
            <a:xfrm>
              <a:off x="1666618" y="8368049"/>
              <a:ext cx="615223" cy="200014"/>
              <a:chOff x="712372" y="8397218"/>
              <a:chExt cx="615223" cy="200014"/>
            </a:xfrm>
          </p:grpSpPr>
          <p:sp>
            <p:nvSpPr>
              <p:cNvPr id="625" name="사각형: 둥근 모서리 624">
                <a:extLst>
                  <a:ext uri="{FF2B5EF4-FFF2-40B4-BE49-F238E27FC236}">
                    <a16:creationId xmlns:a16="http://schemas.microsoft.com/office/drawing/2014/main" id="{B68C770E-9BB2-3E97-39FD-84B5DD245F0A}"/>
                  </a:ext>
                </a:extLst>
              </p:cNvPr>
              <p:cNvSpPr/>
              <p:nvPr/>
            </p:nvSpPr>
            <p:spPr>
              <a:xfrm>
                <a:off x="712372" y="8397218"/>
                <a:ext cx="615223" cy="200014"/>
              </a:xfrm>
              <a:prstGeom prst="roundRect">
                <a:avLst>
                  <a:gd name="adj" fmla="val 50000"/>
                </a:avLst>
              </a:prstGeom>
              <a:solidFill>
                <a:srgbClr val="7F7F7F"/>
              </a:solidFill>
              <a:ln w="9525" cap="flat" cmpd="sng">
                <a:solidFill>
                  <a:srgbClr val="D8D8D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algn="ctr"/>
                <a:endParaRPr lang="ko-KR" altLang="en-US" sz="500">
                  <a:solidFill>
                    <a:srgbClr val="0C0C0C"/>
                  </a:solidFill>
                  <a:latin typeface="Malgun Gothic"/>
                  <a:ea typeface="Malgun Gothic"/>
                </a:endParaRPr>
              </a:p>
            </p:txBody>
          </p:sp>
          <p:sp>
            <p:nvSpPr>
              <p:cNvPr id="626" name="Google Shape;1127;p32">
                <a:extLst>
                  <a:ext uri="{FF2B5EF4-FFF2-40B4-BE49-F238E27FC236}">
                    <a16:creationId xmlns:a16="http://schemas.microsoft.com/office/drawing/2014/main" id="{92043AF1-A80B-128D-7A63-D061CD77F47F}"/>
                  </a:ext>
                </a:extLst>
              </p:cNvPr>
              <p:cNvSpPr txBox="1"/>
              <p:nvPr/>
            </p:nvSpPr>
            <p:spPr>
              <a:xfrm>
                <a:off x="775552" y="8451058"/>
                <a:ext cx="134199" cy="9233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t" anchorCtr="0">
                <a:sp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600" b="1" dirty="0">
                    <a:solidFill>
                      <a:srgbClr val="FFFFFF"/>
                    </a:solidFill>
                    <a:latin typeface="Malgun Gothic"/>
                    <a:ea typeface="Malgun Gothic"/>
                    <a:cs typeface="Malgun Gothic"/>
                    <a:sym typeface="Malgun Gothic"/>
                  </a:rPr>
                  <a:t>3</a:t>
                </a:r>
                <a:endParaRPr dirty="0"/>
              </a:p>
            </p:txBody>
          </p:sp>
          <p:sp>
            <p:nvSpPr>
              <p:cNvPr id="627" name="Google Shape;1127;p32">
                <a:extLst>
                  <a:ext uri="{FF2B5EF4-FFF2-40B4-BE49-F238E27FC236}">
                    <a16:creationId xmlns:a16="http://schemas.microsoft.com/office/drawing/2014/main" id="{097E64EE-8561-2530-C019-364D31ED63C6}"/>
                  </a:ext>
                </a:extLst>
              </p:cNvPr>
              <p:cNvSpPr txBox="1"/>
              <p:nvPr/>
            </p:nvSpPr>
            <p:spPr>
              <a:xfrm>
                <a:off x="935459" y="8451059"/>
                <a:ext cx="298254" cy="9233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t" anchorCtr="0">
                <a:sp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ko-KR" altLang="en-US" sz="600" b="1" dirty="0">
                    <a:solidFill>
                      <a:srgbClr val="FFFFFF"/>
                    </a:solidFill>
                    <a:latin typeface="Malgun Gothic"/>
                    <a:ea typeface="Malgun Gothic"/>
                    <a:sym typeface="Malgun Gothic"/>
                  </a:rPr>
                  <a:t>종료</a:t>
                </a:r>
                <a:endParaRPr dirty="0"/>
              </a:p>
            </p:txBody>
          </p:sp>
        </p:grpSp>
        <p:sp>
          <p:nvSpPr>
            <p:cNvPr id="624" name="TextBox 623">
              <a:extLst>
                <a:ext uri="{FF2B5EF4-FFF2-40B4-BE49-F238E27FC236}">
                  <a16:creationId xmlns:a16="http://schemas.microsoft.com/office/drawing/2014/main" id="{75C75F70-F3C3-C1DC-EC43-E28CEF149526}"/>
                </a:ext>
              </a:extLst>
            </p:cNvPr>
            <p:cNvSpPr txBox="1"/>
            <p:nvPr/>
          </p:nvSpPr>
          <p:spPr>
            <a:xfrm>
              <a:off x="1714169" y="8624950"/>
              <a:ext cx="508260" cy="9233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600" b="1" dirty="0">
                  <a:solidFill>
                    <a:srgbClr val="7E44FB"/>
                  </a:solidFill>
                  <a:cs typeface="Segoe UI" panose="020B0502040204020203" pitchFamily="34" charset="0"/>
                </a:rPr>
                <a:t>[</a:t>
              </a:r>
              <a:r>
                <a:rPr lang="ko-KR" altLang="en-US" sz="600" b="1" dirty="0">
                  <a:solidFill>
                    <a:srgbClr val="7E44FB"/>
                  </a:solidFill>
                  <a:cs typeface="Segoe UI" panose="020B0502040204020203" pitchFamily="34" charset="0"/>
                </a:rPr>
                <a:t>우리 학교</a:t>
              </a:r>
              <a:r>
                <a:rPr lang="en-US" altLang="ko-KR" sz="600" b="1" dirty="0">
                  <a:solidFill>
                    <a:srgbClr val="7E44FB"/>
                  </a:solidFill>
                  <a:cs typeface="Segoe UI" panose="020B0502040204020203" pitchFamily="34" charset="0"/>
                </a:rPr>
                <a:t>]</a:t>
              </a:r>
            </a:p>
          </p:txBody>
        </p:sp>
      </p:grpSp>
      <p:sp>
        <p:nvSpPr>
          <p:cNvPr id="628" name="직사각형 627">
            <a:extLst>
              <a:ext uri="{FF2B5EF4-FFF2-40B4-BE49-F238E27FC236}">
                <a16:creationId xmlns:a16="http://schemas.microsoft.com/office/drawing/2014/main" id="{B417BD0B-BE82-6FAA-48F1-547AACD417F2}"/>
              </a:ext>
            </a:extLst>
          </p:cNvPr>
          <p:cNvSpPr/>
          <p:nvPr/>
        </p:nvSpPr>
        <p:spPr>
          <a:xfrm>
            <a:off x="1475305" y="2448259"/>
            <a:ext cx="866202" cy="1105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b="1" dirty="0"/>
              <a:t>v.3.1.0 </a:t>
            </a:r>
            <a:r>
              <a:rPr lang="ko-KR" altLang="en-US" sz="600" b="1" dirty="0"/>
              <a:t>온라인 학교 반영</a:t>
            </a:r>
          </a:p>
        </p:txBody>
      </p:sp>
      <p:sp>
        <p:nvSpPr>
          <p:cNvPr id="630" name="직사각형 629">
            <a:extLst>
              <a:ext uri="{FF2B5EF4-FFF2-40B4-BE49-F238E27FC236}">
                <a16:creationId xmlns:a16="http://schemas.microsoft.com/office/drawing/2014/main" id="{B699466A-0FCE-7346-4613-3F7C91B54C12}"/>
              </a:ext>
            </a:extLst>
          </p:cNvPr>
          <p:cNvSpPr/>
          <p:nvPr/>
        </p:nvSpPr>
        <p:spPr>
          <a:xfrm>
            <a:off x="1074918" y="4663374"/>
            <a:ext cx="866202" cy="1105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b="1" dirty="0"/>
              <a:t>v.3.1.0 </a:t>
            </a:r>
            <a:r>
              <a:rPr lang="ko-KR" altLang="en-US" sz="600" b="1" dirty="0"/>
              <a:t>온라인 학교 반영</a:t>
            </a:r>
          </a:p>
        </p:txBody>
      </p:sp>
      <p:sp>
        <p:nvSpPr>
          <p:cNvPr id="631" name="직사각형 630">
            <a:extLst>
              <a:ext uri="{FF2B5EF4-FFF2-40B4-BE49-F238E27FC236}">
                <a16:creationId xmlns:a16="http://schemas.microsoft.com/office/drawing/2014/main" id="{45BCBB37-E15B-00AE-16F1-A5F7D1346562}"/>
              </a:ext>
            </a:extLst>
          </p:cNvPr>
          <p:cNvSpPr/>
          <p:nvPr/>
        </p:nvSpPr>
        <p:spPr>
          <a:xfrm>
            <a:off x="9876018" y="11589954"/>
            <a:ext cx="808651" cy="1105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b="1" dirty="0"/>
              <a:t>v.3.1.0 </a:t>
            </a:r>
            <a:r>
              <a:rPr lang="ko-KR" altLang="en-US" sz="600" b="1" dirty="0"/>
              <a:t>내용 정의 추가</a:t>
            </a:r>
          </a:p>
        </p:txBody>
      </p:sp>
      <p:sp>
        <p:nvSpPr>
          <p:cNvPr id="632" name="직사각형 631">
            <a:extLst>
              <a:ext uri="{FF2B5EF4-FFF2-40B4-BE49-F238E27FC236}">
                <a16:creationId xmlns:a16="http://schemas.microsoft.com/office/drawing/2014/main" id="{277BED02-0DB1-C7FD-C9D3-48E1442E408A}"/>
              </a:ext>
            </a:extLst>
          </p:cNvPr>
          <p:cNvSpPr/>
          <p:nvPr/>
        </p:nvSpPr>
        <p:spPr>
          <a:xfrm>
            <a:off x="11157033" y="3731315"/>
            <a:ext cx="808651" cy="1105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b="1" dirty="0"/>
              <a:t>v.3.1.0 </a:t>
            </a:r>
            <a:r>
              <a:rPr lang="ko-KR" altLang="en-US" sz="600" b="1" dirty="0"/>
              <a:t>내용 정의 추가</a:t>
            </a:r>
          </a:p>
        </p:txBody>
      </p:sp>
      <p:sp>
        <p:nvSpPr>
          <p:cNvPr id="553" name="직사각형 552">
            <a:extLst>
              <a:ext uri="{FF2B5EF4-FFF2-40B4-BE49-F238E27FC236}">
                <a16:creationId xmlns:a16="http://schemas.microsoft.com/office/drawing/2014/main" id="{E5DFF22F-01A8-4B6C-8DB0-56A1A86813A2}"/>
              </a:ext>
            </a:extLst>
          </p:cNvPr>
          <p:cNvSpPr/>
          <p:nvPr/>
        </p:nvSpPr>
        <p:spPr>
          <a:xfrm>
            <a:off x="-851051" y="4837009"/>
            <a:ext cx="622486" cy="593683"/>
          </a:xfrm>
          <a:prstGeom prst="rect">
            <a:avLst/>
          </a:prstGeom>
          <a:noFill/>
          <a:ln w="9525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57" name="그룹 556">
            <a:extLst>
              <a:ext uri="{FF2B5EF4-FFF2-40B4-BE49-F238E27FC236}">
                <a16:creationId xmlns:a16="http://schemas.microsoft.com/office/drawing/2014/main" id="{EE7D7607-84ED-C557-080B-6B0B82B3E54F}"/>
              </a:ext>
            </a:extLst>
          </p:cNvPr>
          <p:cNvGrpSpPr/>
          <p:nvPr/>
        </p:nvGrpSpPr>
        <p:grpSpPr>
          <a:xfrm>
            <a:off x="-1851196" y="5942376"/>
            <a:ext cx="1726330" cy="915624"/>
            <a:chOff x="6925501" y="3449498"/>
            <a:chExt cx="1726330" cy="915624"/>
          </a:xfrm>
        </p:grpSpPr>
        <p:sp>
          <p:nvSpPr>
            <p:cNvPr id="559" name="모서리가 둥근 직사각형 114">
              <a:extLst>
                <a:ext uri="{FF2B5EF4-FFF2-40B4-BE49-F238E27FC236}">
                  <a16:creationId xmlns:a16="http://schemas.microsoft.com/office/drawing/2014/main" id="{BE5BFC3D-9B12-24B6-2199-02EEC5456004}"/>
                </a:ext>
              </a:extLst>
            </p:cNvPr>
            <p:cNvSpPr/>
            <p:nvPr/>
          </p:nvSpPr>
          <p:spPr>
            <a:xfrm>
              <a:off x="6931739" y="3449498"/>
              <a:ext cx="1655915" cy="915624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3175">
              <a:solidFill>
                <a:schemeClr val="bg1">
                  <a:lumMod val="75000"/>
                </a:schemeClr>
              </a:solidFill>
            </a:ln>
            <a:effectLst>
              <a:outerShdw dist="25400" dir="2700000" algn="tl" rotWithShape="0">
                <a:schemeClr val="bg1">
                  <a:lumMod val="50000"/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>
                <a:lnSpc>
                  <a:spcPct val="150000"/>
                </a:lnSpc>
              </a:pPr>
              <a:endParaRPr kumimoji="1" lang="ko-KR" altLang="en-US" sz="600">
                <a:solidFill>
                  <a:prstClr val="black"/>
                </a:solidFill>
              </a:endParaRPr>
            </a:p>
          </p:txBody>
        </p:sp>
        <p:cxnSp>
          <p:nvCxnSpPr>
            <p:cNvPr id="560" name="직선 연결선[R] 299">
              <a:extLst>
                <a:ext uri="{FF2B5EF4-FFF2-40B4-BE49-F238E27FC236}">
                  <a16:creationId xmlns:a16="http://schemas.microsoft.com/office/drawing/2014/main" id="{EEF96D91-DFCB-61AC-0885-FB73C52545E5}"/>
                </a:ext>
              </a:extLst>
            </p:cNvPr>
            <p:cNvCxnSpPr>
              <a:cxnSpLocks/>
            </p:cNvCxnSpPr>
            <p:nvPr/>
          </p:nvCxnSpPr>
          <p:spPr>
            <a:xfrm>
              <a:off x="6994931" y="4075821"/>
              <a:ext cx="1529531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1" name="TextBox 560">
              <a:extLst>
                <a:ext uri="{FF2B5EF4-FFF2-40B4-BE49-F238E27FC236}">
                  <a16:creationId xmlns:a16="http://schemas.microsoft.com/office/drawing/2014/main" id="{0DE4F06C-2F14-BA7E-7463-EAC7ED39904C}"/>
                </a:ext>
              </a:extLst>
            </p:cNvPr>
            <p:cNvSpPr txBox="1"/>
            <p:nvPr/>
          </p:nvSpPr>
          <p:spPr>
            <a:xfrm>
              <a:off x="6925501" y="3693801"/>
              <a:ext cx="1726330" cy="3515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kumimoji="1" lang="ko-KR" altLang="en-US" sz="600"/>
                <a:t>해당 콘텐츠는 여러 차례 신고로 인해 이용이 제한 되었습니다</a:t>
              </a:r>
              <a:endParaRPr kumimoji="1" lang="x-none" altLang="en-US" sz="600" dirty="0"/>
            </a:p>
          </p:txBody>
        </p:sp>
        <p:sp>
          <p:nvSpPr>
            <p:cNvPr id="562" name="모서리가 둥근 직사각형 155">
              <a:extLst>
                <a:ext uri="{FF2B5EF4-FFF2-40B4-BE49-F238E27FC236}">
                  <a16:creationId xmlns:a16="http://schemas.microsoft.com/office/drawing/2014/main" id="{B369CA70-0268-9F76-D50F-4DD9567826B9}"/>
                </a:ext>
              </a:extLst>
            </p:cNvPr>
            <p:cNvSpPr/>
            <p:nvPr/>
          </p:nvSpPr>
          <p:spPr>
            <a:xfrm>
              <a:off x="7592194" y="4130964"/>
              <a:ext cx="335005" cy="151710"/>
            </a:xfrm>
            <a:prstGeom prst="roundRect">
              <a:avLst>
                <a:gd name="adj" fmla="val 0"/>
              </a:avLst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44000" tIns="54000" rIns="144000" bIns="54000" rtlCol="0" anchor="ctr">
              <a:spAutoFit/>
            </a:bodyPr>
            <a:lstStyle/>
            <a:p>
              <a:pPr algn="ctr"/>
              <a:r>
                <a:rPr kumimoji="1" lang="ko-KR" altLang="en-US" sz="600" b="1" dirty="0">
                  <a:solidFill>
                    <a:prstClr val="white"/>
                  </a:solidFill>
                </a:rPr>
                <a:t>확인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965607025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직사각형 34">
            <a:extLst>
              <a:ext uri="{FF2B5EF4-FFF2-40B4-BE49-F238E27FC236}">
                <a16:creationId xmlns:a16="http://schemas.microsoft.com/office/drawing/2014/main" id="{C8E76270-F3A8-52E3-5D8B-E5E1F9F2F211}"/>
              </a:ext>
            </a:extLst>
          </p:cNvPr>
          <p:cNvSpPr/>
          <p:nvPr/>
        </p:nvSpPr>
        <p:spPr>
          <a:xfrm>
            <a:off x="93879" y="-57235"/>
            <a:ext cx="8805600" cy="5415090"/>
          </a:xfrm>
          <a:prstGeom prst="rect">
            <a:avLst/>
          </a:prstGeom>
          <a:solidFill>
            <a:schemeClr val="bg1"/>
          </a:solidFill>
          <a:ln w="12700">
            <a:solidFill>
              <a:srgbClr val="BFBFB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15" name="직사각형 14">
            <a:extLst>
              <a:ext uri="{FF2B5EF4-FFF2-40B4-BE49-F238E27FC236}">
                <a16:creationId xmlns:a16="http://schemas.microsoft.com/office/drawing/2014/main" id="{FB381592-978E-71EE-94E6-9429593074B8}"/>
              </a:ext>
            </a:extLst>
          </p:cNvPr>
          <p:cNvSpPr/>
          <p:nvPr/>
        </p:nvSpPr>
        <p:spPr>
          <a:xfrm>
            <a:off x="4538260" y="2372344"/>
            <a:ext cx="4082254" cy="143840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3E03156A-1795-33EA-E9FA-0660B5C1B652}"/>
              </a:ext>
            </a:extLst>
          </p:cNvPr>
          <p:cNvSpPr/>
          <p:nvPr/>
        </p:nvSpPr>
        <p:spPr>
          <a:xfrm>
            <a:off x="333119" y="2372344"/>
            <a:ext cx="4082254" cy="143840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39" name="그림 38">
            <a:extLst>
              <a:ext uri="{FF2B5EF4-FFF2-40B4-BE49-F238E27FC236}">
                <a16:creationId xmlns:a16="http://schemas.microsoft.com/office/drawing/2014/main" id="{0458C314-D6AA-E9C9-BED6-14120D6603EF}"/>
              </a:ext>
            </a:extLst>
          </p:cNvPr>
          <p:cNvPicPr>
            <a:picLocks noChangeAspect="1"/>
          </p:cNvPicPr>
          <p:nvPr/>
        </p:nvPicPr>
        <p:blipFill>
          <a:blip r:embed="rId3">
            <a:grayscl/>
          </a:blip>
          <a:stretch>
            <a:fillRect/>
          </a:stretch>
        </p:blipFill>
        <p:spPr>
          <a:xfrm>
            <a:off x="1487592" y="4061324"/>
            <a:ext cx="842613" cy="309225"/>
          </a:xfrm>
          <a:prstGeom prst="rect">
            <a:avLst/>
          </a:prstGeom>
        </p:spPr>
      </p:pic>
      <p:cxnSp>
        <p:nvCxnSpPr>
          <p:cNvPr id="41" name="직선 연결선[R] 40">
            <a:extLst>
              <a:ext uri="{FF2B5EF4-FFF2-40B4-BE49-F238E27FC236}">
                <a16:creationId xmlns:a16="http://schemas.microsoft.com/office/drawing/2014/main" id="{529D8A92-82BC-1D7D-5350-53D10EB67DF1}"/>
              </a:ext>
            </a:extLst>
          </p:cNvPr>
          <p:cNvCxnSpPr>
            <a:cxnSpLocks/>
          </p:cNvCxnSpPr>
          <p:nvPr/>
        </p:nvCxnSpPr>
        <p:spPr>
          <a:xfrm>
            <a:off x="118997" y="4619274"/>
            <a:ext cx="879953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2" name="그림 41">
            <a:extLst>
              <a:ext uri="{FF2B5EF4-FFF2-40B4-BE49-F238E27FC236}">
                <a16:creationId xmlns:a16="http://schemas.microsoft.com/office/drawing/2014/main" id="{844EB249-45D0-146B-4AA0-3130ED9FE0C0}"/>
              </a:ext>
            </a:extLst>
          </p:cNvPr>
          <p:cNvPicPr>
            <a:picLocks noChangeAspect="1"/>
          </p:cNvPicPr>
          <p:nvPr/>
        </p:nvPicPr>
        <p:blipFill>
          <a:blip r:embed="rId4">
            <a:grayscl/>
          </a:blip>
          <a:stretch>
            <a:fillRect/>
          </a:stretch>
        </p:blipFill>
        <p:spPr>
          <a:xfrm>
            <a:off x="4052150" y="4035016"/>
            <a:ext cx="513234" cy="331922"/>
          </a:xfrm>
          <a:prstGeom prst="rect">
            <a:avLst/>
          </a:prstGeom>
        </p:spPr>
      </p:pic>
      <p:pic>
        <p:nvPicPr>
          <p:cNvPr id="43" name="그림 42">
            <a:extLst>
              <a:ext uri="{FF2B5EF4-FFF2-40B4-BE49-F238E27FC236}">
                <a16:creationId xmlns:a16="http://schemas.microsoft.com/office/drawing/2014/main" id="{FEED5F9C-DC38-2DF0-71C1-25A51F89C352}"/>
              </a:ext>
            </a:extLst>
          </p:cNvPr>
          <p:cNvPicPr>
            <a:picLocks noChangeAspect="1"/>
          </p:cNvPicPr>
          <p:nvPr/>
        </p:nvPicPr>
        <p:blipFill>
          <a:blip r:embed="rId5">
            <a:grayscl/>
          </a:blip>
          <a:stretch>
            <a:fillRect/>
          </a:stretch>
        </p:blipFill>
        <p:spPr>
          <a:xfrm>
            <a:off x="2881793" y="4081551"/>
            <a:ext cx="618769" cy="289854"/>
          </a:xfrm>
          <a:prstGeom prst="rect">
            <a:avLst/>
          </a:prstGeom>
        </p:spPr>
      </p:pic>
      <p:pic>
        <p:nvPicPr>
          <p:cNvPr id="44" name="그림 43">
            <a:extLst>
              <a:ext uri="{FF2B5EF4-FFF2-40B4-BE49-F238E27FC236}">
                <a16:creationId xmlns:a16="http://schemas.microsoft.com/office/drawing/2014/main" id="{6A30415A-9C3B-F692-E723-D7352B013807}"/>
              </a:ext>
            </a:extLst>
          </p:cNvPr>
          <p:cNvPicPr>
            <a:picLocks noChangeAspect="1"/>
          </p:cNvPicPr>
          <p:nvPr/>
        </p:nvPicPr>
        <p:blipFill>
          <a:blip r:embed="rId6">
            <a:grayscl/>
          </a:blip>
          <a:stretch>
            <a:fillRect/>
          </a:stretch>
        </p:blipFill>
        <p:spPr>
          <a:xfrm>
            <a:off x="6972283" y="4064930"/>
            <a:ext cx="559496" cy="302012"/>
          </a:xfrm>
          <a:prstGeom prst="rect">
            <a:avLst/>
          </a:prstGeom>
        </p:spPr>
      </p:pic>
      <p:sp>
        <p:nvSpPr>
          <p:cNvPr id="45" name="직사각형 44">
            <a:extLst>
              <a:ext uri="{FF2B5EF4-FFF2-40B4-BE49-F238E27FC236}">
                <a16:creationId xmlns:a16="http://schemas.microsoft.com/office/drawing/2014/main" id="{98D3A0BE-418D-6AC3-1882-B1611128F044}"/>
              </a:ext>
            </a:extLst>
          </p:cNvPr>
          <p:cNvSpPr/>
          <p:nvPr/>
        </p:nvSpPr>
        <p:spPr>
          <a:xfrm>
            <a:off x="124784" y="3918414"/>
            <a:ext cx="8780400" cy="19601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graphicFrame>
        <p:nvGraphicFramePr>
          <p:cNvPr id="48" name="Google Shape;912;p23">
            <a:extLst>
              <a:ext uri="{FF2B5EF4-FFF2-40B4-BE49-F238E27FC236}">
                <a16:creationId xmlns:a16="http://schemas.microsoft.com/office/drawing/2014/main" id="{A3B02A6F-2BB9-4030-BE90-F8F0C1E71DC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2512987"/>
              </p:ext>
            </p:extLst>
          </p:nvPr>
        </p:nvGraphicFramePr>
        <p:xfrm>
          <a:off x="9042400" y="1315768"/>
          <a:ext cx="3037052" cy="25656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96020">
                <a:tc rowSpan="3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오늘의 추천 영상</a:t>
                      </a:r>
                      <a:b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사용자의 이용 데이터 기반 따라 추천 콘텐츠 노출 </a:t>
                      </a:r>
                      <a:b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맞춤형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인기 콘텐츠 랜덤 노출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click: </a:t>
                      </a:r>
                      <a:r>
                        <a:rPr lang="ko-KR" altLang="en-US" sz="700" b="0" u="none" strike="noStrike" cap="none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콘텐츠 클릭 시 해당 콘텐츠 페이지로 이동</a:t>
                      </a:r>
                      <a:endParaRPr lang="en-US" altLang="ko-KR" sz="700" b="0" u="none" strike="noStrike" cap="none">
                        <a:solidFill>
                          <a:srgbClr val="C0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1-1 </a:t>
                      </a:r>
                      <a:r>
                        <a:rPr lang="ko-KR" altLang="en-US" sz="700" b="1" u="none" strike="noStrike" cap="none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툴팁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-Click: 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오늘의 추천 강의에 대한 정보 </a:t>
                      </a:r>
                      <a:r>
                        <a:rPr lang="ko-KR" altLang="en-US" sz="700" b="0" u="none" strike="noStrike" cap="none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툴팁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노출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6250329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1-2 </a:t>
                      </a: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영상 태그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추천된 영상 속성 표시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맞춤형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인기로 구분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58375915"/>
                  </a:ext>
                </a:extLst>
              </a:tr>
              <a:tr h="0">
                <a:tc rowSpan="3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알림 게시판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 게시판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수업 게시판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최근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10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 게시글 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51621555"/>
                  </a:ext>
                </a:extLst>
              </a:tr>
              <a:tr h="19024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2-1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게시판 제목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 게시판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/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수업 게시판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4676711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2-2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게시글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중요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제목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+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카테고리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+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게시일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중요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제목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+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과목타입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+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등록된 수업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+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상세과목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)+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게시일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우리반게시판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게시글 선택 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우리반게시판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게시글로 이동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수업게시판 게시글 선택 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해당 수업 내 수업 게시판으로 이동</a:t>
                      </a:r>
                      <a:endParaRPr lang="en-US" altLang="ko-KR" sz="700" b="0" u="none" strike="noStrike" cap="none" dirty="0">
                        <a:solidFill>
                          <a:srgbClr val="C0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- [</a:t>
                      </a:r>
                      <a:r>
                        <a:rPr lang="ko-KR" altLang="en-US" sz="700" b="0" u="none" strike="noStrike" cap="none" dirty="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중요</a:t>
                      </a:r>
                      <a:r>
                        <a:rPr lang="en-US" altLang="ko-KR" sz="700" b="0" u="none" strike="noStrike" cap="none" dirty="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] </a:t>
                      </a:r>
                      <a:r>
                        <a:rPr lang="ko-KR" altLang="en-US" sz="700" b="0" u="none" strike="noStrike" cap="none" dirty="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태그는 게시글 등록 시 </a:t>
                      </a:r>
                      <a:r>
                        <a:rPr lang="en-US" altLang="ko-KR" sz="700" b="0" u="none" strike="noStrike" cap="none" dirty="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‘</a:t>
                      </a:r>
                      <a:r>
                        <a:rPr lang="ko-KR" altLang="en-US" sz="700" b="0" u="none" strike="noStrike" cap="none" dirty="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중요</a:t>
                      </a:r>
                      <a:r>
                        <a:rPr lang="en-US" altLang="ko-KR" sz="700" b="0" u="none" strike="noStrike" cap="none" dirty="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‘ </a:t>
                      </a:r>
                      <a:r>
                        <a:rPr lang="ko-KR" altLang="en-US" sz="700" b="0" u="none" strike="noStrike" cap="none" dirty="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체크박스 선택 시 제목 앞에 제공 </a:t>
                      </a:r>
                      <a:r>
                        <a:rPr lang="en-US" altLang="ko-KR" sz="700" b="0" u="none" strike="noStrike" cap="none" dirty="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게시판 상단 고정</a:t>
                      </a:r>
                      <a:r>
                        <a:rPr lang="en-US" altLang="ko-KR" sz="700" b="0" u="none" strike="noStrike" cap="none" dirty="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최대 </a:t>
                      </a:r>
                      <a:r>
                        <a:rPr lang="en-US" altLang="ko-KR" sz="700" b="0" u="none" strike="noStrike" cap="none" dirty="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b="0" u="none" strike="noStrike" cap="none" dirty="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개</a:t>
                      </a:r>
                      <a:r>
                        <a:rPr lang="en-US" altLang="ko-KR" sz="700" b="0" u="none" strike="noStrike" cap="none" dirty="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51157793"/>
                  </a:ext>
                </a:extLst>
              </a:tr>
            </a:tbl>
          </a:graphicData>
        </a:graphic>
      </p:graphicFrame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85501241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 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STU-INT-MAI-002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학생</a:t>
                      </a:r>
                      <a:r>
                        <a:rPr lang="en-US" altLang="ko-KR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</a:t>
                      </a:r>
                      <a:r>
                        <a:rPr lang="ko-KR" altLang="en-US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ko-KR" altLang="en-US" b="1" spc="0" baseline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인트로</a:t>
                      </a:r>
                      <a:endParaRPr lang="ko-KR" altLang="en-US" b="0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9" name="텍스트 상자 68">
            <a:extLst>
              <a:ext uri="{FF2B5EF4-FFF2-40B4-BE49-F238E27FC236}">
                <a16:creationId xmlns:a16="http://schemas.microsoft.com/office/drawing/2014/main" id="{3FCB1E42-A014-3E9F-10A6-B86C5F07FECE}"/>
              </a:ext>
            </a:extLst>
          </p:cNvPr>
          <p:cNvSpPr txBox="1"/>
          <p:nvPr/>
        </p:nvSpPr>
        <p:spPr>
          <a:xfrm>
            <a:off x="859419" y="2803611"/>
            <a:ext cx="2019730" cy="3455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kumimoji="1" lang="ko-KR" altLang="en-US" sz="800" dirty="0"/>
              <a:t>수학 </a:t>
            </a:r>
            <a:r>
              <a:rPr kumimoji="1" lang="en-US" altLang="ko-KR" sz="800" dirty="0"/>
              <a:t>1</a:t>
            </a:r>
            <a:r>
              <a:rPr kumimoji="1" lang="ko-KR" altLang="en-US" sz="800" dirty="0"/>
              <a:t>학기 수행평가 준비를 위한 안내</a:t>
            </a:r>
            <a:endParaRPr kumimoji="1" lang="en-US" altLang="ko-KR" sz="800" dirty="0"/>
          </a:p>
          <a:p>
            <a:pPr>
              <a:lnSpc>
                <a:spcPct val="150000"/>
              </a:lnSpc>
            </a:pPr>
            <a:r>
              <a:rPr kumimoji="1" lang="ko-KR" altLang="en-US" sz="800" dirty="0"/>
              <a:t>수업자료 업데이트</a:t>
            </a:r>
          </a:p>
        </p:txBody>
      </p:sp>
      <p:sp>
        <p:nvSpPr>
          <p:cNvPr id="20" name="텍스트 상자 68">
            <a:extLst>
              <a:ext uri="{FF2B5EF4-FFF2-40B4-BE49-F238E27FC236}">
                <a16:creationId xmlns:a16="http://schemas.microsoft.com/office/drawing/2014/main" id="{FD3B1395-6304-ECD1-3658-7E8542B3596E}"/>
              </a:ext>
            </a:extLst>
          </p:cNvPr>
          <p:cNvSpPr txBox="1"/>
          <p:nvPr/>
        </p:nvSpPr>
        <p:spPr>
          <a:xfrm>
            <a:off x="3697626" y="2806652"/>
            <a:ext cx="611141" cy="8995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kumimoji="1" lang="en-US" altLang="ko-KR" sz="800" dirty="0"/>
              <a:t>2023.03.16</a:t>
            </a:r>
          </a:p>
          <a:p>
            <a:pPr algn="r">
              <a:lnSpc>
                <a:spcPct val="150000"/>
              </a:lnSpc>
            </a:pPr>
            <a:r>
              <a:rPr kumimoji="1" lang="en-US" altLang="ko-KR" sz="800" dirty="0"/>
              <a:t>2023.03.16</a:t>
            </a:r>
          </a:p>
          <a:p>
            <a:pPr algn="r">
              <a:lnSpc>
                <a:spcPct val="150000"/>
              </a:lnSpc>
            </a:pPr>
            <a:r>
              <a:rPr kumimoji="1" lang="en-US" altLang="ko-KR" sz="800" dirty="0"/>
              <a:t>2023.03.16</a:t>
            </a:r>
          </a:p>
          <a:p>
            <a:pPr algn="r">
              <a:lnSpc>
                <a:spcPct val="150000"/>
              </a:lnSpc>
            </a:pPr>
            <a:r>
              <a:rPr kumimoji="1" lang="en-US" altLang="ko-KR" sz="800" dirty="0"/>
              <a:t>2023.03.16</a:t>
            </a:r>
          </a:p>
          <a:p>
            <a:pPr algn="r">
              <a:lnSpc>
                <a:spcPct val="150000"/>
              </a:lnSpc>
            </a:pPr>
            <a:r>
              <a:rPr kumimoji="1" lang="en-US" altLang="ko-KR" sz="800" dirty="0"/>
              <a:t>2023.03.16</a:t>
            </a:r>
          </a:p>
        </p:txBody>
      </p:sp>
      <p:grpSp>
        <p:nvGrpSpPr>
          <p:cNvPr id="8" name="그룹 7">
            <a:extLst>
              <a:ext uri="{FF2B5EF4-FFF2-40B4-BE49-F238E27FC236}">
                <a16:creationId xmlns:a16="http://schemas.microsoft.com/office/drawing/2014/main" id="{3C575414-2E86-1834-AD44-3F15E7F67617}"/>
              </a:ext>
            </a:extLst>
          </p:cNvPr>
          <p:cNvGrpSpPr/>
          <p:nvPr/>
        </p:nvGrpSpPr>
        <p:grpSpPr>
          <a:xfrm>
            <a:off x="71561" y="-92540"/>
            <a:ext cx="8846971" cy="501723"/>
            <a:chOff x="-58" y="6356274"/>
            <a:chExt cx="8846971" cy="501722"/>
          </a:xfrm>
        </p:grpSpPr>
        <p:sp>
          <p:nvSpPr>
            <p:cNvPr id="23" name="직사각형 22">
              <a:extLst>
                <a:ext uri="{FF2B5EF4-FFF2-40B4-BE49-F238E27FC236}">
                  <a16:creationId xmlns:a16="http://schemas.microsoft.com/office/drawing/2014/main" id="{5A9604F2-D47A-6633-AAB4-3EA526D4E46E}"/>
                </a:ext>
              </a:extLst>
            </p:cNvPr>
            <p:cNvSpPr/>
            <p:nvPr/>
          </p:nvSpPr>
          <p:spPr>
            <a:xfrm>
              <a:off x="35199" y="6356274"/>
              <a:ext cx="8792661" cy="50172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24" name="Cutout">
              <a:extLst>
                <a:ext uri="{FF2B5EF4-FFF2-40B4-BE49-F238E27FC236}">
                  <a16:creationId xmlns:a16="http://schemas.microsoft.com/office/drawing/2014/main" id="{C1407560-7897-22C9-E4E6-59E62FD2BCEE}"/>
                </a:ext>
              </a:extLst>
            </p:cNvPr>
            <p:cNvGrpSpPr/>
            <p:nvPr/>
          </p:nvGrpSpPr>
          <p:grpSpPr>
            <a:xfrm rot="5400000">
              <a:off x="4284928" y="2142605"/>
              <a:ext cx="277000" cy="8846971"/>
              <a:chOff x="6402388" y="1593750"/>
              <a:chExt cx="239713" cy="933450"/>
            </a:xfrm>
            <a:solidFill>
              <a:srgbClr val="FFFFFF"/>
            </a:solidFill>
          </p:grpSpPr>
          <p:sp>
            <p:nvSpPr>
              <p:cNvPr id="25" name="Fill">
                <a:extLst>
                  <a:ext uri="{FF2B5EF4-FFF2-40B4-BE49-F238E27FC236}">
                    <a16:creationId xmlns:a16="http://schemas.microsoft.com/office/drawing/2014/main" id="{4939C46F-0985-F1E9-3507-ECEEF2593C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2388" y="1593750"/>
                <a:ext cx="239713" cy="933450"/>
              </a:xfrm>
              <a:custGeom>
                <a:avLst/>
                <a:gdLst>
                  <a:gd name="T0" fmla="*/ 74 w 151"/>
                  <a:gd name="T1" fmla="*/ 588 h 588"/>
                  <a:gd name="T2" fmla="*/ 151 w 151"/>
                  <a:gd name="T3" fmla="*/ 518 h 588"/>
                  <a:gd name="T4" fmla="*/ 74 w 151"/>
                  <a:gd name="T5" fmla="*/ 441 h 588"/>
                  <a:gd name="T6" fmla="*/ 151 w 151"/>
                  <a:gd name="T7" fmla="*/ 375 h 588"/>
                  <a:gd name="T8" fmla="*/ 74 w 151"/>
                  <a:gd name="T9" fmla="*/ 294 h 588"/>
                  <a:gd name="T10" fmla="*/ 151 w 151"/>
                  <a:gd name="T11" fmla="*/ 231 h 588"/>
                  <a:gd name="T12" fmla="*/ 74 w 151"/>
                  <a:gd name="T13" fmla="*/ 147 h 588"/>
                  <a:gd name="T14" fmla="*/ 151 w 151"/>
                  <a:gd name="T15" fmla="*/ 88 h 588"/>
                  <a:gd name="T16" fmla="*/ 74 w 151"/>
                  <a:gd name="T17" fmla="*/ 0 h 588"/>
                  <a:gd name="T18" fmla="*/ 0 w 151"/>
                  <a:gd name="T19" fmla="*/ 0 h 588"/>
                  <a:gd name="T20" fmla="*/ 78 w 151"/>
                  <a:gd name="T21" fmla="*/ 88 h 588"/>
                  <a:gd name="T22" fmla="*/ 0 w 151"/>
                  <a:gd name="T23" fmla="*/ 147 h 588"/>
                  <a:gd name="T24" fmla="*/ 78 w 151"/>
                  <a:gd name="T25" fmla="*/ 231 h 588"/>
                  <a:gd name="T26" fmla="*/ 0 w 151"/>
                  <a:gd name="T27" fmla="*/ 294 h 588"/>
                  <a:gd name="T28" fmla="*/ 78 w 151"/>
                  <a:gd name="T29" fmla="*/ 375 h 588"/>
                  <a:gd name="T30" fmla="*/ 0 w 151"/>
                  <a:gd name="T31" fmla="*/ 441 h 588"/>
                  <a:gd name="T32" fmla="*/ 78 w 151"/>
                  <a:gd name="T33" fmla="*/ 518 h 588"/>
                  <a:gd name="T34" fmla="*/ 0 w 151"/>
                  <a:gd name="T35" fmla="*/ 588 h 588"/>
                  <a:gd name="T36" fmla="*/ 74 w 151"/>
                  <a:gd name="T3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1" h="588">
                    <a:moveTo>
                      <a:pt x="74" y="588"/>
                    </a:moveTo>
                    <a:lnTo>
                      <a:pt x="151" y="518"/>
                    </a:lnTo>
                    <a:lnTo>
                      <a:pt x="74" y="441"/>
                    </a:lnTo>
                    <a:lnTo>
                      <a:pt x="151" y="375"/>
                    </a:lnTo>
                    <a:lnTo>
                      <a:pt x="74" y="294"/>
                    </a:lnTo>
                    <a:lnTo>
                      <a:pt x="151" y="231"/>
                    </a:lnTo>
                    <a:lnTo>
                      <a:pt x="74" y="147"/>
                    </a:lnTo>
                    <a:lnTo>
                      <a:pt x="151" y="88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78" y="88"/>
                    </a:lnTo>
                    <a:lnTo>
                      <a:pt x="0" y="147"/>
                    </a:lnTo>
                    <a:lnTo>
                      <a:pt x="78" y="231"/>
                    </a:lnTo>
                    <a:lnTo>
                      <a:pt x="0" y="294"/>
                    </a:lnTo>
                    <a:lnTo>
                      <a:pt x="78" y="375"/>
                    </a:lnTo>
                    <a:lnTo>
                      <a:pt x="0" y="441"/>
                    </a:lnTo>
                    <a:lnTo>
                      <a:pt x="78" y="518"/>
                    </a:lnTo>
                    <a:lnTo>
                      <a:pt x="0" y="588"/>
                    </a:lnTo>
                    <a:lnTo>
                      <a:pt x="74" y="588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6" name="Border">
                <a:extLst>
                  <a:ext uri="{FF2B5EF4-FFF2-40B4-BE49-F238E27FC236}">
                    <a16:creationId xmlns:a16="http://schemas.microsoft.com/office/drawing/2014/main" id="{0ABAB977-F534-3467-D943-0EB2882C0B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02388" y="1593750"/>
                <a:ext cx="239713" cy="933450"/>
              </a:xfrm>
              <a:custGeom>
                <a:avLst/>
                <a:gdLst>
                  <a:gd name="T0" fmla="*/ 0 w 909"/>
                  <a:gd name="T1" fmla="*/ 0 h 3585"/>
                  <a:gd name="T2" fmla="*/ 467 w 909"/>
                  <a:gd name="T3" fmla="*/ 535 h 3585"/>
                  <a:gd name="T4" fmla="*/ 0 w 909"/>
                  <a:gd name="T5" fmla="*/ 896 h 3585"/>
                  <a:gd name="T6" fmla="*/ 467 w 909"/>
                  <a:gd name="T7" fmla="*/ 1409 h 3585"/>
                  <a:gd name="T8" fmla="*/ 0 w 909"/>
                  <a:gd name="T9" fmla="*/ 1793 h 3585"/>
                  <a:gd name="T10" fmla="*/ 467 w 909"/>
                  <a:gd name="T11" fmla="*/ 2284 h 3585"/>
                  <a:gd name="T12" fmla="*/ 0 w 909"/>
                  <a:gd name="T13" fmla="*/ 2689 h 3585"/>
                  <a:gd name="T14" fmla="*/ 467 w 909"/>
                  <a:gd name="T15" fmla="*/ 3158 h 3585"/>
                  <a:gd name="T16" fmla="*/ 0 w 909"/>
                  <a:gd name="T17" fmla="*/ 3585 h 3585"/>
                  <a:gd name="T18" fmla="*/ 442 w 909"/>
                  <a:gd name="T19" fmla="*/ 3585 h 3585"/>
                  <a:gd name="T20" fmla="*/ 909 w 909"/>
                  <a:gd name="T21" fmla="*/ 3158 h 3585"/>
                  <a:gd name="T22" fmla="*/ 442 w 909"/>
                  <a:gd name="T23" fmla="*/ 2689 h 3585"/>
                  <a:gd name="T24" fmla="*/ 909 w 909"/>
                  <a:gd name="T25" fmla="*/ 2284 h 3585"/>
                  <a:gd name="T26" fmla="*/ 442 w 909"/>
                  <a:gd name="T27" fmla="*/ 1793 h 3585"/>
                  <a:gd name="T28" fmla="*/ 909 w 909"/>
                  <a:gd name="T29" fmla="*/ 1409 h 3585"/>
                  <a:gd name="T30" fmla="*/ 442 w 909"/>
                  <a:gd name="T31" fmla="*/ 896 h 3585"/>
                  <a:gd name="T32" fmla="*/ 909 w 909"/>
                  <a:gd name="T33" fmla="*/ 535 h 3585"/>
                  <a:gd name="T34" fmla="*/ 442 w 909"/>
                  <a:gd name="T35" fmla="*/ 0 h 3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9" h="3585">
                    <a:moveTo>
                      <a:pt x="0" y="0"/>
                    </a:moveTo>
                    <a:lnTo>
                      <a:pt x="467" y="535"/>
                    </a:lnTo>
                    <a:lnTo>
                      <a:pt x="0" y="896"/>
                    </a:lnTo>
                    <a:lnTo>
                      <a:pt x="467" y="1409"/>
                    </a:lnTo>
                    <a:lnTo>
                      <a:pt x="0" y="1793"/>
                    </a:lnTo>
                    <a:lnTo>
                      <a:pt x="467" y="2284"/>
                    </a:lnTo>
                    <a:lnTo>
                      <a:pt x="0" y="2689"/>
                    </a:lnTo>
                    <a:lnTo>
                      <a:pt x="467" y="3158"/>
                    </a:lnTo>
                    <a:lnTo>
                      <a:pt x="0" y="3585"/>
                    </a:lnTo>
                    <a:moveTo>
                      <a:pt x="442" y="3585"/>
                    </a:moveTo>
                    <a:lnTo>
                      <a:pt x="909" y="3158"/>
                    </a:lnTo>
                    <a:lnTo>
                      <a:pt x="442" y="2689"/>
                    </a:lnTo>
                    <a:lnTo>
                      <a:pt x="909" y="2284"/>
                    </a:lnTo>
                    <a:lnTo>
                      <a:pt x="442" y="1793"/>
                    </a:lnTo>
                    <a:lnTo>
                      <a:pt x="909" y="1409"/>
                    </a:lnTo>
                    <a:lnTo>
                      <a:pt x="442" y="896"/>
                    </a:lnTo>
                    <a:lnTo>
                      <a:pt x="909" y="535"/>
                    </a:lnTo>
                    <a:lnTo>
                      <a:pt x="442" y="0"/>
                    </a:lnTo>
                  </a:path>
                </a:pathLst>
              </a:custGeom>
              <a:noFill/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pic>
        <p:nvPicPr>
          <p:cNvPr id="7" name="그림 6">
            <a:extLst>
              <a:ext uri="{FF2B5EF4-FFF2-40B4-BE49-F238E27FC236}">
                <a16:creationId xmlns:a16="http://schemas.microsoft.com/office/drawing/2014/main" id="{F0CFDA9B-388D-CD99-7E6D-C45F56279733}"/>
              </a:ext>
            </a:extLst>
          </p:cNvPr>
          <p:cNvPicPr>
            <a:picLocks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aturation sat="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33318" y="679120"/>
            <a:ext cx="1479600" cy="827999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id="{843C83CD-B326-ECA1-30AB-DA380F121C26}"/>
              </a:ext>
            </a:extLst>
          </p:cNvPr>
          <p:cNvPicPr>
            <a:picLocks/>
          </p:cNvPicPr>
          <p:nvPr/>
        </p:nvPicPr>
        <p:blipFill>
          <a:blip r:embed="rId9">
            <a:grayscl/>
          </a:blip>
          <a:stretch>
            <a:fillRect/>
          </a:stretch>
        </p:blipFill>
        <p:spPr>
          <a:xfrm>
            <a:off x="6963679" y="684557"/>
            <a:ext cx="1479235" cy="827999"/>
          </a:xfrm>
          <a:prstGeom prst="rect">
            <a:avLst/>
          </a:prstGeom>
        </p:spPr>
      </p:pic>
      <p:sp>
        <p:nvSpPr>
          <p:cNvPr id="29" name="텍스트 상자 68">
            <a:extLst>
              <a:ext uri="{FF2B5EF4-FFF2-40B4-BE49-F238E27FC236}">
                <a16:creationId xmlns:a16="http://schemas.microsoft.com/office/drawing/2014/main" id="{262EE4D8-ACB1-EF66-1817-1E46EE2FD3BC}"/>
              </a:ext>
            </a:extLst>
          </p:cNvPr>
          <p:cNvSpPr txBox="1"/>
          <p:nvPr/>
        </p:nvSpPr>
        <p:spPr>
          <a:xfrm>
            <a:off x="5331885" y="1590770"/>
            <a:ext cx="147979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kumimoji="1" lang="en-US" altLang="ko-KR" sz="700"/>
              <a:t>[</a:t>
            </a:r>
            <a:r>
              <a:rPr kumimoji="1" lang="ko-KR" altLang="en-US" sz="700"/>
              <a:t>사회</a:t>
            </a:r>
            <a:r>
              <a:rPr kumimoji="1" lang="en-US" altLang="ko-KR" sz="700"/>
              <a:t>]</a:t>
            </a:r>
            <a:r>
              <a:rPr kumimoji="1" lang="ko-KR" altLang="en-US" sz="700"/>
              <a:t>                             </a:t>
            </a:r>
            <a:r>
              <a:rPr kumimoji="1" lang="ko-KR" altLang="en-US" sz="700" err="1"/>
              <a:t>손채원</a:t>
            </a:r>
            <a:endParaRPr kumimoji="1" lang="en-US" altLang="ko-KR" sz="700"/>
          </a:p>
          <a:p>
            <a:r>
              <a:rPr kumimoji="1" lang="ko-KR" altLang="en-US" sz="900"/>
              <a:t>다양한 세계</a:t>
            </a:r>
            <a:r>
              <a:rPr kumimoji="1" lang="en-US" altLang="ko-KR" sz="900"/>
              <a:t>,</a:t>
            </a:r>
            <a:r>
              <a:rPr kumimoji="1" lang="ko-KR" altLang="en-US" sz="900"/>
              <a:t> 다양한 문화 </a:t>
            </a:r>
            <a:r>
              <a:rPr kumimoji="1" lang="en-US" altLang="ko-KR" sz="900"/>
              <a:t>(2)</a:t>
            </a:r>
          </a:p>
        </p:txBody>
      </p:sp>
      <p:sp>
        <p:nvSpPr>
          <p:cNvPr id="30" name="텍스트 상자 68">
            <a:extLst>
              <a:ext uri="{FF2B5EF4-FFF2-40B4-BE49-F238E27FC236}">
                <a16:creationId xmlns:a16="http://schemas.microsoft.com/office/drawing/2014/main" id="{0DB844C6-C6BF-9728-2628-359DF6176736}"/>
              </a:ext>
            </a:extLst>
          </p:cNvPr>
          <p:cNvSpPr txBox="1"/>
          <p:nvPr/>
        </p:nvSpPr>
        <p:spPr>
          <a:xfrm>
            <a:off x="441405" y="452745"/>
            <a:ext cx="4785897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kumimoji="1" lang="ko-KR" altLang="en-US" sz="1000" b="1"/>
              <a:t>오늘의 추천영상</a:t>
            </a:r>
            <a:endParaRPr kumimoji="1" lang="ko-KR" altLang="en-US" sz="1000"/>
          </a:p>
        </p:txBody>
      </p:sp>
      <p:sp>
        <p:nvSpPr>
          <p:cNvPr id="31" name="텍스트 상자 68">
            <a:extLst>
              <a:ext uri="{FF2B5EF4-FFF2-40B4-BE49-F238E27FC236}">
                <a16:creationId xmlns:a16="http://schemas.microsoft.com/office/drawing/2014/main" id="{91DC1675-D101-777C-8BAD-C885E7927806}"/>
              </a:ext>
            </a:extLst>
          </p:cNvPr>
          <p:cNvSpPr txBox="1"/>
          <p:nvPr/>
        </p:nvSpPr>
        <p:spPr>
          <a:xfrm>
            <a:off x="429108" y="1594039"/>
            <a:ext cx="1479791" cy="3847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kumimoji="1" lang="en-US" altLang="ko-KR" sz="700"/>
              <a:t>[</a:t>
            </a:r>
            <a:r>
              <a:rPr kumimoji="1" lang="ko-KR" altLang="en-US" sz="700"/>
              <a:t>화법과 작문</a:t>
            </a:r>
            <a:r>
              <a:rPr kumimoji="1" lang="en-US" altLang="ko-KR" sz="700"/>
              <a:t>]</a:t>
            </a:r>
            <a:r>
              <a:rPr kumimoji="1" lang="ko-KR" altLang="en-US" sz="700"/>
              <a:t>                     이미연</a:t>
            </a:r>
            <a:endParaRPr kumimoji="1" lang="en-US" altLang="ko-KR" sz="700"/>
          </a:p>
          <a:p>
            <a:r>
              <a:rPr kumimoji="1" lang="ko-KR" altLang="en-US" sz="900"/>
              <a:t>한글과 다른 문자의 차이점 이해</a:t>
            </a:r>
            <a:endParaRPr kumimoji="1" lang="en-US" altLang="ko-KR" sz="900"/>
          </a:p>
        </p:txBody>
      </p:sp>
      <p:sp>
        <p:nvSpPr>
          <p:cNvPr id="32" name="텍스트 상자 68">
            <a:extLst>
              <a:ext uri="{FF2B5EF4-FFF2-40B4-BE49-F238E27FC236}">
                <a16:creationId xmlns:a16="http://schemas.microsoft.com/office/drawing/2014/main" id="{D6F7C1B2-CFFA-28D5-7882-7C41F9FA4612}"/>
              </a:ext>
            </a:extLst>
          </p:cNvPr>
          <p:cNvSpPr txBox="1"/>
          <p:nvPr/>
        </p:nvSpPr>
        <p:spPr>
          <a:xfrm>
            <a:off x="6966145" y="1594039"/>
            <a:ext cx="147979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kumimoji="1" lang="en-US" altLang="ko-KR" sz="700"/>
              <a:t>[</a:t>
            </a:r>
            <a:r>
              <a:rPr kumimoji="1" lang="ko-KR" altLang="en-US" sz="700"/>
              <a:t>과학</a:t>
            </a:r>
            <a:r>
              <a:rPr kumimoji="1" lang="en-US" altLang="ko-KR" sz="700"/>
              <a:t>]</a:t>
            </a:r>
            <a:r>
              <a:rPr kumimoji="1" lang="ko-KR" altLang="en-US" sz="700"/>
              <a:t>                             장민규</a:t>
            </a:r>
            <a:endParaRPr kumimoji="1" lang="en-US" altLang="ko-KR" sz="700"/>
          </a:p>
          <a:p>
            <a:r>
              <a:rPr kumimoji="1" lang="ko-KR" altLang="en-US" sz="900"/>
              <a:t>전기의 발생</a:t>
            </a:r>
            <a:endParaRPr kumimoji="1" lang="en-US" altLang="ko-KR" sz="900"/>
          </a:p>
        </p:txBody>
      </p:sp>
      <p:sp>
        <p:nvSpPr>
          <p:cNvPr id="33" name="텍스트 상자 68">
            <a:extLst>
              <a:ext uri="{FF2B5EF4-FFF2-40B4-BE49-F238E27FC236}">
                <a16:creationId xmlns:a16="http://schemas.microsoft.com/office/drawing/2014/main" id="{971C48A3-B265-65CF-B5AB-CBC4E6920118}"/>
              </a:ext>
            </a:extLst>
          </p:cNvPr>
          <p:cNvSpPr txBox="1"/>
          <p:nvPr/>
        </p:nvSpPr>
        <p:spPr>
          <a:xfrm>
            <a:off x="2063367" y="1594039"/>
            <a:ext cx="147979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kumimoji="1" lang="en-US" altLang="ko-KR" sz="700"/>
              <a:t>[</a:t>
            </a:r>
            <a:r>
              <a:rPr kumimoji="1" lang="ko-KR" altLang="en-US" sz="700"/>
              <a:t>영어</a:t>
            </a:r>
            <a:r>
              <a:rPr kumimoji="1" lang="en-US" altLang="ko-KR" sz="700"/>
              <a:t>]</a:t>
            </a:r>
            <a:r>
              <a:rPr kumimoji="1" lang="ko-KR" altLang="en-US" sz="700"/>
              <a:t>                             김민아</a:t>
            </a:r>
            <a:endParaRPr kumimoji="1" lang="en-US" altLang="ko-KR" sz="700"/>
          </a:p>
          <a:p>
            <a:r>
              <a:rPr kumimoji="1" lang="en-US" altLang="ko-KR" sz="900"/>
              <a:t>to </a:t>
            </a:r>
            <a:r>
              <a:rPr kumimoji="1" lang="ko-KR" altLang="en-US" sz="900"/>
              <a:t>부정사의 의미상 주어</a:t>
            </a:r>
            <a:r>
              <a:rPr kumimoji="1" lang="en-US" altLang="ko-KR" sz="900"/>
              <a:t>(2)</a:t>
            </a:r>
          </a:p>
        </p:txBody>
      </p:sp>
      <p:pic>
        <p:nvPicPr>
          <p:cNvPr id="55" name="그림 54">
            <a:extLst>
              <a:ext uri="{FF2B5EF4-FFF2-40B4-BE49-F238E27FC236}">
                <a16:creationId xmlns:a16="http://schemas.microsoft.com/office/drawing/2014/main" id="{B42AC698-7692-4FB5-AEC8-C7D6C5F8E481}"/>
              </a:ext>
            </a:extLst>
          </p:cNvPr>
          <p:cNvPicPr>
            <a:picLocks/>
          </p:cNvPicPr>
          <p:nvPr/>
        </p:nvPicPr>
        <p:blipFill>
          <a:blip r:embed="rId10">
            <a:grayscl/>
          </a:blip>
          <a:stretch>
            <a:fillRect/>
          </a:stretch>
        </p:blipFill>
        <p:spPr>
          <a:xfrm>
            <a:off x="3702127" y="684557"/>
            <a:ext cx="1480431" cy="827999"/>
          </a:xfrm>
          <a:prstGeom prst="rect">
            <a:avLst/>
          </a:prstGeom>
        </p:spPr>
      </p:pic>
      <p:sp>
        <p:nvSpPr>
          <p:cNvPr id="56" name="텍스트 상자 68">
            <a:extLst>
              <a:ext uri="{FF2B5EF4-FFF2-40B4-BE49-F238E27FC236}">
                <a16:creationId xmlns:a16="http://schemas.microsoft.com/office/drawing/2014/main" id="{12D74DF4-A0AD-09D9-9360-A6F8E36D5BDE}"/>
              </a:ext>
            </a:extLst>
          </p:cNvPr>
          <p:cNvSpPr txBox="1"/>
          <p:nvPr/>
        </p:nvSpPr>
        <p:spPr>
          <a:xfrm>
            <a:off x="3697626" y="1594039"/>
            <a:ext cx="1479791" cy="3847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kumimoji="1" lang="en-US" altLang="ko-KR" sz="700"/>
              <a:t>[</a:t>
            </a:r>
            <a:r>
              <a:rPr kumimoji="1" lang="ko-KR" altLang="en-US" sz="700"/>
              <a:t>수학</a:t>
            </a:r>
            <a:r>
              <a:rPr kumimoji="1" lang="en-US" altLang="ko-KR" sz="700"/>
              <a:t>]</a:t>
            </a:r>
            <a:r>
              <a:rPr kumimoji="1" lang="ko-KR" altLang="en-US" sz="700"/>
              <a:t>                              </a:t>
            </a:r>
            <a:r>
              <a:rPr kumimoji="1" lang="ko-KR" altLang="en-US" sz="700" err="1"/>
              <a:t>손석민</a:t>
            </a:r>
            <a:endParaRPr kumimoji="1" lang="en-US" altLang="ko-KR" sz="700"/>
          </a:p>
          <a:p>
            <a:r>
              <a:rPr kumimoji="1" lang="ko-KR" altLang="en-US" sz="900"/>
              <a:t>원의 성질</a:t>
            </a:r>
            <a:r>
              <a:rPr kumimoji="1" lang="en-US" altLang="ko-KR" sz="900"/>
              <a:t>-</a:t>
            </a:r>
            <a:r>
              <a:rPr kumimoji="1" lang="ko-KR" altLang="en-US" sz="900"/>
              <a:t> 두 원에서의 활용 </a:t>
            </a:r>
            <a:r>
              <a:rPr kumimoji="1" lang="en-US" altLang="ko-KR" sz="900"/>
              <a:t>(2)</a:t>
            </a:r>
          </a:p>
        </p:txBody>
      </p:sp>
      <p:sp>
        <p:nvSpPr>
          <p:cNvPr id="57" name="타원 56">
            <a:extLst>
              <a:ext uri="{FF2B5EF4-FFF2-40B4-BE49-F238E27FC236}">
                <a16:creationId xmlns:a16="http://schemas.microsoft.com/office/drawing/2014/main" id="{4A263F35-CCEE-96D8-2C25-DD6552F51AB6}"/>
              </a:ext>
            </a:extLst>
          </p:cNvPr>
          <p:cNvSpPr/>
          <p:nvPr/>
        </p:nvSpPr>
        <p:spPr>
          <a:xfrm>
            <a:off x="4474589" y="2079469"/>
            <a:ext cx="52641" cy="52641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58" name="타원 57">
            <a:extLst>
              <a:ext uri="{FF2B5EF4-FFF2-40B4-BE49-F238E27FC236}">
                <a16:creationId xmlns:a16="http://schemas.microsoft.com/office/drawing/2014/main" id="{15FED274-0679-96EE-21B2-E382E11EE99E}"/>
              </a:ext>
            </a:extLst>
          </p:cNvPr>
          <p:cNvSpPr/>
          <p:nvPr/>
        </p:nvSpPr>
        <p:spPr>
          <a:xfrm>
            <a:off x="4572557" y="2079469"/>
            <a:ext cx="52641" cy="52641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59" name="모서리가 둥근 직사각형 58">
            <a:extLst>
              <a:ext uri="{FF2B5EF4-FFF2-40B4-BE49-F238E27FC236}">
                <a16:creationId xmlns:a16="http://schemas.microsoft.com/office/drawing/2014/main" id="{739E5F18-C293-8873-9ABF-760A4DC07460}"/>
              </a:ext>
            </a:extLst>
          </p:cNvPr>
          <p:cNvSpPr/>
          <p:nvPr/>
        </p:nvSpPr>
        <p:spPr>
          <a:xfrm>
            <a:off x="4244100" y="2079469"/>
            <a:ext cx="185161" cy="52641"/>
          </a:xfrm>
          <a:prstGeom prst="roundRect">
            <a:avLst>
              <a:gd name="adj" fmla="val 50000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62" name="Rectangle 4">
            <a:extLst>
              <a:ext uri="{FF2B5EF4-FFF2-40B4-BE49-F238E27FC236}">
                <a16:creationId xmlns:a16="http://schemas.microsoft.com/office/drawing/2014/main" id="{41C44027-E2F4-A788-0BF1-1AE3ED67854F}"/>
              </a:ext>
            </a:extLst>
          </p:cNvPr>
          <p:cNvSpPr/>
          <p:nvPr/>
        </p:nvSpPr>
        <p:spPr>
          <a:xfrm>
            <a:off x="325004" y="409183"/>
            <a:ext cx="8376666" cy="1587966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63" name="Circle">
            <a:extLst>
              <a:ext uri="{FF2B5EF4-FFF2-40B4-BE49-F238E27FC236}">
                <a16:creationId xmlns:a16="http://schemas.microsoft.com/office/drawing/2014/main" id="{31A777A1-D9FE-F82B-FE61-A276F792464A}"/>
              </a:ext>
            </a:extLst>
          </p:cNvPr>
          <p:cNvSpPr/>
          <p:nvPr/>
        </p:nvSpPr>
        <p:spPr>
          <a:xfrm>
            <a:off x="281478" y="341719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</a:t>
            </a:r>
            <a:endParaRPr sz="700">
              <a:solidFill>
                <a:schemeClr val="bg1"/>
              </a:solidFill>
            </a:endParaRPr>
          </a:p>
        </p:txBody>
      </p:sp>
      <p:pic>
        <p:nvPicPr>
          <p:cNvPr id="60" name="그림 59">
            <a:extLst>
              <a:ext uri="{FF2B5EF4-FFF2-40B4-BE49-F238E27FC236}">
                <a16:creationId xmlns:a16="http://schemas.microsoft.com/office/drawing/2014/main" id="{CBBFA899-F2CA-48EC-453F-9BC11EC1B2DA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saturation sat="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116972" y="4086881"/>
            <a:ext cx="1303723" cy="298671"/>
          </a:xfrm>
          <a:prstGeom prst="rect">
            <a:avLst/>
          </a:prstGeom>
        </p:spPr>
      </p:pic>
      <p:grpSp>
        <p:nvGrpSpPr>
          <p:cNvPr id="65" name="그룹 64">
            <a:extLst>
              <a:ext uri="{FF2B5EF4-FFF2-40B4-BE49-F238E27FC236}">
                <a16:creationId xmlns:a16="http://schemas.microsoft.com/office/drawing/2014/main" id="{B887183F-275C-B085-E65A-17388A6CBD73}"/>
              </a:ext>
            </a:extLst>
          </p:cNvPr>
          <p:cNvGrpSpPr/>
          <p:nvPr/>
        </p:nvGrpSpPr>
        <p:grpSpPr>
          <a:xfrm>
            <a:off x="118337" y="4411863"/>
            <a:ext cx="8794800" cy="866914"/>
            <a:chOff x="118337" y="3658027"/>
            <a:chExt cx="8794800" cy="866914"/>
          </a:xfrm>
        </p:grpSpPr>
        <p:grpSp>
          <p:nvGrpSpPr>
            <p:cNvPr id="67" name="그룹 66">
              <a:extLst>
                <a:ext uri="{FF2B5EF4-FFF2-40B4-BE49-F238E27FC236}">
                  <a16:creationId xmlns:a16="http://schemas.microsoft.com/office/drawing/2014/main" id="{80FD56A9-A81E-9C2F-5A8E-4DB91D75BC1C}"/>
                </a:ext>
              </a:extLst>
            </p:cNvPr>
            <p:cNvGrpSpPr/>
            <p:nvPr/>
          </p:nvGrpSpPr>
          <p:grpSpPr>
            <a:xfrm>
              <a:off x="1242847" y="4112476"/>
              <a:ext cx="2159464" cy="387592"/>
              <a:chOff x="1242847" y="5961305"/>
              <a:chExt cx="2159464" cy="387592"/>
            </a:xfrm>
          </p:grpSpPr>
          <p:sp>
            <p:nvSpPr>
              <p:cNvPr id="74" name="텍스트 상자 68">
                <a:extLst>
                  <a:ext uri="{FF2B5EF4-FFF2-40B4-BE49-F238E27FC236}">
                    <a16:creationId xmlns:a16="http://schemas.microsoft.com/office/drawing/2014/main" id="{CF78F931-088B-BDB1-B956-D6F7D8F0F6B7}"/>
                  </a:ext>
                </a:extLst>
              </p:cNvPr>
              <p:cNvSpPr txBox="1"/>
              <p:nvPr/>
            </p:nvSpPr>
            <p:spPr>
              <a:xfrm>
                <a:off x="1242847" y="5961305"/>
                <a:ext cx="307777" cy="1234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kumimoji="1" lang="ko-KR" altLang="en-US" sz="600" b="1"/>
                  <a:t>회사정보</a:t>
                </a:r>
              </a:p>
            </p:txBody>
          </p:sp>
          <p:sp>
            <p:nvSpPr>
              <p:cNvPr id="75" name="텍스트 상자 68">
                <a:extLst>
                  <a:ext uri="{FF2B5EF4-FFF2-40B4-BE49-F238E27FC236}">
                    <a16:creationId xmlns:a16="http://schemas.microsoft.com/office/drawing/2014/main" id="{B9692121-0B18-60EB-D540-B17D14329D2D}"/>
                  </a:ext>
                </a:extLst>
              </p:cNvPr>
              <p:cNvSpPr txBox="1"/>
              <p:nvPr/>
            </p:nvSpPr>
            <p:spPr>
              <a:xfrm>
                <a:off x="1672670" y="5961305"/>
                <a:ext cx="1729641" cy="1234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kumimoji="1" lang="ko-KR" altLang="en-US" sz="600"/>
                  <a:t>대표이사 </a:t>
                </a:r>
                <a:r>
                  <a:rPr kumimoji="1" lang="en-US" altLang="ko-KR" sz="600"/>
                  <a:t>:</a:t>
                </a:r>
                <a:r>
                  <a:rPr kumimoji="1" lang="ko-KR" altLang="en-US" sz="600"/>
                  <a:t> </a:t>
                </a:r>
                <a:r>
                  <a:rPr kumimoji="1" lang="ko-KR" altLang="en-US" sz="600" err="1"/>
                  <a:t>김에듀</a:t>
                </a:r>
                <a:r>
                  <a:rPr kumimoji="1" lang="ko-KR" altLang="en-US" sz="600"/>
                  <a:t>  </a:t>
                </a:r>
                <a:r>
                  <a:rPr kumimoji="1" lang="en-US" altLang="ko-KR" sz="600"/>
                  <a:t>|</a:t>
                </a:r>
                <a:r>
                  <a:rPr kumimoji="1" lang="ko-KR" altLang="en-US" sz="600"/>
                  <a:t>  사업자 등록번호 </a:t>
                </a:r>
                <a:r>
                  <a:rPr kumimoji="1" lang="en-US" altLang="ko-KR" sz="600"/>
                  <a:t>:</a:t>
                </a:r>
                <a:r>
                  <a:rPr kumimoji="1" lang="ko-KR" altLang="en-US" sz="600"/>
                  <a:t> </a:t>
                </a:r>
                <a:r>
                  <a:rPr kumimoji="1" lang="en-US" altLang="ko-KR" sz="600"/>
                  <a:t>123-45-67890</a:t>
                </a:r>
                <a:endParaRPr kumimoji="1" lang="ko-KR" altLang="en-US" sz="600"/>
              </a:p>
            </p:txBody>
          </p:sp>
          <p:sp>
            <p:nvSpPr>
              <p:cNvPr id="76" name="텍스트 상자 68">
                <a:extLst>
                  <a:ext uri="{FF2B5EF4-FFF2-40B4-BE49-F238E27FC236}">
                    <a16:creationId xmlns:a16="http://schemas.microsoft.com/office/drawing/2014/main" id="{3859E8C4-698C-D7B2-EFF0-EA4ADEA7414A}"/>
                  </a:ext>
                </a:extLst>
              </p:cNvPr>
              <p:cNvSpPr txBox="1"/>
              <p:nvPr/>
            </p:nvSpPr>
            <p:spPr>
              <a:xfrm>
                <a:off x="1242847" y="6215305"/>
                <a:ext cx="307777" cy="1234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kumimoji="1" lang="ko-KR" altLang="en-US" sz="600" b="1"/>
                  <a:t>고객센터</a:t>
                </a:r>
              </a:p>
            </p:txBody>
          </p:sp>
          <p:sp>
            <p:nvSpPr>
              <p:cNvPr id="77" name="텍스트 상자 68">
                <a:extLst>
                  <a:ext uri="{FF2B5EF4-FFF2-40B4-BE49-F238E27FC236}">
                    <a16:creationId xmlns:a16="http://schemas.microsoft.com/office/drawing/2014/main" id="{97EECD7A-DF88-CAD9-3237-2FB5CD2090D8}"/>
                  </a:ext>
                </a:extLst>
              </p:cNvPr>
              <p:cNvSpPr txBox="1"/>
              <p:nvPr/>
            </p:nvSpPr>
            <p:spPr>
              <a:xfrm>
                <a:off x="1672670" y="6225465"/>
                <a:ext cx="1357744" cy="1234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kumimoji="1" lang="en-US" altLang="ko-KR" sz="600"/>
                  <a:t>1899-1949(8:00</a:t>
                </a:r>
                <a:r>
                  <a:rPr kumimoji="1" lang="ko-KR" altLang="en-US" sz="600"/>
                  <a:t> </a:t>
                </a:r>
                <a:r>
                  <a:rPr kumimoji="1" lang="en-US" altLang="ko-KR" sz="600"/>
                  <a:t>~</a:t>
                </a:r>
                <a:r>
                  <a:rPr kumimoji="1" lang="ko-KR" altLang="en-US" sz="600"/>
                  <a:t> </a:t>
                </a:r>
                <a:r>
                  <a:rPr kumimoji="1" lang="en-US" altLang="ko-KR" sz="600"/>
                  <a:t>18:00,</a:t>
                </a:r>
                <a:r>
                  <a:rPr kumimoji="1" lang="ko-KR" altLang="en-US" sz="600"/>
                  <a:t> 점심 </a:t>
                </a:r>
                <a:r>
                  <a:rPr kumimoji="1" lang="en-US" altLang="ko-KR" sz="600"/>
                  <a:t>12:00 ~ 1:00)</a:t>
                </a:r>
                <a:endParaRPr kumimoji="1" lang="ko-KR" altLang="en-US" sz="600"/>
              </a:p>
            </p:txBody>
          </p:sp>
        </p:grpSp>
        <p:grpSp>
          <p:nvGrpSpPr>
            <p:cNvPr id="68" name="그룹 67">
              <a:extLst>
                <a:ext uri="{FF2B5EF4-FFF2-40B4-BE49-F238E27FC236}">
                  <a16:creationId xmlns:a16="http://schemas.microsoft.com/office/drawing/2014/main" id="{230BB69E-808C-C05E-171E-CD786FC5C4DF}"/>
                </a:ext>
              </a:extLst>
            </p:cNvPr>
            <p:cNvGrpSpPr/>
            <p:nvPr/>
          </p:nvGrpSpPr>
          <p:grpSpPr>
            <a:xfrm>
              <a:off x="5556239" y="4129434"/>
              <a:ext cx="2147027" cy="395507"/>
              <a:chOff x="5164607" y="5978263"/>
              <a:chExt cx="2147027" cy="395507"/>
            </a:xfrm>
          </p:grpSpPr>
          <p:sp>
            <p:nvSpPr>
              <p:cNvPr id="70" name="텍스트 상자 68">
                <a:extLst>
                  <a:ext uri="{FF2B5EF4-FFF2-40B4-BE49-F238E27FC236}">
                    <a16:creationId xmlns:a16="http://schemas.microsoft.com/office/drawing/2014/main" id="{8665F482-D11B-6DC1-A54B-F594A1696063}"/>
                  </a:ext>
                </a:extLst>
              </p:cNvPr>
              <p:cNvSpPr txBox="1"/>
              <p:nvPr/>
            </p:nvSpPr>
            <p:spPr>
              <a:xfrm>
                <a:off x="5164607" y="5978263"/>
                <a:ext cx="650819" cy="1234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kumimoji="1" lang="ko-KR" altLang="en-US" sz="600" b="1"/>
                  <a:t>개인정보 처리방침 </a:t>
                </a:r>
              </a:p>
            </p:txBody>
          </p:sp>
          <p:sp>
            <p:nvSpPr>
              <p:cNvPr id="71" name="텍스트 상자 68">
                <a:extLst>
                  <a:ext uri="{FF2B5EF4-FFF2-40B4-BE49-F238E27FC236}">
                    <a16:creationId xmlns:a16="http://schemas.microsoft.com/office/drawing/2014/main" id="{6B495953-BB12-6037-FAA1-2488A5A382BA}"/>
                  </a:ext>
                </a:extLst>
              </p:cNvPr>
              <p:cNvSpPr txBox="1"/>
              <p:nvPr/>
            </p:nvSpPr>
            <p:spPr>
              <a:xfrm>
                <a:off x="6018047" y="5978263"/>
                <a:ext cx="307777" cy="1234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kumimoji="1" lang="ko-KR" altLang="en-US" sz="600" b="1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이용약관</a:t>
                </a:r>
              </a:p>
            </p:txBody>
          </p:sp>
          <p:sp>
            <p:nvSpPr>
              <p:cNvPr id="72" name="텍스트 상자 68">
                <a:extLst>
                  <a:ext uri="{FF2B5EF4-FFF2-40B4-BE49-F238E27FC236}">
                    <a16:creationId xmlns:a16="http://schemas.microsoft.com/office/drawing/2014/main" id="{FAB25B60-DBD3-6842-022E-611D02E2D3F2}"/>
                  </a:ext>
                </a:extLst>
              </p:cNvPr>
              <p:cNvSpPr txBox="1"/>
              <p:nvPr/>
            </p:nvSpPr>
            <p:spPr>
              <a:xfrm>
                <a:off x="6678447" y="5978263"/>
                <a:ext cx="633187" cy="1234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kumimoji="1" lang="ko-KR" altLang="en-US" sz="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오픈소스 라이선스</a:t>
                </a:r>
              </a:p>
            </p:txBody>
          </p:sp>
          <p:sp>
            <p:nvSpPr>
              <p:cNvPr id="73" name="텍스트 상자 68">
                <a:extLst>
                  <a:ext uri="{FF2B5EF4-FFF2-40B4-BE49-F238E27FC236}">
                    <a16:creationId xmlns:a16="http://schemas.microsoft.com/office/drawing/2014/main" id="{082AB73B-39C6-30F5-13B6-3D804751FE7D}"/>
                  </a:ext>
                </a:extLst>
              </p:cNvPr>
              <p:cNvSpPr txBox="1"/>
              <p:nvPr/>
            </p:nvSpPr>
            <p:spPr>
              <a:xfrm>
                <a:off x="5811223" y="6252583"/>
                <a:ext cx="1450718" cy="12118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kumimoji="1" lang="en-US" altLang="ko-KR" sz="600"/>
                  <a:t>Copyright Ⓒ 2023 KT</a:t>
                </a:r>
                <a:r>
                  <a:rPr kumimoji="1" lang="ko-KR" altLang="en-US" sz="600"/>
                  <a:t> </a:t>
                </a:r>
                <a:r>
                  <a:rPr kumimoji="1" lang="en-US" altLang="ko-KR" sz="600"/>
                  <a:t>All Rights Reserved</a:t>
                </a:r>
                <a:endParaRPr kumimoji="1" lang="ko-KR" altLang="en-US" sz="600"/>
              </a:p>
            </p:txBody>
          </p:sp>
        </p:grpSp>
        <p:sp>
          <p:nvSpPr>
            <p:cNvPr id="69" name="직사각형 68">
              <a:extLst>
                <a:ext uri="{FF2B5EF4-FFF2-40B4-BE49-F238E27FC236}">
                  <a16:creationId xmlns:a16="http://schemas.microsoft.com/office/drawing/2014/main" id="{E7D923BA-C312-1A63-4B8B-7C777967FE78}"/>
                </a:ext>
              </a:extLst>
            </p:cNvPr>
            <p:cNvSpPr/>
            <p:nvPr/>
          </p:nvSpPr>
          <p:spPr>
            <a:xfrm>
              <a:off x="118337" y="3658027"/>
              <a:ext cx="8794800" cy="16760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</p:grpSp>
      <p:sp>
        <p:nvSpPr>
          <p:cNvPr id="156" name="텍스트 상자 68">
            <a:extLst>
              <a:ext uri="{FF2B5EF4-FFF2-40B4-BE49-F238E27FC236}">
                <a16:creationId xmlns:a16="http://schemas.microsoft.com/office/drawing/2014/main" id="{3C783004-0613-E961-9B13-8E00BE1105C4}"/>
              </a:ext>
            </a:extLst>
          </p:cNvPr>
          <p:cNvSpPr txBox="1"/>
          <p:nvPr/>
        </p:nvSpPr>
        <p:spPr>
          <a:xfrm>
            <a:off x="3002036" y="2820629"/>
            <a:ext cx="743413" cy="108420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kumimoji="1" lang="ko-KR" altLang="en-US" sz="800" dirty="0"/>
              <a:t>주간학습안내</a:t>
            </a:r>
            <a:endParaRPr kumimoji="1" lang="en-US" altLang="ko-KR" sz="800" dirty="0"/>
          </a:p>
          <a:p>
            <a:pPr algn="r">
              <a:lnSpc>
                <a:spcPct val="150000"/>
              </a:lnSpc>
            </a:pPr>
            <a:r>
              <a:rPr kumimoji="1" lang="ko-KR" altLang="en-US" sz="800" dirty="0"/>
              <a:t>알림장</a:t>
            </a:r>
            <a:endParaRPr kumimoji="1" lang="en-US" altLang="ko-KR" sz="800" dirty="0"/>
          </a:p>
          <a:p>
            <a:pPr algn="r">
              <a:lnSpc>
                <a:spcPct val="150000"/>
              </a:lnSpc>
            </a:pPr>
            <a:r>
              <a:rPr kumimoji="1" lang="ko-KR" altLang="en-US" sz="800" dirty="0"/>
              <a:t>수업공지</a:t>
            </a:r>
            <a:endParaRPr kumimoji="1" lang="en-US" altLang="ko-KR" sz="800" dirty="0"/>
          </a:p>
          <a:p>
            <a:pPr algn="r">
              <a:lnSpc>
                <a:spcPct val="150000"/>
              </a:lnSpc>
            </a:pPr>
            <a:r>
              <a:rPr kumimoji="1" lang="ko-KR" altLang="en-US" sz="800" dirty="0"/>
              <a:t>기타</a:t>
            </a:r>
            <a:endParaRPr kumimoji="1" lang="en-US" altLang="ko-KR" sz="800" dirty="0"/>
          </a:p>
          <a:p>
            <a:pPr algn="r">
              <a:lnSpc>
                <a:spcPct val="150000"/>
              </a:lnSpc>
            </a:pPr>
            <a:r>
              <a:rPr kumimoji="1" lang="ko-KR" altLang="en-US" sz="800" dirty="0"/>
              <a:t>주간학습안내</a:t>
            </a:r>
            <a:endParaRPr kumimoji="1" lang="en-US" altLang="ko-KR" sz="800" dirty="0"/>
          </a:p>
          <a:p>
            <a:pPr algn="r">
              <a:lnSpc>
                <a:spcPct val="150000"/>
              </a:lnSpc>
            </a:pPr>
            <a:endParaRPr kumimoji="1" lang="en-US" altLang="ko-KR" sz="800" dirty="0"/>
          </a:p>
        </p:txBody>
      </p:sp>
      <p:sp>
        <p:nvSpPr>
          <p:cNvPr id="168" name="텍스트 상자 68">
            <a:extLst>
              <a:ext uri="{FF2B5EF4-FFF2-40B4-BE49-F238E27FC236}">
                <a16:creationId xmlns:a16="http://schemas.microsoft.com/office/drawing/2014/main" id="{90996472-BFAB-64E3-C091-F5237A94BE0F}"/>
              </a:ext>
            </a:extLst>
          </p:cNvPr>
          <p:cNvSpPr txBox="1"/>
          <p:nvPr/>
        </p:nvSpPr>
        <p:spPr>
          <a:xfrm>
            <a:off x="7972523" y="2806652"/>
            <a:ext cx="530950" cy="8995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kumimoji="1" lang="en-US" altLang="ko-KR" sz="800" dirty="0"/>
              <a:t>2023.03.16</a:t>
            </a:r>
          </a:p>
          <a:p>
            <a:pPr algn="r">
              <a:lnSpc>
                <a:spcPct val="150000"/>
              </a:lnSpc>
            </a:pPr>
            <a:r>
              <a:rPr kumimoji="1" lang="en-US" altLang="ko-KR" sz="800" dirty="0"/>
              <a:t>2023.03.16</a:t>
            </a:r>
          </a:p>
          <a:p>
            <a:pPr algn="r">
              <a:lnSpc>
                <a:spcPct val="150000"/>
              </a:lnSpc>
            </a:pPr>
            <a:r>
              <a:rPr kumimoji="1" lang="en-US" altLang="ko-KR" sz="800" dirty="0"/>
              <a:t>2023.03.16</a:t>
            </a:r>
          </a:p>
          <a:p>
            <a:pPr algn="r">
              <a:lnSpc>
                <a:spcPct val="150000"/>
              </a:lnSpc>
            </a:pPr>
            <a:r>
              <a:rPr kumimoji="1" lang="en-US" altLang="ko-KR" sz="800" dirty="0"/>
              <a:t>2023.03.16</a:t>
            </a:r>
          </a:p>
          <a:p>
            <a:pPr algn="r">
              <a:lnSpc>
                <a:spcPct val="150000"/>
              </a:lnSpc>
            </a:pPr>
            <a:r>
              <a:rPr kumimoji="1" lang="en-US" altLang="ko-KR" sz="800" dirty="0"/>
              <a:t>2023.03.16</a:t>
            </a:r>
          </a:p>
        </p:txBody>
      </p:sp>
      <p:sp>
        <p:nvSpPr>
          <p:cNvPr id="169" name="텍스트 상자 68">
            <a:extLst>
              <a:ext uri="{FF2B5EF4-FFF2-40B4-BE49-F238E27FC236}">
                <a16:creationId xmlns:a16="http://schemas.microsoft.com/office/drawing/2014/main" id="{9FA19200-0D63-B40A-B4CA-9E621D41657A}"/>
              </a:ext>
            </a:extLst>
          </p:cNvPr>
          <p:cNvSpPr txBox="1"/>
          <p:nvPr/>
        </p:nvSpPr>
        <p:spPr>
          <a:xfrm>
            <a:off x="7188547" y="2803611"/>
            <a:ext cx="743413" cy="8994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kumimoji="1" lang="ko-KR" altLang="en-US" sz="800" dirty="0"/>
              <a:t>수학 </a:t>
            </a:r>
            <a:r>
              <a:rPr kumimoji="1" lang="ko-KR" altLang="en-US" sz="800" dirty="0" err="1"/>
              <a:t>집중반</a:t>
            </a:r>
            <a:endParaRPr kumimoji="1" lang="en-US" altLang="ko-KR" sz="800" dirty="0"/>
          </a:p>
          <a:p>
            <a:pPr algn="r">
              <a:lnSpc>
                <a:spcPct val="150000"/>
              </a:lnSpc>
            </a:pPr>
            <a:r>
              <a:rPr kumimoji="1" lang="ko-KR" altLang="en-US" sz="800" dirty="0"/>
              <a:t>생활과 윤리</a:t>
            </a:r>
            <a:endParaRPr kumimoji="1" lang="en-US" altLang="ko-KR" sz="800" dirty="0"/>
          </a:p>
          <a:p>
            <a:pPr algn="r">
              <a:lnSpc>
                <a:spcPct val="150000"/>
              </a:lnSpc>
            </a:pPr>
            <a:r>
              <a:rPr kumimoji="1" lang="ko-KR" altLang="en-US" sz="800" dirty="0"/>
              <a:t>생활과 윤리</a:t>
            </a:r>
            <a:endParaRPr kumimoji="1" lang="en-US" altLang="ko-KR" sz="800" dirty="0"/>
          </a:p>
          <a:p>
            <a:pPr algn="r">
              <a:lnSpc>
                <a:spcPct val="150000"/>
              </a:lnSpc>
            </a:pPr>
            <a:r>
              <a:rPr kumimoji="1" lang="ko-KR" altLang="en-US" sz="800" dirty="0" err="1"/>
              <a:t>고문학</a:t>
            </a:r>
            <a:endParaRPr kumimoji="1" lang="en-US" altLang="ko-KR" sz="800" dirty="0"/>
          </a:p>
          <a:p>
            <a:pPr algn="r">
              <a:lnSpc>
                <a:spcPct val="150000"/>
              </a:lnSpc>
            </a:pPr>
            <a:r>
              <a:rPr kumimoji="1" lang="ko-KR" altLang="en-US" sz="800" dirty="0"/>
              <a:t>화법과 작문</a:t>
            </a:r>
            <a:endParaRPr kumimoji="1" lang="en-US" altLang="ko-KR" sz="800" dirty="0"/>
          </a:p>
        </p:txBody>
      </p:sp>
      <p:sp>
        <p:nvSpPr>
          <p:cNvPr id="170" name="Rectangle 4">
            <a:extLst>
              <a:ext uri="{FF2B5EF4-FFF2-40B4-BE49-F238E27FC236}">
                <a16:creationId xmlns:a16="http://schemas.microsoft.com/office/drawing/2014/main" id="{39413668-5359-E795-294F-DED92C9B240C}"/>
              </a:ext>
            </a:extLst>
          </p:cNvPr>
          <p:cNvSpPr/>
          <p:nvPr/>
        </p:nvSpPr>
        <p:spPr>
          <a:xfrm>
            <a:off x="325004" y="1840441"/>
            <a:ext cx="8376666" cy="2018296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171" name="Circle">
            <a:extLst>
              <a:ext uri="{FF2B5EF4-FFF2-40B4-BE49-F238E27FC236}">
                <a16:creationId xmlns:a16="http://schemas.microsoft.com/office/drawing/2014/main" id="{3A5995D0-78F5-CD83-2021-4239065ED11A}"/>
              </a:ext>
            </a:extLst>
          </p:cNvPr>
          <p:cNvSpPr/>
          <p:nvPr/>
        </p:nvSpPr>
        <p:spPr>
          <a:xfrm>
            <a:off x="281478" y="2112731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2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172" name="Rounded Rectangle">
            <a:extLst>
              <a:ext uri="{FF2B5EF4-FFF2-40B4-BE49-F238E27FC236}">
                <a16:creationId xmlns:a16="http://schemas.microsoft.com/office/drawing/2014/main" id="{542173EE-C917-3143-92A7-F1B10B068433}"/>
              </a:ext>
            </a:extLst>
          </p:cNvPr>
          <p:cNvSpPr/>
          <p:nvPr/>
        </p:nvSpPr>
        <p:spPr>
          <a:xfrm>
            <a:off x="1780403" y="2443098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</a:t>
            </a:r>
            <a:r>
              <a:rPr lang="en-US" sz="700" dirty="0">
                <a:solidFill>
                  <a:schemeClr val="bg1"/>
                </a:solidFill>
              </a:rPr>
              <a:t>-</a:t>
            </a:r>
            <a:r>
              <a:rPr lang="en-US" altLang="ko-KR" sz="700" dirty="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8" name="제목 10">
            <a:extLst>
              <a:ext uri="{FF2B5EF4-FFF2-40B4-BE49-F238E27FC236}">
                <a16:creationId xmlns:a16="http://schemas.microsoft.com/office/drawing/2014/main" id="{D533E1FD-327D-A578-5A3F-89E4C82C4998}"/>
              </a:ext>
            </a:extLst>
          </p:cNvPr>
          <p:cNvSpPr txBox="1">
            <a:spLocks/>
          </p:cNvSpPr>
          <p:nvPr/>
        </p:nvSpPr>
        <p:spPr>
          <a:xfrm>
            <a:off x="1967084" y="2496422"/>
            <a:ext cx="814325" cy="153888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10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우리반 게시판</a:t>
            </a:r>
            <a:endParaRPr lang="en-US" altLang="ko-KR" sz="1000" kern="0" spc="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36" name="제목 10">
            <a:extLst>
              <a:ext uri="{FF2B5EF4-FFF2-40B4-BE49-F238E27FC236}">
                <a16:creationId xmlns:a16="http://schemas.microsoft.com/office/drawing/2014/main" id="{20C50198-9CA4-B874-4ADF-6E0ACE830395}"/>
              </a:ext>
            </a:extLst>
          </p:cNvPr>
          <p:cNvSpPr txBox="1">
            <a:spLocks/>
          </p:cNvSpPr>
          <p:nvPr/>
        </p:nvSpPr>
        <p:spPr>
          <a:xfrm>
            <a:off x="6236345" y="2496422"/>
            <a:ext cx="686085" cy="153888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10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수업 게시판</a:t>
            </a:r>
            <a:endParaRPr lang="en-US" altLang="ko-KR" sz="1000" kern="0" spc="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37" name="제목 10">
            <a:extLst>
              <a:ext uri="{FF2B5EF4-FFF2-40B4-BE49-F238E27FC236}">
                <a16:creationId xmlns:a16="http://schemas.microsoft.com/office/drawing/2014/main" id="{E2C62527-F5C1-C7BF-B003-C354191E3B12}"/>
              </a:ext>
            </a:extLst>
          </p:cNvPr>
          <p:cNvSpPr txBox="1">
            <a:spLocks/>
          </p:cNvSpPr>
          <p:nvPr/>
        </p:nvSpPr>
        <p:spPr>
          <a:xfrm>
            <a:off x="2978127" y="2503056"/>
            <a:ext cx="65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endParaRPr lang="en-US" altLang="ko-KR" sz="700" b="0" kern="0" spc="0">
              <a:solidFill>
                <a:schemeClr val="tx1">
                  <a:lumMod val="95000"/>
                  <a:lumOff val="5000"/>
                </a:schemeClr>
              </a:solidFill>
              <a:latin typeface="+mn-ea"/>
              <a:ea typeface="+mn-ea"/>
            </a:endParaRPr>
          </a:p>
        </p:txBody>
      </p:sp>
      <p:pic>
        <p:nvPicPr>
          <p:cNvPr id="12" name="Graphic 11">
            <a:extLst>
              <a:ext uri="{FF2B5EF4-FFF2-40B4-BE49-F238E27FC236}">
                <a16:creationId xmlns:a16="http://schemas.microsoft.com/office/drawing/2014/main" id="{38815E4E-3E46-353A-AF1A-104B18F4278A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1395622" y="451631"/>
            <a:ext cx="155002" cy="155002"/>
          </a:xfrm>
          <a:prstGeom prst="rect">
            <a:avLst/>
          </a:prstGeom>
        </p:spPr>
      </p:pic>
      <p:grpSp>
        <p:nvGrpSpPr>
          <p:cNvPr id="47" name="Group 46">
            <a:extLst>
              <a:ext uri="{FF2B5EF4-FFF2-40B4-BE49-F238E27FC236}">
                <a16:creationId xmlns:a16="http://schemas.microsoft.com/office/drawing/2014/main" id="{21441B04-4DFF-CC4F-0614-0D242CD1CDB6}"/>
              </a:ext>
            </a:extLst>
          </p:cNvPr>
          <p:cNvGrpSpPr/>
          <p:nvPr/>
        </p:nvGrpSpPr>
        <p:grpSpPr>
          <a:xfrm>
            <a:off x="441406" y="679120"/>
            <a:ext cx="1479600" cy="827999"/>
            <a:chOff x="441406" y="679120"/>
            <a:chExt cx="1479600" cy="827999"/>
          </a:xfrm>
        </p:grpSpPr>
        <p:pic>
          <p:nvPicPr>
            <p:cNvPr id="5" name="그림 4">
              <a:extLst>
                <a:ext uri="{FF2B5EF4-FFF2-40B4-BE49-F238E27FC236}">
                  <a16:creationId xmlns:a16="http://schemas.microsoft.com/office/drawing/2014/main" id="{DB7E5A9A-2628-B623-236F-57E70BCE6091}"/>
                </a:ext>
              </a:extLst>
            </p:cNvPr>
            <p:cNvPicPr>
              <a:picLocks/>
            </p:cNvPicPr>
            <p:nvPr/>
          </p:nvPicPr>
          <p:blipFill>
            <a:blip r:embed="rId15">
              <a:extLst>
                <a:ext uri="{BEBA8EAE-BF5A-486C-A8C5-ECC9F3942E4B}">
                  <a14:imgProps xmlns:a14="http://schemas.microsoft.com/office/drawing/2010/main">
                    <a14:imgLayer r:embed="rId16">
                      <a14:imgEffect>
                        <a14:saturation sat="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441406" y="679120"/>
              <a:ext cx="1479600" cy="827999"/>
            </a:xfrm>
            <a:prstGeom prst="rect">
              <a:avLst/>
            </a:prstGeom>
          </p:spPr>
        </p:pic>
        <p:sp>
          <p:nvSpPr>
            <p:cNvPr id="46" name="Rounded Rectangle 45">
              <a:extLst>
                <a:ext uri="{FF2B5EF4-FFF2-40B4-BE49-F238E27FC236}">
                  <a16:creationId xmlns:a16="http://schemas.microsoft.com/office/drawing/2014/main" id="{9FBF6099-44CD-257A-CBA7-32459292AA80}"/>
                </a:ext>
              </a:extLst>
            </p:cNvPr>
            <p:cNvSpPr/>
            <p:nvPr/>
          </p:nvSpPr>
          <p:spPr>
            <a:xfrm>
              <a:off x="1430358" y="720107"/>
              <a:ext cx="438926" cy="184371"/>
            </a:xfrm>
            <a:prstGeom prst="roundRect">
              <a:avLst/>
            </a:prstGeom>
            <a:solidFill>
              <a:schemeClr val="bg1"/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ctr">
              <a:noAutofit/>
            </a:bodyPr>
            <a:lstStyle/>
            <a:p>
              <a:pPr algn="ctr" defTabSz="914309"/>
              <a:r>
                <a:rPr lang="ko-KR" altLang="en-US" sz="8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인기</a:t>
              </a:r>
              <a:endParaRPr lang="x-none" sz="800" dirty="0">
                <a:solidFill>
                  <a:schemeClr val="tx1">
                    <a:lumMod val="75000"/>
                    <a:lumOff val="25000"/>
                  </a:schemeClr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8D91BF9A-86A6-DBDF-6F8B-9C4A1BCDC568}"/>
              </a:ext>
            </a:extLst>
          </p:cNvPr>
          <p:cNvGrpSpPr/>
          <p:nvPr/>
        </p:nvGrpSpPr>
        <p:grpSpPr>
          <a:xfrm>
            <a:off x="2071767" y="691116"/>
            <a:ext cx="1479600" cy="827999"/>
            <a:chOff x="2071767" y="691116"/>
            <a:chExt cx="1479600" cy="827999"/>
          </a:xfrm>
        </p:grpSpPr>
        <p:pic>
          <p:nvPicPr>
            <p:cNvPr id="27" name="그림 26">
              <a:extLst>
                <a:ext uri="{FF2B5EF4-FFF2-40B4-BE49-F238E27FC236}">
                  <a16:creationId xmlns:a16="http://schemas.microsoft.com/office/drawing/2014/main" id="{4456E3FE-77CC-682E-B523-B543E40DD1B3}"/>
                </a:ext>
              </a:extLst>
            </p:cNvPr>
            <p:cNvPicPr>
              <a:picLocks/>
            </p:cNvPicPr>
            <p:nvPr/>
          </p:nvPicPr>
          <p:blipFill>
            <a:blip r:embed="rId17">
              <a:grayscl/>
            </a:blip>
            <a:stretch>
              <a:fillRect/>
            </a:stretch>
          </p:blipFill>
          <p:spPr>
            <a:xfrm>
              <a:off x="2071767" y="691116"/>
              <a:ext cx="1479600" cy="827999"/>
            </a:xfrm>
            <a:prstGeom prst="rect">
              <a:avLst/>
            </a:prstGeom>
          </p:spPr>
        </p:pic>
        <p:sp>
          <p:nvSpPr>
            <p:cNvPr id="50" name="Rounded Rectangle 49">
              <a:extLst>
                <a:ext uri="{FF2B5EF4-FFF2-40B4-BE49-F238E27FC236}">
                  <a16:creationId xmlns:a16="http://schemas.microsoft.com/office/drawing/2014/main" id="{67B38F16-34C5-DD55-39D8-C775EA3A07B2}"/>
                </a:ext>
              </a:extLst>
            </p:cNvPr>
            <p:cNvSpPr/>
            <p:nvPr/>
          </p:nvSpPr>
          <p:spPr>
            <a:xfrm>
              <a:off x="3054115" y="728993"/>
              <a:ext cx="438926" cy="184371"/>
            </a:xfrm>
            <a:prstGeom prst="roundRect">
              <a:avLst/>
            </a:prstGeom>
            <a:solidFill>
              <a:schemeClr val="bg1"/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ctr">
              <a:noAutofit/>
            </a:bodyPr>
            <a:lstStyle/>
            <a:p>
              <a:pPr algn="ctr" defTabSz="914309"/>
              <a:r>
                <a:rPr lang="ko-KR" altLang="en-US" sz="8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인기</a:t>
              </a:r>
              <a:endParaRPr lang="x-none" sz="800" dirty="0">
                <a:solidFill>
                  <a:schemeClr val="tx1">
                    <a:lumMod val="75000"/>
                    <a:lumOff val="25000"/>
                  </a:schemeClr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</p:grpSp>
      <p:sp>
        <p:nvSpPr>
          <p:cNvPr id="53" name="Rounded Rectangle 52">
            <a:extLst>
              <a:ext uri="{FF2B5EF4-FFF2-40B4-BE49-F238E27FC236}">
                <a16:creationId xmlns:a16="http://schemas.microsoft.com/office/drawing/2014/main" id="{FCBB11D8-53AF-D134-6F6C-9B83A7C1C533}"/>
              </a:ext>
            </a:extLst>
          </p:cNvPr>
          <p:cNvSpPr/>
          <p:nvPr/>
        </p:nvSpPr>
        <p:spPr>
          <a:xfrm>
            <a:off x="6316831" y="734553"/>
            <a:ext cx="438926" cy="18437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>
            <a:noAutofit/>
          </a:bodyPr>
          <a:lstStyle/>
          <a:p>
            <a:pPr algn="ctr" defTabSz="914309"/>
            <a:r>
              <a:rPr lang="x-none" sz="800">
                <a:solidFill>
                  <a:schemeClr val="tx1">
                    <a:lumMod val="75000"/>
                    <a:lumOff val="25000"/>
                  </a:schemeClr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인기</a:t>
            </a:r>
          </a:p>
        </p:txBody>
      </p:sp>
      <p:sp>
        <p:nvSpPr>
          <p:cNvPr id="54" name="Rounded Rectangle 53">
            <a:extLst>
              <a:ext uri="{FF2B5EF4-FFF2-40B4-BE49-F238E27FC236}">
                <a16:creationId xmlns:a16="http://schemas.microsoft.com/office/drawing/2014/main" id="{943C5D5E-47E8-6D2E-5219-17FB22C15D62}"/>
              </a:ext>
            </a:extLst>
          </p:cNvPr>
          <p:cNvSpPr/>
          <p:nvPr/>
        </p:nvSpPr>
        <p:spPr>
          <a:xfrm>
            <a:off x="7925626" y="734553"/>
            <a:ext cx="438926" cy="18437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>
            <a:noAutofit/>
          </a:bodyPr>
          <a:lstStyle/>
          <a:p>
            <a:pPr algn="ctr" defTabSz="914309"/>
            <a:r>
              <a:rPr lang="x-none" sz="800">
                <a:solidFill>
                  <a:schemeClr val="tx1">
                    <a:lumMod val="75000"/>
                    <a:lumOff val="25000"/>
                  </a:schemeClr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인기</a:t>
            </a:r>
          </a:p>
        </p:txBody>
      </p:sp>
      <p:sp>
        <p:nvSpPr>
          <p:cNvPr id="13" name="모서리가 둥근 사각형 설명선 11">
            <a:extLst>
              <a:ext uri="{FF2B5EF4-FFF2-40B4-BE49-F238E27FC236}">
                <a16:creationId xmlns:a16="http://schemas.microsoft.com/office/drawing/2014/main" id="{4EBE136E-B661-EB94-737D-8CC8C09294A2}"/>
              </a:ext>
            </a:extLst>
          </p:cNvPr>
          <p:cNvSpPr/>
          <p:nvPr/>
        </p:nvSpPr>
        <p:spPr>
          <a:xfrm>
            <a:off x="616906" y="707136"/>
            <a:ext cx="3485194" cy="125345"/>
          </a:xfrm>
          <a:prstGeom prst="wedgeRoundRectCallout">
            <a:avLst>
              <a:gd name="adj1" fmla="val -20632"/>
              <a:gd name="adj2" fmla="val -97913"/>
              <a:gd name="adj3" fmla="val 16667"/>
            </a:avLst>
          </a:prstGeom>
          <a:solidFill>
            <a:srgbClr val="7F7F7F">
              <a:alpha val="69804"/>
            </a:srgbClr>
          </a:solidFill>
          <a:ln w="12700">
            <a:noFill/>
            <a:miter lim="400000"/>
          </a:ln>
        </p:spPr>
        <p:txBody>
          <a:bodyPr lIns="72000" tIns="71437" rIns="72000" bIns="71437" rtlCol="0" anchor="ctr"/>
          <a:lstStyle/>
          <a:p>
            <a:pPr algn="ctr"/>
            <a:r>
              <a:rPr lang="ko-KR" altLang="en-US" sz="500" dirty="0">
                <a:solidFill>
                  <a:schemeClr val="bg1"/>
                </a:solidFill>
                <a:latin typeface="맑은 고딕" panose="020B0503020000020004" pitchFamily="50" charset="-127"/>
              </a:rPr>
              <a:t>경기도 교육청 </a:t>
            </a:r>
            <a:r>
              <a:rPr lang="ko-KR" altLang="en-US" sz="500" dirty="0" err="1">
                <a:solidFill>
                  <a:schemeClr val="bg1"/>
                </a:solidFill>
                <a:latin typeface="맑은 고딕" panose="020B0503020000020004" pitchFamily="50" charset="-127"/>
              </a:rPr>
              <a:t>하이러닝에서</a:t>
            </a:r>
            <a:r>
              <a:rPr lang="ko-KR" altLang="en-US" sz="500" dirty="0">
                <a:solidFill>
                  <a:schemeClr val="bg1"/>
                </a:solidFill>
                <a:latin typeface="맑은 고딕" panose="020B0503020000020004" pitchFamily="50" charset="-127"/>
              </a:rPr>
              <a:t> 추천하는 맞춤형 콘텐츠입니다</a:t>
            </a:r>
            <a:r>
              <a:rPr lang="en-US" altLang="ko-KR" sz="500" dirty="0">
                <a:solidFill>
                  <a:schemeClr val="bg1"/>
                </a:solidFill>
                <a:latin typeface="맑은 고딕" panose="020B0503020000020004" pitchFamily="50" charset="-127"/>
              </a:rPr>
              <a:t>. </a:t>
            </a:r>
            <a:r>
              <a:rPr lang="ko-KR" altLang="en-US" sz="500" dirty="0">
                <a:solidFill>
                  <a:schemeClr val="bg1"/>
                </a:solidFill>
                <a:latin typeface="맑은 고딕" panose="020B0503020000020004" pitchFamily="50" charset="-127"/>
              </a:rPr>
              <a:t>이용이 많아질수록 개인 맞춤형으로 제공됩니다</a:t>
            </a:r>
            <a:r>
              <a:rPr lang="en-US" altLang="ko-KR" sz="500" dirty="0">
                <a:solidFill>
                  <a:schemeClr val="bg1"/>
                </a:solidFill>
                <a:latin typeface="맑은 고딕" panose="020B0503020000020004" pitchFamily="50" charset="-127"/>
              </a:rPr>
              <a:t>.</a:t>
            </a:r>
            <a:endParaRPr lang="ko-KR" altLang="en-US" sz="500" dirty="0">
              <a:solidFill>
                <a:schemeClr val="bg1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1" name="Rounded Rectangle">
            <a:extLst>
              <a:ext uri="{FF2B5EF4-FFF2-40B4-BE49-F238E27FC236}">
                <a16:creationId xmlns:a16="http://schemas.microsoft.com/office/drawing/2014/main" id="{5A1C786C-8E91-0E51-47D2-51B940260DF1}"/>
              </a:ext>
            </a:extLst>
          </p:cNvPr>
          <p:cNvSpPr/>
          <p:nvPr/>
        </p:nvSpPr>
        <p:spPr>
          <a:xfrm>
            <a:off x="1381606" y="383024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</a:t>
            </a:r>
            <a:r>
              <a:rPr lang="en-US" sz="700">
                <a:solidFill>
                  <a:schemeClr val="bg1"/>
                </a:solidFill>
              </a:rPr>
              <a:t>-</a:t>
            </a:r>
            <a:r>
              <a:rPr lang="en-US" altLang="ko-KR" sz="700">
                <a:solidFill>
                  <a:schemeClr val="bg1"/>
                </a:solidFill>
              </a:rPr>
              <a:t>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40" name="Rounded Rectangle 39">
            <a:extLst>
              <a:ext uri="{FF2B5EF4-FFF2-40B4-BE49-F238E27FC236}">
                <a16:creationId xmlns:a16="http://schemas.microsoft.com/office/drawing/2014/main" id="{86B9D3A3-5DA9-0DAC-A205-E2281E7DD6F9}"/>
              </a:ext>
            </a:extLst>
          </p:cNvPr>
          <p:cNvSpPr/>
          <p:nvPr/>
        </p:nvSpPr>
        <p:spPr>
          <a:xfrm>
            <a:off x="4673015" y="746315"/>
            <a:ext cx="438926" cy="184371"/>
          </a:xfrm>
          <a:prstGeom prst="roundRect">
            <a:avLst/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>
            <a:noAutofit/>
          </a:bodyPr>
          <a:lstStyle/>
          <a:p>
            <a:pPr algn="ctr" defTabSz="914309"/>
            <a:r>
              <a:rPr lang="x-none" sz="800">
                <a:solidFill>
                  <a:schemeClr val="tx1">
                    <a:lumMod val="75000"/>
                    <a:lumOff val="25000"/>
                  </a:schemeClr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맞춤형</a:t>
            </a:r>
          </a:p>
        </p:txBody>
      </p:sp>
      <p:sp>
        <p:nvSpPr>
          <p:cNvPr id="14" name="Rounded Rectangle">
            <a:extLst>
              <a:ext uri="{FF2B5EF4-FFF2-40B4-BE49-F238E27FC236}">
                <a16:creationId xmlns:a16="http://schemas.microsoft.com/office/drawing/2014/main" id="{C8F4E22D-6EDA-560A-C98E-6F9965C1EFD7}"/>
              </a:ext>
            </a:extLst>
          </p:cNvPr>
          <p:cNvSpPr/>
          <p:nvPr/>
        </p:nvSpPr>
        <p:spPr>
          <a:xfrm>
            <a:off x="4932880" y="648838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</a:t>
            </a:r>
            <a:r>
              <a:rPr lang="en-US" sz="700">
                <a:solidFill>
                  <a:schemeClr val="bg1"/>
                </a:solidFill>
              </a:rPr>
              <a:t>-</a:t>
            </a:r>
            <a:r>
              <a:rPr lang="en-US" altLang="ko-KR" sz="700">
                <a:solidFill>
                  <a:schemeClr val="bg1"/>
                </a:solidFill>
              </a:rPr>
              <a:t>2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10" name="텍스트 상자 68">
            <a:extLst>
              <a:ext uri="{FF2B5EF4-FFF2-40B4-BE49-F238E27FC236}">
                <a16:creationId xmlns:a16="http://schemas.microsoft.com/office/drawing/2014/main" id="{BE33D9EC-5747-A7F1-88ED-AFF8A4D4D3AD}"/>
              </a:ext>
            </a:extLst>
          </p:cNvPr>
          <p:cNvSpPr txBox="1"/>
          <p:nvPr/>
        </p:nvSpPr>
        <p:spPr>
          <a:xfrm>
            <a:off x="441406" y="2199165"/>
            <a:ext cx="174438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kumimoji="1" lang="ko-KR" altLang="en-US" sz="1000" b="1" dirty="0"/>
              <a:t>알림 게시판</a:t>
            </a:r>
          </a:p>
        </p:txBody>
      </p:sp>
      <p:sp>
        <p:nvSpPr>
          <p:cNvPr id="83" name="사각형: 둥근 모서리 137">
            <a:extLst>
              <a:ext uri="{FF2B5EF4-FFF2-40B4-BE49-F238E27FC236}">
                <a16:creationId xmlns:a16="http://schemas.microsoft.com/office/drawing/2014/main" id="{62B6A38D-4D16-B0C7-01E5-432913EEE864}"/>
              </a:ext>
            </a:extLst>
          </p:cNvPr>
          <p:cNvSpPr/>
          <p:nvPr/>
        </p:nvSpPr>
        <p:spPr>
          <a:xfrm>
            <a:off x="525697" y="2847371"/>
            <a:ext cx="252580" cy="124730"/>
          </a:xfrm>
          <a:prstGeom prst="roundRect">
            <a:avLst>
              <a:gd name="adj" fmla="val 19972"/>
            </a:avLst>
          </a:prstGeom>
          <a:solidFill>
            <a:schemeClr val="bg1">
              <a:lumMod val="85000"/>
            </a:schemeClr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500" dirty="0">
                <a:solidFill>
                  <a:schemeClr val="tx1"/>
                </a:solidFill>
              </a:rPr>
              <a:t>중요</a:t>
            </a:r>
            <a:endParaRPr lang="ko-KR" altLang="en-US" sz="1200" dirty="0">
              <a:solidFill>
                <a:schemeClr val="tx1"/>
              </a:solidFill>
            </a:endParaRPr>
          </a:p>
        </p:txBody>
      </p:sp>
      <p:sp>
        <p:nvSpPr>
          <p:cNvPr id="173" name="Rounded Rectangle">
            <a:extLst>
              <a:ext uri="{FF2B5EF4-FFF2-40B4-BE49-F238E27FC236}">
                <a16:creationId xmlns:a16="http://schemas.microsoft.com/office/drawing/2014/main" id="{11547923-6AD7-ED0D-B8BE-561093747956}"/>
              </a:ext>
            </a:extLst>
          </p:cNvPr>
          <p:cNvSpPr/>
          <p:nvPr/>
        </p:nvSpPr>
        <p:spPr>
          <a:xfrm>
            <a:off x="369640" y="2778336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</a:t>
            </a:r>
            <a:r>
              <a:rPr lang="en-US" sz="700" dirty="0">
                <a:solidFill>
                  <a:schemeClr val="bg1"/>
                </a:solidFill>
              </a:rPr>
              <a:t>-</a:t>
            </a:r>
            <a:r>
              <a:rPr lang="en-US" altLang="ko-KR" sz="700" dirty="0">
                <a:solidFill>
                  <a:schemeClr val="bg1"/>
                </a:solidFill>
              </a:rPr>
              <a:t>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2" name="사각형: 둥근 모서리 137">
            <a:extLst>
              <a:ext uri="{FF2B5EF4-FFF2-40B4-BE49-F238E27FC236}">
                <a16:creationId xmlns:a16="http://schemas.microsoft.com/office/drawing/2014/main" id="{3F401EA2-4667-D3EA-DA59-D7E68D9F7E03}"/>
              </a:ext>
            </a:extLst>
          </p:cNvPr>
          <p:cNvSpPr/>
          <p:nvPr/>
        </p:nvSpPr>
        <p:spPr>
          <a:xfrm>
            <a:off x="525697" y="3033147"/>
            <a:ext cx="252580" cy="124730"/>
          </a:xfrm>
          <a:prstGeom prst="roundRect">
            <a:avLst>
              <a:gd name="adj" fmla="val 19972"/>
            </a:avLst>
          </a:prstGeom>
          <a:solidFill>
            <a:schemeClr val="bg1">
              <a:lumMod val="85000"/>
            </a:schemeClr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500" dirty="0">
                <a:solidFill>
                  <a:schemeClr val="tx1"/>
                </a:solidFill>
              </a:rPr>
              <a:t>중요</a:t>
            </a:r>
            <a:endParaRPr lang="ko-KR" altLang="en-US" sz="1200" dirty="0">
              <a:solidFill>
                <a:schemeClr val="tx1"/>
              </a:solidFill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089E503-780F-AD81-43E9-F56317C3CF7D}"/>
              </a:ext>
            </a:extLst>
          </p:cNvPr>
          <p:cNvSpPr txBox="1"/>
          <p:nvPr/>
        </p:nvSpPr>
        <p:spPr>
          <a:xfrm>
            <a:off x="439724" y="3126808"/>
            <a:ext cx="1747750" cy="6225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+mn-cs"/>
              </a:rPr>
              <a:t>학습진단</a:t>
            </a:r>
            <a:r>
              <a:rPr kumimoji="1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+mn-cs"/>
              </a:rPr>
              <a:t> 범위를 공지합니다 </a:t>
            </a:r>
            <a:endParaRPr kumimoji="1" lang="en-US" altLang="ko-KR" sz="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F0502020204030204"/>
              <a:ea typeface="맑은 고딕" panose="020B0503020000020004" pitchFamily="50" charset="-127"/>
              <a:cs typeface="+mn-cs"/>
            </a:endParaRPr>
          </a:p>
          <a:p>
            <a:pPr marL="0" marR="0" lvl="0" indent="0" algn="l" defTabSz="914400" rtl="0" eaLnBrk="1" fontAlgn="auto" latinLnBrk="1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ko-KR" altLang="en-US" sz="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+mn-cs"/>
              </a:rPr>
              <a:t>고문학</a:t>
            </a:r>
            <a:r>
              <a:rPr kumimoji="1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+mn-cs"/>
              </a:rPr>
              <a:t> </a:t>
            </a:r>
            <a:r>
              <a:rPr kumimoji="1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+mn-cs"/>
              </a:rPr>
              <a:t>10</a:t>
            </a:r>
            <a:r>
              <a:rPr kumimoji="1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+mn-cs"/>
              </a:rPr>
              <a:t>개 영상 업로드</a:t>
            </a:r>
            <a:endParaRPr kumimoji="1" lang="en-US" altLang="ko-KR" sz="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F0502020204030204"/>
              <a:ea typeface="맑은 고딕" panose="020B0503020000020004" pitchFamily="50" charset="-127"/>
              <a:cs typeface="+mn-cs"/>
            </a:endParaRPr>
          </a:p>
          <a:p>
            <a:pPr marL="0" marR="0" lvl="0" indent="0" algn="l" defTabSz="914400" rtl="0" eaLnBrk="1" fontAlgn="auto" latinLnBrk="1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+mn-cs"/>
              </a:rPr>
              <a:t>화법과 작문 수행평가 내용 안내</a:t>
            </a:r>
            <a:endParaRPr lang="ko-KR" altLang="en-US" dirty="0"/>
          </a:p>
        </p:txBody>
      </p:sp>
      <p:sp>
        <p:nvSpPr>
          <p:cNvPr id="17" name="사각형: 둥근 모서리 137">
            <a:extLst>
              <a:ext uri="{FF2B5EF4-FFF2-40B4-BE49-F238E27FC236}">
                <a16:creationId xmlns:a16="http://schemas.microsoft.com/office/drawing/2014/main" id="{5A016B1F-594D-BA5F-0EB4-C508C49771C6}"/>
              </a:ext>
            </a:extLst>
          </p:cNvPr>
          <p:cNvSpPr/>
          <p:nvPr/>
        </p:nvSpPr>
        <p:spPr>
          <a:xfrm>
            <a:off x="4608468" y="2847371"/>
            <a:ext cx="252580" cy="124730"/>
          </a:xfrm>
          <a:prstGeom prst="roundRect">
            <a:avLst>
              <a:gd name="adj" fmla="val 19972"/>
            </a:avLst>
          </a:prstGeom>
          <a:solidFill>
            <a:schemeClr val="bg1">
              <a:lumMod val="85000"/>
            </a:schemeClr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500" dirty="0">
                <a:solidFill>
                  <a:schemeClr val="tx1"/>
                </a:solidFill>
              </a:rPr>
              <a:t>중요</a:t>
            </a:r>
            <a:endParaRPr lang="ko-KR" altLang="en-US" sz="1200" dirty="0">
              <a:solidFill>
                <a:schemeClr val="tx1"/>
              </a:solidFill>
            </a:endParaRPr>
          </a:p>
        </p:txBody>
      </p:sp>
      <p:sp>
        <p:nvSpPr>
          <p:cNvPr id="21" name="사각형: 둥근 모서리 137">
            <a:extLst>
              <a:ext uri="{FF2B5EF4-FFF2-40B4-BE49-F238E27FC236}">
                <a16:creationId xmlns:a16="http://schemas.microsoft.com/office/drawing/2014/main" id="{CAAEE249-81BB-A7F0-217A-98B97C1AA07A}"/>
              </a:ext>
            </a:extLst>
          </p:cNvPr>
          <p:cNvSpPr/>
          <p:nvPr/>
        </p:nvSpPr>
        <p:spPr>
          <a:xfrm>
            <a:off x="4608468" y="3033147"/>
            <a:ext cx="252580" cy="124730"/>
          </a:xfrm>
          <a:prstGeom prst="roundRect">
            <a:avLst>
              <a:gd name="adj" fmla="val 19972"/>
            </a:avLst>
          </a:prstGeom>
          <a:solidFill>
            <a:schemeClr val="bg1">
              <a:lumMod val="85000"/>
            </a:schemeClr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500" dirty="0">
                <a:solidFill>
                  <a:schemeClr val="tx1"/>
                </a:solidFill>
              </a:rPr>
              <a:t>중요</a:t>
            </a:r>
            <a:endParaRPr lang="ko-KR" altLang="en-US" sz="1200" dirty="0">
              <a:solidFill>
                <a:schemeClr val="tx1"/>
              </a:solidFill>
            </a:endParaRPr>
          </a:p>
        </p:txBody>
      </p:sp>
      <p:sp>
        <p:nvSpPr>
          <p:cNvPr id="22" name="텍스트 상자 68">
            <a:extLst>
              <a:ext uri="{FF2B5EF4-FFF2-40B4-BE49-F238E27FC236}">
                <a16:creationId xmlns:a16="http://schemas.microsoft.com/office/drawing/2014/main" id="{BB209E15-410A-1845-10F4-54105CBBD299}"/>
              </a:ext>
            </a:extLst>
          </p:cNvPr>
          <p:cNvSpPr txBox="1"/>
          <p:nvPr/>
        </p:nvSpPr>
        <p:spPr>
          <a:xfrm>
            <a:off x="4973682" y="2803611"/>
            <a:ext cx="2349847" cy="3455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kumimoji="1" lang="en-US" altLang="ko-KR" sz="800" dirty="0">
                <a:solidFill>
                  <a:srgbClr val="7E44FB"/>
                </a:solidFill>
              </a:rPr>
              <a:t>[</a:t>
            </a:r>
            <a:r>
              <a:rPr kumimoji="1" lang="ko-KR" altLang="en-US" sz="800" dirty="0">
                <a:solidFill>
                  <a:srgbClr val="7E44FB"/>
                </a:solidFill>
              </a:rPr>
              <a:t>우리 학교</a:t>
            </a:r>
            <a:r>
              <a:rPr kumimoji="1" lang="en-US" altLang="ko-KR" sz="800" dirty="0">
                <a:solidFill>
                  <a:srgbClr val="7E44FB"/>
                </a:solidFill>
              </a:rPr>
              <a:t>]</a:t>
            </a:r>
            <a:r>
              <a:rPr kumimoji="1" lang="en-US" altLang="ko-KR" sz="800" dirty="0"/>
              <a:t> </a:t>
            </a:r>
            <a:r>
              <a:rPr kumimoji="1" lang="ko-KR" altLang="en-US" sz="800" dirty="0"/>
              <a:t>수학 </a:t>
            </a:r>
            <a:r>
              <a:rPr kumimoji="1" lang="en-US" altLang="ko-KR" sz="800" dirty="0"/>
              <a:t>1</a:t>
            </a:r>
            <a:r>
              <a:rPr kumimoji="1" lang="ko-KR" altLang="en-US" sz="800" dirty="0"/>
              <a:t>학기 수행평가 준비를 위하여 </a:t>
            </a:r>
            <a:r>
              <a:rPr kumimoji="1" lang="en-US" altLang="ko-KR" sz="800" dirty="0"/>
              <a:t>...</a:t>
            </a:r>
          </a:p>
          <a:p>
            <a:pPr>
              <a:lnSpc>
                <a:spcPct val="150000"/>
              </a:lnSpc>
            </a:pPr>
            <a:r>
              <a:rPr kumimoji="1" lang="en-US" altLang="ko-KR" sz="800" dirty="0">
                <a:solidFill>
                  <a:srgbClr val="7E44FB"/>
                </a:solidFill>
              </a:rPr>
              <a:t>[</a:t>
            </a:r>
            <a:r>
              <a:rPr kumimoji="1" lang="ko-KR" altLang="en-US" sz="800" dirty="0">
                <a:solidFill>
                  <a:srgbClr val="7E44FB"/>
                </a:solidFill>
              </a:rPr>
              <a:t>온라인 학교</a:t>
            </a:r>
            <a:r>
              <a:rPr kumimoji="1" lang="en-US" altLang="ko-KR" sz="800" dirty="0">
                <a:solidFill>
                  <a:srgbClr val="7E44FB"/>
                </a:solidFill>
              </a:rPr>
              <a:t>]</a:t>
            </a:r>
            <a:r>
              <a:rPr kumimoji="1" lang="en-US" altLang="ko-KR" sz="800" dirty="0"/>
              <a:t> </a:t>
            </a:r>
            <a:r>
              <a:rPr kumimoji="1" lang="ko-KR" altLang="en-US" sz="800" dirty="0"/>
              <a:t>수업자료 업데이트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D838DDA8-D57F-AF4C-8BC9-3E58DCDC55A7}"/>
              </a:ext>
            </a:extLst>
          </p:cNvPr>
          <p:cNvSpPr txBox="1"/>
          <p:nvPr/>
        </p:nvSpPr>
        <p:spPr>
          <a:xfrm>
            <a:off x="4553987" y="3126808"/>
            <a:ext cx="2808838" cy="6225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800" dirty="0">
                <a:solidFill>
                  <a:srgbClr val="7E44FB"/>
                </a:solidFill>
              </a:rPr>
              <a:t>[</a:t>
            </a:r>
            <a:r>
              <a:rPr kumimoji="1" lang="ko-KR" altLang="en-US" sz="800" dirty="0">
                <a:solidFill>
                  <a:srgbClr val="7E44FB"/>
                </a:solidFill>
              </a:rPr>
              <a:t>우리 학교</a:t>
            </a:r>
            <a:r>
              <a:rPr kumimoji="1" lang="en-US" altLang="ko-KR" sz="800" dirty="0">
                <a:solidFill>
                  <a:srgbClr val="7E44FB"/>
                </a:solidFill>
              </a:rPr>
              <a:t>] 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+mn-cs"/>
              </a:rPr>
              <a:t>학습진단</a:t>
            </a:r>
            <a:r>
              <a:rPr kumimoji="1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+mn-cs"/>
              </a:rPr>
              <a:t> 범위를 공지합니다 </a:t>
            </a:r>
            <a:endParaRPr kumimoji="1" lang="en-US" altLang="ko-KR" sz="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F0502020204030204"/>
              <a:ea typeface="맑은 고딕" panose="020B0503020000020004" pitchFamily="50" charset="-127"/>
              <a:cs typeface="+mn-cs"/>
            </a:endParaRPr>
          </a:p>
          <a:p>
            <a:pPr marL="0" marR="0" lvl="0" indent="0" algn="l" defTabSz="914400" rtl="0" eaLnBrk="1" fontAlgn="auto" latinLnBrk="1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800" dirty="0">
                <a:solidFill>
                  <a:srgbClr val="7E44FB"/>
                </a:solidFill>
              </a:rPr>
              <a:t>[</a:t>
            </a:r>
            <a:r>
              <a:rPr kumimoji="1" lang="ko-KR" altLang="en-US" sz="800" dirty="0">
                <a:solidFill>
                  <a:srgbClr val="7E44FB"/>
                </a:solidFill>
              </a:rPr>
              <a:t>온라인 학교</a:t>
            </a:r>
            <a:r>
              <a:rPr kumimoji="1" lang="en-US" altLang="ko-KR" sz="800" dirty="0">
                <a:solidFill>
                  <a:srgbClr val="7E44FB"/>
                </a:solidFill>
              </a:rPr>
              <a:t>] </a:t>
            </a:r>
            <a:r>
              <a:rPr kumimoji="1" lang="ko-KR" altLang="en-US" sz="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+mn-cs"/>
              </a:rPr>
              <a:t>고문학</a:t>
            </a:r>
            <a:r>
              <a:rPr kumimoji="1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+mn-cs"/>
              </a:rPr>
              <a:t> </a:t>
            </a:r>
            <a:r>
              <a:rPr kumimoji="1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+mn-cs"/>
              </a:rPr>
              <a:t>10</a:t>
            </a:r>
            <a:r>
              <a:rPr kumimoji="1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+mn-cs"/>
              </a:rPr>
              <a:t>개 영상 업로드</a:t>
            </a:r>
            <a:endParaRPr kumimoji="1" lang="en-US" altLang="ko-KR" sz="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F0502020204030204"/>
              <a:ea typeface="맑은 고딕" panose="020B0503020000020004" pitchFamily="50" charset="-127"/>
              <a:cs typeface="+mn-cs"/>
            </a:endParaRPr>
          </a:p>
          <a:p>
            <a:pPr marL="0" marR="0" lvl="0" indent="0" algn="l" defTabSz="914400" rtl="0" eaLnBrk="1" fontAlgn="auto" latinLnBrk="1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800" dirty="0">
                <a:solidFill>
                  <a:srgbClr val="7E44FB"/>
                </a:solidFill>
              </a:rPr>
              <a:t>[</a:t>
            </a:r>
            <a:r>
              <a:rPr kumimoji="1" lang="ko-KR" altLang="en-US" sz="800" dirty="0">
                <a:solidFill>
                  <a:srgbClr val="7E44FB"/>
                </a:solidFill>
              </a:rPr>
              <a:t>우리 학교</a:t>
            </a:r>
            <a:r>
              <a:rPr kumimoji="1" lang="en-US" altLang="ko-KR" sz="800" dirty="0">
                <a:solidFill>
                  <a:srgbClr val="7E44FB"/>
                </a:solidFill>
              </a:rPr>
              <a:t>] </a:t>
            </a:r>
            <a:r>
              <a:rPr kumimoji="1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+mn-cs"/>
              </a:rPr>
              <a:t>화법과 작문 수행평가 내용 </a:t>
            </a:r>
            <a:r>
              <a:rPr kumimoji="1" lang="en-US" altLang="ko-KR" sz="800" dirty="0">
                <a:solidFill>
                  <a:prstClr val="black"/>
                </a:solidFill>
                <a:latin typeface="맑은 고딕" panose="020F0502020204030204"/>
                <a:ea typeface="맑은 고딕" panose="020B0503020000020004" pitchFamily="50" charset="-127"/>
              </a:rPr>
              <a:t>4</a:t>
            </a:r>
            <a:r>
              <a:rPr kumimoji="1" lang="ko-KR" altLang="en-US" sz="800" dirty="0">
                <a:solidFill>
                  <a:prstClr val="black"/>
                </a:solidFill>
                <a:latin typeface="맑은 고딕" panose="020F0502020204030204"/>
                <a:ea typeface="맑은 고딕" panose="020B0503020000020004" pitchFamily="50" charset="-127"/>
              </a:rPr>
              <a:t>월까지 제출 해</a:t>
            </a:r>
            <a:r>
              <a:rPr kumimoji="1" lang="en-US" altLang="ko-KR" sz="800" dirty="0">
                <a:solidFill>
                  <a:prstClr val="black"/>
                </a:solidFill>
                <a:latin typeface="맑은 고딕" panose="020F0502020204030204"/>
                <a:ea typeface="맑은 고딕" panose="020B0503020000020004" pitchFamily="50" charset="-127"/>
              </a:rPr>
              <a:t>…</a:t>
            </a:r>
            <a:endParaRPr lang="ko-KR" altLang="en-US" dirty="0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C5521C77-6F57-77F9-0DFD-FB3B1DAC02FB}"/>
              </a:ext>
            </a:extLst>
          </p:cNvPr>
          <p:cNvSpPr/>
          <p:nvPr/>
        </p:nvSpPr>
        <p:spPr>
          <a:xfrm>
            <a:off x="280742" y="627116"/>
            <a:ext cx="8540800" cy="1498191"/>
          </a:xfrm>
          <a:prstGeom prst="rect">
            <a:avLst/>
          </a:prstGeom>
          <a:solidFill>
            <a:schemeClr val="bg1">
              <a:lumMod val="50000"/>
              <a:alpha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>
            <a:noAutofit/>
          </a:bodyPr>
          <a:lstStyle/>
          <a:p>
            <a:pPr algn="ctr" defTabSz="914309"/>
            <a:r>
              <a:rPr kumimoji="1" lang="ko-KR" altLang="en-US" sz="1000" b="1">
                <a:solidFill>
                  <a:schemeClr val="bg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프리징 기간 내 데이터 없는 상태로  노출 </a:t>
            </a:r>
            <a:endParaRPr kumimoji="1" lang="en-US" altLang="ko-KR" sz="1000" b="1">
              <a:solidFill>
                <a:schemeClr val="bg1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  <a:p>
            <a:pPr algn="ctr" defTabSz="914309"/>
            <a:r>
              <a:rPr kumimoji="1" lang="en-US" altLang="ko-KR" sz="1000" b="1">
                <a:solidFill>
                  <a:schemeClr val="bg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02.05 update</a:t>
            </a:r>
            <a:endParaRPr kumimoji="1" lang="ko-KR" altLang="en-US" sz="1000" b="1" dirty="0">
              <a:solidFill>
                <a:schemeClr val="bg1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" name="직사각형 5">
            <a:extLst>
              <a:ext uri="{FF2B5EF4-FFF2-40B4-BE49-F238E27FC236}">
                <a16:creationId xmlns:a16="http://schemas.microsoft.com/office/drawing/2014/main" id="{E1872F54-BD5B-C6F4-A8D4-EC1C2A495C38}"/>
              </a:ext>
            </a:extLst>
          </p:cNvPr>
          <p:cNvSpPr/>
          <p:nvPr/>
        </p:nvSpPr>
        <p:spPr>
          <a:xfrm>
            <a:off x="4775873" y="2696089"/>
            <a:ext cx="866202" cy="1105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b="1" dirty="0"/>
              <a:t>v.3.1.0 </a:t>
            </a:r>
            <a:r>
              <a:rPr lang="ko-KR" altLang="en-US" sz="600" b="1" dirty="0"/>
              <a:t>온라인 학교 반영</a:t>
            </a:r>
          </a:p>
        </p:txBody>
      </p:sp>
      <p:graphicFrame>
        <p:nvGraphicFramePr>
          <p:cNvPr id="52" name="Google Shape;548;p12">
            <a:extLst>
              <a:ext uri="{FF2B5EF4-FFF2-40B4-BE49-F238E27FC236}">
                <a16:creationId xmlns:a16="http://schemas.microsoft.com/office/drawing/2014/main" id="{733D01AE-49B5-6DA6-07DB-30F8D575972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28366749"/>
              </p:ext>
            </p:extLst>
          </p:nvPr>
        </p:nvGraphicFramePr>
        <p:xfrm>
          <a:off x="12192000" y="0"/>
          <a:ext cx="1887100" cy="44880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3.1.0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&lt;2-2&gt;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수업 게시판 온라인 학교 반영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6388521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7864730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" name="Title 3"/>
          <p:cNvSpPr txBox="1">
            <a:spLocks noGrp="1"/>
          </p:cNvSpPr>
          <p:nvPr>
            <p:ph type="title"/>
          </p:nvPr>
        </p:nvSpPr>
        <p:spPr>
          <a:xfrm>
            <a:off x="2822350" y="300353"/>
            <a:ext cx="2088234" cy="286233"/>
          </a:xfrm>
          <a:prstGeom prst="rect">
            <a:avLst/>
          </a:prstGeom>
        </p:spPr>
        <p:txBody>
          <a:bodyPr/>
          <a:lstStyle>
            <a:lvl1pPr>
              <a:defRPr>
                <a:latin typeface="Malgun Gothic"/>
                <a:ea typeface="Malgun Gothic"/>
                <a:cs typeface="Malgun Gothic"/>
                <a:sym typeface="Malgun Gothic"/>
              </a:defRPr>
            </a:lvl1pPr>
          </a:lstStyle>
          <a:p>
            <a:r>
              <a:t>Overview</a:t>
            </a:r>
          </a:p>
        </p:txBody>
      </p:sp>
      <p:sp>
        <p:nvSpPr>
          <p:cNvPr id="211" name="Text Placeholder 1"/>
          <p:cNvSpPr txBox="1">
            <a:spLocks noGrp="1"/>
          </p:cNvSpPr>
          <p:nvPr>
            <p:ph type="body" sz="quarter" idx="1"/>
          </p:nvPr>
        </p:nvSpPr>
        <p:spPr>
          <a:xfrm>
            <a:off x="5262879" y="300353"/>
            <a:ext cx="6413185" cy="286233"/>
          </a:xfrm>
          <a:prstGeom prst="rect">
            <a:avLst/>
          </a:prstGeom>
        </p:spPr>
        <p:txBody>
          <a:bodyPr/>
          <a:lstStyle>
            <a:lvl1pPr>
              <a:defRPr>
                <a:latin typeface="Malgun Gothic"/>
                <a:ea typeface="Malgun Gothic"/>
                <a:cs typeface="Malgun Gothic"/>
                <a:sym typeface="Malgun Gothic"/>
              </a:defRPr>
            </a:lvl1pPr>
          </a:lstStyle>
          <a:p>
            <a:r>
              <a:t>Touch Interaction</a:t>
            </a:r>
          </a:p>
        </p:txBody>
      </p:sp>
      <p:graphicFrame>
        <p:nvGraphicFramePr>
          <p:cNvPr id="3" name="표 2">
            <a:extLst>
              <a:ext uri="{FF2B5EF4-FFF2-40B4-BE49-F238E27FC236}">
                <a16:creationId xmlns:a16="http://schemas.microsoft.com/office/drawing/2014/main" id="{E63C209F-67E4-A305-BA95-C95C3B03C434}"/>
              </a:ext>
            </a:extLst>
          </p:cNvPr>
          <p:cNvGraphicFramePr>
            <a:graphicFrameLocks noGrp="1"/>
          </p:cNvGraphicFramePr>
          <p:nvPr/>
        </p:nvGraphicFramePr>
        <p:xfrm>
          <a:off x="631824" y="1412875"/>
          <a:ext cx="11044238" cy="4008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949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949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5433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8511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alibri" pitchFamily="34" charset="0"/>
                          <a:ea typeface="맑은 고딕" pitchFamily="50" charset="-127"/>
                          <a:cs typeface="Calibri" pitchFamily="34" charset="0"/>
                        </a:rPr>
                        <a:t>Type</a:t>
                      </a:r>
                      <a:endParaRPr kumimoji="0" lang="ko-KR" altLang="en-US" sz="900" b="0" i="0" u="none" strike="noStrike" kern="1200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alibri" pitchFamily="34" charset="0"/>
                        <a:ea typeface="맑은 고딕" pitchFamily="50" charset="-127"/>
                        <a:cs typeface="Calibri" pitchFamily="34" charset="0"/>
                      </a:endParaRPr>
                    </a:p>
                  </a:txBody>
                  <a:tcP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alibri" pitchFamily="34" charset="0"/>
                          <a:ea typeface="맑은 고딕" pitchFamily="50" charset="-127"/>
                          <a:cs typeface="Calibri" pitchFamily="34" charset="0"/>
                        </a:rPr>
                        <a:t>Mark</a:t>
                      </a:r>
                      <a:endParaRPr kumimoji="0" lang="ko-KR" altLang="en-US" sz="900" b="0" i="0" u="none" strike="noStrike" kern="1200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alibri" pitchFamily="34" charset="0"/>
                        <a:ea typeface="맑은 고딕" pitchFamily="50" charset="-127"/>
                        <a:cs typeface="Calibri" pitchFamily="34" charset="0"/>
                      </a:endParaRPr>
                    </a:p>
                  </a:txBody>
                  <a:tcP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alibri" pitchFamily="34" charset="0"/>
                          <a:ea typeface="맑은 고딕" pitchFamily="50" charset="-127"/>
                          <a:cs typeface="Calibri" pitchFamily="34" charset="0"/>
                        </a:rPr>
                        <a:t>Description</a:t>
                      </a:r>
                      <a:endParaRPr kumimoji="0" lang="ko-KR" altLang="en-US" sz="900" b="0" i="0" u="none" strike="noStrike" kern="1200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alibri" pitchFamily="34" charset="0"/>
                        <a:ea typeface="맑은 고딕" pitchFamily="50" charset="-127"/>
                        <a:cs typeface="Calibri" pitchFamily="34" charset="0"/>
                      </a:endParaRPr>
                    </a:p>
                  </a:txBody>
                  <a:tcP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50000"/>
                        <a:lumOff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lang="en-US" sz="900" b="0" i="0" kern="120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Calibri" charset="0"/>
                          <a:ea typeface="Calibri" charset="0"/>
                          <a:cs typeface="Calibri" charset="0"/>
                        </a:rPr>
                        <a:t>Single left-click</a:t>
                      </a:r>
                      <a:endParaRPr kumimoji="0" lang="ko-KR" altLang="ko-KR" sz="300" b="0" i="0" u="none" strike="noStrike" cap="none" normalizeH="0" baseline="0">
                        <a:ln>
                          <a:noFill/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Calibri" charset="0"/>
                        <a:ea typeface="Calibri" charset="0"/>
                        <a:cs typeface="Calibri" charset="0"/>
                      </a:endParaRPr>
                    </a:p>
                  </a:txBody>
                  <a:tcPr anchor="ctr" horzOverflow="overflow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ko-KR" altLang="en-US" sz="900" b="0" i="0" u="none" strike="noStrike" kern="1200" cap="none" normalizeH="0" baseline="0">
                        <a:ln>
                          <a:noFill/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Calibri" pitchFamily="34" charset="0"/>
                        <a:ea typeface="맑은 고딕" pitchFamily="50" charset="-127"/>
                        <a:cs typeface="Calibri" pitchFamily="34" charset="0"/>
                      </a:endParaRPr>
                    </a:p>
                  </a:txBody>
                  <a:tcP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lang="en-US" sz="900" b="0" i="0" kern="120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Activates or selects the object. For text, sets the insertion point.</a:t>
                      </a:r>
                      <a:endParaRPr kumimoji="0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Calibri" pitchFamily="34" charset="0"/>
                        <a:ea typeface="맑은 고딕" pitchFamily="50" charset="-127"/>
                        <a:cs typeface="Calibri" pitchFamily="34" charset="0"/>
                      </a:endParaRPr>
                    </a:p>
                  </a:txBody>
                  <a:tcPr anchor="ctr" horzOverflow="overflow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lang="en-US" sz="900" b="0" i="0" kern="120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Calibri" charset="0"/>
                          <a:ea typeface="Calibri" charset="0"/>
                          <a:cs typeface="Calibri" charset="0"/>
                        </a:rPr>
                        <a:t>Single</a:t>
                      </a:r>
                      <a:r>
                        <a:rPr lang="en-US" sz="900" b="0" i="0" kern="1200" baseline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Calibri" charset="0"/>
                          <a:ea typeface="Calibri" charset="0"/>
                          <a:cs typeface="Calibri" charset="0"/>
                        </a:rPr>
                        <a:t> righ</a:t>
                      </a:r>
                      <a:r>
                        <a:rPr lang="en-US" sz="900" b="0" i="0" kern="120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Calibri" charset="0"/>
                          <a:ea typeface="Calibri" charset="0"/>
                          <a:cs typeface="Calibri" charset="0"/>
                        </a:rPr>
                        <a:t>t-click</a:t>
                      </a:r>
                      <a:endParaRPr kumimoji="0" lang="ko-KR" altLang="ko-KR" sz="300" b="0" i="0" u="none" strike="noStrike" cap="none" normalizeH="0" baseline="0">
                        <a:ln>
                          <a:noFill/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Calibri" charset="0"/>
                        <a:ea typeface="Calibri" charset="0"/>
                        <a:cs typeface="Calibri" charset="0"/>
                      </a:endParaRPr>
                    </a:p>
                  </a:txBody>
                  <a:tcPr anchor="ctr" horzOverflow="overflow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ko-KR" altLang="en-US" sz="900" b="0" i="0" u="none" strike="noStrike" kern="1200" cap="none" normalizeH="0" baseline="0">
                        <a:ln>
                          <a:noFill/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Calibri" pitchFamily="34" charset="0"/>
                        <a:ea typeface="맑은 고딕" pitchFamily="50" charset="-127"/>
                        <a:cs typeface="Calibri" pitchFamily="34" charset="0"/>
                      </a:endParaRPr>
                    </a:p>
                  </a:txBody>
                  <a:tcP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lang="en-US" sz="900" b="0" i="0" kern="120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Selects the object and displays its context menu.</a:t>
                      </a:r>
                      <a:endParaRPr kumimoji="0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Calibri" pitchFamily="34" charset="0"/>
                        <a:ea typeface="맑은 고딕" pitchFamily="50" charset="-127"/>
                        <a:cs typeface="Calibri" pitchFamily="34" charset="0"/>
                        <a:sym typeface="Wingdings" pitchFamily="2" charset="2"/>
                      </a:endParaRPr>
                    </a:p>
                  </a:txBody>
                  <a:tcPr anchor="ctr" horzOverflow="overflow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Calibri" charset="0"/>
                          <a:ea typeface="맑은 고딕" pitchFamily="50" charset="-127"/>
                          <a:cs typeface="Calibri" charset="0"/>
                        </a:rPr>
                        <a:t>Long press</a:t>
                      </a:r>
                      <a:endParaRPr kumimoji="0" lang="ko-KR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Calibri" pitchFamily="34" charset="0"/>
                        <a:ea typeface="맑은 고딕" pitchFamily="50" charset="-127"/>
                        <a:cs typeface="Calibri" pitchFamily="34" charset="0"/>
                      </a:endParaRPr>
                    </a:p>
                  </a:txBody>
                  <a:tcPr anchor="ctr" horzOverflow="overflow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ko-KR" altLang="en-US" sz="900" b="0" i="0" u="none" strike="noStrike" kern="1200" cap="none" normalizeH="0" baseline="0">
                        <a:ln>
                          <a:noFill/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Calibri" pitchFamily="34" charset="0"/>
                        <a:ea typeface="맑은 고딕" pitchFamily="50" charset="-127"/>
                        <a:cs typeface="Calibri" pitchFamily="34" charset="0"/>
                      </a:endParaRPr>
                    </a:p>
                  </a:txBody>
                  <a:tcP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en-US" altLang="ko-KR" sz="9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Wingdings" pitchFamily="2" charset="2"/>
                        </a:rPr>
                        <a:t>Cursor is changed and be able to perform the designated command (merge the windows)</a:t>
                      </a:r>
                      <a:endParaRPr kumimoji="0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Calibri" pitchFamily="34" charset="0"/>
                        <a:ea typeface="맑은 고딕" pitchFamily="50" charset="-127"/>
                        <a:cs typeface="Calibri" pitchFamily="34" charset="0"/>
                        <a:sym typeface="Wingdings" pitchFamily="2" charset="2"/>
                      </a:endParaRPr>
                    </a:p>
                  </a:txBody>
                  <a:tcPr anchor="ctr" horzOverflow="overflow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  <a:defRPr/>
                      </a:pPr>
                      <a:r>
                        <a:rPr lang="en-US" sz="900" b="0" i="0" kern="120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Calibri" charset="0"/>
                          <a:ea typeface="Calibri" charset="0"/>
                          <a:cs typeface="Calibri" charset="0"/>
                        </a:rPr>
                        <a:t>Double left-click</a:t>
                      </a:r>
                      <a:endParaRPr kumimoji="0" lang="ko-KR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Calibri" pitchFamily="34" charset="0"/>
                        <a:ea typeface="맑은 고딕" pitchFamily="50" charset="-127"/>
                        <a:cs typeface="Calibri" pitchFamily="34" charset="0"/>
                      </a:endParaRPr>
                    </a:p>
                  </a:txBody>
                  <a:tcPr anchor="ctr" horzOverflow="overflow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ko-KR" altLang="en-US" sz="900" b="0" i="0" u="none" strike="noStrike" kern="1200" cap="none" normalizeH="0" baseline="0">
                        <a:ln>
                          <a:noFill/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Calibri" pitchFamily="34" charset="0"/>
                        <a:ea typeface="맑은 고딕" pitchFamily="50" charset="-127"/>
                        <a:cs typeface="Calibri" pitchFamily="34" charset="0"/>
                      </a:endParaRPr>
                    </a:p>
                  </a:txBody>
                  <a:tcP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  <a:defRPr/>
                      </a:pPr>
                      <a:r>
                        <a:rPr lang="en-US" sz="900" b="0" i="0" kern="120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Activates or selects the object, and performs the default command. For text, selects word at the insertion point (a third click selects the sentence or paragraph).</a:t>
                      </a:r>
                      <a:endParaRPr kumimoji="0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Calibri" pitchFamily="34" charset="0"/>
                        <a:ea typeface="맑은 고딕" pitchFamily="50" charset="-127"/>
                        <a:cs typeface="Calibri" pitchFamily="34" charset="0"/>
                        <a:sym typeface="Wingdings" pitchFamily="2" charset="2"/>
                      </a:endParaRPr>
                    </a:p>
                  </a:txBody>
                  <a:tcPr anchor="ctr" horzOverflow="overflow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68405842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Calibri" pitchFamily="34" charset="0"/>
                          <a:ea typeface="맑은 고딕" pitchFamily="50" charset="-127"/>
                          <a:cs typeface="Calibri" pitchFamily="34" charset="0"/>
                        </a:rPr>
                        <a:t>Hover</a:t>
                      </a:r>
                      <a:endParaRPr kumimoji="0" lang="ko-KR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Calibri" pitchFamily="34" charset="0"/>
                        <a:ea typeface="맑은 고딕" pitchFamily="50" charset="-127"/>
                        <a:cs typeface="Calibri" pitchFamily="34" charset="0"/>
                      </a:endParaRPr>
                    </a:p>
                  </a:txBody>
                  <a:tcPr anchor="ctr" horzOverflow="overflow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ko-KR" altLang="en-US" sz="900" b="0" i="0" u="none" strike="noStrike" kern="1200" cap="none" normalizeH="0" baseline="0">
                        <a:ln>
                          <a:noFill/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Calibri" pitchFamily="34" charset="0"/>
                        <a:ea typeface="맑은 고딕" pitchFamily="50" charset="-127"/>
                        <a:cs typeface="Calibri" pitchFamily="34" charset="0"/>
                      </a:endParaRPr>
                    </a:p>
                  </a:txBody>
                  <a:tcP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Calibri" pitchFamily="34" charset="0"/>
                          <a:ea typeface="맑은 고딕" pitchFamily="50" charset="-127"/>
                          <a:cs typeface="Calibri" pitchFamily="34" charset="0"/>
                        </a:rPr>
                        <a:t>User touches, holds, moves and releases (pans) an interactive area.</a:t>
                      </a:r>
                    </a:p>
                  </a:txBody>
                  <a:tcPr anchor="ctr" horzOverflow="overflow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Calibri" pitchFamily="34" charset="0"/>
                          <a:ea typeface="맑은 고딕" pitchFamily="50" charset="-127"/>
                          <a:cs typeface="Calibri" pitchFamily="34" charset="0"/>
                        </a:rPr>
                        <a:t>Wheeling</a:t>
                      </a:r>
                      <a:endParaRPr kumimoji="0" lang="ko-KR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Calibri" pitchFamily="34" charset="0"/>
                        <a:ea typeface="맑은 고딕" pitchFamily="50" charset="-127"/>
                        <a:cs typeface="Calibri" pitchFamily="34" charset="0"/>
                      </a:endParaRPr>
                    </a:p>
                  </a:txBody>
                  <a:tcPr anchor="ctr" horzOverflow="overflow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ko-KR" altLang="en-US" sz="900" b="0" i="0" u="none" strike="noStrike" kern="1200" cap="none" normalizeH="0" baseline="0">
                        <a:ln>
                          <a:noFill/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Calibri" pitchFamily="34" charset="0"/>
                        <a:ea typeface="맑은 고딕" pitchFamily="50" charset="-127"/>
                        <a:cs typeface="Calibri" pitchFamily="34" charset="0"/>
                      </a:endParaRPr>
                    </a:p>
                  </a:txBody>
                  <a:tcP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lang="en-US" sz="900" b="0" i="0" kern="120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Window scrolls vertically in direction of mouse wheel movement.</a:t>
                      </a:r>
                      <a:endParaRPr kumimoji="0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Calibri" pitchFamily="34" charset="0"/>
                        <a:ea typeface="맑은 고딕" pitchFamily="50" charset="-127"/>
                        <a:cs typeface="Calibri" pitchFamily="34" charset="0"/>
                        <a:sym typeface="Wingdings" pitchFamily="2" charset="2"/>
                      </a:endParaRPr>
                    </a:p>
                  </a:txBody>
                  <a:tcPr anchor="ctr" horzOverflow="overflow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400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Calibri" pitchFamily="34" charset="0"/>
                          <a:ea typeface="맑은 고딕" pitchFamily="50" charset="-127"/>
                          <a:cs typeface="Calibri" pitchFamily="34" charset="0"/>
                        </a:rPr>
                        <a:t>Drag &amp; Drop</a:t>
                      </a:r>
                      <a:endParaRPr kumimoji="0" lang="ko-KR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Calibri" pitchFamily="34" charset="0"/>
                        <a:ea typeface="맑은 고딕" pitchFamily="50" charset="-127"/>
                        <a:cs typeface="Calibri" pitchFamily="34" charset="0"/>
                      </a:endParaRPr>
                    </a:p>
                  </a:txBody>
                  <a:tcPr anchor="ctr" horzOverflow="overflow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ko-KR" altLang="en-US" sz="900" b="0" i="0" u="none" strike="noStrike" kern="1200" cap="none" normalizeH="0" baseline="0">
                        <a:ln>
                          <a:noFill/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Calibri" pitchFamily="34" charset="0"/>
                        <a:ea typeface="맑은 고딕" pitchFamily="50" charset="-127"/>
                        <a:cs typeface="Calibri" pitchFamily="34" charset="0"/>
                      </a:endParaRPr>
                    </a:p>
                  </a:txBody>
                  <a:tcP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lang="en-US" sz="900" b="0" i="0" kern="120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Object is moved or copied to the drop target.</a:t>
                      </a:r>
                      <a:endParaRPr kumimoji="0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Calibri" pitchFamily="34" charset="0"/>
                        <a:ea typeface="맑은 고딕" pitchFamily="50" charset="-127"/>
                        <a:cs typeface="Calibri" pitchFamily="34" charset="0"/>
                      </a:endParaRPr>
                    </a:p>
                  </a:txBody>
                  <a:tcPr anchor="ctr" horzOverflow="overflow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4" name="Text Box 12">
            <a:extLst>
              <a:ext uri="{FF2B5EF4-FFF2-40B4-BE49-F238E27FC236}">
                <a16:creationId xmlns:a16="http://schemas.microsoft.com/office/drawing/2014/main" id="{DF6766BE-D66A-81BA-FDDA-6E36C2AD2F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1825" y="1052513"/>
            <a:ext cx="5184576" cy="1384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>
            <a:defPPr>
              <a:defRPr lang="ko-KR"/>
            </a:defPPr>
            <a:lvl1pPr marL="171450" indent="-171450">
              <a:buFont typeface="Arial" pitchFamily="34" charset="0"/>
              <a:buChar char="•"/>
              <a:defRPr sz="900"/>
            </a:lvl1pPr>
          </a:lstStyle>
          <a:p>
            <a:r>
              <a:rPr lang="en-US" altLang="ko-KR">
                <a:latin typeface="Calibri" pitchFamily="34" charset="0"/>
              </a:rPr>
              <a:t>Follow Web basic interaction  rule</a:t>
            </a:r>
            <a:endParaRPr lang="ko-KR" altLang="en-US">
              <a:latin typeface="Calibri" pitchFamily="34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FCD178A2-8CDE-F200-E9FF-740C202F133D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2819298" y="1722457"/>
            <a:ext cx="106882" cy="106882"/>
          </a:xfrm>
          <a:prstGeom prst="ellipse">
            <a:avLst/>
          </a:prstGeom>
          <a:solidFill>
            <a:srgbClr val="FF2D82">
              <a:alpha val="60000"/>
            </a:srgbClr>
          </a:solidFill>
          <a:ln w="12700">
            <a:solidFill>
              <a:srgbClr val="FF2D82"/>
            </a:solidFill>
            <a:prstDash val="solid"/>
            <a:round/>
            <a:headEnd/>
            <a:tailEnd/>
          </a:ln>
        </p:spPr>
        <p:txBody>
          <a:bodyPr rot="10800000" wrap="none" lIns="0" tIns="0" rIns="0" bIns="0" anchor="ctr"/>
          <a:lstStyle/>
          <a:p>
            <a:pPr algn="ctr"/>
            <a:endParaRPr lang="ko-KR" altLang="ko-KR" sz="500" b="1">
              <a:solidFill>
                <a:srgbClr val="FF0066"/>
              </a:solidFill>
              <a:latin typeface="Calibri" pitchFamily="34" charset="0"/>
              <a:ea typeface="맑은 고딕" pitchFamily="50" charset="-127"/>
              <a:cs typeface="Calibri" pitchFamily="34" charset="0"/>
            </a:endParaRPr>
          </a:p>
        </p:txBody>
      </p:sp>
      <p:sp>
        <p:nvSpPr>
          <p:cNvPr id="6" name="직사각형 5">
            <a:extLst>
              <a:ext uri="{FF2B5EF4-FFF2-40B4-BE49-F238E27FC236}">
                <a16:creationId xmlns:a16="http://schemas.microsoft.com/office/drawing/2014/main" id="{215444A2-BAAF-DE26-AC4A-ECD6025C65A2}"/>
              </a:ext>
            </a:extLst>
          </p:cNvPr>
          <p:cNvSpPr/>
          <p:nvPr/>
        </p:nvSpPr>
        <p:spPr>
          <a:xfrm>
            <a:off x="631825" y="5646025"/>
            <a:ext cx="3747158" cy="318924"/>
          </a:xfrm>
          <a:prstGeom prst="rect">
            <a:avLst/>
          </a:prstGeom>
          <a:noFill/>
          <a:ln>
            <a:solidFill>
              <a:schemeClr val="accent1"/>
            </a:solidFill>
            <a:prstDash val="sysDash"/>
          </a:ln>
        </p:spPr>
        <p:txBody>
          <a:bodyPr wrap="square" lIns="36000" tIns="36000" rIns="36000" bIns="36000">
            <a:spAutoFit/>
          </a:bodyPr>
          <a:lstStyle/>
          <a:p>
            <a:r>
              <a:rPr lang="en-US" altLang="ko-KR" sz="800" b="1">
                <a:solidFill>
                  <a:schemeClr val="tx2"/>
                </a:solidFill>
                <a:latin typeface="Calibri" pitchFamily="34" charset="0"/>
                <a:ea typeface="맑은 고딕" pitchFamily="50" charset="-127"/>
                <a:cs typeface="Calibri" pitchFamily="34" charset="0"/>
              </a:rPr>
              <a:t>Reference</a:t>
            </a:r>
          </a:p>
          <a:p>
            <a:pPr marL="92075" indent="-92075">
              <a:buFontTx/>
              <a:buChar char="-"/>
            </a:pPr>
            <a:r>
              <a:rPr lang="en-US" altLang="ko-KR" sz="800">
                <a:latin typeface="Calibri" pitchFamily="34" charset="0"/>
              </a:rPr>
              <a:t>https://</a:t>
            </a:r>
            <a:r>
              <a:rPr lang="en-US" altLang="ko-KR" sz="800" err="1">
                <a:latin typeface="Calibri" pitchFamily="34" charset="0"/>
              </a:rPr>
              <a:t>msdn.microsoft.com</a:t>
            </a:r>
            <a:r>
              <a:rPr lang="en-US" altLang="ko-KR" sz="800">
                <a:latin typeface="Calibri" pitchFamily="34" charset="0"/>
              </a:rPr>
              <a:t>/ko-</a:t>
            </a:r>
            <a:r>
              <a:rPr lang="en-US" altLang="ko-KR" sz="800" err="1">
                <a:latin typeface="Calibri" pitchFamily="34" charset="0"/>
              </a:rPr>
              <a:t>kr</a:t>
            </a:r>
            <a:r>
              <a:rPr lang="en-US" altLang="ko-KR" sz="800">
                <a:latin typeface="Calibri" pitchFamily="34" charset="0"/>
              </a:rPr>
              <a:t>/library/windows/desktop/dn742466(v=vs.85).</a:t>
            </a:r>
            <a:r>
              <a:rPr lang="en-US" altLang="ko-KR" sz="800" err="1">
                <a:latin typeface="Calibri" pitchFamily="34" charset="0"/>
              </a:rPr>
              <a:t>aspx</a:t>
            </a:r>
            <a:endParaRPr lang="en-US" altLang="ko-KR" sz="800">
              <a:solidFill>
                <a:schemeClr val="tx2"/>
              </a:solidFill>
              <a:latin typeface="Calibri" pitchFamily="34" charset="0"/>
              <a:ea typeface="맑은 고딕" pitchFamily="50" charset="-127"/>
              <a:cs typeface="Calibri" pitchFamily="34" charset="0"/>
            </a:endParaRPr>
          </a:p>
        </p:txBody>
      </p:sp>
      <p:pic>
        <p:nvPicPr>
          <p:cNvPr id="7" name="Picture 7">
            <a:extLst>
              <a:ext uri="{FF2B5EF4-FFF2-40B4-BE49-F238E27FC236}">
                <a16:creationId xmlns:a16="http://schemas.microsoft.com/office/drawing/2014/main" id="{85F3C3B9-1E8D-413F-21CB-B8379A0670D9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56098" y="1844984"/>
            <a:ext cx="153034" cy="248120"/>
          </a:xfrm>
          <a:prstGeom prst="rect">
            <a:avLst/>
          </a:prstGeom>
        </p:spPr>
      </p:pic>
      <p:pic>
        <p:nvPicPr>
          <p:cNvPr id="8" name="Picture 36">
            <a:extLst>
              <a:ext uri="{FF2B5EF4-FFF2-40B4-BE49-F238E27FC236}">
                <a16:creationId xmlns:a16="http://schemas.microsoft.com/office/drawing/2014/main" id="{4ABAEEC0-E07A-CA70-9623-ABF571694581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56098" y="3468972"/>
            <a:ext cx="153034" cy="248120"/>
          </a:xfrm>
          <a:prstGeom prst="rect">
            <a:avLst/>
          </a:prstGeom>
        </p:spPr>
      </p:pic>
      <p:grpSp>
        <p:nvGrpSpPr>
          <p:cNvPr id="9" name="그룹 31">
            <a:extLst>
              <a:ext uri="{FF2B5EF4-FFF2-40B4-BE49-F238E27FC236}">
                <a16:creationId xmlns:a16="http://schemas.microsoft.com/office/drawing/2014/main" id="{E7E88B60-BAA8-7DB5-67A5-597DFC6201F2}"/>
              </a:ext>
            </a:extLst>
          </p:cNvPr>
          <p:cNvGrpSpPr/>
          <p:nvPr/>
        </p:nvGrpSpPr>
        <p:grpSpPr>
          <a:xfrm flipV="1">
            <a:off x="2735994" y="3356706"/>
            <a:ext cx="190186" cy="119082"/>
            <a:chOff x="2137068" y="2348880"/>
            <a:chExt cx="287474" cy="180000"/>
          </a:xfrm>
        </p:grpSpPr>
        <p:sp>
          <p:nvSpPr>
            <p:cNvPr id="10" name="Oval 4">
              <a:extLst>
                <a:ext uri="{FF2B5EF4-FFF2-40B4-BE49-F238E27FC236}">
                  <a16:creationId xmlns:a16="http://schemas.microsoft.com/office/drawing/2014/main" id="{779B3B8F-577E-6ABA-E7EB-6A5C5FC58D5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137068" y="2348880"/>
              <a:ext cx="180000" cy="180000"/>
            </a:xfrm>
            <a:prstGeom prst="ellipse">
              <a:avLst/>
            </a:prstGeom>
            <a:solidFill>
              <a:srgbClr val="FF2D82">
                <a:alpha val="60000"/>
              </a:srgbClr>
            </a:solidFill>
            <a:ln w="12700">
              <a:solidFill>
                <a:srgbClr val="FF2D82"/>
              </a:solidFill>
              <a:prstDash val="solid"/>
              <a:round/>
              <a:headEnd/>
              <a:tailEnd/>
            </a:ln>
          </p:spPr>
          <p:txBody>
            <a:bodyPr rot="10800000" wrap="none" lIns="0" tIns="0" rIns="0" bIns="0" anchor="ctr"/>
            <a:lstStyle/>
            <a:p>
              <a:pPr algn="ctr"/>
              <a:endParaRPr lang="ko-KR" altLang="ko-KR" sz="500" b="1">
                <a:solidFill>
                  <a:srgbClr val="FF0066"/>
                </a:solidFill>
                <a:latin typeface="Calibri" pitchFamily="34" charset="0"/>
                <a:ea typeface="맑은 고딕" pitchFamily="50" charset="-127"/>
                <a:cs typeface="Calibri" pitchFamily="34" charset="0"/>
              </a:endParaRPr>
            </a:p>
          </p:txBody>
        </p:sp>
        <p:sp>
          <p:nvSpPr>
            <p:cNvPr id="11" name="Oval 4">
              <a:extLst>
                <a:ext uri="{FF2B5EF4-FFF2-40B4-BE49-F238E27FC236}">
                  <a16:creationId xmlns:a16="http://schemas.microsoft.com/office/drawing/2014/main" id="{336943E2-8E8B-3C8D-AEDE-393758B7BD3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244542" y="2348880"/>
              <a:ext cx="180000" cy="180000"/>
            </a:xfrm>
            <a:prstGeom prst="ellipse">
              <a:avLst/>
            </a:prstGeom>
            <a:solidFill>
              <a:srgbClr val="FF2D82">
                <a:alpha val="60000"/>
              </a:srgbClr>
            </a:solidFill>
            <a:ln w="12700">
              <a:solidFill>
                <a:srgbClr val="FF2D82"/>
              </a:solidFill>
              <a:prstDash val="solid"/>
              <a:round/>
              <a:headEnd/>
              <a:tailEnd/>
            </a:ln>
          </p:spPr>
          <p:txBody>
            <a:bodyPr rot="10800000" wrap="none" lIns="0" tIns="0" rIns="0" bIns="0" anchor="ctr"/>
            <a:lstStyle/>
            <a:p>
              <a:pPr algn="ctr"/>
              <a:endParaRPr lang="ko-KR" altLang="ko-KR" sz="500" b="1">
                <a:solidFill>
                  <a:srgbClr val="FF0066"/>
                </a:solidFill>
                <a:latin typeface="Calibri" pitchFamily="34" charset="0"/>
                <a:ea typeface="맑은 고딕" pitchFamily="50" charset="-127"/>
                <a:cs typeface="Calibri" pitchFamily="34" charset="0"/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023A53DE-80DE-95BA-0A25-E7524F4143C3}"/>
              </a:ext>
            </a:extLst>
          </p:cNvPr>
          <p:cNvGrpSpPr/>
          <p:nvPr/>
        </p:nvGrpSpPr>
        <p:grpSpPr>
          <a:xfrm>
            <a:off x="2955820" y="2254144"/>
            <a:ext cx="267196" cy="392178"/>
            <a:chOff x="2955820" y="2254144"/>
            <a:chExt cx="267196" cy="392178"/>
          </a:xfrm>
        </p:grpSpPr>
        <p:pic>
          <p:nvPicPr>
            <p:cNvPr id="12" name="Picture 40">
              <a:extLst>
                <a:ext uri="{FF2B5EF4-FFF2-40B4-BE49-F238E27FC236}">
                  <a16:creationId xmlns:a16="http://schemas.microsoft.com/office/drawing/2014/main" id="{200B597C-9231-7175-FAF2-4A7659D6FF8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55820" y="2398200"/>
              <a:ext cx="153034" cy="248122"/>
            </a:xfrm>
            <a:prstGeom prst="rect">
              <a:avLst/>
            </a:prstGeom>
          </p:spPr>
        </p:pic>
        <p:sp>
          <p:nvSpPr>
            <p:cNvPr id="13" name="Oval 4">
              <a:extLst>
                <a:ext uri="{FF2B5EF4-FFF2-40B4-BE49-F238E27FC236}">
                  <a16:creationId xmlns:a16="http://schemas.microsoft.com/office/drawing/2014/main" id="{39E28B7B-6A1A-7B22-3546-BF2EA67C072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3116134" y="2254144"/>
              <a:ext cx="106882" cy="106882"/>
            </a:xfrm>
            <a:prstGeom prst="ellipse">
              <a:avLst/>
            </a:prstGeom>
            <a:solidFill>
              <a:srgbClr val="FF2D82">
                <a:alpha val="60000"/>
              </a:srgbClr>
            </a:solidFill>
            <a:ln w="12700">
              <a:solidFill>
                <a:srgbClr val="FF2D82"/>
              </a:solidFill>
              <a:prstDash val="solid"/>
              <a:round/>
              <a:headEnd/>
              <a:tailEnd/>
            </a:ln>
          </p:spPr>
          <p:txBody>
            <a:bodyPr rot="10800000" wrap="none" lIns="0" tIns="0" rIns="0" bIns="0" anchor="ctr"/>
            <a:lstStyle/>
            <a:p>
              <a:pPr algn="ctr"/>
              <a:endParaRPr lang="ko-KR" altLang="ko-KR" sz="500" b="1">
                <a:solidFill>
                  <a:srgbClr val="FF0066"/>
                </a:solidFill>
                <a:latin typeface="Calibri" pitchFamily="34" charset="0"/>
                <a:ea typeface="맑은 고딕" pitchFamily="50" charset="-127"/>
                <a:cs typeface="Calibri" pitchFamily="34" charset="0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908E6D48-73DB-270C-E6D8-4800180A8EDE}"/>
              </a:ext>
            </a:extLst>
          </p:cNvPr>
          <p:cNvGrpSpPr/>
          <p:nvPr/>
        </p:nvGrpSpPr>
        <p:grpSpPr>
          <a:xfrm>
            <a:off x="2819298" y="3887368"/>
            <a:ext cx="289834" cy="370647"/>
            <a:chOff x="2819298" y="3887368"/>
            <a:chExt cx="289834" cy="370647"/>
          </a:xfrm>
        </p:grpSpPr>
        <p:sp>
          <p:nvSpPr>
            <p:cNvPr id="14" name="Oval 4">
              <a:extLst>
                <a:ext uri="{FF2B5EF4-FFF2-40B4-BE49-F238E27FC236}">
                  <a16:creationId xmlns:a16="http://schemas.microsoft.com/office/drawing/2014/main" id="{6380E926-CEA1-14E3-62FB-0190C8D9661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819298" y="3887368"/>
              <a:ext cx="106882" cy="106882"/>
            </a:xfrm>
            <a:prstGeom prst="ellipse">
              <a:avLst/>
            </a:prstGeom>
            <a:noFill/>
            <a:ln w="12700">
              <a:solidFill>
                <a:srgbClr val="FF2D82"/>
              </a:solidFill>
              <a:prstDash val="sysDot"/>
              <a:round/>
              <a:headEnd/>
              <a:tailEnd/>
            </a:ln>
          </p:spPr>
          <p:txBody>
            <a:bodyPr rot="10800000" wrap="none" lIns="0" tIns="0" rIns="0" bIns="0" anchor="ctr"/>
            <a:lstStyle/>
            <a:p>
              <a:pPr algn="ctr"/>
              <a:endParaRPr lang="ko-KR" altLang="ko-KR" sz="500" b="1">
                <a:solidFill>
                  <a:srgbClr val="FF0066"/>
                </a:solidFill>
                <a:latin typeface="Calibri" pitchFamily="34" charset="0"/>
                <a:ea typeface="맑은 고딕" pitchFamily="50" charset="-127"/>
                <a:cs typeface="Calibri" pitchFamily="34" charset="0"/>
              </a:endParaRPr>
            </a:p>
          </p:txBody>
        </p:sp>
        <p:pic>
          <p:nvPicPr>
            <p:cNvPr id="15" name="Picture 43">
              <a:extLst>
                <a:ext uri="{FF2B5EF4-FFF2-40B4-BE49-F238E27FC236}">
                  <a16:creationId xmlns:a16="http://schemas.microsoft.com/office/drawing/2014/main" id="{2609E7B0-CE16-6A5B-BE97-97DA4F74C3F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56098" y="4009895"/>
              <a:ext cx="153034" cy="248120"/>
            </a:xfrm>
            <a:prstGeom prst="rect">
              <a:avLst/>
            </a:prstGeom>
          </p:spPr>
        </p:pic>
      </p:grpSp>
      <p:grpSp>
        <p:nvGrpSpPr>
          <p:cNvPr id="16" name="그룹 15">
            <a:extLst>
              <a:ext uri="{FF2B5EF4-FFF2-40B4-BE49-F238E27FC236}">
                <a16:creationId xmlns:a16="http://schemas.microsoft.com/office/drawing/2014/main" id="{97E2BF8C-67DF-0E42-F6A0-59CB2EBEE9E3}"/>
              </a:ext>
            </a:extLst>
          </p:cNvPr>
          <p:cNvGrpSpPr/>
          <p:nvPr/>
        </p:nvGrpSpPr>
        <p:grpSpPr>
          <a:xfrm>
            <a:off x="2955820" y="4395017"/>
            <a:ext cx="153034" cy="437573"/>
            <a:chOff x="2185798" y="3858613"/>
            <a:chExt cx="153034" cy="437573"/>
          </a:xfrm>
        </p:grpSpPr>
        <p:grpSp>
          <p:nvGrpSpPr>
            <p:cNvPr id="17" name="그룹 21">
              <a:extLst>
                <a:ext uri="{FF2B5EF4-FFF2-40B4-BE49-F238E27FC236}">
                  <a16:creationId xmlns:a16="http://schemas.microsoft.com/office/drawing/2014/main" id="{F5857947-14CC-93DA-77D4-75E4054DB5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14432" y="3858613"/>
              <a:ext cx="98304" cy="151530"/>
              <a:chOff x="2603500" y="3906838"/>
              <a:chExt cx="287338" cy="442912"/>
            </a:xfrm>
          </p:grpSpPr>
          <p:sp>
            <p:nvSpPr>
              <p:cNvPr id="19" name="AutoShape 7">
                <a:extLst>
                  <a:ext uri="{FF2B5EF4-FFF2-40B4-BE49-F238E27FC236}">
                    <a16:creationId xmlns:a16="http://schemas.microsoft.com/office/drawing/2014/main" id="{BB66FAF9-F789-8CB1-36AC-73D0ACA2AC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2603500" y="3906838"/>
                <a:ext cx="287338" cy="44291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FF3399">
                      <a:alpha val="70000"/>
                    </a:srgbClr>
                  </a:gs>
                  <a:gs pos="100000">
                    <a:srgbClr val="FFFFFF"/>
                  </a:gs>
                </a:gsLst>
                <a:lin ang="5400000" scaled="1"/>
              </a:gradFill>
              <a:ln w="6350">
                <a:solidFill>
                  <a:srgbClr val="FF3399"/>
                </a:solidFill>
                <a:prstDash val="dash"/>
                <a:round/>
                <a:headEnd/>
                <a:tailEnd/>
              </a:ln>
            </p:spPr>
            <p:txBody>
              <a:bodyPr rot="10800000" wrap="none" anchor="ctr"/>
              <a:lstStyle/>
              <a:p>
                <a:pPr algn="l">
                  <a:spcBef>
                    <a:spcPct val="0"/>
                  </a:spcBef>
                </a:pPr>
                <a:endParaRPr lang="ko-KR" altLang="ko-KR" sz="1000">
                  <a:solidFill>
                    <a:srgbClr val="000000"/>
                  </a:solidFill>
                  <a:latin typeface="Calibri" pitchFamily="34" charset="0"/>
                  <a:ea typeface="맑은 고딕" pitchFamily="50" charset="-127"/>
                </a:endParaRPr>
              </a:p>
            </p:txBody>
          </p:sp>
          <p:sp>
            <p:nvSpPr>
              <p:cNvPr id="20" name="Line 8">
                <a:extLst>
                  <a:ext uri="{FF2B5EF4-FFF2-40B4-BE49-F238E27FC236}">
                    <a16:creationId xmlns:a16="http://schemas.microsoft.com/office/drawing/2014/main" id="{17B55312-711B-2824-FDF4-AA898B8675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747963" y="3948113"/>
                <a:ext cx="0" cy="360362"/>
              </a:xfrm>
              <a:prstGeom prst="line">
                <a:avLst/>
              </a:prstGeom>
              <a:noFill/>
              <a:ln w="6350">
                <a:solidFill>
                  <a:srgbClr val="FF0066"/>
                </a:solidFill>
                <a:round/>
                <a:headEnd type="triangle" w="sm" len="sm"/>
                <a:tailEnd type="triangle" w="sm" len="sm"/>
              </a:ln>
            </p:spPr>
            <p:txBody>
              <a:bodyPr/>
              <a:lstStyle/>
              <a:p>
                <a:endParaRPr lang="ko-KR" altLang="en-US">
                  <a:latin typeface="Calibri" pitchFamily="34" charset="0"/>
                </a:endParaRPr>
              </a:p>
            </p:txBody>
          </p:sp>
        </p:grpSp>
        <p:pic>
          <p:nvPicPr>
            <p:cNvPr id="18" name="Picture 44">
              <a:extLst>
                <a:ext uri="{FF2B5EF4-FFF2-40B4-BE49-F238E27FC236}">
                  <a16:creationId xmlns:a16="http://schemas.microsoft.com/office/drawing/2014/main" id="{0F3A33EC-1170-DC37-936E-28242DB0A85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85798" y="4048066"/>
              <a:ext cx="153034" cy="248120"/>
            </a:xfrm>
            <a:prstGeom prst="rect">
              <a:avLst/>
            </a:prstGeom>
          </p:spPr>
        </p:pic>
      </p:grpSp>
      <p:grpSp>
        <p:nvGrpSpPr>
          <p:cNvPr id="21" name="그룹 21">
            <a:extLst>
              <a:ext uri="{FF2B5EF4-FFF2-40B4-BE49-F238E27FC236}">
                <a16:creationId xmlns:a16="http://schemas.microsoft.com/office/drawing/2014/main" id="{E254BF7B-3C71-13FA-FD80-31D30C1E8A57}"/>
              </a:ext>
            </a:extLst>
          </p:cNvPr>
          <p:cNvGrpSpPr>
            <a:grpSpLocks/>
          </p:cNvGrpSpPr>
          <p:nvPr/>
        </p:nvGrpSpPr>
        <p:grpSpPr bwMode="auto">
          <a:xfrm>
            <a:off x="2984454" y="4943362"/>
            <a:ext cx="98304" cy="151530"/>
            <a:chOff x="2603500" y="3906838"/>
            <a:chExt cx="287338" cy="442912"/>
          </a:xfrm>
        </p:grpSpPr>
        <p:sp>
          <p:nvSpPr>
            <p:cNvPr id="22" name="AutoShape 7">
              <a:extLst>
                <a:ext uri="{FF2B5EF4-FFF2-40B4-BE49-F238E27FC236}">
                  <a16:creationId xmlns:a16="http://schemas.microsoft.com/office/drawing/2014/main" id="{4200FF97-603D-7B7E-6A82-128F2BE664E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2603500" y="3906838"/>
              <a:ext cx="287338" cy="44291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FF3399">
                    <a:alpha val="70000"/>
                  </a:srgbClr>
                </a:gs>
                <a:gs pos="100000">
                  <a:srgbClr val="FFFFFF"/>
                </a:gs>
              </a:gsLst>
              <a:lin ang="5400000" scaled="1"/>
            </a:gradFill>
            <a:ln w="6350">
              <a:noFill/>
              <a:prstDash val="dash"/>
              <a:round/>
              <a:headEnd/>
              <a:tailEnd/>
            </a:ln>
          </p:spPr>
          <p:txBody>
            <a:bodyPr rot="10800000" wrap="none" anchor="ctr"/>
            <a:lstStyle/>
            <a:p>
              <a:pPr algn="l">
                <a:spcBef>
                  <a:spcPct val="0"/>
                </a:spcBef>
              </a:pPr>
              <a:endParaRPr lang="ko-KR" altLang="ko-KR" sz="1000">
                <a:solidFill>
                  <a:srgbClr val="000000"/>
                </a:solidFill>
                <a:latin typeface="Calibri" pitchFamily="34" charset="0"/>
                <a:ea typeface="맑은 고딕" pitchFamily="50" charset="-127"/>
              </a:endParaRPr>
            </a:p>
          </p:txBody>
        </p:sp>
        <p:sp>
          <p:nvSpPr>
            <p:cNvPr id="23" name="Line 8">
              <a:extLst>
                <a:ext uri="{FF2B5EF4-FFF2-40B4-BE49-F238E27FC236}">
                  <a16:creationId xmlns:a16="http://schemas.microsoft.com/office/drawing/2014/main" id="{0EA62F52-69AF-2991-B2E1-F7303D9307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47963" y="3948113"/>
              <a:ext cx="0" cy="360362"/>
            </a:xfrm>
            <a:prstGeom prst="line">
              <a:avLst/>
            </a:prstGeom>
            <a:noFill/>
            <a:ln w="6350">
              <a:solidFill>
                <a:srgbClr val="FF0066"/>
              </a:solidFill>
              <a:round/>
              <a:headEnd type="none" w="sm" len="sm"/>
              <a:tailEnd type="triangle" w="sm" len="sm"/>
            </a:ln>
          </p:spPr>
          <p:txBody>
            <a:bodyPr/>
            <a:lstStyle/>
            <a:p>
              <a:endParaRPr lang="ko-KR" altLang="en-US">
                <a:latin typeface="Calibri" pitchFamily="34" charset="0"/>
              </a:endParaRPr>
            </a:p>
          </p:txBody>
        </p:sp>
      </p:grpSp>
      <p:pic>
        <p:nvPicPr>
          <p:cNvPr id="24" name="Picture 49">
            <a:extLst>
              <a:ext uri="{FF2B5EF4-FFF2-40B4-BE49-F238E27FC236}">
                <a16:creationId xmlns:a16="http://schemas.microsoft.com/office/drawing/2014/main" id="{3D9099FC-A548-7D90-9BF4-FD126B8FD46A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55820" y="5132815"/>
            <a:ext cx="153034" cy="248120"/>
          </a:xfrm>
          <a:prstGeom prst="rect">
            <a:avLst/>
          </a:prstGeom>
        </p:spPr>
      </p:pic>
      <p:sp>
        <p:nvSpPr>
          <p:cNvPr id="25" name="슬라이드 번호 개체 틀 24">
            <a:extLst>
              <a:ext uri="{FF2B5EF4-FFF2-40B4-BE49-F238E27FC236}">
                <a16:creationId xmlns:a16="http://schemas.microsoft.com/office/drawing/2014/main" id="{DA52A5F1-BD86-80EB-79D1-0D6CCC609668}"/>
              </a:ext>
            </a:extLst>
          </p:cNvPr>
          <p:cNvSpPr>
            <a:spLocks noGrp="1"/>
          </p:cNvSpPr>
          <p:nvPr>
            <p:ph type="sldNum" sz="quarter" idx="2"/>
          </p:nvPr>
        </p:nvSpPr>
        <p:spPr>
          <a:xfrm>
            <a:off x="11676064" y="6423027"/>
            <a:ext cx="273654" cy="269239"/>
          </a:xfrm>
        </p:spPr>
        <p:txBody>
          <a:bodyPr/>
          <a:lstStyle/>
          <a:p>
            <a:fld id="{86CB4B4D-7CA3-9044-876B-883B54F8677D}" type="slidenum">
              <a:rPr lang="en-US" altLang="x-none" smtClean="0"/>
              <a:t>8</a:t>
            </a:fld>
            <a:endParaRPr lang="x-none" altLang="en-US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3208BE22-0BF4-00E1-3A3B-0F3652DCB008}"/>
              </a:ext>
            </a:extLst>
          </p:cNvPr>
          <p:cNvGrpSpPr/>
          <p:nvPr/>
        </p:nvGrpSpPr>
        <p:grpSpPr>
          <a:xfrm>
            <a:off x="2781758" y="2774378"/>
            <a:ext cx="327374" cy="408491"/>
            <a:chOff x="2781758" y="2774378"/>
            <a:chExt cx="327374" cy="408491"/>
          </a:xfrm>
        </p:grpSpPr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13C79EDC-56E7-BCE3-9016-EAFD9E7DB0E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819781" y="2812401"/>
              <a:ext cx="106882" cy="106882"/>
            </a:xfrm>
            <a:prstGeom prst="ellipse">
              <a:avLst/>
            </a:prstGeom>
            <a:solidFill>
              <a:srgbClr val="FF2D82">
                <a:alpha val="60000"/>
              </a:srgbClr>
            </a:solidFill>
            <a:ln w="12700">
              <a:solidFill>
                <a:srgbClr val="FF2D82"/>
              </a:solidFill>
              <a:prstDash val="solid"/>
              <a:round/>
              <a:headEnd/>
              <a:tailEnd/>
            </a:ln>
          </p:spPr>
          <p:txBody>
            <a:bodyPr rot="10800000" wrap="none" lIns="0" tIns="0" rIns="0" bIns="0" anchor="ctr"/>
            <a:lstStyle/>
            <a:p>
              <a:pPr algn="ctr"/>
              <a:endParaRPr lang="ko-KR" altLang="ko-KR" sz="500" b="1">
                <a:solidFill>
                  <a:srgbClr val="FF0066"/>
                </a:solidFill>
                <a:latin typeface="Calibri" pitchFamily="34" charset="0"/>
                <a:ea typeface="맑은 고딕" pitchFamily="50" charset="-127"/>
                <a:cs typeface="Calibri" pitchFamily="34" charset="0"/>
              </a:endParaRPr>
            </a:p>
          </p:txBody>
        </p:sp>
        <p:pic>
          <p:nvPicPr>
            <p:cNvPr id="27" name="Picture 7">
              <a:extLst>
                <a:ext uri="{FF2B5EF4-FFF2-40B4-BE49-F238E27FC236}">
                  <a16:creationId xmlns:a16="http://schemas.microsoft.com/office/drawing/2014/main" id="{DA171B6E-C6BD-6367-BE4E-F5C5E4BFD71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56098" y="2934749"/>
              <a:ext cx="153034" cy="248120"/>
            </a:xfrm>
            <a:prstGeom prst="rect">
              <a:avLst/>
            </a:prstGeom>
          </p:spPr>
        </p:pic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B592B8AD-A66F-F82A-2C79-0162BB13C75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781758" y="2774378"/>
              <a:ext cx="182929" cy="182929"/>
            </a:xfrm>
            <a:prstGeom prst="ellipse">
              <a:avLst/>
            </a:prstGeom>
            <a:noFill/>
            <a:ln w="12700">
              <a:solidFill>
                <a:srgbClr val="FF2D82"/>
              </a:solidFill>
              <a:prstDash val="solid"/>
              <a:round/>
              <a:headEnd/>
              <a:tailEnd/>
            </a:ln>
          </p:spPr>
          <p:txBody>
            <a:bodyPr rot="10800000" wrap="none" lIns="0" tIns="0" rIns="0" bIns="0" anchor="ctr"/>
            <a:lstStyle/>
            <a:p>
              <a:pPr algn="ctr"/>
              <a:endParaRPr lang="ko-KR" altLang="ko-KR" sz="500" b="1">
                <a:solidFill>
                  <a:srgbClr val="FF0066"/>
                </a:solidFill>
                <a:latin typeface="Calibri" pitchFamily="34" charset="0"/>
                <a:ea typeface="맑은 고딕" pitchFamily="50" charset="-127"/>
                <a:cs typeface="Calibri" pitchFamily="34" charset="0"/>
              </a:endParaRPr>
            </a:p>
          </p:txBody>
        </p:sp>
      </p:grpSp>
    </p:spTree>
  </p:cSld>
  <p:clrMapOvr>
    <a:masterClrMapping/>
  </p:clrMapOvr>
  <p:transition spd="med"/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4">
            <a:extLst>
              <a:ext uri="{FF2B5EF4-FFF2-40B4-BE49-F238E27FC236}">
                <a16:creationId xmlns:a16="http://schemas.microsoft.com/office/drawing/2014/main" id="{42CF64A0-007F-93DD-CDF1-31135C4A4FC2}"/>
              </a:ext>
            </a:extLst>
          </p:cNvPr>
          <p:cNvSpPr/>
          <p:nvPr/>
        </p:nvSpPr>
        <p:spPr>
          <a:xfrm>
            <a:off x="281578" y="1029197"/>
            <a:ext cx="4966590" cy="2922173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36" name="Circle">
            <a:extLst>
              <a:ext uri="{FF2B5EF4-FFF2-40B4-BE49-F238E27FC236}">
                <a16:creationId xmlns:a16="http://schemas.microsoft.com/office/drawing/2014/main" id="{DEF069C6-3858-AD98-8FAC-12F1BAC684BC}"/>
              </a:ext>
            </a:extLst>
          </p:cNvPr>
          <p:cNvSpPr/>
          <p:nvPr/>
        </p:nvSpPr>
        <p:spPr>
          <a:xfrm>
            <a:off x="209504" y="959691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</a:t>
            </a:r>
            <a:endParaRPr sz="700">
              <a:solidFill>
                <a:schemeClr val="bg1"/>
              </a:solidFill>
            </a:endParaRPr>
          </a:p>
        </p:txBody>
      </p:sp>
      <p:graphicFrame>
        <p:nvGraphicFramePr>
          <p:cNvPr id="48" name="표 47">
            <a:extLst>
              <a:ext uri="{FF2B5EF4-FFF2-40B4-BE49-F238E27FC236}">
                <a16:creationId xmlns:a16="http://schemas.microsoft.com/office/drawing/2014/main" id="{1B099B5F-499E-B3C8-F5C1-A83F0EF09AF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34286915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 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TEA-INT-MAI-001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담임교사</a:t>
                      </a:r>
                      <a:r>
                        <a:rPr lang="en-US" altLang="ko-KR" b="1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 </a:t>
                      </a:r>
                      <a:r>
                        <a:rPr lang="ko-KR" altLang="en-US" b="1" spc="0" baseline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인트로</a:t>
                      </a:r>
                      <a:endParaRPr lang="ko-KR" altLang="en-US" b="0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19" name="텍스트 상자 68">
            <a:extLst>
              <a:ext uri="{FF2B5EF4-FFF2-40B4-BE49-F238E27FC236}">
                <a16:creationId xmlns:a16="http://schemas.microsoft.com/office/drawing/2014/main" id="{6D22BA54-FE12-409F-3049-28A3ACD1B3B0}"/>
              </a:ext>
            </a:extLst>
          </p:cNvPr>
          <p:cNvSpPr txBox="1"/>
          <p:nvPr/>
        </p:nvSpPr>
        <p:spPr>
          <a:xfrm>
            <a:off x="362105" y="4175943"/>
            <a:ext cx="174438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kumimoji="1" lang="ko-KR" altLang="en-US" sz="1000" b="1"/>
              <a:t>오늘의 수업</a:t>
            </a:r>
          </a:p>
        </p:txBody>
      </p:sp>
      <p:sp>
        <p:nvSpPr>
          <p:cNvPr id="561" name="Rectangle 4">
            <a:extLst>
              <a:ext uri="{FF2B5EF4-FFF2-40B4-BE49-F238E27FC236}">
                <a16:creationId xmlns:a16="http://schemas.microsoft.com/office/drawing/2014/main" id="{286380BB-9D4A-ACA6-EB36-749712A4F010}"/>
              </a:ext>
            </a:extLst>
          </p:cNvPr>
          <p:cNvSpPr/>
          <p:nvPr/>
        </p:nvSpPr>
        <p:spPr>
          <a:xfrm>
            <a:off x="279580" y="4123636"/>
            <a:ext cx="8516486" cy="2168289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562" name="Circle">
            <a:extLst>
              <a:ext uri="{FF2B5EF4-FFF2-40B4-BE49-F238E27FC236}">
                <a16:creationId xmlns:a16="http://schemas.microsoft.com/office/drawing/2014/main" id="{7DDA371B-AACF-79F4-CD67-B6A6D2081A71}"/>
              </a:ext>
            </a:extLst>
          </p:cNvPr>
          <p:cNvSpPr/>
          <p:nvPr/>
        </p:nvSpPr>
        <p:spPr>
          <a:xfrm>
            <a:off x="204170" y="4092901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4</a:t>
            </a:r>
            <a:endParaRPr sz="700">
              <a:solidFill>
                <a:schemeClr val="bg1"/>
              </a:solidFill>
            </a:endParaRPr>
          </a:p>
        </p:txBody>
      </p:sp>
      <p:grpSp>
        <p:nvGrpSpPr>
          <p:cNvPr id="589" name="Group 514">
            <a:extLst>
              <a:ext uri="{FF2B5EF4-FFF2-40B4-BE49-F238E27FC236}">
                <a16:creationId xmlns:a16="http://schemas.microsoft.com/office/drawing/2014/main" id="{E133E2A3-27DF-4FB0-C444-00D09D4F51A2}"/>
              </a:ext>
            </a:extLst>
          </p:cNvPr>
          <p:cNvGrpSpPr/>
          <p:nvPr/>
        </p:nvGrpSpPr>
        <p:grpSpPr>
          <a:xfrm>
            <a:off x="5227998" y="117631"/>
            <a:ext cx="2845488" cy="243000"/>
            <a:chOff x="-6809955" y="956555"/>
            <a:chExt cx="2845488" cy="243000"/>
          </a:xfrm>
        </p:grpSpPr>
        <p:grpSp>
          <p:nvGrpSpPr>
            <p:cNvPr id="590" name="Group 513">
              <a:extLst>
                <a:ext uri="{FF2B5EF4-FFF2-40B4-BE49-F238E27FC236}">
                  <a16:creationId xmlns:a16="http://schemas.microsoft.com/office/drawing/2014/main" id="{9CC7C4B0-A34A-7E03-F8B2-9B3A3A9853AA}"/>
                </a:ext>
              </a:extLst>
            </p:cNvPr>
            <p:cNvGrpSpPr/>
            <p:nvPr/>
          </p:nvGrpSpPr>
          <p:grpSpPr>
            <a:xfrm>
              <a:off x="-6809955" y="956555"/>
              <a:ext cx="2813599" cy="243000"/>
              <a:chOff x="-6809955" y="956555"/>
              <a:chExt cx="2813599" cy="243000"/>
            </a:xfrm>
          </p:grpSpPr>
          <p:sp>
            <p:nvSpPr>
              <p:cNvPr id="592" name="Rectangle 512">
                <a:extLst>
                  <a:ext uri="{FF2B5EF4-FFF2-40B4-BE49-F238E27FC236}">
                    <a16:creationId xmlns:a16="http://schemas.microsoft.com/office/drawing/2014/main" id="{D3B0519A-258A-68C9-CE46-5B8EE6EF922D}"/>
                  </a:ext>
                </a:extLst>
              </p:cNvPr>
              <p:cNvSpPr/>
              <p:nvPr/>
            </p:nvSpPr>
            <p:spPr>
              <a:xfrm>
                <a:off x="-6809955" y="956555"/>
                <a:ext cx="2813599" cy="235490"/>
              </a:xfrm>
              <a:prstGeom prst="rect">
                <a:avLst/>
              </a:prstGeom>
              <a:solidFill>
                <a:schemeClr val="bg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6000" tIns="36000" rIns="36000" bIns="45718" numCol="1" rtlCol="0" anchor="t">
                <a:noAutofit/>
              </a:bodyPr>
              <a:lstStyle/>
              <a:p>
                <a:pPr algn="l" defTabSz="914309"/>
                <a:endParaRPr kumimoji="1" lang="x-none" sz="1000" b="1">
                  <a:solidFill>
                    <a:srgbClr val="FFFFFF"/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endParaRPr>
              </a:p>
            </p:txBody>
          </p:sp>
          <p:sp>
            <p:nvSpPr>
              <p:cNvPr id="593" name="텍스트 상자 19">
                <a:extLst>
                  <a:ext uri="{FF2B5EF4-FFF2-40B4-BE49-F238E27FC236}">
                    <a16:creationId xmlns:a16="http://schemas.microsoft.com/office/drawing/2014/main" id="{370C7E30-C96E-DC8A-773E-28D59E872C6B}"/>
                  </a:ext>
                </a:extLst>
              </p:cNvPr>
              <p:cNvSpPr txBox="1"/>
              <p:nvPr/>
            </p:nvSpPr>
            <p:spPr>
              <a:xfrm>
                <a:off x="-6569003" y="984111"/>
                <a:ext cx="1604996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kumimoji="1" lang="ko-KR" altLang="en-US" sz="800" dirty="0"/>
                  <a:t>이미연 선생님 </a:t>
                </a:r>
                <a:r>
                  <a:rPr kumimoji="1" lang="en-US" altLang="ko-KR" sz="800" dirty="0"/>
                  <a:t>(</a:t>
                </a:r>
                <a:r>
                  <a:rPr kumimoji="1" lang="ko-KR" altLang="en-US" sz="800" dirty="0"/>
                  <a:t>한국고등학교</a:t>
                </a:r>
                <a:r>
                  <a:rPr kumimoji="1" lang="en-US" altLang="ko-KR" sz="800" dirty="0"/>
                  <a:t>)</a:t>
                </a:r>
                <a:endParaRPr kumimoji="1" lang="ko-KR" altLang="en-US" sz="800" dirty="0"/>
              </a:p>
            </p:txBody>
          </p:sp>
          <p:sp>
            <p:nvSpPr>
              <p:cNvPr id="594" name="타원 593">
                <a:extLst>
                  <a:ext uri="{FF2B5EF4-FFF2-40B4-BE49-F238E27FC236}">
                    <a16:creationId xmlns:a16="http://schemas.microsoft.com/office/drawing/2014/main" id="{34AB91CB-C72C-86F6-A96B-3B28FD8DC157}"/>
                  </a:ext>
                </a:extLst>
              </p:cNvPr>
              <p:cNvSpPr/>
              <p:nvPr/>
            </p:nvSpPr>
            <p:spPr>
              <a:xfrm>
                <a:off x="-6664418" y="1013780"/>
                <a:ext cx="139700" cy="13970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x-none" altLang="en-US"/>
              </a:p>
            </p:txBody>
          </p:sp>
        </p:grpSp>
        <p:sp>
          <p:nvSpPr>
            <p:cNvPr id="591" name="텍스트 상자 19">
              <a:extLst>
                <a:ext uri="{FF2B5EF4-FFF2-40B4-BE49-F238E27FC236}">
                  <a16:creationId xmlns:a16="http://schemas.microsoft.com/office/drawing/2014/main" id="{E5FBD04F-4864-7F01-5ABF-531586068396}"/>
                </a:ext>
              </a:extLst>
            </p:cNvPr>
            <p:cNvSpPr txBox="1"/>
            <p:nvPr/>
          </p:nvSpPr>
          <p:spPr>
            <a:xfrm>
              <a:off x="-5069987" y="984111"/>
              <a:ext cx="1105520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kumimoji="1" lang="en-US" altLang="ko-KR" sz="800" dirty="0"/>
                <a:t>1</a:t>
              </a:r>
              <a:r>
                <a:rPr kumimoji="1" lang="ko-KR" altLang="en-US" sz="800" dirty="0"/>
                <a:t>학년 </a:t>
              </a:r>
              <a:r>
                <a:rPr kumimoji="1" lang="en-US" altLang="ko-KR" sz="800" dirty="0"/>
                <a:t>1</a:t>
              </a:r>
              <a:r>
                <a:rPr kumimoji="1" lang="ko-KR" altLang="en-US" sz="800" dirty="0"/>
                <a:t>반 담임 </a:t>
              </a:r>
              <a:r>
                <a:rPr lang="ko-KR" altLang="en-US" sz="600" kern="0" dirty="0">
                  <a:latin typeface="맑은 고딕" pitchFamily="50" charset="-127"/>
                  <a:ea typeface="맑은 고딕" pitchFamily="50" charset="-127"/>
                  <a:sym typeface="Malgun Gothic"/>
                </a:rPr>
                <a:t>▼</a:t>
              </a:r>
              <a:endParaRPr kumimoji="1" lang="ko-KR" altLang="en-US" sz="800" dirty="0"/>
            </a:p>
          </p:txBody>
        </p:sp>
      </p:grpSp>
      <p:grpSp>
        <p:nvGrpSpPr>
          <p:cNvPr id="596" name="Group 29">
            <a:extLst>
              <a:ext uri="{FF2B5EF4-FFF2-40B4-BE49-F238E27FC236}">
                <a16:creationId xmlns:a16="http://schemas.microsoft.com/office/drawing/2014/main" id="{4F71A83C-2339-45DF-2B13-ADD1B5DE865F}"/>
              </a:ext>
            </a:extLst>
          </p:cNvPr>
          <p:cNvGrpSpPr/>
          <p:nvPr/>
        </p:nvGrpSpPr>
        <p:grpSpPr>
          <a:xfrm>
            <a:off x="-2536165" y="1104744"/>
            <a:ext cx="2496134" cy="2993102"/>
            <a:chOff x="6440103" y="6900359"/>
            <a:chExt cx="2496134" cy="2993102"/>
          </a:xfrm>
        </p:grpSpPr>
        <p:pic>
          <p:nvPicPr>
            <p:cNvPr id="597" name="Picture 34" descr="Table&#10;&#10;Description automatically generated">
              <a:extLst>
                <a:ext uri="{FF2B5EF4-FFF2-40B4-BE49-F238E27FC236}">
                  <a16:creationId xmlns:a16="http://schemas.microsoft.com/office/drawing/2014/main" id="{091AEC5A-E361-1EBA-DC63-A058BA85F7F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440103" y="6900359"/>
              <a:ext cx="2496134" cy="2993102"/>
            </a:xfrm>
            <a:prstGeom prst="rect">
              <a:avLst/>
            </a:prstGeom>
          </p:spPr>
        </p:pic>
        <p:sp>
          <p:nvSpPr>
            <p:cNvPr id="598" name="Rectangle 28">
              <a:extLst>
                <a:ext uri="{FF2B5EF4-FFF2-40B4-BE49-F238E27FC236}">
                  <a16:creationId xmlns:a16="http://schemas.microsoft.com/office/drawing/2014/main" id="{0E8D12C4-16EF-DA34-59A7-E5FAFE562F2F}"/>
                </a:ext>
              </a:extLst>
            </p:cNvPr>
            <p:cNvSpPr/>
            <p:nvPr/>
          </p:nvSpPr>
          <p:spPr>
            <a:xfrm>
              <a:off x="6694224" y="9654988"/>
              <a:ext cx="548011" cy="121024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r>
                <a:rPr kumimoji="1" lang="x-none" sz="600" b="1" dirty="0"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학습진단</a:t>
              </a:r>
            </a:p>
          </p:txBody>
        </p:sp>
      </p:grpSp>
      <p:graphicFrame>
        <p:nvGraphicFramePr>
          <p:cNvPr id="745" name="표 744">
            <a:extLst>
              <a:ext uri="{FF2B5EF4-FFF2-40B4-BE49-F238E27FC236}">
                <a16:creationId xmlns:a16="http://schemas.microsoft.com/office/drawing/2014/main" id="{48C48F30-936E-91E3-D80D-C04A28E3D51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10326834"/>
              </p:ext>
            </p:extLst>
          </p:nvPr>
        </p:nvGraphicFramePr>
        <p:xfrm>
          <a:off x="12192000" y="5076480"/>
          <a:ext cx="3200400" cy="3099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40895">
                  <a:extLst>
                    <a:ext uri="{9D8B030D-6E8A-4147-A177-3AD203B41FA5}">
                      <a16:colId xmlns:a16="http://schemas.microsoft.com/office/drawing/2014/main" val="647192360"/>
                    </a:ext>
                  </a:extLst>
                </a:gridCol>
                <a:gridCol w="2959505">
                  <a:extLst>
                    <a:ext uri="{9D8B030D-6E8A-4147-A177-3AD203B41FA5}">
                      <a16:colId xmlns:a16="http://schemas.microsoft.com/office/drawing/2014/main" val="1721054322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오늘의 수업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오늘의 수업카드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시간 순으로 배열하고 좌우 스크롤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100700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4-1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개설 바로가기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버튼 클릭 시 </a:t>
                      </a: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나의 수업 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&gt; </a:t>
                      </a:r>
                      <a:r>
                        <a:rPr lang="en-US" altLang="ko-KR" sz="700" b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TEA-NON-Open-001] </a:t>
                      </a:r>
                      <a:r>
                        <a:rPr lang="ko-KR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과목 개설 화면으로 이동</a:t>
                      </a:r>
                      <a:endParaRPr lang="en-US" altLang="ko-KR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kern="1200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마우스 </a:t>
                      </a:r>
                      <a:r>
                        <a:rPr lang="ko-KR" altLang="en-US" sz="700" b="0" u="none" strike="noStrike" kern="1200" cap="none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호버</a:t>
                      </a:r>
                      <a:r>
                        <a:rPr lang="ko-KR" altLang="en-US" sz="700" b="0" u="none" strike="noStrike" kern="1200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시 영역 색상 변경 및 마우스 커서 포인터로 변경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373532"/>
                  </a:ext>
                </a:extLst>
              </a:tr>
              <a:tr h="0">
                <a:tc rowSpan="3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현재 수업 카드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진행 시 가장 앞에 확장되어 노출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제목이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길어질 경우 마우스 오버 시 전체 텍스트 내용 </a:t>
                      </a:r>
                      <a:r>
                        <a:rPr lang="ko-KR" altLang="en-US" sz="700" u="none" strike="noStrike" cap="none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툴팁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제공</a:t>
                      </a:r>
                      <a:endParaRPr lang="en-US" altLang="ko-KR" sz="70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 Click: </a:t>
                      </a:r>
                      <a:r>
                        <a:rPr lang="ko-KR" altLang="en-US" sz="700" b="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수업 카드 선택 시 확장 </a:t>
                      </a:r>
                      <a:r>
                        <a:rPr lang="en-US" altLang="ko-KR" sz="700" b="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페이지 하단 참고</a:t>
                      </a:r>
                      <a:r>
                        <a:rPr lang="en-US" altLang="ko-KR" sz="700" b="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영상 선택 시 해당 영상이 선택 된 영상 재생 팝업</a:t>
                      </a:r>
                      <a:endParaRPr lang="en-US" altLang="ko-KR" sz="70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교재 선택 시 첨부 파일 다운로드 </a:t>
                      </a:r>
                      <a:endParaRPr lang="en-US" altLang="ko-KR" sz="70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문제 및 해설보기 선택 시 </a:t>
                      </a:r>
                      <a:r>
                        <a:rPr lang="ko-KR" altLang="en-US" sz="700" b="1" u="none" strike="noStrike" cap="none">
                          <a:solidFill>
                            <a:srgbClr val="00B0F0"/>
                          </a:solidFill>
                          <a:latin typeface="+mn-ea"/>
                          <a:ea typeface="+mn-ea"/>
                        </a:rPr>
                        <a:t>학습 콘텐츠 </a:t>
                      </a:r>
                      <a:r>
                        <a:rPr lang="en-US" altLang="ko-KR" sz="700" b="1" u="none" strike="noStrike" cap="none">
                          <a:solidFill>
                            <a:srgbClr val="00B0F0"/>
                          </a:solidFill>
                          <a:latin typeface="+mn-ea"/>
                          <a:ea typeface="+mn-ea"/>
                        </a:rPr>
                        <a:t>&gt; </a:t>
                      </a:r>
                      <a:r>
                        <a:rPr lang="en-US" altLang="ko-KR" sz="700" b="1" kern="1200">
                          <a:solidFill>
                            <a:srgbClr val="00B0F0"/>
                          </a:solidFill>
                          <a:latin typeface="+mn-lt"/>
                          <a:ea typeface="+mn-ea"/>
                          <a:cs typeface="+mn-cs"/>
                        </a:rPr>
                        <a:t>TEA-CON-WBK_026~033</a:t>
                      </a:r>
                      <a:endParaRPr lang="en-US" altLang="ko-KR" sz="70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과제 선택 시 해당 과제 상세 페이지로 이동</a:t>
                      </a:r>
                      <a:endParaRPr lang="en-US" altLang="ko-KR" sz="700" b="0" u="none" strike="noStrike" cap="none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수업 카드 내 신고로 인해 비활성화 콘텐츠</a:t>
                      </a:r>
                      <a:r>
                        <a:rPr lang="en-US" altLang="ko-KR" sz="70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영상</a:t>
                      </a:r>
                      <a:r>
                        <a:rPr lang="en-US" altLang="ko-KR" sz="70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뷰어</a:t>
                      </a:r>
                      <a:r>
                        <a:rPr lang="en-US" altLang="ko-KR" sz="70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교재</a:t>
                      </a:r>
                      <a:r>
                        <a:rPr lang="en-US" altLang="ko-KR" sz="70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다운로드</a:t>
                      </a:r>
                      <a:r>
                        <a:rPr lang="en-US" altLang="ko-KR" sz="70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문제집</a:t>
                      </a:r>
                      <a:r>
                        <a:rPr lang="en-US" altLang="ko-KR" sz="70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문제 및 해설보기</a:t>
                      </a:r>
                      <a:r>
                        <a:rPr lang="en-US" altLang="ko-KR" sz="70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spc="0" baseline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</a:rPr>
                        <a:t>선택 시</a:t>
                      </a:r>
                      <a:r>
                        <a:rPr lang="en-US" altLang="ko-KR" sz="700" spc="0" baseline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“</a:t>
                      </a:r>
                      <a:r>
                        <a:rPr lang="ko-KR" altLang="en-US" sz="700" u="sng" spc="0" baseline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해당 콘텐츠는 여러 차례 신고로 인해 이용이 제한 되었습니다</a:t>
                      </a:r>
                      <a:r>
                        <a:rPr lang="en-US" altLang="ko-KR" sz="700" u="sng" spc="0" baseline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.”</a:t>
                      </a:r>
                      <a:r>
                        <a:rPr lang="en-US" altLang="ko-KR" sz="700" u="none" spc="0" baseline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 </a:t>
                      </a:r>
                      <a:r>
                        <a:rPr lang="en-US" altLang="ko-KR" sz="700" spc="0" baseline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Alert </a:t>
                      </a:r>
                      <a:r>
                        <a:rPr lang="ko-KR" altLang="en-US" sz="700" spc="0" baseline="0">
                          <a:solidFill>
                            <a:srgbClr val="FF0000"/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창 제공</a:t>
                      </a:r>
                      <a:endParaRPr lang="ko-KR" altLang="en-US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4514292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5-1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수업 도구 메뉴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더보기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kumimoji="1" lang="en-US" altLang="x-none" sz="700" dirty="0">
                        <a:solidFill>
                          <a:schemeClr val="tx1"/>
                        </a:solidFill>
                      </a:endParaRPr>
                    </a:p>
                    <a:p>
                      <a:r>
                        <a:rPr kumimoji="1" lang="en-US" altLang="x-none" sz="700" dirty="0">
                          <a:solidFill>
                            <a:schemeClr val="tx1"/>
                          </a:solidFill>
                        </a:rPr>
                        <a:t>&lt;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교사</a:t>
                      </a: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&gt;</a:t>
                      </a:r>
                    </a:p>
                    <a:p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실시간수업</a:t>
                      </a: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kumimoji="1" lang="en-US" altLang="x-none" sz="700" dirty="0">
                          <a:solidFill>
                            <a:schemeClr val="tx1"/>
                          </a:solidFill>
                        </a:rPr>
                        <a:t>URL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복사</a:t>
                      </a: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kumimoji="1" lang="en-US" altLang="x-none" sz="700" dirty="0">
                          <a:solidFill>
                            <a:schemeClr val="tx1"/>
                          </a:solidFill>
                        </a:rPr>
                        <a:t>SMS </a:t>
                      </a:r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발송</a:t>
                      </a:r>
                    </a:p>
                    <a:p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영상수업</a:t>
                      </a: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kumimoji="1" lang="en-US" altLang="x-none" sz="700" dirty="0">
                          <a:solidFill>
                            <a:schemeClr val="tx1"/>
                          </a:solidFill>
                        </a:rPr>
                        <a:t>X</a:t>
                      </a:r>
                    </a:p>
                    <a:p>
                      <a:r>
                        <a:rPr kumimoji="1" lang="ko-KR" altLang="en-US" sz="700" dirty="0">
                          <a:solidFill>
                            <a:schemeClr val="tx1"/>
                          </a:solidFill>
                        </a:rPr>
                        <a:t>등교수업</a:t>
                      </a:r>
                      <a:r>
                        <a:rPr kumimoji="1" lang="en-US" altLang="ko-KR" sz="700" dirty="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kumimoji="1" lang="en-US" altLang="x-none" sz="700" dirty="0">
                          <a:solidFill>
                            <a:schemeClr val="tx1"/>
                          </a:solidFill>
                        </a:rPr>
                        <a:t>X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03286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5-2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타입</a:t>
                      </a:r>
                      <a:endParaRPr kumimoji="1" lang="en-US" altLang="x-none" sz="700" dirty="0">
                        <a:solidFill>
                          <a:schemeClr val="tx1"/>
                        </a:solidFill>
                      </a:endParaRPr>
                    </a:p>
                    <a:p>
                      <a:pPr marL="171450" indent="-171450"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수업이 생성된 과목의 과목 타입 표기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970920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6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다음 수업 카드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19258556"/>
                  </a:ext>
                </a:extLst>
              </a:tr>
            </a:tbl>
          </a:graphicData>
        </a:graphic>
      </p:graphicFrame>
      <p:grpSp>
        <p:nvGrpSpPr>
          <p:cNvPr id="22" name="그룹 21">
            <a:extLst>
              <a:ext uri="{FF2B5EF4-FFF2-40B4-BE49-F238E27FC236}">
                <a16:creationId xmlns:a16="http://schemas.microsoft.com/office/drawing/2014/main" id="{933D7E08-351E-CEA0-5739-03D69591BE8C}"/>
              </a:ext>
            </a:extLst>
          </p:cNvPr>
          <p:cNvGrpSpPr/>
          <p:nvPr/>
        </p:nvGrpSpPr>
        <p:grpSpPr>
          <a:xfrm>
            <a:off x="1094976" y="1320677"/>
            <a:ext cx="3168938" cy="286663"/>
            <a:chOff x="1094976" y="1205422"/>
            <a:chExt cx="3168938" cy="286663"/>
          </a:xfrm>
        </p:grpSpPr>
        <p:sp>
          <p:nvSpPr>
            <p:cNvPr id="747" name="TextBox 746">
              <a:extLst>
                <a:ext uri="{FF2B5EF4-FFF2-40B4-BE49-F238E27FC236}">
                  <a16:creationId xmlns:a16="http://schemas.microsoft.com/office/drawing/2014/main" id="{C11FF5B9-38B9-7BA9-2971-0F60667BF769}"/>
                </a:ext>
              </a:extLst>
            </p:cNvPr>
            <p:cNvSpPr txBox="1"/>
            <p:nvPr/>
          </p:nvSpPr>
          <p:spPr>
            <a:xfrm>
              <a:off x="1679873" y="1205422"/>
              <a:ext cx="2584041" cy="28155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ko-KR" altLang="en-US" sz="1400" b="1" dirty="0"/>
                <a:t>김기동 학부모님 가입 승인 요청</a:t>
              </a:r>
              <a:endParaRPr lang="en-US" altLang="ko-KR" sz="1200" b="1" dirty="0"/>
            </a:p>
          </p:txBody>
        </p:sp>
        <p:grpSp>
          <p:nvGrpSpPr>
            <p:cNvPr id="21" name="그룹 20">
              <a:extLst>
                <a:ext uri="{FF2B5EF4-FFF2-40B4-BE49-F238E27FC236}">
                  <a16:creationId xmlns:a16="http://schemas.microsoft.com/office/drawing/2014/main" id="{1A7BBCD6-0139-5D35-318B-77C492207277}"/>
                </a:ext>
              </a:extLst>
            </p:cNvPr>
            <p:cNvGrpSpPr/>
            <p:nvPr/>
          </p:nvGrpSpPr>
          <p:grpSpPr>
            <a:xfrm>
              <a:off x="1094976" y="1262131"/>
              <a:ext cx="519054" cy="229954"/>
              <a:chOff x="1094976" y="1262131"/>
              <a:chExt cx="519054" cy="229954"/>
            </a:xfrm>
          </p:grpSpPr>
          <p:sp>
            <p:nvSpPr>
              <p:cNvPr id="760" name="모서리가 둥근 직사각형 141">
                <a:extLst>
                  <a:ext uri="{FF2B5EF4-FFF2-40B4-BE49-F238E27FC236}">
                    <a16:creationId xmlns:a16="http://schemas.microsoft.com/office/drawing/2014/main" id="{A8B205D7-B634-1DC5-D20E-B97CF5F2CADE}"/>
                  </a:ext>
                </a:extLst>
              </p:cNvPr>
              <p:cNvSpPr/>
              <p:nvPr/>
            </p:nvSpPr>
            <p:spPr>
              <a:xfrm>
                <a:off x="1094976" y="1262131"/>
                <a:ext cx="519052" cy="229954"/>
              </a:xfrm>
              <a:prstGeom prst="roundRect">
                <a:avLst>
                  <a:gd name="adj" fmla="val 17247"/>
                </a:avLst>
              </a:prstGeom>
              <a:solidFill>
                <a:srgbClr val="7F7F7F"/>
              </a:solidFill>
              <a:ln w="3175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>
                  <a:solidFill>
                    <a:prstClr val="black">
                      <a:lumMod val="95000"/>
                      <a:lumOff val="5000"/>
                    </a:prstClr>
                  </a:solidFill>
                </a:endParaRPr>
              </a:p>
            </p:txBody>
          </p:sp>
          <p:sp>
            <p:nvSpPr>
              <p:cNvPr id="761" name="TextBox 760">
                <a:extLst>
                  <a:ext uri="{FF2B5EF4-FFF2-40B4-BE49-F238E27FC236}">
                    <a16:creationId xmlns:a16="http://schemas.microsoft.com/office/drawing/2014/main" id="{66FA74AF-D848-DBAF-7027-DFC8269194BB}"/>
                  </a:ext>
                </a:extLst>
              </p:cNvPr>
              <p:cNvSpPr txBox="1"/>
              <p:nvPr/>
            </p:nvSpPr>
            <p:spPr>
              <a:xfrm>
                <a:off x="1111981" y="1303959"/>
                <a:ext cx="502049" cy="99980"/>
              </a:xfrm>
              <a:prstGeom prst="rect">
                <a:avLst/>
              </a:prstGeom>
              <a:noFill/>
            </p:spPr>
            <p:txBody>
              <a:bodyPr wrap="square" lIns="0" tIns="0" rIns="0" bIns="0">
                <a:spAutoFit/>
              </a:bodyPr>
              <a:lstStyle/>
              <a:p>
                <a:pPr algn="ctr"/>
                <a:r>
                  <a:rPr lang="ko-KR" altLang="en-US" sz="1000" b="1" dirty="0">
                    <a:solidFill>
                      <a:prstClr val="white"/>
                    </a:solidFill>
                  </a:rPr>
                  <a:t>알림</a:t>
                </a:r>
              </a:p>
            </p:txBody>
          </p:sp>
        </p:grpSp>
      </p:grpSp>
      <p:grpSp>
        <p:nvGrpSpPr>
          <p:cNvPr id="20" name="그룹 19">
            <a:extLst>
              <a:ext uri="{FF2B5EF4-FFF2-40B4-BE49-F238E27FC236}">
                <a16:creationId xmlns:a16="http://schemas.microsoft.com/office/drawing/2014/main" id="{B429A383-F320-4FC8-9CDC-12E246231C5C}"/>
              </a:ext>
            </a:extLst>
          </p:cNvPr>
          <p:cNvGrpSpPr/>
          <p:nvPr/>
        </p:nvGrpSpPr>
        <p:grpSpPr>
          <a:xfrm>
            <a:off x="298138" y="1381836"/>
            <a:ext cx="519052" cy="229954"/>
            <a:chOff x="225145" y="1259750"/>
            <a:chExt cx="519052" cy="229954"/>
          </a:xfrm>
        </p:grpSpPr>
        <p:sp>
          <p:nvSpPr>
            <p:cNvPr id="8" name="모서리가 둥근 직사각형 141">
              <a:extLst>
                <a:ext uri="{FF2B5EF4-FFF2-40B4-BE49-F238E27FC236}">
                  <a16:creationId xmlns:a16="http://schemas.microsoft.com/office/drawing/2014/main" id="{F7CF2EE5-1531-F45C-C279-D69F109E1322}"/>
                </a:ext>
              </a:extLst>
            </p:cNvPr>
            <p:cNvSpPr/>
            <p:nvPr/>
          </p:nvSpPr>
          <p:spPr>
            <a:xfrm>
              <a:off x="225145" y="1259750"/>
              <a:ext cx="519052" cy="229954"/>
            </a:xfrm>
            <a:prstGeom prst="roundRect">
              <a:avLst>
                <a:gd name="adj" fmla="val 17247"/>
              </a:avLst>
            </a:prstGeom>
            <a:solidFill>
              <a:srgbClr val="7F7F7F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>
                <a:solidFill>
                  <a:prstClr val="black">
                    <a:lumMod val="95000"/>
                    <a:lumOff val="5000"/>
                  </a:prst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329B6770-8345-F0B2-035E-E95423D31D9F}"/>
                </a:ext>
              </a:extLst>
            </p:cNvPr>
            <p:cNvSpPr txBox="1"/>
            <p:nvPr/>
          </p:nvSpPr>
          <p:spPr>
            <a:xfrm>
              <a:off x="225145" y="1303959"/>
              <a:ext cx="502049" cy="153888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ko-KR" altLang="en-US" sz="1000" b="1" dirty="0" err="1">
                  <a:solidFill>
                    <a:prstClr val="white"/>
                  </a:solidFill>
                </a:rPr>
                <a:t>할일</a:t>
              </a:r>
              <a:endParaRPr lang="ko-KR" altLang="en-US" sz="1000" b="1" dirty="0">
                <a:solidFill>
                  <a:prstClr val="white"/>
                </a:solidFill>
              </a:endParaRPr>
            </a:p>
          </p:txBody>
        </p:sp>
      </p:grpSp>
      <p:sp>
        <p:nvSpPr>
          <p:cNvPr id="779" name="사각형: 둥근 모서리 109">
            <a:extLst>
              <a:ext uri="{FF2B5EF4-FFF2-40B4-BE49-F238E27FC236}">
                <a16:creationId xmlns:a16="http://schemas.microsoft.com/office/drawing/2014/main" id="{6436C3C1-9ABA-6CED-99A0-B350F804C3DC}"/>
              </a:ext>
            </a:extLst>
          </p:cNvPr>
          <p:cNvSpPr/>
          <p:nvPr/>
        </p:nvSpPr>
        <p:spPr>
          <a:xfrm>
            <a:off x="5490399" y="1020496"/>
            <a:ext cx="3258903" cy="2930874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780" name="Rectangle 4">
            <a:extLst>
              <a:ext uri="{FF2B5EF4-FFF2-40B4-BE49-F238E27FC236}">
                <a16:creationId xmlns:a16="http://schemas.microsoft.com/office/drawing/2014/main" id="{616AE74C-F311-EAB4-9D34-02EDBE7DD2B7}"/>
              </a:ext>
            </a:extLst>
          </p:cNvPr>
          <p:cNvSpPr/>
          <p:nvPr/>
        </p:nvSpPr>
        <p:spPr>
          <a:xfrm>
            <a:off x="5404707" y="984715"/>
            <a:ext cx="3409234" cy="2954247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781" name="Circle">
            <a:extLst>
              <a:ext uri="{FF2B5EF4-FFF2-40B4-BE49-F238E27FC236}">
                <a16:creationId xmlns:a16="http://schemas.microsoft.com/office/drawing/2014/main" id="{4DFA5352-C899-AAA9-0311-B13746014B9A}"/>
              </a:ext>
            </a:extLst>
          </p:cNvPr>
          <p:cNvSpPr/>
          <p:nvPr/>
        </p:nvSpPr>
        <p:spPr>
          <a:xfrm>
            <a:off x="5349307" y="965452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782" name="텍스트 상자 19">
            <a:extLst>
              <a:ext uri="{FF2B5EF4-FFF2-40B4-BE49-F238E27FC236}">
                <a16:creationId xmlns:a16="http://schemas.microsoft.com/office/drawing/2014/main" id="{A2163789-AA60-009B-9294-29ACC5B49F69}"/>
              </a:ext>
            </a:extLst>
          </p:cNvPr>
          <p:cNvSpPr txBox="1"/>
          <p:nvPr/>
        </p:nvSpPr>
        <p:spPr>
          <a:xfrm>
            <a:off x="7065750" y="1573949"/>
            <a:ext cx="1031021" cy="3656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ko-KR" alt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34" charset="-127"/>
                <a:cs typeface="+mn-cs"/>
              </a:rPr>
              <a:t>김은지</a:t>
            </a:r>
            <a:r>
              <a:rPr kumimoji="1" lang="ko-KR" altLang="en-US" sz="9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34" charset="-127"/>
                <a:cs typeface="+mn-cs"/>
              </a:rPr>
              <a:t> </a:t>
            </a:r>
            <a:r>
              <a:rPr kumimoji="1" lang="ko-KR" altLang="en-US" sz="7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34" charset="-127"/>
                <a:cs typeface="+mn-cs"/>
              </a:rPr>
              <a:t>선생님</a:t>
            </a:r>
            <a:endParaRPr kumimoji="1" lang="en-US" altLang="ko-KR" sz="9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F0502020204030204"/>
              <a:ea typeface="맑은 고딕" panose="020B0503020000020004" pitchFamily="34" charset="-127"/>
              <a:cs typeface="+mn-cs"/>
            </a:endParaRPr>
          </a:p>
          <a:p>
            <a:pPr marL="0" marR="0" lvl="0" indent="0" algn="ctr" defTabSz="914400" rtl="0" eaLnBrk="1" fontAlgn="auto" latinLnBrk="1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ko-KR" alt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34" charset="-127"/>
                <a:cs typeface="+mn-cs"/>
              </a:rPr>
              <a:t>한국고등학교</a:t>
            </a:r>
            <a:r>
              <a:rPr kumimoji="1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34" charset="-127"/>
                <a:cs typeface="+mn-cs"/>
              </a:rPr>
              <a:t> </a:t>
            </a:r>
            <a:endParaRPr kumimoji="1" lang="en-US" altLang="ko-KR" sz="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F0502020204030204"/>
              <a:ea typeface="맑은 고딕" panose="020B0503020000020004" pitchFamily="34" charset="-127"/>
              <a:cs typeface="+mn-cs"/>
            </a:endParaRPr>
          </a:p>
        </p:txBody>
      </p:sp>
      <p:sp>
        <p:nvSpPr>
          <p:cNvPr id="783" name="타원 782">
            <a:extLst>
              <a:ext uri="{FF2B5EF4-FFF2-40B4-BE49-F238E27FC236}">
                <a16:creationId xmlns:a16="http://schemas.microsoft.com/office/drawing/2014/main" id="{3EF1626E-8B91-D542-16C1-BDDAA7A8B6F2}"/>
              </a:ext>
            </a:extLst>
          </p:cNvPr>
          <p:cNvSpPr/>
          <p:nvPr/>
        </p:nvSpPr>
        <p:spPr>
          <a:xfrm>
            <a:off x="6040823" y="1361927"/>
            <a:ext cx="733029" cy="733029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kumimoji="1" lang="ko-KR" altLang="en-US" sz="1000" dirty="0"/>
              <a:t>교사</a:t>
            </a:r>
            <a:endParaRPr kumimoji="1" lang="en-US" altLang="ko-KR" sz="1000" dirty="0"/>
          </a:p>
          <a:p>
            <a:pPr algn="ctr"/>
            <a:r>
              <a:rPr kumimoji="1" lang="ko-KR" altLang="en-US" sz="1000" dirty="0"/>
              <a:t>프로필</a:t>
            </a:r>
            <a:endParaRPr kumimoji="1" lang="en-US" altLang="ko-KR" sz="1000" dirty="0"/>
          </a:p>
          <a:p>
            <a:pPr algn="ctr"/>
            <a:r>
              <a:rPr kumimoji="1" lang="ko-KR" altLang="en-US" sz="1000" dirty="0"/>
              <a:t>이미지</a:t>
            </a:r>
            <a:endParaRPr kumimoji="1" lang="x-none" altLang="en-US" sz="1000" dirty="0"/>
          </a:p>
        </p:txBody>
      </p:sp>
      <p:sp>
        <p:nvSpPr>
          <p:cNvPr id="784" name="Rounded Rectangle">
            <a:extLst>
              <a:ext uri="{FF2B5EF4-FFF2-40B4-BE49-F238E27FC236}">
                <a16:creationId xmlns:a16="http://schemas.microsoft.com/office/drawing/2014/main" id="{51AE91C5-E5F3-E8F3-934A-45388F4E8497}"/>
              </a:ext>
            </a:extLst>
          </p:cNvPr>
          <p:cNvSpPr/>
          <p:nvPr/>
        </p:nvSpPr>
        <p:spPr>
          <a:xfrm>
            <a:off x="7077921" y="1443781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</a:t>
            </a:r>
            <a:r>
              <a:rPr lang="en-US" sz="700" dirty="0">
                <a:solidFill>
                  <a:schemeClr val="bg1"/>
                </a:solidFill>
              </a:rPr>
              <a:t>-3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785" name="Rounded Rectangle">
            <a:extLst>
              <a:ext uri="{FF2B5EF4-FFF2-40B4-BE49-F238E27FC236}">
                <a16:creationId xmlns:a16="http://schemas.microsoft.com/office/drawing/2014/main" id="{4004B68F-0FF4-C22B-DC06-81C2867B38D7}"/>
              </a:ext>
            </a:extLst>
          </p:cNvPr>
          <p:cNvSpPr/>
          <p:nvPr/>
        </p:nvSpPr>
        <p:spPr>
          <a:xfrm>
            <a:off x="5952001" y="1392157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</a:t>
            </a:r>
            <a:r>
              <a:rPr lang="en-US" sz="700" dirty="0">
                <a:solidFill>
                  <a:schemeClr val="bg1"/>
                </a:solidFill>
              </a:rPr>
              <a:t>-2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795" name="Rounded Rectangle">
            <a:extLst>
              <a:ext uri="{FF2B5EF4-FFF2-40B4-BE49-F238E27FC236}">
                <a16:creationId xmlns:a16="http://schemas.microsoft.com/office/drawing/2014/main" id="{043AEF70-A553-14B8-8A40-D77BF4896E3E}"/>
              </a:ext>
            </a:extLst>
          </p:cNvPr>
          <p:cNvSpPr/>
          <p:nvPr/>
        </p:nvSpPr>
        <p:spPr>
          <a:xfrm>
            <a:off x="5549095" y="2635618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2-5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797" name="Rounded Rectangle">
            <a:extLst>
              <a:ext uri="{FF2B5EF4-FFF2-40B4-BE49-F238E27FC236}">
                <a16:creationId xmlns:a16="http://schemas.microsoft.com/office/drawing/2014/main" id="{2C6136FF-53E8-B975-2071-884321D745D9}"/>
              </a:ext>
            </a:extLst>
          </p:cNvPr>
          <p:cNvSpPr/>
          <p:nvPr/>
        </p:nvSpPr>
        <p:spPr>
          <a:xfrm>
            <a:off x="973729" y="1300656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1-1</a:t>
            </a:r>
            <a:endParaRPr sz="700" dirty="0">
              <a:solidFill>
                <a:schemeClr val="bg1"/>
              </a:solidFill>
            </a:endParaRPr>
          </a:p>
        </p:txBody>
      </p:sp>
      <p:grpSp>
        <p:nvGrpSpPr>
          <p:cNvPr id="4" name="그룹 3">
            <a:extLst>
              <a:ext uri="{FF2B5EF4-FFF2-40B4-BE49-F238E27FC236}">
                <a16:creationId xmlns:a16="http://schemas.microsoft.com/office/drawing/2014/main" id="{2A43AD45-A0D6-7470-E70E-6AE898DBB8DC}"/>
              </a:ext>
            </a:extLst>
          </p:cNvPr>
          <p:cNvGrpSpPr/>
          <p:nvPr/>
        </p:nvGrpSpPr>
        <p:grpSpPr>
          <a:xfrm>
            <a:off x="7409625" y="1142873"/>
            <a:ext cx="1263036" cy="209564"/>
            <a:chOff x="7430731" y="1172837"/>
            <a:chExt cx="1263036" cy="209564"/>
          </a:xfrm>
        </p:grpSpPr>
        <p:sp>
          <p:nvSpPr>
            <p:cNvPr id="3" name="사각형: 둥근 모서리 2">
              <a:extLst>
                <a:ext uri="{FF2B5EF4-FFF2-40B4-BE49-F238E27FC236}">
                  <a16:creationId xmlns:a16="http://schemas.microsoft.com/office/drawing/2014/main" id="{5FC60CE2-7D57-8EA3-29B4-62E379322264}"/>
                </a:ext>
              </a:extLst>
            </p:cNvPr>
            <p:cNvSpPr/>
            <p:nvPr/>
          </p:nvSpPr>
          <p:spPr>
            <a:xfrm>
              <a:off x="7430731" y="1172837"/>
              <a:ext cx="1263036" cy="209564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 w="12700" cap="flat">
              <a:solidFill>
                <a:schemeClr val="bg1">
                  <a:lumMod val="75000"/>
                </a:schemeClr>
              </a:solidFill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2" name="제목 10">
              <a:extLst>
                <a:ext uri="{FF2B5EF4-FFF2-40B4-BE49-F238E27FC236}">
                  <a16:creationId xmlns:a16="http://schemas.microsoft.com/office/drawing/2014/main" id="{EDECAC54-D9D2-5354-0576-150D11F31B36}"/>
                </a:ext>
              </a:extLst>
            </p:cNvPr>
            <p:cNvSpPr txBox="1">
              <a:spLocks/>
            </p:cNvSpPr>
            <p:nvPr/>
          </p:nvSpPr>
          <p:spPr>
            <a:xfrm>
              <a:off x="7440284" y="1200675"/>
              <a:ext cx="1243930" cy="153888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>
              <a:lvl1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2000" b="1" i="0" spc="-90" baseline="0">
                  <a:solidFill>
                    <a:schemeClr val="tx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  <a:cs typeface="+mj-cs"/>
                </a:defRPr>
              </a:lvl1pPr>
              <a:lvl2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2pPr>
              <a:lvl3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3pPr>
              <a:lvl4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4pPr>
              <a:lvl5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5pPr>
              <a:lvl6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6pPr>
              <a:lvl7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7pPr>
              <a:lvl8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8pPr>
              <a:lvl9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9pPr>
            </a:lstStyle>
            <a:p>
              <a:r>
                <a:rPr lang="ko-KR" altLang="en-US" sz="1000" kern="0" spc="0" dirty="0">
                  <a:solidFill>
                    <a:prstClr val="black">
                      <a:lumMod val="85000"/>
                      <a:lumOff val="15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우리반 포인트와 랭킹</a:t>
              </a:r>
              <a:endParaRPr lang="en-US" altLang="ko-KR" sz="1000" kern="0" spc="0" dirty="0"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</p:grpSp>
      <p:sp>
        <p:nvSpPr>
          <p:cNvPr id="10" name="Rounded Rectangle">
            <a:extLst>
              <a:ext uri="{FF2B5EF4-FFF2-40B4-BE49-F238E27FC236}">
                <a16:creationId xmlns:a16="http://schemas.microsoft.com/office/drawing/2014/main" id="{050E5569-0EA2-4A41-3DEF-1DC23BED33DC}"/>
              </a:ext>
            </a:extLst>
          </p:cNvPr>
          <p:cNvSpPr/>
          <p:nvPr/>
        </p:nvSpPr>
        <p:spPr>
          <a:xfrm>
            <a:off x="7296802" y="1098954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</a:t>
            </a:r>
            <a:r>
              <a:rPr lang="en-US" sz="700" dirty="0">
                <a:solidFill>
                  <a:schemeClr val="bg1"/>
                </a:solidFill>
              </a:rPr>
              <a:t>-1</a:t>
            </a:r>
            <a:endParaRPr sz="700" dirty="0">
              <a:solidFill>
                <a:schemeClr val="bg1"/>
              </a:solidFill>
            </a:endParaRPr>
          </a:p>
        </p:txBody>
      </p:sp>
      <p:graphicFrame>
        <p:nvGraphicFramePr>
          <p:cNvPr id="6" name="Google Shape;912;p23">
            <a:extLst>
              <a:ext uri="{FF2B5EF4-FFF2-40B4-BE49-F238E27FC236}">
                <a16:creationId xmlns:a16="http://schemas.microsoft.com/office/drawing/2014/main" id="{21686A8E-5F99-F24B-C8E5-13BA66A8307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36980369"/>
              </p:ext>
            </p:extLst>
          </p:nvPr>
        </p:nvGraphicFramePr>
        <p:xfrm>
          <a:off x="9042400" y="1315768"/>
          <a:ext cx="3037052" cy="740616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 rowSpan="5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대시보드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좌측 </a:t>
                      </a:r>
                      <a:endParaRPr lang="en-US" altLang="ko-KR" sz="700" b="1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4847186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1-1 (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교사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알림 제공</a:t>
                      </a:r>
                      <a:endParaRPr lang="en-US" altLang="ko-KR" sz="700" b="1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교사의 </a:t>
                      </a:r>
                      <a:r>
                        <a:rPr lang="ko-KR" altLang="en-US" sz="700" b="0" u="none" strike="noStrike" cap="none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할일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알림 중 가장 최신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 문구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제목으로 제공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할일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알림 리스트를 등록일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배포일 기준으로 정렬했을 때 가장 최근에 등록 또는 배포된 항목을 노출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단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최신 목록이 </a:t>
                      </a:r>
                      <a:r>
                        <a:rPr lang="ko-KR" altLang="en-US" sz="700" b="0" u="none" strike="noStrike" cap="none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알림일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경우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알림에 대한 열람 내역이 있을 경우 데이터 없음 제공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sng" strike="noStrike" cap="none" baseline="0" dirty="0">
                          <a:solidFill>
                            <a:srgbClr val="00B0F0"/>
                          </a:solidFill>
                          <a:latin typeface="+mn-ea"/>
                          <a:ea typeface="+mn-ea"/>
                        </a:rPr>
                        <a:t>최근 알림이 없습니다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.) : 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영역 선택 시 교사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마이페이지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알림 상세 화면 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en-US" altLang="ko-KR" sz="7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TEA-LNB-NOTI-002)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으로 이동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 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단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highlight>
                            <a:srgbClr val="E4EFF8"/>
                          </a:highlight>
                          <a:latin typeface="+mn-ea"/>
                          <a:ea typeface="+mn-ea"/>
                        </a:rPr>
                        <a:t>알림이 없을 경우 클릭 시 이벤트 없음</a:t>
                      </a:r>
                      <a:endParaRPr lang="en-US" altLang="ko-KR" sz="700" b="1" u="none" strike="noStrike" cap="none" baseline="0" dirty="0">
                        <a:solidFill>
                          <a:schemeClr val="tx1"/>
                        </a:solidFill>
                        <a:highlight>
                          <a:srgbClr val="E4EFF8"/>
                        </a:highlight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본 영역의 알림 선택하여 읽지 않은 알림을 열람한 경우에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해당 알림 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개를 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‘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읽음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’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으로 처리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 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단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읽지 않은 알림이 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이상일 경우 선택한 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개만 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‘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읽음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‘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으로 처리되기에 우측상단 종 모양의 알림 아이콘 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‘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읽지 않음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’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은 해제되지 않음</a:t>
                      </a:r>
                      <a:endParaRPr lang="en-US" altLang="ko-KR" sz="700" b="0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6121056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1-2 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할 일 요약</a:t>
                      </a:r>
                      <a:endParaRPr lang="en-US" altLang="ko-KR" sz="700" b="1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오늘 할 일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오늘 마감 예정인 할 일 개수 표기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오늘 마감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예정인 할 일 요약 리스트 제공</a:t>
                      </a:r>
                      <a:b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현재 시간 기준 오늘 마감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완료된 할 일 리스트 노출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X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전체 할 일</a:t>
                      </a:r>
                      <a:endParaRPr lang="en-US" altLang="ko-KR" sz="700" b="1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마감 완료된 할 일을 제외한 할 일 개수 표기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마감 완료된 할 일을 제외한 최근 날짜 순으로 리스트 노출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7239786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dirty="0"/>
                        <a:t>1-3</a:t>
                      </a:r>
                      <a:r>
                        <a:rPr lang="ko-KR" altLang="en-US" sz="700" b="1" dirty="0"/>
                        <a:t> 할 일 태그</a:t>
                      </a:r>
                      <a:endParaRPr lang="en-US" altLang="ko-KR" sz="700" b="1" dirty="0"/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highlight>
                            <a:srgbClr val="DAE3F3"/>
                          </a:highlight>
                          <a:latin typeface="+mn-ea"/>
                          <a:ea typeface="+mn-ea"/>
                        </a:rPr>
                        <a:t>최근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highlight>
                            <a:srgbClr val="DAE3F3"/>
                          </a:highlight>
                          <a:latin typeface="+mn-ea"/>
                          <a:ea typeface="+mn-ea"/>
                        </a:rPr>
                        <a:t>3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highlight>
                            <a:srgbClr val="DAE3F3"/>
                          </a:highlight>
                          <a:latin typeface="+mn-ea"/>
                          <a:ea typeface="+mn-ea"/>
                        </a:rPr>
                        <a:t>개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리스트 노출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dirty="0"/>
                        <a:t>수업</a:t>
                      </a:r>
                      <a:r>
                        <a:rPr lang="en-US" altLang="ko-KR" sz="700" b="0" dirty="0"/>
                        <a:t>(</a:t>
                      </a:r>
                      <a:r>
                        <a:rPr lang="ko-KR" altLang="en-US" sz="700" b="0" dirty="0"/>
                        <a:t>질문</a:t>
                      </a:r>
                      <a:r>
                        <a:rPr lang="en-US" altLang="ko-KR" sz="700" b="0" dirty="0"/>
                        <a:t>/</a:t>
                      </a:r>
                      <a:r>
                        <a:rPr lang="ko-KR" altLang="en-US" sz="700" b="0" dirty="0"/>
                        <a:t>답변</a:t>
                      </a:r>
                      <a:r>
                        <a:rPr lang="en-US" altLang="ko-KR" sz="700" b="0" dirty="0"/>
                        <a:t>),</a:t>
                      </a:r>
                      <a:r>
                        <a:rPr lang="ko-KR" altLang="en-US" sz="700" b="0" dirty="0"/>
                        <a:t> 과제</a:t>
                      </a:r>
                      <a:r>
                        <a:rPr lang="en-US" altLang="ko-KR" sz="700" b="0" dirty="0"/>
                        <a:t>,</a:t>
                      </a:r>
                      <a:r>
                        <a:rPr lang="ko-KR" altLang="en-US" sz="700" b="0" dirty="0"/>
                        <a:t> 퀴즈</a:t>
                      </a:r>
                      <a:r>
                        <a:rPr lang="en-US" altLang="ko-KR" sz="700" b="0" dirty="0"/>
                        <a:t>,</a:t>
                      </a:r>
                      <a:r>
                        <a:rPr lang="ko-KR" altLang="en-US" sz="700" b="0" dirty="0"/>
                        <a:t> 설문</a:t>
                      </a:r>
                      <a:r>
                        <a:rPr lang="en-US" altLang="ko-KR" sz="700" b="0" dirty="0"/>
                        <a:t>,</a:t>
                      </a:r>
                      <a:r>
                        <a:rPr lang="ko-KR" altLang="en-US" sz="700" b="0" dirty="0"/>
                        <a:t> 문제집</a:t>
                      </a:r>
                      <a:r>
                        <a:rPr lang="en-US" altLang="ko-KR" sz="700" b="0" dirty="0"/>
                        <a:t>,</a:t>
                      </a:r>
                      <a:r>
                        <a:rPr lang="ko-KR" altLang="en-US" sz="700" b="0" dirty="0"/>
                        <a:t> 학습진단</a:t>
                      </a:r>
                      <a:r>
                        <a:rPr lang="en-US" altLang="ko-KR" sz="700" b="0" dirty="0"/>
                        <a:t> &gt; 6</a:t>
                      </a:r>
                      <a:r>
                        <a:rPr lang="ko-KR" altLang="en-US" sz="700" b="0" dirty="0"/>
                        <a:t>가지로 구분하여 표시</a:t>
                      </a:r>
                      <a:endParaRPr lang="en-US" altLang="ko-KR" sz="700" b="0" dirty="0"/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할 일 태그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+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할 일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+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할 일이 발생한 수업으로 구성 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할 일 태그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dirty="0"/>
                        <a:t>수업</a:t>
                      </a:r>
                      <a:r>
                        <a:rPr lang="en-US" altLang="ko-KR" sz="700" b="0" dirty="0"/>
                        <a:t>(</a:t>
                      </a:r>
                      <a:r>
                        <a:rPr lang="ko-KR" altLang="en-US" sz="700" b="0" dirty="0"/>
                        <a:t>질문</a:t>
                      </a:r>
                      <a:r>
                        <a:rPr lang="en-US" altLang="ko-KR" sz="700" b="0" dirty="0"/>
                        <a:t>/</a:t>
                      </a:r>
                      <a:r>
                        <a:rPr lang="ko-KR" altLang="en-US" sz="700" b="0" dirty="0"/>
                        <a:t>답변</a:t>
                      </a:r>
                      <a:r>
                        <a:rPr lang="en-US" altLang="ko-KR" sz="700" b="0" dirty="0"/>
                        <a:t>)</a:t>
                      </a:r>
                      <a:r>
                        <a:rPr lang="ko-KR" altLang="en-US" sz="700" dirty="0"/>
                        <a:t>과제</a:t>
                      </a:r>
                      <a:r>
                        <a:rPr lang="en-US" altLang="ko-KR" sz="700" dirty="0"/>
                        <a:t>,</a:t>
                      </a:r>
                      <a:r>
                        <a:rPr lang="ko-KR" altLang="en-US" sz="700" dirty="0"/>
                        <a:t> 퀴즈</a:t>
                      </a:r>
                      <a:r>
                        <a:rPr lang="en-US" altLang="ko-KR" sz="700" dirty="0"/>
                        <a:t>,</a:t>
                      </a:r>
                      <a:r>
                        <a:rPr lang="ko-KR" altLang="en-US" sz="700" dirty="0"/>
                        <a:t> 설문</a:t>
                      </a:r>
                      <a:r>
                        <a:rPr lang="en-US" altLang="ko-KR" sz="700" dirty="0"/>
                        <a:t>,</a:t>
                      </a:r>
                      <a:r>
                        <a:rPr lang="ko-KR" altLang="en-US" sz="700" dirty="0"/>
                        <a:t> 문제집</a:t>
                      </a:r>
                      <a:r>
                        <a:rPr lang="en-US" altLang="ko-KR" sz="700" dirty="0"/>
                        <a:t>,</a:t>
                      </a:r>
                      <a:r>
                        <a:rPr lang="ko-KR" altLang="en-US" sz="700" dirty="0"/>
                        <a:t> 학습진단</a:t>
                      </a:r>
                      <a:endParaRPr lang="en-US" altLang="ko-KR" sz="700" dirty="0"/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dirty="0"/>
                        <a:t>Click </a:t>
                      </a:r>
                      <a:r>
                        <a:rPr lang="ko-KR" altLang="en-US" sz="700" dirty="0"/>
                        <a:t>시</a:t>
                      </a:r>
                      <a:r>
                        <a:rPr lang="en-US" altLang="ko-KR" sz="700" dirty="0"/>
                        <a:t> </a:t>
                      </a:r>
                      <a:r>
                        <a:rPr lang="ko-KR" altLang="en-US" sz="700" dirty="0"/>
                        <a:t>해당 수업 활동으로 이동</a:t>
                      </a:r>
                      <a:endParaRPr lang="en-US" altLang="ko-KR" sz="700" dirty="0"/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9505221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1-4 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나의 할 일 </a:t>
                      </a:r>
                      <a:r>
                        <a:rPr lang="ko-KR" altLang="en-US" sz="700" b="1" u="none" strike="noStrike" cap="none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더보기</a:t>
                      </a:r>
                      <a:endParaRPr lang="en-US" altLang="ko-KR" sz="700" b="1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 클릭 시 나의 할 일 화면 이동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13908591"/>
                  </a:ext>
                </a:extLst>
              </a:tr>
              <a:tr h="0">
                <a:tc rowSpan="6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대시보드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우측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사용자 정보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프로필 이미지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사용자 이름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소속 학교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교사의 </a:t>
                      </a:r>
                      <a:r>
                        <a:rPr lang="ko-KR" altLang="en-US" sz="700" b="0" u="none" strike="noStrike" cap="none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하이러닝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이용 정보 노출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7705876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None/>
                      </a:pP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2-1 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 포인트와 랭킹</a:t>
                      </a:r>
                      <a:endParaRPr lang="en-US" altLang="ko-KR" sz="700" b="1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학급경영도구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&gt;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 포인트와 랭킹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en-US" altLang="ko-KR" sz="7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TEA-SUB-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Tool</a:t>
                      </a:r>
                      <a:r>
                        <a:rPr lang="en-US" altLang="ko-KR" sz="7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-001A</a:t>
                      </a:r>
                      <a:r>
                        <a:rPr lang="en-US" altLang="ko-KR" sz="700" b="0" u="none" strike="noStrike" kern="1200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)’</a:t>
                      </a:r>
                      <a:r>
                        <a:rPr lang="ko-KR" altLang="en-US" sz="700" b="0" u="none" strike="noStrike" kern="1200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화면 새 창으로 제공</a:t>
                      </a:r>
                      <a:endParaRPr lang="en-US" altLang="ko-KR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137483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2-2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프로필 이미지</a:t>
                      </a:r>
                      <a:endParaRPr lang="en-US" altLang="ko-KR" sz="700" b="1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제공되는 일러스트레이션 또는 사진으로 사용자화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Click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시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마이페이지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개인정보수정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 이동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52364628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2-3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사용자 정보</a:t>
                      </a:r>
                      <a:endParaRPr lang="en-US" altLang="ko-KR" sz="700" b="1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이름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소속 학교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866120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2-4 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포인트 격려문구 랜덤 노출</a:t>
                      </a:r>
                      <a:endParaRPr lang="en-US" altLang="ko-KR" sz="700" b="1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교사 접속 시 랜덤으로 아래 격려문구 제공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학생들에게 포인트로 칭찬하세요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!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학생들이 선생님의 포인트를 기다립니다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.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선생님의 포인트는 학생들의 동기부여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!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학생들은 선생님의 포인트로 성장합니다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.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포인트는 선생님의 가장 쉬운 은혜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포인트를 받으면 학생들이 바뀝니다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.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오늘은 누구에게 포인트를 줘볼까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~?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4769663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2-5 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교사 제공 </a:t>
                      </a:r>
                      <a:r>
                        <a:rPr lang="ko-KR" altLang="en-US" sz="700" b="1" u="none" strike="noStrike" cap="none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통계성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정보 </a:t>
                      </a: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디자인 시 영역에 가능한 개수 확인必</a:t>
                      </a: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오늘 우리반 접속 학생 수 </a:t>
                      </a: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명</a:t>
                      </a: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700" b="1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오늘 </a:t>
                      </a:r>
                      <a:r>
                        <a:rPr lang="ko-KR" altLang="en-US" sz="700" b="0" u="none" strike="noStrike" cap="none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하이러닝에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접속한 우리반 학생 명수 표기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담당 학급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학급경영도구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&gt;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 포인트와 랭킹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en-US" altLang="ko-KR" sz="7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TEA-SUB-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Tool</a:t>
                      </a:r>
                      <a:r>
                        <a:rPr lang="en-US" altLang="ko-KR" sz="7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-001A</a:t>
                      </a:r>
                      <a:r>
                        <a:rPr lang="en-US" altLang="ko-KR" sz="700" b="0" u="none" strike="noStrike" kern="1200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)’</a:t>
                      </a:r>
                      <a:r>
                        <a:rPr lang="ko-KR" altLang="en-US" sz="700" b="0" u="none" strike="noStrike" kern="1200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화면으로 이동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&gt; 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이번주 등록 콘텐츠 </a:t>
                      </a: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</a:t>
                      </a: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이번주에 교사가 직접 제작한 콘텐츠의 개수 표기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</a:t>
                      </a:r>
                      <a:r>
                        <a:rPr lang="ko-KR" altLang="en-US" sz="700" b="0" u="none" strike="noStrike" cap="none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학습콘텐츠의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내 콘텐츠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’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화면으로 이동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이번주 부여한 칭찬포인트 </a:t>
                      </a: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</a:t>
                      </a: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이번 주에 학생에게 부여한 칭찬포인트 개수 총 합계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학급경영도구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&gt;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 포인트와 랭킹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칭찬포인트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en-US" altLang="ko-KR" sz="7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TEA-SUB-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Tool</a:t>
                      </a:r>
                      <a:r>
                        <a:rPr lang="en-US" altLang="ko-KR" sz="7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-001B</a:t>
                      </a:r>
                      <a:r>
                        <a:rPr lang="en-US" altLang="ko-KR" sz="700" b="0" u="none" strike="noStrike" kern="1200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)’</a:t>
                      </a:r>
                      <a:r>
                        <a:rPr lang="ko-KR" altLang="en-US" sz="700" b="0" u="none" strike="noStrike" kern="1200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화면 새 창으로 제공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5498789"/>
                  </a:ext>
                </a:extLst>
              </a:tr>
            </a:tbl>
          </a:graphicData>
        </a:graphic>
      </p:graphicFrame>
      <p:grpSp>
        <p:nvGrpSpPr>
          <p:cNvPr id="45" name="그룹 44">
            <a:extLst>
              <a:ext uri="{FF2B5EF4-FFF2-40B4-BE49-F238E27FC236}">
                <a16:creationId xmlns:a16="http://schemas.microsoft.com/office/drawing/2014/main" id="{7CD2ECA5-1EF8-B197-BAF0-DC66A6B0690F}"/>
              </a:ext>
            </a:extLst>
          </p:cNvPr>
          <p:cNvGrpSpPr/>
          <p:nvPr/>
        </p:nvGrpSpPr>
        <p:grpSpPr>
          <a:xfrm>
            <a:off x="5779521" y="2701135"/>
            <a:ext cx="2688041" cy="1119952"/>
            <a:chOff x="5779521" y="2351767"/>
            <a:chExt cx="2688041" cy="1119952"/>
          </a:xfrm>
        </p:grpSpPr>
        <p:grpSp>
          <p:nvGrpSpPr>
            <p:cNvPr id="27" name="그룹 26">
              <a:extLst>
                <a:ext uri="{FF2B5EF4-FFF2-40B4-BE49-F238E27FC236}">
                  <a16:creationId xmlns:a16="http://schemas.microsoft.com/office/drawing/2014/main" id="{48DD0557-8CF8-6A52-8E8D-2E0A3020BDED}"/>
                </a:ext>
              </a:extLst>
            </p:cNvPr>
            <p:cNvGrpSpPr/>
            <p:nvPr/>
          </p:nvGrpSpPr>
          <p:grpSpPr>
            <a:xfrm>
              <a:off x="5780006" y="2351767"/>
              <a:ext cx="2687556" cy="299022"/>
              <a:chOff x="5842369" y="2260701"/>
              <a:chExt cx="2687556" cy="299022"/>
            </a:xfrm>
          </p:grpSpPr>
          <p:grpSp>
            <p:nvGrpSpPr>
              <p:cNvPr id="786" name="그룹 785">
                <a:extLst>
                  <a:ext uri="{FF2B5EF4-FFF2-40B4-BE49-F238E27FC236}">
                    <a16:creationId xmlns:a16="http://schemas.microsoft.com/office/drawing/2014/main" id="{2D5C969A-A56D-6D55-2026-94FFDE017C26}"/>
                  </a:ext>
                </a:extLst>
              </p:cNvPr>
              <p:cNvGrpSpPr/>
              <p:nvPr/>
            </p:nvGrpSpPr>
            <p:grpSpPr>
              <a:xfrm>
                <a:off x="6263084" y="2325574"/>
                <a:ext cx="2266841" cy="169277"/>
                <a:chOff x="6263084" y="2802319"/>
                <a:chExt cx="2266841" cy="169277"/>
              </a:xfrm>
            </p:grpSpPr>
            <p:sp>
              <p:nvSpPr>
                <p:cNvPr id="787" name="텍스트 상자 19">
                  <a:extLst>
                    <a:ext uri="{FF2B5EF4-FFF2-40B4-BE49-F238E27FC236}">
                      <a16:creationId xmlns:a16="http://schemas.microsoft.com/office/drawing/2014/main" id="{2F582A42-2516-B011-35DA-B0ECAF6C4128}"/>
                    </a:ext>
                  </a:extLst>
                </p:cNvPr>
                <p:cNvSpPr txBox="1"/>
                <p:nvPr/>
              </p:nvSpPr>
              <p:spPr>
                <a:xfrm>
                  <a:off x="6263084" y="2817708"/>
                  <a:ext cx="1588540" cy="138499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r>
                    <a:rPr kumimoji="1" lang="ko-KR" altLang="en-US" sz="900" b="1" dirty="0"/>
                    <a:t>오늘 우리반 접속 학생 수</a:t>
                  </a:r>
                  <a:endParaRPr kumimoji="1" lang="ko-KR" altLang="en-US" sz="500" dirty="0"/>
                </a:p>
              </p:txBody>
            </p:sp>
            <p:sp>
              <p:nvSpPr>
                <p:cNvPr id="788" name="텍스트 상자 19">
                  <a:extLst>
                    <a:ext uri="{FF2B5EF4-FFF2-40B4-BE49-F238E27FC236}">
                      <a16:creationId xmlns:a16="http://schemas.microsoft.com/office/drawing/2014/main" id="{D3D540A0-16DE-15D0-4788-1B875623A4F6}"/>
                    </a:ext>
                  </a:extLst>
                </p:cNvPr>
                <p:cNvSpPr txBox="1"/>
                <p:nvPr/>
              </p:nvSpPr>
              <p:spPr>
                <a:xfrm>
                  <a:off x="7997419" y="2802319"/>
                  <a:ext cx="532506" cy="169277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algn="r"/>
                  <a:r>
                    <a:rPr kumimoji="1" lang="en-US" altLang="ko-KR" sz="1100" b="1" dirty="0">
                      <a:solidFill>
                        <a:schemeClr val="bg1">
                          <a:lumMod val="50000"/>
                        </a:schemeClr>
                      </a:solidFill>
                    </a:rPr>
                    <a:t>25</a:t>
                  </a:r>
                  <a:r>
                    <a:rPr kumimoji="1" lang="ko-KR" altLang="en-US" sz="1100" b="1" dirty="0">
                      <a:solidFill>
                        <a:schemeClr val="bg1">
                          <a:lumMod val="50000"/>
                        </a:schemeClr>
                      </a:solidFill>
                    </a:rPr>
                    <a:t>명</a:t>
                  </a:r>
                  <a:endParaRPr kumimoji="1" lang="ko-KR" altLang="en-US" sz="800" dirty="0">
                    <a:solidFill>
                      <a:schemeClr val="bg1">
                        <a:lumMod val="50000"/>
                      </a:schemeClr>
                    </a:solidFill>
                  </a:endParaRPr>
                </a:p>
              </p:txBody>
            </p:sp>
          </p:grpSp>
          <p:sp>
            <p:nvSpPr>
              <p:cNvPr id="26" name="타원 25">
                <a:extLst>
                  <a:ext uri="{FF2B5EF4-FFF2-40B4-BE49-F238E27FC236}">
                    <a16:creationId xmlns:a16="http://schemas.microsoft.com/office/drawing/2014/main" id="{33C2B289-4B09-25F4-FACA-8F61403C6C84}"/>
                  </a:ext>
                </a:extLst>
              </p:cNvPr>
              <p:cNvSpPr/>
              <p:nvPr/>
            </p:nvSpPr>
            <p:spPr>
              <a:xfrm>
                <a:off x="5842369" y="2260701"/>
                <a:ext cx="299022" cy="299022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algn="ctr"/>
                <a:r>
                  <a:rPr kumimoji="1" lang="en-US" altLang="en-US" sz="900" b="1" dirty="0"/>
                  <a:t>ICON</a:t>
                </a:r>
                <a:endParaRPr kumimoji="1" lang="x-none" altLang="en-US" sz="900" b="1" dirty="0"/>
              </a:p>
            </p:txBody>
          </p:sp>
        </p:grpSp>
        <p:grpSp>
          <p:nvGrpSpPr>
            <p:cNvPr id="30" name="그룹 29">
              <a:extLst>
                <a:ext uri="{FF2B5EF4-FFF2-40B4-BE49-F238E27FC236}">
                  <a16:creationId xmlns:a16="http://schemas.microsoft.com/office/drawing/2014/main" id="{37E38CA5-8DE7-1C52-5662-E283A7CD100E}"/>
                </a:ext>
              </a:extLst>
            </p:cNvPr>
            <p:cNvGrpSpPr/>
            <p:nvPr/>
          </p:nvGrpSpPr>
          <p:grpSpPr>
            <a:xfrm>
              <a:off x="5779521" y="2762232"/>
              <a:ext cx="2688041" cy="299022"/>
              <a:chOff x="5841884" y="2646884"/>
              <a:chExt cx="2688041" cy="299022"/>
            </a:xfrm>
          </p:grpSpPr>
          <p:grpSp>
            <p:nvGrpSpPr>
              <p:cNvPr id="790" name="그룹 789">
                <a:extLst>
                  <a:ext uri="{FF2B5EF4-FFF2-40B4-BE49-F238E27FC236}">
                    <a16:creationId xmlns:a16="http://schemas.microsoft.com/office/drawing/2014/main" id="{51C686C4-1135-0087-CE37-805F3580073F}"/>
                  </a:ext>
                </a:extLst>
              </p:cNvPr>
              <p:cNvGrpSpPr/>
              <p:nvPr/>
            </p:nvGrpSpPr>
            <p:grpSpPr>
              <a:xfrm>
                <a:off x="6277719" y="2711757"/>
                <a:ext cx="2252206" cy="169277"/>
                <a:chOff x="6277719" y="3312298"/>
                <a:chExt cx="2252206" cy="169277"/>
              </a:xfrm>
            </p:grpSpPr>
            <p:sp>
              <p:nvSpPr>
                <p:cNvPr id="791" name="텍스트 상자 19">
                  <a:extLst>
                    <a:ext uri="{FF2B5EF4-FFF2-40B4-BE49-F238E27FC236}">
                      <a16:creationId xmlns:a16="http://schemas.microsoft.com/office/drawing/2014/main" id="{A5006C5D-AD21-6110-D7F2-45C57583D4FC}"/>
                    </a:ext>
                  </a:extLst>
                </p:cNvPr>
                <p:cNvSpPr txBox="1"/>
                <p:nvPr/>
              </p:nvSpPr>
              <p:spPr>
                <a:xfrm>
                  <a:off x="6277719" y="3327687"/>
                  <a:ext cx="1457840" cy="138499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r>
                    <a:rPr kumimoji="1" lang="ko-KR" altLang="en-US" sz="900" b="1" dirty="0"/>
                    <a:t>이번주 등록 콘텐츠</a:t>
                  </a:r>
                  <a:endParaRPr kumimoji="1" lang="ko-KR" altLang="en-US" sz="500" dirty="0"/>
                </a:p>
              </p:txBody>
            </p:sp>
            <p:sp>
              <p:nvSpPr>
                <p:cNvPr id="792" name="텍스트 상자 19">
                  <a:extLst>
                    <a:ext uri="{FF2B5EF4-FFF2-40B4-BE49-F238E27FC236}">
                      <a16:creationId xmlns:a16="http://schemas.microsoft.com/office/drawing/2014/main" id="{E62535E1-2702-878F-E0D5-209F5B74F8A1}"/>
                    </a:ext>
                  </a:extLst>
                </p:cNvPr>
                <p:cNvSpPr txBox="1"/>
                <p:nvPr/>
              </p:nvSpPr>
              <p:spPr>
                <a:xfrm>
                  <a:off x="7997419" y="3312298"/>
                  <a:ext cx="532506" cy="169277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algn="r"/>
                  <a:r>
                    <a:rPr kumimoji="1" lang="en-US" altLang="ko-KR" sz="1100" b="1" dirty="0">
                      <a:solidFill>
                        <a:schemeClr val="bg1">
                          <a:lumMod val="50000"/>
                        </a:schemeClr>
                      </a:solidFill>
                    </a:rPr>
                    <a:t>15</a:t>
                  </a:r>
                  <a:r>
                    <a:rPr kumimoji="1" lang="ko-KR" altLang="en-US" sz="1100" b="1" dirty="0">
                      <a:solidFill>
                        <a:schemeClr val="bg1">
                          <a:lumMod val="50000"/>
                        </a:schemeClr>
                      </a:solidFill>
                    </a:rPr>
                    <a:t>개</a:t>
                  </a:r>
                  <a:endParaRPr kumimoji="1" lang="ko-KR" altLang="en-US" sz="800" dirty="0">
                    <a:solidFill>
                      <a:schemeClr val="bg1">
                        <a:lumMod val="50000"/>
                      </a:schemeClr>
                    </a:solidFill>
                  </a:endParaRPr>
                </a:p>
              </p:txBody>
            </p:sp>
          </p:grpSp>
          <p:sp>
            <p:nvSpPr>
              <p:cNvPr id="29" name="타원 28">
                <a:extLst>
                  <a:ext uri="{FF2B5EF4-FFF2-40B4-BE49-F238E27FC236}">
                    <a16:creationId xmlns:a16="http://schemas.microsoft.com/office/drawing/2014/main" id="{557010A4-489F-3596-23C1-411CDE2D40BE}"/>
                  </a:ext>
                </a:extLst>
              </p:cNvPr>
              <p:cNvSpPr/>
              <p:nvPr/>
            </p:nvSpPr>
            <p:spPr>
              <a:xfrm>
                <a:off x="5841884" y="2646884"/>
                <a:ext cx="299022" cy="299022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algn="ctr"/>
                <a:r>
                  <a:rPr kumimoji="1" lang="en-US" altLang="en-US" sz="900" b="1" dirty="0"/>
                  <a:t>ICON</a:t>
                </a:r>
                <a:endParaRPr kumimoji="1" lang="x-none" altLang="en-US" sz="900" b="1" dirty="0"/>
              </a:p>
            </p:txBody>
          </p:sp>
        </p:grpSp>
        <p:grpSp>
          <p:nvGrpSpPr>
            <p:cNvPr id="38" name="그룹 37">
              <a:extLst>
                <a:ext uri="{FF2B5EF4-FFF2-40B4-BE49-F238E27FC236}">
                  <a16:creationId xmlns:a16="http://schemas.microsoft.com/office/drawing/2014/main" id="{60710C0E-F217-51EF-29EE-B846DABAEBDF}"/>
                </a:ext>
              </a:extLst>
            </p:cNvPr>
            <p:cNvGrpSpPr/>
            <p:nvPr/>
          </p:nvGrpSpPr>
          <p:grpSpPr>
            <a:xfrm>
              <a:off x="5779521" y="3172697"/>
              <a:ext cx="2688041" cy="299022"/>
              <a:chOff x="5841884" y="3108806"/>
              <a:chExt cx="2688041" cy="299022"/>
            </a:xfrm>
          </p:grpSpPr>
          <p:grpSp>
            <p:nvGrpSpPr>
              <p:cNvPr id="15" name="그룹 14">
                <a:extLst>
                  <a:ext uri="{FF2B5EF4-FFF2-40B4-BE49-F238E27FC236}">
                    <a16:creationId xmlns:a16="http://schemas.microsoft.com/office/drawing/2014/main" id="{E9B0514A-52E8-5087-53E0-101DBE7F55F0}"/>
                  </a:ext>
                </a:extLst>
              </p:cNvPr>
              <p:cNvGrpSpPr/>
              <p:nvPr/>
            </p:nvGrpSpPr>
            <p:grpSpPr>
              <a:xfrm>
                <a:off x="6277718" y="3173679"/>
                <a:ext cx="2252207" cy="169277"/>
                <a:chOff x="6277718" y="3312298"/>
                <a:chExt cx="2252207" cy="169277"/>
              </a:xfrm>
            </p:grpSpPr>
            <p:sp>
              <p:nvSpPr>
                <p:cNvPr id="16" name="텍스트 상자 19">
                  <a:extLst>
                    <a:ext uri="{FF2B5EF4-FFF2-40B4-BE49-F238E27FC236}">
                      <a16:creationId xmlns:a16="http://schemas.microsoft.com/office/drawing/2014/main" id="{01F2BA11-74E3-1A8C-AF05-68E5367CA6FB}"/>
                    </a:ext>
                  </a:extLst>
                </p:cNvPr>
                <p:cNvSpPr txBox="1"/>
                <p:nvPr/>
              </p:nvSpPr>
              <p:spPr>
                <a:xfrm>
                  <a:off x="6277718" y="3327687"/>
                  <a:ext cx="1500323" cy="138499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r>
                    <a:rPr kumimoji="1" lang="ko-KR" altLang="en-US" sz="900" b="1" dirty="0"/>
                    <a:t>이번주 부여한 칭찬포인트</a:t>
                  </a:r>
                  <a:endParaRPr kumimoji="1" lang="ko-KR" altLang="en-US" sz="500" dirty="0"/>
                </a:p>
              </p:txBody>
            </p:sp>
            <p:sp>
              <p:nvSpPr>
                <p:cNvPr id="17" name="텍스트 상자 19">
                  <a:extLst>
                    <a:ext uri="{FF2B5EF4-FFF2-40B4-BE49-F238E27FC236}">
                      <a16:creationId xmlns:a16="http://schemas.microsoft.com/office/drawing/2014/main" id="{D8CA0FB4-1D3A-E56D-9D91-F7729F809307}"/>
                    </a:ext>
                  </a:extLst>
                </p:cNvPr>
                <p:cNvSpPr txBox="1"/>
                <p:nvPr/>
              </p:nvSpPr>
              <p:spPr>
                <a:xfrm>
                  <a:off x="7997419" y="3312298"/>
                  <a:ext cx="532506" cy="169277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algn="r"/>
                  <a:r>
                    <a:rPr kumimoji="1" lang="en-US" altLang="ko-KR" sz="1100" b="1" dirty="0">
                      <a:solidFill>
                        <a:schemeClr val="bg1">
                          <a:lumMod val="50000"/>
                        </a:schemeClr>
                      </a:solidFill>
                    </a:rPr>
                    <a:t>15</a:t>
                  </a:r>
                  <a:r>
                    <a:rPr kumimoji="1" lang="ko-KR" altLang="en-US" sz="1100" b="1" dirty="0">
                      <a:solidFill>
                        <a:schemeClr val="bg1">
                          <a:lumMod val="50000"/>
                        </a:schemeClr>
                      </a:solidFill>
                    </a:rPr>
                    <a:t>개</a:t>
                  </a:r>
                  <a:endParaRPr kumimoji="1" lang="ko-KR" altLang="en-US" sz="800" dirty="0">
                    <a:solidFill>
                      <a:schemeClr val="bg1">
                        <a:lumMod val="50000"/>
                      </a:schemeClr>
                    </a:solidFill>
                  </a:endParaRPr>
                </a:p>
              </p:txBody>
            </p:sp>
          </p:grpSp>
          <p:sp>
            <p:nvSpPr>
              <p:cNvPr id="32" name="타원 31">
                <a:extLst>
                  <a:ext uri="{FF2B5EF4-FFF2-40B4-BE49-F238E27FC236}">
                    <a16:creationId xmlns:a16="http://schemas.microsoft.com/office/drawing/2014/main" id="{AEE2C69D-763A-28E5-8C0E-C4EFEA6AC109}"/>
                  </a:ext>
                </a:extLst>
              </p:cNvPr>
              <p:cNvSpPr/>
              <p:nvPr/>
            </p:nvSpPr>
            <p:spPr>
              <a:xfrm>
                <a:off x="5841884" y="3108806"/>
                <a:ext cx="299022" cy="299022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algn="ctr"/>
                <a:r>
                  <a:rPr kumimoji="1" lang="en-US" altLang="en-US" sz="900" b="1" dirty="0"/>
                  <a:t>ICON</a:t>
                </a:r>
                <a:endParaRPr kumimoji="1" lang="x-none" altLang="en-US" sz="900" b="1" dirty="0"/>
              </a:p>
            </p:txBody>
          </p:sp>
        </p:grpSp>
      </p:grpSp>
      <p:sp>
        <p:nvSpPr>
          <p:cNvPr id="13" name="Rounded Rectangle">
            <a:extLst>
              <a:ext uri="{FF2B5EF4-FFF2-40B4-BE49-F238E27FC236}">
                <a16:creationId xmlns:a16="http://schemas.microsoft.com/office/drawing/2014/main" id="{34BEB8C7-3887-9C8D-AEF6-837CD30B3778}"/>
              </a:ext>
            </a:extLst>
          </p:cNvPr>
          <p:cNvSpPr/>
          <p:nvPr/>
        </p:nvSpPr>
        <p:spPr>
          <a:xfrm>
            <a:off x="5844857" y="2177038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2-4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14" name="텍스트 상자 19">
            <a:extLst>
              <a:ext uri="{FF2B5EF4-FFF2-40B4-BE49-F238E27FC236}">
                <a16:creationId xmlns:a16="http://schemas.microsoft.com/office/drawing/2014/main" id="{24B734FB-D818-30B7-7F50-15909D1B40E2}"/>
              </a:ext>
            </a:extLst>
          </p:cNvPr>
          <p:cNvSpPr txBox="1"/>
          <p:nvPr/>
        </p:nvSpPr>
        <p:spPr>
          <a:xfrm>
            <a:off x="6005067" y="2315981"/>
            <a:ext cx="2229566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kumimoji="1" lang="ko-KR" altLang="en-US" sz="1100" b="1" dirty="0"/>
              <a:t>학생들에게 포인트로 칭찬하세요</a:t>
            </a:r>
            <a:r>
              <a:rPr kumimoji="1" lang="en-US" altLang="ko-KR" sz="1100" b="1" dirty="0"/>
              <a:t>!</a:t>
            </a:r>
            <a:endParaRPr kumimoji="1" lang="ko-KR" altLang="en-US" sz="1100" b="1" dirty="0"/>
          </a:p>
        </p:txBody>
      </p:sp>
      <p:pic>
        <p:nvPicPr>
          <p:cNvPr id="18" name="그래픽 17" descr="커서 윤곽선">
            <a:extLst>
              <a:ext uri="{FF2B5EF4-FFF2-40B4-BE49-F238E27FC236}">
                <a16:creationId xmlns:a16="http://schemas.microsoft.com/office/drawing/2014/main" id="{01ACB4D3-93AC-B8AA-7F4A-C0119E813AB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531502">
            <a:off x="7531943" y="3649943"/>
            <a:ext cx="264560" cy="264560"/>
          </a:xfrm>
          <a:prstGeom prst="rect">
            <a:avLst/>
          </a:prstGeom>
        </p:spPr>
      </p:pic>
      <p:graphicFrame>
        <p:nvGraphicFramePr>
          <p:cNvPr id="34" name="표 3">
            <a:extLst>
              <a:ext uri="{FF2B5EF4-FFF2-40B4-BE49-F238E27FC236}">
                <a16:creationId xmlns:a16="http://schemas.microsoft.com/office/drawing/2014/main" id="{297EF359-D987-4A08-0167-C9224CE9A30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84858462"/>
              </p:ext>
            </p:extLst>
          </p:nvPr>
        </p:nvGraphicFramePr>
        <p:xfrm>
          <a:off x="881467" y="2088652"/>
          <a:ext cx="3842318" cy="28446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21159">
                  <a:extLst>
                    <a:ext uri="{9D8B030D-6E8A-4147-A177-3AD203B41FA5}">
                      <a16:colId xmlns:a16="http://schemas.microsoft.com/office/drawing/2014/main" val="1123351497"/>
                    </a:ext>
                  </a:extLst>
                </a:gridCol>
                <a:gridCol w="1921159">
                  <a:extLst>
                    <a:ext uri="{9D8B030D-6E8A-4147-A177-3AD203B41FA5}">
                      <a16:colId xmlns:a16="http://schemas.microsoft.com/office/drawing/2014/main" val="2204489821"/>
                    </a:ext>
                  </a:extLst>
                </a:gridCol>
              </a:tblGrid>
              <a:tr h="28446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오늘 할 일  </a:t>
                      </a:r>
                      <a:r>
                        <a:rPr lang="en-US" altLang="ko-KR" sz="700" b="0" dirty="0">
                          <a:solidFill>
                            <a:schemeClr val="tx1"/>
                          </a:solidFill>
                        </a:rPr>
                        <a:t>4</a:t>
                      </a:r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 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전체 할 일 </a:t>
                      </a:r>
                      <a:r>
                        <a:rPr lang="en-US" altLang="ko-KR" sz="7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</a:tbl>
          </a:graphicData>
        </a:graphic>
      </p:graphicFrame>
      <p:grpSp>
        <p:nvGrpSpPr>
          <p:cNvPr id="39" name="그룹 38">
            <a:extLst>
              <a:ext uri="{FF2B5EF4-FFF2-40B4-BE49-F238E27FC236}">
                <a16:creationId xmlns:a16="http://schemas.microsoft.com/office/drawing/2014/main" id="{FE74334B-756E-423A-21E3-225DE45FF1F1}"/>
              </a:ext>
            </a:extLst>
          </p:cNvPr>
          <p:cNvGrpSpPr/>
          <p:nvPr/>
        </p:nvGrpSpPr>
        <p:grpSpPr>
          <a:xfrm>
            <a:off x="925640" y="2496040"/>
            <a:ext cx="298202" cy="153888"/>
            <a:chOff x="669215" y="2451380"/>
            <a:chExt cx="298202" cy="153888"/>
          </a:xfrm>
        </p:grpSpPr>
        <p:sp>
          <p:nvSpPr>
            <p:cNvPr id="40" name="사각형: 둥근 모서리 137">
              <a:extLst>
                <a:ext uri="{FF2B5EF4-FFF2-40B4-BE49-F238E27FC236}">
                  <a16:creationId xmlns:a16="http://schemas.microsoft.com/office/drawing/2014/main" id="{1A72EF59-794E-0BC4-970C-1883038CB611}"/>
                </a:ext>
              </a:extLst>
            </p:cNvPr>
            <p:cNvSpPr/>
            <p:nvPr/>
          </p:nvSpPr>
          <p:spPr>
            <a:xfrm>
              <a:off x="699780" y="2462646"/>
              <a:ext cx="237072" cy="124730"/>
            </a:xfrm>
            <a:prstGeom prst="roundRect">
              <a:avLst>
                <a:gd name="adj" fmla="val 19972"/>
              </a:avLst>
            </a:prstGeom>
            <a:solidFill>
              <a:schemeClr val="bg1">
                <a:lumMod val="85000"/>
              </a:schemeClr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schemeClr val="tx1"/>
                </a:solidFill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E98CCC9A-94D6-8691-477A-0EB4C9237392}"/>
                </a:ext>
              </a:extLst>
            </p:cNvPr>
            <p:cNvSpPr txBox="1"/>
            <p:nvPr/>
          </p:nvSpPr>
          <p:spPr>
            <a:xfrm>
              <a:off x="669215" y="2451380"/>
              <a:ext cx="298202" cy="15388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sz="400"/>
                <a:t>과제</a:t>
              </a:r>
              <a:endParaRPr lang="ko-KR" altLang="en-US" sz="1100"/>
            </a:p>
          </p:txBody>
        </p:sp>
      </p:grp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C1C63867-655F-6CA8-25A4-02DAF192CE8A}"/>
              </a:ext>
            </a:extLst>
          </p:cNvPr>
          <p:cNvGrpSpPr/>
          <p:nvPr/>
        </p:nvGrpSpPr>
        <p:grpSpPr>
          <a:xfrm>
            <a:off x="925640" y="2847806"/>
            <a:ext cx="298202" cy="153888"/>
            <a:chOff x="669215" y="2752327"/>
            <a:chExt cx="298202" cy="153888"/>
          </a:xfrm>
        </p:grpSpPr>
        <p:sp>
          <p:nvSpPr>
            <p:cNvPr id="43" name="사각형: 둥근 모서리 137">
              <a:extLst>
                <a:ext uri="{FF2B5EF4-FFF2-40B4-BE49-F238E27FC236}">
                  <a16:creationId xmlns:a16="http://schemas.microsoft.com/office/drawing/2014/main" id="{A6D1B92C-CF05-8824-8DE6-752A879554B0}"/>
                </a:ext>
              </a:extLst>
            </p:cNvPr>
            <p:cNvSpPr/>
            <p:nvPr/>
          </p:nvSpPr>
          <p:spPr>
            <a:xfrm>
              <a:off x="699780" y="2763593"/>
              <a:ext cx="237072" cy="124730"/>
            </a:xfrm>
            <a:prstGeom prst="roundRect">
              <a:avLst>
                <a:gd name="adj" fmla="val 19972"/>
              </a:avLst>
            </a:prstGeom>
            <a:solidFill>
              <a:schemeClr val="bg1">
                <a:lumMod val="85000"/>
              </a:schemeClr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schemeClr val="tx1"/>
                </a:solidFill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8B822EAB-7427-52A9-A35B-2DC0A1E87E7D}"/>
                </a:ext>
              </a:extLst>
            </p:cNvPr>
            <p:cNvSpPr txBox="1"/>
            <p:nvPr/>
          </p:nvSpPr>
          <p:spPr>
            <a:xfrm>
              <a:off x="669215" y="2752327"/>
              <a:ext cx="298202" cy="15388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sz="400" dirty="0"/>
                <a:t>퀴즈</a:t>
              </a:r>
              <a:endParaRPr lang="ko-KR" altLang="en-US" sz="1100" dirty="0"/>
            </a:p>
          </p:txBody>
        </p:sp>
      </p:grp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344EF243-E4A6-F2AC-65EE-452BF4FA8903}"/>
              </a:ext>
            </a:extLst>
          </p:cNvPr>
          <p:cNvGrpSpPr/>
          <p:nvPr/>
        </p:nvGrpSpPr>
        <p:grpSpPr>
          <a:xfrm>
            <a:off x="930741" y="3178571"/>
            <a:ext cx="288000" cy="153888"/>
            <a:chOff x="674302" y="3044841"/>
            <a:chExt cx="288000" cy="153888"/>
          </a:xfrm>
        </p:grpSpPr>
        <p:sp>
          <p:nvSpPr>
            <p:cNvPr id="47" name="사각형: 둥근 모서리 137">
              <a:extLst>
                <a:ext uri="{FF2B5EF4-FFF2-40B4-BE49-F238E27FC236}">
                  <a16:creationId xmlns:a16="http://schemas.microsoft.com/office/drawing/2014/main" id="{8D76A6FD-0CAB-2B55-8A46-86FB9044B6E7}"/>
                </a:ext>
              </a:extLst>
            </p:cNvPr>
            <p:cNvSpPr/>
            <p:nvPr/>
          </p:nvSpPr>
          <p:spPr>
            <a:xfrm>
              <a:off x="699766" y="3056107"/>
              <a:ext cx="237072" cy="124730"/>
            </a:xfrm>
            <a:prstGeom prst="roundRect">
              <a:avLst>
                <a:gd name="adj" fmla="val 19972"/>
              </a:avLst>
            </a:prstGeom>
            <a:solidFill>
              <a:schemeClr val="bg1">
                <a:lumMod val="85000"/>
              </a:schemeClr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schemeClr val="tx1"/>
                </a:solidFill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C6BD41E2-1EC5-7DF1-0D42-662991F9930D}"/>
                </a:ext>
              </a:extLst>
            </p:cNvPr>
            <p:cNvSpPr txBox="1"/>
            <p:nvPr/>
          </p:nvSpPr>
          <p:spPr>
            <a:xfrm>
              <a:off x="674302" y="3044841"/>
              <a:ext cx="288000" cy="153888"/>
            </a:xfrm>
            <a:prstGeom prst="rect">
              <a:avLst/>
            </a:prstGeom>
            <a:noFill/>
          </p:spPr>
          <p:txBody>
            <a:bodyPr wrap="square" lIns="0" rIns="0">
              <a:spAutoFit/>
            </a:bodyPr>
            <a:lstStyle/>
            <a:p>
              <a:pPr algn="ctr"/>
              <a:r>
                <a:rPr lang="ko-KR" altLang="en-US" sz="400" dirty="0"/>
                <a:t>문제집</a:t>
              </a:r>
              <a:endParaRPr lang="ko-KR" altLang="en-US" sz="1100" dirty="0"/>
            </a:p>
          </p:txBody>
        </p:sp>
      </p:grpSp>
      <p:sp>
        <p:nvSpPr>
          <p:cNvPr id="50" name="Rounded Rectangle">
            <a:extLst>
              <a:ext uri="{FF2B5EF4-FFF2-40B4-BE49-F238E27FC236}">
                <a16:creationId xmlns:a16="http://schemas.microsoft.com/office/drawing/2014/main" id="{D4CF5074-6E0A-A2C1-A6C8-6D6E9B5DFB7A}"/>
              </a:ext>
            </a:extLst>
          </p:cNvPr>
          <p:cNvSpPr/>
          <p:nvPr/>
        </p:nvSpPr>
        <p:spPr>
          <a:xfrm>
            <a:off x="1303960" y="2130538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 dirty="0">
                <a:solidFill>
                  <a:schemeClr val="bg1"/>
                </a:solidFill>
              </a:rPr>
              <a:t>1-2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2" name="Rounded Rectangle">
            <a:extLst>
              <a:ext uri="{FF2B5EF4-FFF2-40B4-BE49-F238E27FC236}">
                <a16:creationId xmlns:a16="http://schemas.microsoft.com/office/drawing/2014/main" id="{5DCA3B2A-B591-ACE3-42E0-E88806B21A55}"/>
              </a:ext>
            </a:extLst>
          </p:cNvPr>
          <p:cNvSpPr/>
          <p:nvPr/>
        </p:nvSpPr>
        <p:spPr>
          <a:xfrm>
            <a:off x="839619" y="2451596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1-3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3" name="사각형: 둥근 모서리 52">
            <a:extLst>
              <a:ext uri="{FF2B5EF4-FFF2-40B4-BE49-F238E27FC236}">
                <a16:creationId xmlns:a16="http://schemas.microsoft.com/office/drawing/2014/main" id="{50A2AAA8-DBFE-3734-3938-AA44C84EAEC5}"/>
              </a:ext>
            </a:extLst>
          </p:cNvPr>
          <p:cNvSpPr/>
          <p:nvPr/>
        </p:nvSpPr>
        <p:spPr>
          <a:xfrm>
            <a:off x="2052938" y="3520666"/>
            <a:ext cx="1513785" cy="211347"/>
          </a:xfrm>
          <a:prstGeom prst="roundRect">
            <a:avLst/>
          </a:prstGeom>
          <a:noFill/>
          <a:ln w="9525" cap="flat">
            <a:solidFill>
              <a:schemeClr val="bg1">
                <a:lumMod val="7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4" name="Rounded Rectangle">
            <a:extLst>
              <a:ext uri="{FF2B5EF4-FFF2-40B4-BE49-F238E27FC236}">
                <a16:creationId xmlns:a16="http://schemas.microsoft.com/office/drawing/2014/main" id="{9AC09508-EE57-0C16-D5C3-DBC034F35A4D}"/>
              </a:ext>
            </a:extLst>
          </p:cNvPr>
          <p:cNvSpPr/>
          <p:nvPr/>
        </p:nvSpPr>
        <p:spPr>
          <a:xfrm>
            <a:off x="2052938" y="3523503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1-4</a:t>
            </a:r>
            <a:endParaRPr sz="700" dirty="0">
              <a:solidFill>
                <a:schemeClr val="bg1"/>
              </a:solidFill>
            </a:endParaRPr>
          </a:p>
        </p:txBody>
      </p: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E3E540B2-D473-BD58-2A74-049906549152}"/>
              </a:ext>
            </a:extLst>
          </p:cNvPr>
          <p:cNvGrpSpPr/>
          <p:nvPr/>
        </p:nvGrpSpPr>
        <p:grpSpPr>
          <a:xfrm>
            <a:off x="46055" y="6211573"/>
            <a:ext cx="8883798" cy="610581"/>
            <a:chOff x="28325" y="5479641"/>
            <a:chExt cx="8907912" cy="610581"/>
          </a:xfrm>
        </p:grpSpPr>
        <p:sp>
          <p:nvSpPr>
            <p:cNvPr id="55" name="직사각형 54">
              <a:extLst>
                <a:ext uri="{FF2B5EF4-FFF2-40B4-BE49-F238E27FC236}">
                  <a16:creationId xmlns:a16="http://schemas.microsoft.com/office/drawing/2014/main" id="{EB049FF8-8F84-7A2A-3751-BB54F904E0F2}"/>
                </a:ext>
              </a:extLst>
            </p:cNvPr>
            <p:cNvSpPr/>
            <p:nvPr/>
          </p:nvSpPr>
          <p:spPr>
            <a:xfrm>
              <a:off x="28325" y="5479641"/>
              <a:ext cx="8799536" cy="61058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56" name="Border">
              <a:extLst>
                <a:ext uri="{FF2B5EF4-FFF2-40B4-BE49-F238E27FC236}">
                  <a16:creationId xmlns:a16="http://schemas.microsoft.com/office/drawing/2014/main" id="{CC531269-2356-6F04-B387-30A4C23F9CAC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4374252" y="1409769"/>
              <a:ext cx="277000" cy="8846971"/>
            </a:xfrm>
            <a:custGeom>
              <a:avLst/>
              <a:gdLst>
                <a:gd name="T0" fmla="*/ 0 w 909"/>
                <a:gd name="T1" fmla="*/ 0 h 3585"/>
                <a:gd name="T2" fmla="*/ 467 w 909"/>
                <a:gd name="T3" fmla="*/ 535 h 3585"/>
                <a:gd name="T4" fmla="*/ 0 w 909"/>
                <a:gd name="T5" fmla="*/ 896 h 3585"/>
                <a:gd name="T6" fmla="*/ 467 w 909"/>
                <a:gd name="T7" fmla="*/ 1409 h 3585"/>
                <a:gd name="T8" fmla="*/ 0 w 909"/>
                <a:gd name="T9" fmla="*/ 1793 h 3585"/>
                <a:gd name="T10" fmla="*/ 467 w 909"/>
                <a:gd name="T11" fmla="*/ 2284 h 3585"/>
                <a:gd name="T12" fmla="*/ 0 w 909"/>
                <a:gd name="T13" fmla="*/ 2689 h 3585"/>
                <a:gd name="T14" fmla="*/ 467 w 909"/>
                <a:gd name="T15" fmla="*/ 3158 h 3585"/>
                <a:gd name="T16" fmla="*/ 0 w 909"/>
                <a:gd name="T17" fmla="*/ 3585 h 3585"/>
                <a:gd name="T18" fmla="*/ 442 w 909"/>
                <a:gd name="T19" fmla="*/ 3585 h 3585"/>
                <a:gd name="T20" fmla="*/ 909 w 909"/>
                <a:gd name="T21" fmla="*/ 3158 h 3585"/>
                <a:gd name="T22" fmla="*/ 442 w 909"/>
                <a:gd name="T23" fmla="*/ 2689 h 3585"/>
                <a:gd name="T24" fmla="*/ 909 w 909"/>
                <a:gd name="T25" fmla="*/ 2284 h 3585"/>
                <a:gd name="T26" fmla="*/ 442 w 909"/>
                <a:gd name="T27" fmla="*/ 1793 h 3585"/>
                <a:gd name="T28" fmla="*/ 909 w 909"/>
                <a:gd name="T29" fmla="*/ 1409 h 3585"/>
                <a:gd name="T30" fmla="*/ 442 w 909"/>
                <a:gd name="T31" fmla="*/ 896 h 3585"/>
                <a:gd name="T32" fmla="*/ 909 w 909"/>
                <a:gd name="T33" fmla="*/ 535 h 3585"/>
                <a:gd name="T34" fmla="*/ 442 w 909"/>
                <a:gd name="T35" fmla="*/ 0 h 3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09" h="3585">
                  <a:moveTo>
                    <a:pt x="0" y="0"/>
                  </a:moveTo>
                  <a:lnTo>
                    <a:pt x="467" y="535"/>
                  </a:lnTo>
                  <a:lnTo>
                    <a:pt x="0" y="896"/>
                  </a:lnTo>
                  <a:lnTo>
                    <a:pt x="467" y="1409"/>
                  </a:lnTo>
                  <a:lnTo>
                    <a:pt x="0" y="1793"/>
                  </a:lnTo>
                  <a:lnTo>
                    <a:pt x="467" y="2284"/>
                  </a:lnTo>
                  <a:lnTo>
                    <a:pt x="0" y="2689"/>
                  </a:lnTo>
                  <a:lnTo>
                    <a:pt x="467" y="3158"/>
                  </a:lnTo>
                  <a:lnTo>
                    <a:pt x="0" y="3585"/>
                  </a:lnTo>
                  <a:moveTo>
                    <a:pt x="442" y="3585"/>
                  </a:moveTo>
                  <a:lnTo>
                    <a:pt x="909" y="3158"/>
                  </a:lnTo>
                  <a:lnTo>
                    <a:pt x="442" y="2689"/>
                  </a:lnTo>
                  <a:lnTo>
                    <a:pt x="909" y="2284"/>
                  </a:lnTo>
                  <a:lnTo>
                    <a:pt x="442" y="1793"/>
                  </a:lnTo>
                  <a:lnTo>
                    <a:pt x="909" y="1409"/>
                  </a:lnTo>
                  <a:lnTo>
                    <a:pt x="442" y="896"/>
                  </a:lnTo>
                  <a:lnTo>
                    <a:pt x="909" y="535"/>
                  </a:lnTo>
                  <a:lnTo>
                    <a:pt x="442" y="0"/>
                  </a:lnTo>
                </a:path>
              </a:pathLst>
            </a:custGeom>
            <a:no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515" name="사각형: 둥근 모서리 514">
            <a:extLst>
              <a:ext uri="{FF2B5EF4-FFF2-40B4-BE49-F238E27FC236}">
                <a16:creationId xmlns:a16="http://schemas.microsoft.com/office/drawing/2014/main" id="{3BE00782-EF66-1B32-B3BB-5955C839F95E}"/>
              </a:ext>
            </a:extLst>
          </p:cNvPr>
          <p:cNvSpPr/>
          <p:nvPr/>
        </p:nvSpPr>
        <p:spPr>
          <a:xfrm>
            <a:off x="7462282" y="4179844"/>
            <a:ext cx="1199162" cy="211347"/>
          </a:xfrm>
          <a:prstGeom prst="roundRect">
            <a:avLst/>
          </a:prstGeom>
          <a:noFill/>
          <a:ln w="635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r>
              <a:rPr kumimoji="1" lang="ko-KR" altLang="en-US" sz="800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과목 개설 바로가기   </a:t>
            </a:r>
            <a:r>
              <a:rPr kumimoji="1" lang="en-US" altLang="ko-KR" sz="800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&gt;</a:t>
            </a:r>
            <a:endParaRPr kumimoji="1" lang="ko-KR" altLang="en-US" sz="800" dirty="0"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16" name="Rounded Rectangle">
            <a:extLst>
              <a:ext uri="{FF2B5EF4-FFF2-40B4-BE49-F238E27FC236}">
                <a16:creationId xmlns:a16="http://schemas.microsoft.com/office/drawing/2014/main" id="{2C9B98B2-1A95-CE87-A8EA-38E7F4819B6B}"/>
              </a:ext>
            </a:extLst>
          </p:cNvPr>
          <p:cNvSpPr/>
          <p:nvPr/>
        </p:nvSpPr>
        <p:spPr>
          <a:xfrm>
            <a:off x="7317433" y="4149757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4-1</a:t>
            </a:r>
            <a:endParaRPr sz="700" dirty="0">
              <a:solidFill>
                <a:schemeClr val="bg1"/>
              </a:solidFill>
            </a:endParaRPr>
          </a:p>
        </p:txBody>
      </p:sp>
      <p:graphicFrame>
        <p:nvGraphicFramePr>
          <p:cNvPr id="517" name="Google Shape;548;p12">
            <a:extLst>
              <a:ext uri="{FF2B5EF4-FFF2-40B4-BE49-F238E27FC236}">
                <a16:creationId xmlns:a16="http://schemas.microsoft.com/office/drawing/2014/main" id="{94DA3971-9B66-EB24-3B46-A2F8A6F54FF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59569684"/>
              </p:ext>
            </p:extLst>
          </p:nvPr>
        </p:nvGraphicFramePr>
        <p:xfrm>
          <a:off x="12192000" y="0"/>
          <a:ext cx="1887100" cy="139632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3.0.11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&lt;4-1&gt;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나의 수업 바로가기 버튼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518555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3.0.12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&lt;4-1&gt; </a:t>
                      </a:r>
                      <a:r>
                        <a:rPr kumimoji="1" lang="ko-KR" altLang="en-US" sz="600" dirty="0" err="1">
                          <a:solidFill>
                            <a:schemeClr val="tx1"/>
                          </a:solidFill>
                        </a:rPr>
                        <a:t>버튼명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 변경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나의 수업 바로가기 → 과목 개설 바로가기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297118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3.1.1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&lt;1-1&gt;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내용 정의 추가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과목 삭제 알림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&lt;5-2&gt;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수업 카드 온라인 학교 반영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우리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온라인 학교 표기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71199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3.1.5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&lt;1-1&gt;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내용 정의 삭제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과목 삭제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알림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1124585"/>
                  </a:ext>
                </a:extLst>
              </a:tr>
            </a:tbl>
          </a:graphicData>
        </a:graphic>
      </p:graphicFrame>
      <p:graphicFrame>
        <p:nvGraphicFramePr>
          <p:cNvPr id="7" name="표 3">
            <a:extLst>
              <a:ext uri="{FF2B5EF4-FFF2-40B4-BE49-F238E27FC236}">
                <a16:creationId xmlns:a16="http://schemas.microsoft.com/office/drawing/2014/main" id="{3856CFDA-1D46-5C64-6BEE-0D1135E4153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1816587"/>
              </p:ext>
            </p:extLst>
          </p:nvPr>
        </p:nvGraphicFramePr>
        <p:xfrm>
          <a:off x="878730" y="2403791"/>
          <a:ext cx="3842318" cy="137242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10899">
                  <a:extLst>
                    <a:ext uri="{9D8B030D-6E8A-4147-A177-3AD203B41FA5}">
                      <a16:colId xmlns:a16="http://schemas.microsoft.com/office/drawing/2014/main" val="1123351497"/>
                    </a:ext>
                  </a:extLst>
                </a:gridCol>
                <a:gridCol w="2502364">
                  <a:extLst>
                    <a:ext uri="{9D8B030D-6E8A-4147-A177-3AD203B41FA5}">
                      <a16:colId xmlns:a16="http://schemas.microsoft.com/office/drawing/2014/main" val="3896171292"/>
                    </a:ext>
                  </a:extLst>
                </a:gridCol>
                <a:gridCol w="929055">
                  <a:extLst>
                    <a:ext uri="{9D8B030D-6E8A-4147-A177-3AD203B41FA5}">
                      <a16:colId xmlns:a16="http://schemas.microsoft.com/office/drawing/2014/main" val="671627848"/>
                    </a:ext>
                  </a:extLst>
                </a:gridCol>
              </a:tblGrid>
              <a:tr h="343106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dirty="0">
                          <a:solidFill>
                            <a:schemeClr val="tx1"/>
                          </a:solidFill>
                        </a:rPr>
                        <a:t>[</a:t>
                      </a:r>
                      <a:r>
                        <a:rPr lang="ko-KR" altLang="en-US" sz="800" b="0" dirty="0">
                          <a:solidFill>
                            <a:schemeClr val="tx1"/>
                          </a:solidFill>
                        </a:rPr>
                        <a:t>온라인 학교</a:t>
                      </a:r>
                      <a:r>
                        <a:rPr lang="en-US" altLang="ko-KR" sz="800" b="0" dirty="0">
                          <a:solidFill>
                            <a:schemeClr val="tx1"/>
                          </a:solidFill>
                        </a:rPr>
                        <a:t>]</a:t>
                      </a:r>
                      <a:r>
                        <a:rPr lang="ko-KR" altLang="en-US" sz="800" b="0" dirty="0">
                          <a:solidFill>
                            <a:schemeClr val="tx1"/>
                          </a:solidFill>
                        </a:rPr>
                        <a:t> 생명과학의 탐구 방법 조사 하기</a:t>
                      </a:r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dirty="0">
                          <a:solidFill>
                            <a:schemeClr val="tx1"/>
                          </a:solidFill>
                        </a:rPr>
                        <a:t>생명과학</a:t>
                      </a:r>
                      <a:r>
                        <a:rPr lang="en-US" altLang="ko-KR" sz="800" b="0" dirty="0">
                          <a:solidFill>
                            <a:schemeClr val="tx1"/>
                          </a:solidFill>
                        </a:rPr>
                        <a:t>..</a:t>
                      </a:r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  <a:tr h="343106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dirty="0">
                          <a:solidFill>
                            <a:schemeClr val="tx1"/>
                          </a:solidFill>
                        </a:rPr>
                        <a:t>[</a:t>
                      </a:r>
                      <a:r>
                        <a:rPr lang="ko-KR" altLang="en-US" sz="800" b="0" dirty="0">
                          <a:solidFill>
                            <a:schemeClr val="tx1"/>
                          </a:solidFill>
                        </a:rPr>
                        <a:t>우리 학교</a:t>
                      </a:r>
                      <a:r>
                        <a:rPr lang="en-US" altLang="ko-KR" sz="800" b="0" dirty="0">
                          <a:solidFill>
                            <a:schemeClr val="tx1"/>
                          </a:solidFill>
                        </a:rPr>
                        <a:t>]</a:t>
                      </a:r>
                      <a:r>
                        <a:rPr kumimoji="1" lang="ko-KR" altLang="en-US" sz="800" b="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kumimoji="1" lang="ko-KR" altLang="en-US" sz="800" dirty="0"/>
                        <a:t>수학 퀴즈 풀기</a:t>
                      </a:r>
                      <a:endParaRPr kumimoji="1" lang="en-US" altLang="ko-KR" sz="800" dirty="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800" dirty="0"/>
                        <a:t>수학 </a:t>
                      </a:r>
                      <a:r>
                        <a:rPr kumimoji="1" lang="ko-KR" altLang="en-US" sz="800" dirty="0" err="1"/>
                        <a:t>집중반</a:t>
                      </a:r>
                      <a:endParaRPr kumimoji="1" lang="en-US" altLang="ko-KR" sz="800" dirty="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47063758"/>
                  </a:ext>
                </a:extLst>
              </a:tr>
              <a:tr h="343106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dirty="0">
                          <a:solidFill>
                            <a:schemeClr val="tx1"/>
                          </a:solidFill>
                        </a:rPr>
                        <a:t>[</a:t>
                      </a:r>
                      <a:r>
                        <a:rPr lang="ko-KR" altLang="en-US" sz="800" b="0" dirty="0">
                          <a:solidFill>
                            <a:schemeClr val="tx1"/>
                          </a:solidFill>
                        </a:rPr>
                        <a:t>우리 학교</a:t>
                      </a:r>
                      <a:r>
                        <a:rPr lang="en-US" altLang="ko-KR" sz="800" b="0" dirty="0">
                          <a:solidFill>
                            <a:schemeClr val="tx1"/>
                          </a:solidFill>
                        </a:rPr>
                        <a:t>]</a:t>
                      </a:r>
                      <a:r>
                        <a:rPr lang="en-US" altLang="ko-KR" sz="800" b="1" dirty="0">
                          <a:solidFill>
                            <a:srgbClr val="7E44FB"/>
                          </a:solidFill>
                        </a:rPr>
                        <a:t> </a:t>
                      </a:r>
                      <a:r>
                        <a:rPr kumimoji="1" lang="en-US" altLang="ko-KR" sz="800" dirty="0"/>
                        <a:t>3~6</a:t>
                      </a:r>
                      <a:r>
                        <a:rPr kumimoji="1" lang="ko-KR" altLang="en-US" sz="800" dirty="0"/>
                        <a:t>월 모의고사 독해 </a:t>
                      </a:r>
                      <a:r>
                        <a:rPr kumimoji="1" lang="ko-KR" altLang="en-US" sz="800" dirty="0" err="1"/>
                        <a:t>골라풀기</a:t>
                      </a:r>
                      <a:endParaRPr kumimoji="1" lang="en-US" altLang="ko-KR" sz="800" dirty="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800" dirty="0"/>
                        <a:t>영어회화</a:t>
                      </a:r>
                      <a:endParaRPr kumimoji="1" lang="en-US" altLang="ko-KR" sz="800" dirty="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7115184"/>
                  </a:ext>
                </a:extLst>
              </a:tr>
              <a:tr h="343106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나의 할 일 더 보기 </a:t>
                      </a:r>
                      <a:r>
                        <a:rPr lang="en-US" altLang="ko-KR" sz="700" b="0" dirty="0">
                          <a:solidFill>
                            <a:schemeClr val="tx1"/>
                          </a:solidFill>
                        </a:rPr>
                        <a:t>&gt;</a:t>
                      </a:r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 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dirty="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39727598"/>
                  </a:ext>
                </a:extLst>
              </a:tr>
            </a:tbl>
          </a:graphicData>
        </a:graphic>
      </p:graphicFrame>
      <p:sp>
        <p:nvSpPr>
          <p:cNvPr id="9" name="직사각형 8">
            <a:extLst>
              <a:ext uri="{FF2B5EF4-FFF2-40B4-BE49-F238E27FC236}">
                <a16:creationId xmlns:a16="http://schemas.microsoft.com/office/drawing/2014/main" id="{857A1B99-E5B2-F965-2000-4CCF4095C04E}"/>
              </a:ext>
            </a:extLst>
          </p:cNvPr>
          <p:cNvSpPr/>
          <p:nvPr/>
        </p:nvSpPr>
        <p:spPr>
          <a:xfrm>
            <a:off x="1635546" y="2413914"/>
            <a:ext cx="866202" cy="1105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b="1" dirty="0"/>
              <a:t>v.3.1.0 </a:t>
            </a:r>
            <a:r>
              <a:rPr lang="ko-KR" altLang="en-US" sz="600" b="1" dirty="0"/>
              <a:t>온라인 학교 반영</a:t>
            </a:r>
          </a:p>
        </p:txBody>
      </p:sp>
      <p:cxnSp>
        <p:nvCxnSpPr>
          <p:cNvPr id="62" name="직선 화살표 연결선 61">
            <a:extLst>
              <a:ext uri="{FF2B5EF4-FFF2-40B4-BE49-F238E27FC236}">
                <a16:creationId xmlns:a16="http://schemas.microsoft.com/office/drawing/2014/main" id="{65555F3A-BAE4-68BD-87AE-799BA8EB9B66}"/>
              </a:ext>
            </a:extLst>
          </p:cNvPr>
          <p:cNvCxnSpPr>
            <a:cxnSpLocks/>
            <a:stCxn id="8" idx="3"/>
            <a:endCxn id="760" idx="1"/>
          </p:cNvCxnSpPr>
          <p:nvPr/>
        </p:nvCxnSpPr>
        <p:spPr>
          <a:xfrm flipV="1">
            <a:off x="817190" y="1492363"/>
            <a:ext cx="277786" cy="4450"/>
          </a:xfrm>
          <a:prstGeom prst="straightConnector1">
            <a:avLst/>
          </a:prstGeom>
          <a:ln>
            <a:solidFill>
              <a:srgbClr val="00B0F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14" name="그룹 513">
            <a:extLst>
              <a:ext uri="{FF2B5EF4-FFF2-40B4-BE49-F238E27FC236}">
                <a16:creationId xmlns:a16="http://schemas.microsoft.com/office/drawing/2014/main" id="{340A94AD-D003-57BD-D678-198C373F8E4E}"/>
              </a:ext>
            </a:extLst>
          </p:cNvPr>
          <p:cNvGrpSpPr/>
          <p:nvPr/>
        </p:nvGrpSpPr>
        <p:grpSpPr>
          <a:xfrm>
            <a:off x="6059145" y="4459224"/>
            <a:ext cx="2613973" cy="1594970"/>
            <a:chOff x="1564755" y="8278986"/>
            <a:chExt cx="2613973" cy="1594970"/>
          </a:xfrm>
        </p:grpSpPr>
        <p:sp>
          <p:nvSpPr>
            <p:cNvPr id="518" name="Google Shape;1115;p32">
              <a:extLst>
                <a:ext uri="{FF2B5EF4-FFF2-40B4-BE49-F238E27FC236}">
                  <a16:creationId xmlns:a16="http://schemas.microsoft.com/office/drawing/2014/main" id="{5966A31A-5E86-062E-090F-F4A07AEE6F7C}"/>
                </a:ext>
              </a:extLst>
            </p:cNvPr>
            <p:cNvSpPr/>
            <p:nvPr/>
          </p:nvSpPr>
          <p:spPr>
            <a:xfrm>
              <a:off x="1564755" y="8278986"/>
              <a:ext cx="2613973" cy="1594970"/>
            </a:xfrm>
            <a:prstGeom prst="roundRect">
              <a:avLst>
                <a:gd name="adj" fmla="val 1663"/>
              </a:avLst>
            </a:prstGeom>
            <a:solidFill>
              <a:schemeClr val="lt1"/>
            </a:solidFill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  <p:sp>
          <p:nvSpPr>
            <p:cNvPr id="522" name="Google Shape;1118;p32">
              <a:extLst>
                <a:ext uri="{FF2B5EF4-FFF2-40B4-BE49-F238E27FC236}">
                  <a16:creationId xmlns:a16="http://schemas.microsoft.com/office/drawing/2014/main" id="{0088DF55-34C8-47CA-D532-F804E3AB8124}"/>
                </a:ext>
              </a:extLst>
            </p:cNvPr>
            <p:cNvSpPr txBox="1"/>
            <p:nvPr/>
          </p:nvSpPr>
          <p:spPr>
            <a:xfrm>
              <a:off x="2316117" y="8414195"/>
              <a:ext cx="242005" cy="10772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ko-KR" altLang="en-US" sz="700" b="1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등교</a:t>
              </a:r>
              <a:endParaRPr sz="1600" dirty="0"/>
            </a:p>
          </p:txBody>
        </p:sp>
        <p:sp>
          <p:nvSpPr>
            <p:cNvPr id="523" name="Google Shape;1119;p32">
              <a:extLst>
                <a:ext uri="{FF2B5EF4-FFF2-40B4-BE49-F238E27FC236}">
                  <a16:creationId xmlns:a16="http://schemas.microsoft.com/office/drawing/2014/main" id="{52B1B8F6-4E46-7C9B-297B-170640417BD0}"/>
                </a:ext>
              </a:extLst>
            </p:cNvPr>
            <p:cNvSpPr txBox="1"/>
            <p:nvPr/>
          </p:nvSpPr>
          <p:spPr>
            <a:xfrm>
              <a:off x="1608068" y="8927681"/>
              <a:ext cx="2457942" cy="23079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ko-KR" altLang="en-US" sz="900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작문의 본질을</a:t>
              </a:r>
              <a:r>
                <a:rPr lang="en-US" altLang="ko-KR" sz="900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(</a:t>
              </a:r>
              <a:r>
                <a:rPr lang="ko-KR" altLang="en-US" sz="900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를</a:t>
              </a:r>
              <a:r>
                <a:rPr lang="en-US" altLang="ko-KR" sz="900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) </a:t>
              </a:r>
              <a:r>
                <a:rPr lang="ko-KR" altLang="en-US" sz="900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학습합니다</a:t>
              </a:r>
              <a:r>
                <a:rPr lang="en-US" altLang="ko-KR" sz="900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.</a:t>
              </a:r>
              <a:endParaRPr dirty="0"/>
            </a:p>
          </p:txBody>
        </p:sp>
        <p:sp>
          <p:nvSpPr>
            <p:cNvPr id="524" name="Google Shape;1120;p32">
              <a:extLst>
                <a:ext uri="{FF2B5EF4-FFF2-40B4-BE49-F238E27FC236}">
                  <a16:creationId xmlns:a16="http://schemas.microsoft.com/office/drawing/2014/main" id="{77E8303B-7F38-27D2-EF5C-E40E961BC4C2}"/>
                </a:ext>
              </a:extLst>
            </p:cNvPr>
            <p:cNvSpPr txBox="1"/>
            <p:nvPr/>
          </p:nvSpPr>
          <p:spPr>
            <a:xfrm>
              <a:off x="1608068" y="8708481"/>
              <a:ext cx="2457942" cy="25387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r>
                <a:rPr lang="ko-KR" altLang="en-US" sz="1050" b="1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국어</a:t>
              </a:r>
              <a:r>
                <a:rPr lang="en-US" altLang="ko-KR" sz="1050" b="1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_</a:t>
              </a:r>
              <a:r>
                <a:rPr lang="ko-KR" altLang="en-US" sz="1050" b="1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작문 </a:t>
              </a:r>
              <a:r>
                <a:rPr lang="ko-KR" altLang="en-US" sz="1050" b="1" dirty="0" err="1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보충반</a:t>
              </a:r>
              <a:endParaRPr dirty="0"/>
            </a:p>
          </p:txBody>
        </p:sp>
        <p:sp>
          <p:nvSpPr>
            <p:cNvPr id="525" name="Google Shape;1134;p32">
              <a:extLst>
                <a:ext uri="{FF2B5EF4-FFF2-40B4-BE49-F238E27FC236}">
                  <a16:creationId xmlns:a16="http://schemas.microsoft.com/office/drawing/2014/main" id="{17E53FFC-1DE1-F5BF-3972-083DE5023955}"/>
                </a:ext>
              </a:extLst>
            </p:cNvPr>
            <p:cNvSpPr txBox="1"/>
            <p:nvPr/>
          </p:nvSpPr>
          <p:spPr>
            <a:xfrm>
              <a:off x="1723620" y="9314085"/>
              <a:ext cx="1536150" cy="10772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70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23.03.02(화) 14:00~ 23.03.02(화)23:59</a:t>
              </a:r>
              <a:endParaRPr sz="70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  <p:sp>
          <p:nvSpPr>
            <p:cNvPr id="526" name="모서리가 둥근 직사각형 141">
              <a:extLst>
                <a:ext uri="{FF2B5EF4-FFF2-40B4-BE49-F238E27FC236}">
                  <a16:creationId xmlns:a16="http://schemas.microsoft.com/office/drawing/2014/main" id="{BEF52B22-BF1F-5900-2804-A95F0347F11C}"/>
                </a:ext>
              </a:extLst>
            </p:cNvPr>
            <p:cNvSpPr/>
            <p:nvPr/>
          </p:nvSpPr>
          <p:spPr>
            <a:xfrm>
              <a:off x="1700098" y="9531231"/>
              <a:ext cx="2365912" cy="267995"/>
            </a:xfrm>
            <a:prstGeom prst="roundRect">
              <a:avLst>
                <a:gd name="adj" fmla="val 12905"/>
              </a:avLst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900" b="1" dirty="0">
                  <a:solidFill>
                    <a:prstClr val="white"/>
                  </a:solidFill>
                  <a:sym typeface="Malgun Gothic"/>
                </a:rPr>
                <a:t>수업 종료</a:t>
              </a:r>
              <a:endParaRPr lang="ko-KR" altLang="en-US" sz="900" b="1" dirty="0">
                <a:solidFill>
                  <a:prstClr val="white"/>
                </a:solidFill>
              </a:endParaRPr>
            </a:p>
          </p:txBody>
        </p:sp>
        <p:grpSp>
          <p:nvGrpSpPr>
            <p:cNvPr id="527" name="그룹 526">
              <a:extLst>
                <a:ext uri="{FF2B5EF4-FFF2-40B4-BE49-F238E27FC236}">
                  <a16:creationId xmlns:a16="http://schemas.microsoft.com/office/drawing/2014/main" id="{349B2752-18ED-5A5A-92EC-E37779EE5802}"/>
                </a:ext>
              </a:extLst>
            </p:cNvPr>
            <p:cNvGrpSpPr/>
            <p:nvPr/>
          </p:nvGrpSpPr>
          <p:grpSpPr>
            <a:xfrm>
              <a:off x="1666618" y="8368049"/>
              <a:ext cx="615223" cy="200014"/>
              <a:chOff x="712372" y="8397218"/>
              <a:chExt cx="615223" cy="200014"/>
            </a:xfrm>
          </p:grpSpPr>
          <p:sp>
            <p:nvSpPr>
              <p:cNvPr id="529" name="사각형: 둥근 모서리 528">
                <a:extLst>
                  <a:ext uri="{FF2B5EF4-FFF2-40B4-BE49-F238E27FC236}">
                    <a16:creationId xmlns:a16="http://schemas.microsoft.com/office/drawing/2014/main" id="{8D7B5683-06CE-786A-8FAD-066ADB2D39ED}"/>
                  </a:ext>
                </a:extLst>
              </p:cNvPr>
              <p:cNvSpPr/>
              <p:nvPr/>
            </p:nvSpPr>
            <p:spPr>
              <a:xfrm>
                <a:off x="712372" y="8397218"/>
                <a:ext cx="615223" cy="200014"/>
              </a:xfrm>
              <a:prstGeom prst="roundRect">
                <a:avLst>
                  <a:gd name="adj" fmla="val 50000"/>
                </a:avLst>
              </a:prstGeom>
              <a:solidFill>
                <a:srgbClr val="7F7F7F"/>
              </a:solidFill>
              <a:ln w="9525" cap="flat" cmpd="sng">
                <a:solidFill>
                  <a:srgbClr val="D8D8D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algn="ctr"/>
                <a:endParaRPr lang="ko-KR" altLang="en-US" sz="500">
                  <a:solidFill>
                    <a:srgbClr val="0C0C0C"/>
                  </a:solidFill>
                  <a:latin typeface="Malgun Gothic"/>
                  <a:ea typeface="Malgun Gothic"/>
                </a:endParaRPr>
              </a:p>
            </p:txBody>
          </p:sp>
          <p:sp>
            <p:nvSpPr>
              <p:cNvPr id="530" name="Google Shape;1127;p32">
                <a:extLst>
                  <a:ext uri="{FF2B5EF4-FFF2-40B4-BE49-F238E27FC236}">
                    <a16:creationId xmlns:a16="http://schemas.microsoft.com/office/drawing/2014/main" id="{8B1E38D7-AE29-0BC9-B153-90C80708C74B}"/>
                  </a:ext>
                </a:extLst>
              </p:cNvPr>
              <p:cNvSpPr txBox="1"/>
              <p:nvPr/>
            </p:nvSpPr>
            <p:spPr>
              <a:xfrm>
                <a:off x="775552" y="8451058"/>
                <a:ext cx="134199" cy="9233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t" anchorCtr="0">
                <a:sp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600" b="1" dirty="0">
                    <a:solidFill>
                      <a:srgbClr val="FFFFFF"/>
                    </a:solidFill>
                    <a:latin typeface="Malgun Gothic"/>
                    <a:ea typeface="Malgun Gothic"/>
                    <a:cs typeface="Malgun Gothic"/>
                    <a:sym typeface="Malgun Gothic"/>
                  </a:rPr>
                  <a:t>3</a:t>
                </a:r>
                <a:endParaRPr dirty="0"/>
              </a:p>
            </p:txBody>
          </p:sp>
          <p:sp>
            <p:nvSpPr>
              <p:cNvPr id="531" name="Google Shape;1127;p32">
                <a:extLst>
                  <a:ext uri="{FF2B5EF4-FFF2-40B4-BE49-F238E27FC236}">
                    <a16:creationId xmlns:a16="http://schemas.microsoft.com/office/drawing/2014/main" id="{1ACB7FCC-18A3-F602-20CC-AD25DA0076C6}"/>
                  </a:ext>
                </a:extLst>
              </p:cNvPr>
              <p:cNvSpPr txBox="1"/>
              <p:nvPr/>
            </p:nvSpPr>
            <p:spPr>
              <a:xfrm>
                <a:off x="935459" y="8451059"/>
                <a:ext cx="298254" cy="9233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t" anchorCtr="0">
                <a:sp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ko-KR" altLang="en-US" sz="600" b="1" dirty="0">
                    <a:solidFill>
                      <a:srgbClr val="FFFFFF"/>
                    </a:solidFill>
                    <a:latin typeface="Malgun Gothic"/>
                    <a:ea typeface="Malgun Gothic"/>
                    <a:sym typeface="Malgun Gothic"/>
                  </a:rPr>
                  <a:t>종료</a:t>
                </a:r>
                <a:endParaRPr dirty="0"/>
              </a:p>
            </p:txBody>
          </p:sp>
        </p:grpSp>
        <p:sp>
          <p:nvSpPr>
            <p:cNvPr id="528" name="TextBox 527">
              <a:extLst>
                <a:ext uri="{FF2B5EF4-FFF2-40B4-BE49-F238E27FC236}">
                  <a16:creationId xmlns:a16="http://schemas.microsoft.com/office/drawing/2014/main" id="{81CA163F-C24B-507E-B29F-B65D5713D0F6}"/>
                </a:ext>
              </a:extLst>
            </p:cNvPr>
            <p:cNvSpPr txBox="1"/>
            <p:nvPr/>
          </p:nvSpPr>
          <p:spPr>
            <a:xfrm>
              <a:off x="1714169" y="8624950"/>
              <a:ext cx="508260" cy="9233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600" b="1" dirty="0">
                  <a:solidFill>
                    <a:srgbClr val="7E44FB"/>
                  </a:solidFill>
                  <a:cs typeface="Segoe UI" panose="020B0502040204020203" pitchFamily="34" charset="0"/>
                </a:rPr>
                <a:t>[</a:t>
              </a:r>
              <a:r>
                <a:rPr lang="ko-KR" altLang="en-US" sz="600" b="1" dirty="0">
                  <a:solidFill>
                    <a:srgbClr val="7E44FB"/>
                  </a:solidFill>
                  <a:cs typeface="Segoe UI" panose="020B0502040204020203" pitchFamily="34" charset="0"/>
                </a:rPr>
                <a:t>우리 학교</a:t>
              </a:r>
              <a:r>
                <a:rPr lang="en-US" altLang="ko-KR" sz="600" b="1" dirty="0">
                  <a:solidFill>
                    <a:srgbClr val="7E44FB"/>
                  </a:solidFill>
                  <a:cs typeface="Segoe UI" panose="020B0502040204020203" pitchFamily="34" charset="0"/>
                </a:rPr>
                <a:t>]</a:t>
              </a:r>
            </a:p>
          </p:txBody>
        </p:sp>
      </p:grpSp>
      <p:grpSp>
        <p:nvGrpSpPr>
          <p:cNvPr id="545" name="그룹 544">
            <a:extLst>
              <a:ext uri="{FF2B5EF4-FFF2-40B4-BE49-F238E27FC236}">
                <a16:creationId xmlns:a16="http://schemas.microsoft.com/office/drawing/2014/main" id="{03C61824-3914-EA5F-7A78-2FBAF0E697CA}"/>
              </a:ext>
            </a:extLst>
          </p:cNvPr>
          <p:cNvGrpSpPr/>
          <p:nvPr/>
        </p:nvGrpSpPr>
        <p:grpSpPr>
          <a:xfrm>
            <a:off x="3133580" y="4423678"/>
            <a:ext cx="2656427" cy="1627490"/>
            <a:chOff x="3133580" y="4423678"/>
            <a:chExt cx="2656427" cy="1627490"/>
          </a:xfrm>
        </p:grpSpPr>
        <p:sp>
          <p:nvSpPr>
            <p:cNvPr id="532" name="Google Shape;1115;p32">
              <a:extLst>
                <a:ext uri="{FF2B5EF4-FFF2-40B4-BE49-F238E27FC236}">
                  <a16:creationId xmlns:a16="http://schemas.microsoft.com/office/drawing/2014/main" id="{94A7DACB-0C23-8F26-1D7F-CB22F86E6E7F}"/>
                </a:ext>
              </a:extLst>
            </p:cNvPr>
            <p:cNvSpPr/>
            <p:nvPr/>
          </p:nvSpPr>
          <p:spPr>
            <a:xfrm>
              <a:off x="3176034" y="4456198"/>
              <a:ext cx="2613973" cy="1594970"/>
            </a:xfrm>
            <a:prstGeom prst="roundRect">
              <a:avLst>
                <a:gd name="adj" fmla="val 1663"/>
              </a:avLst>
            </a:prstGeom>
            <a:solidFill>
              <a:schemeClr val="lt1"/>
            </a:solidFill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  <p:sp>
          <p:nvSpPr>
            <p:cNvPr id="533" name="Google Shape;1118;p32">
              <a:extLst>
                <a:ext uri="{FF2B5EF4-FFF2-40B4-BE49-F238E27FC236}">
                  <a16:creationId xmlns:a16="http://schemas.microsoft.com/office/drawing/2014/main" id="{451BB819-C128-2255-290F-6BF71136C932}"/>
                </a:ext>
              </a:extLst>
            </p:cNvPr>
            <p:cNvSpPr txBox="1"/>
            <p:nvPr/>
          </p:nvSpPr>
          <p:spPr>
            <a:xfrm>
              <a:off x="3927396" y="4591407"/>
              <a:ext cx="242005" cy="10772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ko-KR" altLang="en-US" sz="700" b="1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영상</a:t>
              </a:r>
              <a:endParaRPr sz="1600" dirty="0"/>
            </a:p>
          </p:txBody>
        </p:sp>
        <p:sp>
          <p:nvSpPr>
            <p:cNvPr id="534" name="Google Shape;1119;p32">
              <a:extLst>
                <a:ext uri="{FF2B5EF4-FFF2-40B4-BE49-F238E27FC236}">
                  <a16:creationId xmlns:a16="http://schemas.microsoft.com/office/drawing/2014/main" id="{8741C722-3148-D41F-AEA9-ABDABAD49A26}"/>
                </a:ext>
              </a:extLst>
            </p:cNvPr>
            <p:cNvSpPr txBox="1"/>
            <p:nvPr/>
          </p:nvSpPr>
          <p:spPr>
            <a:xfrm>
              <a:off x="3219347" y="5104893"/>
              <a:ext cx="2457942" cy="36929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ko-KR" altLang="en-US" sz="900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일제 식민지 지배와 민족 운동의 </a:t>
              </a:r>
              <a:r>
                <a:rPr lang="ko-KR" altLang="en-US" sz="900" dirty="0" err="1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전개을</a:t>
              </a:r>
              <a:r>
                <a:rPr lang="en-US" altLang="ko-KR" sz="900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(</a:t>
              </a:r>
              <a:r>
                <a:rPr lang="ko-KR" altLang="en-US" sz="900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를</a:t>
              </a:r>
              <a:r>
                <a:rPr lang="en-US" altLang="ko-KR" sz="900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) </a:t>
              </a:r>
              <a:r>
                <a:rPr lang="ko-KR" altLang="en-US" sz="900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학습합니다</a:t>
              </a:r>
              <a:endParaRPr dirty="0"/>
            </a:p>
          </p:txBody>
        </p:sp>
        <p:sp>
          <p:nvSpPr>
            <p:cNvPr id="535" name="Google Shape;1120;p32">
              <a:extLst>
                <a:ext uri="{FF2B5EF4-FFF2-40B4-BE49-F238E27FC236}">
                  <a16:creationId xmlns:a16="http://schemas.microsoft.com/office/drawing/2014/main" id="{59E7CAB4-24DE-79F6-62D1-499C547381E4}"/>
                </a:ext>
              </a:extLst>
            </p:cNvPr>
            <p:cNvSpPr txBox="1"/>
            <p:nvPr/>
          </p:nvSpPr>
          <p:spPr>
            <a:xfrm>
              <a:off x="3219347" y="4885693"/>
              <a:ext cx="2457942" cy="25387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r>
                <a:rPr lang="ko-KR" altLang="en-US" sz="1050" b="1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한국사</a:t>
              </a:r>
              <a:r>
                <a:rPr lang="en-US" altLang="ko-KR" sz="1050" b="1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_</a:t>
              </a:r>
              <a:r>
                <a:rPr lang="ko-KR" altLang="en-US" sz="1050" b="1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한국사한국사</a:t>
              </a:r>
              <a:r>
                <a:rPr lang="en-US" altLang="ko-KR" sz="1050" b="1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_</a:t>
              </a:r>
              <a:r>
                <a:rPr lang="ko-KR" altLang="en-US" sz="1050" b="1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한국사한국사</a:t>
              </a:r>
              <a:r>
                <a:rPr lang="en-US" altLang="ko-KR" sz="1050" b="1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…</a:t>
              </a:r>
              <a:endParaRPr dirty="0"/>
            </a:p>
          </p:txBody>
        </p:sp>
        <p:sp>
          <p:nvSpPr>
            <p:cNvPr id="536" name="Google Shape;1134;p32">
              <a:extLst>
                <a:ext uri="{FF2B5EF4-FFF2-40B4-BE49-F238E27FC236}">
                  <a16:creationId xmlns:a16="http://schemas.microsoft.com/office/drawing/2014/main" id="{8E145D3F-2964-0966-F0B3-EE759430D2F6}"/>
                </a:ext>
              </a:extLst>
            </p:cNvPr>
            <p:cNvSpPr txBox="1"/>
            <p:nvPr/>
          </p:nvSpPr>
          <p:spPr>
            <a:xfrm>
              <a:off x="3334899" y="5491297"/>
              <a:ext cx="1536150" cy="10772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70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23.03.02(화) 14:00~ 23.03.02(화)23:59</a:t>
              </a:r>
              <a:endParaRPr sz="70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  <p:sp>
          <p:nvSpPr>
            <p:cNvPr id="537" name="모서리가 둥근 직사각형 141">
              <a:extLst>
                <a:ext uri="{FF2B5EF4-FFF2-40B4-BE49-F238E27FC236}">
                  <a16:creationId xmlns:a16="http://schemas.microsoft.com/office/drawing/2014/main" id="{E1E5769F-AA38-81CF-6BDC-F83C4FC2ADF0}"/>
                </a:ext>
              </a:extLst>
            </p:cNvPr>
            <p:cNvSpPr/>
            <p:nvPr/>
          </p:nvSpPr>
          <p:spPr>
            <a:xfrm>
              <a:off x="3311377" y="5708443"/>
              <a:ext cx="2365912" cy="267995"/>
            </a:xfrm>
            <a:prstGeom prst="roundRect">
              <a:avLst>
                <a:gd name="adj" fmla="val 12905"/>
              </a:avLst>
            </a:prstGeom>
            <a:solidFill>
              <a:srgbClr val="00A8AE">
                <a:alpha val="6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900" b="1" dirty="0">
                  <a:solidFill>
                    <a:prstClr val="white"/>
                  </a:solidFill>
                  <a:sym typeface="Malgun Gothic"/>
                </a:rPr>
                <a:t>영상 수업</a:t>
              </a:r>
              <a:endParaRPr lang="ko-KR" altLang="en-US" sz="900" b="1" dirty="0">
                <a:solidFill>
                  <a:prstClr val="white"/>
                </a:solidFill>
              </a:endParaRPr>
            </a:p>
          </p:txBody>
        </p:sp>
        <p:grpSp>
          <p:nvGrpSpPr>
            <p:cNvPr id="538" name="그룹 537">
              <a:extLst>
                <a:ext uri="{FF2B5EF4-FFF2-40B4-BE49-F238E27FC236}">
                  <a16:creationId xmlns:a16="http://schemas.microsoft.com/office/drawing/2014/main" id="{1D79C015-6857-362C-7027-B1DB781B00E4}"/>
                </a:ext>
              </a:extLst>
            </p:cNvPr>
            <p:cNvGrpSpPr/>
            <p:nvPr/>
          </p:nvGrpSpPr>
          <p:grpSpPr>
            <a:xfrm>
              <a:off x="3277897" y="4545261"/>
              <a:ext cx="615223" cy="200014"/>
              <a:chOff x="712372" y="8397218"/>
              <a:chExt cx="615223" cy="200014"/>
            </a:xfrm>
          </p:grpSpPr>
          <p:sp>
            <p:nvSpPr>
              <p:cNvPr id="539" name="사각형: 둥근 모서리 538">
                <a:extLst>
                  <a:ext uri="{FF2B5EF4-FFF2-40B4-BE49-F238E27FC236}">
                    <a16:creationId xmlns:a16="http://schemas.microsoft.com/office/drawing/2014/main" id="{B82D9D62-65F1-3E45-78A8-5CB505B64F45}"/>
                  </a:ext>
                </a:extLst>
              </p:cNvPr>
              <p:cNvSpPr/>
              <p:nvPr/>
            </p:nvSpPr>
            <p:spPr>
              <a:xfrm>
                <a:off x="712372" y="8397218"/>
                <a:ext cx="615223" cy="200014"/>
              </a:xfrm>
              <a:prstGeom prst="roundRect">
                <a:avLst>
                  <a:gd name="adj" fmla="val 50000"/>
                </a:avLst>
              </a:prstGeom>
              <a:solidFill>
                <a:srgbClr val="7F7F7F"/>
              </a:solidFill>
              <a:ln w="9525" cap="flat" cmpd="sng">
                <a:solidFill>
                  <a:srgbClr val="D8D8D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algn="ctr"/>
                <a:endParaRPr lang="ko-KR" altLang="en-US" sz="500">
                  <a:solidFill>
                    <a:srgbClr val="0C0C0C"/>
                  </a:solidFill>
                  <a:latin typeface="Malgun Gothic"/>
                  <a:ea typeface="Malgun Gothic"/>
                </a:endParaRPr>
              </a:p>
            </p:txBody>
          </p:sp>
          <p:sp>
            <p:nvSpPr>
              <p:cNvPr id="540" name="Google Shape;1127;p32">
                <a:extLst>
                  <a:ext uri="{FF2B5EF4-FFF2-40B4-BE49-F238E27FC236}">
                    <a16:creationId xmlns:a16="http://schemas.microsoft.com/office/drawing/2014/main" id="{D7CEAC08-3578-4CF9-685F-D9A0FE189575}"/>
                  </a:ext>
                </a:extLst>
              </p:cNvPr>
              <p:cNvSpPr txBox="1"/>
              <p:nvPr/>
            </p:nvSpPr>
            <p:spPr>
              <a:xfrm>
                <a:off x="758164" y="8451059"/>
                <a:ext cx="134199" cy="9233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t" anchorCtr="0">
                <a:sp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600" b="1" dirty="0">
                    <a:solidFill>
                      <a:srgbClr val="FFFFFF"/>
                    </a:solidFill>
                    <a:latin typeface="Malgun Gothic"/>
                    <a:ea typeface="Malgun Gothic"/>
                    <a:cs typeface="Malgun Gothic"/>
                    <a:sym typeface="Malgun Gothic"/>
                  </a:rPr>
                  <a:t>3</a:t>
                </a:r>
                <a:endParaRPr dirty="0"/>
              </a:p>
            </p:txBody>
          </p:sp>
          <p:sp>
            <p:nvSpPr>
              <p:cNvPr id="541" name="Google Shape;1127;p32">
                <a:extLst>
                  <a:ext uri="{FF2B5EF4-FFF2-40B4-BE49-F238E27FC236}">
                    <a16:creationId xmlns:a16="http://schemas.microsoft.com/office/drawing/2014/main" id="{A8663AA3-8C24-D04D-82D4-DB86333F5870}"/>
                  </a:ext>
                </a:extLst>
              </p:cNvPr>
              <p:cNvSpPr txBox="1"/>
              <p:nvPr/>
            </p:nvSpPr>
            <p:spPr>
              <a:xfrm>
                <a:off x="935459" y="8451059"/>
                <a:ext cx="298254" cy="9233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t" anchorCtr="0">
                <a:sp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ko-KR" altLang="en-US" sz="600" b="1" dirty="0">
                    <a:solidFill>
                      <a:srgbClr val="FFFFFF"/>
                    </a:solidFill>
                    <a:latin typeface="Malgun Gothic"/>
                    <a:ea typeface="Malgun Gothic"/>
                    <a:sym typeface="Malgun Gothic"/>
                  </a:rPr>
                  <a:t>예정</a:t>
                </a:r>
                <a:endParaRPr dirty="0"/>
              </a:p>
            </p:txBody>
          </p:sp>
        </p:grpSp>
        <p:sp>
          <p:nvSpPr>
            <p:cNvPr id="542" name="TextBox 541">
              <a:extLst>
                <a:ext uri="{FF2B5EF4-FFF2-40B4-BE49-F238E27FC236}">
                  <a16:creationId xmlns:a16="http://schemas.microsoft.com/office/drawing/2014/main" id="{3E0256B5-0BC4-92D9-37DA-BB5AA31FACF2}"/>
                </a:ext>
              </a:extLst>
            </p:cNvPr>
            <p:cNvSpPr txBox="1"/>
            <p:nvPr/>
          </p:nvSpPr>
          <p:spPr>
            <a:xfrm>
              <a:off x="3325448" y="4802162"/>
              <a:ext cx="508260" cy="9233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600" b="1" dirty="0">
                  <a:solidFill>
                    <a:srgbClr val="7E44FB"/>
                  </a:solidFill>
                  <a:cs typeface="Segoe UI" panose="020B0502040204020203" pitchFamily="34" charset="0"/>
                </a:rPr>
                <a:t>[</a:t>
              </a:r>
              <a:r>
                <a:rPr lang="ko-KR" altLang="en-US" sz="600" b="1" dirty="0">
                  <a:solidFill>
                    <a:srgbClr val="7E44FB"/>
                  </a:solidFill>
                  <a:cs typeface="Segoe UI" panose="020B0502040204020203" pitchFamily="34" charset="0"/>
                </a:rPr>
                <a:t>우리 학교</a:t>
              </a:r>
              <a:r>
                <a:rPr lang="en-US" altLang="ko-KR" sz="600" b="1" dirty="0">
                  <a:solidFill>
                    <a:srgbClr val="7E44FB"/>
                  </a:solidFill>
                  <a:cs typeface="Segoe UI" panose="020B0502040204020203" pitchFamily="34" charset="0"/>
                </a:rPr>
                <a:t>]</a:t>
              </a:r>
            </a:p>
          </p:txBody>
        </p:sp>
        <p:sp>
          <p:nvSpPr>
            <p:cNvPr id="544" name="Circle">
              <a:extLst>
                <a:ext uri="{FF2B5EF4-FFF2-40B4-BE49-F238E27FC236}">
                  <a16:creationId xmlns:a16="http://schemas.microsoft.com/office/drawing/2014/main" id="{B31E3843-5070-7CCB-3246-684340D449D5}"/>
                </a:ext>
              </a:extLst>
            </p:cNvPr>
            <p:cNvSpPr/>
            <p:nvPr/>
          </p:nvSpPr>
          <p:spPr>
            <a:xfrm>
              <a:off x="3133580" y="4423678"/>
              <a:ext cx="125999" cy="125999"/>
            </a:xfrm>
            <a:prstGeom prst="ellipse">
              <a:avLst/>
            </a:prstGeom>
            <a:solidFill>
              <a:srgbClr val="00B0F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>
                <a:defRPr sz="800" b="1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defRPr>
              </a:pPr>
              <a:r>
                <a:rPr lang="en-US" altLang="ko-KR" sz="700">
                  <a:solidFill>
                    <a:schemeClr val="bg1"/>
                  </a:solidFill>
                </a:rPr>
                <a:t>6</a:t>
              </a:r>
              <a:endParaRPr sz="700">
                <a:solidFill>
                  <a:schemeClr val="bg1"/>
                </a:solidFill>
              </a:endParaRPr>
            </a:p>
          </p:txBody>
        </p:sp>
      </p:grpSp>
      <p:sp>
        <p:nvSpPr>
          <p:cNvPr id="546" name="Google Shape;1115;p32">
            <a:extLst>
              <a:ext uri="{FF2B5EF4-FFF2-40B4-BE49-F238E27FC236}">
                <a16:creationId xmlns:a16="http://schemas.microsoft.com/office/drawing/2014/main" id="{E494B93D-80D8-F9CE-68AF-B70BD2E043A8}"/>
              </a:ext>
            </a:extLst>
          </p:cNvPr>
          <p:cNvSpPr/>
          <p:nvPr/>
        </p:nvSpPr>
        <p:spPr>
          <a:xfrm>
            <a:off x="396010" y="4494553"/>
            <a:ext cx="2613973" cy="1594970"/>
          </a:xfrm>
          <a:prstGeom prst="roundRect">
            <a:avLst>
              <a:gd name="adj" fmla="val 1663"/>
            </a:avLst>
          </a:prstGeom>
          <a:solidFill>
            <a:schemeClr val="lt1"/>
          </a:solidFill>
          <a:ln w="9525" cap="flat" cmpd="sng">
            <a:solidFill>
              <a:srgbClr val="D8D8D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FFFFFF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548" name="Google Shape;1119;p32">
            <a:extLst>
              <a:ext uri="{FF2B5EF4-FFF2-40B4-BE49-F238E27FC236}">
                <a16:creationId xmlns:a16="http://schemas.microsoft.com/office/drawing/2014/main" id="{AAF78A03-804C-B66F-E5AF-EF8D33FECCE4}"/>
              </a:ext>
            </a:extLst>
          </p:cNvPr>
          <p:cNvSpPr txBox="1"/>
          <p:nvPr/>
        </p:nvSpPr>
        <p:spPr>
          <a:xfrm>
            <a:off x="439323" y="5143248"/>
            <a:ext cx="1148071" cy="2308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900" dirty="0" err="1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집합을</a:t>
            </a:r>
            <a:r>
              <a:rPr lang="en-US" sz="9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 </a:t>
            </a:r>
            <a:r>
              <a:rPr lang="en-US" sz="900" dirty="0" err="1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이해해보자</a:t>
            </a:r>
            <a:endParaRPr dirty="0"/>
          </a:p>
        </p:txBody>
      </p:sp>
      <p:sp>
        <p:nvSpPr>
          <p:cNvPr id="552" name="Google Shape;1120;p32">
            <a:extLst>
              <a:ext uri="{FF2B5EF4-FFF2-40B4-BE49-F238E27FC236}">
                <a16:creationId xmlns:a16="http://schemas.microsoft.com/office/drawing/2014/main" id="{7F513B67-E624-C591-B588-230F21030C22}"/>
              </a:ext>
            </a:extLst>
          </p:cNvPr>
          <p:cNvSpPr txBox="1"/>
          <p:nvPr/>
        </p:nvSpPr>
        <p:spPr>
          <a:xfrm>
            <a:off x="439323" y="4924048"/>
            <a:ext cx="2457942" cy="5308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r>
              <a:rPr lang="en-US" sz="1050" b="1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1단원 집합</a:t>
            </a:r>
            <a:r>
              <a:rPr lang="en-US" altLang="ko-KR" sz="1000" b="1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1</a:t>
            </a:r>
            <a:r>
              <a:rPr lang="ko-KR" altLang="en-US" sz="1000" b="1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단원 집합</a:t>
            </a:r>
            <a:r>
              <a:rPr lang="en-US" altLang="ko-KR" sz="1000" b="1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 1단원 집합</a:t>
            </a:r>
            <a:r>
              <a:rPr lang="en-US" altLang="ko-KR" sz="900" b="1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1</a:t>
            </a:r>
            <a:r>
              <a:rPr lang="ko-KR" altLang="en-US" sz="900" b="1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단</a:t>
            </a:r>
            <a:r>
              <a:rPr lang="en-US" altLang="ko-KR" sz="900" b="1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...</a:t>
            </a:r>
            <a:endParaRPr lang="ko-KR" altLang="en-US" sz="1000" dirty="0"/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3" name="Google Shape;1134;p32">
            <a:extLst>
              <a:ext uri="{FF2B5EF4-FFF2-40B4-BE49-F238E27FC236}">
                <a16:creationId xmlns:a16="http://schemas.microsoft.com/office/drawing/2014/main" id="{EA375EE3-DC20-FE78-D682-EA84FFBD1547}"/>
              </a:ext>
            </a:extLst>
          </p:cNvPr>
          <p:cNvSpPr txBox="1"/>
          <p:nvPr/>
        </p:nvSpPr>
        <p:spPr>
          <a:xfrm>
            <a:off x="554875" y="5529652"/>
            <a:ext cx="1536150" cy="1077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70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23.03.02(화) 14:00~ 23.03.02(화)23:59</a:t>
            </a:r>
            <a:endParaRPr sz="700">
              <a:solidFill>
                <a:srgbClr val="000000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570" name="모서리가 둥근 직사각형 141">
            <a:extLst>
              <a:ext uri="{FF2B5EF4-FFF2-40B4-BE49-F238E27FC236}">
                <a16:creationId xmlns:a16="http://schemas.microsoft.com/office/drawing/2014/main" id="{918A3987-71B4-567D-8210-AAA5E9058108}"/>
              </a:ext>
            </a:extLst>
          </p:cNvPr>
          <p:cNvSpPr/>
          <p:nvPr/>
        </p:nvSpPr>
        <p:spPr>
          <a:xfrm>
            <a:off x="531353" y="5746798"/>
            <a:ext cx="2315300" cy="267995"/>
          </a:xfrm>
          <a:prstGeom prst="roundRect">
            <a:avLst>
              <a:gd name="adj" fmla="val 12905"/>
            </a:avLst>
          </a:prstGeom>
          <a:solidFill>
            <a:srgbClr val="00A8A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 b="1" dirty="0">
                <a:solidFill>
                  <a:prstClr val="white"/>
                </a:solidFill>
              </a:rPr>
              <a:t>수업 입장</a:t>
            </a:r>
          </a:p>
        </p:txBody>
      </p:sp>
      <p:sp>
        <p:nvSpPr>
          <p:cNvPr id="65" name="More" descr="&lt;Tags&gt;&lt;SMARTRESIZEANCHORS&gt;Absolute,None,None,Absolute&lt;/SMARTRESIZEANCHORS&gt;&lt;/Tags&gt;">
            <a:extLst>
              <a:ext uri="{FF2B5EF4-FFF2-40B4-BE49-F238E27FC236}">
                <a16:creationId xmlns:a16="http://schemas.microsoft.com/office/drawing/2014/main" id="{79283F99-67E8-CD6F-8BA5-F64367A2C6CC}"/>
              </a:ext>
            </a:extLst>
          </p:cNvPr>
          <p:cNvSpPr>
            <a:spLocks noChangeAspect="1" noEditPoints="1"/>
          </p:cNvSpPr>
          <p:nvPr/>
        </p:nvSpPr>
        <p:spPr bwMode="auto">
          <a:xfrm rot="16200000">
            <a:off x="2801410" y="4673304"/>
            <a:ext cx="111125" cy="20638"/>
          </a:xfrm>
          <a:custGeom>
            <a:avLst/>
            <a:gdLst>
              <a:gd name="T0" fmla="*/ 0 w 395"/>
              <a:gd name="T1" fmla="*/ 0 h 56"/>
              <a:gd name="T2" fmla="*/ 0 w 395"/>
              <a:gd name="T3" fmla="*/ 56 h 56"/>
              <a:gd name="T4" fmla="*/ 56 w 395"/>
              <a:gd name="T5" fmla="*/ 56 h 56"/>
              <a:gd name="T6" fmla="*/ 56 w 395"/>
              <a:gd name="T7" fmla="*/ 0 h 56"/>
              <a:gd name="T8" fmla="*/ 0 w 395"/>
              <a:gd name="T9" fmla="*/ 0 h 56"/>
              <a:gd name="T10" fmla="*/ 169 w 395"/>
              <a:gd name="T11" fmla="*/ 0 h 56"/>
              <a:gd name="T12" fmla="*/ 169 w 395"/>
              <a:gd name="T13" fmla="*/ 56 h 56"/>
              <a:gd name="T14" fmla="*/ 226 w 395"/>
              <a:gd name="T15" fmla="*/ 56 h 56"/>
              <a:gd name="T16" fmla="*/ 226 w 395"/>
              <a:gd name="T17" fmla="*/ 0 h 56"/>
              <a:gd name="T18" fmla="*/ 169 w 395"/>
              <a:gd name="T19" fmla="*/ 0 h 56"/>
              <a:gd name="T20" fmla="*/ 339 w 395"/>
              <a:gd name="T21" fmla="*/ 0 h 56"/>
              <a:gd name="T22" fmla="*/ 339 w 395"/>
              <a:gd name="T23" fmla="*/ 56 h 56"/>
              <a:gd name="T24" fmla="*/ 395 w 395"/>
              <a:gd name="T25" fmla="*/ 56 h 56"/>
              <a:gd name="T26" fmla="*/ 395 w 395"/>
              <a:gd name="T27" fmla="*/ 0 h 56"/>
              <a:gd name="T28" fmla="*/ 339 w 395"/>
              <a:gd name="T29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95" h="56">
                <a:moveTo>
                  <a:pt x="0" y="0"/>
                </a:moveTo>
                <a:lnTo>
                  <a:pt x="0" y="56"/>
                </a:lnTo>
                <a:lnTo>
                  <a:pt x="56" y="56"/>
                </a:lnTo>
                <a:lnTo>
                  <a:pt x="56" y="0"/>
                </a:lnTo>
                <a:lnTo>
                  <a:pt x="0" y="0"/>
                </a:lnTo>
                <a:close/>
                <a:moveTo>
                  <a:pt x="169" y="0"/>
                </a:moveTo>
                <a:lnTo>
                  <a:pt x="169" y="56"/>
                </a:lnTo>
                <a:lnTo>
                  <a:pt x="226" y="56"/>
                </a:lnTo>
                <a:lnTo>
                  <a:pt x="226" y="0"/>
                </a:lnTo>
                <a:lnTo>
                  <a:pt x="169" y="0"/>
                </a:lnTo>
                <a:close/>
                <a:moveTo>
                  <a:pt x="339" y="0"/>
                </a:moveTo>
                <a:lnTo>
                  <a:pt x="339" y="56"/>
                </a:lnTo>
                <a:lnTo>
                  <a:pt x="395" y="56"/>
                </a:lnTo>
                <a:lnTo>
                  <a:pt x="395" y="0"/>
                </a:lnTo>
                <a:lnTo>
                  <a:pt x="339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50">
              <a:solidFill>
                <a:srgbClr val="000000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67" name="그룹 66">
            <a:extLst>
              <a:ext uri="{FF2B5EF4-FFF2-40B4-BE49-F238E27FC236}">
                <a16:creationId xmlns:a16="http://schemas.microsoft.com/office/drawing/2014/main" id="{76AA4C6F-24BB-21B9-B632-0960C576A176}"/>
              </a:ext>
            </a:extLst>
          </p:cNvPr>
          <p:cNvGrpSpPr/>
          <p:nvPr/>
        </p:nvGrpSpPr>
        <p:grpSpPr>
          <a:xfrm>
            <a:off x="1514711" y="4853098"/>
            <a:ext cx="1382554" cy="523888"/>
            <a:chOff x="-2032370" y="3334880"/>
            <a:chExt cx="1382554" cy="523888"/>
          </a:xfrm>
        </p:grpSpPr>
        <p:sp>
          <p:nvSpPr>
            <p:cNvPr id="68" name="사각형: 둥근 모서리 67">
              <a:extLst>
                <a:ext uri="{FF2B5EF4-FFF2-40B4-BE49-F238E27FC236}">
                  <a16:creationId xmlns:a16="http://schemas.microsoft.com/office/drawing/2014/main" id="{01B5A608-4D72-AB35-A5CF-7D5CD65CE2DC}"/>
                </a:ext>
              </a:extLst>
            </p:cNvPr>
            <p:cNvSpPr/>
            <p:nvPr/>
          </p:nvSpPr>
          <p:spPr>
            <a:xfrm>
              <a:off x="-2032370" y="3334880"/>
              <a:ext cx="1382554" cy="523888"/>
            </a:xfrm>
            <a:prstGeom prst="roundRect">
              <a:avLst>
                <a:gd name="adj" fmla="val 13248"/>
              </a:avLst>
            </a:prstGeom>
            <a:solidFill>
              <a:schemeClr val="bg1"/>
            </a:solidFill>
            <a:ln w="63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C606B38D-C9CD-D050-E6A9-E1033C9AE864}"/>
                </a:ext>
              </a:extLst>
            </p:cNvPr>
            <p:cNvSpPr txBox="1"/>
            <p:nvPr/>
          </p:nvSpPr>
          <p:spPr>
            <a:xfrm>
              <a:off x="-1903235" y="3392195"/>
              <a:ext cx="363882" cy="123111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en-US" sz="800" dirty="0" err="1"/>
                <a:t>url</a:t>
              </a:r>
              <a:r>
                <a:rPr kumimoji="1" lang="en-US" altLang="en-US" sz="800" dirty="0"/>
                <a:t> </a:t>
              </a:r>
              <a:r>
                <a:rPr kumimoji="1" lang="ko-KR" altLang="en-US" sz="800" dirty="0"/>
                <a:t>복사</a:t>
              </a:r>
              <a:endParaRPr kumimoji="1" lang="x-none" altLang="en-US" sz="800" dirty="0"/>
            </a:p>
          </p:txBody>
        </p:sp>
        <p:cxnSp>
          <p:nvCxnSpPr>
            <p:cNvPr id="70" name="직선 연결선 69">
              <a:extLst>
                <a:ext uri="{FF2B5EF4-FFF2-40B4-BE49-F238E27FC236}">
                  <a16:creationId xmlns:a16="http://schemas.microsoft.com/office/drawing/2014/main" id="{F81A6390-20AD-DE92-1989-1298355BB007}"/>
                </a:ext>
              </a:extLst>
            </p:cNvPr>
            <p:cNvCxnSpPr>
              <a:cxnSpLocks/>
            </p:cNvCxnSpPr>
            <p:nvPr/>
          </p:nvCxnSpPr>
          <p:spPr>
            <a:xfrm>
              <a:off x="-1916913" y="3576062"/>
              <a:ext cx="115164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93CE0FC0-E70E-B7A6-D7BA-4695DB9DF269}"/>
                </a:ext>
              </a:extLst>
            </p:cNvPr>
            <p:cNvSpPr txBox="1"/>
            <p:nvPr/>
          </p:nvSpPr>
          <p:spPr>
            <a:xfrm>
              <a:off x="-1920986" y="3642205"/>
              <a:ext cx="448841" cy="123111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en-US" sz="800" dirty="0"/>
                <a:t>SMS </a:t>
              </a:r>
              <a:r>
                <a:rPr kumimoji="1" lang="ko-KR" altLang="en-US" sz="800" dirty="0"/>
                <a:t>발송</a:t>
              </a:r>
              <a:endParaRPr kumimoji="1" lang="x-none" altLang="en-US" sz="800" dirty="0"/>
            </a:p>
          </p:txBody>
        </p:sp>
        <p:pic>
          <p:nvPicPr>
            <p:cNvPr id="72" name="그래픽 71" descr="링크 단색으로 채워진">
              <a:extLst>
                <a:ext uri="{FF2B5EF4-FFF2-40B4-BE49-F238E27FC236}">
                  <a16:creationId xmlns:a16="http://schemas.microsoft.com/office/drawing/2014/main" id="{1EACB6C4-FB7E-44D8-F5A4-3D25D2FA8D50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 rot="16684798">
              <a:off x="-955745" y="3381684"/>
              <a:ext cx="167398" cy="167398"/>
            </a:xfrm>
            <a:prstGeom prst="rect">
              <a:avLst/>
            </a:prstGeom>
          </p:spPr>
        </p:pic>
        <p:pic>
          <p:nvPicPr>
            <p:cNvPr id="73" name="그래픽 72" descr="봉투 윤곽선">
              <a:extLst>
                <a:ext uri="{FF2B5EF4-FFF2-40B4-BE49-F238E27FC236}">
                  <a16:creationId xmlns:a16="http://schemas.microsoft.com/office/drawing/2014/main" id="{6E6AFB9C-DFE7-7107-1520-A15E8C097D81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-971688" y="3607479"/>
              <a:ext cx="205362" cy="205362"/>
            </a:xfrm>
            <a:prstGeom prst="rect">
              <a:avLst/>
            </a:prstGeom>
          </p:spPr>
        </p:pic>
      </p:grpSp>
      <p:sp>
        <p:nvSpPr>
          <p:cNvPr id="79" name="Rectangle 4">
            <a:extLst>
              <a:ext uri="{FF2B5EF4-FFF2-40B4-BE49-F238E27FC236}">
                <a16:creationId xmlns:a16="http://schemas.microsoft.com/office/drawing/2014/main" id="{D9929E58-FF67-7E31-9749-29531CA91509}"/>
              </a:ext>
            </a:extLst>
          </p:cNvPr>
          <p:cNvSpPr/>
          <p:nvPr/>
        </p:nvSpPr>
        <p:spPr>
          <a:xfrm>
            <a:off x="347376" y="4453383"/>
            <a:ext cx="2704450" cy="1636140"/>
          </a:xfrm>
          <a:prstGeom prst="rect">
            <a:avLst/>
          </a:prstGeom>
          <a:ln w="19050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80" name="Google Shape;1118;p32">
            <a:extLst>
              <a:ext uri="{FF2B5EF4-FFF2-40B4-BE49-F238E27FC236}">
                <a16:creationId xmlns:a16="http://schemas.microsoft.com/office/drawing/2014/main" id="{D39CB8C1-45C3-699F-0440-83D88EE864C3}"/>
              </a:ext>
            </a:extLst>
          </p:cNvPr>
          <p:cNvSpPr txBox="1"/>
          <p:nvPr/>
        </p:nvSpPr>
        <p:spPr>
          <a:xfrm>
            <a:off x="1147372" y="4629762"/>
            <a:ext cx="242005" cy="1077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700" b="1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 </a:t>
            </a:r>
            <a:r>
              <a:rPr lang="ko-KR" altLang="en-US" sz="700" b="1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화상</a:t>
            </a:r>
            <a:endParaRPr sz="1600" dirty="0"/>
          </a:p>
        </p:txBody>
      </p:sp>
      <p:grpSp>
        <p:nvGrpSpPr>
          <p:cNvPr id="81" name="그룹 80">
            <a:extLst>
              <a:ext uri="{FF2B5EF4-FFF2-40B4-BE49-F238E27FC236}">
                <a16:creationId xmlns:a16="http://schemas.microsoft.com/office/drawing/2014/main" id="{BCF16A92-52F6-BD01-B42C-7977227FB184}"/>
              </a:ext>
            </a:extLst>
          </p:cNvPr>
          <p:cNvGrpSpPr/>
          <p:nvPr/>
        </p:nvGrpSpPr>
        <p:grpSpPr>
          <a:xfrm>
            <a:off x="497873" y="4583616"/>
            <a:ext cx="615223" cy="200014"/>
            <a:chOff x="712372" y="8397218"/>
            <a:chExt cx="615223" cy="200014"/>
          </a:xfrm>
        </p:grpSpPr>
        <p:sp>
          <p:nvSpPr>
            <p:cNvPr id="82" name="사각형: 둥근 모서리 81">
              <a:extLst>
                <a:ext uri="{FF2B5EF4-FFF2-40B4-BE49-F238E27FC236}">
                  <a16:creationId xmlns:a16="http://schemas.microsoft.com/office/drawing/2014/main" id="{925A4EAC-005F-D32F-BC37-4FBD544007A2}"/>
                </a:ext>
              </a:extLst>
            </p:cNvPr>
            <p:cNvSpPr/>
            <p:nvPr/>
          </p:nvSpPr>
          <p:spPr>
            <a:xfrm>
              <a:off x="712372" y="8397218"/>
              <a:ext cx="615223" cy="200014"/>
            </a:xfrm>
            <a:prstGeom prst="roundRect">
              <a:avLst>
                <a:gd name="adj" fmla="val 50000"/>
              </a:avLst>
            </a:prstGeom>
            <a:solidFill>
              <a:srgbClr val="7F7F7F"/>
            </a:solidFill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/>
              <a:endParaRPr lang="ko-KR" altLang="en-US" sz="500">
                <a:solidFill>
                  <a:srgbClr val="0C0C0C"/>
                </a:solidFill>
                <a:latin typeface="Malgun Gothic"/>
                <a:ea typeface="Malgun Gothic"/>
              </a:endParaRPr>
            </a:p>
          </p:txBody>
        </p:sp>
        <p:sp>
          <p:nvSpPr>
            <p:cNvPr id="83" name="Google Shape;1127;p32">
              <a:extLst>
                <a:ext uri="{FF2B5EF4-FFF2-40B4-BE49-F238E27FC236}">
                  <a16:creationId xmlns:a16="http://schemas.microsoft.com/office/drawing/2014/main" id="{87C62467-E6CA-EB9E-F55D-ABBF8CCD0A3B}"/>
                </a:ext>
              </a:extLst>
            </p:cNvPr>
            <p:cNvSpPr txBox="1"/>
            <p:nvPr/>
          </p:nvSpPr>
          <p:spPr>
            <a:xfrm>
              <a:off x="758164" y="8451059"/>
              <a:ext cx="134199" cy="9233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600" b="1" dirty="0">
                  <a:solidFill>
                    <a:srgbClr val="FFFFFF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3</a:t>
              </a:r>
              <a:endParaRPr dirty="0"/>
            </a:p>
          </p:txBody>
        </p:sp>
        <p:sp>
          <p:nvSpPr>
            <p:cNvPr id="84" name="Google Shape;1127;p32">
              <a:extLst>
                <a:ext uri="{FF2B5EF4-FFF2-40B4-BE49-F238E27FC236}">
                  <a16:creationId xmlns:a16="http://schemas.microsoft.com/office/drawing/2014/main" id="{997B0992-0BED-9A6C-3AC3-F6683948EB84}"/>
                </a:ext>
              </a:extLst>
            </p:cNvPr>
            <p:cNvSpPr txBox="1"/>
            <p:nvPr/>
          </p:nvSpPr>
          <p:spPr>
            <a:xfrm>
              <a:off x="935459" y="8451059"/>
              <a:ext cx="298254" cy="9233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ko-KR" altLang="en-US" sz="600" b="1" dirty="0">
                  <a:solidFill>
                    <a:srgbClr val="FFFFFF"/>
                  </a:solidFill>
                  <a:latin typeface="Malgun Gothic"/>
                  <a:ea typeface="Malgun Gothic"/>
                  <a:sym typeface="Malgun Gothic"/>
                </a:rPr>
                <a:t>진행중</a:t>
              </a:r>
              <a:endParaRPr dirty="0"/>
            </a:p>
          </p:txBody>
        </p:sp>
      </p:grpSp>
      <p:sp>
        <p:nvSpPr>
          <p:cNvPr id="85" name="TextBox 84">
            <a:extLst>
              <a:ext uri="{FF2B5EF4-FFF2-40B4-BE49-F238E27FC236}">
                <a16:creationId xmlns:a16="http://schemas.microsoft.com/office/drawing/2014/main" id="{20C4AA59-76DF-9587-1C80-DFB2E1777C5B}"/>
              </a:ext>
            </a:extLst>
          </p:cNvPr>
          <p:cNvSpPr txBox="1"/>
          <p:nvPr/>
        </p:nvSpPr>
        <p:spPr>
          <a:xfrm>
            <a:off x="545424" y="4840517"/>
            <a:ext cx="508260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altLang="ko-KR" sz="600" b="1" dirty="0">
                <a:solidFill>
                  <a:srgbClr val="7E44FB"/>
                </a:solidFill>
                <a:cs typeface="Segoe UI" panose="020B0502040204020203" pitchFamily="34" charset="0"/>
              </a:rPr>
              <a:t>[</a:t>
            </a:r>
            <a:r>
              <a:rPr lang="ko-KR" altLang="en-US" sz="600" b="1" dirty="0">
                <a:solidFill>
                  <a:srgbClr val="7E44FB"/>
                </a:solidFill>
                <a:cs typeface="Segoe UI" panose="020B0502040204020203" pitchFamily="34" charset="0"/>
              </a:rPr>
              <a:t>온라인 학교</a:t>
            </a:r>
            <a:r>
              <a:rPr lang="en-US" altLang="ko-KR" sz="600" b="1" dirty="0">
                <a:solidFill>
                  <a:srgbClr val="7E44FB"/>
                </a:solidFill>
                <a:cs typeface="Segoe UI" panose="020B0502040204020203" pitchFamily="34" charset="0"/>
              </a:rPr>
              <a:t>]</a:t>
            </a:r>
          </a:p>
        </p:txBody>
      </p:sp>
      <p:sp>
        <p:nvSpPr>
          <p:cNvPr id="87" name="Rounded Rectangle">
            <a:extLst>
              <a:ext uri="{FF2B5EF4-FFF2-40B4-BE49-F238E27FC236}">
                <a16:creationId xmlns:a16="http://schemas.microsoft.com/office/drawing/2014/main" id="{DD59C84F-E14E-6107-3CC2-06B6F0B27469}"/>
              </a:ext>
            </a:extLst>
          </p:cNvPr>
          <p:cNvSpPr/>
          <p:nvPr/>
        </p:nvSpPr>
        <p:spPr>
          <a:xfrm>
            <a:off x="317249" y="4778486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5-2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88" name="Rounded Rectangle">
            <a:extLst>
              <a:ext uri="{FF2B5EF4-FFF2-40B4-BE49-F238E27FC236}">
                <a16:creationId xmlns:a16="http://schemas.microsoft.com/office/drawing/2014/main" id="{D7D8631E-9DAC-1032-0AB6-759F06DFF831}"/>
              </a:ext>
            </a:extLst>
          </p:cNvPr>
          <p:cNvSpPr/>
          <p:nvPr/>
        </p:nvSpPr>
        <p:spPr>
          <a:xfrm>
            <a:off x="2632638" y="4734049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5-1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89" name="Circle">
            <a:extLst>
              <a:ext uri="{FF2B5EF4-FFF2-40B4-BE49-F238E27FC236}">
                <a16:creationId xmlns:a16="http://schemas.microsoft.com/office/drawing/2014/main" id="{8514A5BA-D112-54DA-3E00-4136C699DFA8}"/>
              </a:ext>
            </a:extLst>
          </p:cNvPr>
          <p:cNvSpPr/>
          <p:nvPr/>
        </p:nvSpPr>
        <p:spPr>
          <a:xfrm>
            <a:off x="298394" y="4368554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5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90" name="직사각형 89">
            <a:extLst>
              <a:ext uri="{FF2B5EF4-FFF2-40B4-BE49-F238E27FC236}">
                <a16:creationId xmlns:a16="http://schemas.microsoft.com/office/drawing/2014/main" id="{2BF7B3E9-F94D-CF9E-BE21-7EC734B02C0A}"/>
              </a:ext>
            </a:extLst>
          </p:cNvPr>
          <p:cNvSpPr/>
          <p:nvPr/>
        </p:nvSpPr>
        <p:spPr>
          <a:xfrm>
            <a:off x="540628" y="4729954"/>
            <a:ext cx="866202" cy="1105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b="1" dirty="0"/>
              <a:t>v.3.1.0 </a:t>
            </a:r>
            <a:r>
              <a:rPr lang="ko-KR" altLang="en-US" sz="600" b="1" dirty="0"/>
              <a:t>온라인 학교 반영</a:t>
            </a:r>
          </a:p>
        </p:txBody>
      </p:sp>
      <p:sp>
        <p:nvSpPr>
          <p:cNvPr id="92" name="직사각형 91">
            <a:extLst>
              <a:ext uri="{FF2B5EF4-FFF2-40B4-BE49-F238E27FC236}">
                <a16:creationId xmlns:a16="http://schemas.microsoft.com/office/drawing/2014/main" id="{ADE92154-60CF-8BE9-62EF-2E00F0D55620}"/>
              </a:ext>
            </a:extLst>
          </p:cNvPr>
          <p:cNvSpPr/>
          <p:nvPr/>
        </p:nvSpPr>
        <p:spPr>
          <a:xfrm>
            <a:off x="13089540" y="7178198"/>
            <a:ext cx="808651" cy="1105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b="1" dirty="0"/>
              <a:t>v.3.1.0 </a:t>
            </a:r>
            <a:r>
              <a:rPr lang="ko-KR" altLang="en-US" sz="600" b="1" dirty="0"/>
              <a:t>내용 정의 추가</a:t>
            </a:r>
          </a:p>
        </p:txBody>
      </p:sp>
      <p:sp>
        <p:nvSpPr>
          <p:cNvPr id="12" name="모서리가 둥근 직사각형 268">
            <a:extLst>
              <a:ext uri="{FF2B5EF4-FFF2-40B4-BE49-F238E27FC236}">
                <a16:creationId xmlns:a16="http://schemas.microsoft.com/office/drawing/2014/main" id="{FCE70FD1-47DF-F0E9-8B9B-985D356D7EA7}"/>
              </a:ext>
            </a:extLst>
          </p:cNvPr>
          <p:cNvSpPr/>
          <p:nvPr/>
        </p:nvSpPr>
        <p:spPr>
          <a:xfrm>
            <a:off x="2573070" y="6879450"/>
            <a:ext cx="3812686" cy="1252768"/>
          </a:xfrm>
          <a:prstGeom prst="roundRect">
            <a:avLst>
              <a:gd name="adj" fmla="val 1663"/>
            </a:avLst>
          </a:prstGeom>
          <a:solidFill>
            <a:srgbClr val="F7F7F7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3" name="사각형: 둥근 모서리 195">
            <a:extLst>
              <a:ext uri="{FF2B5EF4-FFF2-40B4-BE49-F238E27FC236}">
                <a16:creationId xmlns:a16="http://schemas.microsoft.com/office/drawing/2014/main" id="{E8F627AE-1798-397C-DA18-0070F63244EA}"/>
              </a:ext>
            </a:extLst>
          </p:cNvPr>
          <p:cNvSpPr/>
          <p:nvPr/>
        </p:nvSpPr>
        <p:spPr>
          <a:xfrm>
            <a:off x="6317698" y="6961606"/>
            <a:ext cx="45719" cy="665335"/>
          </a:xfrm>
          <a:prstGeom prst="roundRect">
            <a:avLst>
              <a:gd name="adj" fmla="val 50000"/>
            </a:avLst>
          </a:prstGeom>
          <a:solidFill>
            <a:schemeClr val="tx1">
              <a:alpha val="2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aphicFrame>
        <p:nvGraphicFramePr>
          <p:cNvPr id="24" name="표 3">
            <a:extLst>
              <a:ext uri="{FF2B5EF4-FFF2-40B4-BE49-F238E27FC236}">
                <a16:creationId xmlns:a16="http://schemas.microsoft.com/office/drawing/2014/main" id="{366EC305-484B-C08B-8EA3-CE4821FCEC1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51436619"/>
              </p:ext>
            </p:extLst>
          </p:nvPr>
        </p:nvGraphicFramePr>
        <p:xfrm>
          <a:off x="2840380" y="6936605"/>
          <a:ext cx="2795322" cy="182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795322">
                  <a:extLst>
                    <a:ext uri="{9D8B030D-6E8A-4147-A177-3AD203B41FA5}">
                      <a16:colId xmlns:a16="http://schemas.microsoft.com/office/drawing/2014/main" val="803218214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b="0" dirty="0">
                          <a:solidFill>
                            <a:schemeClr val="tx1"/>
                          </a:solidFill>
                        </a:rPr>
                        <a:t>수학 수업 시간입니다</a:t>
                      </a: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. </a:t>
                      </a:r>
                      <a:r>
                        <a:rPr lang="ko-KR" altLang="en-US" sz="600" b="0" dirty="0">
                          <a:solidFill>
                            <a:schemeClr val="tx1"/>
                          </a:solidFill>
                        </a:rPr>
                        <a:t>다들 모이세요</a:t>
                      </a: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!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</a:tbl>
          </a:graphicData>
        </a:graphic>
      </p:graphicFrame>
      <p:pic>
        <p:nvPicPr>
          <p:cNvPr id="37" name="그래픽 36" descr="메가폰 단색으로 채워진">
            <a:extLst>
              <a:ext uri="{FF2B5EF4-FFF2-40B4-BE49-F238E27FC236}">
                <a16:creationId xmlns:a16="http://schemas.microsoft.com/office/drawing/2014/main" id="{9461C7BC-E9BF-9A1B-CAE3-D78D1B1E5B95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 rot="1872262">
            <a:off x="2628779" y="6916803"/>
            <a:ext cx="200054" cy="200054"/>
          </a:xfrm>
          <a:prstGeom prst="rect">
            <a:avLst/>
          </a:prstGeom>
        </p:spPr>
      </p:pic>
      <p:grpSp>
        <p:nvGrpSpPr>
          <p:cNvPr id="57" name="그룹 56">
            <a:extLst>
              <a:ext uri="{FF2B5EF4-FFF2-40B4-BE49-F238E27FC236}">
                <a16:creationId xmlns:a16="http://schemas.microsoft.com/office/drawing/2014/main" id="{5BEB14DC-EFA8-2848-F694-84F5A409E357}"/>
              </a:ext>
            </a:extLst>
          </p:cNvPr>
          <p:cNvGrpSpPr/>
          <p:nvPr/>
        </p:nvGrpSpPr>
        <p:grpSpPr>
          <a:xfrm>
            <a:off x="5711227" y="6957176"/>
            <a:ext cx="554355" cy="139184"/>
            <a:chOff x="6418983" y="5778113"/>
            <a:chExt cx="554355" cy="139184"/>
          </a:xfrm>
        </p:grpSpPr>
        <p:pic>
          <p:nvPicPr>
            <p:cNvPr id="58" name="그래픽 57" descr="쓰레기 단색으로 채워진">
              <a:extLst>
                <a:ext uri="{FF2B5EF4-FFF2-40B4-BE49-F238E27FC236}">
                  <a16:creationId xmlns:a16="http://schemas.microsoft.com/office/drawing/2014/main" id="{F60782B8-C7A8-D50C-46C4-78D79B32327E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p:blipFill>
          <p:spPr>
            <a:xfrm>
              <a:off x="6834154" y="5778113"/>
              <a:ext cx="139184" cy="139184"/>
            </a:xfrm>
            <a:prstGeom prst="rect">
              <a:avLst/>
            </a:prstGeom>
          </p:spPr>
        </p:pic>
        <p:sp>
          <p:nvSpPr>
            <p:cNvPr id="59" name="Copy Icon">
              <a:extLst>
                <a:ext uri="{FF2B5EF4-FFF2-40B4-BE49-F238E27FC236}">
                  <a16:creationId xmlns:a16="http://schemas.microsoft.com/office/drawing/2014/main" id="{8BB120B2-5A2B-AB72-7BE9-FF99329427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18983" y="5784959"/>
              <a:ext cx="97516" cy="125492"/>
            </a:xfrm>
            <a:custGeom>
              <a:avLst/>
              <a:gdLst>
                <a:gd name="T0" fmla="*/ 57 w 253"/>
                <a:gd name="T1" fmla="*/ 0 h 328"/>
                <a:gd name="T2" fmla="*/ 57 w 253"/>
                <a:gd name="T3" fmla="*/ 46 h 328"/>
                <a:gd name="T4" fmla="*/ 132 w 253"/>
                <a:gd name="T5" fmla="*/ 46 h 328"/>
                <a:gd name="T6" fmla="*/ 207 w 253"/>
                <a:gd name="T7" fmla="*/ 121 h 328"/>
                <a:gd name="T8" fmla="*/ 207 w 253"/>
                <a:gd name="T9" fmla="*/ 271 h 328"/>
                <a:gd name="T10" fmla="*/ 253 w 253"/>
                <a:gd name="T11" fmla="*/ 271 h 328"/>
                <a:gd name="T12" fmla="*/ 253 w 253"/>
                <a:gd name="T13" fmla="*/ 65 h 328"/>
                <a:gd name="T14" fmla="*/ 188 w 253"/>
                <a:gd name="T15" fmla="*/ 65 h 328"/>
                <a:gd name="T16" fmla="*/ 188 w 253"/>
                <a:gd name="T17" fmla="*/ 0 h 328"/>
                <a:gd name="T18" fmla="*/ 57 w 253"/>
                <a:gd name="T19" fmla="*/ 0 h 328"/>
                <a:gd name="T20" fmla="*/ 197 w 253"/>
                <a:gd name="T21" fmla="*/ 0 h 328"/>
                <a:gd name="T22" fmla="*/ 197 w 253"/>
                <a:gd name="T23" fmla="*/ 56 h 328"/>
                <a:gd name="T24" fmla="*/ 253 w 253"/>
                <a:gd name="T25" fmla="*/ 56 h 328"/>
                <a:gd name="T26" fmla="*/ 197 w 253"/>
                <a:gd name="T27" fmla="*/ 0 h 328"/>
                <a:gd name="T28" fmla="*/ 0 w 253"/>
                <a:gd name="T29" fmla="*/ 56 h 328"/>
                <a:gd name="T30" fmla="*/ 0 w 253"/>
                <a:gd name="T31" fmla="*/ 328 h 328"/>
                <a:gd name="T32" fmla="*/ 197 w 253"/>
                <a:gd name="T33" fmla="*/ 328 h 328"/>
                <a:gd name="T34" fmla="*/ 197 w 253"/>
                <a:gd name="T35" fmla="*/ 131 h 328"/>
                <a:gd name="T36" fmla="*/ 122 w 253"/>
                <a:gd name="T37" fmla="*/ 131 h 328"/>
                <a:gd name="T38" fmla="*/ 122 w 253"/>
                <a:gd name="T39" fmla="*/ 56 h 328"/>
                <a:gd name="T40" fmla="*/ 0 w 253"/>
                <a:gd name="T41" fmla="*/ 56 h 328"/>
                <a:gd name="T42" fmla="*/ 132 w 253"/>
                <a:gd name="T43" fmla="*/ 65 h 328"/>
                <a:gd name="T44" fmla="*/ 132 w 253"/>
                <a:gd name="T45" fmla="*/ 121 h 328"/>
                <a:gd name="T46" fmla="*/ 188 w 253"/>
                <a:gd name="T47" fmla="*/ 121 h 328"/>
                <a:gd name="T48" fmla="*/ 132 w 253"/>
                <a:gd name="T49" fmla="*/ 65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3" h="328">
                  <a:moveTo>
                    <a:pt x="57" y="0"/>
                  </a:moveTo>
                  <a:lnTo>
                    <a:pt x="57" y="46"/>
                  </a:lnTo>
                  <a:lnTo>
                    <a:pt x="132" y="46"/>
                  </a:lnTo>
                  <a:lnTo>
                    <a:pt x="207" y="121"/>
                  </a:lnTo>
                  <a:lnTo>
                    <a:pt x="207" y="271"/>
                  </a:lnTo>
                  <a:lnTo>
                    <a:pt x="253" y="271"/>
                  </a:lnTo>
                  <a:lnTo>
                    <a:pt x="253" y="65"/>
                  </a:lnTo>
                  <a:lnTo>
                    <a:pt x="188" y="65"/>
                  </a:lnTo>
                  <a:lnTo>
                    <a:pt x="188" y="0"/>
                  </a:lnTo>
                  <a:lnTo>
                    <a:pt x="57" y="0"/>
                  </a:lnTo>
                  <a:close/>
                  <a:moveTo>
                    <a:pt x="197" y="0"/>
                  </a:moveTo>
                  <a:lnTo>
                    <a:pt x="197" y="56"/>
                  </a:lnTo>
                  <a:lnTo>
                    <a:pt x="253" y="56"/>
                  </a:lnTo>
                  <a:lnTo>
                    <a:pt x="197" y="0"/>
                  </a:lnTo>
                  <a:close/>
                  <a:moveTo>
                    <a:pt x="0" y="56"/>
                  </a:moveTo>
                  <a:lnTo>
                    <a:pt x="0" y="328"/>
                  </a:lnTo>
                  <a:lnTo>
                    <a:pt x="197" y="328"/>
                  </a:lnTo>
                  <a:lnTo>
                    <a:pt x="197" y="131"/>
                  </a:lnTo>
                  <a:lnTo>
                    <a:pt x="122" y="131"/>
                  </a:lnTo>
                  <a:lnTo>
                    <a:pt x="122" y="56"/>
                  </a:lnTo>
                  <a:lnTo>
                    <a:pt x="0" y="56"/>
                  </a:lnTo>
                  <a:close/>
                  <a:moveTo>
                    <a:pt x="132" y="65"/>
                  </a:moveTo>
                  <a:lnTo>
                    <a:pt x="132" y="121"/>
                  </a:lnTo>
                  <a:lnTo>
                    <a:pt x="188" y="121"/>
                  </a:lnTo>
                  <a:lnTo>
                    <a:pt x="132" y="65"/>
                  </a:lnTo>
                  <a:close/>
                </a:path>
              </a:pathLst>
            </a:custGeom>
            <a:solidFill>
              <a:srgbClr val="686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grpSp>
          <p:nvGrpSpPr>
            <p:cNvPr id="60" name="그룹 59">
              <a:extLst>
                <a:ext uri="{FF2B5EF4-FFF2-40B4-BE49-F238E27FC236}">
                  <a16:creationId xmlns:a16="http://schemas.microsoft.com/office/drawing/2014/main" id="{F7A4DADF-3D2A-974E-9A7D-8821A77367CD}"/>
                </a:ext>
              </a:extLst>
            </p:cNvPr>
            <p:cNvGrpSpPr/>
            <p:nvPr/>
          </p:nvGrpSpPr>
          <p:grpSpPr>
            <a:xfrm>
              <a:off x="6626568" y="5799461"/>
              <a:ext cx="97516" cy="96489"/>
              <a:chOff x="8095805" y="3426715"/>
              <a:chExt cx="291064" cy="288000"/>
            </a:xfrm>
          </p:grpSpPr>
          <p:sp>
            <p:nvSpPr>
              <p:cNvPr id="61" name="Edit">
                <a:extLst>
                  <a:ext uri="{FF2B5EF4-FFF2-40B4-BE49-F238E27FC236}">
                    <a16:creationId xmlns:a16="http://schemas.microsoft.com/office/drawing/2014/main" id="{A2FDD2C5-1E2C-7887-7E03-5BC7C5063AFC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8095805" y="3426715"/>
                <a:ext cx="291064" cy="288000"/>
              </a:xfrm>
              <a:custGeom>
                <a:avLst/>
                <a:gdLst>
                  <a:gd name="T0" fmla="*/ 551 w 622"/>
                  <a:gd name="T1" fmla="*/ 0 h 615"/>
                  <a:gd name="T2" fmla="*/ 505 w 622"/>
                  <a:gd name="T3" fmla="*/ 19 h 615"/>
                  <a:gd name="T4" fmla="*/ 494 w 622"/>
                  <a:gd name="T5" fmla="*/ 30 h 615"/>
                  <a:gd name="T6" fmla="*/ 586 w 622"/>
                  <a:gd name="T7" fmla="*/ 122 h 615"/>
                  <a:gd name="T8" fmla="*/ 597 w 622"/>
                  <a:gd name="T9" fmla="*/ 111 h 615"/>
                  <a:gd name="T10" fmla="*/ 597 w 622"/>
                  <a:gd name="T11" fmla="*/ 19 h 615"/>
                  <a:gd name="T12" fmla="*/ 551 w 622"/>
                  <a:gd name="T13" fmla="*/ 0 h 615"/>
                  <a:gd name="T14" fmla="*/ 475 w 622"/>
                  <a:gd name="T15" fmla="*/ 54 h 615"/>
                  <a:gd name="T16" fmla="*/ 466 w 622"/>
                  <a:gd name="T17" fmla="*/ 58 h 615"/>
                  <a:gd name="T18" fmla="*/ 33 w 622"/>
                  <a:gd name="T19" fmla="*/ 491 h 615"/>
                  <a:gd name="T20" fmla="*/ 30 w 622"/>
                  <a:gd name="T21" fmla="*/ 497 h 615"/>
                  <a:gd name="T22" fmla="*/ 3 w 622"/>
                  <a:gd name="T23" fmla="*/ 596 h 615"/>
                  <a:gd name="T24" fmla="*/ 19 w 622"/>
                  <a:gd name="T25" fmla="*/ 613 h 615"/>
                  <a:gd name="T26" fmla="*/ 119 w 622"/>
                  <a:gd name="T27" fmla="*/ 586 h 615"/>
                  <a:gd name="T28" fmla="*/ 125 w 622"/>
                  <a:gd name="T29" fmla="*/ 583 h 615"/>
                  <a:gd name="T30" fmla="*/ 558 w 622"/>
                  <a:gd name="T31" fmla="*/ 150 h 615"/>
                  <a:gd name="T32" fmla="*/ 539 w 622"/>
                  <a:gd name="T33" fmla="*/ 131 h 615"/>
                  <a:gd name="T34" fmla="*/ 109 w 622"/>
                  <a:gd name="T35" fmla="*/ 561 h 615"/>
                  <a:gd name="T36" fmla="*/ 108 w 622"/>
                  <a:gd name="T37" fmla="*/ 561 h 615"/>
                  <a:gd name="T38" fmla="*/ 54 w 622"/>
                  <a:gd name="T39" fmla="*/ 507 h 615"/>
                  <a:gd name="T40" fmla="*/ 54 w 622"/>
                  <a:gd name="T41" fmla="*/ 507 h 615"/>
                  <a:gd name="T42" fmla="*/ 485 w 622"/>
                  <a:gd name="T43" fmla="*/ 77 h 615"/>
                  <a:gd name="T44" fmla="*/ 475 w 622"/>
                  <a:gd name="T45" fmla="*/ 54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22" h="615">
                    <a:moveTo>
                      <a:pt x="551" y="0"/>
                    </a:moveTo>
                    <a:cubicBezTo>
                      <a:pt x="534" y="0"/>
                      <a:pt x="518" y="6"/>
                      <a:pt x="505" y="19"/>
                    </a:cubicBezTo>
                    <a:lnTo>
                      <a:pt x="494" y="30"/>
                    </a:lnTo>
                    <a:lnTo>
                      <a:pt x="586" y="122"/>
                    </a:lnTo>
                    <a:lnTo>
                      <a:pt x="597" y="111"/>
                    </a:lnTo>
                    <a:cubicBezTo>
                      <a:pt x="622" y="85"/>
                      <a:pt x="622" y="44"/>
                      <a:pt x="597" y="19"/>
                    </a:cubicBezTo>
                    <a:cubicBezTo>
                      <a:pt x="584" y="6"/>
                      <a:pt x="567" y="0"/>
                      <a:pt x="551" y="0"/>
                    </a:cubicBezTo>
                    <a:close/>
                    <a:moveTo>
                      <a:pt x="475" y="54"/>
                    </a:moveTo>
                    <a:cubicBezTo>
                      <a:pt x="472" y="54"/>
                      <a:pt x="468" y="55"/>
                      <a:pt x="466" y="58"/>
                    </a:cubicBezTo>
                    <a:lnTo>
                      <a:pt x="33" y="491"/>
                    </a:lnTo>
                    <a:cubicBezTo>
                      <a:pt x="31" y="492"/>
                      <a:pt x="30" y="494"/>
                      <a:pt x="30" y="497"/>
                    </a:cubicBezTo>
                    <a:lnTo>
                      <a:pt x="3" y="596"/>
                    </a:lnTo>
                    <a:cubicBezTo>
                      <a:pt x="0" y="606"/>
                      <a:pt x="9" y="615"/>
                      <a:pt x="19" y="613"/>
                    </a:cubicBezTo>
                    <a:lnTo>
                      <a:pt x="119" y="586"/>
                    </a:lnTo>
                    <a:cubicBezTo>
                      <a:pt x="121" y="585"/>
                      <a:pt x="123" y="584"/>
                      <a:pt x="125" y="583"/>
                    </a:cubicBezTo>
                    <a:lnTo>
                      <a:pt x="558" y="150"/>
                    </a:lnTo>
                    <a:cubicBezTo>
                      <a:pt x="571" y="137"/>
                      <a:pt x="551" y="118"/>
                      <a:pt x="539" y="131"/>
                    </a:cubicBezTo>
                    <a:lnTo>
                      <a:pt x="109" y="561"/>
                    </a:lnTo>
                    <a:lnTo>
                      <a:pt x="108" y="561"/>
                    </a:lnTo>
                    <a:lnTo>
                      <a:pt x="54" y="507"/>
                    </a:lnTo>
                    <a:lnTo>
                      <a:pt x="54" y="507"/>
                    </a:lnTo>
                    <a:lnTo>
                      <a:pt x="485" y="77"/>
                    </a:lnTo>
                    <a:cubicBezTo>
                      <a:pt x="493" y="68"/>
                      <a:pt x="487" y="53"/>
                      <a:pt x="475" y="54"/>
                    </a:cubicBezTo>
                    <a:close/>
                  </a:path>
                </a:pathLst>
              </a:custGeom>
              <a:solidFill>
                <a:srgbClr val="6868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9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cxnSp>
            <p:nvCxnSpPr>
              <p:cNvPr id="63" name="직선 연결선 62">
                <a:extLst>
                  <a:ext uri="{FF2B5EF4-FFF2-40B4-BE49-F238E27FC236}">
                    <a16:creationId xmlns:a16="http://schemas.microsoft.com/office/drawing/2014/main" id="{6856CB35-2B50-7E3C-D1DD-9DD331317FEB}"/>
                  </a:ext>
                </a:extLst>
              </p:cNvPr>
              <p:cNvCxnSpPr>
                <a:stCxn id="61" idx="12"/>
              </p:cNvCxnSpPr>
              <p:nvPr/>
            </p:nvCxnSpPr>
            <p:spPr>
              <a:xfrm>
                <a:off x="8104696" y="3713778"/>
                <a:ext cx="282173" cy="937"/>
              </a:xfrm>
              <a:prstGeom prst="line">
                <a:avLst/>
              </a:prstGeom>
              <a:ln w="9525">
                <a:solidFill>
                  <a:srgbClr val="68687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aphicFrame>
        <p:nvGraphicFramePr>
          <p:cNvPr id="520" name="표 519">
            <a:extLst>
              <a:ext uri="{FF2B5EF4-FFF2-40B4-BE49-F238E27FC236}">
                <a16:creationId xmlns:a16="http://schemas.microsoft.com/office/drawing/2014/main" id="{724B7C91-3F78-D29F-A2D2-48DD4481C6B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60909978"/>
              </p:ext>
            </p:extLst>
          </p:nvPr>
        </p:nvGraphicFramePr>
        <p:xfrm>
          <a:off x="2604807" y="7141882"/>
          <a:ext cx="3700404" cy="9906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33193">
                  <a:extLst>
                    <a:ext uri="{9D8B030D-6E8A-4147-A177-3AD203B41FA5}">
                      <a16:colId xmlns:a16="http://schemas.microsoft.com/office/drawing/2014/main" val="778332152"/>
                    </a:ext>
                  </a:extLst>
                </a:gridCol>
                <a:gridCol w="2858931">
                  <a:extLst>
                    <a:ext uri="{9D8B030D-6E8A-4147-A177-3AD203B41FA5}">
                      <a16:colId xmlns:a16="http://schemas.microsoft.com/office/drawing/2014/main" val="3195926350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445153081"/>
                    </a:ext>
                  </a:extLst>
                </a:gridCol>
              </a:tblGrid>
              <a:tr h="196820"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dirty="0"/>
                        <a:t>학교 관리자 신학기 </a:t>
                      </a:r>
                      <a:r>
                        <a:rPr lang="ko-KR" altLang="en-US" sz="600" dirty="0" err="1"/>
                        <a:t>퀵</a:t>
                      </a:r>
                      <a:r>
                        <a:rPr lang="ko-KR" altLang="en-US" sz="600" dirty="0"/>
                        <a:t> 가이드</a:t>
                      </a:r>
                      <a:r>
                        <a:rPr lang="en-US" altLang="ko-KR" sz="600" dirty="0"/>
                        <a:t>_v1.0</a:t>
                      </a:r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661793889"/>
                  </a:ext>
                </a:extLst>
              </a:tr>
              <a:tr h="196820"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dirty="0"/>
                        <a:t>100</a:t>
                      </a:r>
                      <a:r>
                        <a:rPr lang="ko-KR" altLang="en-US" sz="600" dirty="0"/>
                        <a:t>점 특강 </a:t>
                      </a:r>
                      <a:r>
                        <a:rPr lang="en-US" altLang="ko-KR" sz="600" dirty="0"/>
                        <a:t>(77</a:t>
                      </a:r>
                      <a:r>
                        <a:rPr lang="ko-KR" altLang="en-US" sz="600" dirty="0"/>
                        <a:t>강 면담하기와 배려하는 말하기</a:t>
                      </a:r>
                      <a:r>
                        <a:rPr lang="en-US" altLang="ko-KR" sz="600" dirty="0"/>
                        <a:t>(2))</a:t>
                      </a:r>
                      <a:endParaRPr lang="ko-KR" altLang="en-US" sz="600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833171503"/>
                  </a:ext>
                </a:extLst>
              </a:tr>
              <a:tr h="196820"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dirty="0"/>
                        <a:t>(</a:t>
                      </a:r>
                      <a:r>
                        <a:rPr lang="ko-KR" altLang="en-US" sz="600" dirty="0"/>
                        <a:t>난이도 상</a:t>
                      </a:r>
                      <a:r>
                        <a:rPr lang="en-US" altLang="ko-KR" sz="600" dirty="0"/>
                        <a:t>) </a:t>
                      </a:r>
                      <a:r>
                        <a:rPr lang="ko-KR" altLang="en-US" sz="600" dirty="0"/>
                        <a:t>국어 </a:t>
                      </a:r>
                      <a:r>
                        <a:rPr lang="en-US" altLang="ko-KR" sz="600" dirty="0"/>
                        <a:t>- </a:t>
                      </a:r>
                      <a:r>
                        <a:rPr lang="ko-KR" altLang="en-US" sz="600" dirty="0"/>
                        <a:t>판단하며 듣기</a:t>
                      </a:r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958847564"/>
                  </a:ext>
                </a:extLst>
              </a:tr>
              <a:tr h="196820"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dirty="0"/>
                        <a:t>모둠</a:t>
                      </a:r>
                      <a:r>
                        <a:rPr lang="en-US" altLang="ko-KR" sz="600" dirty="0"/>
                        <a:t>/</a:t>
                      </a:r>
                      <a:r>
                        <a:rPr lang="ko-KR" altLang="en-US" sz="600" dirty="0"/>
                        <a:t>발표</a:t>
                      </a:r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91048325"/>
                  </a:ext>
                </a:extLst>
              </a:tr>
              <a:tr h="196820"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dirty="0"/>
                        <a:t>화이트보드</a:t>
                      </a:r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806974961"/>
                  </a:ext>
                </a:extLst>
              </a:tr>
            </a:tbl>
          </a:graphicData>
        </a:graphic>
      </p:graphicFrame>
      <p:sp>
        <p:nvSpPr>
          <p:cNvPr id="521" name="사각형: 둥근 모서리 520">
            <a:extLst>
              <a:ext uri="{FF2B5EF4-FFF2-40B4-BE49-F238E27FC236}">
                <a16:creationId xmlns:a16="http://schemas.microsoft.com/office/drawing/2014/main" id="{E7262966-2ACB-4E3F-C348-0CEBD6199709}"/>
              </a:ext>
            </a:extLst>
          </p:cNvPr>
          <p:cNvSpPr/>
          <p:nvPr/>
        </p:nvSpPr>
        <p:spPr>
          <a:xfrm>
            <a:off x="2653598" y="7170156"/>
            <a:ext cx="533602" cy="112015"/>
          </a:xfrm>
          <a:prstGeom prst="roundRect">
            <a:avLst>
              <a:gd name="adj" fmla="val 50000"/>
            </a:avLst>
          </a:prstGeom>
          <a:solidFill>
            <a:srgbClr val="7E44FB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b="1" dirty="0"/>
              <a:t>교재</a:t>
            </a:r>
          </a:p>
        </p:txBody>
      </p:sp>
      <p:sp>
        <p:nvSpPr>
          <p:cNvPr id="543" name="사각형: 둥근 모서리 542">
            <a:extLst>
              <a:ext uri="{FF2B5EF4-FFF2-40B4-BE49-F238E27FC236}">
                <a16:creationId xmlns:a16="http://schemas.microsoft.com/office/drawing/2014/main" id="{DC79C45E-FFAC-7598-1B2A-867DA1741D2A}"/>
              </a:ext>
            </a:extLst>
          </p:cNvPr>
          <p:cNvSpPr/>
          <p:nvPr/>
        </p:nvSpPr>
        <p:spPr>
          <a:xfrm>
            <a:off x="2653598" y="7374374"/>
            <a:ext cx="533602" cy="112015"/>
          </a:xfrm>
          <a:prstGeom prst="roundRect">
            <a:avLst>
              <a:gd name="adj" fmla="val 50000"/>
            </a:avLst>
          </a:prstGeom>
          <a:solidFill>
            <a:srgbClr val="7E44FB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b="1" dirty="0"/>
              <a:t>영상</a:t>
            </a:r>
          </a:p>
        </p:txBody>
      </p:sp>
      <p:sp>
        <p:nvSpPr>
          <p:cNvPr id="547" name="사각형: 둥근 모서리 546">
            <a:extLst>
              <a:ext uri="{FF2B5EF4-FFF2-40B4-BE49-F238E27FC236}">
                <a16:creationId xmlns:a16="http://schemas.microsoft.com/office/drawing/2014/main" id="{0F085B51-6095-C957-D549-B9DD32026C3D}"/>
              </a:ext>
            </a:extLst>
          </p:cNvPr>
          <p:cNvSpPr/>
          <p:nvPr/>
        </p:nvSpPr>
        <p:spPr>
          <a:xfrm>
            <a:off x="2653598" y="7585733"/>
            <a:ext cx="533602" cy="112015"/>
          </a:xfrm>
          <a:prstGeom prst="roundRect">
            <a:avLst>
              <a:gd name="adj" fmla="val 50000"/>
            </a:avLst>
          </a:prstGeom>
          <a:solidFill>
            <a:srgbClr val="7E44FB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b="1"/>
              <a:t>문제집</a:t>
            </a:r>
            <a:endParaRPr lang="ko-KR" altLang="en-US" sz="500" b="1" dirty="0"/>
          </a:p>
        </p:txBody>
      </p:sp>
      <p:sp>
        <p:nvSpPr>
          <p:cNvPr id="549" name="사각형: 둥근 모서리 548">
            <a:extLst>
              <a:ext uri="{FF2B5EF4-FFF2-40B4-BE49-F238E27FC236}">
                <a16:creationId xmlns:a16="http://schemas.microsoft.com/office/drawing/2014/main" id="{4F599C13-BA43-643F-5964-57D6EB9820B4}"/>
              </a:ext>
            </a:extLst>
          </p:cNvPr>
          <p:cNvSpPr/>
          <p:nvPr/>
        </p:nvSpPr>
        <p:spPr>
          <a:xfrm>
            <a:off x="2653598" y="7787709"/>
            <a:ext cx="533602" cy="112015"/>
          </a:xfrm>
          <a:prstGeom prst="roundRect">
            <a:avLst>
              <a:gd name="adj" fmla="val 50000"/>
            </a:avLst>
          </a:prstGeom>
          <a:solidFill>
            <a:srgbClr val="7E44FB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b="1" dirty="0"/>
              <a:t>모둠</a:t>
            </a:r>
            <a:r>
              <a:rPr lang="en-US" altLang="ko-KR" sz="500" b="1" dirty="0"/>
              <a:t>/</a:t>
            </a:r>
            <a:r>
              <a:rPr lang="ko-KR" altLang="en-US" sz="500" b="1" dirty="0"/>
              <a:t>발표</a:t>
            </a:r>
          </a:p>
        </p:txBody>
      </p:sp>
      <p:pic>
        <p:nvPicPr>
          <p:cNvPr id="550" name="그래픽 549" descr="다운로드 단색으로 채워진">
            <a:extLst>
              <a:ext uri="{FF2B5EF4-FFF2-40B4-BE49-F238E27FC236}">
                <a16:creationId xmlns:a16="http://schemas.microsoft.com/office/drawing/2014/main" id="{0E8774E9-12C4-F142-3E1B-F49A73CFDA7E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6120631" y="7169071"/>
            <a:ext cx="114256" cy="114256"/>
          </a:xfrm>
          <a:prstGeom prst="rect">
            <a:avLst/>
          </a:prstGeom>
        </p:spPr>
      </p:pic>
      <p:grpSp>
        <p:nvGrpSpPr>
          <p:cNvPr id="551" name="그룹 550">
            <a:extLst>
              <a:ext uri="{FF2B5EF4-FFF2-40B4-BE49-F238E27FC236}">
                <a16:creationId xmlns:a16="http://schemas.microsoft.com/office/drawing/2014/main" id="{B4C0C771-DA94-D895-8935-A9D94DE18A90}"/>
              </a:ext>
            </a:extLst>
          </p:cNvPr>
          <p:cNvGrpSpPr/>
          <p:nvPr/>
        </p:nvGrpSpPr>
        <p:grpSpPr>
          <a:xfrm>
            <a:off x="6123400" y="7406370"/>
            <a:ext cx="108718" cy="77154"/>
            <a:chOff x="6703629" y="4189639"/>
            <a:chExt cx="723900" cy="513738"/>
          </a:xfrm>
        </p:grpSpPr>
        <p:sp>
          <p:nvSpPr>
            <p:cNvPr id="554" name="자유형: 도형 553">
              <a:extLst>
                <a:ext uri="{FF2B5EF4-FFF2-40B4-BE49-F238E27FC236}">
                  <a16:creationId xmlns:a16="http://schemas.microsoft.com/office/drawing/2014/main" id="{12AEDF82-938D-A03A-AA62-260856335BE8}"/>
                </a:ext>
              </a:extLst>
            </p:cNvPr>
            <p:cNvSpPr/>
            <p:nvPr/>
          </p:nvSpPr>
          <p:spPr>
            <a:xfrm>
              <a:off x="6998904" y="4342039"/>
              <a:ext cx="190500" cy="245840"/>
            </a:xfrm>
            <a:custGeom>
              <a:avLst/>
              <a:gdLst>
                <a:gd name="connsiteX0" fmla="*/ 0 w 190500"/>
                <a:gd name="connsiteY0" fmla="*/ 0 h 245840"/>
                <a:gd name="connsiteX1" fmla="*/ 190500 w 190500"/>
                <a:gd name="connsiteY1" fmla="*/ 122873 h 245840"/>
                <a:gd name="connsiteX2" fmla="*/ 0 w 190500"/>
                <a:gd name="connsiteY2" fmla="*/ 245840 h 245840"/>
                <a:gd name="connsiteX3" fmla="*/ 0 w 190500"/>
                <a:gd name="connsiteY3" fmla="*/ 0 h 245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0" h="245840">
                  <a:moveTo>
                    <a:pt x="0" y="0"/>
                  </a:moveTo>
                  <a:lnTo>
                    <a:pt x="190500" y="122873"/>
                  </a:lnTo>
                  <a:lnTo>
                    <a:pt x="0" y="2458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555" name="자유형: 도형 554">
              <a:extLst>
                <a:ext uri="{FF2B5EF4-FFF2-40B4-BE49-F238E27FC236}">
                  <a16:creationId xmlns:a16="http://schemas.microsoft.com/office/drawing/2014/main" id="{97AD8F44-4146-7304-5061-B4C45DCAA329}"/>
                </a:ext>
              </a:extLst>
            </p:cNvPr>
            <p:cNvSpPr/>
            <p:nvPr/>
          </p:nvSpPr>
          <p:spPr>
            <a:xfrm>
              <a:off x="6703629" y="4189639"/>
              <a:ext cx="723900" cy="513738"/>
            </a:xfrm>
            <a:custGeom>
              <a:avLst/>
              <a:gdLst>
                <a:gd name="connsiteX0" fmla="*/ 95250 w 723900"/>
                <a:gd name="connsiteY0" fmla="*/ 104775 h 513738"/>
                <a:gd name="connsiteX1" fmla="*/ 95250 w 723900"/>
                <a:gd name="connsiteY1" fmla="*/ 447675 h 513738"/>
                <a:gd name="connsiteX2" fmla="*/ 628650 w 723900"/>
                <a:gd name="connsiteY2" fmla="*/ 447675 h 513738"/>
                <a:gd name="connsiteX3" fmla="*/ 628650 w 723900"/>
                <a:gd name="connsiteY3" fmla="*/ 104775 h 513738"/>
                <a:gd name="connsiteX4" fmla="*/ 361950 w 723900"/>
                <a:gd name="connsiteY4" fmla="*/ 0 h 513738"/>
                <a:gd name="connsiteX5" fmla="*/ 381000 w 723900"/>
                <a:gd name="connsiteY5" fmla="*/ 19050 h 513738"/>
                <a:gd name="connsiteX6" fmla="*/ 381000 w 723900"/>
                <a:gd name="connsiteY6" fmla="*/ 38100 h 513738"/>
                <a:gd name="connsiteX7" fmla="*/ 704850 w 723900"/>
                <a:gd name="connsiteY7" fmla="*/ 38100 h 513738"/>
                <a:gd name="connsiteX8" fmla="*/ 723900 w 723900"/>
                <a:gd name="connsiteY8" fmla="*/ 57150 h 513738"/>
                <a:gd name="connsiteX9" fmla="*/ 704850 w 723900"/>
                <a:gd name="connsiteY9" fmla="*/ 76200 h 513738"/>
                <a:gd name="connsiteX10" fmla="*/ 685800 w 723900"/>
                <a:gd name="connsiteY10" fmla="*/ 76200 h 513738"/>
                <a:gd name="connsiteX11" fmla="*/ 685800 w 723900"/>
                <a:gd name="connsiteY11" fmla="*/ 466725 h 513738"/>
                <a:gd name="connsiteX12" fmla="*/ 704850 w 723900"/>
                <a:gd name="connsiteY12" fmla="*/ 466725 h 513738"/>
                <a:gd name="connsiteX13" fmla="*/ 723900 w 723900"/>
                <a:gd name="connsiteY13" fmla="*/ 485775 h 513738"/>
                <a:gd name="connsiteX14" fmla="*/ 704850 w 723900"/>
                <a:gd name="connsiteY14" fmla="*/ 504825 h 513738"/>
                <a:gd name="connsiteX15" fmla="*/ 413957 w 723900"/>
                <a:gd name="connsiteY15" fmla="*/ 504825 h 513738"/>
                <a:gd name="connsiteX16" fmla="*/ 422870 w 723900"/>
                <a:gd name="connsiteY16" fmla="*/ 513738 h 513738"/>
                <a:gd name="connsiteX17" fmla="*/ 301031 w 723900"/>
                <a:gd name="connsiteY17" fmla="*/ 513738 h 513738"/>
                <a:gd name="connsiteX18" fmla="*/ 309944 w 723900"/>
                <a:gd name="connsiteY18" fmla="*/ 504825 h 513738"/>
                <a:gd name="connsiteX19" fmla="*/ 19050 w 723900"/>
                <a:gd name="connsiteY19" fmla="*/ 504825 h 513738"/>
                <a:gd name="connsiteX20" fmla="*/ 0 w 723900"/>
                <a:gd name="connsiteY20" fmla="*/ 485775 h 513738"/>
                <a:gd name="connsiteX21" fmla="*/ 19050 w 723900"/>
                <a:gd name="connsiteY21" fmla="*/ 466725 h 513738"/>
                <a:gd name="connsiteX22" fmla="*/ 38100 w 723900"/>
                <a:gd name="connsiteY22" fmla="*/ 466725 h 513738"/>
                <a:gd name="connsiteX23" fmla="*/ 38100 w 723900"/>
                <a:gd name="connsiteY23" fmla="*/ 76200 h 513738"/>
                <a:gd name="connsiteX24" fmla="*/ 19050 w 723900"/>
                <a:gd name="connsiteY24" fmla="*/ 76200 h 513738"/>
                <a:gd name="connsiteX25" fmla="*/ 0 w 723900"/>
                <a:gd name="connsiteY25" fmla="*/ 57150 h 513738"/>
                <a:gd name="connsiteX26" fmla="*/ 19050 w 723900"/>
                <a:gd name="connsiteY26" fmla="*/ 38100 h 513738"/>
                <a:gd name="connsiteX27" fmla="*/ 342900 w 723900"/>
                <a:gd name="connsiteY27" fmla="*/ 38100 h 513738"/>
                <a:gd name="connsiteX28" fmla="*/ 342900 w 723900"/>
                <a:gd name="connsiteY28" fmla="*/ 19050 h 513738"/>
                <a:gd name="connsiteX29" fmla="*/ 361950 w 723900"/>
                <a:gd name="connsiteY29" fmla="*/ 0 h 513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23900" h="513738">
                  <a:moveTo>
                    <a:pt x="95250" y="104775"/>
                  </a:moveTo>
                  <a:lnTo>
                    <a:pt x="95250" y="447675"/>
                  </a:lnTo>
                  <a:lnTo>
                    <a:pt x="628650" y="447675"/>
                  </a:lnTo>
                  <a:lnTo>
                    <a:pt x="628650" y="104775"/>
                  </a:lnTo>
                  <a:close/>
                  <a:moveTo>
                    <a:pt x="361950" y="0"/>
                  </a:moveTo>
                  <a:cubicBezTo>
                    <a:pt x="372471" y="0"/>
                    <a:pt x="381000" y="8529"/>
                    <a:pt x="381000" y="19050"/>
                  </a:cubicBezTo>
                  <a:lnTo>
                    <a:pt x="381000" y="38100"/>
                  </a:lnTo>
                  <a:lnTo>
                    <a:pt x="704850" y="38100"/>
                  </a:lnTo>
                  <a:cubicBezTo>
                    <a:pt x="715371" y="38100"/>
                    <a:pt x="723900" y="46629"/>
                    <a:pt x="723900" y="57150"/>
                  </a:cubicBezTo>
                  <a:cubicBezTo>
                    <a:pt x="723900" y="67671"/>
                    <a:pt x="715371" y="76200"/>
                    <a:pt x="704850" y="76200"/>
                  </a:cubicBezTo>
                  <a:lnTo>
                    <a:pt x="685800" y="76200"/>
                  </a:lnTo>
                  <a:lnTo>
                    <a:pt x="685800" y="466725"/>
                  </a:lnTo>
                  <a:lnTo>
                    <a:pt x="704850" y="466725"/>
                  </a:lnTo>
                  <a:cubicBezTo>
                    <a:pt x="715371" y="466725"/>
                    <a:pt x="723900" y="475254"/>
                    <a:pt x="723900" y="485775"/>
                  </a:cubicBezTo>
                  <a:cubicBezTo>
                    <a:pt x="723900" y="496296"/>
                    <a:pt x="715371" y="504825"/>
                    <a:pt x="704850" y="504825"/>
                  </a:cubicBezTo>
                  <a:lnTo>
                    <a:pt x="413957" y="504825"/>
                  </a:lnTo>
                  <a:lnTo>
                    <a:pt x="422870" y="513738"/>
                  </a:lnTo>
                  <a:lnTo>
                    <a:pt x="301031" y="513738"/>
                  </a:lnTo>
                  <a:lnTo>
                    <a:pt x="309944" y="504825"/>
                  </a:lnTo>
                  <a:lnTo>
                    <a:pt x="19050" y="504825"/>
                  </a:lnTo>
                  <a:cubicBezTo>
                    <a:pt x="8529" y="504825"/>
                    <a:pt x="0" y="496296"/>
                    <a:pt x="0" y="485775"/>
                  </a:cubicBezTo>
                  <a:cubicBezTo>
                    <a:pt x="0" y="475254"/>
                    <a:pt x="8529" y="466725"/>
                    <a:pt x="19050" y="466725"/>
                  </a:cubicBezTo>
                  <a:lnTo>
                    <a:pt x="38100" y="466725"/>
                  </a:lnTo>
                  <a:lnTo>
                    <a:pt x="38100" y="76200"/>
                  </a:lnTo>
                  <a:lnTo>
                    <a:pt x="19050" y="76200"/>
                  </a:lnTo>
                  <a:cubicBezTo>
                    <a:pt x="8529" y="76200"/>
                    <a:pt x="0" y="67671"/>
                    <a:pt x="0" y="57150"/>
                  </a:cubicBezTo>
                  <a:cubicBezTo>
                    <a:pt x="0" y="46629"/>
                    <a:pt x="8529" y="38100"/>
                    <a:pt x="19050" y="38100"/>
                  </a:cubicBezTo>
                  <a:lnTo>
                    <a:pt x="342900" y="38100"/>
                  </a:lnTo>
                  <a:lnTo>
                    <a:pt x="342900" y="19050"/>
                  </a:lnTo>
                  <a:cubicBezTo>
                    <a:pt x="342900" y="8529"/>
                    <a:pt x="351429" y="0"/>
                    <a:pt x="361950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  <p:sp>
        <p:nvSpPr>
          <p:cNvPr id="556" name="사각형: 둥근 모서리 555">
            <a:extLst>
              <a:ext uri="{FF2B5EF4-FFF2-40B4-BE49-F238E27FC236}">
                <a16:creationId xmlns:a16="http://schemas.microsoft.com/office/drawing/2014/main" id="{BAB936E9-13C4-CD20-652E-DFFF37C0B2C2}"/>
              </a:ext>
            </a:extLst>
          </p:cNvPr>
          <p:cNvSpPr/>
          <p:nvPr/>
        </p:nvSpPr>
        <p:spPr>
          <a:xfrm>
            <a:off x="2654392" y="7980361"/>
            <a:ext cx="533602" cy="112015"/>
          </a:xfrm>
          <a:prstGeom prst="roundRect">
            <a:avLst>
              <a:gd name="adj" fmla="val 50000"/>
            </a:avLst>
          </a:prstGeom>
          <a:solidFill>
            <a:srgbClr val="7E44FB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b="1" dirty="0"/>
              <a:t>화이트보드</a:t>
            </a:r>
          </a:p>
        </p:txBody>
      </p:sp>
      <p:sp>
        <p:nvSpPr>
          <p:cNvPr id="557" name="사각형: 둥근 모서리 556">
            <a:extLst>
              <a:ext uri="{FF2B5EF4-FFF2-40B4-BE49-F238E27FC236}">
                <a16:creationId xmlns:a16="http://schemas.microsoft.com/office/drawing/2014/main" id="{9B2204C7-58B6-D08A-AE16-C5FF83A81CF3}"/>
              </a:ext>
            </a:extLst>
          </p:cNvPr>
          <p:cNvSpPr/>
          <p:nvPr/>
        </p:nvSpPr>
        <p:spPr>
          <a:xfrm>
            <a:off x="5731594" y="7578478"/>
            <a:ext cx="545643" cy="112015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ko-KR" altLang="en-US" sz="500" b="1" dirty="0">
                <a:solidFill>
                  <a:schemeClr val="tx1"/>
                </a:solidFill>
              </a:rPr>
              <a:t>문제 및 해설보기</a:t>
            </a:r>
          </a:p>
        </p:txBody>
      </p:sp>
      <p:sp>
        <p:nvSpPr>
          <p:cNvPr id="558" name="제목 10">
            <a:extLst>
              <a:ext uri="{FF2B5EF4-FFF2-40B4-BE49-F238E27FC236}">
                <a16:creationId xmlns:a16="http://schemas.microsoft.com/office/drawing/2014/main" id="{137BFAA0-D403-B735-6411-ADC63D8F983E}"/>
              </a:ext>
            </a:extLst>
          </p:cNvPr>
          <p:cNvSpPr txBox="1">
            <a:spLocks/>
          </p:cNvSpPr>
          <p:nvPr/>
        </p:nvSpPr>
        <p:spPr>
          <a:xfrm>
            <a:off x="298485" y="6662156"/>
            <a:ext cx="915315" cy="12311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en-US" altLang="ko-KR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&lt;</a:t>
            </a:r>
            <a:r>
              <a:rPr lang="ko-KR" altLang="en-US" sz="800" kern="0" spc="0" dirty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수업카드 </a:t>
            </a:r>
            <a:r>
              <a:rPr lang="en-US" altLang="ko-KR" sz="800" kern="0" spc="0">
                <a:solidFill>
                  <a:srgbClr val="0070C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– Click&gt;</a:t>
            </a:r>
            <a:endParaRPr lang="en-US" altLang="ko-KR" sz="800" kern="0" spc="0" dirty="0">
              <a:solidFill>
                <a:srgbClr val="0070C0"/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sp>
        <p:nvSpPr>
          <p:cNvPr id="559" name="모서리가 둥근 직사각형 268">
            <a:extLst>
              <a:ext uri="{FF2B5EF4-FFF2-40B4-BE49-F238E27FC236}">
                <a16:creationId xmlns:a16="http://schemas.microsoft.com/office/drawing/2014/main" id="{BB49A7C3-8BC2-FC0C-803A-D8E1ADEB5419}"/>
              </a:ext>
            </a:extLst>
          </p:cNvPr>
          <p:cNvSpPr/>
          <p:nvPr/>
        </p:nvSpPr>
        <p:spPr>
          <a:xfrm>
            <a:off x="264356" y="6879451"/>
            <a:ext cx="2310305" cy="1242012"/>
          </a:xfrm>
          <a:prstGeom prst="roundRect">
            <a:avLst>
              <a:gd name="adj" fmla="val 1663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560" name="모서리가 둥근 직사각형 141">
            <a:extLst>
              <a:ext uri="{FF2B5EF4-FFF2-40B4-BE49-F238E27FC236}">
                <a16:creationId xmlns:a16="http://schemas.microsoft.com/office/drawing/2014/main" id="{D20D45E6-C09F-213F-174D-0C42BFE18558}"/>
              </a:ext>
            </a:extLst>
          </p:cNvPr>
          <p:cNvSpPr/>
          <p:nvPr/>
        </p:nvSpPr>
        <p:spPr>
          <a:xfrm>
            <a:off x="378763" y="7810798"/>
            <a:ext cx="2047614" cy="274825"/>
          </a:xfrm>
          <a:prstGeom prst="roundRect">
            <a:avLst>
              <a:gd name="adj" fmla="val 12905"/>
            </a:avLst>
          </a:prstGeom>
          <a:solidFill>
            <a:srgbClr val="00A8A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 b="1" dirty="0">
                <a:solidFill>
                  <a:prstClr val="white"/>
                </a:solidFill>
              </a:rPr>
              <a:t>수업 입장</a:t>
            </a:r>
          </a:p>
        </p:txBody>
      </p:sp>
      <p:sp>
        <p:nvSpPr>
          <p:cNvPr id="563" name="TextBox 562">
            <a:extLst>
              <a:ext uri="{FF2B5EF4-FFF2-40B4-BE49-F238E27FC236}">
                <a16:creationId xmlns:a16="http://schemas.microsoft.com/office/drawing/2014/main" id="{EFBA7BB9-78E3-DE7D-66D9-51386EE7AD84}"/>
              </a:ext>
            </a:extLst>
          </p:cNvPr>
          <p:cNvSpPr txBox="1"/>
          <p:nvPr/>
        </p:nvSpPr>
        <p:spPr>
          <a:xfrm>
            <a:off x="614495" y="6926573"/>
            <a:ext cx="42672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>
                <a:solidFill>
                  <a:srgbClr val="ED7D31"/>
                </a:solidFill>
              </a:rPr>
              <a:t> </a:t>
            </a:r>
            <a:r>
              <a:rPr lang="ko-KR" altLang="en-US" sz="800" b="1" dirty="0">
                <a:solidFill>
                  <a:srgbClr val="ED7D31"/>
                </a:solidFill>
              </a:rPr>
              <a:t>등교</a:t>
            </a:r>
          </a:p>
        </p:txBody>
      </p:sp>
      <p:sp>
        <p:nvSpPr>
          <p:cNvPr id="564" name="TextBox 563">
            <a:extLst>
              <a:ext uri="{FF2B5EF4-FFF2-40B4-BE49-F238E27FC236}">
                <a16:creationId xmlns:a16="http://schemas.microsoft.com/office/drawing/2014/main" id="{82C92F6F-F6E1-74FF-7A63-C7257EC5CC2D}"/>
              </a:ext>
            </a:extLst>
          </p:cNvPr>
          <p:cNvSpPr txBox="1"/>
          <p:nvPr/>
        </p:nvSpPr>
        <p:spPr>
          <a:xfrm>
            <a:off x="348617" y="7607810"/>
            <a:ext cx="106471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>
                <a:solidFill>
                  <a:prstClr val="black"/>
                </a:solidFill>
              </a:rPr>
              <a:t>집합을 학습합니다</a:t>
            </a:r>
            <a:r>
              <a:rPr lang="en-US" altLang="ko-KR" sz="800" dirty="0">
                <a:solidFill>
                  <a:prstClr val="black"/>
                </a:solidFill>
              </a:rPr>
              <a:t>.</a:t>
            </a:r>
            <a:endParaRPr lang="ko-KR" altLang="en-US" sz="800" dirty="0">
              <a:solidFill>
                <a:prstClr val="black"/>
              </a:solidFill>
            </a:endParaRPr>
          </a:p>
        </p:txBody>
      </p:sp>
      <p:sp>
        <p:nvSpPr>
          <p:cNvPr id="565" name="TextBox 564">
            <a:extLst>
              <a:ext uri="{FF2B5EF4-FFF2-40B4-BE49-F238E27FC236}">
                <a16:creationId xmlns:a16="http://schemas.microsoft.com/office/drawing/2014/main" id="{71D0532F-B598-0441-74D0-B3E2F0A53900}"/>
              </a:ext>
            </a:extLst>
          </p:cNvPr>
          <p:cNvSpPr txBox="1"/>
          <p:nvPr/>
        </p:nvSpPr>
        <p:spPr>
          <a:xfrm>
            <a:off x="329158" y="7114940"/>
            <a:ext cx="80663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b="1" dirty="0">
                <a:solidFill>
                  <a:prstClr val="black"/>
                </a:solidFill>
              </a:rPr>
              <a:t>수학</a:t>
            </a:r>
            <a:r>
              <a:rPr lang="en-US" altLang="ko-KR" sz="1050" b="1" dirty="0">
                <a:solidFill>
                  <a:prstClr val="black"/>
                </a:solidFill>
              </a:rPr>
              <a:t>.</a:t>
            </a:r>
            <a:r>
              <a:rPr lang="ko-KR" altLang="en-US" sz="1050" b="1" dirty="0">
                <a:solidFill>
                  <a:prstClr val="black"/>
                </a:solidFill>
              </a:rPr>
              <a:t> 집합</a:t>
            </a:r>
          </a:p>
        </p:txBody>
      </p:sp>
      <p:sp>
        <p:nvSpPr>
          <p:cNvPr id="566" name="TextBox 565">
            <a:extLst>
              <a:ext uri="{FF2B5EF4-FFF2-40B4-BE49-F238E27FC236}">
                <a16:creationId xmlns:a16="http://schemas.microsoft.com/office/drawing/2014/main" id="{94641CDD-4043-3196-08C7-A577B116F280}"/>
              </a:ext>
            </a:extLst>
          </p:cNvPr>
          <p:cNvSpPr txBox="1"/>
          <p:nvPr/>
        </p:nvSpPr>
        <p:spPr>
          <a:xfrm>
            <a:off x="360365" y="7503855"/>
            <a:ext cx="5196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dirty="0">
                <a:solidFill>
                  <a:prstClr val="white">
                    <a:lumMod val="65000"/>
                  </a:prstClr>
                </a:solidFill>
              </a:rPr>
              <a:t>학습주제</a:t>
            </a:r>
            <a:r>
              <a:rPr lang="en-US" altLang="ko-KR" sz="600" dirty="0">
                <a:solidFill>
                  <a:prstClr val="white">
                    <a:lumMod val="65000"/>
                  </a:prstClr>
                </a:solidFill>
              </a:rPr>
              <a:t> </a:t>
            </a:r>
            <a:endParaRPr lang="ko-KR" altLang="en-US" sz="600" b="1" dirty="0">
              <a:solidFill>
                <a:prstClr val="white">
                  <a:lumMod val="65000"/>
                </a:prstClr>
              </a:solidFill>
            </a:endParaRPr>
          </a:p>
        </p:txBody>
      </p:sp>
      <p:grpSp>
        <p:nvGrpSpPr>
          <p:cNvPr id="567" name="그룹 566">
            <a:extLst>
              <a:ext uri="{FF2B5EF4-FFF2-40B4-BE49-F238E27FC236}">
                <a16:creationId xmlns:a16="http://schemas.microsoft.com/office/drawing/2014/main" id="{45311324-312D-D9BF-FF04-14DEC6E5DA05}"/>
              </a:ext>
            </a:extLst>
          </p:cNvPr>
          <p:cNvGrpSpPr/>
          <p:nvPr/>
        </p:nvGrpSpPr>
        <p:grpSpPr>
          <a:xfrm>
            <a:off x="1123980" y="7142769"/>
            <a:ext cx="426721" cy="200143"/>
            <a:chOff x="1979690" y="5434298"/>
            <a:chExt cx="301630" cy="200143"/>
          </a:xfrm>
        </p:grpSpPr>
        <p:sp>
          <p:nvSpPr>
            <p:cNvPr id="568" name="사각형: 둥근 모서리 567">
              <a:extLst>
                <a:ext uri="{FF2B5EF4-FFF2-40B4-BE49-F238E27FC236}">
                  <a16:creationId xmlns:a16="http://schemas.microsoft.com/office/drawing/2014/main" id="{D9C72AC2-DFA3-979E-B0FC-76DB98FF5B70}"/>
                </a:ext>
              </a:extLst>
            </p:cNvPr>
            <p:cNvSpPr/>
            <p:nvPr/>
          </p:nvSpPr>
          <p:spPr>
            <a:xfrm>
              <a:off x="1979690" y="5434298"/>
              <a:ext cx="301630" cy="20014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chemeClr val="tx1"/>
                </a:solidFill>
              </a:endParaRPr>
            </a:p>
          </p:txBody>
        </p:sp>
        <p:sp>
          <p:nvSpPr>
            <p:cNvPr id="569" name="TextBox 568">
              <a:extLst>
                <a:ext uri="{FF2B5EF4-FFF2-40B4-BE49-F238E27FC236}">
                  <a16:creationId xmlns:a16="http://schemas.microsoft.com/office/drawing/2014/main" id="{64352696-5F7A-19D2-83CB-F7183C572198}"/>
                </a:ext>
              </a:extLst>
            </p:cNvPr>
            <p:cNvSpPr txBox="1"/>
            <p:nvPr/>
          </p:nvSpPr>
          <p:spPr>
            <a:xfrm>
              <a:off x="2035779" y="5480129"/>
              <a:ext cx="201921" cy="10772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ko-KR" altLang="en-US" sz="700" b="1" dirty="0"/>
                <a:t>예정</a:t>
              </a:r>
            </a:p>
          </p:txBody>
        </p:sp>
      </p:grpSp>
      <p:sp>
        <p:nvSpPr>
          <p:cNvPr id="571" name="TextBox 570">
            <a:extLst>
              <a:ext uri="{FF2B5EF4-FFF2-40B4-BE49-F238E27FC236}">
                <a16:creationId xmlns:a16="http://schemas.microsoft.com/office/drawing/2014/main" id="{7A1ADA05-FEEE-48B3-CB57-5B03F06F5544}"/>
              </a:ext>
            </a:extLst>
          </p:cNvPr>
          <p:cNvSpPr txBox="1"/>
          <p:nvPr/>
        </p:nvSpPr>
        <p:spPr>
          <a:xfrm>
            <a:off x="318617" y="7347750"/>
            <a:ext cx="1975272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>
                <a:solidFill>
                  <a:prstClr val="black"/>
                </a:solidFill>
              </a:rPr>
              <a:t> 23.03.09(</a:t>
            </a:r>
            <a:r>
              <a:rPr lang="ko-KR" altLang="en-US" sz="700" dirty="0">
                <a:solidFill>
                  <a:prstClr val="black"/>
                </a:solidFill>
              </a:rPr>
              <a:t>화</a:t>
            </a:r>
            <a:r>
              <a:rPr lang="en-US" altLang="ko-KR" sz="700" dirty="0">
                <a:solidFill>
                  <a:prstClr val="black"/>
                </a:solidFill>
              </a:rPr>
              <a:t>) 14:00~23.03.09(</a:t>
            </a:r>
            <a:r>
              <a:rPr lang="ko-KR" altLang="en-US" sz="700" dirty="0">
                <a:solidFill>
                  <a:prstClr val="black"/>
                </a:solidFill>
              </a:rPr>
              <a:t>화</a:t>
            </a:r>
            <a:r>
              <a:rPr lang="en-US" altLang="ko-KR" sz="700" dirty="0">
                <a:solidFill>
                  <a:prstClr val="black"/>
                </a:solidFill>
              </a:rPr>
              <a:t>)16:00</a:t>
            </a:r>
            <a:endParaRPr lang="ko-KR" altLang="en-US" sz="700" dirty="0">
              <a:solidFill>
                <a:prstClr val="black"/>
              </a:solidFill>
            </a:endParaRPr>
          </a:p>
        </p:txBody>
      </p:sp>
      <p:cxnSp>
        <p:nvCxnSpPr>
          <p:cNvPr id="572" name="직선 연결선 196">
            <a:extLst>
              <a:ext uri="{FF2B5EF4-FFF2-40B4-BE49-F238E27FC236}">
                <a16:creationId xmlns:a16="http://schemas.microsoft.com/office/drawing/2014/main" id="{FC89927B-CF59-37F9-0D93-320E9F3DF279}"/>
              </a:ext>
            </a:extLst>
          </p:cNvPr>
          <p:cNvCxnSpPr>
            <a:cxnSpLocks/>
          </p:cNvCxnSpPr>
          <p:nvPr/>
        </p:nvCxnSpPr>
        <p:spPr>
          <a:xfrm>
            <a:off x="294988" y="7117524"/>
            <a:ext cx="2203305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73" name="그룹 572">
            <a:extLst>
              <a:ext uri="{FF2B5EF4-FFF2-40B4-BE49-F238E27FC236}">
                <a16:creationId xmlns:a16="http://schemas.microsoft.com/office/drawing/2014/main" id="{2548E57B-39FE-4291-3135-1460B7D47EE6}"/>
              </a:ext>
            </a:extLst>
          </p:cNvPr>
          <p:cNvGrpSpPr/>
          <p:nvPr/>
        </p:nvGrpSpPr>
        <p:grpSpPr>
          <a:xfrm>
            <a:off x="366512" y="6937062"/>
            <a:ext cx="278805" cy="184666"/>
            <a:chOff x="2495840" y="1655299"/>
            <a:chExt cx="332314" cy="184666"/>
          </a:xfrm>
        </p:grpSpPr>
        <p:sp>
          <p:nvSpPr>
            <p:cNvPr id="574" name="모서리가 둥근 직사각형 141">
              <a:extLst>
                <a:ext uri="{FF2B5EF4-FFF2-40B4-BE49-F238E27FC236}">
                  <a16:creationId xmlns:a16="http://schemas.microsoft.com/office/drawing/2014/main" id="{D3382C2E-CAFF-3E20-3D24-8989B416DCA9}"/>
                </a:ext>
              </a:extLst>
            </p:cNvPr>
            <p:cNvSpPr/>
            <p:nvPr/>
          </p:nvSpPr>
          <p:spPr>
            <a:xfrm>
              <a:off x="2495840" y="1671192"/>
              <a:ext cx="332314" cy="152678"/>
            </a:xfrm>
            <a:prstGeom prst="roundRect">
              <a:avLst>
                <a:gd name="adj" fmla="val 17247"/>
              </a:avLst>
            </a:prstGeom>
            <a:solidFill>
              <a:schemeClr val="accent2"/>
            </a:solidFill>
            <a:ln w="317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prstClr val="black">
                    <a:lumMod val="95000"/>
                    <a:lumOff val="5000"/>
                  </a:prstClr>
                </a:solidFill>
              </a:endParaRPr>
            </a:p>
          </p:txBody>
        </p:sp>
        <p:sp>
          <p:nvSpPr>
            <p:cNvPr id="575" name="TextBox 574">
              <a:extLst>
                <a:ext uri="{FF2B5EF4-FFF2-40B4-BE49-F238E27FC236}">
                  <a16:creationId xmlns:a16="http://schemas.microsoft.com/office/drawing/2014/main" id="{F5D2A031-CC34-B898-DB9A-3E90B49400A3}"/>
                </a:ext>
              </a:extLst>
            </p:cNvPr>
            <p:cNvSpPr txBox="1"/>
            <p:nvPr/>
          </p:nvSpPr>
          <p:spPr>
            <a:xfrm>
              <a:off x="2506726" y="1655299"/>
              <a:ext cx="321428" cy="18466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sz="600" b="1">
                  <a:solidFill>
                    <a:prstClr val="white"/>
                  </a:solidFill>
                </a:rPr>
                <a:t>1</a:t>
              </a:r>
              <a:endParaRPr lang="ko-KR" altLang="en-US" sz="600" b="1">
                <a:solidFill>
                  <a:prstClr val="white"/>
                </a:solidFill>
              </a:endParaRPr>
            </a:p>
          </p:txBody>
        </p:sp>
      </p:grpSp>
      <p:sp>
        <p:nvSpPr>
          <p:cNvPr id="64" name="모서리가 둥근 직사각형 67">
            <a:extLst>
              <a:ext uri="{FF2B5EF4-FFF2-40B4-BE49-F238E27FC236}">
                <a16:creationId xmlns:a16="http://schemas.microsoft.com/office/drawing/2014/main" id="{56EFFC81-E30C-0D09-51A4-179B570C9A47}"/>
              </a:ext>
            </a:extLst>
          </p:cNvPr>
          <p:cNvSpPr/>
          <p:nvPr/>
        </p:nvSpPr>
        <p:spPr>
          <a:xfrm>
            <a:off x="1709233" y="7855400"/>
            <a:ext cx="358182" cy="167936"/>
          </a:xfrm>
          <a:prstGeom prst="roundRect">
            <a:avLst>
              <a:gd name="adj" fmla="val 50000"/>
            </a:avLst>
          </a:prstGeom>
          <a:solidFill>
            <a:srgbClr val="14666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kumimoji="1" lang="en-US" altLang="x-none" sz="700" b="1" dirty="0">
                <a:solidFill>
                  <a:schemeClr val="accent4"/>
                </a:solidFill>
              </a:rPr>
              <a:t>5</a:t>
            </a:r>
            <a:r>
              <a:rPr kumimoji="1" lang="ko-KR" altLang="en-US" sz="700" b="1" dirty="0">
                <a:solidFill>
                  <a:schemeClr val="accent4"/>
                </a:solidFill>
              </a:rPr>
              <a:t>분전</a:t>
            </a:r>
            <a:endParaRPr kumimoji="1" lang="x-none" altLang="en-US" sz="700" b="1" dirty="0">
              <a:solidFill>
                <a:schemeClr val="accent4"/>
              </a:solidFill>
            </a:endParaRPr>
          </a:p>
        </p:txBody>
      </p:sp>
      <p:sp>
        <p:nvSpPr>
          <p:cNvPr id="66" name="직사각형 65">
            <a:extLst>
              <a:ext uri="{FF2B5EF4-FFF2-40B4-BE49-F238E27FC236}">
                <a16:creationId xmlns:a16="http://schemas.microsoft.com/office/drawing/2014/main" id="{1D0791A9-5909-387C-8E4E-D93CD0F02D52}"/>
              </a:ext>
            </a:extLst>
          </p:cNvPr>
          <p:cNvSpPr/>
          <p:nvPr/>
        </p:nvSpPr>
        <p:spPr>
          <a:xfrm>
            <a:off x="5682726" y="7138962"/>
            <a:ext cx="622486" cy="593683"/>
          </a:xfrm>
          <a:prstGeom prst="rect">
            <a:avLst/>
          </a:prstGeom>
          <a:noFill/>
          <a:ln w="9525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4" name="Info">
            <a:extLst>
              <a:ext uri="{FF2B5EF4-FFF2-40B4-BE49-F238E27FC236}">
                <a16:creationId xmlns:a16="http://schemas.microsoft.com/office/drawing/2014/main" id="{42CAA8A8-CAB6-84FA-F10D-42CEE44AE8B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120632" y="7769851"/>
            <a:ext cx="125854" cy="125854"/>
          </a:xfrm>
          <a:custGeom>
            <a:avLst/>
            <a:gdLst>
              <a:gd name="T0" fmla="*/ 333 w 666"/>
              <a:gd name="T1" fmla="*/ 0 h 667"/>
              <a:gd name="T2" fmla="*/ 0 w 666"/>
              <a:gd name="T3" fmla="*/ 333 h 667"/>
              <a:gd name="T4" fmla="*/ 333 w 666"/>
              <a:gd name="T5" fmla="*/ 667 h 667"/>
              <a:gd name="T6" fmla="*/ 666 w 666"/>
              <a:gd name="T7" fmla="*/ 333 h 667"/>
              <a:gd name="T8" fmla="*/ 333 w 666"/>
              <a:gd name="T9" fmla="*/ 0 h 667"/>
              <a:gd name="T10" fmla="*/ 333 w 666"/>
              <a:gd name="T11" fmla="*/ 27 h 667"/>
              <a:gd name="T12" fmla="*/ 640 w 666"/>
              <a:gd name="T13" fmla="*/ 333 h 667"/>
              <a:gd name="T14" fmla="*/ 333 w 666"/>
              <a:gd name="T15" fmla="*/ 640 h 667"/>
              <a:gd name="T16" fmla="*/ 26 w 666"/>
              <a:gd name="T17" fmla="*/ 333 h 667"/>
              <a:gd name="T18" fmla="*/ 333 w 666"/>
              <a:gd name="T19" fmla="*/ 27 h 667"/>
              <a:gd name="T20" fmla="*/ 317 w 666"/>
              <a:gd name="T21" fmla="*/ 172 h 667"/>
              <a:gd name="T22" fmla="*/ 312 w 666"/>
              <a:gd name="T23" fmla="*/ 177 h 667"/>
              <a:gd name="T24" fmla="*/ 312 w 666"/>
              <a:gd name="T25" fmla="*/ 212 h 667"/>
              <a:gd name="T26" fmla="*/ 317 w 666"/>
              <a:gd name="T27" fmla="*/ 217 h 667"/>
              <a:gd name="T28" fmla="*/ 349 w 666"/>
              <a:gd name="T29" fmla="*/ 217 h 667"/>
              <a:gd name="T30" fmla="*/ 354 w 666"/>
              <a:gd name="T31" fmla="*/ 212 h 667"/>
              <a:gd name="T32" fmla="*/ 354 w 666"/>
              <a:gd name="T33" fmla="*/ 177 h 667"/>
              <a:gd name="T34" fmla="*/ 349 w 666"/>
              <a:gd name="T35" fmla="*/ 172 h 667"/>
              <a:gd name="T36" fmla="*/ 317 w 666"/>
              <a:gd name="T37" fmla="*/ 172 h 667"/>
              <a:gd name="T38" fmla="*/ 318 w 666"/>
              <a:gd name="T39" fmla="*/ 268 h 667"/>
              <a:gd name="T40" fmla="*/ 313 w 666"/>
              <a:gd name="T41" fmla="*/ 273 h 667"/>
              <a:gd name="T42" fmla="*/ 313 w 666"/>
              <a:gd name="T43" fmla="*/ 492 h 667"/>
              <a:gd name="T44" fmla="*/ 318 w 666"/>
              <a:gd name="T45" fmla="*/ 497 h 667"/>
              <a:gd name="T46" fmla="*/ 348 w 666"/>
              <a:gd name="T47" fmla="*/ 497 h 667"/>
              <a:gd name="T48" fmla="*/ 353 w 666"/>
              <a:gd name="T49" fmla="*/ 492 h 667"/>
              <a:gd name="T50" fmla="*/ 353 w 666"/>
              <a:gd name="T51" fmla="*/ 273 h 667"/>
              <a:gd name="T52" fmla="*/ 348 w 666"/>
              <a:gd name="T53" fmla="*/ 268 h 667"/>
              <a:gd name="T54" fmla="*/ 318 w 666"/>
              <a:gd name="T55" fmla="*/ 268 h 6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66" h="667">
                <a:moveTo>
                  <a:pt x="333" y="0"/>
                </a:moveTo>
                <a:cubicBezTo>
                  <a:pt x="149" y="0"/>
                  <a:pt x="0" y="149"/>
                  <a:pt x="0" y="333"/>
                </a:cubicBezTo>
                <a:cubicBezTo>
                  <a:pt x="0" y="517"/>
                  <a:pt x="149" y="667"/>
                  <a:pt x="333" y="667"/>
                </a:cubicBezTo>
                <a:cubicBezTo>
                  <a:pt x="517" y="667"/>
                  <a:pt x="666" y="517"/>
                  <a:pt x="666" y="333"/>
                </a:cubicBezTo>
                <a:cubicBezTo>
                  <a:pt x="666" y="149"/>
                  <a:pt x="517" y="0"/>
                  <a:pt x="333" y="0"/>
                </a:cubicBezTo>
                <a:close/>
                <a:moveTo>
                  <a:pt x="333" y="27"/>
                </a:moveTo>
                <a:cubicBezTo>
                  <a:pt x="502" y="27"/>
                  <a:pt x="640" y="164"/>
                  <a:pt x="640" y="333"/>
                </a:cubicBezTo>
                <a:cubicBezTo>
                  <a:pt x="640" y="503"/>
                  <a:pt x="502" y="640"/>
                  <a:pt x="333" y="640"/>
                </a:cubicBezTo>
                <a:cubicBezTo>
                  <a:pt x="163" y="640"/>
                  <a:pt x="26" y="503"/>
                  <a:pt x="26" y="333"/>
                </a:cubicBezTo>
                <a:cubicBezTo>
                  <a:pt x="26" y="164"/>
                  <a:pt x="163" y="27"/>
                  <a:pt x="333" y="27"/>
                </a:cubicBezTo>
                <a:close/>
                <a:moveTo>
                  <a:pt x="317" y="172"/>
                </a:moveTo>
                <a:cubicBezTo>
                  <a:pt x="314" y="172"/>
                  <a:pt x="312" y="174"/>
                  <a:pt x="312" y="177"/>
                </a:cubicBezTo>
                <a:lnTo>
                  <a:pt x="312" y="212"/>
                </a:lnTo>
                <a:cubicBezTo>
                  <a:pt x="312" y="215"/>
                  <a:pt x="314" y="217"/>
                  <a:pt x="317" y="217"/>
                </a:cubicBezTo>
                <a:lnTo>
                  <a:pt x="349" y="217"/>
                </a:lnTo>
                <a:cubicBezTo>
                  <a:pt x="352" y="217"/>
                  <a:pt x="354" y="215"/>
                  <a:pt x="354" y="212"/>
                </a:cubicBezTo>
                <a:lnTo>
                  <a:pt x="354" y="177"/>
                </a:lnTo>
                <a:cubicBezTo>
                  <a:pt x="354" y="174"/>
                  <a:pt x="352" y="172"/>
                  <a:pt x="349" y="172"/>
                </a:cubicBezTo>
                <a:lnTo>
                  <a:pt x="317" y="172"/>
                </a:lnTo>
                <a:close/>
                <a:moveTo>
                  <a:pt x="318" y="268"/>
                </a:moveTo>
                <a:cubicBezTo>
                  <a:pt x="315" y="268"/>
                  <a:pt x="313" y="270"/>
                  <a:pt x="313" y="273"/>
                </a:cubicBezTo>
                <a:lnTo>
                  <a:pt x="313" y="492"/>
                </a:lnTo>
                <a:cubicBezTo>
                  <a:pt x="313" y="495"/>
                  <a:pt x="315" y="497"/>
                  <a:pt x="318" y="497"/>
                </a:cubicBezTo>
                <a:lnTo>
                  <a:pt x="348" y="497"/>
                </a:lnTo>
                <a:cubicBezTo>
                  <a:pt x="351" y="497"/>
                  <a:pt x="353" y="495"/>
                  <a:pt x="353" y="492"/>
                </a:cubicBezTo>
                <a:lnTo>
                  <a:pt x="353" y="273"/>
                </a:lnTo>
                <a:cubicBezTo>
                  <a:pt x="353" y="270"/>
                  <a:pt x="351" y="268"/>
                  <a:pt x="348" y="268"/>
                </a:cubicBezTo>
                <a:lnTo>
                  <a:pt x="318" y="268"/>
                </a:lnTo>
                <a:close/>
              </a:path>
            </a:pathLst>
          </a:custGeom>
          <a:solidFill>
            <a:srgbClr val="5F5F5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75" name="Info">
            <a:extLst>
              <a:ext uri="{FF2B5EF4-FFF2-40B4-BE49-F238E27FC236}">
                <a16:creationId xmlns:a16="http://schemas.microsoft.com/office/drawing/2014/main" id="{83FF8EDC-296C-6B5C-A2E8-7E04FE65AF3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114832" y="7964190"/>
            <a:ext cx="125854" cy="125854"/>
          </a:xfrm>
          <a:custGeom>
            <a:avLst/>
            <a:gdLst>
              <a:gd name="T0" fmla="*/ 333 w 666"/>
              <a:gd name="T1" fmla="*/ 0 h 667"/>
              <a:gd name="T2" fmla="*/ 0 w 666"/>
              <a:gd name="T3" fmla="*/ 333 h 667"/>
              <a:gd name="T4" fmla="*/ 333 w 666"/>
              <a:gd name="T5" fmla="*/ 667 h 667"/>
              <a:gd name="T6" fmla="*/ 666 w 666"/>
              <a:gd name="T7" fmla="*/ 333 h 667"/>
              <a:gd name="T8" fmla="*/ 333 w 666"/>
              <a:gd name="T9" fmla="*/ 0 h 667"/>
              <a:gd name="T10" fmla="*/ 333 w 666"/>
              <a:gd name="T11" fmla="*/ 27 h 667"/>
              <a:gd name="T12" fmla="*/ 640 w 666"/>
              <a:gd name="T13" fmla="*/ 333 h 667"/>
              <a:gd name="T14" fmla="*/ 333 w 666"/>
              <a:gd name="T15" fmla="*/ 640 h 667"/>
              <a:gd name="T16" fmla="*/ 26 w 666"/>
              <a:gd name="T17" fmla="*/ 333 h 667"/>
              <a:gd name="T18" fmla="*/ 333 w 666"/>
              <a:gd name="T19" fmla="*/ 27 h 667"/>
              <a:gd name="T20" fmla="*/ 317 w 666"/>
              <a:gd name="T21" fmla="*/ 172 h 667"/>
              <a:gd name="T22" fmla="*/ 312 w 666"/>
              <a:gd name="T23" fmla="*/ 177 h 667"/>
              <a:gd name="T24" fmla="*/ 312 w 666"/>
              <a:gd name="T25" fmla="*/ 212 h 667"/>
              <a:gd name="T26" fmla="*/ 317 w 666"/>
              <a:gd name="T27" fmla="*/ 217 h 667"/>
              <a:gd name="T28" fmla="*/ 349 w 666"/>
              <a:gd name="T29" fmla="*/ 217 h 667"/>
              <a:gd name="T30" fmla="*/ 354 w 666"/>
              <a:gd name="T31" fmla="*/ 212 h 667"/>
              <a:gd name="T32" fmla="*/ 354 w 666"/>
              <a:gd name="T33" fmla="*/ 177 h 667"/>
              <a:gd name="T34" fmla="*/ 349 w 666"/>
              <a:gd name="T35" fmla="*/ 172 h 667"/>
              <a:gd name="T36" fmla="*/ 317 w 666"/>
              <a:gd name="T37" fmla="*/ 172 h 667"/>
              <a:gd name="T38" fmla="*/ 318 w 666"/>
              <a:gd name="T39" fmla="*/ 268 h 667"/>
              <a:gd name="T40" fmla="*/ 313 w 666"/>
              <a:gd name="T41" fmla="*/ 273 h 667"/>
              <a:gd name="T42" fmla="*/ 313 w 666"/>
              <a:gd name="T43" fmla="*/ 492 h 667"/>
              <a:gd name="T44" fmla="*/ 318 w 666"/>
              <a:gd name="T45" fmla="*/ 497 h 667"/>
              <a:gd name="T46" fmla="*/ 348 w 666"/>
              <a:gd name="T47" fmla="*/ 497 h 667"/>
              <a:gd name="T48" fmla="*/ 353 w 666"/>
              <a:gd name="T49" fmla="*/ 492 h 667"/>
              <a:gd name="T50" fmla="*/ 353 w 666"/>
              <a:gd name="T51" fmla="*/ 273 h 667"/>
              <a:gd name="T52" fmla="*/ 348 w 666"/>
              <a:gd name="T53" fmla="*/ 268 h 667"/>
              <a:gd name="T54" fmla="*/ 318 w 666"/>
              <a:gd name="T55" fmla="*/ 268 h 6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66" h="667">
                <a:moveTo>
                  <a:pt x="333" y="0"/>
                </a:moveTo>
                <a:cubicBezTo>
                  <a:pt x="149" y="0"/>
                  <a:pt x="0" y="149"/>
                  <a:pt x="0" y="333"/>
                </a:cubicBezTo>
                <a:cubicBezTo>
                  <a:pt x="0" y="517"/>
                  <a:pt x="149" y="667"/>
                  <a:pt x="333" y="667"/>
                </a:cubicBezTo>
                <a:cubicBezTo>
                  <a:pt x="517" y="667"/>
                  <a:pt x="666" y="517"/>
                  <a:pt x="666" y="333"/>
                </a:cubicBezTo>
                <a:cubicBezTo>
                  <a:pt x="666" y="149"/>
                  <a:pt x="517" y="0"/>
                  <a:pt x="333" y="0"/>
                </a:cubicBezTo>
                <a:close/>
                <a:moveTo>
                  <a:pt x="333" y="27"/>
                </a:moveTo>
                <a:cubicBezTo>
                  <a:pt x="502" y="27"/>
                  <a:pt x="640" y="164"/>
                  <a:pt x="640" y="333"/>
                </a:cubicBezTo>
                <a:cubicBezTo>
                  <a:pt x="640" y="503"/>
                  <a:pt x="502" y="640"/>
                  <a:pt x="333" y="640"/>
                </a:cubicBezTo>
                <a:cubicBezTo>
                  <a:pt x="163" y="640"/>
                  <a:pt x="26" y="503"/>
                  <a:pt x="26" y="333"/>
                </a:cubicBezTo>
                <a:cubicBezTo>
                  <a:pt x="26" y="164"/>
                  <a:pt x="163" y="27"/>
                  <a:pt x="333" y="27"/>
                </a:cubicBezTo>
                <a:close/>
                <a:moveTo>
                  <a:pt x="317" y="172"/>
                </a:moveTo>
                <a:cubicBezTo>
                  <a:pt x="314" y="172"/>
                  <a:pt x="312" y="174"/>
                  <a:pt x="312" y="177"/>
                </a:cubicBezTo>
                <a:lnTo>
                  <a:pt x="312" y="212"/>
                </a:lnTo>
                <a:cubicBezTo>
                  <a:pt x="312" y="215"/>
                  <a:pt x="314" y="217"/>
                  <a:pt x="317" y="217"/>
                </a:cubicBezTo>
                <a:lnTo>
                  <a:pt x="349" y="217"/>
                </a:lnTo>
                <a:cubicBezTo>
                  <a:pt x="352" y="217"/>
                  <a:pt x="354" y="215"/>
                  <a:pt x="354" y="212"/>
                </a:cubicBezTo>
                <a:lnTo>
                  <a:pt x="354" y="177"/>
                </a:lnTo>
                <a:cubicBezTo>
                  <a:pt x="354" y="174"/>
                  <a:pt x="352" y="172"/>
                  <a:pt x="349" y="172"/>
                </a:cubicBezTo>
                <a:lnTo>
                  <a:pt x="317" y="172"/>
                </a:lnTo>
                <a:close/>
                <a:moveTo>
                  <a:pt x="318" y="268"/>
                </a:moveTo>
                <a:cubicBezTo>
                  <a:pt x="315" y="268"/>
                  <a:pt x="313" y="270"/>
                  <a:pt x="313" y="273"/>
                </a:cubicBezTo>
                <a:lnTo>
                  <a:pt x="313" y="492"/>
                </a:lnTo>
                <a:cubicBezTo>
                  <a:pt x="313" y="495"/>
                  <a:pt x="315" y="497"/>
                  <a:pt x="318" y="497"/>
                </a:cubicBezTo>
                <a:lnTo>
                  <a:pt x="348" y="497"/>
                </a:lnTo>
                <a:cubicBezTo>
                  <a:pt x="351" y="497"/>
                  <a:pt x="353" y="495"/>
                  <a:pt x="353" y="492"/>
                </a:cubicBezTo>
                <a:lnTo>
                  <a:pt x="353" y="273"/>
                </a:lnTo>
                <a:cubicBezTo>
                  <a:pt x="353" y="270"/>
                  <a:pt x="351" y="268"/>
                  <a:pt x="348" y="268"/>
                </a:cubicBezTo>
                <a:lnTo>
                  <a:pt x="318" y="268"/>
                </a:lnTo>
                <a:close/>
              </a:path>
            </a:pathLst>
          </a:custGeom>
          <a:solidFill>
            <a:srgbClr val="5F5F5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77" name="그룹 76">
            <a:extLst>
              <a:ext uri="{FF2B5EF4-FFF2-40B4-BE49-F238E27FC236}">
                <a16:creationId xmlns:a16="http://schemas.microsoft.com/office/drawing/2014/main" id="{086D0347-949C-63EF-C976-18E424E51138}"/>
              </a:ext>
            </a:extLst>
          </p:cNvPr>
          <p:cNvGrpSpPr/>
          <p:nvPr/>
        </p:nvGrpSpPr>
        <p:grpSpPr>
          <a:xfrm>
            <a:off x="4594576" y="7771434"/>
            <a:ext cx="1726330" cy="915624"/>
            <a:chOff x="6925501" y="3449498"/>
            <a:chExt cx="1726330" cy="915624"/>
          </a:xfrm>
        </p:grpSpPr>
        <p:sp>
          <p:nvSpPr>
            <p:cNvPr id="78" name="모서리가 둥근 직사각형 114">
              <a:extLst>
                <a:ext uri="{FF2B5EF4-FFF2-40B4-BE49-F238E27FC236}">
                  <a16:creationId xmlns:a16="http://schemas.microsoft.com/office/drawing/2014/main" id="{1568F773-8D72-F6CE-2D81-306910E5FCCE}"/>
                </a:ext>
              </a:extLst>
            </p:cNvPr>
            <p:cNvSpPr/>
            <p:nvPr/>
          </p:nvSpPr>
          <p:spPr>
            <a:xfrm>
              <a:off x="6931739" y="3449498"/>
              <a:ext cx="1655915" cy="915624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3175">
              <a:solidFill>
                <a:schemeClr val="bg1">
                  <a:lumMod val="75000"/>
                </a:schemeClr>
              </a:solidFill>
            </a:ln>
            <a:effectLst>
              <a:outerShdw dist="25400" dir="2700000" algn="tl" rotWithShape="0">
                <a:schemeClr val="bg1">
                  <a:lumMod val="50000"/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>
                <a:lnSpc>
                  <a:spcPct val="150000"/>
                </a:lnSpc>
              </a:pPr>
              <a:endParaRPr kumimoji="1" lang="ko-KR" altLang="en-US" sz="600">
                <a:solidFill>
                  <a:prstClr val="black"/>
                </a:solidFill>
              </a:endParaRPr>
            </a:p>
          </p:txBody>
        </p:sp>
        <p:cxnSp>
          <p:nvCxnSpPr>
            <p:cNvPr id="86" name="직선 연결선[R] 299">
              <a:extLst>
                <a:ext uri="{FF2B5EF4-FFF2-40B4-BE49-F238E27FC236}">
                  <a16:creationId xmlns:a16="http://schemas.microsoft.com/office/drawing/2014/main" id="{256228DC-7198-834E-AE7D-A3E5B7168628}"/>
                </a:ext>
              </a:extLst>
            </p:cNvPr>
            <p:cNvCxnSpPr>
              <a:cxnSpLocks/>
            </p:cNvCxnSpPr>
            <p:nvPr/>
          </p:nvCxnSpPr>
          <p:spPr>
            <a:xfrm>
              <a:off x="6994931" y="4075821"/>
              <a:ext cx="1529531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05964032-CFDB-9DCC-EE41-231A1ECCF3A6}"/>
                </a:ext>
              </a:extLst>
            </p:cNvPr>
            <p:cNvSpPr txBox="1"/>
            <p:nvPr/>
          </p:nvSpPr>
          <p:spPr>
            <a:xfrm>
              <a:off x="6925501" y="3693801"/>
              <a:ext cx="1726330" cy="3515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kumimoji="1" lang="ko-KR" altLang="en-US" sz="600"/>
                <a:t>해당 콘텐츠는 여러 차례 신고로 인해 이용이 제한 되었습니다</a:t>
              </a:r>
              <a:endParaRPr kumimoji="1" lang="x-none" altLang="en-US" sz="600" dirty="0"/>
            </a:p>
          </p:txBody>
        </p:sp>
        <p:sp>
          <p:nvSpPr>
            <p:cNvPr id="94" name="모서리가 둥근 직사각형 155">
              <a:extLst>
                <a:ext uri="{FF2B5EF4-FFF2-40B4-BE49-F238E27FC236}">
                  <a16:creationId xmlns:a16="http://schemas.microsoft.com/office/drawing/2014/main" id="{42B575DC-43D4-BDD2-1508-98B91AE12B11}"/>
                </a:ext>
              </a:extLst>
            </p:cNvPr>
            <p:cNvSpPr/>
            <p:nvPr/>
          </p:nvSpPr>
          <p:spPr>
            <a:xfrm>
              <a:off x="7592194" y="4130964"/>
              <a:ext cx="335005" cy="151710"/>
            </a:xfrm>
            <a:prstGeom prst="roundRect">
              <a:avLst>
                <a:gd name="adj" fmla="val 0"/>
              </a:avLst>
            </a:prstGeom>
            <a:solidFill>
              <a:schemeClr val="tx1">
                <a:lumMod val="85000"/>
                <a:lumOff val="15000"/>
              </a:schemeClr>
            </a:soli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44000" tIns="54000" rIns="144000" bIns="54000" rtlCol="0" anchor="ctr">
              <a:spAutoFit/>
            </a:bodyPr>
            <a:lstStyle/>
            <a:p>
              <a:pPr algn="ctr"/>
              <a:r>
                <a:rPr kumimoji="1" lang="ko-KR" altLang="en-US" sz="600" b="1" dirty="0">
                  <a:solidFill>
                    <a:prstClr val="white"/>
                  </a:solidFill>
                </a:rPr>
                <a:t>확인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24882735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>
            <a:extLst>
              <a:ext uri="{FF2B5EF4-FFF2-40B4-BE49-F238E27FC236}">
                <a16:creationId xmlns:a16="http://schemas.microsoft.com/office/drawing/2014/main" id="{6682D794-E98B-EB38-42BA-1300EBEA7AC0}"/>
              </a:ext>
            </a:extLst>
          </p:cNvPr>
          <p:cNvSpPr/>
          <p:nvPr/>
        </p:nvSpPr>
        <p:spPr>
          <a:xfrm>
            <a:off x="4538260" y="3172036"/>
            <a:ext cx="4082254" cy="143840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26126EE6-0315-7868-44AF-BE18A17D143A}"/>
              </a:ext>
            </a:extLst>
          </p:cNvPr>
          <p:cNvSpPr/>
          <p:nvPr/>
        </p:nvSpPr>
        <p:spPr>
          <a:xfrm>
            <a:off x="333119" y="3172036"/>
            <a:ext cx="4082254" cy="143840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" name="텍스트 상자 68">
            <a:extLst>
              <a:ext uri="{FF2B5EF4-FFF2-40B4-BE49-F238E27FC236}">
                <a16:creationId xmlns:a16="http://schemas.microsoft.com/office/drawing/2014/main" id="{A5586677-79F9-F119-E4AC-388FAD007044}"/>
              </a:ext>
            </a:extLst>
          </p:cNvPr>
          <p:cNvSpPr txBox="1"/>
          <p:nvPr/>
        </p:nvSpPr>
        <p:spPr>
          <a:xfrm>
            <a:off x="859419" y="3603303"/>
            <a:ext cx="2019730" cy="3455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kumimoji="1" lang="ko-KR" altLang="en-US" sz="800" dirty="0"/>
              <a:t>수학 </a:t>
            </a:r>
            <a:r>
              <a:rPr kumimoji="1" lang="en-US" altLang="ko-KR" sz="800" dirty="0"/>
              <a:t>1</a:t>
            </a:r>
            <a:r>
              <a:rPr kumimoji="1" lang="ko-KR" altLang="en-US" sz="800" dirty="0"/>
              <a:t>학기 수행평가 준비를 위한 안내</a:t>
            </a:r>
            <a:endParaRPr kumimoji="1" lang="en-US" altLang="ko-KR" sz="800" dirty="0"/>
          </a:p>
          <a:p>
            <a:pPr>
              <a:lnSpc>
                <a:spcPct val="150000"/>
              </a:lnSpc>
            </a:pPr>
            <a:r>
              <a:rPr kumimoji="1" lang="ko-KR" altLang="en-US" sz="800" dirty="0"/>
              <a:t>수업자료 업데이트</a:t>
            </a:r>
          </a:p>
        </p:txBody>
      </p:sp>
      <p:sp>
        <p:nvSpPr>
          <p:cNvPr id="6" name="텍스트 상자 68">
            <a:extLst>
              <a:ext uri="{FF2B5EF4-FFF2-40B4-BE49-F238E27FC236}">
                <a16:creationId xmlns:a16="http://schemas.microsoft.com/office/drawing/2014/main" id="{5389D915-184C-DD74-606E-3FB282C7C803}"/>
              </a:ext>
            </a:extLst>
          </p:cNvPr>
          <p:cNvSpPr txBox="1"/>
          <p:nvPr/>
        </p:nvSpPr>
        <p:spPr>
          <a:xfrm>
            <a:off x="3835101" y="3606344"/>
            <a:ext cx="513234" cy="8995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kumimoji="1" lang="en-US" altLang="ko-KR" sz="800" dirty="0"/>
              <a:t>2023.03.16</a:t>
            </a:r>
          </a:p>
          <a:p>
            <a:pPr algn="r">
              <a:lnSpc>
                <a:spcPct val="150000"/>
              </a:lnSpc>
            </a:pPr>
            <a:r>
              <a:rPr kumimoji="1" lang="en-US" altLang="ko-KR" sz="800" dirty="0"/>
              <a:t>2023.03.16</a:t>
            </a:r>
          </a:p>
          <a:p>
            <a:pPr algn="r">
              <a:lnSpc>
                <a:spcPct val="150000"/>
              </a:lnSpc>
            </a:pPr>
            <a:r>
              <a:rPr kumimoji="1" lang="en-US" altLang="ko-KR" sz="800" dirty="0"/>
              <a:t>2023.03.16</a:t>
            </a:r>
          </a:p>
          <a:p>
            <a:pPr algn="r">
              <a:lnSpc>
                <a:spcPct val="150000"/>
              </a:lnSpc>
            </a:pPr>
            <a:r>
              <a:rPr kumimoji="1" lang="en-US" altLang="ko-KR" sz="800" dirty="0"/>
              <a:t>2023.03.16</a:t>
            </a:r>
          </a:p>
          <a:p>
            <a:pPr algn="r">
              <a:lnSpc>
                <a:spcPct val="150000"/>
              </a:lnSpc>
            </a:pPr>
            <a:r>
              <a:rPr kumimoji="1" lang="en-US" altLang="ko-KR" sz="800" dirty="0"/>
              <a:t>2023.03.16</a:t>
            </a:r>
          </a:p>
        </p:txBody>
      </p:sp>
      <p:sp>
        <p:nvSpPr>
          <p:cNvPr id="7" name="텍스트 상자 68">
            <a:extLst>
              <a:ext uri="{FF2B5EF4-FFF2-40B4-BE49-F238E27FC236}">
                <a16:creationId xmlns:a16="http://schemas.microsoft.com/office/drawing/2014/main" id="{81B78C84-9865-C9D8-6DCD-3105A880423F}"/>
              </a:ext>
            </a:extLst>
          </p:cNvPr>
          <p:cNvSpPr txBox="1"/>
          <p:nvPr/>
        </p:nvSpPr>
        <p:spPr>
          <a:xfrm>
            <a:off x="3027309" y="3603303"/>
            <a:ext cx="743413" cy="8995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kumimoji="1" lang="ko-KR" altLang="en-US" sz="800" dirty="0"/>
              <a:t>주간학습안내</a:t>
            </a:r>
            <a:endParaRPr kumimoji="1" lang="en-US" altLang="ko-KR" sz="800" dirty="0"/>
          </a:p>
          <a:p>
            <a:pPr algn="r">
              <a:lnSpc>
                <a:spcPct val="150000"/>
              </a:lnSpc>
            </a:pPr>
            <a:r>
              <a:rPr kumimoji="1" lang="ko-KR" altLang="en-US" sz="800" dirty="0"/>
              <a:t>알림장</a:t>
            </a:r>
            <a:endParaRPr kumimoji="1" lang="en-US" altLang="ko-KR" sz="800" dirty="0"/>
          </a:p>
          <a:p>
            <a:pPr algn="r">
              <a:lnSpc>
                <a:spcPct val="150000"/>
              </a:lnSpc>
            </a:pPr>
            <a:r>
              <a:rPr kumimoji="1" lang="ko-KR" altLang="en-US" sz="800" dirty="0"/>
              <a:t>수업공지</a:t>
            </a:r>
            <a:endParaRPr kumimoji="1" lang="en-US" altLang="ko-KR" sz="800" dirty="0"/>
          </a:p>
          <a:p>
            <a:pPr algn="r">
              <a:lnSpc>
                <a:spcPct val="150000"/>
              </a:lnSpc>
            </a:pPr>
            <a:r>
              <a:rPr kumimoji="1" lang="ko-KR" altLang="en-US" sz="800" dirty="0"/>
              <a:t>기타</a:t>
            </a:r>
            <a:endParaRPr kumimoji="1" lang="en-US" altLang="ko-KR" sz="800" dirty="0"/>
          </a:p>
          <a:p>
            <a:pPr algn="r">
              <a:lnSpc>
                <a:spcPct val="150000"/>
              </a:lnSpc>
            </a:pPr>
            <a:r>
              <a:rPr kumimoji="1" lang="ko-KR" altLang="en-US" sz="800" dirty="0"/>
              <a:t>주간학습안내</a:t>
            </a:r>
            <a:endParaRPr kumimoji="1" lang="en-US" altLang="ko-KR" sz="800" dirty="0"/>
          </a:p>
        </p:txBody>
      </p:sp>
      <p:sp>
        <p:nvSpPr>
          <p:cNvPr id="8" name="텍스트 상자 68">
            <a:extLst>
              <a:ext uri="{FF2B5EF4-FFF2-40B4-BE49-F238E27FC236}">
                <a16:creationId xmlns:a16="http://schemas.microsoft.com/office/drawing/2014/main" id="{8421DAB6-8531-4311-AA73-B8B46ED0C245}"/>
              </a:ext>
            </a:extLst>
          </p:cNvPr>
          <p:cNvSpPr txBox="1"/>
          <p:nvPr/>
        </p:nvSpPr>
        <p:spPr>
          <a:xfrm>
            <a:off x="7972946" y="3606344"/>
            <a:ext cx="602035" cy="8995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kumimoji="1" lang="en-US" altLang="ko-KR" sz="800" dirty="0"/>
              <a:t>2023.03.16</a:t>
            </a:r>
          </a:p>
          <a:p>
            <a:pPr algn="r">
              <a:lnSpc>
                <a:spcPct val="150000"/>
              </a:lnSpc>
            </a:pPr>
            <a:r>
              <a:rPr kumimoji="1" lang="en-US" altLang="ko-KR" sz="800" dirty="0"/>
              <a:t>2023.03.16</a:t>
            </a:r>
          </a:p>
          <a:p>
            <a:pPr algn="r">
              <a:lnSpc>
                <a:spcPct val="150000"/>
              </a:lnSpc>
            </a:pPr>
            <a:r>
              <a:rPr kumimoji="1" lang="en-US" altLang="ko-KR" sz="800" dirty="0"/>
              <a:t>2023.03.16</a:t>
            </a:r>
          </a:p>
          <a:p>
            <a:pPr algn="r">
              <a:lnSpc>
                <a:spcPct val="150000"/>
              </a:lnSpc>
            </a:pPr>
            <a:r>
              <a:rPr kumimoji="1" lang="en-US" altLang="ko-KR" sz="800" dirty="0"/>
              <a:t>2023.03.16</a:t>
            </a:r>
          </a:p>
          <a:p>
            <a:pPr algn="r">
              <a:lnSpc>
                <a:spcPct val="150000"/>
              </a:lnSpc>
            </a:pPr>
            <a:r>
              <a:rPr kumimoji="1" lang="en-US" altLang="ko-KR" sz="800" dirty="0"/>
              <a:t>2023.03.16</a:t>
            </a:r>
          </a:p>
        </p:txBody>
      </p:sp>
      <p:sp>
        <p:nvSpPr>
          <p:cNvPr id="9" name="텍스트 상자 68">
            <a:extLst>
              <a:ext uri="{FF2B5EF4-FFF2-40B4-BE49-F238E27FC236}">
                <a16:creationId xmlns:a16="http://schemas.microsoft.com/office/drawing/2014/main" id="{E61BA619-FD7E-6F2A-690C-D5EE9264294E}"/>
              </a:ext>
            </a:extLst>
          </p:cNvPr>
          <p:cNvSpPr txBox="1"/>
          <p:nvPr/>
        </p:nvSpPr>
        <p:spPr>
          <a:xfrm>
            <a:off x="7262989" y="3603303"/>
            <a:ext cx="743413" cy="8994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kumimoji="1" lang="ko-KR" altLang="en-US" sz="800" dirty="0"/>
              <a:t>수학 </a:t>
            </a:r>
            <a:r>
              <a:rPr kumimoji="1" lang="ko-KR" altLang="en-US" sz="800" dirty="0" err="1"/>
              <a:t>집중반</a:t>
            </a:r>
            <a:endParaRPr kumimoji="1" lang="en-US" altLang="ko-KR" sz="800" dirty="0"/>
          </a:p>
          <a:p>
            <a:pPr algn="r">
              <a:lnSpc>
                <a:spcPct val="150000"/>
              </a:lnSpc>
            </a:pPr>
            <a:r>
              <a:rPr kumimoji="1" lang="ko-KR" altLang="en-US" sz="800" dirty="0"/>
              <a:t>생활과 윤리</a:t>
            </a:r>
            <a:endParaRPr kumimoji="1" lang="en-US" altLang="ko-KR" sz="800" dirty="0"/>
          </a:p>
          <a:p>
            <a:pPr algn="r">
              <a:lnSpc>
                <a:spcPct val="150000"/>
              </a:lnSpc>
            </a:pPr>
            <a:r>
              <a:rPr kumimoji="1" lang="ko-KR" altLang="en-US" sz="800" dirty="0"/>
              <a:t>생활과 윤리</a:t>
            </a:r>
            <a:endParaRPr kumimoji="1" lang="en-US" altLang="ko-KR" sz="800" dirty="0"/>
          </a:p>
          <a:p>
            <a:pPr algn="r">
              <a:lnSpc>
                <a:spcPct val="150000"/>
              </a:lnSpc>
            </a:pPr>
            <a:r>
              <a:rPr kumimoji="1" lang="ko-KR" altLang="en-US" sz="800" dirty="0" err="1"/>
              <a:t>고문학</a:t>
            </a:r>
            <a:endParaRPr kumimoji="1" lang="en-US" altLang="ko-KR" sz="800" dirty="0"/>
          </a:p>
          <a:p>
            <a:pPr algn="r">
              <a:lnSpc>
                <a:spcPct val="150000"/>
              </a:lnSpc>
            </a:pPr>
            <a:r>
              <a:rPr kumimoji="1" lang="ko-KR" altLang="en-US" sz="800" dirty="0"/>
              <a:t>화법과 작문</a:t>
            </a:r>
            <a:endParaRPr kumimoji="1" lang="en-US" altLang="ko-KR" sz="800" dirty="0"/>
          </a:p>
        </p:txBody>
      </p:sp>
      <p:sp>
        <p:nvSpPr>
          <p:cNvPr id="10" name="제목 10">
            <a:extLst>
              <a:ext uri="{FF2B5EF4-FFF2-40B4-BE49-F238E27FC236}">
                <a16:creationId xmlns:a16="http://schemas.microsoft.com/office/drawing/2014/main" id="{13C2251C-7620-BB5B-0E12-D323E8FAA46D}"/>
              </a:ext>
            </a:extLst>
          </p:cNvPr>
          <p:cNvSpPr txBox="1">
            <a:spLocks/>
          </p:cNvSpPr>
          <p:nvPr/>
        </p:nvSpPr>
        <p:spPr>
          <a:xfrm>
            <a:off x="1967084" y="3296114"/>
            <a:ext cx="814325" cy="153888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10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우리반 게시판</a:t>
            </a:r>
            <a:endParaRPr lang="en-US" altLang="ko-KR" sz="1000" kern="0" spc="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11" name="제목 10">
            <a:extLst>
              <a:ext uri="{FF2B5EF4-FFF2-40B4-BE49-F238E27FC236}">
                <a16:creationId xmlns:a16="http://schemas.microsoft.com/office/drawing/2014/main" id="{80BDDF4B-70E4-270B-762C-F894671EADE9}"/>
              </a:ext>
            </a:extLst>
          </p:cNvPr>
          <p:cNvSpPr txBox="1">
            <a:spLocks/>
          </p:cNvSpPr>
          <p:nvPr/>
        </p:nvSpPr>
        <p:spPr>
          <a:xfrm>
            <a:off x="6236345" y="3296114"/>
            <a:ext cx="686085" cy="153888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10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수업 게시판</a:t>
            </a:r>
            <a:endParaRPr lang="en-US" altLang="ko-KR" sz="1000" kern="0" spc="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12" name="제목 10">
            <a:extLst>
              <a:ext uri="{FF2B5EF4-FFF2-40B4-BE49-F238E27FC236}">
                <a16:creationId xmlns:a16="http://schemas.microsoft.com/office/drawing/2014/main" id="{F6EF11A2-658B-CF84-5C38-A261C514DDA7}"/>
              </a:ext>
            </a:extLst>
          </p:cNvPr>
          <p:cNvSpPr txBox="1">
            <a:spLocks/>
          </p:cNvSpPr>
          <p:nvPr/>
        </p:nvSpPr>
        <p:spPr>
          <a:xfrm>
            <a:off x="2978127" y="3302748"/>
            <a:ext cx="65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endParaRPr lang="en-US" altLang="ko-KR" sz="700" b="0" kern="0" spc="0">
              <a:solidFill>
                <a:schemeClr val="tx1">
                  <a:lumMod val="95000"/>
                  <a:lumOff val="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13" name="사각형: 둥근 모서리 137">
            <a:extLst>
              <a:ext uri="{FF2B5EF4-FFF2-40B4-BE49-F238E27FC236}">
                <a16:creationId xmlns:a16="http://schemas.microsoft.com/office/drawing/2014/main" id="{FDCA62A7-56C6-A7D9-E8C8-886BCF9C8921}"/>
              </a:ext>
            </a:extLst>
          </p:cNvPr>
          <p:cNvSpPr/>
          <p:nvPr/>
        </p:nvSpPr>
        <p:spPr>
          <a:xfrm>
            <a:off x="525697" y="3647063"/>
            <a:ext cx="252580" cy="124730"/>
          </a:xfrm>
          <a:prstGeom prst="roundRect">
            <a:avLst>
              <a:gd name="adj" fmla="val 19972"/>
            </a:avLst>
          </a:prstGeom>
          <a:solidFill>
            <a:schemeClr val="bg1">
              <a:lumMod val="85000"/>
            </a:schemeClr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500" dirty="0">
                <a:solidFill>
                  <a:schemeClr val="tx1"/>
                </a:solidFill>
              </a:rPr>
              <a:t>중요</a:t>
            </a:r>
            <a:endParaRPr lang="ko-KR" altLang="en-US" sz="1200" dirty="0">
              <a:solidFill>
                <a:schemeClr val="tx1"/>
              </a:solidFill>
            </a:endParaRPr>
          </a:p>
        </p:txBody>
      </p:sp>
      <p:sp>
        <p:nvSpPr>
          <p:cNvPr id="15" name="사각형: 둥근 모서리 137">
            <a:extLst>
              <a:ext uri="{FF2B5EF4-FFF2-40B4-BE49-F238E27FC236}">
                <a16:creationId xmlns:a16="http://schemas.microsoft.com/office/drawing/2014/main" id="{9036E4E4-7DEC-A891-94DA-91180A8F5E57}"/>
              </a:ext>
            </a:extLst>
          </p:cNvPr>
          <p:cNvSpPr/>
          <p:nvPr/>
        </p:nvSpPr>
        <p:spPr>
          <a:xfrm>
            <a:off x="525697" y="3832839"/>
            <a:ext cx="252580" cy="124730"/>
          </a:xfrm>
          <a:prstGeom prst="roundRect">
            <a:avLst>
              <a:gd name="adj" fmla="val 19972"/>
            </a:avLst>
          </a:prstGeom>
          <a:solidFill>
            <a:schemeClr val="bg1">
              <a:lumMod val="85000"/>
            </a:schemeClr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500" dirty="0">
                <a:solidFill>
                  <a:schemeClr val="tx1"/>
                </a:solidFill>
              </a:rPr>
              <a:t>중요</a:t>
            </a:r>
            <a:endParaRPr lang="ko-KR" altLang="en-US" sz="1200" dirty="0">
              <a:solidFill>
                <a:schemeClr val="tx1"/>
              </a:solidFill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62484CE8-C96B-5FE1-FE40-218F0FF1151E}"/>
              </a:ext>
            </a:extLst>
          </p:cNvPr>
          <p:cNvSpPr txBox="1"/>
          <p:nvPr/>
        </p:nvSpPr>
        <p:spPr>
          <a:xfrm>
            <a:off x="439724" y="3926500"/>
            <a:ext cx="1747750" cy="6225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+mn-cs"/>
              </a:rPr>
              <a:t>학습진단</a:t>
            </a:r>
            <a:r>
              <a:rPr kumimoji="1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+mn-cs"/>
              </a:rPr>
              <a:t> 범위를 공지합니다 </a:t>
            </a:r>
            <a:endParaRPr kumimoji="1" lang="en-US" altLang="ko-KR" sz="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F0502020204030204"/>
              <a:ea typeface="맑은 고딕" panose="020B0503020000020004" pitchFamily="50" charset="-127"/>
              <a:cs typeface="+mn-cs"/>
            </a:endParaRPr>
          </a:p>
          <a:p>
            <a:pPr marL="0" marR="0" lvl="0" indent="0" algn="l" defTabSz="914400" rtl="0" eaLnBrk="1" fontAlgn="auto" latinLnBrk="1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ko-KR" altLang="en-US" sz="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+mn-cs"/>
              </a:rPr>
              <a:t>고문학</a:t>
            </a:r>
            <a:r>
              <a:rPr kumimoji="1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+mn-cs"/>
              </a:rPr>
              <a:t> </a:t>
            </a:r>
            <a:r>
              <a:rPr kumimoji="1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+mn-cs"/>
              </a:rPr>
              <a:t>10</a:t>
            </a:r>
            <a:r>
              <a:rPr kumimoji="1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+mn-cs"/>
              </a:rPr>
              <a:t>개 영상 업로드</a:t>
            </a:r>
            <a:endParaRPr kumimoji="1" lang="en-US" altLang="ko-KR" sz="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F0502020204030204"/>
              <a:ea typeface="맑은 고딕" panose="020B0503020000020004" pitchFamily="50" charset="-127"/>
              <a:cs typeface="+mn-cs"/>
            </a:endParaRPr>
          </a:p>
          <a:p>
            <a:pPr marL="0" marR="0" lvl="0" indent="0" algn="l" defTabSz="914400" rtl="0" eaLnBrk="1" fontAlgn="auto" latinLnBrk="1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+mn-cs"/>
              </a:rPr>
              <a:t>화법과 작문 수행평가 내용 안내</a:t>
            </a:r>
            <a:endParaRPr lang="ko-KR" altLang="en-US" dirty="0"/>
          </a:p>
        </p:txBody>
      </p:sp>
      <p:sp>
        <p:nvSpPr>
          <p:cNvPr id="17" name="사각형: 둥근 모서리 137">
            <a:extLst>
              <a:ext uri="{FF2B5EF4-FFF2-40B4-BE49-F238E27FC236}">
                <a16:creationId xmlns:a16="http://schemas.microsoft.com/office/drawing/2014/main" id="{719B72CD-B357-91DA-DFBC-391669D152F7}"/>
              </a:ext>
            </a:extLst>
          </p:cNvPr>
          <p:cNvSpPr/>
          <p:nvPr/>
        </p:nvSpPr>
        <p:spPr>
          <a:xfrm>
            <a:off x="4608468" y="3647063"/>
            <a:ext cx="252580" cy="124730"/>
          </a:xfrm>
          <a:prstGeom prst="roundRect">
            <a:avLst>
              <a:gd name="adj" fmla="val 19972"/>
            </a:avLst>
          </a:prstGeom>
          <a:solidFill>
            <a:schemeClr val="bg1">
              <a:lumMod val="85000"/>
            </a:schemeClr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500" dirty="0">
                <a:solidFill>
                  <a:schemeClr val="tx1"/>
                </a:solidFill>
              </a:rPr>
              <a:t>중요</a:t>
            </a:r>
            <a:endParaRPr lang="ko-KR" altLang="en-US" sz="1200" dirty="0">
              <a:solidFill>
                <a:schemeClr val="tx1"/>
              </a:solidFill>
            </a:endParaRPr>
          </a:p>
        </p:txBody>
      </p:sp>
      <p:sp>
        <p:nvSpPr>
          <p:cNvPr id="18" name="사각형: 둥근 모서리 137">
            <a:extLst>
              <a:ext uri="{FF2B5EF4-FFF2-40B4-BE49-F238E27FC236}">
                <a16:creationId xmlns:a16="http://schemas.microsoft.com/office/drawing/2014/main" id="{117F8ABB-62AA-2983-6D62-AB64179622C2}"/>
              </a:ext>
            </a:extLst>
          </p:cNvPr>
          <p:cNvSpPr/>
          <p:nvPr/>
        </p:nvSpPr>
        <p:spPr>
          <a:xfrm>
            <a:off x="4608468" y="3832839"/>
            <a:ext cx="252580" cy="124730"/>
          </a:xfrm>
          <a:prstGeom prst="roundRect">
            <a:avLst>
              <a:gd name="adj" fmla="val 19972"/>
            </a:avLst>
          </a:prstGeom>
          <a:solidFill>
            <a:schemeClr val="bg1">
              <a:lumMod val="85000"/>
            </a:schemeClr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500" dirty="0">
                <a:solidFill>
                  <a:schemeClr val="tx1"/>
                </a:solidFill>
              </a:rPr>
              <a:t>중요</a:t>
            </a:r>
            <a:endParaRPr lang="ko-KR" altLang="en-US" sz="1200" dirty="0">
              <a:solidFill>
                <a:schemeClr val="tx1"/>
              </a:solidFill>
            </a:endParaRPr>
          </a:p>
        </p:txBody>
      </p:sp>
      <p:sp>
        <p:nvSpPr>
          <p:cNvPr id="19" name="텍스트 상자 68">
            <a:extLst>
              <a:ext uri="{FF2B5EF4-FFF2-40B4-BE49-F238E27FC236}">
                <a16:creationId xmlns:a16="http://schemas.microsoft.com/office/drawing/2014/main" id="{36649865-36BB-CF43-B5EA-5CB659E9CDBC}"/>
              </a:ext>
            </a:extLst>
          </p:cNvPr>
          <p:cNvSpPr txBox="1"/>
          <p:nvPr/>
        </p:nvSpPr>
        <p:spPr>
          <a:xfrm>
            <a:off x="4917364" y="3606419"/>
            <a:ext cx="2357271" cy="3455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kumimoji="1" lang="en-US" altLang="ko-KR" sz="800" dirty="0">
                <a:solidFill>
                  <a:srgbClr val="7E44FB"/>
                </a:solidFill>
              </a:rPr>
              <a:t>[</a:t>
            </a:r>
            <a:r>
              <a:rPr kumimoji="1" lang="ko-KR" altLang="en-US" sz="800" dirty="0">
                <a:solidFill>
                  <a:srgbClr val="7E44FB"/>
                </a:solidFill>
              </a:rPr>
              <a:t>우리 학교</a:t>
            </a:r>
            <a:r>
              <a:rPr kumimoji="1" lang="en-US" altLang="ko-KR" sz="800" dirty="0">
                <a:solidFill>
                  <a:srgbClr val="7E44FB"/>
                </a:solidFill>
              </a:rPr>
              <a:t>]</a:t>
            </a:r>
            <a:r>
              <a:rPr kumimoji="1" lang="en-US" altLang="ko-KR" sz="800" dirty="0"/>
              <a:t> </a:t>
            </a:r>
            <a:r>
              <a:rPr kumimoji="1" lang="ko-KR" altLang="en-US" sz="800" dirty="0"/>
              <a:t>수학 </a:t>
            </a:r>
            <a:r>
              <a:rPr kumimoji="1" lang="en-US" altLang="ko-KR" sz="800" dirty="0"/>
              <a:t>1</a:t>
            </a:r>
            <a:r>
              <a:rPr kumimoji="1" lang="ko-KR" altLang="en-US" sz="800" dirty="0"/>
              <a:t>학기 수행평가 준비를 위하여 </a:t>
            </a:r>
            <a:r>
              <a:rPr kumimoji="1" lang="en-US" altLang="ko-KR" sz="800" dirty="0"/>
              <a:t>...</a:t>
            </a:r>
          </a:p>
          <a:p>
            <a:pPr>
              <a:lnSpc>
                <a:spcPct val="150000"/>
              </a:lnSpc>
            </a:pPr>
            <a:r>
              <a:rPr kumimoji="1" lang="en-US" altLang="ko-KR" sz="800" dirty="0">
                <a:solidFill>
                  <a:srgbClr val="7E44FB"/>
                </a:solidFill>
              </a:rPr>
              <a:t>[</a:t>
            </a:r>
            <a:r>
              <a:rPr kumimoji="1" lang="ko-KR" altLang="en-US" sz="800" dirty="0">
                <a:solidFill>
                  <a:srgbClr val="7E44FB"/>
                </a:solidFill>
              </a:rPr>
              <a:t>온라인 학교</a:t>
            </a:r>
            <a:r>
              <a:rPr kumimoji="1" lang="en-US" altLang="ko-KR" sz="800" dirty="0">
                <a:solidFill>
                  <a:srgbClr val="7E44FB"/>
                </a:solidFill>
              </a:rPr>
              <a:t>]</a:t>
            </a:r>
            <a:r>
              <a:rPr kumimoji="1" lang="en-US" altLang="ko-KR" sz="800" dirty="0"/>
              <a:t> </a:t>
            </a:r>
            <a:r>
              <a:rPr kumimoji="1" lang="ko-KR" altLang="en-US" sz="800" dirty="0"/>
              <a:t>수업자료 업데이트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9FC69099-5F7D-AF8E-C57E-B8789002D714}"/>
              </a:ext>
            </a:extLst>
          </p:cNvPr>
          <p:cNvSpPr txBox="1"/>
          <p:nvPr/>
        </p:nvSpPr>
        <p:spPr>
          <a:xfrm>
            <a:off x="4553988" y="3926500"/>
            <a:ext cx="2831062" cy="6225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800" dirty="0">
                <a:solidFill>
                  <a:srgbClr val="7E44FB"/>
                </a:solidFill>
              </a:rPr>
              <a:t>[</a:t>
            </a:r>
            <a:r>
              <a:rPr kumimoji="1" lang="ko-KR" altLang="en-US" sz="800" dirty="0">
                <a:solidFill>
                  <a:srgbClr val="7E44FB"/>
                </a:solidFill>
              </a:rPr>
              <a:t>우리 학교</a:t>
            </a:r>
            <a:r>
              <a:rPr kumimoji="1" lang="en-US" altLang="ko-KR" sz="800" dirty="0">
                <a:solidFill>
                  <a:srgbClr val="7E44FB"/>
                </a:solidFill>
              </a:rPr>
              <a:t>] 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+mn-cs"/>
              </a:rPr>
              <a:t>학습진단</a:t>
            </a:r>
            <a:r>
              <a:rPr kumimoji="1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+mn-cs"/>
              </a:rPr>
              <a:t> 범위를 공지합니다 </a:t>
            </a:r>
            <a:endParaRPr kumimoji="1" lang="en-US" altLang="ko-KR" sz="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F0502020204030204"/>
              <a:ea typeface="맑은 고딕" panose="020B0503020000020004" pitchFamily="50" charset="-127"/>
              <a:cs typeface="+mn-cs"/>
            </a:endParaRPr>
          </a:p>
          <a:p>
            <a:pPr marL="0" marR="0" lvl="0" indent="0" algn="l" defTabSz="914400" rtl="0" eaLnBrk="1" fontAlgn="auto" latinLnBrk="1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800" dirty="0">
                <a:solidFill>
                  <a:srgbClr val="7E44FB"/>
                </a:solidFill>
              </a:rPr>
              <a:t>[</a:t>
            </a:r>
            <a:r>
              <a:rPr kumimoji="1" lang="ko-KR" altLang="en-US" sz="800" dirty="0">
                <a:solidFill>
                  <a:srgbClr val="7E44FB"/>
                </a:solidFill>
              </a:rPr>
              <a:t>온라인 학교</a:t>
            </a:r>
            <a:r>
              <a:rPr kumimoji="1" lang="en-US" altLang="ko-KR" sz="800" dirty="0">
                <a:solidFill>
                  <a:srgbClr val="7E44FB"/>
                </a:solidFill>
              </a:rPr>
              <a:t>] </a:t>
            </a:r>
            <a:r>
              <a:rPr kumimoji="1" lang="ko-KR" altLang="en-US" sz="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+mn-cs"/>
              </a:rPr>
              <a:t>고문학</a:t>
            </a:r>
            <a:r>
              <a:rPr kumimoji="1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+mn-cs"/>
              </a:rPr>
              <a:t> </a:t>
            </a:r>
            <a:r>
              <a:rPr kumimoji="1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+mn-cs"/>
              </a:rPr>
              <a:t>10</a:t>
            </a:r>
            <a:r>
              <a:rPr kumimoji="1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+mn-cs"/>
              </a:rPr>
              <a:t>개 영상 업로드</a:t>
            </a:r>
            <a:endParaRPr kumimoji="1" lang="en-US" altLang="ko-KR" sz="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F0502020204030204"/>
              <a:ea typeface="맑은 고딕" panose="020B0503020000020004" pitchFamily="50" charset="-127"/>
              <a:cs typeface="+mn-cs"/>
            </a:endParaRPr>
          </a:p>
          <a:p>
            <a:pPr marL="0" marR="0" lvl="0" indent="0" algn="l" defTabSz="914400" rtl="0" eaLnBrk="1" fontAlgn="auto" latinLnBrk="1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800" dirty="0">
                <a:solidFill>
                  <a:srgbClr val="7E44FB"/>
                </a:solidFill>
              </a:rPr>
              <a:t>[</a:t>
            </a:r>
            <a:r>
              <a:rPr kumimoji="1" lang="ko-KR" altLang="en-US" sz="800" dirty="0">
                <a:solidFill>
                  <a:srgbClr val="7E44FB"/>
                </a:solidFill>
              </a:rPr>
              <a:t>우리 학교</a:t>
            </a:r>
            <a:r>
              <a:rPr kumimoji="1" lang="en-US" altLang="ko-KR" sz="800" dirty="0">
                <a:solidFill>
                  <a:srgbClr val="7E44FB"/>
                </a:solidFill>
              </a:rPr>
              <a:t>] </a:t>
            </a:r>
            <a:r>
              <a:rPr kumimoji="1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+mn-cs"/>
              </a:rPr>
              <a:t>화법과 작문 수행평가 내용 </a:t>
            </a:r>
            <a:r>
              <a:rPr kumimoji="1" lang="en-US" altLang="ko-KR" sz="800" dirty="0">
                <a:solidFill>
                  <a:prstClr val="black"/>
                </a:solidFill>
                <a:latin typeface="맑은 고딕" panose="020F0502020204030204"/>
                <a:ea typeface="맑은 고딕" panose="020B0503020000020004" pitchFamily="50" charset="-127"/>
              </a:rPr>
              <a:t>4</a:t>
            </a:r>
            <a:r>
              <a:rPr kumimoji="1" lang="ko-KR" altLang="en-US" sz="800" dirty="0">
                <a:solidFill>
                  <a:prstClr val="black"/>
                </a:solidFill>
                <a:latin typeface="맑은 고딕" panose="020F0502020204030204"/>
                <a:ea typeface="맑은 고딕" panose="020B0503020000020004" pitchFamily="50" charset="-127"/>
              </a:rPr>
              <a:t>월까지 제출 해</a:t>
            </a:r>
            <a:r>
              <a:rPr kumimoji="1" lang="en-US" altLang="ko-KR" sz="800" dirty="0">
                <a:solidFill>
                  <a:prstClr val="black"/>
                </a:solidFill>
                <a:latin typeface="맑은 고딕" panose="020F0502020204030204"/>
                <a:ea typeface="맑은 고딕" panose="020B0503020000020004" pitchFamily="50" charset="-127"/>
              </a:rPr>
              <a:t>…</a:t>
            </a:r>
            <a:endParaRPr lang="ko-KR" altLang="en-US" sz="800" dirty="0"/>
          </a:p>
        </p:txBody>
      </p:sp>
      <p:sp>
        <p:nvSpPr>
          <p:cNvPr id="33" name="직사각형 32">
            <a:extLst>
              <a:ext uri="{FF2B5EF4-FFF2-40B4-BE49-F238E27FC236}">
                <a16:creationId xmlns:a16="http://schemas.microsoft.com/office/drawing/2014/main" id="{6C2405AE-5CE2-0349-A5D6-87E141125857}"/>
              </a:ext>
            </a:extLst>
          </p:cNvPr>
          <p:cNvSpPr/>
          <p:nvPr/>
        </p:nvSpPr>
        <p:spPr>
          <a:xfrm>
            <a:off x="210312" y="13320"/>
            <a:ext cx="8649002" cy="229226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grpSp>
        <p:nvGrpSpPr>
          <p:cNvPr id="183" name="그룹 182">
            <a:extLst>
              <a:ext uri="{FF2B5EF4-FFF2-40B4-BE49-F238E27FC236}">
                <a16:creationId xmlns:a16="http://schemas.microsoft.com/office/drawing/2014/main" id="{E283815F-CAD0-8AE6-48A0-71B2D73CBB75}"/>
              </a:ext>
            </a:extLst>
          </p:cNvPr>
          <p:cNvGrpSpPr/>
          <p:nvPr/>
        </p:nvGrpSpPr>
        <p:grpSpPr>
          <a:xfrm rot="10800000">
            <a:off x="4566478" y="2732488"/>
            <a:ext cx="283130" cy="52641"/>
            <a:chOff x="4667966" y="1807384"/>
            <a:chExt cx="283130" cy="52641"/>
          </a:xfrm>
        </p:grpSpPr>
        <p:sp>
          <p:nvSpPr>
            <p:cNvPr id="180" name="타원 179">
              <a:extLst>
                <a:ext uri="{FF2B5EF4-FFF2-40B4-BE49-F238E27FC236}">
                  <a16:creationId xmlns:a16="http://schemas.microsoft.com/office/drawing/2014/main" id="{5833E14D-4FC5-9D43-0D4B-BE9DD57378E6}"/>
                </a:ext>
              </a:extLst>
            </p:cNvPr>
            <p:cNvSpPr/>
            <p:nvPr/>
          </p:nvSpPr>
          <p:spPr>
            <a:xfrm>
              <a:off x="4898455" y="1807384"/>
              <a:ext cx="52641" cy="52641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181" name="모서리가 둥근 직사각형 180">
              <a:extLst>
                <a:ext uri="{FF2B5EF4-FFF2-40B4-BE49-F238E27FC236}">
                  <a16:creationId xmlns:a16="http://schemas.microsoft.com/office/drawing/2014/main" id="{AD8ACA0D-6B04-0745-D817-D2DA8DAF939F}"/>
                </a:ext>
              </a:extLst>
            </p:cNvPr>
            <p:cNvSpPr/>
            <p:nvPr/>
          </p:nvSpPr>
          <p:spPr>
            <a:xfrm>
              <a:off x="4667966" y="1807384"/>
              <a:ext cx="185161" cy="52641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</p:grpSp>
      <p:grpSp>
        <p:nvGrpSpPr>
          <p:cNvPr id="184" name="Cutout">
            <a:extLst>
              <a:ext uri="{FF2B5EF4-FFF2-40B4-BE49-F238E27FC236}">
                <a16:creationId xmlns:a16="http://schemas.microsoft.com/office/drawing/2014/main" id="{890AC483-94ED-6495-938F-1D0458D498ED}"/>
              </a:ext>
            </a:extLst>
          </p:cNvPr>
          <p:cNvGrpSpPr/>
          <p:nvPr/>
        </p:nvGrpSpPr>
        <p:grpSpPr>
          <a:xfrm rot="5400000">
            <a:off x="4379137" y="-4265534"/>
            <a:ext cx="277000" cy="8846971"/>
            <a:chOff x="6402388" y="1584325"/>
            <a:chExt cx="239713" cy="933450"/>
          </a:xfrm>
          <a:solidFill>
            <a:srgbClr val="FFFFFF"/>
          </a:solidFill>
        </p:grpSpPr>
        <p:sp>
          <p:nvSpPr>
            <p:cNvPr id="185" name="Fill">
              <a:extLst>
                <a:ext uri="{FF2B5EF4-FFF2-40B4-BE49-F238E27FC236}">
                  <a16:creationId xmlns:a16="http://schemas.microsoft.com/office/drawing/2014/main" id="{4DCE9FB6-A0AC-583A-0E72-9DCDB1330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2388" y="1584325"/>
              <a:ext cx="239713" cy="933450"/>
            </a:xfrm>
            <a:custGeom>
              <a:avLst/>
              <a:gdLst>
                <a:gd name="T0" fmla="*/ 74 w 151"/>
                <a:gd name="T1" fmla="*/ 588 h 588"/>
                <a:gd name="T2" fmla="*/ 151 w 151"/>
                <a:gd name="T3" fmla="*/ 518 h 588"/>
                <a:gd name="T4" fmla="*/ 74 w 151"/>
                <a:gd name="T5" fmla="*/ 441 h 588"/>
                <a:gd name="T6" fmla="*/ 151 w 151"/>
                <a:gd name="T7" fmla="*/ 375 h 588"/>
                <a:gd name="T8" fmla="*/ 74 w 151"/>
                <a:gd name="T9" fmla="*/ 294 h 588"/>
                <a:gd name="T10" fmla="*/ 151 w 151"/>
                <a:gd name="T11" fmla="*/ 231 h 588"/>
                <a:gd name="T12" fmla="*/ 74 w 151"/>
                <a:gd name="T13" fmla="*/ 147 h 588"/>
                <a:gd name="T14" fmla="*/ 151 w 151"/>
                <a:gd name="T15" fmla="*/ 88 h 588"/>
                <a:gd name="T16" fmla="*/ 74 w 151"/>
                <a:gd name="T17" fmla="*/ 0 h 588"/>
                <a:gd name="T18" fmla="*/ 0 w 151"/>
                <a:gd name="T19" fmla="*/ 0 h 588"/>
                <a:gd name="T20" fmla="*/ 78 w 151"/>
                <a:gd name="T21" fmla="*/ 88 h 588"/>
                <a:gd name="T22" fmla="*/ 0 w 151"/>
                <a:gd name="T23" fmla="*/ 147 h 588"/>
                <a:gd name="T24" fmla="*/ 78 w 151"/>
                <a:gd name="T25" fmla="*/ 231 h 588"/>
                <a:gd name="T26" fmla="*/ 0 w 151"/>
                <a:gd name="T27" fmla="*/ 294 h 588"/>
                <a:gd name="T28" fmla="*/ 78 w 151"/>
                <a:gd name="T29" fmla="*/ 375 h 588"/>
                <a:gd name="T30" fmla="*/ 0 w 151"/>
                <a:gd name="T31" fmla="*/ 441 h 588"/>
                <a:gd name="T32" fmla="*/ 78 w 151"/>
                <a:gd name="T33" fmla="*/ 518 h 588"/>
                <a:gd name="T34" fmla="*/ 0 w 151"/>
                <a:gd name="T35" fmla="*/ 588 h 588"/>
                <a:gd name="T36" fmla="*/ 74 w 151"/>
                <a:gd name="T3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1" h="588">
                  <a:moveTo>
                    <a:pt x="74" y="588"/>
                  </a:moveTo>
                  <a:lnTo>
                    <a:pt x="151" y="518"/>
                  </a:lnTo>
                  <a:lnTo>
                    <a:pt x="74" y="441"/>
                  </a:lnTo>
                  <a:lnTo>
                    <a:pt x="151" y="375"/>
                  </a:lnTo>
                  <a:lnTo>
                    <a:pt x="74" y="294"/>
                  </a:lnTo>
                  <a:lnTo>
                    <a:pt x="151" y="231"/>
                  </a:lnTo>
                  <a:lnTo>
                    <a:pt x="74" y="147"/>
                  </a:lnTo>
                  <a:lnTo>
                    <a:pt x="151" y="88"/>
                  </a:lnTo>
                  <a:lnTo>
                    <a:pt x="74" y="0"/>
                  </a:lnTo>
                  <a:lnTo>
                    <a:pt x="0" y="0"/>
                  </a:lnTo>
                  <a:lnTo>
                    <a:pt x="78" y="88"/>
                  </a:lnTo>
                  <a:lnTo>
                    <a:pt x="0" y="147"/>
                  </a:lnTo>
                  <a:lnTo>
                    <a:pt x="78" y="231"/>
                  </a:lnTo>
                  <a:lnTo>
                    <a:pt x="0" y="294"/>
                  </a:lnTo>
                  <a:lnTo>
                    <a:pt x="78" y="375"/>
                  </a:lnTo>
                  <a:lnTo>
                    <a:pt x="0" y="441"/>
                  </a:lnTo>
                  <a:lnTo>
                    <a:pt x="78" y="518"/>
                  </a:lnTo>
                  <a:lnTo>
                    <a:pt x="0" y="588"/>
                  </a:lnTo>
                  <a:lnTo>
                    <a:pt x="74" y="588"/>
                  </a:lnTo>
                  <a:close/>
                </a:path>
              </a:pathLst>
            </a:custGeom>
            <a:grp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86" name="Border">
              <a:extLst>
                <a:ext uri="{FF2B5EF4-FFF2-40B4-BE49-F238E27FC236}">
                  <a16:creationId xmlns:a16="http://schemas.microsoft.com/office/drawing/2014/main" id="{C4AF6686-B35C-2452-8808-83B1961677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02388" y="1584325"/>
              <a:ext cx="239713" cy="933450"/>
            </a:xfrm>
            <a:custGeom>
              <a:avLst/>
              <a:gdLst>
                <a:gd name="T0" fmla="*/ 0 w 909"/>
                <a:gd name="T1" fmla="*/ 0 h 3585"/>
                <a:gd name="T2" fmla="*/ 467 w 909"/>
                <a:gd name="T3" fmla="*/ 535 h 3585"/>
                <a:gd name="T4" fmla="*/ 0 w 909"/>
                <a:gd name="T5" fmla="*/ 896 h 3585"/>
                <a:gd name="T6" fmla="*/ 467 w 909"/>
                <a:gd name="T7" fmla="*/ 1409 h 3585"/>
                <a:gd name="T8" fmla="*/ 0 w 909"/>
                <a:gd name="T9" fmla="*/ 1793 h 3585"/>
                <a:gd name="T10" fmla="*/ 467 w 909"/>
                <a:gd name="T11" fmla="*/ 2284 h 3585"/>
                <a:gd name="T12" fmla="*/ 0 w 909"/>
                <a:gd name="T13" fmla="*/ 2689 h 3585"/>
                <a:gd name="T14" fmla="*/ 467 w 909"/>
                <a:gd name="T15" fmla="*/ 3158 h 3585"/>
                <a:gd name="T16" fmla="*/ 0 w 909"/>
                <a:gd name="T17" fmla="*/ 3585 h 3585"/>
                <a:gd name="T18" fmla="*/ 442 w 909"/>
                <a:gd name="T19" fmla="*/ 3585 h 3585"/>
                <a:gd name="T20" fmla="*/ 909 w 909"/>
                <a:gd name="T21" fmla="*/ 3158 h 3585"/>
                <a:gd name="T22" fmla="*/ 442 w 909"/>
                <a:gd name="T23" fmla="*/ 2689 h 3585"/>
                <a:gd name="T24" fmla="*/ 909 w 909"/>
                <a:gd name="T25" fmla="*/ 2284 h 3585"/>
                <a:gd name="T26" fmla="*/ 442 w 909"/>
                <a:gd name="T27" fmla="*/ 1793 h 3585"/>
                <a:gd name="T28" fmla="*/ 909 w 909"/>
                <a:gd name="T29" fmla="*/ 1409 h 3585"/>
                <a:gd name="T30" fmla="*/ 442 w 909"/>
                <a:gd name="T31" fmla="*/ 896 h 3585"/>
                <a:gd name="T32" fmla="*/ 909 w 909"/>
                <a:gd name="T33" fmla="*/ 535 h 3585"/>
                <a:gd name="T34" fmla="*/ 442 w 909"/>
                <a:gd name="T35" fmla="*/ 0 h 3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09" h="3585">
                  <a:moveTo>
                    <a:pt x="0" y="0"/>
                  </a:moveTo>
                  <a:lnTo>
                    <a:pt x="467" y="535"/>
                  </a:lnTo>
                  <a:lnTo>
                    <a:pt x="0" y="896"/>
                  </a:lnTo>
                  <a:lnTo>
                    <a:pt x="467" y="1409"/>
                  </a:lnTo>
                  <a:lnTo>
                    <a:pt x="0" y="1793"/>
                  </a:lnTo>
                  <a:lnTo>
                    <a:pt x="467" y="2284"/>
                  </a:lnTo>
                  <a:lnTo>
                    <a:pt x="0" y="2689"/>
                  </a:lnTo>
                  <a:lnTo>
                    <a:pt x="467" y="3158"/>
                  </a:lnTo>
                  <a:lnTo>
                    <a:pt x="0" y="3585"/>
                  </a:lnTo>
                  <a:moveTo>
                    <a:pt x="442" y="3585"/>
                  </a:moveTo>
                  <a:lnTo>
                    <a:pt x="909" y="3158"/>
                  </a:lnTo>
                  <a:lnTo>
                    <a:pt x="442" y="2689"/>
                  </a:lnTo>
                  <a:lnTo>
                    <a:pt x="909" y="2284"/>
                  </a:lnTo>
                  <a:lnTo>
                    <a:pt x="442" y="1793"/>
                  </a:lnTo>
                  <a:lnTo>
                    <a:pt x="909" y="1409"/>
                  </a:lnTo>
                  <a:lnTo>
                    <a:pt x="442" y="896"/>
                  </a:lnTo>
                  <a:lnTo>
                    <a:pt x="909" y="535"/>
                  </a:lnTo>
                  <a:lnTo>
                    <a:pt x="442" y="0"/>
                  </a:lnTo>
                </a:path>
              </a:pathLst>
            </a:custGeom>
            <a:no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27321846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</a:t>
                      </a:r>
                      <a:r>
                        <a:rPr lang="ko-KR" altLang="en-US" spc="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리포트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TEA-INT-MAI-002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담임교사</a:t>
                      </a:r>
                      <a:r>
                        <a:rPr lang="en-US" altLang="ko-KR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 </a:t>
                      </a:r>
                      <a:r>
                        <a:rPr lang="ko-KR" altLang="en-US" b="1" spc="0" baseline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인트로</a:t>
                      </a:r>
                      <a:endParaRPr lang="ko-KR" altLang="en-US" b="0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34" name="그룹 33">
            <a:extLst>
              <a:ext uri="{FF2B5EF4-FFF2-40B4-BE49-F238E27FC236}">
                <a16:creationId xmlns:a16="http://schemas.microsoft.com/office/drawing/2014/main" id="{24982943-0D4D-A3D1-E53C-FAD41490A8A5}"/>
              </a:ext>
            </a:extLst>
          </p:cNvPr>
          <p:cNvGrpSpPr/>
          <p:nvPr/>
        </p:nvGrpSpPr>
        <p:grpSpPr>
          <a:xfrm>
            <a:off x="113209" y="4958891"/>
            <a:ext cx="8805600" cy="1289638"/>
            <a:chOff x="113209" y="6473208"/>
            <a:chExt cx="8805600" cy="1289638"/>
          </a:xfrm>
        </p:grpSpPr>
        <p:sp>
          <p:nvSpPr>
            <p:cNvPr id="35" name="직사각형 34">
              <a:extLst>
                <a:ext uri="{FF2B5EF4-FFF2-40B4-BE49-F238E27FC236}">
                  <a16:creationId xmlns:a16="http://schemas.microsoft.com/office/drawing/2014/main" id="{C8E76270-F3A8-52E3-5D8B-E5E1F9F2F211}"/>
                </a:ext>
              </a:extLst>
            </p:cNvPr>
            <p:cNvSpPr/>
            <p:nvPr/>
          </p:nvSpPr>
          <p:spPr>
            <a:xfrm>
              <a:off x="113209" y="6473208"/>
              <a:ext cx="8805600" cy="1289638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BFBFB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cxnSp>
          <p:nvCxnSpPr>
            <p:cNvPr id="41" name="직선 연결선[R] 40">
              <a:extLst>
                <a:ext uri="{FF2B5EF4-FFF2-40B4-BE49-F238E27FC236}">
                  <a16:creationId xmlns:a16="http://schemas.microsoft.com/office/drawing/2014/main" id="{529D8A92-82BC-1D7D-5350-53D10EB67DF1}"/>
                </a:ext>
              </a:extLst>
            </p:cNvPr>
            <p:cNvCxnSpPr>
              <a:cxnSpLocks/>
            </p:cNvCxnSpPr>
            <p:nvPr/>
          </p:nvCxnSpPr>
          <p:spPr>
            <a:xfrm>
              <a:off x="118997" y="7015370"/>
              <a:ext cx="879953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3" name="Google Shape;912;p23">
            <a:extLst>
              <a:ext uri="{FF2B5EF4-FFF2-40B4-BE49-F238E27FC236}">
                <a16:creationId xmlns:a16="http://schemas.microsoft.com/office/drawing/2014/main" id="{B1615868-DEBE-7AA9-6F73-32DC631B89E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23155657"/>
              </p:ext>
            </p:extLst>
          </p:nvPr>
        </p:nvGraphicFramePr>
        <p:xfrm>
          <a:off x="9042400" y="1310834"/>
          <a:ext cx="3037052" cy="228024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536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담당 수업 학습 현황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담당 수업 내용이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페이징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(time)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항목이 많아지면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 한 쌍으로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페이징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(time)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0" dirty="0">
                          <a:solidFill>
                            <a:schemeClr val="tx1"/>
                          </a:solidFill>
                        </a:rPr>
                        <a:t>-</a:t>
                      </a:r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700" b="0" dirty="0">
                          <a:solidFill>
                            <a:schemeClr val="tx1"/>
                          </a:solidFill>
                        </a:rPr>
                        <a:t>click:</a:t>
                      </a:r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 해당 수업으로 </a:t>
                      </a:r>
                      <a:r>
                        <a:rPr lang="ko-KR" altLang="en-US" sz="700" b="0" dirty="0" err="1">
                          <a:solidFill>
                            <a:schemeClr val="tx1"/>
                          </a:solidFill>
                        </a:rPr>
                        <a:t>포커싱</a:t>
                      </a:r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 된 월간리포트로 이동</a:t>
                      </a:r>
                      <a:endParaRPr lang="en-US" altLang="ko-KR" sz="7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40118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페이징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담임 교사 이면서 과목 담당 교사의 경우 우리반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담당 과목 분석 데이터 </a:t>
                      </a:r>
                      <a:r>
                        <a:rPr lang="ko-KR" altLang="en-US" sz="700" b="0" u="none" strike="noStrike" cap="none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페이징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(time)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6490">
                <a:tc rowSpan="3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나의 게시판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학급게시판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수업 게시판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최근 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10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 게시글 노출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2874438"/>
                  </a:ext>
                </a:extLst>
              </a:tr>
              <a:tr h="14268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3-1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게시판 제목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 게시판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/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수업 게시판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91322541"/>
                  </a:ext>
                </a:extLst>
              </a:tr>
              <a:tr h="14268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3-2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게시글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중요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제목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+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카테고리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+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게시일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 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중요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제목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+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과목타입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+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등록된 수업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+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상세과목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)+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게시일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우리반게시판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게시글 선택 시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우리반게시판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게시글로 이동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수업게시판 게시글 선택 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해당 수업 내 수업 게시판으로 이동</a:t>
                      </a:r>
                      <a:endParaRPr lang="en-US" altLang="ko-KR" sz="700" b="0" u="none" strike="noStrike" cap="none" dirty="0">
                        <a:solidFill>
                          <a:srgbClr val="C00000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- [</a:t>
                      </a:r>
                      <a:r>
                        <a:rPr lang="ko-KR" altLang="en-US" sz="700" b="0" u="none" strike="noStrike" cap="none" dirty="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중요</a:t>
                      </a:r>
                      <a:r>
                        <a:rPr lang="en-US" altLang="ko-KR" sz="700" b="0" u="none" strike="noStrike" cap="none" dirty="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] </a:t>
                      </a:r>
                      <a:r>
                        <a:rPr lang="ko-KR" altLang="en-US" sz="700" b="0" u="none" strike="noStrike" cap="none" dirty="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태그는 게시글 등록 시 </a:t>
                      </a:r>
                      <a:r>
                        <a:rPr lang="en-US" altLang="ko-KR" sz="700" b="0" u="none" strike="noStrike" cap="none" dirty="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‘</a:t>
                      </a:r>
                      <a:r>
                        <a:rPr lang="ko-KR" altLang="en-US" sz="700" b="0" u="none" strike="noStrike" cap="none" dirty="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중요</a:t>
                      </a:r>
                      <a:r>
                        <a:rPr lang="en-US" altLang="ko-KR" sz="700" b="0" u="none" strike="noStrike" cap="none" dirty="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‘ </a:t>
                      </a:r>
                      <a:r>
                        <a:rPr lang="ko-KR" altLang="en-US" sz="700" b="0" u="none" strike="noStrike" cap="none" dirty="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체크박스 선택 시 제목 앞에 제공 </a:t>
                      </a:r>
                      <a:r>
                        <a:rPr lang="en-US" altLang="ko-KR" sz="700" b="0" u="none" strike="noStrike" cap="none" dirty="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게시판 상단 고정</a:t>
                      </a:r>
                      <a:r>
                        <a:rPr lang="en-US" altLang="ko-KR" sz="700" b="0" u="none" strike="noStrike" cap="none" dirty="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최대 </a:t>
                      </a:r>
                      <a:r>
                        <a:rPr lang="en-US" altLang="ko-KR" sz="700" b="0" u="none" strike="noStrike" cap="none" dirty="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b="0" u="none" strike="noStrike" cap="none" dirty="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개</a:t>
                      </a:r>
                      <a:r>
                        <a:rPr lang="en-US" altLang="ko-KR" sz="700" b="0" u="none" strike="noStrike" cap="none" dirty="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3351624"/>
                  </a:ext>
                </a:extLst>
              </a:tr>
            </a:tbl>
          </a:graphicData>
        </a:graphic>
      </p:graphicFrame>
      <p:grpSp>
        <p:nvGrpSpPr>
          <p:cNvPr id="691" name="그룹 690">
            <a:extLst>
              <a:ext uri="{FF2B5EF4-FFF2-40B4-BE49-F238E27FC236}">
                <a16:creationId xmlns:a16="http://schemas.microsoft.com/office/drawing/2014/main" id="{6D7152C3-6B48-AA5F-92D2-CE6011CCCA41}"/>
              </a:ext>
            </a:extLst>
          </p:cNvPr>
          <p:cNvGrpSpPr/>
          <p:nvPr/>
        </p:nvGrpSpPr>
        <p:grpSpPr>
          <a:xfrm>
            <a:off x="118337" y="4755041"/>
            <a:ext cx="8794800" cy="1402392"/>
            <a:chOff x="118337" y="3122549"/>
            <a:chExt cx="8794800" cy="1402392"/>
          </a:xfrm>
        </p:grpSpPr>
        <p:grpSp>
          <p:nvGrpSpPr>
            <p:cNvPr id="692" name="그룹 691">
              <a:extLst>
                <a:ext uri="{FF2B5EF4-FFF2-40B4-BE49-F238E27FC236}">
                  <a16:creationId xmlns:a16="http://schemas.microsoft.com/office/drawing/2014/main" id="{EA77ECE7-A8C7-EC3A-3521-D8FA2A80BA33}"/>
                </a:ext>
              </a:extLst>
            </p:cNvPr>
            <p:cNvGrpSpPr/>
            <p:nvPr/>
          </p:nvGrpSpPr>
          <p:grpSpPr>
            <a:xfrm>
              <a:off x="1242847" y="4112476"/>
              <a:ext cx="2159464" cy="387592"/>
              <a:chOff x="1242847" y="5961305"/>
              <a:chExt cx="2159464" cy="387592"/>
            </a:xfrm>
          </p:grpSpPr>
          <p:sp>
            <p:nvSpPr>
              <p:cNvPr id="699" name="텍스트 상자 68">
                <a:extLst>
                  <a:ext uri="{FF2B5EF4-FFF2-40B4-BE49-F238E27FC236}">
                    <a16:creationId xmlns:a16="http://schemas.microsoft.com/office/drawing/2014/main" id="{60628D0A-4C4D-D5C3-A537-037475CE0CCE}"/>
                  </a:ext>
                </a:extLst>
              </p:cNvPr>
              <p:cNvSpPr txBox="1"/>
              <p:nvPr/>
            </p:nvSpPr>
            <p:spPr>
              <a:xfrm>
                <a:off x="1242847" y="5961305"/>
                <a:ext cx="307777" cy="1234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kumimoji="1" lang="ko-KR" altLang="en-US" sz="600" b="1"/>
                  <a:t>회사정보</a:t>
                </a:r>
              </a:p>
            </p:txBody>
          </p:sp>
          <p:sp>
            <p:nvSpPr>
              <p:cNvPr id="700" name="텍스트 상자 68">
                <a:extLst>
                  <a:ext uri="{FF2B5EF4-FFF2-40B4-BE49-F238E27FC236}">
                    <a16:creationId xmlns:a16="http://schemas.microsoft.com/office/drawing/2014/main" id="{9D7DF5FD-B391-C0EA-FF16-4859E2569E6F}"/>
                  </a:ext>
                </a:extLst>
              </p:cNvPr>
              <p:cNvSpPr txBox="1"/>
              <p:nvPr/>
            </p:nvSpPr>
            <p:spPr>
              <a:xfrm>
                <a:off x="1672670" y="5961305"/>
                <a:ext cx="1729641" cy="1234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kumimoji="1" lang="ko-KR" altLang="en-US" sz="600"/>
                  <a:t>대표이사 </a:t>
                </a:r>
                <a:r>
                  <a:rPr kumimoji="1" lang="en-US" altLang="ko-KR" sz="600"/>
                  <a:t>:</a:t>
                </a:r>
                <a:r>
                  <a:rPr kumimoji="1" lang="ko-KR" altLang="en-US" sz="600"/>
                  <a:t> </a:t>
                </a:r>
                <a:r>
                  <a:rPr kumimoji="1" lang="ko-KR" altLang="en-US" sz="600" err="1"/>
                  <a:t>김에듀</a:t>
                </a:r>
                <a:r>
                  <a:rPr kumimoji="1" lang="ko-KR" altLang="en-US" sz="600"/>
                  <a:t>  </a:t>
                </a:r>
                <a:r>
                  <a:rPr kumimoji="1" lang="en-US" altLang="ko-KR" sz="600"/>
                  <a:t>|</a:t>
                </a:r>
                <a:r>
                  <a:rPr kumimoji="1" lang="ko-KR" altLang="en-US" sz="600"/>
                  <a:t>  사업자 등록번호 </a:t>
                </a:r>
                <a:r>
                  <a:rPr kumimoji="1" lang="en-US" altLang="ko-KR" sz="600"/>
                  <a:t>:</a:t>
                </a:r>
                <a:r>
                  <a:rPr kumimoji="1" lang="ko-KR" altLang="en-US" sz="600"/>
                  <a:t> </a:t>
                </a:r>
                <a:r>
                  <a:rPr kumimoji="1" lang="en-US" altLang="ko-KR" sz="600"/>
                  <a:t>123-45-67890</a:t>
                </a:r>
                <a:endParaRPr kumimoji="1" lang="ko-KR" altLang="en-US" sz="600"/>
              </a:p>
            </p:txBody>
          </p:sp>
          <p:sp>
            <p:nvSpPr>
              <p:cNvPr id="701" name="텍스트 상자 68">
                <a:extLst>
                  <a:ext uri="{FF2B5EF4-FFF2-40B4-BE49-F238E27FC236}">
                    <a16:creationId xmlns:a16="http://schemas.microsoft.com/office/drawing/2014/main" id="{2692A4D1-8F54-CEE4-1B1B-B00DFAEF86AE}"/>
                  </a:ext>
                </a:extLst>
              </p:cNvPr>
              <p:cNvSpPr txBox="1"/>
              <p:nvPr/>
            </p:nvSpPr>
            <p:spPr>
              <a:xfrm>
                <a:off x="1242847" y="6215305"/>
                <a:ext cx="307777" cy="1234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kumimoji="1" lang="ko-KR" altLang="en-US" sz="600" b="1"/>
                  <a:t>고객센터</a:t>
                </a:r>
              </a:p>
            </p:txBody>
          </p:sp>
          <p:sp>
            <p:nvSpPr>
              <p:cNvPr id="702" name="텍스트 상자 68">
                <a:extLst>
                  <a:ext uri="{FF2B5EF4-FFF2-40B4-BE49-F238E27FC236}">
                    <a16:creationId xmlns:a16="http://schemas.microsoft.com/office/drawing/2014/main" id="{49D5B9D0-3B94-E884-40AE-34505A8EB71D}"/>
                  </a:ext>
                </a:extLst>
              </p:cNvPr>
              <p:cNvSpPr txBox="1"/>
              <p:nvPr/>
            </p:nvSpPr>
            <p:spPr>
              <a:xfrm>
                <a:off x="1672670" y="6225465"/>
                <a:ext cx="1357744" cy="1234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kumimoji="1" lang="en-US" altLang="ko-KR" sz="600"/>
                  <a:t>1899-1949(8:00</a:t>
                </a:r>
                <a:r>
                  <a:rPr kumimoji="1" lang="ko-KR" altLang="en-US" sz="600"/>
                  <a:t> </a:t>
                </a:r>
                <a:r>
                  <a:rPr kumimoji="1" lang="en-US" altLang="ko-KR" sz="600"/>
                  <a:t>~</a:t>
                </a:r>
                <a:r>
                  <a:rPr kumimoji="1" lang="ko-KR" altLang="en-US" sz="600"/>
                  <a:t> </a:t>
                </a:r>
                <a:r>
                  <a:rPr kumimoji="1" lang="en-US" altLang="ko-KR" sz="600"/>
                  <a:t>18:00,</a:t>
                </a:r>
                <a:r>
                  <a:rPr kumimoji="1" lang="ko-KR" altLang="en-US" sz="600"/>
                  <a:t> 점심 </a:t>
                </a:r>
                <a:r>
                  <a:rPr kumimoji="1" lang="en-US" altLang="ko-KR" sz="600"/>
                  <a:t>12:00 ~ 1:00)</a:t>
                </a:r>
                <a:endParaRPr kumimoji="1" lang="ko-KR" altLang="en-US" sz="600"/>
              </a:p>
            </p:txBody>
          </p:sp>
        </p:grpSp>
        <p:grpSp>
          <p:nvGrpSpPr>
            <p:cNvPr id="693" name="그룹 692">
              <a:extLst>
                <a:ext uri="{FF2B5EF4-FFF2-40B4-BE49-F238E27FC236}">
                  <a16:creationId xmlns:a16="http://schemas.microsoft.com/office/drawing/2014/main" id="{9E6B0BBC-BEC3-D81D-E413-3C66BD5250BA}"/>
                </a:ext>
              </a:extLst>
            </p:cNvPr>
            <p:cNvGrpSpPr/>
            <p:nvPr/>
          </p:nvGrpSpPr>
          <p:grpSpPr>
            <a:xfrm>
              <a:off x="5556239" y="4129434"/>
              <a:ext cx="2147027" cy="395507"/>
              <a:chOff x="5164607" y="5978263"/>
              <a:chExt cx="2147027" cy="395507"/>
            </a:xfrm>
          </p:grpSpPr>
          <p:sp>
            <p:nvSpPr>
              <p:cNvPr id="695" name="텍스트 상자 68">
                <a:extLst>
                  <a:ext uri="{FF2B5EF4-FFF2-40B4-BE49-F238E27FC236}">
                    <a16:creationId xmlns:a16="http://schemas.microsoft.com/office/drawing/2014/main" id="{28D33DBD-1401-B36F-F153-A59BDEBABB7D}"/>
                  </a:ext>
                </a:extLst>
              </p:cNvPr>
              <p:cNvSpPr txBox="1"/>
              <p:nvPr/>
            </p:nvSpPr>
            <p:spPr>
              <a:xfrm>
                <a:off x="5164607" y="5978263"/>
                <a:ext cx="650819" cy="1234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kumimoji="1" lang="ko-KR" altLang="en-US" sz="600" b="1"/>
                  <a:t>개인정보 처리방침 </a:t>
                </a:r>
              </a:p>
            </p:txBody>
          </p:sp>
          <p:sp>
            <p:nvSpPr>
              <p:cNvPr id="696" name="텍스트 상자 68">
                <a:extLst>
                  <a:ext uri="{FF2B5EF4-FFF2-40B4-BE49-F238E27FC236}">
                    <a16:creationId xmlns:a16="http://schemas.microsoft.com/office/drawing/2014/main" id="{947F9169-0703-4293-72C9-6A274B89790E}"/>
                  </a:ext>
                </a:extLst>
              </p:cNvPr>
              <p:cNvSpPr txBox="1"/>
              <p:nvPr/>
            </p:nvSpPr>
            <p:spPr>
              <a:xfrm>
                <a:off x="6018047" y="5978263"/>
                <a:ext cx="307777" cy="1234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kumimoji="1" lang="ko-KR" altLang="en-US" sz="600" b="1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이용약관</a:t>
                </a:r>
              </a:p>
            </p:txBody>
          </p:sp>
          <p:sp>
            <p:nvSpPr>
              <p:cNvPr id="697" name="텍스트 상자 68">
                <a:extLst>
                  <a:ext uri="{FF2B5EF4-FFF2-40B4-BE49-F238E27FC236}">
                    <a16:creationId xmlns:a16="http://schemas.microsoft.com/office/drawing/2014/main" id="{EF00C3EF-BDA7-890B-BA7B-8A2FC0BF1D53}"/>
                  </a:ext>
                </a:extLst>
              </p:cNvPr>
              <p:cNvSpPr txBox="1"/>
              <p:nvPr/>
            </p:nvSpPr>
            <p:spPr>
              <a:xfrm>
                <a:off x="6678447" y="5978263"/>
                <a:ext cx="633187" cy="1234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kumimoji="1" lang="ko-KR" altLang="en-US" sz="600" b="1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오픈소스 라이선스</a:t>
                </a:r>
              </a:p>
            </p:txBody>
          </p:sp>
          <p:sp>
            <p:nvSpPr>
              <p:cNvPr id="698" name="텍스트 상자 68">
                <a:extLst>
                  <a:ext uri="{FF2B5EF4-FFF2-40B4-BE49-F238E27FC236}">
                    <a16:creationId xmlns:a16="http://schemas.microsoft.com/office/drawing/2014/main" id="{2399B34E-056B-AF7F-6F07-716EA7126370}"/>
                  </a:ext>
                </a:extLst>
              </p:cNvPr>
              <p:cNvSpPr txBox="1"/>
              <p:nvPr/>
            </p:nvSpPr>
            <p:spPr>
              <a:xfrm>
                <a:off x="5811223" y="6252583"/>
                <a:ext cx="1450718" cy="12118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kumimoji="1" lang="en-US" altLang="ko-KR" sz="600"/>
                  <a:t>Copyright Ⓒ 2023 KT</a:t>
                </a:r>
                <a:r>
                  <a:rPr kumimoji="1" lang="ko-KR" altLang="en-US" sz="600"/>
                  <a:t> </a:t>
                </a:r>
                <a:r>
                  <a:rPr kumimoji="1" lang="en-US" altLang="ko-KR" sz="600"/>
                  <a:t>All Rights Reserved</a:t>
                </a:r>
                <a:endParaRPr kumimoji="1" lang="ko-KR" altLang="en-US" sz="600"/>
              </a:p>
            </p:txBody>
          </p:sp>
        </p:grpSp>
        <p:sp>
          <p:nvSpPr>
            <p:cNvPr id="694" name="직사각형 693">
              <a:extLst>
                <a:ext uri="{FF2B5EF4-FFF2-40B4-BE49-F238E27FC236}">
                  <a16:creationId xmlns:a16="http://schemas.microsoft.com/office/drawing/2014/main" id="{FB994800-126C-0CC7-B2EA-DBFA3F3F7673}"/>
                </a:ext>
              </a:extLst>
            </p:cNvPr>
            <p:cNvSpPr/>
            <p:nvPr/>
          </p:nvSpPr>
          <p:spPr>
            <a:xfrm>
              <a:off x="118337" y="3122549"/>
              <a:ext cx="8794800" cy="70308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</p:grpSp>
      <p:pic>
        <p:nvPicPr>
          <p:cNvPr id="705" name="그림 704">
            <a:extLst>
              <a:ext uri="{FF2B5EF4-FFF2-40B4-BE49-F238E27FC236}">
                <a16:creationId xmlns:a16="http://schemas.microsoft.com/office/drawing/2014/main" id="{D54695B1-9A85-2AC5-670A-0D893D2F501B}"/>
              </a:ext>
            </a:extLst>
          </p:cNvPr>
          <p:cNvPicPr>
            <a:picLocks noChangeAspect="1"/>
          </p:cNvPicPr>
          <p:nvPr/>
        </p:nvPicPr>
        <p:blipFill>
          <a:blip r:embed="rId3">
            <a:grayscl/>
          </a:blip>
          <a:stretch>
            <a:fillRect/>
          </a:stretch>
        </p:blipFill>
        <p:spPr>
          <a:xfrm>
            <a:off x="1487592" y="5009337"/>
            <a:ext cx="842613" cy="309225"/>
          </a:xfrm>
          <a:prstGeom prst="rect">
            <a:avLst/>
          </a:prstGeom>
        </p:spPr>
      </p:pic>
      <p:pic>
        <p:nvPicPr>
          <p:cNvPr id="706" name="그림 705">
            <a:extLst>
              <a:ext uri="{FF2B5EF4-FFF2-40B4-BE49-F238E27FC236}">
                <a16:creationId xmlns:a16="http://schemas.microsoft.com/office/drawing/2014/main" id="{196DF815-43F6-672E-8363-3F8AB2DD1F47}"/>
              </a:ext>
            </a:extLst>
          </p:cNvPr>
          <p:cNvPicPr>
            <a:picLocks noChangeAspect="1"/>
          </p:cNvPicPr>
          <p:nvPr/>
        </p:nvPicPr>
        <p:blipFill>
          <a:blip r:embed="rId4">
            <a:grayscl/>
          </a:blip>
          <a:stretch>
            <a:fillRect/>
          </a:stretch>
        </p:blipFill>
        <p:spPr>
          <a:xfrm>
            <a:off x="4052150" y="4983029"/>
            <a:ext cx="513234" cy="331922"/>
          </a:xfrm>
          <a:prstGeom prst="rect">
            <a:avLst/>
          </a:prstGeom>
        </p:spPr>
      </p:pic>
      <p:pic>
        <p:nvPicPr>
          <p:cNvPr id="707" name="그림 706">
            <a:extLst>
              <a:ext uri="{FF2B5EF4-FFF2-40B4-BE49-F238E27FC236}">
                <a16:creationId xmlns:a16="http://schemas.microsoft.com/office/drawing/2014/main" id="{8DA9B91C-8A62-269D-FAAE-9E7EEC2EB9F6}"/>
              </a:ext>
            </a:extLst>
          </p:cNvPr>
          <p:cNvPicPr>
            <a:picLocks noChangeAspect="1"/>
          </p:cNvPicPr>
          <p:nvPr/>
        </p:nvPicPr>
        <p:blipFill>
          <a:blip r:embed="rId5">
            <a:grayscl/>
          </a:blip>
          <a:stretch>
            <a:fillRect/>
          </a:stretch>
        </p:blipFill>
        <p:spPr>
          <a:xfrm>
            <a:off x="2881793" y="5029564"/>
            <a:ext cx="618769" cy="289854"/>
          </a:xfrm>
          <a:prstGeom prst="rect">
            <a:avLst/>
          </a:prstGeom>
        </p:spPr>
      </p:pic>
      <p:pic>
        <p:nvPicPr>
          <p:cNvPr id="708" name="그림 707">
            <a:extLst>
              <a:ext uri="{FF2B5EF4-FFF2-40B4-BE49-F238E27FC236}">
                <a16:creationId xmlns:a16="http://schemas.microsoft.com/office/drawing/2014/main" id="{25F80F59-0A0C-6CA0-483D-29A99ED35CD2}"/>
              </a:ext>
            </a:extLst>
          </p:cNvPr>
          <p:cNvPicPr>
            <a:picLocks noChangeAspect="1"/>
          </p:cNvPicPr>
          <p:nvPr/>
        </p:nvPicPr>
        <p:blipFill>
          <a:blip r:embed="rId6">
            <a:grayscl/>
          </a:blip>
          <a:stretch>
            <a:fillRect/>
          </a:stretch>
        </p:blipFill>
        <p:spPr>
          <a:xfrm>
            <a:off x="6972283" y="5012943"/>
            <a:ext cx="559496" cy="302012"/>
          </a:xfrm>
          <a:prstGeom prst="rect">
            <a:avLst/>
          </a:prstGeom>
        </p:spPr>
      </p:pic>
      <p:pic>
        <p:nvPicPr>
          <p:cNvPr id="709" name="그림 708">
            <a:extLst>
              <a:ext uri="{FF2B5EF4-FFF2-40B4-BE49-F238E27FC236}">
                <a16:creationId xmlns:a16="http://schemas.microsoft.com/office/drawing/2014/main" id="{C2923EB0-EA53-9887-B84C-A6A2B553188D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aturation sat="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116972" y="5034894"/>
            <a:ext cx="1303723" cy="298671"/>
          </a:xfrm>
          <a:prstGeom prst="rect">
            <a:avLst/>
          </a:prstGeom>
        </p:spPr>
      </p:pic>
      <p:sp>
        <p:nvSpPr>
          <p:cNvPr id="163" name="Rectangle 4">
            <a:extLst>
              <a:ext uri="{FF2B5EF4-FFF2-40B4-BE49-F238E27FC236}">
                <a16:creationId xmlns:a16="http://schemas.microsoft.com/office/drawing/2014/main" id="{29547734-C0B4-43AD-05D5-F5768C3E4B17}"/>
              </a:ext>
            </a:extLst>
          </p:cNvPr>
          <p:cNvSpPr/>
          <p:nvPr/>
        </p:nvSpPr>
        <p:spPr>
          <a:xfrm>
            <a:off x="325004" y="2808918"/>
            <a:ext cx="8376666" cy="1779387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728" name="Circle">
            <a:extLst>
              <a:ext uri="{FF2B5EF4-FFF2-40B4-BE49-F238E27FC236}">
                <a16:creationId xmlns:a16="http://schemas.microsoft.com/office/drawing/2014/main" id="{29F3591D-A70A-7010-5CFA-AFD7D5EF29B2}"/>
              </a:ext>
            </a:extLst>
          </p:cNvPr>
          <p:cNvSpPr/>
          <p:nvPr/>
        </p:nvSpPr>
        <p:spPr>
          <a:xfrm>
            <a:off x="4636733" y="2507892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2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D74A5628-F223-7788-AB64-CD4A36B46A37}"/>
              </a:ext>
            </a:extLst>
          </p:cNvPr>
          <p:cNvSpPr txBox="1"/>
          <p:nvPr/>
        </p:nvSpPr>
        <p:spPr>
          <a:xfrm>
            <a:off x="510892" y="1306577"/>
            <a:ext cx="104355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1</a:t>
            </a:r>
            <a:r>
              <a:rPr kumimoji="1" lang="ko-KR" altLang="en-US" sz="800" dirty="0">
                <a:solidFill>
                  <a:prstClr val="black"/>
                </a:solidFill>
              </a:rPr>
              <a:t>학년 </a:t>
            </a:r>
            <a:r>
              <a:rPr kumimoji="1" lang="en-US" altLang="ko-KR" sz="800" dirty="0">
                <a:solidFill>
                  <a:prstClr val="black"/>
                </a:solidFill>
              </a:rPr>
              <a:t>3</a:t>
            </a:r>
            <a:r>
              <a:rPr kumimoji="1" lang="ko-KR" altLang="en-US" sz="800" dirty="0">
                <a:solidFill>
                  <a:prstClr val="black"/>
                </a:solidFill>
              </a:rPr>
              <a:t>반 화법과 작문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42" name="오늘">
            <a:extLst>
              <a:ext uri="{FF2B5EF4-FFF2-40B4-BE49-F238E27FC236}">
                <a16:creationId xmlns:a16="http://schemas.microsoft.com/office/drawing/2014/main" id="{6E228E9B-A4D9-4EF9-DF31-86BFC187143F}"/>
              </a:ext>
            </a:extLst>
          </p:cNvPr>
          <p:cNvSpPr txBox="1"/>
          <p:nvPr/>
        </p:nvSpPr>
        <p:spPr>
          <a:xfrm>
            <a:off x="2107804" y="2231079"/>
            <a:ext cx="468500" cy="179857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square" lIns="35719" tIns="35719" rIns="35719" bIns="35719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ko-KR" altLang="en-US" sz="700" b="1" err="1"/>
              <a:t>정답률</a:t>
            </a:r>
            <a:endParaRPr lang="en-US" altLang="ko-KR" sz="700" b="1"/>
          </a:p>
        </p:txBody>
      </p:sp>
      <p:grpSp>
        <p:nvGrpSpPr>
          <p:cNvPr id="143" name="그룹 142">
            <a:extLst>
              <a:ext uri="{FF2B5EF4-FFF2-40B4-BE49-F238E27FC236}">
                <a16:creationId xmlns:a16="http://schemas.microsoft.com/office/drawing/2014/main" id="{1047EC73-DD3D-7F43-D39D-59D5C80AF4FD}"/>
              </a:ext>
            </a:extLst>
          </p:cNvPr>
          <p:cNvGrpSpPr/>
          <p:nvPr/>
        </p:nvGrpSpPr>
        <p:grpSpPr>
          <a:xfrm>
            <a:off x="2061603" y="1529954"/>
            <a:ext cx="605525" cy="597607"/>
            <a:chOff x="4097789" y="2015772"/>
            <a:chExt cx="609344" cy="601375"/>
          </a:xfrm>
        </p:grpSpPr>
        <p:sp>
          <p:nvSpPr>
            <p:cNvPr id="144" name="타원 143">
              <a:extLst>
                <a:ext uri="{FF2B5EF4-FFF2-40B4-BE49-F238E27FC236}">
                  <a16:creationId xmlns:a16="http://schemas.microsoft.com/office/drawing/2014/main" id="{F8D9D86F-A8EB-D4A5-9883-9941E00D04BB}"/>
                </a:ext>
              </a:extLst>
            </p:cNvPr>
            <p:cNvSpPr/>
            <p:nvPr/>
          </p:nvSpPr>
          <p:spPr>
            <a:xfrm>
              <a:off x="4102331" y="2016010"/>
              <a:ext cx="600935" cy="600935"/>
            </a:xfrm>
            <a:prstGeom prst="ellipse">
              <a:avLst/>
            </a:prstGeom>
            <a:noFill/>
            <a:ln w="7620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/>
            </a:p>
          </p:txBody>
        </p:sp>
        <p:sp>
          <p:nvSpPr>
            <p:cNvPr id="145" name="호 144">
              <a:extLst>
                <a:ext uri="{FF2B5EF4-FFF2-40B4-BE49-F238E27FC236}">
                  <a16:creationId xmlns:a16="http://schemas.microsoft.com/office/drawing/2014/main" id="{5F43E7F5-510D-2412-E162-FAF42D89FADF}"/>
                </a:ext>
              </a:extLst>
            </p:cNvPr>
            <p:cNvSpPr/>
            <p:nvPr/>
          </p:nvSpPr>
          <p:spPr>
            <a:xfrm>
              <a:off x="4097789" y="2015772"/>
              <a:ext cx="609344" cy="601375"/>
            </a:xfrm>
            <a:prstGeom prst="arc">
              <a:avLst>
                <a:gd name="adj1" fmla="val 16200000"/>
                <a:gd name="adj2" fmla="val 14197640"/>
              </a:avLst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kumimoji="1" lang="x-none" altLang="en-US" sz="1400"/>
            </a:p>
          </p:txBody>
        </p:sp>
        <p:sp>
          <p:nvSpPr>
            <p:cNvPr id="146" name="오늘">
              <a:extLst>
                <a:ext uri="{FF2B5EF4-FFF2-40B4-BE49-F238E27FC236}">
                  <a16:creationId xmlns:a16="http://schemas.microsoft.com/office/drawing/2014/main" id="{377B0AD2-7475-0BC7-636A-B246AD7E620A}"/>
                </a:ext>
              </a:extLst>
            </p:cNvPr>
            <p:cNvSpPr txBox="1"/>
            <p:nvPr/>
          </p:nvSpPr>
          <p:spPr>
            <a:xfrm>
              <a:off x="4233273" y="2186040"/>
              <a:ext cx="401518" cy="28758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="http://schemas.openxmlformats.org/officeDocument/2006/math" xmlns:a14="http://schemas.microsoft.com/office/drawing/2010/main" xmlns:ma14="http://schemas.microsoft.com/office/mac/drawingml/2011/main" val="1"/>
              </a:ext>
            </a:extLst>
          </p:spPr>
          <p:txBody>
            <a:bodyPr wrap="square" lIns="35719" tIns="35719" rIns="35719" bIns="35719" numCol="1" anchor="ctr">
              <a:spAutoFit/>
            </a:bodyPr>
            <a:lstStyle>
              <a:lvl1pPr>
                <a:defRPr sz="1300"/>
              </a:lvl1pPr>
            </a:lstStyle>
            <a:p>
              <a:pPr algn="ctr"/>
              <a:r>
                <a:rPr lang="en-US" altLang="ko-KR" sz="1400" b="1" dirty="0">
                  <a:solidFill>
                    <a:prstClr val="black">
                      <a:lumMod val="95000"/>
                      <a:lumOff val="5000"/>
                    </a:prstClr>
                  </a:solidFill>
                  <a:ea typeface="맑은 고딕" panose="020B0503020000020004" pitchFamily="50" charset="-127"/>
                </a:rPr>
                <a:t>95</a:t>
              </a:r>
              <a:r>
                <a:rPr lang="en-US" sz="600" b="1" dirty="0">
                  <a:solidFill>
                    <a:prstClr val="white"/>
                  </a:solidFill>
                  <a:ea typeface="맑은 고딕" panose="020B0503020000020004" pitchFamily="50" charset="-127"/>
                </a:rPr>
                <a:t> </a:t>
              </a:r>
              <a:r>
                <a:rPr lang="en-US" altLang="ko-KR" sz="600" b="1" dirty="0">
                  <a:solidFill>
                    <a:prstClr val="black">
                      <a:lumMod val="65000"/>
                      <a:lumOff val="35000"/>
                    </a:prstClr>
                  </a:solidFill>
                </a:rPr>
                <a:t>%</a:t>
              </a:r>
              <a:endParaRPr sz="600" b="1" dirty="0">
                <a:solidFill>
                  <a:prstClr val="black">
                    <a:lumMod val="65000"/>
                    <a:lumOff val="35000"/>
                  </a:prstClr>
                </a:solidFill>
                <a:ea typeface="맑은 고딕" panose="020B0503020000020004" pitchFamily="50" charset="-127"/>
              </a:endParaRPr>
            </a:p>
          </p:txBody>
        </p:sp>
      </p:grpSp>
      <p:sp>
        <p:nvSpPr>
          <p:cNvPr id="147" name="오늘">
            <a:extLst>
              <a:ext uri="{FF2B5EF4-FFF2-40B4-BE49-F238E27FC236}">
                <a16:creationId xmlns:a16="http://schemas.microsoft.com/office/drawing/2014/main" id="{68462AC5-E401-360F-F526-4210F4DD1AEE}"/>
              </a:ext>
            </a:extLst>
          </p:cNvPr>
          <p:cNvSpPr txBox="1"/>
          <p:nvPr/>
        </p:nvSpPr>
        <p:spPr>
          <a:xfrm>
            <a:off x="3457764" y="2213285"/>
            <a:ext cx="359073" cy="215444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0" tIns="0" rIns="0" bIns="0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ko-KR" altLang="en-US" sz="700" b="1"/>
              <a:t>동영상</a:t>
            </a:r>
            <a:endParaRPr lang="en-US" altLang="ko-KR" sz="700" b="1"/>
          </a:p>
          <a:p>
            <a:pPr algn="ctr"/>
            <a:r>
              <a:rPr lang="ko-KR" altLang="en-US" sz="700" b="1"/>
              <a:t>학습시간</a:t>
            </a:r>
            <a:endParaRPr lang="en-US" altLang="ko-KR" sz="700" b="1"/>
          </a:p>
        </p:txBody>
      </p:sp>
      <p:sp>
        <p:nvSpPr>
          <p:cNvPr id="148" name="오늘">
            <a:extLst>
              <a:ext uri="{FF2B5EF4-FFF2-40B4-BE49-F238E27FC236}">
                <a16:creationId xmlns:a16="http://schemas.microsoft.com/office/drawing/2014/main" id="{7FFC2E6D-4208-E088-345D-805387890F1D}"/>
              </a:ext>
            </a:extLst>
          </p:cNvPr>
          <p:cNvSpPr txBox="1"/>
          <p:nvPr/>
        </p:nvSpPr>
        <p:spPr>
          <a:xfrm>
            <a:off x="3433742" y="1678094"/>
            <a:ext cx="410370" cy="349135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35719" tIns="35719" rIns="35719" bIns="35719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en-US" altLang="ko-KR" sz="1800" b="1">
                <a:solidFill>
                  <a:prstClr val="black">
                    <a:lumMod val="95000"/>
                    <a:lumOff val="5000"/>
                  </a:prstClr>
                </a:solidFill>
                <a:ea typeface="맑은 고딕" panose="020B0503020000020004" pitchFamily="50" charset="-127"/>
              </a:rPr>
              <a:t>7</a:t>
            </a:r>
            <a:r>
              <a:rPr lang="ko-KR" altLang="en-US" sz="800">
                <a:solidFill>
                  <a:prstClr val="black">
                    <a:lumMod val="95000"/>
                    <a:lumOff val="5000"/>
                  </a:prstClr>
                </a:solidFill>
                <a:ea typeface="맑은 고딕" panose="020B0503020000020004" pitchFamily="50" charset="-127"/>
              </a:rPr>
              <a:t>시간</a:t>
            </a:r>
            <a:endParaRPr sz="800">
              <a:solidFill>
                <a:prstClr val="black">
                  <a:lumMod val="65000"/>
                  <a:lumOff val="35000"/>
                </a:prstClr>
              </a:solidFill>
              <a:ea typeface="맑은 고딕" panose="020B0503020000020004" pitchFamily="50" charset="-127"/>
            </a:endParaRPr>
          </a:p>
        </p:txBody>
      </p:sp>
      <p:sp>
        <p:nvSpPr>
          <p:cNvPr id="149" name="오늘">
            <a:extLst>
              <a:ext uri="{FF2B5EF4-FFF2-40B4-BE49-F238E27FC236}">
                <a16:creationId xmlns:a16="http://schemas.microsoft.com/office/drawing/2014/main" id="{F2C913A7-F2D6-3F90-4FF4-9C72A737FC11}"/>
              </a:ext>
            </a:extLst>
          </p:cNvPr>
          <p:cNvSpPr txBox="1"/>
          <p:nvPr/>
        </p:nvSpPr>
        <p:spPr>
          <a:xfrm>
            <a:off x="741291" y="1678094"/>
            <a:ext cx="886991" cy="349135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square" lIns="35719" tIns="35719" rIns="35719" bIns="35719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en-US" altLang="ko-KR" sz="1800" b="1">
                <a:solidFill>
                  <a:prstClr val="black">
                    <a:lumMod val="95000"/>
                    <a:lumOff val="5000"/>
                  </a:prstClr>
                </a:solidFill>
                <a:ea typeface="맑은 고딕" panose="020B0503020000020004" pitchFamily="50" charset="-127"/>
              </a:rPr>
              <a:t>150</a:t>
            </a:r>
            <a:r>
              <a:rPr lang="ko-KR" altLang="en-US" sz="1800" b="1">
                <a:solidFill>
                  <a:prstClr val="black">
                    <a:lumMod val="95000"/>
                    <a:lumOff val="5000"/>
                  </a:prstClr>
                </a:solidFill>
                <a:ea typeface="맑은 고딕" panose="020B0503020000020004" pitchFamily="50" charset="-127"/>
              </a:rPr>
              <a:t> </a:t>
            </a:r>
            <a:r>
              <a:rPr lang="ko-KR" altLang="en-US" sz="800">
                <a:solidFill>
                  <a:prstClr val="black">
                    <a:lumMod val="95000"/>
                    <a:lumOff val="5000"/>
                  </a:prstClr>
                </a:solidFill>
                <a:ea typeface="맑은 고딕" panose="020B0503020000020004" pitchFamily="50" charset="-127"/>
              </a:rPr>
              <a:t>문항</a:t>
            </a:r>
            <a:endParaRPr sz="600">
              <a:solidFill>
                <a:prstClr val="black">
                  <a:lumMod val="65000"/>
                  <a:lumOff val="35000"/>
                </a:prstClr>
              </a:solidFill>
              <a:ea typeface="맑은 고딕" panose="020B0503020000020004" pitchFamily="50" charset="-127"/>
            </a:endParaRPr>
          </a:p>
        </p:txBody>
      </p:sp>
      <p:sp>
        <p:nvSpPr>
          <p:cNvPr id="150" name="오늘">
            <a:extLst>
              <a:ext uri="{FF2B5EF4-FFF2-40B4-BE49-F238E27FC236}">
                <a16:creationId xmlns:a16="http://schemas.microsoft.com/office/drawing/2014/main" id="{B125E8C2-C846-92B4-346B-84863A962CF6}"/>
              </a:ext>
            </a:extLst>
          </p:cNvPr>
          <p:cNvSpPr txBox="1"/>
          <p:nvPr/>
        </p:nvSpPr>
        <p:spPr>
          <a:xfrm>
            <a:off x="882566" y="2231079"/>
            <a:ext cx="595562" cy="179857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square" lIns="35719" tIns="35719" rIns="35719" bIns="35719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ko-KR" altLang="en-US" sz="700" b="1"/>
              <a:t>문제 풀이 수</a:t>
            </a:r>
            <a:endParaRPr lang="en-US" altLang="ko-KR" sz="700" b="1"/>
          </a:p>
        </p:txBody>
      </p:sp>
      <p:sp>
        <p:nvSpPr>
          <p:cNvPr id="151" name="TextBox 150">
            <a:extLst>
              <a:ext uri="{FF2B5EF4-FFF2-40B4-BE49-F238E27FC236}">
                <a16:creationId xmlns:a16="http://schemas.microsoft.com/office/drawing/2014/main" id="{9704A5C6-E831-162A-D0F2-CCC7AA04F23D}"/>
              </a:ext>
            </a:extLst>
          </p:cNvPr>
          <p:cNvSpPr txBox="1"/>
          <p:nvPr/>
        </p:nvSpPr>
        <p:spPr>
          <a:xfrm>
            <a:off x="5097179" y="1306577"/>
            <a:ext cx="984244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2</a:t>
            </a:r>
            <a:r>
              <a:rPr kumimoji="1" lang="ko-KR" altLang="en-US" sz="800" dirty="0">
                <a:solidFill>
                  <a:prstClr val="black"/>
                </a:solidFill>
              </a:rPr>
              <a:t>학년 </a:t>
            </a:r>
            <a:r>
              <a:rPr kumimoji="1" lang="en-US" altLang="ko-KR" sz="800" dirty="0">
                <a:solidFill>
                  <a:prstClr val="black"/>
                </a:solidFill>
              </a:rPr>
              <a:t>3</a:t>
            </a:r>
            <a:r>
              <a:rPr kumimoji="1" lang="ko-KR" altLang="en-US" sz="800" dirty="0">
                <a:solidFill>
                  <a:prstClr val="black"/>
                </a:solidFill>
              </a:rPr>
              <a:t>반 독서</a:t>
            </a:r>
            <a:r>
              <a:rPr kumimoji="1" lang="en-US" altLang="ko-KR" sz="800" dirty="0">
                <a:solidFill>
                  <a:prstClr val="black"/>
                </a:solidFill>
              </a:rPr>
              <a:t>_</a:t>
            </a:r>
            <a:r>
              <a:rPr kumimoji="1" lang="ko-KR" altLang="en-US" sz="800" dirty="0">
                <a:solidFill>
                  <a:prstClr val="black"/>
                </a:solidFill>
              </a:rPr>
              <a:t> 수업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152" name="오늘">
            <a:extLst>
              <a:ext uri="{FF2B5EF4-FFF2-40B4-BE49-F238E27FC236}">
                <a16:creationId xmlns:a16="http://schemas.microsoft.com/office/drawing/2014/main" id="{752FDB76-B6C7-4F27-ED8D-16A4782085AA}"/>
              </a:ext>
            </a:extLst>
          </p:cNvPr>
          <p:cNvSpPr txBox="1"/>
          <p:nvPr/>
        </p:nvSpPr>
        <p:spPr>
          <a:xfrm>
            <a:off x="6694091" y="2231079"/>
            <a:ext cx="468500" cy="179857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square" lIns="35719" tIns="35719" rIns="35719" bIns="35719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ko-KR" altLang="en-US" sz="700" b="1" err="1"/>
              <a:t>정답률</a:t>
            </a:r>
            <a:endParaRPr lang="en-US" altLang="ko-KR" sz="700" b="1"/>
          </a:p>
        </p:txBody>
      </p:sp>
      <p:grpSp>
        <p:nvGrpSpPr>
          <p:cNvPr id="153" name="그룹 152">
            <a:extLst>
              <a:ext uri="{FF2B5EF4-FFF2-40B4-BE49-F238E27FC236}">
                <a16:creationId xmlns:a16="http://schemas.microsoft.com/office/drawing/2014/main" id="{DE9C021D-A4AF-5398-08DB-931011767D8B}"/>
              </a:ext>
            </a:extLst>
          </p:cNvPr>
          <p:cNvGrpSpPr/>
          <p:nvPr/>
        </p:nvGrpSpPr>
        <p:grpSpPr>
          <a:xfrm>
            <a:off x="6647890" y="1529954"/>
            <a:ext cx="605525" cy="597607"/>
            <a:chOff x="4097789" y="2015772"/>
            <a:chExt cx="609344" cy="601375"/>
          </a:xfrm>
        </p:grpSpPr>
        <p:sp>
          <p:nvSpPr>
            <p:cNvPr id="154" name="타원 153">
              <a:extLst>
                <a:ext uri="{FF2B5EF4-FFF2-40B4-BE49-F238E27FC236}">
                  <a16:creationId xmlns:a16="http://schemas.microsoft.com/office/drawing/2014/main" id="{087D520D-FF67-7212-ED78-1A5FC18CBD70}"/>
                </a:ext>
              </a:extLst>
            </p:cNvPr>
            <p:cNvSpPr/>
            <p:nvPr/>
          </p:nvSpPr>
          <p:spPr>
            <a:xfrm>
              <a:off x="4102331" y="2016010"/>
              <a:ext cx="600935" cy="600935"/>
            </a:xfrm>
            <a:prstGeom prst="ellipse">
              <a:avLst/>
            </a:prstGeom>
            <a:noFill/>
            <a:ln w="7620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/>
            </a:p>
          </p:txBody>
        </p:sp>
        <p:sp>
          <p:nvSpPr>
            <p:cNvPr id="155" name="호 154">
              <a:extLst>
                <a:ext uri="{FF2B5EF4-FFF2-40B4-BE49-F238E27FC236}">
                  <a16:creationId xmlns:a16="http://schemas.microsoft.com/office/drawing/2014/main" id="{BD28CCFB-C9C2-B6A1-ECB9-A29CAAAFA8BF}"/>
                </a:ext>
              </a:extLst>
            </p:cNvPr>
            <p:cNvSpPr/>
            <p:nvPr/>
          </p:nvSpPr>
          <p:spPr>
            <a:xfrm>
              <a:off x="4097789" y="2015772"/>
              <a:ext cx="609344" cy="601375"/>
            </a:xfrm>
            <a:prstGeom prst="arc">
              <a:avLst>
                <a:gd name="adj1" fmla="val 16200000"/>
                <a:gd name="adj2" fmla="val 14197640"/>
              </a:avLst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kumimoji="1" lang="x-none" altLang="en-US" sz="1400"/>
            </a:p>
          </p:txBody>
        </p:sp>
        <p:sp>
          <p:nvSpPr>
            <p:cNvPr id="156" name="오늘">
              <a:extLst>
                <a:ext uri="{FF2B5EF4-FFF2-40B4-BE49-F238E27FC236}">
                  <a16:creationId xmlns:a16="http://schemas.microsoft.com/office/drawing/2014/main" id="{E5113DF6-0443-F96E-C84D-9A5DF72BF1E4}"/>
                </a:ext>
              </a:extLst>
            </p:cNvPr>
            <p:cNvSpPr txBox="1"/>
            <p:nvPr/>
          </p:nvSpPr>
          <p:spPr>
            <a:xfrm>
              <a:off x="4233273" y="2186040"/>
              <a:ext cx="401518" cy="28758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="http://schemas.openxmlformats.org/officeDocument/2006/math" xmlns:a14="http://schemas.microsoft.com/office/drawing/2010/main" xmlns:ma14="http://schemas.microsoft.com/office/mac/drawingml/2011/main" val="1"/>
              </a:ext>
            </a:extLst>
          </p:spPr>
          <p:txBody>
            <a:bodyPr wrap="square" lIns="35719" tIns="35719" rIns="35719" bIns="35719" numCol="1" anchor="ctr">
              <a:spAutoFit/>
            </a:bodyPr>
            <a:lstStyle>
              <a:lvl1pPr>
                <a:defRPr sz="1300"/>
              </a:lvl1pPr>
            </a:lstStyle>
            <a:p>
              <a:pPr algn="ctr"/>
              <a:r>
                <a:rPr lang="en-US" altLang="ko-KR" sz="1400" b="1">
                  <a:solidFill>
                    <a:prstClr val="black">
                      <a:lumMod val="95000"/>
                      <a:lumOff val="5000"/>
                    </a:prstClr>
                  </a:solidFill>
                  <a:ea typeface="맑은 고딕" panose="020B0503020000020004" pitchFamily="50" charset="-127"/>
                </a:rPr>
                <a:t>95</a:t>
              </a:r>
              <a:r>
                <a:rPr lang="en-US" sz="600" b="1">
                  <a:solidFill>
                    <a:prstClr val="white"/>
                  </a:solidFill>
                  <a:ea typeface="맑은 고딕" panose="020B0503020000020004" pitchFamily="50" charset="-127"/>
                </a:rPr>
                <a:t> </a:t>
              </a:r>
              <a:r>
                <a:rPr lang="en-US" altLang="ko-KR" sz="600" b="1">
                  <a:solidFill>
                    <a:prstClr val="black">
                      <a:lumMod val="65000"/>
                      <a:lumOff val="35000"/>
                    </a:prstClr>
                  </a:solidFill>
                </a:rPr>
                <a:t>%</a:t>
              </a:r>
              <a:endParaRPr sz="600" b="1">
                <a:solidFill>
                  <a:prstClr val="black">
                    <a:lumMod val="65000"/>
                    <a:lumOff val="35000"/>
                  </a:prstClr>
                </a:solidFill>
                <a:ea typeface="맑은 고딕" panose="020B0503020000020004" pitchFamily="50" charset="-127"/>
              </a:endParaRPr>
            </a:p>
          </p:txBody>
        </p:sp>
      </p:grpSp>
      <p:sp>
        <p:nvSpPr>
          <p:cNvPr id="157" name="오늘">
            <a:extLst>
              <a:ext uri="{FF2B5EF4-FFF2-40B4-BE49-F238E27FC236}">
                <a16:creationId xmlns:a16="http://schemas.microsoft.com/office/drawing/2014/main" id="{DEF55226-25C5-8392-9771-3178F933F403}"/>
              </a:ext>
            </a:extLst>
          </p:cNvPr>
          <p:cNvSpPr txBox="1"/>
          <p:nvPr/>
        </p:nvSpPr>
        <p:spPr>
          <a:xfrm>
            <a:off x="8044051" y="2213285"/>
            <a:ext cx="359073" cy="215444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0" tIns="0" rIns="0" bIns="0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ko-KR" altLang="en-US" sz="700" b="1"/>
              <a:t>동영상</a:t>
            </a:r>
            <a:endParaRPr lang="en-US" altLang="ko-KR" sz="700" b="1"/>
          </a:p>
          <a:p>
            <a:pPr algn="ctr"/>
            <a:r>
              <a:rPr lang="ko-KR" altLang="en-US" sz="700" b="1"/>
              <a:t>학습시간</a:t>
            </a:r>
            <a:endParaRPr lang="en-US" altLang="ko-KR" sz="700" b="1"/>
          </a:p>
        </p:txBody>
      </p:sp>
      <p:sp>
        <p:nvSpPr>
          <p:cNvPr id="158" name="오늘">
            <a:extLst>
              <a:ext uri="{FF2B5EF4-FFF2-40B4-BE49-F238E27FC236}">
                <a16:creationId xmlns:a16="http://schemas.microsoft.com/office/drawing/2014/main" id="{67352423-B2A4-8EC0-8AC6-12ABF474DDAC}"/>
              </a:ext>
            </a:extLst>
          </p:cNvPr>
          <p:cNvSpPr txBox="1"/>
          <p:nvPr/>
        </p:nvSpPr>
        <p:spPr>
          <a:xfrm>
            <a:off x="8020029" y="1678094"/>
            <a:ext cx="410370" cy="349135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35719" tIns="35719" rIns="35719" bIns="35719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en-US" altLang="ko-KR" sz="1800" b="1">
                <a:solidFill>
                  <a:prstClr val="black">
                    <a:lumMod val="95000"/>
                    <a:lumOff val="5000"/>
                  </a:prstClr>
                </a:solidFill>
                <a:ea typeface="맑은 고딕" panose="020B0503020000020004" pitchFamily="50" charset="-127"/>
              </a:rPr>
              <a:t>7</a:t>
            </a:r>
            <a:r>
              <a:rPr lang="ko-KR" altLang="en-US" sz="800">
                <a:solidFill>
                  <a:prstClr val="black">
                    <a:lumMod val="95000"/>
                    <a:lumOff val="5000"/>
                  </a:prstClr>
                </a:solidFill>
                <a:ea typeface="맑은 고딕" panose="020B0503020000020004" pitchFamily="50" charset="-127"/>
              </a:rPr>
              <a:t>시간</a:t>
            </a:r>
            <a:endParaRPr sz="800">
              <a:solidFill>
                <a:prstClr val="black">
                  <a:lumMod val="65000"/>
                  <a:lumOff val="35000"/>
                </a:prstClr>
              </a:solidFill>
              <a:ea typeface="맑은 고딕" panose="020B0503020000020004" pitchFamily="50" charset="-127"/>
            </a:endParaRPr>
          </a:p>
        </p:txBody>
      </p:sp>
      <p:sp>
        <p:nvSpPr>
          <p:cNvPr id="159" name="오늘">
            <a:extLst>
              <a:ext uri="{FF2B5EF4-FFF2-40B4-BE49-F238E27FC236}">
                <a16:creationId xmlns:a16="http://schemas.microsoft.com/office/drawing/2014/main" id="{EF112710-4385-FFFB-D24E-66E3212FCC85}"/>
              </a:ext>
            </a:extLst>
          </p:cNvPr>
          <p:cNvSpPr txBox="1"/>
          <p:nvPr/>
        </p:nvSpPr>
        <p:spPr>
          <a:xfrm>
            <a:off x="5327578" y="1678094"/>
            <a:ext cx="886991" cy="349135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square" lIns="35719" tIns="35719" rIns="35719" bIns="35719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en-US" altLang="ko-KR" sz="1800" b="1">
                <a:solidFill>
                  <a:prstClr val="black">
                    <a:lumMod val="95000"/>
                    <a:lumOff val="5000"/>
                  </a:prstClr>
                </a:solidFill>
                <a:ea typeface="맑은 고딕" panose="020B0503020000020004" pitchFamily="50" charset="-127"/>
              </a:rPr>
              <a:t>150</a:t>
            </a:r>
            <a:r>
              <a:rPr lang="ko-KR" altLang="en-US" sz="1800" b="1">
                <a:solidFill>
                  <a:prstClr val="black">
                    <a:lumMod val="95000"/>
                    <a:lumOff val="5000"/>
                  </a:prstClr>
                </a:solidFill>
                <a:ea typeface="맑은 고딕" panose="020B0503020000020004" pitchFamily="50" charset="-127"/>
              </a:rPr>
              <a:t> </a:t>
            </a:r>
            <a:r>
              <a:rPr lang="ko-KR" altLang="en-US" sz="800">
                <a:solidFill>
                  <a:prstClr val="black">
                    <a:lumMod val="95000"/>
                    <a:lumOff val="5000"/>
                  </a:prstClr>
                </a:solidFill>
                <a:ea typeface="맑은 고딕" panose="020B0503020000020004" pitchFamily="50" charset="-127"/>
              </a:rPr>
              <a:t>문항</a:t>
            </a:r>
            <a:endParaRPr sz="600">
              <a:solidFill>
                <a:prstClr val="black">
                  <a:lumMod val="65000"/>
                  <a:lumOff val="35000"/>
                </a:prstClr>
              </a:solidFill>
              <a:ea typeface="맑은 고딕" panose="020B0503020000020004" pitchFamily="50" charset="-127"/>
            </a:endParaRPr>
          </a:p>
        </p:txBody>
      </p:sp>
      <p:sp>
        <p:nvSpPr>
          <p:cNvPr id="160" name="오늘">
            <a:extLst>
              <a:ext uri="{FF2B5EF4-FFF2-40B4-BE49-F238E27FC236}">
                <a16:creationId xmlns:a16="http://schemas.microsoft.com/office/drawing/2014/main" id="{62C4A504-0758-81FC-510B-86ED778C0BA6}"/>
              </a:ext>
            </a:extLst>
          </p:cNvPr>
          <p:cNvSpPr txBox="1"/>
          <p:nvPr/>
        </p:nvSpPr>
        <p:spPr>
          <a:xfrm>
            <a:off x="5468853" y="2231079"/>
            <a:ext cx="595562" cy="179857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square" lIns="35719" tIns="35719" rIns="35719" bIns="35719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ko-KR" altLang="en-US" sz="700" b="1"/>
              <a:t>문제 풀이 수</a:t>
            </a:r>
            <a:endParaRPr lang="en-US" altLang="ko-KR" sz="700" b="1"/>
          </a:p>
        </p:txBody>
      </p:sp>
      <p:cxnSp>
        <p:nvCxnSpPr>
          <p:cNvPr id="161" name="직선 연결선[R] 309">
            <a:extLst>
              <a:ext uri="{FF2B5EF4-FFF2-40B4-BE49-F238E27FC236}">
                <a16:creationId xmlns:a16="http://schemas.microsoft.com/office/drawing/2014/main" id="{2D7533AE-016E-E379-1004-7891979CBC90}"/>
              </a:ext>
            </a:extLst>
          </p:cNvPr>
          <p:cNvCxnSpPr>
            <a:cxnSpLocks/>
          </p:cNvCxnSpPr>
          <p:nvPr/>
        </p:nvCxnSpPr>
        <p:spPr>
          <a:xfrm>
            <a:off x="4708824" y="1442943"/>
            <a:ext cx="0" cy="846118"/>
          </a:xfrm>
          <a:prstGeom prst="line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62" name="Circle">
            <a:extLst>
              <a:ext uri="{FF2B5EF4-FFF2-40B4-BE49-F238E27FC236}">
                <a16:creationId xmlns:a16="http://schemas.microsoft.com/office/drawing/2014/main" id="{E4DAD22F-71DA-A040-BA0C-A663951B2BF1}"/>
              </a:ext>
            </a:extLst>
          </p:cNvPr>
          <p:cNvSpPr/>
          <p:nvPr/>
        </p:nvSpPr>
        <p:spPr>
          <a:xfrm>
            <a:off x="561462" y="1086203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50" name="텍스트 상자 68">
            <a:extLst>
              <a:ext uri="{FF2B5EF4-FFF2-40B4-BE49-F238E27FC236}">
                <a16:creationId xmlns:a16="http://schemas.microsoft.com/office/drawing/2014/main" id="{8503B4D8-287D-37FA-0B99-88F34226C9F3}"/>
              </a:ext>
            </a:extLst>
          </p:cNvPr>
          <p:cNvSpPr txBox="1"/>
          <p:nvPr/>
        </p:nvSpPr>
        <p:spPr>
          <a:xfrm>
            <a:off x="441406" y="810804"/>
            <a:ext cx="174438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kumimoji="1" lang="ko-KR" altLang="en-US" sz="1000" b="1" dirty="0"/>
              <a:t>담당 수업 학습 현황</a:t>
            </a:r>
          </a:p>
        </p:txBody>
      </p:sp>
      <p:sp>
        <p:nvSpPr>
          <p:cNvPr id="166" name="Rounded Rectangle">
            <a:extLst>
              <a:ext uri="{FF2B5EF4-FFF2-40B4-BE49-F238E27FC236}">
                <a16:creationId xmlns:a16="http://schemas.microsoft.com/office/drawing/2014/main" id="{FA904EB1-B04B-C707-FA12-7CFD06D58B2E}"/>
              </a:ext>
            </a:extLst>
          </p:cNvPr>
          <p:cNvSpPr/>
          <p:nvPr/>
        </p:nvSpPr>
        <p:spPr>
          <a:xfrm>
            <a:off x="425646" y="3508122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3</a:t>
            </a:r>
            <a:r>
              <a:rPr lang="en-US" sz="700" dirty="0">
                <a:solidFill>
                  <a:schemeClr val="bg1"/>
                </a:solidFill>
              </a:rPr>
              <a:t>-</a:t>
            </a:r>
            <a:r>
              <a:rPr lang="en-US" altLang="ko-KR" sz="700" dirty="0">
                <a:solidFill>
                  <a:schemeClr val="bg1"/>
                </a:solidFill>
              </a:rPr>
              <a:t>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5" name="텍스트 상자 68">
            <a:extLst>
              <a:ext uri="{FF2B5EF4-FFF2-40B4-BE49-F238E27FC236}">
                <a16:creationId xmlns:a16="http://schemas.microsoft.com/office/drawing/2014/main" id="{801CEF04-EBF8-4FBC-4E56-3064B4DC6190}"/>
              </a:ext>
            </a:extLst>
          </p:cNvPr>
          <p:cNvSpPr txBox="1"/>
          <p:nvPr/>
        </p:nvSpPr>
        <p:spPr>
          <a:xfrm>
            <a:off x="441406" y="2932061"/>
            <a:ext cx="174438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kumimoji="1" lang="ko-KR" altLang="en-US" sz="1000" b="1" dirty="0"/>
              <a:t>알림 게시판</a:t>
            </a:r>
          </a:p>
        </p:txBody>
      </p:sp>
      <p:sp>
        <p:nvSpPr>
          <p:cNvPr id="164" name="Circle">
            <a:extLst>
              <a:ext uri="{FF2B5EF4-FFF2-40B4-BE49-F238E27FC236}">
                <a16:creationId xmlns:a16="http://schemas.microsoft.com/office/drawing/2014/main" id="{D1E66DC1-26E6-EF2D-38EB-1A67C52EEE90}"/>
              </a:ext>
            </a:extLst>
          </p:cNvPr>
          <p:cNvSpPr/>
          <p:nvPr/>
        </p:nvSpPr>
        <p:spPr>
          <a:xfrm>
            <a:off x="281478" y="2689091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3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165" name="Rounded Rectangle">
            <a:extLst>
              <a:ext uri="{FF2B5EF4-FFF2-40B4-BE49-F238E27FC236}">
                <a16:creationId xmlns:a16="http://schemas.microsoft.com/office/drawing/2014/main" id="{6084BC38-D01E-09E5-BB4E-CB5234D954F3}"/>
              </a:ext>
            </a:extLst>
          </p:cNvPr>
          <p:cNvSpPr/>
          <p:nvPr/>
        </p:nvSpPr>
        <p:spPr>
          <a:xfrm>
            <a:off x="354152" y="3142630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3</a:t>
            </a:r>
            <a:r>
              <a:rPr lang="en-US" sz="700" dirty="0">
                <a:solidFill>
                  <a:schemeClr val="bg1"/>
                </a:solidFill>
              </a:rPr>
              <a:t>-</a:t>
            </a:r>
            <a:r>
              <a:rPr lang="en-US" altLang="ko-KR" sz="700" dirty="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22" name="직사각형 21">
            <a:extLst>
              <a:ext uri="{FF2B5EF4-FFF2-40B4-BE49-F238E27FC236}">
                <a16:creationId xmlns:a16="http://schemas.microsoft.com/office/drawing/2014/main" id="{C4EFD39E-38B1-1463-1994-3D4C94AFC034}"/>
              </a:ext>
            </a:extLst>
          </p:cNvPr>
          <p:cNvSpPr/>
          <p:nvPr/>
        </p:nvSpPr>
        <p:spPr>
          <a:xfrm>
            <a:off x="4513337" y="3181770"/>
            <a:ext cx="866202" cy="1105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b="1" dirty="0"/>
              <a:t>v.3.1.0 </a:t>
            </a:r>
            <a:r>
              <a:rPr lang="ko-KR" altLang="en-US" sz="600" b="1" dirty="0"/>
              <a:t>온라인 학교 반영</a:t>
            </a:r>
          </a:p>
        </p:txBody>
      </p:sp>
      <p:graphicFrame>
        <p:nvGraphicFramePr>
          <p:cNvPr id="58" name="Google Shape;548;p12">
            <a:extLst>
              <a:ext uri="{FF2B5EF4-FFF2-40B4-BE49-F238E27FC236}">
                <a16:creationId xmlns:a16="http://schemas.microsoft.com/office/drawing/2014/main" id="{2C535B9F-832D-1327-688E-08DED010DA7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60585476"/>
              </p:ext>
            </p:extLst>
          </p:nvPr>
        </p:nvGraphicFramePr>
        <p:xfrm>
          <a:off x="12192000" y="0"/>
          <a:ext cx="1887100" cy="44880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3.1.0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&lt;3-2&gt;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수업 게시판 온라인 학교 반영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6388521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29582255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그룹 3">
            <a:extLst>
              <a:ext uri="{FF2B5EF4-FFF2-40B4-BE49-F238E27FC236}">
                <a16:creationId xmlns:a16="http://schemas.microsoft.com/office/drawing/2014/main" id="{7FDCC34F-95EF-3191-96A9-8BDD05300F95}"/>
              </a:ext>
            </a:extLst>
          </p:cNvPr>
          <p:cNvGrpSpPr/>
          <p:nvPr/>
        </p:nvGrpSpPr>
        <p:grpSpPr>
          <a:xfrm>
            <a:off x="101241" y="6462533"/>
            <a:ext cx="8907912" cy="395467"/>
            <a:chOff x="28325" y="5694755"/>
            <a:chExt cx="8907912" cy="395467"/>
          </a:xfrm>
        </p:grpSpPr>
        <p:sp>
          <p:nvSpPr>
            <p:cNvPr id="8" name="직사각형 7">
              <a:extLst>
                <a:ext uri="{FF2B5EF4-FFF2-40B4-BE49-F238E27FC236}">
                  <a16:creationId xmlns:a16="http://schemas.microsoft.com/office/drawing/2014/main" id="{62ABC4DD-678A-BAD6-6D65-F2794668FB2A}"/>
                </a:ext>
              </a:extLst>
            </p:cNvPr>
            <p:cNvSpPr/>
            <p:nvPr/>
          </p:nvSpPr>
          <p:spPr>
            <a:xfrm>
              <a:off x="28325" y="5710367"/>
              <a:ext cx="8799536" cy="37985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9" name="Border">
              <a:extLst>
                <a:ext uri="{FF2B5EF4-FFF2-40B4-BE49-F238E27FC236}">
                  <a16:creationId xmlns:a16="http://schemas.microsoft.com/office/drawing/2014/main" id="{19A5D1F4-46A3-2887-49D5-AB7C965C3C45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4374252" y="1409769"/>
              <a:ext cx="277000" cy="8846971"/>
            </a:xfrm>
            <a:custGeom>
              <a:avLst/>
              <a:gdLst>
                <a:gd name="T0" fmla="*/ 0 w 909"/>
                <a:gd name="T1" fmla="*/ 0 h 3585"/>
                <a:gd name="T2" fmla="*/ 467 w 909"/>
                <a:gd name="T3" fmla="*/ 535 h 3585"/>
                <a:gd name="T4" fmla="*/ 0 w 909"/>
                <a:gd name="T5" fmla="*/ 896 h 3585"/>
                <a:gd name="T6" fmla="*/ 467 w 909"/>
                <a:gd name="T7" fmla="*/ 1409 h 3585"/>
                <a:gd name="T8" fmla="*/ 0 w 909"/>
                <a:gd name="T9" fmla="*/ 1793 h 3585"/>
                <a:gd name="T10" fmla="*/ 467 w 909"/>
                <a:gd name="T11" fmla="*/ 2284 h 3585"/>
                <a:gd name="T12" fmla="*/ 0 w 909"/>
                <a:gd name="T13" fmla="*/ 2689 h 3585"/>
                <a:gd name="T14" fmla="*/ 467 w 909"/>
                <a:gd name="T15" fmla="*/ 3158 h 3585"/>
                <a:gd name="T16" fmla="*/ 0 w 909"/>
                <a:gd name="T17" fmla="*/ 3585 h 3585"/>
                <a:gd name="T18" fmla="*/ 442 w 909"/>
                <a:gd name="T19" fmla="*/ 3585 h 3585"/>
                <a:gd name="T20" fmla="*/ 909 w 909"/>
                <a:gd name="T21" fmla="*/ 3158 h 3585"/>
                <a:gd name="T22" fmla="*/ 442 w 909"/>
                <a:gd name="T23" fmla="*/ 2689 h 3585"/>
                <a:gd name="T24" fmla="*/ 909 w 909"/>
                <a:gd name="T25" fmla="*/ 2284 h 3585"/>
                <a:gd name="T26" fmla="*/ 442 w 909"/>
                <a:gd name="T27" fmla="*/ 1793 h 3585"/>
                <a:gd name="T28" fmla="*/ 909 w 909"/>
                <a:gd name="T29" fmla="*/ 1409 h 3585"/>
                <a:gd name="T30" fmla="*/ 442 w 909"/>
                <a:gd name="T31" fmla="*/ 896 h 3585"/>
                <a:gd name="T32" fmla="*/ 909 w 909"/>
                <a:gd name="T33" fmla="*/ 535 h 3585"/>
                <a:gd name="T34" fmla="*/ 442 w 909"/>
                <a:gd name="T35" fmla="*/ 0 h 3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09" h="3585">
                  <a:moveTo>
                    <a:pt x="0" y="0"/>
                  </a:moveTo>
                  <a:lnTo>
                    <a:pt x="467" y="535"/>
                  </a:lnTo>
                  <a:lnTo>
                    <a:pt x="0" y="896"/>
                  </a:lnTo>
                  <a:lnTo>
                    <a:pt x="467" y="1409"/>
                  </a:lnTo>
                  <a:lnTo>
                    <a:pt x="0" y="1793"/>
                  </a:lnTo>
                  <a:lnTo>
                    <a:pt x="467" y="2284"/>
                  </a:lnTo>
                  <a:lnTo>
                    <a:pt x="0" y="2689"/>
                  </a:lnTo>
                  <a:lnTo>
                    <a:pt x="467" y="3158"/>
                  </a:lnTo>
                  <a:lnTo>
                    <a:pt x="0" y="3585"/>
                  </a:lnTo>
                  <a:moveTo>
                    <a:pt x="442" y="3585"/>
                  </a:moveTo>
                  <a:lnTo>
                    <a:pt x="909" y="3158"/>
                  </a:lnTo>
                  <a:lnTo>
                    <a:pt x="442" y="2689"/>
                  </a:lnTo>
                  <a:lnTo>
                    <a:pt x="909" y="2284"/>
                  </a:lnTo>
                  <a:lnTo>
                    <a:pt x="442" y="1793"/>
                  </a:lnTo>
                  <a:lnTo>
                    <a:pt x="909" y="1409"/>
                  </a:lnTo>
                  <a:lnTo>
                    <a:pt x="442" y="896"/>
                  </a:lnTo>
                  <a:lnTo>
                    <a:pt x="909" y="535"/>
                  </a:lnTo>
                  <a:lnTo>
                    <a:pt x="442" y="0"/>
                  </a:lnTo>
                </a:path>
              </a:pathLst>
            </a:custGeom>
            <a:no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42" name="Rectangle 4">
            <a:extLst>
              <a:ext uri="{FF2B5EF4-FFF2-40B4-BE49-F238E27FC236}">
                <a16:creationId xmlns:a16="http://schemas.microsoft.com/office/drawing/2014/main" id="{16779602-DABE-4CF2-0907-6C7FEFD68E0F}"/>
              </a:ext>
            </a:extLst>
          </p:cNvPr>
          <p:cNvSpPr/>
          <p:nvPr/>
        </p:nvSpPr>
        <p:spPr>
          <a:xfrm>
            <a:off x="289816" y="4159232"/>
            <a:ext cx="8516486" cy="2168289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44" name="Circle">
            <a:extLst>
              <a:ext uri="{FF2B5EF4-FFF2-40B4-BE49-F238E27FC236}">
                <a16:creationId xmlns:a16="http://schemas.microsoft.com/office/drawing/2014/main" id="{7D9CCBDC-9167-BFDC-DAAC-73C80052FA22}"/>
              </a:ext>
            </a:extLst>
          </p:cNvPr>
          <p:cNvSpPr/>
          <p:nvPr/>
        </p:nvSpPr>
        <p:spPr>
          <a:xfrm>
            <a:off x="217742" y="4138032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3</a:t>
            </a:r>
            <a:endParaRPr sz="700">
              <a:solidFill>
                <a:schemeClr val="bg1"/>
              </a:solidFill>
            </a:endParaRPr>
          </a:p>
        </p:txBody>
      </p:sp>
      <p:graphicFrame>
        <p:nvGraphicFramePr>
          <p:cNvPr id="45" name="Google Shape;912;p23">
            <a:extLst>
              <a:ext uri="{FF2B5EF4-FFF2-40B4-BE49-F238E27FC236}">
                <a16:creationId xmlns:a16="http://schemas.microsoft.com/office/drawing/2014/main" id="{989CD611-AFD9-B05F-270A-2007B2402EE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95131821"/>
              </p:ext>
            </p:extLst>
          </p:nvPr>
        </p:nvGraphicFramePr>
        <p:xfrm>
          <a:off x="9042400" y="1315768"/>
          <a:ext cx="3037052" cy="826224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 rowSpan="5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대시보드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좌측 </a:t>
                      </a:r>
                      <a:endParaRPr lang="en-US" altLang="ko-KR" sz="700" b="1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6397536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1-1 (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교사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알림 제공</a:t>
                      </a:r>
                      <a:endParaRPr lang="en-US" altLang="ko-KR" sz="700" b="1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교사의 </a:t>
                      </a:r>
                      <a:r>
                        <a:rPr lang="ko-KR" altLang="en-US" sz="700" b="0" u="none" strike="noStrike" cap="none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할일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알림 중 가장 최신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 문구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제목으로 제공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할일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알림 리스트를 등록일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배포일 기준으로 정렬했을 때 가장 최근에 등록 또는 배포된 항목을 노출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단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최신 목록이 </a:t>
                      </a:r>
                      <a:r>
                        <a:rPr lang="ko-KR" altLang="en-US" sz="700" b="0" u="none" strike="noStrike" cap="none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알림일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경우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해당 알림에 대한 열람 내역이 있을 경우 데이터 없음 제공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sng" strike="noStrike" cap="none" baseline="0" dirty="0">
                          <a:solidFill>
                            <a:srgbClr val="00B0F0"/>
                          </a:solidFill>
                          <a:latin typeface="+mn-ea"/>
                          <a:ea typeface="+mn-ea"/>
                        </a:rPr>
                        <a:t>최근 알림이 없습니다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.)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영역 선택 시 교사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마이페이지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&gt;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알림 상세 화면 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(</a:t>
                      </a:r>
                      <a:r>
                        <a:rPr lang="en-US" altLang="ko-KR" sz="7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TEA-LNB-NOTI-002)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으로 이동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단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highlight>
                            <a:srgbClr val="E4EFF8"/>
                          </a:highlight>
                          <a:latin typeface="+mn-ea"/>
                          <a:ea typeface="+mn-ea"/>
                        </a:rPr>
                        <a:t>알림이 없을 경우 클릭 시 이벤트 없음</a:t>
                      </a:r>
                      <a:endParaRPr lang="en-US" altLang="ko-KR" sz="700" b="1" u="none" strike="noStrike" cap="none" baseline="0" dirty="0">
                        <a:solidFill>
                          <a:schemeClr val="tx1"/>
                        </a:solidFill>
                        <a:highlight>
                          <a:srgbClr val="E4EFF8"/>
                        </a:highlight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본 영역의 알림 선택하여 읽지 않은 알림을 열람한 경우에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해당 알림 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개를 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‘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읽음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’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으로 처리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. 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단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읽지 않은 알림이 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2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 이상일 경우 선택한 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개만 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‘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읽음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‘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으로 처리되기에 우측상단 종 모양의 알림 아이콘 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‘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읽지 않음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’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은 </a:t>
                      </a:r>
                      <a:r>
                        <a:rPr lang="ko-KR" altLang="en-US" sz="700" b="0" u="none" strike="noStrike" kern="1200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해제되지 않음</a:t>
                      </a:r>
                      <a:endParaRPr lang="en-US" altLang="ko-KR" sz="700" b="0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10724421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1-2 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할 일 요약</a:t>
                      </a:r>
                      <a:endParaRPr lang="en-US" altLang="ko-KR" sz="700" b="1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오늘 할 일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오늘 마감 예정인 할 일 개수 표기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오늘 마감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예정인 할 일 요약 리스트 제공</a:t>
                      </a:r>
                      <a:b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현재 시간 기준 오늘 마감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완료된 할 일 리스트 노출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X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전체 할 일</a:t>
                      </a:r>
                      <a:endParaRPr lang="en-US" altLang="ko-KR" sz="700" b="1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마감 완료된 할 일을 제외한 할 일 개수 표기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마감 완료된 할 일을 제외한 최근 날짜 순으로 리스트 노출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858759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dirty="0"/>
                        <a:t>1-3</a:t>
                      </a:r>
                      <a:r>
                        <a:rPr lang="ko-KR" altLang="en-US" sz="700" b="1" dirty="0"/>
                        <a:t> 할 일 태그</a:t>
                      </a:r>
                      <a:endParaRPr lang="en-US" altLang="ko-KR" sz="700" b="1" dirty="0"/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highlight>
                            <a:srgbClr val="DAE3F3"/>
                          </a:highlight>
                          <a:latin typeface="+mn-ea"/>
                          <a:ea typeface="+mn-ea"/>
                        </a:rPr>
                        <a:t>최근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highlight>
                            <a:srgbClr val="DAE3F3"/>
                          </a:highlight>
                          <a:latin typeface="+mn-ea"/>
                          <a:ea typeface="+mn-ea"/>
                        </a:rPr>
                        <a:t>3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highlight>
                            <a:srgbClr val="DAE3F3"/>
                          </a:highlight>
                          <a:latin typeface="+mn-ea"/>
                          <a:ea typeface="+mn-ea"/>
                        </a:rPr>
                        <a:t>개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리스트 노출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dirty="0"/>
                        <a:t>수업</a:t>
                      </a:r>
                      <a:r>
                        <a:rPr lang="en-US" altLang="ko-KR" sz="700" b="0" dirty="0"/>
                        <a:t>(</a:t>
                      </a:r>
                      <a:r>
                        <a:rPr lang="ko-KR" altLang="en-US" sz="700" b="0" dirty="0"/>
                        <a:t>질문</a:t>
                      </a:r>
                      <a:r>
                        <a:rPr lang="en-US" altLang="ko-KR" sz="700" b="0" dirty="0"/>
                        <a:t>/</a:t>
                      </a:r>
                      <a:r>
                        <a:rPr lang="ko-KR" altLang="en-US" sz="700" b="0" dirty="0"/>
                        <a:t>답변</a:t>
                      </a:r>
                      <a:r>
                        <a:rPr lang="en-US" altLang="ko-KR" sz="700" b="0" dirty="0"/>
                        <a:t>),</a:t>
                      </a:r>
                      <a:r>
                        <a:rPr lang="ko-KR" altLang="en-US" sz="700" b="0" dirty="0"/>
                        <a:t> 과제</a:t>
                      </a:r>
                      <a:r>
                        <a:rPr lang="en-US" altLang="ko-KR" sz="700" b="0" dirty="0"/>
                        <a:t>,</a:t>
                      </a:r>
                      <a:r>
                        <a:rPr lang="ko-KR" altLang="en-US" sz="700" b="0" dirty="0"/>
                        <a:t> 퀴즈</a:t>
                      </a:r>
                      <a:r>
                        <a:rPr lang="en-US" altLang="ko-KR" sz="700" b="0" dirty="0"/>
                        <a:t>,</a:t>
                      </a:r>
                      <a:r>
                        <a:rPr lang="ko-KR" altLang="en-US" sz="700" b="0" dirty="0"/>
                        <a:t> 설문</a:t>
                      </a:r>
                      <a:r>
                        <a:rPr lang="en-US" altLang="ko-KR" sz="700" b="0" dirty="0"/>
                        <a:t>,</a:t>
                      </a:r>
                      <a:r>
                        <a:rPr lang="ko-KR" altLang="en-US" sz="700" b="0" dirty="0"/>
                        <a:t> 문제집</a:t>
                      </a:r>
                      <a:r>
                        <a:rPr lang="en-US" altLang="ko-KR" sz="700" b="0" dirty="0"/>
                        <a:t>,</a:t>
                      </a:r>
                      <a:r>
                        <a:rPr lang="ko-KR" altLang="en-US" sz="700" b="0" dirty="0"/>
                        <a:t> 학습진단</a:t>
                      </a:r>
                      <a:r>
                        <a:rPr lang="en-US" altLang="ko-KR" sz="700" b="0" dirty="0"/>
                        <a:t> &gt; 6</a:t>
                      </a:r>
                      <a:r>
                        <a:rPr lang="ko-KR" altLang="en-US" sz="700" b="0" dirty="0"/>
                        <a:t>가지로 구분하여 표시</a:t>
                      </a:r>
                      <a:endParaRPr lang="en-US" altLang="ko-KR" sz="700" b="0" dirty="0"/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할 일 태그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+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할 일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+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할 일이 발생한 수업으로 구성 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할 일 태그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dirty="0"/>
                        <a:t>수업</a:t>
                      </a:r>
                      <a:r>
                        <a:rPr lang="en-US" altLang="ko-KR" sz="700" b="0" dirty="0"/>
                        <a:t>(</a:t>
                      </a:r>
                      <a:r>
                        <a:rPr lang="ko-KR" altLang="en-US" sz="700" b="0" dirty="0"/>
                        <a:t>질문</a:t>
                      </a:r>
                      <a:r>
                        <a:rPr lang="en-US" altLang="ko-KR" sz="700" b="0" dirty="0"/>
                        <a:t>/</a:t>
                      </a:r>
                      <a:r>
                        <a:rPr lang="ko-KR" altLang="en-US" sz="700" b="0" dirty="0"/>
                        <a:t>답변</a:t>
                      </a:r>
                      <a:r>
                        <a:rPr lang="en-US" altLang="ko-KR" sz="700" b="0" dirty="0"/>
                        <a:t>)</a:t>
                      </a:r>
                      <a:r>
                        <a:rPr lang="ko-KR" altLang="en-US" sz="700" dirty="0"/>
                        <a:t>과제</a:t>
                      </a:r>
                      <a:r>
                        <a:rPr lang="en-US" altLang="ko-KR" sz="700" dirty="0"/>
                        <a:t>,</a:t>
                      </a:r>
                      <a:r>
                        <a:rPr lang="ko-KR" altLang="en-US" sz="700" dirty="0"/>
                        <a:t> 퀴즈</a:t>
                      </a:r>
                      <a:r>
                        <a:rPr lang="en-US" altLang="ko-KR" sz="700" dirty="0"/>
                        <a:t>,</a:t>
                      </a:r>
                      <a:r>
                        <a:rPr lang="ko-KR" altLang="en-US" sz="700" dirty="0"/>
                        <a:t> 설문</a:t>
                      </a:r>
                      <a:r>
                        <a:rPr lang="en-US" altLang="ko-KR" sz="700" dirty="0"/>
                        <a:t>,</a:t>
                      </a:r>
                      <a:r>
                        <a:rPr lang="ko-KR" altLang="en-US" sz="700" dirty="0"/>
                        <a:t> 문제집</a:t>
                      </a:r>
                      <a:r>
                        <a:rPr lang="en-US" altLang="ko-KR" sz="700" dirty="0"/>
                        <a:t>,</a:t>
                      </a:r>
                      <a:r>
                        <a:rPr lang="ko-KR" altLang="en-US" sz="700" dirty="0"/>
                        <a:t> 학습진단</a:t>
                      </a:r>
                      <a:endParaRPr lang="en-US" altLang="ko-KR" sz="700" dirty="0"/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dirty="0"/>
                        <a:t>Click </a:t>
                      </a:r>
                      <a:r>
                        <a:rPr lang="ko-KR" altLang="en-US" sz="700" dirty="0"/>
                        <a:t>시</a:t>
                      </a:r>
                      <a:r>
                        <a:rPr lang="en-US" altLang="ko-KR" sz="700" dirty="0"/>
                        <a:t> </a:t>
                      </a:r>
                      <a:r>
                        <a:rPr lang="ko-KR" altLang="en-US" sz="700" dirty="0"/>
                        <a:t>해당 수업 활동으로 이동</a:t>
                      </a:r>
                      <a:endParaRPr lang="en-US" altLang="ko-KR" sz="700" dirty="0"/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3451277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1-4 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나의 할 일 </a:t>
                      </a:r>
                      <a:r>
                        <a:rPr lang="ko-KR" altLang="en-US" sz="700" b="1" u="none" strike="noStrike" cap="none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더보기</a:t>
                      </a:r>
                      <a:endParaRPr lang="en-US" altLang="ko-KR" sz="700" b="1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 클릭 시 나의 할 일 화면 이동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61300143"/>
                  </a:ext>
                </a:extLst>
              </a:tr>
              <a:tr h="0">
                <a:tc rowSpan="5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대시보드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우측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사용자 정보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프로필 이미지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사용자 이름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소속 학교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교사의 </a:t>
                      </a:r>
                      <a:r>
                        <a:rPr lang="ko-KR" altLang="en-US" sz="700" b="0" u="none" strike="noStrike" cap="none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하이러닝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이용 정보 노출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7705876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2-1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프로필 이미지</a:t>
                      </a:r>
                      <a:endParaRPr lang="en-US" altLang="ko-KR" sz="700" b="1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제공되는 일러스트레이션 또는 사진으로 사용자화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Click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시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마이페이지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개인정보수정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로 이동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52364628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2-2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사용자 정보</a:t>
                      </a:r>
                      <a:endParaRPr lang="en-US" altLang="ko-KR" sz="700" b="1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이름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소속 학교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866120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2-3 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포인트 격려문구 랜덤 노출</a:t>
                      </a:r>
                      <a:endParaRPr lang="en-US" altLang="ko-KR" sz="700" b="1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교사 접속 시 랜덤으로 격려문구 제공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학생들에게 포인트로 칭찬하세요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!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학생들이 선생님의 포인트를 기다립니다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.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선생님의 포인트는 학생들의 동기부여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!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학생들은 선생님의 포인트로 성장합니다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.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포인트는 선생님의 가장 쉬운 은혜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포인트를 받으면 학생들이 바뀝니다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.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오늘은 누구에게 포인트를 줘볼까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~?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03639011"/>
                  </a:ext>
                </a:extLst>
              </a:tr>
              <a:tr h="35604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2-4 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교사 제공 </a:t>
                      </a:r>
                      <a:r>
                        <a:rPr lang="ko-KR" altLang="en-US" sz="700" b="1" u="none" strike="noStrike" cap="none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통계성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정보 </a:t>
                      </a:r>
                      <a:endParaRPr lang="en-US" altLang="ko-KR" sz="700" b="1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&gt; 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이번주 등록 콘텐츠 </a:t>
                      </a: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</a:t>
                      </a: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이번주에 교사가 직접 제작한 콘텐츠의 개수 표기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</a:t>
                      </a:r>
                      <a:r>
                        <a:rPr lang="ko-KR" altLang="en-US" sz="700" b="0" u="none" strike="noStrike" cap="none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학습콘텐츠의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내 콘텐츠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’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화면으로 이동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&gt; 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이번주 부여한 칭찬포인트 </a:t>
                      </a: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</a:t>
                      </a:r>
                      <a:r>
                        <a:rPr lang="en-US" altLang="ko-KR" sz="700" b="1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이번 주에 학생에게 부여한 칭찬 포인트 개수 총 합계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선택 시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학급경영도구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&gt;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 보상과 랭킹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칭찬포인트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en-US" altLang="ko-KR" sz="7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TEA-SUB-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Tool</a:t>
                      </a:r>
                      <a:r>
                        <a:rPr lang="en-US" altLang="ko-KR" sz="7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-001B</a:t>
                      </a:r>
                      <a:r>
                        <a:rPr lang="en-US" altLang="ko-KR" sz="700" b="0" u="none" strike="noStrike" kern="1200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)’</a:t>
                      </a:r>
                      <a:r>
                        <a:rPr lang="ko-KR" altLang="en-US" sz="700" b="0" u="none" strike="noStrike" kern="1200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화면</a:t>
                      </a:r>
                      <a:r>
                        <a:rPr lang="en-US" altLang="ko-KR" sz="700" b="0" u="none" strike="noStrike" kern="1200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0" u="none" strike="noStrike" kern="1200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새 창으로 제공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54987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오늘의 수업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오늘의 수업카드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시간 순으로 배열하고 좌우 스크롤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259830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3-1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개설 바로가기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버튼 클릭 시 </a:t>
                      </a: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나의 수업 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&gt; </a:t>
                      </a:r>
                      <a:r>
                        <a:rPr lang="en-US" altLang="ko-KR" sz="700" b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TEA-NON-Open-001] </a:t>
                      </a:r>
                      <a:r>
                        <a:rPr lang="ko-KR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과목 개설 화면으로 이동</a:t>
                      </a:r>
                      <a:endParaRPr lang="en-US" altLang="ko-KR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kern="1200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마우스 </a:t>
                      </a:r>
                      <a:r>
                        <a:rPr lang="ko-KR" altLang="en-US" sz="700" b="0" u="none" strike="noStrike" kern="1200" cap="none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호버</a:t>
                      </a:r>
                      <a:r>
                        <a:rPr lang="ko-KR" altLang="en-US" sz="700" b="0" u="none" strike="noStrike" kern="1200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시 영역 색상 변경 및 마우스 커서 포인터로 변경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184811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4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현재 수업 카드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진행 시 가장 앞에 확장되어 노출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제목이 길어질 경우 마우스 오버 시 전체 텍스트 내용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툴팁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제공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학습자료 선택 시 해당 자료 다운로드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영상 선택 시 해당 영상이 선택 된 영상 재생 팝업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과제 선택 시 해당 과제 상세 페이지로 이동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1763928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5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다음 수업 카드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3066255"/>
                  </a:ext>
                </a:extLst>
              </a:tr>
            </a:tbl>
          </a:graphicData>
        </a:graphic>
      </p:graphicFrame>
      <p:graphicFrame>
        <p:nvGraphicFramePr>
          <p:cNvPr id="46" name="표 45">
            <a:extLst>
              <a:ext uri="{FF2B5EF4-FFF2-40B4-BE49-F238E27FC236}">
                <a16:creationId xmlns:a16="http://schemas.microsoft.com/office/drawing/2014/main" id="{39C8940D-97B7-F926-BCA3-EC436152C03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02630172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 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TEA-INT-MAI-003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과목교사</a:t>
                      </a:r>
                      <a:r>
                        <a:rPr lang="en-US" altLang="ko-KR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 </a:t>
                      </a:r>
                      <a:r>
                        <a:rPr lang="ko-KR" altLang="en-US" b="1" spc="0" baseline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인트로</a:t>
                      </a:r>
                      <a:endParaRPr lang="ko-KR" altLang="en-US" b="0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cxnSp>
        <p:nvCxnSpPr>
          <p:cNvPr id="47" name="직선 연결선[R] 570">
            <a:extLst>
              <a:ext uri="{FF2B5EF4-FFF2-40B4-BE49-F238E27FC236}">
                <a16:creationId xmlns:a16="http://schemas.microsoft.com/office/drawing/2014/main" id="{466B1655-9DA1-9628-E0C0-53560F66EF7D}"/>
              </a:ext>
            </a:extLst>
          </p:cNvPr>
          <p:cNvCxnSpPr>
            <a:cxnSpLocks/>
          </p:cNvCxnSpPr>
          <p:nvPr/>
        </p:nvCxnSpPr>
        <p:spPr>
          <a:xfrm>
            <a:off x="344363" y="3998360"/>
            <a:ext cx="8574329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텍스트 상자 68">
            <a:extLst>
              <a:ext uri="{FF2B5EF4-FFF2-40B4-BE49-F238E27FC236}">
                <a16:creationId xmlns:a16="http://schemas.microsoft.com/office/drawing/2014/main" id="{CD741181-F4C8-F39E-A49E-0AE72D04E3F4}"/>
              </a:ext>
            </a:extLst>
          </p:cNvPr>
          <p:cNvSpPr txBox="1"/>
          <p:nvPr/>
        </p:nvSpPr>
        <p:spPr>
          <a:xfrm>
            <a:off x="441406" y="4230849"/>
            <a:ext cx="174438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kumimoji="1" lang="ko-KR" altLang="en-US" sz="1000" b="1"/>
              <a:t>오늘의 수업</a:t>
            </a:r>
          </a:p>
        </p:txBody>
      </p:sp>
      <p:sp>
        <p:nvSpPr>
          <p:cNvPr id="59" name="모서리가 둥근 직사각형 582">
            <a:extLst>
              <a:ext uri="{FF2B5EF4-FFF2-40B4-BE49-F238E27FC236}">
                <a16:creationId xmlns:a16="http://schemas.microsoft.com/office/drawing/2014/main" id="{31FA1D13-98C1-F859-42A6-7A0FFC7E4008}"/>
              </a:ext>
            </a:extLst>
          </p:cNvPr>
          <p:cNvSpPr/>
          <p:nvPr/>
        </p:nvSpPr>
        <p:spPr>
          <a:xfrm rot="5400000" flipH="1">
            <a:off x="4371990" y="5065797"/>
            <a:ext cx="45719" cy="2310303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sp>
        <p:nvSpPr>
          <p:cNvPr id="546" name="Rectangle 4">
            <a:extLst>
              <a:ext uri="{FF2B5EF4-FFF2-40B4-BE49-F238E27FC236}">
                <a16:creationId xmlns:a16="http://schemas.microsoft.com/office/drawing/2014/main" id="{61AD4E48-A603-1852-862C-AC13B5705CFB}"/>
              </a:ext>
            </a:extLst>
          </p:cNvPr>
          <p:cNvSpPr/>
          <p:nvPr/>
        </p:nvSpPr>
        <p:spPr>
          <a:xfrm>
            <a:off x="281578" y="1029197"/>
            <a:ext cx="4966590" cy="2922173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547" name="Circle">
            <a:extLst>
              <a:ext uri="{FF2B5EF4-FFF2-40B4-BE49-F238E27FC236}">
                <a16:creationId xmlns:a16="http://schemas.microsoft.com/office/drawing/2014/main" id="{09BD521F-62FA-1968-8DE9-55E594DE618D}"/>
              </a:ext>
            </a:extLst>
          </p:cNvPr>
          <p:cNvSpPr/>
          <p:nvPr/>
        </p:nvSpPr>
        <p:spPr>
          <a:xfrm>
            <a:off x="209504" y="959691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</a:t>
            </a:r>
            <a:endParaRPr sz="700">
              <a:solidFill>
                <a:schemeClr val="bg1"/>
              </a:solidFill>
            </a:endParaRPr>
          </a:p>
        </p:txBody>
      </p:sp>
      <p:grpSp>
        <p:nvGrpSpPr>
          <p:cNvPr id="548" name="그룹 547">
            <a:extLst>
              <a:ext uri="{FF2B5EF4-FFF2-40B4-BE49-F238E27FC236}">
                <a16:creationId xmlns:a16="http://schemas.microsoft.com/office/drawing/2014/main" id="{56949116-02C3-C079-C887-3DF759EF11DC}"/>
              </a:ext>
            </a:extLst>
          </p:cNvPr>
          <p:cNvGrpSpPr/>
          <p:nvPr/>
        </p:nvGrpSpPr>
        <p:grpSpPr>
          <a:xfrm>
            <a:off x="1094974" y="1260439"/>
            <a:ext cx="2973373" cy="286663"/>
            <a:chOff x="1171861" y="1223141"/>
            <a:chExt cx="2973373" cy="286663"/>
          </a:xfrm>
        </p:grpSpPr>
        <p:sp>
          <p:nvSpPr>
            <p:cNvPr id="549" name="TextBox 548">
              <a:extLst>
                <a:ext uri="{FF2B5EF4-FFF2-40B4-BE49-F238E27FC236}">
                  <a16:creationId xmlns:a16="http://schemas.microsoft.com/office/drawing/2014/main" id="{C1B4FBA1-C688-47BF-4992-EE6278BC3455}"/>
                </a:ext>
              </a:extLst>
            </p:cNvPr>
            <p:cNvSpPr txBox="1"/>
            <p:nvPr/>
          </p:nvSpPr>
          <p:spPr>
            <a:xfrm>
              <a:off x="1756760" y="1223141"/>
              <a:ext cx="2388474" cy="28155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ko-KR" altLang="en-US" sz="1400" b="1" dirty="0" err="1"/>
                <a:t>하이러닝</a:t>
              </a:r>
              <a:r>
                <a:rPr lang="ko-KR" altLang="en-US" sz="1400" b="1" dirty="0"/>
                <a:t> 서비스 공지입니다</a:t>
              </a:r>
              <a:r>
                <a:rPr lang="en-US" altLang="ko-KR" sz="1400" b="1" dirty="0"/>
                <a:t>.</a:t>
              </a:r>
              <a:r>
                <a:rPr lang="ko-KR" altLang="en-US" sz="1400" b="1" dirty="0"/>
                <a:t> </a:t>
              </a:r>
              <a:endParaRPr lang="en-US" altLang="ko-KR" sz="1200" b="1" dirty="0"/>
            </a:p>
          </p:txBody>
        </p:sp>
        <p:grpSp>
          <p:nvGrpSpPr>
            <p:cNvPr id="550" name="그룹 549">
              <a:extLst>
                <a:ext uri="{FF2B5EF4-FFF2-40B4-BE49-F238E27FC236}">
                  <a16:creationId xmlns:a16="http://schemas.microsoft.com/office/drawing/2014/main" id="{25A72985-3DDD-B29A-07B0-5A3D711C2310}"/>
                </a:ext>
              </a:extLst>
            </p:cNvPr>
            <p:cNvGrpSpPr/>
            <p:nvPr/>
          </p:nvGrpSpPr>
          <p:grpSpPr>
            <a:xfrm>
              <a:off x="1171861" y="1279850"/>
              <a:ext cx="519054" cy="229954"/>
              <a:chOff x="2416824" y="3050899"/>
              <a:chExt cx="278806" cy="152678"/>
            </a:xfrm>
          </p:grpSpPr>
          <p:sp>
            <p:nvSpPr>
              <p:cNvPr id="551" name="모서리가 둥근 직사각형 141">
                <a:extLst>
                  <a:ext uri="{FF2B5EF4-FFF2-40B4-BE49-F238E27FC236}">
                    <a16:creationId xmlns:a16="http://schemas.microsoft.com/office/drawing/2014/main" id="{B6973386-3847-2C87-8FE3-11F0F1C40A94}"/>
                  </a:ext>
                </a:extLst>
              </p:cNvPr>
              <p:cNvSpPr/>
              <p:nvPr/>
            </p:nvSpPr>
            <p:spPr>
              <a:xfrm>
                <a:off x="2416824" y="3050899"/>
                <a:ext cx="278805" cy="152678"/>
              </a:xfrm>
              <a:prstGeom prst="roundRect">
                <a:avLst>
                  <a:gd name="adj" fmla="val 17247"/>
                </a:avLst>
              </a:prstGeom>
              <a:solidFill>
                <a:srgbClr val="7F7F7F"/>
              </a:solidFill>
              <a:ln w="3175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>
                  <a:solidFill>
                    <a:prstClr val="black">
                      <a:lumMod val="95000"/>
                      <a:lumOff val="5000"/>
                    </a:prstClr>
                  </a:solidFill>
                </a:endParaRPr>
              </a:p>
            </p:txBody>
          </p:sp>
          <p:sp>
            <p:nvSpPr>
              <p:cNvPr id="552" name="TextBox 551">
                <a:extLst>
                  <a:ext uri="{FF2B5EF4-FFF2-40B4-BE49-F238E27FC236}">
                    <a16:creationId xmlns:a16="http://schemas.microsoft.com/office/drawing/2014/main" id="{38A72C56-AB93-3DF5-4168-5EFAE6F0A275}"/>
                  </a:ext>
                </a:extLst>
              </p:cNvPr>
              <p:cNvSpPr txBox="1"/>
              <p:nvPr/>
            </p:nvSpPr>
            <p:spPr>
              <a:xfrm>
                <a:off x="2425958" y="3078671"/>
                <a:ext cx="269672" cy="66382"/>
              </a:xfrm>
              <a:prstGeom prst="rect">
                <a:avLst/>
              </a:prstGeom>
              <a:noFill/>
            </p:spPr>
            <p:txBody>
              <a:bodyPr wrap="square" lIns="0" tIns="0" rIns="0" bIns="0">
                <a:spAutoFit/>
              </a:bodyPr>
              <a:lstStyle/>
              <a:p>
                <a:pPr algn="ctr"/>
                <a:r>
                  <a:rPr lang="ko-KR" altLang="en-US" sz="1000" b="1" dirty="0">
                    <a:solidFill>
                      <a:prstClr val="white"/>
                    </a:solidFill>
                  </a:rPr>
                  <a:t>알림</a:t>
                </a:r>
              </a:p>
            </p:txBody>
          </p:sp>
        </p:grpSp>
      </p:grpSp>
      <p:graphicFrame>
        <p:nvGraphicFramePr>
          <p:cNvPr id="553" name="표 3">
            <a:extLst>
              <a:ext uri="{FF2B5EF4-FFF2-40B4-BE49-F238E27FC236}">
                <a16:creationId xmlns:a16="http://schemas.microsoft.com/office/drawing/2014/main" id="{B0ED7A68-26DA-6648-AEF3-D845DC0A40B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79056928"/>
              </p:ext>
            </p:extLst>
          </p:nvPr>
        </p:nvGraphicFramePr>
        <p:xfrm>
          <a:off x="881467" y="2088652"/>
          <a:ext cx="3842318" cy="28446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21159">
                  <a:extLst>
                    <a:ext uri="{9D8B030D-6E8A-4147-A177-3AD203B41FA5}">
                      <a16:colId xmlns:a16="http://schemas.microsoft.com/office/drawing/2014/main" val="1123351497"/>
                    </a:ext>
                  </a:extLst>
                </a:gridCol>
                <a:gridCol w="1921159">
                  <a:extLst>
                    <a:ext uri="{9D8B030D-6E8A-4147-A177-3AD203B41FA5}">
                      <a16:colId xmlns:a16="http://schemas.microsoft.com/office/drawing/2014/main" val="2204489821"/>
                    </a:ext>
                  </a:extLst>
                </a:gridCol>
              </a:tblGrid>
              <a:tr h="28446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오늘 할 일  </a:t>
                      </a:r>
                      <a:r>
                        <a:rPr lang="en-US" altLang="ko-KR" sz="700" b="0" dirty="0">
                          <a:solidFill>
                            <a:schemeClr val="tx1"/>
                          </a:solidFill>
                        </a:rPr>
                        <a:t>4</a:t>
                      </a:r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 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전체 할 일 </a:t>
                      </a:r>
                      <a:r>
                        <a:rPr lang="en-US" altLang="ko-KR" sz="700" b="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</a:tbl>
          </a:graphicData>
        </a:graphic>
      </p:graphicFrame>
      <p:graphicFrame>
        <p:nvGraphicFramePr>
          <p:cNvPr id="554" name="표 3">
            <a:extLst>
              <a:ext uri="{FF2B5EF4-FFF2-40B4-BE49-F238E27FC236}">
                <a16:creationId xmlns:a16="http://schemas.microsoft.com/office/drawing/2014/main" id="{0431EF07-8BE5-B92A-7074-0BA7FD78028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38159007"/>
              </p:ext>
            </p:extLst>
          </p:nvPr>
        </p:nvGraphicFramePr>
        <p:xfrm>
          <a:off x="875294" y="2390465"/>
          <a:ext cx="3842318" cy="140943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10899">
                  <a:extLst>
                    <a:ext uri="{9D8B030D-6E8A-4147-A177-3AD203B41FA5}">
                      <a16:colId xmlns:a16="http://schemas.microsoft.com/office/drawing/2014/main" val="1123351497"/>
                    </a:ext>
                  </a:extLst>
                </a:gridCol>
                <a:gridCol w="2502364">
                  <a:extLst>
                    <a:ext uri="{9D8B030D-6E8A-4147-A177-3AD203B41FA5}">
                      <a16:colId xmlns:a16="http://schemas.microsoft.com/office/drawing/2014/main" val="3896171292"/>
                    </a:ext>
                  </a:extLst>
                </a:gridCol>
                <a:gridCol w="929055">
                  <a:extLst>
                    <a:ext uri="{9D8B030D-6E8A-4147-A177-3AD203B41FA5}">
                      <a16:colId xmlns:a16="http://schemas.microsoft.com/office/drawing/2014/main" val="671627848"/>
                    </a:ext>
                  </a:extLst>
                </a:gridCol>
              </a:tblGrid>
              <a:tr h="352358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dirty="0">
                          <a:solidFill>
                            <a:schemeClr val="tx1"/>
                          </a:solidFill>
                        </a:rPr>
                        <a:t> 생명과학의 탐구 방법 조사 하기</a:t>
                      </a:r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dirty="0">
                          <a:solidFill>
                            <a:schemeClr val="tx1"/>
                          </a:solidFill>
                        </a:rPr>
                        <a:t>생명과학</a:t>
                      </a:r>
                      <a:r>
                        <a:rPr lang="en-US" altLang="ko-KR" sz="800" b="0" dirty="0">
                          <a:solidFill>
                            <a:schemeClr val="tx1"/>
                          </a:solidFill>
                        </a:rPr>
                        <a:t>..</a:t>
                      </a:r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  <a:tr h="352358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800" dirty="0"/>
                        <a:t> 수학 퀴즈 풀기</a:t>
                      </a:r>
                      <a:endParaRPr kumimoji="1" lang="en-US" altLang="ko-KR" sz="800" dirty="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800" dirty="0"/>
                        <a:t>수학 </a:t>
                      </a:r>
                      <a:r>
                        <a:rPr kumimoji="1" lang="ko-KR" altLang="en-US" sz="800" dirty="0" err="1"/>
                        <a:t>집중반</a:t>
                      </a:r>
                      <a:endParaRPr kumimoji="1" lang="en-US" altLang="ko-KR" sz="800" dirty="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47063758"/>
                  </a:ext>
                </a:extLst>
              </a:tr>
              <a:tr h="352358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800"/>
                        <a:t>3~6</a:t>
                      </a:r>
                      <a:r>
                        <a:rPr kumimoji="1" lang="ko-KR" altLang="en-US" sz="800"/>
                        <a:t>월 모의고사 독해 골라풀기</a:t>
                      </a:r>
                      <a:endParaRPr kumimoji="1" lang="en-US" altLang="ko-KR" sz="80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800" dirty="0"/>
                        <a:t>영어회화</a:t>
                      </a:r>
                      <a:endParaRPr kumimoji="1" lang="en-US" altLang="ko-KR" sz="800" dirty="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7115184"/>
                  </a:ext>
                </a:extLst>
              </a:tr>
              <a:tr h="352358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나의 할 일 더 보기 </a:t>
                      </a:r>
                      <a:r>
                        <a:rPr lang="en-US" altLang="ko-KR" sz="700" b="0" dirty="0">
                          <a:solidFill>
                            <a:schemeClr val="tx1"/>
                          </a:solidFill>
                        </a:rPr>
                        <a:t>&gt;</a:t>
                      </a:r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 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dirty="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39727598"/>
                  </a:ext>
                </a:extLst>
              </a:tr>
            </a:tbl>
          </a:graphicData>
        </a:graphic>
      </p:graphicFrame>
      <p:grpSp>
        <p:nvGrpSpPr>
          <p:cNvPr id="555" name="그룹 554">
            <a:extLst>
              <a:ext uri="{FF2B5EF4-FFF2-40B4-BE49-F238E27FC236}">
                <a16:creationId xmlns:a16="http://schemas.microsoft.com/office/drawing/2014/main" id="{B0A8F46B-ECBE-A57B-D0D7-2E41E4233A46}"/>
              </a:ext>
            </a:extLst>
          </p:cNvPr>
          <p:cNvGrpSpPr/>
          <p:nvPr/>
        </p:nvGrpSpPr>
        <p:grpSpPr>
          <a:xfrm>
            <a:off x="925640" y="2496040"/>
            <a:ext cx="298202" cy="153888"/>
            <a:chOff x="669215" y="2451380"/>
            <a:chExt cx="298202" cy="153888"/>
          </a:xfrm>
        </p:grpSpPr>
        <p:sp>
          <p:nvSpPr>
            <p:cNvPr id="556" name="사각형: 둥근 모서리 137">
              <a:extLst>
                <a:ext uri="{FF2B5EF4-FFF2-40B4-BE49-F238E27FC236}">
                  <a16:creationId xmlns:a16="http://schemas.microsoft.com/office/drawing/2014/main" id="{C5F2EC81-D793-0771-86CA-B8E29631C82C}"/>
                </a:ext>
              </a:extLst>
            </p:cNvPr>
            <p:cNvSpPr/>
            <p:nvPr/>
          </p:nvSpPr>
          <p:spPr>
            <a:xfrm>
              <a:off x="699780" y="2462646"/>
              <a:ext cx="237072" cy="124730"/>
            </a:xfrm>
            <a:prstGeom prst="roundRect">
              <a:avLst>
                <a:gd name="adj" fmla="val 19972"/>
              </a:avLst>
            </a:prstGeom>
            <a:solidFill>
              <a:schemeClr val="bg1">
                <a:lumMod val="85000"/>
              </a:schemeClr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schemeClr val="tx1"/>
                </a:solidFill>
              </a:endParaRPr>
            </a:p>
          </p:txBody>
        </p:sp>
        <p:sp>
          <p:nvSpPr>
            <p:cNvPr id="557" name="TextBox 556">
              <a:extLst>
                <a:ext uri="{FF2B5EF4-FFF2-40B4-BE49-F238E27FC236}">
                  <a16:creationId xmlns:a16="http://schemas.microsoft.com/office/drawing/2014/main" id="{07E428F7-D76B-F3E7-E595-9CCC61589D5F}"/>
                </a:ext>
              </a:extLst>
            </p:cNvPr>
            <p:cNvSpPr txBox="1"/>
            <p:nvPr/>
          </p:nvSpPr>
          <p:spPr>
            <a:xfrm>
              <a:off x="669215" y="2451380"/>
              <a:ext cx="298202" cy="15388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sz="400"/>
                <a:t>과제</a:t>
              </a:r>
              <a:endParaRPr lang="ko-KR" altLang="en-US" sz="1100"/>
            </a:p>
          </p:txBody>
        </p:sp>
      </p:grpSp>
      <p:grpSp>
        <p:nvGrpSpPr>
          <p:cNvPr id="558" name="그룹 557">
            <a:extLst>
              <a:ext uri="{FF2B5EF4-FFF2-40B4-BE49-F238E27FC236}">
                <a16:creationId xmlns:a16="http://schemas.microsoft.com/office/drawing/2014/main" id="{01A9DD87-896D-8B73-1313-F647C5931E41}"/>
              </a:ext>
            </a:extLst>
          </p:cNvPr>
          <p:cNvGrpSpPr/>
          <p:nvPr/>
        </p:nvGrpSpPr>
        <p:grpSpPr>
          <a:xfrm>
            <a:off x="925640" y="2847806"/>
            <a:ext cx="298202" cy="153888"/>
            <a:chOff x="669215" y="2752327"/>
            <a:chExt cx="298202" cy="153888"/>
          </a:xfrm>
        </p:grpSpPr>
        <p:sp>
          <p:nvSpPr>
            <p:cNvPr id="559" name="사각형: 둥근 모서리 137">
              <a:extLst>
                <a:ext uri="{FF2B5EF4-FFF2-40B4-BE49-F238E27FC236}">
                  <a16:creationId xmlns:a16="http://schemas.microsoft.com/office/drawing/2014/main" id="{92D977DC-5263-BD74-1115-BD13DAB1261F}"/>
                </a:ext>
              </a:extLst>
            </p:cNvPr>
            <p:cNvSpPr/>
            <p:nvPr/>
          </p:nvSpPr>
          <p:spPr>
            <a:xfrm>
              <a:off x="699780" y="2763593"/>
              <a:ext cx="237072" cy="124730"/>
            </a:xfrm>
            <a:prstGeom prst="roundRect">
              <a:avLst>
                <a:gd name="adj" fmla="val 19972"/>
              </a:avLst>
            </a:prstGeom>
            <a:solidFill>
              <a:schemeClr val="bg1">
                <a:lumMod val="85000"/>
              </a:schemeClr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schemeClr val="tx1"/>
                </a:solidFill>
              </a:endParaRPr>
            </a:p>
          </p:txBody>
        </p:sp>
        <p:sp>
          <p:nvSpPr>
            <p:cNvPr id="560" name="TextBox 559">
              <a:extLst>
                <a:ext uri="{FF2B5EF4-FFF2-40B4-BE49-F238E27FC236}">
                  <a16:creationId xmlns:a16="http://schemas.microsoft.com/office/drawing/2014/main" id="{F01A6DA4-DEEE-CD35-9ECD-B63F0E36AE41}"/>
                </a:ext>
              </a:extLst>
            </p:cNvPr>
            <p:cNvSpPr txBox="1"/>
            <p:nvPr/>
          </p:nvSpPr>
          <p:spPr>
            <a:xfrm>
              <a:off x="669215" y="2752327"/>
              <a:ext cx="298202" cy="15388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ko-KR" altLang="en-US" sz="400" dirty="0"/>
                <a:t>퀴즈</a:t>
              </a:r>
              <a:endParaRPr lang="ko-KR" altLang="en-US" sz="1100" dirty="0"/>
            </a:p>
          </p:txBody>
        </p:sp>
      </p:grpSp>
      <p:grpSp>
        <p:nvGrpSpPr>
          <p:cNvPr id="561" name="그룹 560">
            <a:extLst>
              <a:ext uri="{FF2B5EF4-FFF2-40B4-BE49-F238E27FC236}">
                <a16:creationId xmlns:a16="http://schemas.microsoft.com/office/drawing/2014/main" id="{FF29DE65-835A-C4D7-70A8-40D410833336}"/>
              </a:ext>
            </a:extLst>
          </p:cNvPr>
          <p:cNvGrpSpPr/>
          <p:nvPr/>
        </p:nvGrpSpPr>
        <p:grpSpPr>
          <a:xfrm>
            <a:off x="930741" y="3178571"/>
            <a:ext cx="288000" cy="153888"/>
            <a:chOff x="674302" y="3044841"/>
            <a:chExt cx="288000" cy="153888"/>
          </a:xfrm>
        </p:grpSpPr>
        <p:sp>
          <p:nvSpPr>
            <p:cNvPr id="562" name="사각형: 둥근 모서리 137">
              <a:extLst>
                <a:ext uri="{FF2B5EF4-FFF2-40B4-BE49-F238E27FC236}">
                  <a16:creationId xmlns:a16="http://schemas.microsoft.com/office/drawing/2014/main" id="{5DA40F7F-72C6-66C8-6497-9C2BA0F0AF7A}"/>
                </a:ext>
              </a:extLst>
            </p:cNvPr>
            <p:cNvSpPr/>
            <p:nvPr/>
          </p:nvSpPr>
          <p:spPr>
            <a:xfrm>
              <a:off x="699766" y="3056107"/>
              <a:ext cx="237072" cy="124730"/>
            </a:xfrm>
            <a:prstGeom prst="roundRect">
              <a:avLst>
                <a:gd name="adj" fmla="val 19972"/>
              </a:avLst>
            </a:prstGeom>
            <a:solidFill>
              <a:schemeClr val="bg1">
                <a:lumMod val="85000"/>
              </a:schemeClr>
            </a:solidFill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schemeClr val="tx1"/>
                </a:solidFill>
              </a:endParaRPr>
            </a:p>
          </p:txBody>
        </p:sp>
        <p:sp>
          <p:nvSpPr>
            <p:cNvPr id="563" name="TextBox 562">
              <a:extLst>
                <a:ext uri="{FF2B5EF4-FFF2-40B4-BE49-F238E27FC236}">
                  <a16:creationId xmlns:a16="http://schemas.microsoft.com/office/drawing/2014/main" id="{B2B71C52-A12F-3052-DD55-44C7546AB1F1}"/>
                </a:ext>
              </a:extLst>
            </p:cNvPr>
            <p:cNvSpPr txBox="1"/>
            <p:nvPr/>
          </p:nvSpPr>
          <p:spPr>
            <a:xfrm>
              <a:off x="674302" y="3044841"/>
              <a:ext cx="288000" cy="153888"/>
            </a:xfrm>
            <a:prstGeom prst="rect">
              <a:avLst/>
            </a:prstGeom>
            <a:noFill/>
          </p:spPr>
          <p:txBody>
            <a:bodyPr wrap="square" lIns="0" rIns="0">
              <a:spAutoFit/>
            </a:bodyPr>
            <a:lstStyle/>
            <a:p>
              <a:pPr algn="ctr"/>
              <a:r>
                <a:rPr lang="ko-KR" altLang="en-US" sz="400" dirty="0"/>
                <a:t>문제집</a:t>
              </a:r>
              <a:endParaRPr lang="ko-KR" altLang="en-US" sz="1100" dirty="0"/>
            </a:p>
          </p:txBody>
        </p:sp>
      </p:grpSp>
      <p:sp>
        <p:nvSpPr>
          <p:cNvPr id="567" name="Rounded Rectangle">
            <a:extLst>
              <a:ext uri="{FF2B5EF4-FFF2-40B4-BE49-F238E27FC236}">
                <a16:creationId xmlns:a16="http://schemas.microsoft.com/office/drawing/2014/main" id="{47A031D1-9BDA-5167-21C9-312935729F6D}"/>
              </a:ext>
            </a:extLst>
          </p:cNvPr>
          <p:cNvSpPr/>
          <p:nvPr/>
        </p:nvSpPr>
        <p:spPr>
          <a:xfrm>
            <a:off x="1303960" y="2130538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 dirty="0">
                <a:solidFill>
                  <a:schemeClr val="bg1"/>
                </a:solidFill>
              </a:rPr>
              <a:t>1-2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68" name="Rounded Rectangle">
            <a:extLst>
              <a:ext uri="{FF2B5EF4-FFF2-40B4-BE49-F238E27FC236}">
                <a16:creationId xmlns:a16="http://schemas.microsoft.com/office/drawing/2014/main" id="{0754C09D-83AF-BFDA-CC1A-6E19CB3CA6EC}"/>
              </a:ext>
            </a:extLst>
          </p:cNvPr>
          <p:cNvSpPr/>
          <p:nvPr/>
        </p:nvSpPr>
        <p:spPr>
          <a:xfrm>
            <a:off x="839619" y="2451596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1-3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69" name="사각형: 둥근 모서리 568">
            <a:extLst>
              <a:ext uri="{FF2B5EF4-FFF2-40B4-BE49-F238E27FC236}">
                <a16:creationId xmlns:a16="http://schemas.microsoft.com/office/drawing/2014/main" id="{BE26887D-1905-3B4B-F719-9B94BE6D23F2}"/>
              </a:ext>
            </a:extLst>
          </p:cNvPr>
          <p:cNvSpPr/>
          <p:nvPr/>
        </p:nvSpPr>
        <p:spPr>
          <a:xfrm>
            <a:off x="2052938" y="3520666"/>
            <a:ext cx="1513785" cy="211347"/>
          </a:xfrm>
          <a:prstGeom prst="roundRect">
            <a:avLst/>
          </a:prstGeom>
          <a:noFill/>
          <a:ln w="9525" cap="flat">
            <a:solidFill>
              <a:schemeClr val="bg1">
                <a:lumMod val="7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70" name="사각형: 둥근 모서리 109">
            <a:extLst>
              <a:ext uri="{FF2B5EF4-FFF2-40B4-BE49-F238E27FC236}">
                <a16:creationId xmlns:a16="http://schemas.microsoft.com/office/drawing/2014/main" id="{CBD4B75E-4530-E2EF-DC1A-CBD36C3B6D3B}"/>
              </a:ext>
            </a:extLst>
          </p:cNvPr>
          <p:cNvSpPr/>
          <p:nvPr/>
        </p:nvSpPr>
        <p:spPr>
          <a:xfrm>
            <a:off x="5489503" y="1052538"/>
            <a:ext cx="3258903" cy="2855849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572" name="Rectangle 4">
            <a:extLst>
              <a:ext uri="{FF2B5EF4-FFF2-40B4-BE49-F238E27FC236}">
                <a16:creationId xmlns:a16="http://schemas.microsoft.com/office/drawing/2014/main" id="{30F7B09C-4DA7-8A21-D729-F5016EEEAF9A}"/>
              </a:ext>
            </a:extLst>
          </p:cNvPr>
          <p:cNvSpPr/>
          <p:nvPr/>
        </p:nvSpPr>
        <p:spPr>
          <a:xfrm>
            <a:off x="5412307" y="993501"/>
            <a:ext cx="3409234" cy="2954247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573" name="Circle">
            <a:extLst>
              <a:ext uri="{FF2B5EF4-FFF2-40B4-BE49-F238E27FC236}">
                <a16:creationId xmlns:a16="http://schemas.microsoft.com/office/drawing/2014/main" id="{B955045B-A644-78B6-6C99-4E504AAF4443}"/>
              </a:ext>
            </a:extLst>
          </p:cNvPr>
          <p:cNvSpPr/>
          <p:nvPr/>
        </p:nvSpPr>
        <p:spPr>
          <a:xfrm>
            <a:off x="5349307" y="965452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89" name="Rounded Rectangle">
            <a:extLst>
              <a:ext uri="{FF2B5EF4-FFF2-40B4-BE49-F238E27FC236}">
                <a16:creationId xmlns:a16="http://schemas.microsoft.com/office/drawing/2014/main" id="{9F0A28C2-DCA0-DB23-9CD7-CD5A780CCF85}"/>
              </a:ext>
            </a:extLst>
          </p:cNvPr>
          <p:cNvSpPr/>
          <p:nvPr/>
        </p:nvSpPr>
        <p:spPr>
          <a:xfrm>
            <a:off x="7199895" y="1451804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</a:t>
            </a:r>
            <a:r>
              <a:rPr lang="en-US" sz="700" dirty="0">
                <a:solidFill>
                  <a:schemeClr val="bg1"/>
                </a:solidFill>
              </a:rPr>
              <a:t>-2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93" name="Rounded Rectangle">
            <a:extLst>
              <a:ext uri="{FF2B5EF4-FFF2-40B4-BE49-F238E27FC236}">
                <a16:creationId xmlns:a16="http://schemas.microsoft.com/office/drawing/2014/main" id="{D5D478F9-8653-CF9B-D004-4BC5B6B4A736}"/>
              </a:ext>
            </a:extLst>
          </p:cNvPr>
          <p:cNvSpPr/>
          <p:nvPr/>
        </p:nvSpPr>
        <p:spPr>
          <a:xfrm>
            <a:off x="5952001" y="1380506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</a:t>
            </a:r>
            <a:r>
              <a:rPr lang="en-US" sz="700" dirty="0">
                <a:solidFill>
                  <a:schemeClr val="bg1"/>
                </a:solidFill>
              </a:rPr>
              <a:t>-1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626" name="Rounded Rectangle">
            <a:extLst>
              <a:ext uri="{FF2B5EF4-FFF2-40B4-BE49-F238E27FC236}">
                <a16:creationId xmlns:a16="http://schemas.microsoft.com/office/drawing/2014/main" id="{79A2617C-BCE5-4C30-EEAA-B2671418ABE4}"/>
              </a:ext>
            </a:extLst>
          </p:cNvPr>
          <p:cNvSpPr/>
          <p:nvPr/>
        </p:nvSpPr>
        <p:spPr>
          <a:xfrm>
            <a:off x="5864255" y="2205318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</a:t>
            </a:r>
            <a:r>
              <a:rPr lang="en-US" sz="700" dirty="0">
                <a:solidFill>
                  <a:schemeClr val="bg1"/>
                </a:solidFill>
              </a:rPr>
              <a:t>-</a:t>
            </a:r>
            <a:r>
              <a:rPr lang="en-US" altLang="ko-KR" sz="700" dirty="0">
                <a:solidFill>
                  <a:schemeClr val="bg1"/>
                </a:solidFill>
              </a:rPr>
              <a:t>3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628" name="Rounded Rectangle">
            <a:extLst>
              <a:ext uri="{FF2B5EF4-FFF2-40B4-BE49-F238E27FC236}">
                <a16:creationId xmlns:a16="http://schemas.microsoft.com/office/drawing/2014/main" id="{0CE74FE5-B081-1763-41F0-035706CB9D5D}"/>
              </a:ext>
            </a:extLst>
          </p:cNvPr>
          <p:cNvSpPr/>
          <p:nvPr/>
        </p:nvSpPr>
        <p:spPr>
          <a:xfrm>
            <a:off x="973729" y="1240418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629" name="Rounded Rectangle">
            <a:extLst>
              <a:ext uri="{FF2B5EF4-FFF2-40B4-BE49-F238E27FC236}">
                <a16:creationId xmlns:a16="http://schemas.microsoft.com/office/drawing/2014/main" id="{DE2EFE24-6150-CA05-2FC5-635D183CFA36}"/>
              </a:ext>
            </a:extLst>
          </p:cNvPr>
          <p:cNvSpPr/>
          <p:nvPr/>
        </p:nvSpPr>
        <p:spPr>
          <a:xfrm>
            <a:off x="2052938" y="3523503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1-4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630" name="직사각형 629">
            <a:extLst>
              <a:ext uri="{FF2B5EF4-FFF2-40B4-BE49-F238E27FC236}">
                <a16:creationId xmlns:a16="http://schemas.microsoft.com/office/drawing/2014/main" id="{9A51B720-795A-FD4A-A09A-7111D306BF14}"/>
              </a:ext>
            </a:extLst>
          </p:cNvPr>
          <p:cNvSpPr/>
          <p:nvPr/>
        </p:nvSpPr>
        <p:spPr>
          <a:xfrm>
            <a:off x="117466" y="931157"/>
            <a:ext cx="8779139" cy="3131296"/>
          </a:xfrm>
          <a:prstGeom prst="rect">
            <a:avLst/>
          </a:prstGeom>
          <a:noFill/>
          <a:ln w="19050" cap="flat">
            <a:solidFill>
              <a:srgbClr val="FF0000">
                <a:alpha val="54000"/>
              </a:srgbClr>
            </a:solidFill>
            <a:prstDash val="sysDot"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31" name="직사각형 630">
            <a:extLst>
              <a:ext uri="{FF2B5EF4-FFF2-40B4-BE49-F238E27FC236}">
                <a16:creationId xmlns:a16="http://schemas.microsoft.com/office/drawing/2014/main" id="{41323C92-B0F9-D74E-8DAC-D2E81EEA439F}"/>
              </a:ext>
            </a:extLst>
          </p:cNvPr>
          <p:cNvSpPr/>
          <p:nvPr/>
        </p:nvSpPr>
        <p:spPr>
          <a:xfrm>
            <a:off x="8369152" y="851643"/>
            <a:ext cx="506215" cy="95609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dirty="0"/>
              <a:t>v.2.1.0 </a:t>
            </a:r>
            <a:r>
              <a:rPr lang="ko-KR" altLang="en-US" sz="600" dirty="0"/>
              <a:t>고도화</a:t>
            </a:r>
            <a:endParaRPr lang="en-US" altLang="ko-KR" sz="600" dirty="0"/>
          </a:p>
        </p:txBody>
      </p:sp>
      <p:sp>
        <p:nvSpPr>
          <p:cNvPr id="2" name="텍스트 상자 19">
            <a:extLst>
              <a:ext uri="{FF2B5EF4-FFF2-40B4-BE49-F238E27FC236}">
                <a16:creationId xmlns:a16="http://schemas.microsoft.com/office/drawing/2014/main" id="{3920CDD6-3E91-FD73-1EEF-61093C15C475}"/>
              </a:ext>
            </a:extLst>
          </p:cNvPr>
          <p:cNvSpPr txBox="1"/>
          <p:nvPr/>
        </p:nvSpPr>
        <p:spPr>
          <a:xfrm>
            <a:off x="7065750" y="1573949"/>
            <a:ext cx="1031021" cy="3656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ko-KR" alt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34" charset="-127"/>
                <a:cs typeface="+mn-cs"/>
              </a:rPr>
              <a:t>김은지</a:t>
            </a:r>
            <a:r>
              <a:rPr kumimoji="1" lang="ko-KR" altLang="en-US" sz="9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34" charset="-127"/>
                <a:cs typeface="+mn-cs"/>
              </a:rPr>
              <a:t> </a:t>
            </a:r>
            <a:r>
              <a:rPr kumimoji="1" lang="ko-KR" altLang="en-US" sz="7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34" charset="-127"/>
                <a:cs typeface="+mn-cs"/>
              </a:rPr>
              <a:t>선생님</a:t>
            </a:r>
            <a:endParaRPr kumimoji="1" lang="en-US" altLang="ko-KR" sz="9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F0502020204030204"/>
              <a:ea typeface="맑은 고딕" panose="020B0503020000020004" pitchFamily="34" charset="-127"/>
              <a:cs typeface="+mn-cs"/>
            </a:endParaRPr>
          </a:p>
          <a:p>
            <a:pPr marL="0" marR="0" lvl="0" indent="0" algn="ctr" defTabSz="914400" rtl="0" eaLnBrk="1" fontAlgn="auto" latinLnBrk="1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ko-KR" alt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34" charset="-127"/>
                <a:cs typeface="+mn-cs"/>
              </a:rPr>
              <a:t>한국고등학교</a:t>
            </a:r>
            <a:r>
              <a:rPr kumimoji="1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34" charset="-127"/>
                <a:cs typeface="+mn-cs"/>
              </a:rPr>
              <a:t> </a:t>
            </a:r>
            <a:endParaRPr kumimoji="1" lang="en-US" altLang="ko-KR" sz="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F0502020204030204"/>
              <a:ea typeface="맑은 고딕" panose="020B0503020000020004" pitchFamily="34" charset="-127"/>
              <a:cs typeface="+mn-cs"/>
            </a:endParaRPr>
          </a:p>
        </p:txBody>
      </p:sp>
      <p:sp>
        <p:nvSpPr>
          <p:cNvPr id="14" name="타원 13">
            <a:extLst>
              <a:ext uri="{FF2B5EF4-FFF2-40B4-BE49-F238E27FC236}">
                <a16:creationId xmlns:a16="http://schemas.microsoft.com/office/drawing/2014/main" id="{78AEAA93-CBC6-06D9-0378-B7305F60F0E8}"/>
              </a:ext>
            </a:extLst>
          </p:cNvPr>
          <p:cNvSpPr/>
          <p:nvPr/>
        </p:nvSpPr>
        <p:spPr>
          <a:xfrm>
            <a:off x="6040823" y="1361927"/>
            <a:ext cx="733029" cy="733029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kumimoji="1" lang="ko-KR" altLang="en-US" sz="1000" dirty="0"/>
              <a:t>교사</a:t>
            </a:r>
            <a:endParaRPr kumimoji="1" lang="en-US" altLang="ko-KR" sz="1000" dirty="0"/>
          </a:p>
          <a:p>
            <a:pPr algn="ctr"/>
            <a:r>
              <a:rPr kumimoji="1" lang="ko-KR" altLang="en-US" sz="1000" dirty="0"/>
              <a:t>프로필</a:t>
            </a:r>
            <a:endParaRPr kumimoji="1" lang="en-US" altLang="ko-KR" sz="1000" dirty="0"/>
          </a:p>
          <a:p>
            <a:pPr algn="ctr"/>
            <a:r>
              <a:rPr kumimoji="1" lang="ko-KR" altLang="en-US" sz="1000" dirty="0"/>
              <a:t>이미지</a:t>
            </a:r>
            <a:endParaRPr kumimoji="1" lang="x-none" altLang="en-US" sz="1000" dirty="0"/>
          </a:p>
        </p:txBody>
      </p:sp>
      <p:grpSp>
        <p:nvGrpSpPr>
          <p:cNvPr id="15" name="그룹 14">
            <a:extLst>
              <a:ext uri="{FF2B5EF4-FFF2-40B4-BE49-F238E27FC236}">
                <a16:creationId xmlns:a16="http://schemas.microsoft.com/office/drawing/2014/main" id="{0596387E-061B-4205-1E35-DF95FA40442B}"/>
              </a:ext>
            </a:extLst>
          </p:cNvPr>
          <p:cNvGrpSpPr/>
          <p:nvPr/>
        </p:nvGrpSpPr>
        <p:grpSpPr>
          <a:xfrm>
            <a:off x="5779521" y="2962756"/>
            <a:ext cx="2688041" cy="709487"/>
            <a:chOff x="5779521" y="2762232"/>
            <a:chExt cx="2688041" cy="709487"/>
          </a:xfrm>
        </p:grpSpPr>
        <p:grpSp>
          <p:nvGrpSpPr>
            <p:cNvPr id="17" name="그룹 16">
              <a:extLst>
                <a:ext uri="{FF2B5EF4-FFF2-40B4-BE49-F238E27FC236}">
                  <a16:creationId xmlns:a16="http://schemas.microsoft.com/office/drawing/2014/main" id="{33C8C2B9-499E-C922-4CDB-370AE63F9D59}"/>
                </a:ext>
              </a:extLst>
            </p:cNvPr>
            <p:cNvGrpSpPr/>
            <p:nvPr/>
          </p:nvGrpSpPr>
          <p:grpSpPr>
            <a:xfrm>
              <a:off x="5779521" y="2762232"/>
              <a:ext cx="2688041" cy="299022"/>
              <a:chOff x="5841884" y="2646884"/>
              <a:chExt cx="2688041" cy="299022"/>
            </a:xfrm>
          </p:grpSpPr>
          <p:grpSp>
            <p:nvGrpSpPr>
              <p:cNvPr id="55" name="그룹 54">
                <a:extLst>
                  <a:ext uri="{FF2B5EF4-FFF2-40B4-BE49-F238E27FC236}">
                    <a16:creationId xmlns:a16="http://schemas.microsoft.com/office/drawing/2014/main" id="{5F54CE7C-FE3D-1501-05F5-4B88299D1914}"/>
                  </a:ext>
                </a:extLst>
              </p:cNvPr>
              <p:cNvGrpSpPr/>
              <p:nvPr/>
            </p:nvGrpSpPr>
            <p:grpSpPr>
              <a:xfrm>
                <a:off x="6277719" y="2711757"/>
                <a:ext cx="2252206" cy="169277"/>
                <a:chOff x="6277719" y="3312298"/>
                <a:chExt cx="2252206" cy="169277"/>
              </a:xfrm>
            </p:grpSpPr>
            <p:sp>
              <p:nvSpPr>
                <p:cNvPr id="58" name="텍스트 상자 19">
                  <a:extLst>
                    <a:ext uri="{FF2B5EF4-FFF2-40B4-BE49-F238E27FC236}">
                      <a16:creationId xmlns:a16="http://schemas.microsoft.com/office/drawing/2014/main" id="{EFECEAB2-FB76-0539-F34F-B1E844A1043F}"/>
                    </a:ext>
                  </a:extLst>
                </p:cNvPr>
                <p:cNvSpPr txBox="1"/>
                <p:nvPr/>
              </p:nvSpPr>
              <p:spPr>
                <a:xfrm>
                  <a:off x="6277719" y="3327687"/>
                  <a:ext cx="1457840" cy="138499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r>
                    <a:rPr kumimoji="1" lang="ko-KR" altLang="en-US" sz="900" b="1" dirty="0"/>
                    <a:t>이번주 등록 콘텐츠</a:t>
                  </a:r>
                  <a:endParaRPr kumimoji="1" lang="ko-KR" altLang="en-US" sz="500" dirty="0"/>
                </a:p>
              </p:txBody>
            </p:sp>
            <p:sp>
              <p:nvSpPr>
                <p:cNvPr id="523" name="텍스트 상자 19">
                  <a:extLst>
                    <a:ext uri="{FF2B5EF4-FFF2-40B4-BE49-F238E27FC236}">
                      <a16:creationId xmlns:a16="http://schemas.microsoft.com/office/drawing/2014/main" id="{88CCD8C9-C731-EAD5-665D-0467078139B9}"/>
                    </a:ext>
                  </a:extLst>
                </p:cNvPr>
                <p:cNvSpPr txBox="1"/>
                <p:nvPr/>
              </p:nvSpPr>
              <p:spPr>
                <a:xfrm>
                  <a:off x="7997419" y="3312298"/>
                  <a:ext cx="532506" cy="169277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algn="r"/>
                  <a:r>
                    <a:rPr kumimoji="1" lang="en-US" altLang="ko-KR" sz="1100" b="1" dirty="0">
                      <a:solidFill>
                        <a:schemeClr val="bg1">
                          <a:lumMod val="50000"/>
                        </a:schemeClr>
                      </a:solidFill>
                    </a:rPr>
                    <a:t>15</a:t>
                  </a:r>
                  <a:r>
                    <a:rPr kumimoji="1" lang="ko-KR" altLang="en-US" sz="1100" b="1" dirty="0">
                      <a:solidFill>
                        <a:schemeClr val="bg1">
                          <a:lumMod val="50000"/>
                        </a:schemeClr>
                      </a:solidFill>
                    </a:rPr>
                    <a:t>개</a:t>
                  </a:r>
                  <a:endParaRPr kumimoji="1" lang="ko-KR" altLang="en-US" sz="800" dirty="0">
                    <a:solidFill>
                      <a:schemeClr val="bg1">
                        <a:lumMod val="50000"/>
                      </a:schemeClr>
                    </a:solidFill>
                  </a:endParaRPr>
                </a:p>
              </p:txBody>
            </p:sp>
          </p:grpSp>
          <p:sp>
            <p:nvSpPr>
              <p:cNvPr id="56" name="타원 55">
                <a:extLst>
                  <a:ext uri="{FF2B5EF4-FFF2-40B4-BE49-F238E27FC236}">
                    <a16:creationId xmlns:a16="http://schemas.microsoft.com/office/drawing/2014/main" id="{D0D0C1BE-EA93-5357-3A18-EA879E9E58A3}"/>
                  </a:ext>
                </a:extLst>
              </p:cNvPr>
              <p:cNvSpPr/>
              <p:nvPr/>
            </p:nvSpPr>
            <p:spPr>
              <a:xfrm>
                <a:off x="5841884" y="2646884"/>
                <a:ext cx="299022" cy="299022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algn="ctr"/>
                <a:r>
                  <a:rPr kumimoji="1" lang="en-US" altLang="en-US" sz="900" b="1" dirty="0"/>
                  <a:t>ICON</a:t>
                </a:r>
                <a:endParaRPr kumimoji="1" lang="x-none" altLang="en-US" sz="900" b="1" dirty="0"/>
              </a:p>
            </p:txBody>
          </p:sp>
        </p:grpSp>
        <p:grpSp>
          <p:nvGrpSpPr>
            <p:cNvPr id="18" name="그룹 17">
              <a:extLst>
                <a:ext uri="{FF2B5EF4-FFF2-40B4-BE49-F238E27FC236}">
                  <a16:creationId xmlns:a16="http://schemas.microsoft.com/office/drawing/2014/main" id="{FC193EED-53BE-4CF9-F487-6CCEED79901C}"/>
                </a:ext>
              </a:extLst>
            </p:cNvPr>
            <p:cNvGrpSpPr/>
            <p:nvPr/>
          </p:nvGrpSpPr>
          <p:grpSpPr>
            <a:xfrm>
              <a:off x="5779521" y="3172697"/>
              <a:ext cx="2688041" cy="299022"/>
              <a:chOff x="5841884" y="3108806"/>
              <a:chExt cx="2688041" cy="299022"/>
            </a:xfrm>
          </p:grpSpPr>
          <p:grpSp>
            <p:nvGrpSpPr>
              <p:cNvPr id="28" name="그룹 27">
                <a:extLst>
                  <a:ext uri="{FF2B5EF4-FFF2-40B4-BE49-F238E27FC236}">
                    <a16:creationId xmlns:a16="http://schemas.microsoft.com/office/drawing/2014/main" id="{AE6BA046-8701-D56B-D6C8-21007FD02B91}"/>
                  </a:ext>
                </a:extLst>
              </p:cNvPr>
              <p:cNvGrpSpPr/>
              <p:nvPr/>
            </p:nvGrpSpPr>
            <p:grpSpPr>
              <a:xfrm>
                <a:off x="6277718" y="3173679"/>
                <a:ext cx="2252207" cy="169277"/>
                <a:chOff x="6277718" y="3312298"/>
                <a:chExt cx="2252207" cy="169277"/>
              </a:xfrm>
            </p:grpSpPr>
            <p:sp>
              <p:nvSpPr>
                <p:cNvPr id="33" name="텍스트 상자 19">
                  <a:extLst>
                    <a:ext uri="{FF2B5EF4-FFF2-40B4-BE49-F238E27FC236}">
                      <a16:creationId xmlns:a16="http://schemas.microsoft.com/office/drawing/2014/main" id="{023841C8-A078-0786-EAEE-701203C36E1C}"/>
                    </a:ext>
                  </a:extLst>
                </p:cNvPr>
                <p:cNvSpPr txBox="1"/>
                <p:nvPr/>
              </p:nvSpPr>
              <p:spPr>
                <a:xfrm>
                  <a:off x="6277718" y="3327687"/>
                  <a:ext cx="1500323" cy="138499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r>
                    <a:rPr kumimoji="1" lang="ko-KR" altLang="en-US" sz="900" b="1" dirty="0"/>
                    <a:t>이번주 부여한 칭찬포인트</a:t>
                  </a:r>
                  <a:endParaRPr kumimoji="1" lang="ko-KR" altLang="en-US" sz="500" dirty="0"/>
                </a:p>
              </p:txBody>
            </p:sp>
            <p:sp>
              <p:nvSpPr>
                <p:cNvPr id="43" name="텍스트 상자 19">
                  <a:extLst>
                    <a:ext uri="{FF2B5EF4-FFF2-40B4-BE49-F238E27FC236}">
                      <a16:creationId xmlns:a16="http://schemas.microsoft.com/office/drawing/2014/main" id="{CA9999AE-CF0D-AC27-4BD0-4C9C9CB79330}"/>
                    </a:ext>
                  </a:extLst>
                </p:cNvPr>
                <p:cNvSpPr txBox="1"/>
                <p:nvPr/>
              </p:nvSpPr>
              <p:spPr>
                <a:xfrm>
                  <a:off x="7997419" y="3312298"/>
                  <a:ext cx="532506" cy="169277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algn="r"/>
                  <a:r>
                    <a:rPr kumimoji="1" lang="en-US" altLang="ko-KR" sz="1100" b="1" dirty="0">
                      <a:solidFill>
                        <a:schemeClr val="bg1">
                          <a:lumMod val="50000"/>
                        </a:schemeClr>
                      </a:solidFill>
                    </a:rPr>
                    <a:t>15</a:t>
                  </a:r>
                  <a:r>
                    <a:rPr kumimoji="1" lang="ko-KR" altLang="en-US" sz="1100" b="1" dirty="0">
                      <a:solidFill>
                        <a:schemeClr val="bg1">
                          <a:lumMod val="50000"/>
                        </a:schemeClr>
                      </a:solidFill>
                    </a:rPr>
                    <a:t>개</a:t>
                  </a:r>
                  <a:endParaRPr kumimoji="1" lang="ko-KR" altLang="en-US" sz="800" dirty="0">
                    <a:solidFill>
                      <a:schemeClr val="bg1">
                        <a:lumMod val="50000"/>
                      </a:schemeClr>
                    </a:solidFill>
                  </a:endParaRPr>
                </a:p>
              </p:txBody>
            </p:sp>
          </p:grpSp>
          <p:sp>
            <p:nvSpPr>
              <p:cNvPr id="29" name="타원 28">
                <a:extLst>
                  <a:ext uri="{FF2B5EF4-FFF2-40B4-BE49-F238E27FC236}">
                    <a16:creationId xmlns:a16="http://schemas.microsoft.com/office/drawing/2014/main" id="{4452A634-2BAF-CACF-62BA-D98D75695BFE}"/>
                  </a:ext>
                </a:extLst>
              </p:cNvPr>
              <p:cNvSpPr/>
              <p:nvPr/>
            </p:nvSpPr>
            <p:spPr>
              <a:xfrm>
                <a:off x="5841884" y="3108806"/>
                <a:ext cx="299022" cy="299022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algn="ctr"/>
                <a:r>
                  <a:rPr kumimoji="1" lang="en-US" altLang="en-US" sz="900" b="1" dirty="0"/>
                  <a:t>ICON</a:t>
                </a:r>
                <a:endParaRPr kumimoji="1" lang="x-none" altLang="en-US" sz="900" b="1" dirty="0"/>
              </a:p>
            </p:txBody>
          </p:sp>
        </p:grpSp>
      </p:grpSp>
      <p:sp>
        <p:nvSpPr>
          <p:cNvPr id="3" name="Rounded Rectangle">
            <a:extLst>
              <a:ext uri="{FF2B5EF4-FFF2-40B4-BE49-F238E27FC236}">
                <a16:creationId xmlns:a16="http://schemas.microsoft.com/office/drawing/2014/main" id="{F84BFF07-1710-D809-BAB0-89D840355C95}"/>
              </a:ext>
            </a:extLst>
          </p:cNvPr>
          <p:cNvSpPr/>
          <p:nvPr/>
        </p:nvSpPr>
        <p:spPr>
          <a:xfrm>
            <a:off x="5616341" y="2695705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2-4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" name="텍스트 상자 19">
            <a:extLst>
              <a:ext uri="{FF2B5EF4-FFF2-40B4-BE49-F238E27FC236}">
                <a16:creationId xmlns:a16="http://schemas.microsoft.com/office/drawing/2014/main" id="{50F597F0-E3FA-B1DD-994D-DDFBF3BE6936}"/>
              </a:ext>
            </a:extLst>
          </p:cNvPr>
          <p:cNvSpPr txBox="1"/>
          <p:nvPr/>
        </p:nvSpPr>
        <p:spPr>
          <a:xfrm>
            <a:off x="6005067" y="2315981"/>
            <a:ext cx="2229566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kumimoji="1" lang="ko-KR" altLang="en-US" sz="1100" b="1" dirty="0"/>
              <a:t>학생들에게 포인트로 칭찬하세요</a:t>
            </a:r>
            <a:r>
              <a:rPr kumimoji="1" lang="en-US" altLang="ko-KR" sz="1100" b="1" dirty="0"/>
              <a:t>!</a:t>
            </a:r>
            <a:endParaRPr kumimoji="1" lang="ko-KR" altLang="en-US" sz="1100" b="1" dirty="0"/>
          </a:p>
        </p:txBody>
      </p:sp>
      <p:pic>
        <p:nvPicPr>
          <p:cNvPr id="6" name="그래픽 5" descr="커서 윤곽선">
            <a:extLst>
              <a:ext uri="{FF2B5EF4-FFF2-40B4-BE49-F238E27FC236}">
                <a16:creationId xmlns:a16="http://schemas.microsoft.com/office/drawing/2014/main" id="{69F7BBDC-6EFE-B789-4C0E-5DA913C56E4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531502">
            <a:off x="7531943" y="3511752"/>
            <a:ext cx="264560" cy="264560"/>
          </a:xfrm>
          <a:prstGeom prst="rect">
            <a:avLst/>
          </a:prstGeom>
        </p:spPr>
      </p:pic>
      <p:graphicFrame>
        <p:nvGraphicFramePr>
          <p:cNvPr id="11" name="Google Shape;548;p12">
            <a:extLst>
              <a:ext uri="{FF2B5EF4-FFF2-40B4-BE49-F238E27FC236}">
                <a16:creationId xmlns:a16="http://schemas.microsoft.com/office/drawing/2014/main" id="{068DAA27-AC99-D126-88DB-8252A592884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68770490"/>
              </p:ext>
            </p:extLst>
          </p:nvPr>
        </p:nvGraphicFramePr>
        <p:xfrm>
          <a:off x="12192000" y="0"/>
          <a:ext cx="1887100" cy="139632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3.0.11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&lt;3-1&gt;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나의 수업 바로가기 버튼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518555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3.0.12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&lt;4-1&gt; </a:t>
                      </a:r>
                      <a:r>
                        <a:rPr kumimoji="1" lang="ko-KR" altLang="en-US" sz="600" dirty="0" err="1">
                          <a:solidFill>
                            <a:schemeClr val="tx1"/>
                          </a:solidFill>
                        </a:rPr>
                        <a:t>버튼명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 변경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나의 수업 바로가기 → 과목 개설 바로가기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4749053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3.1.0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&lt;1-1&gt; 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내용 정의 추가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과목 삭제 알림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&lt;3&gt;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수업 카드 온라인 학교 반영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우리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온라인 학교 표기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3388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3.1.5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&lt;1-1&gt;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내용 정의 삭제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과목 삭제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알림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2636079"/>
                  </a:ext>
                </a:extLst>
              </a:tr>
            </a:tbl>
          </a:graphicData>
        </a:graphic>
      </p:graphicFrame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EC38A84E-16E2-A59E-F245-9A9E4550915E}"/>
              </a:ext>
            </a:extLst>
          </p:cNvPr>
          <p:cNvSpPr/>
          <p:nvPr/>
        </p:nvSpPr>
        <p:spPr>
          <a:xfrm>
            <a:off x="7549244" y="4196884"/>
            <a:ext cx="1199162" cy="211347"/>
          </a:xfrm>
          <a:prstGeom prst="roundRect">
            <a:avLst/>
          </a:prstGeom>
          <a:noFill/>
          <a:ln w="635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r>
              <a:rPr kumimoji="1" lang="ko-KR" altLang="en-US" sz="800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과목 개설 바로가기   </a:t>
            </a:r>
            <a:r>
              <a:rPr kumimoji="1" lang="en-US" altLang="ko-KR" sz="800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&gt;</a:t>
            </a:r>
            <a:endParaRPr kumimoji="1" lang="ko-KR" altLang="en-US" sz="800" dirty="0"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9" name="Rounded Rectangle">
            <a:extLst>
              <a:ext uri="{FF2B5EF4-FFF2-40B4-BE49-F238E27FC236}">
                <a16:creationId xmlns:a16="http://schemas.microsoft.com/office/drawing/2014/main" id="{48EA2B62-A551-AFC6-BB93-86AC4A926B13}"/>
              </a:ext>
            </a:extLst>
          </p:cNvPr>
          <p:cNvSpPr/>
          <p:nvPr/>
        </p:nvSpPr>
        <p:spPr>
          <a:xfrm>
            <a:off x="7402101" y="4168022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3-1</a:t>
            </a:r>
            <a:endParaRPr sz="700" dirty="0">
              <a:solidFill>
                <a:schemeClr val="bg1"/>
              </a:solidFill>
            </a:endParaRPr>
          </a:p>
        </p:txBody>
      </p:sp>
      <p:grpSp>
        <p:nvGrpSpPr>
          <p:cNvPr id="10" name="그룹 9">
            <a:extLst>
              <a:ext uri="{FF2B5EF4-FFF2-40B4-BE49-F238E27FC236}">
                <a16:creationId xmlns:a16="http://schemas.microsoft.com/office/drawing/2014/main" id="{A84CCFCF-9BF7-794C-E7E8-EABBA39C5C9B}"/>
              </a:ext>
            </a:extLst>
          </p:cNvPr>
          <p:cNvGrpSpPr/>
          <p:nvPr/>
        </p:nvGrpSpPr>
        <p:grpSpPr>
          <a:xfrm>
            <a:off x="817190" y="1675102"/>
            <a:ext cx="4129137" cy="286663"/>
            <a:chOff x="1094976" y="1205422"/>
            <a:chExt cx="4129137" cy="286663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3C122F5B-C990-388B-1B74-A124927FB018}"/>
                </a:ext>
              </a:extLst>
            </p:cNvPr>
            <p:cNvSpPr txBox="1"/>
            <p:nvPr/>
          </p:nvSpPr>
          <p:spPr>
            <a:xfrm>
              <a:off x="1679873" y="1205422"/>
              <a:ext cx="3544240" cy="28155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ko-KR" sz="1400" b="1" dirty="0"/>
                <a:t>[</a:t>
              </a:r>
              <a:r>
                <a:rPr lang="ko-KR" altLang="en-US" sz="1400" b="1" dirty="0"/>
                <a:t>온라인 학교</a:t>
              </a:r>
              <a:r>
                <a:rPr lang="en-US" altLang="ko-KR" sz="1400" b="1" dirty="0"/>
                <a:t>] 2</a:t>
              </a:r>
              <a:r>
                <a:rPr lang="ko-KR" altLang="en-US" sz="1400" b="1" dirty="0"/>
                <a:t>학년 </a:t>
              </a:r>
              <a:r>
                <a:rPr lang="en-US" altLang="ko-KR" sz="1400" b="1" dirty="0"/>
                <a:t>1</a:t>
              </a:r>
              <a:r>
                <a:rPr lang="ko-KR" altLang="en-US" sz="1400" b="1" dirty="0"/>
                <a:t>학기 국어 과목 삭제</a:t>
              </a:r>
              <a:r>
                <a:rPr lang="en-US" altLang="ko-KR" sz="1400" b="1" dirty="0"/>
                <a:t>…</a:t>
              </a:r>
              <a:endParaRPr lang="en-US" altLang="ko-KR" sz="1200" b="1" dirty="0"/>
            </a:p>
          </p:txBody>
        </p:sp>
        <p:grpSp>
          <p:nvGrpSpPr>
            <p:cNvPr id="21" name="그룹 20">
              <a:extLst>
                <a:ext uri="{FF2B5EF4-FFF2-40B4-BE49-F238E27FC236}">
                  <a16:creationId xmlns:a16="http://schemas.microsoft.com/office/drawing/2014/main" id="{96B27D17-7A31-ABF8-4B80-6DDA974FBA51}"/>
                </a:ext>
              </a:extLst>
            </p:cNvPr>
            <p:cNvGrpSpPr/>
            <p:nvPr/>
          </p:nvGrpSpPr>
          <p:grpSpPr>
            <a:xfrm>
              <a:off x="1094976" y="1262131"/>
              <a:ext cx="519054" cy="229954"/>
              <a:chOff x="1094976" y="1262131"/>
              <a:chExt cx="519054" cy="229954"/>
            </a:xfrm>
          </p:grpSpPr>
          <p:sp>
            <p:nvSpPr>
              <p:cNvPr id="22" name="모서리가 둥근 직사각형 141">
                <a:extLst>
                  <a:ext uri="{FF2B5EF4-FFF2-40B4-BE49-F238E27FC236}">
                    <a16:creationId xmlns:a16="http://schemas.microsoft.com/office/drawing/2014/main" id="{3357283C-ED94-0E2C-BC8F-48402071825C}"/>
                  </a:ext>
                </a:extLst>
              </p:cNvPr>
              <p:cNvSpPr/>
              <p:nvPr/>
            </p:nvSpPr>
            <p:spPr>
              <a:xfrm>
                <a:off x="1094976" y="1262131"/>
                <a:ext cx="519052" cy="229954"/>
              </a:xfrm>
              <a:prstGeom prst="roundRect">
                <a:avLst>
                  <a:gd name="adj" fmla="val 17247"/>
                </a:avLst>
              </a:prstGeom>
              <a:solidFill>
                <a:srgbClr val="7F7F7F"/>
              </a:solidFill>
              <a:ln w="3175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>
                  <a:solidFill>
                    <a:prstClr val="black">
                      <a:lumMod val="95000"/>
                      <a:lumOff val="5000"/>
                    </a:prstClr>
                  </a:solidFill>
                </a:endParaRPr>
              </a:p>
            </p:txBody>
          </p:sp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FCEACA9D-DA8F-0641-BB35-58A2331FE76B}"/>
                  </a:ext>
                </a:extLst>
              </p:cNvPr>
              <p:cNvSpPr txBox="1"/>
              <p:nvPr/>
            </p:nvSpPr>
            <p:spPr>
              <a:xfrm>
                <a:off x="1111981" y="1303959"/>
                <a:ext cx="502049" cy="99980"/>
              </a:xfrm>
              <a:prstGeom prst="rect">
                <a:avLst/>
              </a:prstGeom>
              <a:noFill/>
            </p:spPr>
            <p:txBody>
              <a:bodyPr wrap="square" lIns="0" tIns="0" rIns="0" bIns="0">
                <a:spAutoFit/>
              </a:bodyPr>
              <a:lstStyle/>
              <a:p>
                <a:pPr algn="ctr"/>
                <a:r>
                  <a:rPr lang="ko-KR" altLang="en-US" sz="1000" b="1" dirty="0">
                    <a:solidFill>
                      <a:prstClr val="white"/>
                    </a:solidFill>
                  </a:rPr>
                  <a:t>알림</a:t>
                </a:r>
              </a:p>
            </p:txBody>
          </p:sp>
        </p:grpSp>
      </p:grpSp>
      <p:sp>
        <p:nvSpPr>
          <p:cNvPr id="24" name="직사각형 23">
            <a:extLst>
              <a:ext uri="{FF2B5EF4-FFF2-40B4-BE49-F238E27FC236}">
                <a16:creationId xmlns:a16="http://schemas.microsoft.com/office/drawing/2014/main" id="{F6355FA4-DFAE-DAC6-1489-5208DE7064FC}"/>
              </a:ext>
            </a:extLst>
          </p:cNvPr>
          <p:cNvSpPr/>
          <p:nvPr/>
        </p:nvSpPr>
        <p:spPr>
          <a:xfrm>
            <a:off x="1240289" y="1663281"/>
            <a:ext cx="866202" cy="1105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b="1" dirty="0"/>
              <a:t>v.3.1.0 </a:t>
            </a:r>
            <a:r>
              <a:rPr lang="ko-KR" altLang="en-US" sz="600" b="1" dirty="0"/>
              <a:t>온라인 학교 반영</a:t>
            </a:r>
          </a:p>
        </p:txBody>
      </p:sp>
      <p:sp>
        <p:nvSpPr>
          <p:cNvPr id="25" name="Rounded Rectangle">
            <a:extLst>
              <a:ext uri="{FF2B5EF4-FFF2-40B4-BE49-F238E27FC236}">
                <a16:creationId xmlns:a16="http://schemas.microsoft.com/office/drawing/2014/main" id="{47822DCD-4ABC-EED7-4A4A-01B9168316C0}"/>
              </a:ext>
            </a:extLst>
          </p:cNvPr>
          <p:cNvSpPr/>
          <p:nvPr/>
        </p:nvSpPr>
        <p:spPr>
          <a:xfrm>
            <a:off x="710046" y="1738815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sz="700" dirty="0">
                <a:solidFill>
                  <a:schemeClr val="bg1"/>
                </a:solidFill>
              </a:rPr>
              <a:t>1-1</a:t>
            </a:r>
            <a:endParaRPr sz="700" dirty="0">
              <a:solidFill>
                <a:schemeClr val="bg1"/>
              </a:solidFill>
            </a:endParaRPr>
          </a:p>
        </p:txBody>
      </p:sp>
      <p:grpSp>
        <p:nvGrpSpPr>
          <p:cNvPr id="26" name="그룹 25">
            <a:extLst>
              <a:ext uri="{FF2B5EF4-FFF2-40B4-BE49-F238E27FC236}">
                <a16:creationId xmlns:a16="http://schemas.microsoft.com/office/drawing/2014/main" id="{51D1F48D-A5FA-D276-2059-DFA1B66C7C5A}"/>
              </a:ext>
            </a:extLst>
          </p:cNvPr>
          <p:cNvGrpSpPr/>
          <p:nvPr/>
        </p:nvGrpSpPr>
        <p:grpSpPr>
          <a:xfrm>
            <a:off x="6075736" y="4528411"/>
            <a:ext cx="2613973" cy="1594970"/>
            <a:chOff x="1564755" y="8278986"/>
            <a:chExt cx="2613973" cy="1594970"/>
          </a:xfrm>
        </p:grpSpPr>
        <p:sp>
          <p:nvSpPr>
            <p:cNvPr id="27" name="Google Shape;1115;p32">
              <a:extLst>
                <a:ext uri="{FF2B5EF4-FFF2-40B4-BE49-F238E27FC236}">
                  <a16:creationId xmlns:a16="http://schemas.microsoft.com/office/drawing/2014/main" id="{064FD732-8DCC-8781-960A-C26B6C21D246}"/>
                </a:ext>
              </a:extLst>
            </p:cNvPr>
            <p:cNvSpPr/>
            <p:nvPr/>
          </p:nvSpPr>
          <p:spPr>
            <a:xfrm>
              <a:off x="1564755" y="8278986"/>
              <a:ext cx="2613973" cy="1594970"/>
            </a:xfrm>
            <a:prstGeom prst="roundRect">
              <a:avLst>
                <a:gd name="adj" fmla="val 1663"/>
              </a:avLst>
            </a:prstGeom>
            <a:solidFill>
              <a:schemeClr val="lt1"/>
            </a:solidFill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  <p:sp>
          <p:nvSpPr>
            <p:cNvPr id="30" name="Google Shape;1118;p32">
              <a:extLst>
                <a:ext uri="{FF2B5EF4-FFF2-40B4-BE49-F238E27FC236}">
                  <a16:creationId xmlns:a16="http://schemas.microsoft.com/office/drawing/2014/main" id="{1384BD9A-4B81-16C1-78CD-8BEBE6DD8BC9}"/>
                </a:ext>
              </a:extLst>
            </p:cNvPr>
            <p:cNvSpPr txBox="1"/>
            <p:nvPr/>
          </p:nvSpPr>
          <p:spPr>
            <a:xfrm>
              <a:off x="2316117" y="8414195"/>
              <a:ext cx="242005" cy="10772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ko-KR" altLang="en-US" sz="700" b="1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등교</a:t>
              </a:r>
              <a:endParaRPr sz="1600" dirty="0"/>
            </a:p>
          </p:txBody>
        </p:sp>
        <p:sp>
          <p:nvSpPr>
            <p:cNvPr id="31" name="Google Shape;1119;p32">
              <a:extLst>
                <a:ext uri="{FF2B5EF4-FFF2-40B4-BE49-F238E27FC236}">
                  <a16:creationId xmlns:a16="http://schemas.microsoft.com/office/drawing/2014/main" id="{80013E4F-0F95-1908-1C67-ECE0A8596FA2}"/>
                </a:ext>
              </a:extLst>
            </p:cNvPr>
            <p:cNvSpPr txBox="1"/>
            <p:nvPr/>
          </p:nvSpPr>
          <p:spPr>
            <a:xfrm>
              <a:off x="1608068" y="8927681"/>
              <a:ext cx="2457942" cy="23079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ko-KR" altLang="en-US" sz="900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작문의 본질을</a:t>
              </a:r>
              <a:r>
                <a:rPr lang="en-US" altLang="ko-KR" sz="900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(</a:t>
              </a:r>
              <a:r>
                <a:rPr lang="ko-KR" altLang="en-US" sz="900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를</a:t>
              </a:r>
              <a:r>
                <a:rPr lang="en-US" altLang="ko-KR" sz="900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) </a:t>
              </a:r>
              <a:r>
                <a:rPr lang="ko-KR" altLang="en-US" sz="900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학습합니다</a:t>
              </a:r>
              <a:r>
                <a:rPr lang="en-US" altLang="ko-KR" sz="900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.</a:t>
              </a:r>
              <a:endParaRPr dirty="0"/>
            </a:p>
          </p:txBody>
        </p:sp>
        <p:sp>
          <p:nvSpPr>
            <p:cNvPr id="32" name="Google Shape;1120;p32">
              <a:extLst>
                <a:ext uri="{FF2B5EF4-FFF2-40B4-BE49-F238E27FC236}">
                  <a16:creationId xmlns:a16="http://schemas.microsoft.com/office/drawing/2014/main" id="{D8B2C3BF-C29A-E7FA-AFBE-EF0FCB5C9E75}"/>
                </a:ext>
              </a:extLst>
            </p:cNvPr>
            <p:cNvSpPr txBox="1"/>
            <p:nvPr/>
          </p:nvSpPr>
          <p:spPr>
            <a:xfrm>
              <a:off x="1608068" y="8708481"/>
              <a:ext cx="2457942" cy="25387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r>
                <a:rPr lang="ko-KR" altLang="en-US" sz="1050" b="1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국어</a:t>
              </a:r>
              <a:r>
                <a:rPr lang="en-US" altLang="ko-KR" sz="1050" b="1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_</a:t>
              </a:r>
              <a:r>
                <a:rPr lang="ko-KR" altLang="en-US" sz="1050" b="1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작문 </a:t>
              </a:r>
              <a:r>
                <a:rPr lang="ko-KR" altLang="en-US" sz="1050" b="1" dirty="0" err="1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보충반</a:t>
              </a:r>
              <a:endParaRPr dirty="0"/>
            </a:p>
          </p:txBody>
        </p:sp>
        <p:sp>
          <p:nvSpPr>
            <p:cNvPr id="34" name="Google Shape;1134;p32">
              <a:extLst>
                <a:ext uri="{FF2B5EF4-FFF2-40B4-BE49-F238E27FC236}">
                  <a16:creationId xmlns:a16="http://schemas.microsoft.com/office/drawing/2014/main" id="{6909BFF9-32A0-DC1B-6D95-3E4051759D20}"/>
                </a:ext>
              </a:extLst>
            </p:cNvPr>
            <p:cNvSpPr txBox="1"/>
            <p:nvPr/>
          </p:nvSpPr>
          <p:spPr>
            <a:xfrm>
              <a:off x="1723620" y="9314085"/>
              <a:ext cx="1536150" cy="10772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70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23.03.02(화) 14:00~ 23.03.02(화)23:59</a:t>
              </a:r>
              <a:endParaRPr sz="70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  <p:sp>
          <p:nvSpPr>
            <p:cNvPr id="35" name="모서리가 둥근 직사각형 141">
              <a:extLst>
                <a:ext uri="{FF2B5EF4-FFF2-40B4-BE49-F238E27FC236}">
                  <a16:creationId xmlns:a16="http://schemas.microsoft.com/office/drawing/2014/main" id="{AFD18396-D240-8F4F-DF64-65ED812DFB31}"/>
                </a:ext>
              </a:extLst>
            </p:cNvPr>
            <p:cNvSpPr/>
            <p:nvPr/>
          </p:nvSpPr>
          <p:spPr>
            <a:xfrm>
              <a:off x="1700098" y="9531231"/>
              <a:ext cx="2365912" cy="267995"/>
            </a:xfrm>
            <a:prstGeom prst="roundRect">
              <a:avLst>
                <a:gd name="adj" fmla="val 12905"/>
              </a:avLst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900" b="1" dirty="0">
                  <a:solidFill>
                    <a:prstClr val="white"/>
                  </a:solidFill>
                  <a:sym typeface="Malgun Gothic"/>
                </a:rPr>
                <a:t>수업 종료</a:t>
              </a:r>
              <a:endParaRPr lang="ko-KR" altLang="en-US" sz="900" b="1" dirty="0">
                <a:solidFill>
                  <a:prstClr val="white"/>
                </a:solidFill>
              </a:endParaRPr>
            </a:p>
          </p:txBody>
        </p:sp>
        <p:grpSp>
          <p:nvGrpSpPr>
            <p:cNvPr id="36" name="그룹 35">
              <a:extLst>
                <a:ext uri="{FF2B5EF4-FFF2-40B4-BE49-F238E27FC236}">
                  <a16:creationId xmlns:a16="http://schemas.microsoft.com/office/drawing/2014/main" id="{B0DB2BDE-B024-F7E1-5B28-4F52EE004AB7}"/>
                </a:ext>
              </a:extLst>
            </p:cNvPr>
            <p:cNvGrpSpPr/>
            <p:nvPr/>
          </p:nvGrpSpPr>
          <p:grpSpPr>
            <a:xfrm>
              <a:off x="1666618" y="8368049"/>
              <a:ext cx="615223" cy="200014"/>
              <a:chOff x="712372" y="8397218"/>
              <a:chExt cx="615223" cy="200014"/>
            </a:xfrm>
          </p:grpSpPr>
          <p:sp>
            <p:nvSpPr>
              <p:cNvPr id="38" name="사각형: 둥근 모서리 37">
                <a:extLst>
                  <a:ext uri="{FF2B5EF4-FFF2-40B4-BE49-F238E27FC236}">
                    <a16:creationId xmlns:a16="http://schemas.microsoft.com/office/drawing/2014/main" id="{6868C1B3-CC67-ED98-3E81-5593DA3174BC}"/>
                  </a:ext>
                </a:extLst>
              </p:cNvPr>
              <p:cNvSpPr/>
              <p:nvPr/>
            </p:nvSpPr>
            <p:spPr>
              <a:xfrm>
                <a:off x="712372" y="8397218"/>
                <a:ext cx="615223" cy="200014"/>
              </a:xfrm>
              <a:prstGeom prst="roundRect">
                <a:avLst>
                  <a:gd name="adj" fmla="val 50000"/>
                </a:avLst>
              </a:prstGeom>
              <a:solidFill>
                <a:srgbClr val="7F7F7F"/>
              </a:solidFill>
              <a:ln w="9525" cap="flat" cmpd="sng">
                <a:solidFill>
                  <a:srgbClr val="D8D8D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algn="ctr"/>
                <a:endParaRPr lang="ko-KR" altLang="en-US" sz="500">
                  <a:solidFill>
                    <a:srgbClr val="0C0C0C"/>
                  </a:solidFill>
                  <a:latin typeface="Malgun Gothic"/>
                  <a:ea typeface="Malgun Gothic"/>
                </a:endParaRPr>
              </a:p>
            </p:txBody>
          </p:sp>
          <p:sp>
            <p:nvSpPr>
              <p:cNvPr id="39" name="Google Shape;1127;p32">
                <a:extLst>
                  <a:ext uri="{FF2B5EF4-FFF2-40B4-BE49-F238E27FC236}">
                    <a16:creationId xmlns:a16="http://schemas.microsoft.com/office/drawing/2014/main" id="{0C643630-AA16-3B64-17A5-837FF1BC2356}"/>
                  </a:ext>
                </a:extLst>
              </p:cNvPr>
              <p:cNvSpPr txBox="1"/>
              <p:nvPr/>
            </p:nvSpPr>
            <p:spPr>
              <a:xfrm>
                <a:off x="775552" y="8451058"/>
                <a:ext cx="134199" cy="9233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t" anchorCtr="0">
                <a:sp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600" b="1" dirty="0">
                    <a:solidFill>
                      <a:srgbClr val="FFFFFF"/>
                    </a:solidFill>
                    <a:latin typeface="Malgun Gothic"/>
                    <a:ea typeface="Malgun Gothic"/>
                    <a:cs typeface="Malgun Gothic"/>
                    <a:sym typeface="Malgun Gothic"/>
                  </a:rPr>
                  <a:t>3</a:t>
                </a:r>
                <a:endParaRPr dirty="0"/>
              </a:p>
            </p:txBody>
          </p:sp>
          <p:sp>
            <p:nvSpPr>
              <p:cNvPr id="40" name="Google Shape;1127;p32">
                <a:extLst>
                  <a:ext uri="{FF2B5EF4-FFF2-40B4-BE49-F238E27FC236}">
                    <a16:creationId xmlns:a16="http://schemas.microsoft.com/office/drawing/2014/main" id="{D7FF7AD1-7830-044C-E5C1-CD8222F9FD47}"/>
                  </a:ext>
                </a:extLst>
              </p:cNvPr>
              <p:cNvSpPr txBox="1"/>
              <p:nvPr/>
            </p:nvSpPr>
            <p:spPr>
              <a:xfrm>
                <a:off x="935459" y="8451059"/>
                <a:ext cx="298254" cy="9233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t" anchorCtr="0">
                <a:sp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ko-KR" altLang="en-US" sz="600" b="1" dirty="0">
                    <a:solidFill>
                      <a:srgbClr val="FFFFFF"/>
                    </a:solidFill>
                    <a:latin typeface="Malgun Gothic"/>
                    <a:ea typeface="Malgun Gothic"/>
                    <a:sym typeface="Malgun Gothic"/>
                  </a:rPr>
                  <a:t>종료</a:t>
                </a:r>
                <a:endParaRPr dirty="0"/>
              </a:p>
            </p:txBody>
          </p:sp>
        </p:grp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1188BBCD-DC1C-63FB-2149-F14E2B2D870E}"/>
                </a:ext>
              </a:extLst>
            </p:cNvPr>
            <p:cNvSpPr txBox="1"/>
            <p:nvPr/>
          </p:nvSpPr>
          <p:spPr>
            <a:xfrm>
              <a:off x="1714169" y="8624950"/>
              <a:ext cx="508260" cy="9233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600" b="1" dirty="0">
                  <a:solidFill>
                    <a:srgbClr val="7E44FB"/>
                  </a:solidFill>
                  <a:cs typeface="Segoe UI" panose="020B0502040204020203" pitchFamily="34" charset="0"/>
                </a:rPr>
                <a:t>[</a:t>
              </a:r>
              <a:r>
                <a:rPr lang="ko-KR" altLang="en-US" sz="600" b="1" dirty="0">
                  <a:solidFill>
                    <a:srgbClr val="7E44FB"/>
                  </a:solidFill>
                  <a:cs typeface="Segoe UI" panose="020B0502040204020203" pitchFamily="34" charset="0"/>
                </a:rPr>
                <a:t>우리 학교</a:t>
              </a:r>
              <a:r>
                <a:rPr lang="en-US" altLang="ko-KR" sz="600" b="1" dirty="0">
                  <a:solidFill>
                    <a:srgbClr val="7E44FB"/>
                  </a:solidFill>
                  <a:cs typeface="Segoe UI" panose="020B0502040204020203" pitchFamily="34" charset="0"/>
                </a:rPr>
                <a:t>]</a:t>
              </a:r>
            </a:p>
          </p:txBody>
        </p:sp>
      </p:grpSp>
      <p:grpSp>
        <p:nvGrpSpPr>
          <p:cNvPr id="41" name="그룹 40">
            <a:extLst>
              <a:ext uri="{FF2B5EF4-FFF2-40B4-BE49-F238E27FC236}">
                <a16:creationId xmlns:a16="http://schemas.microsoft.com/office/drawing/2014/main" id="{BFAFDB23-115D-7EFF-D2EA-1B97970C4A18}"/>
              </a:ext>
            </a:extLst>
          </p:cNvPr>
          <p:cNvGrpSpPr/>
          <p:nvPr/>
        </p:nvGrpSpPr>
        <p:grpSpPr>
          <a:xfrm>
            <a:off x="3150171" y="4492865"/>
            <a:ext cx="2656427" cy="1627490"/>
            <a:chOff x="3133580" y="4423678"/>
            <a:chExt cx="2656427" cy="1627490"/>
          </a:xfrm>
        </p:grpSpPr>
        <p:sp>
          <p:nvSpPr>
            <p:cNvPr id="544" name="Google Shape;1115;p32">
              <a:extLst>
                <a:ext uri="{FF2B5EF4-FFF2-40B4-BE49-F238E27FC236}">
                  <a16:creationId xmlns:a16="http://schemas.microsoft.com/office/drawing/2014/main" id="{C9B2A188-ADEC-0153-CBAA-E339CC65593A}"/>
                </a:ext>
              </a:extLst>
            </p:cNvPr>
            <p:cNvSpPr/>
            <p:nvPr/>
          </p:nvSpPr>
          <p:spPr>
            <a:xfrm>
              <a:off x="3176034" y="4456198"/>
              <a:ext cx="2613973" cy="1594970"/>
            </a:xfrm>
            <a:prstGeom prst="roundRect">
              <a:avLst>
                <a:gd name="adj" fmla="val 1663"/>
              </a:avLst>
            </a:prstGeom>
            <a:solidFill>
              <a:schemeClr val="lt1"/>
            </a:solidFill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FFFFFF"/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  <p:sp>
          <p:nvSpPr>
            <p:cNvPr id="545" name="Google Shape;1118;p32">
              <a:extLst>
                <a:ext uri="{FF2B5EF4-FFF2-40B4-BE49-F238E27FC236}">
                  <a16:creationId xmlns:a16="http://schemas.microsoft.com/office/drawing/2014/main" id="{4BEB933A-BB88-1253-F905-046EBB386234}"/>
                </a:ext>
              </a:extLst>
            </p:cNvPr>
            <p:cNvSpPr txBox="1"/>
            <p:nvPr/>
          </p:nvSpPr>
          <p:spPr>
            <a:xfrm>
              <a:off x="3927396" y="4591407"/>
              <a:ext cx="242005" cy="10772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ko-KR" altLang="en-US" sz="700" b="1" dirty="0">
                  <a:solidFill>
                    <a:schemeClr val="dk1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영상</a:t>
              </a:r>
              <a:endParaRPr sz="1600" dirty="0"/>
            </a:p>
          </p:txBody>
        </p:sp>
        <p:sp>
          <p:nvSpPr>
            <p:cNvPr id="564" name="Google Shape;1119;p32">
              <a:extLst>
                <a:ext uri="{FF2B5EF4-FFF2-40B4-BE49-F238E27FC236}">
                  <a16:creationId xmlns:a16="http://schemas.microsoft.com/office/drawing/2014/main" id="{38CA3256-4032-7E22-E484-4F81CE9A9F02}"/>
                </a:ext>
              </a:extLst>
            </p:cNvPr>
            <p:cNvSpPr txBox="1"/>
            <p:nvPr/>
          </p:nvSpPr>
          <p:spPr>
            <a:xfrm>
              <a:off x="3219347" y="5104893"/>
              <a:ext cx="2457942" cy="36929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ko-KR" altLang="en-US" sz="900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일제 식민지 지배와 민족 운동의 </a:t>
              </a:r>
              <a:r>
                <a:rPr lang="ko-KR" altLang="en-US" sz="900" dirty="0" err="1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전개을</a:t>
              </a:r>
              <a:r>
                <a:rPr lang="en-US" altLang="ko-KR" sz="900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(</a:t>
              </a:r>
              <a:r>
                <a:rPr lang="ko-KR" altLang="en-US" sz="900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를</a:t>
              </a:r>
              <a:r>
                <a:rPr lang="en-US" altLang="ko-KR" sz="900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) </a:t>
              </a:r>
              <a:r>
                <a:rPr lang="ko-KR" altLang="en-US" sz="900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학습합니다</a:t>
              </a:r>
              <a:endParaRPr dirty="0"/>
            </a:p>
          </p:txBody>
        </p:sp>
        <p:sp>
          <p:nvSpPr>
            <p:cNvPr id="565" name="Google Shape;1120;p32">
              <a:extLst>
                <a:ext uri="{FF2B5EF4-FFF2-40B4-BE49-F238E27FC236}">
                  <a16:creationId xmlns:a16="http://schemas.microsoft.com/office/drawing/2014/main" id="{B2033008-D4CE-71BF-8D52-42F805B881D5}"/>
                </a:ext>
              </a:extLst>
            </p:cNvPr>
            <p:cNvSpPr txBox="1"/>
            <p:nvPr/>
          </p:nvSpPr>
          <p:spPr>
            <a:xfrm>
              <a:off x="3219347" y="4885693"/>
              <a:ext cx="2457942" cy="25387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r>
                <a:rPr lang="ko-KR" altLang="en-US" sz="1050" b="1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한국사</a:t>
              </a:r>
              <a:r>
                <a:rPr lang="en-US" altLang="ko-KR" sz="1050" b="1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_</a:t>
              </a:r>
              <a:r>
                <a:rPr lang="ko-KR" altLang="en-US" sz="1050" b="1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한국사한국사</a:t>
              </a:r>
              <a:r>
                <a:rPr lang="en-US" altLang="ko-KR" sz="1050" b="1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_</a:t>
              </a:r>
              <a:r>
                <a:rPr lang="ko-KR" altLang="en-US" sz="1050" b="1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한국사한국사</a:t>
              </a:r>
              <a:r>
                <a:rPr lang="en-US" altLang="ko-KR" sz="1050" b="1" dirty="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…</a:t>
              </a:r>
              <a:endParaRPr dirty="0"/>
            </a:p>
          </p:txBody>
        </p:sp>
        <p:sp>
          <p:nvSpPr>
            <p:cNvPr id="566" name="Google Shape;1134;p32">
              <a:extLst>
                <a:ext uri="{FF2B5EF4-FFF2-40B4-BE49-F238E27FC236}">
                  <a16:creationId xmlns:a16="http://schemas.microsoft.com/office/drawing/2014/main" id="{0E95107E-7350-B8D5-EAA3-DDD26DB97D34}"/>
                </a:ext>
              </a:extLst>
            </p:cNvPr>
            <p:cNvSpPr txBox="1"/>
            <p:nvPr/>
          </p:nvSpPr>
          <p:spPr>
            <a:xfrm>
              <a:off x="3334899" y="5491297"/>
              <a:ext cx="1536150" cy="10772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700">
                  <a:solidFill>
                    <a:srgbClr val="000000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23.03.02(화) 14:00~ 23.03.02(화)23:59</a:t>
              </a:r>
              <a:endParaRPr sz="70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endParaRPr>
            </a:p>
          </p:txBody>
        </p:sp>
        <p:sp>
          <p:nvSpPr>
            <p:cNvPr id="571" name="모서리가 둥근 직사각형 141">
              <a:extLst>
                <a:ext uri="{FF2B5EF4-FFF2-40B4-BE49-F238E27FC236}">
                  <a16:creationId xmlns:a16="http://schemas.microsoft.com/office/drawing/2014/main" id="{6A85A807-9524-E23C-0803-3D7A4AB1471A}"/>
                </a:ext>
              </a:extLst>
            </p:cNvPr>
            <p:cNvSpPr/>
            <p:nvPr/>
          </p:nvSpPr>
          <p:spPr>
            <a:xfrm>
              <a:off x="3311377" y="5708443"/>
              <a:ext cx="2365912" cy="267995"/>
            </a:xfrm>
            <a:prstGeom prst="roundRect">
              <a:avLst>
                <a:gd name="adj" fmla="val 12905"/>
              </a:avLst>
            </a:prstGeom>
            <a:solidFill>
              <a:srgbClr val="00A8AE">
                <a:alpha val="6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900" b="1" dirty="0">
                  <a:solidFill>
                    <a:prstClr val="white"/>
                  </a:solidFill>
                  <a:sym typeface="Malgun Gothic"/>
                </a:rPr>
                <a:t>영상 수업</a:t>
              </a:r>
              <a:endParaRPr lang="ko-KR" altLang="en-US" sz="900" b="1" dirty="0">
                <a:solidFill>
                  <a:prstClr val="white"/>
                </a:solidFill>
              </a:endParaRPr>
            </a:p>
          </p:txBody>
        </p:sp>
        <p:grpSp>
          <p:nvGrpSpPr>
            <p:cNvPr id="574" name="그룹 573">
              <a:extLst>
                <a:ext uri="{FF2B5EF4-FFF2-40B4-BE49-F238E27FC236}">
                  <a16:creationId xmlns:a16="http://schemas.microsoft.com/office/drawing/2014/main" id="{1B146592-3BED-0985-270D-969D3E3D2AA3}"/>
                </a:ext>
              </a:extLst>
            </p:cNvPr>
            <p:cNvGrpSpPr/>
            <p:nvPr/>
          </p:nvGrpSpPr>
          <p:grpSpPr>
            <a:xfrm>
              <a:off x="3277897" y="4545261"/>
              <a:ext cx="615223" cy="200014"/>
              <a:chOff x="712372" y="8397218"/>
              <a:chExt cx="615223" cy="200014"/>
            </a:xfrm>
          </p:grpSpPr>
          <p:sp>
            <p:nvSpPr>
              <p:cNvPr id="577" name="사각형: 둥근 모서리 576">
                <a:extLst>
                  <a:ext uri="{FF2B5EF4-FFF2-40B4-BE49-F238E27FC236}">
                    <a16:creationId xmlns:a16="http://schemas.microsoft.com/office/drawing/2014/main" id="{4D2795F5-EBEF-2A90-9237-1201978A66D9}"/>
                  </a:ext>
                </a:extLst>
              </p:cNvPr>
              <p:cNvSpPr/>
              <p:nvPr/>
            </p:nvSpPr>
            <p:spPr>
              <a:xfrm>
                <a:off x="712372" y="8397218"/>
                <a:ext cx="615223" cy="200014"/>
              </a:xfrm>
              <a:prstGeom prst="roundRect">
                <a:avLst>
                  <a:gd name="adj" fmla="val 50000"/>
                </a:avLst>
              </a:prstGeom>
              <a:solidFill>
                <a:srgbClr val="7F7F7F"/>
              </a:solidFill>
              <a:ln w="9525" cap="flat" cmpd="sng">
                <a:solidFill>
                  <a:srgbClr val="D8D8D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algn="ctr"/>
                <a:endParaRPr lang="ko-KR" altLang="en-US" sz="500">
                  <a:solidFill>
                    <a:srgbClr val="0C0C0C"/>
                  </a:solidFill>
                  <a:latin typeface="Malgun Gothic"/>
                  <a:ea typeface="Malgun Gothic"/>
                </a:endParaRPr>
              </a:p>
            </p:txBody>
          </p:sp>
          <p:sp>
            <p:nvSpPr>
              <p:cNvPr id="578" name="Google Shape;1127;p32">
                <a:extLst>
                  <a:ext uri="{FF2B5EF4-FFF2-40B4-BE49-F238E27FC236}">
                    <a16:creationId xmlns:a16="http://schemas.microsoft.com/office/drawing/2014/main" id="{79C5F7E5-7701-3502-E96C-1D91C4CD5CDC}"/>
                  </a:ext>
                </a:extLst>
              </p:cNvPr>
              <p:cNvSpPr txBox="1"/>
              <p:nvPr/>
            </p:nvSpPr>
            <p:spPr>
              <a:xfrm>
                <a:off x="758164" y="8451059"/>
                <a:ext cx="134199" cy="9233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t" anchorCtr="0">
                <a:sp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600" b="1" dirty="0">
                    <a:solidFill>
                      <a:srgbClr val="FFFFFF"/>
                    </a:solidFill>
                    <a:latin typeface="Malgun Gothic"/>
                    <a:ea typeface="Malgun Gothic"/>
                    <a:cs typeface="Malgun Gothic"/>
                    <a:sym typeface="Malgun Gothic"/>
                  </a:rPr>
                  <a:t>3</a:t>
                </a:r>
                <a:endParaRPr dirty="0"/>
              </a:p>
            </p:txBody>
          </p:sp>
          <p:sp>
            <p:nvSpPr>
              <p:cNvPr id="579" name="Google Shape;1127;p32">
                <a:extLst>
                  <a:ext uri="{FF2B5EF4-FFF2-40B4-BE49-F238E27FC236}">
                    <a16:creationId xmlns:a16="http://schemas.microsoft.com/office/drawing/2014/main" id="{40633E1A-5651-DD1A-F71A-ECEF85CE9435}"/>
                  </a:ext>
                </a:extLst>
              </p:cNvPr>
              <p:cNvSpPr txBox="1"/>
              <p:nvPr/>
            </p:nvSpPr>
            <p:spPr>
              <a:xfrm>
                <a:off x="935459" y="8451059"/>
                <a:ext cx="298254" cy="9233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t" anchorCtr="0">
                <a:sp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ko-KR" altLang="en-US" sz="600" b="1" dirty="0">
                    <a:solidFill>
                      <a:srgbClr val="FFFFFF"/>
                    </a:solidFill>
                    <a:latin typeface="Malgun Gothic"/>
                    <a:ea typeface="Malgun Gothic"/>
                    <a:sym typeface="Malgun Gothic"/>
                  </a:rPr>
                  <a:t>예정</a:t>
                </a:r>
                <a:endParaRPr dirty="0"/>
              </a:p>
            </p:txBody>
          </p:sp>
        </p:grpSp>
        <p:sp>
          <p:nvSpPr>
            <p:cNvPr id="575" name="TextBox 574">
              <a:extLst>
                <a:ext uri="{FF2B5EF4-FFF2-40B4-BE49-F238E27FC236}">
                  <a16:creationId xmlns:a16="http://schemas.microsoft.com/office/drawing/2014/main" id="{F1CA4727-1DFB-2A60-D00F-F2F3127B09EF}"/>
                </a:ext>
              </a:extLst>
            </p:cNvPr>
            <p:cNvSpPr txBox="1"/>
            <p:nvPr/>
          </p:nvSpPr>
          <p:spPr>
            <a:xfrm>
              <a:off x="3325448" y="4802162"/>
              <a:ext cx="508260" cy="9233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600" b="1" dirty="0">
                  <a:solidFill>
                    <a:srgbClr val="7E44FB"/>
                  </a:solidFill>
                  <a:cs typeface="Segoe UI" panose="020B0502040204020203" pitchFamily="34" charset="0"/>
                </a:rPr>
                <a:t>[</a:t>
              </a:r>
              <a:r>
                <a:rPr lang="ko-KR" altLang="en-US" sz="600" b="1" dirty="0">
                  <a:solidFill>
                    <a:srgbClr val="7E44FB"/>
                  </a:solidFill>
                  <a:cs typeface="Segoe UI" panose="020B0502040204020203" pitchFamily="34" charset="0"/>
                </a:rPr>
                <a:t>우리 학교</a:t>
              </a:r>
              <a:r>
                <a:rPr lang="en-US" altLang="ko-KR" sz="600" b="1" dirty="0">
                  <a:solidFill>
                    <a:srgbClr val="7E44FB"/>
                  </a:solidFill>
                  <a:cs typeface="Segoe UI" panose="020B0502040204020203" pitchFamily="34" charset="0"/>
                </a:rPr>
                <a:t>]</a:t>
              </a:r>
            </a:p>
          </p:txBody>
        </p:sp>
        <p:sp>
          <p:nvSpPr>
            <p:cNvPr id="576" name="Circle">
              <a:extLst>
                <a:ext uri="{FF2B5EF4-FFF2-40B4-BE49-F238E27FC236}">
                  <a16:creationId xmlns:a16="http://schemas.microsoft.com/office/drawing/2014/main" id="{45315F6E-950D-87A9-4C83-6AF8C07DEED4}"/>
                </a:ext>
              </a:extLst>
            </p:cNvPr>
            <p:cNvSpPr/>
            <p:nvPr/>
          </p:nvSpPr>
          <p:spPr>
            <a:xfrm>
              <a:off x="3133580" y="4423678"/>
              <a:ext cx="125999" cy="125999"/>
            </a:xfrm>
            <a:prstGeom prst="ellipse">
              <a:avLst/>
            </a:prstGeom>
            <a:solidFill>
              <a:srgbClr val="00B0F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>
                <a:defRPr sz="800" b="1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defRPr>
              </a:pPr>
              <a:r>
                <a:rPr lang="en-US" altLang="ko-KR" sz="700" dirty="0">
                  <a:solidFill>
                    <a:schemeClr val="bg1"/>
                  </a:solidFill>
                </a:rPr>
                <a:t>5</a:t>
              </a:r>
              <a:endParaRPr sz="700" dirty="0">
                <a:solidFill>
                  <a:schemeClr val="bg1"/>
                </a:solidFill>
              </a:endParaRPr>
            </a:p>
          </p:txBody>
        </p:sp>
      </p:grpSp>
      <p:sp>
        <p:nvSpPr>
          <p:cNvPr id="605" name="Google Shape;1115;p32">
            <a:extLst>
              <a:ext uri="{FF2B5EF4-FFF2-40B4-BE49-F238E27FC236}">
                <a16:creationId xmlns:a16="http://schemas.microsoft.com/office/drawing/2014/main" id="{FC7172E6-D022-C037-850C-8F660A513276}"/>
              </a:ext>
            </a:extLst>
          </p:cNvPr>
          <p:cNvSpPr/>
          <p:nvPr/>
        </p:nvSpPr>
        <p:spPr>
          <a:xfrm>
            <a:off x="396010" y="4494553"/>
            <a:ext cx="2613973" cy="1594970"/>
          </a:xfrm>
          <a:prstGeom prst="roundRect">
            <a:avLst>
              <a:gd name="adj" fmla="val 1663"/>
            </a:avLst>
          </a:prstGeom>
          <a:solidFill>
            <a:schemeClr val="lt1"/>
          </a:solidFill>
          <a:ln w="9525" cap="flat" cmpd="sng">
            <a:solidFill>
              <a:srgbClr val="D8D8D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FFFFFF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606" name="Google Shape;1119;p32">
            <a:extLst>
              <a:ext uri="{FF2B5EF4-FFF2-40B4-BE49-F238E27FC236}">
                <a16:creationId xmlns:a16="http://schemas.microsoft.com/office/drawing/2014/main" id="{F86ADF35-08D9-4569-C8B8-448AFAB3D138}"/>
              </a:ext>
            </a:extLst>
          </p:cNvPr>
          <p:cNvSpPr txBox="1"/>
          <p:nvPr/>
        </p:nvSpPr>
        <p:spPr>
          <a:xfrm>
            <a:off x="455914" y="5142376"/>
            <a:ext cx="1148071" cy="2308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900" dirty="0" err="1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집합을</a:t>
            </a:r>
            <a:r>
              <a:rPr lang="en-US" sz="900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 </a:t>
            </a:r>
            <a:r>
              <a:rPr lang="en-US" sz="900" dirty="0" err="1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이해해보자</a:t>
            </a:r>
            <a:endParaRPr dirty="0"/>
          </a:p>
        </p:txBody>
      </p:sp>
      <p:sp>
        <p:nvSpPr>
          <p:cNvPr id="607" name="Google Shape;1120;p32">
            <a:extLst>
              <a:ext uri="{FF2B5EF4-FFF2-40B4-BE49-F238E27FC236}">
                <a16:creationId xmlns:a16="http://schemas.microsoft.com/office/drawing/2014/main" id="{3A970F7D-AD69-68CD-F25E-AFC1DB515F0A}"/>
              </a:ext>
            </a:extLst>
          </p:cNvPr>
          <p:cNvSpPr txBox="1"/>
          <p:nvPr/>
        </p:nvSpPr>
        <p:spPr>
          <a:xfrm>
            <a:off x="455914" y="4923176"/>
            <a:ext cx="2457942" cy="5308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r>
              <a:rPr lang="en-US" sz="1050" b="1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1단원 집합</a:t>
            </a:r>
            <a:r>
              <a:rPr lang="en-US" altLang="ko-KR" sz="1000" b="1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1</a:t>
            </a:r>
            <a:r>
              <a:rPr lang="ko-KR" altLang="en-US" sz="1000" b="1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단원 집합</a:t>
            </a:r>
            <a:r>
              <a:rPr lang="en-US" altLang="ko-KR" sz="1000" b="1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 1단원 집합</a:t>
            </a:r>
            <a:r>
              <a:rPr lang="en-US" altLang="ko-KR" sz="900" b="1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1</a:t>
            </a:r>
            <a:r>
              <a:rPr lang="ko-KR" altLang="en-US" sz="900" b="1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단</a:t>
            </a:r>
            <a:r>
              <a:rPr lang="en-US" altLang="ko-KR" sz="900" b="1" dirty="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...</a:t>
            </a:r>
            <a:endParaRPr lang="ko-KR" altLang="en-US" sz="1000" dirty="0"/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8" name="Google Shape;1134;p32">
            <a:extLst>
              <a:ext uri="{FF2B5EF4-FFF2-40B4-BE49-F238E27FC236}">
                <a16:creationId xmlns:a16="http://schemas.microsoft.com/office/drawing/2014/main" id="{2D9A00A7-430B-DD18-FBA3-F79F06B8F93A}"/>
              </a:ext>
            </a:extLst>
          </p:cNvPr>
          <p:cNvSpPr txBox="1"/>
          <p:nvPr/>
        </p:nvSpPr>
        <p:spPr>
          <a:xfrm>
            <a:off x="571466" y="5528780"/>
            <a:ext cx="1536150" cy="1077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700">
                <a:solidFill>
                  <a:srgbClr val="000000"/>
                </a:solidFill>
                <a:latin typeface="Malgun Gothic"/>
                <a:ea typeface="Malgun Gothic"/>
                <a:cs typeface="Malgun Gothic"/>
                <a:sym typeface="Malgun Gothic"/>
              </a:rPr>
              <a:t>23.03.02(화) 14:00~ 23.03.02(화)23:59</a:t>
            </a:r>
            <a:endParaRPr sz="700">
              <a:solidFill>
                <a:srgbClr val="000000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609" name="모서리가 둥근 직사각형 141">
            <a:extLst>
              <a:ext uri="{FF2B5EF4-FFF2-40B4-BE49-F238E27FC236}">
                <a16:creationId xmlns:a16="http://schemas.microsoft.com/office/drawing/2014/main" id="{A2131917-E8EA-B43B-1A5C-17ED40B6994E}"/>
              </a:ext>
            </a:extLst>
          </p:cNvPr>
          <p:cNvSpPr/>
          <p:nvPr/>
        </p:nvSpPr>
        <p:spPr>
          <a:xfrm>
            <a:off x="547944" y="5745926"/>
            <a:ext cx="2315300" cy="267995"/>
          </a:xfrm>
          <a:prstGeom prst="roundRect">
            <a:avLst>
              <a:gd name="adj" fmla="val 12905"/>
            </a:avLst>
          </a:prstGeom>
          <a:solidFill>
            <a:srgbClr val="00A8A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 b="1" dirty="0">
                <a:solidFill>
                  <a:prstClr val="white"/>
                </a:solidFill>
              </a:rPr>
              <a:t>수업 입장</a:t>
            </a:r>
          </a:p>
        </p:txBody>
      </p:sp>
      <p:sp>
        <p:nvSpPr>
          <p:cNvPr id="610" name="More" descr="&lt;Tags&gt;&lt;SMARTRESIZEANCHORS&gt;Absolute,None,None,Absolute&lt;/SMARTRESIZEANCHORS&gt;&lt;/Tags&gt;">
            <a:extLst>
              <a:ext uri="{FF2B5EF4-FFF2-40B4-BE49-F238E27FC236}">
                <a16:creationId xmlns:a16="http://schemas.microsoft.com/office/drawing/2014/main" id="{9AB4F549-26C1-0137-33A2-CCCEC2ADD0BE}"/>
              </a:ext>
            </a:extLst>
          </p:cNvPr>
          <p:cNvSpPr>
            <a:spLocks noChangeAspect="1" noEditPoints="1"/>
          </p:cNvSpPr>
          <p:nvPr/>
        </p:nvSpPr>
        <p:spPr bwMode="auto">
          <a:xfrm rot="16200000">
            <a:off x="2818001" y="4672432"/>
            <a:ext cx="111125" cy="20638"/>
          </a:xfrm>
          <a:custGeom>
            <a:avLst/>
            <a:gdLst>
              <a:gd name="T0" fmla="*/ 0 w 395"/>
              <a:gd name="T1" fmla="*/ 0 h 56"/>
              <a:gd name="T2" fmla="*/ 0 w 395"/>
              <a:gd name="T3" fmla="*/ 56 h 56"/>
              <a:gd name="T4" fmla="*/ 56 w 395"/>
              <a:gd name="T5" fmla="*/ 56 h 56"/>
              <a:gd name="T6" fmla="*/ 56 w 395"/>
              <a:gd name="T7" fmla="*/ 0 h 56"/>
              <a:gd name="T8" fmla="*/ 0 w 395"/>
              <a:gd name="T9" fmla="*/ 0 h 56"/>
              <a:gd name="T10" fmla="*/ 169 w 395"/>
              <a:gd name="T11" fmla="*/ 0 h 56"/>
              <a:gd name="T12" fmla="*/ 169 w 395"/>
              <a:gd name="T13" fmla="*/ 56 h 56"/>
              <a:gd name="T14" fmla="*/ 226 w 395"/>
              <a:gd name="T15" fmla="*/ 56 h 56"/>
              <a:gd name="T16" fmla="*/ 226 w 395"/>
              <a:gd name="T17" fmla="*/ 0 h 56"/>
              <a:gd name="T18" fmla="*/ 169 w 395"/>
              <a:gd name="T19" fmla="*/ 0 h 56"/>
              <a:gd name="T20" fmla="*/ 339 w 395"/>
              <a:gd name="T21" fmla="*/ 0 h 56"/>
              <a:gd name="T22" fmla="*/ 339 w 395"/>
              <a:gd name="T23" fmla="*/ 56 h 56"/>
              <a:gd name="T24" fmla="*/ 395 w 395"/>
              <a:gd name="T25" fmla="*/ 56 h 56"/>
              <a:gd name="T26" fmla="*/ 395 w 395"/>
              <a:gd name="T27" fmla="*/ 0 h 56"/>
              <a:gd name="T28" fmla="*/ 339 w 395"/>
              <a:gd name="T29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95" h="56">
                <a:moveTo>
                  <a:pt x="0" y="0"/>
                </a:moveTo>
                <a:lnTo>
                  <a:pt x="0" y="56"/>
                </a:lnTo>
                <a:lnTo>
                  <a:pt x="56" y="56"/>
                </a:lnTo>
                <a:lnTo>
                  <a:pt x="56" y="0"/>
                </a:lnTo>
                <a:lnTo>
                  <a:pt x="0" y="0"/>
                </a:lnTo>
                <a:close/>
                <a:moveTo>
                  <a:pt x="169" y="0"/>
                </a:moveTo>
                <a:lnTo>
                  <a:pt x="169" y="56"/>
                </a:lnTo>
                <a:lnTo>
                  <a:pt x="226" y="56"/>
                </a:lnTo>
                <a:lnTo>
                  <a:pt x="226" y="0"/>
                </a:lnTo>
                <a:lnTo>
                  <a:pt x="169" y="0"/>
                </a:lnTo>
                <a:close/>
                <a:moveTo>
                  <a:pt x="339" y="0"/>
                </a:moveTo>
                <a:lnTo>
                  <a:pt x="339" y="56"/>
                </a:lnTo>
                <a:lnTo>
                  <a:pt x="395" y="56"/>
                </a:lnTo>
                <a:lnTo>
                  <a:pt x="395" y="0"/>
                </a:lnTo>
                <a:lnTo>
                  <a:pt x="339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50">
              <a:solidFill>
                <a:srgbClr val="000000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611" name="그룹 610">
            <a:extLst>
              <a:ext uri="{FF2B5EF4-FFF2-40B4-BE49-F238E27FC236}">
                <a16:creationId xmlns:a16="http://schemas.microsoft.com/office/drawing/2014/main" id="{F0FCDD68-73CE-27EA-32B1-C67984F32349}"/>
              </a:ext>
            </a:extLst>
          </p:cNvPr>
          <p:cNvGrpSpPr/>
          <p:nvPr/>
        </p:nvGrpSpPr>
        <p:grpSpPr>
          <a:xfrm>
            <a:off x="1552072" y="4789137"/>
            <a:ext cx="1382554" cy="523888"/>
            <a:chOff x="-2032370" y="3334880"/>
            <a:chExt cx="1382554" cy="523888"/>
          </a:xfrm>
        </p:grpSpPr>
        <p:sp>
          <p:nvSpPr>
            <p:cNvPr id="612" name="사각형: 둥근 모서리 611">
              <a:extLst>
                <a:ext uri="{FF2B5EF4-FFF2-40B4-BE49-F238E27FC236}">
                  <a16:creationId xmlns:a16="http://schemas.microsoft.com/office/drawing/2014/main" id="{3A0ECEF7-458A-13D5-D580-BB46F6C07089}"/>
                </a:ext>
              </a:extLst>
            </p:cNvPr>
            <p:cNvSpPr/>
            <p:nvPr/>
          </p:nvSpPr>
          <p:spPr>
            <a:xfrm>
              <a:off x="-2032370" y="3334880"/>
              <a:ext cx="1382554" cy="523888"/>
            </a:xfrm>
            <a:prstGeom prst="roundRect">
              <a:avLst>
                <a:gd name="adj" fmla="val 13248"/>
              </a:avLst>
            </a:prstGeom>
            <a:solidFill>
              <a:schemeClr val="bg1"/>
            </a:solidFill>
            <a:ln w="63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13" name="TextBox 612">
              <a:extLst>
                <a:ext uri="{FF2B5EF4-FFF2-40B4-BE49-F238E27FC236}">
                  <a16:creationId xmlns:a16="http://schemas.microsoft.com/office/drawing/2014/main" id="{9927451C-EA32-46B8-9663-97630CDFFFFE}"/>
                </a:ext>
              </a:extLst>
            </p:cNvPr>
            <p:cNvSpPr txBox="1"/>
            <p:nvPr/>
          </p:nvSpPr>
          <p:spPr>
            <a:xfrm>
              <a:off x="-1903235" y="3392195"/>
              <a:ext cx="363882" cy="123111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en-US" sz="800" dirty="0" err="1"/>
                <a:t>url</a:t>
              </a:r>
              <a:r>
                <a:rPr kumimoji="1" lang="en-US" altLang="en-US" sz="800" dirty="0"/>
                <a:t> </a:t>
              </a:r>
              <a:r>
                <a:rPr kumimoji="1" lang="ko-KR" altLang="en-US" sz="800" dirty="0"/>
                <a:t>복사</a:t>
              </a:r>
              <a:endParaRPr kumimoji="1" lang="x-none" altLang="en-US" sz="800" dirty="0"/>
            </a:p>
          </p:txBody>
        </p:sp>
        <p:cxnSp>
          <p:nvCxnSpPr>
            <p:cNvPr id="614" name="직선 연결선 613">
              <a:extLst>
                <a:ext uri="{FF2B5EF4-FFF2-40B4-BE49-F238E27FC236}">
                  <a16:creationId xmlns:a16="http://schemas.microsoft.com/office/drawing/2014/main" id="{5F42FE27-071C-F2DE-B09D-18E0006244D6}"/>
                </a:ext>
              </a:extLst>
            </p:cNvPr>
            <p:cNvCxnSpPr>
              <a:cxnSpLocks/>
            </p:cNvCxnSpPr>
            <p:nvPr/>
          </p:nvCxnSpPr>
          <p:spPr>
            <a:xfrm>
              <a:off x="-1916913" y="3576062"/>
              <a:ext cx="115164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5" name="TextBox 614">
              <a:extLst>
                <a:ext uri="{FF2B5EF4-FFF2-40B4-BE49-F238E27FC236}">
                  <a16:creationId xmlns:a16="http://schemas.microsoft.com/office/drawing/2014/main" id="{25B4041C-EE4E-9B32-AB04-94AA61F73325}"/>
                </a:ext>
              </a:extLst>
            </p:cNvPr>
            <p:cNvSpPr txBox="1"/>
            <p:nvPr/>
          </p:nvSpPr>
          <p:spPr>
            <a:xfrm>
              <a:off x="-1920986" y="3642205"/>
              <a:ext cx="448841" cy="123111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r>
                <a:rPr kumimoji="1" lang="en-US" altLang="en-US" sz="800" dirty="0"/>
                <a:t>SMS </a:t>
              </a:r>
              <a:r>
                <a:rPr kumimoji="1" lang="ko-KR" altLang="en-US" sz="800" dirty="0"/>
                <a:t>발송</a:t>
              </a:r>
              <a:endParaRPr kumimoji="1" lang="x-none" altLang="en-US" sz="800" dirty="0"/>
            </a:p>
          </p:txBody>
        </p:sp>
        <p:pic>
          <p:nvPicPr>
            <p:cNvPr id="616" name="그래픽 615" descr="링크 단색으로 채워진">
              <a:extLst>
                <a:ext uri="{FF2B5EF4-FFF2-40B4-BE49-F238E27FC236}">
                  <a16:creationId xmlns:a16="http://schemas.microsoft.com/office/drawing/2014/main" id="{39CCA89B-5C29-745F-D78B-9F27E1CCF631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 rot="16684798">
              <a:off x="-955745" y="3381684"/>
              <a:ext cx="167398" cy="167398"/>
            </a:xfrm>
            <a:prstGeom prst="rect">
              <a:avLst/>
            </a:prstGeom>
          </p:spPr>
        </p:pic>
        <p:pic>
          <p:nvPicPr>
            <p:cNvPr id="617" name="그래픽 616" descr="봉투 윤곽선">
              <a:extLst>
                <a:ext uri="{FF2B5EF4-FFF2-40B4-BE49-F238E27FC236}">
                  <a16:creationId xmlns:a16="http://schemas.microsoft.com/office/drawing/2014/main" id="{D712E099-E807-0FE0-D1EF-390A13B454CD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-971688" y="3607479"/>
              <a:ext cx="205362" cy="205362"/>
            </a:xfrm>
            <a:prstGeom prst="rect">
              <a:avLst/>
            </a:prstGeom>
          </p:spPr>
        </p:pic>
      </p:grpSp>
      <p:grpSp>
        <p:nvGrpSpPr>
          <p:cNvPr id="618" name="그룹 617">
            <a:extLst>
              <a:ext uri="{FF2B5EF4-FFF2-40B4-BE49-F238E27FC236}">
                <a16:creationId xmlns:a16="http://schemas.microsoft.com/office/drawing/2014/main" id="{56BEB9C2-4856-5148-994D-E2BB5F3DFF55}"/>
              </a:ext>
            </a:extLst>
          </p:cNvPr>
          <p:cNvGrpSpPr/>
          <p:nvPr/>
        </p:nvGrpSpPr>
        <p:grpSpPr>
          <a:xfrm>
            <a:off x="514464" y="4582744"/>
            <a:ext cx="615223" cy="200014"/>
            <a:chOff x="712372" y="8397218"/>
            <a:chExt cx="615223" cy="200014"/>
          </a:xfrm>
        </p:grpSpPr>
        <p:sp>
          <p:nvSpPr>
            <p:cNvPr id="619" name="사각형: 둥근 모서리 618">
              <a:extLst>
                <a:ext uri="{FF2B5EF4-FFF2-40B4-BE49-F238E27FC236}">
                  <a16:creationId xmlns:a16="http://schemas.microsoft.com/office/drawing/2014/main" id="{74F9B917-E431-BBAC-C028-3161E785E2FC}"/>
                </a:ext>
              </a:extLst>
            </p:cNvPr>
            <p:cNvSpPr/>
            <p:nvPr/>
          </p:nvSpPr>
          <p:spPr>
            <a:xfrm>
              <a:off x="712372" y="8397218"/>
              <a:ext cx="615223" cy="200014"/>
            </a:xfrm>
            <a:prstGeom prst="roundRect">
              <a:avLst>
                <a:gd name="adj" fmla="val 50000"/>
              </a:avLst>
            </a:prstGeom>
            <a:solidFill>
              <a:srgbClr val="7F7F7F"/>
            </a:solidFill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/>
              <a:endParaRPr lang="ko-KR" altLang="en-US" sz="500">
                <a:solidFill>
                  <a:srgbClr val="0C0C0C"/>
                </a:solidFill>
                <a:latin typeface="Malgun Gothic"/>
                <a:ea typeface="Malgun Gothic"/>
              </a:endParaRPr>
            </a:p>
          </p:txBody>
        </p:sp>
        <p:sp>
          <p:nvSpPr>
            <p:cNvPr id="620" name="Google Shape;1127;p32">
              <a:extLst>
                <a:ext uri="{FF2B5EF4-FFF2-40B4-BE49-F238E27FC236}">
                  <a16:creationId xmlns:a16="http://schemas.microsoft.com/office/drawing/2014/main" id="{469D0734-DDCE-BC5E-AC4C-06AA24F24E78}"/>
                </a:ext>
              </a:extLst>
            </p:cNvPr>
            <p:cNvSpPr txBox="1"/>
            <p:nvPr/>
          </p:nvSpPr>
          <p:spPr>
            <a:xfrm>
              <a:off x="758164" y="8451059"/>
              <a:ext cx="134199" cy="9233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600" b="1" dirty="0">
                  <a:solidFill>
                    <a:srgbClr val="FFFFFF"/>
                  </a:solidFill>
                  <a:latin typeface="Malgun Gothic"/>
                  <a:ea typeface="Malgun Gothic"/>
                  <a:cs typeface="Malgun Gothic"/>
                  <a:sym typeface="Malgun Gothic"/>
                </a:rPr>
                <a:t>3</a:t>
              </a:r>
              <a:endParaRPr dirty="0"/>
            </a:p>
          </p:txBody>
        </p:sp>
        <p:sp>
          <p:nvSpPr>
            <p:cNvPr id="621" name="Google Shape;1127;p32">
              <a:extLst>
                <a:ext uri="{FF2B5EF4-FFF2-40B4-BE49-F238E27FC236}">
                  <a16:creationId xmlns:a16="http://schemas.microsoft.com/office/drawing/2014/main" id="{19F8AFC0-EBD2-49EF-BF7F-AA6C7741F045}"/>
                </a:ext>
              </a:extLst>
            </p:cNvPr>
            <p:cNvSpPr txBox="1"/>
            <p:nvPr/>
          </p:nvSpPr>
          <p:spPr>
            <a:xfrm>
              <a:off x="935459" y="8451059"/>
              <a:ext cx="298254" cy="9233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ko-KR" altLang="en-US" sz="600" b="1" dirty="0">
                  <a:solidFill>
                    <a:srgbClr val="FFFFFF"/>
                  </a:solidFill>
                  <a:latin typeface="Malgun Gothic"/>
                  <a:ea typeface="Malgun Gothic"/>
                  <a:sym typeface="Malgun Gothic"/>
                </a:rPr>
                <a:t>진행중</a:t>
              </a:r>
              <a:endParaRPr dirty="0"/>
            </a:p>
          </p:txBody>
        </p:sp>
      </p:grpSp>
      <p:sp>
        <p:nvSpPr>
          <p:cNvPr id="622" name="TextBox 621">
            <a:extLst>
              <a:ext uri="{FF2B5EF4-FFF2-40B4-BE49-F238E27FC236}">
                <a16:creationId xmlns:a16="http://schemas.microsoft.com/office/drawing/2014/main" id="{76F589EE-146A-8514-C513-677EFB1006F9}"/>
              </a:ext>
            </a:extLst>
          </p:cNvPr>
          <p:cNvSpPr txBox="1"/>
          <p:nvPr/>
        </p:nvSpPr>
        <p:spPr>
          <a:xfrm>
            <a:off x="562015" y="4839645"/>
            <a:ext cx="508260" cy="9233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altLang="ko-KR" sz="600" b="1" dirty="0">
                <a:solidFill>
                  <a:srgbClr val="7E44FB"/>
                </a:solidFill>
                <a:cs typeface="Segoe UI" panose="020B0502040204020203" pitchFamily="34" charset="0"/>
              </a:rPr>
              <a:t>[</a:t>
            </a:r>
            <a:r>
              <a:rPr lang="ko-KR" altLang="en-US" sz="600" b="1" dirty="0">
                <a:solidFill>
                  <a:srgbClr val="7E44FB"/>
                </a:solidFill>
                <a:cs typeface="Segoe UI" panose="020B0502040204020203" pitchFamily="34" charset="0"/>
              </a:rPr>
              <a:t>온라인 학교</a:t>
            </a:r>
            <a:r>
              <a:rPr lang="en-US" altLang="ko-KR" sz="600" b="1" dirty="0">
                <a:solidFill>
                  <a:srgbClr val="7E44FB"/>
                </a:solidFill>
                <a:cs typeface="Segoe UI" panose="020B0502040204020203" pitchFamily="34" charset="0"/>
              </a:rPr>
              <a:t>]</a:t>
            </a:r>
          </a:p>
        </p:txBody>
      </p:sp>
      <p:sp>
        <p:nvSpPr>
          <p:cNvPr id="623" name="Circle">
            <a:extLst>
              <a:ext uri="{FF2B5EF4-FFF2-40B4-BE49-F238E27FC236}">
                <a16:creationId xmlns:a16="http://schemas.microsoft.com/office/drawing/2014/main" id="{121BD7A2-A746-77BC-C02D-9D3D496B5D95}"/>
              </a:ext>
            </a:extLst>
          </p:cNvPr>
          <p:cNvSpPr/>
          <p:nvPr/>
        </p:nvSpPr>
        <p:spPr>
          <a:xfrm>
            <a:off x="436016" y="4510064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4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624" name="직사각형 623">
            <a:extLst>
              <a:ext uri="{FF2B5EF4-FFF2-40B4-BE49-F238E27FC236}">
                <a16:creationId xmlns:a16="http://schemas.microsoft.com/office/drawing/2014/main" id="{B5504DD4-CE93-0981-A9C4-11C73BADC9DD}"/>
              </a:ext>
            </a:extLst>
          </p:cNvPr>
          <p:cNvSpPr/>
          <p:nvPr/>
        </p:nvSpPr>
        <p:spPr>
          <a:xfrm>
            <a:off x="924334" y="4476937"/>
            <a:ext cx="866202" cy="1105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b="1" dirty="0"/>
              <a:t>v.3.1.0 </a:t>
            </a:r>
            <a:r>
              <a:rPr lang="ko-KR" altLang="en-US" sz="600" b="1" dirty="0"/>
              <a:t>온라인 학교 반영</a:t>
            </a:r>
          </a:p>
        </p:txBody>
      </p:sp>
    </p:spTree>
    <p:extLst>
      <p:ext uri="{BB962C8B-B14F-4D97-AF65-F5344CB8AC3E}">
        <p14:creationId xmlns:p14="http://schemas.microsoft.com/office/powerpoint/2010/main" val="2197891625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직사각형 32">
            <a:extLst>
              <a:ext uri="{FF2B5EF4-FFF2-40B4-BE49-F238E27FC236}">
                <a16:creationId xmlns:a16="http://schemas.microsoft.com/office/drawing/2014/main" id="{6C2405AE-5CE2-0349-A5D6-87E141125857}"/>
              </a:ext>
            </a:extLst>
          </p:cNvPr>
          <p:cNvSpPr/>
          <p:nvPr/>
        </p:nvSpPr>
        <p:spPr>
          <a:xfrm>
            <a:off x="139317" y="646770"/>
            <a:ext cx="8667562" cy="199514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grpSp>
        <p:nvGrpSpPr>
          <p:cNvPr id="184" name="Cutout">
            <a:extLst>
              <a:ext uri="{FF2B5EF4-FFF2-40B4-BE49-F238E27FC236}">
                <a16:creationId xmlns:a16="http://schemas.microsoft.com/office/drawing/2014/main" id="{890AC483-94ED-6495-938F-1D0458D498ED}"/>
              </a:ext>
            </a:extLst>
          </p:cNvPr>
          <p:cNvGrpSpPr/>
          <p:nvPr/>
        </p:nvGrpSpPr>
        <p:grpSpPr>
          <a:xfrm rot="5400000">
            <a:off x="4379138" y="-4210936"/>
            <a:ext cx="277000" cy="8846971"/>
            <a:chOff x="6402388" y="1584325"/>
            <a:chExt cx="239713" cy="933450"/>
          </a:xfrm>
          <a:solidFill>
            <a:srgbClr val="FFFFFF"/>
          </a:solidFill>
        </p:grpSpPr>
        <p:sp>
          <p:nvSpPr>
            <p:cNvPr id="185" name="Fill">
              <a:extLst>
                <a:ext uri="{FF2B5EF4-FFF2-40B4-BE49-F238E27FC236}">
                  <a16:creationId xmlns:a16="http://schemas.microsoft.com/office/drawing/2014/main" id="{4DCE9FB6-A0AC-583A-0E72-9DCDB1330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2388" y="1584325"/>
              <a:ext cx="239713" cy="933450"/>
            </a:xfrm>
            <a:custGeom>
              <a:avLst/>
              <a:gdLst>
                <a:gd name="T0" fmla="*/ 74 w 151"/>
                <a:gd name="T1" fmla="*/ 588 h 588"/>
                <a:gd name="T2" fmla="*/ 151 w 151"/>
                <a:gd name="T3" fmla="*/ 518 h 588"/>
                <a:gd name="T4" fmla="*/ 74 w 151"/>
                <a:gd name="T5" fmla="*/ 441 h 588"/>
                <a:gd name="T6" fmla="*/ 151 w 151"/>
                <a:gd name="T7" fmla="*/ 375 h 588"/>
                <a:gd name="T8" fmla="*/ 74 w 151"/>
                <a:gd name="T9" fmla="*/ 294 h 588"/>
                <a:gd name="T10" fmla="*/ 151 w 151"/>
                <a:gd name="T11" fmla="*/ 231 h 588"/>
                <a:gd name="T12" fmla="*/ 74 w 151"/>
                <a:gd name="T13" fmla="*/ 147 h 588"/>
                <a:gd name="T14" fmla="*/ 151 w 151"/>
                <a:gd name="T15" fmla="*/ 88 h 588"/>
                <a:gd name="T16" fmla="*/ 74 w 151"/>
                <a:gd name="T17" fmla="*/ 0 h 588"/>
                <a:gd name="T18" fmla="*/ 0 w 151"/>
                <a:gd name="T19" fmla="*/ 0 h 588"/>
                <a:gd name="T20" fmla="*/ 78 w 151"/>
                <a:gd name="T21" fmla="*/ 88 h 588"/>
                <a:gd name="T22" fmla="*/ 0 w 151"/>
                <a:gd name="T23" fmla="*/ 147 h 588"/>
                <a:gd name="T24" fmla="*/ 78 w 151"/>
                <a:gd name="T25" fmla="*/ 231 h 588"/>
                <a:gd name="T26" fmla="*/ 0 w 151"/>
                <a:gd name="T27" fmla="*/ 294 h 588"/>
                <a:gd name="T28" fmla="*/ 78 w 151"/>
                <a:gd name="T29" fmla="*/ 375 h 588"/>
                <a:gd name="T30" fmla="*/ 0 w 151"/>
                <a:gd name="T31" fmla="*/ 441 h 588"/>
                <a:gd name="T32" fmla="*/ 78 w 151"/>
                <a:gd name="T33" fmla="*/ 518 h 588"/>
                <a:gd name="T34" fmla="*/ 0 w 151"/>
                <a:gd name="T35" fmla="*/ 588 h 588"/>
                <a:gd name="T36" fmla="*/ 74 w 151"/>
                <a:gd name="T3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1" h="588">
                  <a:moveTo>
                    <a:pt x="74" y="588"/>
                  </a:moveTo>
                  <a:lnTo>
                    <a:pt x="151" y="518"/>
                  </a:lnTo>
                  <a:lnTo>
                    <a:pt x="74" y="441"/>
                  </a:lnTo>
                  <a:lnTo>
                    <a:pt x="151" y="375"/>
                  </a:lnTo>
                  <a:lnTo>
                    <a:pt x="74" y="294"/>
                  </a:lnTo>
                  <a:lnTo>
                    <a:pt x="151" y="231"/>
                  </a:lnTo>
                  <a:lnTo>
                    <a:pt x="74" y="147"/>
                  </a:lnTo>
                  <a:lnTo>
                    <a:pt x="151" y="88"/>
                  </a:lnTo>
                  <a:lnTo>
                    <a:pt x="74" y="0"/>
                  </a:lnTo>
                  <a:lnTo>
                    <a:pt x="0" y="0"/>
                  </a:lnTo>
                  <a:lnTo>
                    <a:pt x="78" y="88"/>
                  </a:lnTo>
                  <a:lnTo>
                    <a:pt x="0" y="147"/>
                  </a:lnTo>
                  <a:lnTo>
                    <a:pt x="78" y="231"/>
                  </a:lnTo>
                  <a:lnTo>
                    <a:pt x="0" y="294"/>
                  </a:lnTo>
                  <a:lnTo>
                    <a:pt x="78" y="375"/>
                  </a:lnTo>
                  <a:lnTo>
                    <a:pt x="0" y="441"/>
                  </a:lnTo>
                  <a:lnTo>
                    <a:pt x="78" y="518"/>
                  </a:lnTo>
                  <a:lnTo>
                    <a:pt x="0" y="588"/>
                  </a:lnTo>
                  <a:lnTo>
                    <a:pt x="74" y="588"/>
                  </a:lnTo>
                  <a:close/>
                </a:path>
              </a:pathLst>
            </a:custGeom>
            <a:grp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86" name="Border">
              <a:extLst>
                <a:ext uri="{FF2B5EF4-FFF2-40B4-BE49-F238E27FC236}">
                  <a16:creationId xmlns:a16="http://schemas.microsoft.com/office/drawing/2014/main" id="{C4AF6686-B35C-2452-8808-83B1961677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02388" y="1584325"/>
              <a:ext cx="239713" cy="933450"/>
            </a:xfrm>
            <a:custGeom>
              <a:avLst/>
              <a:gdLst>
                <a:gd name="T0" fmla="*/ 0 w 909"/>
                <a:gd name="T1" fmla="*/ 0 h 3585"/>
                <a:gd name="T2" fmla="*/ 467 w 909"/>
                <a:gd name="T3" fmla="*/ 535 h 3585"/>
                <a:gd name="T4" fmla="*/ 0 w 909"/>
                <a:gd name="T5" fmla="*/ 896 h 3585"/>
                <a:gd name="T6" fmla="*/ 467 w 909"/>
                <a:gd name="T7" fmla="*/ 1409 h 3585"/>
                <a:gd name="T8" fmla="*/ 0 w 909"/>
                <a:gd name="T9" fmla="*/ 1793 h 3585"/>
                <a:gd name="T10" fmla="*/ 467 w 909"/>
                <a:gd name="T11" fmla="*/ 2284 h 3585"/>
                <a:gd name="T12" fmla="*/ 0 w 909"/>
                <a:gd name="T13" fmla="*/ 2689 h 3585"/>
                <a:gd name="T14" fmla="*/ 467 w 909"/>
                <a:gd name="T15" fmla="*/ 3158 h 3585"/>
                <a:gd name="T16" fmla="*/ 0 w 909"/>
                <a:gd name="T17" fmla="*/ 3585 h 3585"/>
                <a:gd name="T18" fmla="*/ 442 w 909"/>
                <a:gd name="T19" fmla="*/ 3585 h 3585"/>
                <a:gd name="T20" fmla="*/ 909 w 909"/>
                <a:gd name="T21" fmla="*/ 3158 h 3585"/>
                <a:gd name="T22" fmla="*/ 442 w 909"/>
                <a:gd name="T23" fmla="*/ 2689 h 3585"/>
                <a:gd name="T24" fmla="*/ 909 w 909"/>
                <a:gd name="T25" fmla="*/ 2284 h 3585"/>
                <a:gd name="T26" fmla="*/ 442 w 909"/>
                <a:gd name="T27" fmla="*/ 1793 h 3585"/>
                <a:gd name="T28" fmla="*/ 909 w 909"/>
                <a:gd name="T29" fmla="*/ 1409 h 3585"/>
                <a:gd name="T30" fmla="*/ 442 w 909"/>
                <a:gd name="T31" fmla="*/ 896 h 3585"/>
                <a:gd name="T32" fmla="*/ 909 w 909"/>
                <a:gd name="T33" fmla="*/ 535 h 3585"/>
                <a:gd name="T34" fmla="*/ 442 w 909"/>
                <a:gd name="T35" fmla="*/ 0 h 3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09" h="3585">
                  <a:moveTo>
                    <a:pt x="0" y="0"/>
                  </a:moveTo>
                  <a:lnTo>
                    <a:pt x="467" y="535"/>
                  </a:lnTo>
                  <a:lnTo>
                    <a:pt x="0" y="896"/>
                  </a:lnTo>
                  <a:lnTo>
                    <a:pt x="467" y="1409"/>
                  </a:lnTo>
                  <a:lnTo>
                    <a:pt x="0" y="1793"/>
                  </a:lnTo>
                  <a:lnTo>
                    <a:pt x="467" y="2284"/>
                  </a:lnTo>
                  <a:lnTo>
                    <a:pt x="0" y="2689"/>
                  </a:lnTo>
                  <a:lnTo>
                    <a:pt x="467" y="3158"/>
                  </a:lnTo>
                  <a:lnTo>
                    <a:pt x="0" y="3585"/>
                  </a:lnTo>
                  <a:moveTo>
                    <a:pt x="442" y="3585"/>
                  </a:moveTo>
                  <a:lnTo>
                    <a:pt x="909" y="3158"/>
                  </a:lnTo>
                  <a:lnTo>
                    <a:pt x="442" y="2689"/>
                  </a:lnTo>
                  <a:lnTo>
                    <a:pt x="909" y="2284"/>
                  </a:lnTo>
                  <a:lnTo>
                    <a:pt x="442" y="1793"/>
                  </a:lnTo>
                  <a:lnTo>
                    <a:pt x="909" y="1409"/>
                  </a:lnTo>
                  <a:lnTo>
                    <a:pt x="442" y="896"/>
                  </a:lnTo>
                  <a:lnTo>
                    <a:pt x="909" y="535"/>
                  </a:lnTo>
                  <a:lnTo>
                    <a:pt x="442" y="0"/>
                  </a:lnTo>
                </a:path>
              </a:pathLst>
            </a:custGeom>
            <a:no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56441441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 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TEA-INT-MAI-004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과목교사</a:t>
                      </a:r>
                      <a:r>
                        <a:rPr lang="en-US" altLang="ko-KR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 </a:t>
                      </a:r>
                      <a:r>
                        <a:rPr lang="ko-KR" altLang="en-US" b="1" spc="0" baseline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인트로</a:t>
                      </a:r>
                      <a:endParaRPr lang="ko-KR" altLang="en-US" b="0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34" name="그룹 33">
            <a:extLst>
              <a:ext uri="{FF2B5EF4-FFF2-40B4-BE49-F238E27FC236}">
                <a16:creationId xmlns:a16="http://schemas.microsoft.com/office/drawing/2014/main" id="{24982943-0D4D-A3D1-E53C-FAD41490A8A5}"/>
              </a:ext>
            </a:extLst>
          </p:cNvPr>
          <p:cNvGrpSpPr/>
          <p:nvPr/>
        </p:nvGrpSpPr>
        <p:grpSpPr>
          <a:xfrm>
            <a:off x="113209" y="5411410"/>
            <a:ext cx="8805600" cy="1289638"/>
            <a:chOff x="113209" y="6473208"/>
            <a:chExt cx="8805600" cy="1289638"/>
          </a:xfrm>
        </p:grpSpPr>
        <p:sp>
          <p:nvSpPr>
            <p:cNvPr id="35" name="직사각형 34">
              <a:extLst>
                <a:ext uri="{FF2B5EF4-FFF2-40B4-BE49-F238E27FC236}">
                  <a16:creationId xmlns:a16="http://schemas.microsoft.com/office/drawing/2014/main" id="{C8E76270-F3A8-52E3-5D8B-E5E1F9F2F211}"/>
                </a:ext>
              </a:extLst>
            </p:cNvPr>
            <p:cNvSpPr/>
            <p:nvPr/>
          </p:nvSpPr>
          <p:spPr>
            <a:xfrm>
              <a:off x="113209" y="6473208"/>
              <a:ext cx="8805600" cy="1289638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BFBFB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cxnSp>
          <p:nvCxnSpPr>
            <p:cNvPr id="41" name="직선 연결선[R] 40">
              <a:extLst>
                <a:ext uri="{FF2B5EF4-FFF2-40B4-BE49-F238E27FC236}">
                  <a16:creationId xmlns:a16="http://schemas.microsoft.com/office/drawing/2014/main" id="{529D8A92-82BC-1D7D-5350-53D10EB67DF1}"/>
                </a:ext>
              </a:extLst>
            </p:cNvPr>
            <p:cNvCxnSpPr>
              <a:cxnSpLocks/>
            </p:cNvCxnSpPr>
            <p:nvPr/>
          </p:nvCxnSpPr>
          <p:spPr>
            <a:xfrm>
              <a:off x="118997" y="7015370"/>
              <a:ext cx="879953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3" name="Google Shape;912;p23">
            <a:extLst>
              <a:ext uri="{FF2B5EF4-FFF2-40B4-BE49-F238E27FC236}">
                <a16:creationId xmlns:a16="http://schemas.microsoft.com/office/drawing/2014/main" id="{B1615868-DEBE-7AA9-6F73-32DC631B89E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8887125"/>
              </p:ext>
            </p:extLst>
          </p:nvPr>
        </p:nvGraphicFramePr>
        <p:xfrm>
          <a:off x="9042400" y="1315768"/>
          <a:ext cx="3037052" cy="49872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4268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담당 수업 학습  현황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개설된 담당 수업 기준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개설된 수업 월간 현황 내용 </a:t>
                      </a:r>
                      <a:r>
                        <a:rPr lang="ko-KR" altLang="en-US" sz="700" b="0" u="none" strike="noStrike" cap="none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페이징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(time)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rgbClr val="FF0000"/>
                          </a:solidFill>
                        </a:rPr>
                        <a:t>-</a:t>
                      </a:r>
                      <a:r>
                        <a:rPr lang="ko-KR" altLang="en-US" sz="700" b="0">
                          <a:solidFill>
                            <a:srgbClr val="FF0000"/>
                          </a:solidFill>
                        </a:rPr>
                        <a:t> </a:t>
                      </a:r>
                      <a:r>
                        <a:rPr lang="en-US" altLang="ko-KR" sz="700" b="0">
                          <a:solidFill>
                            <a:srgbClr val="FF0000"/>
                          </a:solidFill>
                        </a:rPr>
                        <a:t>click:</a:t>
                      </a:r>
                      <a:r>
                        <a:rPr lang="ko-KR" altLang="en-US" sz="700" b="0">
                          <a:solidFill>
                            <a:srgbClr val="FF0000"/>
                          </a:solidFill>
                        </a:rPr>
                        <a:t> 월간 리포트로 이동</a:t>
                      </a:r>
                      <a:endParaRPr lang="en-US" altLang="ko-KR" sz="700" b="0">
                        <a:solidFill>
                          <a:srgbClr val="FF0000"/>
                        </a:solidFill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53965185"/>
                  </a:ext>
                </a:extLst>
              </a:tr>
            </a:tbl>
          </a:graphicData>
        </a:graphic>
      </p:graphicFrame>
      <p:grpSp>
        <p:nvGrpSpPr>
          <p:cNvPr id="691" name="그룹 690">
            <a:extLst>
              <a:ext uri="{FF2B5EF4-FFF2-40B4-BE49-F238E27FC236}">
                <a16:creationId xmlns:a16="http://schemas.microsoft.com/office/drawing/2014/main" id="{6D7152C3-6B48-AA5F-92D2-CE6011CCCA41}"/>
              </a:ext>
            </a:extLst>
          </p:cNvPr>
          <p:cNvGrpSpPr/>
          <p:nvPr/>
        </p:nvGrpSpPr>
        <p:grpSpPr>
          <a:xfrm>
            <a:off x="118337" y="5207560"/>
            <a:ext cx="8794800" cy="1402392"/>
            <a:chOff x="118337" y="3122549"/>
            <a:chExt cx="8794800" cy="1402392"/>
          </a:xfrm>
        </p:grpSpPr>
        <p:grpSp>
          <p:nvGrpSpPr>
            <p:cNvPr id="692" name="그룹 691">
              <a:extLst>
                <a:ext uri="{FF2B5EF4-FFF2-40B4-BE49-F238E27FC236}">
                  <a16:creationId xmlns:a16="http://schemas.microsoft.com/office/drawing/2014/main" id="{EA77ECE7-A8C7-EC3A-3521-D8FA2A80BA33}"/>
                </a:ext>
              </a:extLst>
            </p:cNvPr>
            <p:cNvGrpSpPr/>
            <p:nvPr/>
          </p:nvGrpSpPr>
          <p:grpSpPr>
            <a:xfrm>
              <a:off x="1242847" y="4112476"/>
              <a:ext cx="2159464" cy="387592"/>
              <a:chOff x="1242847" y="5961305"/>
              <a:chExt cx="2159464" cy="387592"/>
            </a:xfrm>
          </p:grpSpPr>
          <p:sp>
            <p:nvSpPr>
              <p:cNvPr id="699" name="텍스트 상자 68">
                <a:extLst>
                  <a:ext uri="{FF2B5EF4-FFF2-40B4-BE49-F238E27FC236}">
                    <a16:creationId xmlns:a16="http://schemas.microsoft.com/office/drawing/2014/main" id="{60628D0A-4C4D-D5C3-A537-037475CE0CCE}"/>
                  </a:ext>
                </a:extLst>
              </p:cNvPr>
              <p:cNvSpPr txBox="1"/>
              <p:nvPr/>
            </p:nvSpPr>
            <p:spPr>
              <a:xfrm>
                <a:off x="1242847" y="5961305"/>
                <a:ext cx="307777" cy="1234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kumimoji="1" lang="ko-KR" altLang="en-US" sz="600" b="1"/>
                  <a:t>회사정보</a:t>
                </a:r>
              </a:p>
            </p:txBody>
          </p:sp>
          <p:sp>
            <p:nvSpPr>
              <p:cNvPr id="700" name="텍스트 상자 68">
                <a:extLst>
                  <a:ext uri="{FF2B5EF4-FFF2-40B4-BE49-F238E27FC236}">
                    <a16:creationId xmlns:a16="http://schemas.microsoft.com/office/drawing/2014/main" id="{9D7DF5FD-B391-C0EA-FF16-4859E2569E6F}"/>
                  </a:ext>
                </a:extLst>
              </p:cNvPr>
              <p:cNvSpPr txBox="1"/>
              <p:nvPr/>
            </p:nvSpPr>
            <p:spPr>
              <a:xfrm>
                <a:off x="1672670" y="5961305"/>
                <a:ext cx="1729641" cy="1234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kumimoji="1" lang="ko-KR" altLang="en-US" sz="600"/>
                  <a:t>대표이사 </a:t>
                </a:r>
                <a:r>
                  <a:rPr kumimoji="1" lang="en-US" altLang="ko-KR" sz="600"/>
                  <a:t>:</a:t>
                </a:r>
                <a:r>
                  <a:rPr kumimoji="1" lang="ko-KR" altLang="en-US" sz="600"/>
                  <a:t> </a:t>
                </a:r>
                <a:r>
                  <a:rPr kumimoji="1" lang="ko-KR" altLang="en-US" sz="600" err="1"/>
                  <a:t>김에듀</a:t>
                </a:r>
                <a:r>
                  <a:rPr kumimoji="1" lang="ko-KR" altLang="en-US" sz="600"/>
                  <a:t>  </a:t>
                </a:r>
                <a:r>
                  <a:rPr kumimoji="1" lang="en-US" altLang="ko-KR" sz="600"/>
                  <a:t>|</a:t>
                </a:r>
                <a:r>
                  <a:rPr kumimoji="1" lang="ko-KR" altLang="en-US" sz="600"/>
                  <a:t>  사업자 등록번호 </a:t>
                </a:r>
                <a:r>
                  <a:rPr kumimoji="1" lang="en-US" altLang="ko-KR" sz="600"/>
                  <a:t>:</a:t>
                </a:r>
                <a:r>
                  <a:rPr kumimoji="1" lang="ko-KR" altLang="en-US" sz="600"/>
                  <a:t> </a:t>
                </a:r>
                <a:r>
                  <a:rPr kumimoji="1" lang="en-US" altLang="ko-KR" sz="600"/>
                  <a:t>123-45-67890</a:t>
                </a:r>
                <a:endParaRPr kumimoji="1" lang="ko-KR" altLang="en-US" sz="600"/>
              </a:p>
            </p:txBody>
          </p:sp>
          <p:sp>
            <p:nvSpPr>
              <p:cNvPr id="701" name="텍스트 상자 68">
                <a:extLst>
                  <a:ext uri="{FF2B5EF4-FFF2-40B4-BE49-F238E27FC236}">
                    <a16:creationId xmlns:a16="http://schemas.microsoft.com/office/drawing/2014/main" id="{2692A4D1-8F54-CEE4-1B1B-B00DFAEF86AE}"/>
                  </a:ext>
                </a:extLst>
              </p:cNvPr>
              <p:cNvSpPr txBox="1"/>
              <p:nvPr/>
            </p:nvSpPr>
            <p:spPr>
              <a:xfrm>
                <a:off x="1242847" y="6215305"/>
                <a:ext cx="307777" cy="1234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kumimoji="1" lang="ko-KR" altLang="en-US" sz="600" b="1"/>
                  <a:t>고객센터</a:t>
                </a:r>
              </a:p>
            </p:txBody>
          </p:sp>
          <p:sp>
            <p:nvSpPr>
              <p:cNvPr id="702" name="텍스트 상자 68">
                <a:extLst>
                  <a:ext uri="{FF2B5EF4-FFF2-40B4-BE49-F238E27FC236}">
                    <a16:creationId xmlns:a16="http://schemas.microsoft.com/office/drawing/2014/main" id="{49D5B9D0-3B94-E884-40AE-34505A8EB71D}"/>
                  </a:ext>
                </a:extLst>
              </p:cNvPr>
              <p:cNvSpPr txBox="1"/>
              <p:nvPr/>
            </p:nvSpPr>
            <p:spPr>
              <a:xfrm>
                <a:off x="1672670" y="6225465"/>
                <a:ext cx="1357744" cy="1234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kumimoji="1" lang="en-US" altLang="ko-KR" sz="600"/>
                  <a:t>1899-1949(8:00</a:t>
                </a:r>
                <a:r>
                  <a:rPr kumimoji="1" lang="ko-KR" altLang="en-US" sz="600"/>
                  <a:t> </a:t>
                </a:r>
                <a:r>
                  <a:rPr kumimoji="1" lang="en-US" altLang="ko-KR" sz="600"/>
                  <a:t>~</a:t>
                </a:r>
                <a:r>
                  <a:rPr kumimoji="1" lang="ko-KR" altLang="en-US" sz="600"/>
                  <a:t> </a:t>
                </a:r>
                <a:r>
                  <a:rPr kumimoji="1" lang="en-US" altLang="ko-KR" sz="600"/>
                  <a:t>18:00,</a:t>
                </a:r>
                <a:r>
                  <a:rPr kumimoji="1" lang="ko-KR" altLang="en-US" sz="600"/>
                  <a:t> 점심 </a:t>
                </a:r>
                <a:r>
                  <a:rPr kumimoji="1" lang="en-US" altLang="ko-KR" sz="600"/>
                  <a:t>12:00 ~ 1:00)</a:t>
                </a:r>
                <a:endParaRPr kumimoji="1" lang="ko-KR" altLang="en-US" sz="600"/>
              </a:p>
            </p:txBody>
          </p:sp>
        </p:grpSp>
        <p:grpSp>
          <p:nvGrpSpPr>
            <p:cNvPr id="693" name="그룹 692">
              <a:extLst>
                <a:ext uri="{FF2B5EF4-FFF2-40B4-BE49-F238E27FC236}">
                  <a16:creationId xmlns:a16="http://schemas.microsoft.com/office/drawing/2014/main" id="{9E6B0BBC-BEC3-D81D-E413-3C66BD5250BA}"/>
                </a:ext>
              </a:extLst>
            </p:cNvPr>
            <p:cNvGrpSpPr/>
            <p:nvPr/>
          </p:nvGrpSpPr>
          <p:grpSpPr>
            <a:xfrm>
              <a:off x="5556239" y="4129434"/>
              <a:ext cx="2147027" cy="395507"/>
              <a:chOff x="5164607" y="5978263"/>
              <a:chExt cx="2147027" cy="395507"/>
            </a:xfrm>
          </p:grpSpPr>
          <p:sp>
            <p:nvSpPr>
              <p:cNvPr id="695" name="텍스트 상자 68">
                <a:extLst>
                  <a:ext uri="{FF2B5EF4-FFF2-40B4-BE49-F238E27FC236}">
                    <a16:creationId xmlns:a16="http://schemas.microsoft.com/office/drawing/2014/main" id="{28D33DBD-1401-B36F-F153-A59BDEBABB7D}"/>
                  </a:ext>
                </a:extLst>
              </p:cNvPr>
              <p:cNvSpPr txBox="1"/>
              <p:nvPr/>
            </p:nvSpPr>
            <p:spPr>
              <a:xfrm>
                <a:off x="5164607" y="5978263"/>
                <a:ext cx="650819" cy="1234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kumimoji="1" lang="ko-KR" altLang="en-US" sz="600" b="1"/>
                  <a:t>개인정보 처리방침 </a:t>
                </a:r>
              </a:p>
            </p:txBody>
          </p:sp>
          <p:sp>
            <p:nvSpPr>
              <p:cNvPr id="696" name="텍스트 상자 68">
                <a:extLst>
                  <a:ext uri="{FF2B5EF4-FFF2-40B4-BE49-F238E27FC236}">
                    <a16:creationId xmlns:a16="http://schemas.microsoft.com/office/drawing/2014/main" id="{947F9169-0703-4293-72C9-6A274B89790E}"/>
                  </a:ext>
                </a:extLst>
              </p:cNvPr>
              <p:cNvSpPr txBox="1"/>
              <p:nvPr/>
            </p:nvSpPr>
            <p:spPr>
              <a:xfrm>
                <a:off x="6018047" y="5978263"/>
                <a:ext cx="307777" cy="1234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kumimoji="1" lang="ko-KR" altLang="en-US" sz="600" b="1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이용약관</a:t>
                </a:r>
              </a:p>
            </p:txBody>
          </p:sp>
          <p:sp>
            <p:nvSpPr>
              <p:cNvPr id="697" name="텍스트 상자 68">
                <a:extLst>
                  <a:ext uri="{FF2B5EF4-FFF2-40B4-BE49-F238E27FC236}">
                    <a16:creationId xmlns:a16="http://schemas.microsoft.com/office/drawing/2014/main" id="{EF00C3EF-BDA7-890B-BA7B-8A2FC0BF1D53}"/>
                  </a:ext>
                </a:extLst>
              </p:cNvPr>
              <p:cNvSpPr txBox="1"/>
              <p:nvPr/>
            </p:nvSpPr>
            <p:spPr>
              <a:xfrm>
                <a:off x="6678447" y="5978263"/>
                <a:ext cx="633187" cy="1234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kumimoji="1" lang="ko-KR" altLang="en-US" sz="600" b="1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오픈소스 라이선스</a:t>
                </a:r>
              </a:p>
            </p:txBody>
          </p:sp>
          <p:sp>
            <p:nvSpPr>
              <p:cNvPr id="698" name="텍스트 상자 68">
                <a:extLst>
                  <a:ext uri="{FF2B5EF4-FFF2-40B4-BE49-F238E27FC236}">
                    <a16:creationId xmlns:a16="http://schemas.microsoft.com/office/drawing/2014/main" id="{2399B34E-056B-AF7F-6F07-716EA7126370}"/>
                  </a:ext>
                </a:extLst>
              </p:cNvPr>
              <p:cNvSpPr txBox="1"/>
              <p:nvPr/>
            </p:nvSpPr>
            <p:spPr>
              <a:xfrm>
                <a:off x="5811223" y="6252583"/>
                <a:ext cx="1450718" cy="12118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kumimoji="1" lang="en-US" altLang="ko-KR" sz="600"/>
                  <a:t>Copyright Ⓒ 2023 KT</a:t>
                </a:r>
                <a:r>
                  <a:rPr kumimoji="1" lang="ko-KR" altLang="en-US" sz="600"/>
                  <a:t> </a:t>
                </a:r>
                <a:r>
                  <a:rPr kumimoji="1" lang="en-US" altLang="ko-KR" sz="600"/>
                  <a:t>All Rights Reserved</a:t>
                </a:r>
                <a:endParaRPr kumimoji="1" lang="ko-KR" altLang="en-US" sz="600"/>
              </a:p>
            </p:txBody>
          </p:sp>
        </p:grpSp>
        <p:sp>
          <p:nvSpPr>
            <p:cNvPr id="694" name="직사각형 693">
              <a:extLst>
                <a:ext uri="{FF2B5EF4-FFF2-40B4-BE49-F238E27FC236}">
                  <a16:creationId xmlns:a16="http://schemas.microsoft.com/office/drawing/2014/main" id="{FB994800-126C-0CC7-B2EA-DBFA3F3F7673}"/>
                </a:ext>
              </a:extLst>
            </p:cNvPr>
            <p:cNvSpPr/>
            <p:nvPr/>
          </p:nvSpPr>
          <p:spPr>
            <a:xfrm>
              <a:off x="118337" y="3122549"/>
              <a:ext cx="8794800" cy="70308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</p:grpSp>
      <p:sp>
        <p:nvSpPr>
          <p:cNvPr id="703" name="Circle">
            <a:extLst>
              <a:ext uri="{FF2B5EF4-FFF2-40B4-BE49-F238E27FC236}">
                <a16:creationId xmlns:a16="http://schemas.microsoft.com/office/drawing/2014/main" id="{1F19C6AE-3607-B7A4-DDB4-93143B8C032E}"/>
              </a:ext>
            </a:extLst>
          </p:cNvPr>
          <p:cNvSpPr/>
          <p:nvPr/>
        </p:nvSpPr>
        <p:spPr>
          <a:xfrm>
            <a:off x="426447" y="1170896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</a:t>
            </a:r>
            <a:endParaRPr sz="700" dirty="0">
              <a:solidFill>
                <a:schemeClr val="bg1"/>
              </a:solidFill>
            </a:endParaRPr>
          </a:p>
        </p:txBody>
      </p:sp>
      <p:pic>
        <p:nvPicPr>
          <p:cNvPr id="705" name="그림 704">
            <a:extLst>
              <a:ext uri="{FF2B5EF4-FFF2-40B4-BE49-F238E27FC236}">
                <a16:creationId xmlns:a16="http://schemas.microsoft.com/office/drawing/2014/main" id="{D54695B1-9A85-2AC5-670A-0D893D2F501B}"/>
              </a:ext>
            </a:extLst>
          </p:cNvPr>
          <p:cNvPicPr>
            <a:picLocks noChangeAspect="1"/>
          </p:cNvPicPr>
          <p:nvPr/>
        </p:nvPicPr>
        <p:blipFill>
          <a:blip r:embed="rId3">
            <a:grayscl/>
          </a:blip>
          <a:stretch>
            <a:fillRect/>
          </a:stretch>
        </p:blipFill>
        <p:spPr>
          <a:xfrm>
            <a:off x="1487592" y="5308899"/>
            <a:ext cx="842613" cy="309225"/>
          </a:xfrm>
          <a:prstGeom prst="rect">
            <a:avLst/>
          </a:prstGeom>
        </p:spPr>
      </p:pic>
      <p:pic>
        <p:nvPicPr>
          <p:cNvPr id="706" name="그림 705">
            <a:extLst>
              <a:ext uri="{FF2B5EF4-FFF2-40B4-BE49-F238E27FC236}">
                <a16:creationId xmlns:a16="http://schemas.microsoft.com/office/drawing/2014/main" id="{196DF815-43F6-672E-8363-3F8AB2DD1F47}"/>
              </a:ext>
            </a:extLst>
          </p:cNvPr>
          <p:cNvPicPr>
            <a:picLocks noChangeAspect="1"/>
          </p:cNvPicPr>
          <p:nvPr/>
        </p:nvPicPr>
        <p:blipFill>
          <a:blip r:embed="rId4">
            <a:grayscl/>
          </a:blip>
          <a:stretch>
            <a:fillRect/>
          </a:stretch>
        </p:blipFill>
        <p:spPr>
          <a:xfrm>
            <a:off x="4052150" y="5282591"/>
            <a:ext cx="513234" cy="331922"/>
          </a:xfrm>
          <a:prstGeom prst="rect">
            <a:avLst/>
          </a:prstGeom>
        </p:spPr>
      </p:pic>
      <p:pic>
        <p:nvPicPr>
          <p:cNvPr id="707" name="그림 706">
            <a:extLst>
              <a:ext uri="{FF2B5EF4-FFF2-40B4-BE49-F238E27FC236}">
                <a16:creationId xmlns:a16="http://schemas.microsoft.com/office/drawing/2014/main" id="{8DA9B91C-8A62-269D-FAAE-9E7EEC2EB9F6}"/>
              </a:ext>
            </a:extLst>
          </p:cNvPr>
          <p:cNvPicPr>
            <a:picLocks noChangeAspect="1"/>
          </p:cNvPicPr>
          <p:nvPr/>
        </p:nvPicPr>
        <p:blipFill>
          <a:blip r:embed="rId5">
            <a:grayscl/>
          </a:blip>
          <a:stretch>
            <a:fillRect/>
          </a:stretch>
        </p:blipFill>
        <p:spPr>
          <a:xfrm>
            <a:off x="2881793" y="5329126"/>
            <a:ext cx="618769" cy="289854"/>
          </a:xfrm>
          <a:prstGeom prst="rect">
            <a:avLst/>
          </a:prstGeom>
        </p:spPr>
      </p:pic>
      <p:pic>
        <p:nvPicPr>
          <p:cNvPr id="708" name="그림 707">
            <a:extLst>
              <a:ext uri="{FF2B5EF4-FFF2-40B4-BE49-F238E27FC236}">
                <a16:creationId xmlns:a16="http://schemas.microsoft.com/office/drawing/2014/main" id="{25F80F59-0A0C-6CA0-483D-29A99ED35CD2}"/>
              </a:ext>
            </a:extLst>
          </p:cNvPr>
          <p:cNvPicPr>
            <a:picLocks noChangeAspect="1"/>
          </p:cNvPicPr>
          <p:nvPr/>
        </p:nvPicPr>
        <p:blipFill>
          <a:blip r:embed="rId6">
            <a:grayscl/>
          </a:blip>
          <a:stretch>
            <a:fillRect/>
          </a:stretch>
        </p:blipFill>
        <p:spPr>
          <a:xfrm>
            <a:off x="6972283" y="5312505"/>
            <a:ext cx="559496" cy="302012"/>
          </a:xfrm>
          <a:prstGeom prst="rect">
            <a:avLst/>
          </a:prstGeom>
        </p:spPr>
      </p:pic>
      <p:pic>
        <p:nvPicPr>
          <p:cNvPr id="709" name="그림 708">
            <a:extLst>
              <a:ext uri="{FF2B5EF4-FFF2-40B4-BE49-F238E27FC236}">
                <a16:creationId xmlns:a16="http://schemas.microsoft.com/office/drawing/2014/main" id="{C2923EB0-EA53-9887-B84C-A6A2B553188D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aturation sat="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116972" y="5334456"/>
            <a:ext cx="1303723" cy="298671"/>
          </a:xfrm>
          <a:prstGeom prst="rect">
            <a:avLst/>
          </a:prstGeom>
        </p:spPr>
      </p:pic>
      <p:sp>
        <p:nvSpPr>
          <p:cNvPr id="37" name="TextBox 36">
            <a:extLst>
              <a:ext uri="{FF2B5EF4-FFF2-40B4-BE49-F238E27FC236}">
                <a16:creationId xmlns:a16="http://schemas.microsoft.com/office/drawing/2014/main" id="{591EB189-B325-9A0C-C084-73520A65A41B}"/>
              </a:ext>
            </a:extLst>
          </p:cNvPr>
          <p:cNvSpPr txBox="1"/>
          <p:nvPr/>
        </p:nvSpPr>
        <p:spPr>
          <a:xfrm>
            <a:off x="510892" y="1273121"/>
            <a:ext cx="104355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1</a:t>
            </a:r>
            <a:r>
              <a:rPr kumimoji="1" lang="ko-KR" altLang="en-US" sz="800" dirty="0">
                <a:solidFill>
                  <a:prstClr val="black"/>
                </a:solidFill>
              </a:rPr>
              <a:t>학년 </a:t>
            </a:r>
            <a:r>
              <a:rPr kumimoji="1" lang="en-US" altLang="ko-KR" sz="800" dirty="0">
                <a:solidFill>
                  <a:prstClr val="black"/>
                </a:solidFill>
              </a:rPr>
              <a:t>3</a:t>
            </a:r>
            <a:r>
              <a:rPr kumimoji="1" lang="ko-KR" altLang="en-US" sz="800" dirty="0">
                <a:solidFill>
                  <a:prstClr val="black"/>
                </a:solidFill>
              </a:rPr>
              <a:t>반 화법과 작문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45" name="오늘">
            <a:extLst>
              <a:ext uri="{FF2B5EF4-FFF2-40B4-BE49-F238E27FC236}">
                <a16:creationId xmlns:a16="http://schemas.microsoft.com/office/drawing/2014/main" id="{868D1664-5AAD-5A80-7AEA-836551FC5420}"/>
              </a:ext>
            </a:extLst>
          </p:cNvPr>
          <p:cNvSpPr txBox="1"/>
          <p:nvPr/>
        </p:nvSpPr>
        <p:spPr>
          <a:xfrm>
            <a:off x="2107804" y="2197623"/>
            <a:ext cx="468500" cy="179857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square" lIns="35719" tIns="35719" rIns="35719" bIns="35719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ko-KR" altLang="en-US" sz="700" b="1" err="1"/>
              <a:t>정답률</a:t>
            </a:r>
            <a:endParaRPr lang="en-US" altLang="ko-KR" sz="700" b="1"/>
          </a:p>
        </p:txBody>
      </p: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D1BAFA39-9A9E-6A75-FF69-8EF523BA7DED}"/>
              </a:ext>
            </a:extLst>
          </p:cNvPr>
          <p:cNvGrpSpPr/>
          <p:nvPr/>
        </p:nvGrpSpPr>
        <p:grpSpPr>
          <a:xfrm>
            <a:off x="2061603" y="1496498"/>
            <a:ext cx="605525" cy="597607"/>
            <a:chOff x="4097789" y="2015772"/>
            <a:chExt cx="609344" cy="601375"/>
          </a:xfrm>
        </p:grpSpPr>
        <p:sp>
          <p:nvSpPr>
            <p:cNvPr id="47" name="타원 46">
              <a:extLst>
                <a:ext uri="{FF2B5EF4-FFF2-40B4-BE49-F238E27FC236}">
                  <a16:creationId xmlns:a16="http://schemas.microsoft.com/office/drawing/2014/main" id="{624FD694-4B67-4799-8233-269A90204007}"/>
                </a:ext>
              </a:extLst>
            </p:cNvPr>
            <p:cNvSpPr/>
            <p:nvPr/>
          </p:nvSpPr>
          <p:spPr>
            <a:xfrm>
              <a:off x="4102331" y="2016010"/>
              <a:ext cx="600935" cy="600935"/>
            </a:xfrm>
            <a:prstGeom prst="ellipse">
              <a:avLst/>
            </a:prstGeom>
            <a:noFill/>
            <a:ln w="7620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/>
            </a:p>
          </p:txBody>
        </p:sp>
        <p:sp>
          <p:nvSpPr>
            <p:cNvPr id="48" name="호 47">
              <a:extLst>
                <a:ext uri="{FF2B5EF4-FFF2-40B4-BE49-F238E27FC236}">
                  <a16:creationId xmlns:a16="http://schemas.microsoft.com/office/drawing/2014/main" id="{7C2E6956-F2EC-8E92-6949-75B66C2B755B}"/>
                </a:ext>
              </a:extLst>
            </p:cNvPr>
            <p:cNvSpPr/>
            <p:nvPr/>
          </p:nvSpPr>
          <p:spPr>
            <a:xfrm>
              <a:off x="4097789" y="2015772"/>
              <a:ext cx="609344" cy="601375"/>
            </a:xfrm>
            <a:prstGeom prst="arc">
              <a:avLst>
                <a:gd name="adj1" fmla="val 16200000"/>
                <a:gd name="adj2" fmla="val 14197640"/>
              </a:avLst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kumimoji="1" lang="x-none" altLang="en-US" sz="1400"/>
            </a:p>
          </p:txBody>
        </p:sp>
        <p:sp>
          <p:nvSpPr>
            <p:cNvPr id="50" name="오늘">
              <a:extLst>
                <a:ext uri="{FF2B5EF4-FFF2-40B4-BE49-F238E27FC236}">
                  <a16:creationId xmlns:a16="http://schemas.microsoft.com/office/drawing/2014/main" id="{617FB579-4F84-6CEB-F312-0B819525DA6A}"/>
                </a:ext>
              </a:extLst>
            </p:cNvPr>
            <p:cNvSpPr txBox="1"/>
            <p:nvPr/>
          </p:nvSpPr>
          <p:spPr>
            <a:xfrm>
              <a:off x="4233273" y="2186040"/>
              <a:ext cx="401518" cy="28758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="http://schemas.openxmlformats.org/officeDocument/2006/math" xmlns:a14="http://schemas.microsoft.com/office/drawing/2010/main" xmlns:ma14="http://schemas.microsoft.com/office/mac/drawingml/2011/main" val="1"/>
              </a:ext>
            </a:extLst>
          </p:spPr>
          <p:txBody>
            <a:bodyPr wrap="square" lIns="35719" tIns="35719" rIns="35719" bIns="35719" numCol="1" anchor="ctr">
              <a:spAutoFit/>
            </a:bodyPr>
            <a:lstStyle>
              <a:lvl1pPr>
                <a:defRPr sz="1300"/>
              </a:lvl1pPr>
            </a:lstStyle>
            <a:p>
              <a:pPr algn="ctr"/>
              <a:r>
                <a:rPr lang="en-US" altLang="ko-KR" sz="1400" b="1">
                  <a:solidFill>
                    <a:prstClr val="black">
                      <a:lumMod val="95000"/>
                      <a:lumOff val="5000"/>
                    </a:prstClr>
                  </a:solidFill>
                  <a:ea typeface="맑은 고딕" panose="020B0503020000020004" pitchFamily="50" charset="-127"/>
                </a:rPr>
                <a:t>95</a:t>
              </a:r>
              <a:r>
                <a:rPr lang="en-US" sz="600" b="1">
                  <a:solidFill>
                    <a:prstClr val="white"/>
                  </a:solidFill>
                  <a:ea typeface="맑은 고딕" panose="020B0503020000020004" pitchFamily="50" charset="-127"/>
                </a:rPr>
                <a:t> </a:t>
              </a:r>
              <a:r>
                <a:rPr lang="en-US" altLang="ko-KR" sz="600" b="1">
                  <a:solidFill>
                    <a:prstClr val="black">
                      <a:lumMod val="65000"/>
                      <a:lumOff val="35000"/>
                    </a:prstClr>
                  </a:solidFill>
                </a:rPr>
                <a:t>%</a:t>
              </a:r>
              <a:endParaRPr sz="600" b="1">
                <a:solidFill>
                  <a:prstClr val="black">
                    <a:lumMod val="65000"/>
                    <a:lumOff val="35000"/>
                  </a:prstClr>
                </a:solidFill>
                <a:ea typeface="맑은 고딕" panose="020B0503020000020004" pitchFamily="50" charset="-127"/>
              </a:endParaRPr>
            </a:p>
          </p:txBody>
        </p:sp>
      </p:grpSp>
      <p:sp>
        <p:nvSpPr>
          <p:cNvPr id="51" name="오늘">
            <a:extLst>
              <a:ext uri="{FF2B5EF4-FFF2-40B4-BE49-F238E27FC236}">
                <a16:creationId xmlns:a16="http://schemas.microsoft.com/office/drawing/2014/main" id="{8D8DA060-3B0C-332F-7E07-D0F567FA531B}"/>
              </a:ext>
            </a:extLst>
          </p:cNvPr>
          <p:cNvSpPr txBox="1"/>
          <p:nvPr/>
        </p:nvSpPr>
        <p:spPr>
          <a:xfrm>
            <a:off x="3457764" y="2179829"/>
            <a:ext cx="359073" cy="215444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0" tIns="0" rIns="0" bIns="0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ko-KR" altLang="en-US" sz="700" b="1"/>
              <a:t>동영상</a:t>
            </a:r>
            <a:endParaRPr lang="en-US" altLang="ko-KR" sz="700" b="1"/>
          </a:p>
          <a:p>
            <a:pPr algn="ctr"/>
            <a:r>
              <a:rPr lang="ko-KR" altLang="en-US" sz="700" b="1"/>
              <a:t>학습시간</a:t>
            </a:r>
            <a:endParaRPr lang="en-US" altLang="ko-KR" sz="700" b="1"/>
          </a:p>
        </p:txBody>
      </p:sp>
      <p:sp>
        <p:nvSpPr>
          <p:cNvPr id="53" name="오늘">
            <a:extLst>
              <a:ext uri="{FF2B5EF4-FFF2-40B4-BE49-F238E27FC236}">
                <a16:creationId xmlns:a16="http://schemas.microsoft.com/office/drawing/2014/main" id="{CBBA5F8F-2B8F-2D1F-C702-C17596D479BB}"/>
              </a:ext>
            </a:extLst>
          </p:cNvPr>
          <p:cNvSpPr txBox="1"/>
          <p:nvPr/>
        </p:nvSpPr>
        <p:spPr>
          <a:xfrm>
            <a:off x="3433742" y="1644638"/>
            <a:ext cx="410370" cy="349135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35719" tIns="35719" rIns="35719" bIns="35719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en-US" altLang="ko-KR" sz="1800" b="1">
                <a:solidFill>
                  <a:prstClr val="black">
                    <a:lumMod val="95000"/>
                    <a:lumOff val="5000"/>
                  </a:prstClr>
                </a:solidFill>
                <a:ea typeface="맑은 고딕" panose="020B0503020000020004" pitchFamily="50" charset="-127"/>
              </a:rPr>
              <a:t>7</a:t>
            </a:r>
            <a:r>
              <a:rPr lang="ko-KR" altLang="en-US" sz="800">
                <a:solidFill>
                  <a:prstClr val="black">
                    <a:lumMod val="95000"/>
                    <a:lumOff val="5000"/>
                  </a:prstClr>
                </a:solidFill>
                <a:ea typeface="맑은 고딕" panose="020B0503020000020004" pitchFamily="50" charset="-127"/>
              </a:rPr>
              <a:t>시간</a:t>
            </a:r>
            <a:endParaRPr sz="800">
              <a:solidFill>
                <a:prstClr val="black">
                  <a:lumMod val="65000"/>
                  <a:lumOff val="35000"/>
                </a:prstClr>
              </a:solidFill>
              <a:ea typeface="맑은 고딕" panose="020B0503020000020004" pitchFamily="50" charset="-127"/>
            </a:endParaRPr>
          </a:p>
        </p:txBody>
      </p:sp>
      <p:sp>
        <p:nvSpPr>
          <p:cNvPr id="54" name="오늘">
            <a:extLst>
              <a:ext uri="{FF2B5EF4-FFF2-40B4-BE49-F238E27FC236}">
                <a16:creationId xmlns:a16="http://schemas.microsoft.com/office/drawing/2014/main" id="{71C9D628-8455-BA72-900C-FE35817AFD68}"/>
              </a:ext>
            </a:extLst>
          </p:cNvPr>
          <p:cNvSpPr txBox="1"/>
          <p:nvPr/>
        </p:nvSpPr>
        <p:spPr>
          <a:xfrm>
            <a:off x="741291" y="1644638"/>
            <a:ext cx="886991" cy="349135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square" lIns="35719" tIns="35719" rIns="35719" bIns="35719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en-US" altLang="ko-KR" sz="1800" b="1">
                <a:solidFill>
                  <a:prstClr val="black">
                    <a:lumMod val="95000"/>
                    <a:lumOff val="5000"/>
                  </a:prstClr>
                </a:solidFill>
                <a:ea typeface="맑은 고딕" panose="020B0503020000020004" pitchFamily="50" charset="-127"/>
              </a:rPr>
              <a:t>150</a:t>
            </a:r>
            <a:r>
              <a:rPr lang="ko-KR" altLang="en-US" sz="1800" b="1">
                <a:solidFill>
                  <a:prstClr val="black">
                    <a:lumMod val="95000"/>
                    <a:lumOff val="5000"/>
                  </a:prstClr>
                </a:solidFill>
                <a:ea typeface="맑은 고딕" panose="020B0503020000020004" pitchFamily="50" charset="-127"/>
              </a:rPr>
              <a:t> </a:t>
            </a:r>
            <a:r>
              <a:rPr lang="ko-KR" altLang="en-US" sz="800">
                <a:solidFill>
                  <a:prstClr val="black">
                    <a:lumMod val="95000"/>
                    <a:lumOff val="5000"/>
                  </a:prstClr>
                </a:solidFill>
                <a:ea typeface="맑은 고딕" panose="020B0503020000020004" pitchFamily="50" charset="-127"/>
              </a:rPr>
              <a:t>문항</a:t>
            </a:r>
            <a:endParaRPr sz="600">
              <a:solidFill>
                <a:prstClr val="black">
                  <a:lumMod val="65000"/>
                  <a:lumOff val="35000"/>
                </a:prstClr>
              </a:solidFill>
              <a:ea typeface="맑은 고딕" panose="020B0503020000020004" pitchFamily="50" charset="-127"/>
            </a:endParaRPr>
          </a:p>
        </p:txBody>
      </p:sp>
      <p:sp>
        <p:nvSpPr>
          <p:cNvPr id="55" name="오늘">
            <a:extLst>
              <a:ext uri="{FF2B5EF4-FFF2-40B4-BE49-F238E27FC236}">
                <a16:creationId xmlns:a16="http://schemas.microsoft.com/office/drawing/2014/main" id="{9469B385-C6D3-850F-3246-77E6796DD9F1}"/>
              </a:ext>
            </a:extLst>
          </p:cNvPr>
          <p:cNvSpPr txBox="1"/>
          <p:nvPr/>
        </p:nvSpPr>
        <p:spPr>
          <a:xfrm>
            <a:off x="882566" y="2197623"/>
            <a:ext cx="595562" cy="179857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square" lIns="35719" tIns="35719" rIns="35719" bIns="35719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ko-KR" altLang="en-US" sz="700" b="1"/>
              <a:t>문제 풀이 수</a:t>
            </a:r>
            <a:endParaRPr lang="en-US" altLang="ko-KR" sz="700" b="1"/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E0FE8884-C85A-2693-EC7A-A86221E5C87E}"/>
              </a:ext>
            </a:extLst>
          </p:cNvPr>
          <p:cNvSpPr txBox="1"/>
          <p:nvPr/>
        </p:nvSpPr>
        <p:spPr>
          <a:xfrm>
            <a:off x="5097179" y="1273121"/>
            <a:ext cx="94737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 dirty="0">
                <a:solidFill>
                  <a:prstClr val="black"/>
                </a:solidFill>
              </a:rPr>
              <a:t>2</a:t>
            </a:r>
            <a:r>
              <a:rPr kumimoji="1" lang="ko-KR" altLang="en-US" sz="800" dirty="0">
                <a:solidFill>
                  <a:prstClr val="black"/>
                </a:solidFill>
              </a:rPr>
              <a:t>학년 </a:t>
            </a:r>
            <a:r>
              <a:rPr kumimoji="1" lang="en-US" altLang="ko-KR" sz="800" dirty="0">
                <a:solidFill>
                  <a:prstClr val="black"/>
                </a:solidFill>
              </a:rPr>
              <a:t>3</a:t>
            </a:r>
            <a:r>
              <a:rPr kumimoji="1" lang="ko-KR" altLang="en-US" sz="800" dirty="0">
                <a:solidFill>
                  <a:prstClr val="black"/>
                </a:solidFill>
              </a:rPr>
              <a:t>반 독서</a:t>
            </a:r>
            <a:r>
              <a:rPr kumimoji="1" lang="en-US" altLang="ko-KR" sz="800" dirty="0">
                <a:solidFill>
                  <a:prstClr val="black"/>
                </a:solidFill>
              </a:rPr>
              <a:t>_</a:t>
            </a:r>
            <a:r>
              <a:rPr kumimoji="1" lang="ko-KR" altLang="en-US" sz="800" dirty="0">
                <a:solidFill>
                  <a:prstClr val="black"/>
                </a:solidFill>
              </a:rPr>
              <a:t>수업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58" name="오늘">
            <a:extLst>
              <a:ext uri="{FF2B5EF4-FFF2-40B4-BE49-F238E27FC236}">
                <a16:creationId xmlns:a16="http://schemas.microsoft.com/office/drawing/2014/main" id="{3DA6F72A-0A33-98DE-3C4C-EF620C5BF30A}"/>
              </a:ext>
            </a:extLst>
          </p:cNvPr>
          <p:cNvSpPr txBox="1"/>
          <p:nvPr/>
        </p:nvSpPr>
        <p:spPr>
          <a:xfrm>
            <a:off x="6694091" y="2197623"/>
            <a:ext cx="468500" cy="179857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square" lIns="35719" tIns="35719" rIns="35719" bIns="35719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ko-KR" altLang="en-US" sz="700" b="1" err="1"/>
              <a:t>정답률</a:t>
            </a:r>
            <a:endParaRPr lang="en-US" altLang="ko-KR" sz="700" b="1"/>
          </a:p>
        </p:txBody>
      </p:sp>
      <p:grpSp>
        <p:nvGrpSpPr>
          <p:cNvPr id="59" name="그룹 58">
            <a:extLst>
              <a:ext uri="{FF2B5EF4-FFF2-40B4-BE49-F238E27FC236}">
                <a16:creationId xmlns:a16="http://schemas.microsoft.com/office/drawing/2014/main" id="{C7FDF63D-2014-1A38-6418-38D45978B1C0}"/>
              </a:ext>
            </a:extLst>
          </p:cNvPr>
          <p:cNvGrpSpPr/>
          <p:nvPr/>
        </p:nvGrpSpPr>
        <p:grpSpPr>
          <a:xfrm>
            <a:off x="6647890" y="1496498"/>
            <a:ext cx="605525" cy="597607"/>
            <a:chOff x="4097789" y="2015772"/>
            <a:chExt cx="609344" cy="601375"/>
          </a:xfrm>
        </p:grpSpPr>
        <p:sp>
          <p:nvSpPr>
            <p:cNvPr id="60" name="타원 59">
              <a:extLst>
                <a:ext uri="{FF2B5EF4-FFF2-40B4-BE49-F238E27FC236}">
                  <a16:creationId xmlns:a16="http://schemas.microsoft.com/office/drawing/2014/main" id="{34A1D289-423B-6849-8B55-CA56581CC755}"/>
                </a:ext>
              </a:extLst>
            </p:cNvPr>
            <p:cNvSpPr/>
            <p:nvPr/>
          </p:nvSpPr>
          <p:spPr>
            <a:xfrm>
              <a:off x="4102331" y="2016010"/>
              <a:ext cx="600935" cy="600935"/>
            </a:xfrm>
            <a:prstGeom prst="ellipse">
              <a:avLst/>
            </a:prstGeom>
            <a:noFill/>
            <a:ln w="7620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/>
            </a:p>
          </p:txBody>
        </p:sp>
        <p:sp>
          <p:nvSpPr>
            <p:cNvPr id="61" name="호 60">
              <a:extLst>
                <a:ext uri="{FF2B5EF4-FFF2-40B4-BE49-F238E27FC236}">
                  <a16:creationId xmlns:a16="http://schemas.microsoft.com/office/drawing/2014/main" id="{AF630795-C334-EBA7-FA7D-C99D19BB6873}"/>
                </a:ext>
              </a:extLst>
            </p:cNvPr>
            <p:cNvSpPr/>
            <p:nvPr/>
          </p:nvSpPr>
          <p:spPr>
            <a:xfrm>
              <a:off x="4097789" y="2015772"/>
              <a:ext cx="609344" cy="601375"/>
            </a:xfrm>
            <a:prstGeom prst="arc">
              <a:avLst>
                <a:gd name="adj1" fmla="val 16200000"/>
                <a:gd name="adj2" fmla="val 14197640"/>
              </a:avLst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kumimoji="1" lang="x-none" altLang="en-US" sz="1400"/>
            </a:p>
          </p:txBody>
        </p:sp>
        <p:sp>
          <p:nvSpPr>
            <p:cNvPr id="62" name="오늘">
              <a:extLst>
                <a:ext uri="{FF2B5EF4-FFF2-40B4-BE49-F238E27FC236}">
                  <a16:creationId xmlns:a16="http://schemas.microsoft.com/office/drawing/2014/main" id="{99C68BDB-B546-1186-A145-249AB03F5BAB}"/>
                </a:ext>
              </a:extLst>
            </p:cNvPr>
            <p:cNvSpPr txBox="1"/>
            <p:nvPr/>
          </p:nvSpPr>
          <p:spPr>
            <a:xfrm>
              <a:off x="4233273" y="2186040"/>
              <a:ext cx="401518" cy="28758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="http://schemas.openxmlformats.org/officeDocument/2006/math" xmlns:a14="http://schemas.microsoft.com/office/drawing/2010/main" xmlns:ma14="http://schemas.microsoft.com/office/mac/drawingml/2011/main" val="1"/>
              </a:ext>
            </a:extLst>
          </p:spPr>
          <p:txBody>
            <a:bodyPr wrap="square" lIns="35719" tIns="35719" rIns="35719" bIns="35719" numCol="1" anchor="ctr">
              <a:spAutoFit/>
            </a:bodyPr>
            <a:lstStyle>
              <a:lvl1pPr>
                <a:defRPr sz="1300"/>
              </a:lvl1pPr>
            </a:lstStyle>
            <a:p>
              <a:pPr algn="ctr"/>
              <a:r>
                <a:rPr lang="en-US" altLang="ko-KR" sz="1400" b="1">
                  <a:solidFill>
                    <a:prstClr val="black">
                      <a:lumMod val="95000"/>
                      <a:lumOff val="5000"/>
                    </a:prstClr>
                  </a:solidFill>
                  <a:ea typeface="맑은 고딕" panose="020B0503020000020004" pitchFamily="50" charset="-127"/>
                </a:rPr>
                <a:t>95</a:t>
              </a:r>
              <a:r>
                <a:rPr lang="en-US" sz="600" b="1">
                  <a:solidFill>
                    <a:prstClr val="white"/>
                  </a:solidFill>
                  <a:ea typeface="맑은 고딕" panose="020B0503020000020004" pitchFamily="50" charset="-127"/>
                </a:rPr>
                <a:t> </a:t>
              </a:r>
              <a:r>
                <a:rPr lang="en-US" altLang="ko-KR" sz="600" b="1">
                  <a:solidFill>
                    <a:prstClr val="black">
                      <a:lumMod val="65000"/>
                      <a:lumOff val="35000"/>
                    </a:prstClr>
                  </a:solidFill>
                </a:rPr>
                <a:t>%</a:t>
              </a:r>
              <a:endParaRPr sz="600" b="1">
                <a:solidFill>
                  <a:prstClr val="black">
                    <a:lumMod val="65000"/>
                    <a:lumOff val="35000"/>
                  </a:prstClr>
                </a:solidFill>
                <a:ea typeface="맑은 고딕" panose="020B0503020000020004" pitchFamily="50" charset="-127"/>
              </a:endParaRPr>
            </a:p>
          </p:txBody>
        </p:sp>
      </p:grpSp>
      <p:sp>
        <p:nvSpPr>
          <p:cNvPr id="63" name="오늘">
            <a:extLst>
              <a:ext uri="{FF2B5EF4-FFF2-40B4-BE49-F238E27FC236}">
                <a16:creationId xmlns:a16="http://schemas.microsoft.com/office/drawing/2014/main" id="{400B231D-E836-FA0B-D6CE-6533F56CA281}"/>
              </a:ext>
            </a:extLst>
          </p:cNvPr>
          <p:cNvSpPr txBox="1"/>
          <p:nvPr/>
        </p:nvSpPr>
        <p:spPr>
          <a:xfrm>
            <a:off x="8044050" y="2179829"/>
            <a:ext cx="359074" cy="215444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0" tIns="0" rIns="0" bIns="0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ko-KR" altLang="en-US" sz="700" b="1"/>
              <a:t>동영상</a:t>
            </a:r>
            <a:endParaRPr lang="en-US" altLang="ko-KR" sz="700" b="1"/>
          </a:p>
          <a:p>
            <a:pPr algn="ctr"/>
            <a:r>
              <a:rPr lang="ko-KR" altLang="en-US" sz="700" b="1"/>
              <a:t>학습시간</a:t>
            </a:r>
            <a:endParaRPr lang="en-US" altLang="ko-KR" sz="700" b="1"/>
          </a:p>
        </p:txBody>
      </p:sp>
      <p:sp>
        <p:nvSpPr>
          <p:cNvPr id="128" name="오늘">
            <a:extLst>
              <a:ext uri="{FF2B5EF4-FFF2-40B4-BE49-F238E27FC236}">
                <a16:creationId xmlns:a16="http://schemas.microsoft.com/office/drawing/2014/main" id="{58267EE6-80BA-35B2-5884-9B494E7009DB}"/>
              </a:ext>
            </a:extLst>
          </p:cNvPr>
          <p:cNvSpPr txBox="1"/>
          <p:nvPr/>
        </p:nvSpPr>
        <p:spPr>
          <a:xfrm>
            <a:off x="8020029" y="1644638"/>
            <a:ext cx="410370" cy="349135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35719" tIns="35719" rIns="35719" bIns="35719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en-US" altLang="ko-KR" sz="1800" b="1">
                <a:solidFill>
                  <a:prstClr val="black">
                    <a:lumMod val="95000"/>
                    <a:lumOff val="5000"/>
                  </a:prstClr>
                </a:solidFill>
                <a:ea typeface="맑은 고딕" panose="020B0503020000020004" pitchFamily="50" charset="-127"/>
              </a:rPr>
              <a:t>7</a:t>
            </a:r>
            <a:r>
              <a:rPr lang="ko-KR" altLang="en-US" sz="800">
                <a:solidFill>
                  <a:prstClr val="black">
                    <a:lumMod val="95000"/>
                    <a:lumOff val="5000"/>
                  </a:prstClr>
                </a:solidFill>
                <a:ea typeface="맑은 고딕" panose="020B0503020000020004" pitchFamily="50" charset="-127"/>
              </a:rPr>
              <a:t>시간</a:t>
            </a:r>
            <a:endParaRPr sz="800">
              <a:solidFill>
                <a:prstClr val="black">
                  <a:lumMod val="65000"/>
                  <a:lumOff val="35000"/>
                </a:prstClr>
              </a:solidFill>
              <a:ea typeface="맑은 고딕" panose="020B0503020000020004" pitchFamily="50" charset="-127"/>
            </a:endParaRPr>
          </a:p>
        </p:txBody>
      </p:sp>
      <p:sp>
        <p:nvSpPr>
          <p:cNvPr id="129" name="오늘">
            <a:extLst>
              <a:ext uri="{FF2B5EF4-FFF2-40B4-BE49-F238E27FC236}">
                <a16:creationId xmlns:a16="http://schemas.microsoft.com/office/drawing/2014/main" id="{5F46A656-00E7-28B8-3C98-6FFB8543F76F}"/>
              </a:ext>
            </a:extLst>
          </p:cNvPr>
          <p:cNvSpPr txBox="1"/>
          <p:nvPr/>
        </p:nvSpPr>
        <p:spPr>
          <a:xfrm>
            <a:off x="5327578" y="1644638"/>
            <a:ext cx="886991" cy="349135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square" lIns="35719" tIns="35719" rIns="35719" bIns="35719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en-US" altLang="ko-KR" sz="1800" b="1">
                <a:solidFill>
                  <a:prstClr val="black">
                    <a:lumMod val="95000"/>
                    <a:lumOff val="5000"/>
                  </a:prstClr>
                </a:solidFill>
                <a:ea typeface="맑은 고딕" panose="020B0503020000020004" pitchFamily="50" charset="-127"/>
              </a:rPr>
              <a:t>150</a:t>
            </a:r>
            <a:r>
              <a:rPr lang="ko-KR" altLang="en-US" sz="1800" b="1">
                <a:solidFill>
                  <a:prstClr val="black">
                    <a:lumMod val="95000"/>
                    <a:lumOff val="5000"/>
                  </a:prstClr>
                </a:solidFill>
                <a:ea typeface="맑은 고딕" panose="020B0503020000020004" pitchFamily="50" charset="-127"/>
              </a:rPr>
              <a:t> </a:t>
            </a:r>
            <a:r>
              <a:rPr lang="ko-KR" altLang="en-US" sz="800">
                <a:solidFill>
                  <a:prstClr val="black">
                    <a:lumMod val="95000"/>
                    <a:lumOff val="5000"/>
                  </a:prstClr>
                </a:solidFill>
                <a:ea typeface="맑은 고딕" panose="020B0503020000020004" pitchFamily="50" charset="-127"/>
              </a:rPr>
              <a:t>문항</a:t>
            </a:r>
            <a:endParaRPr sz="600">
              <a:solidFill>
                <a:prstClr val="black">
                  <a:lumMod val="65000"/>
                  <a:lumOff val="35000"/>
                </a:prstClr>
              </a:solidFill>
              <a:ea typeface="맑은 고딕" panose="020B0503020000020004" pitchFamily="50" charset="-127"/>
            </a:endParaRPr>
          </a:p>
        </p:txBody>
      </p:sp>
      <p:sp>
        <p:nvSpPr>
          <p:cNvPr id="130" name="오늘">
            <a:extLst>
              <a:ext uri="{FF2B5EF4-FFF2-40B4-BE49-F238E27FC236}">
                <a16:creationId xmlns:a16="http://schemas.microsoft.com/office/drawing/2014/main" id="{9F5E0304-A5F3-3BCB-E058-12448F979A79}"/>
              </a:ext>
            </a:extLst>
          </p:cNvPr>
          <p:cNvSpPr txBox="1"/>
          <p:nvPr/>
        </p:nvSpPr>
        <p:spPr>
          <a:xfrm>
            <a:off x="5468853" y="2197623"/>
            <a:ext cx="595562" cy="179857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square" lIns="35719" tIns="35719" rIns="35719" bIns="35719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ko-KR" altLang="en-US" sz="700" b="1"/>
              <a:t>문제 풀이 수</a:t>
            </a:r>
            <a:endParaRPr lang="en-US" altLang="ko-KR" sz="700" b="1"/>
          </a:p>
        </p:txBody>
      </p:sp>
      <p:cxnSp>
        <p:nvCxnSpPr>
          <p:cNvPr id="131" name="직선 연결선[R] 309">
            <a:extLst>
              <a:ext uri="{FF2B5EF4-FFF2-40B4-BE49-F238E27FC236}">
                <a16:creationId xmlns:a16="http://schemas.microsoft.com/office/drawing/2014/main" id="{79AB374C-B54A-EDAF-FAC1-F43D71847982}"/>
              </a:ext>
            </a:extLst>
          </p:cNvPr>
          <p:cNvCxnSpPr>
            <a:cxnSpLocks/>
          </p:cNvCxnSpPr>
          <p:nvPr/>
        </p:nvCxnSpPr>
        <p:spPr>
          <a:xfrm>
            <a:off x="4708824" y="1409487"/>
            <a:ext cx="0" cy="846118"/>
          </a:xfrm>
          <a:prstGeom prst="line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7" name="텍스트 상자 68">
            <a:extLst>
              <a:ext uri="{FF2B5EF4-FFF2-40B4-BE49-F238E27FC236}">
                <a16:creationId xmlns:a16="http://schemas.microsoft.com/office/drawing/2014/main" id="{BFA413C1-E37D-D466-F1FF-1B1E2DE49513}"/>
              </a:ext>
            </a:extLst>
          </p:cNvPr>
          <p:cNvSpPr txBox="1"/>
          <p:nvPr/>
        </p:nvSpPr>
        <p:spPr>
          <a:xfrm>
            <a:off x="441406" y="810804"/>
            <a:ext cx="174438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kumimoji="1" lang="ko-KR" altLang="en-US" sz="1000" b="1" dirty="0"/>
              <a:t>담당 수업 학습 현황</a:t>
            </a:r>
          </a:p>
        </p:txBody>
      </p:sp>
      <p:sp>
        <p:nvSpPr>
          <p:cNvPr id="6" name="직사각형 5">
            <a:extLst>
              <a:ext uri="{FF2B5EF4-FFF2-40B4-BE49-F238E27FC236}">
                <a16:creationId xmlns:a16="http://schemas.microsoft.com/office/drawing/2014/main" id="{5B40D518-BF90-E802-CD0E-A88099B2BB97}"/>
              </a:ext>
            </a:extLst>
          </p:cNvPr>
          <p:cNvSpPr/>
          <p:nvPr/>
        </p:nvSpPr>
        <p:spPr>
          <a:xfrm>
            <a:off x="4538260" y="3172036"/>
            <a:ext cx="4082254" cy="143840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8" name="직사각형 7">
            <a:extLst>
              <a:ext uri="{FF2B5EF4-FFF2-40B4-BE49-F238E27FC236}">
                <a16:creationId xmlns:a16="http://schemas.microsoft.com/office/drawing/2014/main" id="{1503F081-328A-6767-F46D-7D22AAF11356}"/>
              </a:ext>
            </a:extLst>
          </p:cNvPr>
          <p:cNvSpPr/>
          <p:nvPr/>
        </p:nvSpPr>
        <p:spPr>
          <a:xfrm>
            <a:off x="333119" y="3172036"/>
            <a:ext cx="4082254" cy="143840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9" name="텍스트 상자 68">
            <a:extLst>
              <a:ext uri="{FF2B5EF4-FFF2-40B4-BE49-F238E27FC236}">
                <a16:creationId xmlns:a16="http://schemas.microsoft.com/office/drawing/2014/main" id="{A08DB829-C2E3-C92A-5878-C27C8548E66F}"/>
              </a:ext>
            </a:extLst>
          </p:cNvPr>
          <p:cNvSpPr txBox="1"/>
          <p:nvPr/>
        </p:nvSpPr>
        <p:spPr>
          <a:xfrm>
            <a:off x="859419" y="3603303"/>
            <a:ext cx="2019730" cy="3455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kumimoji="1" lang="ko-KR" altLang="en-US" sz="800" dirty="0"/>
              <a:t>수학 </a:t>
            </a:r>
            <a:r>
              <a:rPr kumimoji="1" lang="en-US" altLang="ko-KR" sz="800" dirty="0"/>
              <a:t>1</a:t>
            </a:r>
            <a:r>
              <a:rPr kumimoji="1" lang="ko-KR" altLang="en-US" sz="800" dirty="0"/>
              <a:t>학기 수행평가 준비를 위한 안내</a:t>
            </a:r>
            <a:endParaRPr kumimoji="1" lang="en-US" altLang="ko-KR" sz="800" dirty="0"/>
          </a:p>
          <a:p>
            <a:pPr>
              <a:lnSpc>
                <a:spcPct val="150000"/>
              </a:lnSpc>
            </a:pPr>
            <a:r>
              <a:rPr kumimoji="1" lang="ko-KR" altLang="en-US" sz="800" dirty="0"/>
              <a:t>수업자료 업데이트</a:t>
            </a:r>
          </a:p>
        </p:txBody>
      </p:sp>
      <p:sp>
        <p:nvSpPr>
          <p:cNvPr id="10" name="텍스트 상자 68">
            <a:extLst>
              <a:ext uri="{FF2B5EF4-FFF2-40B4-BE49-F238E27FC236}">
                <a16:creationId xmlns:a16="http://schemas.microsoft.com/office/drawing/2014/main" id="{E84C1895-FE0B-1024-1B02-7D6388402282}"/>
              </a:ext>
            </a:extLst>
          </p:cNvPr>
          <p:cNvSpPr txBox="1"/>
          <p:nvPr/>
        </p:nvSpPr>
        <p:spPr>
          <a:xfrm>
            <a:off x="3835101" y="3606344"/>
            <a:ext cx="513234" cy="8995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kumimoji="1" lang="en-US" altLang="ko-KR" sz="800" dirty="0"/>
              <a:t>2023.03.16</a:t>
            </a:r>
          </a:p>
          <a:p>
            <a:pPr algn="r">
              <a:lnSpc>
                <a:spcPct val="150000"/>
              </a:lnSpc>
            </a:pPr>
            <a:r>
              <a:rPr kumimoji="1" lang="en-US" altLang="ko-KR" sz="800" dirty="0"/>
              <a:t>2023.03.16</a:t>
            </a:r>
          </a:p>
          <a:p>
            <a:pPr algn="r">
              <a:lnSpc>
                <a:spcPct val="150000"/>
              </a:lnSpc>
            </a:pPr>
            <a:r>
              <a:rPr kumimoji="1" lang="en-US" altLang="ko-KR" sz="800" dirty="0"/>
              <a:t>2023.03.16</a:t>
            </a:r>
          </a:p>
          <a:p>
            <a:pPr algn="r">
              <a:lnSpc>
                <a:spcPct val="150000"/>
              </a:lnSpc>
            </a:pPr>
            <a:r>
              <a:rPr kumimoji="1" lang="en-US" altLang="ko-KR" sz="800" dirty="0"/>
              <a:t>2023.03.16</a:t>
            </a:r>
          </a:p>
          <a:p>
            <a:pPr algn="r">
              <a:lnSpc>
                <a:spcPct val="150000"/>
              </a:lnSpc>
            </a:pPr>
            <a:r>
              <a:rPr kumimoji="1" lang="en-US" altLang="ko-KR" sz="800" dirty="0"/>
              <a:t>2023.03.16</a:t>
            </a:r>
          </a:p>
        </p:txBody>
      </p:sp>
      <p:sp>
        <p:nvSpPr>
          <p:cNvPr id="13" name="텍스트 상자 68">
            <a:extLst>
              <a:ext uri="{FF2B5EF4-FFF2-40B4-BE49-F238E27FC236}">
                <a16:creationId xmlns:a16="http://schemas.microsoft.com/office/drawing/2014/main" id="{9187EE4F-EE69-1953-8AFF-9F23B951C83A}"/>
              </a:ext>
            </a:extLst>
          </p:cNvPr>
          <p:cNvSpPr txBox="1"/>
          <p:nvPr/>
        </p:nvSpPr>
        <p:spPr>
          <a:xfrm>
            <a:off x="3027309" y="3603303"/>
            <a:ext cx="743413" cy="8995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kumimoji="1" lang="ko-KR" altLang="en-US" sz="800" dirty="0"/>
              <a:t>주간학습안내</a:t>
            </a:r>
            <a:endParaRPr kumimoji="1" lang="en-US" altLang="ko-KR" sz="800" dirty="0"/>
          </a:p>
          <a:p>
            <a:pPr algn="r">
              <a:lnSpc>
                <a:spcPct val="150000"/>
              </a:lnSpc>
            </a:pPr>
            <a:r>
              <a:rPr kumimoji="1" lang="ko-KR" altLang="en-US" sz="800" dirty="0"/>
              <a:t>알림장</a:t>
            </a:r>
            <a:endParaRPr kumimoji="1" lang="en-US" altLang="ko-KR" sz="800" dirty="0"/>
          </a:p>
          <a:p>
            <a:pPr algn="r">
              <a:lnSpc>
                <a:spcPct val="150000"/>
              </a:lnSpc>
            </a:pPr>
            <a:r>
              <a:rPr kumimoji="1" lang="ko-KR" altLang="en-US" sz="800" dirty="0"/>
              <a:t>수업공지</a:t>
            </a:r>
            <a:endParaRPr kumimoji="1" lang="en-US" altLang="ko-KR" sz="800" dirty="0"/>
          </a:p>
          <a:p>
            <a:pPr algn="r">
              <a:lnSpc>
                <a:spcPct val="150000"/>
              </a:lnSpc>
            </a:pPr>
            <a:r>
              <a:rPr kumimoji="1" lang="ko-KR" altLang="en-US" sz="800" dirty="0"/>
              <a:t>기타</a:t>
            </a:r>
            <a:endParaRPr kumimoji="1" lang="en-US" altLang="ko-KR" sz="800" dirty="0"/>
          </a:p>
          <a:p>
            <a:pPr algn="r">
              <a:lnSpc>
                <a:spcPct val="150000"/>
              </a:lnSpc>
            </a:pPr>
            <a:r>
              <a:rPr kumimoji="1" lang="ko-KR" altLang="en-US" sz="800" dirty="0"/>
              <a:t>주간학습안내</a:t>
            </a:r>
            <a:endParaRPr kumimoji="1" lang="en-US" altLang="ko-KR" sz="800" dirty="0"/>
          </a:p>
        </p:txBody>
      </p:sp>
      <p:sp>
        <p:nvSpPr>
          <p:cNvPr id="19" name="텍스트 상자 68">
            <a:extLst>
              <a:ext uri="{FF2B5EF4-FFF2-40B4-BE49-F238E27FC236}">
                <a16:creationId xmlns:a16="http://schemas.microsoft.com/office/drawing/2014/main" id="{7F5D08E7-C4FB-B5E4-E78D-009117BD43EF}"/>
              </a:ext>
            </a:extLst>
          </p:cNvPr>
          <p:cNvSpPr txBox="1"/>
          <p:nvPr/>
        </p:nvSpPr>
        <p:spPr>
          <a:xfrm>
            <a:off x="7972946" y="3606344"/>
            <a:ext cx="602035" cy="8995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kumimoji="1" lang="en-US" altLang="ko-KR" sz="800" dirty="0"/>
              <a:t>2023.03.16</a:t>
            </a:r>
          </a:p>
          <a:p>
            <a:pPr algn="r">
              <a:lnSpc>
                <a:spcPct val="150000"/>
              </a:lnSpc>
            </a:pPr>
            <a:r>
              <a:rPr kumimoji="1" lang="en-US" altLang="ko-KR" sz="800" dirty="0"/>
              <a:t>2023.03.16</a:t>
            </a:r>
          </a:p>
          <a:p>
            <a:pPr algn="r">
              <a:lnSpc>
                <a:spcPct val="150000"/>
              </a:lnSpc>
            </a:pPr>
            <a:r>
              <a:rPr kumimoji="1" lang="en-US" altLang="ko-KR" sz="800" dirty="0"/>
              <a:t>2023.03.16</a:t>
            </a:r>
          </a:p>
          <a:p>
            <a:pPr algn="r">
              <a:lnSpc>
                <a:spcPct val="150000"/>
              </a:lnSpc>
            </a:pPr>
            <a:r>
              <a:rPr kumimoji="1" lang="en-US" altLang="ko-KR" sz="800" dirty="0"/>
              <a:t>2023.03.16</a:t>
            </a:r>
          </a:p>
          <a:p>
            <a:pPr algn="r">
              <a:lnSpc>
                <a:spcPct val="150000"/>
              </a:lnSpc>
            </a:pPr>
            <a:r>
              <a:rPr kumimoji="1" lang="en-US" altLang="ko-KR" sz="800" dirty="0"/>
              <a:t>2023.03.16</a:t>
            </a:r>
          </a:p>
        </p:txBody>
      </p:sp>
      <p:sp>
        <p:nvSpPr>
          <p:cNvPr id="23" name="텍스트 상자 68">
            <a:extLst>
              <a:ext uri="{FF2B5EF4-FFF2-40B4-BE49-F238E27FC236}">
                <a16:creationId xmlns:a16="http://schemas.microsoft.com/office/drawing/2014/main" id="{A036E8E8-EF3D-EB0C-0D5F-0EFC542AE406}"/>
              </a:ext>
            </a:extLst>
          </p:cNvPr>
          <p:cNvSpPr txBox="1"/>
          <p:nvPr/>
        </p:nvSpPr>
        <p:spPr>
          <a:xfrm>
            <a:off x="7262989" y="3603303"/>
            <a:ext cx="743413" cy="8994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kumimoji="1" lang="ko-KR" altLang="en-US" sz="800" dirty="0"/>
              <a:t>수학 </a:t>
            </a:r>
            <a:r>
              <a:rPr kumimoji="1" lang="ko-KR" altLang="en-US" sz="800" dirty="0" err="1"/>
              <a:t>집중반</a:t>
            </a:r>
            <a:endParaRPr kumimoji="1" lang="en-US" altLang="ko-KR" sz="800" dirty="0"/>
          </a:p>
          <a:p>
            <a:pPr algn="r">
              <a:lnSpc>
                <a:spcPct val="150000"/>
              </a:lnSpc>
            </a:pPr>
            <a:r>
              <a:rPr kumimoji="1" lang="ko-KR" altLang="en-US" sz="800" dirty="0"/>
              <a:t>생활과 윤리</a:t>
            </a:r>
            <a:endParaRPr kumimoji="1" lang="en-US" altLang="ko-KR" sz="800" dirty="0"/>
          </a:p>
          <a:p>
            <a:pPr algn="r">
              <a:lnSpc>
                <a:spcPct val="150000"/>
              </a:lnSpc>
            </a:pPr>
            <a:r>
              <a:rPr kumimoji="1" lang="ko-KR" altLang="en-US" sz="800" dirty="0"/>
              <a:t>생활과 윤리</a:t>
            </a:r>
            <a:endParaRPr kumimoji="1" lang="en-US" altLang="ko-KR" sz="800" dirty="0"/>
          </a:p>
          <a:p>
            <a:pPr algn="r">
              <a:lnSpc>
                <a:spcPct val="150000"/>
              </a:lnSpc>
            </a:pPr>
            <a:r>
              <a:rPr kumimoji="1" lang="ko-KR" altLang="en-US" sz="800" dirty="0" err="1"/>
              <a:t>고문학</a:t>
            </a:r>
            <a:endParaRPr kumimoji="1" lang="en-US" altLang="ko-KR" sz="800" dirty="0"/>
          </a:p>
          <a:p>
            <a:pPr algn="r">
              <a:lnSpc>
                <a:spcPct val="150000"/>
              </a:lnSpc>
            </a:pPr>
            <a:r>
              <a:rPr kumimoji="1" lang="ko-KR" altLang="en-US" sz="800" dirty="0"/>
              <a:t>화법과 작문</a:t>
            </a:r>
            <a:endParaRPr kumimoji="1" lang="en-US" altLang="ko-KR" sz="800" dirty="0"/>
          </a:p>
        </p:txBody>
      </p:sp>
      <p:sp>
        <p:nvSpPr>
          <p:cNvPr id="24" name="제목 10">
            <a:extLst>
              <a:ext uri="{FF2B5EF4-FFF2-40B4-BE49-F238E27FC236}">
                <a16:creationId xmlns:a16="http://schemas.microsoft.com/office/drawing/2014/main" id="{91D28C0A-3683-C5F6-112F-1A391C64D119}"/>
              </a:ext>
            </a:extLst>
          </p:cNvPr>
          <p:cNvSpPr txBox="1">
            <a:spLocks/>
          </p:cNvSpPr>
          <p:nvPr/>
        </p:nvSpPr>
        <p:spPr>
          <a:xfrm>
            <a:off x="1967084" y="3296114"/>
            <a:ext cx="814325" cy="153888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10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우리반 게시판</a:t>
            </a:r>
            <a:endParaRPr lang="en-US" altLang="ko-KR" sz="1000" kern="0" spc="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26" name="제목 10">
            <a:extLst>
              <a:ext uri="{FF2B5EF4-FFF2-40B4-BE49-F238E27FC236}">
                <a16:creationId xmlns:a16="http://schemas.microsoft.com/office/drawing/2014/main" id="{4D205C2C-254B-5A4E-33F0-9804DBA62637}"/>
              </a:ext>
            </a:extLst>
          </p:cNvPr>
          <p:cNvSpPr txBox="1">
            <a:spLocks/>
          </p:cNvSpPr>
          <p:nvPr/>
        </p:nvSpPr>
        <p:spPr>
          <a:xfrm>
            <a:off x="6236345" y="3296114"/>
            <a:ext cx="686085" cy="153888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10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수업 게시판</a:t>
            </a:r>
            <a:endParaRPr lang="en-US" altLang="ko-KR" sz="1000" kern="0" spc="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27" name="제목 10">
            <a:extLst>
              <a:ext uri="{FF2B5EF4-FFF2-40B4-BE49-F238E27FC236}">
                <a16:creationId xmlns:a16="http://schemas.microsoft.com/office/drawing/2014/main" id="{7E5FAD05-838E-CA8D-94F2-903E0413EE16}"/>
              </a:ext>
            </a:extLst>
          </p:cNvPr>
          <p:cNvSpPr txBox="1">
            <a:spLocks/>
          </p:cNvSpPr>
          <p:nvPr/>
        </p:nvSpPr>
        <p:spPr>
          <a:xfrm>
            <a:off x="2978127" y="3302748"/>
            <a:ext cx="65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endParaRPr lang="en-US" altLang="ko-KR" sz="700" b="0" kern="0" spc="0">
              <a:solidFill>
                <a:schemeClr val="tx1">
                  <a:lumMod val="95000"/>
                  <a:lumOff val="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28" name="사각형: 둥근 모서리 137">
            <a:extLst>
              <a:ext uri="{FF2B5EF4-FFF2-40B4-BE49-F238E27FC236}">
                <a16:creationId xmlns:a16="http://schemas.microsoft.com/office/drawing/2014/main" id="{CC8CB4AD-39F2-C8DB-A2B3-4C1111112BD3}"/>
              </a:ext>
            </a:extLst>
          </p:cNvPr>
          <p:cNvSpPr/>
          <p:nvPr/>
        </p:nvSpPr>
        <p:spPr>
          <a:xfrm>
            <a:off x="525697" y="3647063"/>
            <a:ext cx="252580" cy="124730"/>
          </a:xfrm>
          <a:prstGeom prst="roundRect">
            <a:avLst>
              <a:gd name="adj" fmla="val 19972"/>
            </a:avLst>
          </a:prstGeom>
          <a:solidFill>
            <a:schemeClr val="bg1">
              <a:lumMod val="85000"/>
            </a:schemeClr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500" dirty="0">
                <a:solidFill>
                  <a:schemeClr val="tx1"/>
                </a:solidFill>
              </a:rPr>
              <a:t>중요</a:t>
            </a:r>
            <a:endParaRPr lang="ko-KR" altLang="en-US" sz="1200" dirty="0">
              <a:solidFill>
                <a:schemeClr val="tx1"/>
              </a:solidFill>
            </a:endParaRPr>
          </a:p>
        </p:txBody>
      </p:sp>
      <p:sp>
        <p:nvSpPr>
          <p:cNvPr id="29" name="사각형: 둥근 모서리 137">
            <a:extLst>
              <a:ext uri="{FF2B5EF4-FFF2-40B4-BE49-F238E27FC236}">
                <a16:creationId xmlns:a16="http://schemas.microsoft.com/office/drawing/2014/main" id="{271D2840-3848-4051-0B7E-9C1C6745488B}"/>
              </a:ext>
            </a:extLst>
          </p:cNvPr>
          <p:cNvSpPr/>
          <p:nvPr/>
        </p:nvSpPr>
        <p:spPr>
          <a:xfrm>
            <a:off x="525697" y="3832839"/>
            <a:ext cx="252580" cy="124730"/>
          </a:xfrm>
          <a:prstGeom prst="roundRect">
            <a:avLst>
              <a:gd name="adj" fmla="val 19972"/>
            </a:avLst>
          </a:prstGeom>
          <a:solidFill>
            <a:schemeClr val="bg1">
              <a:lumMod val="85000"/>
            </a:schemeClr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500" dirty="0">
                <a:solidFill>
                  <a:schemeClr val="tx1"/>
                </a:solidFill>
              </a:rPr>
              <a:t>중요</a:t>
            </a:r>
            <a:endParaRPr lang="ko-KR" altLang="en-US" sz="1200" dirty="0">
              <a:solidFill>
                <a:schemeClr val="tx1"/>
              </a:solidFill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568EACC1-4101-5C1B-DF51-3F4B2FE83EBF}"/>
              </a:ext>
            </a:extLst>
          </p:cNvPr>
          <p:cNvSpPr txBox="1"/>
          <p:nvPr/>
        </p:nvSpPr>
        <p:spPr>
          <a:xfrm>
            <a:off x="439724" y="3926500"/>
            <a:ext cx="1747750" cy="6225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+mn-cs"/>
              </a:rPr>
              <a:t>학습진단</a:t>
            </a:r>
            <a:r>
              <a:rPr kumimoji="1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+mn-cs"/>
              </a:rPr>
              <a:t> 범위를 공지합니다 </a:t>
            </a:r>
            <a:endParaRPr kumimoji="1" lang="en-US" altLang="ko-KR" sz="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F0502020204030204"/>
              <a:ea typeface="맑은 고딕" panose="020B0503020000020004" pitchFamily="50" charset="-127"/>
              <a:cs typeface="+mn-cs"/>
            </a:endParaRPr>
          </a:p>
          <a:p>
            <a:pPr marL="0" marR="0" lvl="0" indent="0" algn="l" defTabSz="914400" rtl="0" eaLnBrk="1" fontAlgn="auto" latinLnBrk="1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ko-KR" altLang="en-US" sz="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+mn-cs"/>
              </a:rPr>
              <a:t>고문학</a:t>
            </a:r>
            <a:r>
              <a:rPr kumimoji="1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+mn-cs"/>
              </a:rPr>
              <a:t> </a:t>
            </a:r>
            <a:r>
              <a:rPr kumimoji="1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+mn-cs"/>
              </a:rPr>
              <a:t>10</a:t>
            </a:r>
            <a:r>
              <a:rPr kumimoji="1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+mn-cs"/>
              </a:rPr>
              <a:t>개 영상 업로드</a:t>
            </a:r>
            <a:endParaRPr kumimoji="1" lang="en-US" altLang="ko-KR" sz="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F0502020204030204"/>
              <a:ea typeface="맑은 고딕" panose="020B0503020000020004" pitchFamily="50" charset="-127"/>
              <a:cs typeface="+mn-cs"/>
            </a:endParaRPr>
          </a:p>
          <a:p>
            <a:pPr marL="0" marR="0" lvl="0" indent="0" algn="l" defTabSz="914400" rtl="0" eaLnBrk="1" fontAlgn="auto" latinLnBrk="1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+mn-cs"/>
              </a:rPr>
              <a:t>화법과 작문 수행평가 내용 안내</a:t>
            </a:r>
            <a:endParaRPr lang="ko-KR" altLang="en-US" dirty="0"/>
          </a:p>
        </p:txBody>
      </p:sp>
      <p:sp>
        <p:nvSpPr>
          <p:cNvPr id="31" name="사각형: 둥근 모서리 137">
            <a:extLst>
              <a:ext uri="{FF2B5EF4-FFF2-40B4-BE49-F238E27FC236}">
                <a16:creationId xmlns:a16="http://schemas.microsoft.com/office/drawing/2014/main" id="{07DC1D4C-43CF-714C-D99A-5AB83FD6C43B}"/>
              </a:ext>
            </a:extLst>
          </p:cNvPr>
          <p:cNvSpPr/>
          <p:nvPr/>
        </p:nvSpPr>
        <p:spPr>
          <a:xfrm>
            <a:off x="4608468" y="3647063"/>
            <a:ext cx="252580" cy="124730"/>
          </a:xfrm>
          <a:prstGeom prst="roundRect">
            <a:avLst>
              <a:gd name="adj" fmla="val 19972"/>
            </a:avLst>
          </a:prstGeom>
          <a:solidFill>
            <a:schemeClr val="bg1">
              <a:lumMod val="85000"/>
            </a:schemeClr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500" dirty="0">
                <a:solidFill>
                  <a:schemeClr val="tx1"/>
                </a:solidFill>
              </a:rPr>
              <a:t>중요</a:t>
            </a:r>
            <a:endParaRPr lang="ko-KR" altLang="en-US" sz="1200" dirty="0">
              <a:solidFill>
                <a:schemeClr val="tx1"/>
              </a:solidFill>
            </a:endParaRPr>
          </a:p>
        </p:txBody>
      </p:sp>
      <p:sp>
        <p:nvSpPr>
          <p:cNvPr id="32" name="사각형: 둥근 모서리 137">
            <a:extLst>
              <a:ext uri="{FF2B5EF4-FFF2-40B4-BE49-F238E27FC236}">
                <a16:creationId xmlns:a16="http://schemas.microsoft.com/office/drawing/2014/main" id="{252E7468-FB35-523D-E612-0A966F5FDB15}"/>
              </a:ext>
            </a:extLst>
          </p:cNvPr>
          <p:cNvSpPr/>
          <p:nvPr/>
        </p:nvSpPr>
        <p:spPr>
          <a:xfrm>
            <a:off x="4608468" y="3832839"/>
            <a:ext cx="252580" cy="124730"/>
          </a:xfrm>
          <a:prstGeom prst="roundRect">
            <a:avLst>
              <a:gd name="adj" fmla="val 19972"/>
            </a:avLst>
          </a:prstGeom>
          <a:solidFill>
            <a:schemeClr val="bg1">
              <a:lumMod val="85000"/>
            </a:schemeClr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ko-KR" altLang="en-US" sz="500" dirty="0">
                <a:solidFill>
                  <a:schemeClr val="tx1"/>
                </a:solidFill>
              </a:rPr>
              <a:t>중요</a:t>
            </a:r>
            <a:endParaRPr lang="ko-KR" altLang="en-US" sz="1200" dirty="0">
              <a:solidFill>
                <a:schemeClr val="tx1"/>
              </a:solidFill>
            </a:endParaRPr>
          </a:p>
        </p:txBody>
      </p:sp>
      <p:sp>
        <p:nvSpPr>
          <p:cNvPr id="38" name="텍스트 상자 68">
            <a:extLst>
              <a:ext uri="{FF2B5EF4-FFF2-40B4-BE49-F238E27FC236}">
                <a16:creationId xmlns:a16="http://schemas.microsoft.com/office/drawing/2014/main" id="{817341FB-3589-A95E-0259-6AACAF5BB53C}"/>
              </a:ext>
            </a:extLst>
          </p:cNvPr>
          <p:cNvSpPr txBox="1"/>
          <p:nvPr/>
        </p:nvSpPr>
        <p:spPr>
          <a:xfrm>
            <a:off x="4917364" y="3606419"/>
            <a:ext cx="2357271" cy="3455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kumimoji="1" lang="en-US" altLang="ko-KR" sz="800" dirty="0">
                <a:solidFill>
                  <a:srgbClr val="7E44FB"/>
                </a:solidFill>
              </a:rPr>
              <a:t>[</a:t>
            </a:r>
            <a:r>
              <a:rPr kumimoji="1" lang="ko-KR" altLang="en-US" sz="800" dirty="0">
                <a:solidFill>
                  <a:srgbClr val="7E44FB"/>
                </a:solidFill>
              </a:rPr>
              <a:t>우리 학교</a:t>
            </a:r>
            <a:r>
              <a:rPr kumimoji="1" lang="en-US" altLang="ko-KR" sz="800" dirty="0">
                <a:solidFill>
                  <a:srgbClr val="7E44FB"/>
                </a:solidFill>
              </a:rPr>
              <a:t>]</a:t>
            </a:r>
            <a:r>
              <a:rPr kumimoji="1" lang="en-US" altLang="ko-KR" sz="800" dirty="0"/>
              <a:t> </a:t>
            </a:r>
            <a:r>
              <a:rPr kumimoji="1" lang="ko-KR" altLang="en-US" sz="800" dirty="0"/>
              <a:t>수학 </a:t>
            </a:r>
            <a:r>
              <a:rPr kumimoji="1" lang="en-US" altLang="ko-KR" sz="800" dirty="0"/>
              <a:t>1</a:t>
            </a:r>
            <a:r>
              <a:rPr kumimoji="1" lang="ko-KR" altLang="en-US" sz="800" dirty="0"/>
              <a:t>학기 수행평가 준비를 위하여 </a:t>
            </a:r>
            <a:r>
              <a:rPr kumimoji="1" lang="en-US" altLang="ko-KR" sz="800" dirty="0"/>
              <a:t>...</a:t>
            </a:r>
          </a:p>
          <a:p>
            <a:pPr>
              <a:lnSpc>
                <a:spcPct val="150000"/>
              </a:lnSpc>
            </a:pPr>
            <a:r>
              <a:rPr kumimoji="1" lang="en-US" altLang="ko-KR" sz="800" dirty="0">
                <a:solidFill>
                  <a:srgbClr val="7E44FB"/>
                </a:solidFill>
              </a:rPr>
              <a:t>[</a:t>
            </a:r>
            <a:r>
              <a:rPr kumimoji="1" lang="ko-KR" altLang="en-US" sz="800" dirty="0">
                <a:solidFill>
                  <a:srgbClr val="7E44FB"/>
                </a:solidFill>
              </a:rPr>
              <a:t>온라인 학교</a:t>
            </a:r>
            <a:r>
              <a:rPr kumimoji="1" lang="en-US" altLang="ko-KR" sz="800" dirty="0">
                <a:solidFill>
                  <a:srgbClr val="7E44FB"/>
                </a:solidFill>
              </a:rPr>
              <a:t>]</a:t>
            </a:r>
            <a:r>
              <a:rPr kumimoji="1" lang="en-US" altLang="ko-KR" sz="800" dirty="0"/>
              <a:t> </a:t>
            </a:r>
            <a:r>
              <a:rPr kumimoji="1" lang="ko-KR" altLang="en-US" sz="800" dirty="0"/>
              <a:t>수업자료 업데이트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93A26F00-F5A6-7608-EA98-CBC9AE119483}"/>
              </a:ext>
            </a:extLst>
          </p:cNvPr>
          <p:cNvSpPr txBox="1"/>
          <p:nvPr/>
        </p:nvSpPr>
        <p:spPr>
          <a:xfrm>
            <a:off x="4553988" y="3926500"/>
            <a:ext cx="2831062" cy="6225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800" dirty="0">
                <a:solidFill>
                  <a:srgbClr val="7E44FB"/>
                </a:solidFill>
              </a:rPr>
              <a:t>[</a:t>
            </a:r>
            <a:r>
              <a:rPr kumimoji="1" lang="ko-KR" altLang="en-US" sz="800" dirty="0">
                <a:solidFill>
                  <a:srgbClr val="7E44FB"/>
                </a:solidFill>
              </a:rPr>
              <a:t>우리 학교</a:t>
            </a:r>
            <a:r>
              <a:rPr kumimoji="1" lang="en-US" altLang="ko-KR" sz="800" dirty="0">
                <a:solidFill>
                  <a:srgbClr val="7E44FB"/>
                </a:solidFill>
              </a:rPr>
              <a:t>] </a:t>
            </a:r>
            <a:r>
              <a:rPr kumimoji="0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+mn-cs"/>
              </a:rPr>
              <a:t>학습진단</a:t>
            </a:r>
            <a:r>
              <a:rPr kumimoji="1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+mn-cs"/>
              </a:rPr>
              <a:t> 범위를 공지합니다 </a:t>
            </a:r>
            <a:endParaRPr kumimoji="1" lang="en-US" altLang="ko-KR" sz="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F0502020204030204"/>
              <a:ea typeface="맑은 고딕" panose="020B0503020000020004" pitchFamily="50" charset="-127"/>
              <a:cs typeface="+mn-cs"/>
            </a:endParaRPr>
          </a:p>
          <a:p>
            <a:pPr marL="0" marR="0" lvl="0" indent="0" algn="l" defTabSz="914400" rtl="0" eaLnBrk="1" fontAlgn="auto" latinLnBrk="1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800" dirty="0">
                <a:solidFill>
                  <a:srgbClr val="7E44FB"/>
                </a:solidFill>
              </a:rPr>
              <a:t>[</a:t>
            </a:r>
            <a:r>
              <a:rPr kumimoji="1" lang="ko-KR" altLang="en-US" sz="800" dirty="0">
                <a:solidFill>
                  <a:srgbClr val="7E44FB"/>
                </a:solidFill>
              </a:rPr>
              <a:t>온라인 학교</a:t>
            </a:r>
            <a:r>
              <a:rPr kumimoji="1" lang="en-US" altLang="ko-KR" sz="800" dirty="0">
                <a:solidFill>
                  <a:srgbClr val="7E44FB"/>
                </a:solidFill>
              </a:rPr>
              <a:t>] </a:t>
            </a:r>
            <a:r>
              <a:rPr kumimoji="1" lang="ko-KR" altLang="en-US" sz="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+mn-cs"/>
              </a:rPr>
              <a:t>고문학</a:t>
            </a:r>
            <a:r>
              <a:rPr kumimoji="1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+mn-cs"/>
              </a:rPr>
              <a:t> </a:t>
            </a:r>
            <a:r>
              <a:rPr kumimoji="1" lang="en-US" altLang="ko-KR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+mn-cs"/>
              </a:rPr>
              <a:t>10</a:t>
            </a:r>
            <a:r>
              <a:rPr kumimoji="1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+mn-cs"/>
              </a:rPr>
              <a:t>개 영상 업로드</a:t>
            </a:r>
            <a:endParaRPr kumimoji="1" lang="en-US" altLang="ko-KR" sz="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F0502020204030204"/>
              <a:ea typeface="맑은 고딕" panose="020B0503020000020004" pitchFamily="50" charset="-127"/>
              <a:cs typeface="+mn-cs"/>
            </a:endParaRPr>
          </a:p>
          <a:p>
            <a:pPr marL="0" marR="0" lvl="0" indent="0" algn="l" defTabSz="914400" rtl="0" eaLnBrk="1" fontAlgn="auto" latinLnBrk="1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ko-KR" sz="800" dirty="0">
                <a:solidFill>
                  <a:srgbClr val="7E44FB"/>
                </a:solidFill>
              </a:rPr>
              <a:t>[</a:t>
            </a:r>
            <a:r>
              <a:rPr kumimoji="1" lang="ko-KR" altLang="en-US" sz="800" dirty="0">
                <a:solidFill>
                  <a:srgbClr val="7E44FB"/>
                </a:solidFill>
              </a:rPr>
              <a:t>우리 학교</a:t>
            </a:r>
            <a:r>
              <a:rPr kumimoji="1" lang="en-US" altLang="ko-KR" sz="800" dirty="0">
                <a:solidFill>
                  <a:srgbClr val="7E44FB"/>
                </a:solidFill>
              </a:rPr>
              <a:t>] </a:t>
            </a:r>
            <a:r>
              <a:rPr kumimoji="1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+mn-cs"/>
              </a:rPr>
              <a:t>화법과 작문 수행평가 내용 </a:t>
            </a:r>
            <a:r>
              <a:rPr kumimoji="1" lang="en-US" altLang="ko-KR" sz="800" dirty="0">
                <a:solidFill>
                  <a:prstClr val="black"/>
                </a:solidFill>
                <a:latin typeface="맑은 고딕" panose="020F0502020204030204"/>
                <a:ea typeface="맑은 고딕" panose="020B0503020000020004" pitchFamily="50" charset="-127"/>
              </a:rPr>
              <a:t>4</a:t>
            </a:r>
            <a:r>
              <a:rPr kumimoji="1" lang="ko-KR" altLang="en-US" sz="800" dirty="0">
                <a:solidFill>
                  <a:prstClr val="black"/>
                </a:solidFill>
                <a:latin typeface="맑은 고딕" panose="020F0502020204030204"/>
                <a:ea typeface="맑은 고딕" panose="020B0503020000020004" pitchFamily="50" charset="-127"/>
              </a:rPr>
              <a:t>월까지 제출 해</a:t>
            </a:r>
            <a:r>
              <a:rPr kumimoji="1" lang="en-US" altLang="ko-KR" sz="800" dirty="0">
                <a:solidFill>
                  <a:prstClr val="black"/>
                </a:solidFill>
                <a:latin typeface="맑은 고딕" panose="020F0502020204030204"/>
                <a:ea typeface="맑은 고딕" panose="020B0503020000020004" pitchFamily="50" charset="-127"/>
              </a:rPr>
              <a:t>…</a:t>
            </a:r>
            <a:endParaRPr lang="ko-KR" altLang="en-US" sz="800" dirty="0"/>
          </a:p>
        </p:txBody>
      </p:sp>
      <p:grpSp>
        <p:nvGrpSpPr>
          <p:cNvPr id="40" name="그룹 39">
            <a:extLst>
              <a:ext uri="{FF2B5EF4-FFF2-40B4-BE49-F238E27FC236}">
                <a16:creationId xmlns:a16="http://schemas.microsoft.com/office/drawing/2014/main" id="{2F8C3ACB-A953-B222-E5D6-5634A221E4C6}"/>
              </a:ext>
            </a:extLst>
          </p:cNvPr>
          <p:cNvGrpSpPr/>
          <p:nvPr/>
        </p:nvGrpSpPr>
        <p:grpSpPr>
          <a:xfrm rot="10800000">
            <a:off x="4566478" y="2732488"/>
            <a:ext cx="283130" cy="52641"/>
            <a:chOff x="4667966" y="1807384"/>
            <a:chExt cx="283130" cy="52641"/>
          </a:xfrm>
        </p:grpSpPr>
        <p:sp>
          <p:nvSpPr>
            <p:cNvPr id="42" name="타원 41">
              <a:extLst>
                <a:ext uri="{FF2B5EF4-FFF2-40B4-BE49-F238E27FC236}">
                  <a16:creationId xmlns:a16="http://schemas.microsoft.com/office/drawing/2014/main" id="{AE4EC0E9-EECA-42AE-0F76-C4D580AB339C}"/>
                </a:ext>
              </a:extLst>
            </p:cNvPr>
            <p:cNvSpPr/>
            <p:nvPr/>
          </p:nvSpPr>
          <p:spPr>
            <a:xfrm>
              <a:off x="4898455" y="1807384"/>
              <a:ext cx="52641" cy="52641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43" name="모서리가 둥근 직사각형 180">
              <a:extLst>
                <a:ext uri="{FF2B5EF4-FFF2-40B4-BE49-F238E27FC236}">
                  <a16:creationId xmlns:a16="http://schemas.microsoft.com/office/drawing/2014/main" id="{5138C056-5BFE-2B12-D73C-312B66433A72}"/>
                </a:ext>
              </a:extLst>
            </p:cNvPr>
            <p:cNvSpPr/>
            <p:nvPr/>
          </p:nvSpPr>
          <p:spPr>
            <a:xfrm>
              <a:off x="4667966" y="1807384"/>
              <a:ext cx="185161" cy="52641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</p:grpSp>
      <p:sp>
        <p:nvSpPr>
          <p:cNvPr id="57" name="텍스트 상자 68">
            <a:extLst>
              <a:ext uri="{FF2B5EF4-FFF2-40B4-BE49-F238E27FC236}">
                <a16:creationId xmlns:a16="http://schemas.microsoft.com/office/drawing/2014/main" id="{90002230-C9A2-D995-1500-AAFEA1A69626}"/>
              </a:ext>
            </a:extLst>
          </p:cNvPr>
          <p:cNvSpPr txBox="1"/>
          <p:nvPr/>
        </p:nvSpPr>
        <p:spPr>
          <a:xfrm>
            <a:off x="441406" y="2932061"/>
            <a:ext cx="174438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kumimoji="1" lang="ko-KR" altLang="en-US" sz="1000" b="1" dirty="0"/>
              <a:t>알림 게시판</a:t>
            </a:r>
          </a:p>
        </p:txBody>
      </p:sp>
      <p:sp>
        <p:nvSpPr>
          <p:cNvPr id="134" name="직사각형 133">
            <a:extLst>
              <a:ext uri="{FF2B5EF4-FFF2-40B4-BE49-F238E27FC236}">
                <a16:creationId xmlns:a16="http://schemas.microsoft.com/office/drawing/2014/main" id="{D56E58B2-09AE-C410-7089-272D93FDBDC2}"/>
              </a:ext>
            </a:extLst>
          </p:cNvPr>
          <p:cNvSpPr/>
          <p:nvPr/>
        </p:nvSpPr>
        <p:spPr>
          <a:xfrm>
            <a:off x="4513337" y="3181770"/>
            <a:ext cx="866202" cy="11056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b="1" dirty="0"/>
              <a:t>v.3.1.0 </a:t>
            </a:r>
            <a:r>
              <a:rPr lang="ko-KR" altLang="en-US" sz="600" b="1" dirty="0"/>
              <a:t>온라인 학교 반영</a:t>
            </a:r>
          </a:p>
        </p:txBody>
      </p:sp>
      <p:graphicFrame>
        <p:nvGraphicFramePr>
          <p:cNvPr id="135" name="Google Shape;548;p12">
            <a:extLst>
              <a:ext uri="{FF2B5EF4-FFF2-40B4-BE49-F238E27FC236}">
                <a16:creationId xmlns:a16="http://schemas.microsoft.com/office/drawing/2014/main" id="{7C4C10C8-C9EB-AD3C-C4F8-28E099B8FBC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74109328"/>
              </p:ext>
            </p:extLst>
          </p:nvPr>
        </p:nvGraphicFramePr>
        <p:xfrm>
          <a:off x="12192000" y="0"/>
          <a:ext cx="1887100" cy="35736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3.1.0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수업 게시판 온라인 학교 반영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3388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8382885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" name="표 48"/>
          <p:cNvGraphicFramePr>
            <a:graphicFrameLocks noGrp="1"/>
          </p:cNvGraphicFramePr>
          <p:nvPr/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 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STU-INT-MAI-003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학생</a:t>
                      </a:r>
                      <a:r>
                        <a:rPr lang="en-US" altLang="ko-KR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</a:t>
                      </a:r>
                      <a:r>
                        <a:rPr lang="ko-KR" altLang="en-US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ko-KR" altLang="en-US" b="1" spc="0" baseline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인트로</a:t>
                      </a:r>
                      <a:r>
                        <a:rPr lang="en-US" altLang="ko-KR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1" spc="0" baseline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데이터없음</a:t>
                      </a:r>
                      <a:endParaRPr lang="ko-KR" altLang="en-US" b="0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2" name="그룹 1">
            <a:extLst>
              <a:ext uri="{FF2B5EF4-FFF2-40B4-BE49-F238E27FC236}">
                <a16:creationId xmlns:a16="http://schemas.microsoft.com/office/drawing/2014/main" id="{609195E9-9168-F206-8743-2455D456795F}"/>
              </a:ext>
            </a:extLst>
          </p:cNvPr>
          <p:cNvGrpSpPr/>
          <p:nvPr/>
        </p:nvGrpSpPr>
        <p:grpSpPr>
          <a:xfrm>
            <a:off x="104168" y="6441106"/>
            <a:ext cx="8907912" cy="2168289"/>
            <a:chOff x="28325" y="3921934"/>
            <a:chExt cx="8907912" cy="2168289"/>
          </a:xfrm>
        </p:grpSpPr>
        <p:sp>
          <p:nvSpPr>
            <p:cNvPr id="595" name="직사각형 594">
              <a:extLst>
                <a:ext uri="{FF2B5EF4-FFF2-40B4-BE49-F238E27FC236}">
                  <a16:creationId xmlns:a16="http://schemas.microsoft.com/office/drawing/2014/main" id="{6BA570B0-CB0C-84FE-0D89-C4B4F8E182E8}"/>
                </a:ext>
              </a:extLst>
            </p:cNvPr>
            <p:cNvSpPr/>
            <p:nvPr/>
          </p:nvSpPr>
          <p:spPr>
            <a:xfrm>
              <a:off x="28325" y="3921934"/>
              <a:ext cx="8799536" cy="216828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sp>
          <p:nvSpPr>
            <p:cNvPr id="601" name="Border">
              <a:extLst>
                <a:ext uri="{FF2B5EF4-FFF2-40B4-BE49-F238E27FC236}">
                  <a16:creationId xmlns:a16="http://schemas.microsoft.com/office/drawing/2014/main" id="{52D2FC0B-3C1A-D531-0FE2-F9CCCAD0D0C9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4374252" y="1409769"/>
              <a:ext cx="277000" cy="8846971"/>
            </a:xfrm>
            <a:custGeom>
              <a:avLst/>
              <a:gdLst>
                <a:gd name="T0" fmla="*/ 0 w 909"/>
                <a:gd name="T1" fmla="*/ 0 h 3585"/>
                <a:gd name="T2" fmla="*/ 467 w 909"/>
                <a:gd name="T3" fmla="*/ 535 h 3585"/>
                <a:gd name="T4" fmla="*/ 0 w 909"/>
                <a:gd name="T5" fmla="*/ 896 h 3585"/>
                <a:gd name="T6" fmla="*/ 467 w 909"/>
                <a:gd name="T7" fmla="*/ 1409 h 3585"/>
                <a:gd name="T8" fmla="*/ 0 w 909"/>
                <a:gd name="T9" fmla="*/ 1793 h 3585"/>
                <a:gd name="T10" fmla="*/ 467 w 909"/>
                <a:gd name="T11" fmla="*/ 2284 h 3585"/>
                <a:gd name="T12" fmla="*/ 0 w 909"/>
                <a:gd name="T13" fmla="*/ 2689 h 3585"/>
                <a:gd name="T14" fmla="*/ 467 w 909"/>
                <a:gd name="T15" fmla="*/ 3158 h 3585"/>
                <a:gd name="T16" fmla="*/ 0 w 909"/>
                <a:gd name="T17" fmla="*/ 3585 h 3585"/>
                <a:gd name="T18" fmla="*/ 442 w 909"/>
                <a:gd name="T19" fmla="*/ 3585 h 3585"/>
                <a:gd name="T20" fmla="*/ 909 w 909"/>
                <a:gd name="T21" fmla="*/ 3158 h 3585"/>
                <a:gd name="T22" fmla="*/ 442 w 909"/>
                <a:gd name="T23" fmla="*/ 2689 h 3585"/>
                <a:gd name="T24" fmla="*/ 909 w 909"/>
                <a:gd name="T25" fmla="*/ 2284 h 3585"/>
                <a:gd name="T26" fmla="*/ 442 w 909"/>
                <a:gd name="T27" fmla="*/ 1793 h 3585"/>
                <a:gd name="T28" fmla="*/ 909 w 909"/>
                <a:gd name="T29" fmla="*/ 1409 h 3585"/>
                <a:gd name="T30" fmla="*/ 442 w 909"/>
                <a:gd name="T31" fmla="*/ 896 h 3585"/>
                <a:gd name="T32" fmla="*/ 909 w 909"/>
                <a:gd name="T33" fmla="*/ 535 h 3585"/>
                <a:gd name="T34" fmla="*/ 442 w 909"/>
                <a:gd name="T35" fmla="*/ 0 h 3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09" h="3585">
                  <a:moveTo>
                    <a:pt x="0" y="0"/>
                  </a:moveTo>
                  <a:lnTo>
                    <a:pt x="467" y="535"/>
                  </a:lnTo>
                  <a:lnTo>
                    <a:pt x="0" y="896"/>
                  </a:lnTo>
                  <a:lnTo>
                    <a:pt x="467" y="1409"/>
                  </a:lnTo>
                  <a:lnTo>
                    <a:pt x="0" y="1793"/>
                  </a:lnTo>
                  <a:lnTo>
                    <a:pt x="467" y="2284"/>
                  </a:lnTo>
                  <a:lnTo>
                    <a:pt x="0" y="2689"/>
                  </a:lnTo>
                  <a:lnTo>
                    <a:pt x="467" y="3158"/>
                  </a:lnTo>
                  <a:lnTo>
                    <a:pt x="0" y="3585"/>
                  </a:lnTo>
                  <a:moveTo>
                    <a:pt x="442" y="3585"/>
                  </a:moveTo>
                  <a:lnTo>
                    <a:pt x="909" y="3158"/>
                  </a:lnTo>
                  <a:lnTo>
                    <a:pt x="442" y="2689"/>
                  </a:lnTo>
                  <a:lnTo>
                    <a:pt x="909" y="2284"/>
                  </a:lnTo>
                  <a:lnTo>
                    <a:pt x="442" y="1793"/>
                  </a:lnTo>
                  <a:lnTo>
                    <a:pt x="909" y="1409"/>
                  </a:lnTo>
                  <a:lnTo>
                    <a:pt x="442" y="896"/>
                  </a:lnTo>
                  <a:lnTo>
                    <a:pt x="909" y="535"/>
                  </a:lnTo>
                  <a:lnTo>
                    <a:pt x="442" y="0"/>
                  </a:lnTo>
                </a:path>
              </a:pathLst>
            </a:custGeom>
            <a:no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cxnSp>
        <p:nvCxnSpPr>
          <p:cNvPr id="3" name="직선 연결선[R] 2">
            <a:extLst>
              <a:ext uri="{FF2B5EF4-FFF2-40B4-BE49-F238E27FC236}">
                <a16:creationId xmlns:a16="http://schemas.microsoft.com/office/drawing/2014/main" id="{6DEAE30C-D2D7-E6C2-5AC0-D8202EC9E640}"/>
              </a:ext>
            </a:extLst>
          </p:cNvPr>
          <p:cNvCxnSpPr>
            <a:cxnSpLocks/>
          </p:cNvCxnSpPr>
          <p:nvPr/>
        </p:nvCxnSpPr>
        <p:spPr>
          <a:xfrm>
            <a:off x="9026746" y="2926968"/>
            <a:ext cx="0" cy="2185878"/>
          </a:xfrm>
          <a:prstGeom prst="line">
            <a:avLst/>
          </a:prstGeom>
          <a:ln w="12700">
            <a:solidFill>
              <a:srgbClr val="BFBFB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직선 연결선[R] 3">
            <a:extLst>
              <a:ext uri="{FF2B5EF4-FFF2-40B4-BE49-F238E27FC236}">
                <a16:creationId xmlns:a16="http://schemas.microsoft.com/office/drawing/2014/main" id="{25C2694D-9BB8-E79A-21CC-385171202AE7}"/>
              </a:ext>
            </a:extLst>
          </p:cNvPr>
          <p:cNvCxnSpPr>
            <a:cxnSpLocks/>
          </p:cNvCxnSpPr>
          <p:nvPr/>
        </p:nvCxnSpPr>
        <p:spPr>
          <a:xfrm>
            <a:off x="9031296" y="2926968"/>
            <a:ext cx="0" cy="2185878"/>
          </a:xfrm>
          <a:prstGeom prst="line">
            <a:avLst/>
          </a:prstGeom>
          <a:ln w="12700">
            <a:solidFill>
              <a:srgbClr val="A6A6A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" name="그룹 31">
            <a:extLst>
              <a:ext uri="{FF2B5EF4-FFF2-40B4-BE49-F238E27FC236}">
                <a16:creationId xmlns:a16="http://schemas.microsoft.com/office/drawing/2014/main" id="{A1AD5172-2513-2E67-A8FE-8D89BCB02ECC}"/>
              </a:ext>
            </a:extLst>
          </p:cNvPr>
          <p:cNvGrpSpPr/>
          <p:nvPr/>
        </p:nvGrpSpPr>
        <p:grpSpPr>
          <a:xfrm>
            <a:off x="1059663" y="6640255"/>
            <a:ext cx="715719" cy="659824"/>
            <a:chOff x="6687990" y="1483112"/>
            <a:chExt cx="602633" cy="555570"/>
          </a:xfrm>
        </p:grpSpPr>
        <p:sp>
          <p:nvSpPr>
            <p:cNvPr id="528" name="모서리가 둥근 직사각형">
              <a:extLst>
                <a:ext uri="{FF2B5EF4-FFF2-40B4-BE49-F238E27FC236}">
                  <a16:creationId xmlns:a16="http://schemas.microsoft.com/office/drawing/2014/main" id="{6722838E-24A3-D6EB-A326-451F1339132D}"/>
                </a:ext>
              </a:extLst>
            </p:cNvPr>
            <p:cNvSpPr/>
            <p:nvPr/>
          </p:nvSpPr>
          <p:spPr>
            <a:xfrm>
              <a:off x="6687990" y="1483112"/>
              <a:ext cx="599750" cy="555570"/>
            </a:xfrm>
            <a:prstGeom prst="roundRect">
              <a:avLst>
                <a:gd name="adj" fmla="val 0"/>
              </a:avLst>
            </a:prstGeom>
            <a:noFill/>
            <a:ln w="6350" cap="flat">
              <a:solidFill>
                <a:schemeClr val="tx1">
                  <a:lumMod val="50000"/>
                  <a:lumOff val="50000"/>
                </a:schemeClr>
              </a:solidFill>
              <a:prstDash val="solid"/>
              <a:miter lim="400000"/>
            </a:ln>
            <a:effectLst/>
          </p:spPr>
          <p:txBody>
            <a:bodyPr wrap="square" lIns="35719" tIns="35719" rIns="35719" bIns="35719" numCol="1" anchor="ctr">
              <a:noAutofit/>
            </a:bodyPr>
            <a:lstStyle/>
            <a:p>
              <a:pPr>
                <a:defRPr sz="3200">
                  <a:solidFill>
                    <a:srgbClr val="FFFFFF"/>
                  </a:solidFill>
                </a:defRPr>
              </a:pPr>
              <a:endParaRPr sz="3200" b="1">
                <a:solidFill>
                  <a:srgbClr val="FFFFFF"/>
                </a:solidFill>
                <a:ea typeface="맑은 고딕" panose="020B0503020000020004" pitchFamily="50" charset="-127"/>
              </a:endParaRPr>
            </a:p>
          </p:txBody>
        </p:sp>
        <p:sp>
          <p:nvSpPr>
            <p:cNvPr id="529" name="오늘">
              <a:extLst>
                <a:ext uri="{FF2B5EF4-FFF2-40B4-BE49-F238E27FC236}">
                  <a16:creationId xmlns:a16="http://schemas.microsoft.com/office/drawing/2014/main" id="{4F1723C3-D38C-1E26-C333-A8ED9EF5C572}"/>
                </a:ext>
              </a:extLst>
            </p:cNvPr>
            <p:cNvSpPr txBox="1"/>
            <p:nvPr/>
          </p:nvSpPr>
          <p:spPr>
            <a:xfrm>
              <a:off x="6779215" y="1544224"/>
              <a:ext cx="417299" cy="125525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a14="http://schemas.microsoft.com/office/mac/drawingml/2011/main" xmlns:a14="http://schemas.microsoft.com/office/drawing/2010/main" xmlns:m="http://schemas.openxmlformats.org/officeDocument/2006/math" val="1"/>
              </a:ext>
            </a:extLst>
          </p:spPr>
          <p:txBody>
            <a:bodyPr wrap="square" lIns="35719" tIns="35719" rIns="35719" bIns="35719" numCol="1" anchor="ctr">
              <a:spAutoFit/>
            </a:bodyPr>
            <a:lstStyle>
              <a:lvl1pPr>
                <a:defRPr sz="1300"/>
              </a:lvl1pPr>
            </a:lstStyle>
            <a:p>
              <a:pPr algn="ctr"/>
              <a:r>
                <a:rPr lang="en-US" altLang="ko-KR" sz="500" b="1">
                  <a:solidFill>
                    <a:prstClr val="black">
                      <a:lumMod val="65000"/>
                      <a:lumOff val="35000"/>
                    </a:prstClr>
                  </a:solidFill>
                </a:rPr>
                <a:t>-</a:t>
              </a:r>
            </a:p>
          </p:txBody>
        </p:sp>
        <p:sp>
          <p:nvSpPr>
            <p:cNvPr id="530" name="오늘">
              <a:extLst>
                <a:ext uri="{FF2B5EF4-FFF2-40B4-BE49-F238E27FC236}">
                  <a16:creationId xmlns:a16="http://schemas.microsoft.com/office/drawing/2014/main" id="{79C2516F-9CC7-BB6E-302F-5CE6916D8D42}"/>
                </a:ext>
              </a:extLst>
            </p:cNvPr>
            <p:cNvSpPr txBox="1"/>
            <p:nvPr/>
          </p:nvSpPr>
          <p:spPr>
            <a:xfrm>
              <a:off x="6688420" y="1742717"/>
              <a:ext cx="602203" cy="190312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a14="http://schemas.microsoft.com/office/mac/drawingml/2011/main" xmlns:a14="http://schemas.microsoft.com/office/drawing/2010/main" xmlns:m="http://schemas.openxmlformats.org/officeDocument/2006/math" val="1"/>
              </a:ext>
            </a:extLst>
          </p:spPr>
          <p:txBody>
            <a:bodyPr wrap="square" lIns="35719" tIns="35719" rIns="35719" bIns="35719" numCol="1" anchor="ctr">
              <a:spAutoFit/>
            </a:bodyPr>
            <a:lstStyle>
              <a:lvl1pPr>
                <a:defRPr sz="1300"/>
              </a:lvl1pPr>
            </a:lstStyle>
            <a:p>
              <a:pPr algn="ctr"/>
              <a:r>
                <a:rPr lang="ko-KR" altLang="en-US" sz="1000" b="1">
                  <a:solidFill>
                    <a:schemeClr val="bg1">
                      <a:lumMod val="85000"/>
                    </a:schemeClr>
                  </a:solidFill>
                  <a:ea typeface="맑은 고딕" panose="020B0503020000020004" pitchFamily="50" charset="-127"/>
                </a:rPr>
                <a:t>매우 우수</a:t>
              </a:r>
              <a:endParaRPr sz="200" b="1">
                <a:solidFill>
                  <a:schemeClr val="bg1">
                    <a:lumMod val="85000"/>
                  </a:schemeClr>
                </a:solidFill>
                <a:ea typeface="맑은 고딕" panose="020B0503020000020004" pitchFamily="50" charset="-127"/>
              </a:endParaRPr>
            </a:p>
          </p:txBody>
        </p:sp>
      </p:grpSp>
      <p:grpSp>
        <p:nvGrpSpPr>
          <p:cNvPr id="28" name="그룹 32">
            <a:extLst>
              <a:ext uri="{FF2B5EF4-FFF2-40B4-BE49-F238E27FC236}">
                <a16:creationId xmlns:a16="http://schemas.microsoft.com/office/drawing/2014/main" id="{8EAFDFE7-0D58-35D6-B31C-2EA848673519}"/>
              </a:ext>
            </a:extLst>
          </p:cNvPr>
          <p:cNvGrpSpPr/>
          <p:nvPr/>
        </p:nvGrpSpPr>
        <p:grpSpPr>
          <a:xfrm>
            <a:off x="304049" y="6640253"/>
            <a:ext cx="712293" cy="659825"/>
            <a:chOff x="6687990" y="1483112"/>
            <a:chExt cx="599750" cy="555572"/>
          </a:xfrm>
        </p:grpSpPr>
        <p:sp>
          <p:nvSpPr>
            <p:cNvPr id="525" name="모서리가 둥근 직사각형">
              <a:extLst>
                <a:ext uri="{FF2B5EF4-FFF2-40B4-BE49-F238E27FC236}">
                  <a16:creationId xmlns:a16="http://schemas.microsoft.com/office/drawing/2014/main" id="{4D8CF827-1619-9CB5-E9CA-D7A90C98236C}"/>
                </a:ext>
              </a:extLst>
            </p:cNvPr>
            <p:cNvSpPr/>
            <p:nvPr/>
          </p:nvSpPr>
          <p:spPr>
            <a:xfrm>
              <a:off x="6687990" y="1483112"/>
              <a:ext cx="599750" cy="555572"/>
            </a:xfrm>
            <a:prstGeom prst="roundRect">
              <a:avLst>
                <a:gd name="adj" fmla="val 0"/>
              </a:avLst>
            </a:prstGeom>
            <a:noFill/>
            <a:ln w="6350" cap="flat">
              <a:solidFill>
                <a:schemeClr val="tx1">
                  <a:lumMod val="50000"/>
                  <a:lumOff val="50000"/>
                </a:schemeClr>
              </a:solidFill>
              <a:prstDash val="solid"/>
              <a:miter lim="400000"/>
            </a:ln>
            <a:effectLst/>
          </p:spPr>
          <p:txBody>
            <a:bodyPr wrap="square" lIns="35719" tIns="35719" rIns="35719" bIns="35719" numCol="1" anchor="ctr">
              <a:noAutofit/>
            </a:bodyPr>
            <a:lstStyle/>
            <a:p>
              <a:pPr>
                <a:defRPr sz="3200">
                  <a:solidFill>
                    <a:srgbClr val="FFFFFF"/>
                  </a:solidFill>
                </a:defRPr>
              </a:pPr>
              <a:endParaRPr sz="3200" b="1">
                <a:solidFill>
                  <a:srgbClr val="FFFFFF"/>
                </a:solidFill>
                <a:ea typeface="맑은 고딕" panose="020B0503020000020004" pitchFamily="50" charset="-127"/>
              </a:endParaRPr>
            </a:p>
          </p:txBody>
        </p:sp>
        <p:sp>
          <p:nvSpPr>
            <p:cNvPr id="526" name="오늘">
              <a:extLst>
                <a:ext uri="{FF2B5EF4-FFF2-40B4-BE49-F238E27FC236}">
                  <a16:creationId xmlns:a16="http://schemas.microsoft.com/office/drawing/2014/main" id="{3B6D43D8-E37E-8805-1A90-BFE7103089AA}"/>
                </a:ext>
              </a:extLst>
            </p:cNvPr>
            <p:cNvSpPr txBox="1"/>
            <p:nvPr/>
          </p:nvSpPr>
          <p:spPr>
            <a:xfrm>
              <a:off x="6779216" y="1544223"/>
              <a:ext cx="458240" cy="125525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a14="http://schemas.microsoft.com/office/mac/drawingml/2011/main" xmlns:a14="http://schemas.microsoft.com/office/drawing/2010/main" xmlns:m="http://schemas.openxmlformats.org/officeDocument/2006/math" val="1"/>
              </a:ext>
            </a:extLst>
          </p:spPr>
          <p:txBody>
            <a:bodyPr wrap="square" lIns="35719" tIns="35719" rIns="35719" bIns="35719" numCol="1" anchor="ctr">
              <a:spAutoFit/>
            </a:bodyPr>
            <a:lstStyle>
              <a:lvl1pPr>
                <a:defRPr sz="1300"/>
              </a:lvl1pPr>
            </a:lstStyle>
            <a:p>
              <a:pPr algn="ctr"/>
              <a:r>
                <a:rPr lang="en-US" altLang="ko-KR" sz="500" b="1">
                  <a:solidFill>
                    <a:prstClr val="black">
                      <a:lumMod val="65000"/>
                      <a:lumOff val="35000"/>
                    </a:prstClr>
                  </a:solidFill>
                </a:rPr>
                <a:t>-</a:t>
              </a:r>
            </a:p>
          </p:txBody>
        </p:sp>
        <p:sp>
          <p:nvSpPr>
            <p:cNvPr id="527" name="오늘">
              <a:extLst>
                <a:ext uri="{FF2B5EF4-FFF2-40B4-BE49-F238E27FC236}">
                  <a16:creationId xmlns:a16="http://schemas.microsoft.com/office/drawing/2014/main" id="{CB9ED209-BD9C-3966-6F1C-AA42C15B4CAF}"/>
                </a:ext>
              </a:extLst>
            </p:cNvPr>
            <p:cNvSpPr txBox="1"/>
            <p:nvPr/>
          </p:nvSpPr>
          <p:spPr>
            <a:xfrm>
              <a:off x="6695518" y="1735598"/>
              <a:ext cx="585570" cy="190312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a14="http://schemas.microsoft.com/office/mac/drawingml/2011/main" xmlns:a14="http://schemas.microsoft.com/office/drawing/2010/main" xmlns:m="http://schemas.openxmlformats.org/officeDocument/2006/math" val="1"/>
              </a:ext>
            </a:extLst>
          </p:spPr>
          <p:txBody>
            <a:bodyPr wrap="square" lIns="35719" tIns="35719" rIns="35719" bIns="35719" numCol="1" anchor="ctr">
              <a:spAutoFit/>
            </a:bodyPr>
            <a:lstStyle>
              <a:lvl1pPr>
                <a:defRPr sz="1300"/>
              </a:lvl1pPr>
            </a:lstStyle>
            <a:p>
              <a:pPr algn="ctr"/>
              <a:r>
                <a:rPr lang="ko-KR" altLang="en-US" sz="1000" b="1">
                  <a:solidFill>
                    <a:schemeClr val="bg1">
                      <a:lumMod val="85000"/>
                    </a:schemeClr>
                  </a:solidFill>
                  <a:ea typeface="맑은 고딕" panose="020B0503020000020004" pitchFamily="50" charset="-127"/>
                </a:rPr>
                <a:t>매우 우수</a:t>
              </a:r>
              <a:endParaRPr sz="200" b="1">
                <a:solidFill>
                  <a:schemeClr val="bg1">
                    <a:lumMod val="85000"/>
                  </a:schemeClr>
                </a:solidFill>
                <a:ea typeface="맑은 고딕" panose="020B0503020000020004" pitchFamily="50" charset="-127"/>
              </a:endParaRPr>
            </a:p>
          </p:txBody>
        </p:sp>
      </p:grpSp>
      <p:grpSp>
        <p:nvGrpSpPr>
          <p:cNvPr id="59" name="그룹 33">
            <a:extLst>
              <a:ext uri="{FF2B5EF4-FFF2-40B4-BE49-F238E27FC236}">
                <a16:creationId xmlns:a16="http://schemas.microsoft.com/office/drawing/2014/main" id="{075525F4-274E-30B8-F9C1-944F04B89F8F}"/>
              </a:ext>
            </a:extLst>
          </p:cNvPr>
          <p:cNvGrpSpPr/>
          <p:nvPr/>
        </p:nvGrpSpPr>
        <p:grpSpPr>
          <a:xfrm>
            <a:off x="1818703" y="6640255"/>
            <a:ext cx="712293" cy="659824"/>
            <a:chOff x="6687990" y="1483112"/>
            <a:chExt cx="599750" cy="555570"/>
          </a:xfrm>
        </p:grpSpPr>
        <p:sp>
          <p:nvSpPr>
            <p:cNvPr id="514" name="모서리가 둥근 직사각형">
              <a:extLst>
                <a:ext uri="{FF2B5EF4-FFF2-40B4-BE49-F238E27FC236}">
                  <a16:creationId xmlns:a16="http://schemas.microsoft.com/office/drawing/2014/main" id="{A750D7B3-BF3D-A881-D8C8-30C655B3F6D9}"/>
                </a:ext>
              </a:extLst>
            </p:cNvPr>
            <p:cNvSpPr/>
            <p:nvPr/>
          </p:nvSpPr>
          <p:spPr>
            <a:xfrm>
              <a:off x="6687990" y="1483112"/>
              <a:ext cx="599750" cy="555570"/>
            </a:xfrm>
            <a:prstGeom prst="roundRect">
              <a:avLst>
                <a:gd name="adj" fmla="val 0"/>
              </a:avLst>
            </a:prstGeom>
            <a:noFill/>
            <a:ln w="6350" cap="flat">
              <a:solidFill>
                <a:schemeClr val="tx1">
                  <a:lumMod val="50000"/>
                  <a:lumOff val="50000"/>
                </a:schemeClr>
              </a:solidFill>
              <a:prstDash val="solid"/>
              <a:miter lim="400000"/>
            </a:ln>
            <a:effectLst/>
          </p:spPr>
          <p:txBody>
            <a:bodyPr wrap="square" lIns="35719" tIns="35719" rIns="35719" bIns="35719" numCol="1" anchor="ctr">
              <a:noAutofit/>
            </a:bodyPr>
            <a:lstStyle/>
            <a:p>
              <a:pPr>
                <a:defRPr sz="3200">
                  <a:solidFill>
                    <a:srgbClr val="FFFFFF"/>
                  </a:solidFill>
                </a:defRPr>
              </a:pPr>
              <a:endParaRPr sz="3200" b="1">
                <a:solidFill>
                  <a:srgbClr val="FFFFFF"/>
                </a:solidFill>
                <a:ea typeface="맑은 고딕" panose="020B0503020000020004" pitchFamily="50" charset="-127"/>
              </a:endParaRPr>
            </a:p>
          </p:txBody>
        </p:sp>
        <p:sp>
          <p:nvSpPr>
            <p:cNvPr id="523" name="오늘">
              <a:extLst>
                <a:ext uri="{FF2B5EF4-FFF2-40B4-BE49-F238E27FC236}">
                  <a16:creationId xmlns:a16="http://schemas.microsoft.com/office/drawing/2014/main" id="{F1DBF333-29B1-9B29-0E0C-87FDB7BA4FAB}"/>
                </a:ext>
              </a:extLst>
            </p:cNvPr>
            <p:cNvSpPr txBox="1"/>
            <p:nvPr/>
          </p:nvSpPr>
          <p:spPr>
            <a:xfrm>
              <a:off x="6779216" y="1544224"/>
              <a:ext cx="417299" cy="125525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a14="http://schemas.microsoft.com/office/mac/drawingml/2011/main" xmlns:a14="http://schemas.microsoft.com/office/drawing/2010/main" xmlns:m="http://schemas.openxmlformats.org/officeDocument/2006/math" val="1"/>
              </a:ext>
            </a:extLst>
          </p:spPr>
          <p:txBody>
            <a:bodyPr wrap="square" lIns="35719" tIns="35719" rIns="35719" bIns="35719" numCol="1" anchor="ctr">
              <a:spAutoFit/>
            </a:bodyPr>
            <a:lstStyle>
              <a:lvl1pPr>
                <a:defRPr sz="1300"/>
              </a:lvl1pPr>
            </a:lstStyle>
            <a:p>
              <a:pPr algn="ctr"/>
              <a:r>
                <a:rPr lang="en-US" altLang="ko-KR" sz="500" b="1">
                  <a:solidFill>
                    <a:prstClr val="black">
                      <a:lumMod val="65000"/>
                      <a:lumOff val="35000"/>
                    </a:prstClr>
                  </a:solidFill>
                </a:rPr>
                <a:t>-</a:t>
              </a:r>
            </a:p>
          </p:txBody>
        </p:sp>
        <p:sp>
          <p:nvSpPr>
            <p:cNvPr id="524" name="오늘">
              <a:extLst>
                <a:ext uri="{FF2B5EF4-FFF2-40B4-BE49-F238E27FC236}">
                  <a16:creationId xmlns:a16="http://schemas.microsoft.com/office/drawing/2014/main" id="{DBCA21A0-FB31-E36E-73B7-FA6890DC585E}"/>
                </a:ext>
              </a:extLst>
            </p:cNvPr>
            <p:cNvSpPr txBox="1"/>
            <p:nvPr/>
          </p:nvSpPr>
          <p:spPr>
            <a:xfrm>
              <a:off x="6690269" y="1732031"/>
              <a:ext cx="568060" cy="190312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a14="http://schemas.microsoft.com/office/mac/drawingml/2011/main" xmlns:a14="http://schemas.microsoft.com/office/drawing/2010/main" xmlns:m="http://schemas.openxmlformats.org/officeDocument/2006/math" val="1"/>
              </a:ext>
            </a:extLst>
          </p:spPr>
          <p:txBody>
            <a:bodyPr wrap="square" lIns="35719" tIns="35719" rIns="35719" bIns="35719" numCol="1" anchor="ctr">
              <a:spAutoFit/>
            </a:bodyPr>
            <a:lstStyle>
              <a:lvl1pPr>
                <a:defRPr sz="1300"/>
              </a:lvl1pPr>
            </a:lstStyle>
            <a:p>
              <a:pPr algn="ctr"/>
              <a:r>
                <a:rPr lang="ko-KR" altLang="en-US" sz="1000" b="1">
                  <a:solidFill>
                    <a:schemeClr val="bg1">
                      <a:lumMod val="85000"/>
                    </a:schemeClr>
                  </a:solidFill>
                  <a:ea typeface="맑은 고딕" panose="020B0503020000020004" pitchFamily="50" charset="-127"/>
                </a:rPr>
                <a:t>매우 우수</a:t>
              </a:r>
              <a:endParaRPr sz="200" b="1">
                <a:solidFill>
                  <a:schemeClr val="bg1">
                    <a:lumMod val="85000"/>
                  </a:schemeClr>
                </a:solidFill>
                <a:ea typeface="맑은 고딕" panose="020B0503020000020004" pitchFamily="50" charset="-127"/>
              </a:endParaRPr>
            </a:p>
          </p:txBody>
        </p:sp>
      </p:grpSp>
      <p:sp>
        <p:nvSpPr>
          <p:cNvPr id="45" name="TextBox 53">
            <a:extLst>
              <a:ext uri="{FF2B5EF4-FFF2-40B4-BE49-F238E27FC236}">
                <a16:creationId xmlns:a16="http://schemas.microsoft.com/office/drawing/2014/main" id="{29A4ED3C-E699-1A97-5A0A-EF0DC63E8131}"/>
              </a:ext>
            </a:extLst>
          </p:cNvPr>
          <p:cNvSpPr txBox="1"/>
          <p:nvPr/>
        </p:nvSpPr>
        <p:spPr>
          <a:xfrm>
            <a:off x="3769644" y="6357301"/>
            <a:ext cx="33855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/>
              <a:t>국어</a:t>
            </a:r>
            <a:endParaRPr lang="en-US" altLang="ko-KR" sz="600" b="1"/>
          </a:p>
        </p:txBody>
      </p:sp>
      <p:sp>
        <p:nvSpPr>
          <p:cNvPr id="46" name="TextBox 53">
            <a:extLst>
              <a:ext uri="{FF2B5EF4-FFF2-40B4-BE49-F238E27FC236}">
                <a16:creationId xmlns:a16="http://schemas.microsoft.com/office/drawing/2014/main" id="{AB106236-03E8-4C2E-E27B-381C07BC05B0}"/>
              </a:ext>
            </a:extLst>
          </p:cNvPr>
          <p:cNvSpPr txBox="1"/>
          <p:nvPr/>
        </p:nvSpPr>
        <p:spPr>
          <a:xfrm>
            <a:off x="3214115" y="6713514"/>
            <a:ext cx="33855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/>
              <a:t>수학</a:t>
            </a:r>
            <a:endParaRPr lang="en-US" altLang="ko-KR" sz="600" b="1"/>
          </a:p>
        </p:txBody>
      </p:sp>
      <p:sp>
        <p:nvSpPr>
          <p:cNvPr id="47" name="TextBox 53">
            <a:extLst>
              <a:ext uri="{FF2B5EF4-FFF2-40B4-BE49-F238E27FC236}">
                <a16:creationId xmlns:a16="http://schemas.microsoft.com/office/drawing/2014/main" id="{CB09E2E0-5CEE-9CB5-1ECF-DF70A047A7E8}"/>
              </a:ext>
            </a:extLst>
          </p:cNvPr>
          <p:cNvSpPr txBox="1"/>
          <p:nvPr/>
        </p:nvSpPr>
        <p:spPr>
          <a:xfrm>
            <a:off x="3462302" y="7235360"/>
            <a:ext cx="33855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/>
              <a:t>사회</a:t>
            </a:r>
            <a:endParaRPr lang="en-US" altLang="ko-KR" sz="600" b="1"/>
          </a:p>
        </p:txBody>
      </p:sp>
      <p:sp>
        <p:nvSpPr>
          <p:cNvPr id="48" name="TextBox 53">
            <a:extLst>
              <a:ext uri="{FF2B5EF4-FFF2-40B4-BE49-F238E27FC236}">
                <a16:creationId xmlns:a16="http://schemas.microsoft.com/office/drawing/2014/main" id="{00AA32A6-FA0B-068F-70EE-09285C2EF9A3}"/>
              </a:ext>
            </a:extLst>
          </p:cNvPr>
          <p:cNvSpPr txBox="1"/>
          <p:nvPr/>
        </p:nvSpPr>
        <p:spPr>
          <a:xfrm>
            <a:off x="4071511" y="7241490"/>
            <a:ext cx="33855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/>
              <a:t>과학</a:t>
            </a:r>
            <a:endParaRPr lang="en-US" altLang="ko-KR" sz="600" b="1"/>
          </a:p>
        </p:txBody>
      </p:sp>
      <p:sp>
        <p:nvSpPr>
          <p:cNvPr id="50" name="TextBox 53">
            <a:extLst>
              <a:ext uri="{FF2B5EF4-FFF2-40B4-BE49-F238E27FC236}">
                <a16:creationId xmlns:a16="http://schemas.microsoft.com/office/drawing/2014/main" id="{7A3D247D-BEC4-6802-831C-C11BA74E5698}"/>
              </a:ext>
            </a:extLst>
          </p:cNvPr>
          <p:cNvSpPr txBox="1"/>
          <p:nvPr/>
        </p:nvSpPr>
        <p:spPr>
          <a:xfrm>
            <a:off x="4232338" y="6701847"/>
            <a:ext cx="33855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/>
              <a:t>영어</a:t>
            </a:r>
            <a:endParaRPr lang="en-US" altLang="ko-KR" sz="600" b="1"/>
          </a:p>
        </p:txBody>
      </p:sp>
      <p:sp>
        <p:nvSpPr>
          <p:cNvPr id="51" name="정오각형[R] 145">
            <a:extLst>
              <a:ext uri="{FF2B5EF4-FFF2-40B4-BE49-F238E27FC236}">
                <a16:creationId xmlns:a16="http://schemas.microsoft.com/office/drawing/2014/main" id="{A5EE68DC-C6DA-8908-8B50-BD9F767BE6A2}"/>
              </a:ext>
            </a:extLst>
          </p:cNvPr>
          <p:cNvSpPr/>
          <p:nvPr/>
        </p:nvSpPr>
        <p:spPr>
          <a:xfrm>
            <a:off x="3496891" y="6480232"/>
            <a:ext cx="791663" cy="755127"/>
          </a:xfrm>
          <a:prstGeom prst="pentagon">
            <a:avLst/>
          </a:pr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 sz="1050"/>
          </a:p>
        </p:txBody>
      </p:sp>
      <p:sp>
        <p:nvSpPr>
          <p:cNvPr id="53" name="정오각형[R] 181">
            <a:extLst>
              <a:ext uri="{FF2B5EF4-FFF2-40B4-BE49-F238E27FC236}">
                <a16:creationId xmlns:a16="http://schemas.microsoft.com/office/drawing/2014/main" id="{8A26D84C-320A-90C9-A5BE-E58430E43DDB}"/>
              </a:ext>
            </a:extLst>
          </p:cNvPr>
          <p:cNvSpPr/>
          <p:nvPr/>
        </p:nvSpPr>
        <p:spPr>
          <a:xfrm>
            <a:off x="3543043" y="6534198"/>
            <a:ext cx="698214" cy="665990"/>
          </a:xfrm>
          <a:prstGeom prst="pentagon">
            <a:avLst/>
          </a:pr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 sz="1050"/>
          </a:p>
        </p:txBody>
      </p:sp>
      <p:sp>
        <p:nvSpPr>
          <p:cNvPr id="60" name="정오각형[R] 182">
            <a:extLst>
              <a:ext uri="{FF2B5EF4-FFF2-40B4-BE49-F238E27FC236}">
                <a16:creationId xmlns:a16="http://schemas.microsoft.com/office/drawing/2014/main" id="{8579B5A0-9D43-906E-15C3-7F7F349C8DBB}"/>
              </a:ext>
            </a:extLst>
          </p:cNvPr>
          <p:cNvSpPr/>
          <p:nvPr/>
        </p:nvSpPr>
        <p:spPr>
          <a:xfrm>
            <a:off x="3594493" y="6587882"/>
            <a:ext cx="591818" cy="564504"/>
          </a:xfrm>
          <a:prstGeom prst="pentagon">
            <a:avLst/>
          </a:pr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 sz="1050"/>
          </a:p>
        </p:txBody>
      </p:sp>
      <p:sp>
        <p:nvSpPr>
          <p:cNvPr id="62" name="TextBox 53">
            <a:extLst>
              <a:ext uri="{FF2B5EF4-FFF2-40B4-BE49-F238E27FC236}">
                <a16:creationId xmlns:a16="http://schemas.microsoft.com/office/drawing/2014/main" id="{93B9FE3D-B9BF-9228-3A9E-B6D7AA7580EF}"/>
              </a:ext>
            </a:extLst>
          </p:cNvPr>
          <p:cNvSpPr txBox="1"/>
          <p:nvPr/>
        </p:nvSpPr>
        <p:spPr>
          <a:xfrm>
            <a:off x="2578294" y="7107233"/>
            <a:ext cx="470714" cy="7788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ko-KR" altLang="en-US" sz="500"/>
              <a:t>나의 수준 </a:t>
            </a:r>
            <a:endParaRPr lang="en-US" altLang="ko-KR" sz="500"/>
          </a:p>
        </p:txBody>
      </p:sp>
      <p:sp>
        <p:nvSpPr>
          <p:cNvPr id="63" name="TextBox 53">
            <a:extLst>
              <a:ext uri="{FF2B5EF4-FFF2-40B4-BE49-F238E27FC236}">
                <a16:creationId xmlns:a16="http://schemas.microsoft.com/office/drawing/2014/main" id="{06CF7FE7-1E77-E44E-9A59-69DA0A065B30}"/>
              </a:ext>
            </a:extLst>
          </p:cNvPr>
          <p:cNvSpPr txBox="1"/>
          <p:nvPr/>
        </p:nvSpPr>
        <p:spPr>
          <a:xfrm>
            <a:off x="2578293" y="7213312"/>
            <a:ext cx="470715" cy="7788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ko-KR" altLang="en-US" sz="500"/>
              <a:t>과목 평균</a:t>
            </a:r>
            <a:endParaRPr lang="en-US" altLang="ko-KR" sz="500"/>
          </a:p>
        </p:txBody>
      </p:sp>
      <p:sp>
        <p:nvSpPr>
          <p:cNvPr id="512" name="직사각형 511">
            <a:extLst>
              <a:ext uri="{FF2B5EF4-FFF2-40B4-BE49-F238E27FC236}">
                <a16:creationId xmlns:a16="http://schemas.microsoft.com/office/drawing/2014/main" id="{A14566AC-FBDF-0287-1E9E-50D49E293300}"/>
              </a:ext>
            </a:extLst>
          </p:cNvPr>
          <p:cNvSpPr/>
          <p:nvPr/>
        </p:nvSpPr>
        <p:spPr>
          <a:xfrm>
            <a:off x="3075154" y="7110967"/>
            <a:ext cx="72787" cy="63851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r"/>
            <a:endParaRPr kumimoji="1" lang="ko-KR" altLang="en-US" sz="1100"/>
          </a:p>
        </p:txBody>
      </p:sp>
      <p:sp>
        <p:nvSpPr>
          <p:cNvPr id="513" name="직사각형 512">
            <a:extLst>
              <a:ext uri="{FF2B5EF4-FFF2-40B4-BE49-F238E27FC236}">
                <a16:creationId xmlns:a16="http://schemas.microsoft.com/office/drawing/2014/main" id="{BCCDF221-04F1-A6BF-BBCF-91ACBA77848D}"/>
              </a:ext>
            </a:extLst>
          </p:cNvPr>
          <p:cNvSpPr/>
          <p:nvPr/>
        </p:nvSpPr>
        <p:spPr>
          <a:xfrm>
            <a:off x="3075155" y="7223038"/>
            <a:ext cx="72787" cy="63851"/>
          </a:xfrm>
          <a:prstGeom prst="rect">
            <a:avLst/>
          </a:prstGeom>
          <a:solidFill>
            <a:srgbClr val="FF71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r"/>
            <a:endParaRPr kumimoji="1" lang="ko-KR" altLang="en-US" sz="1100"/>
          </a:p>
        </p:txBody>
      </p:sp>
      <p:graphicFrame>
        <p:nvGraphicFramePr>
          <p:cNvPr id="552" name="Google Shape;912;p23">
            <a:extLst>
              <a:ext uri="{FF2B5EF4-FFF2-40B4-BE49-F238E27FC236}">
                <a16:creationId xmlns:a16="http://schemas.microsoft.com/office/drawing/2014/main" id="{FC5A9CFF-3B37-8969-12A8-1B007127432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19827091"/>
              </p:ext>
            </p:extLst>
          </p:nvPr>
        </p:nvGraphicFramePr>
        <p:xfrm>
          <a:off x="9042400" y="1315768"/>
          <a:ext cx="3037052" cy="35457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96020">
                <a:tc rowSpan="3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대시보드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좌측 </a:t>
                      </a:r>
                      <a:endParaRPr lang="en-US" altLang="ko-KR" sz="700" b="0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24089580"/>
                  </a:ext>
                </a:extLst>
              </a:tr>
              <a:tr h="19602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1-1 (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학생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맞춤형 코멘트 </a:t>
                      </a:r>
                      <a:endParaRPr lang="en-US" altLang="ko-KR" sz="700" b="1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(index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문서에 </a:t>
                      </a:r>
                      <a:r>
                        <a:rPr lang="ko-KR" altLang="en-US" sz="700" b="0" u="none" strike="noStrike" cap="none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튜터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코멘트 관련 사항 정리된 것 참고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‘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최초 진입 시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’ </a:t>
                      </a: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케이스 랜덤 문구 제공</a:t>
                      </a:r>
                      <a:endParaRPr lang="en-US" altLang="ko-KR" sz="700" b="0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6397536"/>
                  </a:ext>
                </a:extLst>
              </a:tr>
              <a:tr h="19602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1-2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준비된 할 일이 없습니다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.</a:t>
                      </a:r>
                      <a:endParaRPr lang="en-US" altLang="ko-KR" sz="700" b="1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첫 진입 시 또는 주어진 할 일이 없는 경우 메시지 노출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0622227"/>
                  </a:ext>
                </a:extLst>
              </a:tr>
              <a:tr h="14268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대시보드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우측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학생 개인 프로필 관련 사항 제공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캐릭터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or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프로필사진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영역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최초 진입 시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Lv.1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캐릭터 제공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레벨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보상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: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최초 진입 시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Lv.1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감정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날씨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: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최초 진입 시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보통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‘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감정 제공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사용자 이름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학교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&amp;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학급 정보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77058769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오늘의 수업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첫 진입 또는 신청한 수업이 없는 경우 메시지 노출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259830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3-1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오늘의 수업 목록</a:t>
                      </a:r>
                      <a:br>
                        <a:rPr lang="en-US" altLang="ko-KR" sz="700" u="none" strike="sng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교사 과목 개설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수업 설계 전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sng" strike="noStrike" cap="none" dirty="0">
                          <a:solidFill>
                            <a:schemeClr val="accent5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u="sng" strike="noStrike" cap="none" dirty="0">
                          <a:solidFill>
                            <a:schemeClr val="accent5"/>
                          </a:solidFill>
                          <a:latin typeface="+mn-ea"/>
                          <a:ea typeface="+mn-ea"/>
                        </a:rPr>
                        <a:t>아직 개설된 과목이 없습니다</a:t>
                      </a:r>
                      <a:r>
                        <a:rPr lang="en-US" altLang="ko-KR" sz="700" u="sng" strike="noStrike" cap="none" dirty="0">
                          <a:solidFill>
                            <a:schemeClr val="accent5"/>
                          </a:solidFill>
                          <a:latin typeface="+mn-ea"/>
                          <a:ea typeface="+mn-ea"/>
                        </a:rPr>
                        <a:t>.</a:t>
                      </a:r>
                      <a:r>
                        <a:rPr lang="ko-KR" altLang="en-US" sz="700" u="sng" strike="noStrike" cap="none" dirty="0">
                          <a:solidFill>
                            <a:schemeClr val="accent5"/>
                          </a:solidFill>
                          <a:latin typeface="+mn-ea"/>
                          <a:ea typeface="+mn-ea"/>
                        </a:rPr>
                        <a:t> 선생님에게 문의해주세요</a:t>
                      </a:r>
                      <a:r>
                        <a:rPr lang="en-US" altLang="ko-KR" sz="700" u="sng" strike="noStrike" cap="none" dirty="0">
                          <a:solidFill>
                            <a:schemeClr val="accent5"/>
                          </a:solidFill>
                          <a:latin typeface="+mn-ea"/>
                          <a:ea typeface="+mn-ea"/>
                        </a:rPr>
                        <a:t>.”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29434315"/>
                  </a:ext>
                </a:extLst>
              </a:tr>
              <a:tr h="285360">
                <a:tc rowSpan="3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6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나의 강점 분석 및 학습 현황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첫 진입 또는 활동이 적어 데이터가 충분히 수집되지 않은 경우 메시지 노출</a:t>
                      </a:r>
                      <a:b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나의 강점 분석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학습 진단이 이루어진 경우 데이터 표시가능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나의 월간 학습 현황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: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700" b="0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학습콘텐츠에서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문제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영상을 응시</a:t>
                      </a: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/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시청했을 경우 표시 가능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30125724"/>
                  </a:ext>
                </a:extLst>
              </a:tr>
              <a:tr h="14268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1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6-1 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학습 진단 이동 버튼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-Click: 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학습진단 화면으로 이동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0205373"/>
                  </a:ext>
                </a:extLst>
              </a:tr>
              <a:tr h="14268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6-2 </a:t>
                      </a:r>
                      <a:r>
                        <a:rPr lang="ko-KR" altLang="en-US" sz="700" b="1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학습 콘텐츠 이동 버튼</a:t>
                      </a:r>
                      <a:endParaRPr lang="en-US" altLang="ko-KR" sz="700" b="1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-Click: </a:t>
                      </a:r>
                      <a:r>
                        <a:rPr lang="ko-KR" altLang="en-US" sz="700" b="0" u="none" strike="noStrike" cap="none" spc="0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학습콘텐츠</a:t>
                      </a:r>
                      <a:r>
                        <a:rPr lang="ko-KR" altLang="en-US" sz="700" b="0" u="none" strike="noStrike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 화면으로 이동</a:t>
                      </a:r>
                      <a:endParaRPr lang="en-US" altLang="ko-KR" sz="700" b="0" u="none" strike="noStrike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94305472"/>
                  </a:ext>
                </a:extLst>
              </a:tr>
            </a:tbl>
          </a:graphicData>
        </a:graphic>
      </p:graphicFrame>
      <p:sp>
        <p:nvSpPr>
          <p:cNvPr id="277" name="TextBox 276">
            <a:extLst>
              <a:ext uri="{FF2B5EF4-FFF2-40B4-BE49-F238E27FC236}">
                <a16:creationId xmlns:a16="http://schemas.microsoft.com/office/drawing/2014/main" id="{C6874C71-57C4-3F02-AE57-9AB2046F003F}"/>
              </a:ext>
            </a:extLst>
          </p:cNvPr>
          <p:cNvSpPr txBox="1"/>
          <p:nvPr/>
        </p:nvSpPr>
        <p:spPr>
          <a:xfrm>
            <a:off x="4889438" y="6304343"/>
            <a:ext cx="93134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>
                <a:solidFill>
                  <a:prstClr val="black"/>
                </a:solidFill>
              </a:rPr>
              <a:t>나의 월간 학습 현황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cxnSp>
        <p:nvCxnSpPr>
          <p:cNvPr id="310" name="직선 연결선[R] 309">
            <a:extLst>
              <a:ext uri="{FF2B5EF4-FFF2-40B4-BE49-F238E27FC236}">
                <a16:creationId xmlns:a16="http://schemas.microsoft.com/office/drawing/2014/main" id="{144B7955-4F6F-73C9-68BE-0824EB1E848E}"/>
              </a:ext>
            </a:extLst>
          </p:cNvPr>
          <p:cNvCxnSpPr>
            <a:cxnSpLocks/>
          </p:cNvCxnSpPr>
          <p:nvPr/>
        </p:nvCxnSpPr>
        <p:spPr>
          <a:xfrm>
            <a:off x="4761958" y="6396842"/>
            <a:ext cx="0" cy="846118"/>
          </a:xfrm>
          <a:prstGeom prst="line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681" name="텍스트 상자 68">
            <a:extLst>
              <a:ext uri="{FF2B5EF4-FFF2-40B4-BE49-F238E27FC236}">
                <a16:creationId xmlns:a16="http://schemas.microsoft.com/office/drawing/2014/main" id="{0329B459-02A9-C2BD-DE85-9C17F8067882}"/>
              </a:ext>
            </a:extLst>
          </p:cNvPr>
          <p:cNvSpPr txBox="1"/>
          <p:nvPr/>
        </p:nvSpPr>
        <p:spPr>
          <a:xfrm>
            <a:off x="441406" y="4099659"/>
            <a:ext cx="174438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kumimoji="1" lang="ko-KR" altLang="en-US" sz="1000" b="1" dirty="0"/>
              <a:t>오늘의 수업</a:t>
            </a:r>
          </a:p>
        </p:txBody>
      </p:sp>
      <p:sp>
        <p:nvSpPr>
          <p:cNvPr id="26" name="Rectangle 4">
            <a:extLst>
              <a:ext uri="{FF2B5EF4-FFF2-40B4-BE49-F238E27FC236}">
                <a16:creationId xmlns:a16="http://schemas.microsoft.com/office/drawing/2014/main" id="{D745E510-2954-D9BB-F8AA-42FD533FE654}"/>
              </a:ext>
            </a:extLst>
          </p:cNvPr>
          <p:cNvSpPr/>
          <p:nvPr/>
        </p:nvSpPr>
        <p:spPr>
          <a:xfrm>
            <a:off x="282541" y="1019364"/>
            <a:ext cx="5066766" cy="2894575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27" name="Circle">
            <a:extLst>
              <a:ext uri="{FF2B5EF4-FFF2-40B4-BE49-F238E27FC236}">
                <a16:creationId xmlns:a16="http://schemas.microsoft.com/office/drawing/2014/main" id="{487595AE-46DA-5173-69D5-53858FC81173}"/>
              </a:ext>
            </a:extLst>
          </p:cNvPr>
          <p:cNvSpPr/>
          <p:nvPr/>
        </p:nvSpPr>
        <p:spPr>
          <a:xfrm>
            <a:off x="229488" y="959225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585" name="TextBox 26">
            <a:extLst>
              <a:ext uri="{FF2B5EF4-FFF2-40B4-BE49-F238E27FC236}">
                <a16:creationId xmlns:a16="http://schemas.microsoft.com/office/drawing/2014/main" id="{079D38E8-E297-D9B2-23C4-C13066CD38C0}"/>
              </a:ext>
            </a:extLst>
          </p:cNvPr>
          <p:cNvSpPr txBox="1"/>
          <p:nvPr/>
        </p:nvSpPr>
        <p:spPr>
          <a:xfrm>
            <a:off x="304050" y="6304343"/>
            <a:ext cx="958596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ko-KR" altLang="en-US" sz="800" dirty="0">
                <a:solidFill>
                  <a:prstClr val="black"/>
                </a:solidFill>
              </a:rPr>
              <a:t>나의 강점 분석</a:t>
            </a:r>
            <a:r>
              <a:rPr kumimoji="1" lang="en-US" altLang="ko-KR" sz="800" dirty="0">
                <a:solidFill>
                  <a:prstClr val="black"/>
                </a:solidFill>
              </a:rPr>
              <a:t>(</a:t>
            </a:r>
            <a:r>
              <a:rPr kumimoji="1" lang="ko-KR" altLang="en-US" sz="800" dirty="0">
                <a:solidFill>
                  <a:prstClr val="black"/>
                </a:solidFill>
              </a:rPr>
              <a:t>누적</a:t>
            </a:r>
            <a:r>
              <a:rPr kumimoji="1" lang="en-US" altLang="ko-KR" sz="800" dirty="0">
                <a:solidFill>
                  <a:prstClr val="black"/>
                </a:solidFill>
              </a:rPr>
              <a:t>)</a:t>
            </a:r>
            <a:endParaRPr kumimoji="1" lang="x-none" altLang="en-US" sz="800" dirty="0">
              <a:solidFill>
                <a:prstClr val="black"/>
              </a:solidFill>
            </a:endParaRPr>
          </a:p>
        </p:txBody>
      </p:sp>
      <p:sp>
        <p:nvSpPr>
          <p:cNvPr id="588" name="TextBox 587">
            <a:extLst>
              <a:ext uri="{FF2B5EF4-FFF2-40B4-BE49-F238E27FC236}">
                <a16:creationId xmlns:a16="http://schemas.microsoft.com/office/drawing/2014/main" id="{EC0A1E8C-4034-2828-DF41-8E5E30DD2998}"/>
              </a:ext>
            </a:extLst>
          </p:cNvPr>
          <p:cNvSpPr txBox="1"/>
          <p:nvPr/>
        </p:nvSpPr>
        <p:spPr>
          <a:xfrm>
            <a:off x="1978329" y="2716995"/>
            <a:ext cx="1495602" cy="20108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1000" b="1" dirty="0"/>
              <a:t>준비된 할 일이 없습니다</a:t>
            </a:r>
            <a:r>
              <a:rPr lang="en-US" altLang="ko-KR" sz="1000" b="1" dirty="0"/>
              <a:t>.</a:t>
            </a:r>
            <a:r>
              <a:rPr lang="ko-KR" altLang="en-US" sz="1000" b="1" dirty="0"/>
              <a:t> </a:t>
            </a:r>
            <a:endParaRPr lang="en-US" altLang="ko-KR" sz="1000" dirty="0"/>
          </a:p>
        </p:txBody>
      </p:sp>
      <p:sp>
        <p:nvSpPr>
          <p:cNvPr id="761" name="Rectangle 4">
            <a:extLst>
              <a:ext uri="{FF2B5EF4-FFF2-40B4-BE49-F238E27FC236}">
                <a16:creationId xmlns:a16="http://schemas.microsoft.com/office/drawing/2014/main" id="{A1F7D71E-EF21-7004-B91E-CBD6952E8893}"/>
              </a:ext>
            </a:extLst>
          </p:cNvPr>
          <p:cNvSpPr/>
          <p:nvPr/>
        </p:nvSpPr>
        <p:spPr>
          <a:xfrm>
            <a:off x="289816" y="4033524"/>
            <a:ext cx="8516486" cy="2168289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641" name="TextBox 640">
            <a:extLst>
              <a:ext uri="{FF2B5EF4-FFF2-40B4-BE49-F238E27FC236}">
                <a16:creationId xmlns:a16="http://schemas.microsoft.com/office/drawing/2014/main" id="{8B9F36A1-92FD-280C-B691-0A15D422838F}"/>
              </a:ext>
            </a:extLst>
          </p:cNvPr>
          <p:cNvSpPr txBox="1"/>
          <p:nvPr/>
        </p:nvSpPr>
        <p:spPr>
          <a:xfrm>
            <a:off x="3033014" y="4939081"/>
            <a:ext cx="3100529" cy="2732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900" b="1" dirty="0">
                <a:solidFill>
                  <a:prstClr val="black"/>
                </a:solidFill>
              </a:rPr>
              <a:t>아직 개설된 과목이 없습니다</a:t>
            </a:r>
            <a:r>
              <a:rPr lang="en-US" altLang="ko-KR" sz="900" b="1" dirty="0">
                <a:solidFill>
                  <a:prstClr val="black"/>
                </a:solidFill>
              </a:rPr>
              <a:t>. </a:t>
            </a:r>
            <a:r>
              <a:rPr lang="ko-KR" altLang="en-US" sz="900" b="1" dirty="0">
                <a:solidFill>
                  <a:prstClr val="black"/>
                </a:solidFill>
              </a:rPr>
              <a:t>선생님에게 문의해주세요</a:t>
            </a:r>
            <a:r>
              <a:rPr lang="en-US" altLang="ko-KR" sz="900" b="1" dirty="0">
                <a:solidFill>
                  <a:prstClr val="black"/>
                </a:solidFill>
              </a:rPr>
              <a:t>.</a:t>
            </a:r>
          </a:p>
        </p:txBody>
      </p:sp>
      <p:grpSp>
        <p:nvGrpSpPr>
          <p:cNvPr id="644" name="Group 643">
            <a:extLst>
              <a:ext uri="{FF2B5EF4-FFF2-40B4-BE49-F238E27FC236}">
                <a16:creationId xmlns:a16="http://schemas.microsoft.com/office/drawing/2014/main" id="{941633F7-986B-4896-590D-86509D9C9C22}"/>
              </a:ext>
            </a:extLst>
          </p:cNvPr>
          <p:cNvGrpSpPr/>
          <p:nvPr/>
        </p:nvGrpSpPr>
        <p:grpSpPr>
          <a:xfrm>
            <a:off x="-8646645" y="2660809"/>
            <a:ext cx="8498387" cy="2249736"/>
            <a:chOff x="306243" y="3479868"/>
            <a:chExt cx="8498387" cy="2249736"/>
          </a:xfrm>
        </p:grpSpPr>
        <p:sp>
          <p:nvSpPr>
            <p:cNvPr id="645" name="Rectangle 644">
              <a:extLst>
                <a:ext uri="{FF2B5EF4-FFF2-40B4-BE49-F238E27FC236}">
                  <a16:creationId xmlns:a16="http://schemas.microsoft.com/office/drawing/2014/main" id="{B7D46BA1-5022-1E83-735A-FCF32698B848}"/>
                </a:ext>
              </a:extLst>
            </p:cNvPr>
            <p:cNvSpPr/>
            <p:nvPr/>
          </p:nvSpPr>
          <p:spPr>
            <a:xfrm>
              <a:off x="306243" y="3479868"/>
              <a:ext cx="8498387" cy="2249736"/>
            </a:xfrm>
            <a:prstGeom prst="rect">
              <a:avLst/>
            </a:prstGeom>
            <a:solidFill>
              <a:schemeClr val="bg1"/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lang="x-none" sz="1000" b="1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grpSp>
          <p:nvGrpSpPr>
            <p:cNvPr id="647" name="Group 646">
              <a:extLst>
                <a:ext uri="{FF2B5EF4-FFF2-40B4-BE49-F238E27FC236}">
                  <a16:creationId xmlns:a16="http://schemas.microsoft.com/office/drawing/2014/main" id="{447FECF4-DEC4-E547-EBFD-A6A959E9F135}"/>
                </a:ext>
              </a:extLst>
            </p:cNvPr>
            <p:cNvGrpSpPr/>
            <p:nvPr/>
          </p:nvGrpSpPr>
          <p:grpSpPr>
            <a:xfrm>
              <a:off x="426605" y="3529005"/>
              <a:ext cx="6705034" cy="1859189"/>
              <a:chOff x="441406" y="3415601"/>
              <a:chExt cx="6705034" cy="1859189"/>
            </a:xfrm>
          </p:grpSpPr>
          <p:sp>
            <p:nvSpPr>
              <p:cNvPr id="649" name="텍스트 상자 68">
                <a:extLst>
                  <a:ext uri="{FF2B5EF4-FFF2-40B4-BE49-F238E27FC236}">
                    <a16:creationId xmlns:a16="http://schemas.microsoft.com/office/drawing/2014/main" id="{B1E06B60-9C6D-4C0D-0DF2-C838B50683C5}"/>
                  </a:ext>
                </a:extLst>
              </p:cNvPr>
              <p:cNvSpPr txBox="1"/>
              <p:nvPr/>
            </p:nvSpPr>
            <p:spPr>
              <a:xfrm>
                <a:off x="441406" y="3415601"/>
                <a:ext cx="1744386" cy="153888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kumimoji="1" lang="ko-KR" altLang="en-US" sz="1000" b="1"/>
                  <a:t>오늘의 수업</a:t>
                </a:r>
              </a:p>
            </p:txBody>
          </p:sp>
          <p:grpSp>
            <p:nvGrpSpPr>
              <p:cNvPr id="651" name="Group 650">
                <a:extLst>
                  <a:ext uri="{FF2B5EF4-FFF2-40B4-BE49-F238E27FC236}">
                    <a16:creationId xmlns:a16="http://schemas.microsoft.com/office/drawing/2014/main" id="{FCCE1536-5570-6F9D-B87F-582C76DD5B78}"/>
                  </a:ext>
                </a:extLst>
              </p:cNvPr>
              <p:cNvGrpSpPr/>
              <p:nvPr/>
            </p:nvGrpSpPr>
            <p:grpSpPr>
              <a:xfrm>
                <a:off x="1812270" y="3679820"/>
                <a:ext cx="5334170" cy="1594970"/>
                <a:chOff x="1812270" y="3679820"/>
                <a:chExt cx="5334170" cy="1594970"/>
              </a:xfrm>
            </p:grpSpPr>
            <p:sp>
              <p:nvSpPr>
                <p:cNvPr id="653" name="모서리가 둥근 직사각형 268">
                  <a:extLst>
                    <a:ext uri="{FF2B5EF4-FFF2-40B4-BE49-F238E27FC236}">
                      <a16:creationId xmlns:a16="http://schemas.microsoft.com/office/drawing/2014/main" id="{36F22EE8-2630-C31E-89DA-80C543785E7F}"/>
                    </a:ext>
                  </a:extLst>
                </p:cNvPr>
                <p:cNvSpPr/>
                <p:nvPr/>
              </p:nvSpPr>
              <p:spPr>
                <a:xfrm>
                  <a:off x="1812270" y="3679820"/>
                  <a:ext cx="5334170" cy="1594970"/>
                </a:xfrm>
                <a:prstGeom prst="roundRect">
                  <a:avLst>
                    <a:gd name="adj" fmla="val 1663"/>
                  </a:avLst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8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654" name="직선 연결선 196">
                  <a:extLst>
                    <a:ext uri="{FF2B5EF4-FFF2-40B4-BE49-F238E27FC236}">
                      <a16:creationId xmlns:a16="http://schemas.microsoft.com/office/drawing/2014/main" id="{873C8881-679A-8CD5-7DC4-C01188FA76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919270" y="4064841"/>
                  <a:ext cx="5031163" cy="0"/>
                </a:xfrm>
                <a:prstGeom prst="line">
                  <a:avLst/>
                </a:prstGeom>
                <a:ln>
                  <a:solidFill>
                    <a:schemeClr val="bg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655" name="TextBox 654">
                  <a:extLst>
                    <a:ext uri="{FF2B5EF4-FFF2-40B4-BE49-F238E27FC236}">
                      <a16:creationId xmlns:a16="http://schemas.microsoft.com/office/drawing/2014/main" id="{0A44816C-37E2-DA41-1A08-ACC1777EF01A}"/>
                    </a:ext>
                  </a:extLst>
                </p:cNvPr>
                <p:cNvSpPr txBox="1"/>
                <p:nvPr/>
              </p:nvSpPr>
              <p:spPr>
                <a:xfrm>
                  <a:off x="3498115" y="4322529"/>
                  <a:ext cx="2028119" cy="54585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>
                    <a:lnSpc>
                      <a:spcPct val="150000"/>
                    </a:lnSpc>
                  </a:pPr>
                  <a:r>
                    <a:rPr lang="ko-KR" altLang="en-US" sz="1050" b="1">
                      <a:solidFill>
                        <a:prstClr val="black"/>
                      </a:solidFill>
                    </a:rPr>
                    <a:t>아직 개설된 과목이 없습니다</a:t>
                  </a:r>
                  <a:r>
                    <a:rPr lang="en-US" altLang="ko-KR" sz="1050" b="1">
                      <a:solidFill>
                        <a:prstClr val="black"/>
                      </a:solidFill>
                    </a:rPr>
                    <a:t>.</a:t>
                  </a:r>
                  <a:r>
                    <a:rPr lang="ko-KR" altLang="en-US" sz="1050" b="1">
                      <a:solidFill>
                        <a:prstClr val="black"/>
                      </a:solidFill>
                    </a:rPr>
                    <a:t> </a:t>
                  </a:r>
                  <a:endParaRPr lang="en-US" altLang="ko-KR" sz="1050" b="1">
                    <a:solidFill>
                      <a:prstClr val="black"/>
                    </a:solidFill>
                  </a:endParaRPr>
                </a:p>
                <a:p>
                  <a:pPr algn="ctr">
                    <a:lnSpc>
                      <a:spcPct val="150000"/>
                    </a:lnSpc>
                  </a:pPr>
                  <a:r>
                    <a:rPr lang="ko-KR" altLang="en-US" sz="1050" b="1">
                      <a:solidFill>
                        <a:prstClr val="black"/>
                      </a:solidFill>
                    </a:rPr>
                    <a:t>선생님에게 문의해주세요</a:t>
                  </a:r>
                  <a:endParaRPr lang="en-US" altLang="ko-KR" sz="1050" b="1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659" name="TextBox 658">
            <a:extLst>
              <a:ext uri="{FF2B5EF4-FFF2-40B4-BE49-F238E27FC236}">
                <a16:creationId xmlns:a16="http://schemas.microsoft.com/office/drawing/2014/main" id="{BE4BE13A-B533-AD1C-B0F1-0A84AAF75846}"/>
              </a:ext>
            </a:extLst>
          </p:cNvPr>
          <p:cNvSpPr txBox="1"/>
          <p:nvPr/>
        </p:nvSpPr>
        <p:spPr>
          <a:xfrm>
            <a:off x="-8759440" y="2338575"/>
            <a:ext cx="313579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b="1">
                <a:solidFill>
                  <a:srgbClr val="0070C0"/>
                </a:solidFill>
              </a:rPr>
              <a:t>&lt;</a:t>
            </a:r>
            <a:r>
              <a:rPr lang="x-none" sz="1200" b="1">
                <a:solidFill>
                  <a:srgbClr val="0070C0"/>
                </a:solidFill>
              </a:rPr>
              <a:t>최초 진입 </a:t>
            </a:r>
            <a:r>
              <a:rPr lang="en-US" altLang="ko-KR" sz="1200" b="1">
                <a:solidFill>
                  <a:srgbClr val="0070C0"/>
                </a:solidFill>
              </a:rPr>
              <a:t>: </a:t>
            </a:r>
            <a:r>
              <a:rPr lang="ko-KR" altLang="en-US" sz="1200" b="1">
                <a:solidFill>
                  <a:srgbClr val="0070C0"/>
                </a:solidFill>
              </a:rPr>
              <a:t>과목 개설이 되지 않은 경우</a:t>
            </a:r>
            <a:r>
              <a:rPr lang="en-US" altLang="ko-KR" sz="1200" b="1">
                <a:solidFill>
                  <a:srgbClr val="0070C0"/>
                </a:solidFill>
              </a:rPr>
              <a:t>&gt;</a:t>
            </a:r>
            <a:endParaRPr lang="x-none" sz="1200" b="1">
              <a:solidFill>
                <a:srgbClr val="0070C0"/>
              </a:solidFill>
            </a:endParaRPr>
          </a:p>
        </p:txBody>
      </p:sp>
      <p:sp>
        <p:nvSpPr>
          <p:cNvPr id="763" name="Circle">
            <a:extLst>
              <a:ext uri="{FF2B5EF4-FFF2-40B4-BE49-F238E27FC236}">
                <a16:creationId xmlns:a16="http://schemas.microsoft.com/office/drawing/2014/main" id="{95FA5C37-9A27-72B8-EF03-3256B98842A3}"/>
              </a:ext>
            </a:extLst>
          </p:cNvPr>
          <p:cNvSpPr/>
          <p:nvPr/>
        </p:nvSpPr>
        <p:spPr>
          <a:xfrm>
            <a:off x="217742" y="4103659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3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666" name="Rounded Rectangle">
            <a:extLst>
              <a:ext uri="{FF2B5EF4-FFF2-40B4-BE49-F238E27FC236}">
                <a16:creationId xmlns:a16="http://schemas.microsoft.com/office/drawing/2014/main" id="{86FD0538-5906-A88A-F1EA-32716F7C1378}"/>
              </a:ext>
            </a:extLst>
          </p:cNvPr>
          <p:cNvSpPr/>
          <p:nvPr/>
        </p:nvSpPr>
        <p:spPr>
          <a:xfrm>
            <a:off x="2972791" y="4885119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3</a:t>
            </a:r>
            <a:r>
              <a:rPr lang="en-US" sz="700">
                <a:solidFill>
                  <a:schemeClr val="bg1"/>
                </a:solidFill>
              </a:rPr>
              <a:t>-</a:t>
            </a:r>
            <a:r>
              <a:rPr lang="en-US" altLang="ko-KR" sz="700">
                <a:solidFill>
                  <a:schemeClr val="bg1"/>
                </a:solidFill>
              </a:rPr>
              <a:t>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669" name="Rectangle 4">
            <a:extLst>
              <a:ext uri="{FF2B5EF4-FFF2-40B4-BE49-F238E27FC236}">
                <a16:creationId xmlns:a16="http://schemas.microsoft.com/office/drawing/2014/main" id="{FF5591AD-1C96-D83D-4D7E-EFBC1109A52A}"/>
              </a:ext>
            </a:extLst>
          </p:cNvPr>
          <p:cNvSpPr/>
          <p:nvPr/>
        </p:nvSpPr>
        <p:spPr>
          <a:xfrm>
            <a:off x="289816" y="6255431"/>
            <a:ext cx="8516486" cy="1739400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12" name="Circle">
            <a:extLst>
              <a:ext uri="{FF2B5EF4-FFF2-40B4-BE49-F238E27FC236}">
                <a16:creationId xmlns:a16="http://schemas.microsoft.com/office/drawing/2014/main" id="{9D523679-668E-C88B-6532-3ACBD305F75E}"/>
              </a:ext>
            </a:extLst>
          </p:cNvPr>
          <p:cNvSpPr/>
          <p:nvPr/>
        </p:nvSpPr>
        <p:spPr>
          <a:xfrm>
            <a:off x="226816" y="6224506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6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31" name="오늘">
            <a:extLst>
              <a:ext uri="{FF2B5EF4-FFF2-40B4-BE49-F238E27FC236}">
                <a16:creationId xmlns:a16="http://schemas.microsoft.com/office/drawing/2014/main" id="{5E0ABD3D-38BE-E2D4-20BE-3A98ADD2BDA4}"/>
              </a:ext>
            </a:extLst>
          </p:cNvPr>
          <p:cNvSpPr txBox="1"/>
          <p:nvPr/>
        </p:nvSpPr>
        <p:spPr>
          <a:xfrm>
            <a:off x="6486350" y="7197785"/>
            <a:ext cx="468500" cy="179857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a14="http://schemas.microsoft.com/office/mac/drawingml/2011/main" xmlns:a14="http://schemas.microsoft.com/office/drawing/2010/main" xmlns:m="http://schemas.openxmlformats.org/officeDocument/2006/math" val="1"/>
            </a:ext>
          </a:extLst>
        </p:spPr>
        <p:txBody>
          <a:bodyPr wrap="square" lIns="35719" tIns="35719" rIns="35719" bIns="35719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ko-KR" altLang="en-US" sz="700" b="1" err="1"/>
              <a:t>정답률</a:t>
            </a:r>
            <a:endParaRPr lang="en-US" altLang="ko-KR" sz="700" b="1"/>
          </a:p>
        </p:txBody>
      </p:sp>
      <p:grpSp>
        <p:nvGrpSpPr>
          <p:cNvPr id="32" name="그룹 31">
            <a:extLst>
              <a:ext uri="{FF2B5EF4-FFF2-40B4-BE49-F238E27FC236}">
                <a16:creationId xmlns:a16="http://schemas.microsoft.com/office/drawing/2014/main" id="{77D1BF7A-F09F-2587-8B46-249229A18E0B}"/>
              </a:ext>
            </a:extLst>
          </p:cNvPr>
          <p:cNvGrpSpPr/>
          <p:nvPr/>
        </p:nvGrpSpPr>
        <p:grpSpPr>
          <a:xfrm>
            <a:off x="6440149" y="6478867"/>
            <a:ext cx="605525" cy="597607"/>
            <a:chOff x="4097789" y="2015772"/>
            <a:chExt cx="609344" cy="601375"/>
          </a:xfrm>
        </p:grpSpPr>
        <p:sp>
          <p:nvSpPr>
            <p:cNvPr id="33" name="타원 32">
              <a:extLst>
                <a:ext uri="{FF2B5EF4-FFF2-40B4-BE49-F238E27FC236}">
                  <a16:creationId xmlns:a16="http://schemas.microsoft.com/office/drawing/2014/main" id="{4EF3AC41-8E78-9ACF-636C-E35805EACBA7}"/>
                </a:ext>
              </a:extLst>
            </p:cNvPr>
            <p:cNvSpPr/>
            <p:nvPr/>
          </p:nvSpPr>
          <p:spPr>
            <a:xfrm>
              <a:off x="4102331" y="2016010"/>
              <a:ext cx="600935" cy="600935"/>
            </a:xfrm>
            <a:prstGeom prst="ellipse">
              <a:avLst/>
            </a:prstGeom>
            <a:noFill/>
            <a:ln w="7620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/>
            </a:p>
          </p:txBody>
        </p:sp>
        <p:sp>
          <p:nvSpPr>
            <p:cNvPr id="35" name="호 34">
              <a:extLst>
                <a:ext uri="{FF2B5EF4-FFF2-40B4-BE49-F238E27FC236}">
                  <a16:creationId xmlns:a16="http://schemas.microsoft.com/office/drawing/2014/main" id="{0AE3FAB5-AC5A-F9DD-8388-F343529F541D}"/>
                </a:ext>
              </a:extLst>
            </p:cNvPr>
            <p:cNvSpPr/>
            <p:nvPr/>
          </p:nvSpPr>
          <p:spPr>
            <a:xfrm>
              <a:off x="4097789" y="2015772"/>
              <a:ext cx="609344" cy="601375"/>
            </a:xfrm>
            <a:prstGeom prst="arc">
              <a:avLst>
                <a:gd name="adj1" fmla="val 16200000"/>
                <a:gd name="adj2" fmla="val 14197640"/>
              </a:avLst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kumimoji="1" lang="x-none" altLang="en-US" sz="1400"/>
            </a:p>
          </p:txBody>
        </p:sp>
        <p:sp>
          <p:nvSpPr>
            <p:cNvPr id="36" name="오늘">
              <a:extLst>
                <a:ext uri="{FF2B5EF4-FFF2-40B4-BE49-F238E27FC236}">
                  <a16:creationId xmlns:a16="http://schemas.microsoft.com/office/drawing/2014/main" id="{605841E4-F9BC-78A0-9EB8-53E290C78A31}"/>
                </a:ext>
              </a:extLst>
            </p:cNvPr>
            <p:cNvSpPr txBox="1"/>
            <p:nvPr/>
          </p:nvSpPr>
          <p:spPr>
            <a:xfrm>
              <a:off x="4233273" y="2186040"/>
              <a:ext cx="401518" cy="28758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a14="http://schemas.microsoft.com/office/mac/drawingml/2011/main" xmlns:a14="http://schemas.microsoft.com/office/drawing/2010/main" xmlns:m="http://schemas.openxmlformats.org/officeDocument/2006/math" val="1"/>
              </a:ext>
            </a:extLst>
          </p:spPr>
          <p:txBody>
            <a:bodyPr wrap="square" lIns="35719" tIns="35719" rIns="35719" bIns="35719" numCol="1" anchor="ctr">
              <a:spAutoFit/>
            </a:bodyPr>
            <a:lstStyle>
              <a:lvl1pPr>
                <a:defRPr sz="1300"/>
              </a:lvl1pPr>
            </a:lstStyle>
            <a:p>
              <a:pPr algn="ctr"/>
              <a:r>
                <a:rPr lang="en-US" altLang="ko-KR" sz="1400" b="1">
                  <a:solidFill>
                    <a:prstClr val="black">
                      <a:lumMod val="95000"/>
                      <a:lumOff val="5000"/>
                    </a:prstClr>
                  </a:solidFill>
                  <a:ea typeface="맑은 고딕" panose="020B0503020000020004" pitchFamily="50" charset="-127"/>
                </a:rPr>
                <a:t>95</a:t>
              </a:r>
              <a:r>
                <a:rPr lang="en-US" sz="600" b="1">
                  <a:solidFill>
                    <a:prstClr val="white"/>
                  </a:solidFill>
                  <a:ea typeface="맑은 고딕" panose="020B0503020000020004" pitchFamily="50" charset="-127"/>
                </a:rPr>
                <a:t> </a:t>
              </a:r>
              <a:r>
                <a:rPr lang="en-US" altLang="ko-KR" sz="600" b="1">
                  <a:solidFill>
                    <a:prstClr val="black">
                      <a:lumMod val="65000"/>
                      <a:lumOff val="35000"/>
                    </a:prstClr>
                  </a:solidFill>
                </a:rPr>
                <a:t>%</a:t>
              </a:r>
              <a:endParaRPr sz="600" b="1">
                <a:solidFill>
                  <a:prstClr val="black">
                    <a:lumMod val="65000"/>
                    <a:lumOff val="35000"/>
                  </a:prstClr>
                </a:solidFill>
                <a:ea typeface="맑은 고딕" panose="020B0503020000020004" pitchFamily="50" charset="-127"/>
              </a:endParaRPr>
            </a:p>
          </p:txBody>
        </p:sp>
      </p:grpSp>
      <p:sp>
        <p:nvSpPr>
          <p:cNvPr id="37" name="오늘">
            <a:extLst>
              <a:ext uri="{FF2B5EF4-FFF2-40B4-BE49-F238E27FC236}">
                <a16:creationId xmlns:a16="http://schemas.microsoft.com/office/drawing/2014/main" id="{9E17AB8B-B4FE-0FE0-F8E9-A80B441E1950}"/>
              </a:ext>
            </a:extLst>
          </p:cNvPr>
          <p:cNvSpPr txBox="1"/>
          <p:nvPr/>
        </p:nvSpPr>
        <p:spPr>
          <a:xfrm>
            <a:off x="7820280" y="7162198"/>
            <a:ext cx="391133" cy="215444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a14="http://schemas.microsoft.com/office/mac/drawingml/2011/main" xmlns:a14="http://schemas.microsoft.com/office/drawing/2010/main" xmlns:m="http://schemas.openxmlformats.org/officeDocument/2006/math" val="1"/>
            </a:ext>
          </a:extLst>
        </p:spPr>
        <p:txBody>
          <a:bodyPr wrap="none" lIns="0" tIns="0" rIns="0" bIns="0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ko-KR" altLang="en-US" sz="700" b="1"/>
              <a:t>영상</a:t>
            </a:r>
            <a:endParaRPr lang="en-US" altLang="ko-KR" sz="700" b="1"/>
          </a:p>
          <a:p>
            <a:pPr algn="ctr"/>
            <a:r>
              <a:rPr lang="ko-KR" altLang="en-US" sz="700" b="1"/>
              <a:t>시청 시간</a:t>
            </a:r>
            <a:endParaRPr lang="en-US" altLang="ko-KR" sz="700" b="1"/>
          </a:p>
        </p:txBody>
      </p:sp>
      <p:sp>
        <p:nvSpPr>
          <p:cNvPr id="38" name="오늘">
            <a:extLst>
              <a:ext uri="{FF2B5EF4-FFF2-40B4-BE49-F238E27FC236}">
                <a16:creationId xmlns:a16="http://schemas.microsoft.com/office/drawing/2014/main" id="{FE06B37E-091A-D247-CE17-FDD700AB1C7B}"/>
              </a:ext>
            </a:extLst>
          </p:cNvPr>
          <p:cNvSpPr txBox="1"/>
          <p:nvPr/>
        </p:nvSpPr>
        <p:spPr>
          <a:xfrm>
            <a:off x="7812288" y="6627007"/>
            <a:ext cx="410370" cy="349135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a14="http://schemas.microsoft.com/office/mac/drawingml/2011/main" xmlns:a14="http://schemas.microsoft.com/office/drawing/2010/main" xmlns:m="http://schemas.openxmlformats.org/officeDocument/2006/math" val="1"/>
            </a:ext>
          </a:extLst>
        </p:spPr>
        <p:txBody>
          <a:bodyPr wrap="none" lIns="35719" tIns="35719" rIns="35719" bIns="35719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en-US" altLang="ko-KR" sz="1800" b="1">
                <a:solidFill>
                  <a:prstClr val="black">
                    <a:lumMod val="95000"/>
                    <a:lumOff val="5000"/>
                  </a:prstClr>
                </a:solidFill>
                <a:ea typeface="맑은 고딕" panose="020B0503020000020004" pitchFamily="50" charset="-127"/>
              </a:rPr>
              <a:t>7</a:t>
            </a:r>
            <a:r>
              <a:rPr lang="ko-KR" altLang="en-US" sz="800">
                <a:solidFill>
                  <a:prstClr val="black">
                    <a:lumMod val="95000"/>
                    <a:lumOff val="5000"/>
                  </a:prstClr>
                </a:solidFill>
                <a:ea typeface="맑은 고딕" panose="020B0503020000020004" pitchFamily="50" charset="-127"/>
              </a:rPr>
              <a:t>시간</a:t>
            </a:r>
            <a:endParaRPr sz="800">
              <a:solidFill>
                <a:prstClr val="black">
                  <a:lumMod val="65000"/>
                  <a:lumOff val="35000"/>
                </a:prstClr>
              </a:solidFill>
              <a:ea typeface="맑은 고딕" panose="020B0503020000020004" pitchFamily="50" charset="-127"/>
            </a:endParaRPr>
          </a:p>
        </p:txBody>
      </p:sp>
      <p:sp>
        <p:nvSpPr>
          <p:cNvPr id="39" name="오늘">
            <a:extLst>
              <a:ext uri="{FF2B5EF4-FFF2-40B4-BE49-F238E27FC236}">
                <a16:creationId xmlns:a16="http://schemas.microsoft.com/office/drawing/2014/main" id="{AD9E02A9-AB00-BE7D-8AB0-59C4AFBCCA4A}"/>
              </a:ext>
            </a:extLst>
          </p:cNvPr>
          <p:cNvSpPr txBox="1"/>
          <p:nvPr/>
        </p:nvSpPr>
        <p:spPr>
          <a:xfrm>
            <a:off x="5119837" y="6627007"/>
            <a:ext cx="886991" cy="349135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a14="http://schemas.microsoft.com/office/mac/drawingml/2011/main" xmlns:a14="http://schemas.microsoft.com/office/drawing/2010/main" xmlns:m="http://schemas.openxmlformats.org/officeDocument/2006/math" val="1"/>
            </a:ext>
          </a:extLst>
        </p:spPr>
        <p:txBody>
          <a:bodyPr wrap="square" lIns="35719" tIns="35719" rIns="35719" bIns="35719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en-US" altLang="ko-KR" sz="1800" b="1">
                <a:solidFill>
                  <a:prstClr val="black">
                    <a:lumMod val="95000"/>
                    <a:lumOff val="5000"/>
                  </a:prstClr>
                </a:solidFill>
                <a:ea typeface="맑은 고딕" panose="020B0503020000020004" pitchFamily="50" charset="-127"/>
              </a:rPr>
              <a:t>150</a:t>
            </a:r>
            <a:r>
              <a:rPr lang="ko-KR" altLang="en-US" sz="1800" b="1">
                <a:solidFill>
                  <a:prstClr val="black">
                    <a:lumMod val="95000"/>
                    <a:lumOff val="5000"/>
                  </a:prstClr>
                </a:solidFill>
                <a:ea typeface="맑은 고딕" panose="020B0503020000020004" pitchFamily="50" charset="-127"/>
              </a:rPr>
              <a:t> </a:t>
            </a:r>
            <a:r>
              <a:rPr lang="ko-KR" altLang="en-US" sz="800">
                <a:solidFill>
                  <a:prstClr val="black">
                    <a:lumMod val="95000"/>
                    <a:lumOff val="5000"/>
                  </a:prstClr>
                </a:solidFill>
                <a:ea typeface="맑은 고딕" panose="020B0503020000020004" pitchFamily="50" charset="-127"/>
              </a:rPr>
              <a:t>문항</a:t>
            </a:r>
            <a:endParaRPr sz="600">
              <a:solidFill>
                <a:prstClr val="black">
                  <a:lumMod val="65000"/>
                  <a:lumOff val="35000"/>
                </a:prstClr>
              </a:solidFill>
              <a:ea typeface="맑은 고딕" panose="020B0503020000020004" pitchFamily="50" charset="-127"/>
            </a:endParaRPr>
          </a:p>
        </p:txBody>
      </p:sp>
      <p:sp>
        <p:nvSpPr>
          <p:cNvPr id="40" name="오늘">
            <a:extLst>
              <a:ext uri="{FF2B5EF4-FFF2-40B4-BE49-F238E27FC236}">
                <a16:creationId xmlns:a16="http://schemas.microsoft.com/office/drawing/2014/main" id="{A7D78224-73AA-868A-0791-DD5700A1E533}"/>
              </a:ext>
            </a:extLst>
          </p:cNvPr>
          <p:cNvSpPr txBox="1"/>
          <p:nvPr/>
        </p:nvSpPr>
        <p:spPr>
          <a:xfrm>
            <a:off x="5261112" y="7197785"/>
            <a:ext cx="595562" cy="179857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a14="http://schemas.microsoft.com/office/mac/drawingml/2011/main" xmlns:a14="http://schemas.microsoft.com/office/drawing/2010/main" xmlns:m="http://schemas.openxmlformats.org/officeDocument/2006/math" val="1"/>
            </a:ext>
          </a:extLst>
        </p:spPr>
        <p:txBody>
          <a:bodyPr wrap="square" lIns="35719" tIns="35719" rIns="35719" bIns="35719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ko-KR" altLang="en-US" sz="700" b="1"/>
              <a:t>문제 풀이 수</a:t>
            </a:r>
            <a:endParaRPr lang="en-US" altLang="ko-KR" sz="700" b="1"/>
          </a:p>
        </p:txBody>
      </p:sp>
      <p:sp>
        <p:nvSpPr>
          <p:cNvPr id="41" name="오늘">
            <a:extLst>
              <a:ext uri="{FF2B5EF4-FFF2-40B4-BE49-F238E27FC236}">
                <a16:creationId xmlns:a16="http://schemas.microsoft.com/office/drawing/2014/main" id="{AF604718-20EE-5C73-7AA0-6D4E78FE8A73}"/>
              </a:ext>
            </a:extLst>
          </p:cNvPr>
          <p:cNvSpPr txBox="1"/>
          <p:nvPr/>
        </p:nvSpPr>
        <p:spPr>
          <a:xfrm>
            <a:off x="6486350" y="7380665"/>
            <a:ext cx="468500" cy="179857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a14="http://schemas.microsoft.com/office/mac/drawingml/2011/main" xmlns:a14="http://schemas.microsoft.com/office/drawing/2010/main" xmlns:m="http://schemas.openxmlformats.org/officeDocument/2006/math" val="1"/>
            </a:ext>
          </a:extLst>
        </p:spPr>
        <p:txBody>
          <a:bodyPr wrap="square" lIns="35719" tIns="35719" rIns="35719" bIns="35719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ko-KR" altLang="en-US" sz="700"/>
              <a:t>상승</a:t>
            </a:r>
            <a:endParaRPr lang="en-US" altLang="ko-KR" sz="700"/>
          </a:p>
        </p:txBody>
      </p:sp>
      <p:sp>
        <p:nvSpPr>
          <p:cNvPr id="42" name="오늘">
            <a:extLst>
              <a:ext uri="{FF2B5EF4-FFF2-40B4-BE49-F238E27FC236}">
                <a16:creationId xmlns:a16="http://schemas.microsoft.com/office/drawing/2014/main" id="{CC009ADA-2C42-3717-599A-E4656FCECE54}"/>
              </a:ext>
            </a:extLst>
          </p:cNvPr>
          <p:cNvSpPr txBox="1"/>
          <p:nvPr/>
        </p:nvSpPr>
        <p:spPr>
          <a:xfrm>
            <a:off x="7926078" y="7416732"/>
            <a:ext cx="179536" cy="107722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a14="http://schemas.microsoft.com/office/mac/drawingml/2011/main" xmlns:a14="http://schemas.microsoft.com/office/drawing/2010/main" xmlns:m="http://schemas.openxmlformats.org/officeDocument/2006/math" val="1"/>
            </a:ext>
          </a:extLst>
        </p:spPr>
        <p:txBody>
          <a:bodyPr wrap="none" lIns="0" tIns="0" rIns="0" bIns="0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x-none" altLang="en-US" sz="700"/>
              <a:t>증가</a:t>
            </a:r>
            <a:endParaRPr lang="en-US" altLang="ko-KR" sz="700"/>
          </a:p>
        </p:txBody>
      </p:sp>
      <p:sp>
        <p:nvSpPr>
          <p:cNvPr id="43" name="오늘">
            <a:extLst>
              <a:ext uri="{FF2B5EF4-FFF2-40B4-BE49-F238E27FC236}">
                <a16:creationId xmlns:a16="http://schemas.microsoft.com/office/drawing/2014/main" id="{BDBA1D42-6A48-1DB0-7FC9-9A7480E0D3EE}"/>
              </a:ext>
            </a:extLst>
          </p:cNvPr>
          <p:cNvSpPr txBox="1"/>
          <p:nvPr/>
        </p:nvSpPr>
        <p:spPr>
          <a:xfrm>
            <a:off x="5261112" y="7380665"/>
            <a:ext cx="595562" cy="179857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a14="http://schemas.microsoft.com/office/mac/drawingml/2011/main" xmlns:a14="http://schemas.microsoft.com/office/drawing/2010/main" xmlns:m="http://schemas.openxmlformats.org/officeDocument/2006/math" val="1"/>
            </a:ext>
          </a:extLst>
        </p:spPr>
        <p:txBody>
          <a:bodyPr wrap="square" lIns="35719" tIns="35719" rIns="35719" bIns="35719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ko-KR" altLang="en-US" sz="700"/>
              <a:t>증가</a:t>
            </a:r>
            <a:endParaRPr lang="en-US" altLang="ko-KR" sz="700"/>
          </a:p>
        </p:txBody>
      </p:sp>
      <p:sp>
        <p:nvSpPr>
          <p:cNvPr id="558" name="직사각형 557">
            <a:extLst>
              <a:ext uri="{FF2B5EF4-FFF2-40B4-BE49-F238E27FC236}">
                <a16:creationId xmlns:a16="http://schemas.microsoft.com/office/drawing/2014/main" id="{78D7B731-5CDB-C94F-C9C4-576D32AD3AE2}"/>
              </a:ext>
            </a:extLst>
          </p:cNvPr>
          <p:cNvSpPr/>
          <p:nvPr/>
        </p:nvSpPr>
        <p:spPr>
          <a:xfrm>
            <a:off x="217742" y="6426886"/>
            <a:ext cx="8540848" cy="1181652"/>
          </a:xfrm>
          <a:prstGeom prst="rect">
            <a:avLst/>
          </a:prstGeom>
          <a:solidFill>
            <a:schemeClr val="bg1">
              <a:alpha val="7025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44" name="모서리가 둥근 직사각형 43">
            <a:extLst>
              <a:ext uri="{FF2B5EF4-FFF2-40B4-BE49-F238E27FC236}">
                <a16:creationId xmlns:a16="http://schemas.microsoft.com/office/drawing/2014/main" id="{522DFAE8-9313-F8F0-3B09-B36537D43582}"/>
              </a:ext>
            </a:extLst>
          </p:cNvPr>
          <p:cNvSpPr/>
          <p:nvPr/>
        </p:nvSpPr>
        <p:spPr>
          <a:xfrm>
            <a:off x="1694506" y="7492246"/>
            <a:ext cx="1388258" cy="310051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 cap="flat">
            <a:solidFill>
              <a:schemeClr val="tx1">
                <a:lumMod val="75000"/>
                <a:lumOff val="25000"/>
              </a:schemeClr>
            </a:solidFill>
            <a:miter lim="400000"/>
          </a:ln>
          <a:effectLst/>
        </p:spPr>
        <p:txBody>
          <a:bodyPr wrap="square" lIns="0" tIns="0" rIns="0" bIns="0" numCol="1" rtlCol="0" anchor="ctr" anchorCtr="0">
            <a:noAutofit/>
          </a:bodyPr>
          <a:lstStyle/>
          <a:p>
            <a:pPr algn="ctr" defTabSz="914309"/>
            <a:r>
              <a:rPr kumimoji="1" lang="x-none" altLang="en-US" sz="90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학습</a:t>
            </a:r>
            <a:r>
              <a:rPr kumimoji="1" lang="ko-KR" altLang="en-US" sz="90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 진단으로 이동</a:t>
            </a:r>
            <a:endParaRPr kumimoji="1" lang="x-none" altLang="en-US" sz="900"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2" name="Rounded Rectangle">
            <a:extLst>
              <a:ext uri="{FF2B5EF4-FFF2-40B4-BE49-F238E27FC236}">
                <a16:creationId xmlns:a16="http://schemas.microsoft.com/office/drawing/2014/main" id="{C32F3093-E9E5-23A1-9909-61EF9F597413}"/>
              </a:ext>
            </a:extLst>
          </p:cNvPr>
          <p:cNvSpPr/>
          <p:nvPr/>
        </p:nvSpPr>
        <p:spPr>
          <a:xfrm>
            <a:off x="1956888" y="7440157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6</a:t>
            </a:r>
            <a:r>
              <a:rPr lang="en-US" sz="700">
                <a:solidFill>
                  <a:schemeClr val="bg1"/>
                </a:solidFill>
              </a:rPr>
              <a:t>-</a:t>
            </a:r>
            <a:r>
              <a:rPr lang="en-US" altLang="ko-KR" sz="700">
                <a:solidFill>
                  <a:schemeClr val="bg1"/>
                </a:solidFill>
              </a:rPr>
              <a:t>1</a:t>
            </a:r>
            <a:endParaRPr sz="700">
              <a:solidFill>
                <a:schemeClr val="bg1"/>
              </a:solidFill>
            </a:endParaRPr>
          </a:p>
        </p:txBody>
      </p:sp>
      <p:grpSp>
        <p:nvGrpSpPr>
          <p:cNvPr id="55" name="Group 643">
            <a:extLst>
              <a:ext uri="{FF2B5EF4-FFF2-40B4-BE49-F238E27FC236}">
                <a16:creationId xmlns:a16="http://schemas.microsoft.com/office/drawing/2014/main" id="{84EBB4F1-CCC7-81F6-AFA6-0B28DA55EDAF}"/>
              </a:ext>
            </a:extLst>
          </p:cNvPr>
          <p:cNvGrpSpPr/>
          <p:nvPr/>
        </p:nvGrpSpPr>
        <p:grpSpPr>
          <a:xfrm>
            <a:off x="-8682768" y="-193053"/>
            <a:ext cx="8498387" cy="2249736"/>
            <a:chOff x="306243" y="3479868"/>
            <a:chExt cx="8498387" cy="2249736"/>
          </a:xfrm>
        </p:grpSpPr>
        <p:sp>
          <p:nvSpPr>
            <p:cNvPr id="56" name="Rectangle 644">
              <a:extLst>
                <a:ext uri="{FF2B5EF4-FFF2-40B4-BE49-F238E27FC236}">
                  <a16:creationId xmlns:a16="http://schemas.microsoft.com/office/drawing/2014/main" id="{E10065DF-CF8F-B524-CD7F-970B1DAAACB8}"/>
                </a:ext>
              </a:extLst>
            </p:cNvPr>
            <p:cNvSpPr/>
            <p:nvPr/>
          </p:nvSpPr>
          <p:spPr>
            <a:xfrm>
              <a:off x="306243" y="3479868"/>
              <a:ext cx="8498387" cy="2249736"/>
            </a:xfrm>
            <a:prstGeom prst="rect">
              <a:avLst/>
            </a:prstGeom>
            <a:solidFill>
              <a:schemeClr val="bg1"/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lang="x-none" sz="1000" b="1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grpSp>
          <p:nvGrpSpPr>
            <p:cNvPr id="58" name="Group 646">
              <a:extLst>
                <a:ext uri="{FF2B5EF4-FFF2-40B4-BE49-F238E27FC236}">
                  <a16:creationId xmlns:a16="http://schemas.microsoft.com/office/drawing/2014/main" id="{FFDDC0FA-20FC-C221-9E6B-B4DB11048BA7}"/>
                </a:ext>
              </a:extLst>
            </p:cNvPr>
            <p:cNvGrpSpPr/>
            <p:nvPr/>
          </p:nvGrpSpPr>
          <p:grpSpPr>
            <a:xfrm>
              <a:off x="426605" y="3529005"/>
              <a:ext cx="6705034" cy="1859189"/>
              <a:chOff x="441406" y="3415601"/>
              <a:chExt cx="6705034" cy="1859189"/>
            </a:xfrm>
          </p:grpSpPr>
          <p:sp>
            <p:nvSpPr>
              <p:cNvPr id="61" name="텍스트 상자 68">
                <a:extLst>
                  <a:ext uri="{FF2B5EF4-FFF2-40B4-BE49-F238E27FC236}">
                    <a16:creationId xmlns:a16="http://schemas.microsoft.com/office/drawing/2014/main" id="{0C199BFE-D239-F650-1CBA-D3C4EB918E75}"/>
                  </a:ext>
                </a:extLst>
              </p:cNvPr>
              <p:cNvSpPr txBox="1"/>
              <p:nvPr/>
            </p:nvSpPr>
            <p:spPr>
              <a:xfrm>
                <a:off x="441406" y="3415601"/>
                <a:ext cx="1744386" cy="153888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kumimoji="1" lang="ko-KR" altLang="en-US" sz="1000" b="1"/>
                  <a:t>오늘의 수업</a:t>
                </a:r>
              </a:p>
            </p:txBody>
          </p:sp>
          <p:grpSp>
            <p:nvGrpSpPr>
              <p:cNvPr id="518" name="Group 650">
                <a:extLst>
                  <a:ext uri="{FF2B5EF4-FFF2-40B4-BE49-F238E27FC236}">
                    <a16:creationId xmlns:a16="http://schemas.microsoft.com/office/drawing/2014/main" id="{290188E1-CFA2-3F5F-C17C-8F247CEAA7FA}"/>
                  </a:ext>
                </a:extLst>
              </p:cNvPr>
              <p:cNvGrpSpPr/>
              <p:nvPr/>
            </p:nvGrpSpPr>
            <p:grpSpPr>
              <a:xfrm>
                <a:off x="1812270" y="3679820"/>
                <a:ext cx="5334170" cy="1594970"/>
                <a:chOff x="1812270" y="3679820"/>
                <a:chExt cx="5334170" cy="1594970"/>
              </a:xfrm>
            </p:grpSpPr>
            <p:sp>
              <p:nvSpPr>
                <p:cNvPr id="520" name="모서리가 둥근 직사각형 268">
                  <a:extLst>
                    <a:ext uri="{FF2B5EF4-FFF2-40B4-BE49-F238E27FC236}">
                      <a16:creationId xmlns:a16="http://schemas.microsoft.com/office/drawing/2014/main" id="{0A286DAF-006D-6901-1820-D2EA950CDEA0}"/>
                    </a:ext>
                  </a:extLst>
                </p:cNvPr>
                <p:cNvSpPr/>
                <p:nvPr/>
              </p:nvSpPr>
              <p:spPr>
                <a:xfrm>
                  <a:off x="1812270" y="3679820"/>
                  <a:ext cx="5334170" cy="1594970"/>
                </a:xfrm>
                <a:prstGeom prst="roundRect">
                  <a:avLst>
                    <a:gd name="adj" fmla="val 1663"/>
                  </a:avLst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8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521" name="직선 연결선 196">
                  <a:extLst>
                    <a:ext uri="{FF2B5EF4-FFF2-40B4-BE49-F238E27FC236}">
                      <a16:creationId xmlns:a16="http://schemas.microsoft.com/office/drawing/2014/main" id="{2CE799A0-321C-34D4-C640-65DE5669256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919270" y="4064841"/>
                  <a:ext cx="5031163" cy="0"/>
                </a:xfrm>
                <a:prstGeom prst="line">
                  <a:avLst/>
                </a:prstGeom>
                <a:ln>
                  <a:solidFill>
                    <a:schemeClr val="bg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22" name="TextBox 521">
                  <a:extLst>
                    <a:ext uri="{FF2B5EF4-FFF2-40B4-BE49-F238E27FC236}">
                      <a16:creationId xmlns:a16="http://schemas.microsoft.com/office/drawing/2014/main" id="{CCE8DCB4-303D-044D-3966-BB3F3BECC8A6}"/>
                    </a:ext>
                  </a:extLst>
                </p:cNvPr>
                <p:cNvSpPr txBox="1"/>
                <p:nvPr/>
              </p:nvSpPr>
              <p:spPr>
                <a:xfrm>
                  <a:off x="3387508" y="4318763"/>
                  <a:ext cx="2249334" cy="54585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>
                    <a:lnSpc>
                      <a:spcPct val="150000"/>
                    </a:lnSpc>
                  </a:pPr>
                  <a:r>
                    <a:rPr lang="ko-KR" altLang="en-US" sz="1050" b="1">
                      <a:solidFill>
                        <a:prstClr val="black"/>
                      </a:solidFill>
                    </a:rPr>
                    <a:t>선생님이 수업을 준비하고 있어요</a:t>
                  </a:r>
                  <a:r>
                    <a:rPr lang="en-US" altLang="ko-KR" sz="1050" b="1">
                      <a:solidFill>
                        <a:prstClr val="black"/>
                      </a:solidFill>
                    </a:rPr>
                    <a:t>.</a:t>
                  </a:r>
                </a:p>
                <a:p>
                  <a:pPr algn="ctr">
                    <a:lnSpc>
                      <a:spcPct val="150000"/>
                    </a:lnSpc>
                  </a:pPr>
                  <a:r>
                    <a:rPr lang="ko-KR" altLang="en-US" sz="1050" b="1">
                      <a:solidFill>
                        <a:prstClr val="black"/>
                      </a:solidFill>
                    </a:rPr>
                    <a:t>잠시만 기다려주세요</a:t>
                  </a:r>
                  <a:r>
                    <a:rPr lang="en-US" altLang="ko-KR" sz="1050" b="1">
                      <a:solidFill>
                        <a:prstClr val="black"/>
                      </a:solidFill>
                    </a:rPr>
                    <a:t>!</a:t>
                  </a:r>
                </a:p>
              </p:txBody>
            </p:sp>
          </p:grpSp>
        </p:grpSp>
      </p:grpSp>
      <p:sp>
        <p:nvSpPr>
          <p:cNvPr id="534" name="TextBox 533">
            <a:extLst>
              <a:ext uri="{FF2B5EF4-FFF2-40B4-BE49-F238E27FC236}">
                <a16:creationId xmlns:a16="http://schemas.microsoft.com/office/drawing/2014/main" id="{5AEA5BB6-E51B-684C-0602-88837DF2AB33}"/>
              </a:ext>
            </a:extLst>
          </p:cNvPr>
          <p:cNvSpPr txBox="1"/>
          <p:nvPr/>
        </p:nvSpPr>
        <p:spPr>
          <a:xfrm>
            <a:off x="-8759440" y="-494566"/>
            <a:ext cx="395973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b="1">
                <a:solidFill>
                  <a:srgbClr val="0070C0"/>
                </a:solidFill>
              </a:rPr>
              <a:t>&lt;</a:t>
            </a:r>
            <a:r>
              <a:rPr lang="x-none" sz="1200" b="1">
                <a:solidFill>
                  <a:srgbClr val="0070C0"/>
                </a:solidFill>
              </a:rPr>
              <a:t>최초 진입 </a:t>
            </a:r>
            <a:r>
              <a:rPr lang="en-US" altLang="ko-KR" sz="1200" b="1">
                <a:solidFill>
                  <a:srgbClr val="0070C0"/>
                </a:solidFill>
              </a:rPr>
              <a:t>: </a:t>
            </a:r>
            <a:r>
              <a:rPr lang="ko-KR" altLang="en-US" sz="1200" b="1">
                <a:solidFill>
                  <a:srgbClr val="0070C0"/>
                </a:solidFill>
              </a:rPr>
              <a:t>신청한 과목에 설계된 수업이 없을 경우</a:t>
            </a:r>
            <a:r>
              <a:rPr lang="en-US" altLang="ko-KR" sz="1200" b="1">
                <a:solidFill>
                  <a:srgbClr val="0070C0"/>
                </a:solidFill>
              </a:rPr>
              <a:t>&gt;</a:t>
            </a:r>
            <a:endParaRPr lang="x-none" sz="1200" b="1">
              <a:solidFill>
                <a:srgbClr val="0070C0"/>
              </a:solidFill>
            </a:endParaRPr>
          </a:p>
        </p:txBody>
      </p:sp>
      <p:sp>
        <p:nvSpPr>
          <p:cNvPr id="559" name="TextBox 558">
            <a:extLst>
              <a:ext uri="{FF2B5EF4-FFF2-40B4-BE49-F238E27FC236}">
                <a16:creationId xmlns:a16="http://schemas.microsoft.com/office/drawing/2014/main" id="{6066CC0E-DD99-6CF4-9143-1F529281C43E}"/>
              </a:ext>
            </a:extLst>
          </p:cNvPr>
          <p:cNvSpPr txBox="1"/>
          <p:nvPr/>
        </p:nvSpPr>
        <p:spPr>
          <a:xfrm>
            <a:off x="1411393" y="6663164"/>
            <a:ext cx="1689885" cy="6887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914309">
              <a:lnSpc>
                <a:spcPct val="150000"/>
              </a:lnSpc>
            </a:pPr>
            <a:r>
              <a:rPr lang="ko-KR" altLang="en-US" sz="900" b="1">
                <a:solidFill>
                  <a:prstClr val="black"/>
                </a:solidFill>
                <a:sym typeface="Malgun Gothic"/>
              </a:rPr>
              <a:t>진행한 학습진단이 없네요</a:t>
            </a:r>
            <a:r>
              <a:rPr lang="en-US" altLang="ko-KR" sz="900" b="1">
                <a:solidFill>
                  <a:prstClr val="black"/>
                </a:solidFill>
                <a:sym typeface="Malgun Gothic"/>
              </a:rPr>
              <a:t>.</a:t>
            </a:r>
          </a:p>
          <a:p>
            <a:pPr algn="ctr" defTabSz="914309">
              <a:lnSpc>
                <a:spcPct val="150000"/>
              </a:lnSpc>
            </a:pPr>
            <a:r>
              <a:rPr lang="ko-KR" altLang="en-US" sz="900" b="1">
                <a:solidFill>
                  <a:prstClr val="black"/>
                </a:solidFill>
                <a:sym typeface="Malgun Gothic"/>
              </a:rPr>
              <a:t>새롭게 응시할 진단이 있는지</a:t>
            </a:r>
            <a:endParaRPr lang="en-US" altLang="ko-KR" sz="900" b="1">
              <a:solidFill>
                <a:prstClr val="black"/>
              </a:solidFill>
              <a:sym typeface="Malgun Gothic"/>
            </a:endParaRPr>
          </a:p>
          <a:p>
            <a:pPr algn="ctr" defTabSz="914309">
              <a:lnSpc>
                <a:spcPct val="150000"/>
              </a:lnSpc>
            </a:pPr>
            <a:r>
              <a:rPr lang="ko-KR" altLang="en-US" sz="900" b="1">
                <a:solidFill>
                  <a:prstClr val="black"/>
                </a:solidFill>
                <a:sym typeface="Malgun Gothic"/>
              </a:rPr>
              <a:t>한 번 확인해볼까요</a:t>
            </a:r>
            <a:r>
              <a:rPr lang="en-US" altLang="ko-KR" sz="900" b="1">
                <a:solidFill>
                  <a:prstClr val="black"/>
                </a:solidFill>
                <a:sym typeface="Malgun Gothic"/>
              </a:rPr>
              <a:t>?</a:t>
            </a:r>
            <a:endParaRPr lang="ko-KR" altLang="en-US" sz="900" b="1">
              <a:solidFill>
                <a:prstClr val="black"/>
              </a:solidFill>
              <a:sym typeface="Malgun Gothic"/>
            </a:endParaRPr>
          </a:p>
        </p:txBody>
      </p:sp>
      <p:sp>
        <p:nvSpPr>
          <p:cNvPr id="5" name="모서리가 둥근 직사각형 43">
            <a:extLst>
              <a:ext uri="{FF2B5EF4-FFF2-40B4-BE49-F238E27FC236}">
                <a16:creationId xmlns:a16="http://schemas.microsoft.com/office/drawing/2014/main" id="{C1E43C44-B2DE-99A6-7882-F5A128BE5DE3}"/>
              </a:ext>
            </a:extLst>
          </p:cNvPr>
          <p:cNvSpPr/>
          <p:nvPr/>
        </p:nvSpPr>
        <p:spPr>
          <a:xfrm>
            <a:off x="6161403" y="7492246"/>
            <a:ext cx="1388258" cy="310051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 cap="flat">
            <a:solidFill>
              <a:schemeClr val="tx1">
                <a:lumMod val="75000"/>
                <a:lumOff val="25000"/>
              </a:schemeClr>
            </a:solidFill>
            <a:miter lim="400000"/>
          </a:ln>
          <a:effectLst/>
        </p:spPr>
        <p:txBody>
          <a:bodyPr wrap="square" lIns="0" tIns="0" rIns="0" bIns="0" numCol="1" rtlCol="0" anchor="ctr" anchorCtr="0">
            <a:noAutofit/>
          </a:bodyPr>
          <a:lstStyle/>
          <a:p>
            <a:pPr algn="ctr" defTabSz="914309"/>
            <a:r>
              <a:rPr kumimoji="1" lang="x-none" altLang="en-US" sz="90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학습 콘텐츠로 이동</a:t>
            </a:r>
          </a:p>
        </p:txBody>
      </p:sp>
      <p:sp>
        <p:nvSpPr>
          <p:cNvPr id="9" name="Rounded Rectangle">
            <a:extLst>
              <a:ext uri="{FF2B5EF4-FFF2-40B4-BE49-F238E27FC236}">
                <a16:creationId xmlns:a16="http://schemas.microsoft.com/office/drawing/2014/main" id="{4DBF1AFB-87C2-A4C3-1C9D-F2A47D871811}"/>
              </a:ext>
            </a:extLst>
          </p:cNvPr>
          <p:cNvSpPr/>
          <p:nvPr/>
        </p:nvSpPr>
        <p:spPr>
          <a:xfrm>
            <a:off x="6423785" y="7440157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6</a:t>
            </a:r>
            <a:r>
              <a:rPr lang="en-US" sz="700">
                <a:solidFill>
                  <a:schemeClr val="bg1"/>
                </a:solidFill>
              </a:rPr>
              <a:t>-</a:t>
            </a:r>
            <a:r>
              <a:rPr lang="en-US" altLang="ko-KR" sz="700">
                <a:solidFill>
                  <a:schemeClr val="bg1"/>
                </a:solidFill>
              </a:rPr>
              <a:t>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9F12E1B-26BB-3DDB-1520-A27DDEDCB678}"/>
              </a:ext>
            </a:extLst>
          </p:cNvPr>
          <p:cNvSpPr txBox="1"/>
          <p:nvPr/>
        </p:nvSpPr>
        <p:spPr>
          <a:xfrm>
            <a:off x="5308912" y="6663164"/>
            <a:ext cx="2861681" cy="6887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x-none" altLang="en-US" sz="900" b="1">
                <a:solidFill>
                  <a:prstClr val="black"/>
                </a:solidFill>
              </a:rPr>
              <a:t>아직 학습이 충분히 되지 않았어요</a:t>
            </a:r>
            <a:endParaRPr lang="en-US" altLang="x-none" sz="900" b="1">
              <a:solidFill>
                <a:prstClr val="black"/>
              </a:solidFill>
            </a:endParaRPr>
          </a:p>
          <a:p>
            <a:pPr algn="ctr">
              <a:lnSpc>
                <a:spcPct val="150000"/>
              </a:lnSpc>
            </a:pPr>
            <a:r>
              <a:rPr lang="ko-KR" altLang="en-US" sz="900" b="1" err="1">
                <a:solidFill>
                  <a:prstClr val="black"/>
                </a:solidFill>
              </a:rPr>
              <a:t>학습콘텐츠를</a:t>
            </a:r>
            <a:r>
              <a:rPr lang="ko-KR" altLang="en-US" sz="900" b="1">
                <a:solidFill>
                  <a:prstClr val="black"/>
                </a:solidFill>
              </a:rPr>
              <a:t> 이용해 학습을 진행해 보면 어떨까요</a:t>
            </a:r>
            <a:r>
              <a:rPr lang="en-US" altLang="ko-KR" sz="900" b="1">
                <a:solidFill>
                  <a:prstClr val="black"/>
                </a:solidFill>
              </a:rPr>
              <a:t>?</a:t>
            </a:r>
          </a:p>
          <a:p>
            <a:pPr algn="ctr">
              <a:lnSpc>
                <a:spcPct val="150000"/>
              </a:lnSpc>
            </a:pPr>
            <a:r>
              <a:rPr lang="ko-KR" altLang="en-US" sz="900" b="1">
                <a:solidFill>
                  <a:prstClr val="black"/>
                </a:solidFill>
              </a:rPr>
              <a:t>자 한번 시작해 볼까요</a:t>
            </a:r>
            <a:r>
              <a:rPr lang="en-US" altLang="ko-KR" sz="900" b="1">
                <a:solidFill>
                  <a:prstClr val="black"/>
                </a:solidFill>
              </a:rPr>
              <a:t>?</a:t>
            </a:r>
            <a:r>
              <a:rPr lang="ko-KR" altLang="en-US" sz="900" b="1">
                <a:solidFill>
                  <a:prstClr val="black"/>
                </a:solidFill>
              </a:rPr>
              <a:t> </a:t>
            </a:r>
            <a:endParaRPr lang="en-US" altLang="ko-KR" sz="900" b="1">
              <a:solidFill>
                <a:prstClr val="black"/>
              </a:solidFill>
            </a:endParaRPr>
          </a:p>
        </p:txBody>
      </p:sp>
      <p:sp>
        <p:nvSpPr>
          <p:cNvPr id="6" name="사각형: 둥근 모서리 109">
            <a:extLst>
              <a:ext uri="{FF2B5EF4-FFF2-40B4-BE49-F238E27FC236}">
                <a16:creationId xmlns:a16="http://schemas.microsoft.com/office/drawing/2014/main" id="{1AC8433E-D5CE-605A-571B-34E2D658CB2D}"/>
              </a:ext>
            </a:extLst>
          </p:cNvPr>
          <p:cNvSpPr/>
          <p:nvPr/>
        </p:nvSpPr>
        <p:spPr>
          <a:xfrm>
            <a:off x="5489503" y="1082423"/>
            <a:ext cx="3258903" cy="2855849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grpSp>
        <p:nvGrpSpPr>
          <p:cNvPr id="8" name="그룹 7">
            <a:extLst>
              <a:ext uri="{FF2B5EF4-FFF2-40B4-BE49-F238E27FC236}">
                <a16:creationId xmlns:a16="http://schemas.microsoft.com/office/drawing/2014/main" id="{489D47E1-2EA6-0241-242F-AD5260170F80}"/>
              </a:ext>
            </a:extLst>
          </p:cNvPr>
          <p:cNvGrpSpPr/>
          <p:nvPr/>
        </p:nvGrpSpPr>
        <p:grpSpPr>
          <a:xfrm>
            <a:off x="6271971" y="1291105"/>
            <a:ext cx="1683320" cy="1683320"/>
            <a:chOff x="6271971" y="1276089"/>
            <a:chExt cx="1683320" cy="1683320"/>
          </a:xfrm>
        </p:grpSpPr>
        <p:sp>
          <p:nvSpPr>
            <p:cNvPr id="13" name="타원 12">
              <a:extLst>
                <a:ext uri="{FF2B5EF4-FFF2-40B4-BE49-F238E27FC236}">
                  <a16:creationId xmlns:a16="http://schemas.microsoft.com/office/drawing/2014/main" id="{21AE70B6-0870-F646-111B-AA8042757513}"/>
                </a:ext>
              </a:extLst>
            </p:cNvPr>
            <p:cNvSpPr/>
            <p:nvPr/>
          </p:nvSpPr>
          <p:spPr>
            <a:xfrm>
              <a:off x="6271971" y="1276089"/>
              <a:ext cx="1683320" cy="168332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 b="1" dirty="0"/>
            </a:p>
          </p:txBody>
        </p:sp>
        <p:pic>
          <p:nvPicPr>
            <p:cNvPr id="15" name="그래픽 14" descr="남자 옆모습 단색으로 채워진">
              <a:extLst>
                <a:ext uri="{FF2B5EF4-FFF2-40B4-BE49-F238E27FC236}">
                  <a16:creationId xmlns:a16="http://schemas.microsoft.com/office/drawing/2014/main" id="{1B24833C-B997-0F23-CA06-FE9FF120354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6356929" y="1406158"/>
              <a:ext cx="1480104" cy="1480104"/>
            </a:xfrm>
            <a:prstGeom prst="rect">
              <a:avLst/>
            </a:prstGeom>
          </p:spPr>
        </p:pic>
      </p:grpSp>
      <p:sp>
        <p:nvSpPr>
          <p:cNvPr id="21" name="Rectangle 4">
            <a:extLst>
              <a:ext uri="{FF2B5EF4-FFF2-40B4-BE49-F238E27FC236}">
                <a16:creationId xmlns:a16="http://schemas.microsoft.com/office/drawing/2014/main" id="{E64F9699-4AAD-8D83-DB15-27197E08156E}"/>
              </a:ext>
            </a:extLst>
          </p:cNvPr>
          <p:cNvSpPr/>
          <p:nvPr/>
        </p:nvSpPr>
        <p:spPr>
          <a:xfrm>
            <a:off x="5412307" y="1034665"/>
            <a:ext cx="3409234" cy="2954247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22" name="Circle">
            <a:extLst>
              <a:ext uri="{FF2B5EF4-FFF2-40B4-BE49-F238E27FC236}">
                <a16:creationId xmlns:a16="http://schemas.microsoft.com/office/drawing/2014/main" id="{9736C93F-233A-BCC1-2388-A7CB5AAD13CF}"/>
              </a:ext>
            </a:extLst>
          </p:cNvPr>
          <p:cNvSpPr/>
          <p:nvPr/>
        </p:nvSpPr>
        <p:spPr>
          <a:xfrm>
            <a:off x="5349307" y="1007862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</a:t>
            </a:r>
            <a:endParaRPr sz="700" dirty="0">
              <a:solidFill>
                <a:schemeClr val="bg1"/>
              </a:solidFill>
            </a:endParaRPr>
          </a:p>
        </p:txBody>
      </p:sp>
      <p:graphicFrame>
        <p:nvGraphicFramePr>
          <p:cNvPr id="23" name="표 3">
            <a:extLst>
              <a:ext uri="{FF2B5EF4-FFF2-40B4-BE49-F238E27FC236}">
                <a16:creationId xmlns:a16="http://schemas.microsoft.com/office/drawing/2014/main" id="{ED9155F7-5548-28BD-5BAF-6622F254879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78250719"/>
              </p:ext>
            </p:extLst>
          </p:nvPr>
        </p:nvGraphicFramePr>
        <p:xfrm>
          <a:off x="804971" y="2038344"/>
          <a:ext cx="3842318" cy="28446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21159">
                  <a:extLst>
                    <a:ext uri="{9D8B030D-6E8A-4147-A177-3AD203B41FA5}">
                      <a16:colId xmlns:a16="http://schemas.microsoft.com/office/drawing/2014/main" val="1123351497"/>
                    </a:ext>
                  </a:extLst>
                </a:gridCol>
                <a:gridCol w="1921159">
                  <a:extLst>
                    <a:ext uri="{9D8B030D-6E8A-4147-A177-3AD203B41FA5}">
                      <a16:colId xmlns:a16="http://schemas.microsoft.com/office/drawing/2014/main" val="2204489821"/>
                    </a:ext>
                  </a:extLst>
                </a:gridCol>
              </a:tblGrid>
              <a:tr h="28446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오늘 할 일  </a:t>
                      </a:r>
                      <a:r>
                        <a:rPr lang="en-US" altLang="ko-KR" sz="700" b="0" dirty="0">
                          <a:solidFill>
                            <a:schemeClr val="tx1"/>
                          </a:solidFill>
                        </a:rPr>
                        <a:t>0</a:t>
                      </a:r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 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전체 할 일 </a:t>
                      </a:r>
                      <a:r>
                        <a:rPr lang="en-US" altLang="ko-KR" sz="7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</a:tbl>
          </a:graphicData>
        </a:graphic>
      </p:graphicFrame>
      <p:graphicFrame>
        <p:nvGraphicFramePr>
          <p:cNvPr id="24" name="표 3">
            <a:extLst>
              <a:ext uri="{FF2B5EF4-FFF2-40B4-BE49-F238E27FC236}">
                <a16:creationId xmlns:a16="http://schemas.microsoft.com/office/drawing/2014/main" id="{196FC7EE-FCD1-E5F8-7F92-B28D47C7F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23675298"/>
              </p:ext>
            </p:extLst>
          </p:nvPr>
        </p:nvGraphicFramePr>
        <p:xfrm>
          <a:off x="804971" y="2340157"/>
          <a:ext cx="3842318" cy="14852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10899">
                  <a:extLst>
                    <a:ext uri="{9D8B030D-6E8A-4147-A177-3AD203B41FA5}">
                      <a16:colId xmlns:a16="http://schemas.microsoft.com/office/drawing/2014/main" val="1123351497"/>
                    </a:ext>
                  </a:extLst>
                </a:gridCol>
                <a:gridCol w="2502364">
                  <a:extLst>
                    <a:ext uri="{9D8B030D-6E8A-4147-A177-3AD203B41FA5}">
                      <a16:colId xmlns:a16="http://schemas.microsoft.com/office/drawing/2014/main" val="3896171292"/>
                    </a:ext>
                  </a:extLst>
                </a:gridCol>
                <a:gridCol w="929055">
                  <a:extLst>
                    <a:ext uri="{9D8B030D-6E8A-4147-A177-3AD203B41FA5}">
                      <a16:colId xmlns:a16="http://schemas.microsoft.com/office/drawing/2014/main" val="671627848"/>
                    </a:ext>
                  </a:extLst>
                </a:gridCol>
              </a:tblGrid>
              <a:tr h="297050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  <a:tr h="297050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ko-KR" sz="800" dirty="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ko-KR" sz="800" dirty="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47063758"/>
                  </a:ext>
                </a:extLst>
              </a:tr>
              <a:tr h="297050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ko-KR" sz="80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ko-KR" sz="800" dirty="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7115184"/>
                  </a:ext>
                </a:extLst>
              </a:tr>
              <a:tr h="297050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ko-KR" sz="80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ko-KR" sz="800" dirty="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67840148"/>
                  </a:ext>
                </a:extLst>
              </a:tr>
              <a:tr h="297050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나의 할 일 더 보기 </a:t>
                      </a:r>
                      <a:r>
                        <a:rPr lang="en-US" altLang="ko-KR" sz="700" b="0" dirty="0">
                          <a:solidFill>
                            <a:schemeClr val="tx1"/>
                          </a:solidFill>
                        </a:rPr>
                        <a:t>&gt;</a:t>
                      </a:r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 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dirty="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39727598"/>
                  </a:ext>
                </a:extLst>
              </a:tr>
            </a:tbl>
          </a:graphicData>
        </a:graphic>
      </p:graphicFrame>
      <p:sp>
        <p:nvSpPr>
          <p:cNvPr id="541" name="Rounded Rectangle">
            <a:extLst>
              <a:ext uri="{FF2B5EF4-FFF2-40B4-BE49-F238E27FC236}">
                <a16:creationId xmlns:a16="http://schemas.microsoft.com/office/drawing/2014/main" id="{C79087C7-8FEB-6896-B856-52CC0F7DA2FB}"/>
              </a:ext>
            </a:extLst>
          </p:cNvPr>
          <p:cNvSpPr/>
          <p:nvPr/>
        </p:nvSpPr>
        <p:spPr>
          <a:xfrm>
            <a:off x="873355" y="1441097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43" name="사각형: 둥근 모서리 542">
            <a:extLst>
              <a:ext uri="{FF2B5EF4-FFF2-40B4-BE49-F238E27FC236}">
                <a16:creationId xmlns:a16="http://schemas.microsoft.com/office/drawing/2014/main" id="{4C482335-5C07-CF77-056F-B79C9546DF31}"/>
              </a:ext>
            </a:extLst>
          </p:cNvPr>
          <p:cNvSpPr/>
          <p:nvPr/>
        </p:nvSpPr>
        <p:spPr>
          <a:xfrm>
            <a:off x="1969238" y="3571336"/>
            <a:ext cx="1513785" cy="211347"/>
          </a:xfrm>
          <a:prstGeom prst="roundRect">
            <a:avLst/>
          </a:prstGeom>
          <a:noFill/>
          <a:ln w="9525" cap="flat">
            <a:solidFill>
              <a:schemeClr val="bg1">
                <a:lumMod val="7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545" name="Picture 8" descr="비오는 - 무료 자연개 아이콘">
            <a:extLst>
              <a:ext uri="{FF2B5EF4-FFF2-40B4-BE49-F238E27FC236}">
                <a16:creationId xmlns:a16="http://schemas.microsoft.com/office/drawing/2014/main" id="{773CB24C-9D9D-34CE-EBCE-0DB3442E31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0686" y="1315767"/>
            <a:ext cx="537522" cy="5375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74" name="그룹 573">
            <a:extLst>
              <a:ext uri="{FF2B5EF4-FFF2-40B4-BE49-F238E27FC236}">
                <a16:creationId xmlns:a16="http://schemas.microsoft.com/office/drawing/2014/main" id="{CF8252C7-034F-651F-488D-7C9C39057C1D}"/>
              </a:ext>
            </a:extLst>
          </p:cNvPr>
          <p:cNvGrpSpPr/>
          <p:nvPr/>
        </p:nvGrpSpPr>
        <p:grpSpPr>
          <a:xfrm>
            <a:off x="958819" y="1201543"/>
            <a:ext cx="3534622" cy="550279"/>
            <a:chOff x="1013787" y="-3345297"/>
            <a:chExt cx="3534622" cy="550279"/>
          </a:xfrm>
        </p:grpSpPr>
        <p:sp>
          <p:nvSpPr>
            <p:cNvPr id="542" name="TextBox 541">
              <a:extLst>
                <a:ext uri="{FF2B5EF4-FFF2-40B4-BE49-F238E27FC236}">
                  <a16:creationId xmlns:a16="http://schemas.microsoft.com/office/drawing/2014/main" id="{BD426148-5F1D-CBCB-FDF3-798A9DD0EC66}"/>
                </a:ext>
              </a:extLst>
            </p:cNvPr>
            <p:cNvSpPr txBox="1"/>
            <p:nvPr/>
          </p:nvSpPr>
          <p:spPr>
            <a:xfrm>
              <a:off x="1013787" y="-3345297"/>
              <a:ext cx="3534622" cy="55027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ko-KR" altLang="en-US" sz="1600" b="1" dirty="0"/>
                <a:t>홍성일 학생 안녕하세요</a:t>
              </a:r>
              <a:r>
                <a:rPr lang="en-US" altLang="ko-KR" sz="1600" b="1" dirty="0"/>
                <a:t>.</a:t>
              </a:r>
              <a:r>
                <a:rPr lang="ko-KR" altLang="en-US" sz="800" b="1" dirty="0"/>
                <a:t> </a:t>
              </a:r>
              <a:endParaRPr lang="en-US" altLang="ko-KR" sz="1200" b="1" dirty="0"/>
            </a:p>
            <a:p>
              <a:pPr algn="ctr">
                <a:lnSpc>
                  <a:spcPct val="150000"/>
                </a:lnSpc>
              </a:pPr>
              <a:r>
                <a:rPr lang="ko-KR" altLang="en-US" sz="900" b="1" dirty="0"/>
                <a:t>오늘 첫 만남이에요</a:t>
              </a:r>
              <a:r>
                <a:rPr lang="en-US" altLang="ko-KR" sz="900" b="1" dirty="0"/>
                <a:t>. </a:t>
              </a:r>
              <a:r>
                <a:rPr lang="ko-KR" altLang="en-US" sz="900" b="1" dirty="0"/>
                <a:t>오늘부터 같이 공부하면서 우리 최선을 다해요</a:t>
              </a:r>
              <a:r>
                <a:rPr lang="en-US" altLang="ko-KR" sz="900" b="1" dirty="0"/>
                <a:t>.</a:t>
              </a:r>
              <a:endParaRPr lang="en-US" altLang="ko-KR" sz="900" dirty="0"/>
            </a:p>
          </p:txBody>
        </p:sp>
        <p:pic>
          <p:nvPicPr>
            <p:cNvPr id="547" name="그림 546">
              <a:extLst>
                <a:ext uri="{FF2B5EF4-FFF2-40B4-BE49-F238E27FC236}">
                  <a16:creationId xmlns:a16="http://schemas.microsoft.com/office/drawing/2014/main" id="{6C2C196B-E63D-A6C4-839B-B3EEC1BF1962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880788" y="-3332835"/>
              <a:ext cx="360000" cy="360000"/>
            </a:xfrm>
            <a:prstGeom prst="rect">
              <a:avLst/>
            </a:prstGeom>
          </p:spPr>
        </p:pic>
      </p:grpSp>
      <p:sp>
        <p:nvSpPr>
          <p:cNvPr id="576" name="Rounded Rectangle">
            <a:extLst>
              <a:ext uri="{FF2B5EF4-FFF2-40B4-BE49-F238E27FC236}">
                <a16:creationId xmlns:a16="http://schemas.microsoft.com/office/drawing/2014/main" id="{FE250DE5-976E-9045-DB72-5BED95EF8D47}"/>
              </a:ext>
            </a:extLst>
          </p:cNvPr>
          <p:cNvSpPr/>
          <p:nvPr/>
        </p:nvSpPr>
        <p:spPr>
          <a:xfrm>
            <a:off x="1764041" y="2690323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1-2</a:t>
            </a:r>
            <a:endParaRPr sz="700" dirty="0">
              <a:solidFill>
                <a:schemeClr val="bg1"/>
              </a:solidFill>
            </a:endParaRPr>
          </a:p>
        </p:txBody>
      </p:sp>
      <p:pic>
        <p:nvPicPr>
          <p:cNvPr id="7" name="Picture 6" descr="배지 - 무료 스포츠와 경쟁개 아이콘">
            <a:extLst>
              <a:ext uri="{FF2B5EF4-FFF2-40B4-BE49-F238E27FC236}">
                <a16:creationId xmlns:a16="http://schemas.microsoft.com/office/drawing/2014/main" id="{A2CAA624-2319-E9E3-2D8F-ED7DD26D26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81510" y="2309874"/>
            <a:ext cx="664029" cy="6676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8A4ED395-C3A8-8937-8F3E-361EA148453F}"/>
              </a:ext>
            </a:extLst>
          </p:cNvPr>
          <p:cNvSpPr txBox="1"/>
          <p:nvPr/>
        </p:nvSpPr>
        <p:spPr>
          <a:xfrm>
            <a:off x="7618264" y="2457534"/>
            <a:ext cx="96450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/>
              <a:t>Lv1</a:t>
            </a:r>
            <a:r>
              <a:rPr lang="en-US" altLang="ko-KR" sz="800" b="1" dirty="0"/>
              <a:t>(16/30)</a:t>
            </a:r>
            <a:endParaRPr lang="ko-KR" altLang="en-US" sz="800" dirty="0"/>
          </a:p>
        </p:txBody>
      </p:sp>
      <p:grpSp>
        <p:nvGrpSpPr>
          <p:cNvPr id="14" name="그룹 13">
            <a:extLst>
              <a:ext uri="{FF2B5EF4-FFF2-40B4-BE49-F238E27FC236}">
                <a16:creationId xmlns:a16="http://schemas.microsoft.com/office/drawing/2014/main" id="{CDECBC63-63C1-0B79-68B6-25EE01CDD56E}"/>
              </a:ext>
            </a:extLst>
          </p:cNvPr>
          <p:cNvGrpSpPr/>
          <p:nvPr/>
        </p:nvGrpSpPr>
        <p:grpSpPr>
          <a:xfrm>
            <a:off x="5890184" y="3507475"/>
            <a:ext cx="2430331" cy="465780"/>
            <a:chOff x="5037128" y="3375079"/>
            <a:chExt cx="2430331" cy="465780"/>
          </a:xfrm>
        </p:grpSpPr>
        <p:sp>
          <p:nvSpPr>
            <p:cNvPr id="18" name="Slider">
              <a:extLst>
                <a:ext uri="{FF2B5EF4-FFF2-40B4-BE49-F238E27FC236}">
                  <a16:creationId xmlns:a16="http://schemas.microsoft.com/office/drawing/2014/main" id="{44623D4D-1CC1-8D14-EB7D-B08AA7C5B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3975" y="3415845"/>
              <a:ext cx="2305050" cy="107150"/>
            </a:xfrm>
            <a:custGeom>
              <a:avLst/>
              <a:gdLst>
                <a:gd name="T0" fmla="*/ 2044 w 2053"/>
                <a:gd name="T1" fmla="*/ 19 h 19"/>
                <a:gd name="T2" fmla="*/ 9 w 2053"/>
                <a:gd name="T3" fmla="*/ 19 h 19"/>
                <a:gd name="T4" fmla="*/ 0 w 2053"/>
                <a:gd name="T5" fmla="*/ 9 h 19"/>
                <a:gd name="T6" fmla="*/ 0 w 2053"/>
                <a:gd name="T7" fmla="*/ 9 h 19"/>
                <a:gd name="T8" fmla="*/ 9 w 2053"/>
                <a:gd name="T9" fmla="*/ 0 h 19"/>
                <a:gd name="T10" fmla="*/ 2044 w 2053"/>
                <a:gd name="T11" fmla="*/ 0 h 19"/>
                <a:gd name="T12" fmla="*/ 2053 w 2053"/>
                <a:gd name="T13" fmla="*/ 9 h 19"/>
                <a:gd name="T14" fmla="*/ 2053 w 2053"/>
                <a:gd name="T15" fmla="*/ 9 h 19"/>
                <a:gd name="T16" fmla="*/ 2044 w 2053"/>
                <a:gd name="T1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53" h="19">
                  <a:moveTo>
                    <a:pt x="2044" y="19"/>
                  </a:moveTo>
                  <a:lnTo>
                    <a:pt x="9" y="19"/>
                  </a:lnTo>
                  <a:cubicBezTo>
                    <a:pt x="4" y="19"/>
                    <a:pt x="0" y="14"/>
                    <a:pt x="0" y="9"/>
                  </a:cubicBezTo>
                  <a:lnTo>
                    <a:pt x="0" y="9"/>
                  </a:lnTo>
                  <a:cubicBezTo>
                    <a:pt x="0" y="4"/>
                    <a:pt x="4" y="0"/>
                    <a:pt x="9" y="0"/>
                  </a:cubicBezTo>
                  <a:lnTo>
                    <a:pt x="2044" y="0"/>
                  </a:lnTo>
                  <a:cubicBezTo>
                    <a:pt x="2049" y="0"/>
                    <a:pt x="2053" y="4"/>
                    <a:pt x="2053" y="9"/>
                  </a:cubicBezTo>
                  <a:lnTo>
                    <a:pt x="2053" y="9"/>
                  </a:lnTo>
                  <a:cubicBezTo>
                    <a:pt x="2053" y="14"/>
                    <a:pt x="2049" y="19"/>
                    <a:pt x="2044" y="19"/>
                  </a:cubicBezTo>
                </a:path>
              </a:pathLst>
            </a:custGeom>
            <a:gradFill flip="none" rotWithShape="1">
              <a:gsLst>
                <a:gs pos="0">
                  <a:schemeClr val="accent5"/>
                </a:gs>
                <a:gs pos="51000">
                  <a:srgbClr val="B8B8B8"/>
                </a:gs>
                <a:gs pos="50000">
                  <a:schemeClr val="accent5"/>
                </a:gs>
                <a:gs pos="100000">
                  <a:schemeClr val="bg1">
                    <a:lumMod val="9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endParaRPr>
            </a:p>
          </p:txBody>
        </p:sp>
        <p:sp>
          <p:nvSpPr>
            <p:cNvPr id="19" name="Knob">
              <a:extLst>
                <a:ext uri="{FF2B5EF4-FFF2-40B4-BE49-F238E27FC236}">
                  <a16:creationId xmlns:a16="http://schemas.microsoft.com/office/drawing/2014/main" id="{BD149232-BA7F-6A5E-F306-4DC26860D69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01718" y="3375079"/>
              <a:ext cx="182624" cy="1811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ffectLst>
              <a:outerShdw blurRad="63500" dist="12700" dir="5400000" algn="t" rotWithShape="0">
                <a:srgbClr val="000000">
                  <a:alpha val="70000"/>
                </a:srgb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endParaRPr>
            </a:p>
          </p:txBody>
        </p:sp>
        <p:sp>
          <p:nvSpPr>
            <p:cNvPr id="20" name="TextBox 38">
              <a:extLst>
                <a:ext uri="{FF2B5EF4-FFF2-40B4-BE49-F238E27FC236}">
                  <a16:creationId xmlns:a16="http://schemas.microsoft.com/office/drawing/2014/main" id="{6CC24725-A0D6-C64E-0846-989835187FB8}"/>
                </a:ext>
              </a:extLst>
            </p:cNvPr>
            <p:cNvSpPr txBox="1">
              <a:spLocks/>
            </p:cNvSpPr>
            <p:nvPr/>
          </p:nvSpPr>
          <p:spPr>
            <a:xfrm>
              <a:off x="6162000" y="3552712"/>
              <a:ext cx="252112" cy="180425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algn="ctr" defTabSz="914400" rtl="0" eaLnBrk="1" fontAlgn="auto" latinLnBrk="1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700" b="1" dirty="0">
                  <a:latin typeface="+mn-ea"/>
                  <a:ea typeface="+mn-ea"/>
                </a:rPr>
                <a:t>보통</a:t>
              </a:r>
              <a:endParaRPr lang="en-US" altLang="ko-KR" sz="700" b="1" dirty="0">
                <a:latin typeface="+mn-ea"/>
                <a:ea typeface="+mn-ea"/>
              </a:endParaRPr>
            </a:p>
          </p:txBody>
        </p:sp>
        <p:sp>
          <p:nvSpPr>
            <p:cNvPr id="25" name="TextBox 38">
              <a:extLst>
                <a:ext uri="{FF2B5EF4-FFF2-40B4-BE49-F238E27FC236}">
                  <a16:creationId xmlns:a16="http://schemas.microsoft.com/office/drawing/2014/main" id="{BA56743B-BAFF-8536-D04F-CD69BEB3BECF}"/>
                </a:ext>
              </a:extLst>
            </p:cNvPr>
            <p:cNvSpPr txBox="1">
              <a:spLocks/>
            </p:cNvSpPr>
            <p:nvPr/>
          </p:nvSpPr>
          <p:spPr>
            <a:xfrm>
              <a:off x="5575231" y="3552712"/>
              <a:ext cx="280633" cy="180425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algn="ctr" defTabSz="914400" rtl="0" eaLnBrk="1" fontAlgn="auto" latinLnBrk="1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700" b="1" dirty="0" err="1">
                  <a:solidFill>
                    <a:schemeClr val="bg1">
                      <a:lumMod val="75000"/>
                    </a:schemeClr>
                  </a:solidFill>
                  <a:latin typeface="+mn-ea"/>
                  <a:ea typeface="+mn-ea"/>
                </a:rPr>
                <a:t>안좋음</a:t>
              </a:r>
              <a:endParaRPr lang="en-US" altLang="ko-KR" sz="700" b="1" dirty="0">
                <a:solidFill>
                  <a:schemeClr val="bg1">
                    <a:lumMod val="7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29" name="TextBox 38">
              <a:extLst>
                <a:ext uri="{FF2B5EF4-FFF2-40B4-BE49-F238E27FC236}">
                  <a16:creationId xmlns:a16="http://schemas.microsoft.com/office/drawing/2014/main" id="{7449FDB9-58A8-F9B7-F578-CDDD32DD1567}"/>
                </a:ext>
              </a:extLst>
            </p:cNvPr>
            <p:cNvSpPr txBox="1">
              <a:spLocks/>
            </p:cNvSpPr>
            <p:nvPr/>
          </p:nvSpPr>
          <p:spPr>
            <a:xfrm>
              <a:off x="5037128" y="3552712"/>
              <a:ext cx="294538" cy="288147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algn="ctr" defTabSz="914400" rtl="0" eaLnBrk="1" fontAlgn="auto" latinLnBrk="1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700" b="1">
                  <a:solidFill>
                    <a:schemeClr val="bg1">
                      <a:lumMod val="75000"/>
                    </a:schemeClr>
                  </a:solidFill>
                  <a:latin typeface="+mn-ea"/>
                  <a:ea typeface="+mn-ea"/>
                </a:rPr>
                <a:t>매우</a:t>
              </a:r>
              <a:endParaRPr lang="en-US" altLang="ko-KR" sz="700" b="1" dirty="0">
                <a:solidFill>
                  <a:schemeClr val="bg1">
                    <a:lumMod val="75000"/>
                  </a:schemeClr>
                </a:solidFill>
                <a:latin typeface="+mn-ea"/>
                <a:ea typeface="+mn-ea"/>
              </a:endParaRPr>
            </a:p>
            <a:p>
              <a:pPr marL="0" marR="0" lvl="0" indent="0" algn="ctr" defTabSz="914400" rtl="0" eaLnBrk="1" fontAlgn="auto" latinLnBrk="1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700" b="1" dirty="0" err="1">
                  <a:solidFill>
                    <a:schemeClr val="bg1">
                      <a:lumMod val="75000"/>
                    </a:schemeClr>
                  </a:solidFill>
                  <a:latin typeface="+mn-ea"/>
                </a:rPr>
                <a:t>안좋음</a:t>
              </a:r>
              <a:endParaRPr lang="en-US" altLang="ko-KR" sz="700" b="1" dirty="0">
                <a:solidFill>
                  <a:schemeClr val="bg1">
                    <a:lumMod val="7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30" name="TextBox 38">
              <a:extLst>
                <a:ext uri="{FF2B5EF4-FFF2-40B4-BE49-F238E27FC236}">
                  <a16:creationId xmlns:a16="http://schemas.microsoft.com/office/drawing/2014/main" id="{3FAC5E29-CEBF-74D8-C155-A270E57263BA}"/>
                </a:ext>
              </a:extLst>
            </p:cNvPr>
            <p:cNvSpPr txBox="1">
              <a:spLocks/>
            </p:cNvSpPr>
            <p:nvPr/>
          </p:nvSpPr>
          <p:spPr>
            <a:xfrm>
              <a:off x="6684108" y="3552712"/>
              <a:ext cx="252112" cy="180425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algn="ctr" defTabSz="914400" rtl="0" eaLnBrk="1" fontAlgn="auto" latinLnBrk="1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700" b="1" dirty="0">
                  <a:solidFill>
                    <a:schemeClr val="bg1">
                      <a:lumMod val="75000"/>
                    </a:schemeClr>
                  </a:solidFill>
                  <a:latin typeface="+mn-ea"/>
                </a:rPr>
                <a:t>좋음</a:t>
              </a:r>
              <a:endParaRPr lang="en-US" altLang="ko-KR" sz="700" b="1" dirty="0">
                <a:solidFill>
                  <a:schemeClr val="bg1">
                    <a:lumMod val="75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34" name="TextBox 38">
              <a:extLst>
                <a:ext uri="{FF2B5EF4-FFF2-40B4-BE49-F238E27FC236}">
                  <a16:creationId xmlns:a16="http://schemas.microsoft.com/office/drawing/2014/main" id="{3866BA37-5D49-91D4-987C-1067816BFA6D}"/>
                </a:ext>
              </a:extLst>
            </p:cNvPr>
            <p:cNvSpPr txBox="1">
              <a:spLocks/>
            </p:cNvSpPr>
            <p:nvPr/>
          </p:nvSpPr>
          <p:spPr>
            <a:xfrm>
              <a:off x="7215347" y="3552712"/>
              <a:ext cx="252112" cy="288147"/>
            </a:xfrm>
            <a:prstGeom prst="rect">
              <a:avLst/>
            </a:prstGeom>
            <a:noFill/>
          </p:spPr>
          <p:txBody>
            <a:bodyPr wrap="square" lIns="0" tIns="36000" rIns="0" bIns="36000" rtlCol="0">
              <a:spAutoFit/>
            </a:bodyPr>
            <a:lstStyle/>
            <a:p>
              <a:pPr marL="0" marR="0" lvl="0" indent="0" algn="ctr" defTabSz="914400" rtl="0" eaLnBrk="1" fontAlgn="auto" latinLnBrk="1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700" b="1" dirty="0">
                  <a:solidFill>
                    <a:schemeClr val="bg1">
                      <a:lumMod val="75000"/>
                    </a:schemeClr>
                  </a:solidFill>
                  <a:latin typeface="+mn-ea"/>
                  <a:ea typeface="+mn-ea"/>
                </a:rPr>
                <a:t>매우</a:t>
              </a:r>
              <a:endParaRPr lang="en-US" altLang="ko-KR" sz="700" b="1" dirty="0">
                <a:solidFill>
                  <a:schemeClr val="bg1">
                    <a:lumMod val="75000"/>
                  </a:schemeClr>
                </a:solidFill>
                <a:latin typeface="+mn-ea"/>
                <a:ea typeface="+mn-ea"/>
              </a:endParaRPr>
            </a:p>
            <a:p>
              <a:pPr marL="0" marR="0" lvl="0" indent="0" algn="ctr" defTabSz="914400" rtl="0" eaLnBrk="1" fontAlgn="auto" latinLnBrk="1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ko-KR" altLang="en-US" sz="700" b="1" dirty="0">
                  <a:solidFill>
                    <a:schemeClr val="bg1">
                      <a:lumMod val="75000"/>
                    </a:schemeClr>
                  </a:solidFill>
                  <a:latin typeface="+mn-ea"/>
                </a:rPr>
                <a:t>좋음</a:t>
              </a:r>
              <a:endParaRPr lang="en-US" altLang="ko-KR" sz="700" b="1" dirty="0">
                <a:solidFill>
                  <a:schemeClr val="bg1">
                    <a:lumMod val="75000"/>
                  </a:schemeClr>
                </a:solidFill>
                <a:latin typeface="+mn-ea"/>
                <a:ea typeface="+mn-ea"/>
              </a:endParaRPr>
            </a:p>
          </p:txBody>
        </p:sp>
      </p:grpSp>
      <p:sp>
        <p:nvSpPr>
          <p:cNvPr id="54" name="텍스트 상자 19">
            <a:extLst>
              <a:ext uri="{FF2B5EF4-FFF2-40B4-BE49-F238E27FC236}">
                <a16:creationId xmlns:a16="http://schemas.microsoft.com/office/drawing/2014/main" id="{2B659FBA-88F1-1C66-39D9-E23BB7C8D3F0}"/>
              </a:ext>
            </a:extLst>
          </p:cNvPr>
          <p:cNvSpPr txBox="1"/>
          <p:nvPr/>
        </p:nvSpPr>
        <p:spPr>
          <a:xfrm>
            <a:off x="6352114" y="3026184"/>
            <a:ext cx="1506471" cy="3656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kumimoji="1" lang="ko-KR" altLang="en-US" sz="1200" b="1" dirty="0"/>
              <a:t>홍성일</a:t>
            </a:r>
            <a:r>
              <a:rPr kumimoji="1" lang="ko-KR" altLang="en-US" sz="1000" b="1" dirty="0"/>
              <a:t> </a:t>
            </a:r>
            <a:r>
              <a:rPr kumimoji="1" lang="ko-KR" altLang="en-US" sz="700" b="1" dirty="0"/>
              <a:t>학생</a:t>
            </a:r>
            <a:endParaRPr kumimoji="1" lang="en-US" altLang="ko-KR" sz="1000" b="1" dirty="0"/>
          </a:p>
          <a:p>
            <a:pPr algn="ctr">
              <a:lnSpc>
                <a:spcPct val="150000"/>
              </a:lnSpc>
            </a:pPr>
            <a:r>
              <a:rPr kumimoji="1" lang="ko-KR" altLang="en-US" sz="900" dirty="0"/>
              <a:t>한국고등학교 </a:t>
            </a:r>
            <a:r>
              <a:rPr kumimoji="1" lang="en-US" altLang="ko-KR" sz="900" dirty="0"/>
              <a:t>1</a:t>
            </a:r>
            <a:r>
              <a:rPr kumimoji="1" lang="ko-KR" altLang="en-US" sz="900" dirty="0"/>
              <a:t>학년 </a:t>
            </a:r>
            <a:r>
              <a:rPr kumimoji="1" lang="en-US" altLang="ko-KR" sz="900" dirty="0"/>
              <a:t>1</a:t>
            </a:r>
            <a:r>
              <a:rPr kumimoji="1" lang="ko-KR" altLang="en-US" sz="900" dirty="0"/>
              <a:t>반 </a:t>
            </a:r>
            <a:r>
              <a:rPr kumimoji="1" lang="en-US" altLang="ko-KR" sz="900" dirty="0"/>
              <a:t>1</a:t>
            </a:r>
            <a:r>
              <a:rPr kumimoji="1" lang="ko-KR" altLang="en-US" sz="900" dirty="0"/>
              <a:t>번</a:t>
            </a:r>
          </a:p>
        </p:txBody>
      </p:sp>
      <p:sp>
        <p:nvSpPr>
          <p:cNvPr id="16" name="사각형: 둥근 모서리 15">
            <a:extLst>
              <a:ext uri="{FF2B5EF4-FFF2-40B4-BE49-F238E27FC236}">
                <a16:creationId xmlns:a16="http://schemas.microsoft.com/office/drawing/2014/main" id="{550B08EB-64F5-4F44-2E36-0191941D1533}"/>
              </a:ext>
            </a:extLst>
          </p:cNvPr>
          <p:cNvSpPr/>
          <p:nvPr/>
        </p:nvSpPr>
        <p:spPr>
          <a:xfrm>
            <a:off x="8366025" y="1175657"/>
            <a:ext cx="232841" cy="230501"/>
          </a:xfrm>
          <a:prstGeom prst="roundRect">
            <a:avLst/>
          </a:prstGeom>
          <a:noFill/>
          <a:ln w="9525" cap="flat">
            <a:solidFill>
              <a:schemeClr val="bg1">
                <a:lumMod val="7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ctr">
            <a:noAutofit/>
          </a:bodyPr>
          <a:lstStyle/>
          <a:p>
            <a:pPr algn="ctr" defTabSz="914309"/>
            <a:r>
              <a:rPr kumimoji="1" lang="en-US" altLang="ko-KR" sz="1200" b="1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?</a:t>
            </a:r>
            <a:endParaRPr kumimoji="1" lang="ko-KR" altLang="en-US" sz="1200" b="1" dirty="0"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</p:spTree>
    <p:extLst>
      <p:ext uri="{BB962C8B-B14F-4D97-AF65-F5344CB8AC3E}">
        <p14:creationId xmlns:p14="http://schemas.microsoft.com/office/powerpoint/2010/main" val="948314283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직사각형 34">
            <a:extLst>
              <a:ext uri="{FF2B5EF4-FFF2-40B4-BE49-F238E27FC236}">
                <a16:creationId xmlns:a16="http://schemas.microsoft.com/office/drawing/2014/main" id="{C8E76270-F3A8-52E3-5D8B-E5E1F9F2F211}"/>
              </a:ext>
            </a:extLst>
          </p:cNvPr>
          <p:cNvSpPr/>
          <p:nvPr/>
        </p:nvSpPr>
        <p:spPr>
          <a:xfrm>
            <a:off x="113209" y="8722"/>
            <a:ext cx="8805600" cy="5415090"/>
          </a:xfrm>
          <a:prstGeom prst="rect">
            <a:avLst/>
          </a:prstGeom>
          <a:solidFill>
            <a:schemeClr val="bg1"/>
          </a:solidFill>
          <a:ln w="12700">
            <a:solidFill>
              <a:srgbClr val="BFBFB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811C4577-E8D6-5FFE-82F5-73A63042141D}"/>
              </a:ext>
            </a:extLst>
          </p:cNvPr>
          <p:cNvSpPr/>
          <p:nvPr/>
        </p:nvSpPr>
        <p:spPr>
          <a:xfrm>
            <a:off x="4538260" y="2437982"/>
            <a:ext cx="4082254" cy="143840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1DC947C0-699A-BDFB-0FFA-5F01E0A29491}"/>
              </a:ext>
            </a:extLst>
          </p:cNvPr>
          <p:cNvSpPr/>
          <p:nvPr/>
        </p:nvSpPr>
        <p:spPr>
          <a:xfrm>
            <a:off x="333119" y="2437982"/>
            <a:ext cx="4082254" cy="143840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1" name="제목 10">
            <a:extLst>
              <a:ext uri="{FF2B5EF4-FFF2-40B4-BE49-F238E27FC236}">
                <a16:creationId xmlns:a16="http://schemas.microsoft.com/office/drawing/2014/main" id="{A41439CB-C5AA-E36A-D0DD-43373136F7E9}"/>
              </a:ext>
            </a:extLst>
          </p:cNvPr>
          <p:cNvSpPr txBox="1">
            <a:spLocks/>
          </p:cNvSpPr>
          <p:nvPr/>
        </p:nvSpPr>
        <p:spPr>
          <a:xfrm>
            <a:off x="1967084" y="2562060"/>
            <a:ext cx="814325" cy="153888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10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우리반 게시판</a:t>
            </a:r>
            <a:endParaRPr lang="en-US" altLang="ko-KR" sz="1000" kern="0" spc="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31" name="제목 10">
            <a:extLst>
              <a:ext uri="{FF2B5EF4-FFF2-40B4-BE49-F238E27FC236}">
                <a16:creationId xmlns:a16="http://schemas.microsoft.com/office/drawing/2014/main" id="{26332B06-40E8-CEA7-7867-76D1947CB1C4}"/>
              </a:ext>
            </a:extLst>
          </p:cNvPr>
          <p:cNvSpPr txBox="1">
            <a:spLocks/>
          </p:cNvSpPr>
          <p:nvPr/>
        </p:nvSpPr>
        <p:spPr>
          <a:xfrm>
            <a:off x="6236345" y="2562060"/>
            <a:ext cx="686085" cy="153888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10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수업 게시판</a:t>
            </a:r>
            <a:endParaRPr lang="en-US" altLang="ko-KR" sz="1000" kern="0" spc="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105" name="Rectangle 104">
            <a:extLst>
              <a:ext uri="{FF2B5EF4-FFF2-40B4-BE49-F238E27FC236}">
                <a16:creationId xmlns:a16="http://schemas.microsoft.com/office/drawing/2014/main" id="{99175725-E219-EFE3-073F-B218E52784FC}"/>
              </a:ext>
            </a:extLst>
          </p:cNvPr>
          <p:cNvSpPr/>
          <p:nvPr/>
        </p:nvSpPr>
        <p:spPr>
          <a:xfrm>
            <a:off x="-8647396" y="2154326"/>
            <a:ext cx="8529753" cy="1668560"/>
          </a:xfrm>
          <a:prstGeom prst="rect">
            <a:avLst/>
          </a:prstGeom>
          <a:ln w="6350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lang="x-none" sz="1000" b="1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39" name="그림 38">
            <a:extLst>
              <a:ext uri="{FF2B5EF4-FFF2-40B4-BE49-F238E27FC236}">
                <a16:creationId xmlns:a16="http://schemas.microsoft.com/office/drawing/2014/main" id="{0458C314-D6AA-E9C9-BED6-14120D6603EF}"/>
              </a:ext>
            </a:extLst>
          </p:cNvPr>
          <p:cNvPicPr>
            <a:picLocks noChangeAspect="1"/>
          </p:cNvPicPr>
          <p:nvPr/>
        </p:nvPicPr>
        <p:blipFill>
          <a:blip r:embed="rId3">
            <a:grayscl/>
          </a:blip>
          <a:stretch>
            <a:fillRect/>
          </a:stretch>
        </p:blipFill>
        <p:spPr>
          <a:xfrm>
            <a:off x="1487592" y="4061324"/>
            <a:ext cx="842613" cy="309225"/>
          </a:xfrm>
          <a:prstGeom prst="rect">
            <a:avLst/>
          </a:prstGeom>
        </p:spPr>
      </p:pic>
      <p:cxnSp>
        <p:nvCxnSpPr>
          <p:cNvPr id="41" name="직선 연결선[R] 40">
            <a:extLst>
              <a:ext uri="{FF2B5EF4-FFF2-40B4-BE49-F238E27FC236}">
                <a16:creationId xmlns:a16="http://schemas.microsoft.com/office/drawing/2014/main" id="{529D8A92-82BC-1D7D-5350-53D10EB67DF1}"/>
              </a:ext>
            </a:extLst>
          </p:cNvPr>
          <p:cNvCxnSpPr>
            <a:cxnSpLocks/>
          </p:cNvCxnSpPr>
          <p:nvPr/>
        </p:nvCxnSpPr>
        <p:spPr>
          <a:xfrm>
            <a:off x="118997" y="4619274"/>
            <a:ext cx="879953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2" name="그림 41">
            <a:extLst>
              <a:ext uri="{FF2B5EF4-FFF2-40B4-BE49-F238E27FC236}">
                <a16:creationId xmlns:a16="http://schemas.microsoft.com/office/drawing/2014/main" id="{844EB249-45D0-146B-4AA0-3130ED9FE0C0}"/>
              </a:ext>
            </a:extLst>
          </p:cNvPr>
          <p:cNvPicPr>
            <a:picLocks noChangeAspect="1"/>
          </p:cNvPicPr>
          <p:nvPr/>
        </p:nvPicPr>
        <p:blipFill>
          <a:blip r:embed="rId4">
            <a:grayscl/>
          </a:blip>
          <a:stretch>
            <a:fillRect/>
          </a:stretch>
        </p:blipFill>
        <p:spPr>
          <a:xfrm>
            <a:off x="4052150" y="4035016"/>
            <a:ext cx="513234" cy="331922"/>
          </a:xfrm>
          <a:prstGeom prst="rect">
            <a:avLst/>
          </a:prstGeom>
        </p:spPr>
      </p:pic>
      <p:pic>
        <p:nvPicPr>
          <p:cNvPr id="43" name="그림 42">
            <a:extLst>
              <a:ext uri="{FF2B5EF4-FFF2-40B4-BE49-F238E27FC236}">
                <a16:creationId xmlns:a16="http://schemas.microsoft.com/office/drawing/2014/main" id="{FEED5F9C-DC38-2DF0-71C1-25A51F89C352}"/>
              </a:ext>
            </a:extLst>
          </p:cNvPr>
          <p:cNvPicPr>
            <a:picLocks noChangeAspect="1"/>
          </p:cNvPicPr>
          <p:nvPr/>
        </p:nvPicPr>
        <p:blipFill>
          <a:blip r:embed="rId5">
            <a:grayscl/>
          </a:blip>
          <a:stretch>
            <a:fillRect/>
          </a:stretch>
        </p:blipFill>
        <p:spPr>
          <a:xfrm>
            <a:off x="2881793" y="4081551"/>
            <a:ext cx="618769" cy="289854"/>
          </a:xfrm>
          <a:prstGeom prst="rect">
            <a:avLst/>
          </a:prstGeom>
        </p:spPr>
      </p:pic>
      <p:pic>
        <p:nvPicPr>
          <p:cNvPr id="44" name="그림 43">
            <a:extLst>
              <a:ext uri="{FF2B5EF4-FFF2-40B4-BE49-F238E27FC236}">
                <a16:creationId xmlns:a16="http://schemas.microsoft.com/office/drawing/2014/main" id="{6A30415A-9C3B-F692-E723-D7352B013807}"/>
              </a:ext>
            </a:extLst>
          </p:cNvPr>
          <p:cNvPicPr>
            <a:picLocks noChangeAspect="1"/>
          </p:cNvPicPr>
          <p:nvPr/>
        </p:nvPicPr>
        <p:blipFill>
          <a:blip r:embed="rId6">
            <a:grayscl/>
          </a:blip>
          <a:stretch>
            <a:fillRect/>
          </a:stretch>
        </p:blipFill>
        <p:spPr>
          <a:xfrm>
            <a:off x="6972283" y="4064930"/>
            <a:ext cx="559496" cy="302012"/>
          </a:xfrm>
          <a:prstGeom prst="rect">
            <a:avLst/>
          </a:prstGeom>
        </p:spPr>
      </p:pic>
      <p:sp>
        <p:nvSpPr>
          <p:cNvPr id="45" name="직사각형 44">
            <a:extLst>
              <a:ext uri="{FF2B5EF4-FFF2-40B4-BE49-F238E27FC236}">
                <a16:creationId xmlns:a16="http://schemas.microsoft.com/office/drawing/2014/main" id="{98D3A0BE-418D-6AC3-1882-B1611128F044}"/>
              </a:ext>
            </a:extLst>
          </p:cNvPr>
          <p:cNvSpPr/>
          <p:nvPr/>
        </p:nvSpPr>
        <p:spPr>
          <a:xfrm>
            <a:off x="124784" y="3804526"/>
            <a:ext cx="8780400" cy="19601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graphicFrame>
        <p:nvGraphicFramePr>
          <p:cNvPr id="48" name="Google Shape;912;p23">
            <a:extLst>
              <a:ext uri="{FF2B5EF4-FFF2-40B4-BE49-F238E27FC236}">
                <a16:creationId xmlns:a16="http://schemas.microsoft.com/office/drawing/2014/main" id="{A3B02A6F-2BB9-4030-BE90-F8F0C1E71DC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47382802"/>
              </p:ext>
            </p:extLst>
          </p:nvPr>
        </p:nvGraphicFramePr>
        <p:xfrm>
          <a:off x="9042400" y="1315768"/>
          <a:ext cx="3037052" cy="189976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96020">
                <a:tc rowSpan="2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오늘의 추천 영상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최초 진입 시점부터 알고리즘에 의한 추천 콘텐츠 노출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사용 히스토리에 따른 추천 콘텐츠 동적 변화</a:t>
                      </a:r>
                      <a:b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추천 콘텐츠 없을 경우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sng" strike="noStrike" cap="none">
                          <a:solidFill>
                            <a:schemeClr val="accent5"/>
                          </a:solidFill>
                          <a:latin typeface="+mn-ea"/>
                          <a:ea typeface="+mn-ea"/>
                        </a:rPr>
                        <a:t>“</a:t>
                      </a:r>
                      <a:r>
                        <a:rPr lang="ko-KR" altLang="en-US" sz="700" b="0" u="sng" strike="noStrike" cap="none">
                          <a:solidFill>
                            <a:schemeClr val="accent5"/>
                          </a:solidFill>
                          <a:latin typeface="+mn-ea"/>
                          <a:ea typeface="+mn-ea"/>
                        </a:rPr>
                        <a:t>추천드릴 적합한 콘텐츠를 찾지 못했습니다</a:t>
                      </a:r>
                      <a:r>
                        <a:rPr lang="en-US" altLang="ko-KR" sz="700" b="0" u="sng" strike="noStrike" cap="none">
                          <a:solidFill>
                            <a:schemeClr val="accent5"/>
                          </a:solidFill>
                          <a:latin typeface="+mn-ea"/>
                          <a:ea typeface="+mn-ea"/>
                        </a:rPr>
                        <a:t>.”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en-US" altLang="ko-KR" sz="700" b="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0" u="none" strike="noStrike" cap="none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추천 알고리즘 구체화 필요</a:t>
                      </a:r>
                      <a:endParaRPr lang="en-US" altLang="ko-KR" sz="700" b="0" u="none" strike="noStrike" cap="none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2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1-1 </a:t>
                      </a:r>
                      <a:r>
                        <a:rPr lang="ko-KR" altLang="en-US" sz="700" b="1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학습 콘텐츠 이동 버튼</a:t>
                      </a:r>
                      <a:endParaRPr lang="en-US" altLang="ko-KR" sz="700" b="1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-Click: AI</a:t>
                      </a:r>
                      <a:r>
                        <a:rPr lang="ko-KR" altLang="en-US" sz="700" b="0" u="none" strike="noStrike" cap="none" spc="0" baseline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학습 콘텐츠 화면으로 이동</a:t>
                      </a:r>
                      <a:endParaRPr lang="en-US" altLang="ko-KR" sz="700" b="0" u="none" strike="noStrike" cap="none" spc="0" baseline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43545484"/>
                  </a:ext>
                </a:extLst>
              </a:tr>
              <a:tr h="190240">
                <a:tc rowSpan="2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알림 게시판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 게시판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수업 게시판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: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최근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10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 게시글 노출</a:t>
                      </a:r>
                      <a:b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</a:b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우리반게시판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수업게시판 문구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과목개설전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):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sng" strike="noStrike" kern="1200" cap="none" dirty="0">
                          <a:solidFill>
                            <a:schemeClr val="accent5"/>
                          </a:solidFill>
                          <a:latin typeface="+mn-ea"/>
                          <a:ea typeface="+mn-ea"/>
                          <a:cs typeface="+mn-cs"/>
                        </a:rPr>
                        <a:t>“</a:t>
                      </a:r>
                      <a:r>
                        <a:rPr lang="ko-KR" altLang="en-US" sz="700" b="0" u="sng" strike="noStrike" kern="1200" cap="none" dirty="0">
                          <a:solidFill>
                            <a:schemeClr val="accent5"/>
                          </a:solidFill>
                          <a:latin typeface="+mn-ea"/>
                          <a:ea typeface="+mn-ea"/>
                          <a:cs typeface="+mn-cs"/>
                        </a:rPr>
                        <a:t>아직 개설된 과목이 없어요</a:t>
                      </a:r>
                      <a:r>
                        <a:rPr lang="en-US" altLang="ko-KR" sz="700" b="0" u="sng" strike="noStrike" kern="1200" cap="none" dirty="0">
                          <a:solidFill>
                            <a:schemeClr val="accent5"/>
                          </a:solidFill>
                          <a:latin typeface="+mn-ea"/>
                          <a:ea typeface="+mn-ea"/>
                          <a:cs typeface="+mn-cs"/>
                        </a:rPr>
                        <a:t>.</a:t>
                      </a:r>
                      <a:r>
                        <a:rPr lang="ko-KR" altLang="en-US" sz="700" b="0" u="sng" strike="noStrike" kern="1200" cap="none" dirty="0">
                          <a:solidFill>
                            <a:schemeClr val="accent5"/>
                          </a:solidFill>
                          <a:latin typeface="+mn-ea"/>
                          <a:ea typeface="+mn-ea"/>
                          <a:cs typeface="+mn-cs"/>
                        </a:rPr>
                        <a:t> 선생님에게 문의해주세요</a:t>
                      </a:r>
                      <a:r>
                        <a:rPr lang="en-US" altLang="ko-KR" sz="700" b="0" u="sng" strike="noStrike" kern="1200" cap="none" dirty="0">
                          <a:solidFill>
                            <a:schemeClr val="accent5"/>
                          </a:solidFill>
                          <a:latin typeface="+mn-ea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과목개설후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게시글 등록 전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):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0" u="sng" strike="noStrike" kern="1200" cap="none" dirty="0">
                          <a:solidFill>
                            <a:schemeClr val="accent5"/>
                          </a:solidFill>
                          <a:latin typeface="+mn-ea"/>
                          <a:ea typeface="+mn-ea"/>
                          <a:cs typeface="+mn-cs"/>
                        </a:rPr>
                        <a:t>“</a:t>
                      </a:r>
                      <a:r>
                        <a:rPr lang="ko-KR" altLang="en-US" sz="700" b="0" u="sng" strike="noStrike" kern="1200" cap="none" dirty="0">
                          <a:solidFill>
                            <a:schemeClr val="accent5"/>
                          </a:solidFill>
                          <a:latin typeface="+mn-ea"/>
                          <a:ea typeface="+mn-ea"/>
                          <a:cs typeface="+mn-cs"/>
                        </a:rPr>
                        <a:t>아직 올라온 소식이 없습니다</a:t>
                      </a:r>
                      <a:r>
                        <a:rPr lang="en-US" altLang="ko-KR" sz="700" b="0" u="sng" strike="noStrike" kern="1200" cap="none" dirty="0">
                          <a:solidFill>
                            <a:schemeClr val="accent5"/>
                          </a:solidFill>
                          <a:latin typeface="+mn-ea"/>
                          <a:ea typeface="+mn-ea"/>
                          <a:cs typeface="+mn-cs"/>
                        </a:rPr>
                        <a:t>.</a:t>
                      </a:r>
                      <a:br>
                        <a:rPr lang="en-US" altLang="ko-KR" sz="700" b="0" u="sng" strike="noStrike" kern="1200" cap="none" dirty="0">
                          <a:solidFill>
                            <a:schemeClr val="accent5"/>
                          </a:solidFill>
                          <a:latin typeface="+mn-ea"/>
                          <a:ea typeface="+mn-ea"/>
                          <a:cs typeface="+mn-cs"/>
                        </a:rPr>
                      </a:b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소통게시판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서비스 준비중입니다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.(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개발 반영상태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51621555"/>
                  </a:ext>
                </a:extLst>
              </a:tr>
              <a:tr h="19024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lang="en-US" altLang="ko-KR" sz="700" u="none" strike="sng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8955528"/>
                  </a:ext>
                </a:extLst>
              </a:tr>
            </a:tbl>
          </a:graphicData>
        </a:graphic>
      </p:graphicFrame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76400296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 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STU-INT-MAI-004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학생</a:t>
                      </a:r>
                      <a:r>
                        <a:rPr lang="en-US" altLang="ko-KR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</a:t>
                      </a:r>
                      <a:r>
                        <a:rPr lang="ko-KR" altLang="en-US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 </a:t>
                      </a:r>
                      <a:r>
                        <a:rPr lang="ko-KR" altLang="en-US" b="1" spc="0" baseline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인트로</a:t>
                      </a:r>
                      <a:r>
                        <a:rPr lang="en-US" altLang="ko-KR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1" spc="0" baseline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데이터없음</a:t>
                      </a:r>
                      <a:endParaRPr lang="ko-KR" altLang="en-US" b="0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8" name="그룹 7">
            <a:extLst>
              <a:ext uri="{FF2B5EF4-FFF2-40B4-BE49-F238E27FC236}">
                <a16:creationId xmlns:a16="http://schemas.microsoft.com/office/drawing/2014/main" id="{3C575414-2E86-1834-AD44-3F15E7F67617}"/>
              </a:ext>
            </a:extLst>
          </p:cNvPr>
          <p:cNvGrpSpPr/>
          <p:nvPr/>
        </p:nvGrpSpPr>
        <p:grpSpPr>
          <a:xfrm>
            <a:off x="83739" y="-121104"/>
            <a:ext cx="8846971" cy="501723"/>
            <a:chOff x="-58" y="6356274"/>
            <a:chExt cx="8846971" cy="501722"/>
          </a:xfrm>
        </p:grpSpPr>
        <p:sp>
          <p:nvSpPr>
            <p:cNvPr id="23" name="직사각형 22">
              <a:extLst>
                <a:ext uri="{FF2B5EF4-FFF2-40B4-BE49-F238E27FC236}">
                  <a16:creationId xmlns:a16="http://schemas.microsoft.com/office/drawing/2014/main" id="{5A9604F2-D47A-6633-AAB4-3EA526D4E46E}"/>
                </a:ext>
              </a:extLst>
            </p:cNvPr>
            <p:cNvSpPr/>
            <p:nvPr/>
          </p:nvSpPr>
          <p:spPr>
            <a:xfrm>
              <a:off x="35199" y="6356274"/>
              <a:ext cx="8792661" cy="50172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grpSp>
          <p:nvGrpSpPr>
            <p:cNvPr id="24" name="Cutout">
              <a:extLst>
                <a:ext uri="{FF2B5EF4-FFF2-40B4-BE49-F238E27FC236}">
                  <a16:creationId xmlns:a16="http://schemas.microsoft.com/office/drawing/2014/main" id="{C1407560-7897-22C9-E4E6-59E62FD2BCEE}"/>
                </a:ext>
              </a:extLst>
            </p:cNvPr>
            <p:cNvGrpSpPr/>
            <p:nvPr/>
          </p:nvGrpSpPr>
          <p:grpSpPr>
            <a:xfrm rot="5400000">
              <a:off x="4284928" y="2142605"/>
              <a:ext cx="277000" cy="8846971"/>
              <a:chOff x="6402388" y="1593750"/>
              <a:chExt cx="239713" cy="933450"/>
            </a:xfrm>
            <a:solidFill>
              <a:srgbClr val="FFFFFF"/>
            </a:solidFill>
          </p:grpSpPr>
          <p:sp>
            <p:nvSpPr>
              <p:cNvPr id="25" name="Fill">
                <a:extLst>
                  <a:ext uri="{FF2B5EF4-FFF2-40B4-BE49-F238E27FC236}">
                    <a16:creationId xmlns:a16="http://schemas.microsoft.com/office/drawing/2014/main" id="{4939C46F-0985-F1E9-3507-ECEEF2593C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2388" y="1593750"/>
                <a:ext cx="239713" cy="933450"/>
              </a:xfrm>
              <a:custGeom>
                <a:avLst/>
                <a:gdLst>
                  <a:gd name="T0" fmla="*/ 74 w 151"/>
                  <a:gd name="T1" fmla="*/ 588 h 588"/>
                  <a:gd name="T2" fmla="*/ 151 w 151"/>
                  <a:gd name="T3" fmla="*/ 518 h 588"/>
                  <a:gd name="T4" fmla="*/ 74 w 151"/>
                  <a:gd name="T5" fmla="*/ 441 h 588"/>
                  <a:gd name="T6" fmla="*/ 151 w 151"/>
                  <a:gd name="T7" fmla="*/ 375 h 588"/>
                  <a:gd name="T8" fmla="*/ 74 w 151"/>
                  <a:gd name="T9" fmla="*/ 294 h 588"/>
                  <a:gd name="T10" fmla="*/ 151 w 151"/>
                  <a:gd name="T11" fmla="*/ 231 h 588"/>
                  <a:gd name="T12" fmla="*/ 74 w 151"/>
                  <a:gd name="T13" fmla="*/ 147 h 588"/>
                  <a:gd name="T14" fmla="*/ 151 w 151"/>
                  <a:gd name="T15" fmla="*/ 88 h 588"/>
                  <a:gd name="T16" fmla="*/ 74 w 151"/>
                  <a:gd name="T17" fmla="*/ 0 h 588"/>
                  <a:gd name="T18" fmla="*/ 0 w 151"/>
                  <a:gd name="T19" fmla="*/ 0 h 588"/>
                  <a:gd name="T20" fmla="*/ 78 w 151"/>
                  <a:gd name="T21" fmla="*/ 88 h 588"/>
                  <a:gd name="T22" fmla="*/ 0 w 151"/>
                  <a:gd name="T23" fmla="*/ 147 h 588"/>
                  <a:gd name="T24" fmla="*/ 78 w 151"/>
                  <a:gd name="T25" fmla="*/ 231 h 588"/>
                  <a:gd name="T26" fmla="*/ 0 w 151"/>
                  <a:gd name="T27" fmla="*/ 294 h 588"/>
                  <a:gd name="T28" fmla="*/ 78 w 151"/>
                  <a:gd name="T29" fmla="*/ 375 h 588"/>
                  <a:gd name="T30" fmla="*/ 0 w 151"/>
                  <a:gd name="T31" fmla="*/ 441 h 588"/>
                  <a:gd name="T32" fmla="*/ 78 w 151"/>
                  <a:gd name="T33" fmla="*/ 518 h 588"/>
                  <a:gd name="T34" fmla="*/ 0 w 151"/>
                  <a:gd name="T35" fmla="*/ 588 h 588"/>
                  <a:gd name="T36" fmla="*/ 74 w 151"/>
                  <a:gd name="T37" fmla="*/ 588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1" h="588">
                    <a:moveTo>
                      <a:pt x="74" y="588"/>
                    </a:moveTo>
                    <a:lnTo>
                      <a:pt x="151" y="518"/>
                    </a:lnTo>
                    <a:lnTo>
                      <a:pt x="74" y="441"/>
                    </a:lnTo>
                    <a:lnTo>
                      <a:pt x="151" y="375"/>
                    </a:lnTo>
                    <a:lnTo>
                      <a:pt x="74" y="294"/>
                    </a:lnTo>
                    <a:lnTo>
                      <a:pt x="151" y="231"/>
                    </a:lnTo>
                    <a:lnTo>
                      <a:pt x="74" y="147"/>
                    </a:lnTo>
                    <a:lnTo>
                      <a:pt x="151" y="88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78" y="88"/>
                    </a:lnTo>
                    <a:lnTo>
                      <a:pt x="0" y="147"/>
                    </a:lnTo>
                    <a:lnTo>
                      <a:pt x="78" y="231"/>
                    </a:lnTo>
                    <a:lnTo>
                      <a:pt x="0" y="294"/>
                    </a:lnTo>
                    <a:lnTo>
                      <a:pt x="78" y="375"/>
                    </a:lnTo>
                    <a:lnTo>
                      <a:pt x="0" y="441"/>
                    </a:lnTo>
                    <a:lnTo>
                      <a:pt x="78" y="518"/>
                    </a:lnTo>
                    <a:lnTo>
                      <a:pt x="0" y="588"/>
                    </a:lnTo>
                    <a:lnTo>
                      <a:pt x="74" y="588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6" name="Border">
                <a:extLst>
                  <a:ext uri="{FF2B5EF4-FFF2-40B4-BE49-F238E27FC236}">
                    <a16:creationId xmlns:a16="http://schemas.microsoft.com/office/drawing/2014/main" id="{0ABAB977-F534-3467-D943-0EB2882C0B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02388" y="1593750"/>
                <a:ext cx="239713" cy="933450"/>
              </a:xfrm>
              <a:custGeom>
                <a:avLst/>
                <a:gdLst>
                  <a:gd name="T0" fmla="*/ 0 w 909"/>
                  <a:gd name="T1" fmla="*/ 0 h 3585"/>
                  <a:gd name="T2" fmla="*/ 467 w 909"/>
                  <a:gd name="T3" fmla="*/ 535 h 3585"/>
                  <a:gd name="T4" fmla="*/ 0 w 909"/>
                  <a:gd name="T5" fmla="*/ 896 h 3585"/>
                  <a:gd name="T6" fmla="*/ 467 w 909"/>
                  <a:gd name="T7" fmla="*/ 1409 h 3585"/>
                  <a:gd name="T8" fmla="*/ 0 w 909"/>
                  <a:gd name="T9" fmla="*/ 1793 h 3585"/>
                  <a:gd name="T10" fmla="*/ 467 w 909"/>
                  <a:gd name="T11" fmla="*/ 2284 h 3585"/>
                  <a:gd name="T12" fmla="*/ 0 w 909"/>
                  <a:gd name="T13" fmla="*/ 2689 h 3585"/>
                  <a:gd name="T14" fmla="*/ 467 w 909"/>
                  <a:gd name="T15" fmla="*/ 3158 h 3585"/>
                  <a:gd name="T16" fmla="*/ 0 w 909"/>
                  <a:gd name="T17" fmla="*/ 3585 h 3585"/>
                  <a:gd name="T18" fmla="*/ 442 w 909"/>
                  <a:gd name="T19" fmla="*/ 3585 h 3585"/>
                  <a:gd name="T20" fmla="*/ 909 w 909"/>
                  <a:gd name="T21" fmla="*/ 3158 h 3585"/>
                  <a:gd name="T22" fmla="*/ 442 w 909"/>
                  <a:gd name="T23" fmla="*/ 2689 h 3585"/>
                  <a:gd name="T24" fmla="*/ 909 w 909"/>
                  <a:gd name="T25" fmla="*/ 2284 h 3585"/>
                  <a:gd name="T26" fmla="*/ 442 w 909"/>
                  <a:gd name="T27" fmla="*/ 1793 h 3585"/>
                  <a:gd name="T28" fmla="*/ 909 w 909"/>
                  <a:gd name="T29" fmla="*/ 1409 h 3585"/>
                  <a:gd name="T30" fmla="*/ 442 w 909"/>
                  <a:gd name="T31" fmla="*/ 896 h 3585"/>
                  <a:gd name="T32" fmla="*/ 909 w 909"/>
                  <a:gd name="T33" fmla="*/ 535 h 3585"/>
                  <a:gd name="T34" fmla="*/ 442 w 909"/>
                  <a:gd name="T35" fmla="*/ 0 h 3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9" h="3585">
                    <a:moveTo>
                      <a:pt x="0" y="0"/>
                    </a:moveTo>
                    <a:lnTo>
                      <a:pt x="467" y="535"/>
                    </a:lnTo>
                    <a:lnTo>
                      <a:pt x="0" y="896"/>
                    </a:lnTo>
                    <a:lnTo>
                      <a:pt x="467" y="1409"/>
                    </a:lnTo>
                    <a:lnTo>
                      <a:pt x="0" y="1793"/>
                    </a:lnTo>
                    <a:lnTo>
                      <a:pt x="467" y="2284"/>
                    </a:lnTo>
                    <a:lnTo>
                      <a:pt x="0" y="2689"/>
                    </a:lnTo>
                    <a:lnTo>
                      <a:pt x="467" y="3158"/>
                    </a:lnTo>
                    <a:lnTo>
                      <a:pt x="0" y="3585"/>
                    </a:lnTo>
                    <a:moveTo>
                      <a:pt x="442" y="3585"/>
                    </a:moveTo>
                    <a:lnTo>
                      <a:pt x="909" y="3158"/>
                    </a:lnTo>
                    <a:lnTo>
                      <a:pt x="442" y="2689"/>
                    </a:lnTo>
                    <a:lnTo>
                      <a:pt x="909" y="2284"/>
                    </a:lnTo>
                    <a:lnTo>
                      <a:pt x="442" y="1793"/>
                    </a:lnTo>
                    <a:lnTo>
                      <a:pt x="909" y="1409"/>
                    </a:lnTo>
                    <a:lnTo>
                      <a:pt x="442" y="896"/>
                    </a:lnTo>
                    <a:lnTo>
                      <a:pt x="909" y="535"/>
                    </a:lnTo>
                    <a:lnTo>
                      <a:pt x="442" y="0"/>
                    </a:lnTo>
                  </a:path>
                </a:pathLst>
              </a:custGeom>
              <a:noFill/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sp>
        <p:nvSpPr>
          <p:cNvPr id="57" name="타원 56">
            <a:extLst>
              <a:ext uri="{FF2B5EF4-FFF2-40B4-BE49-F238E27FC236}">
                <a16:creationId xmlns:a16="http://schemas.microsoft.com/office/drawing/2014/main" id="{4A263F35-CCEE-96D8-2C25-DD6552F51AB6}"/>
              </a:ext>
            </a:extLst>
          </p:cNvPr>
          <p:cNvSpPr/>
          <p:nvPr/>
        </p:nvSpPr>
        <p:spPr>
          <a:xfrm>
            <a:off x="4474589" y="2079469"/>
            <a:ext cx="52641" cy="52641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58" name="타원 57">
            <a:extLst>
              <a:ext uri="{FF2B5EF4-FFF2-40B4-BE49-F238E27FC236}">
                <a16:creationId xmlns:a16="http://schemas.microsoft.com/office/drawing/2014/main" id="{15FED274-0679-96EE-21B2-E382E11EE99E}"/>
              </a:ext>
            </a:extLst>
          </p:cNvPr>
          <p:cNvSpPr/>
          <p:nvPr/>
        </p:nvSpPr>
        <p:spPr>
          <a:xfrm>
            <a:off x="4572557" y="2079469"/>
            <a:ext cx="52641" cy="52641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59" name="모서리가 둥근 직사각형 58">
            <a:extLst>
              <a:ext uri="{FF2B5EF4-FFF2-40B4-BE49-F238E27FC236}">
                <a16:creationId xmlns:a16="http://schemas.microsoft.com/office/drawing/2014/main" id="{739E5F18-C293-8873-9ABF-760A4DC07460}"/>
              </a:ext>
            </a:extLst>
          </p:cNvPr>
          <p:cNvSpPr/>
          <p:nvPr/>
        </p:nvSpPr>
        <p:spPr>
          <a:xfrm>
            <a:off x="4244100" y="2079469"/>
            <a:ext cx="185161" cy="52641"/>
          </a:xfrm>
          <a:prstGeom prst="roundRect">
            <a:avLst>
              <a:gd name="adj" fmla="val 50000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pic>
        <p:nvPicPr>
          <p:cNvPr id="60" name="그림 59">
            <a:extLst>
              <a:ext uri="{FF2B5EF4-FFF2-40B4-BE49-F238E27FC236}">
                <a16:creationId xmlns:a16="http://schemas.microsoft.com/office/drawing/2014/main" id="{CBBFA899-F2CA-48EC-453F-9BC11EC1B2DA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aturation sat="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116972" y="4086881"/>
            <a:ext cx="1303723" cy="298671"/>
          </a:xfrm>
          <a:prstGeom prst="rect">
            <a:avLst/>
          </a:prstGeom>
        </p:spPr>
      </p:pic>
      <p:grpSp>
        <p:nvGrpSpPr>
          <p:cNvPr id="65" name="그룹 64">
            <a:extLst>
              <a:ext uri="{FF2B5EF4-FFF2-40B4-BE49-F238E27FC236}">
                <a16:creationId xmlns:a16="http://schemas.microsoft.com/office/drawing/2014/main" id="{B887183F-275C-B085-E65A-17388A6CBD73}"/>
              </a:ext>
            </a:extLst>
          </p:cNvPr>
          <p:cNvGrpSpPr/>
          <p:nvPr/>
        </p:nvGrpSpPr>
        <p:grpSpPr>
          <a:xfrm>
            <a:off x="118337" y="4411863"/>
            <a:ext cx="8794800" cy="866914"/>
            <a:chOff x="118337" y="3658027"/>
            <a:chExt cx="8794800" cy="866914"/>
          </a:xfrm>
        </p:grpSpPr>
        <p:grpSp>
          <p:nvGrpSpPr>
            <p:cNvPr id="67" name="그룹 66">
              <a:extLst>
                <a:ext uri="{FF2B5EF4-FFF2-40B4-BE49-F238E27FC236}">
                  <a16:creationId xmlns:a16="http://schemas.microsoft.com/office/drawing/2014/main" id="{80FD56A9-A81E-9C2F-5A8E-4DB91D75BC1C}"/>
                </a:ext>
              </a:extLst>
            </p:cNvPr>
            <p:cNvGrpSpPr/>
            <p:nvPr/>
          </p:nvGrpSpPr>
          <p:grpSpPr>
            <a:xfrm>
              <a:off x="1242847" y="4112476"/>
              <a:ext cx="2159464" cy="387592"/>
              <a:chOff x="1242847" y="5961305"/>
              <a:chExt cx="2159464" cy="387592"/>
            </a:xfrm>
          </p:grpSpPr>
          <p:sp>
            <p:nvSpPr>
              <p:cNvPr id="74" name="텍스트 상자 68">
                <a:extLst>
                  <a:ext uri="{FF2B5EF4-FFF2-40B4-BE49-F238E27FC236}">
                    <a16:creationId xmlns:a16="http://schemas.microsoft.com/office/drawing/2014/main" id="{CF78F931-088B-BDB1-B956-D6F7D8F0F6B7}"/>
                  </a:ext>
                </a:extLst>
              </p:cNvPr>
              <p:cNvSpPr txBox="1"/>
              <p:nvPr/>
            </p:nvSpPr>
            <p:spPr>
              <a:xfrm>
                <a:off x="1242847" y="5961305"/>
                <a:ext cx="307777" cy="1234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kumimoji="1" lang="ko-KR" altLang="en-US" sz="600" b="1"/>
                  <a:t>회사정보</a:t>
                </a:r>
              </a:p>
            </p:txBody>
          </p:sp>
          <p:sp>
            <p:nvSpPr>
              <p:cNvPr id="75" name="텍스트 상자 68">
                <a:extLst>
                  <a:ext uri="{FF2B5EF4-FFF2-40B4-BE49-F238E27FC236}">
                    <a16:creationId xmlns:a16="http://schemas.microsoft.com/office/drawing/2014/main" id="{B9692121-0B18-60EB-D540-B17D14329D2D}"/>
                  </a:ext>
                </a:extLst>
              </p:cNvPr>
              <p:cNvSpPr txBox="1"/>
              <p:nvPr/>
            </p:nvSpPr>
            <p:spPr>
              <a:xfrm>
                <a:off x="1672670" y="5961305"/>
                <a:ext cx="1729641" cy="1234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kumimoji="1" lang="ko-KR" altLang="en-US" sz="600"/>
                  <a:t>대표이사 </a:t>
                </a:r>
                <a:r>
                  <a:rPr kumimoji="1" lang="en-US" altLang="ko-KR" sz="600"/>
                  <a:t>:</a:t>
                </a:r>
                <a:r>
                  <a:rPr kumimoji="1" lang="ko-KR" altLang="en-US" sz="600"/>
                  <a:t> </a:t>
                </a:r>
                <a:r>
                  <a:rPr kumimoji="1" lang="ko-KR" altLang="en-US" sz="600" err="1"/>
                  <a:t>김에듀</a:t>
                </a:r>
                <a:r>
                  <a:rPr kumimoji="1" lang="ko-KR" altLang="en-US" sz="600"/>
                  <a:t>  </a:t>
                </a:r>
                <a:r>
                  <a:rPr kumimoji="1" lang="en-US" altLang="ko-KR" sz="600"/>
                  <a:t>|</a:t>
                </a:r>
                <a:r>
                  <a:rPr kumimoji="1" lang="ko-KR" altLang="en-US" sz="600"/>
                  <a:t>  사업자 등록번호 </a:t>
                </a:r>
                <a:r>
                  <a:rPr kumimoji="1" lang="en-US" altLang="ko-KR" sz="600"/>
                  <a:t>:</a:t>
                </a:r>
                <a:r>
                  <a:rPr kumimoji="1" lang="ko-KR" altLang="en-US" sz="600"/>
                  <a:t> </a:t>
                </a:r>
                <a:r>
                  <a:rPr kumimoji="1" lang="en-US" altLang="ko-KR" sz="600"/>
                  <a:t>123-45-67890</a:t>
                </a:r>
                <a:endParaRPr kumimoji="1" lang="ko-KR" altLang="en-US" sz="600"/>
              </a:p>
            </p:txBody>
          </p:sp>
          <p:sp>
            <p:nvSpPr>
              <p:cNvPr id="76" name="텍스트 상자 68">
                <a:extLst>
                  <a:ext uri="{FF2B5EF4-FFF2-40B4-BE49-F238E27FC236}">
                    <a16:creationId xmlns:a16="http://schemas.microsoft.com/office/drawing/2014/main" id="{3859E8C4-698C-D7B2-EFF0-EA4ADEA7414A}"/>
                  </a:ext>
                </a:extLst>
              </p:cNvPr>
              <p:cNvSpPr txBox="1"/>
              <p:nvPr/>
            </p:nvSpPr>
            <p:spPr>
              <a:xfrm>
                <a:off x="1242847" y="6215305"/>
                <a:ext cx="307777" cy="1234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kumimoji="1" lang="ko-KR" altLang="en-US" sz="600" b="1"/>
                  <a:t>고객센터</a:t>
                </a:r>
              </a:p>
            </p:txBody>
          </p:sp>
          <p:sp>
            <p:nvSpPr>
              <p:cNvPr id="77" name="텍스트 상자 68">
                <a:extLst>
                  <a:ext uri="{FF2B5EF4-FFF2-40B4-BE49-F238E27FC236}">
                    <a16:creationId xmlns:a16="http://schemas.microsoft.com/office/drawing/2014/main" id="{97EECD7A-DF88-CAD9-3237-2FB5CD2090D8}"/>
                  </a:ext>
                </a:extLst>
              </p:cNvPr>
              <p:cNvSpPr txBox="1"/>
              <p:nvPr/>
            </p:nvSpPr>
            <p:spPr>
              <a:xfrm>
                <a:off x="1672670" y="6225465"/>
                <a:ext cx="1357744" cy="1234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kumimoji="1" lang="en-US" altLang="ko-KR" sz="600"/>
                  <a:t>1899-1949(8:00</a:t>
                </a:r>
                <a:r>
                  <a:rPr kumimoji="1" lang="ko-KR" altLang="en-US" sz="600"/>
                  <a:t> </a:t>
                </a:r>
                <a:r>
                  <a:rPr kumimoji="1" lang="en-US" altLang="ko-KR" sz="600"/>
                  <a:t>~</a:t>
                </a:r>
                <a:r>
                  <a:rPr kumimoji="1" lang="ko-KR" altLang="en-US" sz="600"/>
                  <a:t> </a:t>
                </a:r>
                <a:r>
                  <a:rPr kumimoji="1" lang="en-US" altLang="ko-KR" sz="600"/>
                  <a:t>18:00,</a:t>
                </a:r>
                <a:r>
                  <a:rPr kumimoji="1" lang="ko-KR" altLang="en-US" sz="600"/>
                  <a:t> 점심 </a:t>
                </a:r>
                <a:r>
                  <a:rPr kumimoji="1" lang="en-US" altLang="ko-KR" sz="600"/>
                  <a:t>12:00 ~ 1:00)</a:t>
                </a:r>
                <a:endParaRPr kumimoji="1" lang="ko-KR" altLang="en-US" sz="600"/>
              </a:p>
            </p:txBody>
          </p:sp>
        </p:grpSp>
        <p:grpSp>
          <p:nvGrpSpPr>
            <p:cNvPr id="68" name="그룹 67">
              <a:extLst>
                <a:ext uri="{FF2B5EF4-FFF2-40B4-BE49-F238E27FC236}">
                  <a16:creationId xmlns:a16="http://schemas.microsoft.com/office/drawing/2014/main" id="{230BB69E-808C-C05E-171E-CD786FC5C4DF}"/>
                </a:ext>
              </a:extLst>
            </p:cNvPr>
            <p:cNvGrpSpPr/>
            <p:nvPr/>
          </p:nvGrpSpPr>
          <p:grpSpPr>
            <a:xfrm>
              <a:off x="5556239" y="4129434"/>
              <a:ext cx="2147027" cy="395507"/>
              <a:chOff x="5164607" y="5978263"/>
              <a:chExt cx="2147027" cy="395507"/>
            </a:xfrm>
          </p:grpSpPr>
          <p:sp>
            <p:nvSpPr>
              <p:cNvPr id="70" name="텍스트 상자 68">
                <a:extLst>
                  <a:ext uri="{FF2B5EF4-FFF2-40B4-BE49-F238E27FC236}">
                    <a16:creationId xmlns:a16="http://schemas.microsoft.com/office/drawing/2014/main" id="{8665F482-D11B-6DC1-A54B-F594A1696063}"/>
                  </a:ext>
                </a:extLst>
              </p:cNvPr>
              <p:cNvSpPr txBox="1"/>
              <p:nvPr/>
            </p:nvSpPr>
            <p:spPr>
              <a:xfrm>
                <a:off x="5164607" y="5978263"/>
                <a:ext cx="650819" cy="1234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kumimoji="1" lang="ko-KR" altLang="en-US" sz="600" b="1"/>
                  <a:t>개인정보 처리방침 </a:t>
                </a:r>
              </a:p>
            </p:txBody>
          </p:sp>
          <p:sp>
            <p:nvSpPr>
              <p:cNvPr id="71" name="텍스트 상자 68">
                <a:extLst>
                  <a:ext uri="{FF2B5EF4-FFF2-40B4-BE49-F238E27FC236}">
                    <a16:creationId xmlns:a16="http://schemas.microsoft.com/office/drawing/2014/main" id="{6B495953-BB12-6037-FAA1-2488A5A382BA}"/>
                  </a:ext>
                </a:extLst>
              </p:cNvPr>
              <p:cNvSpPr txBox="1"/>
              <p:nvPr/>
            </p:nvSpPr>
            <p:spPr>
              <a:xfrm>
                <a:off x="6018047" y="5978263"/>
                <a:ext cx="307777" cy="1234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kumimoji="1" lang="ko-KR" altLang="en-US" sz="600" b="1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이용약관</a:t>
                </a:r>
              </a:p>
            </p:txBody>
          </p:sp>
          <p:sp>
            <p:nvSpPr>
              <p:cNvPr id="72" name="텍스트 상자 68">
                <a:extLst>
                  <a:ext uri="{FF2B5EF4-FFF2-40B4-BE49-F238E27FC236}">
                    <a16:creationId xmlns:a16="http://schemas.microsoft.com/office/drawing/2014/main" id="{FAB25B60-DBD3-6842-022E-611D02E2D3F2}"/>
                  </a:ext>
                </a:extLst>
              </p:cNvPr>
              <p:cNvSpPr txBox="1"/>
              <p:nvPr/>
            </p:nvSpPr>
            <p:spPr>
              <a:xfrm>
                <a:off x="6678447" y="5978263"/>
                <a:ext cx="633187" cy="1234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kumimoji="1" lang="ko-KR" altLang="en-US" sz="600" b="1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오픈소스 라이선스</a:t>
                </a:r>
              </a:p>
            </p:txBody>
          </p:sp>
          <p:sp>
            <p:nvSpPr>
              <p:cNvPr id="73" name="텍스트 상자 68">
                <a:extLst>
                  <a:ext uri="{FF2B5EF4-FFF2-40B4-BE49-F238E27FC236}">
                    <a16:creationId xmlns:a16="http://schemas.microsoft.com/office/drawing/2014/main" id="{082AB73B-39C6-30F5-13B6-3D804751FE7D}"/>
                  </a:ext>
                </a:extLst>
              </p:cNvPr>
              <p:cNvSpPr txBox="1"/>
              <p:nvPr/>
            </p:nvSpPr>
            <p:spPr>
              <a:xfrm>
                <a:off x="5811223" y="6252583"/>
                <a:ext cx="1450718" cy="12118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kumimoji="1" lang="en-US" altLang="ko-KR" sz="600"/>
                  <a:t>Copyright Ⓒ 2023 KT</a:t>
                </a:r>
                <a:r>
                  <a:rPr kumimoji="1" lang="ko-KR" altLang="en-US" sz="600"/>
                  <a:t> </a:t>
                </a:r>
                <a:r>
                  <a:rPr kumimoji="1" lang="en-US" altLang="ko-KR" sz="600"/>
                  <a:t>All Rights Reserved</a:t>
                </a:r>
                <a:endParaRPr kumimoji="1" lang="ko-KR" altLang="en-US" sz="600"/>
              </a:p>
            </p:txBody>
          </p:sp>
        </p:grpSp>
        <p:sp>
          <p:nvSpPr>
            <p:cNvPr id="69" name="직사각형 68">
              <a:extLst>
                <a:ext uri="{FF2B5EF4-FFF2-40B4-BE49-F238E27FC236}">
                  <a16:creationId xmlns:a16="http://schemas.microsoft.com/office/drawing/2014/main" id="{E7D923BA-C312-1A63-4B8B-7C777967FE78}"/>
                </a:ext>
              </a:extLst>
            </p:cNvPr>
            <p:cNvSpPr/>
            <p:nvPr/>
          </p:nvSpPr>
          <p:spPr>
            <a:xfrm>
              <a:off x="118337" y="3658027"/>
              <a:ext cx="8794800" cy="16760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</p:grpSp>
      <p:sp>
        <p:nvSpPr>
          <p:cNvPr id="170" name="Rectangle 4">
            <a:extLst>
              <a:ext uri="{FF2B5EF4-FFF2-40B4-BE49-F238E27FC236}">
                <a16:creationId xmlns:a16="http://schemas.microsoft.com/office/drawing/2014/main" id="{39413668-5359-E795-294F-DED92C9B240C}"/>
              </a:ext>
            </a:extLst>
          </p:cNvPr>
          <p:cNvSpPr/>
          <p:nvPr/>
        </p:nvSpPr>
        <p:spPr>
          <a:xfrm>
            <a:off x="325004" y="2153142"/>
            <a:ext cx="8376666" cy="1720406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DA3BBF6F-1D26-9C39-363A-D42CF0C02B6D}"/>
              </a:ext>
            </a:extLst>
          </p:cNvPr>
          <p:cNvSpPr txBox="1"/>
          <p:nvPr/>
        </p:nvSpPr>
        <p:spPr>
          <a:xfrm>
            <a:off x="-8647396" y="1817435"/>
            <a:ext cx="241123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b="1" dirty="0">
                <a:solidFill>
                  <a:srgbClr val="0070C0"/>
                </a:solidFill>
              </a:rPr>
              <a:t>&lt;</a:t>
            </a:r>
            <a:r>
              <a:rPr lang="ko-KR" altLang="en-US" sz="1200" b="1" dirty="0">
                <a:solidFill>
                  <a:srgbClr val="0070C0"/>
                </a:solidFill>
              </a:rPr>
              <a:t>과목 개설 후</a:t>
            </a:r>
            <a:r>
              <a:rPr lang="en-US" altLang="ko-KR" sz="1200" b="1" dirty="0">
                <a:solidFill>
                  <a:srgbClr val="0070C0"/>
                </a:solidFill>
              </a:rPr>
              <a:t>, </a:t>
            </a:r>
            <a:r>
              <a:rPr lang="ko-KR" altLang="en-US" sz="1200" b="1" dirty="0">
                <a:solidFill>
                  <a:srgbClr val="0070C0"/>
                </a:solidFill>
              </a:rPr>
              <a:t>게시글 등록 전</a:t>
            </a:r>
            <a:r>
              <a:rPr lang="en-US" altLang="ko-KR" sz="1200" b="1" dirty="0">
                <a:solidFill>
                  <a:srgbClr val="0070C0"/>
                </a:solidFill>
              </a:rPr>
              <a:t>&gt;</a:t>
            </a:r>
            <a:endParaRPr lang="x-none" sz="1200" b="1" dirty="0">
              <a:solidFill>
                <a:srgbClr val="0070C0"/>
              </a:solidFill>
            </a:endParaRPr>
          </a:p>
        </p:txBody>
      </p:sp>
      <p:sp>
        <p:nvSpPr>
          <p:cNvPr id="145" name="Circle">
            <a:extLst>
              <a:ext uri="{FF2B5EF4-FFF2-40B4-BE49-F238E27FC236}">
                <a16:creationId xmlns:a16="http://schemas.microsoft.com/office/drawing/2014/main" id="{02B9E1C2-29A1-A1D7-9A4B-189F80E0E1DB}"/>
              </a:ext>
            </a:extLst>
          </p:cNvPr>
          <p:cNvSpPr/>
          <p:nvPr/>
        </p:nvSpPr>
        <p:spPr>
          <a:xfrm>
            <a:off x="281477" y="2105789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2</a:t>
            </a:r>
            <a:endParaRPr sz="700">
              <a:solidFill>
                <a:schemeClr val="bg1"/>
              </a:solidFill>
            </a:endParaRPr>
          </a:p>
        </p:txBody>
      </p:sp>
      <p:pic>
        <p:nvPicPr>
          <p:cNvPr id="5" name="그림 6">
            <a:extLst>
              <a:ext uri="{FF2B5EF4-FFF2-40B4-BE49-F238E27FC236}">
                <a16:creationId xmlns:a16="http://schemas.microsoft.com/office/drawing/2014/main" id="{040657CF-B6E5-DB93-58C4-73A3F5FE19EA}"/>
              </a:ext>
            </a:extLst>
          </p:cNvPr>
          <p:cNvPicPr>
            <a:picLocks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saturation sat="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33318" y="679120"/>
            <a:ext cx="1479600" cy="827999"/>
          </a:xfrm>
          <a:prstGeom prst="rect">
            <a:avLst/>
          </a:prstGeom>
        </p:spPr>
      </p:pic>
      <p:pic>
        <p:nvPicPr>
          <p:cNvPr id="6" name="그림 27">
            <a:extLst>
              <a:ext uri="{FF2B5EF4-FFF2-40B4-BE49-F238E27FC236}">
                <a16:creationId xmlns:a16="http://schemas.microsoft.com/office/drawing/2014/main" id="{B9CD69CB-4C37-76D4-3C9B-FFC64DE8653F}"/>
              </a:ext>
            </a:extLst>
          </p:cNvPr>
          <p:cNvPicPr>
            <a:picLocks/>
          </p:cNvPicPr>
          <p:nvPr/>
        </p:nvPicPr>
        <p:blipFill>
          <a:blip r:embed="rId11">
            <a:grayscl/>
          </a:blip>
          <a:stretch>
            <a:fillRect/>
          </a:stretch>
        </p:blipFill>
        <p:spPr>
          <a:xfrm>
            <a:off x="6963679" y="684557"/>
            <a:ext cx="1479235" cy="827999"/>
          </a:xfrm>
          <a:prstGeom prst="rect">
            <a:avLst/>
          </a:prstGeom>
        </p:spPr>
      </p:pic>
      <p:sp>
        <p:nvSpPr>
          <p:cNvPr id="7" name="텍스트 상자 68">
            <a:extLst>
              <a:ext uri="{FF2B5EF4-FFF2-40B4-BE49-F238E27FC236}">
                <a16:creationId xmlns:a16="http://schemas.microsoft.com/office/drawing/2014/main" id="{2D6C8C39-86E7-D9ED-3071-F5D836B50CD2}"/>
              </a:ext>
            </a:extLst>
          </p:cNvPr>
          <p:cNvSpPr txBox="1"/>
          <p:nvPr/>
        </p:nvSpPr>
        <p:spPr>
          <a:xfrm>
            <a:off x="5331885" y="1590770"/>
            <a:ext cx="147979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kumimoji="1" lang="en-US" altLang="ko-KR" sz="700"/>
              <a:t>[</a:t>
            </a:r>
            <a:r>
              <a:rPr kumimoji="1" lang="ko-KR" altLang="en-US" sz="700"/>
              <a:t>사회</a:t>
            </a:r>
            <a:r>
              <a:rPr kumimoji="1" lang="en-US" altLang="ko-KR" sz="700"/>
              <a:t>]</a:t>
            </a:r>
            <a:r>
              <a:rPr kumimoji="1" lang="ko-KR" altLang="en-US" sz="700"/>
              <a:t>                             </a:t>
            </a:r>
            <a:r>
              <a:rPr kumimoji="1" lang="ko-KR" altLang="en-US" sz="700" err="1"/>
              <a:t>손채원</a:t>
            </a:r>
            <a:endParaRPr kumimoji="1" lang="en-US" altLang="ko-KR" sz="700"/>
          </a:p>
          <a:p>
            <a:r>
              <a:rPr kumimoji="1" lang="ko-KR" altLang="en-US" sz="900"/>
              <a:t>다양한 세계</a:t>
            </a:r>
            <a:r>
              <a:rPr kumimoji="1" lang="en-US" altLang="ko-KR" sz="900"/>
              <a:t>,</a:t>
            </a:r>
            <a:r>
              <a:rPr kumimoji="1" lang="ko-KR" altLang="en-US" sz="900"/>
              <a:t> 다양한 문화 </a:t>
            </a:r>
            <a:r>
              <a:rPr kumimoji="1" lang="en-US" altLang="ko-KR" sz="900"/>
              <a:t>(2)</a:t>
            </a:r>
          </a:p>
        </p:txBody>
      </p:sp>
      <p:sp>
        <p:nvSpPr>
          <p:cNvPr id="9" name="텍스트 상자 68">
            <a:extLst>
              <a:ext uri="{FF2B5EF4-FFF2-40B4-BE49-F238E27FC236}">
                <a16:creationId xmlns:a16="http://schemas.microsoft.com/office/drawing/2014/main" id="{5F3A5C4A-1084-413D-453C-513280E0579A}"/>
              </a:ext>
            </a:extLst>
          </p:cNvPr>
          <p:cNvSpPr txBox="1"/>
          <p:nvPr/>
        </p:nvSpPr>
        <p:spPr>
          <a:xfrm>
            <a:off x="441405" y="452745"/>
            <a:ext cx="4785897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kumimoji="1" lang="ko-KR" altLang="en-US" sz="1000" b="1" dirty="0"/>
              <a:t>오늘의 추천영상</a:t>
            </a:r>
            <a:endParaRPr kumimoji="1" lang="ko-KR" altLang="en-US" sz="1000" dirty="0"/>
          </a:p>
        </p:txBody>
      </p:sp>
      <p:sp>
        <p:nvSpPr>
          <p:cNvPr id="10" name="텍스트 상자 68">
            <a:extLst>
              <a:ext uri="{FF2B5EF4-FFF2-40B4-BE49-F238E27FC236}">
                <a16:creationId xmlns:a16="http://schemas.microsoft.com/office/drawing/2014/main" id="{DE32B319-502C-FD09-6D5D-8D22AAA6FAB3}"/>
              </a:ext>
            </a:extLst>
          </p:cNvPr>
          <p:cNvSpPr txBox="1"/>
          <p:nvPr/>
        </p:nvSpPr>
        <p:spPr>
          <a:xfrm>
            <a:off x="429108" y="1594039"/>
            <a:ext cx="1479791" cy="3847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kumimoji="1" lang="en-US" altLang="ko-KR" sz="700"/>
              <a:t>[</a:t>
            </a:r>
            <a:r>
              <a:rPr kumimoji="1" lang="ko-KR" altLang="en-US" sz="700"/>
              <a:t>화법과 작문</a:t>
            </a:r>
            <a:r>
              <a:rPr kumimoji="1" lang="en-US" altLang="ko-KR" sz="700"/>
              <a:t>]</a:t>
            </a:r>
            <a:r>
              <a:rPr kumimoji="1" lang="ko-KR" altLang="en-US" sz="700"/>
              <a:t>                     이미연</a:t>
            </a:r>
            <a:endParaRPr kumimoji="1" lang="en-US" altLang="ko-KR" sz="700"/>
          </a:p>
          <a:p>
            <a:r>
              <a:rPr kumimoji="1" lang="ko-KR" altLang="en-US" sz="900"/>
              <a:t>한글과 다른 문자의 차이점 이해</a:t>
            </a:r>
            <a:endParaRPr kumimoji="1" lang="en-US" altLang="ko-KR" sz="900"/>
          </a:p>
        </p:txBody>
      </p:sp>
      <p:sp>
        <p:nvSpPr>
          <p:cNvPr id="11" name="텍스트 상자 68">
            <a:extLst>
              <a:ext uri="{FF2B5EF4-FFF2-40B4-BE49-F238E27FC236}">
                <a16:creationId xmlns:a16="http://schemas.microsoft.com/office/drawing/2014/main" id="{60BB2BDE-6E8D-A929-908E-0DAFF1751740}"/>
              </a:ext>
            </a:extLst>
          </p:cNvPr>
          <p:cNvSpPr txBox="1"/>
          <p:nvPr/>
        </p:nvSpPr>
        <p:spPr>
          <a:xfrm>
            <a:off x="6966145" y="1594039"/>
            <a:ext cx="147979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kumimoji="1" lang="en-US" altLang="ko-KR" sz="700"/>
              <a:t>[</a:t>
            </a:r>
            <a:r>
              <a:rPr kumimoji="1" lang="ko-KR" altLang="en-US" sz="700"/>
              <a:t>과학</a:t>
            </a:r>
            <a:r>
              <a:rPr kumimoji="1" lang="en-US" altLang="ko-KR" sz="700"/>
              <a:t>]</a:t>
            </a:r>
            <a:r>
              <a:rPr kumimoji="1" lang="ko-KR" altLang="en-US" sz="700"/>
              <a:t>                             장민규</a:t>
            </a:r>
            <a:endParaRPr kumimoji="1" lang="en-US" altLang="ko-KR" sz="700"/>
          </a:p>
          <a:p>
            <a:r>
              <a:rPr kumimoji="1" lang="ko-KR" altLang="en-US" sz="900"/>
              <a:t>전기의 발생</a:t>
            </a:r>
            <a:endParaRPr kumimoji="1" lang="en-US" altLang="ko-KR" sz="900"/>
          </a:p>
        </p:txBody>
      </p:sp>
      <p:sp>
        <p:nvSpPr>
          <p:cNvPr id="12" name="텍스트 상자 68">
            <a:extLst>
              <a:ext uri="{FF2B5EF4-FFF2-40B4-BE49-F238E27FC236}">
                <a16:creationId xmlns:a16="http://schemas.microsoft.com/office/drawing/2014/main" id="{F8755B65-C1CF-0C0F-8478-969A6A56C282}"/>
              </a:ext>
            </a:extLst>
          </p:cNvPr>
          <p:cNvSpPr txBox="1"/>
          <p:nvPr/>
        </p:nvSpPr>
        <p:spPr>
          <a:xfrm>
            <a:off x="2063367" y="1594039"/>
            <a:ext cx="147979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kumimoji="1" lang="en-US" altLang="ko-KR" sz="700"/>
              <a:t>[</a:t>
            </a:r>
            <a:r>
              <a:rPr kumimoji="1" lang="ko-KR" altLang="en-US" sz="700"/>
              <a:t>영어</a:t>
            </a:r>
            <a:r>
              <a:rPr kumimoji="1" lang="en-US" altLang="ko-KR" sz="700"/>
              <a:t>]</a:t>
            </a:r>
            <a:r>
              <a:rPr kumimoji="1" lang="ko-KR" altLang="en-US" sz="700"/>
              <a:t>                             김민아</a:t>
            </a:r>
            <a:endParaRPr kumimoji="1" lang="en-US" altLang="ko-KR" sz="700"/>
          </a:p>
          <a:p>
            <a:r>
              <a:rPr kumimoji="1" lang="en-US" altLang="ko-KR" sz="900"/>
              <a:t>to </a:t>
            </a:r>
            <a:r>
              <a:rPr kumimoji="1" lang="ko-KR" altLang="en-US" sz="900"/>
              <a:t>부정사의 의미상 주어</a:t>
            </a:r>
            <a:r>
              <a:rPr kumimoji="1" lang="en-US" altLang="ko-KR" sz="900"/>
              <a:t>(2)</a:t>
            </a:r>
          </a:p>
        </p:txBody>
      </p:sp>
      <p:pic>
        <p:nvPicPr>
          <p:cNvPr id="13" name="그림 54">
            <a:extLst>
              <a:ext uri="{FF2B5EF4-FFF2-40B4-BE49-F238E27FC236}">
                <a16:creationId xmlns:a16="http://schemas.microsoft.com/office/drawing/2014/main" id="{84599F42-01CD-5E4F-27E0-D3B7930BD2C0}"/>
              </a:ext>
            </a:extLst>
          </p:cNvPr>
          <p:cNvPicPr>
            <a:picLocks/>
          </p:cNvPicPr>
          <p:nvPr/>
        </p:nvPicPr>
        <p:blipFill>
          <a:blip r:embed="rId12">
            <a:grayscl/>
          </a:blip>
          <a:stretch>
            <a:fillRect/>
          </a:stretch>
        </p:blipFill>
        <p:spPr>
          <a:xfrm>
            <a:off x="3702127" y="684557"/>
            <a:ext cx="1480431" cy="827999"/>
          </a:xfrm>
          <a:prstGeom prst="rect">
            <a:avLst/>
          </a:prstGeom>
        </p:spPr>
      </p:pic>
      <p:sp>
        <p:nvSpPr>
          <p:cNvPr id="14" name="텍스트 상자 68">
            <a:extLst>
              <a:ext uri="{FF2B5EF4-FFF2-40B4-BE49-F238E27FC236}">
                <a16:creationId xmlns:a16="http://schemas.microsoft.com/office/drawing/2014/main" id="{95C04F0D-9398-D451-7100-976BC9218744}"/>
              </a:ext>
            </a:extLst>
          </p:cNvPr>
          <p:cNvSpPr txBox="1"/>
          <p:nvPr/>
        </p:nvSpPr>
        <p:spPr>
          <a:xfrm>
            <a:off x="3697626" y="1594039"/>
            <a:ext cx="1479791" cy="3847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kumimoji="1" lang="en-US" altLang="ko-KR" sz="700"/>
              <a:t>[</a:t>
            </a:r>
            <a:r>
              <a:rPr kumimoji="1" lang="ko-KR" altLang="en-US" sz="700"/>
              <a:t>수학</a:t>
            </a:r>
            <a:r>
              <a:rPr kumimoji="1" lang="en-US" altLang="ko-KR" sz="700"/>
              <a:t>]</a:t>
            </a:r>
            <a:r>
              <a:rPr kumimoji="1" lang="ko-KR" altLang="en-US" sz="700"/>
              <a:t>                              </a:t>
            </a:r>
            <a:r>
              <a:rPr kumimoji="1" lang="ko-KR" altLang="en-US" sz="700" err="1"/>
              <a:t>손석민</a:t>
            </a:r>
            <a:endParaRPr kumimoji="1" lang="en-US" altLang="ko-KR" sz="700"/>
          </a:p>
          <a:p>
            <a:r>
              <a:rPr kumimoji="1" lang="ko-KR" altLang="en-US" sz="900"/>
              <a:t>원의 성질</a:t>
            </a:r>
            <a:r>
              <a:rPr kumimoji="1" lang="en-US" altLang="ko-KR" sz="900"/>
              <a:t>-</a:t>
            </a:r>
            <a:r>
              <a:rPr kumimoji="1" lang="ko-KR" altLang="en-US" sz="900"/>
              <a:t> 두 원에서의 활용 </a:t>
            </a:r>
            <a:r>
              <a:rPr kumimoji="1" lang="en-US" altLang="ko-KR" sz="900"/>
              <a:t>(2)</a:t>
            </a:r>
          </a:p>
        </p:txBody>
      </p:sp>
      <p:sp>
        <p:nvSpPr>
          <p:cNvPr id="15" name="Rectangle 4">
            <a:extLst>
              <a:ext uri="{FF2B5EF4-FFF2-40B4-BE49-F238E27FC236}">
                <a16:creationId xmlns:a16="http://schemas.microsoft.com/office/drawing/2014/main" id="{A2050D61-5DB8-4514-747C-F8E09EAA7ADC}"/>
              </a:ext>
            </a:extLst>
          </p:cNvPr>
          <p:cNvSpPr/>
          <p:nvPr/>
        </p:nvSpPr>
        <p:spPr>
          <a:xfrm>
            <a:off x="325004" y="409183"/>
            <a:ext cx="8376666" cy="1587966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16" name="Circle">
            <a:extLst>
              <a:ext uri="{FF2B5EF4-FFF2-40B4-BE49-F238E27FC236}">
                <a16:creationId xmlns:a16="http://schemas.microsoft.com/office/drawing/2014/main" id="{4C3943FC-501E-43C5-B013-BDB9A9772A18}"/>
              </a:ext>
            </a:extLst>
          </p:cNvPr>
          <p:cNvSpPr/>
          <p:nvPr/>
        </p:nvSpPr>
        <p:spPr>
          <a:xfrm>
            <a:off x="281478" y="341719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</a:t>
            </a:r>
            <a:endParaRPr sz="700">
              <a:solidFill>
                <a:schemeClr val="bg1"/>
              </a:solidFill>
            </a:endParaRPr>
          </a:p>
        </p:txBody>
      </p:sp>
      <p:pic>
        <p:nvPicPr>
          <p:cNvPr id="17" name="Graphic 16">
            <a:extLst>
              <a:ext uri="{FF2B5EF4-FFF2-40B4-BE49-F238E27FC236}">
                <a16:creationId xmlns:a16="http://schemas.microsoft.com/office/drawing/2014/main" id="{30DECFC4-DCE4-412A-D9F8-5E447FD2EFED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1395622" y="451631"/>
            <a:ext cx="155002" cy="155002"/>
          </a:xfrm>
          <a:prstGeom prst="rect">
            <a:avLst/>
          </a:prstGeom>
        </p:spPr>
      </p:pic>
      <p:grpSp>
        <p:nvGrpSpPr>
          <p:cNvPr id="18" name="Group 17">
            <a:extLst>
              <a:ext uri="{FF2B5EF4-FFF2-40B4-BE49-F238E27FC236}">
                <a16:creationId xmlns:a16="http://schemas.microsoft.com/office/drawing/2014/main" id="{5A9B6279-44D2-B6FC-1936-4BFCA443AAAF}"/>
              </a:ext>
            </a:extLst>
          </p:cNvPr>
          <p:cNvGrpSpPr/>
          <p:nvPr/>
        </p:nvGrpSpPr>
        <p:grpSpPr>
          <a:xfrm>
            <a:off x="441406" y="679120"/>
            <a:ext cx="1479600" cy="827999"/>
            <a:chOff x="441406" y="679120"/>
            <a:chExt cx="1479600" cy="827999"/>
          </a:xfrm>
        </p:grpSpPr>
        <p:pic>
          <p:nvPicPr>
            <p:cNvPr id="19" name="그림 4">
              <a:extLst>
                <a:ext uri="{FF2B5EF4-FFF2-40B4-BE49-F238E27FC236}">
                  <a16:creationId xmlns:a16="http://schemas.microsoft.com/office/drawing/2014/main" id="{2DF23A6B-28CB-A410-6686-FBD4236098CC}"/>
                </a:ext>
              </a:extLst>
            </p:cNvPr>
            <p:cNvPicPr>
              <a:picLocks/>
            </p:cNvPicPr>
            <p:nvPr/>
          </p:nvPicPr>
          <p:blipFill>
            <a:blip r:embed="rId15">
              <a:extLst>
                <a:ext uri="{BEBA8EAE-BF5A-486C-A8C5-ECC9F3942E4B}">
                  <a14:imgProps xmlns:a14="http://schemas.microsoft.com/office/drawing/2010/main">
                    <a14:imgLayer r:embed="rId16">
                      <a14:imgEffect>
                        <a14:saturation sat="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441406" y="679120"/>
              <a:ext cx="1479600" cy="827999"/>
            </a:xfrm>
            <a:prstGeom prst="rect">
              <a:avLst/>
            </a:prstGeom>
          </p:spPr>
        </p:pic>
        <p:sp>
          <p:nvSpPr>
            <p:cNvPr id="20" name="Rounded Rectangle 19">
              <a:extLst>
                <a:ext uri="{FF2B5EF4-FFF2-40B4-BE49-F238E27FC236}">
                  <a16:creationId xmlns:a16="http://schemas.microsoft.com/office/drawing/2014/main" id="{00DFDB11-0B56-A5D6-86C3-5DEAA78B9001}"/>
                </a:ext>
              </a:extLst>
            </p:cNvPr>
            <p:cNvSpPr/>
            <p:nvPr/>
          </p:nvSpPr>
          <p:spPr>
            <a:xfrm>
              <a:off x="1430358" y="720107"/>
              <a:ext cx="438926" cy="184371"/>
            </a:xfrm>
            <a:prstGeom prst="roundRect">
              <a:avLst/>
            </a:prstGeom>
            <a:solidFill>
              <a:schemeClr val="bg1"/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ctr">
              <a:noAutofit/>
            </a:bodyPr>
            <a:lstStyle/>
            <a:p>
              <a:pPr algn="ctr" defTabSz="914309"/>
              <a:r>
                <a:rPr lang="x-none" sz="800">
                  <a:solidFill>
                    <a:schemeClr val="tx1">
                      <a:lumMod val="75000"/>
                      <a:lumOff val="25000"/>
                    </a:schemeClr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맞춤형</a:t>
              </a: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DDFE4454-B9C4-6495-6BBE-540CC86F361D}"/>
              </a:ext>
            </a:extLst>
          </p:cNvPr>
          <p:cNvGrpSpPr/>
          <p:nvPr/>
        </p:nvGrpSpPr>
        <p:grpSpPr>
          <a:xfrm>
            <a:off x="2071767" y="691116"/>
            <a:ext cx="1479600" cy="827999"/>
            <a:chOff x="2071767" y="691116"/>
            <a:chExt cx="1479600" cy="827999"/>
          </a:xfrm>
        </p:grpSpPr>
        <p:pic>
          <p:nvPicPr>
            <p:cNvPr id="27" name="그림 26">
              <a:extLst>
                <a:ext uri="{FF2B5EF4-FFF2-40B4-BE49-F238E27FC236}">
                  <a16:creationId xmlns:a16="http://schemas.microsoft.com/office/drawing/2014/main" id="{7EAE45DE-EF57-8526-BC4B-5FE07EE1ABD2}"/>
                </a:ext>
              </a:extLst>
            </p:cNvPr>
            <p:cNvPicPr>
              <a:picLocks/>
            </p:cNvPicPr>
            <p:nvPr/>
          </p:nvPicPr>
          <p:blipFill>
            <a:blip r:embed="rId17">
              <a:grayscl/>
            </a:blip>
            <a:stretch>
              <a:fillRect/>
            </a:stretch>
          </p:blipFill>
          <p:spPr>
            <a:xfrm>
              <a:off x="2071767" y="691116"/>
              <a:ext cx="1479600" cy="827999"/>
            </a:xfrm>
            <a:prstGeom prst="rect">
              <a:avLst/>
            </a:prstGeom>
          </p:spPr>
        </p:pic>
        <p:sp>
          <p:nvSpPr>
            <p:cNvPr id="28" name="Rounded Rectangle 27">
              <a:extLst>
                <a:ext uri="{FF2B5EF4-FFF2-40B4-BE49-F238E27FC236}">
                  <a16:creationId xmlns:a16="http://schemas.microsoft.com/office/drawing/2014/main" id="{DE4384E1-9C5E-FBD9-3210-DD05DD3791F3}"/>
                </a:ext>
              </a:extLst>
            </p:cNvPr>
            <p:cNvSpPr/>
            <p:nvPr/>
          </p:nvSpPr>
          <p:spPr>
            <a:xfrm>
              <a:off x="3054115" y="728993"/>
              <a:ext cx="438926" cy="184371"/>
            </a:xfrm>
            <a:prstGeom prst="roundRect">
              <a:avLst/>
            </a:prstGeom>
            <a:solidFill>
              <a:schemeClr val="bg1"/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ctr">
              <a:noAutofit/>
            </a:bodyPr>
            <a:lstStyle/>
            <a:p>
              <a:pPr algn="ctr" defTabSz="914309"/>
              <a:r>
                <a:rPr lang="x-none" sz="800">
                  <a:solidFill>
                    <a:schemeClr val="tx1">
                      <a:lumMod val="75000"/>
                      <a:lumOff val="25000"/>
                    </a:schemeClr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맞춤형</a:t>
              </a:r>
            </a:p>
          </p:txBody>
        </p:sp>
      </p:grpSp>
      <p:sp>
        <p:nvSpPr>
          <p:cNvPr id="29" name="Rounded Rectangle 28">
            <a:extLst>
              <a:ext uri="{FF2B5EF4-FFF2-40B4-BE49-F238E27FC236}">
                <a16:creationId xmlns:a16="http://schemas.microsoft.com/office/drawing/2014/main" id="{84C7946D-97E9-0047-E73C-8F983D7841F4}"/>
              </a:ext>
            </a:extLst>
          </p:cNvPr>
          <p:cNvSpPr/>
          <p:nvPr/>
        </p:nvSpPr>
        <p:spPr>
          <a:xfrm>
            <a:off x="6316831" y="734553"/>
            <a:ext cx="438926" cy="18437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>
            <a:noAutofit/>
          </a:bodyPr>
          <a:lstStyle/>
          <a:p>
            <a:pPr algn="ctr" defTabSz="914309"/>
            <a:r>
              <a:rPr lang="x-none" sz="800">
                <a:solidFill>
                  <a:schemeClr val="tx1">
                    <a:lumMod val="75000"/>
                    <a:lumOff val="25000"/>
                  </a:schemeClr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인기</a:t>
            </a:r>
          </a:p>
        </p:txBody>
      </p:sp>
      <p:sp>
        <p:nvSpPr>
          <p:cNvPr id="30" name="Rounded Rectangle 29">
            <a:extLst>
              <a:ext uri="{FF2B5EF4-FFF2-40B4-BE49-F238E27FC236}">
                <a16:creationId xmlns:a16="http://schemas.microsoft.com/office/drawing/2014/main" id="{5FE879B6-3AFC-F4A1-9DC0-1AF9865A5CF1}"/>
              </a:ext>
            </a:extLst>
          </p:cNvPr>
          <p:cNvSpPr/>
          <p:nvPr/>
        </p:nvSpPr>
        <p:spPr>
          <a:xfrm>
            <a:off x="7925626" y="734553"/>
            <a:ext cx="438926" cy="18437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>
            <a:noAutofit/>
          </a:bodyPr>
          <a:lstStyle/>
          <a:p>
            <a:pPr algn="ctr" defTabSz="914309"/>
            <a:r>
              <a:rPr lang="x-none" sz="800">
                <a:solidFill>
                  <a:schemeClr val="tx1">
                    <a:lumMod val="75000"/>
                    <a:lumOff val="25000"/>
                  </a:schemeClr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인기</a:t>
            </a:r>
          </a:p>
        </p:txBody>
      </p:sp>
      <p:sp>
        <p:nvSpPr>
          <p:cNvPr id="33" name="Rounded Rectangle 32">
            <a:extLst>
              <a:ext uri="{FF2B5EF4-FFF2-40B4-BE49-F238E27FC236}">
                <a16:creationId xmlns:a16="http://schemas.microsoft.com/office/drawing/2014/main" id="{7FB09EFD-EA55-C1DE-1B9E-8C7D9E46BD2B}"/>
              </a:ext>
            </a:extLst>
          </p:cNvPr>
          <p:cNvSpPr/>
          <p:nvPr/>
        </p:nvSpPr>
        <p:spPr>
          <a:xfrm>
            <a:off x="4673015" y="746315"/>
            <a:ext cx="438926" cy="184371"/>
          </a:xfrm>
          <a:prstGeom prst="roundRect">
            <a:avLst/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>
            <a:noAutofit/>
          </a:bodyPr>
          <a:lstStyle/>
          <a:p>
            <a:pPr algn="ctr" defTabSz="914309"/>
            <a:r>
              <a:rPr lang="x-none" sz="800">
                <a:solidFill>
                  <a:schemeClr val="tx1">
                    <a:lumMod val="75000"/>
                    <a:lumOff val="25000"/>
                  </a:schemeClr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맞춤형</a:t>
            </a:r>
          </a:p>
        </p:txBody>
      </p:sp>
      <p:sp>
        <p:nvSpPr>
          <p:cNvPr id="38" name="텍스트 상자 68">
            <a:extLst>
              <a:ext uri="{FF2B5EF4-FFF2-40B4-BE49-F238E27FC236}">
                <a16:creationId xmlns:a16="http://schemas.microsoft.com/office/drawing/2014/main" id="{C24B495E-99A3-DFDF-6AB8-64F8781F19CB}"/>
              </a:ext>
            </a:extLst>
          </p:cNvPr>
          <p:cNvSpPr txBox="1"/>
          <p:nvPr/>
        </p:nvSpPr>
        <p:spPr>
          <a:xfrm>
            <a:off x="441406" y="2185488"/>
            <a:ext cx="174438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kumimoji="1" lang="ko-KR" altLang="en-US" sz="1000" b="1"/>
              <a:t>알림 게시판</a:t>
            </a:r>
          </a:p>
        </p:txBody>
      </p:sp>
      <p:sp>
        <p:nvSpPr>
          <p:cNvPr id="143" name="TextBox 142">
            <a:extLst>
              <a:ext uri="{FF2B5EF4-FFF2-40B4-BE49-F238E27FC236}">
                <a16:creationId xmlns:a16="http://schemas.microsoft.com/office/drawing/2014/main" id="{714588D5-0946-B834-EDA8-6506324342A5}"/>
              </a:ext>
            </a:extLst>
          </p:cNvPr>
          <p:cNvSpPr txBox="1"/>
          <p:nvPr/>
        </p:nvSpPr>
        <p:spPr>
          <a:xfrm>
            <a:off x="1551746" y="2959464"/>
            <a:ext cx="1645001" cy="4810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900" b="1" dirty="0">
                <a:solidFill>
                  <a:prstClr val="black"/>
                </a:solidFill>
              </a:rPr>
              <a:t>아직 개설된 과목이 없어요</a:t>
            </a:r>
            <a:r>
              <a:rPr lang="en-US" altLang="ko-KR" sz="900" b="1" dirty="0">
                <a:solidFill>
                  <a:prstClr val="black"/>
                </a:solidFill>
              </a:rPr>
              <a:t>. </a:t>
            </a:r>
          </a:p>
          <a:p>
            <a:pPr algn="ctr">
              <a:lnSpc>
                <a:spcPct val="150000"/>
              </a:lnSpc>
            </a:pPr>
            <a:r>
              <a:rPr lang="ko-KR" altLang="en-US" sz="900" b="1" dirty="0">
                <a:solidFill>
                  <a:prstClr val="black"/>
                </a:solidFill>
              </a:rPr>
              <a:t>선생님에게 문의해주세요</a:t>
            </a:r>
            <a:r>
              <a:rPr lang="en-US" altLang="ko-KR" sz="900" b="1" dirty="0">
                <a:solidFill>
                  <a:prstClr val="black"/>
                </a:solidFill>
              </a:rPr>
              <a:t>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24C1003D-0483-C242-C0BF-5C5B6BDFA898}"/>
              </a:ext>
            </a:extLst>
          </p:cNvPr>
          <p:cNvSpPr txBox="1"/>
          <p:nvPr/>
        </p:nvSpPr>
        <p:spPr>
          <a:xfrm>
            <a:off x="5756887" y="2959464"/>
            <a:ext cx="1645001" cy="4810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900" b="1" dirty="0">
                <a:solidFill>
                  <a:prstClr val="black"/>
                </a:solidFill>
              </a:rPr>
              <a:t>아직 개설된 과목이 없어요</a:t>
            </a:r>
            <a:r>
              <a:rPr lang="en-US" altLang="ko-KR" sz="900" b="1" dirty="0">
                <a:solidFill>
                  <a:prstClr val="black"/>
                </a:solidFill>
              </a:rPr>
              <a:t>. </a:t>
            </a:r>
          </a:p>
          <a:p>
            <a:pPr algn="ctr">
              <a:lnSpc>
                <a:spcPct val="150000"/>
              </a:lnSpc>
            </a:pPr>
            <a:r>
              <a:rPr lang="ko-KR" altLang="en-US" sz="900" b="1" dirty="0">
                <a:solidFill>
                  <a:prstClr val="black"/>
                </a:solidFill>
              </a:rPr>
              <a:t>선생님에게 문의해주세요</a:t>
            </a:r>
            <a:r>
              <a:rPr lang="en-US" altLang="ko-KR" sz="900" b="1" dirty="0">
                <a:solidFill>
                  <a:prstClr val="black"/>
                </a:solidFill>
              </a:rPr>
              <a:t>.</a:t>
            </a:r>
          </a:p>
        </p:txBody>
      </p:sp>
      <p:sp>
        <p:nvSpPr>
          <p:cNvPr id="40" name="직사각형 39">
            <a:extLst>
              <a:ext uri="{FF2B5EF4-FFF2-40B4-BE49-F238E27FC236}">
                <a16:creationId xmlns:a16="http://schemas.microsoft.com/office/drawing/2014/main" id="{FC9BAC8F-25DA-E043-9475-68AE41A6E014}"/>
              </a:ext>
            </a:extLst>
          </p:cNvPr>
          <p:cNvSpPr/>
          <p:nvPr/>
        </p:nvSpPr>
        <p:spPr>
          <a:xfrm>
            <a:off x="-4311605" y="2300313"/>
            <a:ext cx="4082254" cy="143840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6" name="직사각형 45">
            <a:extLst>
              <a:ext uri="{FF2B5EF4-FFF2-40B4-BE49-F238E27FC236}">
                <a16:creationId xmlns:a16="http://schemas.microsoft.com/office/drawing/2014/main" id="{E524064D-FEA9-EB76-E3EF-662C2CD3A106}"/>
              </a:ext>
            </a:extLst>
          </p:cNvPr>
          <p:cNvSpPr/>
          <p:nvPr/>
        </p:nvSpPr>
        <p:spPr>
          <a:xfrm>
            <a:off x="-8516746" y="2300313"/>
            <a:ext cx="4082254" cy="143840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7" name="제목 10">
            <a:extLst>
              <a:ext uri="{FF2B5EF4-FFF2-40B4-BE49-F238E27FC236}">
                <a16:creationId xmlns:a16="http://schemas.microsoft.com/office/drawing/2014/main" id="{113E7200-9829-95B5-CA53-25CC972BA307}"/>
              </a:ext>
            </a:extLst>
          </p:cNvPr>
          <p:cNvSpPr txBox="1">
            <a:spLocks/>
          </p:cNvSpPr>
          <p:nvPr/>
        </p:nvSpPr>
        <p:spPr>
          <a:xfrm>
            <a:off x="-6882781" y="2424391"/>
            <a:ext cx="814325" cy="153888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10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우리반 게시판</a:t>
            </a:r>
            <a:endParaRPr lang="en-US" altLang="ko-KR" sz="1000" kern="0" spc="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50" name="제목 10">
            <a:extLst>
              <a:ext uri="{FF2B5EF4-FFF2-40B4-BE49-F238E27FC236}">
                <a16:creationId xmlns:a16="http://schemas.microsoft.com/office/drawing/2014/main" id="{22123D1F-FFB6-E746-F476-D7C6E068C47A}"/>
              </a:ext>
            </a:extLst>
          </p:cNvPr>
          <p:cNvSpPr txBox="1">
            <a:spLocks/>
          </p:cNvSpPr>
          <p:nvPr/>
        </p:nvSpPr>
        <p:spPr>
          <a:xfrm>
            <a:off x="-2613520" y="2424391"/>
            <a:ext cx="686085" cy="153888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10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수업 게시판</a:t>
            </a:r>
            <a:endParaRPr lang="en-US" altLang="ko-KR" sz="1000" kern="0" spc="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3E8051FC-EA89-9D7E-28D1-0B97A954233E}"/>
              </a:ext>
            </a:extLst>
          </p:cNvPr>
          <p:cNvSpPr txBox="1"/>
          <p:nvPr/>
        </p:nvSpPr>
        <p:spPr>
          <a:xfrm>
            <a:off x="-7483267" y="2973250"/>
            <a:ext cx="201529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1050" b="1" dirty="0">
                <a:solidFill>
                  <a:prstClr val="black"/>
                </a:solidFill>
              </a:rPr>
              <a:t>아직 올라온 소식이 없습니다</a:t>
            </a:r>
            <a:r>
              <a:rPr lang="en-US" altLang="ko-KR" sz="1050" b="1" dirty="0">
                <a:solidFill>
                  <a:prstClr val="black"/>
                </a:solidFill>
              </a:rPr>
              <a:t>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9D100D79-FA12-C8E4-57C6-3F68E3C6B36B}"/>
              </a:ext>
            </a:extLst>
          </p:cNvPr>
          <p:cNvSpPr txBox="1"/>
          <p:nvPr/>
        </p:nvSpPr>
        <p:spPr>
          <a:xfrm>
            <a:off x="-3278126" y="2973250"/>
            <a:ext cx="201529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1050" b="1" dirty="0">
                <a:solidFill>
                  <a:prstClr val="black"/>
                </a:solidFill>
              </a:rPr>
              <a:t>아직 올라온 소식이 없습니다</a:t>
            </a:r>
            <a:r>
              <a:rPr lang="en-US" altLang="ko-KR" sz="1050" b="1" dirty="0">
                <a:solidFill>
                  <a:prstClr val="black"/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443176432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609195E9-9168-F206-8743-2455D456795F}"/>
              </a:ext>
            </a:extLst>
          </p:cNvPr>
          <p:cNvGrpSpPr/>
          <p:nvPr/>
        </p:nvGrpSpPr>
        <p:grpSpPr>
          <a:xfrm>
            <a:off x="104168" y="6347435"/>
            <a:ext cx="8907912" cy="395467"/>
            <a:chOff x="28325" y="5694755"/>
            <a:chExt cx="8907912" cy="395467"/>
          </a:xfrm>
        </p:grpSpPr>
        <p:sp>
          <p:nvSpPr>
            <p:cNvPr id="595" name="직사각형 594">
              <a:extLst>
                <a:ext uri="{FF2B5EF4-FFF2-40B4-BE49-F238E27FC236}">
                  <a16:creationId xmlns:a16="http://schemas.microsoft.com/office/drawing/2014/main" id="{6BA570B0-CB0C-84FE-0D89-C4B4F8E182E8}"/>
                </a:ext>
              </a:extLst>
            </p:cNvPr>
            <p:cNvSpPr/>
            <p:nvPr/>
          </p:nvSpPr>
          <p:spPr>
            <a:xfrm>
              <a:off x="28325" y="5710367"/>
              <a:ext cx="8799536" cy="37985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601" name="Border">
              <a:extLst>
                <a:ext uri="{FF2B5EF4-FFF2-40B4-BE49-F238E27FC236}">
                  <a16:creationId xmlns:a16="http://schemas.microsoft.com/office/drawing/2014/main" id="{52D2FC0B-3C1A-D531-0FE2-F9CCCAD0D0C9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4374252" y="1409769"/>
              <a:ext cx="277000" cy="8846971"/>
            </a:xfrm>
            <a:custGeom>
              <a:avLst/>
              <a:gdLst>
                <a:gd name="T0" fmla="*/ 0 w 909"/>
                <a:gd name="T1" fmla="*/ 0 h 3585"/>
                <a:gd name="T2" fmla="*/ 467 w 909"/>
                <a:gd name="T3" fmla="*/ 535 h 3585"/>
                <a:gd name="T4" fmla="*/ 0 w 909"/>
                <a:gd name="T5" fmla="*/ 896 h 3585"/>
                <a:gd name="T6" fmla="*/ 467 w 909"/>
                <a:gd name="T7" fmla="*/ 1409 h 3585"/>
                <a:gd name="T8" fmla="*/ 0 w 909"/>
                <a:gd name="T9" fmla="*/ 1793 h 3585"/>
                <a:gd name="T10" fmla="*/ 467 w 909"/>
                <a:gd name="T11" fmla="*/ 2284 h 3585"/>
                <a:gd name="T12" fmla="*/ 0 w 909"/>
                <a:gd name="T13" fmla="*/ 2689 h 3585"/>
                <a:gd name="T14" fmla="*/ 467 w 909"/>
                <a:gd name="T15" fmla="*/ 3158 h 3585"/>
                <a:gd name="T16" fmla="*/ 0 w 909"/>
                <a:gd name="T17" fmla="*/ 3585 h 3585"/>
                <a:gd name="T18" fmla="*/ 442 w 909"/>
                <a:gd name="T19" fmla="*/ 3585 h 3585"/>
                <a:gd name="T20" fmla="*/ 909 w 909"/>
                <a:gd name="T21" fmla="*/ 3158 h 3585"/>
                <a:gd name="T22" fmla="*/ 442 w 909"/>
                <a:gd name="T23" fmla="*/ 2689 h 3585"/>
                <a:gd name="T24" fmla="*/ 909 w 909"/>
                <a:gd name="T25" fmla="*/ 2284 h 3585"/>
                <a:gd name="T26" fmla="*/ 442 w 909"/>
                <a:gd name="T27" fmla="*/ 1793 h 3585"/>
                <a:gd name="T28" fmla="*/ 909 w 909"/>
                <a:gd name="T29" fmla="*/ 1409 h 3585"/>
                <a:gd name="T30" fmla="*/ 442 w 909"/>
                <a:gd name="T31" fmla="*/ 896 h 3585"/>
                <a:gd name="T32" fmla="*/ 909 w 909"/>
                <a:gd name="T33" fmla="*/ 535 h 3585"/>
                <a:gd name="T34" fmla="*/ 442 w 909"/>
                <a:gd name="T35" fmla="*/ 0 h 3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09" h="3585">
                  <a:moveTo>
                    <a:pt x="0" y="0"/>
                  </a:moveTo>
                  <a:lnTo>
                    <a:pt x="467" y="535"/>
                  </a:lnTo>
                  <a:lnTo>
                    <a:pt x="0" y="896"/>
                  </a:lnTo>
                  <a:lnTo>
                    <a:pt x="467" y="1409"/>
                  </a:lnTo>
                  <a:lnTo>
                    <a:pt x="0" y="1793"/>
                  </a:lnTo>
                  <a:lnTo>
                    <a:pt x="467" y="2284"/>
                  </a:lnTo>
                  <a:lnTo>
                    <a:pt x="0" y="2689"/>
                  </a:lnTo>
                  <a:lnTo>
                    <a:pt x="467" y="3158"/>
                  </a:lnTo>
                  <a:lnTo>
                    <a:pt x="0" y="3585"/>
                  </a:lnTo>
                  <a:moveTo>
                    <a:pt x="442" y="3585"/>
                  </a:moveTo>
                  <a:lnTo>
                    <a:pt x="909" y="3158"/>
                  </a:lnTo>
                  <a:lnTo>
                    <a:pt x="442" y="2689"/>
                  </a:lnTo>
                  <a:lnTo>
                    <a:pt x="909" y="2284"/>
                  </a:lnTo>
                  <a:lnTo>
                    <a:pt x="442" y="1793"/>
                  </a:lnTo>
                  <a:lnTo>
                    <a:pt x="909" y="1409"/>
                  </a:lnTo>
                  <a:lnTo>
                    <a:pt x="442" y="896"/>
                  </a:lnTo>
                  <a:lnTo>
                    <a:pt x="909" y="535"/>
                  </a:lnTo>
                  <a:lnTo>
                    <a:pt x="442" y="0"/>
                  </a:lnTo>
                </a:path>
              </a:pathLst>
            </a:custGeom>
            <a:no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512" name="그룹 511">
            <a:extLst>
              <a:ext uri="{FF2B5EF4-FFF2-40B4-BE49-F238E27FC236}">
                <a16:creationId xmlns:a16="http://schemas.microsoft.com/office/drawing/2014/main" id="{CE75DE59-9807-8CEB-391C-A5CE407DF3AB}"/>
              </a:ext>
            </a:extLst>
          </p:cNvPr>
          <p:cNvGrpSpPr/>
          <p:nvPr/>
        </p:nvGrpSpPr>
        <p:grpSpPr>
          <a:xfrm>
            <a:off x="104168" y="-295837"/>
            <a:ext cx="8832069" cy="400683"/>
            <a:chOff x="104168" y="-295837"/>
            <a:chExt cx="8832069" cy="400683"/>
          </a:xfrm>
        </p:grpSpPr>
        <p:sp>
          <p:nvSpPr>
            <p:cNvPr id="513" name="직사각형 512">
              <a:extLst>
                <a:ext uri="{FF2B5EF4-FFF2-40B4-BE49-F238E27FC236}">
                  <a16:creationId xmlns:a16="http://schemas.microsoft.com/office/drawing/2014/main" id="{3A0E47D2-59E6-E763-2772-A792B61411D8}"/>
                </a:ext>
              </a:extLst>
            </p:cNvPr>
            <p:cNvSpPr/>
            <p:nvPr/>
          </p:nvSpPr>
          <p:spPr>
            <a:xfrm>
              <a:off x="104168" y="-295837"/>
              <a:ext cx="8832069" cy="400683"/>
            </a:xfrm>
            <a:prstGeom prst="rect">
              <a:avLst/>
            </a:prstGeom>
            <a:solidFill>
              <a:srgbClr val="D1CFC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>
                <a:solidFill>
                  <a:schemeClr val="bg1"/>
                </a:solidFill>
              </a:endParaRPr>
            </a:p>
          </p:txBody>
        </p:sp>
        <p:sp>
          <p:nvSpPr>
            <p:cNvPr id="514" name="TextBox 513">
              <a:extLst>
                <a:ext uri="{FF2B5EF4-FFF2-40B4-BE49-F238E27FC236}">
                  <a16:creationId xmlns:a16="http://schemas.microsoft.com/office/drawing/2014/main" id="{C8C25B8B-AAEF-4877-3DFD-9AD1D0FC4132}"/>
                </a:ext>
              </a:extLst>
            </p:cNvPr>
            <p:cNvSpPr txBox="1"/>
            <p:nvPr/>
          </p:nvSpPr>
          <p:spPr>
            <a:xfrm>
              <a:off x="4004035" y="-184266"/>
              <a:ext cx="1032334" cy="184666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kumimoji="1" lang="ko-KR" altLang="en-US" sz="1200" dirty="0">
                  <a:solidFill>
                    <a:schemeClr val="bg1"/>
                  </a:solidFill>
                </a:rPr>
                <a:t>상단 배너 영역</a:t>
              </a:r>
              <a:endParaRPr kumimoji="1" lang="en-US" altLang="ko-KR" sz="1200" dirty="0">
                <a:solidFill>
                  <a:schemeClr val="bg1"/>
                </a:solidFill>
              </a:endParaRPr>
            </a:p>
          </p:txBody>
        </p:sp>
      </p:grpSp>
      <p:graphicFrame>
        <p:nvGraphicFramePr>
          <p:cNvPr id="7" name="표 6">
            <a:extLst>
              <a:ext uri="{FF2B5EF4-FFF2-40B4-BE49-F238E27FC236}">
                <a16:creationId xmlns:a16="http://schemas.microsoft.com/office/drawing/2014/main" id="{7AFF19A3-0C45-98C6-4EC6-B8D3DB06ED4C}"/>
              </a:ext>
            </a:extLst>
          </p:cNvPr>
          <p:cNvGraphicFramePr>
            <a:graphicFrameLocks noGrp="1"/>
          </p:cNvGraphicFramePr>
          <p:nvPr/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 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TEA-INT-MAI-005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담임교사</a:t>
                      </a:r>
                      <a:r>
                        <a:rPr lang="en-US" altLang="ko-KR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 </a:t>
                      </a:r>
                      <a:r>
                        <a:rPr lang="ko-KR" altLang="en-US" b="1" spc="0" baseline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인트로</a:t>
                      </a:r>
                      <a:r>
                        <a:rPr lang="en-US" altLang="ko-KR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데이터 없음</a:t>
                      </a:r>
                      <a:endParaRPr lang="ko-KR" altLang="en-US" b="0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1" name="텍스트 상자 68">
            <a:extLst>
              <a:ext uri="{FF2B5EF4-FFF2-40B4-BE49-F238E27FC236}">
                <a16:creationId xmlns:a16="http://schemas.microsoft.com/office/drawing/2014/main" id="{EE7E34D9-6B8A-1F64-8180-9333B4C6B1D5}"/>
              </a:ext>
            </a:extLst>
          </p:cNvPr>
          <p:cNvSpPr txBox="1"/>
          <p:nvPr/>
        </p:nvSpPr>
        <p:spPr>
          <a:xfrm>
            <a:off x="466014" y="4155384"/>
            <a:ext cx="174438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kumimoji="1" lang="ko-KR" altLang="en-US" sz="1000" b="1"/>
              <a:t>오늘의 수업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C292828F-7E18-4642-EAE8-04BC390602B9}"/>
              </a:ext>
            </a:extLst>
          </p:cNvPr>
          <p:cNvSpPr txBox="1"/>
          <p:nvPr/>
        </p:nvSpPr>
        <p:spPr>
          <a:xfrm>
            <a:off x="-8759737" y="3246877"/>
            <a:ext cx="313579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b="1">
                <a:solidFill>
                  <a:srgbClr val="0070C0"/>
                </a:solidFill>
              </a:rPr>
              <a:t>&lt;</a:t>
            </a:r>
            <a:r>
              <a:rPr lang="x-none" sz="1200" b="1">
                <a:solidFill>
                  <a:srgbClr val="0070C0"/>
                </a:solidFill>
              </a:rPr>
              <a:t>최초 진입 </a:t>
            </a:r>
            <a:r>
              <a:rPr lang="en-US" altLang="ko-KR" sz="1200" b="1">
                <a:solidFill>
                  <a:srgbClr val="0070C0"/>
                </a:solidFill>
              </a:rPr>
              <a:t>: </a:t>
            </a:r>
            <a:r>
              <a:rPr lang="ko-KR" altLang="en-US" sz="1200" b="1">
                <a:solidFill>
                  <a:srgbClr val="0070C0"/>
                </a:solidFill>
              </a:rPr>
              <a:t>과목 개설이 되지 않은 경우</a:t>
            </a:r>
            <a:r>
              <a:rPr lang="en-US" altLang="ko-KR" sz="1200" b="1">
                <a:solidFill>
                  <a:srgbClr val="0070C0"/>
                </a:solidFill>
              </a:rPr>
              <a:t>&gt;</a:t>
            </a:r>
            <a:endParaRPr lang="x-none" sz="1200" b="1">
              <a:solidFill>
                <a:srgbClr val="0070C0"/>
              </a:solidFill>
            </a:endParaRPr>
          </a:p>
        </p:txBody>
      </p:sp>
      <p:graphicFrame>
        <p:nvGraphicFramePr>
          <p:cNvPr id="526" name="Google Shape;912;p23">
            <a:extLst>
              <a:ext uri="{FF2B5EF4-FFF2-40B4-BE49-F238E27FC236}">
                <a16:creationId xmlns:a16="http://schemas.microsoft.com/office/drawing/2014/main" id="{2C887712-9E73-EEFE-FCF6-11644B29AF4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48147324"/>
              </p:ext>
            </p:extLst>
          </p:nvPr>
        </p:nvGraphicFramePr>
        <p:xfrm>
          <a:off x="9042400" y="1315768"/>
          <a:ext cx="3037052" cy="29749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96020">
                <a:tc rowSpan="3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대시보드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좌측 </a:t>
                      </a:r>
                      <a:endParaRPr lang="en-US" altLang="ko-KR" sz="700" b="1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6397536"/>
                  </a:ext>
                </a:extLst>
              </a:tr>
              <a:tr h="19602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1-1 (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교사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알림 제공</a:t>
                      </a:r>
                      <a:endParaRPr lang="en-US" altLang="ko-KR" sz="700" b="1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알림이 없는 경우 제공 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TXT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알림이 없는 경우 영역 선택 시 클릭 이벤트 없음</a:t>
                      </a:r>
                      <a:endParaRPr lang="en-US" altLang="ko-KR" sz="700" b="0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29598167"/>
                  </a:ext>
                </a:extLst>
              </a:tr>
              <a:tr h="19602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1-2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준비된 할 일이 없습니다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.</a:t>
                      </a:r>
                      <a:endParaRPr lang="en-US" altLang="ko-KR" sz="700" b="1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첫 진입 시 또는 주어진 할 일이 없는 경우 메시지 노출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24955550"/>
                  </a:ext>
                </a:extLst>
              </a:tr>
              <a:tr h="14268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대시보드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우측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교사 개인 프로필 관련 사항 제공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교사 프로필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영역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최초 진입 시 초기 프로필 제공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사용자 이름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학교 정보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교사 제공 </a:t>
                      </a:r>
                      <a:r>
                        <a:rPr lang="ko-KR" altLang="en-US" sz="700" b="0" u="none" strike="noStrike" cap="none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통계성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정보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데이터 없을 경우 숫자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0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으로 제공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77058769"/>
                  </a:ext>
                </a:extLst>
              </a:tr>
              <a:tr h="249360">
                <a:tc rowSpan="2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오늘의 수업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첫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진입시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개설하기 안내 문구 노출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개설 후 설계된 수업 없을 경우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수업 설계 안내 화면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 설계된 </a:t>
                      </a:r>
                      <a:r>
                        <a:rPr lang="ko-KR" altLang="en-US" sz="700" u="none" strike="noStrike" cap="none" dirty="0" err="1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수업카드끼리는</a:t>
                      </a:r>
                      <a:r>
                        <a:rPr lang="ko-KR" altLang="en-US" sz="700" u="none" strike="noStrike" cap="none" dirty="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u="none" strike="noStrike" cap="none" dirty="0" err="1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시간순</a:t>
                      </a:r>
                      <a:r>
                        <a:rPr lang="en-US" altLang="ko-KR" sz="700" u="none" strike="noStrike" cap="none" dirty="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u="none" strike="noStrike" cap="none" dirty="0" err="1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최신순</a:t>
                      </a:r>
                      <a:r>
                        <a:rPr lang="en-US" altLang="ko-KR" sz="700" u="none" strike="noStrike" cap="none" dirty="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700" u="none" strike="noStrike" cap="none" dirty="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배열</a:t>
                      </a:r>
                      <a:endParaRPr lang="en-US" altLang="ko-KR" sz="700" u="none" strike="noStrike" cap="none" dirty="0">
                        <a:solidFill>
                          <a:srgbClr val="C0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2598304"/>
                  </a:ext>
                </a:extLst>
              </a:tr>
              <a:tr h="249360">
                <a:tc v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Case 1: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수업 개설 후 수업 설계가 되지 않은 경우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수업 개설 후 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회라도 수업 설계를 한 이후 설계되지 않은 수업이 없는 경우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수업 설계를 안내하는 메시지 노출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개설 수업 기간 중 지속 노출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8682674"/>
                  </a:ext>
                </a:extLst>
              </a:tr>
              <a:tr h="24936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3-1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개설 바로가기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버튼 클릭 시 </a:t>
                      </a: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나의 수업 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&gt; </a:t>
                      </a:r>
                      <a:r>
                        <a:rPr lang="en-US" altLang="ko-KR" sz="700" b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TEA-NON-Open-001] </a:t>
                      </a:r>
                      <a:r>
                        <a:rPr lang="ko-KR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과목 개설 화면으로 이동</a:t>
                      </a:r>
                      <a:endParaRPr lang="en-US" altLang="ko-KR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kern="1200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마우스 </a:t>
                      </a:r>
                      <a:r>
                        <a:rPr lang="ko-KR" altLang="en-US" sz="700" b="0" u="none" strike="noStrike" kern="1200" cap="none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호버</a:t>
                      </a:r>
                      <a:r>
                        <a:rPr lang="ko-KR" altLang="en-US" sz="700" b="0" u="none" strike="noStrike" kern="1200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시 영역 색상 변경 및 마우스 커서 포인터로 변경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32923312"/>
                  </a:ext>
                </a:extLst>
              </a:tr>
            </a:tbl>
          </a:graphicData>
        </a:graphic>
      </p:graphicFrame>
      <p:sp>
        <p:nvSpPr>
          <p:cNvPr id="529" name="Rectangle 4">
            <a:extLst>
              <a:ext uri="{FF2B5EF4-FFF2-40B4-BE49-F238E27FC236}">
                <a16:creationId xmlns:a16="http://schemas.microsoft.com/office/drawing/2014/main" id="{B41D7B02-A6B0-B026-61BC-0757FA065E6F}"/>
              </a:ext>
            </a:extLst>
          </p:cNvPr>
          <p:cNvSpPr/>
          <p:nvPr/>
        </p:nvSpPr>
        <p:spPr>
          <a:xfrm>
            <a:off x="292069" y="4093053"/>
            <a:ext cx="8554838" cy="2073569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r>
              <a:rPr lang="ko-KR" altLang="en-US" sz="1050" b="1">
                <a:solidFill>
                  <a:prstClr val="black"/>
                </a:solidFill>
              </a:rPr>
              <a:t>아직 설계된 수업이 없습니다</a:t>
            </a:r>
            <a:r>
              <a:rPr lang="en-US" altLang="ko-KR" sz="1050" b="1">
                <a:solidFill>
                  <a:prstClr val="black"/>
                </a:solidFill>
              </a:rPr>
              <a:t>. </a:t>
            </a:r>
            <a:r>
              <a:rPr lang="ko-KR" altLang="en-US" sz="1050" b="1">
                <a:solidFill>
                  <a:prstClr val="black"/>
                </a:solidFill>
              </a:rPr>
              <a:t>수업을 설계해 보세요</a:t>
            </a:r>
            <a:r>
              <a:rPr lang="en-US" altLang="ko-KR" b="0" i="0">
                <a:solidFill>
                  <a:srgbClr val="E03E2D"/>
                </a:solidFill>
                <a:effectLst/>
                <a:latin typeface="맑은 고딕" panose="020B0503020000020004" pitchFamily="34" charset="-127"/>
                <a:ea typeface="맑은 고딕" panose="020B0503020000020004" pitchFamily="34" charset="-127"/>
              </a:rPr>
              <a:t>.</a:t>
            </a:r>
            <a:endParaRPr/>
          </a:p>
        </p:txBody>
      </p:sp>
      <p:sp>
        <p:nvSpPr>
          <p:cNvPr id="533" name="Circle">
            <a:extLst>
              <a:ext uri="{FF2B5EF4-FFF2-40B4-BE49-F238E27FC236}">
                <a16:creationId xmlns:a16="http://schemas.microsoft.com/office/drawing/2014/main" id="{ED4ABA45-4273-DFD3-FE66-E4DB04317107}"/>
              </a:ext>
            </a:extLst>
          </p:cNvPr>
          <p:cNvSpPr/>
          <p:nvPr/>
        </p:nvSpPr>
        <p:spPr>
          <a:xfrm>
            <a:off x="239016" y="4062026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3</a:t>
            </a:r>
            <a:endParaRPr sz="700">
              <a:solidFill>
                <a:schemeClr val="bg1"/>
              </a:solidFill>
            </a:endParaRPr>
          </a:p>
        </p:txBody>
      </p:sp>
      <p:grpSp>
        <p:nvGrpSpPr>
          <p:cNvPr id="3" name="Group 515">
            <a:extLst>
              <a:ext uri="{FF2B5EF4-FFF2-40B4-BE49-F238E27FC236}">
                <a16:creationId xmlns:a16="http://schemas.microsoft.com/office/drawing/2014/main" id="{C6166714-9CC9-BE31-6243-E7580E99761E}"/>
              </a:ext>
            </a:extLst>
          </p:cNvPr>
          <p:cNvGrpSpPr/>
          <p:nvPr/>
        </p:nvGrpSpPr>
        <p:grpSpPr>
          <a:xfrm>
            <a:off x="-8682768" y="3576356"/>
            <a:ext cx="8498387" cy="2311033"/>
            <a:chOff x="306243" y="3418571"/>
            <a:chExt cx="8498387" cy="2311033"/>
          </a:xfrm>
        </p:grpSpPr>
        <p:sp>
          <p:nvSpPr>
            <p:cNvPr id="5" name="Rectangle 514">
              <a:extLst>
                <a:ext uri="{FF2B5EF4-FFF2-40B4-BE49-F238E27FC236}">
                  <a16:creationId xmlns:a16="http://schemas.microsoft.com/office/drawing/2014/main" id="{4E730CAE-74BE-5811-53EA-1DEE43466A31}"/>
                </a:ext>
              </a:extLst>
            </p:cNvPr>
            <p:cNvSpPr/>
            <p:nvPr/>
          </p:nvSpPr>
          <p:spPr>
            <a:xfrm>
              <a:off x="306243" y="3418571"/>
              <a:ext cx="8498387" cy="2311033"/>
            </a:xfrm>
            <a:prstGeom prst="rect">
              <a:avLst/>
            </a:prstGeom>
            <a:solidFill>
              <a:schemeClr val="bg1"/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lang="x-none" sz="1000" b="1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grpSp>
          <p:nvGrpSpPr>
            <p:cNvPr id="27" name="Group 2">
              <a:extLst>
                <a:ext uri="{FF2B5EF4-FFF2-40B4-BE49-F238E27FC236}">
                  <a16:creationId xmlns:a16="http://schemas.microsoft.com/office/drawing/2014/main" id="{33E780BC-6DD2-E0AA-EA8F-67E650C4B24C}"/>
                </a:ext>
              </a:extLst>
            </p:cNvPr>
            <p:cNvGrpSpPr/>
            <p:nvPr/>
          </p:nvGrpSpPr>
          <p:grpSpPr>
            <a:xfrm>
              <a:off x="426605" y="3529005"/>
              <a:ext cx="6705034" cy="1859189"/>
              <a:chOff x="-8412447" y="3428989"/>
              <a:chExt cx="6705034" cy="1859189"/>
            </a:xfrm>
          </p:grpSpPr>
          <p:grpSp>
            <p:nvGrpSpPr>
              <p:cNvPr id="28" name="Group 3">
                <a:extLst>
                  <a:ext uri="{FF2B5EF4-FFF2-40B4-BE49-F238E27FC236}">
                    <a16:creationId xmlns:a16="http://schemas.microsoft.com/office/drawing/2014/main" id="{95BA87B0-A9B5-9823-0A84-090A4A81F998}"/>
                  </a:ext>
                </a:extLst>
              </p:cNvPr>
              <p:cNvGrpSpPr/>
              <p:nvPr/>
            </p:nvGrpSpPr>
            <p:grpSpPr>
              <a:xfrm>
                <a:off x="-8412447" y="3428989"/>
                <a:ext cx="6705034" cy="1859189"/>
                <a:chOff x="441406" y="3415601"/>
                <a:chExt cx="6705034" cy="1859189"/>
              </a:xfrm>
            </p:grpSpPr>
            <p:sp>
              <p:nvSpPr>
                <p:cNvPr id="31" name="텍스트 상자 68">
                  <a:extLst>
                    <a:ext uri="{FF2B5EF4-FFF2-40B4-BE49-F238E27FC236}">
                      <a16:creationId xmlns:a16="http://schemas.microsoft.com/office/drawing/2014/main" id="{687D2D76-6EA3-6C41-C251-4F3BCC76B904}"/>
                    </a:ext>
                  </a:extLst>
                </p:cNvPr>
                <p:cNvSpPr txBox="1"/>
                <p:nvPr/>
              </p:nvSpPr>
              <p:spPr>
                <a:xfrm>
                  <a:off x="441406" y="3415601"/>
                  <a:ext cx="1744386" cy="153888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r>
                    <a:rPr kumimoji="1" lang="ko-KR" altLang="en-US" sz="1000" b="1"/>
                    <a:t>오늘의 수업</a:t>
                  </a:r>
                </a:p>
              </p:txBody>
            </p:sp>
            <p:grpSp>
              <p:nvGrpSpPr>
                <p:cNvPr id="33" name="Group 8">
                  <a:extLst>
                    <a:ext uri="{FF2B5EF4-FFF2-40B4-BE49-F238E27FC236}">
                      <a16:creationId xmlns:a16="http://schemas.microsoft.com/office/drawing/2014/main" id="{D1D339A7-4370-E9EF-E004-636E0A6EA3E7}"/>
                    </a:ext>
                  </a:extLst>
                </p:cNvPr>
                <p:cNvGrpSpPr/>
                <p:nvPr/>
              </p:nvGrpSpPr>
              <p:grpSpPr>
                <a:xfrm>
                  <a:off x="1812270" y="3679820"/>
                  <a:ext cx="5334170" cy="1594970"/>
                  <a:chOff x="1812270" y="3679820"/>
                  <a:chExt cx="5334170" cy="1594970"/>
                </a:xfrm>
              </p:grpSpPr>
              <p:sp>
                <p:nvSpPr>
                  <p:cNvPr id="35" name="모서리가 둥근 직사각형 268">
                    <a:extLst>
                      <a:ext uri="{FF2B5EF4-FFF2-40B4-BE49-F238E27FC236}">
                        <a16:creationId xmlns:a16="http://schemas.microsoft.com/office/drawing/2014/main" id="{895BC030-612D-8A26-1D7F-D63935F34435}"/>
                      </a:ext>
                    </a:extLst>
                  </p:cNvPr>
                  <p:cNvSpPr/>
                  <p:nvPr/>
                </p:nvSpPr>
                <p:spPr>
                  <a:xfrm>
                    <a:off x="1812270" y="3679820"/>
                    <a:ext cx="5334170" cy="1594970"/>
                  </a:xfrm>
                  <a:prstGeom prst="roundRect">
                    <a:avLst>
                      <a:gd name="adj" fmla="val 1663"/>
                    </a:avLst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8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>
                      <a:solidFill>
                        <a:prstClr val="white"/>
                      </a:solidFill>
                    </a:endParaRPr>
                  </a:p>
                </p:txBody>
              </p:sp>
              <p:cxnSp>
                <p:nvCxnSpPr>
                  <p:cNvPr id="36" name="직선 연결선 196">
                    <a:extLst>
                      <a:ext uri="{FF2B5EF4-FFF2-40B4-BE49-F238E27FC236}">
                        <a16:creationId xmlns:a16="http://schemas.microsoft.com/office/drawing/2014/main" id="{49E2EEEE-A0A4-BC8C-FFF4-C6D3B03631B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919270" y="4064841"/>
                    <a:ext cx="5031163" cy="0"/>
                  </a:xfrm>
                  <a:prstGeom prst="line">
                    <a:avLst/>
                  </a:prstGeom>
                  <a:ln>
                    <a:solidFill>
                      <a:schemeClr val="bg2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37" name="TextBox 36">
                    <a:extLst>
                      <a:ext uri="{FF2B5EF4-FFF2-40B4-BE49-F238E27FC236}">
                        <a16:creationId xmlns:a16="http://schemas.microsoft.com/office/drawing/2014/main" id="{DEE50646-AA24-965C-E43C-D1D8410FE7D3}"/>
                      </a:ext>
                    </a:extLst>
                  </p:cNvPr>
                  <p:cNvSpPr txBox="1"/>
                  <p:nvPr/>
                </p:nvSpPr>
                <p:spPr>
                  <a:xfrm>
                    <a:off x="3223997" y="4297817"/>
                    <a:ext cx="2576346" cy="415498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algn="ctr"/>
                    <a:r>
                      <a:rPr lang="ko-KR" altLang="en-US" sz="1050" b="1">
                        <a:solidFill>
                          <a:prstClr val="black"/>
                        </a:solidFill>
                      </a:rPr>
                      <a:t>아직 과목 개설 및 수업 설계 전입니다</a:t>
                    </a:r>
                    <a:r>
                      <a:rPr lang="en-US" altLang="ko-KR" sz="1050" b="1">
                        <a:solidFill>
                          <a:prstClr val="black"/>
                        </a:solidFill>
                      </a:rPr>
                      <a:t>.</a:t>
                    </a:r>
                    <a:r>
                      <a:rPr lang="ko-KR" altLang="en-US" sz="1050" b="1">
                        <a:solidFill>
                          <a:prstClr val="black"/>
                        </a:solidFill>
                      </a:rPr>
                      <a:t> </a:t>
                    </a:r>
                    <a:endParaRPr lang="en-US" altLang="ko-KR" sz="1050" b="1">
                      <a:solidFill>
                        <a:prstClr val="black"/>
                      </a:solidFill>
                    </a:endParaRPr>
                  </a:p>
                  <a:p>
                    <a:pPr algn="ctr"/>
                    <a:r>
                      <a:rPr lang="ko-KR" altLang="en-US" sz="1050" b="1">
                        <a:solidFill>
                          <a:prstClr val="black"/>
                        </a:solidFill>
                      </a:rPr>
                      <a:t>과목을 개설해 보세요</a:t>
                    </a:r>
                  </a:p>
                </p:txBody>
              </p:sp>
            </p:grpSp>
          </p:grpSp>
          <p:sp>
            <p:nvSpPr>
              <p:cNvPr id="29" name="모서리가 둥근 직사각형 141">
                <a:extLst>
                  <a:ext uri="{FF2B5EF4-FFF2-40B4-BE49-F238E27FC236}">
                    <a16:creationId xmlns:a16="http://schemas.microsoft.com/office/drawing/2014/main" id="{4CE441DA-E29B-E4B9-54D6-5EB05D94F56F}"/>
                  </a:ext>
                </a:extLst>
              </p:cNvPr>
              <p:cNvSpPr/>
              <p:nvPr/>
            </p:nvSpPr>
            <p:spPr>
              <a:xfrm>
                <a:off x="-5398305" y="4811107"/>
                <a:ext cx="2047614" cy="274825"/>
              </a:xfrm>
              <a:prstGeom prst="roundRect">
                <a:avLst>
                  <a:gd name="adj" fmla="val 12905"/>
                </a:avLst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ko-KR" altLang="en-US" sz="900" b="1">
                    <a:solidFill>
                      <a:prstClr val="white"/>
                    </a:solidFill>
                  </a:rPr>
                  <a:t>과목 개설하기</a:t>
                </a:r>
              </a:p>
            </p:txBody>
          </p:sp>
        </p:grpSp>
      </p:grpSp>
      <p:sp>
        <p:nvSpPr>
          <p:cNvPr id="522" name="Rectangle 4">
            <a:extLst>
              <a:ext uri="{FF2B5EF4-FFF2-40B4-BE49-F238E27FC236}">
                <a16:creationId xmlns:a16="http://schemas.microsoft.com/office/drawing/2014/main" id="{C50B60F2-11DE-F866-8869-7764EF5CCB4C}"/>
              </a:ext>
            </a:extLst>
          </p:cNvPr>
          <p:cNvSpPr/>
          <p:nvPr/>
        </p:nvSpPr>
        <p:spPr>
          <a:xfrm>
            <a:off x="281578" y="1029197"/>
            <a:ext cx="4966590" cy="2922173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523" name="Circle">
            <a:extLst>
              <a:ext uri="{FF2B5EF4-FFF2-40B4-BE49-F238E27FC236}">
                <a16:creationId xmlns:a16="http://schemas.microsoft.com/office/drawing/2014/main" id="{CBDA6B13-7C46-7B38-492C-A5AE8D7794FF}"/>
              </a:ext>
            </a:extLst>
          </p:cNvPr>
          <p:cNvSpPr/>
          <p:nvPr/>
        </p:nvSpPr>
        <p:spPr>
          <a:xfrm>
            <a:off x="209504" y="959691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</a:t>
            </a:r>
            <a:endParaRPr sz="700">
              <a:solidFill>
                <a:schemeClr val="bg1"/>
              </a:solidFill>
            </a:endParaRPr>
          </a:p>
        </p:txBody>
      </p:sp>
      <p:grpSp>
        <p:nvGrpSpPr>
          <p:cNvPr id="524" name="그룹 523">
            <a:extLst>
              <a:ext uri="{FF2B5EF4-FFF2-40B4-BE49-F238E27FC236}">
                <a16:creationId xmlns:a16="http://schemas.microsoft.com/office/drawing/2014/main" id="{DC82318B-F4A0-D495-E3D1-086AD3F83E68}"/>
              </a:ext>
            </a:extLst>
          </p:cNvPr>
          <p:cNvGrpSpPr/>
          <p:nvPr/>
        </p:nvGrpSpPr>
        <p:grpSpPr>
          <a:xfrm>
            <a:off x="1094974" y="1250800"/>
            <a:ext cx="2118973" cy="241285"/>
            <a:chOff x="1171861" y="1268519"/>
            <a:chExt cx="2118973" cy="241285"/>
          </a:xfrm>
        </p:grpSpPr>
        <p:sp>
          <p:nvSpPr>
            <p:cNvPr id="525" name="TextBox 524">
              <a:extLst>
                <a:ext uri="{FF2B5EF4-FFF2-40B4-BE49-F238E27FC236}">
                  <a16:creationId xmlns:a16="http://schemas.microsoft.com/office/drawing/2014/main" id="{AF21AA8A-14EF-6178-D8CC-88C9660F2D1D}"/>
                </a:ext>
              </a:extLst>
            </p:cNvPr>
            <p:cNvSpPr txBox="1"/>
            <p:nvPr/>
          </p:nvSpPr>
          <p:spPr>
            <a:xfrm>
              <a:off x="1756760" y="1268519"/>
              <a:ext cx="1534074" cy="24128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ko-KR" altLang="en-US" sz="1200" b="1" dirty="0"/>
                <a:t>최근 알림이 없습니다</a:t>
              </a:r>
              <a:r>
                <a:rPr lang="en-US" altLang="ko-KR" sz="1200" b="1" dirty="0"/>
                <a:t>.</a:t>
              </a:r>
            </a:p>
          </p:txBody>
        </p:sp>
        <p:grpSp>
          <p:nvGrpSpPr>
            <p:cNvPr id="535" name="그룹 534">
              <a:extLst>
                <a:ext uri="{FF2B5EF4-FFF2-40B4-BE49-F238E27FC236}">
                  <a16:creationId xmlns:a16="http://schemas.microsoft.com/office/drawing/2014/main" id="{C8564927-D65B-7292-AE7E-41D704C867D4}"/>
                </a:ext>
              </a:extLst>
            </p:cNvPr>
            <p:cNvGrpSpPr/>
            <p:nvPr/>
          </p:nvGrpSpPr>
          <p:grpSpPr>
            <a:xfrm>
              <a:off x="1171861" y="1279850"/>
              <a:ext cx="519054" cy="229954"/>
              <a:chOff x="2416824" y="3050899"/>
              <a:chExt cx="278806" cy="152678"/>
            </a:xfrm>
          </p:grpSpPr>
          <p:sp>
            <p:nvSpPr>
              <p:cNvPr id="536" name="모서리가 둥근 직사각형 141">
                <a:extLst>
                  <a:ext uri="{FF2B5EF4-FFF2-40B4-BE49-F238E27FC236}">
                    <a16:creationId xmlns:a16="http://schemas.microsoft.com/office/drawing/2014/main" id="{85FA6918-9AD7-2A11-9AA0-BDDC230D729C}"/>
                  </a:ext>
                </a:extLst>
              </p:cNvPr>
              <p:cNvSpPr/>
              <p:nvPr/>
            </p:nvSpPr>
            <p:spPr>
              <a:xfrm>
                <a:off x="2416824" y="3050899"/>
                <a:ext cx="278805" cy="152678"/>
              </a:xfrm>
              <a:prstGeom prst="roundRect">
                <a:avLst>
                  <a:gd name="adj" fmla="val 17247"/>
                </a:avLst>
              </a:prstGeom>
              <a:solidFill>
                <a:srgbClr val="7F7F7F"/>
              </a:solidFill>
              <a:ln w="3175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>
                  <a:solidFill>
                    <a:prstClr val="black">
                      <a:lumMod val="95000"/>
                      <a:lumOff val="5000"/>
                    </a:prstClr>
                  </a:solidFill>
                </a:endParaRPr>
              </a:p>
            </p:txBody>
          </p:sp>
          <p:sp>
            <p:nvSpPr>
              <p:cNvPr id="538" name="TextBox 537">
                <a:extLst>
                  <a:ext uri="{FF2B5EF4-FFF2-40B4-BE49-F238E27FC236}">
                    <a16:creationId xmlns:a16="http://schemas.microsoft.com/office/drawing/2014/main" id="{658CE14A-C744-F750-726D-E2DD0F264E99}"/>
                  </a:ext>
                </a:extLst>
              </p:cNvPr>
              <p:cNvSpPr txBox="1"/>
              <p:nvPr/>
            </p:nvSpPr>
            <p:spPr>
              <a:xfrm>
                <a:off x="2425958" y="3078671"/>
                <a:ext cx="269672" cy="66382"/>
              </a:xfrm>
              <a:prstGeom prst="rect">
                <a:avLst/>
              </a:prstGeom>
              <a:noFill/>
            </p:spPr>
            <p:txBody>
              <a:bodyPr wrap="square" lIns="0" tIns="0" rIns="0" bIns="0">
                <a:spAutoFit/>
              </a:bodyPr>
              <a:lstStyle/>
              <a:p>
                <a:pPr algn="ctr"/>
                <a:r>
                  <a:rPr lang="ko-KR" altLang="en-US" sz="1000" b="1" dirty="0">
                    <a:solidFill>
                      <a:prstClr val="white"/>
                    </a:solidFill>
                  </a:rPr>
                  <a:t>알림</a:t>
                </a:r>
              </a:p>
            </p:txBody>
          </p:sp>
        </p:grpSp>
      </p:grpSp>
      <p:graphicFrame>
        <p:nvGraphicFramePr>
          <p:cNvPr id="539" name="표 3">
            <a:extLst>
              <a:ext uri="{FF2B5EF4-FFF2-40B4-BE49-F238E27FC236}">
                <a16:creationId xmlns:a16="http://schemas.microsoft.com/office/drawing/2014/main" id="{9E5B58D4-885F-27BE-2030-9DB3DCD686F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67335211"/>
              </p:ext>
            </p:extLst>
          </p:nvPr>
        </p:nvGraphicFramePr>
        <p:xfrm>
          <a:off x="881467" y="1958896"/>
          <a:ext cx="3842318" cy="28446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21159">
                  <a:extLst>
                    <a:ext uri="{9D8B030D-6E8A-4147-A177-3AD203B41FA5}">
                      <a16:colId xmlns:a16="http://schemas.microsoft.com/office/drawing/2014/main" val="1123351497"/>
                    </a:ext>
                  </a:extLst>
                </a:gridCol>
                <a:gridCol w="1921159">
                  <a:extLst>
                    <a:ext uri="{9D8B030D-6E8A-4147-A177-3AD203B41FA5}">
                      <a16:colId xmlns:a16="http://schemas.microsoft.com/office/drawing/2014/main" val="2204489821"/>
                    </a:ext>
                  </a:extLst>
                </a:gridCol>
              </a:tblGrid>
              <a:tr h="28446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오늘 할 일  </a:t>
                      </a:r>
                      <a:r>
                        <a:rPr lang="en-US" altLang="ko-KR" sz="7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전체 할 일 </a:t>
                      </a:r>
                      <a:r>
                        <a:rPr lang="en-US" altLang="ko-KR" sz="7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</a:tbl>
          </a:graphicData>
        </a:graphic>
      </p:graphicFrame>
      <p:graphicFrame>
        <p:nvGraphicFramePr>
          <p:cNvPr id="542" name="표 3">
            <a:extLst>
              <a:ext uri="{FF2B5EF4-FFF2-40B4-BE49-F238E27FC236}">
                <a16:creationId xmlns:a16="http://schemas.microsoft.com/office/drawing/2014/main" id="{05E975C0-6CE9-509A-A9CC-A7A858F0891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35243440"/>
              </p:ext>
            </p:extLst>
          </p:nvPr>
        </p:nvGraphicFramePr>
        <p:xfrm>
          <a:off x="875294" y="2260709"/>
          <a:ext cx="3842318" cy="14852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10899">
                  <a:extLst>
                    <a:ext uri="{9D8B030D-6E8A-4147-A177-3AD203B41FA5}">
                      <a16:colId xmlns:a16="http://schemas.microsoft.com/office/drawing/2014/main" val="1123351497"/>
                    </a:ext>
                  </a:extLst>
                </a:gridCol>
                <a:gridCol w="2502364">
                  <a:extLst>
                    <a:ext uri="{9D8B030D-6E8A-4147-A177-3AD203B41FA5}">
                      <a16:colId xmlns:a16="http://schemas.microsoft.com/office/drawing/2014/main" val="3896171292"/>
                    </a:ext>
                  </a:extLst>
                </a:gridCol>
                <a:gridCol w="929055">
                  <a:extLst>
                    <a:ext uri="{9D8B030D-6E8A-4147-A177-3AD203B41FA5}">
                      <a16:colId xmlns:a16="http://schemas.microsoft.com/office/drawing/2014/main" val="671627848"/>
                    </a:ext>
                  </a:extLst>
                </a:gridCol>
              </a:tblGrid>
              <a:tr h="297050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  <a:tr h="297050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ko-KR" sz="800" dirty="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ko-KR" sz="800" dirty="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47063758"/>
                  </a:ext>
                </a:extLst>
              </a:tr>
              <a:tr h="297050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ko-KR" sz="80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ko-KR" sz="800" dirty="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7115184"/>
                  </a:ext>
                </a:extLst>
              </a:tr>
              <a:tr h="297050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ko-KR" sz="800" dirty="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ko-KR" sz="800" dirty="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67840148"/>
                  </a:ext>
                </a:extLst>
              </a:tr>
              <a:tr h="297050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나의 할 일 더 보기 </a:t>
                      </a:r>
                      <a:r>
                        <a:rPr lang="en-US" altLang="ko-KR" sz="700" b="0" dirty="0">
                          <a:solidFill>
                            <a:schemeClr val="tx1"/>
                          </a:solidFill>
                        </a:rPr>
                        <a:t>&gt;</a:t>
                      </a:r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 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dirty="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39727598"/>
                  </a:ext>
                </a:extLst>
              </a:tr>
            </a:tbl>
          </a:graphicData>
        </a:graphic>
      </p:graphicFrame>
      <p:sp>
        <p:nvSpPr>
          <p:cNvPr id="561" name="사각형: 둥근 모서리 560">
            <a:extLst>
              <a:ext uri="{FF2B5EF4-FFF2-40B4-BE49-F238E27FC236}">
                <a16:creationId xmlns:a16="http://schemas.microsoft.com/office/drawing/2014/main" id="{1E0C1E18-418D-D54D-B3AD-803290FB7BD7}"/>
              </a:ext>
            </a:extLst>
          </p:cNvPr>
          <p:cNvSpPr/>
          <p:nvPr/>
        </p:nvSpPr>
        <p:spPr>
          <a:xfrm>
            <a:off x="2052938" y="3491888"/>
            <a:ext cx="1513785" cy="211347"/>
          </a:xfrm>
          <a:prstGeom prst="roundRect">
            <a:avLst/>
          </a:prstGeom>
          <a:noFill/>
          <a:ln w="9525" cap="flat">
            <a:solidFill>
              <a:schemeClr val="bg1">
                <a:lumMod val="7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62" name="사각형: 둥근 모서리 109">
            <a:extLst>
              <a:ext uri="{FF2B5EF4-FFF2-40B4-BE49-F238E27FC236}">
                <a16:creationId xmlns:a16="http://schemas.microsoft.com/office/drawing/2014/main" id="{B4C381AD-FE4D-86D9-05AE-52A95EF9575F}"/>
              </a:ext>
            </a:extLst>
          </p:cNvPr>
          <p:cNvSpPr/>
          <p:nvPr/>
        </p:nvSpPr>
        <p:spPr>
          <a:xfrm>
            <a:off x="5490399" y="1020496"/>
            <a:ext cx="3258903" cy="2954247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563" name="Rectangle 4">
            <a:extLst>
              <a:ext uri="{FF2B5EF4-FFF2-40B4-BE49-F238E27FC236}">
                <a16:creationId xmlns:a16="http://schemas.microsoft.com/office/drawing/2014/main" id="{10B42E20-0C63-6B48-9D89-AB0E4FFDF67A}"/>
              </a:ext>
            </a:extLst>
          </p:cNvPr>
          <p:cNvSpPr/>
          <p:nvPr/>
        </p:nvSpPr>
        <p:spPr>
          <a:xfrm>
            <a:off x="5412307" y="993501"/>
            <a:ext cx="3409234" cy="3015182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564" name="Circle">
            <a:extLst>
              <a:ext uri="{FF2B5EF4-FFF2-40B4-BE49-F238E27FC236}">
                <a16:creationId xmlns:a16="http://schemas.microsoft.com/office/drawing/2014/main" id="{2AD08CC3-63BC-3B3E-87DE-3B9C6B76A3E4}"/>
              </a:ext>
            </a:extLst>
          </p:cNvPr>
          <p:cNvSpPr/>
          <p:nvPr/>
        </p:nvSpPr>
        <p:spPr>
          <a:xfrm>
            <a:off x="5349307" y="965452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79" name="Rounded Rectangle">
            <a:extLst>
              <a:ext uri="{FF2B5EF4-FFF2-40B4-BE49-F238E27FC236}">
                <a16:creationId xmlns:a16="http://schemas.microsoft.com/office/drawing/2014/main" id="{42BE8670-B003-A380-55A2-D54B12DEE6C3}"/>
              </a:ext>
            </a:extLst>
          </p:cNvPr>
          <p:cNvSpPr/>
          <p:nvPr/>
        </p:nvSpPr>
        <p:spPr>
          <a:xfrm>
            <a:off x="973729" y="1185401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92" name="텍스트 상자 19">
            <a:extLst>
              <a:ext uri="{FF2B5EF4-FFF2-40B4-BE49-F238E27FC236}">
                <a16:creationId xmlns:a16="http://schemas.microsoft.com/office/drawing/2014/main" id="{E55C4D39-C268-9233-37EC-7505FCBF44D4}"/>
              </a:ext>
            </a:extLst>
          </p:cNvPr>
          <p:cNvSpPr txBox="1"/>
          <p:nvPr/>
        </p:nvSpPr>
        <p:spPr>
          <a:xfrm>
            <a:off x="7065750" y="1573949"/>
            <a:ext cx="1031021" cy="3656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ko-KR" alt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34" charset="-127"/>
                <a:cs typeface="+mn-cs"/>
              </a:rPr>
              <a:t>김은지</a:t>
            </a:r>
            <a:r>
              <a:rPr kumimoji="1" lang="ko-KR" altLang="en-US" sz="9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34" charset="-127"/>
                <a:cs typeface="+mn-cs"/>
              </a:rPr>
              <a:t> </a:t>
            </a:r>
            <a:r>
              <a:rPr kumimoji="1" lang="ko-KR" altLang="en-US" sz="7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34" charset="-127"/>
                <a:cs typeface="+mn-cs"/>
              </a:rPr>
              <a:t>선생님</a:t>
            </a:r>
            <a:endParaRPr kumimoji="1" lang="en-US" altLang="ko-KR" sz="9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F0502020204030204"/>
              <a:ea typeface="맑은 고딕" panose="020B0503020000020004" pitchFamily="34" charset="-127"/>
              <a:cs typeface="+mn-cs"/>
            </a:endParaRPr>
          </a:p>
          <a:p>
            <a:pPr marL="0" marR="0" lvl="0" indent="0" algn="ctr" defTabSz="914400" rtl="0" eaLnBrk="1" fontAlgn="auto" latinLnBrk="1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ko-KR" alt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34" charset="-127"/>
                <a:cs typeface="+mn-cs"/>
              </a:rPr>
              <a:t>한국고등학교</a:t>
            </a:r>
            <a:r>
              <a:rPr kumimoji="1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34" charset="-127"/>
                <a:cs typeface="+mn-cs"/>
              </a:rPr>
              <a:t> </a:t>
            </a:r>
            <a:endParaRPr kumimoji="1" lang="en-US" altLang="ko-KR" sz="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F0502020204030204"/>
              <a:ea typeface="맑은 고딕" panose="020B0503020000020004" pitchFamily="34" charset="-127"/>
              <a:cs typeface="+mn-cs"/>
            </a:endParaRPr>
          </a:p>
        </p:txBody>
      </p:sp>
      <p:sp>
        <p:nvSpPr>
          <p:cNvPr id="593" name="타원 592">
            <a:extLst>
              <a:ext uri="{FF2B5EF4-FFF2-40B4-BE49-F238E27FC236}">
                <a16:creationId xmlns:a16="http://schemas.microsoft.com/office/drawing/2014/main" id="{149C4C95-D58D-AD74-6C37-D43D9E3B8B7B}"/>
              </a:ext>
            </a:extLst>
          </p:cNvPr>
          <p:cNvSpPr/>
          <p:nvPr/>
        </p:nvSpPr>
        <p:spPr>
          <a:xfrm>
            <a:off x="6040823" y="1361927"/>
            <a:ext cx="733029" cy="733029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kumimoji="1" lang="ko-KR" altLang="en-US" sz="1000" dirty="0"/>
              <a:t>교사</a:t>
            </a:r>
            <a:endParaRPr kumimoji="1" lang="en-US" altLang="ko-KR" sz="1000" dirty="0"/>
          </a:p>
          <a:p>
            <a:pPr algn="ctr"/>
            <a:r>
              <a:rPr kumimoji="1" lang="ko-KR" altLang="en-US" sz="1000" dirty="0"/>
              <a:t>프로필</a:t>
            </a:r>
            <a:endParaRPr kumimoji="1" lang="en-US" altLang="ko-KR" sz="1000" dirty="0"/>
          </a:p>
          <a:p>
            <a:pPr algn="ctr"/>
            <a:r>
              <a:rPr kumimoji="1" lang="ko-KR" altLang="en-US" sz="1000" dirty="0"/>
              <a:t>이미지</a:t>
            </a:r>
            <a:endParaRPr kumimoji="1" lang="x-none" altLang="en-US" sz="1000" dirty="0"/>
          </a:p>
        </p:txBody>
      </p:sp>
      <p:grpSp>
        <p:nvGrpSpPr>
          <p:cNvPr id="594" name="그룹 593">
            <a:extLst>
              <a:ext uri="{FF2B5EF4-FFF2-40B4-BE49-F238E27FC236}">
                <a16:creationId xmlns:a16="http://schemas.microsoft.com/office/drawing/2014/main" id="{86250993-A5F9-705D-5E07-BF3DEA322D24}"/>
              </a:ext>
            </a:extLst>
          </p:cNvPr>
          <p:cNvGrpSpPr/>
          <p:nvPr/>
        </p:nvGrpSpPr>
        <p:grpSpPr>
          <a:xfrm>
            <a:off x="7409625" y="1142873"/>
            <a:ext cx="1266812" cy="209564"/>
            <a:chOff x="7430731" y="1172837"/>
            <a:chExt cx="1266812" cy="209564"/>
          </a:xfrm>
        </p:grpSpPr>
        <p:sp>
          <p:nvSpPr>
            <p:cNvPr id="596" name="사각형: 둥근 모서리 595">
              <a:extLst>
                <a:ext uri="{FF2B5EF4-FFF2-40B4-BE49-F238E27FC236}">
                  <a16:creationId xmlns:a16="http://schemas.microsoft.com/office/drawing/2014/main" id="{76B20DA0-AB15-E53F-5807-0964760BFF97}"/>
                </a:ext>
              </a:extLst>
            </p:cNvPr>
            <p:cNvSpPr/>
            <p:nvPr/>
          </p:nvSpPr>
          <p:spPr>
            <a:xfrm>
              <a:off x="7430731" y="1172837"/>
              <a:ext cx="1263036" cy="209564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 w="12700" cap="flat">
              <a:solidFill>
                <a:schemeClr val="bg1">
                  <a:lumMod val="75000"/>
                </a:schemeClr>
              </a:solidFill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sp>
          <p:nvSpPr>
            <p:cNvPr id="597" name="제목 10">
              <a:extLst>
                <a:ext uri="{FF2B5EF4-FFF2-40B4-BE49-F238E27FC236}">
                  <a16:creationId xmlns:a16="http://schemas.microsoft.com/office/drawing/2014/main" id="{11538BFA-317E-A113-1BDF-E0C04F9F3FB1}"/>
                </a:ext>
              </a:extLst>
            </p:cNvPr>
            <p:cNvSpPr txBox="1">
              <a:spLocks/>
            </p:cNvSpPr>
            <p:nvPr/>
          </p:nvSpPr>
          <p:spPr>
            <a:xfrm>
              <a:off x="7453613" y="1200675"/>
              <a:ext cx="1243930" cy="153888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>
              <a:lvl1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2000" b="1" i="0" spc="-90" baseline="0">
                  <a:solidFill>
                    <a:schemeClr val="tx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  <a:cs typeface="+mj-cs"/>
                </a:defRPr>
              </a:lvl1pPr>
              <a:lvl2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2pPr>
              <a:lvl3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3pPr>
              <a:lvl4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4pPr>
              <a:lvl5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5pPr>
              <a:lvl6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6pPr>
              <a:lvl7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7pPr>
              <a:lvl8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8pPr>
              <a:lvl9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9pPr>
            </a:lstStyle>
            <a:p>
              <a:r>
                <a:rPr lang="ko-KR" altLang="en-US" sz="1000" kern="0" spc="0" dirty="0">
                  <a:solidFill>
                    <a:prstClr val="black">
                      <a:lumMod val="85000"/>
                      <a:lumOff val="15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rPr>
                <a:t>우리반 포인트와 랭킹</a:t>
              </a:r>
              <a:endParaRPr lang="en-US" altLang="ko-KR" sz="1000" kern="0" spc="0" dirty="0"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endParaRPr>
            </a:p>
          </p:txBody>
        </p:sp>
      </p:grpSp>
      <p:sp>
        <p:nvSpPr>
          <p:cNvPr id="619" name="TextBox 618">
            <a:extLst>
              <a:ext uri="{FF2B5EF4-FFF2-40B4-BE49-F238E27FC236}">
                <a16:creationId xmlns:a16="http://schemas.microsoft.com/office/drawing/2014/main" id="{DA2C0E63-5D8A-9569-55BF-A6B89172ACE6}"/>
              </a:ext>
            </a:extLst>
          </p:cNvPr>
          <p:cNvSpPr txBox="1"/>
          <p:nvPr/>
        </p:nvSpPr>
        <p:spPr>
          <a:xfrm>
            <a:off x="1978329" y="2716995"/>
            <a:ext cx="1495602" cy="20108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1000" b="1" dirty="0"/>
              <a:t>준비된 할 일이 없습니다</a:t>
            </a:r>
            <a:r>
              <a:rPr lang="en-US" altLang="ko-KR" sz="1000" b="1" dirty="0"/>
              <a:t>.</a:t>
            </a:r>
            <a:r>
              <a:rPr lang="ko-KR" altLang="en-US" sz="1000" b="1" dirty="0"/>
              <a:t> </a:t>
            </a:r>
            <a:endParaRPr lang="en-US" altLang="ko-KR" sz="1000" dirty="0"/>
          </a:p>
        </p:txBody>
      </p:sp>
      <p:sp>
        <p:nvSpPr>
          <p:cNvPr id="620" name="Rounded Rectangle">
            <a:extLst>
              <a:ext uri="{FF2B5EF4-FFF2-40B4-BE49-F238E27FC236}">
                <a16:creationId xmlns:a16="http://schemas.microsoft.com/office/drawing/2014/main" id="{1E74A2DB-FD23-6286-264E-A767B71B0A8B}"/>
              </a:ext>
            </a:extLst>
          </p:cNvPr>
          <p:cNvSpPr/>
          <p:nvPr/>
        </p:nvSpPr>
        <p:spPr>
          <a:xfrm>
            <a:off x="1764041" y="2690323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1-2</a:t>
            </a:r>
            <a:endParaRPr sz="700" dirty="0">
              <a:solidFill>
                <a:schemeClr val="bg1"/>
              </a:solidFill>
            </a:endParaRPr>
          </a:p>
        </p:txBody>
      </p:sp>
      <p:grpSp>
        <p:nvGrpSpPr>
          <p:cNvPr id="4" name="그룹 3">
            <a:extLst>
              <a:ext uri="{FF2B5EF4-FFF2-40B4-BE49-F238E27FC236}">
                <a16:creationId xmlns:a16="http://schemas.microsoft.com/office/drawing/2014/main" id="{06A1E53C-0E79-2420-3CB9-133BDEB7EA11}"/>
              </a:ext>
            </a:extLst>
          </p:cNvPr>
          <p:cNvGrpSpPr/>
          <p:nvPr/>
        </p:nvGrpSpPr>
        <p:grpSpPr>
          <a:xfrm>
            <a:off x="5779521" y="2701135"/>
            <a:ext cx="2688041" cy="1119952"/>
            <a:chOff x="5779521" y="2351767"/>
            <a:chExt cx="2688041" cy="1119952"/>
          </a:xfrm>
        </p:grpSpPr>
        <p:grpSp>
          <p:nvGrpSpPr>
            <p:cNvPr id="6" name="그룹 5">
              <a:extLst>
                <a:ext uri="{FF2B5EF4-FFF2-40B4-BE49-F238E27FC236}">
                  <a16:creationId xmlns:a16="http://schemas.microsoft.com/office/drawing/2014/main" id="{32B3C93E-3748-B252-94DC-1BAF966CAB02}"/>
                </a:ext>
              </a:extLst>
            </p:cNvPr>
            <p:cNvGrpSpPr/>
            <p:nvPr/>
          </p:nvGrpSpPr>
          <p:grpSpPr>
            <a:xfrm>
              <a:off x="5780006" y="2351767"/>
              <a:ext cx="2687556" cy="299022"/>
              <a:chOff x="5842369" y="2260701"/>
              <a:chExt cx="2687556" cy="299022"/>
            </a:xfrm>
          </p:grpSpPr>
          <p:grpSp>
            <p:nvGrpSpPr>
              <p:cNvPr id="18" name="그룹 17">
                <a:extLst>
                  <a:ext uri="{FF2B5EF4-FFF2-40B4-BE49-F238E27FC236}">
                    <a16:creationId xmlns:a16="http://schemas.microsoft.com/office/drawing/2014/main" id="{F2E63900-9D87-BD77-0B6C-50483F5A7E04}"/>
                  </a:ext>
                </a:extLst>
              </p:cNvPr>
              <p:cNvGrpSpPr/>
              <p:nvPr/>
            </p:nvGrpSpPr>
            <p:grpSpPr>
              <a:xfrm>
                <a:off x="6263084" y="2325574"/>
                <a:ext cx="2266841" cy="169277"/>
                <a:chOff x="6263084" y="2802319"/>
                <a:chExt cx="2266841" cy="169277"/>
              </a:xfrm>
            </p:grpSpPr>
            <p:sp>
              <p:nvSpPr>
                <p:cNvPr id="20" name="텍스트 상자 19">
                  <a:extLst>
                    <a:ext uri="{FF2B5EF4-FFF2-40B4-BE49-F238E27FC236}">
                      <a16:creationId xmlns:a16="http://schemas.microsoft.com/office/drawing/2014/main" id="{81B6C09F-AECE-3309-3FB1-AA41EE249A7D}"/>
                    </a:ext>
                  </a:extLst>
                </p:cNvPr>
                <p:cNvSpPr txBox="1"/>
                <p:nvPr/>
              </p:nvSpPr>
              <p:spPr>
                <a:xfrm>
                  <a:off x="6263084" y="2817708"/>
                  <a:ext cx="1588540" cy="138499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r>
                    <a:rPr kumimoji="1" lang="ko-KR" altLang="en-US" sz="900" b="1" dirty="0"/>
                    <a:t>오늘 우리반 접속 학생 수</a:t>
                  </a:r>
                  <a:endParaRPr kumimoji="1" lang="ko-KR" altLang="en-US" sz="500" dirty="0"/>
                </a:p>
              </p:txBody>
            </p:sp>
            <p:sp>
              <p:nvSpPr>
                <p:cNvPr id="21" name="텍스트 상자 19">
                  <a:extLst>
                    <a:ext uri="{FF2B5EF4-FFF2-40B4-BE49-F238E27FC236}">
                      <a16:creationId xmlns:a16="http://schemas.microsoft.com/office/drawing/2014/main" id="{58DCAC61-7455-6D47-50AE-0ED1B96A3145}"/>
                    </a:ext>
                  </a:extLst>
                </p:cNvPr>
                <p:cNvSpPr txBox="1"/>
                <p:nvPr/>
              </p:nvSpPr>
              <p:spPr>
                <a:xfrm>
                  <a:off x="7997419" y="2802319"/>
                  <a:ext cx="532506" cy="169277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algn="r"/>
                  <a:r>
                    <a:rPr kumimoji="1" lang="en-US" altLang="ko-KR" sz="1100" b="1" dirty="0">
                      <a:solidFill>
                        <a:schemeClr val="bg1">
                          <a:lumMod val="50000"/>
                        </a:schemeClr>
                      </a:solidFill>
                    </a:rPr>
                    <a:t>25</a:t>
                  </a:r>
                  <a:r>
                    <a:rPr kumimoji="1" lang="ko-KR" altLang="en-US" sz="1100" b="1" dirty="0">
                      <a:solidFill>
                        <a:schemeClr val="bg1">
                          <a:lumMod val="50000"/>
                        </a:schemeClr>
                      </a:solidFill>
                    </a:rPr>
                    <a:t>명</a:t>
                  </a:r>
                  <a:endParaRPr kumimoji="1" lang="ko-KR" altLang="en-US" sz="800" dirty="0">
                    <a:solidFill>
                      <a:schemeClr val="bg1">
                        <a:lumMod val="50000"/>
                      </a:schemeClr>
                    </a:solidFill>
                  </a:endParaRPr>
                </a:p>
              </p:txBody>
            </p:sp>
          </p:grpSp>
          <p:sp>
            <p:nvSpPr>
              <p:cNvPr id="19" name="타원 18">
                <a:extLst>
                  <a:ext uri="{FF2B5EF4-FFF2-40B4-BE49-F238E27FC236}">
                    <a16:creationId xmlns:a16="http://schemas.microsoft.com/office/drawing/2014/main" id="{02665BCB-F81E-E243-AF36-0504F401F4F3}"/>
                  </a:ext>
                </a:extLst>
              </p:cNvPr>
              <p:cNvSpPr/>
              <p:nvPr/>
            </p:nvSpPr>
            <p:spPr>
              <a:xfrm>
                <a:off x="5842369" y="2260701"/>
                <a:ext cx="299022" cy="299022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algn="ctr"/>
                <a:r>
                  <a:rPr kumimoji="1" lang="en-US" altLang="en-US" sz="900" b="1" dirty="0"/>
                  <a:t>ICON</a:t>
                </a:r>
                <a:endParaRPr kumimoji="1" lang="x-none" altLang="en-US" sz="900" b="1" dirty="0"/>
              </a:p>
            </p:txBody>
          </p:sp>
        </p:grpSp>
        <p:grpSp>
          <p:nvGrpSpPr>
            <p:cNvPr id="8" name="그룹 7">
              <a:extLst>
                <a:ext uri="{FF2B5EF4-FFF2-40B4-BE49-F238E27FC236}">
                  <a16:creationId xmlns:a16="http://schemas.microsoft.com/office/drawing/2014/main" id="{4EC9B02B-714C-9076-6B4D-873AD89DC526}"/>
                </a:ext>
              </a:extLst>
            </p:cNvPr>
            <p:cNvGrpSpPr/>
            <p:nvPr/>
          </p:nvGrpSpPr>
          <p:grpSpPr>
            <a:xfrm>
              <a:off x="5779521" y="2762232"/>
              <a:ext cx="2688041" cy="299022"/>
              <a:chOff x="5841884" y="2646884"/>
              <a:chExt cx="2688041" cy="299022"/>
            </a:xfrm>
          </p:grpSpPr>
          <p:grpSp>
            <p:nvGrpSpPr>
              <p:cNvPr id="14" name="그룹 13">
                <a:extLst>
                  <a:ext uri="{FF2B5EF4-FFF2-40B4-BE49-F238E27FC236}">
                    <a16:creationId xmlns:a16="http://schemas.microsoft.com/office/drawing/2014/main" id="{FA4C3575-F42F-86AD-CC05-D59A58227B70}"/>
                  </a:ext>
                </a:extLst>
              </p:cNvPr>
              <p:cNvGrpSpPr/>
              <p:nvPr/>
            </p:nvGrpSpPr>
            <p:grpSpPr>
              <a:xfrm>
                <a:off x="6277719" y="2711757"/>
                <a:ext cx="2252206" cy="169277"/>
                <a:chOff x="6277719" y="3312298"/>
                <a:chExt cx="2252206" cy="169277"/>
              </a:xfrm>
            </p:grpSpPr>
            <p:sp>
              <p:nvSpPr>
                <p:cNvPr id="16" name="텍스트 상자 19">
                  <a:extLst>
                    <a:ext uri="{FF2B5EF4-FFF2-40B4-BE49-F238E27FC236}">
                      <a16:creationId xmlns:a16="http://schemas.microsoft.com/office/drawing/2014/main" id="{1FF90C44-EA99-F275-F54E-B4CCE4C9C9B1}"/>
                    </a:ext>
                  </a:extLst>
                </p:cNvPr>
                <p:cNvSpPr txBox="1"/>
                <p:nvPr/>
              </p:nvSpPr>
              <p:spPr>
                <a:xfrm>
                  <a:off x="6277719" y="3327687"/>
                  <a:ext cx="1457840" cy="138499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r>
                    <a:rPr kumimoji="1" lang="ko-KR" altLang="en-US" sz="900" b="1" dirty="0"/>
                    <a:t>이번주 등록 콘텐츠</a:t>
                  </a:r>
                  <a:endParaRPr kumimoji="1" lang="ko-KR" altLang="en-US" sz="500" dirty="0"/>
                </a:p>
              </p:txBody>
            </p:sp>
            <p:sp>
              <p:nvSpPr>
                <p:cNvPr id="17" name="텍스트 상자 19">
                  <a:extLst>
                    <a:ext uri="{FF2B5EF4-FFF2-40B4-BE49-F238E27FC236}">
                      <a16:creationId xmlns:a16="http://schemas.microsoft.com/office/drawing/2014/main" id="{F53FB6B6-F048-93D0-F0C2-96CAD7FE9299}"/>
                    </a:ext>
                  </a:extLst>
                </p:cNvPr>
                <p:cNvSpPr txBox="1"/>
                <p:nvPr/>
              </p:nvSpPr>
              <p:spPr>
                <a:xfrm>
                  <a:off x="7997419" y="3312298"/>
                  <a:ext cx="532506" cy="169277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algn="r"/>
                  <a:r>
                    <a:rPr kumimoji="1" lang="en-US" altLang="ko-KR" sz="1100" b="1" dirty="0">
                      <a:solidFill>
                        <a:schemeClr val="bg1">
                          <a:lumMod val="50000"/>
                        </a:schemeClr>
                      </a:solidFill>
                    </a:rPr>
                    <a:t>15</a:t>
                  </a:r>
                  <a:r>
                    <a:rPr kumimoji="1" lang="ko-KR" altLang="en-US" sz="1100" b="1" dirty="0">
                      <a:solidFill>
                        <a:schemeClr val="bg1">
                          <a:lumMod val="50000"/>
                        </a:schemeClr>
                      </a:solidFill>
                    </a:rPr>
                    <a:t>개</a:t>
                  </a:r>
                  <a:endParaRPr kumimoji="1" lang="ko-KR" altLang="en-US" sz="800" dirty="0">
                    <a:solidFill>
                      <a:schemeClr val="bg1">
                        <a:lumMod val="50000"/>
                      </a:schemeClr>
                    </a:solidFill>
                  </a:endParaRPr>
                </a:p>
              </p:txBody>
            </p:sp>
          </p:grpSp>
          <p:sp>
            <p:nvSpPr>
              <p:cNvPr id="15" name="타원 14">
                <a:extLst>
                  <a:ext uri="{FF2B5EF4-FFF2-40B4-BE49-F238E27FC236}">
                    <a16:creationId xmlns:a16="http://schemas.microsoft.com/office/drawing/2014/main" id="{DAEAC9A8-CEF4-AEF9-72F2-0522DD62FB67}"/>
                  </a:ext>
                </a:extLst>
              </p:cNvPr>
              <p:cNvSpPr/>
              <p:nvPr/>
            </p:nvSpPr>
            <p:spPr>
              <a:xfrm>
                <a:off x="5841884" y="2646884"/>
                <a:ext cx="299022" cy="299022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algn="ctr"/>
                <a:r>
                  <a:rPr kumimoji="1" lang="en-US" altLang="en-US" sz="900" b="1" dirty="0"/>
                  <a:t>ICON</a:t>
                </a:r>
                <a:endParaRPr kumimoji="1" lang="x-none" altLang="en-US" sz="900" b="1" dirty="0"/>
              </a:p>
            </p:txBody>
          </p:sp>
        </p:grpSp>
        <p:grpSp>
          <p:nvGrpSpPr>
            <p:cNvPr id="9" name="그룹 8">
              <a:extLst>
                <a:ext uri="{FF2B5EF4-FFF2-40B4-BE49-F238E27FC236}">
                  <a16:creationId xmlns:a16="http://schemas.microsoft.com/office/drawing/2014/main" id="{02370D6C-50E9-B947-108D-65D050F96A1A}"/>
                </a:ext>
              </a:extLst>
            </p:cNvPr>
            <p:cNvGrpSpPr/>
            <p:nvPr/>
          </p:nvGrpSpPr>
          <p:grpSpPr>
            <a:xfrm>
              <a:off x="5779521" y="3172697"/>
              <a:ext cx="2688041" cy="299022"/>
              <a:chOff x="5841884" y="3108806"/>
              <a:chExt cx="2688041" cy="299022"/>
            </a:xfrm>
          </p:grpSpPr>
          <p:grpSp>
            <p:nvGrpSpPr>
              <p:cNvPr id="10" name="그룹 9">
                <a:extLst>
                  <a:ext uri="{FF2B5EF4-FFF2-40B4-BE49-F238E27FC236}">
                    <a16:creationId xmlns:a16="http://schemas.microsoft.com/office/drawing/2014/main" id="{D8F78494-3B37-A7C1-722C-25B41CA67B2A}"/>
                  </a:ext>
                </a:extLst>
              </p:cNvPr>
              <p:cNvGrpSpPr/>
              <p:nvPr/>
            </p:nvGrpSpPr>
            <p:grpSpPr>
              <a:xfrm>
                <a:off x="6277718" y="3173679"/>
                <a:ext cx="2252207" cy="169277"/>
                <a:chOff x="6277718" y="3312298"/>
                <a:chExt cx="2252207" cy="169277"/>
              </a:xfrm>
            </p:grpSpPr>
            <p:sp>
              <p:nvSpPr>
                <p:cNvPr id="12" name="텍스트 상자 19">
                  <a:extLst>
                    <a:ext uri="{FF2B5EF4-FFF2-40B4-BE49-F238E27FC236}">
                      <a16:creationId xmlns:a16="http://schemas.microsoft.com/office/drawing/2014/main" id="{83BD0987-E4F5-4C37-6B87-481487D41F2A}"/>
                    </a:ext>
                  </a:extLst>
                </p:cNvPr>
                <p:cNvSpPr txBox="1"/>
                <p:nvPr/>
              </p:nvSpPr>
              <p:spPr>
                <a:xfrm>
                  <a:off x="6277718" y="3327687"/>
                  <a:ext cx="1500323" cy="138499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r>
                    <a:rPr kumimoji="1" lang="ko-KR" altLang="en-US" sz="900" b="1" dirty="0"/>
                    <a:t>이번주 부여한 칭찬포인트</a:t>
                  </a:r>
                  <a:endParaRPr kumimoji="1" lang="ko-KR" altLang="en-US" sz="500" dirty="0"/>
                </a:p>
              </p:txBody>
            </p:sp>
            <p:sp>
              <p:nvSpPr>
                <p:cNvPr id="13" name="텍스트 상자 19">
                  <a:extLst>
                    <a:ext uri="{FF2B5EF4-FFF2-40B4-BE49-F238E27FC236}">
                      <a16:creationId xmlns:a16="http://schemas.microsoft.com/office/drawing/2014/main" id="{7995B430-4B70-6F86-66DF-F92A751D259A}"/>
                    </a:ext>
                  </a:extLst>
                </p:cNvPr>
                <p:cNvSpPr txBox="1"/>
                <p:nvPr/>
              </p:nvSpPr>
              <p:spPr>
                <a:xfrm>
                  <a:off x="7997419" y="3312298"/>
                  <a:ext cx="532506" cy="169277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algn="r"/>
                  <a:r>
                    <a:rPr kumimoji="1" lang="en-US" altLang="ko-KR" sz="1100" b="1" dirty="0">
                      <a:solidFill>
                        <a:schemeClr val="bg1">
                          <a:lumMod val="50000"/>
                        </a:schemeClr>
                      </a:solidFill>
                    </a:rPr>
                    <a:t>15</a:t>
                  </a:r>
                  <a:r>
                    <a:rPr kumimoji="1" lang="ko-KR" altLang="en-US" sz="1100" b="1" dirty="0">
                      <a:solidFill>
                        <a:schemeClr val="bg1">
                          <a:lumMod val="50000"/>
                        </a:schemeClr>
                      </a:solidFill>
                    </a:rPr>
                    <a:t>개</a:t>
                  </a:r>
                  <a:endParaRPr kumimoji="1" lang="ko-KR" altLang="en-US" sz="800" dirty="0">
                    <a:solidFill>
                      <a:schemeClr val="bg1">
                        <a:lumMod val="50000"/>
                      </a:schemeClr>
                    </a:solidFill>
                  </a:endParaRPr>
                </a:p>
              </p:txBody>
            </p:sp>
          </p:grpSp>
          <p:sp>
            <p:nvSpPr>
              <p:cNvPr id="11" name="타원 10">
                <a:extLst>
                  <a:ext uri="{FF2B5EF4-FFF2-40B4-BE49-F238E27FC236}">
                    <a16:creationId xmlns:a16="http://schemas.microsoft.com/office/drawing/2014/main" id="{7F7C51CB-E007-8E8B-D2E6-8042F6A18B15}"/>
                  </a:ext>
                </a:extLst>
              </p:cNvPr>
              <p:cNvSpPr/>
              <p:nvPr/>
            </p:nvSpPr>
            <p:spPr>
              <a:xfrm>
                <a:off x="5841884" y="3108806"/>
                <a:ext cx="299022" cy="299022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algn="ctr"/>
                <a:r>
                  <a:rPr kumimoji="1" lang="en-US" altLang="en-US" sz="900" b="1" dirty="0"/>
                  <a:t>ICON</a:t>
                </a:r>
                <a:endParaRPr kumimoji="1" lang="x-none" altLang="en-US" sz="900" b="1" dirty="0"/>
              </a:p>
            </p:txBody>
          </p:sp>
        </p:grpSp>
      </p:grpSp>
      <p:sp>
        <p:nvSpPr>
          <p:cNvPr id="22" name="텍스트 상자 19">
            <a:extLst>
              <a:ext uri="{FF2B5EF4-FFF2-40B4-BE49-F238E27FC236}">
                <a16:creationId xmlns:a16="http://schemas.microsoft.com/office/drawing/2014/main" id="{59FBEDBF-7857-B501-2B0B-F48B200FD9CB}"/>
              </a:ext>
            </a:extLst>
          </p:cNvPr>
          <p:cNvSpPr txBox="1"/>
          <p:nvPr/>
        </p:nvSpPr>
        <p:spPr>
          <a:xfrm>
            <a:off x="6005067" y="2315981"/>
            <a:ext cx="2229566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kumimoji="1" lang="ko-KR" altLang="en-US" sz="1100" b="1" dirty="0"/>
              <a:t>학생들에게 포인트로 칭찬하세요</a:t>
            </a:r>
            <a:r>
              <a:rPr kumimoji="1" lang="en-US" altLang="ko-KR" sz="1100" b="1" dirty="0"/>
              <a:t>!</a:t>
            </a:r>
            <a:endParaRPr kumimoji="1" lang="ko-KR" altLang="en-US" sz="1100" b="1" dirty="0"/>
          </a:p>
        </p:txBody>
      </p:sp>
      <p:graphicFrame>
        <p:nvGraphicFramePr>
          <p:cNvPr id="25" name="Google Shape;548;p12">
            <a:extLst>
              <a:ext uri="{FF2B5EF4-FFF2-40B4-BE49-F238E27FC236}">
                <a16:creationId xmlns:a16="http://schemas.microsoft.com/office/drawing/2014/main" id="{9F3EC293-A61D-D5DB-44D6-72E010720D6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41160364"/>
              </p:ext>
            </p:extLst>
          </p:nvPr>
        </p:nvGraphicFramePr>
        <p:xfrm>
          <a:off x="12192000" y="0"/>
          <a:ext cx="1887100" cy="70368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3.0.11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&lt;3-1&gt;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나의 수업 바로가기 버튼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518555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3.0.12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&lt;4-1&gt; </a:t>
                      </a:r>
                      <a:r>
                        <a:rPr kumimoji="1" lang="ko-KR" altLang="en-US" sz="600" dirty="0" err="1">
                          <a:solidFill>
                            <a:schemeClr val="tx1"/>
                          </a:solidFill>
                        </a:rPr>
                        <a:t>버튼명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 변경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나의 수업 바로가기 → 과목 개설 바로가기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4762823"/>
                  </a:ext>
                </a:extLst>
              </a:tr>
            </a:tbl>
          </a:graphicData>
        </a:graphic>
      </p:graphicFrame>
      <p:sp>
        <p:nvSpPr>
          <p:cNvPr id="30" name="사각형: 둥근 모서리 29">
            <a:extLst>
              <a:ext uri="{FF2B5EF4-FFF2-40B4-BE49-F238E27FC236}">
                <a16:creationId xmlns:a16="http://schemas.microsoft.com/office/drawing/2014/main" id="{67AB222F-6C49-4037-54C9-DED8E1F20BD2}"/>
              </a:ext>
            </a:extLst>
          </p:cNvPr>
          <p:cNvSpPr/>
          <p:nvPr/>
        </p:nvSpPr>
        <p:spPr>
          <a:xfrm>
            <a:off x="7549244" y="4196884"/>
            <a:ext cx="1199162" cy="211347"/>
          </a:xfrm>
          <a:prstGeom prst="roundRect">
            <a:avLst/>
          </a:prstGeom>
          <a:noFill/>
          <a:ln w="635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r>
              <a:rPr kumimoji="1" lang="ko-KR" altLang="en-US" sz="800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과목 개설 바로가기   </a:t>
            </a:r>
            <a:r>
              <a:rPr kumimoji="1" lang="en-US" altLang="ko-KR" sz="800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&gt;</a:t>
            </a:r>
            <a:endParaRPr kumimoji="1" lang="ko-KR" altLang="en-US" sz="800" dirty="0"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34" name="Rounded Rectangle">
            <a:extLst>
              <a:ext uri="{FF2B5EF4-FFF2-40B4-BE49-F238E27FC236}">
                <a16:creationId xmlns:a16="http://schemas.microsoft.com/office/drawing/2014/main" id="{7095880A-C7F3-26E1-55AA-5A747433E071}"/>
              </a:ext>
            </a:extLst>
          </p:cNvPr>
          <p:cNvSpPr/>
          <p:nvPr/>
        </p:nvSpPr>
        <p:spPr>
          <a:xfrm>
            <a:off x="7404037" y="4150806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3-1</a:t>
            </a:r>
            <a:endParaRPr sz="7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2847154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14CE204F-5CC5-73CC-4C40-F2AE195F3134}"/>
              </a:ext>
            </a:extLst>
          </p:cNvPr>
          <p:cNvSpPr txBox="1"/>
          <p:nvPr/>
        </p:nvSpPr>
        <p:spPr>
          <a:xfrm>
            <a:off x="510892" y="1139307"/>
            <a:ext cx="17697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1</a:t>
            </a:r>
            <a:r>
              <a:rPr kumimoji="1" lang="ko-KR" altLang="en-US" sz="800">
                <a:solidFill>
                  <a:prstClr val="black"/>
                </a:solidFill>
              </a:rPr>
              <a:t>학년 </a:t>
            </a:r>
            <a:r>
              <a:rPr kumimoji="1" lang="en-US" altLang="ko-KR" sz="800">
                <a:solidFill>
                  <a:prstClr val="black"/>
                </a:solidFill>
              </a:rPr>
              <a:t>3</a:t>
            </a:r>
            <a:r>
              <a:rPr kumimoji="1" lang="ko-KR" altLang="en-US" sz="800">
                <a:solidFill>
                  <a:prstClr val="black"/>
                </a:solidFill>
              </a:rPr>
              <a:t>반 화법과 작문 월간 학습 현황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7" name="오늘">
            <a:extLst>
              <a:ext uri="{FF2B5EF4-FFF2-40B4-BE49-F238E27FC236}">
                <a16:creationId xmlns:a16="http://schemas.microsoft.com/office/drawing/2014/main" id="{70E43D3A-7364-886B-AB26-BC87F752E3B9}"/>
              </a:ext>
            </a:extLst>
          </p:cNvPr>
          <p:cNvSpPr txBox="1"/>
          <p:nvPr/>
        </p:nvSpPr>
        <p:spPr>
          <a:xfrm>
            <a:off x="2107804" y="2063809"/>
            <a:ext cx="468500" cy="179857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square" lIns="35719" tIns="35719" rIns="35719" bIns="35719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ko-KR" altLang="en-US" sz="700" b="1" err="1"/>
              <a:t>정답률</a:t>
            </a:r>
            <a:endParaRPr lang="en-US" altLang="ko-KR" sz="700" b="1"/>
          </a:p>
        </p:txBody>
      </p:sp>
      <p:grpSp>
        <p:nvGrpSpPr>
          <p:cNvPr id="8" name="그룹 142">
            <a:extLst>
              <a:ext uri="{FF2B5EF4-FFF2-40B4-BE49-F238E27FC236}">
                <a16:creationId xmlns:a16="http://schemas.microsoft.com/office/drawing/2014/main" id="{9639BBB4-D58F-F216-9B45-01BA7A6205B6}"/>
              </a:ext>
            </a:extLst>
          </p:cNvPr>
          <p:cNvGrpSpPr/>
          <p:nvPr/>
        </p:nvGrpSpPr>
        <p:grpSpPr>
          <a:xfrm>
            <a:off x="2061603" y="1362684"/>
            <a:ext cx="605525" cy="597607"/>
            <a:chOff x="4097789" y="2015772"/>
            <a:chExt cx="609344" cy="601375"/>
          </a:xfrm>
        </p:grpSpPr>
        <p:sp>
          <p:nvSpPr>
            <p:cNvPr id="10" name="타원 143">
              <a:extLst>
                <a:ext uri="{FF2B5EF4-FFF2-40B4-BE49-F238E27FC236}">
                  <a16:creationId xmlns:a16="http://schemas.microsoft.com/office/drawing/2014/main" id="{06D570A1-9FB6-47C5-3343-E94766B1E101}"/>
                </a:ext>
              </a:extLst>
            </p:cNvPr>
            <p:cNvSpPr/>
            <p:nvPr/>
          </p:nvSpPr>
          <p:spPr>
            <a:xfrm>
              <a:off x="4102331" y="2016010"/>
              <a:ext cx="600935" cy="600935"/>
            </a:xfrm>
            <a:prstGeom prst="ellipse">
              <a:avLst/>
            </a:prstGeom>
            <a:noFill/>
            <a:ln w="7620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/>
            </a:p>
          </p:txBody>
        </p:sp>
        <p:sp>
          <p:nvSpPr>
            <p:cNvPr id="11" name="호 144">
              <a:extLst>
                <a:ext uri="{FF2B5EF4-FFF2-40B4-BE49-F238E27FC236}">
                  <a16:creationId xmlns:a16="http://schemas.microsoft.com/office/drawing/2014/main" id="{4B878BBC-55B7-08AF-4601-88485D5C0D98}"/>
                </a:ext>
              </a:extLst>
            </p:cNvPr>
            <p:cNvSpPr/>
            <p:nvPr/>
          </p:nvSpPr>
          <p:spPr>
            <a:xfrm>
              <a:off x="4097789" y="2015772"/>
              <a:ext cx="609344" cy="601375"/>
            </a:xfrm>
            <a:prstGeom prst="arc">
              <a:avLst>
                <a:gd name="adj1" fmla="val 16200000"/>
                <a:gd name="adj2" fmla="val 14197640"/>
              </a:avLst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kumimoji="1" lang="x-none" altLang="en-US" sz="1400"/>
            </a:p>
          </p:txBody>
        </p:sp>
        <p:sp>
          <p:nvSpPr>
            <p:cNvPr id="12" name="오늘">
              <a:extLst>
                <a:ext uri="{FF2B5EF4-FFF2-40B4-BE49-F238E27FC236}">
                  <a16:creationId xmlns:a16="http://schemas.microsoft.com/office/drawing/2014/main" id="{4F3E26B1-972A-C98F-C08E-5B63A876FB4C}"/>
                </a:ext>
              </a:extLst>
            </p:cNvPr>
            <p:cNvSpPr txBox="1"/>
            <p:nvPr/>
          </p:nvSpPr>
          <p:spPr>
            <a:xfrm>
              <a:off x="4233273" y="2186040"/>
              <a:ext cx="401518" cy="28758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="http://schemas.openxmlformats.org/officeDocument/2006/math" xmlns:a14="http://schemas.microsoft.com/office/drawing/2010/main" xmlns:ma14="http://schemas.microsoft.com/office/mac/drawingml/2011/main" val="1"/>
              </a:ext>
            </a:extLst>
          </p:spPr>
          <p:txBody>
            <a:bodyPr wrap="square" lIns="35719" tIns="35719" rIns="35719" bIns="35719" numCol="1" anchor="ctr">
              <a:spAutoFit/>
            </a:bodyPr>
            <a:lstStyle>
              <a:lvl1pPr>
                <a:defRPr sz="1300"/>
              </a:lvl1pPr>
            </a:lstStyle>
            <a:p>
              <a:pPr algn="ctr"/>
              <a:r>
                <a:rPr lang="en-US" altLang="ko-KR" sz="1400" b="1">
                  <a:solidFill>
                    <a:prstClr val="black">
                      <a:lumMod val="95000"/>
                      <a:lumOff val="5000"/>
                    </a:prstClr>
                  </a:solidFill>
                  <a:ea typeface="맑은 고딕" panose="020B0503020000020004" pitchFamily="50" charset="-127"/>
                </a:rPr>
                <a:t>95</a:t>
              </a:r>
              <a:r>
                <a:rPr lang="en-US" sz="600" b="1">
                  <a:solidFill>
                    <a:prstClr val="white"/>
                  </a:solidFill>
                  <a:ea typeface="맑은 고딕" panose="020B0503020000020004" pitchFamily="50" charset="-127"/>
                </a:rPr>
                <a:t> </a:t>
              </a:r>
              <a:r>
                <a:rPr lang="en-US" altLang="ko-KR" sz="600" b="1">
                  <a:solidFill>
                    <a:prstClr val="black">
                      <a:lumMod val="65000"/>
                      <a:lumOff val="35000"/>
                    </a:prstClr>
                  </a:solidFill>
                </a:rPr>
                <a:t>%</a:t>
              </a:r>
              <a:endParaRPr sz="600" b="1">
                <a:solidFill>
                  <a:prstClr val="black">
                    <a:lumMod val="65000"/>
                    <a:lumOff val="35000"/>
                  </a:prstClr>
                </a:solidFill>
                <a:ea typeface="맑은 고딕" panose="020B0503020000020004" pitchFamily="50" charset="-127"/>
              </a:endParaRPr>
            </a:p>
          </p:txBody>
        </p:sp>
      </p:grpSp>
      <p:sp>
        <p:nvSpPr>
          <p:cNvPr id="13" name="오늘">
            <a:extLst>
              <a:ext uri="{FF2B5EF4-FFF2-40B4-BE49-F238E27FC236}">
                <a16:creationId xmlns:a16="http://schemas.microsoft.com/office/drawing/2014/main" id="{4428434F-0995-3D53-7E2D-59EC6DB0F6A3}"/>
              </a:ext>
            </a:extLst>
          </p:cNvPr>
          <p:cNvSpPr txBox="1"/>
          <p:nvPr/>
        </p:nvSpPr>
        <p:spPr>
          <a:xfrm>
            <a:off x="3441734" y="2046015"/>
            <a:ext cx="391133" cy="215444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0" tIns="0" rIns="0" bIns="0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ko-KR" altLang="en-US" sz="700" b="1"/>
              <a:t>영상</a:t>
            </a:r>
            <a:endParaRPr lang="en-US" altLang="ko-KR" sz="700" b="1"/>
          </a:p>
          <a:p>
            <a:pPr algn="ctr"/>
            <a:r>
              <a:rPr lang="ko-KR" altLang="en-US" sz="700" b="1"/>
              <a:t>시청 시간</a:t>
            </a:r>
            <a:endParaRPr lang="en-US" altLang="ko-KR" sz="700" b="1"/>
          </a:p>
        </p:txBody>
      </p:sp>
      <p:sp>
        <p:nvSpPr>
          <p:cNvPr id="14" name="오늘">
            <a:extLst>
              <a:ext uri="{FF2B5EF4-FFF2-40B4-BE49-F238E27FC236}">
                <a16:creationId xmlns:a16="http://schemas.microsoft.com/office/drawing/2014/main" id="{FF4DCEF0-003C-C97C-6071-C8E808DB69EF}"/>
              </a:ext>
            </a:extLst>
          </p:cNvPr>
          <p:cNvSpPr txBox="1"/>
          <p:nvPr/>
        </p:nvSpPr>
        <p:spPr>
          <a:xfrm>
            <a:off x="3433742" y="1510824"/>
            <a:ext cx="410370" cy="349135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35719" tIns="35719" rIns="35719" bIns="35719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en-US" altLang="ko-KR" sz="1800" b="1">
                <a:solidFill>
                  <a:prstClr val="black">
                    <a:lumMod val="95000"/>
                    <a:lumOff val="5000"/>
                  </a:prstClr>
                </a:solidFill>
                <a:ea typeface="맑은 고딕" panose="020B0503020000020004" pitchFamily="50" charset="-127"/>
              </a:rPr>
              <a:t>7</a:t>
            </a:r>
            <a:r>
              <a:rPr lang="ko-KR" altLang="en-US" sz="800">
                <a:solidFill>
                  <a:prstClr val="black">
                    <a:lumMod val="95000"/>
                    <a:lumOff val="5000"/>
                  </a:prstClr>
                </a:solidFill>
                <a:ea typeface="맑은 고딕" panose="020B0503020000020004" pitchFamily="50" charset="-127"/>
              </a:rPr>
              <a:t>시간</a:t>
            </a:r>
            <a:endParaRPr sz="800">
              <a:solidFill>
                <a:prstClr val="black">
                  <a:lumMod val="65000"/>
                  <a:lumOff val="35000"/>
                </a:prstClr>
              </a:solidFill>
              <a:ea typeface="맑은 고딕" panose="020B0503020000020004" pitchFamily="50" charset="-127"/>
            </a:endParaRPr>
          </a:p>
        </p:txBody>
      </p:sp>
      <p:sp>
        <p:nvSpPr>
          <p:cNvPr id="15" name="오늘">
            <a:extLst>
              <a:ext uri="{FF2B5EF4-FFF2-40B4-BE49-F238E27FC236}">
                <a16:creationId xmlns:a16="http://schemas.microsoft.com/office/drawing/2014/main" id="{3888F1F0-5E92-8A22-1977-9731FEF67DA1}"/>
              </a:ext>
            </a:extLst>
          </p:cNvPr>
          <p:cNvSpPr txBox="1"/>
          <p:nvPr/>
        </p:nvSpPr>
        <p:spPr>
          <a:xfrm>
            <a:off x="741291" y="1510824"/>
            <a:ext cx="886991" cy="349135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square" lIns="35719" tIns="35719" rIns="35719" bIns="35719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en-US" altLang="ko-KR" sz="1800" b="1">
                <a:solidFill>
                  <a:prstClr val="black">
                    <a:lumMod val="95000"/>
                    <a:lumOff val="5000"/>
                  </a:prstClr>
                </a:solidFill>
                <a:ea typeface="맑은 고딕" panose="020B0503020000020004" pitchFamily="50" charset="-127"/>
              </a:rPr>
              <a:t>150</a:t>
            </a:r>
            <a:r>
              <a:rPr lang="ko-KR" altLang="en-US" sz="1800" b="1">
                <a:solidFill>
                  <a:prstClr val="black">
                    <a:lumMod val="95000"/>
                    <a:lumOff val="5000"/>
                  </a:prstClr>
                </a:solidFill>
                <a:ea typeface="맑은 고딕" panose="020B0503020000020004" pitchFamily="50" charset="-127"/>
              </a:rPr>
              <a:t> </a:t>
            </a:r>
            <a:r>
              <a:rPr lang="ko-KR" altLang="en-US" sz="800">
                <a:solidFill>
                  <a:prstClr val="black">
                    <a:lumMod val="95000"/>
                    <a:lumOff val="5000"/>
                  </a:prstClr>
                </a:solidFill>
                <a:ea typeface="맑은 고딕" panose="020B0503020000020004" pitchFamily="50" charset="-127"/>
              </a:rPr>
              <a:t>문항</a:t>
            </a:r>
            <a:endParaRPr sz="600">
              <a:solidFill>
                <a:prstClr val="black">
                  <a:lumMod val="65000"/>
                  <a:lumOff val="35000"/>
                </a:prstClr>
              </a:solidFill>
              <a:ea typeface="맑은 고딕" panose="020B0503020000020004" pitchFamily="50" charset="-127"/>
            </a:endParaRPr>
          </a:p>
        </p:txBody>
      </p:sp>
      <p:sp>
        <p:nvSpPr>
          <p:cNvPr id="16" name="오늘">
            <a:extLst>
              <a:ext uri="{FF2B5EF4-FFF2-40B4-BE49-F238E27FC236}">
                <a16:creationId xmlns:a16="http://schemas.microsoft.com/office/drawing/2014/main" id="{7105C43A-FE47-F227-3D3B-CFB2AD218D61}"/>
              </a:ext>
            </a:extLst>
          </p:cNvPr>
          <p:cNvSpPr txBox="1"/>
          <p:nvPr/>
        </p:nvSpPr>
        <p:spPr>
          <a:xfrm>
            <a:off x="882566" y="2063809"/>
            <a:ext cx="595562" cy="179857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square" lIns="35719" tIns="35719" rIns="35719" bIns="35719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ko-KR" altLang="en-US" sz="700" b="1"/>
              <a:t>문제 풀이 수</a:t>
            </a:r>
            <a:endParaRPr lang="en-US" altLang="ko-KR" sz="700" b="1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B760034-D6CE-B12E-C7C0-71965A7CC2B6}"/>
              </a:ext>
            </a:extLst>
          </p:cNvPr>
          <p:cNvSpPr txBox="1"/>
          <p:nvPr/>
        </p:nvSpPr>
        <p:spPr>
          <a:xfrm>
            <a:off x="5097179" y="1139307"/>
            <a:ext cx="171040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2</a:t>
            </a:r>
            <a:r>
              <a:rPr kumimoji="1" lang="ko-KR" altLang="en-US" sz="800">
                <a:solidFill>
                  <a:prstClr val="black"/>
                </a:solidFill>
              </a:rPr>
              <a:t>학년 </a:t>
            </a:r>
            <a:r>
              <a:rPr kumimoji="1" lang="en-US" altLang="ko-KR" sz="800">
                <a:solidFill>
                  <a:prstClr val="black"/>
                </a:solidFill>
              </a:rPr>
              <a:t>3</a:t>
            </a:r>
            <a:r>
              <a:rPr kumimoji="1" lang="ko-KR" altLang="en-US" sz="800">
                <a:solidFill>
                  <a:prstClr val="black"/>
                </a:solidFill>
              </a:rPr>
              <a:t>반 독서</a:t>
            </a:r>
            <a:r>
              <a:rPr kumimoji="1" lang="en-US" altLang="ko-KR" sz="800">
                <a:solidFill>
                  <a:prstClr val="black"/>
                </a:solidFill>
              </a:rPr>
              <a:t>_</a:t>
            </a:r>
            <a:r>
              <a:rPr kumimoji="1" lang="ko-KR" altLang="en-US" sz="800">
                <a:solidFill>
                  <a:prstClr val="black"/>
                </a:solidFill>
              </a:rPr>
              <a:t> 수업 월간 학습 현황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18" name="오늘">
            <a:extLst>
              <a:ext uri="{FF2B5EF4-FFF2-40B4-BE49-F238E27FC236}">
                <a16:creationId xmlns:a16="http://schemas.microsoft.com/office/drawing/2014/main" id="{0EBA2424-425F-3992-F566-04554F16370A}"/>
              </a:ext>
            </a:extLst>
          </p:cNvPr>
          <p:cNvSpPr txBox="1"/>
          <p:nvPr/>
        </p:nvSpPr>
        <p:spPr>
          <a:xfrm>
            <a:off x="6694091" y="2063809"/>
            <a:ext cx="468500" cy="179857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square" lIns="35719" tIns="35719" rIns="35719" bIns="35719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ko-KR" altLang="en-US" sz="700" b="1" err="1"/>
              <a:t>정답률</a:t>
            </a:r>
            <a:endParaRPr lang="en-US" altLang="ko-KR" sz="700" b="1"/>
          </a:p>
        </p:txBody>
      </p:sp>
      <p:grpSp>
        <p:nvGrpSpPr>
          <p:cNvPr id="19" name="그룹 152">
            <a:extLst>
              <a:ext uri="{FF2B5EF4-FFF2-40B4-BE49-F238E27FC236}">
                <a16:creationId xmlns:a16="http://schemas.microsoft.com/office/drawing/2014/main" id="{712C139C-3CF3-3A41-7883-87821CF38DFD}"/>
              </a:ext>
            </a:extLst>
          </p:cNvPr>
          <p:cNvGrpSpPr/>
          <p:nvPr/>
        </p:nvGrpSpPr>
        <p:grpSpPr>
          <a:xfrm>
            <a:off x="6647890" y="1362684"/>
            <a:ext cx="605525" cy="597607"/>
            <a:chOff x="4097789" y="2015772"/>
            <a:chExt cx="609344" cy="601375"/>
          </a:xfrm>
        </p:grpSpPr>
        <p:sp>
          <p:nvSpPr>
            <p:cNvPr id="20" name="타원 153">
              <a:extLst>
                <a:ext uri="{FF2B5EF4-FFF2-40B4-BE49-F238E27FC236}">
                  <a16:creationId xmlns:a16="http://schemas.microsoft.com/office/drawing/2014/main" id="{A1819D9C-A809-831D-B2DB-5B5294634A37}"/>
                </a:ext>
              </a:extLst>
            </p:cNvPr>
            <p:cNvSpPr/>
            <p:nvPr/>
          </p:nvSpPr>
          <p:spPr>
            <a:xfrm>
              <a:off x="4102331" y="2016010"/>
              <a:ext cx="600935" cy="600935"/>
            </a:xfrm>
            <a:prstGeom prst="ellipse">
              <a:avLst/>
            </a:prstGeom>
            <a:noFill/>
            <a:ln w="7620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/>
            </a:p>
          </p:txBody>
        </p:sp>
        <p:sp>
          <p:nvSpPr>
            <p:cNvPr id="21" name="호 154">
              <a:extLst>
                <a:ext uri="{FF2B5EF4-FFF2-40B4-BE49-F238E27FC236}">
                  <a16:creationId xmlns:a16="http://schemas.microsoft.com/office/drawing/2014/main" id="{27A80811-2BC2-CD8F-3A6A-22A0CB1AD3FC}"/>
                </a:ext>
              </a:extLst>
            </p:cNvPr>
            <p:cNvSpPr/>
            <p:nvPr/>
          </p:nvSpPr>
          <p:spPr>
            <a:xfrm>
              <a:off x="4097789" y="2015772"/>
              <a:ext cx="609344" cy="601375"/>
            </a:xfrm>
            <a:prstGeom prst="arc">
              <a:avLst>
                <a:gd name="adj1" fmla="val 16200000"/>
                <a:gd name="adj2" fmla="val 14197640"/>
              </a:avLst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kumimoji="1" lang="x-none" altLang="en-US" sz="1400"/>
            </a:p>
          </p:txBody>
        </p:sp>
        <p:sp>
          <p:nvSpPr>
            <p:cNvPr id="22" name="오늘">
              <a:extLst>
                <a:ext uri="{FF2B5EF4-FFF2-40B4-BE49-F238E27FC236}">
                  <a16:creationId xmlns:a16="http://schemas.microsoft.com/office/drawing/2014/main" id="{046945BE-5662-69D1-E5D9-ACC323DC03C5}"/>
                </a:ext>
              </a:extLst>
            </p:cNvPr>
            <p:cNvSpPr txBox="1"/>
            <p:nvPr/>
          </p:nvSpPr>
          <p:spPr>
            <a:xfrm>
              <a:off x="4233273" y="2186040"/>
              <a:ext cx="401518" cy="28758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="http://schemas.openxmlformats.org/officeDocument/2006/math" xmlns:a14="http://schemas.microsoft.com/office/drawing/2010/main" xmlns:ma14="http://schemas.microsoft.com/office/mac/drawingml/2011/main" val="1"/>
              </a:ext>
            </a:extLst>
          </p:spPr>
          <p:txBody>
            <a:bodyPr wrap="square" lIns="35719" tIns="35719" rIns="35719" bIns="35719" numCol="1" anchor="ctr">
              <a:spAutoFit/>
            </a:bodyPr>
            <a:lstStyle>
              <a:lvl1pPr>
                <a:defRPr sz="1300"/>
              </a:lvl1pPr>
            </a:lstStyle>
            <a:p>
              <a:pPr algn="ctr"/>
              <a:r>
                <a:rPr lang="en-US" altLang="ko-KR" sz="1400" b="1">
                  <a:solidFill>
                    <a:prstClr val="black">
                      <a:lumMod val="95000"/>
                      <a:lumOff val="5000"/>
                    </a:prstClr>
                  </a:solidFill>
                  <a:ea typeface="맑은 고딕" panose="020B0503020000020004" pitchFamily="50" charset="-127"/>
                </a:rPr>
                <a:t>95</a:t>
              </a:r>
              <a:r>
                <a:rPr lang="en-US" sz="600" b="1">
                  <a:solidFill>
                    <a:prstClr val="white"/>
                  </a:solidFill>
                  <a:ea typeface="맑은 고딕" panose="020B0503020000020004" pitchFamily="50" charset="-127"/>
                </a:rPr>
                <a:t> </a:t>
              </a:r>
              <a:r>
                <a:rPr lang="en-US" altLang="ko-KR" sz="600" b="1">
                  <a:solidFill>
                    <a:prstClr val="black">
                      <a:lumMod val="65000"/>
                      <a:lumOff val="35000"/>
                    </a:prstClr>
                  </a:solidFill>
                </a:rPr>
                <a:t>%</a:t>
              </a:r>
              <a:endParaRPr sz="600" b="1">
                <a:solidFill>
                  <a:prstClr val="black">
                    <a:lumMod val="65000"/>
                    <a:lumOff val="35000"/>
                  </a:prstClr>
                </a:solidFill>
                <a:ea typeface="맑은 고딕" panose="020B0503020000020004" pitchFamily="50" charset="-127"/>
              </a:endParaRPr>
            </a:p>
          </p:txBody>
        </p:sp>
      </p:grpSp>
      <p:sp>
        <p:nvSpPr>
          <p:cNvPr id="36" name="오늘">
            <a:extLst>
              <a:ext uri="{FF2B5EF4-FFF2-40B4-BE49-F238E27FC236}">
                <a16:creationId xmlns:a16="http://schemas.microsoft.com/office/drawing/2014/main" id="{BAB18923-429B-F446-A194-F4EEF0B485D9}"/>
              </a:ext>
            </a:extLst>
          </p:cNvPr>
          <p:cNvSpPr txBox="1"/>
          <p:nvPr/>
        </p:nvSpPr>
        <p:spPr>
          <a:xfrm>
            <a:off x="8028021" y="2046015"/>
            <a:ext cx="391133" cy="215444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0" tIns="0" rIns="0" bIns="0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ko-KR" altLang="en-US" sz="700" b="1"/>
              <a:t>영상</a:t>
            </a:r>
            <a:endParaRPr lang="en-US" altLang="ko-KR" sz="700" b="1"/>
          </a:p>
          <a:p>
            <a:pPr algn="ctr"/>
            <a:r>
              <a:rPr lang="ko-KR" altLang="en-US" sz="700" b="1"/>
              <a:t>시청 시간</a:t>
            </a:r>
            <a:endParaRPr lang="en-US" altLang="ko-KR" sz="700" b="1"/>
          </a:p>
        </p:txBody>
      </p:sp>
      <p:sp>
        <p:nvSpPr>
          <p:cNvPr id="37" name="오늘">
            <a:extLst>
              <a:ext uri="{FF2B5EF4-FFF2-40B4-BE49-F238E27FC236}">
                <a16:creationId xmlns:a16="http://schemas.microsoft.com/office/drawing/2014/main" id="{2F0EA42B-42B5-A8A2-CEE5-D2341362E5C8}"/>
              </a:ext>
            </a:extLst>
          </p:cNvPr>
          <p:cNvSpPr txBox="1"/>
          <p:nvPr/>
        </p:nvSpPr>
        <p:spPr>
          <a:xfrm>
            <a:off x="8020029" y="1510824"/>
            <a:ext cx="410370" cy="349135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35719" tIns="35719" rIns="35719" bIns="35719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en-US" altLang="ko-KR" sz="1800" b="1">
                <a:solidFill>
                  <a:prstClr val="black">
                    <a:lumMod val="95000"/>
                    <a:lumOff val="5000"/>
                  </a:prstClr>
                </a:solidFill>
                <a:ea typeface="맑은 고딕" panose="020B0503020000020004" pitchFamily="50" charset="-127"/>
              </a:rPr>
              <a:t>7</a:t>
            </a:r>
            <a:r>
              <a:rPr lang="ko-KR" altLang="en-US" sz="800">
                <a:solidFill>
                  <a:prstClr val="black">
                    <a:lumMod val="95000"/>
                    <a:lumOff val="5000"/>
                  </a:prstClr>
                </a:solidFill>
                <a:ea typeface="맑은 고딕" panose="020B0503020000020004" pitchFamily="50" charset="-127"/>
              </a:rPr>
              <a:t>시간</a:t>
            </a:r>
            <a:endParaRPr sz="800">
              <a:solidFill>
                <a:prstClr val="black">
                  <a:lumMod val="65000"/>
                  <a:lumOff val="35000"/>
                </a:prstClr>
              </a:solidFill>
              <a:ea typeface="맑은 고딕" panose="020B0503020000020004" pitchFamily="50" charset="-127"/>
            </a:endParaRPr>
          </a:p>
        </p:txBody>
      </p:sp>
      <p:sp>
        <p:nvSpPr>
          <p:cNvPr id="38" name="오늘">
            <a:extLst>
              <a:ext uri="{FF2B5EF4-FFF2-40B4-BE49-F238E27FC236}">
                <a16:creationId xmlns:a16="http://schemas.microsoft.com/office/drawing/2014/main" id="{872A3DD9-2A3A-A8A8-D715-79D6D8F74616}"/>
              </a:ext>
            </a:extLst>
          </p:cNvPr>
          <p:cNvSpPr txBox="1"/>
          <p:nvPr/>
        </p:nvSpPr>
        <p:spPr>
          <a:xfrm>
            <a:off x="5327578" y="1510824"/>
            <a:ext cx="886991" cy="349135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square" lIns="35719" tIns="35719" rIns="35719" bIns="35719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en-US" altLang="ko-KR" sz="1800" b="1">
                <a:solidFill>
                  <a:prstClr val="black">
                    <a:lumMod val="95000"/>
                    <a:lumOff val="5000"/>
                  </a:prstClr>
                </a:solidFill>
                <a:ea typeface="맑은 고딕" panose="020B0503020000020004" pitchFamily="50" charset="-127"/>
              </a:rPr>
              <a:t>150</a:t>
            </a:r>
            <a:r>
              <a:rPr lang="ko-KR" altLang="en-US" sz="1800" b="1">
                <a:solidFill>
                  <a:prstClr val="black">
                    <a:lumMod val="95000"/>
                    <a:lumOff val="5000"/>
                  </a:prstClr>
                </a:solidFill>
                <a:ea typeface="맑은 고딕" panose="020B0503020000020004" pitchFamily="50" charset="-127"/>
              </a:rPr>
              <a:t> </a:t>
            </a:r>
            <a:r>
              <a:rPr lang="ko-KR" altLang="en-US" sz="800">
                <a:solidFill>
                  <a:prstClr val="black">
                    <a:lumMod val="95000"/>
                    <a:lumOff val="5000"/>
                  </a:prstClr>
                </a:solidFill>
                <a:ea typeface="맑은 고딕" panose="020B0503020000020004" pitchFamily="50" charset="-127"/>
              </a:rPr>
              <a:t>문항</a:t>
            </a:r>
            <a:endParaRPr sz="600">
              <a:solidFill>
                <a:prstClr val="black">
                  <a:lumMod val="65000"/>
                  <a:lumOff val="35000"/>
                </a:prstClr>
              </a:solidFill>
              <a:ea typeface="맑은 고딕" panose="020B0503020000020004" pitchFamily="50" charset="-127"/>
            </a:endParaRPr>
          </a:p>
        </p:txBody>
      </p:sp>
      <p:sp>
        <p:nvSpPr>
          <p:cNvPr id="39" name="오늘">
            <a:extLst>
              <a:ext uri="{FF2B5EF4-FFF2-40B4-BE49-F238E27FC236}">
                <a16:creationId xmlns:a16="http://schemas.microsoft.com/office/drawing/2014/main" id="{E56056EA-5F95-AD81-1CB5-FF9EA8BB0537}"/>
              </a:ext>
            </a:extLst>
          </p:cNvPr>
          <p:cNvSpPr txBox="1"/>
          <p:nvPr/>
        </p:nvSpPr>
        <p:spPr>
          <a:xfrm>
            <a:off x="5468853" y="2063809"/>
            <a:ext cx="595562" cy="179857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square" lIns="35719" tIns="35719" rIns="35719" bIns="35719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ko-KR" altLang="en-US" sz="700" b="1"/>
              <a:t>문제 풀이 수</a:t>
            </a:r>
            <a:endParaRPr lang="en-US" altLang="ko-KR" sz="700" b="1"/>
          </a:p>
        </p:txBody>
      </p:sp>
      <p:cxnSp>
        <p:nvCxnSpPr>
          <p:cNvPr id="40" name="직선 연결선[R] 309">
            <a:extLst>
              <a:ext uri="{FF2B5EF4-FFF2-40B4-BE49-F238E27FC236}">
                <a16:creationId xmlns:a16="http://schemas.microsoft.com/office/drawing/2014/main" id="{F53F1A57-7966-A674-2F68-DE3B4F18AC35}"/>
              </a:ext>
            </a:extLst>
          </p:cNvPr>
          <p:cNvCxnSpPr>
            <a:cxnSpLocks/>
          </p:cNvCxnSpPr>
          <p:nvPr/>
        </p:nvCxnSpPr>
        <p:spPr>
          <a:xfrm>
            <a:off x="4708824" y="1275673"/>
            <a:ext cx="0" cy="846118"/>
          </a:xfrm>
          <a:prstGeom prst="line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43" name="오늘">
            <a:extLst>
              <a:ext uri="{FF2B5EF4-FFF2-40B4-BE49-F238E27FC236}">
                <a16:creationId xmlns:a16="http://schemas.microsoft.com/office/drawing/2014/main" id="{F89BF65C-0859-89C6-A860-D7B89A0E7081}"/>
              </a:ext>
            </a:extLst>
          </p:cNvPr>
          <p:cNvSpPr txBox="1"/>
          <p:nvPr/>
        </p:nvSpPr>
        <p:spPr>
          <a:xfrm>
            <a:off x="6707686" y="2253576"/>
            <a:ext cx="468500" cy="179857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a14="http://schemas.microsoft.com/office/mac/drawingml/2011/main" xmlns:a14="http://schemas.microsoft.com/office/drawing/2010/main" xmlns:m="http://schemas.openxmlformats.org/officeDocument/2006/math" val="1"/>
            </a:ext>
          </a:extLst>
        </p:spPr>
        <p:txBody>
          <a:bodyPr wrap="square" lIns="35719" tIns="35719" rIns="35719" bIns="35719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ko-KR" altLang="en-US" sz="700"/>
              <a:t>상승</a:t>
            </a:r>
            <a:endParaRPr lang="en-US" altLang="ko-KR" sz="700"/>
          </a:p>
        </p:txBody>
      </p:sp>
      <p:sp>
        <p:nvSpPr>
          <p:cNvPr id="44" name="오늘">
            <a:extLst>
              <a:ext uri="{FF2B5EF4-FFF2-40B4-BE49-F238E27FC236}">
                <a16:creationId xmlns:a16="http://schemas.microsoft.com/office/drawing/2014/main" id="{4F8D4944-344E-3BFC-251C-8548E2F01694}"/>
              </a:ext>
            </a:extLst>
          </p:cNvPr>
          <p:cNvSpPr txBox="1"/>
          <p:nvPr/>
        </p:nvSpPr>
        <p:spPr>
          <a:xfrm>
            <a:off x="8147414" y="2289643"/>
            <a:ext cx="179536" cy="107722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a14="http://schemas.microsoft.com/office/mac/drawingml/2011/main" xmlns:a14="http://schemas.microsoft.com/office/drawing/2010/main" xmlns:m="http://schemas.openxmlformats.org/officeDocument/2006/math" val="1"/>
            </a:ext>
          </a:extLst>
        </p:spPr>
        <p:txBody>
          <a:bodyPr wrap="none" lIns="0" tIns="0" rIns="0" bIns="0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x-none" altLang="en-US" sz="700"/>
              <a:t>증가</a:t>
            </a:r>
            <a:endParaRPr lang="en-US" altLang="ko-KR" sz="700"/>
          </a:p>
        </p:txBody>
      </p:sp>
      <p:sp>
        <p:nvSpPr>
          <p:cNvPr id="45" name="오늘">
            <a:extLst>
              <a:ext uri="{FF2B5EF4-FFF2-40B4-BE49-F238E27FC236}">
                <a16:creationId xmlns:a16="http://schemas.microsoft.com/office/drawing/2014/main" id="{951ED353-DCE2-D2F3-6E16-CECB492898B7}"/>
              </a:ext>
            </a:extLst>
          </p:cNvPr>
          <p:cNvSpPr txBox="1"/>
          <p:nvPr/>
        </p:nvSpPr>
        <p:spPr>
          <a:xfrm>
            <a:off x="5482448" y="2253576"/>
            <a:ext cx="595562" cy="179857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a14="http://schemas.microsoft.com/office/mac/drawingml/2011/main" xmlns:a14="http://schemas.microsoft.com/office/drawing/2010/main" xmlns:m="http://schemas.openxmlformats.org/officeDocument/2006/math" val="1"/>
            </a:ext>
          </a:extLst>
        </p:spPr>
        <p:txBody>
          <a:bodyPr wrap="square" lIns="35719" tIns="35719" rIns="35719" bIns="35719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ko-KR" altLang="en-US" sz="700"/>
              <a:t>증가</a:t>
            </a:r>
            <a:endParaRPr lang="en-US" altLang="ko-KR" sz="700"/>
          </a:p>
        </p:txBody>
      </p:sp>
      <p:sp>
        <p:nvSpPr>
          <p:cNvPr id="46" name="오늘">
            <a:extLst>
              <a:ext uri="{FF2B5EF4-FFF2-40B4-BE49-F238E27FC236}">
                <a16:creationId xmlns:a16="http://schemas.microsoft.com/office/drawing/2014/main" id="{D0DF8190-96E0-8EA0-476F-A3483C6E3299}"/>
              </a:ext>
            </a:extLst>
          </p:cNvPr>
          <p:cNvSpPr txBox="1"/>
          <p:nvPr/>
        </p:nvSpPr>
        <p:spPr>
          <a:xfrm>
            <a:off x="2117398" y="2253576"/>
            <a:ext cx="468500" cy="179857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a14="http://schemas.microsoft.com/office/mac/drawingml/2011/main" xmlns:a14="http://schemas.microsoft.com/office/drawing/2010/main" xmlns:m="http://schemas.openxmlformats.org/officeDocument/2006/math" val="1"/>
            </a:ext>
          </a:extLst>
        </p:spPr>
        <p:txBody>
          <a:bodyPr wrap="square" lIns="35719" tIns="35719" rIns="35719" bIns="35719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ko-KR" altLang="en-US" sz="700"/>
              <a:t>상승</a:t>
            </a:r>
            <a:endParaRPr lang="en-US" altLang="ko-KR" sz="700"/>
          </a:p>
        </p:txBody>
      </p:sp>
      <p:sp>
        <p:nvSpPr>
          <p:cNvPr id="47" name="오늘">
            <a:extLst>
              <a:ext uri="{FF2B5EF4-FFF2-40B4-BE49-F238E27FC236}">
                <a16:creationId xmlns:a16="http://schemas.microsoft.com/office/drawing/2014/main" id="{40A377D0-D786-8B00-D1E9-FFEC827C2036}"/>
              </a:ext>
            </a:extLst>
          </p:cNvPr>
          <p:cNvSpPr txBox="1"/>
          <p:nvPr/>
        </p:nvSpPr>
        <p:spPr>
          <a:xfrm>
            <a:off x="3557126" y="2289643"/>
            <a:ext cx="179536" cy="107722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a14="http://schemas.microsoft.com/office/mac/drawingml/2011/main" xmlns:a14="http://schemas.microsoft.com/office/drawing/2010/main" xmlns:m="http://schemas.openxmlformats.org/officeDocument/2006/math" val="1"/>
            </a:ext>
          </a:extLst>
        </p:spPr>
        <p:txBody>
          <a:bodyPr wrap="none" lIns="0" tIns="0" rIns="0" bIns="0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x-none" altLang="en-US" sz="700"/>
              <a:t>증가</a:t>
            </a:r>
            <a:endParaRPr lang="en-US" altLang="ko-KR" sz="700"/>
          </a:p>
        </p:txBody>
      </p:sp>
      <p:sp>
        <p:nvSpPr>
          <p:cNvPr id="48" name="오늘">
            <a:extLst>
              <a:ext uri="{FF2B5EF4-FFF2-40B4-BE49-F238E27FC236}">
                <a16:creationId xmlns:a16="http://schemas.microsoft.com/office/drawing/2014/main" id="{A21C3B89-8F20-807A-D6A7-BA995EEFE1B4}"/>
              </a:ext>
            </a:extLst>
          </p:cNvPr>
          <p:cNvSpPr txBox="1"/>
          <p:nvPr/>
        </p:nvSpPr>
        <p:spPr>
          <a:xfrm>
            <a:off x="892160" y="2253576"/>
            <a:ext cx="595562" cy="179857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a14="http://schemas.microsoft.com/office/mac/drawingml/2011/main" xmlns:a14="http://schemas.microsoft.com/office/drawing/2010/main" xmlns:m="http://schemas.openxmlformats.org/officeDocument/2006/math" val="1"/>
            </a:ext>
          </a:extLst>
        </p:spPr>
        <p:txBody>
          <a:bodyPr wrap="square" lIns="35719" tIns="35719" rIns="35719" bIns="35719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ko-KR" altLang="en-US" sz="700"/>
              <a:t>증가</a:t>
            </a:r>
            <a:endParaRPr lang="en-US" altLang="ko-KR" sz="700"/>
          </a:p>
        </p:txBody>
      </p:sp>
      <p:sp>
        <p:nvSpPr>
          <p:cNvPr id="33" name="직사각형 32">
            <a:extLst>
              <a:ext uri="{FF2B5EF4-FFF2-40B4-BE49-F238E27FC236}">
                <a16:creationId xmlns:a16="http://schemas.microsoft.com/office/drawing/2014/main" id="{6C2405AE-5CE2-0349-A5D6-87E141125857}"/>
              </a:ext>
            </a:extLst>
          </p:cNvPr>
          <p:cNvSpPr/>
          <p:nvPr/>
        </p:nvSpPr>
        <p:spPr>
          <a:xfrm>
            <a:off x="210312" y="30756"/>
            <a:ext cx="8649002" cy="210756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grpSp>
        <p:nvGrpSpPr>
          <p:cNvPr id="183" name="그룹 182">
            <a:extLst>
              <a:ext uri="{FF2B5EF4-FFF2-40B4-BE49-F238E27FC236}">
                <a16:creationId xmlns:a16="http://schemas.microsoft.com/office/drawing/2014/main" id="{E283815F-CAD0-8AE6-48A0-71B2D73CBB75}"/>
              </a:ext>
            </a:extLst>
          </p:cNvPr>
          <p:cNvGrpSpPr/>
          <p:nvPr/>
        </p:nvGrpSpPr>
        <p:grpSpPr>
          <a:xfrm rot="10800000">
            <a:off x="4566478" y="2565218"/>
            <a:ext cx="283130" cy="52641"/>
            <a:chOff x="4667966" y="1807384"/>
            <a:chExt cx="283130" cy="52641"/>
          </a:xfrm>
        </p:grpSpPr>
        <p:sp>
          <p:nvSpPr>
            <p:cNvPr id="180" name="타원 179">
              <a:extLst>
                <a:ext uri="{FF2B5EF4-FFF2-40B4-BE49-F238E27FC236}">
                  <a16:creationId xmlns:a16="http://schemas.microsoft.com/office/drawing/2014/main" id="{5833E14D-4FC5-9D43-0D4B-BE9DD57378E6}"/>
                </a:ext>
              </a:extLst>
            </p:cNvPr>
            <p:cNvSpPr/>
            <p:nvPr/>
          </p:nvSpPr>
          <p:spPr>
            <a:xfrm>
              <a:off x="4898455" y="1807384"/>
              <a:ext cx="52641" cy="52641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181" name="모서리가 둥근 직사각형 180">
              <a:extLst>
                <a:ext uri="{FF2B5EF4-FFF2-40B4-BE49-F238E27FC236}">
                  <a16:creationId xmlns:a16="http://schemas.microsoft.com/office/drawing/2014/main" id="{AD8ACA0D-6B04-0745-D817-D2DA8DAF939F}"/>
                </a:ext>
              </a:extLst>
            </p:cNvPr>
            <p:cNvSpPr/>
            <p:nvPr/>
          </p:nvSpPr>
          <p:spPr>
            <a:xfrm>
              <a:off x="4667966" y="1807384"/>
              <a:ext cx="185161" cy="52641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</p:grpSp>
      <p:grpSp>
        <p:nvGrpSpPr>
          <p:cNvPr id="184" name="Cutout">
            <a:extLst>
              <a:ext uri="{FF2B5EF4-FFF2-40B4-BE49-F238E27FC236}">
                <a16:creationId xmlns:a16="http://schemas.microsoft.com/office/drawing/2014/main" id="{890AC483-94ED-6495-938F-1D0458D498ED}"/>
              </a:ext>
            </a:extLst>
          </p:cNvPr>
          <p:cNvGrpSpPr/>
          <p:nvPr/>
        </p:nvGrpSpPr>
        <p:grpSpPr>
          <a:xfrm rot="5400000">
            <a:off x="4379137" y="-4265534"/>
            <a:ext cx="277000" cy="8846971"/>
            <a:chOff x="6402388" y="1584325"/>
            <a:chExt cx="239713" cy="933450"/>
          </a:xfrm>
          <a:solidFill>
            <a:srgbClr val="FFFFFF"/>
          </a:solidFill>
        </p:grpSpPr>
        <p:sp>
          <p:nvSpPr>
            <p:cNvPr id="185" name="Fill">
              <a:extLst>
                <a:ext uri="{FF2B5EF4-FFF2-40B4-BE49-F238E27FC236}">
                  <a16:creationId xmlns:a16="http://schemas.microsoft.com/office/drawing/2014/main" id="{4DCE9FB6-A0AC-583A-0E72-9DCDB1330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2388" y="1584325"/>
              <a:ext cx="239713" cy="933450"/>
            </a:xfrm>
            <a:custGeom>
              <a:avLst/>
              <a:gdLst>
                <a:gd name="T0" fmla="*/ 74 w 151"/>
                <a:gd name="T1" fmla="*/ 588 h 588"/>
                <a:gd name="T2" fmla="*/ 151 w 151"/>
                <a:gd name="T3" fmla="*/ 518 h 588"/>
                <a:gd name="T4" fmla="*/ 74 w 151"/>
                <a:gd name="T5" fmla="*/ 441 h 588"/>
                <a:gd name="T6" fmla="*/ 151 w 151"/>
                <a:gd name="T7" fmla="*/ 375 h 588"/>
                <a:gd name="T8" fmla="*/ 74 w 151"/>
                <a:gd name="T9" fmla="*/ 294 h 588"/>
                <a:gd name="T10" fmla="*/ 151 w 151"/>
                <a:gd name="T11" fmla="*/ 231 h 588"/>
                <a:gd name="T12" fmla="*/ 74 w 151"/>
                <a:gd name="T13" fmla="*/ 147 h 588"/>
                <a:gd name="T14" fmla="*/ 151 w 151"/>
                <a:gd name="T15" fmla="*/ 88 h 588"/>
                <a:gd name="T16" fmla="*/ 74 w 151"/>
                <a:gd name="T17" fmla="*/ 0 h 588"/>
                <a:gd name="T18" fmla="*/ 0 w 151"/>
                <a:gd name="T19" fmla="*/ 0 h 588"/>
                <a:gd name="T20" fmla="*/ 78 w 151"/>
                <a:gd name="T21" fmla="*/ 88 h 588"/>
                <a:gd name="T22" fmla="*/ 0 w 151"/>
                <a:gd name="T23" fmla="*/ 147 h 588"/>
                <a:gd name="T24" fmla="*/ 78 w 151"/>
                <a:gd name="T25" fmla="*/ 231 h 588"/>
                <a:gd name="T26" fmla="*/ 0 w 151"/>
                <a:gd name="T27" fmla="*/ 294 h 588"/>
                <a:gd name="T28" fmla="*/ 78 w 151"/>
                <a:gd name="T29" fmla="*/ 375 h 588"/>
                <a:gd name="T30" fmla="*/ 0 w 151"/>
                <a:gd name="T31" fmla="*/ 441 h 588"/>
                <a:gd name="T32" fmla="*/ 78 w 151"/>
                <a:gd name="T33" fmla="*/ 518 h 588"/>
                <a:gd name="T34" fmla="*/ 0 w 151"/>
                <a:gd name="T35" fmla="*/ 588 h 588"/>
                <a:gd name="T36" fmla="*/ 74 w 151"/>
                <a:gd name="T3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1" h="588">
                  <a:moveTo>
                    <a:pt x="74" y="588"/>
                  </a:moveTo>
                  <a:lnTo>
                    <a:pt x="151" y="518"/>
                  </a:lnTo>
                  <a:lnTo>
                    <a:pt x="74" y="441"/>
                  </a:lnTo>
                  <a:lnTo>
                    <a:pt x="151" y="375"/>
                  </a:lnTo>
                  <a:lnTo>
                    <a:pt x="74" y="294"/>
                  </a:lnTo>
                  <a:lnTo>
                    <a:pt x="151" y="231"/>
                  </a:lnTo>
                  <a:lnTo>
                    <a:pt x="74" y="147"/>
                  </a:lnTo>
                  <a:lnTo>
                    <a:pt x="151" y="88"/>
                  </a:lnTo>
                  <a:lnTo>
                    <a:pt x="74" y="0"/>
                  </a:lnTo>
                  <a:lnTo>
                    <a:pt x="0" y="0"/>
                  </a:lnTo>
                  <a:lnTo>
                    <a:pt x="78" y="88"/>
                  </a:lnTo>
                  <a:lnTo>
                    <a:pt x="0" y="147"/>
                  </a:lnTo>
                  <a:lnTo>
                    <a:pt x="78" y="231"/>
                  </a:lnTo>
                  <a:lnTo>
                    <a:pt x="0" y="294"/>
                  </a:lnTo>
                  <a:lnTo>
                    <a:pt x="78" y="375"/>
                  </a:lnTo>
                  <a:lnTo>
                    <a:pt x="0" y="441"/>
                  </a:lnTo>
                  <a:lnTo>
                    <a:pt x="78" y="518"/>
                  </a:lnTo>
                  <a:lnTo>
                    <a:pt x="0" y="588"/>
                  </a:lnTo>
                  <a:lnTo>
                    <a:pt x="74" y="588"/>
                  </a:lnTo>
                  <a:close/>
                </a:path>
              </a:pathLst>
            </a:custGeom>
            <a:grp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86" name="Border">
              <a:extLst>
                <a:ext uri="{FF2B5EF4-FFF2-40B4-BE49-F238E27FC236}">
                  <a16:creationId xmlns:a16="http://schemas.microsoft.com/office/drawing/2014/main" id="{C4AF6686-B35C-2452-8808-83B1961677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02388" y="1584325"/>
              <a:ext cx="239713" cy="933450"/>
            </a:xfrm>
            <a:custGeom>
              <a:avLst/>
              <a:gdLst>
                <a:gd name="T0" fmla="*/ 0 w 909"/>
                <a:gd name="T1" fmla="*/ 0 h 3585"/>
                <a:gd name="T2" fmla="*/ 467 w 909"/>
                <a:gd name="T3" fmla="*/ 535 h 3585"/>
                <a:gd name="T4" fmla="*/ 0 w 909"/>
                <a:gd name="T5" fmla="*/ 896 h 3585"/>
                <a:gd name="T6" fmla="*/ 467 w 909"/>
                <a:gd name="T7" fmla="*/ 1409 h 3585"/>
                <a:gd name="T8" fmla="*/ 0 w 909"/>
                <a:gd name="T9" fmla="*/ 1793 h 3585"/>
                <a:gd name="T10" fmla="*/ 467 w 909"/>
                <a:gd name="T11" fmla="*/ 2284 h 3585"/>
                <a:gd name="T12" fmla="*/ 0 w 909"/>
                <a:gd name="T13" fmla="*/ 2689 h 3585"/>
                <a:gd name="T14" fmla="*/ 467 w 909"/>
                <a:gd name="T15" fmla="*/ 3158 h 3585"/>
                <a:gd name="T16" fmla="*/ 0 w 909"/>
                <a:gd name="T17" fmla="*/ 3585 h 3585"/>
                <a:gd name="T18" fmla="*/ 442 w 909"/>
                <a:gd name="T19" fmla="*/ 3585 h 3585"/>
                <a:gd name="T20" fmla="*/ 909 w 909"/>
                <a:gd name="T21" fmla="*/ 3158 h 3585"/>
                <a:gd name="T22" fmla="*/ 442 w 909"/>
                <a:gd name="T23" fmla="*/ 2689 h 3585"/>
                <a:gd name="T24" fmla="*/ 909 w 909"/>
                <a:gd name="T25" fmla="*/ 2284 h 3585"/>
                <a:gd name="T26" fmla="*/ 442 w 909"/>
                <a:gd name="T27" fmla="*/ 1793 h 3585"/>
                <a:gd name="T28" fmla="*/ 909 w 909"/>
                <a:gd name="T29" fmla="*/ 1409 h 3585"/>
                <a:gd name="T30" fmla="*/ 442 w 909"/>
                <a:gd name="T31" fmla="*/ 896 h 3585"/>
                <a:gd name="T32" fmla="*/ 909 w 909"/>
                <a:gd name="T33" fmla="*/ 535 h 3585"/>
                <a:gd name="T34" fmla="*/ 442 w 909"/>
                <a:gd name="T35" fmla="*/ 0 h 3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09" h="3585">
                  <a:moveTo>
                    <a:pt x="0" y="0"/>
                  </a:moveTo>
                  <a:lnTo>
                    <a:pt x="467" y="535"/>
                  </a:lnTo>
                  <a:lnTo>
                    <a:pt x="0" y="896"/>
                  </a:lnTo>
                  <a:lnTo>
                    <a:pt x="467" y="1409"/>
                  </a:lnTo>
                  <a:lnTo>
                    <a:pt x="0" y="1793"/>
                  </a:lnTo>
                  <a:lnTo>
                    <a:pt x="467" y="2284"/>
                  </a:lnTo>
                  <a:lnTo>
                    <a:pt x="0" y="2689"/>
                  </a:lnTo>
                  <a:lnTo>
                    <a:pt x="467" y="3158"/>
                  </a:lnTo>
                  <a:lnTo>
                    <a:pt x="0" y="3585"/>
                  </a:lnTo>
                  <a:moveTo>
                    <a:pt x="442" y="3585"/>
                  </a:moveTo>
                  <a:lnTo>
                    <a:pt x="909" y="3158"/>
                  </a:lnTo>
                  <a:lnTo>
                    <a:pt x="442" y="2689"/>
                  </a:lnTo>
                  <a:lnTo>
                    <a:pt x="909" y="2284"/>
                  </a:lnTo>
                  <a:lnTo>
                    <a:pt x="442" y="1793"/>
                  </a:lnTo>
                  <a:lnTo>
                    <a:pt x="909" y="1409"/>
                  </a:lnTo>
                  <a:lnTo>
                    <a:pt x="442" y="896"/>
                  </a:lnTo>
                  <a:lnTo>
                    <a:pt x="909" y="535"/>
                  </a:lnTo>
                  <a:lnTo>
                    <a:pt x="442" y="0"/>
                  </a:lnTo>
                </a:path>
              </a:pathLst>
            </a:custGeom>
            <a:no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26757924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 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TEA-INT-MAI-006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담임교사</a:t>
                      </a:r>
                      <a:r>
                        <a:rPr lang="en-US" altLang="ko-KR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 </a:t>
                      </a:r>
                      <a:r>
                        <a:rPr lang="ko-KR" altLang="en-US" b="1" spc="0" baseline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인트로</a:t>
                      </a:r>
                      <a:r>
                        <a:rPr lang="en-US" altLang="ko-KR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데이터 없음</a:t>
                      </a:r>
                      <a:endParaRPr lang="ko-KR" altLang="en-US" b="0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34" name="그룹 33">
            <a:extLst>
              <a:ext uri="{FF2B5EF4-FFF2-40B4-BE49-F238E27FC236}">
                <a16:creationId xmlns:a16="http://schemas.microsoft.com/office/drawing/2014/main" id="{24982943-0D4D-A3D1-E53C-FAD41490A8A5}"/>
              </a:ext>
            </a:extLst>
          </p:cNvPr>
          <p:cNvGrpSpPr/>
          <p:nvPr/>
        </p:nvGrpSpPr>
        <p:grpSpPr>
          <a:xfrm>
            <a:off x="113209" y="5385073"/>
            <a:ext cx="8805600" cy="1289638"/>
            <a:chOff x="113209" y="6473208"/>
            <a:chExt cx="8805600" cy="1289638"/>
          </a:xfrm>
        </p:grpSpPr>
        <p:sp>
          <p:nvSpPr>
            <p:cNvPr id="35" name="직사각형 34">
              <a:extLst>
                <a:ext uri="{FF2B5EF4-FFF2-40B4-BE49-F238E27FC236}">
                  <a16:creationId xmlns:a16="http://schemas.microsoft.com/office/drawing/2014/main" id="{C8E76270-F3A8-52E3-5D8B-E5E1F9F2F211}"/>
                </a:ext>
              </a:extLst>
            </p:cNvPr>
            <p:cNvSpPr/>
            <p:nvPr/>
          </p:nvSpPr>
          <p:spPr>
            <a:xfrm>
              <a:off x="113209" y="6473208"/>
              <a:ext cx="8805600" cy="1289638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BFBFB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cxnSp>
          <p:nvCxnSpPr>
            <p:cNvPr id="41" name="직선 연결선[R] 40">
              <a:extLst>
                <a:ext uri="{FF2B5EF4-FFF2-40B4-BE49-F238E27FC236}">
                  <a16:creationId xmlns:a16="http://schemas.microsoft.com/office/drawing/2014/main" id="{529D8A92-82BC-1D7D-5350-53D10EB67DF1}"/>
                </a:ext>
              </a:extLst>
            </p:cNvPr>
            <p:cNvCxnSpPr>
              <a:cxnSpLocks/>
            </p:cNvCxnSpPr>
            <p:nvPr/>
          </p:nvCxnSpPr>
          <p:spPr>
            <a:xfrm>
              <a:off x="118997" y="7015370"/>
              <a:ext cx="879953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91" name="그룹 690">
            <a:extLst>
              <a:ext uri="{FF2B5EF4-FFF2-40B4-BE49-F238E27FC236}">
                <a16:creationId xmlns:a16="http://schemas.microsoft.com/office/drawing/2014/main" id="{6D7152C3-6B48-AA5F-92D2-CE6011CCCA41}"/>
              </a:ext>
            </a:extLst>
          </p:cNvPr>
          <p:cNvGrpSpPr/>
          <p:nvPr/>
        </p:nvGrpSpPr>
        <p:grpSpPr>
          <a:xfrm>
            <a:off x="118337" y="5181223"/>
            <a:ext cx="8794800" cy="1402392"/>
            <a:chOff x="118337" y="3122549"/>
            <a:chExt cx="8794800" cy="1402392"/>
          </a:xfrm>
        </p:grpSpPr>
        <p:grpSp>
          <p:nvGrpSpPr>
            <p:cNvPr id="692" name="그룹 691">
              <a:extLst>
                <a:ext uri="{FF2B5EF4-FFF2-40B4-BE49-F238E27FC236}">
                  <a16:creationId xmlns:a16="http://schemas.microsoft.com/office/drawing/2014/main" id="{EA77ECE7-A8C7-EC3A-3521-D8FA2A80BA33}"/>
                </a:ext>
              </a:extLst>
            </p:cNvPr>
            <p:cNvGrpSpPr/>
            <p:nvPr/>
          </p:nvGrpSpPr>
          <p:grpSpPr>
            <a:xfrm>
              <a:off x="1242847" y="4112476"/>
              <a:ext cx="2159464" cy="387592"/>
              <a:chOff x="1242847" y="5961305"/>
              <a:chExt cx="2159464" cy="387592"/>
            </a:xfrm>
          </p:grpSpPr>
          <p:sp>
            <p:nvSpPr>
              <p:cNvPr id="699" name="텍스트 상자 68">
                <a:extLst>
                  <a:ext uri="{FF2B5EF4-FFF2-40B4-BE49-F238E27FC236}">
                    <a16:creationId xmlns:a16="http://schemas.microsoft.com/office/drawing/2014/main" id="{60628D0A-4C4D-D5C3-A537-037475CE0CCE}"/>
                  </a:ext>
                </a:extLst>
              </p:cNvPr>
              <p:cNvSpPr txBox="1"/>
              <p:nvPr/>
            </p:nvSpPr>
            <p:spPr>
              <a:xfrm>
                <a:off x="1242847" y="5961305"/>
                <a:ext cx="307777" cy="1234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kumimoji="1" lang="ko-KR" altLang="en-US" sz="600" b="1"/>
                  <a:t>회사정보</a:t>
                </a:r>
              </a:p>
            </p:txBody>
          </p:sp>
          <p:sp>
            <p:nvSpPr>
              <p:cNvPr id="700" name="텍스트 상자 68">
                <a:extLst>
                  <a:ext uri="{FF2B5EF4-FFF2-40B4-BE49-F238E27FC236}">
                    <a16:creationId xmlns:a16="http://schemas.microsoft.com/office/drawing/2014/main" id="{9D7DF5FD-B391-C0EA-FF16-4859E2569E6F}"/>
                  </a:ext>
                </a:extLst>
              </p:cNvPr>
              <p:cNvSpPr txBox="1"/>
              <p:nvPr/>
            </p:nvSpPr>
            <p:spPr>
              <a:xfrm>
                <a:off x="1672670" y="5961305"/>
                <a:ext cx="1729641" cy="1234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kumimoji="1" lang="ko-KR" altLang="en-US" sz="600"/>
                  <a:t>대표이사 </a:t>
                </a:r>
                <a:r>
                  <a:rPr kumimoji="1" lang="en-US" altLang="ko-KR" sz="600"/>
                  <a:t>:</a:t>
                </a:r>
                <a:r>
                  <a:rPr kumimoji="1" lang="ko-KR" altLang="en-US" sz="600"/>
                  <a:t> </a:t>
                </a:r>
                <a:r>
                  <a:rPr kumimoji="1" lang="ko-KR" altLang="en-US" sz="600" err="1"/>
                  <a:t>김에듀</a:t>
                </a:r>
                <a:r>
                  <a:rPr kumimoji="1" lang="ko-KR" altLang="en-US" sz="600"/>
                  <a:t>  </a:t>
                </a:r>
                <a:r>
                  <a:rPr kumimoji="1" lang="en-US" altLang="ko-KR" sz="600"/>
                  <a:t>|</a:t>
                </a:r>
                <a:r>
                  <a:rPr kumimoji="1" lang="ko-KR" altLang="en-US" sz="600"/>
                  <a:t>  사업자 등록번호 </a:t>
                </a:r>
                <a:r>
                  <a:rPr kumimoji="1" lang="en-US" altLang="ko-KR" sz="600"/>
                  <a:t>:</a:t>
                </a:r>
                <a:r>
                  <a:rPr kumimoji="1" lang="ko-KR" altLang="en-US" sz="600"/>
                  <a:t> </a:t>
                </a:r>
                <a:r>
                  <a:rPr kumimoji="1" lang="en-US" altLang="ko-KR" sz="600"/>
                  <a:t>123-45-67890</a:t>
                </a:r>
                <a:endParaRPr kumimoji="1" lang="ko-KR" altLang="en-US" sz="600"/>
              </a:p>
            </p:txBody>
          </p:sp>
          <p:sp>
            <p:nvSpPr>
              <p:cNvPr id="701" name="텍스트 상자 68">
                <a:extLst>
                  <a:ext uri="{FF2B5EF4-FFF2-40B4-BE49-F238E27FC236}">
                    <a16:creationId xmlns:a16="http://schemas.microsoft.com/office/drawing/2014/main" id="{2692A4D1-8F54-CEE4-1B1B-B00DFAEF86AE}"/>
                  </a:ext>
                </a:extLst>
              </p:cNvPr>
              <p:cNvSpPr txBox="1"/>
              <p:nvPr/>
            </p:nvSpPr>
            <p:spPr>
              <a:xfrm>
                <a:off x="1242847" y="6215305"/>
                <a:ext cx="307777" cy="1234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kumimoji="1" lang="ko-KR" altLang="en-US" sz="600" b="1"/>
                  <a:t>고객센터</a:t>
                </a:r>
              </a:p>
            </p:txBody>
          </p:sp>
          <p:sp>
            <p:nvSpPr>
              <p:cNvPr id="702" name="텍스트 상자 68">
                <a:extLst>
                  <a:ext uri="{FF2B5EF4-FFF2-40B4-BE49-F238E27FC236}">
                    <a16:creationId xmlns:a16="http://schemas.microsoft.com/office/drawing/2014/main" id="{49D5B9D0-3B94-E884-40AE-34505A8EB71D}"/>
                  </a:ext>
                </a:extLst>
              </p:cNvPr>
              <p:cNvSpPr txBox="1"/>
              <p:nvPr/>
            </p:nvSpPr>
            <p:spPr>
              <a:xfrm>
                <a:off x="1672670" y="6225465"/>
                <a:ext cx="1357744" cy="1234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kumimoji="1" lang="en-US" altLang="ko-KR" sz="600"/>
                  <a:t>1899-1949(8:00</a:t>
                </a:r>
                <a:r>
                  <a:rPr kumimoji="1" lang="ko-KR" altLang="en-US" sz="600"/>
                  <a:t> </a:t>
                </a:r>
                <a:r>
                  <a:rPr kumimoji="1" lang="en-US" altLang="ko-KR" sz="600"/>
                  <a:t>~</a:t>
                </a:r>
                <a:r>
                  <a:rPr kumimoji="1" lang="ko-KR" altLang="en-US" sz="600"/>
                  <a:t> </a:t>
                </a:r>
                <a:r>
                  <a:rPr kumimoji="1" lang="en-US" altLang="ko-KR" sz="600"/>
                  <a:t>18:00,</a:t>
                </a:r>
                <a:r>
                  <a:rPr kumimoji="1" lang="ko-KR" altLang="en-US" sz="600"/>
                  <a:t> 점심 </a:t>
                </a:r>
                <a:r>
                  <a:rPr kumimoji="1" lang="en-US" altLang="ko-KR" sz="600"/>
                  <a:t>12:00 ~ 1:00)</a:t>
                </a:r>
                <a:endParaRPr kumimoji="1" lang="ko-KR" altLang="en-US" sz="600"/>
              </a:p>
            </p:txBody>
          </p:sp>
        </p:grpSp>
        <p:grpSp>
          <p:nvGrpSpPr>
            <p:cNvPr id="693" name="그룹 692">
              <a:extLst>
                <a:ext uri="{FF2B5EF4-FFF2-40B4-BE49-F238E27FC236}">
                  <a16:creationId xmlns:a16="http://schemas.microsoft.com/office/drawing/2014/main" id="{9E6B0BBC-BEC3-D81D-E413-3C66BD5250BA}"/>
                </a:ext>
              </a:extLst>
            </p:cNvPr>
            <p:cNvGrpSpPr/>
            <p:nvPr/>
          </p:nvGrpSpPr>
          <p:grpSpPr>
            <a:xfrm>
              <a:off x="5556239" y="4129434"/>
              <a:ext cx="2147027" cy="395507"/>
              <a:chOff x="5164607" y="5978263"/>
              <a:chExt cx="2147027" cy="395507"/>
            </a:xfrm>
          </p:grpSpPr>
          <p:sp>
            <p:nvSpPr>
              <p:cNvPr id="695" name="텍스트 상자 68">
                <a:extLst>
                  <a:ext uri="{FF2B5EF4-FFF2-40B4-BE49-F238E27FC236}">
                    <a16:creationId xmlns:a16="http://schemas.microsoft.com/office/drawing/2014/main" id="{28D33DBD-1401-B36F-F153-A59BDEBABB7D}"/>
                  </a:ext>
                </a:extLst>
              </p:cNvPr>
              <p:cNvSpPr txBox="1"/>
              <p:nvPr/>
            </p:nvSpPr>
            <p:spPr>
              <a:xfrm>
                <a:off x="5164607" y="5978263"/>
                <a:ext cx="650819" cy="1234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kumimoji="1" lang="ko-KR" altLang="en-US" sz="600" b="1"/>
                  <a:t>개인정보 처리방침 </a:t>
                </a:r>
              </a:p>
            </p:txBody>
          </p:sp>
          <p:sp>
            <p:nvSpPr>
              <p:cNvPr id="696" name="텍스트 상자 68">
                <a:extLst>
                  <a:ext uri="{FF2B5EF4-FFF2-40B4-BE49-F238E27FC236}">
                    <a16:creationId xmlns:a16="http://schemas.microsoft.com/office/drawing/2014/main" id="{947F9169-0703-4293-72C9-6A274B89790E}"/>
                  </a:ext>
                </a:extLst>
              </p:cNvPr>
              <p:cNvSpPr txBox="1"/>
              <p:nvPr/>
            </p:nvSpPr>
            <p:spPr>
              <a:xfrm>
                <a:off x="6018047" y="5978263"/>
                <a:ext cx="307777" cy="1234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kumimoji="1" lang="ko-KR" altLang="en-US" sz="600" b="1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이용약관</a:t>
                </a:r>
              </a:p>
            </p:txBody>
          </p:sp>
          <p:sp>
            <p:nvSpPr>
              <p:cNvPr id="697" name="텍스트 상자 68">
                <a:extLst>
                  <a:ext uri="{FF2B5EF4-FFF2-40B4-BE49-F238E27FC236}">
                    <a16:creationId xmlns:a16="http://schemas.microsoft.com/office/drawing/2014/main" id="{EF00C3EF-BDA7-890B-BA7B-8A2FC0BF1D53}"/>
                  </a:ext>
                </a:extLst>
              </p:cNvPr>
              <p:cNvSpPr txBox="1"/>
              <p:nvPr/>
            </p:nvSpPr>
            <p:spPr>
              <a:xfrm>
                <a:off x="6678447" y="5978263"/>
                <a:ext cx="633187" cy="1234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kumimoji="1" lang="ko-KR" altLang="en-US" sz="600" b="1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오픈소스 라이선스</a:t>
                </a:r>
              </a:p>
            </p:txBody>
          </p:sp>
          <p:sp>
            <p:nvSpPr>
              <p:cNvPr id="698" name="텍스트 상자 68">
                <a:extLst>
                  <a:ext uri="{FF2B5EF4-FFF2-40B4-BE49-F238E27FC236}">
                    <a16:creationId xmlns:a16="http://schemas.microsoft.com/office/drawing/2014/main" id="{2399B34E-056B-AF7F-6F07-716EA7126370}"/>
                  </a:ext>
                </a:extLst>
              </p:cNvPr>
              <p:cNvSpPr txBox="1"/>
              <p:nvPr/>
            </p:nvSpPr>
            <p:spPr>
              <a:xfrm>
                <a:off x="5811223" y="6252583"/>
                <a:ext cx="1450718" cy="12118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kumimoji="1" lang="en-US" altLang="ko-KR" sz="600"/>
                  <a:t>Copyright Ⓒ 2023 KT</a:t>
                </a:r>
                <a:r>
                  <a:rPr kumimoji="1" lang="ko-KR" altLang="en-US" sz="600"/>
                  <a:t> </a:t>
                </a:r>
                <a:r>
                  <a:rPr kumimoji="1" lang="en-US" altLang="ko-KR" sz="600"/>
                  <a:t>All Rights Reserved</a:t>
                </a:r>
                <a:endParaRPr kumimoji="1" lang="ko-KR" altLang="en-US" sz="600"/>
              </a:p>
            </p:txBody>
          </p:sp>
        </p:grpSp>
        <p:sp>
          <p:nvSpPr>
            <p:cNvPr id="694" name="직사각형 693">
              <a:extLst>
                <a:ext uri="{FF2B5EF4-FFF2-40B4-BE49-F238E27FC236}">
                  <a16:creationId xmlns:a16="http://schemas.microsoft.com/office/drawing/2014/main" id="{FB994800-126C-0CC7-B2EA-DBFA3F3F7673}"/>
                </a:ext>
              </a:extLst>
            </p:cNvPr>
            <p:cNvSpPr/>
            <p:nvPr/>
          </p:nvSpPr>
          <p:spPr>
            <a:xfrm>
              <a:off x="118337" y="3122549"/>
              <a:ext cx="8794800" cy="70308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</p:grpSp>
      <p:pic>
        <p:nvPicPr>
          <p:cNvPr id="705" name="그림 704">
            <a:extLst>
              <a:ext uri="{FF2B5EF4-FFF2-40B4-BE49-F238E27FC236}">
                <a16:creationId xmlns:a16="http://schemas.microsoft.com/office/drawing/2014/main" id="{D54695B1-9A85-2AC5-670A-0D893D2F501B}"/>
              </a:ext>
            </a:extLst>
          </p:cNvPr>
          <p:cNvPicPr>
            <a:picLocks noChangeAspect="1"/>
          </p:cNvPicPr>
          <p:nvPr/>
        </p:nvPicPr>
        <p:blipFill>
          <a:blip r:embed="rId3">
            <a:grayscl/>
          </a:blip>
          <a:stretch>
            <a:fillRect/>
          </a:stretch>
        </p:blipFill>
        <p:spPr>
          <a:xfrm>
            <a:off x="1487592" y="5282562"/>
            <a:ext cx="842613" cy="309225"/>
          </a:xfrm>
          <a:prstGeom prst="rect">
            <a:avLst/>
          </a:prstGeom>
        </p:spPr>
      </p:pic>
      <p:pic>
        <p:nvPicPr>
          <p:cNvPr id="706" name="그림 705">
            <a:extLst>
              <a:ext uri="{FF2B5EF4-FFF2-40B4-BE49-F238E27FC236}">
                <a16:creationId xmlns:a16="http://schemas.microsoft.com/office/drawing/2014/main" id="{196DF815-43F6-672E-8363-3F8AB2DD1F47}"/>
              </a:ext>
            </a:extLst>
          </p:cNvPr>
          <p:cNvPicPr>
            <a:picLocks noChangeAspect="1"/>
          </p:cNvPicPr>
          <p:nvPr/>
        </p:nvPicPr>
        <p:blipFill>
          <a:blip r:embed="rId4">
            <a:grayscl/>
          </a:blip>
          <a:stretch>
            <a:fillRect/>
          </a:stretch>
        </p:blipFill>
        <p:spPr>
          <a:xfrm>
            <a:off x="4052150" y="5256254"/>
            <a:ext cx="513234" cy="331922"/>
          </a:xfrm>
          <a:prstGeom prst="rect">
            <a:avLst/>
          </a:prstGeom>
        </p:spPr>
      </p:pic>
      <p:pic>
        <p:nvPicPr>
          <p:cNvPr id="707" name="그림 706">
            <a:extLst>
              <a:ext uri="{FF2B5EF4-FFF2-40B4-BE49-F238E27FC236}">
                <a16:creationId xmlns:a16="http://schemas.microsoft.com/office/drawing/2014/main" id="{8DA9B91C-8A62-269D-FAAE-9E7EEC2EB9F6}"/>
              </a:ext>
            </a:extLst>
          </p:cNvPr>
          <p:cNvPicPr>
            <a:picLocks noChangeAspect="1"/>
          </p:cNvPicPr>
          <p:nvPr/>
        </p:nvPicPr>
        <p:blipFill>
          <a:blip r:embed="rId5">
            <a:grayscl/>
          </a:blip>
          <a:stretch>
            <a:fillRect/>
          </a:stretch>
        </p:blipFill>
        <p:spPr>
          <a:xfrm>
            <a:off x="2881793" y="5302789"/>
            <a:ext cx="618769" cy="289854"/>
          </a:xfrm>
          <a:prstGeom prst="rect">
            <a:avLst/>
          </a:prstGeom>
        </p:spPr>
      </p:pic>
      <p:pic>
        <p:nvPicPr>
          <p:cNvPr id="708" name="그림 707">
            <a:extLst>
              <a:ext uri="{FF2B5EF4-FFF2-40B4-BE49-F238E27FC236}">
                <a16:creationId xmlns:a16="http://schemas.microsoft.com/office/drawing/2014/main" id="{25F80F59-0A0C-6CA0-483D-29A99ED35CD2}"/>
              </a:ext>
            </a:extLst>
          </p:cNvPr>
          <p:cNvPicPr>
            <a:picLocks noChangeAspect="1"/>
          </p:cNvPicPr>
          <p:nvPr/>
        </p:nvPicPr>
        <p:blipFill>
          <a:blip r:embed="rId6">
            <a:grayscl/>
          </a:blip>
          <a:stretch>
            <a:fillRect/>
          </a:stretch>
        </p:blipFill>
        <p:spPr>
          <a:xfrm>
            <a:off x="6972283" y="5286168"/>
            <a:ext cx="559496" cy="302012"/>
          </a:xfrm>
          <a:prstGeom prst="rect">
            <a:avLst/>
          </a:prstGeom>
        </p:spPr>
      </p:pic>
      <p:pic>
        <p:nvPicPr>
          <p:cNvPr id="709" name="그림 708">
            <a:extLst>
              <a:ext uri="{FF2B5EF4-FFF2-40B4-BE49-F238E27FC236}">
                <a16:creationId xmlns:a16="http://schemas.microsoft.com/office/drawing/2014/main" id="{C2923EB0-EA53-9887-B84C-A6A2B553188D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aturation sat="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116972" y="5308119"/>
            <a:ext cx="1303723" cy="298671"/>
          </a:xfrm>
          <a:prstGeom prst="rect">
            <a:avLst/>
          </a:prstGeom>
        </p:spPr>
      </p:pic>
      <p:sp>
        <p:nvSpPr>
          <p:cNvPr id="52" name="직사각형 46">
            <a:extLst>
              <a:ext uri="{FF2B5EF4-FFF2-40B4-BE49-F238E27FC236}">
                <a16:creationId xmlns:a16="http://schemas.microsoft.com/office/drawing/2014/main" id="{00BDF67F-F8D9-5A56-8342-9EAB63AC5ED3}"/>
              </a:ext>
            </a:extLst>
          </p:cNvPr>
          <p:cNvSpPr/>
          <p:nvPr/>
        </p:nvSpPr>
        <p:spPr>
          <a:xfrm>
            <a:off x="229488" y="1309716"/>
            <a:ext cx="8540848" cy="1212277"/>
          </a:xfrm>
          <a:prstGeom prst="rect">
            <a:avLst/>
          </a:prstGeom>
          <a:solidFill>
            <a:schemeClr val="bg1">
              <a:alpha val="7025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grpSp>
        <p:nvGrpSpPr>
          <p:cNvPr id="135" name="Group 134">
            <a:extLst>
              <a:ext uri="{FF2B5EF4-FFF2-40B4-BE49-F238E27FC236}">
                <a16:creationId xmlns:a16="http://schemas.microsoft.com/office/drawing/2014/main" id="{F2F0FA39-8393-579E-D425-110A4C8F01CB}"/>
              </a:ext>
            </a:extLst>
          </p:cNvPr>
          <p:cNvGrpSpPr/>
          <p:nvPr/>
        </p:nvGrpSpPr>
        <p:grpSpPr>
          <a:xfrm>
            <a:off x="188452" y="1327521"/>
            <a:ext cx="8540848" cy="1072179"/>
            <a:chOff x="188452" y="846993"/>
            <a:chExt cx="8540848" cy="1072179"/>
          </a:xfrm>
        </p:grpSpPr>
        <p:sp>
          <p:nvSpPr>
            <p:cNvPr id="136" name="직사각형 557">
              <a:extLst>
                <a:ext uri="{FF2B5EF4-FFF2-40B4-BE49-F238E27FC236}">
                  <a16:creationId xmlns:a16="http://schemas.microsoft.com/office/drawing/2014/main" id="{0F8DEE85-C956-6219-9ABA-846994561101}"/>
                </a:ext>
              </a:extLst>
            </p:cNvPr>
            <p:cNvSpPr/>
            <p:nvPr/>
          </p:nvSpPr>
          <p:spPr>
            <a:xfrm>
              <a:off x="188452" y="846993"/>
              <a:ext cx="8540848" cy="991072"/>
            </a:xfrm>
            <a:prstGeom prst="rect">
              <a:avLst/>
            </a:prstGeom>
            <a:solidFill>
              <a:schemeClr val="bg1">
                <a:alpha val="7025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137" name="TextBox 136">
              <a:extLst>
                <a:ext uri="{FF2B5EF4-FFF2-40B4-BE49-F238E27FC236}">
                  <a16:creationId xmlns:a16="http://schemas.microsoft.com/office/drawing/2014/main" id="{F049E583-9475-0D67-A1F5-1D675A7DDC32}"/>
                </a:ext>
              </a:extLst>
            </p:cNvPr>
            <p:cNvSpPr txBox="1"/>
            <p:nvPr/>
          </p:nvSpPr>
          <p:spPr>
            <a:xfrm>
              <a:off x="2839289" y="973743"/>
              <a:ext cx="3345788" cy="4810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ko-KR" altLang="en-US" sz="900" b="1">
                  <a:solidFill>
                    <a:prstClr val="black"/>
                  </a:solidFill>
                </a:rPr>
                <a:t>개설된 과목이 없어 학생들의 학습 현황을 확인 할 수 없어요</a:t>
              </a:r>
              <a:r>
                <a:rPr lang="en-US" altLang="ko-KR" sz="900" b="1">
                  <a:solidFill>
                    <a:prstClr val="black"/>
                  </a:solidFill>
                </a:rPr>
                <a:t>.</a:t>
              </a:r>
            </a:p>
            <a:p>
              <a:pPr algn="ctr">
                <a:lnSpc>
                  <a:spcPct val="150000"/>
                </a:lnSpc>
              </a:pPr>
              <a:r>
                <a:rPr lang="ko-KR" altLang="en-US" sz="900" b="1">
                  <a:solidFill>
                    <a:prstClr val="black"/>
                  </a:solidFill>
                </a:rPr>
                <a:t>과목을 개설하고 담당 학급의 학습 현황을 확인해 보세요</a:t>
              </a:r>
              <a:r>
                <a:rPr lang="en-US" altLang="ko-KR" sz="900" b="1">
                  <a:solidFill>
                    <a:prstClr val="black"/>
                  </a:solidFill>
                </a:rPr>
                <a:t>.</a:t>
              </a:r>
            </a:p>
          </p:txBody>
        </p:sp>
        <p:sp>
          <p:nvSpPr>
            <p:cNvPr id="138" name="모서리가 둥근 직사각형 61">
              <a:extLst>
                <a:ext uri="{FF2B5EF4-FFF2-40B4-BE49-F238E27FC236}">
                  <a16:creationId xmlns:a16="http://schemas.microsoft.com/office/drawing/2014/main" id="{18F79D04-B23C-7AAE-6C3E-799365D69D7E}"/>
                </a:ext>
              </a:extLst>
            </p:cNvPr>
            <p:cNvSpPr/>
            <p:nvPr/>
          </p:nvSpPr>
          <p:spPr>
            <a:xfrm>
              <a:off x="3846380" y="1609121"/>
              <a:ext cx="1388258" cy="310051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12700" cap="flat">
              <a:solidFill>
                <a:schemeClr val="tx1">
                  <a:lumMod val="75000"/>
                  <a:lumOff val="25000"/>
                </a:schemeClr>
              </a:solidFill>
              <a:miter lim="400000"/>
            </a:ln>
            <a:effectLst/>
          </p:spPr>
          <p:txBody>
            <a:bodyPr wrap="square" lIns="0" tIns="0" rIns="0" bIns="0" numCol="1" rtlCol="0" anchor="ctr" anchorCtr="0">
              <a:noAutofit/>
            </a:bodyPr>
            <a:lstStyle/>
            <a:p>
              <a:pPr algn="ctr" defTabSz="914309"/>
              <a:r>
                <a:rPr kumimoji="1" lang="ko-KR" altLang="en-US" sz="900">
                  <a:latin typeface="Malgun Gothic" panose="020B0503020000020004" pitchFamily="34" charset="-127"/>
                  <a:ea typeface="Malgun Gothic" panose="020B0503020000020004" pitchFamily="34" charset="-127"/>
                  <a:cs typeface="Malgun Gothic Semilight" panose="020B0502040204020203" pitchFamily="34" charset="-128"/>
                  <a:sym typeface="Malgun Gothic"/>
                </a:rPr>
                <a:t>과목 개설하기</a:t>
              </a:r>
              <a:endParaRPr kumimoji="1" lang="x-none" altLang="en-US" sz="90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</p:grpSp>
      <p:sp>
        <p:nvSpPr>
          <p:cNvPr id="748" name="Rectangle 747">
            <a:extLst>
              <a:ext uri="{FF2B5EF4-FFF2-40B4-BE49-F238E27FC236}">
                <a16:creationId xmlns:a16="http://schemas.microsoft.com/office/drawing/2014/main" id="{7B6F025F-0514-94BA-8F10-5B1C372054F0}"/>
              </a:ext>
            </a:extLst>
          </p:cNvPr>
          <p:cNvSpPr/>
          <p:nvPr/>
        </p:nvSpPr>
        <p:spPr>
          <a:xfrm>
            <a:off x="-8660279" y="3586546"/>
            <a:ext cx="8529753" cy="1668560"/>
          </a:xfrm>
          <a:prstGeom prst="rect">
            <a:avLst/>
          </a:prstGeom>
          <a:ln w="6350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lang="x-none" sz="1000" b="1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757" name="TextBox 756">
            <a:extLst>
              <a:ext uri="{FF2B5EF4-FFF2-40B4-BE49-F238E27FC236}">
                <a16:creationId xmlns:a16="http://schemas.microsoft.com/office/drawing/2014/main" id="{295E177F-D314-FAC3-53A9-01081476D213}"/>
              </a:ext>
            </a:extLst>
          </p:cNvPr>
          <p:cNvSpPr txBox="1"/>
          <p:nvPr/>
        </p:nvSpPr>
        <p:spPr>
          <a:xfrm>
            <a:off x="-8660279" y="1167797"/>
            <a:ext cx="106952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b="1">
                <a:solidFill>
                  <a:srgbClr val="0070C0"/>
                </a:solidFill>
              </a:rPr>
              <a:t>&lt;</a:t>
            </a:r>
            <a:r>
              <a:rPr lang="x-none" sz="1200" b="1">
                <a:solidFill>
                  <a:srgbClr val="0070C0"/>
                </a:solidFill>
              </a:rPr>
              <a:t>최초 진입</a:t>
            </a:r>
            <a:r>
              <a:rPr lang="en-US" altLang="ko-KR" sz="1200" b="1">
                <a:solidFill>
                  <a:srgbClr val="0070C0"/>
                </a:solidFill>
              </a:rPr>
              <a:t>&gt;</a:t>
            </a:r>
            <a:endParaRPr lang="x-none" sz="1200" b="1">
              <a:solidFill>
                <a:srgbClr val="0070C0"/>
              </a:solidFill>
            </a:endParaRPr>
          </a:p>
        </p:txBody>
      </p:sp>
      <p:sp>
        <p:nvSpPr>
          <p:cNvPr id="769" name="Rectangle 768">
            <a:extLst>
              <a:ext uri="{FF2B5EF4-FFF2-40B4-BE49-F238E27FC236}">
                <a16:creationId xmlns:a16="http://schemas.microsoft.com/office/drawing/2014/main" id="{6EADE9EA-2589-EA5B-5606-BAFD2B8CB9E5}"/>
              </a:ext>
            </a:extLst>
          </p:cNvPr>
          <p:cNvSpPr/>
          <p:nvPr/>
        </p:nvSpPr>
        <p:spPr>
          <a:xfrm>
            <a:off x="-8660280" y="1474037"/>
            <a:ext cx="8529753" cy="1668560"/>
          </a:xfrm>
          <a:prstGeom prst="rect">
            <a:avLst/>
          </a:prstGeom>
          <a:ln w="6350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lang="x-none" sz="1000" b="1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782" name="TextBox 781">
            <a:extLst>
              <a:ext uri="{FF2B5EF4-FFF2-40B4-BE49-F238E27FC236}">
                <a16:creationId xmlns:a16="http://schemas.microsoft.com/office/drawing/2014/main" id="{F5E011B8-2EEA-9DAA-90A0-E6E2A433DD9C}"/>
              </a:ext>
            </a:extLst>
          </p:cNvPr>
          <p:cNvSpPr txBox="1"/>
          <p:nvPr/>
        </p:nvSpPr>
        <p:spPr>
          <a:xfrm>
            <a:off x="-8660279" y="3262829"/>
            <a:ext cx="174599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b="1">
                <a:solidFill>
                  <a:srgbClr val="0070C0"/>
                </a:solidFill>
              </a:rPr>
              <a:t>&lt;</a:t>
            </a:r>
            <a:r>
              <a:rPr lang="x-none" sz="1200" b="1">
                <a:solidFill>
                  <a:srgbClr val="0070C0"/>
                </a:solidFill>
              </a:rPr>
              <a:t>데이터가 없는 경우</a:t>
            </a:r>
            <a:r>
              <a:rPr lang="en-US" altLang="ko-KR" sz="1200" b="1">
                <a:solidFill>
                  <a:srgbClr val="0070C0"/>
                </a:solidFill>
              </a:rPr>
              <a:t>&gt;</a:t>
            </a:r>
            <a:endParaRPr lang="x-none" sz="1200" b="1">
              <a:solidFill>
                <a:srgbClr val="0070C0"/>
              </a:solidFill>
            </a:endParaRPr>
          </a:p>
        </p:txBody>
      </p:sp>
      <p:graphicFrame>
        <p:nvGraphicFramePr>
          <p:cNvPr id="805" name="Google Shape;912;p23">
            <a:extLst>
              <a:ext uri="{FF2B5EF4-FFF2-40B4-BE49-F238E27FC236}">
                <a16:creationId xmlns:a16="http://schemas.microsoft.com/office/drawing/2014/main" id="{1D1DBD09-E0FE-D44A-F5BB-F7970E916D9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62403864"/>
              </p:ext>
            </p:extLst>
          </p:nvPr>
        </p:nvGraphicFramePr>
        <p:xfrm>
          <a:off x="9042400" y="1315768"/>
          <a:ext cx="3037052" cy="104632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96020">
                <a:tc rowSpan="2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담당 수업 학습  현황</a:t>
                      </a:r>
                      <a:endParaRPr kumimoji="0" lang="en-US" altLang="ko-KR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-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담당 수업 학습 현황 데이터 없는 경우</a:t>
                      </a:r>
                      <a:endParaRPr kumimoji="0" lang="en-US" altLang="ko-KR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2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0" lang="en-US" altLang="ko-KR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34" charset="-127"/>
                          <a:cs typeface="+mn-cs"/>
                        </a:rPr>
                        <a:t>1-1 </a:t>
                      </a:r>
                      <a:r>
                        <a:rPr kumimoji="0" lang="ko-KR" altLang="en-US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34" charset="-127"/>
                          <a:cs typeface="+mn-cs"/>
                        </a:rPr>
                        <a:t>과목 개설하기</a:t>
                      </a:r>
                      <a:endParaRPr kumimoji="0" lang="en-US" altLang="ko-KR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34" charset="-127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34" charset="-127"/>
                          <a:cs typeface="+mn-cs"/>
                        </a:rPr>
                        <a:t>-Click: 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34" charset="-127"/>
                          <a:cs typeface="+mn-cs"/>
                        </a:rPr>
                        <a:t>학습 콘텐츠로 이동</a:t>
                      </a:r>
                      <a:endParaRPr kumimoji="0" lang="en-US" altLang="ko-KR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43545484"/>
                  </a:ext>
                </a:extLst>
              </a:tr>
              <a:tr h="190240">
                <a:tc rowSpan="2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알림 게시판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우리반 게시판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수업 게시판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최근 </a:t>
                      </a:r>
                      <a:r>
                        <a:rPr lang="en-US" altLang="ko-KR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10</a:t>
                      </a:r>
                      <a:r>
                        <a:rPr lang="ko-KR" altLang="en-US" sz="700" b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 게시글 노출</a:t>
                      </a:r>
                      <a:endParaRPr lang="en-US" altLang="ko-KR" sz="700" b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51621555"/>
                  </a:ext>
                </a:extLst>
              </a:tr>
              <a:tr h="19024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lang="en-US" altLang="ko-KR" sz="700" u="none" strike="sngStrike" cap="none" dirty="0">
                        <a:solidFill>
                          <a:srgbClr val="C0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8955528"/>
                  </a:ext>
                </a:extLst>
              </a:tr>
            </a:tbl>
          </a:graphicData>
        </a:graphic>
      </p:graphicFrame>
      <p:sp>
        <p:nvSpPr>
          <p:cNvPr id="806" name="Rectangle 4">
            <a:extLst>
              <a:ext uri="{FF2B5EF4-FFF2-40B4-BE49-F238E27FC236}">
                <a16:creationId xmlns:a16="http://schemas.microsoft.com/office/drawing/2014/main" id="{14324C26-848B-1939-D0B5-B66524DF9C02}"/>
              </a:ext>
            </a:extLst>
          </p:cNvPr>
          <p:cNvSpPr/>
          <p:nvPr/>
        </p:nvSpPr>
        <p:spPr>
          <a:xfrm>
            <a:off x="281359" y="975581"/>
            <a:ext cx="8529753" cy="1722692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807" name="Circle">
            <a:extLst>
              <a:ext uri="{FF2B5EF4-FFF2-40B4-BE49-F238E27FC236}">
                <a16:creationId xmlns:a16="http://schemas.microsoft.com/office/drawing/2014/main" id="{F250E953-E6FE-C8CB-A6B2-6646C382BE65}"/>
              </a:ext>
            </a:extLst>
          </p:cNvPr>
          <p:cNvSpPr/>
          <p:nvPr/>
        </p:nvSpPr>
        <p:spPr>
          <a:xfrm>
            <a:off x="228307" y="915441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808" name="Rectangle 4">
            <a:extLst>
              <a:ext uri="{FF2B5EF4-FFF2-40B4-BE49-F238E27FC236}">
                <a16:creationId xmlns:a16="http://schemas.microsoft.com/office/drawing/2014/main" id="{BDDA0C67-720A-0233-4A49-E6A83485E05B}"/>
              </a:ext>
            </a:extLst>
          </p:cNvPr>
          <p:cNvSpPr/>
          <p:nvPr/>
        </p:nvSpPr>
        <p:spPr>
          <a:xfrm>
            <a:off x="281359" y="2759777"/>
            <a:ext cx="8529753" cy="1920516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809" name="Circle">
            <a:extLst>
              <a:ext uri="{FF2B5EF4-FFF2-40B4-BE49-F238E27FC236}">
                <a16:creationId xmlns:a16="http://schemas.microsoft.com/office/drawing/2014/main" id="{D5DD9CCB-EEEC-6CBB-6FE4-08706FDEEC7F}"/>
              </a:ext>
            </a:extLst>
          </p:cNvPr>
          <p:cNvSpPr/>
          <p:nvPr/>
        </p:nvSpPr>
        <p:spPr>
          <a:xfrm>
            <a:off x="228307" y="2699637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2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5" name="Rounded Rectangle">
            <a:extLst>
              <a:ext uri="{FF2B5EF4-FFF2-40B4-BE49-F238E27FC236}">
                <a16:creationId xmlns:a16="http://schemas.microsoft.com/office/drawing/2014/main" id="{70411D6F-F0A5-4958-D891-7D36C1315FE9}"/>
              </a:ext>
            </a:extLst>
          </p:cNvPr>
          <p:cNvSpPr/>
          <p:nvPr/>
        </p:nvSpPr>
        <p:spPr>
          <a:xfrm>
            <a:off x="3861780" y="2038100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1-1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3" name="텍스트 상자 68">
            <a:extLst>
              <a:ext uri="{FF2B5EF4-FFF2-40B4-BE49-F238E27FC236}">
                <a16:creationId xmlns:a16="http://schemas.microsoft.com/office/drawing/2014/main" id="{3B9D3E1F-39C6-5029-B94B-9BDE19EFEA86}"/>
              </a:ext>
            </a:extLst>
          </p:cNvPr>
          <p:cNvSpPr txBox="1"/>
          <p:nvPr/>
        </p:nvSpPr>
        <p:spPr>
          <a:xfrm>
            <a:off x="441406" y="2791993"/>
            <a:ext cx="174438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kumimoji="1" lang="ko-KR" altLang="en-US" sz="1000" b="1"/>
              <a:t>알림 게시판</a:t>
            </a:r>
          </a:p>
        </p:txBody>
      </p:sp>
      <p:sp>
        <p:nvSpPr>
          <p:cNvPr id="6" name="텍스트 상자 68">
            <a:extLst>
              <a:ext uri="{FF2B5EF4-FFF2-40B4-BE49-F238E27FC236}">
                <a16:creationId xmlns:a16="http://schemas.microsoft.com/office/drawing/2014/main" id="{DAB5EAB0-1E3A-16DD-9E6B-9E35CE4EA074}"/>
              </a:ext>
            </a:extLst>
          </p:cNvPr>
          <p:cNvSpPr txBox="1"/>
          <p:nvPr/>
        </p:nvSpPr>
        <p:spPr>
          <a:xfrm>
            <a:off x="441406" y="810804"/>
            <a:ext cx="174438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kumimoji="1" lang="ko-KR" altLang="en-US" sz="1000" b="1"/>
              <a:t>담당 학급 학습 현황</a:t>
            </a:r>
          </a:p>
        </p:txBody>
      </p:sp>
      <p:sp>
        <p:nvSpPr>
          <p:cNvPr id="31" name="직사각형 30">
            <a:extLst>
              <a:ext uri="{FF2B5EF4-FFF2-40B4-BE49-F238E27FC236}">
                <a16:creationId xmlns:a16="http://schemas.microsoft.com/office/drawing/2014/main" id="{49EE273C-7296-8C5B-1F8F-30992F8E6E17}"/>
              </a:ext>
            </a:extLst>
          </p:cNvPr>
          <p:cNvSpPr/>
          <p:nvPr/>
        </p:nvSpPr>
        <p:spPr>
          <a:xfrm>
            <a:off x="4606763" y="3057185"/>
            <a:ext cx="4082254" cy="143840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32" name="직사각형 31">
            <a:extLst>
              <a:ext uri="{FF2B5EF4-FFF2-40B4-BE49-F238E27FC236}">
                <a16:creationId xmlns:a16="http://schemas.microsoft.com/office/drawing/2014/main" id="{023CC555-7B55-8B91-00E0-8B4084BA8FAE}"/>
              </a:ext>
            </a:extLst>
          </p:cNvPr>
          <p:cNvSpPr/>
          <p:nvPr/>
        </p:nvSpPr>
        <p:spPr>
          <a:xfrm>
            <a:off x="401622" y="3057185"/>
            <a:ext cx="4082254" cy="143840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2" name="제목 10">
            <a:extLst>
              <a:ext uri="{FF2B5EF4-FFF2-40B4-BE49-F238E27FC236}">
                <a16:creationId xmlns:a16="http://schemas.microsoft.com/office/drawing/2014/main" id="{84E8C355-C40E-E1E0-5E50-92BA9056FEEA}"/>
              </a:ext>
            </a:extLst>
          </p:cNvPr>
          <p:cNvSpPr txBox="1">
            <a:spLocks/>
          </p:cNvSpPr>
          <p:nvPr/>
        </p:nvSpPr>
        <p:spPr>
          <a:xfrm>
            <a:off x="2035587" y="3181263"/>
            <a:ext cx="814325" cy="153888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10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우리반 게시판</a:t>
            </a:r>
            <a:endParaRPr lang="en-US" altLang="ko-KR" sz="1000" kern="0" spc="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50" name="제목 10">
            <a:extLst>
              <a:ext uri="{FF2B5EF4-FFF2-40B4-BE49-F238E27FC236}">
                <a16:creationId xmlns:a16="http://schemas.microsoft.com/office/drawing/2014/main" id="{AF1F44D9-E4B9-C523-189C-9C80D5479C63}"/>
              </a:ext>
            </a:extLst>
          </p:cNvPr>
          <p:cNvSpPr txBox="1">
            <a:spLocks/>
          </p:cNvSpPr>
          <p:nvPr/>
        </p:nvSpPr>
        <p:spPr>
          <a:xfrm>
            <a:off x="6304848" y="3181263"/>
            <a:ext cx="686085" cy="153888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10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수업 게시판</a:t>
            </a:r>
            <a:endParaRPr lang="en-US" altLang="ko-KR" sz="1000" kern="0" spc="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0D72027-8BDE-B7F7-8752-DFDA8982CF72}"/>
              </a:ext>
            </a:extLst>
          </p:cNvPr>
          <p:cNvSpPr txBox="1"/>
          <p:nvPr/>
        </p:nvSpPr>
        <p:spPr>
          <a:xfrm>
            <a:off x="1478128" y="3728965"/>
            <a:ext cx="19800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1050" b="1" dirty="0">
                <a:solidFill>
                  <a:prstClr val="black"/>
                </a:solidFill>
              </a:rPr>
              <a:t>아직 올라온 소식이 없습니다</a:t>
            </a:r>
            <a:r>
              <a:rPr lang="en-US" altLang="ko-KR" sz="1050" b="1" dirty="0">
                <a:solidFill>
                  <a:prstClr val="black"/>
                </a:solidFill>
              </a:rPr>
              <a:t>.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1366AC83-2DAC-A26C-EDBF-C0273588F346}"/>
              </a:ext>
            </a:extLst>
          </p:cNvPr>
          <p:cNvSpPr txBox="1"/>
          <p:nvPr/>
        </p:nvSpPr>
        <p:spPr>
          <a:xfrm>
            <a:off x="5626221" y="3728965"/>
            <a:ext cx="19800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1050" b="1" dirty="0">
                <a:solidFill>
                  <a:prstClr val="black"/>
                </a:solidFill>
              </a:rPr>
              <a:t>아직 올라온 소식이 없습니다</a:t>
            </a:r>
            <a:r>
              <a:rPr lang="en-US" altLang="ko-KR" sz="1050" b="1" dirty="0">
                <a:solidFill>
                  <a:prstClr val="black"/>
                </a:solidFill>
              </a:rPr>
              <a:t>.</a:t>
            </a:r>
          </a:p>
        </p:txBody>
      </p:sp>
      <p:sp>
        <p:nvSpPr>
          <p:cNvPr id="56" name="직사각형 55">
            <a:extLst>
              <a:ext uri="{FF2B5EF4-FFF2-40B4-BE49-F238E27FC236}">
                <a16:creationId xmlns:a16="http://schemas.microsoft.com/office/drawing/2014/main" id="{6C383BD9-D4CC-E6DC-B028-187CCC129117}"/>
              </a:ext>
            </a:extLst>
          </p:cNvPr>
          <p:cNvSpPr/>
          <p:nvPr/>
        </p:nvSpPr>
        <p:spPr>
          <a:xfrm>
            <a:off x="-4322187" y="3703296"/>
            <a:ext cx="4082254" cy="143840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7" name="직사각형 56">
            <a:extLst>
              <a:ext uri="{FF2B5EF4-FFF2-40B4-BE49-F238E27FC236}">
                <a16:creationId xmlns:a16="http://schemas.microsoft.com/office/drawing/2014/main" id="{53DA5395-4BFD-4232-20D0-B72B4BD77917}"/>
              </a:ext>
            </a:extLst>
          </p:cNvPr>
          <p:cNvSpPr/>
          <p:nvPr/>
        </p:nvSpPr>
        <p:spPr>
          <a:xfrm>
            <a:off x="-8527328" y="3703296"/>
            <a:ext cx="4082254" cy="143840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8" name="제목 10">
            <a:extLst>
              <a:ext uri="{FF2B5EF4-FFF2-40B4-BE49-F238E27FC236}">
                <a16:creationId xmlns:a16="http://schemas.microsoft.com/office/drawing/2014/main" id="{52DDB69D-A870-8730-FB6B-EE9478423711}"/>
              </a:ext>
            </a:extLst>
          </p:cNvPr>
          <p:cNvSpPr txBox="1">
            <a:spLocks/>
          </p:cNvSpPr>
          <p:nvPr/>
        </p:nvSpPr>
        <p:spPr>
          <a:xfrm>
            <a:off x="-6893363" y="3827374"/>
            <a:ext cx="814325" cy="153888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10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우리반 게시판</a:t>
            </a:r>
            <a:endParaRPr lang="en-US" altLang="ko-KR" sz="1000" kern="0" spc="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59" name="제목 10">
            <a:extLst>
              <a:ext uri="{FF2B5EF4-FFF2-40B4-BE49-F238E27FC236}">
                <a16:creationId xmlns:a16="http://schemas.microsoft.com/office/drawing/2014/main" id="{2A8C2C65-2411-6008-22CC-0686CB51DBC8}"/>
              </a:ext>
            </a:extLst>
          </p:cNvPr>
          <p:cNvSpPr txBox="1">
            <a:spLocks/>
          </p:cNvSpPr>
          <p:nvPr/>
        </p:nvSpPr>
        <p:spPr>
          <a:xfrm>
            <a:off x="-2624102" y="3827374"/>
            <a:ext cx="686085" cy="153888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10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수업 게시판</a:t>
            </a:r>
            <a:endParaRPr lang="en-US" altLang="ko-KR" sz="1000" kern="0" spc="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C79541AA-0256-B8E5-5EEB-3FAECA7BAEA5}"/>
              </a:ext>
            </a:extLst>
          </p:cNvPr>
          <p:cNvSpPr txBox="1"/>
          <p:nvPr/>
        </p:nvSpPr>
        <p:spPr>
          <a:xfrm>
            <a:off x="-7450822" y="4375076"/>
            <a:ext cx="19800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1050" b="1" dirty="0">
                <a:solidFill>
                  <a:prstClr val="black"/>
                </a:solidFill>
              </a:rPr>
              <a:t>아직 올라온 소식이 없습니다</a:t>
            </a:r>
            <a:r>
              <a:rPr lang="en-US" altLang="ko-KR" sz="1050" b="1" dirty="0">
                <a:solidFill>
                  <a:prstClr val="black"/>
                </a:solidFill>
              </a:rPr>
              <a:t>.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AF850D97-EE7F-8373-5740-CC436C36C250}"/>
              </a:ext>
            </a:extLst>
          </p:cNvPr>
          <p:cNvSpPr txBox="1"/>
          <p:nvPr/>
        </p:nvSpPr>
        <p:spPr>
          <a:xfrm>
            <a:off x="-3302729" y="4375076"/>
            <a:ext cx="19800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1050" b="1" dirty="0">
                <a:solidFill>
                  <a:prstClr val="black"/>
                </a:solidFill>
              </a:rPr>
              <a:t>아직 올라온 소식이 없습니다</a:t>
            </a:r>
            <a:r>
              <a:rPr lang="en-US" altLang="ko-KR" sz="1050" b="1" dirty="0">
                <a:solidFill>
                  <a:prstClr val="black"/>
                </a:solidFill>
              </a:rPr>
              <a:t>.</a:t>
            </a:r>
          </a:p>
        </p:txBody>
      </p:sp>
      <p:sp>
        <p:nvSpPr>
          <p:cNvPr id="63" name="직사각형 62">
            <a:extLst>
              <a:ext uri="{FF2B5EF4-FFF2-40B4-BE49-F238E27FC236}">
                <a16:creationId xmlns:a16="http://schemas.microsoft.com/office/drawing/2014/main" id="{747E5935-F5B2-7DB8-D628-6800187C1E84}"/>
              </a:ext>
            </a:extLst>
          </p:cNvPr>
          <p:cNvSpPr/>
          <p:nvPr/>
        </p:nvSpPr>
        <p:spPr>
          <a:xfrm>
            <a:off x="-4322187" y="1578006"/>
            <a:ext cx="4082254" cy="143840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28" name="직사각형 127">
            <a:extLst>
              <a:ext uri="{FF2B5EF4-FFF2-40B4-BE49-F238E27FC236}">
                <a16:creationId xmlns:a16="http://schemas.microsoft.com/office/drawing/2014/main" id="{CBFD466D-A5A6-A0AA-BDE1-7291D8B7C649}"/>
              </a:ext>
            </a:extLst>
          </p:cNvPr>
          <p:cNvSpPr/>
          <p:nvPr/>
        </p:nvSpPr>
        <p:spPr>
          <a:xfrm>
            <a:off x="-8527328" y="1578006"/>
            <a:ext cx="4082254" cy="143840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29" name="제목 10">
            <a:extLst>
              <a:ext uri="{FF2B5EF4-FFF2-40B4-BE49-F238E27FC236}">
                <a16:creationId xmlns:a16="http://schemas.microsoft.com/office/drawing/2014/main" id="{D3620E04-FA3A-9F03-823E-CE8986422CA6}"/>
              </a:ext>
            </a:extLst>
          </p:cNvPr>
          <p:cNvSpPr txBox="1">
            <a:spLocks/>
          </p:cNvSpPr>
          <p:nvPr/>
        </p:nvSpPr>
        <p:spPr>
          <a:xfrm>
            <a:off x="-6893363" y="1702084"/>
            <a:ext cx="814325" cy="153888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10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우리반 게시판</a:t>
            </a:r>
            <a:endParaRPr lang="en-US" altLang="ko-KR" sz="1000" kern="0" spc="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130" name="제목 10">
            <a:extLst>
              <a:ext uri="{FF2B5EF4-FFF2-40B4-BE49-F238E27FC236}">
                <a16:creationId xmlns:a16="http://schemas.microsoft.com/office/drawing/2014/main" id="{1866F479-FEA0-3059-AF8E-A12DD358FA0D}"/>
              </a:ext>
            </a:extLst>
          </p:cNvPr>
          <p:cNvSpPr txBox="1">
            <a:spLocks/>
          </p:cNvSpPr>
          <p:nvPr/>
        </p:nvSpPr>
        <p:spPr>
          <a:xfrm>
            <a:off x="-2624102" y="1702084"/>
            <a:ext cx="686085" cy="153888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10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수업 게시판</a:t>
            </a:r>
            <a:endParaRPr lang="en-US" altLang="ko-KR" sz="1000" kern="0" spc="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778" name="TextBox 777">
            <a:extLst>
              <a:ext uri="{FF2B5EF4-FFF2-40B4-BE49-F238E27FC236}">
                <a16:creationId xmlns:a16="http://schemas.microsoft.com/office/drawing/2014/main" id="{090650B3-E6CE-F8F5-5EDB-50B5B5EC5269}"/>
              </a:ext>
            </a:extLst>
          </p:cNvPr>
          <p:cNvSpPr txBox="1"/>
          <p:nvPr/>
        </p:nvSpPr>
        <p:spPr>
          <a:xfrm>
            <a:off x="-7755138" y="2062416"/>
            <a:ext cx="253787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900" b="1" dirty="0">
                <a:solidFill>
                  <a:prstClr val="black"/>
                </a:solidFill>
              </a:rPr>
              <a:t>아직 학급이 생성되지 않았습니다</a:t>
            </a:r>
            <a:r>
              <a:rPr lang="en-US" altLang="ko-KR" sz="900" b="1" dirty="0">
                <a:solidFill>
                  <a:prstClr val="black"/>
                </a:solidFill>
              </a:rPr>
              <a:t>.</a:t>
            </a:r>
          </a:p>
          <a:p>
            <a:pPr algn="ctr"/>
            <a:r>
              <a:rPr lang="ko-KR" altLang="en-US" sz="900" b="1" dirty="0">
                <a:solidFill>
                  <a:prstClr val="black"/>
                </a:solidFill>
              </a:rPr>
              <a:t>우리반 학생을 등록하고 학급을 생성해보세요</a:t>
            </a:r>
          </a:p>
        </p:txBody>
      </p:sp>
      <p:sp>
        <p:nvSpPr>
          <p:cNvPr id="779" name="모서리가 둥근 직사각형 50">
            <a:extLst>
              <a:ext uri="{FF2B5EF4-FFF2-40B4-BE49-F238E27FC236}">
                <a16:creationId xmlns:a16="http://schemas.microsoft.com/office/drawing/2014/main" id="{C41E9CCA-D3AB-8976-101E-33E6F5695D5E}"/>
              </a:ext>
            </a:extLst>
          </p:cNvPr>
          <p:cNvSpPr/>
          <p:nvPr/>
        </p:nvSpPr>
        <p:spPr>
          <a:xfrm>
            <a:off x="-7180330" y="2543070"/>
            <a:ext cx="1388258" cy="310051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 cap="flat">
            <a:solidFill>
              <a:schemeClr val="tx1">
                <a:lumMod val="75000"/>
                <a:lumOff val="25000"/>
              </a:schemeClr>
            </a:solidFill>
            <a:miter lim="400000"/>
          </a:ln>
          <a:effectLst/>
        </p:spPr>
        <p:txBody>
          <a:bodyPr wrap="square" lIns="0" tIns="0" rIns="0" bIns="0" numCol="1" rtlCol="0" anchor="ctr" anchorCtr="0">
            <a:noAutofit/>
          </a:bodyPr>
          <a:lstStyle/>
          <a:p>
            <a:pPr algn="ctr" defTabSz="914309"/>
            <a:r>
              <a:rPr kumimoji="1" lang="x-none" altLang="en-US" sz="90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우리반 학생 등록하기</a:t>
            </a:r>
          </a:p>
        </p:txBody>
      </p:sp>
      <p:sp>
        <p:nvSpPr>
          <p:cNvPr id="786" name="TextBox 785">
            <a:extLst>
              <a:ext uri="{FF2B5EF4-FFF2-40B4-BE49-F238E27FC236}">
                <a16:creationId xmlns:a16="http://schemas.microsoft.com/office/drawing/2014/main" id="{763CA751-0929-1221-67D2-1F50B45CA883}"/>
              </a:ext>
            </a:extLst>
          </p:cNvPr>
          <p:cNvSpPr txBox="1"/>
          <p:nvPr/>
        </p:nvSpPr>
        <p:spPr>
          <a:xfrm>
            <a:off x="-3454618" y="2062416"/>
            <a:ext cx="23471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900" b="1" dirty="0">
                <a:solidFill>
                  <a:prstClr val="black"/>
                </a:solidFill>
              </a:rPr>
              <a:t>아직 개설된 과목이 없습니다</a:t>
            </a:r>
            <a:r>
              <a:rPr lang="en-US" altLang="ko-KR" sz="900" b="1" dirty="0">
                <a:solidFill>
                  <a:prstClr val="black"/>
                </a:solidFill>
              </a:rPr>
              <a:t>.</a:t>
            </a:r>
            <a:r>
              <a:rPr lang="ko-KR" altLang="en-US" sz="900" b="1" dirty="0">
                <a:solidFill>
                  <a:prstClr val="black"/>
                </a:solidFill>
              </a:rPr>
              <a:t> </a:t>
            </a:r>
            <a:endParaRPr lang="en-US" altLang="ko-KR" sz="900" b="1" dirty="0">
              <a:solidFill>
                <a:prstClr val="black"/>
              </a:solidFill>
            </a:endParaRPr>
          </a:p>
          <a:p>
            <a:pPr algn="ctr"/>
            <a:r>
              <a:rPr lang="ko-KR" altLang="en-US" sz="900" b="1" dirty="0">
                <a:solidFill>
                  <a:prstClr val="black"/>
                </a:solidFill>
              </a:rPr>
              <a:t>과목을 개설하고 게시판을 사용해 보세요 </a:t>
            </a:r>
          </a:p>
        </p:txBody>
      </p:sp>
      <p:sp>
        <p:nvSpPr>
          <p:cNvPr id="787" name="모서리가 둥근 직사각형 50">
            <a:extLst>
              <a:ext uri="{FF2B5EF4-FFF2-40B4-BE49-F238E27FC236}">
                <a16:creationId xmlns:a16="http://schemas.microsoft.com/office/drawing/2014/main" id="{AE888695-162D-0246-01FD-E8A5B692F510}"/>
              </a:ext>
            </a:extLst>
          </p:cNvPr>
          <p:cNvSpPr/>
          <p:nvPr/>
        </p:nvSpPr>
        <p:spPr>
          <a:xfrm>
            <a:off x="-2975189" y="2543070"/>
            <a:ext cx="1388258" cy="310051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 cap="flat">
            <a:solidFill>
              <a:schemeClr val="tx1">
                <a:lumMod val="75000"/>
                <a:lumOff val="25000"/>
              </a:schemeClr>
            </a:solidFill>
            <a:miter lim="400000"/>
          </a:ln>
          <a:effectLst/>
        </p:spPr>
        <p:txBody>
          <a:bodyPr wrap="square" lIns="0" tIns="0" rIns="0" bIns="0" numCol="1" rtlCol="0" anchor="ctr" anchorCtr="0">
            <a:noAutofit/>
          </a:bodyPr>
          <a:lstStyle/>
          <a:p>
            <a:pPr algn="ctr" defTabSz="914309"/>
            <a:r>
              <a:rPr kumimoji="1" lang="x-none" altLang="en-US" sz="90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과목 개설하기</a:t>
            </a:r>
          </a:p>
        </p:txBody>
      </p:sp>
    </p:spTree>
    <p:extLst>
      <p:ext uri="{BB962C8B-B14F-4D97-AF65-F5344CB8AC3E}">
        <p14:creationId xmlns:p14="http://schemas.microsoft.com/office/powerpoint/2010/main" val="1385962742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609195E9-9168-F206-8743-2455D456795F}"/>
              </a:ext>
            </a:extLst>
          </p:cNvPr>
          <p:cNvGrpSpPr/>
          <p:nvPr/>
        </p:nvGrpSpPr>
        <p:grpSpPr>
          <a:xfrm>
            <a:off x="101241" y="6422569"/>
            <a:ext cx="8907912" cy="395467"/>
            <a:chOff x="28325" y="5694755"/>
            <a:chExt cx="8907912" cy="395467"/>
          </a:xfrm>
        </p:grpSpPr>
        <p:sp>
          <p:nvSpPr>
            <p:cNvPr id="595" name="직사각형 594">
              <a:extLst>
                <a:ext uri="{FF2B5EF4-FFF2-40B4-BE49-F238E27FC236}">
                  <a16:creationId xmlns:a16="http://schemas.microsoft.com/office/drawing/2014/main" id="{6BA570B0-CB0C-84FE-0D89-C4B4F8E182E8}"/>
                </a:ext>
              </a:extLst>
            </p:cNvPr>
            <p:cNvSpPr/>
            <p:nvPr/>
          </p:nvSpPr>
          <p:spPr>
            <a:xfrm>
              <a:off x="28325" y="5710367"/>
              <a:ext cx="8799536" cy="37985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sp>
          <p:nvSpPr>
            <p:cNvPr id="601" name="Border">
              <a:extLst>
                <a:ext uri="{FF2B5EF4-FFF2-40B4-BE49-F238E27FC236}">
                  <a16:creationId xmlns:a16="http://schemas.microsoft.com/office/drawing/2014/main" id="{52D2FC0B-3C1A-D531-0FE2-F9CCCAD0D0C9}"/>
                </a:ext>
              </a:extLst>
            </p:cNvPr>
            <p:cNvSpPr>
              <a:spLocks noEditPoints="1"/>
            </p:cNvSpPr>
            <p:nvPr/>
          </p:nvSpPr>
          <p:spPr bwMode="auto">
            <a:xfrm rot="5400000">
              <a:off x="4374252" y="1409769"/>
              <a:ext cx="277000" cy="8846971"/>
            </a:xfrm>
            <a:custGeom>
              <a:avLst/>
              <a:gdLst>
                <a:gd name="T0" fmla="*/ 0 w 909"/>
                <a:gd name="T1" fmla="*/ 0 h 3585"/>
                <a:gd name="T2" fmla="*/ 467 w 909"/>
                <a:gd name="T3" fmla="*/ 535 h 3585"/>
                <a:gd name="T4" fmla="*/ 0 w 909"/>
                <a:gd name="T5" fmla="*/ 896 h 3585"/>
                <a:gd name="T6" fmla="*/ 467 w 909"/>
                <a:gd name="T7" fmla="*/ 1409 h 3585"/>
                <a:gd name="T8" fmla="*/ 0 w 909"/>
                <a:gd name="T9" fmla="*/ 1793 h 3585"/>
                <a:gd name="T10" fmla="*/ 467 w 909"/>
                <a:gd name="T11" fmla="*/ 2284 h 3585"/>
                <a:gd name="T12" fmla="*/ 0 w 909"/>
                <a:gd name="T13" fmla="*/ 2689 h 3585"/>
                <a:gd name="T14" fmla="*/ 467 w 909"/>
                <a:gd name="T15" fmla="*/ 3158 h 3585"/>
                <a:gd name="T16" fmla="*/ 0 w 909"/>
                <a:gd name="T17" fmla="*/ 3585 h 3585"/>
                <a:gd name="T18" fmla="*/ 442 w 909"/>
                <a:gd name="T19" fmla="*/ 3585 h 3585"/>
                <a:gd name="T20" fmla="*/ 909 w 909"/>
                <a:gd name="T21" fmla="*/ 3158 h 3585"/>
                <a:gd name="T22" fmla="*/ 442 w 909"/>
                <a:gd name="T23" fmla="*/ 2689 h 3585"/>
                <a:gd name="T24" fmla="*/ 909 w 909"/>
                <a:gd name="T25" fmla="*/ 2284 h 3585"/>
                <a:gd name="T26" fmla="*/ 442 w 909"/>
                <a:gd name="T27" fmla="*/ 1793 h 3585"/>
                <a:gd name="T28" fmla="*/ 909 w 909"/>
                <a:gd name="T29" fmla="*/ 1409 h 3585"/>
                <a:gd name="T30" fmla="*/ 442 w 909"/>
                <a:gd name="T31" fmla="*/ 896 h 3585"/>
                <a:gd name="T32" fmla="*/ 909 w 909"/>
                <a:gd name="T33" fmla="*/ 535 h 3585"/>
                <a:gd name="T34" fmla="*/ 442 w 909"/>
                <a:gd name="T35" fmla="*/ 0 h 3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09" h="3585">
                  <a:moveTo>
                    <a:pt x="0" y="0"/>
                  </a:moveTo>
                  <a:lnTo>
                    <a:pt x="467" y="535"/>
                  </a:lnTo>
                  <a:lnTo>
                    <a:pt x="0" y="896"/>
                  </a:lnTo>
                  <a:lnTo>
                    <a:pt x="467" y="1409"/>
                  </a:lnTo>
                  <a:lnTo>
                    <a:pt x="0" y="1793"/>
                  </a:lnTo>
                  <a:lnTo>
                    <a:pt x="467" y="2284"/>
                  </a:lnTo>
                  <a:lnTo>
                    <a:pt x="0" y="2689"/>
                  </a:lnTo>
                  <a:lnTo>
                    <a:pt x="467" y="3158"/>
                  </a:lnTo>
                  <a:lnTo>
                    <a:pt x="0" y="3585"/>
                  </a:lnTo>
                  <a:moveTo>
                    <a:pt x="442" y="3585"/>
                  </a:moveTo>
                  <a:lnTo>
                    <a:pt x="909" y="3158"/>
                  </a:lnTo>
                  <a:lnTo>
                    <a:pt x="442" y="2689"/>
                  </a:lnTo>
                  <a:lnTo>
                    <a:pt x="909" y="2284"/>
                  </a:lnTo>
                  <a:lnTo>
                    <a:pt x="442" y="1793"/>
                  </a:lnTo>
                  <a:lnTo>
                    <a:pt x="909" y="1409"/>
                  </a:lnTo>
                  <a:lnTo>
                    <a:pt x="442" y="896"/>
                  </a:lnTo>
                  <a:lnTo>
                    <a:pt x="909" y="535"/>
                  </a:lnTo>
                  <a:lnTo>
                    <a:pt x="442" y="0"/>
                  </a:lnTo>
                </a:path>
              </a:pathLst>
            </a:custGeom>
            <a:no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cxnSp>
        <p:nvCxnSpPr>
          <p:cNvPr id="3" name="직선 연결선[R] 2">
            <a:extLst>
              <a:ext uri="{FF2B5EF4-FFF2-40B4-BE49-F238E27FC236}">
                <a16:creationId xmlns:a16="http://schemas.microsoft.com/office/drawing/2014/main" id="{6DEAE30C-D2D7-E6C2-5AC0-D8202EC9E640}"/>
              </a:ext>
            </a:extLst>
          </p:cNvPr>
          <p:cNvCxnSpPr>
            <a:cxnSpLocks/>
          </p:cNvCxnSpPr>
          <p:nvPr/>
        </p:nvCxnSpPr>
        <p:spPr>
          <a:xfrm>
            <a:off x="9026746" y="4001896"/>
            <a:ext cx="0" cy="2185878"/>
          </a:xfrm>
          <a:prstGeom prst="line">
            <a:avLst/>
          </a:prstGeom>
          <a:ln w="12700">
            <a:solidFill>
              <a:srgbClr val="BFBFB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직선 연결선[R] 3">
            <a:extLst>
              <a:ext uri="{FF2B5EF4-FFF2-40B4-BE49-F238E27FC236}">
                <a16:creationId xmlns:a16="http://schemas.microsoft.com/office/drawing/2014/main" id="{25C2694D-9BB8-E79A-21CC-385171202AE7}"/>
              </a:ext>
            </a:extLst>
          </p:cNvPr>
          <p:cNvCxnSpPr>
            <a:cxnSpLocks/>
          </p:cNvCxnSpPr>
          <p:nvPr/>
        </p:nvCxnSpPr>
        <p:spPr>
          <a:xfrm>
            <a:off x="9031296" y="4001896"/>
            <a:ext cx="0" cy="2185878"/>
          </a:xfrm>
          <a:prstGeom prst="line">
            <a:avLst/>
          </a:prstGeom>
          <a:ln w="12700">
            <a:solidFill>
              <a:srgbClr val="A6A6A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1" name="텍스트 상자 68">
            <a:extLst>
              <a:ext uri="{FF2B5EF4-FFF2-40B4-BE49-F238E27FC236}">
                <a16:creationId xmlns:a16="http://schemas.microsoft.com/office/drawing/2014/main" id="{0329B459-02A9-C2BD-DE85-9C17F8067882}"/>
              </a:ext>
            </a:extLst>
          </p:cNvPr>
          <p:cNvSpPr txBox="1"/>
          <p:nvPr/>
        </p:nvSpPr>
        <p:spPr>
          <a:xfrm>
            <a:off x="441406" y="4185403"/>
            <a:ext cx="174438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kumimoji="1" lang="ko-KR" altLang="en-US" sz="1000" b="1"/>
              <a:t>오늘의 수업</a:t>
            </a:r>
          </a:p>
        </p:txBody>
      </p:sp>
      <p:grpSp>
        <p:nvGrpSpPr>
          <p:cNvPr id="512" name="그룹 511">
            <a:extLst>
              <a:ext uri="{FF2B5EF4-FFF2-40B4-BE49-F238E27FC236}">
                <a16:creationId xmlns:a16="http://schemas.microsoft.com/office/drawing/2014/main" id="{CE75DE59-9807-8CEB-391C-A5CE407DF3AB}"/>
              </a:ext>
            </a:extLst>
          </p:cNvPr>
          <p:cNvGrpSpPr/>
          <p:nvPr/>
        </p:nvGrpSpPr>
        <p:grpSpPr>
          <a:xfrm>
            <a:off x="104168" y="-295837"/>
            <a:ext cx="8832069" cy="400683"/>
            <a:chOff x="104168" y="-295837"/>
            <a:chExt cx="8832069" cy="400683"/>
          </a:xfrm>
        </p:grpSpPr>
        <p:sp>
          <p:nvSpPr>
            <p:cNvPr id="513" name="직사각형 512">
              <a:extLst>
                <a:ext uri="{FF2B5EF4-FFF2-40B4-BE49-F238E27FC236}">
                  <a16:creationId xmlns:a16="http://schemas.microsoft.com/office/drawing/2014/main" id="{3A0E47D2-59E6-E763-2772-A792B61411D8}"/>
                </a:ext>
              </a:extLst>
            </p:cNvPr>
            <p:cNvSpPr/>
            <p:nvPr/>
          </p:nvSpPr>
          <p:spPr>
            <a:xfrm>
              <a:off x="104168" y="-295837"/>
              <a:ext cx="8832069" cy="400683"/>
            </a:xfrm>
            <a:prstGeom prst="rect">
              <a:avLst/>
            </a:prstGeom>
            <a:solidFill>
              <a:srgbClr val="D1CFC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>
                <a:solidFill>
                  <a:schemeClr val="bg1"/>
                </a:solidFill>
              </a:endParaRPr>
            </a:p>
          </p:txBody>
        </p:sp>
        <p:sp>
          <p:nvSpPr>
            <p:cNvPr id="514" name="TextBox 513">
              <a:extLst>
                <a:ext uri="{FF2B5EF4-FFF2-40B4-BE49-F238E27FC236}">
                  <a16:creationId xmlns:a16="http://schemas.microsoft.com/office/drawing/2014/main" id="{C8C25B8B-AAEF-4877-3DFD-9AD1D0FC4132}"/>
                </a:ext>
              </a:extLst>
            </p:cNvPr>
            <p:cNvSpPr txBox="1"/>
            <p:nvPr/>
          </p:nvSpPr>
          <p:spPr>
            <a:xfrm>
              <a:off x="4004035" y="-184266"/>
              <a:ext cx="1032334" cy="184666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kumimoji="1" lang="ko-KR" altLang="en-US" sz="1200">
                  <a:solidFill>
                    <a:schemeClr val="bg1"/>
                  </a:solidFill>
                </a:rPr>
                <a:t>상단 배너 영역</a:t>
              </a:r>
              <a:endParaRPr kumimoji="1" lang="en-US" altLang="ko-KR" sz="1200">
                <a:solidFill>
                  <a:schemeClr val="bg1"/>
                </a:solidFill>
              </a:endParaRPr>
            </a:p>
          </p:txBody>
        </p:sp>
      </p:grpSp>
      <p:graphicFrame>
        <p:nvGraphicFramePr>
          <p:cNvPr id="7" name="표 6">
            <a:extLst>
              <a:ext uri="{FF2B5EF4-FFF2-40B4-BE49-F238E27FC236}">
                <a16:creationId xmlns:a16="http://schemas.microsoft.com/office/drawing/2014/main" id="{0602D0FE-F1E0-24C3-B2C4-4F4274A8E670}"/>
              </a:ext>
            </a:extLst>
          </p:cNvPr>
          <p:cNvGraphicFramePr>
            <a:graphicFrameLocks noGrp="1"/>
          </p:cNvGraphicFramePr>
          <p:nvPr/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 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TEA-INT-MAI-007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과목 교사</a:t>
                      </a:r>
                      <a:r>
                        <a:rPr lang="en-US" altLang="ko-KR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</a:t>
                      </a:r>
                      <a:r>
                        <a:rPr lang="ko-KR" altLang="en-US" b="1" spc="0" baseline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인트로</a:t>
                      </a:r>
                      <a:r>
                        <a:rPr lang="en-US" altLang="ko-KR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1" spc="0" baseline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데이터없음</a:t>
                      </a:r>
                      <a:endParaRPr lang="ko-KR" altLang="en-US" b="0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pic>
        <p:nvPicPr>
          <p:cNvPr id="527" name="그림 526">
            <a:extLst>
              <a:ext uri="{FF2B5EF4-FFF2-40B4-BE49-F238E27FC236}">
                <a16:creationId xmlns:a16="http://schemas.microsoft.com/office/drawing/2014/main" id="{53C78D4A-0DC2-0132-AC5D-BE9D8B2C5A4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532065" y="166327"/>
            <a:ext cx="138697" cy="164937"/>
          </a:xfrm>
          <a:prstGeom prst="rect">
            <a:avLst/>
          </a:prstGeom>
        </p:spPr>
      </p:pic>
      <p:sp>
        <p:nvSpPr>
          <p:cNvPr id="46" name="Rectangle 4">
            <a:extLst>
              <a:ext uri="{FF2B5EF4-FFF2-40B4-BE49-F238E27FC236}">
                <a16:creationId xmlns:a16="http://schemas.microsoft.com/office/drawing/2014/main" id="{F1190142-3D9B-B44E-670D-768FB27A3BCC}"/>
              </a:ext>
            </a:extLst>
          </p:cNvPr>
          <p:cNvSpPr/>
          <p:nvPr/>
        </p:nvSpPr>
        <p:spPr>
          <a:xfrm>
            <a:off x="281577" y="4113833"/>
            <a:ext cx="8561167" cy="2149197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47" name="Circle">
            <a:extLst>
              <a:ext uri="{FF2B5EF4-FFF2-40B4-BE49-F238E27FC236}">
                <a16:creationId xmlns:a16="http://schemas.microsoft.com/office/drawing/2014/main" id="{01759258-443A-B6B9-9C92-8AC7DAA4E0EF}"/>
              </a:ext>
            </a:extLst>
          </p:cNvPr>
          <p:cNvSpPr/>
          <p:nvPr/>
        </p:nvSpPr>
        <p:spPr>
          <a:xfrm>
            <a:off x="218577" y="4087327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3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538" name="TextBox 537">
            <a:extLst>
              <a:ext uri="{FF2B5EF4-FFF2-40B4-BE49-F238E27FC236}">
                <a16:creationId xmlns:a16="http://schemas.microsoft.com/office/drawing/2014/main" id="{A4533DC4-266B-6972-0AF6-82A40414CA89}"/>
              </a:ext>
            </a:extLst>
          </p:cNvPr>
          <p:cNvSpPr txBox="1"/>
          <p:nvPr/>
        </p:nvSpPr>
        <p:spPr>
          <a:xfrm>
            <a:off x="-8759737" y="3099664"/>
            <a:ext cx="313579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b="1">
                <a:solidFill>
                  <a:srgbClr val="0070C0"/>
                </a:solidFill>
              </a:rPr>
              <a:t>&lt;</a:t>
            </a:r>
            <a:r>
              <a:rPr lang="x-none" sz="1200" b="1">
                <a:solidFill>
                  <a:srgbClr val="0070C0"/>
                </a:solidFill>
              </a:rPr>
              <a:t>최초 진입 </a:t>
            </a:r>
            <a:r>
              <a:rPr lang="en-US" altLang="ko-KR" sz="1200" b="1">
                <a:solidFill>
                  <a:srgbClr val="0070C0"/>
                </a:solidFill>
              </a:rPr>
              <a:t>: </a:t>
            </a:r>
            <a:r>
              <a:rPr lang="ko-KR" altLang="en-US" sz="1200" b="1">
                <a:solidFill>
                  <a:srgbClr val="0070C0"/>
                </a:solidFill>
              </a:rPr>
              <a:t>과목 개설이 되지 않은 경우</a:t>
            </a:r>
            <a:r>
              <a:rPr lang="en-US" altLang="ko-KR" sz="1200" b="1">
                <a:solidFill>
                  <a:srgbClr val="0070C0"/>
                </a:solidFill>
              </a:rPr>
              <a:t>&gt;</a:t>
            </a:r>
            <a:endParaRPr lang="x-none" sz="1200" b="1">
              <a:solidFill>
                <a:srgbClr val="0070C0"/>
              </a:solidFill>
            </a:endParaRPr>
          </a:p>
        </p:txBody>
      </p:sp>
      <p:graphicFrame>
        <p:nvGraphicFramePr>
          <p:cNvPr id="539" name="Google Shape;912;p23">
            <a:extLst>
              <a:ext uri="{FF2B5EF4-FFF2-40B4-BE49-F238E27FC236}">
                <a16:creationId xmlns:a16="http://schemas.microsoft.com/office/drawing/2014/main" id="{1D2956BE-FCC5-ECFE-30F3-D95C6787311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20465225"/>
              </p:ext>
            </p:extLst>
          </p:nvPr>
        </p:nvGraphicFramePr>
        <p:xfrm>
          <a:off x="9042400" y="1315768"/>
          <a:ext cx="3037052" cy="23695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96020">
                <a:tc rowSpan="3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대시보드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-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좌측 </a:t>
                      </a:r>
                      <a:endParaRPr lang="en-US" altLang="ko-KR" sz="700" b="1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6397536"/>
                  </a:ext>
                </a:extLst>
              </a:tr>
              <a:tr h="19602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1-1 (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교사</a:t>
                      </a:r>
                      <a:r>
                        <a:rPr lang="en-US" altLang="ko-KR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) </a:t>
                      </a:r>
                      <a:r>
                        <a:rPr lang="ko-KR" altLang="en-US" sz="700" b="1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알림 제공</a:t>
                      </a:r>
                      <a:endParaRPr lang="en-US" altLang="ko-KR" sz="700" b="1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알림이 없는 경우 제공 </a:t>
                      </a:r>
                      <a:r>
                        <a:rPr lang="en-US" altLang="ko-KR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TXT</a:t>
                      </a: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kern="1200" cap="none" spc="0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+mn-cs"/>
                        </a:rPr>
                        <a:t>알림이 없는 경우 영역 선택 시 클릭 이벤트 없음</a:t>
                      </a:r>
                      <a:endParaRPr lang="en-US" altLang="ko-KR" sz="700" b="0" u="none" strike="noStrike" kern="1200" cap="none" spc="0" baseline="0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350776"/>
                  </a:ext>
                </a:extLst>
              </a:tr>
              <a:tr h="19602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1-2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준비된 할 일이 없습니다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.</a:t>
                      </a:r>
                      <a:endParaRPr lang="en-US" altLang="ko-KR" sz="700" b="1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첫 진입 시 또는 주어진 할 일이 없는 경우 메시지 노출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8125343"/>
                  </a:ext>
                </a:extLst>
              </a:tr>
              <a:tr h="14268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대시보드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우측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교사 개인 프로필 관련 사항 제공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교사 프로필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영역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최초 진입 시 초기 프로필 제공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사용자 이름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학교 정보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제공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교사 제공 </a:t>
                      </a:r>
                      <a:r>
                        <a:rPr lang="ko-KR" altLang="en-US" sz="700" b="0" u="none" strike="noStrike" cap="none" baseline="0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통계성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정보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데이터 없을 경우 숫자 </a:t>
                      </a:r>
                      <a:r>
                        <a:rPr lang="en-US" altLang="ko-KR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0</a:t>
                      </a:r>
                      <a:r>
                        <a:rPr lang="ko-KR" altLang="en-US" sz="700" b="0" u="none" strike="noStrike" cap="non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으로 제공</a:t>
                      </a:r>
                      <a:endParaRPr lang="en-US" altLang="ko-KR" sz="700" b="0" u="none" strike="noStrike" cap="none" baseline="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7705876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오늘의 수업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첫 </a:t>
                      </a:r>
                      <a:r>
                        <a:rPr lang="ko-KR" altLang="en-US" sz="700" u="none" strike="noStrike" cap="none" dirty="0" err="1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진입시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개설하기 안내 문구 노출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개설 후 설계된 수업 없을 경우 </a:t>
                      </a:r>
                      <a:r>
                        <a:rPr lang="en-US" altLang="ko-KR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수업 설계 안내 메시지 노출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259830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3-1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과목 개설 바로가기</a:t>
                      </a:r>
                      <a:r>
                        <a:rPr lang="en-US" altLang="ko-KR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700" b="1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버튼</a:t>
                      </a:r>
                      <a:endParaRPr lang="en-US" altLang="ko-KR" sz="700" b="1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kumimoji="0" lang="ko-KR" altLang="en-US" sz="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버튼 클릭 시 </a:t>
                      </a:r>
                      <a:r>
                        <a:rPr kumimoji="0" lang="en-US" altLang="ko-KR" sz="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[</a:t>
                      </a:r>
                      <a:r>
                        <a:rPr lang="ko-KR" altLang="en-US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나의 수업 </a:t>
                      </a:r>
                      <a:r>
                        <a:rPr lang="en-US" altLang="ko-KR" sz="700" b="1" u="none" strike="noStrike" cap="none" dirty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&gt; </a:t>
                      </a:r>
                      <a:r>
                        <a:rPr lang="en-US" altLang="ko-KR" sz="700" b="1" kern="1200" dirty="0">
                          <a:solidFill>
                            <a:srgbClr val="0070C0"/>
                          </a:solidFill>
                          <a:latin typeface="+mn-lt"/>
                          <a:ea typeface="+mn-ea"/>
                          <a:cs typeface="+mn-cs"/>
                        </a:rPr>
                        <a:t>TEA-NON-Open-001] </a:t>
                      </a:r>
                      <a:r>
                        <a:rPr lang="ko-KR" altLang="en-US" sz="7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과목 개설 화면으로 이동</a:t>
                      </a:r>
                      <a:endParaRPr lang="en-US" altLang="ko-KR" sz="700" b="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171450" marR="0" lvl="0" indent="-1714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Tx/>
                        <a:buChar char="-"/>
                      </a:pPr>
                      <a:r>
                        <a:rPr lang="ko-KR" altLang="en-US" sz="700" b="0" u="none" strike="noStrike" kern="1200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마우스 </a:t>
                      </a:r>
                      <a:r>
                        <a:rPr lang="ko-KR" altLang="en-US" sz="700" b="0" u="none" strike="noStrike" kern="1200" cap="none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호버</a:t>
                      </a:r>
                      <a:r>
                        <a:rPr lang="ko-KR" altLang="en-US" sz="700" b="0" u="none" strike="noStrike" kern="1200" cap="none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시 영역 색상 변경 및 마우스 커서 포인터로 변경 </a:t>
                      </a:r>
                      <a:r>
                        <a:rPr lang="ko-KR" altLang="en-US" sz="700" u="none" strike="noStrike" cap="non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endParaRPr lang="en-US" altLang="ko-KR" sz="700" u="none" strike="noStrike" cap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09611578"/>
                  </a:ext>
                </a:extLst>
              </a:tr>
            </a:tbl>
          </a:graphicData>
        </a:graphic>
      </p:graphicFrame>
      <p:sp>
        <p:nvSpPr>
          <p:cNvPr id="22" name="TextBox 21">
            <a:extLst>
              <a:ext uri="{FF2B5EF4-FFF2-40B4-BE49-F238E27FC236}">
                <a16:creationId xmlns:a16="http://schemas.microsoft.com/office/drawing/2014/main" id="{A460F216-6C88-A310-95D8-E9C434E42121}"/>
              </a:ext>
            </a:extLst>
          </p:cNvPr>
          <p:cNvSpPr txBox="1"/>
          <p:nvPr/>
        </p:nvSpPr>
        <p:spPr>
          <a:xfrm>
            <a:off x="1212650" y="4974674"/>
            <a:ext cx="610133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r>
              <a:rPr kumimoji="0" lang="ko-KR" altLang="en-US" sz="105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302020204030204"/>
                <a:ea typeface="맑은 고딕" panose="020B0503020000020004" pitchFamily="34" charset="-127"/>
                <a:cs typeface="+mn-cs"/>
                <a:sym typeface="맑은 고딕"/>
              </a:rPr>
              <a:t>아직 설계된 수업이 없습니다</a:t>
            </a:r>
            <a:r>
              <a:rPr kumimoji="0" lang="en-US" altLang="ko-KR" sz="105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302020204030204"/>
                <a:ea typeface="맑은 고딕" panose="020B0503020000020004" pitchFamily="34" charset="-127"/>
                <a:cs typeface="+mn-cs"/>
                <a:sym typeface="맑은 고딕"/>
              </a:rPr>
              <a:t>. </a:t>
            </a:r>
            <a:r>
              <a:rPr kumimoji="0" lang="ko-KR" altLang="en-US" sz="105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302020204030204"/>
                <a:ea typeface="맑은 고딕" panose="020B0503020000020004" pitchFamily="34" charset="-127"/>
                <a:cs typeface="+mn-cs"/>
                <a:sym typeface="맑은 고딕"/>
              </a:rPr>
              <a:t>수업을 설계해 보세요</a:t>
            </a:r>
            <a:r>
              <a:rPr kumimoji="0" lang="en-US" altLang="ko-KR" sz="1800" b="0" i="0" u="none" strike="noStrike" kern="1200" cap="none" spc="0" normalizeH="0" baseline="0" noProof="0">
                <a:ln>
                  <a:noFill/>
                </a:ln>
                <a:solidFill>
                  <a:srgbClr val="E03E2D"/>
                </a:solidFill>
                <a:effectLst/>
                <a:uLnTx/>
                <a:uFillTx/>
                <a:latin typeface="맑은 고딕" panose="020B0503020000020004" pitchFamily="34" charset="-127"/>
                <a:ea typeface="맑은 고딕" panose="020B0503020000020004" pitchFamily="34" charset="-127"/>
                <a:cs typeface="+mn-cs"/>
                <a:sym typeface="맑은 고딕"/>
              </a:rPr>
              <a:t>.</a:t>
            </a: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맑은 고딕" panose="020F0302020204030204"/>
              <a:ea typeface="+mn-ea"/>
              <a:cs typeface="+mn-cs"/>
              <a:sym typeface="맑은 고딕"/>
            </a:endParaRPr>
          </a:p>
        </p:txBody>
      </p:sp>
      <p:grpSp>
        <p:nvGrpSpPr>
          <p:cNvPr id="41" name="Group 515">
            <a:extLst>
              <a:ext uri="{FF2B5EF4-FFF2-40B4-BE49-F238E27FC236}">
                <a16:creationId xmlns:a16="http://schemas.microsoft.com/office/drawing/2014/main" id="{7FCBAEA4-D23B-BCD8-E26F-A5C80CF66A52}"/>
              </a:ext>
            </a:extLst>
          </p:cNvPr>
          <p:cNvGrpSpPr/>
          <p:nvPr/>
        </p:nvGrpSpPr>
        <p:grpSpPr>
          <a:xfrm>
            <a:off x="-8682768" y="3576356"/>
            <a:ext cx="8498387" cy="2311033"/>
            <a:chOff x="306243" y="3418571"/>
            <a:chExt cx="8498387" cy="2311033"/>
          </a:xfrm>
        </p:grpSpPr>
        <p:sp>
          <p:nvSpPr>
            <p:cNvPr id="42" name="Rectangle 514">
              <a:extLst>
                <a:ext uri="{FF2B5EF4-FFF2-40B4-BE49-F238E27FC236}">
                  <a16:creationId xmlns:a16="http://schemas.microsoft.com/office/drawing/2014/main" id="{C4E9A11F-DB2F-32D9-60D5-85A14FCB8135}"/>
                </a:ext>
              </a:extLst>
            </p:cNvPr>
            <p:cNvSpPr/>
            <p:nvPr/>
          </p:nvSpPr>
          <p:spPr>
            <a:xfrm>
              <a:off x="306243" y="3418571"/>
              <a:ext cx="8498387" cy="2311033"/>
            </a:xfrm>
            <a:prstGeom prst="rect">
              <a:avLst/>
            </a:prstGeom>
            <a:solidFill>
              <a:schemeClr val="bg1"/>
            </a:solidFill>
            <a:ln w="12700" cap="flat">
              <a:noFill/>
              <a:miter lim="400000"/>
            </a:ln>
            <a:effectLst/>
          </p:spPr>
          <p:txBody>
            <a:bodyPr wrap="square" lIns="36000" tIns="36000" rIns="36000" bIns="45718" numCol="1" rtlCol="0" anchor="t">
              <a:noAutofit/>
            </a:bodyPr>
            <a:lstStyle/>
            <a:p>
              <a:pPr algn="l" defTabSz="914309"/>
              <a:endParaRPr lang="x-none" sz="1000" b="1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endParaRPr>
            </a:p>
          </p:txBody>
        </p:sp>
        <p:grpSp>
          <p:nvGrpSpPr>
            <p:cNvPr id="50" name="Group 2">
              <a:extLst>
                <a:ext uri="{FF2B5EF4-FFF2-40B4-BE49-F238E27FC236}">
                  <a16:creationId xmlns:a16="http://schemas.microsoft.com/office/drawing/2014/main" id="{ABB1F235-962F-FC63-E962-F9809487F2C2}"/>
                </a:ext>
              </a:extLst>
            </p:cNvPr>
            <p:cNvGrpSpPr/>
            <p:nvPr/>
          </p:nvGrpSpPr>
          <p:grpSpPr>
            <a:xfrm>
              <a:off x="426605" y="3529005"/>
              <a:ext cx="6705034" cy="1859189"/>
              <a:chOff x="-8412447" y="3428989"/>
              <a:chExt cx="6705034" cy="1859189"/>
            </a:xfrm>
          </p:grpSpPr>
          <p:grpSp>
            <p:nvGrpSpPr>
              <p:cNvPr id="52" name="Group 3">
                <a:extLst>
                  <a:ext uri="{FF2B5EF4-FFF2-40B4-BE49-F238E27FC236}">
                    <a16:creationId xmlns:a16="http://schemas.microsoft.com/office/drawing/2014/main" id="{6AA86391-C158-90B9-90A2-FD6BD17BC4CD}"/>
                  </a:ext>
                </a:extLst>
              </p:cNvPr>
              <p:cNvGrpSpPr/>
              <p:nvPr/>
            </p:nvGrpSpPr>
            <p:grpSpPr>
              <a:xfrm>
                <a:off x="-8412447" y="3428989"/>
                <a:ext cx="6705034" cy="1859189"/>
                <a:chOff x="441406" y="3415601"/>
                <a:chExt cx="6705034" cy="1859189"/>
              </a:xfrm>
            </p:grpSpPr>
            <p:sp>
              <p:nvSpPr>
                <p:cNvPr id="57" name="텍스트 상자 68">
                  <a:extLst>
                    <a:ext uri="{FF2B5EF4-FFF2-40B4-BE49-F238E27FC236}">
                      <a16:creationId xmlns:a16="http://schemas.microsoft.com/office/drawing/2014/main" id="{7D7713ED-13AC-967A-4EC5-5A7EA7DCF371}"/>
                    </a:ext>
                  </a:extLst>
                </p:cNvPr>
                <p:cNvSpPr txBox="1"/>
                <p:nvPr/>
              </p:nvSpPr>
              <p:spPr>
                <a:xfrm>
                  <a:off x="441406" y="3415601"/>
                  <a:ext cx="1744386" cy="153888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r>
                    <a:rPr kumimoji="1" lang="ko-KR" altLang="en-US" sz="1000" b="1"/>
                    <a:t>오늘의 수업</a:t>
                  </a:r>
                </a:p>
              </p:txBody>
            </p:sp>
            <p:grpSp>
              <p:nvGrpSpPr>
                <p:cNvPr id="59" name="Group 8">
                  <a:extLst>
                    <a:ext uri="{FF2B5EF4-FFF2-40B4-BE49-F238E27FC236}">
                      <a16:creationId xmlns:a16="http://schemas.microsoft.com/office/drawing/2014/main" id="{D381CC00-9738-7586-CF75-B55F7A9865B6}"/>
                    </a:ext>
                  </a:extLst>
                </p:cNvPr>
                <p:cNvGrpSpPr/>
                <p:nvPr/>
              </p:nvGrpSpPr>
              <p:grpSpPr>
                <a:xfrm>
                  <a:off x="1812270" y="3679820"/>
                  <a:ext cx="5334170" cy="1594970"/>
                  <a:chOff x="1812270" y="3679820"/>
                  <a:chExt cx="5334170" cy="1594970"/>
                </a:xfrm>
              </p:grpSpPr>
              <p:sp>
                <p:nvSpPr>
                  <p:cNvPr id="60" name="모서리가 둥근 직사각형 268">
                    <a:extLst>
                      <a:ext uri="{FF2B5EF4-FFF2-40B4-BE49-F238E27FC236}">
                        <a16:creationId xmlns:a16="http://schemas.microsoft.com/office/drawing/2014/main" id="{191E191F-21AB-E794-18D3-894EA056000A}"/>
                      </a:ext>
                    </a:extLst>
                  </p:cNvPr>
                  <p:cNvSpPr/>
                  <p:nvPr/>
                </p:nvSpPr>
                <p:spPr>
                  <a:xfrm>
                    <a:off x="1812270" y="3679820"/>
                    <a:ext cx="5334170" cy="1594970"/>
                  </a:xfrm>
                  <a:prstGeom prst="roundRect">
                    <a:avLst>
                      <a:gd name="adj" fmla="val 1663"/>
                    </a:avLst>
                  </a:prstGeom>
                  <a:solidFill>
                    <a:schemeClr val="bg1"/>
                  </a:solidFill>
                  <a:ln w="3175">
                    <a:solidFill>
                      <a:schemeClr val="bg1">
                        <a:lumMod val="8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>
                      <a:solidFill>
                        <a:prstClr val="white"/>
                      </a:solidFill>
                    </a:endParaRPr>
                  </a:p>
                </p:txBody>
              </p:sp>
              <p:cxnSp>
                <p:nvCxnSpPr>
                  <p:cNvPr id="61" name="직선 연결선 196">
                    <a:extLst>
                      <a:ext uri="{FF2B5EF4-FFF2-40B4-BE49-F238E27FC236}">
                        <a16:creationId xmlns:a16="http://schemas.microsoft.com/office/drawing/2014/main" id="{A2EDB5EB-EC07-53FF-DD82-8042D97D4C5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919270" y="4064841"/>
                    <a:ext cx="5031163" cy="0"/>
                  </a:xfrm>
                  <a:prstGeom prst="line">
                    <a:avLst/>
                  </a:prstGeom>
                  <a:ln>
                    <a:solidFill>
                      <a:schemeClr val="bg2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62" name="TextBox 61">
                    <a:extLst>
                      <a:ext uri="{FF2B5EF4-FFF2-40B4-BE49-F238E27FC236}">
                        <a16:creationId xmlns:a16="http://schemas.microsoft.com/office/drawing/2014/main" id="{42A76950-5387-51A1-169A-A250D416D942}"/>
                      </a:ext>
                    </a:extLst>
                  </p:cNvPr>
                  <p:cNvSpPr txBox="1"/>
                  <p:nvPr/>
                </p:nvSpPr>
                <p:spPr>
                  <a:xfrm>
                    <a:off x="3656812" y="4297817"/>
                    <a:ext cx="1710725" cy="415498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algn="ctr"/>
                    <a:r>
                      <a:rPr lang="ko-KR" altLang="en-US" sz="1050" b="1">
                        <a:solidFill>
                          <a:prstClr val="black"/>
                        </a:solidFill>
                      </a:rPr>
                      <a:t>아직 과목 개설 전입니다</a:t>
                    </a:r>
                    <a:r>
                      <a:rPr lang="en-US" altLang="ko-KR" sz="1050" b="1">
                        <a:solidFill>
                          <a:prstClr val="black"/>
                        </a:solidFill>
                      </a:rPr>
                      <a:t>.</a:t>
                    </a:r>
                  </a:p>
                  <a:p>
                    <a:pPr algn="ctr"/>
                    <a:r>
                      <a:rPr lang="ko-KR" altLang="en-US" sz="1050" b="1">
                        <a:solidFill>
                          <a:prstClr val="black"/>
                        </a:solidFill>
                      </a:rPr>
                      <a:t>과목을 개설해 보세요</a:t>
                    </a:r>
                  </a:p>
                </p:txBody>
              </p:sp>
            </p:grpSp>
          </p:grpSp>
          <p:sp>
            <p:nvSpPr>
              <p:cNvPr id="54" name="모서리가 둥근 직사각형 141">
                <a:extLst>
                  <a:ext uri="{FF2B5EF4-FFF2-40B4-BE49-F238E27FC236}">
                    <a16:creationId xmlns:a16="http://schemas.microsoft.com/office/drawing/2014/main" id="{4B1BCEA3-0171-418D-8D19-576FC0DFB065}"/>
                  </a:ext>
                </a:extLst>
              </p:cNvPr>
              <p:cNvSpPr/>
              <p:nvPr/>
            </p:nvSpPr>
            <p:spPr>
              <a:xfrm>
                <a:off x="-5398305" y="4811107"/>
                <a:ext cx="2047614" cy="274825"/>
              </a:xfrm>
              <a:prstGeom prst="roundRect">
                <a:avLst>
                  <a:gd name="adj" fmla="val 12905"/>
                </a:avLst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ko-KR" altLang="en-US" sz="900" b="1">
                    <a:solidFill>
                      <a:prstClr val="white"/>
                    </a:solidFill>
                  </a:rPr>
                  <a:t>과목 개설하기</a:t>
                </a:r>
              </a:p>
            </p:txBody>
          </p:sp>
        </p:grpSp>
      </p:grpSp>
      <p:cxnSp>
        <p:nvCxnSpPr>
          <p:cNvPr id="5" name="직선 연결선[R] 570">
            <a:extLst>
              <a:ext uri="{FF2B5EF4-FFF2-40B4-BE49-F238E27FC236}">
                <a16:creationId xmlns:a16="http://schemas.microsoft.com/office/drawing/2014/main" id="{BE1D4DAC-57E1-5282-2EC2-08DBB26FE652}"/>
              </a:ext>
            </a:extLst>
          </p:cNvPr>
          <p:cNvCxnSpPr>
            <a:cxnSpLocks/>
          </p:cNvCxnSpPr>
          <p:nvPr/>
        </p:nvCxnSpPr>
        <p:spPr>
          <a:xfrm>
            <a:off x="344363" y="4053787"/>
            <a:ext cx="8574329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4">
            <a:extLst>
              <a:ext uri="{FF2B5EF4-FFF2-40B4-BE49-F238E27FC236}">
                <a16:creationId xmlns:a16="http://schemas.microsoft.com/office/drawing/2014/main" id="{C42E4E8F-AB5B-D84E-C7D3-DFCF72370469}"/>
              </a:ext>
            </a:extLst>
          </p:cNvPr>
          <p:cNvSpPr/>
          <p:nvPr/>
        </p:nvSpPr>
        <p:spPr>
          <a:xfrm>
            <a:off x="281578" y="1029197"/>
            <a:ext cx="4966590" cy="2922173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8" name="Circle">
            <a:extLst>
              <a:ext uri="{FF2B5EF4-FFF2-40B4-BE49-F238E27FC236}">
                <a16:creationId xmlns:a16="http://schemas.microsoft.com/office/drawing/2014/main" id="{2B5CB8D9-D1F1-C1BD-9BFE-89DD6CB5B62F}"/>
              </a:ext>
            </a:extLst>
          </p:cNvPr>
          <p:cNvSpPr/>
          <p:nvPr/>
        </p:nvSpPr>
        <p:spPr>
          <a:xfrm>
            <a:off x="209504" y="959691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44" name="사각형: 둥근 모서리 109">
            <a:extLst>
              <a:ext uri="{FF2B5EF4-FFF2-40B4-BE49-F238E27FC236}">
                <a16:creationId xmlns:a16="http://schemas.microsoft.com/office/drawing/2014/main" id="{B0CC8B13-E239-FB1F-1FFE-BB14FB0605C4}"/>
              </a:ext>
            </a:extLst>
          </p:cNvPr>
          <p:cNvSpPr/>
          <p:nvPr/>
        </p:nvSpPr>
        <p:spPr>
          <a:xfrm>
            <a:off x="5489503" y="1052538"/>
            <a:ext cx="3258903" cy="2855849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45" name="Rectangle 4">
            <a:extLst>
              <a:ext uri="{FF2B5EF4-FFF2-40B4-BE49-F238E27FC236}">
                <a16:creationId xmlns:a16="http://schemas.microsoft.com/office/drawing/2014/main" id="{BED08F3F-966A-903B-1D87-8D9A67EAEBCF}"/>
              </a:ext>
            </a:extLst>
          </p:cNvPr>
          <p:cNvSpPr/>
          <p:nvPr/>
        </p:nvSpPr>
        <p:spPr>
          <a:xfrm>
            <a:off x="5412307" y="993501"/>
            <a:ext cx="3409234" cy="2954247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48" name="Circle">
            <a:extLst>
              <a:ext uri="{FF2B5EF4-FFF2-40B4-BE49-F238E27FC236}">
                <a16:creationId xmlns:a16="http://schemas.microsoft.com/office/drawing/2014/main" id="{A510E171-3426-830A-A288-94F230C3BD55}"/>
              </a:ext>
            </a:extLst>
          </p:cNvPr>
          <p:cNvSpPr/>
          <p:nvPr/>
        </p:nvSpPr>
        <p:spPr>
          <a:xfrm>
            <a:off x="5349307" y="965452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2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19" name="텍스트 상자 19">
            <a:extLst>
              <a:ext uri="{FF2B5EF4-FFF2-40B4-BE49-F238E27FC236}">
                <a16:creationId xmlns:a16="http://schemas.microsoft.com/office/drawing/2014/main" id="{A52C7FA2-B3FC-051C-C333-92D9A2C45C35}"/>
              </a:ext>
            </a:extLst>
          </p:cNvPr>
          <p:cNvSpPr txBox="1"/>
          <p:nvPr/>
        </p:nvSpPr>
        <p:spPr>
          <a:xfrm>
            <a:off x="7065750" y="1573949"/>
            <a:ext cx="1031021" cy="3656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ko-KR" alt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34" charset="-127"/>
                <a:cs typeface="+mn-cs"/>
              </a:rPr>
              <a:t>김은지</a:t>
            </a:r>
            <a:r>
              <a:rPr kumimoji="1" lang="ko-KR" altLang="en-US" sz="9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34" charset="-127"/>
                <a:cs typeface="+mn-cs"/>
              </a:rPr>
              <a:t> </a:t>
            </a:r>
            <a:r>
              <a:rPr kumimoji="1" lang="ko-KR" altLang="en-US" sz="7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34" charset="-127"/>
                <a:cs typeface="+mn-cs"/>
              </a:rPr>
              <a:t>선생님</a:t>
            </a:r>
            <a:endParaRPr kumimoji="1" lang="en-US" altLang="ko-KR" sz="9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F0502020204030204"/>
              <a:ea typeface="맑은 고딕" panose="020B0503020000020004" pitchFamily="34" charset="-127"/>
              <a:cs typeface="+mn-cs"/>
            </a:endParaRPr>
          </a:p>
          <a:p>
            <a:pPr marL="0" marR="0" lvl="0" indent="0" algn="ctr" defTabSz="914400" rtl="0" eaLnBrk="1" fontAlgn="auto" latinLnBrk="1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ko-KR" alt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34" charset="-127"/>
                <a:cs typeface="+mn-cs"/>
              </a:rPr>
              <a:t>한국고등학교</a:t>
            </a:r>
            <a:r>
              <a:rPr kumimoji="1" lang="ko-KR" alt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34" charset="-127"/>
                <a:cs typeface="+mn-cs"/>
              </a:rPr>
              <a:t> </a:t>
            </a:r>
            <a:endParaRPr kumimoji="1" lang="en-US" altLang="ko-KR" sz="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맑은 고딕" panose="020F0502020204030204"/>
              <a:ea typeface="맑은 고딕" panose="020B0503020000020004" pitchFamily="34" charset="-127"/>
              <a:cs typeface="+mn-cs"/>
            </a:endParaRPr>
          </a:p>
        </p:txBody>
      </p:sp>
      <p:sp>
        <p:nvSpPr>
          <p:cNvPr id="520" name="타원 519">
            <a:extLst>
              <a:ext uri="{FF2B5EF4-FFF2-40B4-BE49-F238E27FC236}">
                <a16:creationId xmlns:a16="http://schemas.microsoft.com/office/drawing/2014/main" id="{E39EEE6B-E47C-52FB-07E7-CFDA8718C93E}"/>
              </a:ext>
            </a:extLst>
          </p:cNvPr>
          <p:cNvSpPr/>
          <p:nvPr/>
        </p:nvSpPr>
        <p:spPr>
          <a:xfrm>
            <a:off x="6040823" y="1361927"/>
            <a:ext cx="733029" cy="733029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kumimoji="1" lang="ko-KR" altLang="en-US" sz="1000" dirty="0"/>
              <a:t>교사</a:t>
            </a:r>
            <a:endParaRPr kumimoji="1" lang="en-US" altLang="ko-KR" sz="1000" dirty="0"/>
          </a:p>
          <a:p>
            <a:pPr algn="ctr"/>
            <a:r>
              <a:rPr kumimoji="1" lang="ko-KR" altLang="en-US" sz="1000" dirty="0"/>
              <a:t>프로필</a:t>
            </a:r>
            <a:endParaRPr kumimoji="1" lang="en-US" altLang="ko-KR" sz="1000" dirty="0"/>
          </a:p>
          <a:p>
            <a:pPr algn="ctr"/>
            <a:r>
              <a:rPr kumimoji="1" lang="ko-KR" altLang="en-US" sz="1000" dirty="0"/>
              <a:t>이미지</a:t>
            </a:r>
            <a:endParaRPr kumimoji="1" lang="x-none" altLang="en-US" sz="1000" dirty="0"/>
          </a:p>
        </p:txBody>
      </p:sp>
      <p:grpSp>
        <p:nvGrpSpPr>
          <p:cNvPr id="540" name="그룹 539">
            <a:extLst>
              <a:ext uri="{FF2B5EF4-FFF2-40B4-BE49-F238E27FC236}">
                <a16:creationId xmlns:a16="http://schemas.microsoft.com/office/drawing/2014/main" id="{047EBC17-6EEA-D7CB-E9CC-97B8A37E94BA}"/>
              </a:ext>
            </a:extLst>
          </p:cNvPr>
          <p:cNvGrpSpPr/>
          <p:nvPr/>
        </p:nvGrpSpPr>
        <p:grpSpPr>
          <a:xfrm>
            <a:off x="1094974" y="1250800"/>
            <a:ext cx="1756695" cy="241285"/>
            <a:chOff x="1171861" y="1268519"/>
            <a:chExt cx="1756695" cy="241285"/>
          </a:xfrm>
        </p:grpSpPr>
        <p:sp>
          <p:nvSpPr>
            <p:cNvPr id="541" name="TextBox 540">
              <a:extLst>
                <a:ext uri="{FF2B5EF4-FFF2-40B4-BE49-F238E27FC236}">
                  <a16:creationId xmlns:a16="http://schemas.microsoft.com/office/drawing/2014/main" id="{E264FEDE-19FA-2431-74DD-0BA89B923E46}"/>
                </a:ext>
              </a:extLst>
            </p:cNvPr>
            <p:cNvSpPr txBox="1"/>
            <p:nvPr/>
          </p:nvSpPr>
          <p:spPr>
            <a:xfrm>
              <a:off x="1756760" y="1268519"/>
              <a:ext cx="1171796" cy="24128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ko-KR" altLang="en-US" sz="1200" b="1" dirty="0"/>
                <a:t>알림이 없습니다</a:t>
              </a:r>
              <a:r>
                <a:rPr lang="en-US" altLang="ko-KR" sz="1200" b="1" dirty="0"/>
                <a:t>.</a:t>
              </a:r>
            </a:p>
          </p:txBody>
        </p:sp>
        <p:grpSp>
          <p:nvGrpSpPr>
            <p:cNvPr id="542" name="그룹 541">
              <a:extLst>
                <a:ext uri="{FF2B5EF4-FFF2-40B4-BE49-F238E27FC236}">
                  <a16:creationId xmlns:a16="http://schemas.microsoft.com/office/drawing/2014/main" id="{4509C0F3-357B-1A8D-3FC3-D566F0570DCB}"/>
                </a:ext>
              </a:extLst>
            </p:cNvPr>
            <p:cNvGrpSpPr/>
            <p:nvPr/>
          </p:nvGrpSpPr>
          <p:grpSpPr>
            <a:xfrm>
              <a:off x="1171861" y="1279850"/>
              <a:ext cx="519054" cy="229954"/>
              <a:chOff x="2416824" y="3050899"/>
              <a:chExt cx="278806" cy="152678"/>
            </a:xfrm>
          </p:grpSpPr>
          <p:sp>
            <p:nvSpPr>
              <p:cNvPr id="543" name="모서리가 둥근 직사각형 141">
                <a:extLst>
                  <a:ext uri="{FF2B5EF4-FFF2-40B4-BE49-F238E27FC236}">
                    <a16:creationId xmlns:a16="http://schemas.microsoft.com/office/drawing/2014/main" id="{A119A690-6874-A75F-7968-A4F058B98BA6}"/>
                  </a:ext>
                </a:extLst>
              </p:cNvPr>
              <p:cNvSpPr/>
              <p:nvPr/>
            </p:nvSpPr>
            <p:spPr>
              <a:xfrm>
                <a:off x="2416824" y="3050899"/>
                <a:ext cx="278805" cy="152678"/>
              </a:xfrm>
              <a:prstGeom prst="roundRect">
                <a:avLst>
                  <a:gd name="adj" fmla="val 17247"/>
                </a:avLst>
              </a:prstGeom>
              <a:solidFill>
                <a:srgbClr val="7F7F7F"/>
              </a:solidFill>
              <a:ln w="3175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>
                  <a:solidFill>
                    <a:prstClr val="black">
                      <a:lumMod val="95000"/>
                      <a:lumOff val="5000"/>
                    </a:prstClr>
                  </a:solidFill>
                </a:endParaRPr>
              </a:p>
            </p:txBody>
          </p:sp>
          <p:sp>
            <p:nvSpPr>
              <p:cNvPr id="544" name="TextBox 543">
                <a:extLst>
                  <a:ext uri="{FF2B5EF4-FFF2-40B4-BE49-F238E27FC236}">
                    <a16:creationId xmlns:a16="http://schemas.microsoft.com/office/drawing/2014/main" id="{24D8C59F-B22C-1047-E6C3-73B79D7027C7}"/>
                  </a:ext>
                </a:extLst>
              </p:cNvPr>
              <p:cNvSpPr txBox="1"/>
              <p:nvPr/>
            </p:nvSpPr>
            <p:spPr>
              <a:xfrm>
                <a:off x="2425958" y="3078671"/>
                <a:ext cx="269672" cy="66382"/>
              </a:xfrm>
              <a:prstGeom prst="rect">
                <a:avLst/>
              </a:prstGeom>
              <a:noFill/>
            </p:spPr>
            <p:txBody>
              <a:bodyPr wrap="square" lIns="0" tIns="0" rIns="0" bIns="0">
                <a:spAutoFit/>
              </a:bodyPr>
              <a:lstStyle/>
              <a:p>
                <a:pPr algn="ctr"/>
                <a:r>
                  <a:rPr lang="ko-KR" altLang="en-US" sz="1000" b="1" dirty="0">
                    <a:solidFill>
                      <a:prstClr val="white"/>
                    </a:solidFill>
                  </a:rPr>
                  <a:t>알림</a:t>
                </a:r>
              </a:p>
            </p:txBody>
          </p:sp>
        </p:grpSp>
      </p:grpSp>
      <p:graphicFrame>
        <p:nvGraphicFramePr>
          <p:cNvPr id="545" name="표 3">
            <a:extLst>
              <a:ext uri="{FF2B5EF4-FFF2-40B4-BE49-F238E27FC236}">
                <a16:creationId xmlns:a16="http://schemas.microsoft.com/office/drawing/2014/main" id="{D893B69C-1297-BFCE-54BE-531C981AC8C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92922459"/>
              </p:ext>
            </p:extLst>
          </p:nvPr>
        </p:nvGraphicFramePr>
        <p:xfrm>
          <a:off x="881467" y="1958896"/>
          <a:ext cx="3842318" cy="28446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21159">
                  <a:extLst>
                    <a:ext uri="{9D8B030D-6E8A-4147-A177-3AD203B41FA5}">
                      <a16:colId xmlns:a16="http://schemas.microsoft.com/office/drawing/2014/main" val="1123351497"/>
                    </a:ext>
                  </a:extLst>
                </a:gridCol>
                <a:gridCol w="1921159">
                  <a:extLst>
                    <a:ext uri="{9D8B030D-6E8A-4147-A177-3AD203B41FA5}">
                      <a16:colId xmlns:a16="http://schemas.microsoft.com/office/drawing/2014/main" val="2204489821"/>
                    </a:ext>
                  </a:extLst>
                </a:gridCol>
              </a:tblGrid>
              <a:tr h="28446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오늘 할 일  </a:t>
                      </a:r>
                      <a:r>
                        <a:rPr lang="en-US" altLang="ko-KR" sz="7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전체 할 일 </a:t>
                      </a:r>
                      <a:r>
                        <a:rPr lang="en-US" altLang="ko-KR" sz="7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</a:tbl>
          </a:graphicData>
        </a:graphic>
      </p:graphicFrame>
      <p:graphicFrame>
        <p:nvGraphicFramePr>
          <p:cNvPr id="546" name="표 3">
            <a:extLst>
              <a:ext uri="{FF2B5EF4-FFF2-40B4-BE49-F238E27FC236}">
                <a16:creationId xmlns:a16="http://schemas.microsoft.com/office/drawing/2014/main" id="{7B6AD025-4697-2EB5-EDB3-C97ED44EC47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31767681"/>
              </p:ext>
            </p:extLst>
          </p:nvPr>
        </p:nvGraphicFramePr>
        <p:xfrm>
          <a:off x="875294" y="2260709"/>
          <a:ext cx="3842318" cy="14852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10899">
                  <a:extLst>
                    <a:ext uri="{9D8B030D-6E8A-4147-A177-3AD203B41FA5}">
                      <a16:colId xmlns:a16="http://schemas.microsoft.com/office/drawing/2014/main" val="1123351497"/>
                    </a:ext>
                  </a:extLst>
                </a:gridCol>
                <a:gridCol w="2502364">
                  <a:extLst>
                    <a:ext uri="{9D8B030D-6E8A-4147-A177-3AD203B41FA5}">
                      <a16:colId xmlns:a16="http://schemas.microsoft.com/office/drawing/2014/main" val="3896171292"/>
                    </a:ext>
                  </a:extLst>
                </a:gridCol>
                <a:gridCol w="929055">
                  <a:extLst>
                    <a:ext uri="{9D8B030D-6E8A-4147-A177-3AD203B41FA5}">
                      <a16:colId xmlns:a16="http://schemas.microsoft.com/office/drawing/2014/main" val="671627848"/>
                    </a:ext>
                  </a:extLst>
                </a:gridCol>
              </a:tblGrid>
              <a:tr h="297050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16723880"/>
                  </a:ext>
                </a:extLst>
              </a:tr>
              <a:tr h="297050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ko-KR" sz="800" dirty="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ko-KR" sz="800" dirty="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47063758"/>
                  </a:ext>
                </a:extLst>
              </a:tr>
              <a:tr h="297050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ko-KR" sz="80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ko-KR" sz="800" dirty="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7115184"/>
                  </a:ext>
                </a:extLst>
              </a:tr>
              <a:tr h="297050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ko-KR" sz="800" dirty="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ko-KR" sz="800" dirty="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67840148"/>
                  </a:ext>
                </a:extLst>
              </a:tr>
              <a:tr h="297050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나의 할 일 더 보기 </a:t>
                      </a:r>
                      <a:r>
                        <a:rPr lang="en-US" altLang="ko-KR" sz="700" b="0" dirty="0">
                          <a:solidFill>
                            <a:schemeClr val="tx1"/>
                          </a:solidFill>
                        </a:rPr>
                        <a:t>&gt;</a:t>
                      </a:r>
                      <a:r>
                        <a:rPr lang="ko-KR" altLang="en-US" sz="700" b="0" dirty="0">
                          <a:solidFill>
                            <a:schemeClr val="tx1"/>
                          </a:solidFill>
                        </a:rPr>
                        <a:t> 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dirty="0"/>
                    </a:p>
                  </a:txBody>
                  <a:tcPr marL="0" marR="0" marT="39600" marB="3960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x-none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39727598"/>
                  </a:ext>
                </a:extLst>
              </a:tr>
            </a:tbl>
          </a:graphicData>
        </a:graphic>
      </p:graphicFrame>
      <p:sp>
        <p:nvSpPr>
          <p:cNvPr id="547" name="사각형: 둥근 모서리 546">
            <a:extLst>
              <a:ext uri="{FF2B5EF4-FFF2-40B4-BE49-F238E27FC236}">
                <a16:creationId xmlns:a16="http://schemas.microsoft.com/office/drawing/2014/main" id="{808AD3BC-CD47-A806-D383-413FFA05AC02}"/>
              </a:ext>
            </a:extLst>
          </p:cNvPr>
          <p:cNvSpPr/>
          <p:nvPr/>
        </p:nvSpPr>
        <p:spPr>
          <a:xfrm>
            <a:off x="2052938" y="3491888"/>
            <a:ext cx="1513785" cy="211347"/>
          </a:xfrm>
          <a:prstGeom prst="roundRect">
            <a:avLst/>
          </a:prstGeom>
          <a:noFill/>
          <a:ln w="9525" cap="flat">
            <a:solidFill>
              <a:schemeClr val="bg1">
                <a:lumMod val="75000"/>
              </a:schemeClr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48" name="Rounded Rectangle">
            <a:extLst>
              <a:ext uri="{FF2B5EF4-FFF2-40B4-BE49-F238E27FC236}">
                <a16:creationId xmlns:a16="http://schemas.microsoft.com/office/drawing/2014/main" id="{D221E980-17CC-56F2-74CC-8247C077F299}"/>
              </a:ext>
            </a:extLst>
          </p:cNvPr>
          <p:cNvSpPr/>
          <p:nvPr/>
        </p:nvSpPr>
        <p:spPr>
          <a:xfrm>
            <a:off x="973729" y="1185401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1-1</a:t>
            </a:r>
            <a:endParaRPr sz="700" dirty="0">
              <a:solidFill>
                <a:schemeClr val="bg1"/>
              </a:solidFill>
            </a:endParaRPr>
          </a:p>
        </p:txBody>
      </p:sp>
      <p:sp>
        <p:nvSpPr>
          <p:cNvPr id="549" name="TextBox 548">
            <a:extLst>
              <a:ext uri="{FF2B5EF4-FFF2-40B4-BE49-F238E27FC236}">
                <a16:creationId xmlns:a16="http://schemas.microsoft.com/office/drawing/2014/main" id="{CCE068FF-4BA7-C279-3D30-10D36E9C487D}"/>
              </a:ext>
            </a:extLst>
          </p:cNvPr>
          <p:cNvSpPr txBox="1"/>
          <p:nvPr/>
        </p:nvSpPr>
        <p:spPr>
          <a:xfrm>
            <a:off x="1978329" y="2716995"/>
            <a:ext cx="1495602" cy="20108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1000" b="1" dirty="0"/>
              <a:t>준비된 할 일이 없습니다</a:t>
            </a:r>
            <a:r>
              <a:rPr lang="en-US" altLang="ko-KR" sz="1000" b="1" dirty="0"/>
              <a:t>.</a:t>
            </a:r>
            <a:r>
              <a:rPr lang="ko-KR" altLang="en-US" sz="1000" b="1" dirty="0"/>
              <a:t> </a:t>
            </a:r>
            <a:endParaRPr lang="en-US" altLang="ko-KR" sz="1000" dirty="0"/>
          </a:p>
        </p:txBody>
      </p:sp>
      <p:sp>
        <p:nvSpPr>
          <p:cNvPr id="550" name="Rounded Rectangle">
            <a:extLst>
              <a:ext uri="{FF2B5EF4-FFF2-40B4-BE49-F238E27FC236}">
                <a16:creationId xmlns:a16="http://schemas.microsoft.com/office/drawing/2014/main" id="{67A843F8-3DF8-110F-2C95-46CA90E8888C}"/>
              </a:ext>
            </a:extLst>
          </p:cNvPr>
          <p:cNvSpPr/>
          <p:nvPr/>
        </p:nvSpPr>
        <p:spPr>
          <a:xfrm>
            <a:off x="1764041" y="2690323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1-2</a:t>
            </a:r>
            <a:endParaRPr sz="700" dirty="0">
              <a:solidFill>
                <a:schemeClr val="bg1"/>
              </a:solidFill>
            </a:endParaRPr>
          </a:p>
        </p:txBody>
      </p:sp>
      <p:grpSp>
        <p:nvGrpSpPr>
          <p:cNvPr id="23" name="그룹 22">
            <a:extLst>
              <a:ext uri="{FF2B5EF4-FFF2-40B4-BE49-F238E27FC236}">
                <a16:creationId xmlns:a16="http://schemas.microsoft.com/office/drawing/2014/main" id="{3D8B1516-A823-BB89-609A-B82A190642D9}"/>
              </a:ext>
            </a:extLst>
          </p:cNvPr>
          <p:cNvGrpSpPr/>
          <p:nvPr/>
        </p:nvGrpSpPr>
        <p:grpSpPr>
          <a:xfrm>
            <a:off x="5779521" y="2962756"/>
            <a:ext cx="2688041" cy="709487"/>
            <a:chOff x="5779521" y="2762232"/>
            <a:chExt cx="2688041" cy="709487"/>
          </a:xfrm>
        </p:grpSpPr>
        <p:grpSp>
          <p:nvGrpSpPr>
            <p:cNvPr id="24" name="그룹 23">
              <a:extLst>
                <a:ext uri="{FF2B5EF4-FFF2-40B4-BE49-F238E27FC236}">
                  <a16:creationId xmlns:a16="http://schemas.microsoft.com/office/drawing/2014/main" id="{FCF9EA64-B226-9D3A-2492-023011384E09}"/>
                </a:ext>
              </a:extLst>
            </p:cNvPr>
            <p:cNvGrpSpPr/>
            <p:nvPr/>
          </p:nvGrpSpPr>
          <p:grpSpPr>
            <a:xfrm>
              <a:off x="5779521" y="2762232"/>
              <a:ext cx="2688041" cy="299022"/>
              <a:chOff x="5841884" y="2646884"/>
              <a:chExt cx="2688041" cy="299022"/>
            </a:xfrm>
          </p:grpSpPr>
          <p:grpSp>
            <p:nvGrpSpPr>
              <p:cNvPr id="30" name="그룹 29">
                <a:extLst>
                  <a:ext uri="{FF2B5EF4-FFF2-40B4-BE49-F238E27FC236}">
                    <a16:creationId xmlns:a16="http://schemas.microsoft.com/office/drawing/2014/main" id="{26826455-3AE3-CAB1-89DF-CD3163CBEF69}"/>
                  </a:ext>
                </a:extLst>
              </p:cNvPr>
              <p:cNvGrpSpPr/>
              <p:nvPr/>
            </p:nvGrpSpPr>
            <p:grpSpPr>
              <a:xfrm>
                <a:off x="6277719" y="2711757"/>
                <a:ext cx="2252206" cy="169277"/>
                <a:chOff x="6277719" y="3312298"/>
                <a:chExt cx="2252206" cy="169277"/>
              </a:xfrm>
            </p:grpSpPr>
            <p:sp>
              <p:nvSpPr>
                <p:cNvPr id="32" name="텍스트 상자 19">
                  <a:extLst>
                    <a:ext uri="{FF2B5EF4-FFF2-40B4-BE49-F238E27FC236}">
                      <a16:creationId xmlns:a16="http://schemas.microsoft.com/office/drawing/2014/main" id="{140AC2C3-B37A-1522-4C94-6FA1FBBD5DA8}"/>
                    </a:ext>
                  </a:extLst>
                </p:cNvPr>
                <p:cNvSpPr txBox="1"/>
                <p:nvPr/>
              </p:nvSpPr>
              <p:spPr>
                <a:xfrm>
                  <a:off x="6277719" y="3327687"/>
                  <a:ext cx="1457840" cy="138499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r>
                    <a:rPr kumimoji="1" lang="ko-KR" altLang="en-US" sz="900" b="1" dirty="0"/>
                    <a:t>이번주 등록 콘텐츠</a:t>
                  </a:r>
                  <a:endParaRPr kumimoji="1" lang="ko-KR" altLang="en-US" sz="500" dirty="0"/>
                </a:p>
              </p:txBody>
            </p:sp>
            <p:sp>
              <p:nvSpPr>
                <p:cNvPr id="33" name="텍스트 상자 19">
                  <a:extLst>
                    <a:ext uri="{FF2B5EF4-FFF2-40B4-BE49-F238E27FC236}">
                      <a16:creationId xmlns:a16="http://schemas.microsoft.com/office/drawing/2014/main" id="{C8B92467-512A-6858-CA8C-73FD407F1AFD}"/>
                    </a:ext>
                  </a:extLst>
                </p:cNvPr>
                <p:cNvSpPr txBox="1"/>
                <p:nvPr/>
              </p:nvSpPr>
              <p:spPr>
                <a:xfrm>
                  <a:off x="7997419" y="3312298"/>
                  <a:ext cx="532506" cy="169277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algn="r"/>
                  <a:r>
                    <a:rPr kumimoji="1" lang="en-US" altLang="ko-KR" sz="1100" b="1" dirty="0">
                      <a:solidFill>
                        <a:schemeClr val="bg1">
                          <a:lumMod val="50000"/>
                        </a:schemeClr>
                      </a:solidFill>
                    </a:rPr>
                    <a:t>15</a:t>
                  </a:r>
                  <a:r>
                    <a:rPr kumimoji="1" lang="ko-KR" altLang="en-US" sz="1100" b="1" dirty="0">
                      <a:solidFill>
                        <a:schemeClr val="bg1">
                          <a:lumMod val="50000"/>
                        </a:schemeClr>
                      </a:solidFill>
                    </a:rPr>
                    <a:t>개</a:t>
                  </a:r>
                  <a:endParaRPr kumimoji="1" lang="ko-KR" altLang="en-US" sz="800" dirty="0">
                    <a:solidFill>
                      <a:schemeClr val="bg1">
                        <a:lumMod val="50000"/>
                      </a:schemeClr>
                    </a:solidFill>
                  </a:endParaRPr>
                </a:p>
              </p:txBody>
            </p:sp>
          </p:grpSp>
          <p:sp>
            <p:nvSpPr>
              <p:cNvPr id="31" name="타원 30">
                <a:extLst>
                  <a:ext uri="{FF2B5EF4-FFF2-40B4-BE49-F238E27FC236}">
                    <a16:creationId xmlns:a16="http://schemas.microsoft.com/office/drawing/2014/main" id="{68B3D46F-F747-9D2E-7FD1-6F0113E161FD}"/>
                  </a:ext>
                </a:extLst>
              </p:cNvPr>
              <p:cNvSpPr/>
              <p:nvPr/>
            </p:nvSpPr>
            <p:spPr>
              <a:xfrm>
                <a:off x="5841884" y="2646884"/>
                <a:ext cx="299022" cy="299022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algn="ctr"/>
                <a:r>
                  <a:rPr kumimoji="1" lang="en-US" altLang="en-US" sz="900" b="1" dirty="0"/>
                  <a:t>ICON</a:t>
                </a:r>
                <a:endParaRPr kumimoji="1" lang="x-none" altLang="en-US" sz="900" b="1" dirty="0"/>
              </a:p>
            </p:txBody>
          </p:sp>
        </p:grpSp>
        <p:grpSp>
          <p:nvGrpSpPr>
            <p:cNvPr id="25" name="그룹 24">
              <a:extLst>
                <a:ext uri="{FF2B5EF4-FFF2-40B4-BE49-F238E27FC236}">
                  <a16:creationId xmlns:a16="http://schemas.microsoft.com/office/drawing/2014/main" id="{14456BA3-22D4-5753-A701-D3E0C7D45B4C}"/>
                </a:ext>
              </a:extLst>
            </p:cNvPr>
            <p:cNvGrpSpPr/>
            <p:nvPr/>
          </p:nvGrpSpPr>
          <p:grpSpPr>
            <a:xfrm>
              <a:off x="5779521" y="3172697"/>
              <a:ext cx="2688041" cy="299022"/>
              <a:chOff x="5841884" y="3108806"/>
              <a:chExt cx="2688041" cy="299022"/>
            </a:xfrm>
          </p:grpSpPr>
          <p:grpSp>
            <p:nvGrpSpPr>
              <p:cNvPr id="26" name="그룹 25">
                <a:extLst>
                  <a:ext uri="{FF2B5EF4-FFF2-40B4-BE49-F238E27FC236}">
                    <a16:creationId xmlns:a16="http://schemas.microsoft.com/office/drawing/2014/main" id="{24B6BCD7-95CB-44A9-9757-902131480FC0}"/>
                  </a:ext>
                </a:extLst>
              </p:cNvPr>
              <p:cNvGrpSpPr/>
              <p:nvPr/>
            </p:nvGrpSpPr>
            <p:grpSpPr>
              <a:xfrm>
                <a:off x="6277718" y="3173679"/>
                <a:ext cx="2252207" cy="169277"/>
                <a:chOff x="6277718" y="3312298"/>
                <a:chExt cx="2252207" cy="169277"/>
              </a:xfrm>
            </p:grpSpPr>
            <p:sp>
              <p:nvSpPr>
                <p:cNvPr id="28" name="텍스트 상자 19">
                  <a:extLst>
                    <a:ext uri="{FF2B5EF4-FFF2-40B4-BE49-F238E27FC236}">
                      <a16:creationId xmlns:a16="http://schemas.microsoft.com/office/drawing/2014/main" id="{AFF001A0-2CA5-D8DA-8EC4-350E40467C1A}"/>
                    </a:ext>
                  </a:extLst>
                </p:cNvPr>
                <p:cNvSpPr txBox="1"/>
                <p:nvPr/>
              </p:nvSpPr>
              <p:spPr>
                <a:xfrm>
                  <a:off x="6277718" y="3327687"/>
                  <a:ext cx="1500323" cy="138499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r>
                    <a:rPr kumimoji="1" lang="ko-KR" altLang="en-US" sz="900" b="1" dirty="0"/>
                    <a:t>이번주 부여한 칭찬포인트</a:t>
                  </a:r>
                  <a:endParaRPr kumimoji="1" lang="ko-KR" altLang="en-US" sz="500" dirty="0"/>
                </a:p>
              </p:txBody>
            </p:sp>
            <p:sp>
              <p:nvSpPr>
                <p:cNvPr id="29" name="텍스트 상자 19">
                  <a:extLst>
                    <a:ext uri="{FF2B5EF4-FFF2-40B4-BE49-F238E27FC236}">
                      <a16:creationId xmlns:a16="http://schemas.microsoft.com/office/drawing/2014/main" id="{BBBC8A9C-B119-858C-948B-73FA5B02843B}"/>
                    </a:ext>
                  </a:extLst>
                </p:cNvPr>
                <p:cNvSpPr txBox="1"/>
                <p:nvPr/>
              </p:nvSpPr>
              <p:spPr>
                <a:xfrm>
                  <a:off x="7997419" y="3312298"/>
                  <a:ext cx="532506" cy="169277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algn="r"/>
                  <a:r>
                    <a:rPr kumimoji="1" lang="en-US" altLang="ko-KR" sz="1100" b="1" dirty="0">
                      <a:solidFill>
                        <a:schemeClr val="bg1">
                          <a:lumMod val="50000"/>
                        </a:schemeClr>
                      </a:solidFill>
                    </a:rPr>
                    <a:t>15</a:t>
                  </a:r>
                  <a:r>
                    <a:rPr kumimoji="1" lang="ko-KR" altLang="en-US" sz="1100" b="1" dirty="0">
                      <a:solidFill>
                        <a:schemeClr val="bg1">
                          <a:lumMod val="50000"/>
                        </a:schemeClr>
                      </a:solidFill>
                    </a:rPr>
                    <a:t>개</a:t>
                  </a:r>
                  <a:endParaRPr kumimoji="1" lang="ko-KR" altLang="en-US" sz="800" dirty="0">
                    <a:solidFill>
                      <a:schemeClr val="bg1">
                        <a:lumMod val="50000"/>
                      </a:schemeClr>
                    </a:solidFill>
                  </a:endParaRPr>
                </a:p>
              </p:txBody>
            </p:sp>
          </p:grpSp>
          <p:sp>
            <p:nvSpPr>
              <p:cNvPr id="27" name="타원 26">
                <a:extLst>
                  <a:ext uri="{FF2B5EF4-FFF2-40B4-BE49-F238E27FC236}">
                    <a16:creationId xmlns:a16="http://schemas.microsoft.com/office/drawing/2014/main" id="{5CB7FE5D-485F-BDE0-9B07-D38102B6E59E}"/>
                  </a:ext>
                </a:extLst>
              </p:cNvPr>
              <p:cNvSpPr/>
              <p:nvPr/>
            </p:nvSpPr>
            <p:spPr>
              <a:xfrm>
                <a:off x="5841884" y="3108806"/>
                <a:ext cx="299022" cy="299022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algn="ctr"/>
                <a:r>
                  <a:rPr kumimoji="1" lang="en-US" altLang="en-US" sz="900" b="1" dirty="0"/>
                  <a:t>ICON</a:t>
                </a:r>
                <a:endParaRPr kumimoji="1" lang="x-none" altLang="en-US" sz="900" b="1" dirty="0"/>
              </a:p>
            </p:txBody>
          </p:sp>
        </p:grpSp>
      </p:grpSp>
      <p:sp>
        <p:nvSpPr>
          <p:cNvPr id="34" name="텍스트 상자 19">
            <a:extLst>
              <a:ext uri="{FF2B5EF4-FFF2-40B4-BE49-F238E27FC236}">
                <a16:creationId xmlns:a16="http://schemas.microsoft.com/office/drawing/2014/main" id="{1D36F9CC-AC94-478B-866B-08D49525382F}"/>
              </a:ext>
            </a:extLst>
          </p:cNvPr>
          <p:cNvSpPr txBox="1"/>
          <p:nvPr/>
        </p:nvSpPr>
        <p:spPr>
          <a:xfrm>
            <a:off x="6005067" y="2315981"/>
            <a:ext cx="2229566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kumimoji="1" lang="ko-KR" altLang="en-US" sz="1100" b="1" dirty="0"/>
              <a:t>학생들에게 포인트로 칭찬하세요</a:t>
            </a:r>
            <a:r>
              <a:rPr kumimoji="1" lang="en-US" altLang="ko-KR" sz="1100" b="1" dirty="0"/>
              <a:t>!</a:t>
            </a:r>
            <a:endParaRPr kumimoji="1" lang="ko-KR" altLang="en-US" sz="1100" b="1" dirty="0"/>
          </a:p>
        </p:txBody>
      </p:sp>
      <p:graphicFrame>
        <p:nvGraphicFramePr>
          <p:cNvPr id="14" name="Google Shape;548;p12">
            <a:extLst>
              <a:ext uri="{FF2B5EF4-FFF2-40B4-BE49-F238E27FC236}">
                <a16:creationId xmlns:a16="http://schemas.microsoft.com/office/drawing/2014/main" id="{B7A375A1-93C2-EA2E-B4FC-293A2A29B19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46076632"/>
              </p:ext>
            </p:extLst>
          </p:nvPr>
        </p:nvGraphicFramePr>
        <p:xfrm>
          <a:off x="12192000" y="0"/>
          <a:ext cx="1887100" cy="70368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411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59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Ver</a:t>
                      </a:r>
                      <a:endParaRPr sz="800" b="0" i="0" u="none" strike="noStrike" cap="none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ko-KR" sz="800" b="0" i="0" u="none" strike="noStrike" cap="none" dirty="0" err="1">
                          <a:solidFill>
                            <a:schemeClr val="bg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Description</a:t>
                      </a:r>
                      <a:endParaRPr sz="800" b="0" dirty="0">
                        <a:solidFill>
                          <a:schemeClr val="bg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44300" marR="44300" marT="36000" marB="36000" anchor="ctr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3.0.11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&lt;3-1&gt; 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나의 수업 바로가기 버튼 추가</a:t>
                      </a:r>
                      <a:endParaRPr kumimoji="1" lang="en-US" altLang="ko-KR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518555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600" b="0" dirty="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3.0.12</a:t>
                      </a:r>
                      <a:endParaRPr sz="600" b="0" dirty="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맑은 고딕" panose="020B0503020000020004" pitchFamily="50" charset="-127"/>
                        <a:buChar char="-"/>
                        <a:tabLst/>
                        <a:defRPr/>
                      </a:pP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&lt;4-1&gt; </a:t>
                      </a:r>
                      <a:r>
                        <a:rPr kumimoji="1" lang="ko-KR" altLang="en-US" sz="600" dirty="0" err="1">
                          <a:solidFill>
                            <a:schemeClr val="tx1"/>
                          </a:solidFill>
                        </a:rPr>
                        <a:t>버튼명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 변경 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kumimoji="1" lang="ko-KR" altLang="en-US" sz="600" dirty="0">
                          <a:solidFill>
                            <a:schemeClr val="tx1"/>
                          </a:solidFill>
                        </a:rPr>
                        <a:t>나의 수업 바로가기 → 과목 개설 바로가기</a:t>
                      </a:r>
                      <a:r>
                        <a:rPr kumimoji="1" lang="en-US" altLang="ko-KR" sz="600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</a:txBody>
                  <a:tcPr marL="36000" marR="36000" marT="36000" marB="36000">
                    <a:lnL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17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 algn="ctr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4031489"/>
                  </a:ext>
                </a:extLst>
              </a:tr>
            </a:tbl>
          </a:graphicData>
        </a:graphic>
      </p:graphicFrame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21869A43-75F6-DAE9-F000-BB12C10ADDE5}"/>
              </a:ext>
            </a:extLst>
          </p:cNvPr>
          <p:cNvSpPr/>
          <p:nvPr/>
        </p:nvSpPr>
        <p:spPr>
          <a:xfrm>
            <a:off x="7549244" y="4196884"/>
            <a:ext cx="1199162" cy="211347"/>
          </a:xfrm>
          <a:prstGeom prst="roundRect">
            <a:avLst/>
          </a:prstGeom>
          <a:noFill/>
          <a:ln w="6350" cap="flat">
            <a:solidFill>
              <a:schemeClr val="tx1"/>
            </a:solidFill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ctr" defTabSz="914309"/>
            <a:r>
              <a:rPr kumimoji="1" lang="ko-KR" altLang="en-US" sz="800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과목 개설 바로가기   </a:t>
            </a:r>
            <a:r>
              <a:rPr kumimoji="1" lang="en-US" altLang="ko-KR" sz="800" dirty="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&gt;</a:t>
            </a:r>
            <a:endParaRPr kumimoji="1" lang="ko-KR" altLang="en-US" sz="800" dirty="0"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3" name="Rounded Rectangle">
            <a:extLst>
              <a:ext uri="{FF2B5EF4-FFF2-40B4-BE49-F238E27FC236}">
                <a16:creationId xmlns:a16="http://schemas.microsoft.com/office/drawing/2014/main" id="{C9A7551F-9DE2-EC03-4A22-4C2165D18941}"/>
              </a:ext>
            </a:extLst>
          </p:cNvPr>
          <p:cNvSpPr/>
          <p:nvPr/>
        </p:nvSpPr>
        <p:spPr>
          <a:xfrm>
            <a:off x="7437551" y="4173394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 dirty="0">
                <a:solidFill>
                  <a:schemeClr val="bg1"/>
                </a:solidFill>
              </a:rPr>
              <a:t>3-1</a:t>
            </a:r>
            <a:endParaRPr sz="7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7660067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Rectangle 144">
            <a:extLst>
              <a:ext uri="{FF2B5EF4-FFF2-40B4-BE49-F238E27FC236}">
                <a16:creationId xmlns:a16="http://schemas.microsoft.com/office/drawing/2014/main" id="{7E062729-FDF2-05E9-E5D4-8676DCF4ACB1}"/>
              </a:ext>
            </a:extLst>
          </p:cNvPr>
          <p:cNvSpPr/>
          <p:nvPr/>
        </p:nvSpPr>
        <p:spPr>
          <a:xfrm>
            <a:off x="-8660279" y="362539"/>
            <a:ext cx="8529753" cy="1668560"/>
          </a:xfrm>
          <a:prstGeom prst="rect">
            <a:avLst/>
          </a:prstGeom>
          <a:ln w="6350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lang="x-none" sz="1000" b="1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2AA65162-1D3E-F8B9-C7F1-C729A4D13CAC}"/>
              </a:ext>
            </a:extLst>
          </p:cNvPr>
          <p:cNvSpPr/>
          <p:nvPr/>
        </p:nvSpPr>
        <p:spPr>
          <a:xfrm>
            <a:off x="-8549235" y="477616"/>
            <a:ext cx="8307665" cy="143840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8" name="직사각형 7">
            <a:extLst>
              <a:ext uri="{FF2B5EF4-FFF2-40B4-BE49-F238E27FC236}">
                <a16:creationId xmlns:a16="http://schemas.microsoft.com/office/drawing/2014/main" id="{70984F3C-024A-0A87-FB31-26B55019DE4F}"/>
              </a:ext>
            </a:extLst>
          </p:cNvPr>
          <p:cNvSpPr/>
          <p:nvPr/>
        </p:nvSpPr>
        <p:spPr>
          <a:xfrm>
            <a:off x="605471" y="2687141"/>
            <a:ext cx="8307665" cy="143840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2" name="텍스트 상자 68">
            <a:extLst>
              <a:ext uri="{FF2B5EF4-FFF2-40B4-BE49-F238E27FC236}">
                <a16:creationId xmlns:a16="http://schemas.microsoft.com/office/drawing/2014/main" id="{6EF0DC13-4FEB-517B-B20D-AEFA3F9E94A6}"/>
              </a:ext>
            </a:extLst>
          </p:cNvPr>
          <p:cNvSpPr txBox="1"/>
          <p:nvPr/>
        </p:nvSpPr>
        <p:spPr>
          <a:xfrm>
            <a:off x="441406" y="2532410"/>
            <a:ext cx="174438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kumimoji="1" lang="ko-KR" altLang="en-US" sz="1000" b="1"/>
              <a:t>알림 게시판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4BBA5B5F-126D-5494-083D-E24BE1A54EC9}"/>
              </a:ext>
            </a:extLst>
          </p:cNvPr>
          <p:cNvSpPr txBox="1"/>
          <p:nvPr/>
        </p:nvSpPr>
        <p:spPr>
          <a:xfrm>
            <a:off x="510892" y="938584"/>
            <a:ext cx="176971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1</a:t>
            </a:r>
            <a:r>
              <a:rPr kumimoji="1" lang="ko-KR" altLang="en-US" sz="800">
                <a:solidFill>
                  <a:prstClr val="black"/>
                </a:solidFill>
              </a:rPr>
              <a:t>학년 </a:t>
            </a:r>
            <a:r>
              <a:rPr kumimoji="1" lang="en-US" altLang="ko-KR" sz="800">
                <a:solidFill>
                  <a:prstClr val="black"/>
                </a:solidFill>
              </a:rPr>
              <a:t>3</a:t>
            </a:r>
            <a:r>
              <a:rPr kumimoji="1" lang="ko-KR" altLang="en-US" sz="800">
                <a:solidFill>
                  <a:prstClr val="black"/>
                </a:solidFill>
              </a:rPr>
              <a:t>반 화법과 작문 월간 학습 현황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51" name="오늘">
            <a:extLst>
              <a:ext uri="{FF2B5EF4-FFF2-40B4-BE49-F238E27FC236}">
                <a16:creationId xmlns:a16="http://schemas.microsoft.com/office/drawing/2014/main" id="{F63A0996-5ABD-0EC0-14FB-87F58BE44D3C}"/>
              </a:ext>
            </a:extLst>
          </p:cNvPr>
          <p:cNvSpPr txBox="1"/>
          <p:nvPr/>
        </p:nvSpPr>
        <p:spPr>
          <a:xfrm>
            <a:off x="2107804" y="1863086"/>
            <a:ext cx="468500" cy="179857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square" lIns="35719" tIns="35719" rIns="35719" bIns="35719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ko-KR" altLang="en-US" sz="700" b="1" err="1"/>
              <a:t>정답률</a:t>
            </a:r>
            <a:endParaRPr lang="en-US" altLang="ko-KR" sz="700" b="1"/>
          </a:p>
        </p:txBody>
      </p:sp>
      <p:grpSp>
        <p:nvGrpSpPr>
          <p:cNvPr id="53" name="그룹 142">
            <a:extLst>
              <a:ext uri="{FF2B5EF4-FFF2-40B4-BE49-F238E27FC236}">
                <a16:creationId xmlns:a16="http://schemas.microsoft.com/office/drawing/2014/main" id="{A44835A5-16DA-67EE-4354-80439087D7EC}"/>
              </a:ext>
            </a:extLst>
          </p:cNvPr>
          <p:cNvGrpSpPr/>
          <p:nvPr/>
        </p:nvGrpSpPr>
        <p:grpSpPr>
          <a:xfrm>
            <a:off x="2061603" y="1161961"/>
            <a:ext cx="605525" cy="597607"/>
            <a:chOff x="4097789" y="2015772"/>
            <a:chExt cx="609344" cy="601375"/>
          </a:xfrm>
        </p:grpSpPr>
        <p:sp>
          <p:nvSpPr>
            <p:cNvPr id="131" name="타원 143">
              <a:extLst>
                <a:ext uri="{FF2B5EF4-FFF2-40B4-BE49-F238E27FC236}">
                  <a16:creationId xmlns:a16="http://schemas.microsoft.com/office/drawing/2014/main" id="{71DB1A44-505A-2074-697F-2978B4772E29}"/>
                </a:ext>
              </a:extLst>
            </p:cNvPr>
            <p:cNvSpPr/>
            <p:nvPr/>
          </p:nvSpPr>
          <p:spPr>
            <a:xfrm>
              <a:off x="4102331" y="2016010"/>
              <a:ext cx="600935" cy="600935"/>
            </a:xfrm>
            <a:prstGeom prst="ellipse">
              <a:avLst/>
            </a:prstGeom>
            <a:noFill/>
            <a:ln w="7620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/>
            </a:p>
          </p:txBody>
        </p:sp>
        <p:sp>
          <p:nvSpPr>
            <p:cNvPr id="132" name="호 144">
              <a:extLst>
                <a:ext uri="{FF2B5EF4-FFF2-40B4-BE49-F238E27FC236}">
                  <a16:creationId xmlns:a16="http://schemas.microsoft.com/office/drawing/2014/main" id="{5191E04C-A672-20B4-2CDE-A1CEAA8E7384}"/>
                </a:ext>
              </a:extLst>
            </p:cNvPr>
            <p:cNvSpPr/>
            <p:nvPr/>
          </p:nvSpPr>
          <p:spPr>
            <a:xfrm>
              <a:off x="4097789" y="2015772"/>
              <a:ext cx="609344" cy="601375"/>
            </a:xfrm>
            <a:prstGeom prst="arc">
              <a:avLst>
                <a:gd name="adj1" fmla="val 16200000"/>
                <a:gd name="adj2" fmla="val 14197640"/>
              </a:avLst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kumimoji="1" lang="x-none" altLang="en-US" sz="1400"/>
            </a:p>
          </p:txBody>
        </p:sp>
        <p:sp>
          <p:nvSpPr>
            <p:cNvPr id="134" name="오늘">
              <a:extLst>
                <a:ext uri="{FF2B5EF4-FFF2-40B4-BE49-F238E27FC236}">
                  <a16:creationId xmlns:a16="http://schemas.microsoft.com/office/drawing/2014/main" id="{307B7581-2DF5-4762-8504-93A79F9FB7B0}"/>
                </a:ext>
              </a:extLst>
            </p:cNvPr>
            <p:cNvSpPr txBox="1"/>
            <p:nvPr/>
          </p:nvSpPr>
          <p:spPr>
            <a:xfrm>
              <a:off x="4233273" y="2186040"/>
              <a:ext cx="401518" cy="28758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="http://schemas.openxmlformats.org/officeDocument/2006/math" xmlns:a14="http://schemas.microsoft.com/office/drawing/2010/main" xmlns:ma14="http://schemas.microsoft.com/office/mac/drawingml/2011/main" val="1"/>
              </a:ext>
            </a:extLst>
          </p:spPr>
          <p:txBody>
            <a:bodyPr wrap="square" lIns="35719" tIns="35719" rIns="35719" bIns="35719" numCol="1" anchor="ctr">
              <a:spAutoFit/>
            </a:bodyPr>
            <a:lstStyle>
              <a:lvl1pPr>
                <a:defRPr sz="1300"/>
              </a:lvl1pPr>
            </a:lstStyle>
            <a:p>
              <a:pPr algn="ctr"/>
              <a:r>
                <a:rPr lang="en-US" altLang="ko-KR" sz="1400" b="1">
                  <a:solidFill>
                    <a:prstClr val="black">
                      <a:lumMod val="95000"/>
                      <a:lumOff val="5000"/>
                    </a:prstClr>
                  </a:solidFill>
                  <a:ea typeface="맑은 고딕" panose="020B0503020000020004" pitchFamily="50" charset="-127"/>
                </a:rPr>
                <a:t>95</a:t>
              </a:r>
              <a:r>
                <a:rPr lang="en-US" sz="600" b="1">
                  <a:solidFill>
                    <a:prstClr val="white"/>
                  </a:solidFill>
                  <a:ea typeface="맑은 고딕" panose="020B0503020000020004" pitchFamily="50" charset="-127"/>
                </a:rPr>
                <a:t> </a:t>
              </a:r>
              <a:r>
                <a:rPr lang="en-US" altLang="ko-KR" sz="600" b="1">
                  <a:solidFill>
                    <a:prstClr val="black">
                      <a:lumMod val="65000"/>
                      <a:lumOff val="35000"/>
                    </a:prstClr>
                  </a:solidFill>
                </a:rPr>
                <a:t>%</a:t>
              </a:r>
              <a:endParaRPr sz="600" b="1">
                <a:solidFill>
                  <a:prstClr val="black">
                    <a:lumMod val="65000"/>
                    <a:lumOff val="35000"/>
                  </a:prstClr>
                </a:solidFill>
                <a:ea typeface="맑은 고딕" panose="020B0503020000020004" pitchFamily="50" charset="-127"/>
              </a:endParaRPr>
            </a:p>
          </p:txBody>
        </p:sp>
      </p:grpSp>
      <p:sp>
        <p:nvSpPr>
          <p:cNvPr id="135" name="오늘">
            <a:extLst>
              <a:ext uri="{FF2B5EF4-FFF2-40B4-BE49-F238E27FC236}">
                <a16:creationId xmlns:a16="http://schemas.microsoft.com/office/drawing/2014/main" id="{E33FD2D2-EA08-1121-C302-6C1F18CCF50C}"/>
              </a:ext>
            </a:extLst>
          </p:cNvPr>
          <p:cNvSpPr txBox="1"/>
          <p:nvPr/>
        </p:nvSpPr>
        <p:spPr>
          <a:xfrm>
            <a:off x="3457764" y="1845292"/>
            <a:ext cx="359073" cy="215444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0" tIns="0" rIns="0" bIns="0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ko-KR" altLang="en-US" sz="700" b="1"/>
              <a:t>동영상</a:t>
            </a:r>
            <a:endParaRPr lang="en-US" altLang="ko-KR" sz="700" b="1"/>
          </a:p>
          <a:p>
            <a:pPr algn="ctr"/>
            <a:r>
              <a:rPr lang="ko-KR" altLang="en-US" sz="700" b="1"/>
              <a:t>학습시간</a:t>
            </a:r>
            <a:endParaRPr lang="en-US" altLang="ko-KR" sz="700" b="1"/>
          </a:p>
        </p:txBody>
      </p:sp>
      <p:sp>
        <p:nvSpPr>
          <p:cNvPr id="136" name="오늘">
            <a:extLst>
              <a:ext uri="{FF2B5EF4-FFF2-40B4-BE49-F238E27FC236}">
                <a16:creationId xmlns:a16="http://schemas.microsoft.com/office/drawing/2014/main" id="{FBCA6C1C-042A-2CF6-7B0F-94CDC91EE4A0}"/>
              </a:ext>
            </a:extLst>
          </p:cNvPr>
          <p:cNvSpPr txBox="1"/>
          <p:nvPr/>
        </p:nvSpPr>
        <p:spPr>
          <a:xfrm>
            <a:off x="3433742" y="1310101"/>
            <a:ext cx="410370" cy="349135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35719" tIns="35719" rIns="35719" bIns="35719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en-US" altLang="ko-KR" sz="1800" b="1">
                <a:solidFill>
                  <a:prstClr val="black">
                    <a:lumMod val="95000"/>
                    <a:lumOff val="5000"/>
                  </a:prstClr>
                </a:solidFill>
                <a:ea typeface="맑은 고딕" panose="020B0503020000020004" pitchFamily="50" charset="-127"/>
              </a:rPr>
              <a:t>7</a:t>
            </a:r>
            <a:r>
              <a:rPr lang="ko-KR" altLang="en-US" sz="800">
                <a:solidFill>
                  <a:prstClr val="black">
                    <a:lumMod val="95000"/>
                    <a:lumOff val="5000"/>
                  </a:prstClr>
                </a:solidFill>
                <a:ea typeface="맑은 고딕" panose="020B0503020000020004" pitchFamily="50" charset="-127"/>
              </a:rPr>
              <a:t>시간</a:t>
            </a:r>
            <a:endParaRPr sz="800">
              <a:solidFill>
                <a:prstClr val="black">
                  <a:lumMod val="65000"/>
                  <a:lumOff val="35000"/>
                </a:prstClr>
              </a:solidFill>
              <a:ea typeface="맑은 고딕" panose="020B0503020000020004" pitchFamily="50" charset="-127"/>
            </a:endParaRPr>
          </a:p>
        </p:txBody>
      </p:sp>
      <p:sp>
        <p:nvSpPr>
          <p:cNvPr id="137" name="오늘">
            <a:extLst>
              <a:ext uri="{FF2B5EF4-FFF2-40B4-BE49-F238E27FC236}">
                <a16:creationId xmlns:a16="http://schemas.microsoft.com/office/drawing/2014/main" id="{8D54B01E-EF2A-0B82-EA4C-B0DDEAE811AC}"/>
              </a:ext>
            </a:extLst>
          </p:cNvPr>
          <p:cNvSpPr txBox="1"/>
          <p:nvPr/>
        </p:nvSpPr>
        <p:spPr>
          <a:xfrm>
            <a:off x="741291" y="1310101"/>
            <a:ext cx="886991" cy="349135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square" lIns="35719" tIns="35719" rIns="35719" bIns="35719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en-US" altLang="ko-KR" sz="1800" b="1">
                <a:solidFill>
                  <a:prstClr val="black">
                    <a:lumMod val="95000"/>
                    <a:lumOff val="5000"/>
                  </a:prstClr>
                </a:solidFill>
                <a:ea typeface="맑은 고딕" panose="020B0503020000020004" pitchFamily="50" charset="-127"/>
              </a:rPr>
              <a:t>150</a:t>
            </a:r>
            <a:r>
              <a:rPr lang="ko-KR" altLang="en-US" sz="1800" b="1">
                <a:solidFill>
                  <a:prstClr val="black">
                    <a:lumMod val="95000"/>
                    <a:lumOff val="5000"/>
                  </a:prstClr>
                </a:solidFill>
                <a:ea typeface="맑은 고딕" panose="020B0503020000020004" pitchFamily="50" charset="-127"/>
              </a:rPr>
              <a:t> </a:t>
            </a:r>
            <a:r>
              <a:rPr lang="ko-KR" altLang="en-US" sz="800">
                <a:solidFill>
                  <a:prstClr val="black">
                    <a:lumMod val="95000"/>
                    <a:lumOff val="5000"/>
                  </a:prstClr>
                </a:solidFill>
                <a:ea typeface="맑은 고딕" panose="020B0503020000020004" pitchFamily="50" charset="-127"/>
              </a:rPr>
              <a:t>문항</a:t>
            </a:r>
            <a:endParaRPr sz="600">
              <a:solidFill>
                <a:prstClr val="black">
                  <a:lumMod val="65000"/>
                  <a:lumOff val="35000"/>
                </a:prstClr>
              </a:solidFill>
              <a:ea typeface="맑은 고딕" panose="020B0503020000020004" pitchFamily="50" charset="-127"/>
            </a:endParaRPr>
          </a:p>
        </p:txBody>
      </p:sp>
      <p:sp>
        <p:nvSpPr>
          <p:cNvPr id="141" name="오늘">
            <a:extLst>
              <a:ext uri="{FF2B5EF4-FFF2-40B4-BE49-F238E27FC236}">
                <a16:creationId xmlns:a16="http://schemas.microsoft.com/office/drawing/2014/main" id="{7D1642E3-3937-A25E-7427-252C293429A9}"/>
              </a:ext>
            </a:extLst>
          </p:cNvPr>
          <p:cNvSpPr txBox="1"/>
          <p:nvPr/>
        </p:nvSpPr>
        <p:spPr>
          <a:xfrm>
            <a:off x="882566" y="1863086"/>
            <a:ext cx="595562" cy="179857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square" lIns="35719" tIns="35719" rIns="35719" bIns="35719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ko-KR" altLang="en-US" sz="700" b="1"/>
              <a:t>문제 풀이 수</a:t>
            </a:r>
            <a:endParaRPr lang="en-US" altLang="ko-KR" sz="700" b="1"/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D2B6A561-582B-60F3-9D81-371E40759A28}"/>
              </a:ext>
            </a:extLst>
          </p:cNvPr>
          <p:cNvSpPr txBox="1"/>
          <p:nvPr/>
        </p:nvSpPr>
        <p:spPr>
          <a:xfrm>
            <a:off x="5097179" y="938584"/>
            <a:ext cx="1710405" cy="12311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r>
              <a:rPr kumimoji="1" lang="en-US" altLang="ko-KR" sz="800">
                <a:solidFill>
                  <a:prstClr val="black"/>
                </a:solidFill>
              </a:rPr>
              <a:t>2</a:t>
            </a:r>
            <a:r>
              <a:rPr kumimoji="1" lang="ko-KR" altLang="en-US" sz="800">
                <a:solidFill>
                  <a:prstClr val="black"/>
                </a:solidFill>
              </a:rPr>
              <a:t>학년 </a:t>
            </a:r>
            <a:r>
              <a:rPr kumimoji="1" lang="en-US" altLang="ko-KR" sz="800">
                <a:solidFill>
                  <a:prstClr val="black"/>
                </a:solidFill>
              </a:rPr>
              <a:t>3</a:t>
            </a:r>
            <a:r>
              <a:rPr kumimoji="1" lang="ko-KR" altLang="en-US" sz="800">
                <a:solidFill>
                  <a:prstClr val="black"/>
                </a:solidFill>
              </a:rPr>
              <a:t>반 독서</a:t>
            </a:r>
            <a:r>
              <a:rPr kumimoji="1" lang="en-US" altLang="ko-KR" sz="800">
                <a:solidFill>
                  <a:prstClr val="black"/>
                </a:solidFill>
              </a:rPr>
              <a:t>_</a:t>
            </a:r>
            <a:r>
              <a:rPr kumimoji="1" lang="ko-KR" altLang="en-US" sz="800">
                <a:solidFill>
                  <a:prstClr val="black"/>
                </a:solidFill>
              </a:rPr>
              <a:t> 수업 월간 학습 현황</a:t>
            </a:r>
            <a:endParaRPr kumimoji="1" lang="x-none" altLang="en-US" sz="800">
              <a:solidFill>
                <a:prstClr val="black"/>
              </a:solidFill>
            </a:endParaRPr>
          </a:p>
        </p:txBody>
      </p:sp>
      <p:sp>
        <p:nvSpPr>
          <p:cNvPr id="143" name="오늘">
            <a:extLst>
              <a:ext uri="{FF2B5EF4-FFF2-40B4-BE49-F238E27FC236}">
                <a16:creationId xmlns:a16="http://schemas.microsoft.com/office/drawing/2014/main" id="{178889B9-D223-AE1C-5A62-5FFA48FCED62}"/>
              </a:ext>
            </a:extLst>
          </p:cNvPr>
          <p:cNvSpPr txBox="1"/>
          <p:nvPr/>
        </p:nvSpPr>
        <p:spPr>
          <a:xfrm>
            <a:off x="6694091" y="1863086"/>
            <a:ext cx="468500" cy="179857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square" lIns="35719" tIns="35719" rIns="35719" bIns="35719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ko-KR" altLang="en-US" sz="700" b="1" err="1"/>
              <a:t>정답률</a:t>
            </a:r>
            <a:endParaRPr lang="en-US" altLang="ko-KR" sz="700" b="1"/>
          </a:p>
        </p:txBody>
      </p:sp>
      <p:grpSp>
        <p:nvGrpSpPr>
          <p:cNvPr id="149" name="그룹 152">
            <a:extLst>
              <a:ext uri="{FF2B5EF4-FFF2-40B4-BE49-F238E27FC236}">
                <a16:creationId xmlns:a16="http://schemas.microsoft.com/office/drawing/2014/main" id="{C3E1F59D-2853-1FAF-1DAF-8DCF2210FD71}"/>
              </a:ext>
            </a:extLst>
          </p:cNvPr>
          <p:cNvGrpSpPr/>
          <p:nvPr/>
        </p:nvGrpSpPr>
        <p:grpSpPr>
          <a:xfrm>
            <a:off x="6647890" y="1161961"/>
            <a:ext cx="605525" cy="597607"/>
            <a:chOff x="4097789" y="2015772"/>
            <a:chExt cx="609344" cy="601375"/>
          </a:xfrm>
        </p:grpSpPr>
        <p:sp>
          <p:nvSpPr>
            <p:cNvPr id="159" name="타원 153">
              <a:extLst>
                <a:ext uri="{FF2B5EF4-FFF2-40B4-BE49-F238E27FC236}">
                  <a16:creationId xmlns:a16="http://schemas.microsoft.com/office/drawing/2014/main" id="{3794D23B-5264-1270-1E56-BC8BB22422EE}"/>
                </a:ext>
              </a:extLst>
            </p:cNvPr>
            <p:cNvSpPr/>
            <p:nvPr/>
          </p:nvSpPr>
          <p:spPr>
            <a:xfrm>
              <a:off x="4102331" y="2016010"/>
              <a:ext cx="600935" cy="600935"/>
            </a:xfrm>
            <a:prstGeom prst="ellipse">
              <a:avLst/>
            </a:prstGeom>
            <a:noFill/>
            <a:ln w="7620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sz="1400"/>
            </a:p>
          </p:txBody>
        </p:sp>
        <p:sp>
          <p:nvSpPr>
            <p:cNvPr id="168" name="호 154">
              <a:extLst>
                <a:ext uri="{FF2B5EF4-FFF2-40B4-BE49-F238E27FC236}">
                  <a16:creationId xmlns:a16="http://schemas.microsoft.com/office/drawing/2014/main" id="{1451000F-2D09-6825-C193-839ECC339DEF}"/>
                </a:ext>
              </a:extLst>
            </p:cNvPr>
            <p:cNvSpPr/>
            <p:nvPr/>
          </p:nvSpPr>
          <p:spPr>
            <a:xfrm>
              <a:off x="4097789" y="2015772"/>
              <a:ext cx="609344" cy="601375"/>
            </a:xfrm>
            <a:prstGeom prst="arc">
              <a:avLst>
                <a:gd name="adj1" fmla="val 16200000"/>
                <a:gd name="adj2" fmla="val 14197640"/>
              </a:avLst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kumimoji="1" lang="x-none" altLang="en-US" sz="1400"/>
            </a:p>
          </p:txBody>
        </p:sp>
        <p:sp>
          <p:nvSpPr>
            <p:cNvPr id="169" name="오늘">
              <a:extLst>
                <a:ext uri="{FF2B5EF4-FFF2-40B4-BE49-F238E27FC236}">
                  <a16:creationId xmlns:a16="http://schemas.microsoft.com/office/drawing/2014/main" id="{449168D4-B2F0-223A-DD0B-35F4C64156A3}"/>
                </a:ext>
              </a:extLst>
            </p:cNvPr>
            <p:cNvSpPr txBox="1"/>
            <p:nvPr/>
          </p:nvSpPr>
          <p:spPr>
            <a:xfrm>
              <a:off x="4233273" y="2186040"/>
              <a:ext cx="401518" cy="287580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="http://schemas.openxmlformats.org/officeDocument/2006/math" xmlns:a14="http://schemas.microsoft.com/office/drawing/2010/main" xmlns:ma14="http://schemas.microsoft.com/office/mac/drawingml/2011/main" val="1"/>
              </a:ext>
            </a:extLst>
          </p:spPr>
          <p:txBody>
            <a:bodyPr wrap="square" lIns="35719" tIns="35719" rIns="35719" bIns="35719" numCol="1" anchor="ctr">
              <a:spAutoFit/>
            </a:bodyPr>
            <a:lstStyle>
              <a:lvl1pPr>
                <a:defRPr sz="1300"/>
              </a:lvl1pPr>
            </a:lstStyle>
            <a:p>
              <a:pPr algn="ctr"/>
              <a:r>
                <a:rPr lang="en-US" altLang="ko-KR" sz="1400" b="1">
                  <a:solidFill>
                    <a:prstClr val="black">
                      <a:lumMod val="95000"/>
                      <a:lumOff val="5000"/>
                    </a:prstClr>
                  </a:solidFill>
                  <a:ea typeface="맑은 고딕" panose="020B0503020000020004" pitchFamily="50" charset="-127"/>
                </a:rPr>
                <a:t>95</a:t>
              </a:r>
              <a:r>
                <a:rPr lang="en-US" sz="600" b="1">
                  <a:solidFill>
                    <a:prstClr val="white"/>
                  </a:solidFill>
                  <a:ea typeface="맑은 고딕" panose="020B0503020000020004" pitchFamily="50" charset="-127"/>
                </a:rPr>
                <a:t> </a:t>
              </a:r>
              <a:r>
                <a:rPr lang="en-US" altLang="ko-KR" sz="600" b="1">
                  <a:solidFill>
                    <a:prstClr val="black">
                      <a:lumMod val="65000"/>
                      <a:lumOff val="35000"/>
                    </a:prstClr>
                  </a:solidFill>
                </a:rPr>
                <a:t>%</a:t>
              </a:r>
              <a:endParaRPr sz="600" b="1">
                <a:solidFill>
                  <a:prstClr val="black">
                    <a:lumMod val="65000"/>
                    <a:lumOff val="35000"/>
                  </a:prstClr>
                </a:solidFill>
                <a:ea typeface="맑은 고딕" panose="020B0503020000020004" pitchFamily="50" charset="-127"/>
              </a:endParaRPr>
            </a:p>
          </p:txBody>
        </p:sp>
      </p:grpSp>
      <p:sp>
        <p:nvSpPr>
          <p:cNvPr id="170" name="오늘">
            <a:extLst>
              <a:ext uri="{FF2B5EF4-FFF2-40B4-BE49-F238E27FC236}">
                <a16:creationId xmlns:a16="http://schemas.microsoft.com/office/drawing/2014/main" id="{84B39903-6069-41B3-2AF0-72299912544B}"/>
              </a:ext>
            </a:extLst>
          </p:cNvPr>
          <p:cNvSpPr txBox="1"/>
          <p:nvPr/>
        </p:nvSpPr>
        <p:spPr>
          <a:xfrm>
            <a:off x="8044051" y="1845292"/>
            <a:ext cx="359073" cy="215444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0" tIns="0" rIns="0" bIns="0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ko-KR" altLang="en-US" sz="700" b="1"/>
              <a:t>동영상</a:t>
            </a:r>
            <a:endParaRPr lang="en-US" altLang="ko-KR" sz="700" b="1"/>
          </a:p>
          <a:p>
            <a:pPr algn="ctr"/>
            <a:r>
              <a:rPr lang="ko-KR" altLang="en-US" sz="700" b="1"/>
              <a:t>학습시간</a:t>
            </a:r>
            <a:endParaRPr lang="en-US" altLang="ko-KR" sz="700" b="1"/>
          </a:p>
        </p:txBody>
      </p:sp>
      <p:sp>
        <p:nvSpPr>
          <p:cNvPr id="172" name="오늘">
            <a:extLst>
              <a:ext uri="{FF2B5EF4-FFF2-40B4-BE49-F238E27FC236}">
                <a16:creationId xmlns:a16="http://schemas.microsoft.com/office/drawing/2014/main" id="{D9FDCABC-26D3-4CA0-526D-22F501E29430}"/>
              </a:ext>
            </a:extLst>
          </p:cNvPr>
          <p:cNvSpPr txBox="1"/>
          <p:nvPr/>
        </p:nvSpPr>
        <p:spPr>
          <a:xfrm>
            <a:off x="8020029" y="1310101"/>
            <a:ext cx="410370" cy="349135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35719" tIns="35719" rIns="35719" bIns="35719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en-US" altLang="ko-KR" sz="1800" b="1">
                <a:solidFill>
                  <a:prstClr val="black">
                    <a:lumMod val="95000"/>
                    <a:lumOff val="5000"/>
                  </a:prstClr>
                </a:solidFill>
                <a:ea typeface="맑은 고딕" panose="020B0503020000020004" pitchFamily="50" charset="-127"/>
              </a:rPr>
              <a:t>7</a:t>
            </a:r>
            <a:r>
              <a:rPr lang="ko-KR" altLang="en-US" sz="800">
                <a:solidFill>
                  <a:prstClr val="black">
                    <a:lumMod val="95000"/>
                    <a:lumOff val="5000"/>
                  </a:prstClr>
                </a:solidFill>
                <a:ea typeface="맑은 고딕" panose="020B0503020000020004" pitchFamily="50" charset="-127"/>
              </a:rPr>
              <a:t>시간</a:t>
            </a:r>
            <a:endParaRPr sz="800">
              <a:solidFill>
                <a:prstClr val="black">
                  <a:lumMod val="65000"/>
                  <a:lumOff val="35000"/>
                </a:prstClr>
              </a:solidFill>
              <a:ea typeface="맑은 고딕" panose="020B0503020000020004" pitchFamily="50" charset="-127"/>
            </a:endParaRPr>
          </a:p>
        </p:txBody>
      </p:sp>
      <p:sp>
        <p:nvSpPr>
          <p:cNvPr id="173" name="오늘">
            <a:extLst>
              <a:ext uri="{FF2B5EF4-FFF2-40B4-BE49-F238E27FC236}">
                <a16:creationId xmlns:a16="http://schemas.microsoft.com/office/drawing/2014/main" id="{3BE42A46-90AB-3EF4-DDDF-26EAA6036671}"/>
              </a:ext>
            </a:extLst>
          </p:cNvPr>
          <p:cNvSpPr txBox="1"/>
          <p:nvPr/>
        </p:nvSpPr>
        <p:spPr>
          <a:xfrm>
            <a:off x="5327578" y="1310101"/>
            <a:ext cx="886991" cy="349135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square" lIns="35719" tIns="35719" rIns="35719" bIns="35719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en-US" altLang="ko-KR" sz="1800" b="1">
                <a:solidFill>
                  <a:prstClr val="black">
                    <a:lumMod val="95000"/>
                    <a:lumOff val="5000"/>
                  </a:prstClr>
                </a:solidFill>
                <a:ea typeface="맑은 고딕" panose="020B0503020000020004" pitchFamily="50" charset="-127"/>
              </a:rPr>
              <a:t>150</a:t>
            </a:r>
            <a:r>
              <a:rPr lang="ko-KR" altLang="en-US" sz="1800" b="1">
                <a:solidFill>
                  <a:prstClr val="black">
                    <a:lumMod val="95000"/>
                    <a:lumOff val="5000"/>
                  </a:prstClr>
                </a:solidFill>
                <a:ea typeface="맑은 고딕" panose="020B0503020000020004" pitchFamily="50" charset="-127"/>
              </a:rPr>
              <a:t> </a:t>
            </a:r>
            <a:r>
              <a:rPr lang="ko-KR" altLang="en-US" sz="800">
                <a:solidFill>
                  <a:prstClr val="black">
                    <a:lumMod val="95000"/>
                    <a:lumOff val="5000"/>
                  </a:prstClr>
                </a:solidFill>
                <a:ea typeface="맑은 고딕" panose="020B0503020000020004" pitchFamily="50" charset="-127"/>
              </a:rPr>
              <a:t>문항</a:t>
            </a:r>
            <a:endParaRPr sz="600">
              <a:solidFill>
                <a:prstClr val="black">
                  <a:lumMod val="65000"/>
                  <a:lumOff val="35000"/>
                </a:prstClr>
              </a:solidFill>
              <a:ea typeface="맑은 고딕" panose="020B0503020000020004" pitchFamily="50" charset="-127"/>
            </a:endParaRPr>
          </a:p>
        </p:txBody>
      </p:sp>
      <p:sp>
        <p:nvSpPr>
          <p:cNvPr id="174" name="오늘">
            <a:extLst>
              <a:ext uri="{FF2B5EF4-FFF2-40B4-BE49-F238E27FC236}">
                <a16:creationId xmlns:a16="http://schemas.microsoft.com/office/drawing/2014/main" id="{D949670B-B829-1CCA-1BE8-258C805C97D8}"/>
              </a:ext>
            </a:extLst>
          </p:cNvPr>
          <p:cNvSpPr txBox="1"/>
          <p:nvPr/>
        </p:nvSpPr>
        <p:spPr>
          <a:xfrm>
            <a:off x="5468853" y="1863086"/>
            <a:ext cx="595562" cy="179857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square" lIns="35719" tIns="35719" rIns="35719" bIns="35719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ko-KR" altLang="en-US" sz="700" b="1"/>
              <a:t>문제 풀이 수</a:t>
            </a:r>
            <a:endParaRPr lang="en-US" altLang="ko-KR" sz="700" b="1"/>
          </a:p>
        </p:txBody>
      </p:sp>
      <p:cxnSp>
        <p:nvCxnSpPr>
          <p:cNvPr id="175" name="직선 연결선[R] 309">
            <a:extLst>
              <a:ext uri="{FF2B5EF4-FFF2-40B4-BE49-F238E27FC236}">
                <a16:creationId xmlns:a16="http://schemas.microsoft.com/office/drawing/2014/main" id="{B557A600-7414-2969-5F56-7B4E72BFBEED}"/>
              </a:ext>
            </a:extLst>
          </p:cNvPr>
          <p:cNvCxnSpPr>
            <a:cxnSpLocks/>
          </p:cNvCxnSpPr>
          <p:nvPr/>
        </p:nvCxnSpPr>
        <p:spPr>
          <a:xfrm>
            <a:off x="4708824" y="1074950"/>
            <a:ext cx="0" cy="846118"/>
          </a:xfrm>
          <a:prstGeom prst="line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76" name="오늘">
            <a:extLst>
              <a:ext uri="{FF2B5EF4-FFF2-40B4-BE49-F238E27FC236}">
                <a16:creationId xmlns:a16="http://schemas.microsoft.com/office/drawing/2014/main" id="{8A3EC525-2A59-BC83-25E9-B2F0B783208B}"/>
              </a:ext>
            </a:extLst>
          </p:cNvPr>
          <p:cNvSpPr txBox="1"/>
          <p:nvPr/>
        </p:nvSpPr>
        <p:spPr>
          <a:xfrm>
            <a:off x="6707686" y="2052853"/>
            <a:ext cx="468500" cy="179857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a14="http://schemas.microsoft.com/office/mac/drawingml/2011/main" xmlns:a14="http://schemas.microsoft.com/office/drawing/2010/main" xmlns:m="http://schemas.openxmlformats.org/officeDocument/2006/math" val="1"/>
            </a:ext>
          </a:extLst>
        </p:spPr>
        <p:txBody>
          <a:bodyPr wrap="square" lIns="35719" tIns="35719" rIns="35719" bIns="35719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ko-KR" altLang="en-US" sz="700"/>
              <a:t>상승</a:t>
            </a:r>
            <a:endParaRPr lang="en-US" altLang="ko-KR" sz="700"/>
          </a:p>
        </p:txBody>
      </p:sp>
      <p:sp>
        <p:nvSpPr>
          <p:cNvPr id="177" name="오늘">
            <a:extLst>
              <a:ext uri="{FF2B5EF4-FFF2-40B4-BE49-F238E27FC236}">
                <a16:creationId xmlns:a16="http://schemas.microsoft.com/office/drawing/2014/main" id="{58854203-8B89-144D-7ABF-2475F9EB6C7D}"/>
              </a:ext>
            </a:extLst>
          </p:cNvPr>
          <p:cNvSpPr txBox="1"/>
          <p:nvPr/>
        </p:nvSpPr>
        <p:spPr>
          <a:xfrm>
            <a:off x="8147414" y="2088920"/>
            <a:ext cx="179536" cy="107722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a14="http://schemas.microsoft.com/office/mac/drawingml/2011/main" xmlns:a14="http://schemas.microsoft.com/office/drawing/2010/main" xmlns:m="http://schemas.openxmlformats.org/officeDocument/2006/math" val="1"/>
            </a:ext>
          </a:extLst>
        </p:spPr>
        <p:txBody>
          <a:bodyPr wrap="none" lIns="0" tIns="0" rIns="0" bIns="0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x-none" altLang="en-US" sz="700"/>
              <a:t>증가</a:t>
            </a:r>
            <a:endParaRPr lang="en-US" altLang="ko-KR" sz="700"/>
          </a:p>
        </p:txBody>
      </p:sp>
      <p:sp>
        <p:nvSpPr>
          <p:cNvPr id="178" name="오늘">
            <a:extLst>
              <a:ext uri="{FF2B5EF4-FFF2-40B4-BE49-F238E27FC236}">
                <a16:creationId xmlns:a16="http://schemas.microsoft.com/office/drawing/2014/main" id="{7CF8755E-E9C0-306F-2E6B-50DBB20C59CB}"/>
              </a:ext>
            </a:extLst>
          </p:cNvPr>
          <p:cNvSpPr txBox="1"/>
          <p:nvPr/>
        </p:nvSpPr>
        <p:spPr>
          <a:xfrm>
            <a:off x="5482448" y="2052853"/>
            <a:ext cx="595562" cy="179857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a14="http://schemas.microsoft.com/office/mac/drawingml/2011/main" xmlns:a14="http://schemas.microsoft.com/office/drawing/2010/main" xmlns:m="http://schemas.openxmlformats.org/officeDocument/2006/math" val="1"/>
            </a:ext>
          </a:extLst>
        </p:spPr>
        <p:txBody>
          <a:bodyPr wrap="square" lIns="35719" tIns="35719" rIns="35719" bIns="35719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ko-KR" altLang="en-US" sz="700"/>
              <a:t>증가</a:t>
            </a:r>
            <a:endParaRPr lang="en-US" altLang="ko-KR" sz="700"/>
          </a:p>
        </p:txBody>
      </p:sp>
      <p:sp>
        <p:nvSpPr>
          <p:cNvPr id="179" name="오늘">
            <a:extLst>
              <a:ext uri="{FF2B5EF4-FFF2-40B4-BE49-F238E27FC236}">
                <a16:creationId xmlns:a16="http://schemas.microsoft.com/office/drawing/2014/main" id="{24F7B2AA-7473-C81F-B173-16A879F3F848}"/>
              </a:ext>
            </a:extLst>
          </p:cNvPr>
          <p:cNvSpPr txBox="1"/>
          <p:nvPr/>
        </p:nvSpPr>
        <p:spPr>
          <a:xfrm>
            <a:off x="2117398" y="2052853"/>
            <a:ext cx="468500" cy="179857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a14="http://schemas.microsoft.com/office/mac/drawingml/2011/main" xmlns:a14="http://schemas.microsoft.com/office/drawing/2010/main" xmlns:m="http://schemas.openxmlformats.org/officeDocument/2006/math" val="1"/>
            </a:ext>
          </a:extLst>
        </p:spPr>
        <p:txBody>
          <a:bodyPr wrap="square" lIns="35719" tIns="35719" rIns="35719" bIns="35719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ko-KR" altLang="en-US" sz="700"/>
              <a:t>상승</a:t>
            </a:r>
            <a:endParaRPr lang="en-US" altLang="ko-KR" sz="700"/>
          </a:p>
        </p:txBody>
      </p:sp>
      <p:sp>
        <p:nvSpPr>
          <p:cNvPr id="180" name="오늘">
            <a:extLst>
              <a:ext uri="{FF2B5EF4-FFF2-40B4-BE49-F238E27FC236}">
                <a16:creationId xmlns:a16="http://schemas.microsoft.com/office/drawing/2014/main" id="{A45F2B9B-10DF-FFF5-8E50-B862C7574BD7}"/>
              </a:ext>
            </a:extLst>
          </p:cNvPr>
          <p:cNvSpPr txBox="1"/>
          <p:nvPr/>
        </p:nvSpPr>
        <p:spPr>
          <a:xfrm>
            <a:off x="3557126" y="2088920"/>
            <a:ext cx="179536" cy="107722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a14="http://schemas.microsoft.com/office/mac/drawingml/2011/main" xmlns:a14="http://schemas.microsoft.com/office/drawing/2010/main" xmlns:m="http://schemas.openxmlformats.org/officeDocument/2006/math" val="1"/>
            </a:ext>
          </a:extLst>
        </p:spPr>
        <p:txBody>
          <a:bodyPr wrap="none" lIns="0" tIns="0" rIns="0" bIns="0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x-none" altLang="en-US" sz="700"/>
              <a:t>증가</a:t>
            </a:r>
            <a:endParaRPr lang="en-US" altLang="ko-KR" sz="700"/>
          </a:p>
        </p:txBody>
      </p:sp>
      <p:sp>
        <p:nvSpPr>
          <p:cNvPr id="181" name="오늘">
            <a:extLst>
              <a:ext uri="{FF2B5EF4-FFF2-40B4-BE49-F238E27FC236}">
                <a16:creationId xmlns:a16="http://schemas.microsoft.com/office/drawing/2014/main" id="{AF40990B-8AC8-693F-49FE-2D464D6F3134}"/>
              </a:ext>
            </a:extLst>
          </p:cNvPr>
          <p:cNvSpPr txBox="1"/>
          <p:nvPr/>
        </p:nvSpPr>
        <p:spPr>
          <a:xfrm>
            <a:off x="892160" y="2052853"/>
            <a:ext cx="595562" cy="179857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a14="http://schemas.microsoft.com/office/mac/drawingml/2011/main" xmlns:a14="http://schemas.microsoft.com/office/drawing/2010/main" xmlns:m="http://schemas.openxmlformats.org/officeDocument/2006/math" val="1"/>
            </a:ext>
          </a:extLst>
        </p:spPr>
        <p:txBody>
          <a:bodyPr wrap="square" lIns="35719" tIns="35719" rIns="35719" bIns="35719" numCol="1" anchor="ctr">
            <a:spAutoFit/>
          </a:bodyPr>
          <a:lstStyle>
            <a:lvl1pPr>
              <a:defRPr sz="1300"/>
            </a:lvl1pPr>
          </a:lstStyle>
          <a:p>
            <a:pPr algn="ctr"/>
            <a:r>
              <a:rPr lang="ko-KR" altLang="en-US" sz="700"/>
              <a:t>증가</a:t>
            </a:r>
            <a:endParaRPr lang="en-US" altLang="ko-KR" sz="700"/>
          </a:p>
        </p:txBody>
      </p:sp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46013658"/>
              </p:ext>
            </p:extLst>
          </p:nvPr>
        </p:nvGraphicFramePr>
        <p:xfrm>
          <a:off x="9042400" y="111727"/>
          <a:ext cx="3047760" cy="926170"/>
        </p:xfrm>
        <a:graphic>
          <a:graphicData uri="http://schemas.openxmlformats.org/drawingml/2006/table">
            <a:tbl>
              <a:tblPr/>
              <a:tblGrid>
                <a:gridCol w="58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7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5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0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4673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AI </a:t>
                      </a:r>
                      <a:r>
                        <a:rPr lang="ko-KR" altLang="en-US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리포트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248">
                <a:tc>
                  <a:txBody>
                    <a:bodyPr/>
                    <a:lstStyle/>
                    <a:p>
                      <a:pPr algn="ctr" defTabSz="914400">
                        <a:defRPr sz="1800"/>
                      </a:pPr>
                      <a:endParaRPr sz="800"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  <a:sym typeface="맑은 고딕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r>
                        <a:rPr lang="en-US" altLang="ko-KR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TEA-INT-MAI-008</a:t>
                      </a: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12700" cmpd="sng">
                      <a:noFill/>
                      <a:prstDash val="solid"/>
                    </a:ln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249">
                <a:tc>
                  <a:txBody>
                    <a:bodyPr/>
                    <a:lstStyle/>
                    <a:p>
                      <a:pPr algn="ctr" defTabSz="914400">
                        <a:defRPr sz="800">
                          <a:sym typeface="맑은 고딕"/>
                        </a:defRPr>
                      </a:pPr>
                      <a:endParaRPr b="1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>
                      <a:noFill/>
                      <a:miter lim="400000"/>
                    </a:lnR>
                    <a:lnT w="6350">
                      <a:noFill/>
                      <a:miter lim="400000"/>
                    </a:lnT>
                    <a:lnB w="6350">
                      <a:noFill/>
                      <a:miter lim="4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r>
                        <a:rPr lang="en-US" altLang="ko-KR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[</a:t>
                      </a:r>
                      <a:r>
                        <a:rPr lang="ko-KR" altLang="en-US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과목교사</a:t>
                      </a:r>
                      <a:r>
                        <a:rPr lang="en-US" altLang="ko-KR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] </a:t>
                      </a:r>
                      <a:r>
                        <a:rPr lang="ko-KR" altLang="en-US" b="1" spc="0" baseline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인트로</a:t>
                      </a:r>
                      <a:r>
                        <a:rPr lang="en-US" altLang="ko-KR" b="1" spc="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_</a:t>
                      </a:r>
                      <a:r>
                        <a:rPr lang="ko-KR" altLang="en-US" b="1" spc="0" baseline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algun Gothic" charset="-127"/>
                          <a:ea typeface="Malgun Gothic" charset="-127"/>
                          <a:cs typeface="Malgun Gothic" charset="-127"/>
                        </a:rPr>
                        <a:t>데이터없음</a:t>
                      </a:r>
                      <a:endParaRPr lang="ko-KR" altLang="en-US" b="0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>
                      <a:noFill/>
                      <a:miter lim="400000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>
                      <a:noFill/>
                      <a:miter lim="400000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sz="800">
                          <a:sym typeface="맑은 고딕"/>
                        </a:defRPr>
                      </a:pPr>
                      <a:endParaRPr lang="ko-KR" altLang="en-US" spc="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algun Gothic" charset="-127"/>
                        <a:ea typeface="Malgun Gothic" charset="-127"/>
                        <a:cs typeface="Malgun Gothic" charset="-127"/>
                      </a:endParaRPr>
                    </a:p>
                  </a:txBody>
                  <a:tcPr marL="45720" marR="45720" anchor="ctr" horzOverflow="overflow">
                    <a:lnL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400000"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34" name="그룹 33">
            <a:extLst>
              <a:ext uri="{FF2B5EF4-FFF2-40B4-BE49-F238E27FC236}">
                <a16:creationId xmlns:a16="http://schemas.microsoft.com/office/drawing/2014/main" id="{24982943-0D4D-A3D1-E53C-FAD41490A8A5}"/>
              </a:ext>
            </a:extLst>
          </p:cNvPr>
          <p:cNvGrpSpPr/>
          <p:nvPr/>
        </p:nvGrpSpPr>
        <p:grpSpPr>
          <a:xfrm>
            <a:off x="113209" y="5076873"/>
            <a:ext cx="8805600" cy="1289638"/>
            <a:chOff x="113209" y="6473208"/>
            <a:chExt cx="8805600" cy="1289638"/>
          </a:xfrm>
        </p:grpSpPr>
        <p:sp>
          <p:nvSpPr>
            <p:cNvPr id="35" name="직사각형 34">
              <a:extLst>
                <a:ext uri="{FF2B5EF4-FFF2-40B4-BE49-F238E27FC236}">
                  <a16:creationId xmlns:a16="http://schemas.microsoft.com/office/drawing/2014/main" id="{C8E76270-F3A8-52E3-5D8B-E5E1F9F2F211}"/>
                </a:ext>
              </a:extLst>
            </p:cNvPr>
            <p:cNvSpPr/>
            <p:nvPr/>
          </p:nvSpPr>
          <p:spPr>
            <a:xfrm>
              <a:off x="113209" y="6473208"/>
              <a:ext cx="8805600" cy="1289638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BFBFB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  <p:cxnSp>
          <p:nvCxnSpPr>
            <p:cNvPr id="41" name="직선 연결선[R] 40">
              <a:extLst>
                <a:ext uri="{FF2B5EF4-FFF2-40B4-BE49-F238E27FC236}">
                  <a16:creationId xmlns:a16="http://schemas.microsoft.com/office/drawing/2014/main" id="{529D8A92-82BC-1D7D-5350-53D10EB67DF1}"/>
                </a:ext>
              </a:extLst>
            </p:cNvPr>
            <p:cNvCxnSpPr>
              <a:cxnSpLocks/>
            </p:cNvCxnSpPr>
            <p:nvPr/>
          </p:nvCxnSpPr>
          <p:spPr>
            <a:xfrm>
              <a:off x="118997" y="7015370"/>
              <a:ext cx="879953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91" name="그룹 690">
            <a:extLst>
              <a:ext uri="{FF2B5EF4-FFF2-40B4-BE49-F238E27FC236}">
                <a16:creationId xmlns:a16="http://schemas.microsoft.com/office/drawing/2014/main" id="{6D7152C3-6B48-AA5F-92D2-CE6011CCCA41}"/>
              </a:ext>
            </a:extLst>
          </p:cNvPr>
          <p:cNvGrpSpPr/>
          <p:nvPr/>
        </p:nvGrpSpPr>
        <p:grpSpPr>
          <a:xfrm>
            <a:off x="118337" y="4873023"/>
            <a:ext cx="8794800" cy="1402392"/>
            <a:chOff x="118337" y="3122549"/>
            <a:chExt cx="8794800" cy="1402392"/>
          </a:xfrm>
        </p:grpSpPr>
        <p:grpSp>
          <p:nvGrpSpPr>
            <p:cNvPr id="692" name="그룹 691">
              <a:extLst>
                <a:ext uri="{FF2B5EF4-FFF2-40B4-BE49-F238E27FC236}">
                  <a16:creationId xmlns:a16="http://schemas.microsoft.com/office/drawing/2014/main" id="{EA77ECE7-A8C7-EC3A-3521-D8FA2A80BA33}"/>
                </a:ext>
              </a:extLst>
            </p:cNvPr>
            <p:cNvGrpSpPr/>
            <p:nvPr/>
          </p:nvGrpSpPr>
          <p:grpSpPr>
            <a:xfrm>
              <a:off x="1242847" y="4112476"/>
              <a:ext cx="2159464" cy="387592"/>
              <a:chOff x="1242847" y="5961305"/>
              <a:chExt cx="2159464" cy="387592"/>
            </a:xfrm>
          </p:grpSpPr>
          <p:sp>
            <p:nvSpPr>
              <p:cNvPr id="699" name="텍스트 상자 68">
                <a:extLst>
                  <a:ext uri="{FF2B5EF4-FFF2-40B4-BE49-F238E27FC236}">
                    <a16:creationId xmlns:a16="http://schemas.microsoft.com/office/drawing/2014/main" id="{60628D0A-4C4D-D5C3-A537-037475CE0CCE}"/>
                  </a:ext>
                </a:extLst>
              </p:cNvPr>
              <p:cNvSpPr txBox="1"/>
              <p:nvPr/>
            </p:nvSpPr>
            <p:spPr>
              <a:xfrm>
                <a:off x="1242847" y="5961305"/>
                <a:ext cx="307777" cy="1234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kumimoji="1" lang="ko-KR" altLang="en-US" sz="600" b="1"/>
                  <a:t>회사정보</a:t>
                </a:r>
              </a:p>
            </p:txBody>
          </p:sp>
          <p:sp>
            <p:nvSpPr>
              <p:cNvPr id="700" name="텍스트 상자 68">
                <a:extLst>
                  <a:ext uri="{FF2B5EF4-FFF2-40B4-BE49-F238E27FC236}">
                    <a16:creationId xmlns:a16="http://schemas.microsoft.com/office/drawing/2014/main" id="{9D7DF5FD-B391-C0EA-FF16-4859E2569E6F}"/>
                  </a:ext>
                </a:extLst>
              </p:cNvPr>
              <p:cNvSpPr txBox="1"/>
              <p:nvPr/>
            </p:nvSpPr>
            <p:spPr>
              <a:xfrm>
                <a:off x="1672670" y="5961305"/>
                <a:ext cx="1729641" cy="1234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kumimoji="1" lang="ko-KR" altLang="en-US" sz="600"/>
                  <a:t>대표이사 </a:t>
                </a:r>
                <a:r>
                  <a:rPr kumimoji="1" lang="en-US" altLang="ko-KR" sz="600"/>
                  <a:t>:</a:t>
                </a:r>
                <a:r>
                  <a:rPr kumimoji="1" lang="ko-KR" altLang="en-US" sz="600"/>
                  <a:t> </a:t>
                </a:r>
                <a:r>
                  <a:rPr kumimoji="1" lang="ko-KR" altLang="en-US" sz="600" err="1"/>
                  <a:t>김에듀</a:t>
                </a:r>
                <a:r>
                  <a:rPr kumimoji="1" lang="ko-KR" altLang="en-US" sz="600"/>
                  <a:t>  </a:t>
                </a:r>
                <a:r>
                  <a:rPr kumimoji="1" lang="en-US" altLang="ko-KR" sz="600"/>
                  <a:t>|</a:t>
                </a:r>
                <a:r>
                  <a:rPr kumimoji="1" lang="ko-KR" altLang="en-US" sz="600"/>
                  <a:t>  사업자 등록번호 </a:t>
                </a:r>
                <a:r>
                  <a:rPr kumimoji="1" lang="en-US" altLang="ko-KR" sz="600"/>
                  <a:t>:</a:t>
                </a:r>
                <a:r>
                  <a:rPr kumimoji="1" lang="ko-KR" altLang="en-US" sz="600"/>
                  <a:t> </a:t>
                </a:r>
                <a:r>
                  <a:rPr kumimoji="1" lang="en-US" altLang="ko-KR" sz="600"/>
                  <a:t>123-45-67890</a:t>
                </a:r>
                <a:endParaRPr kumimoji="1" lang="ko-KR" altLang="en-US" sz="600"/>
              </a:p>
            </p:txBody>
          </p:sp>
          <p:sp>
            <p:nvSpPr>
              <p:cNvPr id="701" name="텍스트 상자 68">
                <a:extLst>
                  <a:ext uri="{FF2B5EF4-FFF2-40B4-BE49-F238E27FC236}">
                    <a16:creationId xmlns:a16="http://schemas.microsoft.com/office/drawing/2014/main" id="{2692A4D1-8F54-CEE4-1B1B-B00DFAEF86AE}"/>
                  </a:ext>
                </a:extLst>
              </p:cNvPr>
              <p:cNvSpPr txBox="1"/>
              <p:nvPr/>
            </p:nvSpPr>
            <p:spPr>
              <a:xfrm>
                <a:off x="1242847" y="6215305"/>
                <a:ext cx="307777" cy="1234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kumimoji="1" lang="ko-KR" altLang="en-US" sz="600" b="1"/>
                  <a:t>고객센터</a:t>
                </a:r>
              </a:p>
            </p:txBody>
          </p:sp>
          <p:sp>
            <p:nvSpPr>
              <p:cNvPr id="702" name="텍스트 상자 68">
                <a:extLst>
                  <a:ext uri="{FF2B5EF4-FFF2-40B4-BE49-F238E27FC236}">
                    <a16:creationId xmlns:a16="http://schemas.microsoft.com/office/drawing/2014/main" id="{49D5B9D0-3B94-E884-40AE-34505A8EB71D}"/>
                  </a:ext>
                </a:extLst>
              </p:cNvPr>
              <p:cNvSpPr txBox="1"/>
              <p:nvPr/>
            </p:nvSpPr>
            <p:spPr>
              <a:xfrm>
                <a:off x="1672670" y="6225465"/>
                <a:ext cx="1357744" cy="1234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kumimoji="1" lang="en-US" altLang="ko-KR" sz="600"/>
                  <a:t>1899-1949(8:00</a:t>
                </a:r>
                <a:r>
                  <a:rPr kumimoji="1" lang="ko-KR" altLang="en-US" sz="600"/>
                  <a:t> </a:t>
                </a:r>
                <a:r>
                  <a:rPr kumimoji="1" lang="en-US" altLang="ko-KR" sz="600"/>
                  <a:t>~</a:t>
                </a:r>
                <a:r>
                  <a:rPr kumimoji="1" lang="ko-KR" altLang="en-US" sz="600"/>
                  <a:t> </a:t>
                </a:r>
                <a:r>
                  <a:rPr kumimoji="1" lang="en-US" altLang="ko-KR" sz="600"/>
                  <a:t>18:00,</a:t>
                </a:r>
                <a:r>
                  <a:rPr kumimoji="1" lang="ko-KR" altLang="en-US" sz="600"/>
                  <a:t> 점심 </a:t>
                </a:r>
                <a:r>
                  <a:rPr kumimoji="1" lang="en-US" altLang="ko-KR" sz="600"/>
                  <a:t>12:00 ~ 1:00)</a:t>
                </a:r>
                <a:endParaRPr kumimoji="1" lang="ko-KR" altLang="en-US" sz="600"/>
              </a:p>
            </p:txBody>
          </p:sp>
        </p:grpSp>
        <p:grpSp>
          <p:nvGrpSpPr>
            <p:cNvPr id="693" name="그룹 692">
              <a:extLst>
                <a:ext uri="{FF2B5EF4-FFF2-40B4-BE49-F238E27FC236}">
                  <a16:creationId xmlns:a16="http://schemas.microsoft.com/office/drawing/2014/main" id="{9E6B0BBC-BEC3-D81D-E413-3C66BD5250BA}"/>
                </a:ext>
              </a:extLst>
            </p:cNvPr>
            <p:cNvGrpSpPr/>
            <p:nvPr/>
          </p:nvGrpSpPr>
          <p:grpSpPr>
            <a:xfrm>
              <a:off x="5556239" y="4129434"/>
              <a:ext cx="2147027" cy="395507"/>
              <a:chOff x="5164607" y="5978263"/>
              <a:chExt cx="2147027" cy="395507"/>
            </a:xfrm>
          </p:grpSpPr>
          <p:sp>
            <p:nvSpPr>
              <p:cNvPr id="695" name="텍스트 상자 68">
                <a:extLst>
                  <a:ext uri="{FF2B5EF4-FFF2-40B4-BE49-F238E27FC236}">
                    <a16:creationId xmlns:a16="http://schemas.microsoft.com/office/drawing/2014/main" id="{28D33DBD-1401-B36F-F153-A59BDEBABB7D}"/>
                  </a:ext>
                </a:extLst>
              </p:cNvPr>
              <p:cNvSpPr txBox="1"/>
              <p:nvPr/>
            </p:nvSpPr>
            <p:spPr>
              <a:xfrm>
                <a:off x="5164607" y="5978263"/>
                <a:ext cx="650819" cy="1234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kumimoji="1" lang="ko-KR" altLang="en-US" sz="600" b="1"/>
                  <a:t>개인정보 처리방침 </a:t>
                </a:r>
              </a:p>
            </p:txBody>
          </p:sp>
          <p:sp>
            <p:nvSpPr>
              <p:cNvPr id="696" name="텍스트 상자 68">
                <a:extLst>
                  <a:ext uri="{FF2B5EF4-FFF2-40B4-BE49-F238E27FC236}">
                    <a16:creationId xmlns:a16="http://schemas.microsoft.com/office/drawing/2014/main" id="{947F9169-0703-4293-72C9-6A274B89790E}"/>
                  </a:ext>
                </a:extLst>
              </p:cNvPr>
              <p:cNvSpPr txBox="1"/>
              <p:nvPr/>
            </p:nvSpPr>
            <p:spPr>
              <a:xfrm>
                <a:off x="6018047" y="5978263"/>
                <a:ext cx="307777" cy="1234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kumimoji="1" lang="ko-KR" altLang="en-US" sz="600" b="1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이용약관</a:t>
                </a:r>
              </a:p>
            </p:txBody>
          </p:sp>
          <p:sp>
            <p:nvSpPr>
              <p:cNvPr id="697" name="텍스트 상자 68">
                <a:extLst>
                  <a:ext uri="{FF2B5EF4-FFF2-40B4-BE49-F238E27FC236}">
                    <a16:creationId xmlns:a16="http://schemas.microsoft.com/office/drawing/2014/main" id="{EF00C3EF-BDA7-890B-BA7B-8A2FC0BF1D53}"/>
                  </a:ext>
                </a:extLst>
              </p:cNvPr>
              <p:cNvSpPr txBox="1"/>
              <p:nvPr/>
            </p:nvSpPr>
            <p:spPr>
              <a:xfrm>
                <a:off x="6678447" y="5978263"/>
                <a:ext cx="633187" cy="1234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kumimoji="1" lang="ko-KR" altLang="en-US" sz="600" b="1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오픈소스 라이선스</a:t>
                </a:r>
              </a:p>
            </p:txBody>
          </p:sp>
          <p:sp>
            <p:nvSpPr>
              <p:cNvPr id="698" name="텍스트 상자 68">
                <a:extLst>
                  <a:ext uri="{FF2B5EF4-FFF2-40B4-BE49-F238E27FC236}">
                    <a16:creationId xmlns:a16="http://schemas.microsoft.com/office/drawing/2014/main" id="{2399B34E-056B-AF7F-6F07-716EA7126370}"/>
                  </a:ext>
                </a:extLst>
              </p:cNvPr>
              <p:cNvSpPr txBox="1"/>
              <p:nvPr/>
            </p:nvSpPr>
            <p:spPr>
              <a:xfrm>
                <a:off x="5811223" y="6252583"/>
                <a:ext cx="1450718" cy="12118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kumimoji="1" lang="en-US" altLang="ko-KR" sz="600"/>
                  <a:t>Copyright Ⓒ 2023 KT</a:t>
                </a:r>
                <a:r>
                  <a:rPr kumimoji="1" lang="ko-KR" altLang="en-US" sz="600"/>
                  <a:t> </a:t>
                </a:r>
                <a:r>
                  <a:rPr kumimoji="1" lang="en-US" altLang="ko-KR" sz="600"/>
                  <a:t>All Rights Reserved</a:t>
                </a:r>
                <a:endParaRPr kumimoji="1" lang="ko-KR" altLang="en-US" sz="600"/>
              </a:p>
            </p:txBody>
          </p:sp>
        </p:grpSp>
        <p:sp>
          <p:nvSpPr>
            <p:cNvPr id="694" name="직사각형 693">
              <a:extLst>
                <a:ext uri="{FF2B5EF4-FFF2-40B4-BE49-F238E27FC236}">
                  <a16:creationId xmlns:a16="http://schemas.microsoft.com/office/drawing/2014/main" id="{FB994800-126C-0CC7-B2EA-DBFA3F3F7673}"/>
                </a:ext>
              </a:extLst>
            </p:cNvPr>
            <p:cNvSpPr/>
            <p:nvPr/>
          </p:nvSpPr>
          <p:spPr>
            <a:xfrm>
              <a:off x="118337" y="3122549"/>
              <a:ext cx="8794800" cy="70308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/>
            </a:p>
          </p:txBody>
        </p:sp>
      </p:grpSp>
      <p:pic>
        <p:nvPicPr>
          <p:cNvPr id="705" name="그림 704">
            <a:extLst>
              <a:ext uri="{FF2B5EF4-FFF2-40B4-BE49-F238E27FC236}">
                <a16:creationId xmlns:a16="http://schemas.microsoft.com/office/drawing/2014/main" id="{D54695B1-9A85-2AC5-670A-0D893D2F501B}"/>
              </a:ext>
            </a:extLst>
          </p:cNvPr>
          <p:cNvPicPr>
            <a:picLocks noChangeAspect="1"/>
          </p:cNvPicPr>
          <p:nvPr/>
        </p:nvPicPr>
        <p:blipFill>
          <a:blip r:embed="rId3">
            <a:grayscl/>
          </a:blip>
          <a:stretch>
            <a:fillRect/>
          </a:stretch>
        </p:blipFill>
        <p:spPr>
          <a:xfrm>
            <a:off x="1487592" y="4974362"/>
            <a:ext cx="842613" cy="309225"/>
          </a:xfrm>
          <a:prstGeom prst="rect">
            <a:avLst/>
          </a:prstGeom>
        </p:spPr>
      </p:pic>
      <p:pic>
        <p:nvPicPr>
          <p:cNvPr id="706" name="그림 705">
            <a:extLst>
              <a:ext uri="{FF2B5EF4-FFF2-40B4-BE49-F238E27FC236}">
                <a16:creationId xmlns:a16="http://schemas.microsoft.com/office/drawing/2014/main" id="{196DF815-43F6-672E-8363-3F8AB2DD1F47}"/>
              </a:ext>
            </a:extLst>
          </p:cNvPr>
          <p:cNvPicPr>
            <a:picLocks noChangeAspect="1"/>
          </p:cNvPicPr>
          <p:nvPr/>
        </p:nvPicPr>
        <p:blipFill>
          <a:blip r:embed="rId4">
            <a:grayscl/>
          </a:blip>
          <a:stretch>
            <a:fillRect/>
          </a:stretch>
        </p:blipFill>
        <p:spPr>
          <a:xfrm>
            <a:off x="4052150" y="4948054"/>
            <a:ext cx="513234" cy="331922"/>
          </a:xfrm>
          <a:prstGeom prst="rect">
            <a:avLst/>
          </a:prstGeom>
        </p:spPr>
      </p:pic>
      <p:pic>
        <p:nvPicPr>
          <p:cNvPr id="707" name="그림 706">
            <a:extLst>
              <a:ext uri="{FF2B5EF4-FFF2-40B4-BE49-F238E27FC236}">
                <a16:creationId xmlns:a16="http://schemas.microsoft.com/office/drawing/2014/main" id="{8DA9B91C-8A62-269D-FAAE-9E7EEC2EB9F6}"/>
              </a:ext>
            </a:extLst>
          </p:cNvPr>
          <p:cNvPicPr>
            <a:picLocks noChangeAspect="1"/>
          </p:cNvPicPr>
          <p:nvPr/>
        </p:nvPicPr>
        <p:blipFill>
          <a:blip r:embed="rId5">
            <a:grayscl/>
          </a:blip>
          <a:stretch>
            <a:fillRect/>
          </a:stretch>
        </p:blipFill>
        <p:spPr>
          <a:xfrm>
            <a:off x="2881793" y="4994589"/>
            <a:ext cx="618769" cy="289854"/>
          </a:xfrm>
          <a:prstGeom prst="rect">
            <a:avLst/>
          </a:prstGeom>
        </p:spPr>
      </p:pic>
      <p:pic>
        <p:nvPicPr>
          <p:cNvPr id="708" name="그림 707">
            <a:extLst>
              <a:ext uri="{FF2B5EF4-FFF2-40B4-BE49-F238E27FC236}">
                <a16:creationId xmlns:a16="http://schemas.microsoft.com/office/drawing/2014/main" id="{25F80F59-0A0C-6CA0-483D-29A99ED35CD2}"/>
              </a:ext>
            </a:extLst>
          </p:cNvPr>
          <p:cNvPicPr>
            <a:picLocks noChangeAspect="1"/>
          </p:cNvPicPr>
          <p:nvPr/>
        </p:nvPicPr>
        <p:blipFill>
          <a:blip r:embed="rId6">
            <a:grayscl/>
          </a:blip>
          <a:stretch>
            <a:fillRect/>
          </a:stretch>
        </p:blipFill>
        <p:spPr>
          <a:xfrm>
            <a:off x="6972283" y="4977968"/>
            <a:ext cx="559496" cy="302012"/>
          </a:xfrm>
          <a:prstGeom prst="rect">
            <a:avLst/>
          </a:prstGeom>
        </p:spPr>
      </p:pic>
      <p:pic>
        <p:nvPicPr>
          <p:cNvPr id="709" name="그림 708">
            <a:extLst>
              <a:ext uri="{FF2B5EF4-FFF2-40B4-BE49-F238E27FC236}">
                <a16:creationId xmlns:a16="http://schemas.microsoft.com/office/drawing/2014/main" id="{C2923EB0-EA53-9887-B84C-A6A2B553188D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aturation sat="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116972" y="4999919"/>
            <a:ext cx="1303723" cy="298671"/>
          </a:xfrm>
          <a:prstGeom prst="rect">
            <a:avLst/>
          </a:prstGeom>
        </p:spPr>
      </p:pic>
      <p:sp>
        <p:nvSpPr>
          <p:cNvPr id="133" name="TextBox 132">
            <a:extLst>
              <a:ext uri="{FF2B5EF4-FFF2-40B4-BE49-F238E27FC236}">
                <a16:creationId xmlns:a16="http://schemas.microsoft.com/office/drawing/2014/main" id="{B5D8F6BF-9432-6E76-9801-3DBFEAE4F23C}"/>
              </a:ext>
            </a:extLst>
          </p:cNvPr>
          <p:cNvSpPr txBox="1"/>
          <p:nvPr/>
        </p:nvSpPr>
        <p:spPr>
          <a:xfrm>
            <a:off x="-8660279" y="0"/>
            <a:ext cx="106952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b="1">
                <a:solidFill>
                  <a:srgbClr val="0070C0"/>
                </a:solidFill>
              </a:rPr>
              <a:t>&lt;</a:t>
            </a:r>
            <a:r>
              <a:rPr lang="x-none" sz="1200" b="1">
                <a:solidFill>
                  <a:srgbClr val="0070C0"/>
                </a:solidFill>
              </a:rPr>
              <a:t>최초 진입</a:t>
            </a:r>
            <a:r>
              <a:rPr lang="en-US" altLang="ko-KR" sz="1200" b="1">
                <a:solidFill>
                  <a:srgbClr val="0070C0"/>
                </a:solidFill>
              </a:rPr>
              <a:t>&gt;</a:t>
            </a:r>
            <a:endParaRPr lang="x-none" sz="1200" b="1">
              <a:solidFill>
                <a:srgbClr val="0070C0"/>
              </a:solidFill>
            </a:endParaRPr>
          </a:p>
        </p:txBody>
      </p:sp>
      <p:sp>
        <p:nvSpPr>
          <p:cNvPr id="153" name="제목 10">
            <a:extLst>
              <a:ext uri="{FF2B5EF4-FFF2-40B4-BE49-F238E27FC236}">
                <a16:creationId xmlns:a16="http://schemas.microsoft.com/office/drawing/2014/main" id="{8033B0A3-CF3D-1F2D-7C2D-18F29895C68A}"/>
              </a:ext>
            </a:extLst>
          </p:cNvPr>
          <p:cNvSpPr txBox="1">
            <a:spLocks/>
          </p:cNvSpPr>
          <p:nvPr/>
        </p:nvSpPr>
        <p:spPr>
          <a:xfrm>
            <a:off x="-5957733" y="675058"/>
            <a:ext cx="65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endParaRPr lang="en-US" altLang="ko-KR" sz="700" b="0" kern="0" spc="0">
              <a:solidFill>
                <a:schemeClr val="tx1">
                  <a:lumMod val="95000"/>
                  <a:lumOff val="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147" name="TextBox 146">
            <a:extLst>
              <a:ext uri="{FF2B5EF4-FFF2-40B4-BE49-F238E27FC236}">
                <a16:creationId xmlns:a16="http://schemas.microsoft.com/office/drawing/2014/main" id="{007A1B55-22FD-7202-3BB9-117047A61CEA}"/>
              </a:ext>
            </a:extLst>
          </p:cNvPr>
          <p:cNvSpPr txBox="1"/>
          <p:nvPr/>
        </p:nvSpPr>
        <p:spPr>
          <a:xfrm>
            <a:off x="-5816045" y="1016768"/>
            <a:ext cx="23471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900" b="1">
                <a:solidFill>
                  <a:prstClr val="black"/>
                </a:solidFill>
              </a:rPr>
              <a:t>아직 개설된 과목이 없습니다</a:t>
            </a:r>
            <a:r>
              <a:rPr lang="en-US" altLang="ko-KR" sz="900" b="1">
                <a:solidFill>
                  <a:prstClr val="black"/>
                </a:solidFill>
              </a:rPr>
              <a:t>.</a:t>
            </a:r>
            <a:r>
              <a:rPr lang="ko-KR" altLang="en-US" sz="900" b="1">
                <a:solidFill>
                  <a:prstClr val="black"/>
                </a:solidFill>
              </a:rPr>
              <a:t> </a:t>
            </a:r>
            <a:endParaRPr lang="en-US" altLang="ko-KR" sz="900" b="1">
              <a:solidFill>
                <a:prstClr val="black"/>
              </a:solidFill>
            </a:endParaRPr>
          </a:p>
          <a:p>
            <a:pPr algn="ctr"/>
            <a:r>
              <a:rPr lang="ko-KR" altLang="en-US" sz="900" b="1">
                <a:solidFill>
                  <a:prstClr val="black"/>
                </a:solidFill>
              </a:rPr>
              <a:t>과목을 개설하고 게시판을 사용해 보세요 </a:t>
            </a:r>
          </a:p>
        </p:txBody>
      </p:sp>
      <p:sp>
        <p:nvSpPr>
          <p:cNvPr id="148" name="모서리가 둥근 직사각형 50">
            <a:extLst>
              <a:ext uri="{FF2B5EF4-FFF2-40B4-BE49-F238E27FC236}">
                <a16:creationId xmlns:a16="http://schemas.microsoft.com/office/drawing/2014/main" id="{1D5EEBB9-C3F1-D92D-0657-FD470D21E265}"/>
              </a:ext>
            </a:extLst>
          </p:cNvPr>
          <p:cNvSpPr/>
          <p:nvPr/>
        </p:nvSpPr>
        <p:spPr>
          <a:xfrm>
            <a:off x="-5318514" y="1497422"/>
            <a:ext cx="1388258" cy="310051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 cap="flat">
            <a:solidFill>
              <a:schemeClr val="tx1">
                <a:lumMod val="75000"/>
                <a:lumOff val="25000"/>
              </a:schemeClr>
            </a:solidFill>
            <a:miter lim="400000"/>
          </a:ln>
          <a:effectLst/>
        </p:spPr>
        <p:txBody>
          <a:bodyPr wrap="square" lIns="0" tIns="0" rIns="0" bIns="0" numCol="1" rtlCol="0" anchor="ctr" anchorCtr="0">
            <a:noAutofit/>
          </a:bodyPr>
          <a:lstStyle/>
          <a:p>
            <a:pPr algn="ctr" defTabSz="914309"/>
            <a:r>
              <a:rPr kumimoji="1" lang="x-none" altLang="en-US" sz="90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과목 개설하기</a:t>
            </a:r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CBF8164E-3EC6-92DE-C466-38894C6AC8DC}"/>
              </a:ext>
            </a:extLst>
          </p:cNvPr>
          <p:cNvSpPr txBox="1"/>
          <p:nvPr/>
        </p:nvSpPr>
        <p:spPr>
          <a:xfrm>
            <a:off x="3578745" y="3479773"/>
            <a:ext cx="202812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1050" b="1">
                <a:solidFill>
                  <a:prstClr val="black"/>
                </a:solidFill>
              </a:rPr>
              <a:t>아직 올라온 소식이 없습니다</a:t>
            </a:r>
            <a:r>
              <a:rPr lang="en-US" altLang="ko-KR" sz="1050" b="1">
                <a:solidFill>
                  <a:prstClr val="black"/>
                </a:solidFill>
              </a:rPr>
              <a:t>.</a:t>
            </a:r>
          </a:p>
        </p:txBody>
      </p:sp>
      <p:graphicFrame>
        <p:nvGraphicFramePr>
          <p:cNvPr id="167" name="Google Shape;912;p23">
            <a:extLst>
              <a:ext uri="{FF2B5EF4-FFF2-40B4-BE49-F238E27FC236}">
                <a16:creationId xmlns:a16="http://schemas.microsoft.com/office/drawing/2014/main" id="{90F47766-731B-A881-16D9-9D2C6581F00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09033082"/>
              </p:ext>
            </p:extLst>
          </p:nvPr>
        </p:nvGraphicFramePr>
        <p:xfrm>
          <a:off x="9042400" y="1315768"/>
          <a:ext cx="3037052" cy="104632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28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8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96020">
                <a:tc rowSpan="2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0" lang="ko-KR" altLang="en-US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담당 수업 학습  현황</a:t>
                      </a:r>
                      <a:endParaRPr kumimoji="0" lang="en-US" altLang="ko-KR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34" charset="-127"/>
                        <a:ea typeface="맑은 고딕" panose="020B0503020000020004" pitchFamily="34" charset="-127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-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34" charset="-127"/>
                          <a:ea typeface="맑은 고딕" panose="020B0503020000020004" pitchFamily="34" charset="-127"/>
                          <a:cs typeface="+mn-cs"/>
                        </a:rPr>
                        <a:t>담당 수업 학습 현황 데이터 없는 경우</a:t>
                      </a:r>
                      <a:endParaRPr kumimoji="0" lang="en-US" altLang="ko-KR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34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02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0" lang="en-US" altLang="ko-KR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34" charset="-127"/>
                          <a:cs typeface="+mn-cs"/>
                        </a:rPr>
                        <a:t>1-1 </a:t>
                      </a:r>
                      <a:r>
                        <a:rPr kumimoji="0" lang="ko-KR" altLang="en-US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F0502020204030204"/>
                          <a:ea typeface="맑은 고딕" panose="020B0503020000020004" pitchFamily="34" charset="-127"/>
                          <a:cs typeface="+mn-cs"/>
                        </a:rPr>
                        <a:t>학습 방법 소개하기</a:t>
                      </a:r>
                      <a:endParaRPr kumimoji="0" lang="en-US" altLang="ko-KR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F0502020204030204"/>
                        <a:ea typeface="맑은 고딕" panose="020B0503020000020004" pitchFamily="34" charset="-127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prstClr val="black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kumimoji="0" lang="en-US" altLang="ko-KR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-Click: </a:t>
                      </a:r>
                      <a:r>
                        <a:rPr kumimoji="0" lang="ko-KR" alt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학습 콘텐츠로 이동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43545484"/>
                  </a:ext>
                </a:extLst>
              </a:tr>
              <a:tr h="190240">
                <a:tc rowSpan="2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altLang="ko-KR" sz="700" b="0" i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r>
                        <a:rPr lang="ko-KR" altLang="en-US" sz="700" b="1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나의 게시판</a:t>
                      </a:r>
                      <a:endParaRPr lang="en-US" altLang="ko-KR" sz="700" b="1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  <a:tabLst/>
                        <a:defRPr/>
                      </a:pP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학급게시판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수업 게시판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소통 게시판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최근 </a:t>
                      </a:r>
                      <a:r>
                        <a:rPr lang="en-US" altLang="ko-KR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10</a:t>
                      </a:r>
                      <a:r>
                        <a:rPr lang="ko-KR" altLang="en-US" sz="700" b="0" u="none" strike="noStrike" cap="none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개 게시글 노출</a:t>
                      </a:r>
                      <a:endParaRPr lang="en-US" altLang="ko-KR" sz="700" b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51621555"/>
                  </a:ext>
                </a:extLst>
              </a:tr>
              <a:tr h="190240">
                <a:tc vMerge="1"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endParaRPr sz="700" b="0" i="0" u="none" strike="noStrike" cap="none">
                        <a:solidFill>
                          <a:schemeClr val="tx1"/>
                        </a:solidFill>
                        <a:latin typeface="+mn-ea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Calibri"/>
                        <a:buNone/>
                      </a:pPr>
                      <a:endParaRPr lang="en-US" altLang="ko-KR" sz="700" u="none" strike="noStrike" cap="none">
                        <a:solidFill>
                          <a:srgbClr val="C00000"/>
                        </a:solidFill>
                        <a:latin typeface="+mn-ea"/>
                        <a:ea typeface="+mn-ea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8955528"/>
                  </a:ext>
                </a:extLst>
              </a:tr>
            </a:tbl>
          </a:graphicData>
        </a:graphic>
      </p:graphicFrame>
      <p:sp>
        <p:nvSpPr>
          <p:cNvPr id="6" name="Rectangle 4">
            <a:extLst>
              <a:ext uri="{FF2B5EF4-FFF2-40B4-BE49-F238E27FC236}">
                <a16:creationId xmlns:a16="http://schemas.microsoft.com/office/drawing/2014/main" id="{CC81B7D4-76E4-C869-F181-67C164C307F2}"/>
              </a:ext>
            </a:extLst>
          </p:cNvPr>
          <p:cNvSpPr/>
          <p:nvPr/>
        </p:nvSpPr>
        <p:spPr>
          <a:xfrm>
            <a:off x="472900" y="2466371"/>
            <a:ext cx="8561167" cy="2149197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61" name="Circle">
            <a:extLst>
              <a:ext uri="{FF2B5EF4-FFF2-40B4-BE49-F238E27FC236}">
                <a16:creationId xmlns:a16="http://schemas.microsoft.com/office/drawing/2014/main" id="{1FC84940-61FD-7CA7-21B3-20DB8BB0CE4C}"/>
              </a:ext>
            </a:extLst>
          </p:cNvPr>
          <p:cNvSpPr/>
          <p:nvPr/>
        </p:nvSpPr>
        <p:spPr>
          <a:xfrm>
            <a:off x="444939" y="2435087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2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139" name="Rounded Rectangle">
            <a:extLst>
              <a:ext uri="{FF2B5EF4-FFF2-40B4-BE49-F238E27FC236}">
                <a16:creationId xmlns:a16="http://schemas.microsoft.com/office/drawing/2014/main" id="{880599EF-D2D9-B817-E603-E2040C3428E7}"/>
              </a:ext>
            </a:extLst>
          </p:cNvPr>
          <p:cNvSpPr/>
          <p:nvPr/>
        </p:nvSpPr>
        <p:spPr>
          <a:xfrm>
            <a:off x="5301561" y="2123508"/>
            <a:ext cx="214288" cy="106468"/>
          </a:xfrm>
          <a:prstGeom prst="roundRect">
            <a:avLst>
              <a:gd name="adj" fmla="val 50000"/>
            </a:avLst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1-1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3" name="텍스트 상자 68">
            <a:extLst>
              <a:ext uri="{FF2B5EF4-FFF2-40B4-BE49-F238E27FC236}">
                <a16:creationId xmlns:a16="http://schemas.microsoft.com/office/drawing/2014/main" id="{0964BD23-F844-EE9C-CDE8-C18DAC600989}"/>
              </a:ext>
            </a:extLst>
          </p:cNvPr>
          <p:cNvSpPr txBox="1"/>
          <p:nvPr/>
        </p:nvSpPr>
        <p:spPr>
          <a:xfrm>
            <a:off x="441406" y="519906"/>
            <a:ext cx="174438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kumimoji="1" lang="ko-KR" altLang="en-US" sz="1000" b="1"/>
              <a:t>담당 수업 학습 현황</a:t>
            </a:r>
          </a:p>
        </p:txBody>
      </p:sp>
      <p:sp>
        <p:nvSpPr>
          <p:cNvPr id="21" name="직사각형 20">
            <a:extLst>
              <a:ext uri="{FF2B5EF4-FFF2-40B4-BE49-F238E27FC236}">
                <a16:creationId xmlns:a16="http://schemas.microsoft.com/office/drawing/2014/main" id="{1428B59F-BAF1-90FC-690D-BC7BF402E9D2}"/>
              </a:ext>
            </a:extLst>
          </p:cNvPr>
          <p:cNvSpPr/>
          <p:nvPr/>
        </p:nvSpPr>
        <p:spPr>
          <a:xfrm>
            <a:off x="139317" y="194263"/>
            <a:ext cx="8649002" cy="212970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grpSp>
        <p:nvGrpSpPr>
          <p:cNvPr id="184" name="Cutout">
            <a:extLst>
              <a:ext uri="{FF2B5EF4-FFF2-40B4-BE49-F238E27FC236}">
                <a16:creationId xmlns:a16="http://schemas.microsoft.com/office/drawing/2014/main" id="{890AC483-94ED-6495-938F-1D0458D498ED}"/>
              </a:ext>
            </a:extLst>
          </p:cNvPr>
          <p:cNvGrpSpPr/>
          <p:nvPr/>
        </p:nvGrpSpPr>
        <p:grpSpPr>
          <a:xfrm rot="5400000">
            <a:off x="4379138" y="-4210936"/>
            <a:ext cx="277000" cy="8846971"/>
            <a:chOff x="6402388" y="1584325"/>
            <a:chExt cx="239713" cy="933450"/>
          </a:xfrm>
          <a:solidFill>
            <a:srgbClr val="FFFFFF"/>
          </a:solidFill>
        </p:grpSpPr>
        <p:sp>
          <p:nvSpPr>
            <p:cNvPr id="185" name="Fill">
              <a:extLst>
                <a:ext uri="{FF2B5EF4-FFF2-40B4-BE49-F238E27FC236}">
                  <a16:creationId xmlns:a16="http://schemas.microsoft.com/office/drawing/2014/main" id="{4DCE9FB6-A0AC-583A-0E72-9DCDB1330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2388" y="1584325"/>
              <a:ext cx="239713" cy="933450"/>
            </a:xfrm>
            <a:custGeom>
              <a:avLst/>
              <a:gdLst>
                <a:gd name="T0" fmla="*/ 74 w 151"/>
                <a:gd name="T1" fmla="*/ 588 h 588"/>
                <a:gd name="T2" fmla="*/ 151 w 151"/>
                <a:gd name="T3" fmla="*/ 518 h 588"/>
                <a:gd name="T4" fmla="*/ 74 w 151"/>
                <a:gd name="T5" fmla="*/ 441 h 588"/>
                <a:gd name="T6" fmla="*/ 151 w 151"/>
                <a:gd name="T7" fmla="*/ 375 h 588"/>
                <a:gd name="T8" fmla="*/ 74 w 151"/>
                <a:gd name="T9" fmla="*/ 294 h 588"/>
                <a:gd name="T10" fmla="*/ 151 w 151"/>
                <a:gd name="T11" fmla="*/ 231 h 588"/>
                <a:gd name="T12" fmla="*/ 74 w 151"/>
                <a:gd name="T13" fmla="*/ 147 h 588"/>
                <a:gd name="T14" fmla="*/ 151 w 151"/>
                <a:gd name="T15" fmla="*/ 88 h 588"/>
                <a:gd name="T16" fmla="*/ 74 w 151"/>
                <a:gd name="T17" fmla="*/ 0 h 588"/>
                <a:gd name="T18" fmla="*/ 0 w 151"/>
                <a:gd name="T19" fmla="*/ 0 h 588"/>
                <a:gd name="T20" fmla="*/ 78 w 151"/>
                <a:gd name="T21" fmla="*/ 88 h 588"/>
                <a:gd name="T22" fmla="*/ 0 w 151"/>
                <a:gd name="T23" fmla="*/ 147 h 588"/>
                <a:gd name="T24" fmla="*/ 78 w 151"/>
                <a:gd name="T25" fmla="*/ 231 h 588"/>
                <a:gd name="T26" fmla="*/ 0 w 151"/>
                <a:gd name="T27" fmla="*/ 294 h 588"/>
                <a:gd name="T28" fmla="*/ 78 w 151"/>
                <a:gd name="T29" fmla="*/ 375 h 588"/>
                <a:gd name="T30" fmla="*/ 0 w 151"/>
                <a:gd name="T31" fmla="*/ 441 h 588"/>
                <a:gd name="T32" fmla="*/ 78 w 151"/>
                <a:gd name="T33" fmla="*/ 518 h 588"/>
                <a:gd name="T34" fmla="*/ 0 w 151"/>
                <a:gd name="T35" fmla="*/ 588 h 588"/>
                <a:gd name="T36" fmla="*/ 74 w 151"/>
                <a:gd name="T3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1" h="588">
                  <a:moveTo>
                    <a:pt x="74" y="588"/>
                  </a:moveTo>
                  <a:lnTo>
                    <a:pt x="151" y="518"/>
                  </a:lnTo>
                  <a:lnTo>
                    <a:pt x="74" y="441"/>
                  </a:lnTo>
                  <a:lnTo>
                    <a:pt x="151" y="375"/>
                  </a:lnTo>
                  <a:lnTo>
                    <a:pt x="74" y="294"/>
                  </a:lnTo>
                  <a:lnTo>
                    <a:pt x="151" y="231"/>
                  </a:lnTo>
                  <a:lnTo>
                    <a:pt x="74" y="147"/>
                  </a:lnTo>
                  <a:lnTo>
                    <a:pt x="151" y="88"/>
                  </a:lnTo>
                  <a:lnTo>
                    <a:pt x="74" y="0"/>
                  </a:lnTo>
                  <a:lnTo>
                    <a:pt x="0" y="0"/>
                  </a:lnTo>
                  <a:lnTo>
                    <a:pt x="78" y="88"/>
                  </a:lnTo>
                  <a:lnTo>
                    <a:pt x="0" y="147"/>
                  </a:lnTo>
                  <a:lnTo>
                    <a:pt x="78" y="231"/>
                  </a:lnTo>
                  <a:lnTo>
                    <a:pt x="0" y="294"/>
                  </a:lnTo>
                  <a:lnTo>
                    <a:pt x="78" y="375"/>
                  </a:lnTo>
                  <a:lnTo>
                    <a:pt x="0" y="441"/>
                  </a:lnTo>
                  <a:lnTo>
                    <a:pt x="78" y="518"/>
                  </a:lnTo>
                  <a:lnTo>
                    <a:pt x="0" y="588"/>
                  </a:lnTo>
                  <a:lnTo>
                    <a:pt x="74" y="588"/>
                  </a:lnTo>
                  <a:close/>
                </a:path>
              </a:pathLst>
            </a:custGeom>
            <a:grp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86" name="Border">
              <a:extLst>
                <a:ext uri="{FF2B5EF4-FFF2-40B4-BE49-F238E27FC236}">
                  <a16:creationId xmlns:a16="http://schemas.microsoft.com/office/drawing/2014/main" id="{C4AF6686-B35C-2452-8808-83B1961677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02388" y="1584325"/>
              <a:ext cx="239713" cy="933450"/>
            </a:xfrm>
            <a:custGeom>
              <a:avLst/>
              <a:gdLst>
                <a:gd name="T0" fmla="*/ 0 w 909"/>
                <a:gd name="T1" fmla="*/ 0 h 3585"/>
                <a:gd name="T2" fmla="*/ 467 w 909"/>
                <a:gd name="T3" fmla="*/ 535 h 3585"/>
                <a:gd name="T4" fmla="*/ 0 w 909"/>
                <a:gd name="T5" fmla="*/ 896 h 3585"/>
                <a:gd name="T6" fmla="*/ 467 w 909"/>
                <a:gd name="T7" fmla="*/ 1409 h 3585"/>
                <a:gd name="T8" fmla="*/ 0 w 909"/>
                <a:gd name="T9" fmla="*/ 1793 h 3585"/>
                <a:gd name="T10" fmla="*/ 467 w 909"/>
                <a:gd name="T11" fmla="*/ 2284 h 3585"/>
                <a:gd name="T12" fmla="*/ 0 w 909"/>
                <a:gd name="T13" fmla="*/ 2689 h 3585"/>
                <a:gd name="T14" fmla="*/ 467 w 909"/>
                <a:gd name="T15" fmla="*/ 3158 h 3585"/>
                <a:gd name="T16" fmla="*/ 0 w 909"/>
                <a:gd name="T17" fmla="*/ 3585 h 3585"/>
                <a:gd name="T18" fmla="*/ 442 w 909"/>
                <a:gd name="T19" fmla="*/ 3585 h 3585"/>
                <a:gd name="T20" fmla="*/ 909 w 909"/>
                <a:gd name="T21" fmla="*/ 3158 h 3585"/>
                <a:gd name="T22" fmla="*/ 442 w 909"/>
                <a:gd name="T23" fmla="*/ 2689 h 3585"/>
                <a:gd name="T24" fmla="*/ 909 w 909"/>
                <a:gd name="T25" fmla="*/ 2284 h 3585"/>
                <a:gd name="T26" fmla="*/ 442 w 909"/>
                <a:gd name="T27" fmla="*/ 1793 h 3585"/>
                <a:gd name="T28" fmla="*/ 909 w 909"/>
                <a:gd name="T29" fmla="*/ 1409 h 3585"/>
                <a:gd name="T30" fmla="*/ 442 w 909"/>
                <a:gd name="T31" fmla="*/ 896 h 3585"/>
                <a:gd name="T32" fmla="*/ 909 w 909"/>
                <a:gd name="T33" fmla="*/ 535 h 3585"/>
                <a:gd name="T34" fmla="*/ 442 w 909"/>
                <a:gd name="T35" fmla="*/ 0 h 3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09" h="3585">
                  <a:moveTo>
                    <a:pt x="0" y="0"/>
                  </a:moveTo>
                  <a:lnTo>
                    <a:pt x="467" y="535"/>
                  </a:lnTo>
                  <a:lnTo>
                    <a:pt x="0" y="896"/>
                  </a:lnTo>
                  <a:lnTo>
                    <a:pt x="467" y="1409"/>
                  </a:lnTo>
                  <a:lnTo>
                    <a:pt x="0" y="1793"/>
                  </a:lnTo>
                  <a:lnTo>
                    <a:pt x="467" y="2284"/>
                  </a:lnTo>
                  <a:lnTo>
                    <a:pt x="0" y="2689"/>
                  </a:lnTo>
                  <a:lnTo>
                    <a:pt x="467" y="3158"/>
                  </a:lnTo>
                  <a:lnTo>
                    <a:pt x="0" y="3585"/>
                  </a:lnTo>
                  <a:moveTo>
                    <a:pt x="442" y="3585"/>
                  </a:moveTo>
                  <a:lnTo>
                    <a:pt x="909" y="3158"/>
                  </a:lnTo>
                  <a:lnTo>
                    <a:pt x="442" y="2689"/>
                  </a:lnTo>
                  <a:lnTo>
                    <a:pt x="909" y="2284"/>
                  </a:lnTo>
                  <a:lnTo>
                    <a:pt x="442" y="1793"/>
                  </a:lnTo>
                  <a:lnTo>
                    <a:pt x="909" y="1409"/>
                  </a:lnTo>
                  <a:lnTo>
                    <a:pt x="442" y="896"/>
                  </a:lnTo>
                  <a:lnTo>
                    <a:pt x="909" y="535"/>
                  </a:lnTo>
                  <a:lnTo>
                    <a:pt x="442" y="0"/>
                  </a:lnTo>
                </a:path>
              </a:pathLst>
            </a:custGeom>
            <a:no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33" name="직사각형 32">
            <a:extLst>
              <a:ext uri="{FF2B5EF4-FFF2-40B4-BE49-F238E27FC236}">
                <a16:creationId xmlns:a16="http://schemas.microsoft.com/office/drawing/2014/main" id="{6C2405AE-5CE2-0349-A5D6-87E141125857}"/>
              </a:ext>
            </a:extLst>
          </p:cNvPr>
          <p:cNvSpPr/>
          <p:nvPr/>
        </p:nvSpPr>
        <p:spPr>
          <a:xfrm>
            <a:off x="206728" y="178704"/>
            <a:ext cx="8667562" cy="1995148"/>
          </a:xfrm>
          <a:prstGeom prst="rect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x-none" altLang="en-US"/>
          </a:p>
        </p:txBody>
      </p:sp>
      <p:sp>
        <p:nvSpPr>
          <p:cNvPr id="46" name="Circle">
            <a:extLst>
              <a:ext uri="{FF2B5EF4-FFF2-40B4-BE49-F238E27FC236}">
                <a16:creationId xmlns:a16="http://schemas.microsoft.com/office/drawing/2014/main" id="{873FF378-CC92-47D5-A414-D2CA886D0AD8}"/>
              </a:ext>
            </a:extLst>
          </p:cNvPr>
          <p:cNvSpPr/>
          <p:nvPr/>
        </p:nvSpPr>
        <p:spPr>
          <a:xfrm>
            <a:off x="432510" y="636306"/>
            <a:ext cx="125999" cy="125999"/>
          </a:xfrm>
          <a:prstGeom prst="ellipse">
            <a:avLst/>
          </a:prstGeom>
          <a:solidFill>
            <a:srgbClr val="00B0F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defRPr sz="800" b="1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pPr>
            <a:r>
              <a:rPr lang="en-US" altLang="ko-KR" sz="700">
                <a:solidFill>
                  <a:schemeClr val="bg1"/>
                </a:solidFill>
              </a:rPr>
              <a:t>1</a:t>
            </a:r>
            <a:endParaRPr sz="700">
              <a:solidFill>
                <a:schemeClr val="bg1"/>
              </a:solidFill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6A161491-FD98-0372-5073-A72A73585DD8}"/>
              </a:ext>
            </a:extLst>
          </p:cNvPr>
          <p:cNvSpPr txBox="1"/>
          <p:nvPr/>
        </p:nvSpPr>
        <p:spPr>
          <a:xfrm>
            <a:off x="2859327" y="1167533"/>
            <a:ext cx="3305712" cy="4810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900" b="1">
                <a:solidFill>
                  <a:prstClr val="black"/>
                </a:solidFill>
              </a:rPr>
              <a:t>개설된 과목이 없어 학생들의 학습 현황을 확인할 수 없어요</a:t>
            </a:r>
            <a:r>
              <a:rPr lang="en-US" altLang="ko-KR" sz="900" b="1">
                <a:solidFill>
                  <a:prstClr val="black"/>
                </a:solidFill>
              </a:rPr>
              <a:t>.</a:t>
            </a:r>
          </a:p>
          <a:p>
            <a:pPr algn="ctr">
              <a:lnSpc>
                <a:spcPct val="150000"/>
              </a:lnSpc>
            </a:pPr>
            <a:r>
              <a:rPr lang="ko-KR" altLang="en-US" sz="900" b="1">
                <a:solidFill>
                  <a:prstClr val="black"/>
                </a:solidFill>
              </a:rPr>
              <a:t>과목을 개설하고 담당 학급의 학습 현황을 확인해 보세요</a:t>
            </a:r>
            <a:r>
              <a:rPr lang="en-US" altLang="ko-KR" sz="900" b="1">
                <a:solidFill>
                  <a:prstClr val="black"/>
                </a:solidFill>
              </a:rPr>
              <a:t>.</a:t>
            </a:r>
          </a:p>
        </p:txBody>
      </p:sp>
      <p:sp>
        <p:nvSpPr>
          <p:cNvPr id="62" name="모서리가 둥근 직사각형 61">
            <a:extLst>
              <a:ext uri="{FF2B5EF4-FFF2-40B4-BE49-F238E27FC236}">
                <a16:creationId xmlns:a16="http://schemas.microsoft.com/office/drawing/2014/main" id="{87836042-FBA1-B51D-712E-F93C7289339F}"/>
              </a:ext>
            </a:extLst>
          </p:cNvPr>
          <p:cNvSpPr/>
          <p:nvPr/>
        </p:nvSpPr>
        <p:spPr>
          <a:xfrm>
            <a:off x="3846380" y="1748325"/>
            <a:ext cx="1388258" cy="310051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 cap="flat">
            <a:solidFill>
              <a:schemeClr val="tx1">
                <a:lumMod val="75000"/>
                <a:lumOff val="25000"/>
              </a:schemeClr>
            </a:solidFill>
            <a:miter lim="400000"/>
          </a:ln>
          <a:effectLst/>
        </p:spPr>
        <p:txBody>
          <a:bodyPr wrap="square" lIns="0" tIns="0" rIns="0" bIns="0" numCol="1" rtlCol="0" anchor="ctr" anchorCtr="0">
            <a:noAutofit/>
          </a:bodyPr>
          <a:lstStyle/>
          <a:p>
            <a:pPr algn="ctr" defTabSz="914309"/>
            <a:r>
              <a:rPr kumimoji="1" lang="ko-KR" altLang="en-US" sz="900"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과목 개설하기</a:t>
            </a:r>
            <a:endParaRPr kumimoji="1" lang="x-none" altLang="en-US" sz="900"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5E43DD46-8175-F0D0-FF3D-DAC40A94FE7F}"/>
              </a:ext>
            </a:extLst>
          </p:cNvPr>
          <p:cNvSpPr/>
          <p:nvPr/>
        </p:nvSpPr>
        <p:spPr>
          <a:xfrm>
            <a:off x="481234" y="690953"/>
            <a:ext cx="8358256" cy="1595846"/>
          </a:xfrm>
          <a:prstGeom prst="rect">
            <a:avLst/>
          </a:prstGeom>
          <a:ln w="9525">
            <a:solidFill>
              <a:srgbClr val="00B0F0"/>
            </a:solidFill>
            <a:prstDash val="sysDash"/>
            <a:miter/>
          </a:ln>
        </p:spPr>
        <p:txBody>
          <a:bodyPr lIns="45718" tIns="45718" rIns="45718" bIns="45718" anchor="ctr"/>
          <a:lstStyle/>
          <a:p>
            <a:pPr algn="ctr">
              <a:defRPr>
                <a:solidFill>
                  <a:srgbClr val="FFFFFF"/>
                </a:solidFill>
                <a:latin typeface="+mj-lt"/>
                <a:ea typeface="+mj-ea"/>
                <a:cs typeface="+mj-cs"/>
                <a:sym typeface="맑은 고딕"/>
              </a:defRPr>
            </a:pPr>
            <a:endParaRPr/>
          </a:p>
        </p:txBody>
      </p:sp>
      <p:sp>
        <p:nvSpPr>
          <p:cNvPr id="4" name="제목 10">
            <a:extLst>
              <a:ext uri="{FF2B5EF4-FFF2-40B4-BE49-F238E27FC236}">
                <a16:creationId xmlns:a16="http://schemas.microsoft.com/office/drawing/2014/main" id="{91A744A9-1E8D-E29D-B3D2-A5B170B59256}"/>
              </a:ext>
            </a:extLst>
          </p:cNvPr>
          <p:cNvSpPr txBox="1">
            <a:spLocks/>
          </p:cNvSpPr>
          <p:nvPr/>
        </p:nvSpPr>
        <p:spPr>
          <a:xfrm>
            <a:off x="4249763" y="2817811"/>
            <a:ext cx="686085" cy="153888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10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수업 게시판</a:t>
            </a:r>
            <a:endParaRPr lang="en-US" altLang="ko-KR" sz="1000" kern="0" spc="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7" name="제목 10">
            <a:extLst>
              <a:ext uri="{FF2B5EF4-FFF2-40B4-BE49-F238E27FC236}">
                <a16:creationId xmlns:a16="http://schemas.microsoft.com/office/drawing/2014/main" id="{1BC25A25-96F5-899E-5CED-F00CD9725931}"/>
              </a:ext>
            </a:extLst>
          </p:cNvPr>
          <p:cNvSpPr txBox="1">
            <a:spLocks/>
          </p:cNvSpPr>
          <p:nvPr/>
        </p:nvSpPr>
        <p:spPr>
          <a:xfrm>
            <a:off x="-4985530" y="566229"/>
            <a:ext cx="686085" cy="153888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10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rPr>
              <a:t>수업 게시판</a:t>
            </a:r>
            <a:endParaRPr lang="en-US" altLang="ko-KR" sz="1000" kern="0" spc="0" dirty="0">
              <a:solidFill>
                <a:schemeClr val="tx1">
                  <a:lumMod val="95000"/>
                  <a:lumOff val="5000"/>
                </a:schemeClr>
              </a:solidFill>
              <a:latin typeface="+mn-ea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02909363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직선 연결선[R] 7"/>
          <p:cNvCxnSpPr>
            <a:cxnSpLocks/>
          </p:cNvCxnSpPr>
          <p:nvPr/>
        </p:nvCxnSpPr>
        <p:spPr>
          <a:xfrm>
            <a:off x="909581" y="1631589"/>
            <a:ext cx="4062335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extBox 2">
            <a:extLst>
              <a:ext uri="{FF2B5EF4-FFF2-40B4-BE49-F238E27FC236}">
                <a16:creationId xmlns:a16="http://schemas.microsoft.com/office/drawing/2014/main" id="{EBF88014-6F58-0FFE-F525-B51E44A3F675}"/>
              </a:ext>
            </a:extLst>
          </p:cNvPr>
          <p:cNvSpPr txBox="1"/>
          <p:nvPr/>
        </p:nvSpPr>
        <p:spPr>
          <a:xfrm>
            <a:off x="812800" y="989933"/>
            <a:ext cx="51117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en-US" sz="2800" b="1"/>
              <a:t>Menu Structure</a:t>
            </a:r>
            <a:endParaRPr kumimoji="1" lang="x-none" altLang="en-US" sz="2800" b="1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FA22706-1CFC-476A-E2D8-5E229D7E34BC}"/>
              </a:ext>
            </a:extLst>
          </p:cNvPr>
          <p:cNvSpPr txBox="1"/>
          <p:nvPr/>
        </p:nvSpPr>
        <p:spPr>
          <a:xfrm>
            <a:off x="909581" y="1739735"/>
            <a:ext cx="3336966" cy="6046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-</a:t>
            </a: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교사</a:t>
            </a:r>
            <a:endParaRPr kumimoji="1" lang="en-US" altLang="ko-KR" sz="140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kumimoji="1"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-</a:t>
            </a:r>
            <a:r>
              <a:rPr kumimoji="1" lang="ko-KR" altLang="en-US" sz="1400">
                <a:solidFill>
                  <a:schemeClr val="tx1">
                    <a:lumMod val="75000"/>
                    <a:lumOff val="25000"/>
                  </a:schemeClr>
                </a:solidFill>
              </a:rPr>
              <a:t>학생</a:t>
            </a:r>
            <a:endParaRPr kumimoji="1" lang="en-US" altLang="ko-KR" sz="14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3082215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339635" y="226423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/>
              <a:t>보상정책</a:t>
            </a:r>
          </a:p>
        </p:txBody>
      </p:sp>
      <p:cxnSp>
        <p:nvCxnSpPr>
          <p:cNvPr id="7" name="직선 연결선 6"/>
          <p:cNvCxnSpPr/>
          <p:nvPr/>
        </p:nvCxnSpPr>
        <p:spPr>
          <a:xfrm>
            <a:off x="235131" y="687977"/>
            <a:ext cx="11538858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aphicFrame>
        <p:nvGraphicFramePr>
          <p:cNvPr id="8" name="표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95010720"/>
              </p:ext>
            </p:extLst>
          </p:nvPr>
        </p:nvGraphicFramePr>
        <p:xfrm>
          <a:off x="792480" y="1214964"/>
          <a:ext cx="10807335" cy="211325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51801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802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3920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4181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28055">
                  <a:extLst>
                    <a:ext uri="{9D8B030D-6E8A-4147-A177-3AD203B41FA5}">
                      <a16:colId xmlns:a16="http://schemas.microsoft.com/office/drawing/2014/main" val="2090495778"/>
                    </a:ext>
                  </a:extLst>
                </a:gridCol>
              </a:tblGrid>
              <a:tr h="2583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 dirty="0"/>
                        <a:t>구분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 dirty="0"/>
                        <a:t>기준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 dirty="0"/>
                        <a:t>상세 내용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 dirty="0"/>
                        <a:t>포인트 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 dirty="0"/>
                        <a:t>일일 예상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83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 dirty="0"/>
                        <a:t>로그인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dirty="0"/>
                        <a:t>1</a:t>
                      </a:r>
                      <a:r>
                        <a:rPr lang="ko-KR" altLang="en-US" sz="1000" dirty="0"/>
                        <a:t>일 </a:t>
                      </a:r>
                      <a:r>
                        <a:rPr lang="en-US" altLang="ko-KR" sz="1000" dirty="0"/>
                        <a:t>1</a:t>
                      </a:r>
                      <a:r>
                        <a:rPr lang="ko-KR" altLang="en-US" sz="1000" dirty="0"/>
                        <a:t>회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1000" dirty="0"/>
                        <a:t>오늘 기준 최초 로그인 시 포인트 부여 </a:t>
                      </a:r>
                      <a:r>
                        <a:rPr lang="en-US" altLang="ko-KR" sz="1000" dirty="0"/>
                        <a:t>(</a:t>
                      </a:r>
                      <a:r>
                        <a:rPr lang="ko-KR" altLang="en-US" sz="1000" dirty="0"/>
                        <a:t>최초 이후 로그인 시</a:t>
                      </a:r>
                      <a:r>
                        <a:rPr lang="en-US" altLang="ko-KR" sz="1000" dirty="0"/>
                        <a:t>, </a:t>
                      </a:r>
                      <a:r>
                        <a:rPr lang="ko-KR" altLang="en-US" sz="1000" dirty="0"/>
                        <a:t>포인트 부여</a:t>
                      </a:r>
                      <a:r>
                        <a:rPr lang="en-US" altLang="ko-KR" sz="1000" dirty="0"/>
                        <a:t>X)</a:t>
                      </a:r>
                      <a:endParaRPr lang="ko-KR" altLang="en-US" sz="1000" dirty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dirty="0"/>
                        <a:t>1</a:t>
                      </a:r>
                      <a:r>
                        <a:rPr lang="ko-KR" altLang="en-US" sz="1000" dirty="0"/>
                        <a:t>포인트 </a:t>
                      </a:r>
                      <a:r>
                        <a:rPr lang="en-US" altLang="ko-KR" sz="1000" dirty="0"/>
                        <a:t>(</a:t>
                      </a:r>
                      <a:r>
                        <a:rPr lang="ko-KR" altLang="en-US" sz="1000" dirty="0"/>
                        <a:t>최대 </a:t>
                      </a:r>
                      <a:r>
                        <a:rPr lang="en-US" altLang="ko-KR" sz="1000" dirty="0"/>
                        <a:t>1</a:t>
                      </a:r>
                      <a:r>
                        <a:rPr lang="ko-KR" altLang="en-US" sz="1000" dirty="0"/>
                        <a:t>포인트</a:t>
                      </a:r>
                      <a:r>
                        <a:rPr lang="en-US" altLang="ko-KR" sz="1000" dirty="0"/>
                        <a:t>)</a:t>
                      </a:r>
                      <a:endParaRPr lang="ko-KR" altLang="en-US" sz="1000" dirty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dirty="0"/>
                        <a:t>1</a:t>
                      </a:r>
                      <a:endParaRPr lang="ko-KR" altLang="en-US" sz="1000" dirty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495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 dirty="0"/>
                        <a:t>배포된 </a:t>
                      </a:r>
                      <a:endParaRPr lang="en-US" altLang="ko-KR" sz="1000" dirty="0"/>
                    </a:p>
                    <a:p>
                      <a:pPr algn="ctr" latinLnBrk="1"/>
                      <a:r>
                        <a:rPr lang="ko-KR" altLang="en-US" sz="1000" dirty="0"/>
                        <a:t>진단</a:t>
                      </a:r>
                      <a:r>
                        <a:rPr lang="en-US" altLang="ko-KR" sz="1000" dirty="0"/>
                        <a:t>/</a:t>
                      </a:r>
                      <a:r>
                        <a:rPr lang="ko-KR" altLang="en-US" sz="1000" dirty="0" err="1"/>
                        <a:t>콘텐츠</a:t>
                      </a:r>
                      <a:r>
                        <a:rPr lang="en-US" altLang="ko-KR" sz="1000" dirty="0"/>
                        <a:t>/</a:t>
                      </a:r>
                      <a:r>
                        <a:rPr lang="ko-KR" altLang="en-US" sz="1000" dirty="0"/>
                        <a:t>수업활동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 dirty="0"/>
                        <a:t>제출 시점에 </a:t>
                      </a:r>
                      <a:r>
                        <a:rPr lang="en-US" altLang="ko-KR" sz="1000" dirty="0"/>
                        <a:t>1</a:t>
                      </a:r>
                      <a:r>
                        <a:rPr lang="ko-KR" altLang="en-US" sz="1000" dirty="0"/>
                        <a:t>회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1000" dirty="0"/>
                        <a:t>각 활동 별 응시</a:t>
                      </a:r>
                      <a:r>
                        <a:rPr lang="en-US" altLang="ko-KR" sz="1000" dirty="0"/>
                        <a:t>/</a:t>
                      </a:r>
                      <a:r>
                        <a:rPr lang="ko-KR" altLang="en-US" sz="1000" dirty="0"/>
                        <a:t>시청</a:t>
                      </a:r>
                      <a:r>
                        <a:rPr lang="en-US" altLang="ko-KR" sz="1000" dirty="0"/>
                        <a:t>/</a:t>
                      </a:r>
                      <a:r>
                        <a:rPr lang="ko-KR" altLang="en-US" sz="1000" dirty="0"/>
                        <a:t>열람</a:t>
                      </a:r>
                      <a:r>
                        <a:rPr lang="en-US" altLang="ko-KR" sz="1000" dirty="0"/>
                        <a:t> </a:t>
                      </a:r>
                      <a:r>
                        <a:rPr lang="ko-KR" altLang="en-US" sz="1000" dirty="0"/>
                        <a:t>등 활동의 완료 시점에 포인트 부여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 dirty="0"/>
                        <a:t>각 </a:t>
                      </a:r>
                      <a:r>
                        <a:rPr lang="en-US" altLang="ko-KR" sz="1000" dirty="0"/>
                        <a:t>1</a:t>
                      </a:r>
                      <a:r>
                        <a:rPr lang="ko-KR" altLang="en-US" sz="1000" dirty="0"/>
                        <a:t>포인트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dirty="0"/>
                        <a:t>1~n</a:t>
                      </a:r>
                      <a:endParaRPr lang="ko-KR" altLang="en-US" sz="1000" dirty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87825023"/>
                  </a:ext>
                </a:extLst>
              </a:tr>
              <a:tr h="28723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 dirty="0"/>
                        <a:t>추천 콘텐츠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dirty="0"/>
                        <a:t>1</a:t>
                      </a:r>
                      <a:r>
                        <a:rPr lang="ko-KR" altLang="en-US" sz="1000" dirty="0"/>
                        <a:t>일 </a:t>
                      </a:r>
                      <a:r>
                        <a:rPr lang="en-US" altLang="ko-KR" sz="1000" dirty="0"/>
                        <a:t>n</a:t>
                      </a:r>
                      <a:r>
                        <a:rPr lang="ko-KR" altLang="en-US" sz="1000" dirty="0"/>
                        <a:t>회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1000" dirty="0"/>
                        <a:t>취약 학습 단원 응시완료 후</a:t>
                      </a:r>
                      <a:r>
                        <a:rPr lang="en-US" altLang="ko-KR" sz="1000" dirty="0"/>
                        <a:t> </a:t>
                      </a:r>
                      <a:r>
                        <a:rPr lang="ko-KR" altLang="en-US" sz="1000" dirty="0"/>
                        <a:t>보상받기 클릭 시 포인트부여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 dirty="0"/>
                        <a:t>각 </a:t>
                      </a:r>
                      <a:r>
                        <a:rPr lang="en-US" altLang="ko-KR" sz="1000" dirty="0"/>
                        <a:t>3</a:t>
                      </a:r>
                      <a:r>
                        <a:rPr lang="ko-KR" altLang="en-US" sz="1000" dirty="0"/>
                        <a:t>포인트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dirty="0"/>
                        <a:t>1~n</a:t>
                      </a:r>
                      <a:endParaRPr lang="ko-KR" altLang="en-US" sz="1000" dirty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83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 dirty="0"/>
                        <a:t>자율학습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dirty="0"/>
                        <a:t>1</a:t>
                      </a:r>
                      <a:r>
                        <a:rPr lang="ko-KR" altLang="en-US" sz="1000" dirty="0"/>
                        <a:t>일 </a:t>
                      </a:r>
                      <a:r>
                        <a:rPr lang="en-US" altLang="ko-KR" sz="1000" dirty="0"/>
                        <a:t>n</a:t>
                      </a:r>
                      <a:r>
                        <a:rPr lang="ko-KR" altLang="en-US" sz="1000" dirty="0"/>
                        <a:t>회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1000" dirty="0"/>
                        <a:t>학습영상에서 스스로 시청완료</a:t>
                      </a:r>
                      <a:r>
                        <a:rPr lang="en-US" altLang="ko-KR" sz="1000" dirty="0"/>
                        <a:t>, </a:t>
                      </a:r>
                      <a:r>
                        <a:rPr lang="ko-KR" altLang="en-US" sz="1000" dirty="0"/>
                        <a:t>문제집 만들기로 스스로 응시완료 시 포인트 부여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 dirty="0"/>
                        <a:t>각 </a:t>
                      </a:r>
                      <a:r>
                        <a:rPr lang="en-US" altLang="ko-KR" sz="1000" dirty="0"/>
                        <a:t>3</a:t>
                      </a:r>
                      <a:r>
                        <a:rPr lang="ko-KR" altLang="en-US" sz="1000" dirty="0"/>
                        <a:t>포인트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dirty="0"/>
                        <a:t>1~n</a:t>
                      </a:r>
                      <a:endParaRPr lang="ko-KR" altLang="en-US" sz="1000" dirty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583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 dirty="0"/>
                        <a:t>교사 자유지급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 dirty="0"/>
                        <a:t>포인트 무제한 발급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1000" dirty="0"/>
                        <a:t>교사가 자율적으로 학생에게 포인트 부여 </a:t>
                      </a:r>
                      <a:endParaRPr lang="ko-KR" altLang="en-US" sz="1000" dirty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 dirty="0"/>
                        <a:t>각 </a:t>
                      </a:r>
                      <a:r>
                        <a:rPr lang="en-US" altLang="ko-KR" sz="1000" dirty="0"/>
                        <a:t>1</a:t>
                      </a:r>
                      <a:r>
                        <a:rPr lang="ko-KR" altLang="en-US" sz="1000" dirty="0"/>
                        <a:t>포인트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dirty="0"/>
                        <a:t>1~n</a:t>
                      </a:r>
                      <a:endParaRPr lang="ko-KR" altLang="en-US" sz="1000" dirty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5838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dirty="0"/>
                        <a:t>(</a:t>
                      </a:r>
                      <a:r>
                        <a:rPr lang="ko-KR" altLang="en-US" sz="1000" dirty="0"/>
                        <a:t>보너스</a:t>
                      </a:r>
                      <a:r>
                        <a:rPr lang="en-US" altLang="ko-KR" sz="1000" dirty="0"/>
                        <a:t>) </a:t>
                      </a:r>
                      <a:r>
                        <a:rPr lang="ko-KR" altLang="en-US" sz="1000" dirty="0" err="1"/>
                        <a:t>우리반</a:t>
                      </a:r>
                      <a:r>
                        <a:rPr lang="ko-KR" altLang="en-US" sz="1000" dirty="0"/>
                        <a:t> 목표달성</a:t>
                      </a:r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 dirty="0"/>
                        <a:t>달성 시 </a:t>
                      </a:r>
                      <a:r>
                        <a:rPr lang="en-US" altLang="ko-KR" sz="1000" dirty="0"/>
                        <a:t>1</a:t>
                      </a:r>
                      <a:r>
                        <a:rPr lang="ko-KR" altLang="en-US" sz="1000" dirty="0"/>
                        <a:t>회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1000" dirty="0"/>
                        <a:t>특정 </a:t>
                      </a:r>
                      <a:r>
                        <a:rPr lang="en-US" altLang="ko-KR" sz="1000" dirty="0"/>
                        <a:t>level </a:t>
                      </a:r>
                      <a:r>
                        <a:rPr lang="ko-KR" altLang="en-US" sz="1000" dirty="0"/>
                        <a:t>도달 시 우리반 모든 학생에게 포인트 부여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dirty="0"/>
                        <a:t>5</a:t>
                      </a:r>
                      <a:r>
                        <a:rPr lang="ko-KR" altLang="en-US" sz="1000" dirty="0"/>
                        <a:t>포인트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dirty="0"/>
                        <a:t>-</a:t>
                      </a:r>
                      <a:endParaRPr lang="ko-KR" altLang="en-US" sz="1000" dirty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9" name="TextBox 8"/>
          <p:cNvSpPr txBox="1"/>
          <p:nvPr/>
        </p:nvSpPr>
        <p:spPr>
          <a:xfrm>
            <a:off x="531222" y="845744"/>
            <a:ext cx="228817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100" dirty="0"/>
              <a:t>1. </a:t>
            </a:r>
            <a:r>
              <a:rPr lang="ko-KR" altLang="en-US" sz="1100" dirty="0"/>
              <a:t>보상 포인트 기준</a:t>
            </a:r>
            <a:endParaRPr lang="ko-KR" altLang="en-US" sz="1100" dirty="0">
              <a:solidFill>
                <a:srgbClr val="FF0000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31222" y="4234262"/>
            <a:ext cx="216918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/>
              <a:t>2. </a:t>
            </a:r>
            <a:r>
              <a:rPr lang="ko-KR" altLang="en-US" sz="1100" dirty="0"/>
              <a:t>보상</a:t>
            </a:r>
            <a:r>
              <a:rPr lang="en-US" altLang="ko-KR" sz="1100" dirty="0"/>
              <a:t> 1</a:t>
            </a:r>
            <a:r>
              <a:rPr lang="ko-KR" altLang="en-US" sz="1100" dirty="0"/>
              <a:t>년 누적 시 예상포인트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531222" y="4511261"/>
            <a:ext cx="7901578" cy="8792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lnSpc>
                <a:spcPct val="200000"/>
              </a:lnSpc>
              <a:buFontTx/>
              <a:buChar char="-"/>
            </a:pPr>
            <a:r>
              <a:rPr lang="en-US" altLang="ko-KR" sz="900" dirty="0"/>
              <a:t>1</a:t>
            </a:r>
            <a:r>
              <a:rPr lang="ko-KR" altLang="en-US" sz="900" dirty="0"/>
              <a:t>일 바람직한 획득 가능 포인트 </a:t>
            </a:r>
            <a:r>
              <a:rPr lang="en-US" altLang="ko-KR" sz="900" dirty="0"/>
              <a:t>: 5</a:t>
            </a:r>
            <a:r>
              <a:rPr lang="ko-KR" altLang="en-US" sz="900" dirty="0"/>
              <a:t>포인트</a:t>
            </a:r>
            <a:endParaRPr lang="en-US" altLang="ko-KR" sz="900" b="1" dirty="0"/>
          </a:p>
          <a:p>
            <a:pPr marL="171450" indent="-171450">
              <a:lnSpc>
                <a:spcPct val="200000"/>
              </a:lnSpc>
              <a:buFontTx/>
              <a:buChar char="-"/>
            </a:pPr>
            <a:r>
              <a:rPr lang="en-US" altLang="ko-KR" sz="900" b="1" dirty="0"/>
              <a:t>1</a:t>
            </a:r>
            <a:r>
              <a:rPr lang="ko-KR" altLang="en-US" sz="900" b="1" dirty="0"/>
              <a:t>년간 기준 수업 일수</a:t>
            </a:r>
            <a:r>
              <a:rPr lang="en-US" altLang="ko-KR" sz="900" b="1" dirty="0"/>
              <a:t>190 * 5 =&gt; 950</a:t>
            </a:r>
          </a:p>
          <a:p>
            <a:pPr marL="171450" indent="-171450">
              <a:lnSpc>
                <a:spcPct val="200000"/>
              </a:lnSpc>
              <a:buFontTx/>
              <a:buChar char="-"/>
            </a:pPr>
            <a:r>
              <a:rPr lang="ko-KR" altLang="en-US" sz="900" b="1" dirty="0"/>
              <a:t>마지막 </a:t>
            </a:r>
            <a:r>
              <a:rPr lang="en-US" altLang="ko-KR" sz="900" b="1" dirty="0"/>
              <a:t>Level</a:t>
            </a:r>
            <a:r>
              <a:rPr lang="ko-KR" altLang="en-US" sz="900" b="1" dirty="0"/>
              <a:t>은 </a:t>
            </a:r>
            <a:r>
              <a:rPr lang="en-US" altLang="ko-KR" sz="900" b="1" dirty="0"/>
              <a:t>2,000</a:t>
            </a:r>
            <a:r>
              <a:rPr lang="ko-KR" altLang="en-US" sz="900" b="1" dirty="0"/>
              <a:t>에 맞춤</a:t>
            </a:r>
            <a:endParaRPr lang="en-US" altLang="ko-KR" sz="900" b="1" dirty="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6574142B-EF02-720F-EE65-8C8C417D1F6A}"/>
              </a:ext>
            </a:extLst>
          </p:cNvPr>
          <p:cNvSpPr txBox="1"/>
          <p:nvPr/>
        </p:nvSpPr>
        <p:spPr>
          <a:xfrm>
            <a:off x="741363" y="3482691"/>
            <a:ext cx="1085845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altLang="ko-KR" sz="9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+mn-cs"/>
              </a:rPr>
              <a:t>※ </a:t>
            </a:r>
            <a:r>
              <a:rPr kumimoji="0" lang="ko-KR" altLang="en-US" sz="9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+mn-cs"/>
              </a:rPr>
              <a:t>콘텐츠 중복 포인트 획득 관련 정책 </a:t>
            </a:r>
            <a:r>
              <a:rPr kumimoji="0" lang="en-US" altLang="ko-KR" sz="9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+mn-cs"/>
              </a:rPr>
              <a:t>: </a:t>
            </a:r>
          </a:p>
          <a:p>
            <a:endParaRPr kumimoji="0" lang="en-US" altLang="ko-KR" sz="9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맑은 고딕" panose="020F0502020204030204"/>
              <a:ea typeface="맑은 고딕" panose="020B0503020000020004" pitchFamily="50" charset="-127"/>
              <a:cs typeface="+mn-cs"/>
            </a:endParaRPr>
          </a:p>
          <a:p>
            <a:r>
              <a:rPr lang="en-US" altLang="ko-KR" sz="900" dirty="0">
                <a:solidFill>
                  <a:srgbClr val="FF0000"/>
                </a:solidFill>
                <a:latin typeface="맑은 고딕" panose="020F0502020204030204"/>
                <a:ea typeface="맑은 고딕" panose="020B0503020000020004" pitchFamily="50" charset="-127"/>
              </a:rPr>
              <a:t>   </a:t>
            </a:r>
            <a:r>
              <a:rPr lang="ko-KR" altLang="en-US" sz="900" dirty="0">
                <a:solidFill>
                  <a:srgbClr val="FF0000"/>
                </a:solidFill>
                <a:latin typeface="맑은 고딕" panose="020F0502020204030204"/>
                <a:ea typeface="맑은 고딕" panose="020B0503020000020004" pitchFamily="50" charset="-127"/>
              </a:rPr>
              <a:t>동일한 </a:t>
            </a:r>
            <a:r>
              <a:rPr lang="en-US" altLang="ko-KR" sz="900" dirty="0">
                <a:solidFill>
                  <a:srgbClr val="FF0000"/>
                </a:solidFill>
                <a:latin typeface="맑은 고딕" panose="020F0502020204030204"/>
                <a:ea typeface="맑은 고딕" panose="020B0503020000020004" pitchFamily="50" charset="-127"/>
              </a:rPr>
              <a:t>ID</a:t>
            </a:r>
            <a:r>
              <a:rPr lang="ko-KR" altLang="en-US" sz="900" dirty="0">
                <a:solidFill>
                  <a:srgbClr val="FF0000"/>
                </a:solidFill>
                <a:latin typeface="맑은 고딕" panose="020F0502020204030204"/>
                <a:ea typeface="맑은 고딕" panose="020B0503020000020004" pitchFamily="50" charset="-127"/>
              </a:rPr>
              <a:t>의 콘텐츠에 대하여 한 번 포인트를 획득한 경우</a:t>
            </a:r>
            <a:r>
              <a:rPr lang="en-US" altLang="ko-KR" sz="900" dirty="0">
                <a:solidFill>
                  <a:srgbClr val="FF0000"/>
                </a:solidFill>
                <a:latin typeface="맑은 고딕" panose="020F0502020204030204"/>
                <a:ea typeface="맑은 고딕" panose="020B0503020000020004" pitchFamily="50" charset="-127"/>
              </a:rPr>
              <a:t>, </a:t>
            </a:r>
            <a:r>
              <a:rPr lang="ko-KR" altLang="en-US" sz="900" dirty="0">
                <a:solidFill>
                  <a:srgbClr val="FF0000"/>
                </a:solidFill>
                <a:latin typeface="맑은 고딕" panose="020F0502020204030204"/>
                <a:ea typeface="맑은 고딕" panose="020B0503020000020004" pitchFamily="50" charset="-127"/>
              </a:rPr>
              <a:t>어떠한 경우에 의하여 </a:t>
            </a:r>
            <a:r>
              <a:rPr lang="en-US" altLang="ko-KR" sz="900" u="sng" dirty="0">
                <a:solidFill>
                  <a:srgbClr val="FF0000"/>
                </a:solidFill>
                <a:latin typeface="맑은 고딕" panose="020F0502020204030204"/>
                <a:ea typeface="맑은 고딕" panose="020B0503020000020004" pitchFamily="50" charset="-127"/>
              </a:rPr>
              <a:t>2</a:t>
            </a:r>
            <a:r>
              <a:rPr lang="ko-KR" altLang="en-US" sz="900" u="sng" dirty="0">
                <a:solidFill>
                  <a:srgbClr val="FF0000"/>
                </a:solidFill>
                <a:latin typeface="맑은 고딕" panose="020F0502020204030204"/>
                <a:ea typeface="맑은 고딕" panose="020B0503020000020004" pitchFamily="50" charset="-127"/>
              </a:rPr>
              <a:t>번 이상 응시</a:t>
            </a:r>
            <a:r>
              <a:rPr lang="en-US" altLang="ko-KR" sz="900" u="sng" dirty="0">
                <a:solidFill>
                  <a:srgbClr val="FF0000"/>
                </a:solidFill>
                <a:latin typeface="맑은 고딕" panose="020F0502020204030204"/>
                <a:ea typeface="맑은 고딕" panose="020B0503020000020004" pitchFamily="50" charset="-127"/>
              </a:rPr>
              <a:t>/</a:t>
            </a:r>
            <a:r>
              <a:rPr lang="ko-KR" altLang="en-US" sz="900" u="sng" dirty="0">
                <a:solidFill>
                  <a:srgbClr val="FF0000"/>
                </a:solidFill>
                <a:latin typeface="맑은 고딕" panose="020F0502020204030204"/>
                <a:ea typeface="맑은 고딕" panose="020B0503020000020004" pitchFamily="50" charset="-127"/>
              </a:rPr>
              <a:t>열람</a:t>
            </a:r>
            <a:r>
              <a:rPr lang="en-US" altLang="ko-KR" sz="900" u="sng" dirty="0">
                <a:solidFill>
                  <a:srgbClr val="FF0000"/>
                </a:solidFill>
                <a:latin typeface="맑은 고딕" panose="020F0502020204030204"/>
                <a:ea typeface="맑은 고딕" panose="020B0503020000020004" pitchFamily="50" charset="-127"/>
              </a:rPr>
              <a:t>/</a:t>
            </a:r>
            <a:r>
              <a:rPr lang="ko-KR" altLang="en-US" sz="900" u="sng" dirty="0">
                <a:solidFill>
                  <a:srgbClr val="FF0000"/>
                </a:solidFill>
                <a:latin typeface="맑은 고딕" panose="020F0502020204030204"/>
                <a:ea typeface="맑은 고딕" panose="020B0503020000020004" pitchFamily="50" charset="-127"/>
              </a:rPr>
              <a:t>시청하더라도 포인트를 추가로 지급하지 않습니다</a:t>
            </a:r>
            <a:r>
              <a:rPr lang="en-US" altLang="ko-KR" sz="900" dirty="0">
                <a:solidFill>
                  <a:srgbClr val="FF0000"/>
                </a:solidFill>
                <a:latin typeface="맑은 고딕" panose="020F0502020204030204"/>
                <a:ea typeface="맑은 고딕" panose="020B0503020000020004" pitchFamily="50" charset="-127"/>
              </a:rPr>
              <a:t>. (</a:t>
            </a:r>
            <a:r>
              <a:rPr lang="ko-KR" altLang="en-US" sz="900" dirty="0">
                <a:solidFill>
                  <a:srgbClr val="FF0000"/>
                </a:solidFill>
                <a:latin typeface="맑은 고딕" panose="020F0502020204030204"/>
                <a:ea typeface="맑은 고딕" panose="020B0503020000020004" pitchFamily="50" charset="-127"/>
              </a:rPr>
              <a:t>배포된</a:t>
            </a:r>
            <a:r>
              <a:rPr lang="en-US" altLang="ko-KR" sz="900" dirty="0">
                <a:solidFill>
                  <a:srgbClr val="FF0000"/>
                </a:solidFill>
                <a:latin typeface="맑은 고딕" panose="020F0502020204030204"/>
                <a:ea typeface="맑은 고딕" panose="020B0503020000020004" pitchFamily="50" charset="-127"/>
              </a:rPr>
              <a:t>, </a:t>
            </a:r>
            <a:r>
              <a:rPr lang="ko-KR" altLang="en-US" sz="900" dirty="0">
                <a:solidFill>
                  <a:srgbClr val="FF0000"/>
                </a:solidFill>
                <a:latin typeface="맑은 고딕" panose="020F0502020204030204"/>
                <a:ea typeface="맑은 고딕" panose="020B0503020000020004" pitchFamily="50" charset="-127"/>
              </a:rPr>
              <a:t>추천 콘텐츠 </a:t>
            </a:r>
            <a:r>
              <a:rPr lang="en-US" altLang="ko-KR" sz="900" dirty="0">
                <a:solidFill>
                  <a:srgbClr val="FF0000"/>
                </a:solidFill>
                <a:latin typeface="맑은 고딕" panose="020F0502020204030204"/>
                <a:ea typeface="맑은 고딕" panose="020B0503020000020004" pitchFamily="50" charset="-127"/>
              </a:rPr>
              <a:t>, </a:t>
            </a:r>
            <a:r>
              <a:rPr lang="ko-KR" altLang="en-US" sz="900" dirty="0">
                <a:solidFill>
                  <a:srgbClr val="FF0000"/>
                </a:solidFill>
                <a:latin typeface="맑은 고딕" panose="020F0502020204030204"/>
                <a:ea typeface="맑은 고딕" panose="020B0503020000020004" pitchFamily="50" charset="-127"/>
              </a:rPr>
              <a:t>자율학습 모두 포괄</a:t>
            </a:r>
            <a:r>
              <a:rPr lang="en-US" altLang="ko-KR" sz="900" dirty="0">
                <a:solidFill>
                  <a:srgbClr val="FF0000"/>
                </a:solidFill>
                <a:latin typeface="맑은 고딕" panose="020F0502020204030204"/>
                <a:ea typeface="맑은 고딕" panose="020B0503020000020004" pitchFamily="50" charset="-127"/>
              </a:rPr>
              <a:t>)</a:t>
            </a:r>
          </a:p>
          <a:p>
            <a:r>
              <a:rPr lang="ko-KR" altLang="en-US" sz="900" dirty="0">
                <a:solidFill>
                  <a:srgbClr val="FF0000"/>
                </a:solidFill>
                <a:latin typeface="맑은 고딕" panose="020F0502020204030204"/>
                <a:ea typeface="맑은 고딕" panose="020B0503020000020004" pitchFamily="50" charset="-127"/>
              </a:rPr>
              <a:t>   단</a:t>
            </a:r>
            <a:r>
              <a:rPr lang="en-US" altLang="ko-KR" sz="900" dirty="0">
                <a:solidFill>
                  <a:srgbClr val="FF0000"/>
                </a:solidFill>
                <a:latin typeface="맑은 고딕" panose="020F0502020204030204"/>
                <a:ea typeface="맑은 고딕" panose="020B0503020000020004" pitchFamily="50" charset="-127"/>
              </a:rPr>
              <a:t>, </a:t>
            </a:r>
            <a:r>
              <a:rPr lang="ko-KR" altLang="en-US" sz="900" dirty="0">
                <a:solidFill>
                  <a:srgbClr val="FF0000"/>
                </a:solidFill>
                <a:latin typeface="맑은 고딕" panose="020F0502020204030204"/>
                <a:ea typeface="맑은 고딕" panose="020B0503020000020004" pitchFamily="50" charset="-127"/>
              </a:rPr>
              <a:t>학년도 전환 시 콘텐츠 열람 내역은 리셋 되어 다시 포인트를 획득할 수 있습니다</a:t>
            </a:r>
            <a:r>
              <a:rPr lang="en-US" altLang="ko-KR" sz="900" dirty="0">
                <a:solidFill>
                  <a:srgbClr val="FF0000"/>
                </a:solidFill>
                <a:latin typeface="맑은 고딕" panose="020F0502020204030204"/>
                <a:ea typeface="맑은 고딕" panose="020B0503020000020004" pitchFamily="50" charset="-127"/>
              </a:rPr>
              <a:t>.</a:t>
            </a:r>
            <a:endParaRPr lang="ko-KR" altLang="en-US" dirty="0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5454E8AB-3123-B036-B95E-22C06278B942}"/>
              </a:ext>
            </a:extLst>
          </p:cNvPr>
          <p:cNvSpPr/>
          <p:nvPr/>
        </p:nvSpPr>
        <p:spPr>
          <a:xfrm>
            <a:off x="793750" y="2927350"/>
            <a:ext cx="10806065" cy="406754"/>
          </a:xfrm>
          <a:prstGeom prst="rect">
            <a:avLst/>
          </a:prstGeom>
          <a:solidFill>
            <a:srgbClr val="FF0000">
              <a:alpha val="50000"/>
            </a:srgb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>
            <a:noAutofit/>
          </a:bodyPr>
          <a:lstStyle/>
          <a:p>
            <a:pPr algn="ctr" defTabSz="914309"/>
            <a:r>
              <a:rPr kumimoji="1" lang="en-US" altLang="ko-KR" sz="16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DELETE V.2.2.35</a:t>
            </a:r>
            <a:endParaRPr kumimoji="1" lang="ko-KR" altLang="en-US" sz="16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</p:spTree>
    <p:extLst>
      <p:ext uri="{BB962C8B-B14F-4D97-AF65-F5344CB8AC3E}">
        <p14:creationId xmlns:p14="http://schemas.microsoft.com/office/powerpoint/2010/main" val="897675581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339635" y="226423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/>
              <a:t>보상정책</a:t>
            </a:r>
          </a:p>
        </p:txBody>
      </p:sp>
      <p:cxnSp>
        <p:nvCxnSpPr>
          <p:cNvPr id="7" name="직선 연결선 6"/>
          <p:cNvCxnSpPr/>
          <p:nvPr/>
        </p:nvCxnSpPr>
        <p:spPr>
          <a:xfrm>
            <a:off x="235131" y="687977"/>
            <a:ext cx="11538858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3" name="TextBox 12"/>
          <p:cNvSpPr txBox="1"/>
          <p:nvPr/>
        </p:nvSpPr>
        <p:spPr>
          <a:xfrm>
            <a:off x="393319" y="3624367"/>
            <a:ext cx="4315605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/>
              <a:t>4. </a:t>
            </a:r>
            <a:r>
              <a:rPr lang="ko-KR" altLang="en-US" sz="1100" dirty="0"/>
              <a:t>보상 포인트 유지 정책</a:t>
            </a:r>
            <a:endParaRPr lang="en-US" altLang="ko-KR" sz="1100" dirty="0"/>
          </a:p>
          <a:p>
            <a:r>
              <a:rPr lang="ko-KR" altLang="en-US" sz="1100" dirty="0"/>
              <a:t>→</a:t>
            </a:r>
            <a:r>
              <a:rPr lang="en-US" altLang="ko-KR" sz="1100" dirty="0"/>
              <a:t> 1</a:t>
            </a:r>
            <a:r>
              <a:rPr lang="ko-KR" altLang="en-US" sz="1100" dirty="0"/>
              <a:t>년 유지</a:t>
            </a:r>
            <a:endParaRPr lang="en-US" altLang="ko-KR" sz="1100" dirty="0"/>
          </a:p>
          <a:p>
            <a:r>
              <a:rPr lang="ko-KR" altLang="en-US" sz="1100" dirty="0"/>
              <a:t>올해는 동일한 캐릭터 </a:t>
            </a:r>
            <a:r>
              <a:rPr lang="en-US" altLang="ko-KR" sz="1100" dirty="0"/>
              <a:t>1</a:t>
            </a:r>
            <a:r>
              <a:rPr lang="ko-KR" altLang="en-US" sz="1100" dirty="0"/>
              <a:t>세트 </a:t>
            </a:r>
            <a:r>
              <a:rPr lang="en-US" altLang="ko-KR" sz="1100" dirty="0"/>
              <a:t>(10</a:t>
            </a:r>
            <a:r>
              <a:rPr lang="ko-KR" altLang="en-US" sz="1100" dirty="0"/>
              <a:t>레벨</a:t>
            </a:r>
            <a:r>
              <a:rPr lang="en-US" altLang="ko-KR" sz="1100" dirty="0"/>
              <a:t>)</a:t>
            </a:r>
            <a:r>
              <a:rPr lang="ko-KR" altLang="en-US" sz="1100" dirty="0"/>
              <a:t>로 모든 </a:t>
            </a:r>
            <a:r>
              <a:rPr lang="ko-KR" altLang="en-US" sz="1100" dirty="0" err="1"/>
              <a:t>학교급</a:t>
            </a:r>
            <a:r>
              <a:rPr lang="en-US" altLang="ko-KR" sz="1100" dirty="0"/>
              <a:t>, </a:t>
            </a:r>
            <a:r>
              <a:rPr lang="ko-KR" altLang="en-US" sz="1100" dirty="0"/>
              <a:t>학년에 적용</a:t>
            </a:r>
            <a:endParaRPr lang="en-US" altLang="ko-KR" sz="1100" dirty="0"/>
          </a:p>
          <a:p>
            <a:r>
              <a:rPr lang="en-US" altLang="ko-KR" sz="1100" strike="sngStrike" dirty="0"/>
              <a:t>* </a:t>
            </a:r>
            <a:r>
              <a:rPr lang="ko-KR" altLang="en-US" sz="1100" strike="sngStrike" dirty="0"/>
              <a:t>최종 형상은 각 </a:t>
            </a:r>
            <a:r>
              <a:rPr lang="ko-KR" altLang="en-US" sz="1100" strike="sngStrike" dirty="0" err="1"/>
              <a:t>학교급</a:t>
            </a:r>
            <a:r>
              <a:rPr lang="en-US" altLang="ko-KR" sz="1100" strike="sngStrike" dirty="0"/>
              <a:t> &amp; </a:t>
            </a:r>
            <a:r>
              <a:rPr lang="ko-KR" altLang="en-US" sz="1100" strike="sngStrike" dirty="0"/>
              <a:t>학년별로 다른 캐릭터 세트 적용  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37C45B1D-AA36-4978-8324-C73E516D5CF8}"/>
              </a:ext>
            </a:extLst>
          </p:cNvPr>
          <p:cNvSpPr txBox="1"/>
          <p:nvPr/>
        </p:nvSpPr>
        <p:spPr>
          <a:xfrm>
            <a:off x="319368" y="854176"/>
            <a:ext cx="3897221" cy="93871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/>
              <a:t>3. </a:t>
            </a:r>
            <a:r>
              <a:rPr lang="ko-KR" altLang="en-US" sz="1100" dirty="0"/>
              <a:t>레벨별 포인트</a:t>
            </a:r>
            <a:endParaRPr lang="en-US" altLang="ko-KR" sz="1100" dirty="0"/>
          </a:p>
          <a:p>
            <a:endParaRPr lang="en-US" altLang="ko-KR" sz="1100" dirty="0"/>
          </a:p>
          <a:p>
            <a:r>
              <a:rPr lang="ko-KR" altLang="en-US" sz="1100" dirty="0"/>
              <a:t>→</a:t>
            </a:r>
            <a:r>
              <a:rPr lang="en-US" altLang="ko-KR" sz="1100" dirty="0"/>
              <a:t> </a:t>
            </a:r>
            <a:r>
              <a:rPr lang="ko-KR" altLang="en-US" sz="1100" dirty="0"/>
              <a:t>보너스 레벨</a:t>
            </a:r>
            <a:r>
              <a:rPr lang="en-US" altLang="ko-KR" sz="1100" dirty="0"/>
              <a:t> 10,25,35,45,50</a:t>
            </a:r>
          </a:p>
          <a:p>
            <a:endParaRPr lang="en-US" altLang="ko-KR" sz="1100" dirty="0"/>
          </a:p>
          <a:p>
            <a:r>
              <a:rPr lang="ko-KR" altLang="en-US" sz="1100" dirty="0"/>
              <a:t>→ 신규 회원 </a:t>
            </a:r>
            <a:r>
              <a:rPr lang="en-US" altLang="ko-KR" sz="1100" dirty="0"/>
              <a:t>/ </a:t>
            </a:r>
            <a:r>
              <a:rPr lang="ko-KR" altLang="en-US" sz="1100" dirty="0"/>
              <a:t>레벨 초기화 시 시작 레벨은 </a:t>
            </a:r>
            <a:r>
              <a:rPr lang="en-US" altLang="ko-KR" sz="1100" dirty="0"/>
              <a:t>1</a:t>
            </a:r>
            <a:r>
              <a:rPr lang="ko-KR" altLang="en-US" sz="1100" dirty="0"/>
              <a:t>레벨</a:t>
            </a:r>
            <a:r>
              <a:rPr lang="en-US" altLang="ko-KR" sz="1100" dirty="0"/>
              <a:t> 0</a:t>
            </a:r>
            <a:r>
              <a:rPr lang="ko-KR" altLang="en-US" sz="1100" dirty="0"/>
              <a:t>포인트</a:t>
            </a:r>
            <a:r>
              <a:rPr lang="en-US" altLang="ko-KR" sz="1100" dirty="0"/>
              <a:t> </a:t>
            </a:r>
            <a:endParaRPr lang="ko-KR" altLang="en-US" sz="1100" dirty="0"/>
          </a:p>
        </p:txBody>
      </p:sp>
      <p:graphicFrame>
        <p:nvGraphicFramePr>
          <p:cNvPr id="44" name="표 43">
            <a:extLst>
              <a:ext uri="{FF2B5EF4-FFF2-40B4-BE49-F238E27FC236}">
                <a16:creationId xmlns:a16="http://schemas.microsoft.com/office/drawing/2014/main" id="{4F4FE5EA-45B4-4026-A274-E514B78C043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88945583"/>
              </p:ext>
            </p:extLst>
          </p:nvPr>
        </p:nvGraphicFramePr>
        <p:xfrm>
          <a:off x="646617" y="2260059"/>
          <a:ext cx="10869881" cy="7505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988171">
                  <a:extLst>
                    <a:ext uri="{9D8B030D-6E8A-4147-A177-3AD203B41FA5}">
                      <a16:colId xmlns:a16="http://schemas.microsoft.com/office/drawing/2014/main" val="2495928777"/>
                    </a:ext>
                  </a:extLst>
                </a:gridCol>
                <a:gridCol w="988171">
                  <a:extLst>
                    <a:ext uri="{9D8B030D-6E8A-4147-A177-3AD203B41FA5}">
                      <a16:colId xmlns:a16="http://schemas.microsoft.com/office/drawing/2014/main" val="64287036"/>
                    </a:ext>
                  </a:extLst>
                </a:gridCol>
                <a:gridCol w="988171">
                  <a:extLst>
                    <a:ext uri="{9D8B030D-6E8A-4147-A177-3AD203B41FA5}">
                      <a16:colId xmlns:a16="http://schemas.microsoft.com/office/drawing/2014/main" val="2363781838"/>
                    </a:ext>
                  </a:extLst>
                </a:gridCol>
                <a:gridCol w="988171">
                  <a:extLst>
                    <a:ext uri="{9D8B030D-6E8A-4147-A177-3AD203B41FA5}">
                      <a16:colId xmlns:a16="http://schemas.microsoft.com/office/drawing/2014/main" val="3486927687"/>
                    </a:ext>
                  </a:extLst>
                </a:gridCol>
                <a:gridCol w="988171">
                  <a:extLst>
                    <a:ext uri="{9D8B030D-6E8A-4147-A177-3AD203B41FA5}">
                      <a16:colId xmlns:a16="http://schemas.microsoft.com/office/drawing/2014/main" val="2098973859"/>
                    </a:ext>
                  </a:extLst>
                </a:gridCol>
                <a:gridCol w="988171">
                  <a:extLst>
                    <a:ext uri="{9D8B030D-6E8A-4147-A177-3AD203B41FA5}">
                      <a16:colId xmlns:a16="http://schemas.microsoft.com/office/drawing/2014/main" val="1955350344"/>
                    </a:ext>
                  </a:extLst>
                </a:gridCol>
                <a:gridCol w="988171">
                  <a:extLst>
                    <a:ext uri="{9D8B030D-6E8A-4147-A177-3AD203B41FA5}">
                      <a16:colId xmlns:a16="http://schemas.microsoft.com/office/drawing/2014/main" val="3248886245"/>
                    </a:ext>
                  </a:extLst>
                </a:gridCol>
                <a:gridCol w="988171">
                  <a:extLst>
                    <a:ext uri="{9D8B030D-6E8A-4147-A177-3AD203B41FA5}">
                      <a16:colId xmlns:a16="http://schemas.microsoft.com/office/drawing/2014/main" val="3846022436"/>
                    </a:ext>
                  </a:extLst>
                </a:gridCol>
                <a:gridCol w="988171">
                  <a:extLst>
                    <a:ext uri="{9D8B030D-6E8A-4147-A177-3AD203B41FA5}">
                      <a16:colId xmlns:a16="http://schemas.microsoft.com/office/drawing/2014/main" val="2448291682"/>
                    </a:ext>
                  </a:extLst>
                </a:gridCol>
                <a:gridCol w="988171">
                  <a:extLst>
                    <a:ext uri="{9D8B030D-6E8A-4147-A177-3AD203B41FA5}">
                      <a16:colId xmlns:a16="http://schemas.microsoft.com/office/drawing/2014/main" val="267385222"/>
                    </a:ext>
                  </a:extLst>
                </a:gridCol>
                <a:gridCol w="988171">
                  <a:extLst>
                    <a:ext uri="{9D8B030D-6E8A-4147-A177-3AD203B41FA5}">
                      <a16:colId xmlns:a16="http://schemas.microsoft.com/office/drawing/2014/main" val="732634021"/>
                    </a:ext>
                  </a:extLst>
                </a:gridCol>
              </a:tblGrid>
              <a:tr h="304230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100" u="none" strike="noStrike" dirty="0">
                          <a:effectLst/>
                        </a:rPr>
                        <a:t>레벨</a:t>
                      </a:r>
                      <a:endParaRPr lang="ko-KR" alt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4579" marR="4579" marT="4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u="none" strike="noStrike" dirty="0">
                          <a:effectLst/>
                        </a:rPr>
                        <a:t>1</a:t>
                      </a:r>
                      <a:endParaRPr lang="en-US" altLang="ko-KR" sz="11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4579" marR="4579" marT="4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u="none" strike="noStrike" dirty="0">
                          <a:effectLst/>
                        </a:rPr>
                        <a:t>2</a:t>
                      </a:r>
                      <a:endParaRPr lang="en-US" altLang="ko-KR" sz="11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4579" marR="4579" marT="4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u="none" strike="noStrike" dirty="0">
                          <a:effectLst/>
                        </a:rPr>
                        <a:t>3</a:t>
                      </a:r>
                      <a:endParaRPr lang="en-US" altLang="ko-KR" sz="11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4579" marR="4579" marT="4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u="none" strike="noStrike" dirty="0">
                          <a:effectLst/>
                        </a:rPr>
                        <a:t>4</a:t>
                      </a:r>
                      <a:endParaRPr lang="en-US" altLang="ko-KR" sz="11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4579" marR="4579" marT="4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u="none" strike="noStrike" dirty="0">
                          <a:effectLst/>
                        </a:rPr>
                        <a:t>5</a:t>
                      </a:r>
                      <a:endParaRPr lang="en-US" altLang="ko-KR" sz="11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4579" marR="4579" marT="4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u="none" strike="noStrike">
                          <a:effectLst/>
                        </a:rPr>
                        <a:t>6</a:t>
                      </a:r>
                      <a:endParaRPr lang="en-US" altLang="ko-KR" sz="11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4579" marR="4579" marT="4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u="none" strike="noStrike" dirty="0">
                          <a:effectLst/>
                        </a:rPr>
                        <a:t>7</a:t>
                      </a:r>
                      <a:endParaRPr lang="en-US" altLang="ko-KR" sz="11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4579" marR="4579" marT="4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u="none" strike="noStrike">
                          <a:effectLst/>
                        </a:rPr>
                        <a:t>8</a:t>
                      </a:r>
                      <a:endParaRPr lang="en-US" altLang="ko-KR" sz="11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4579" marR="4579" marT="4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u="none" strike="noStrike">
                          <a:effectLst/>
                        </a:rPr>
                        <a:t>9</a:t>
                      </a:r>
                      <a:endParaRPr lang="en-US" altLang="ko-KR" sz="1100" b="1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4579" marR="4579" marT="4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u="none" strike="noStrike" dirty="0">
                          <a:effectLst/>
                        </a:rPr>
                        <a:t>10</a:t>
                      </a:r>
                      <a:endParaRPr lang="en-US" altLang="ko-KR" sz="11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4579" marR="4579" marT="4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68517844"/>
                  </a:ext>
                </a:extLst>
              </a:tr>
              <a:tr h="446290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1100" u="none" strike="noStrike" dirty="0">
                          <a:effectLst/>
                        </a:rPr>
                        <a:t>포인트</a:t>
                      </a:r>
                      <a:endParaRPr lang="ko-KR" alt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4579" marR="4579" marT="4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u="none" strike="noStrike" dirty="0">
                          <a:effectLst/>
                        </a:rPr>
                        <a:t>0~19</a:t>
                      </a:r>
                      <a:endParaRPr lang="en-US" altLang="ko-KR" sz="11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4579" marR="4579" marT="4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20~49</a:t>
                      </a:r>
                    </a:p>
                  </a:txBody>
                  <a:tcPr marL="4579" marR="4579" marT="4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50~79</a:t>
                      </a:r>
                    </a:p>
                  </a:txBody>
                  <a:tcPr marL="4579" marR="4579" marT="4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80~119</a:t>
                      </a:r>
                    </a:p>
                  </a:txBody>
                  <a:tcPr marL="4579" marR="4579" marT="4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120~159</a:t>
                      </a:r>
                    </a:p>
                  </a:txBody>
                  <a:tcPr marL="4579" marR="4579" marT="4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160~199</a:t>
                      </a:r>
                    </a:p>
                  </a:txBody>
                  <a:tcPr marL="4579" marR="4579" marT="4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200~249</a:t>
                      </a:r>
                    </a:p>
                  </a:txBody>
                  <a:tcPr marL="4579" marR="4579" marT="4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250~349</a:t>
                      </a:r>
                    </a:p>
                  </a:txBody>
                  <a:tcPr marL="4579" marR="4579" marT="4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350~499</a:t>
                      </a:r>
                    </a:p>
                  </a:txBody>
                  <a:tcPr marL="4579" marR="4579" marT="4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1100" u="none" strike="noStrike" dirty="0">
                          <a:effectLst/>
                        </a:rPr>
                        <a:t>500~</a:t>
                      </a:r>
                      <a:endParaRPr lang="en-US" altLang="ko-KR" sz="11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4579" marR="4579" marT="4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35771184"/>
                  </a:ext>
                </a:extLst>
              </a:tr>
            </a:tbl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95E0CA36-6E82-C15C-3A6C-E94F8ED254C2}"/>
              </a:ext>
            </a:extLst>
          </p:cNvPr>
          <p:cNvSpPr txBox="1"/>
          <p:nvPr/>
        </p:nvSpPr>
        <p:spPr>
          <a:xfrm>
            <a:off x="393319" y="4750148"/>
            <a:ext cx="6750566" cy="93871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/>
              <a:t>5. </a:t>
            </a:r>
            <a:r>
              <a:rPr lang="ko-KR" altLang="en-US" sz="1100" dirty="0"/>
              <a:t>학년도 전환 </a:t>
            </a:r>
            <a:r>
              <a:rPr lang="en-US" altLang="ko-KR" sz="1100" dirty="0"/>
              <a:t>/ </a:t>
            </a:r>
            <a:r>
              <a:rPr lang="ko-KR" altLang="en-US" sz="1100" dirty="0"/>
              <a:t>전학 시 정책</a:t>
            </a:r>
            <a:endParaRPr lang="en-US" altLang="ko-KR" sz="1100" dirty="0"/>
          </a:p>
          <a:p>
            <a:r>
              <a:rPr lang="ko-KR" altLang="en-US" sz="1100" dirty="0"/>
              <a:t>→ 학년도 전환 시</a:t>
            </a:r>
            <a:endParaRPr lang="en-US" altLang="ko-KR" sz="1100" dirty="0"/>
          </a:p>
          <a:p>
            <a:r>
              <a:rPr lang="en-US" altLang="ko-KR" sz="1100" dirty="0"/>
              <a:t>  : </a:t>
            </a:r>
            <a:r>
              <a:rPr lang="ko-KR" altLang="en-US" sz="1100" dirty="0"/>
              <a:t>총 획득 포인트</a:t>
            </a:r>
            <a:r>
              <a:rPr lang="en-US" altLang="ko-KR" sz="1100" dirty="0"/>
              <a:t>, </a:t>
            </a:r>
            <a:r>
              <a:rPr lang="ko-KR" altLang="en-US" sz="1100" dirty="0"/>
              <a:t>칭찬포인트 획득 테이블</a:t>
            </a:r>
            <a:r>
              <a:rPr lang="en-US" altLang="ko-KR" sz="1100" dirty="0"/>
              <a:t>, </a:t>
            </a:r>
            <a:r>
              <a:rPr lang="ko-KR" altLang="en-US" sz="1100" dirty="0"/>
              <a:t>레벨</a:t>
            </a:r>
            <a:r>
              <a:rPr lang="en-US" altLang="ko-KR" sz="1100" dirty="0"/>
              <a:t>, </a:t>
            </a:r>
            <a:r>
              <a:rPr lang="ko-KR" altLang="en-US" sz="1100" dirty="0"/>
              <a:t>캐릭터 모두 </a:t>
            </a:r>
            <a:r>
              <a:rPr lang="en-US" altLang="ko-KR" sz="1100" dirty="0"/>
              <a:t>1</a:t>
            </a:r>
            <a:r>
              <a:rPr lang="ko-KR" altLang="en-US" sz="1100" dirty="0"/>
              <a:t>레벨</a:t>
            </a:r>
            <a:r>
              <a:rPr lang="en-US" altLang="ko-KR" sz="1100" dirty="0"/>
              <a:t>(0</a:t>
            </a:r>
            <a:r>
              <a:rPr lang="ko-KR" altLang="en-US" sz="1100" dirty="0"/>
              <a:t>포인트</a:t>
            </a:r>
            <a:r>
              <a:rPr lang="en-US" altLang="ko-KR" sz="1100" dirty="0"/>
              <a:t>)</a:t>
            </a:r>
            <a:r>
              <a:rPr lang="ko-KR" altLang="en-US" sz="1100" dirty="0"/>
              <a:t>로 초기화</a:t>
            </a:r>
            <a:endParaRPr lang="en-US" altLang="ko-KR" sz="1100" dirty="0"/>
          </a:p>
          <a:p>
            <a:r>
              <a:rPr lang="ko-KR" altLang="en-US" sz="1100" dirty="0"/>
              <a:t>→ 전학 및 반 이동으로 학생의 소속 학급이 변동될 경우</a:t>
            </a:r>
            <a:endParaRPr lang="en-US" altLang="ko-KR" sz="1100" dirty="0"/>
          </a:p>
          <a:p>
            <a:r>
              <a:rPr lang="ko-KR" altLang="en-US" sz="1100" dirty="0"/>
              <a:t>  </a:t>
            </a:r>
            <a:r>
              <a:rPr lang="en-US" altLang="ko-KR" sz="1100" dirty="0"/>
              <a:t>: </a:t>
            </a:r>
            <a:r>
              <a:rPr lang="ko-KR" altLang="en-US" sz="1100" dirty="0"/>
              <a:t>모두 이관하여 유지 </a:t>
            </a:r>
            <a:r>
              <a:rPr lang="en-US" altLang="ko-KR" sz="1100" dirty="0"/>
              <a:t>(</a:t>
            </a:r>
            <a:r>
              <a:rPr lang="ko-KR" altLang="en-US" sz="1100" dirty="0"/>
              <a:t>총 획득 포인트</a:t>
            </a:r>
            <a:r>
              <a:rPr lang="en-US" altLang="ko-KR" sz="1100" dirty="0"/>
              <a:t>, </a:t>
            </a:r>
            <a:r>
              <a:rPr lang="ko-KR" altLang="en-US" sz="1100" dirty="0"/>
              <a:t>칭찬포인트</a:t>
            </a:r>
            <a:r>
              <a:rPr lang="en-US" altLang="ko-KR" sz="1100" dirty="0"/>
              <a:t>, </a:t>
            </a:r>
            <a:r>
              <a:rPr lang="ko-KR" altLang="en-US" sz="1100" dirty="0"/>
              <a:t>레벨</a:t>
            </a:r>
            <a:r>
              <a:rPr lang="en-US" altLang="ko-KR" sz="1100" dirty="0"/>
              <a:t>, </a:t>
            </a:r>
            <a:r>
              <a:rPr lang="ko-KR" altLang="en-US" sz="1100" dirty="0"/>
              <a:t>캐릭터</a:t>
            </a:r>
            <a:r>
              <a:rPr lang="en-US" altLang="ko-KR" sz="1100" dirty="0"/>
              <a:t>). </a:t>
            </a:r>
            <a:r>
              <a:rPr lang="ko-KR" altLang="en-US" sz="1100" u="sng" dirty="0"/>
              <a:t>단</a:t>
            </a:r>
            <a:r>
              <a:rPr lang="en-US" altLang="ko-KR" sz="1100" u="sng" dirty="0"/>
              <a:t>, </a:t>
            </a:r>
            <a:r>
              <a:rPr lang="ko-KR" altLang="en-US" sz="1100" u="sng" dirty="0"/>
              <a:t>칭찬포인트 획득 테이블은 초기화</a:t>
            </a:r>
            <a:endParaRPr lang="en-US" altLang="ko-KR" sz="1100" u="sng" dirty="0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EFE6C463-4D5B-4633-2E1C-F7F74B6096F4}"/>
              </a:ext>
            </a:extLst>
          </p:cNvPr>
          <p:cNvSpPr/>
          <p:nvPr/>
        </p:nvSpPr>
        <p:spPr>
          <a:xfrm>
            <a:off x="319369" y="1226819"/>
            <a:ext cx="2591472" cy="314565"/>
          </a:xfrm>
          <a:prstGeom prst="rect">
            <a:avLst/>
          </a:prstGeom>
          <a:solidFill>
            <a:srgbClr val="FF0000">
              <a:alpha val="50000"/>
            </a:srgb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>
            <a:noAutofit/>
          </a:bodyPr>
          <a:lstStyle/>
          <a:p>
            <a:pPr algn="ctr" defTabSz="914309"/>
            <a:r>
              <a:rPr kumimoji="1" lang="en-US" altLang="ko-KR" sz="16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DELETE V.2.2.35</a:t>
            </a:r>
            <a:endParaRPr kumimoji="1" lang="ko-KR" altLang="en-US" sz="16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5C276F09-BDDD-4F7E-0037-5944DF35931D}"/>
              </a:ext>
            </a:extLst>
          </p:cNvPr>
          <p:cNvSpPr/>
          <p:nvPr/>
        </p:nvSpPr>
        <p:spPr>
          <a:xfrm>
            <a:off x="235131" y="2108368"/>
            <a:ext cx="540541" cy="95609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dirty="0"/>
              <a:t>v.2.2.40 </a:t>
            </a:r>
            <a:r>
              <a:rPr lang="ko-KR" altLang="en-US" sz="600" dirty="0"/>
              <a:t>재 개편</a:t>
            </a:r>
            <a:endParaRPr lang="en-US" altLang="ko-KR" sz="600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EB35DAC-F666-A05A-8C54-4A7EDB8A1EA7}"/>
              </a:ext>
            </a:extLst>
          </p:cNvPr>
          <p:cNvSpPr txBox="1"/>
          <p:nvPr/>
        </p:nvSpPr>
        <p:spPr>
          <a:xfrm>
            <a:off x="3440450" y="3061477"/>
            <a:ext cx="5282215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100" dirty="0">
                <a:solidFill>
                  <a:srgbClr val="C00000"/>
                </a:solidFill>
              </a:rPr>
              <a:t>최고 레벨인 </a:t>
            </a:r>
            <a:r>
              <a:rPr lang="en-US" altLang="ko-KR" sz="1100" dirty="0">
                <a:solidFill>
                  <a:srgbClr val="C00000"/>
                </a:solidFill>
              </a:rPr>
              <a:t>10</a:t>
            </a:r>
            <a:r>
              <a:rPr lang="ko-KR" altLang="en-US" sz="1100" dirty="0">
                <a:solidFill>
                  <a:srgbClr val="C00000"/>
                </a:solidFill>
              </a:rPr>
              <a:t>레벨</a:t>
            </a:r>
            <a:r>
              <a:rPr lang="en-US" altLang="ko-KR" sz="1100" dirty="0">
                <a:solidFill>
                  <a:srgbClr val="C00000"/>
                </a:solidFill>
              </a:rPr>
              <a:t>(500</a:t>
            </a:r>
            <a:r>
              <a:rPr lang="ko-KR" altLang="en-US" sz="1100" dirty="0">
                <a:solidFill>
                  <a:srgbClr val="C00000"/>
                </a:solidFill>
              </a:rPr>
              <a:t>포인트</a:t>
            </a:r>
            <a:r>
              <a:rPr lang="en-US" altLang="ko-KR" sz="1100" dirty="0">
                <a:solidFill>
                  <a:srgbClr val="C00000"/>
                </a:solidFill>
              </a:rPr>
              <a:t>)</a:t>
            </a:r>
            <a:r>
              <a:rPr lang="ko-KR" altLang="en-US" sz="1100" dirty="0">
                <a:solidFill>
                  <a:srgbClr val="C00000"/>
                </a:solidFill>
              </a:rPr>
              <a:t>를 달성 시에도 계속하여 포인트를 누적합니다</a:t>
            </a:r>
            <a:r>
              <a:rPr lang="en-US" altLang="ko-KR" sz="1100" dirty="0">
                <a:solidFill>
                  <a:srgbClr val="C00000"/>
                </a:solidFill>
              </a:rPr>
              <a:t>.</a:t>
            </a:r>
            <a:r>
              <a:rPr lang="ko-KR" altLang="en-US" sz="1100" dirty="0">
                <a:solidFill>
                  <a:srgbClr val="C00000"/>
                </a:solidFill>
              </a:rPr>
              <a:t> </a:t>
            </a:r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BA84F0BE-5CF0-91F3-745C-213DD982EFC3}"/>
              </a:ext>
            </a:extLst>
          </p:cNvPr>
          <p:cNvSpPr/>
          <p:nvPr/>
        </p:nvSpPr>
        <p:spPr>
          <a:xfrm>
            <a:off x="2574889" y="4769325"/>
            <a:ext cx="2591472" cy="314565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>
            <a:noAutofit/>
          </a:bodyPr>
          <a:lstStyle/>
          <a:p>
            <a:pPr algn="ctr" defTabSz="914309"/>
            <a:r>
              <a:rPr kumimoji="1" lang="en-US" altLang="ko-KR" sz="105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TBU (</a:t>
            </a:r>
            <a:r>
              <a:rPr kumimoji="1" lang="ko-KR" altLang="en-US" sz="105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초기화 하지 않게 변경 예정</a:t>
            </a:r>
            <a:r>
              <a:rPr kumimoji="1" lang="en-US" altLang="ko-KR" sz="105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)</a:t>
            </a:r>
            <a:endParaRPr kumimoji="1" lang="ko-KR" altLang="en-US" sz="105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35CC279D-6A81-695A-57AD-F54862600E80}"/>
              </a:ext>
            </a:extLst>
          </p:cNvPr>
          <p:cNvSpPr/>
          <p:nvPr/>
        </p:nvSpPr>
        <p:spPr>
          <a:xfrm>
            <a:off x="2574889" y="3624367"/>
            <a:ext cx="2763230" cy="314565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>
            <a:noAutofit/>
          </a:bodyPr>
          <a:lstStyle/>
          <a:p>
            <a:pPr algn="ctr" defTabSz="914309"/>
            <a:r>
              <a:rPr kumimoji="1" lang="en-US" altLang="ko-KR" sz="105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TBU (</a:t>
            </a:r>
            <a:r>
              <a:rPr kumimoji="1" lang="ko-KR" altLang="en-US" sz="105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학교급별 유지하도록 변경 요청 예정</a:t>
            </a:r>
            <a:r>
              <a:rPr kumimoji="1" lang="en-US" altLang="ko-KR" sz="105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)</a:t>
            </a:r>
            <a:endParaRPr kumimoji="1" lang="ko-KR" altLang="en-US" sz="105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6" name="직사각형 5">
            <a:extLst>
              <a:ext uri="{FF2B5EF4-FFF2-40B4-BE49-F238E27FC236}">
                <a16:creationId xmlns:a16="http://schemas.microsoft.com/office/drawing/2014/main" id="{6F7AFEC9-4EED-AE89-ADFA-B860D0260FC5}"/>
              </a:ext>
            </a:extLst>
          </p:cNvPr>
          <p:cNvSpPr/>
          <p:nvPr/>
        </p:nvSpPr>
        <p:spPr>
          <a:xfrm>
            <a:off x="2573310" y="4769325"/>
            <a:ext cx="2593051" cy="314565"/>
          </a:xfrm>
          <a:prstGeom prst="rect">
            <a:avLst/>
          </a:prstGeom>
          <a:solidFill>
            <a:srgbClr val="FF0000">
              <a:alpha val="50000"/>
            </a:srgb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>
            <a:noAutofit/>
          </a:bodyPr>
          <a:lstStyle/>
          <a:p>
            <a:pPr algn="ctr" defTabSz="914309"/>
            <a:r>
              <a:rPr kumimoji="1" lang="en-US" altLang="ko-KR" sz="16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V.2.2.40 : TBU </a:t>
            </a:r>
            <a:r>
              <a:rPr kumimoji="1" lang="ko-KR" altLang="en-US" sz="16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삭제</a:t>
            </a:r>
          </a:p>
        </p:txBody>
      </p:sp>
      <p:sp>
        <p:nvSpPr>
          <p:cNvPr id="12" name="직사각형 11">
            <a:extLst>
              <a:ext uri="{FF2B5EF4-FFF2-40B4-BE49-F238E27FC236}">
                <a16:creationId xmlns:a16="http://schemas.microsoft.com/office/drawing/2014/main" id="{7D423CEF-A7F9-DC5A-DA18-978BED987BB9}"/>
              </a:ext>
            </a:extLst>
          </p:cNvPr>
          <p:cNvSpPr/>
          <p:nvPr/>
        </p:nvSpPr>
        <p:spPr>
          <a:xfrm>
            <a:off x="2573310" y="3624367"/>
            <a:ext cx="2763230" cy="314565"/>
          </a:xfrm>
          <a:prstGeom prst="rect">
            <a:avLst/>
          </a:prstGeom>
          <a:solidFill>
            <a:srgbClr val="FF0000">
              <a:alpha val="50000"/>
            </a:srgb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>
            <a:noAutofit/>
          </a:bodyPr>
          <a:lstStyle/>
          <a:p>
            <a:pPr algn="ctr" defTabSz="914309"/>
            <a:r>
              <a:rPr kumimoji="1" lang="en-US" altLang="ko-KR" sz="16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V.2.2.40 : TBU </a:t>
            </a:r>
            <a:r>
              <a:rPr kumimoji="1" lang="ko-KR" altLang="en-US" sz="16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삭제</a:t>
            </a:r>
          </a:p>
        </p:txBody>
      </p:sp>
    </p:spTree>
    <p:extLst>
      <p:ext uri="{BB962C8B-B14F-4D97-AF65-F5344CB8AC3E}">
        <p14:creationId xmlns:p14="http://schemas.microsoft.com/office/powerpoint/2010/main" val="1366748247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339635" y="226423"/>
            <a:ext cx="419698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/>
              <a:t>보상 포인트의 토스트 팝업 제공 시점</a:t>
            </a:r>
          </a:p>
        </p:txBody>
      </p:sp>
      <p:cxnSp>
        <p:nvCxnSpPr>
          <p:cNvPr id="7" name="직선 연결선 6"/>
          <p:cNvCxnSpPr>
            <a:cxnSpLocks/>
          </p:cNvCxnSpPr>
          <p:nvPr/>
        </p:nvCxnSpPr>
        <p:spPr>
          <a:xfrm>
            <a:off x="251979" y="680357"/>
            <a:ext cx="11538858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aphicFrame>
        <p:nvGraphicFramePr>
          <p:cNvPr id="8" name="표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90800782"/>
              </p:ext>
            </p:extLst>
          </p:nvPr>
        </p:nvGraphicFramePr>
        <p:xfrm>
          <a:off x="531222" y="2501710"/>
          <a:ext cx="11198655" cy="26127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22433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640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4922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18036">
                  <a:extLst>
                    <a:ext uri="{9D8B030D-6E8A-4147-A177-3AD203B41FA5}">
                      <a16:colId xmlns:a16="http://schemas.microsoft.com/office/drawing/2014/main" val="4013784971"/>
                    </a:ext>
                  </a:extLst>
                </a:gridCol>
              </a:tblGrid>
              <a:tr h="258385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1000" dirty="0"/>
                        <a:t>구분</a:t>
                      </a:r>
                    </a:p>
                  </a:txBody>
                  <a:tcPr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1000" dirty="0"/>
                        <a:t>상세</a:t>
                      </a:r>
                    </a:p>
                  </a:txBody>
                  <a:tcPr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1000" dirty="0"/>
                        <a:t>획득 시점</a:t>
                      </a:r>
                    </a:p>
                  </a:txBody>
                  <a:tcPr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000" dirty="0"/>
                        <a:t>지급 포인트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8385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1000" dirty="0"/>
                        <a:t>배포된 진단</a:t>
                      </a:r>
                    </a:p>
                  </a:txBody>
                  <a:tcPr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1000" dirty="0"/>
                    </a:p>
                  </a:txBody>
                  <a:tcPr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1000" dirty="0">
                          <a:solidFill>
                            <a:schemeClr val="tx1"/>
                          </a:solidFill>
                        </a:rPr>
                        <a:t>문제를 모두 풀고 </a:t>
                      </a:r>
                      <a:r>
                        <a:rPr lang="en-US" altLang="ko-KR" sz="1000" b="1" dirty="0">
                          <a:solidFill>
                            <a:schemeClr val="accent5"/>
                          </a:solidFill>
                        </a:rPr>
                        <a:t>“</a:t>
                      </a:r>
                      <a:r>
                        <a:rPr lang="ko-KR" altLang="en-US" sz="1000" b="1" dirty="0">
                          <a:solidFill>
                            <a:schemeClr val="accent5"/>
                          </a:solidFill>
                        </a:rPr>
                        <a:t>답안 제출</a:t>
                      </a:r>
                      <a:r>
                        <a:rPr lang="en-US" altLang="ko-KR" sz="1000" b="1" dirty="0">
                          <a:solidFill>
                            <a:schemeClr val="accent5"/>
                          </a:solidFill>
                        </a:rPr>
                        <a:t>“ </a:t>
                      </a:r>
                      <a:r>
                        <a:rPr lang="ko-KR" altLang="en-US" sz="1000" b="0" dirty="0">
                          <a:solidFill>
                            <a:schemeClr val="tx1"/>
                          </a:solidFill>
                        </a:rPr>
                        <a:t>버튼 클릭 시</a:t>
                      </a:r>
                    </a:p>
                  </a:txBody>
                  <a:tcPr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10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8385">
                <a:tc rowSpan="3">
                  <a:txBody>
                    <a:bodyPr/>
                    <a:lstStyle/>
                    <a:p>
                      <a:pPr algn="l" latinLnBrk="1"/>
                      <a:r>
                        <a:rPr lang="ko-KR" altLang="en-US" sz="1000" dirty="0"/>
                        <a:t>배포된 콘텐츠</a:t>
                      </a:r>
                      <a:endParaRPr lang="en-US" altLang="ko-KR" sz="1000" dirty="0"/>
                    </a:p>
                    <a:p>
                      <a:pPr algn="l" latinLnBrk="1"/>
                      <a:r>
                        <a:rPr lang="en-US" altLang="ko-KR" sz="1000" dirty="0"/>
                        <a:t>(</a:t>
                      </a:r>
                      <a:r>
                        <a:rPr lang="ko-KR" altLang="en-US" sz="1000" dirty="0"/>
                        <a:t>추천 콘텐츠</a:t>
                      </a:r>
                      <a:r>
                        <a:rPr lang="en-US" altLang="ko-KR" sz="1000" dirty="0"/>
                        <a:t>, </a:t>
                      </a:r>
                      <a:r>
                        <a:rPr lang="ko-KR" altLang="en-US" sz="1000" dirty="0"/>
                        <a:t>내 콘텐츠</a:t>
                      </a:r>
                      <a:r>
                        <a:rPr lang="en-US" altLang="ko-KR" sz="1000" dirty="0"/>
                        <a:t>)</a:t>
                      </a:r>
                      <a:endParaRPr lang="ko-KR" altLang="en-US" sz="1000" dirty="0"/>
                    </a:p>
                  </a:txBody>
                  <a:tcPr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1000" dirty="0"/>
                        <a:t>교재</a:t>
                      </a:r>
                    </a:p>
                  </a:txBody>
                  <a:tcPr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1000" dirty="0">
                          <a:solidFill>
                            <a:schemeClr val="tx1"/>
                          </a:solidFill>
                        </a:rPr>
                        <a:t>교재 뷰어 </a:t>
                      </a:r>
                      <a:r>
                        <a:rPr lang="ko-KR" altLang="en-US" sz="1000" b="1" dirty="0">
                          <a:solidFill>
                            <a:schemeClr val="accent5"/>
                          </a:solidFill>
                        </a:rPr>
                        <a:t>오픈 시</a:t>
                      </a:r>
                    </a:p>
                  </a:txBody>
                  <a:tcPr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10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87825023"/>
                  </a:ext>
                </a:extLst>
              </a:tr>
              <a:tr h="287235">
                <a:tc vMerge="1">
                  <a:txBody>
                    <a:bodyPr/>
                    <a:lstStyle/>
                    <a:p>
                      <a:pPr algn="l" latinLnBrk="1"/>
                      <a:endParaRPr lang="ko-KR" altLang="en-US" sz="1000" dirty="0"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1000" dirty="0"/>
                        <a:t>영상</a:t>
                      </a:r>
                    </a:p>
                  </a:txBody>
                  <a:tcPr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1000" dirty="0">
                          <a:solidFill>
                            <a:schemeClr val="tx1"/>
                          </a:solidFill>
                        </a:rPr>
                        <a:t>영상 뷰어에서 </a:t>
                      </a:r>
                      <a:r>
                        <a:rPr lang="ko-KR" altLang="en-US" sz="1000" b="1" dirty="0">
                          <a:solidFill>
                            <a:schemeClr val="accent5"/>
                          </a:solidFill>
                        </a:rPr>
                        <a:t>영상을 모두 시청 </a:t>
                      </a:r>
                      <a:r>
                        <a:rPr lang="ko-KR" altLang="en-US" sz="1000" dirty="0">
                          <a:solidFill>
                            <a:schemeClr val="tx1"/>
                          </a:solidFill>
                        </a:rPr>
                        <a:t>시</a:t>
                      </a:r>
                    </a:p>
                  </a:txBody>
                  <a:tcPr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10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8385">
                <a:tc vMerge="1">
                  <a:txBody>
                    <a:bodyPr/>
                    <a:lstStyle/>
                    <a:p>
                      <a:pPr algn="l" latinLnBrk="1"/>
                      <a:endParaRPr lang="ko-KR" altLang="en-US" sz="1000" dirty="0"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1000" dirty="0"/>
                        <a:t>문제집</a:t>
                      </a:r>
                    </a:p>
                  </a:txBody>
                  <a:tcPr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1000" dirty="0">
                          <a:solidFill>
                            <a:schemeClr val="tx1"/>
                          </a:solidFill>
                        </a:rPr>
                        <a:t>문제집의 모든 문항을 풀고 </a:t>
                      </a:r>
                      <a:r>
                        <a:rPr lang="en-US" altLang="ko-KR" sz="1000" dirty="0">
                          <a:solidFill>
                            <a:schemeClr val="tx1"/>
                          </a:solidFill>
                        </a:rPr>
                        <a:t>“</a:t>
                      </a:r>
                      <a:r>
                        <a:rPr lang="ko-KR" altLang="en-US" sz="1000" b="1" dirty="0">
                          <a:solidFill>
                            <a:schemeClr val="accent5"/>
                          </a:solidFill>
                        </a:rPr>
                        <a:t>최종 결과지 보기</a:t>
                      </a:r>
                      <a:r>
                        <a:rPr lang="en-US" altLang="ko-KR" sz="1000" dirty="0">
                          <a:solidFill>
                            <a:schemeClr val="tx1"/>
                          </a:solidFill>
                        </a:rPr>
                        <a:t>“ </a:t>
                      </a:r>
                      <a:r>
                        <a:rPr lang="ko-KR" altLang="en-US" sz="1000" dirty="0">
                          <a:solidFill>
                            <a:schemeClr val="tx1"/>
                          </a:solidFill>
                        </a:rPr>
                        <a:t>버튼 클릭 시</a:t>
                      </a:r>
                    </a:p>
                  </a:txBody>
                  <a:tcPr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10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58385">
                <a:tc rowSpan="2">
                  <a:txBody>
                    <a:bodyPr/>
                    <a:lstStyle/>
                    <a:p>
                      <a:pPr algn="l" latinLnBrk="1"/>
                      <a:r>
                        <a:rPr lang="ko-KR" altLang="en-US" sz="1000" dirty="0"/>
                        <a:t>배포된 수업 활동</a:t>
                      </a:r>
                    </a:p>
                  </a:txBody>
                  <a:tcPr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1000" dirty="0"/>
                        <a:t>과제</a:t>
                      </a:r>
                      <a:endParaRPr lang="en-US" altLang="ko-KR" sz="1000" dirty="0"/>
                    </a:p>
                  </a:txBody>
                  <a:tcPr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1000" dirty="0">
                          <a:solidFill>
                            <a:schemeClr val="tx1"/>
                          </a:solidFill>
                        </a:rPr>
                        <a:t>과제 상세 진입 </a:t>
                      </a:r>
                      <a:r>
                        <a:rPr lang="en-US" altLang="ko-KR" sz="1000" dirty="0">
                          <a:solidFill>
                            <a:schemeClr val="tx1"/>
                          </a:solidFill>
                        </a:rPr>
                        <a:t>&gt; </a:t>
                      </a:r>
                      <a:r>
                        <a:rPr lang="ko-KR" altLang="en-US" sz="1000" dirty="0">
                          <a:solidFill>
                            <a:schemeClr val="tx1"/>
                          </a:solidFill>
                        </a:rPr>
                        <a:t>답안 입력 </a:t>
                      </a:r>
                      <a:r>
                        <a:rPr lang="en-US" altLang="ko-KR" sz="1000" dirty="0">
                          <a:solidFill>
                            <a:schemeClr val="tx1"/>
                          </a:solidFill>
                        </a:rPr>
                        <a:t>&gt;</a:t>
                      </a:r>
                      <a:r>
                        <a:rPr lang="ko-KR" altLang="en-US" sz="10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1000" dirty="0">
                          <a:solidFill>
                            <a:schemeClr val="tx1"/>
                          </a:solidFill>
                        </a:rPr>
                        <a:t>“</a:t>
                      </a:r>
                      <a:r>
                        <a:rPr lang="ko-KR" altLang="en-US" sz="1000" dirty="0">
                          <a:solidFill>
                            <a:schemeClr val="tx1"/>
                          </a:solidFill>
                        </a:rPr>
                        <a:t>제출</a:t>
                      </a:r>
                      <a:r>
                        <a:rPr lang="en-US" altLang="ko-KR" sz="1000" dirty="0">
                          <a:solidFill>
                            <a:schemeClr val="tx1"/>
                          </a:solidFill>
                        </a:rPr>
                        <a:t>” </a:t>
                      </a:r>
                      <a:r>
                        <a:rPr lang="ko-KR" altLang="en-US" sz="1000" dirty="0">
                          <a:solidFill>
                            <a:schemeClr val="tx1"/>
                          </a:solidFill>
                        </a:rPr>
                        <a:t>버튼 클릭 </a:t>
                      </a:r>
                      <a:r>
                        <a:rPr lang="en-US" altLang="ko-KR" sz="1000" dirty="0">
                          <a:solidFill>
                            <a:schemeClr val="tx1"/>
                          </a:solidFill>
                        </a:rPr>
                        <a:t>&gt; </a:t>
                      </a:r>
                      <a:r>
                        <a:rPr lang="ko-KR" altLang="en-US" sz="1000" dirty="0">
                          <a:solidFill>
                            <a:schemeClr val="tx1"/>
                          </a:solidFill>
                        </a:rPr>
                        <a:t>팝업 창의 </a:t>
                      </a:r>
                      <a:r>
                        <a:rPr lang="en-US" altLang="ko-KR" sz="1000" dirty="0">
                          <a:solidFill>
                            <a:schemeClr val="tx1"/>
                          </a:solidFill>
                        </a:rPr>
                        <a:t>“</a:t>
                      </a:r>
                      <a:r>
                        <a:rPr lang="ko-KR" altLang="en-US" sz="1000" b="1" dirty="0">
                          <a:solidFill>
                            <a:schemeClr val="accent5"/>
                          </a:solidFill>
                        </a:rPr>
                        <a:t>확인</a:t>
                      </a:r>
                      <a:r>
                        <a:rPr lang="en-US" altLang="ko-KR" sz="1000" dirty="0">
                          <a:solidFill>
                            <a:schemeClr val="tx1"/>
                          </a:solidFill>
                        </a:rPr>
                        <a:t>“ </a:t>
                      </a:r>
                      <a:r>
                        <a:rPr lang="ko-KR" altLang="en-US" sz="1000" dirty="0">
                          <a:solidFill>
                            <a:schemeClr val="tx1"/>
                          </a:solidFill>
                        </a:rPr>
                        <a:t>버튼 클릭 시</a:t>
                      </a:r>
                    </a:p>
                  </a:txBody>
                  <a:tcPr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10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58385">
                <a:tc vMerge="1">
                  <a:txBody>
                    <a:bodyPr/>
                    <a:lstStyle/>
                    <a:p>
                      <a:pPr algn="l" latinLnBrk="1"/>
                      <a:endParaRPr lang="ko-KR" altLang="en-US" sz="1000" dirty="0"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1000" dirty="0"/>
                        <a:t>설문</a:t>
                      </a:r>
                    </a:p>
                  </a:txBody>
                  <a:tcPr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1000" dirty="0">
                          <a:solidFill>
                            <a:schemeClr val="tx1"/>
                          </a:solidFill>
                        </a:rPr>
                        <a:t>설문 상세 진입 </a:t>
                      </a:r>
                      <a:r>
                        <a:rPr lang="en-US" altLang="ko-KR" sz="1000" dirty="0">
                          <a:solidFill>
                            <a:schemeClr val="tx1"/>
                          </a:solidFill>
                        </a:rPr>
                        <a:t>&gt; </a:t>
                      </a:r>
                      <a:r>
                        <a:rPr lang="ko-KR" altLang="en-US" sz="1000" dirty="0">
                          <a:solidFill>
                            <a:schemeClr val="tx1"/>
                          </a:solidFill>
                        </a:rPr>
                        <a:t>답안 입력 </a:t>
                      </a:r>
                      <a:r>
                        <a:rPr lang="en-US" altLang="ko-KR" sz="1000" dirty="0">
                          <a:solidFill>
                            <a:schemeClr val="tx1"/>
                          </a:solidFill>
                        </a:rPr>
                        <a:t>&gt; “</a:t>
                      </a:r>
                      <a:r>
                        <a:rPr lang="ko-KR" altLang="en-US" sz="1000" dirty="0">
                          <a:solidFill>
                            <a:schemeClr val="tx1"/>
                          </a:solidFill>
                        </a:rPr>
                        <a:t>제출</a:t>
                      </a:r>
                      <a:r>
                        <a:rPr lang="en-US" altLang="ko-KR" sz="1000" dirty="0">
                          <a:solidFill>
                            <a:schemeClr val="tx1"/>
                          </a:solidFill>
                        </a:rPr>
                        <a:t>” </a:t>
                      </a:r>
                      <a:r>
                        <a:rPr lang="ko-KR" altLang="en-US" sz="1000" dirty="0">
                          <a:solidFill>
                            <a:schemeClr val="tx1"/>
                          </a:solidFill>
                        </a:rPr>
                        <a:t>버튼 클릭 </a:t>
                      </a:r>
                      <a:r>
                        <a:rPr lang="en-US" altLang="ko-KR" sz="1000" dirty="0">
                          <a:solidFill>
                            <a:schemeClr val="tx1"/>
                          </a:solidFill>
                        </a:rPr>
                        <a:t>&gt; </a:t>
                      </a:r>
                      <a:r>
                        <a:rPr lang="ko-KR" altLang="en-US" sz="1000" dirty="0">
                          <a:solidFill>
                            <a:schemeClr val="tx1"/>
                          </a:solidFill>
                        </a:rPr>
                        <a:t>팝업 창의 </a:t>
                      </a:r>
                      <a:r>
                        <a:rPr lang="en-US" altLang="ko-KR" sz="1000" dirty="0">
                          <a:solidFill>
                            <a:schemeClr val="tx1"/>
                          </a:solidFill>
                        </a:rPr>
                        <a:t>“</a:t>
                      </a:r>
                      <a:r>
                        <a:rPr lang="ko-KR" altLang="en-US" sz="1000" b="1" dirty="0">
                          <a:solidFill>
                            <a:schemeClr val="accent5"/>
                          </a:solidFill>
                        </a:rPr>
                        <a:t>확인</a:t>
                      </a:r>
                      <a:r>
                        <a:rPr lang="en-US" altLang="ko-KR" sz="1000" dirty="0">
                          <a:solidFill>
                            <a:schemeClr val="tx1"/>
                          </a:solidFill>
                        </a:rPr>
                        <a:t>“ </a:t>
                      </a:r>
                      <a:r>
                        <a:rPr lang="ko-KR" altLang="en-US" sz="1000" dirty="0">
                          <a:solidFill>
                            <a:schemeClr val="tx1"/>
                          </a:solidFill>
                        </a:rPr>
                        <a:t>버튼 클릭 시</a:t>
                      </a:r>
                    </a:p>
                  </a:txBody>
                  <a:tcPr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10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11534407"/>
                  </a:ext>
                </a:extLst>
              </a:tr>
              <a:tr h="258385">
                <a:tc rowSpan="2">
                  <a:txBody>
                    <a:bodyPr/>
                    <a:lstStyle/>
                    <a:p>
                      <a:pPr algn="l" latinLnBrk="1"/>
                      <a:r>
                        <a:rPr lang="ko-KR" altLang="en-US" sz="1000" dirty="0"/>
                        <a:t>자율학습</a:t>
                      </a:r>
                    </a:p>
                  </a:txBody>
                  <a:tcPr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1000" dirty="0"/>
                        <a:t>영상</a:t>
                      </a:r>
                    </a:p>
                  </a:txBody>
                  <a:tcPr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1000" dirty="0">
                          <a:solidFill>
                            <a:schemeClr val="tx1"/>
                          </a:solidFill>
                        </a:rPr>
                        <a:t>영상 뷰어에서 영상을 모두 </a:t>
                      </a:r>
                      <a:r>
                        <a:rPr lang="ko-KR" altLang="en-US" sz="1000" b="1" dirty="0">
                          <a:solidFill>
                            <a:schemeClr val="accent5"/>
                          </a:solidFill>
                        </a:rPr>
                        <a:t>시청</a:t>
                      </a:r>
                      <a:r>
                        <a:rPr lang="ko-KR" altLang="en-US" sz="1000" dirty="0">
                          <a:solidFill>
                            <a:schemeClr val="tx1"/>
                          </a:solidFill>
                        </a:rPr>
                        <a:t> 시</a:t>
                      </a:r>
                    </a:p>
                  </a:txBody>
                  <a:tcPr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10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85577473"/>
                  </a:ext>
                </a:extLst>
              </a:tr>
              <a:tr h="258385">
                <a:tc vMerge="1">
                  <a:txBody>
                    <a:bodyPr/>
                    <a:lstStyle/>
                    <a:p>
                      <a:pPr algn="l" latinLnBrk="1"/>
                      <a:endParaRPr lang="ko-KR" altLang="en-US" sz="1000" dirty="0"/>
                    </a:p>
                  </a:txBody>
                  <a:tcPr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1000" dirty="0"/>
                        <a:t>문제집</a:t>
                      </a:r>
                    </a:p>
                  </a:txBody>
                  <a:tcPr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1000" dirty="0">
                          <a:solidFill>
                            <a:schemeClr val="tx1"/>
                          </a:solidFill>
                        </a:rPr>
                        <a:t>문제집의 모든 문항을 풀고 </a:t>
                      </a:r>
                      <a:r>
                        <a:rPr lang="en-US" altLang="ko-KR" sz="1000" dirty="0">
                          <a:solidFill>
                            <a:schemeClr val="tx1"/>
                          </a:solidFill>
                        </a:rPr>
                        <a:t>“</a:t>
                      </a:r>
                      <a:r>
                        <a:rPr lang="ko-KR" altLang="en-US" sz="1000" b="1" dirty="0">
                          <a:solidFill>
                            <a:schemeClr val="accent5"/>
                          </a:solidFill>
                        </a:rPr>
                        <a:t>최종 결과지 보기</a:t>
                      </a:r>
                      <a:r>
                        <a:rPr lang="en-US" altLang="ko-KR" sz="1000" dirty="0">
                          <a:solidFill>
                            <a:schemeClr val="tx1"/>
                          </a:solidFill>
                        </a:rPr>
                        <a:t>” </a:t>
                      </a:r>
                      <a:r>
                        <a:rPr lang="ko-KR" altLang="en-US" sz="1000" dirty="0">
                          <a:solidFill>
                            <a:schemeClr val="tx1"/>
                          </a:solidFill>
                        </a:rPr>
                        <a:t>버튼 클릭 시</a:t>
                      </a:r>
                    </a:p>
                  </a:txBody>
                  <a:tcPr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10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2989819"/>
                  </a:ext>
                </a:extLst>
              </a:tr>
              <a:tr h="258385"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1000" dirty="0"/>
                        <a:t>교사 자유 지급</a:t>
                      </a:r>
                    </a:p>
                  </a:txBody>
                  <a:tcPr marR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1000" dirty="0"/>
                    </a:p>
                  </a:txBody>
                  <a:tcPr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1000" dirty="0">
                          <a:solidFill>
                            <a:schemeClr val="tx1"/>
                          </a:solidFill>
                        </a:rPr>
                        <a:t>교사가 </a:t>
                      </a:r>
                      <a:r>
                        <a:rPr lang="ko-KR" altLang="en-US" sz="1000" b="1" dirty="0">
                          <a:solidFill>
                            <a:schemeClr val="accent5"/>
                          </a:solidFill>
                        </a:rPr>
                        <a:t>지급</a:t>
                      </a:r>
                      <a:r>
                        <a:rPr lang="ko-KR" altLang="en-US" sz="1000" dirty="0">
                          <a:solidFill>
                            <a:schemeClr val="tx1"/>
                          </a:solidFill>
                        </a:rPr>
                        <a:t>한 즉시</a:t>
                      </a:r>
                      <a:r>
                        <a:rPr lang="en-US" altLang="ko-KR" sz="1000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1000" dirty="0">
                          <a:solidFill>
                            <a:schemeClr val="tx1"/>
                          </a:solidFill>
                        </a:rPr>
                        <a:t>학생이 로그인해 있다면 어느 화면이든 관계 없이 포인트 제공 및 토스트 팝업 제공 </a:t>
                      </a:r>
                    </a:p>
                  </a:txBody>
                  <a:tcPr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dirty="0">
                          <a:solidFill>
                            <a:schemeClr val="tx1"/>
                          </a:solidFill>
                        </a:rPr>
                        <a:t>N</a:t>
                      </a:r>
                      <a:endParaRPr lang="ko-KR" altLang="en-US" sz="10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2672233"/>
                  </a:ext>
                </a:extLst>
              </a:tr>
            </a:tbl>
          </a:graphicData>
        </a:graphic>
      </p:graphicFrame>
      <p:sp>
        <p:nvSpPr>
          <p:cNvPr id="9" name="TextBox 8"/>
          <p:cNvSpPr txBox="1"/>
          <p:nvPr/>
        </p:nvSpPr>
        <p:spPr>
          <a:xfrm>
            <a:off x="531222" y="2140110"/>
            <a:ext cx="303801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/>
              <a:t>2. </a:t>
            </a:r>
            <a:r>
              <a:rPr lang="ko-KR" altLang="en-US" sz="1100" dirty="0"/>
              <a:t>보상 포인트 지급과 토스트 팝업 제공 시점</a:t>
            </a:r>
            <a:endParaRPr lang="ko-KR" altLang="en-US" sz="1100" dirty="0">
              <a:solidFill>
                <a:srgbClr val="FF0000"/>
              </a:solidFill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539FF79-1008-FBFA-0CC8-D7E083FBF86A}"/>
              </a:ext>
            </a:extLst>
          </p:cNvPr>
          <p:cNvSpPr txBox="1"/>
          <p:nvPr/>
        </p:nvSpPr>
        <p:spPr>
          <a:xfrm>
            <a:off x="531222" y="856178"/>
            <a:ext cx="242406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/>
              <a:t>1. </a:t>
            </a:r>
            <a:r>
              <a:rPr lang="ko-KR" altLang="en-US" sz="1100" dirty="0"/>
              <a:t>보상 포인트 제공 시 토스트 팝업</a:t>
            </a:r>
            <a:endParaRPr lang="ko-KR" altLang="en-US" sz="1100" dirty="0">
              <a:solidFill>
                <a:srgbClr val="FF0000"/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4CDD0D7-FC1D-1334-8DF3-0F3005BB2335}"/>
              </a:ext>
            </a:extLst>
          </p:cNvPr>
          <p:cNvSpPr txBox="1"/>
          <p:nvPr/>
        </p:nvSpPr>
        <p:spPr>
          <a:xfrm>
            <a:off x="764223" y="5355491"/>
            <a:ext cx="1085845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altLang="ko-KR" sz="9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+mn-cs"/>
              </a:rPr>
              <a:t>※ </a:t>
            </a:r>
            <a:r>
              <a:rPr kumimoji="0" lang="ko-KR" altLang="en-US" sz="9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+mn-cs"/>
              </a:rPr>
              <a:t>콘텐츠 중복 포인트 획득 관련 정책 </a:t>
            </a:r>
            <a:r>
              <a:rPr kumimoji="0" lang="en-US" altLang="ko-KR" sz="9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50" charset="-127"/>
                <a:cs typeface="+mn-cs"/>
              </a:rPr>
              <a:t>: </a:t>
            </a:r>
          </a:p>
          <a:p>
            <a:endParaRPr kumimoji="0" lang="en-US" altLang="ko-KR" sz="9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맑은 고딕" panose="020F0502020204030204"/>
              <a:ea typeface="맑은 고딕" panose="020B0503020000020004" pitchFamily="50" charset="-127"/>
              <a:cs typeface="+mn-cs"/>
            </a:endParaRPr>
          </a:p>
          <a:p>
            <a:r>
              <a:rPr lang="en-US" altLang="ko-KR" sz="900" dirty="0">
                <a:solidFill>
                  <a:srgbClr val="FF0000"/>
                </a:solidFill>
                <a:latin typeface="맑은 고딕" panose="020F0502020204030204"/>
                <a:ea typeface="맑은 고딕" panose="020B0503020000020004" pitchFamily="50" charset="-127"/>
              </a:rPr>
              <a:t>   </a:t>
            </a:r>
            <a:r>
              <a:rPr lang="ko-KR" altLang="en-US" sz="900" dirty="0">
                <a:solidFill>
                  <a:srgbClr val="FF0000"/>
                </a:solidFill>
                <a:latin typeface="맑은 고딕" panose="020F0502020204030204"/>
                <a:ea typeface="맑은 고딕" panose="020B0503020000020004" pitchFamily="50" charset="-127"/>
              </a:rPr>
              <a:t>동일한 </a:t>
            </a:r>
            <a:r>
              <a:rPr lang="en-US" altLang="ko-KR" sz="900" dirty="0">
                <a:solidFill>
                  <a:srgbClr val="FF0000"/>
                </a:solidFill>
                <a:latin typeface="맑은 고딕" panose="020F0502020204030204"/>
                <a:ea typeface="맑은 고딕" panose="020B0503020000020004" pitchFamily="50" charset="-127"/>
              </a:rPr>
              <a:t>ID</a:t>
            </a:r>
            <a:r>
              <a:rPr lang="ko-KR" altLang="en-US" sz="900" dirty="0">
                <a:solidFill>
                  <a:srgbClr val="FF0000"/>
                </a:solidFill>
                <a:latin typeface="맑은 고딕" panose="020F0502020204030204"/>
                <a:ea typeface="맑은 고딕" panose="020B0503020000020004" pitchFamily="50" charset="-127"/>
              </a:rPr>
              <a:t>의 콘텐츠에 대하여 한 번 포인트를 획득한 경우</a:t>
            </a:r>
            <a:r>
              <a:rPr lang="en-US" altLang="ko-KR" sz="900" dirty="0">
                <a:solidFill>
                  <a:srgbClr val="FF0000"/>
                </a:solidFill>
                <a:latin typeface="맑은 고딕" panose="020F0502020204030204"/>
                <a:ea typeface="맑은 고딕" panose="020B0503020000020004" pitchFamily="50" charset="-127"/>
              </a:rPr>
              <a:t>, </a:t>
            </a:r>
            <a:r>
              <a:rPr lang="ko-KR" altLang="en-US" sz="900" dirty="0">
                <a:solidFill>
                  <a:srgbClr val="FF0000"/>
                </a:solidFill>
                <a:latin typeface="맑은 고딕" panose="020F0502020204030204"/>
                <a:ea typeface="맑은 고딕" panose="020B0503020000020004" pitchFamily="50" charset="-127"/>
              </a:rPr>
              <a:t>어떠한 경우에 의하여 </a:t>
            </a:r>
            <a:r>
              <a:rPr lang="en-US" altLang="ko-KR" sz="900" u="sng" dirty="0">
                <a:solidFill>
                  <a:srgbClr val="FF0000"/>
                </a:solidFill>
                <a:latin typeface="맑은 고딕" panose="020F0502020204030204"/>
                <a:ea typeface="맑은 고딕" panose="020B0503020000020004" pitchFamily="50" charset="-127"/>
              </a:rPr>
              <a:t>2</a:t>
            </a:r>
            <a:r>
              <a:rPr lang="ko-KR" altLang="en-US" sz="900" u="sng" dirty="0">
                <a:solidFill>
                  <a:srgbClr val="FF0000"/>
                </a:solidFill>
                <a:latin typeface="맑은 고딕" panose="020F0502020204030204"/>
                <a:ea typeface="맑은 고딕" panose="020B0503020000020004" pitchFamily="50" charset="-127"/>
              </a:rPr>
              <a:t>번 이상 응시</a:t>
            </a:r>
            <a:r>
              <a:rPr lang="en-US" altLang="ko-KR" sz="900" u="sng" dirty="0">
                <a:solidFill>
                  <a:srgbClr val="FF0000"/>
                </a:solidFill>
                <a:latin typeface="맑은 고딕" panose="020F0502020204030204"/>
                <a:ea typeface="맑은 고딕" panose="020B0503020000020004" pitchFamily="50" charset="-127"/>
              </a:rPr>
              <a:t>/</a:t>
            </a:r>
            <a:r>
              <a:rPr lang="ko-KR" altLang="en-US" sz="900" u="sng" dirty="0">
                <a:solidFill>
                  <a:srgbClr val="FF0000"/>
                </a:solidFill>
                <a:latin typeface="맑은 고딕" panose="020F0502020204030204"/>
                <a:ea typeface="맑은 고딕" panose="020B0503020000020004" pitchFamily="50" charset="-127"/>
              </a:rPr>
              <a:t>열람</a:t>
            </a:r>
            <a:r>
              <a:rPr lang="en-US" altLang="ko-KR" sz="900" u="sng" dirty="0">
                <a:solidFill>
                  <a:srgbClr val="FF0000"/>
                </a:solidFill>
                <a:latin typeface="맑은 고딕" panose="020F0502020204030204"/>
                <a:ea typeface="맑은 고딕" panose="020B0503020000020004" pitchFamily="50" charset="-127"/>
              </a:rPr>
              <a:t>/</a:t>
            </a:r>
            <a:r>
              <a:rPr lang="ko-KR" altLang="en-US" sz="900" u="sng" dirty="0">
                <a:solidFill>
                  <a:srgbClr val="FF0000"/>
                </a:solidFill>
                <a:latin typeface="맑은 고딕" panose="020F0502020204030204"/>
                <a:ea typeface="맑은 고딕" panose="020B0503020000020004" pitchFamily="50" charset="-127"/>
              </a:rPr>
              <a:t>시청하더라도 포인트를 추가로 지급하지 않습니다</a:t>
            </a:r>
            <a:r>
              <a:rPr lang="en-US" altLang="ko-KR" sz="900" dirty="0">
                <a:solidFill>
                  <a:srgbClr val="FF0000"/>
                </a:solidFill>
                <a:latin typeface="맑은 고딕" panose="020F0502020204030204"/>
                <a:ea typeface="맑은 고딕" panose="020B0503020000020004" pitchFamily="50" charset="-127"/>
              </a:rPr>
              <a:t>. (</a:t>
            </a:r>
            <a:r>
              <a:rPr lang="ko-KR" altLang="en-US" sz="900" dirty="0">
                <a:solidFill>
                  <a:srgbClr val="FF0000"/>
                </a:solidFill>
                <a:latin typeface="맑은 고딕" panose="020F0502020204030204"/>
                <a:ea typeface="맑은 고딕" panose="020B0503020000020004" pitchFamily="50" charset="-127"/>
              </a:rPr>
              <a:t>배포된</a:t>
            </a:r>
            <a:r>
              <a:rPr lang="en-US" altLang="ko-KR" sz="900" dirty="0">
                <a:solidFill>
                  <a:srgbClr val="FF0000"/>
                </a:solidFill>
                <a:latin typeface="맑은 고딕" panose="020F0502020204030204"/>
                <a:ea typeface="맑은 고딕" panose="020B0503020000020004" pitchFamily="50" charset="-127"/>
              </a:rPr>
              <a:t>, </a:t>
            </a:r>
            <a:r>
              <a:rPr lang="ko-KR" altLang="en-US" sz="900" dirty="0">
                <a:solidFill>
                  <a:srgbClr val="FF0000"/>
                </a:solidFill>
                <a:latin typeface="맑은 고딕" panose="020F0502020204030204"/>
                <a:ea typeface="맑은 고딕" panose="020B0503020000020004" pitchFamily="50" charset="-127"/>
              </a:rPr>
              <a:t>추천 콘텐츠 </a:t>
            </a:r>
            <a:r>
              <a:rPr lang="en-US" altLang="ko-KR" sz="900" dirty="0">
                <a:solidFill>
                  <a:srgbClr val="FF0000"/>
                </a:solidFill>
                <a:latin typeface="맑은 고딕" panose="020F0502020204030204"/>
                <a:ea typeface="맑은 고딕" panose="020B0503020000020004" pitchFamily="50" charset="-127"/>
              </a:rPr>
              <a:t>, </a:t>
            </a:r>
            <a:r>
              <a:rPr lang="ko-KR" altLang="en-US" sz="900" dirty="0">
                <a:solidFill>
                  <a:srgbClr val="FF0000"/>
                </a:solidFill>
                <a:latin typeface="맑은 고딕" panose="020F0502020204030204"/>
                <a:ea typeface="맑은 고딕" panose="020B0503020000020004" pitchFamily="50" charset="-127"/>
              </a:rPr>
              <a:t>자율학습 모두 포괄</a:t>
            </a:r>
            <a:r>
              <a:rPr lang="en-US" altLang="ko-KR" sz="900" dirty="0">
                <a:solidFill>
                  <a:srgbClr val="FF0000"/>
                </a:solidFill>
                <a:latin typeface="맑은 고딕" panose="020F0502020204030204"/>
                <a:ea typeface="맑은 고딕" panose="020B0503020000020004" pitchFamily="50" charset="-127"/>
              </a:rPr>
              <a:t>)</a:t>
            </a:r>
          </a:p>
          <a:p>
            <a:r>
              <a:rPr lang="ko-KR" altLang="en-US" sz="900" dirty="0">
                <a:solidFill>
                  <a:srgbClr val="FF0000"/>
                </a:solidFill>
                <a:latin typeface="맑은 고딕" panose="020F0502020204030204"/>
                <a:ea typeface="맑은 고딕" panose="020B0503020000020004" pitchFamily="50" charset="-127"/>
              </a:rPr>
              <a:t>   단</a:t>
            </a:r>
            <a:r>
              <a:rPr lang="en-US" altLang="ko-KR" sz="900" dirty="0">
                <a:solidFill>
                  <a:srgbClr val="FF0000"/>
                </a:solidFill>
                <a:latin typeface="맑은 고딕" panose="020F0502020204030204"/>
                <a:ea typeface="맑은 고딕" panose="020B0503020000020004" pitchFamily="50" charset="-127"/>
              </a:rPr>
              <a:t>, </a:t>
            </a:r>
            <a:r>
              <a:rPr lang="ko-KR" altLang="en-US" sz="900" dirty="0">
                <a:solidFill>
                  <a:srgbClr val="FF0000"/>
                </a:solidFill>
                <a:latin typeface="맑은 고딕" panose="020F0502020204030204"/>
                <a:ea typeface="맑은 고딕" panose="020B0503020000020004" pitchFamily="50" charset="-127"/>
              </a:rPr>
              <a:t>학년도 전환 시 콘텐츠 열람 내역은 리셋 되어 다시 포인트를 획득할 수 있습니다</a:t>
            </a:r>
            <a:r>
              <a:rPr lang="en-US" altLang="ko-KR" sz="900" dirty="0">
                <a:solidFill>
                  <a:srgbClr val="FF0000"/>
                </a:solidFill>
                <a:latin typeface="맑은 고딕" panose="020F0502020204030204"/>
                <a:ea typeface="맑은 고딕" panose="020B0503020000020004" pitchFamily="50" charset="-127"/>
              </a:rPr>
              <a:t>.</a:t>
            </a:r>
            <a:endParaRPr lang="ko-KR" altLang="en-US" dirty="0"/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449DB6FF-4372-C031-C05E-2FD30E963A18}"/>
              </a:ext>
            </a:extLst>
          </p:cNvPr>
          <p:cNvSpPr/>
          <p:nvPr/>
        </p:nvSpPr>
        <p:spPr>
          <a:xfrm>
            <a:off x="3777560" y="1546768"/>
            <a:ext cx="2763230" cy="314565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>
            <a:noAutofit/>
          </a:bodyPr>
          <a:lstStyle/>
          <a:p>
            <a:pPr algn="ctr" defTabSz="914309"/>
            <a:r>
              <a:rPr kumimoji="1" lang="ko-KR" altLang="en-US" sz="1000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포인트 </a:t>
            </a:r>
            <a:r>
              <a:rPr kumimoji="1" lang="en-US" altLang="ko-KR" sz="1000" dirty="0" err="1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nP</a:t>
            </a:r>
            <a:r>
              <a:rPr kumimoji="1" lang="ko-KR" altLang="en-US" sz="1000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를 획득했습니다</a:t>
            </a:r>
            <a:r>
              <a:rPr kumimoji="1" lang="en-US" altLang="ko-KR" sz="1000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.</a:t>
            </a:r>
            <a:endParaRPr kumimoji="1" lang="ko-KR" altLang="en-US" sz="1000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pic>
        <p:nvPicPr>
          <p:cNvPr id="17" name="그림 16">
            <a:extLst>
              <a:ext uri="{FF2B5EF4-FFF2-40B4-BE49-F238E27FC236}">
                <a16:creationId xmlns:a16="http://schemas.microsoft.com/office/drawing/2014/main" id="{5FC0C6E1-C5FA-5CD4-8FF7-D2A4E40A252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538" r="810"/>
          <a:stretch/>
        </p:blipFill>
        <p:spPr>
          <a:xfrm>
            <a:off x="6812376" y="1789583"/>
            <a:ext cx="2292351" cy="572201"/>
          </a:xfrm>
          <a:prstGeom prst="rect">
            <a:avLst/>
          </a:prstGeom>
        </p:spPr>
      </p:pic>
      <p:pic>
        <p:nvPicPr>
          <p:cNvPr id="19" name="그림 18">
            <a:extLst>
              <a:ext uri="{FF2B5EF4-FFF2-40B4-BE49-F238E27FC236}">
                <a16:creationId xmlns:a16="http://schemas.microsoft.com/office/drawing/2014/main" id="{30E86923-0688-2A31-0DB9-C340A784828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818727" y="1178611"/>
            <a:ext cx="2286000" cy="545815"/>
          </a:xfrm>
          <a:prstGeom prst="rect">
            <a:avLst/>
          </a:pr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66901A85-5CBB-3769-7B24-04BD11C8FA82}"/>
              </a:ext>
            </a:extLst>
          </p:cNvPr>
          <p:cNvSpPr txBox="1"/>
          <p:nvPr/>
        </p:nvSpPr>
        <p:spPr>
          <a:xfrm>
            <a:off x="9142420" y="1338056"/>
            <a:ext cx="56938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1000" dirty="0"/>
              <a:t>중고등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6CBBE903-035D-D693-4F92-2E7E7FF8273D}"/>
              </a:ext>
            </a:extLst>
          </p:cNvPr>
          <p:cNvSpPr txBox="1"/>
          <p:nvPr/>
        </p:nvSpPr>
        <p:spPr>
          <a:xfrm>
            <a:off x="9206540" y="1941810"/>
            <a:ext cx="44114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1000" dirty="0"/>
              <a:t>초등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0EFAB8A8-C4CA-1E9B-8D39-260294B57C84}"/>
              </a:ext>
            </a:extLst>
          </p:cNvPr>
          <p:cNvSpPr txBox="1"/>
          <p:nvPr/>
        </p:nvSpPr>
        <p:spPr>
          <a:xfrm>
            <a:off x="6742392" y="788162"/>
            <a:ext cx="3371436" cy="3847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/>
              <a:t>PC List : </a:t>
            </a:r>
            <a:r>
              <a:rPr lang="ko-KR" altLang="en-US" sz="1000" dirty="0"/>
              <a:t>공통 팝업</a:t>
            </a:r>
            <a:r>
              <a:rPr lang="en-US" altLang="ko-KR" sz="1000" dirty="0"/>
              <a:t>&gt;</a:t>
            </a:r>
            <a:r>
              <a:rPr lang="ko-KR" altLang="en-US" sz="1000" dirty="0"/>
              <a:t>토스트 팝업</a:t>
            </a:r>
            <a:endParaRPr lang="en-US" altLang="ko-KR" sz="1000" dirty="0"/>
          </a:p>
          <a:p>
            <a:r>
              <a:rPr lang="en-US" altLang="ko-KR" sz="900" dirty="0">
                <a:solidFill>
                  <a:schemeClr val="accent5"/>
                </a:solidFill>
              </a:rPr>
              <a:t>(</a:t>
            </a:r>
            <a:r>
              <a:rPr lang="ko-KR" altLang="en-US" sz="900" dirty="0">
                <a:solidFill>
                  <a:schemeClr val="accent5"/>
                </a:solidFill>
              </a:rPr>
              <a:t>임의 텍스트 예시이며</a:t>
            </a:r>
            <a:r>
              <a:rPr lang="en-US" altLang="ko-KR" sz="900" dirty="0">
                <a:solidFill>
                  <a:schemeClr val="accent5"/>
                </a:solidFill>
              </a:rPr>
              <a:t>, </a:t>
            </a:r>
            <a:r>
              <a:rPr lang="ko-KR" altLang="en-US" sz="900" dirty="0">
                <a:solidFill>
                  <a:schemeClr val="accent5"/>
                </a:solidFill>
              </a:rPr>
              <a:t>토스트 팝업은 화면 하단 중앙에 위치</a:t>
            </a:r>
            <a:r>
              <a:rPr lang="en-US" altLang="ko-KR" sz="900" dirty="0">
                <a:solidFill>
                  <a:schemeClr val="accent5"/>
                </a:solidFill>
              </a:rPr>
              <a:t>)</a:t>
            </a:r>
            <a:endParaRPr lang="ko-KR" altLang="en-US" sz="900" dirty="0">
              <a:solidFill>
                <a:schemeClr val="accent5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0721222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339635" y="226423"/>
            <a:ext cx="171072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/>
              <a:t>랭킹정책</a:t>
            </a:r>
            <a:r>
              <a:rPr lang="en-US" altLang="ko-KR" dirty="0"/>
              <a:t>(</a:t>
            </a:r>
            <a:r>
              <a:rPr lang="ko-KR" altLang="en-US" dirty="0"/>
              <a:t>학생</a:t>
            </a:r>
            <a:r>
              <a:rPr lang="en-US" altLang="ko-KR" dirty="0"/>
              <a:t>)</a:t>
            </a:r>
            <a:endParaRPr lang="ko-KR" altLang="en-US" dirty="0"/>
          </a:p>
        </p:txBody>
      </p:sp>
      <p:cxnSp>
        <p:nvCxnSpPr>
          <p:cNvPr id="5" name="직선 연결선 4"/>
          <p:cNvCxnSpPr/>
          <p:nvPr/>
        </p:nvCxnSpPr>
        <p:spPr>
          <a:xfrm>
            <a:off x="235131" y="687977"/>
            <a:ext cx="11538858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" name="TextBox 5"/>
          <p:cNvSpPr txBox="1"/>
          <p:nvPr/>
        </p:nvSpPr>
        <p:spPr>
          <a:xfrm>
            <a:off x="531222" y="1463861"/>
            <a:ext cx="2191626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/>
              <a:t>1. </a:t>
            </a:r>
            <a:r>
              <a:rPr lang="ko-KR" altLang="en-US" sz="1100" dirty="0"/>
              <a:t>개인 랭킹 </a:t>
            </a:r>
            <a:r>
              <a:rPr lang="en-US" altLang="ko-KR" sz="1100" dirty="0"/>
              <a:t>(</a:t>
            </a:r>
            <a:r>
              <a:rPr lang="ko-KR" altLang="en-US" sz="1100" dirty="0"/>
              <a:t>우리반</a:t>
            </a:r>
            <a:r>
              <a:rPr lang="en-US" altLang="ko-KR" sz="1100" dirty="0"/>
              <a:t>/</a:t>
            </a:r>
            <a:r>
              <a:rPr lang="ko-KR" altLang="en-US" sz="1100" dirty="0"/>
              <a:t>교내</a:t>
            </a:r>
            <a:r>
              <a:rPr lang="en-US" altLang="ko-KR" sz="1100" dirty="0"/>
              <a:t>/</a:t>
            </a:r>
            <a:r>
              <a:rPr lang="ko-KR" altLang="en-US" sz="1100" dirty="0"/>
              <a:t>전체</a:t>
            </a:r>
            <a:r>
              <a:rPr lang="en-US" altLang="ko-KR" sz="1100" dirty="0"/>
              <a:t>)</a:t>
            </a:r>
            <a:endParaRPr lang="ko-KR" altLang="en-US" sz="1100" dirty="0"/>
          </a:p>
        </p:txBody>
      </p:sp>
      <p:sp>
        <p:nvSpPr>
          <p:cNvPr id="7" name="TextBox 6"/>
          <p:cNvSpPr txBox="1"/>
          <p:nvPr/>
        </p:nvSpPr>
        <p:spPr>
          <a:xfrm>
            <a:off x="531222" y="4166773"/>
            <a:ext cx="185339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/>
              <a:t>2. </a:t>
            </a:r>
            <a:r>
              <a:rPr lang="ko-KR" altLang="en-US" sz="1100" dirty="0"/>
              <a:t>우리반 랭킹 </a:t>
            </a:r>
            <a:r>
              <a:rPr lang="en-US" altLang="ko-KR" sz="1100" dirty="0"/>
              <a:t>(</a:t>
            </a:r>
            <a:r>
              <a:rPr lang="ko-KR" altLang="en-US" sz="1100" dirty="0"/>
              <a:t>교내</a:t>
            </a:r>
            <a:r>
              <a:rPr lang="en-US" altLang="ko-KR" sz="1100" dirty="0"/>
              <a:t>/</a:t>
            </a:r>
            <a:r>
              <a:rPr lang="ko-KR" altLang="en-US" sz="1100" dirty="0"/>
              <a:t>전체</a:t>
            </a:r>
            <a:r>
              <a:rPr lang="en-US" altLang="ko-KR" sz="1100" dirty="0"/>
              <a:t>)</a:t>
            </a:r>
            <a:endParaRPr lang="ko-KR" altLang="en-US" sz="1100" dirty="0"/>
          </a:p>
        </p:txBody>
      </p:sp>
      <p:sp>
        <p:nvSpPr>
          <p:cNvPr id="8" name="TextBox 7"/>
          <p:cNvSpPr txBox="1"/>
          <p:nvPr/>
        </p:nvSpPr>
        <p:spPr>
          <a:xfrm>
            <a:off x="531222" y="1660285"/>
            <a:ext cx="10403810" cy="198721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900" dirty="0"/>
              <a:t>  - </a:t>
            </a:r>
            <a:r>
              <a:rPr lang="ko-KR" altLang="en-US" sz="900" dirty="0"/>
              <a:t>요구사항 </a:t>
            </a:r>
            <a:r>
              <a:rPr lang="en-US" altLang="ko-KR" sz="900" dirty="0"/>
              <a:t>: </a:t>
            </a:r>
            <a:r>
              <a:rPr lang="ko-KR" altLang="en-US" sz="900" dirty="0"/>
              <a:t>학생 사용자 본인의 랭킹을 우리반</a:t>
            </a:r>
            <a:r>
              <a:rPr lang="en-US" altLang="ko-KR" sz="900" dirty="0"/>
              <a:t> / </a:t>
            </a:r>
            <a:r>
              <a:rPr lang="ko-KR" altLang="en-US" sz="900" dirty="0"/>
              <a:t>교내</a:t>
            </a:r>
            <a:r>
              <a:rPr lang="en-US" altLang="ko-KR" sz="900" dirty="0"/>
              <a:t> / </a:t>
            </a:r>
            <a:r>
              <a:rPr lang="ko-KR" altLang="en-US" sz="900" dirty="0"/>
              <a:t>전체 기준으로 랭킹 제공</a:t>
            </a:r>
            <a:endParaRPr lang="en-US" altLang="ko-KR" sz="900" dirty="0"/>
          </a:p>
          <a:p>
            <a:pPr>
              <a:lnSpc>
                <a:spcPct val="200000"/>
              </a:lnSpc>
            </a:pPr>
            <a:r>
              <a:rPr lang="en-US" altLang="ko-KR" sz="900" dirty="0"/>
              <a:t>   &gt; </a:t>
            </a:r>
            <a:r>
              <a:rPr lang="ko-KR" altLang="en-US" sz="900" dirty="0"/>
              <a:t>공통 </a:t>
            </a:r>
            <a:r>
              <a:rPr lang="en-US" altLang="ko-KR" sz="900" dirty="0"/>
              <a:t>: </a:t>
            </a:r>
            <a:r>
              <a:rPr lang="ko-KR" altLang="en-US" sz="900" b="1" u="sng" dirty="0"/>
              <a:t>포인트 합산 기준</a:t>
            </a:r>
            <a:r>
              <a:rPr lang="ko-KR" altLang="en-US" sz="900" dirty="0"/>
              <a:t>으로 나열하며</a:t>
            </a:r>
            <a:r>
              <a:rPr lang="en-US" altLang="ko-KR" sz="900" dirty="0"/>
              <a:t>, </a:t>
            </a:r>
            <a:r>
              <a:rPr lang="ko-KR" altLang="en-US" sz="900" dirty="0"/>
              <a:t>같은 포인트일 경우 이름순으로 나열하되</a:t>
            </a:r>
            <a:r>
              <a:rPr lang="en-US" altLang="ko-KR" sz="900" dirty="0"/>
              <a:t>, </a:t>
            </a:r>
            <a:r>
              <a:rPr lang="ko-KR" altLang="en-US" sz="900" dirty="0"/>
              <a:t>순위는 같은 숫자로 제공</a:t>
            </a:r>
            <a:r>
              <a:rPr lang="en-US" altLang="ko-KR" sz="900" dirty="0"/>
              <a:t> (</a:t>
            </a:r>
            <a:r>
              <a:rPr lang="ko-KR" altLang="en-US" sz="900" dirty="0"/>
              <a:t>단 본인의 랭킹이 동점일 경우</a:t>
            </a:r>
            <a:r>
              <a:rPr lang="en-US" altLang="ko-KR" sz="900" dirty="0"/>
              <a:t>,</a:t>
            </a:r>
            <a:r>
              <a:rPr lang="ko-KR" altLang="en-US" sz="900" dirty="0"/>
              <a:t> 본인의 순위를 상단에 제공</a:t>
            </a:r>
            <a:r>
              <a:rPr lang="en-US" altLang="ko-KR" sz="900" dirty="0"/>
              <a:t>)</a:t>
            </a:r>
          </a:p>
          <a:p>
            <a:pPr>
              <a:lnSpc>
                <a:spcPct val="200000"/>
              </a:lnSpc>
            </a:pPr>
            <a:r>
              <a:rPr lang="en-US" altLang="ko-KR" sz="900" dirty="0"/>
              <a:t>   &gt; </a:t>
            </a:r>
            <a:r>
              <a:rPr lang="ko-KR" altLang="en-US" sz="900" dirty="0" err="1"/>
              <a:t>우리반</a:t>
            </a:r>
            <a:r>
              <a:rPr lang="ko-KR" altLang="en-US" sz="900" dirty="0"/>
              <a:t> </a:t>
            </a:r>
            <a:r>
              <a:rPr lang="en-US" altLang="ko-KR" sz="900" dirty="0"/>
              <a:t>: </a:t>
            </a:r>
            <a:r>
              <a:rPr lang="ko-KR" altLang="en-US" sz="900" dirty="0" err="1"/>
              <a:t>우리반</a:t>
            </a:r>
            <a:r>
              <a:rPr lang="ko-KR" altLang="en-US" sz="900" dirty="0"/>
              <a:t> 학생 전체 나열</a:t>
            </a:r>
            <a:r>
              <a:rPr lang="en-US" altLang="ko-KR" sz="900" dirty="0"/>
              <a:t>, </a:t>
            </a:r>
            <a:r>
              <a:rPr lang="ko-KR" altLang="en-US" sz="900" dirty="0"/>
              <a:t>나의 순위에 하이라이트 강조 제공</a:t>
            </a:r>
            <a:endParaRPr lang="en-US" altLang="ko-KR" sz="900" dirty="0"/>
          </a:p>
          <a:p>
            <a:pPr>
              <a:lnSpc>
                <a:spcPct val="200000"/>
              </a:lnSpc>
            </a:pPr>
            <a:r>
              <a:rPr lang="en-US" altLang="ko-KR" sz="900" dirty="0"/>
              <a:t>   &gt; </a:t>
            </a:r>
            <a:r>
              <a:rPr lang="ko-KR" altLang="en-US" sz="900" dirty="0"/>
              <a:t>교내</a:t>
            </a:r>
            <a:r>
              <a:rPr lang="en-US" altLang="ko-KR" sz="900" dirty="0"/>
              <a:t>/</a:t>
            </a:r>
            <a:r>
              <a:rPr lang="ko-KR" altLang="en-US" sz="900" dirty="0"/>
              <a:t>전체 </a:t>
            </a:r>
            <a:r>
              <a:rPr lang="en-US" altLang="ko-KR" sz="900" dirty="0"/>
              <a:t>: (</a:t>
            </a:r>
            <a:r>
              <a:rPr lang="ko-KR" altLang="en-US" sz="900" dirty="0"/>
              <a:t>본인이 </a:t>
            </a:r>
            <a:r>
              <a:rPr lang="en-US" altLang="ko-KR" sz="900" dirty="0"/>
              <a:t>100</a:t>
            </a:r>
            <a:r>
              <a:rPr lang="ko-KR" altLang="en-US" sz="900" dirty="0"/>
              <a:t>위 이내일 경우</a:t>
            </a:r>
            <a:r>
              <a:rPr lang="en-US" altLang="ko-KR" sz="900" dirty="0"/>
              <a:t>) </a:t>
            </a:r>
            <a:r>
              <a:rPr lang="ko-KR" altLang="en-US" sz="900" dirty="0"/>
              <a:t>본인의 순위를 최상단에 하이라이트 하여 제공</a:t>
            </a:r>
            <a:r>
              <a:rPr lang="en-US" altLang="ko-KR" sz="900" dirty="0"/>
              <a:t>, </a:t>
            </a:r>
            <a:r>
              <a:rPr lang="ko-KR" altLang="en-US" sz="900" dirty="0"/>
              <a:t>단 상하 스크롤 시 다른 </a:t>
            </a:r>
            <a:r>
              <a:rPr lang="en-US" altLang="ko-KR" sz="900" dirty="0"/>
              <a:t>1~100</a:t>
            </a:r>
            <a:r>
              <a:rPr lang="ko-KR" altLang="en-US" sz="900" dirty="0"/>
              <a:t>위의 </a:t>
            </a:r>
            <a:r>
              <a:rPr lang="ko-KR" altLang="en-US" sz="900" dirty="0" err="1"/>
              <a:t>랭커</a:t>
            </a:r>
            <a:r>
              <a:rPr lang="ko-KR" altLang="en-US" sz="900" dirty="0"/>
              <a:t> 목록 제공  </a:t>
            </a:r>
            <a:endParaRPr lang="en-US" altLang="ko-KR" sz="900" dirty="0"/>
          </a:p>
          <a:p>
            <a:pPr>
              <a:lnSpc>
                <a:spcPct val="200000"/>
              </a:lnSpc>
            </a:pPr>
            <a:r>
              <a:rPr lang="en-US" altLang="ko-KR" sz="900" b="1" dirty="0">
                <a:solidFill>
                  <a:schemeClr val="bg1">
                    <a:lumMod val="65000"/>
                  </a:schemeClr>
                </a:solidFill>
              </a:rPr>
              <a:t>	ex) </a:t>
            </a:r>
            <a:r>
              <a:rPr lang="ko-KR" altLang="en-US" sz="900" b="1" dirty="0">
                <a:solidFill>
                  <a:schemeClr val="bg1">
                    <a:lumMod val="65000"/>
                  </a:schemeClr>
                </a:solidFill>
              </a:rPr>
              <a:t>내가 </a:t>
            </a:r>
            <a:r>
              <a:rPr lang="en-US" altLang="ko-KR" sz="900" b="1" dirty="0">
                <a:solidFill>
                  <a:schemeClr val="bg1">
                    <a:lumMod val="65000"/>
                  </a:schemeClr>
                </a:solidFill>
              </a:rPr>
              <a:t>57</a:t>
            </a:r>
            <a:r>
              <a:rPr lang="ko-KR" altLang="en-US" sz="900" b="1" dirty="0">
                <a:solidFill>
                  <a:schemeClr val="bg1">
                    <a:lumMod val="65000"/>
                  </a:schemeClr>
                </a:solidFill>
              </a:rPr>
              <a:t>위일 경우</a:t>
            </a:r>
            <a:r>
              <a:rPr lang="en-US" altLang="ko-KR" sz="900" b="1" dirty="0">
                <a:solidFill>
                  <a:schemeClr val="bg1">
                    <a:lumMod val="65000"/>
                  </a:schemeClr>
                </a:solidFill>
              </a:rPr>
              <a:t>, 1~56</a:t>
            </a:r>
            <a:r>
              <a:rPr lang="ko-KR" altLang="en-US" sz="900" b="1" dirty="0">
                <a:solidFill>
                  <a:schemeClr val="bg1">
                    <a:lumMod val="65000"/>
                  </a:schemeClr>
                </a:solidFill>
              </a:rPr>
              <a:t>위 </a:t>
            </a:r>
            <a:r>
              <a:rPr lang="ko-KR" altLang="en-US" sz="900" b="1" dirty="0" err="1">
                <a:solidFill>
                  <a:schemeClr val="bg1">
                    <a:lumMod val="65000"/>
                  </a:schemeClr>
                </a:solidFill>
              </a:rPr>
              <a:t>랭커</a:t>
            </a:r>
            <a:r>
              <a:rPr lang="en-US" altLang="ko-KR" sz="900" b="1" dirty="0">
                <a:solidFill>
                  <a:schemeClr val="bg1">
                    <a:lumMod val="65000"/>
                  </a:schemeClr>
                </a:solidFill>
              </a:rPr>
              <a:t>(</a:t>
            </a:r>
            <a:r>
              <a:rPr lang="ko-KR" altLang="en-US" sz="900" b="1" dirty="0">
                <a:solidFill>
                  <a:schemeClr val="bg1">
                    <a:lumMod val="65000"/>
                  </a:schemeClr>
                </a:solidFill>
              </a:rPr>
              <a:t>상단</a:t>
            </a:r>
            <a:r>
              <a:rPr lang="en-US" altLang="ko-KR" sz="900" b="1" dirty="0">
                <a:solidFill>
                  <a:schemeClr val="bg1">
                    <a:lumMod val="65000"/>
                  </a:schemeClr>
                </a:solidFill>
              </a:rPr>
              <a:t>)</a:t>
            </a:r>
            <a:r>
              <a:rPr lang="ko-KR" altLang="en-US" sz="900" b="1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altLang="ko-KR" sz="900" b="1" dirty="0">
                <a:solidFill>
                  <a:schemeClr val="bg1">
                    <a:lumMod val="65000"/>
                  </a:schemeClr>
                </a:solidFill>
              </a:rPr>
              <a:t>+ </a:t>
            </a:r>
            <a:r>
              <a:rPr lang="ko-KR" altLang="en-US" sz="900" b="1" dirty="0">
                <a:solidFill>
                  <a:schemeClr val="bg1">
                    <a:lumMod val="65000"/>
                  </a:schemeClr>
                </a:solidFill>
              </a:rPr>
              <a:t>나의 랭킹 </a:t>
            </a:r>
            <a:r>
              <a:rPr lang="en-US" altLang="ko-KR" sz="900" b="1" dirty="0">
                <a:solidFill>
                  <a:schemeClr val="bg1">
                    <a:lumMod val="65000"/>
                  </a:schemeClr>
                </a:solidFill>
              </a:rPr>
              <a:t>+ 58~100</a:t>
            </a:r>
            <a:r>
              <a:rPr lang="ko-KR" altLang="en-US" sz="900" b="1" dirty="0">
                <a:solidFill>
                  <a:schemeClr val="bg1">
                    <a:lumMod val="65000"/>
                  </a:schemeClr>
                </a:solidFill>
              </a:rPr>
              <a:t>위 </a:t>
            </a:r>
            <a:r>
              <a:rPr lang="ko-KR" altLang="en-US" sz="900" b="1" dirty="0" err="1">
                <a:solidFill>
                  <a:schemeClr val="bg1">
                    <a:lumMod val="65000"/>
                  </a:schemeClr>
                </a:solidFill>
              </a:rPr>
              <a:t>랭커</a:t>
            </a:r>
            <a:r>
              <a:rPr lang="ko-KR" altLang="en-US" sz="900" b="1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altLang="ko-KR" sz="900" b="1" dirty="0">
                <a:solidFill>
                  <a:schemeClr val="bg1">
                    <a:lumMod val="65000"/>
                  </a:schemeClr>
                </a:solidFill>
              </a:rPr>
              <a:t>(</a:t>
            </a:r>
            <a:r>
              <a:rPr lang="ko-KR" altLang="en-US" sz="900" b="1" dirty="0">
                <a:solidFill>
                  <a:schemeClr val="bg1">
                    <a:lumMod val="65000"/>
                  </a:schemeClr>
                </a:solidFill>
              </a:rPr>
              <a:t>하단</a:t>
            </a:r>
            <a:r>
              <a:rPr lang="en-US" altLang="ko-KR" sz="900" b="1" dirty="0">
                <a:solidFill>
                  <a:schemeClr val="bg1">
                    <a:lumMod val="65000"/>
                  </a:schemeClr>
                </a:solidFill>
              </a:rPr>
              <a:t>)</a:t>
            </a:r>
            <a:r>
              <a:rPr lang="ko-KR" altLang="en-US" sz="900" b="1" dirty="0">
                <a:solidFill>
                  <a:schemeClr val="bg1">
                    <a:lumMod val="65000"/>
                  </a:schemeClr>
                </a:solidFill>
              </a:rPr>
              <a:t> 제공</a:t>
            </a:r>
            <a:endParaRPr lang="en-US" altLang="ko-KR" sz="900" b="1" dirty="0">
              <a:solidFill>
                <a:schemeClr val="bg1">
                  <a:lumMod val="65000"/>
                </a:schemeClr>
              </a:solidFill>
            </a:endParaRPr>
          </a:p>
          <a:p>
            <a:pPr>
              <a:lnSpc>
                <a:spcPct val="200000"/>
              </a:lnSpc>
            </a:pPr>
            <a:r>
              <a:rPr lang="en-US" altLang="ko-KR" sz="900" dirty="0"/>
              <a:t>                     (</a:t>
            </a:r>
            <a:r>
              <a:rPr lang="ko-KR" altLang="en-US" sz="900" dirty="0"/>
              <a:t>본인이 </a:t>
            </a:r>
            <a:r>
              <a:rPr lang="en-US" altLang="ko-KR" sz="900" dirty="0"/>
              <a:t>100</a:t>
            </a:r>
            <a:r>
              <a:rPr lang="ko-KR" altLang="en-US" sz="900" dirty="0"/>
              <a:t>위 밖일 경우</a:t>
            </a:r>
            <a:r>
              <a:rPr lang="en-US" altLang="ko-KR" sz="900" dirty="0"/>
              <a:t>) </a:t>
            </a:r>
            <a:r>
              <a:rPr lang="ko-KR" altLang="en-US" sz="900" dirty="0"/>
              <a:t>본인의 순위를 최상단에 하이라이트 하여 제공</a:t>
            </a:r>
            <a:r>
              <a:rPr lang="en-US" altLang="ko-KR" sz="900" dirty="0"/>
              <a:t>, </a:t>
            </a:r>
            <a:r>
              <a:rPr lang="ko-KR" altLang="en-US" sz="900" dirty="0"/>
              <a:t>단 위로 스크롤 시 </a:t>
            </a:r>
            <a:r>
              <a:rPr lang="en-US" altLang="ko-KR" sz="900" dirty="0"/>
              <a:t>1~100</a:t>
            </a:r>
            <a:r>
              <a:rPr lang="ko-KR" altLang="en-US" sz="900" dirty="0"/>
              <a:t>위의 </a:t>
            </a:r>
            <a:r>
              <a:rPr lang="ko-KR" altLang="en-US" sz="900" dirty="0" err="1"/>
              <a:t>랭커</a:t>
            </a:r>
            <a:r>
              <a:rPr lang="ko-KR" altLang="en-US" sz="900" dirty="0"/>
              <a:t> 목록 제공하며 아래로 스크롤 시 나의 랭킹 아래에 있는 </a:t>
            </a:r>
            <a:r>
              <a:rPr lang="en-US" altLang="ko-KR" sz="900" dirty="0"/>
              <a:t>10</a:t>
            </a:r>
            <a:r>
              <a:rPr lang="ko-KR" altLang="en-US" sz="900" dirty="0"/>
              <a:t>명 랭킹 제공 </a:t>
            </a:r>
            <a:endParaRPr lang="en-US" altLang="ko-KR" sz="900" dirty="0"/>
          </a:p>
          <a:p>
            <a:pPr>
              <a:lnSpc>
                <a:spcPct val="200000"/>
              </a:lnSpc>
            </a:pPr>
            <a:r>
              <a:rPr lang="en-US" altLang="ko-KR" sz="900" b="1" dirty="0">
                <a:solidFill>
                  <a:schemeClr val="bg1">
                    <a:lumMod val="65000"/>
                  </a:schemeClr>
                </a:solidFill>
              </a:rPr>
              <a:t>	ex) </a:t>
            </a:r>
            <a:r>
              <a:rPr lang="ko-KR" altLang="en-US" sz="900" b="1" dirty="0">
                <a:solidFill>
                  <a:schemeClr val="bg1">
                    <a:lumMod val="65000"/>
                  </a:schemeClr>
                </a:solidFill>
              </a:rPr>
              <a:t>내가 </a:t>
            </a:r>
            <a:r>
              <a:rPr lang="en-US" altLang="ko-KR" sz="900" b="1" dirty="0">
                <a:solidFill>
                  <a:schemeClr val="bg1">
                    <a:lumMod val="65000"/>
                  </a:schemeClr>
                </a:solidFill>
              </a:rPr>
              <a:t>207</a:t>
            </a:r>
            <a:r>
              <a:rPr lang="ko-KR" altLang="en-US" sz="900" b="1" dirty="0">
                <a:solidFill>
                  <a:schemeClr val="bg1">
                    <a:lumMod val="65000"/>
                  </a:schemeClr>
                </a:solidFill>
              </a:rPr>
              <a:t>위일 경우</a:t>
            </a:r>
            <a:r>
              <a:rPr lang="en-US" altLang="ko-KR" sz="900" b="1" dirty="0">
                <a:solidFill>
                  <a:schemeClr val="bg1">
                    <a:lumMod val="65000"/>
                  </a:schemeClr>
                </a:solidFill>
              </a:rPr>
              <a:t>, 1~100</a:t>
            </a:r>
            <a:r>
              <a:rPr lang="ko-KR" altLang="en-US" sz="900" b="1" dirty="0">
                <a:solidFill>
                  <a:schemeClr val="bg1">
                    <a:lumMod val="65000"/>
                  </a:schemeClr>
                </a:solidFill>
              </a:rPr>
              <a:t>위 </a:t>
            </a:r>
            <a:r>
              <a:rPr lang="ko-KR" altLang="en-US" sz="900" b="1" dirty="0" err="1">
                <a:solidFill>
                  <a:schemeClr val="bg1">
                    <a:lumMod val="65000"/>
                  </a:schemeClr>
                </a:solidFill>
              </a:rPr>
              <a:t>랭커</a:t>
            </a:r>
            <a:r>
              <a:rPr lang="en-US" altLang="ko-KR" sz="900" b="1" dirty="0">
                <a:solidFill>
                  <a:schemeClr val="bg1">
                    <a:lumMod val="65000"/>
                  </a:schemeClr>
                </a:solidFill>
              </a:rPr>
              <a:t>(</a:t>
            </a:r>
            <a:r>
              <a:rPr lang="ko-KR" altLang="en-US" sz="900" b="1" dirty="0">
                <a:solidFill>
                  <a:schemeClr val="bg1">
                    <a:lumMod val="65000"/>
                  </a:schemeClr>
                </a:solidFill>
              </a:rPr>
              <a:t>상단</a:t>
            </a:r>
            <a:r>
              <a:rPr lang="en-US" altLang="ko-KR" sz="900" b="1" dirty="0">
                <a:solidFill>
                  <a:schemeClr val="bg1">
                    <a:lumMod val="65000"/>
                  </a:schemeClr>
                </a:solidFill>
              </a:rPr>
              <a:t>) + </a:t>
            </a:r>
            <a:r>
              <a:rPr lang="ko-KR" altLang="en-US" sz="900" b="1" dirty="0">
                <a:solidFill>
                  <a:schemeClr val="bg1">
                    <a:lumMod val="65000"/>
                  </a:schemeClr>
                </a:solidFill>
              </a:rPr>
              <a:t>나의 랭킹 </a:t>
            </a:r>
            <a:r>
              <a:rPr lang="en-US" altLang="ko-KR" sz="900" b="1" dirty="0">
                <a:solidFill>
                  <a:schemeClr val="bg1">
                    <a:lumMod val="65000"/>
                  </a:schemeClr>
                </a:solidFill>
              </a:rPr>
              <a:t>+ 208</a:t>
            </a:r>
            <a:r>
              <a:rPr lang="ko-KR" altLang="en-US" sz="900" b="1" dirty="0">
                <a:solidFill>
                  <a:schemeClr val="bg1">
                    <a:lumMod val="65000"/>
                  </a:schemeClr>
                </a:solidFill>
              </a:rPr>
              <a:t>위</a:t>
            </a:r>
            <a:r>
              <a:rPr lang="en-US" altLang="ko-KR" sz="900" b="1" dirty="0">
                <a:solidFill>
                  <a:schemeClr val="bg1">
                    <a:lumMod val="65000"/>
                  </a:schemeClr>
                </a:solidFill>
              </a:rPr>
              <a:t>~218</a:t>
            </a:r>
            <a:r>
              <a:rPr lang="ko-KR" altLang="en-US" sz="900" b="1" dirty="0">
                <a:solidFill>
                  <a:schemeClr val="bg1">
                    <a:lumMod val="65000"/>
                  </a:schemeClr>
                </a:solidFill>
              </a:rPr>
              <a:t>위 </a:t>
            </a:r>
            <a:r>
              <a:rPr lang="ko-KR" altLang="en-US" sz="900" b="1" dirty="0" err="1">
                <a:solidFill>
                  <a:schemeClr val="bg1">
                    <a:lumMod val="65000"/>
                  </a:schemeClr>
                </a:solidFill>
              </a:rPr>
              <a:t>랭커</a:t>
            </a:r>
            <a:r>
              <a:rPr lang="ko-KR" altLang="en-US" sz="900" b="1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altLang="ko-KR" sz="900" b="1" dirty="0">
                <a:solidFill>
                  <a:schemeClr val="bg1">
                    <a:lumMod val="65000"/>
                  </a:schemeClr>
                </a:solidFill>
              </a:rPr>
              <a:t>(</a:t>
            </a:r>
            <a:r>
              <a:rPr lang="ko-KR" altLang="en-US" sz="900" b="1" dirty="0">
                <a:solidFill>
                  <a:schemeClr val="bg1">
                    <a:lumMod val="65000"/>
                  </a:schemeClr>
                </a:solidFill>
              </a:rPr>
              <a:t>하단</a:t>
            </a:r>
            <a:r>
              <a:rPr lang="en-US" altLang="ko-KR" sz="900" b="1" dirty="0">
                <a:solidFill>
                  <a:schemeClr val="bg1">
                    <a:lumMod val="65000"/>
                  </a:schemeClr>
                </a:solidFill>
              </a:rPr>
              <a:t>)</a:t>
            </a:r>
            <a:r>
              <a:rPr lang="ko-KR" altLang="en-US" sz="900" b="1" dirty="0">
                <a:solidFill>
                  <a:schemeClr val="bg1">
                    <a:lumMod val="65000"/>
                  </a:schemeClr>
                </a:solidFill>
              </a:rPr>
              <a:t> 제공</a:t>
            </a:r>
            <a:r>
              <a:rPr lang="en-US" altLang="ko-KR" sz="900" b="1" dirty="0">
                <a:solidFill>
                  <a:schemeClr val="bg1">
                    <a:lumMod val="65000"/>
                  </a:schemeClr>
                </a:solidFill>
              </a:rPr>
              <a:t> </a:t>
            </a:r>
            <a:endParaRPr lang="en-US" altLang="ko-KR" sz="900" b="1" dirty="0"/>
          </a:p>
        </p:txBody>
      </p:sp>
      <p:sp>
        <p:nvSpPr>
          <p:cNvPr id="9" name="TextBox 8"/>
          <p:cNvSpPr txBox="1"/>
          <p:nvPr/>
        </p:nvSpPr>
        <p:spPr>
          <a:xfrm>
            <a:off x="531222" y="4357563"/>
            <a:ext cx="11299888" cy="198721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900" dirty="0"/>
              <a:t>  - </a:t>
            </a:r>
            <a:r>
              <a:rPr lang="ko-KR" altLang="en-US" sz="900" dirty="0"/>
              <a:t>요구사항 </a:t>
            </a:r>
            <a:r>
              <a:rPr lang="en-US" altLang="ko-KR" sz="900" dirty="0"/>
              <a:t>: </a:t>
            </a:r>
            <a:r>
              <a:rPr lang="ko-KR" altLang="en-US" sz="900" dirty="0"/>
              <a:t>학급의 랭킹을</a:t>
            </a:r>
            <a:r>
              <a:rPr lang="en-US" altLang="ko-KR" sz="900" dirty="0"/>
              <a:t> </a:t>
            </a:r>
            <a:r>
              <a:rPr lang="ko-KR" altLang="en-US" sz="900" dirty="0"/>
              <a:t>교내 </a:t>
            </a:r>
            <a:r>
              <a:rPr lang="en-US" altLang="ko-KR" sz="900" dirty="0"/>
              <a:t>/ </a:t>
            </a:r>
            <a:r>
              <a:rPr lang="ko-KR" altLang="en-US" sz="900" dirty="0"/>
              <a:t>전체 기준으로 랭킹 제공</a:t>
            </a:r>
            <a:endParaRPr lang="en-US" altLang="ko-KR" sz="900" dirty="0"/>
          </a:p>
          <a:p>
            <a:pPr>
              <a:lnSpc>
                <a:spcPct val="200000"/>
              </a:lnSpc>
            </a:pPr>
            <a:r>
              <a:rPr lang="en-US" altLang="ko-KR" sz="900" dirty="0"/>
              <a:t>   &gt; </a:t>
            </a:r>
            <a:r>
              <a:rPr lang="ko-KR" altLang="en-US" sz="900" dirty="0"/>
              <a:t>공통 </a:t>
            </a:r>
            <a:r>
              <a:rPr lang="en-US" altLang="ko-KR" sz="900" dirty="0"/>
              <a:t>1</a:t>
            </a:r>
            <a:r>
              <a:rPr lang="ko-KR" altLang="en-US" sz="900" dirty="0"/>
              <a:t>  </a:t>
            </a:r>
            <a:r>
              <a:rPr lang="en-US" altLang="ko-KR" sz="900" dirty="0"/>
              <a:t>: </a:t>
            </a:r>
            <a:r>
              <a:rPr lang="ko-KR" altLang="en-US" sz="900" b="1" u="sng" dirty="0"/>
              <a:t>평균 포인트</a:t>
            </a:r>
            <a:r>
              <a:rPr lang="ko-KR" altLang="en-US" sz="900" b="1" dirty="0"/>
              <a:t> </a:t>
            </a:r>
            <a:r>
              <a:rPr lang="ko-KR" altLang="en-US" sz="900" dirty="0"/>
              <a:t>기준으로 나열하며</a:t>
            </a:r>
            <a:r>
              <a:rPr lang="en-US" altLang="ko-KR" sz="900" dirty="0"/>
              <a:t>, “</a:t>
            </a:r>
            <a:r>
              <a:rPr lang="ko-KR" altLang="en-US" sz="900" dirty="0"/>
              <a:t>우리반 전체학생이 받은 포인트 합산 </a:t>
            </a:r>
            <a:r>
              <a:rPr lang="en-US" altLang="ko-KR" sz="900" dirty="0"/>
              <a:t>/ </a:t>
            </a:r>
            <a:r>
              <a:rPr lang="ko-KR" altLang="en-US" sz="900" dirty="0" err="1"/>
              <a:t>우리반</a:t>
            </a:r>
            <a:r>
              <a:rPr lang="ko-KR" altLang="en-US" sz="900" dirty="0"/>
              <a:t> 전체학생 수</a:t>
            </a:r>
            <a:r>
              <a:rPr lang="en-US" altLang="ko-KR" sz="900" dirty="0"/>
              <a:t>”</a:t>
            </a:r>
            <a:r>
              <a:rPr lang="ko-KR" altLang="en-US" sz="900" dirty="0"/>
              <a:t>로 진행 </a:t>
            </a:r>
            <a:r>
              <a:rPr lang="en-US" altLang="ko-KR" sz="900" dirty="0"/>
              <a:t>(0</a:t>
            </a:r>
            <a:r>
              <a:rPr lang="ko-KR" altLang="en-US" sz="900" dirty="0"/>
              <a:t>점 학생도 포함함</a:t>
            </a:r>
            <a:r>
              <a:rPr lang="en-US" altLang="ko-KR" sz="900" dirty="0"/>
              <a:t>) / </a:t>
            </a:r>
            <a:r>
              <a:rPr lang="ko-KR" altLang="en-US" sz="900" dirty="0"/>
              <a:t>평균 포인트는 소수점 </a:t>
            </a:r>
            <a:r>
              <a:rPr lang="en-US" altLang="ko-KR" sz="900" dirty="0"/>
              <a:t>1</a:t>
            </a:r>
            <a:r>
              <a:rPr lang="ko-KR" altLang="en-US" sz="900" dirty="0"/>
              <a:t>번째 자리까지 제공</a:t>
            </a:r>
            <a:r>
              <a:rPr lang="en-US" altLang="ko-KR" sz="900" dirty="0"/>
              <a:t>, 2</a:t>
            </a:r>
            <a:r>
              <a:rPr lang="ko-KR" altLang="en-US" sz="900" dirty="0"/>
              <a:t>번째 자리부터 절사</a:t>
            </a:r>
            <a:endParaRPr lang="en-US" altLang="ko-KR" sz="900" dirty="0"/>
          </a:p>
          <a:p>
            <a:pPr>
              <a:lnSpc>
                <a:spcPct val="200000"/>
              </a:lnSpc>
            </a:pPr>
            <a:r>
              <a:rPr lang="en-US" altLang="ko-KR" sz="900" dirty="0"/>
              <a:t>   &gt; </a:t>
            </a:r>
            <a:r>
              <a:rPr lang="ko-KR" altLang="en-US" sz="900" dirty="0"/>
              <a:t>공통 </a:t>
            </a:r>
            <a:r>
              <a:rPr lang="en-US" altLang="ko-KR" sz="900" dirty="0"/>
              <a:t>2 : </a:t>
            </a:r>
            <a:r>
              <a:rPr lang="ko-KR" altLang="en-US" sz="900" dirty="0"/>
              <a:t>평균 포인트가 동일할 경우 </a:t>
            </a:r>
            <a:r>
              <a:rPr lang="ko-KR" altLang="en-US" sz="900" b="1" dirty="0">
                <a:solidFill>
                  <a:schemeClr val="accent1"/>
                </a:solidFill>
              </a:rPr>
              <a:t>동일 순위로 표기하며 </a:t>
            </a:r>
            <a:r>
              <a:rPr lang="ko-KR" altLang="en-US" sz="900" dirty="0"/>
              <a:t>교내는 학년</a:t>
            </a:r>
            <a:r>
              <a:rPr lang="en-US" altLang="ko-KR" sz="900" dirty="0"/>
              <a:t>/</a:t>
            </a:r>
            <a:r>
              <a:rPr lang="ko-KR" altLang="en-US" sz="900" dirty="0"/>
              <a:t>반 오름차순 으로 나열</a:t>
            </a:r>
            <a:r>
              <a:rPr lang="en-US" altLang="ko-KR" sz="900" dirty="0"/>
              <a:t>, </a:t>
            </a:r>
            <a:r>
              <a:rPr lang="ko-KR" altLang="en-US" sz="900" dirty="0"/>
              <a:t>전체는 학교명 </a:t>
            </a:r>
            <a:r>
              <a:rPr lang="en-US" altLang="ko-KR" sz="900" dirty="0"/>
              <a:t>&amp; </a:t>
            </a:r>
            <a:r>
              <a:rPr lang="ko-KR" altLang="en-US" sz="900" dirty="0"/>
              <a:t>학년</a:t>
            </a:r>
            <a:r>
              <a:rPr lang="en-US" altLang="ko-KR" sz="900" dirty="0"/>
              <a:t>/</a:t>
            </a:r>
            <a:r>
              <a:rPr lang="ko-KR" altLang="en-US" sz="900" dirty="0"/>
              <a:t>반 오름차순으로 나열 </a:t>
            </a:r>
            <a:r>
              <a:rPr lang="en-US" altLang="ko-KR" sz="900" dirty="0"/>
              <a:t>(</a:t>
            </a:r>
            <a:r>
              <a:rPr lang="ko-KR" altLang="en-US" sz="900" dirty="0"/>
              <a:t>단 소속 학급이 동점일 경우</a:t>
            </a:r>
            <a:r>
              <a:rPr lang="en-US" altLang="ko-KR" sz="900" dirty="0"/>
              <a:t>, </a:t>
            </a:r>
            <a:r>
              <a:rPr lang="ko-KR" altLang="en-US" sz="900" dirty="0"/>
              <a:t>소속 학급의 순위를 상단에 제공</a:t>
            </a:r>
            <a:r>
              <a:rPr lang="en-US" altLang="ko-KR" sz="900" dirty="0"/>
              <a:t>)</a:t>
            </a:r>
          </a:p>
          <a:p>
            <a:pPr>
              <a:lnSpc>
                <a:spcPct val="200000"/>
              </a:lnSpc>
            </a:pPr>
            <a:r>
              <a:rPr lang="en-US" altLang="ko-KR" sz="900" dirty="0"/>
              <a:t>   &gt; (</a:t>
            </a:r>
            <a:r>
              <a:rPr lang="ko-KR" altLang="en-US" sz="900" dirty="0"/>
              <a:t>소속 학급이 </a:t>
            </a:r>
            <a:r>
              <a:rPr lang="en-US" altLang="ko-KR" sz="900" dirty="0"/>
              <a:t>100</a:t>
            </a:r>
            <a:r>
              <a:rPr lang="ko-KR" altLang="en-US" sz="900" dirty="0"/>
              <a:t>위 이내일 경우</a:t>
            </a:r>
            <a:r>
              <a:rPr lang="en-US" altLang="ko-KR" sz="900" dirty="0"/>
              <a:t>) ‘</a:t>
            </a:r>
            <a:r>
              <a:rPr lang="ko-KR" altLang="en-US" sz="900" dirty="0"/>
              <a:t>소속 학급</a:t>
            </a:r>
            <a:r>
              <a:rPr lang="en-US" altLang="ko-KR" sz="900" dirty="0"/>
              <a:t>’</a:t>
            </a:r>
            <a:r>
              <a:rPr lang="ko-KR" altLang="en-US" sz="900" dirty="0"/>
              <a:t>의 순위를 최상단에 하이라이트 하여 제공</a:t>
            </a:r>
            <a:r>
              <a:rPr lang="en-US" altLang="ko-KR" sz="900" dirty="0"/>
              <a:t>, </a:t>
            </a:r>
            <a:r>
              <a:rPr lang="ko-KR" altLang="en-US" sz="900" dirty="0"/>
              <a:t>단 상하 스크롤 시 다른 </a:t>
            </a:r>
            <a:r>
              <a:rPr lang="en-US" altLang="ko-KR" sz="900" dirty="0"/>
              <a:t>1~100</a:t>
            </a:r>
            <a:r>
              <a:rPr lang="ko-KR" altLang="en-US" sz="900" dirty="0"/>
              <a:t>위의 </a:t>
            </a:r>
            <a:r>
              <a:rPr lang="ko-KR" altLang="en-US" sz="900" dirty="0" err="1"/>
              <a:t>랭커</a:t>
            </a:r>
            <a:r>
              <a:rPr lang="ko-KR" altLang="en-US" sz="900" dirty="0"/>
              <a:t> 목록 제공 </a:t>
            </a:r>
            <a:endParaRPr lang="en-US" altLang="ko-KR" sz="900" dirty="0"/>
          </a:p>
          <a:p>
            <a:pPr>
              <a:lnSpc>
                <a:spcPct val="200000"/>
              </a:lnSpc>
            </a:pPr>
            <a:r>
              <a:rPr lang="en-US" altLang="ko-KR" sz="900" b="1" dirty="0">
                <a:solidFill>
                  <a:schemeClr val="bg1">
                    <a:lumMod val="65000"/>
                  </a:schemeClr>
                </a:solidFill>
              </a:rPr>
              <a:t>	ex) </a:t>
            </a:r>
            <a:r>
              <a:rPr lang="ko-KR" altLang="en-US" sz="900" b="1" dirty="0">
                <a:solidFill>
                  <a:schemeClr val="bg1">
                    <a:lumMod val="65000"/>
                  </a:schemeClr>
                </a:solidFill>
              </a:rPr>
              <a:t>소속 학급이 </a:t>
            </a:r>
            <a:r>
              <a:rPr lang="en-US" altLang="ko-KR" sz="900" b="1" dirty="0">
                <a:solidFill>
                  <a:schemeClr val="bg1">
                    <a:lumMod val="65000"/>
                  </a:schemeClr>
                </a:solidFill>
              </a:rPr>
              <a:t>57</a:t>
            </a:r>
            <a:r>
              <a:rPr lang="ko-KR" altLang="en-US" sz="900" b="1" dirty="0">
                <a:solidFill>
                  <a:schemeClr val="bg1">
                    <a:lumMod val="65000"/>
                  </a:schemeClr>
                </a:solidFill>
              </a:rPr>
              <a:t>위일 경우</a:t>
            </a:r>
            <a:r>
              <a:rPr lang="en-US" altLang="ko-KR" sz="900" b="1" dirty="0">
                <a:solidFill>
                  <a:schemeClr val="bg1">
                    <a:lumMod val="65000"/>
                  </a:schemeClr>
                </a:solidFill>
              </a:rPr>
              <a:t>, 1~56</a:t>
            </a:r>
            <a:r>
              <a:rPr lang="ko-KR" altLang="en-US" sz="900" b="1" dirty="0">
                <a:solidFill>
                  <a:schemeClr val="bg1">
                    <a:lumMod val="65000"/>
                  </a:schemeClr>
                </a:solidFill>
              </a:rPr>
              <a:t>위 </a:t>
            </a:r>
            <a:r>
              <a:rPr lang="en-US" altLang="ko-KR" sz="900" b="1" dirty="0">
                <a:solidFill>
                  <a:schemeClr val="bg1">
                    <a:lumMod val="65000"/>
                  </a:schemeClr>
                </a:solidFill>
              </a:rPr>
              <a:t>(</a:t>
            </a:r>
            <a:r>
              <a:rPr lang="ko-KR" altLang="en-US" sz="900" b="1" dirty="0">
                <a:solidFill>
                  <a:schemeClr val="bg1">
                    <a:lumMod val="65000"/>
                  </a:schemeClr>
                </a:solidFill>
              </a:rPr>
              <a:t>상단</a:t>
            </a:r>
            <a:r>
              <a:rPr lang="en-US" altLang="ko-KR" sz="900" b="1" dirty="0">
                <a:solidFill>
                  <a:schemeClr val="bg1">
                    <a:lumMod val="65000"/>
                  </a:schemeClr>
                </a:solidFill>
              </a:rPr>
              <a:t>)</a:t>
            </a:r>
            <a:r>
              <a:rPr lang="ko-KR" altLang="en-US" sz="900" b="1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altLang="ko-KR" sz="900" b="1" dirty="0">
                <a:solidFill>
                  <a:schemeClr val="bg1">
                    <a:lumMod val="65000"/>
                  </a:schemeClr>
                </a:solidFill>
              </a:rPr>
              <a:t>+ </a:t>
            </a:r>
            <a:r>
              <a:rPr lang="ko-KR" altLang="en-US" sz="900" b="1" dirty="0">
                <a:solidFill>
                  <a:schemeClr val="bg1">
                    <a:lumMod val="65000"/>
                  </a:schemeClr>
                </a:solidFill>
              </a:rPr>
              <a:t>소속 학급의 랭킹 </a:t>
            </a:r>
            <a:r>
              <a:rPr lang="en-US" altLang="ko-KR" sz="900" b="1" dirty="0">
                <a:solidFill>
                  <a:schemeClr val="bg1">
                    <a:lumMod val="65000"/>
                  </a:schemeClr>
                </a:solidFill>
              </a:rPr>
              <a:t>+ 58~100</a:t>
            </a:r>
            <a:r>
              <a:rPr lang="ko-KR" altLang="en-US" sz="900" b="1" dirty="0">
                <a:solidFill>
                  <a:schemeClr val="bg1">
                    <a:lumMod val="65000"/>
                  </a:schemeClr>
                </a:solidFill>
              </a:rPr>
              <a:t>위</a:t>
            </a:r>
            <a:r>
              <a:rPr lang="en-US" altLang="ko-KR" sz="900" b="1" dirty="0">
                <a:solidFill>
                  <a:schemeClr val="bg1">
                    <a:lumMod val="65000"/>
                  </a:schemeClr>
                </a:solidFill>
              </a:rPr>
              <a:t> (</a:t>
            </a:r>
            <a:r>
              <a:rPr lang="ko-KR" altLang="en-US" sz="900" b="1" dirty="0">
                <a:solidFill>
                  <a:schemeClr val="bg1">
                    <a:lumMod val="65000"/>
                  </a:schemeClr>
                </a:solidFill>
              </a:rPr>
              <a:t>하단</a:t>
            </a:r>
            <a:r>
              <a:rPr lang="en-US" altLang="ko-KR" sz="900" b="1" dirty="0">
                <a:solidFill>
                  <a:schemeClr val="bg1">
                    <a:lumMod val="65000"/>
                  </a:schemeClr>
                </a:solidFill>
              </a:rPr>
              <a:t>)</a:t>
            </a:r>
            <a:r>
              <a:rPr lang="ko-KR" altLang="en-US" sz="900" b="1" dirty="0">
                <a:solidFill>
                  <a:schemeClr val="bg1">
                    <a:lumMod val="65000"/>
                  </a:schemeClr>
                </a:solidFill>
              </a:rPr>
              <a:t> 제공</a:t>
            </a:r>
            <a:r>
              <a:rPr lang="ko-KR" altLang="en-US" sz="900" dirty="0"/>
              <a:t> </a:t>
            </a:r>
            <a:endParaRPr lang="en-US" altLang="ko-KR" sz="900" dirty="0"/>
          </a:p>
          <a:p>
            <a:pPr>
              <a:lnSpc>
                <a:spcPct val="200000"/>
              </a:lnSpc>
            </a:pPr>
            <a:r>
              <a:rPr lang="en-US" altLang="ko-KR" sz="900" dirty="0"/>
              <a:t>      (</a:t>
            </a:r>
            <a:r>
              <a:rPr lang="ko-KR" altLang="en-US" sz="900" dirty="0"/>
              <a:t>소속 학급이 </a:t>
            </a:r>
            <a:r>
              <a:rPr lang="en-US" altLang="ko-KR" sz="900" dirty="0"/>
              <a:t>100</a:t>
            </a:r>
            <a:r>
              <a:rPr lang="ko-KR" altLang="en-US" sz="900" dirty="0"/>
              <a:t>위 밖일 경우</a:t>
            </a:r>
            <a:r>
              <a:rPr lang="en-US" altLang="ko-KR" sz="900" dirty="0"/>
              <a:t>) ‘</a:t>
            </a:r>
            <a:r>
              <a:rPr lang="ko-KR" altLang="en-US" sz="900" dirty="0"/>
              <a:t>소속 학급</a:t>
            </a:r>
            <a:r>
              <a:rPr lang="en-US" altLang="ko-KR" sz="900" dirty="0"/>
              <a:t>’</a:t>
            </a:r>
            <a:r>
              <a:rPr lang="ko-KR" altLang="en-US" sz="900" dirty="0"/>
              <a:t>의 순위를 최상단에 하이라이트 하여 제공</a:t>
            </a:r>
            <a:r>
              <a:rPr lang="en-US" altLang="ko-KR" sz="900" dirty="0"/>
              <a:t>, </a:t>
            </a:r>
            <a:r>
              <a:rPr lang="ko-KR" altLang="en-US" sz="900" dirty="0"/>
              <a:t>단 위로 스크롤시 </a:t>
            </a:r>
            <a:r>
              <a:rPr lang="en-US" altLang="ko-KR" sz="900" dirty="0"/>
              <a:t>1~100</a:t>
            </a:r>
            <a:r>
              <a:rPr lang="ko-KR" altLang="en-US" sz="900" dirty="0"/>
              <a:t>위의 목록 제공하며 아래로 스크롤 시 나의 랭킹 아래에 있는 </a:t>
            </a:r>
            <a:r>
              <a:rPr lang="en-US" altLang="ko-KR" sz="900" dirty="0"/>
              <a:t>10</a:t>
            </a:r>
            <a:r>
              <a:rPr lang="ko-KR" altLang="en-US" sz="900" dirty="0"/>
              <a:t>개 학급 랭킹 제공</a:t>
            </a:r>
            <a:endParaRPr lang="en-US" altLang="ko-KR" sz="900" dirty="0"/>
          </a:p>
          <a:p>
            <a:pPr>
              <a:lnSpc>
                <a:spcPct val="200000"/>
              </a:lnSpc>
            </a:pPr>
            <a:r>
              <a:rPr lang="en-US" altLang="ko-KR" sz="900" b="1" dirty="0">
                <a:solidFill>
                  <a:schemeClr val="bg1">
                    <a:lumMod val="65000"/>
                  </a:schemeClr>
                </a:solidFill>
              </a:rPr>
              <a:t>	ex) </a:t>
            </a:r>
            <a:r>
              <a:rPr lang="ko-KR" altLang="en-US" sz="900" b="1" dirty="0">
                <a:solidFill>
                  <a:schemeClr val="bg1">
                    <a:lumMod val="65000"/>
                  </a:schemeClr>
                </a:solidFill>
              </a:rPr>
              <a:t>소속 학급이 </a:t>
            </a:r>
            <a:r>
              <a:rPr lang="en-US" altLang="ko-KR" sz="900" b="1" dirty="0">
                <a:solidFill>
                  <a:schemeClr val="bg1">
                    <a:lumMod val="65000"/>
                  </a:schemeClr>
                </a:solidFill>
              </a:rPr>
              <a:t>207</a:t>
            </a:r>
            <a:r>
              <a:rPr lang="ko-KR" altLang="en-US" sz="900" b="1" dirty="0">
                <a:solidFill>
                  <a:schemeClr val="bg1">
                    <a:lumMod val="65000"/>
                  </a:schemeClr>
                </a:solidFill>
              </a:rPr>
              <a:t>위일 경우</a:t>
            </a:r>
            <a:r>
              <a:rPr lang="en-US" altLang="ko-KR" sz="900" b="1" dirty="0">
                <a:solidFill>
                  <a:schemeClr val="bg1">
                    <a:lumMod val="65000"/>
                  </a:schemeClr>
                </a:solidFill>
              </a:rPr>
              <a:t>, 1~100</a:t>
            </a:r>
            <a:r>
              <a:rPr lang="ko-KR" altLang="en-US" sz="900" b="1" dirty="0">
                <a:solidFill>
                  <a:schemeClr val="bg1">
                    <a:lumMod val="65000"/>
                  </a:schemeClr>
                </a:solidFill>
              </a:rPr>
              <a:t>위 </a:t>
            </a:r>
            <a:r>
              <a:rPr lang="en-US" altLang="ko-KR" sz="900" b="1" dirty="0">
                <a:solidFill>
                  <a:schemeClr val="bg1">
                    <a:lumMod val="65000"/>
                  </a:schemeClr>
                </a:solidFill>
              </a:rPr>
              <a:t>(</a:t>
            </a:r>
            <a:r>
              <a:rPr lang="ko-KR" altLang="en-US" sz="900" b="1" dirty="0">
                <a:solidFill>
                  <a:schemeClr val="bg1">
                    <a:lumMod val="65000"/>
                  </a:schemeClr>
                </a:solidFill>
              </a:rPr>
              <a:t>상단</a:t>
            </a:r>
            <a:r>
              <a:rPr lang="en-US" altLang="ko-KR" sz="900" b="1" dirty="0">
                <a:solidFill>
                  <a:schemeClr val="bg1">
                    <a:lumMod val="65000"/>
                  </a:schemeClr>
                </a:solidFill>
              </a:rPr>
              <a:t>) + </a:t>
            </a:r>
            <a:r>
              <a:rPr lang="ko-KR" altLang="en-US" sz="900" b="1" dirty="0">
                <a:solidFill>
                  <a:schemeClr val="bg1">
                    <a:lumMod val="65000"/>
                  </a:schemeClr>
                </a:solidFill>
              </a:rPr>
              <a:t>소속 학급의 랭킹 </a:t>
            </a:r>
            <a:r>
              <a:rPr lang="en-US" altLang="ko-KR" sz="900" b="1" dirty="0">
                <a:solidFill>
                  <a:schemeClr val="bg1">
                    <a:lumMod val="65000"/>
                  </a:schemeClr>
                </a:solidFill>
              </a:rPr>
              <a:t>+ 208</a:t>
            </a:r>
            <a:r>
              <a:rPr lang="ko-KR" altLang="en-US" sz="900" b="1" dirty="0">
                <a:solidFill>
                  <a:schemeClr val="bg1">
                    <a:lumMod val="65000"/>
                  </a:schemeClr>
                </a:solidFill>
              </a:rPr>
              <a:t>위</a:t>
            </a:r>
            <a:r>
              <a:rPr lang="en-US" altLang="ko-KR" sz="900" b="1" dirty="0">
                <a:solidFill>
                  <a:schemeClr val="bg1">
                    <a:lumMod val="65000"/>
                  </a:schemeClr>
                </a:solidFill>
              </a:rPr>
              <a:t>~218</a:t>
            </a:r>
            <a:r>
              <a:rPr lang="ko-KR" altLang="en-US" sz="900" b="1" dirty="0">
                <a:solidFill>
                  <a:schemeClr val="bg1">
                    <a:lumMod val="65000"/>
                  </a:schemeClr>
                </a:solidFill>
              </a:rPr>
              <a:t>위 </a:t>
            </a:r>
            <a:r>
              <a:rPr lang="en-US" altLang="ko-KR" sz="900" b="1" dirty="0">
                <a:solidFill>
                  <a:schemeClr val="bg1">
                    <a:lumMod val="65000"/>
                  </a:schemeClr>
                </a:solidFill>
              </a:rPr>
              <a:t>(</a:t>
            </a:r>
            <a:r>
              <a:rPr lang="ko-KR" altLang="en-US" sz="900" b="1" dirty="0">
                <a:solidFill>
                  <a:schemeClr val="bg1">
                    <a:lumMod val="65000"/>
                  </a:schemeClr>
                </a:solidFill>
              </a:rPr>
              <a:t>하단</a:t>
            </a:r>
            <a:r>
              <a:rPr lang="en-US" altLang="ko-KR" sz="900" b="1" dirty="0">
                <a:solidFill>
                  <a:schemeClr val="bg1">
                    <a:lumMod val="65000"/>
                  </a:schemeClr>
                </a:solidFill>
              </a:rPr>
              <a:t>) </a:t>
            </a:r>
            <a:r>
              <a:rPr lang="ko-KR" altLang="en-US" sz="900" b="1" dirty="0">
                <a:solidFill>
                  <a:schemeClr val="bg1">
                    <a:lumMod val="65000"/>
                  </a:schemeClr>
                </a:solidFill>
              </a:rPr>
              <a:t>제공</a:t>
            </a:r>
            <a:r>
              <a:rPr lang="en-US" altLang="ko-KR" sz="900" b="1" dirty="0">
                <a:solidFill>
                  <a:schemeClr val="bg1">
                    <a:lumMod val="65000"/>
                  </a:schemeClr>
                </a:solidFill>
              </a:rPr>
              <a:t> </a:t>
            </a:r>
            <a:endParaRPr lang="en-US" altLang="ko-KR" sz="900" b="1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7D17001-F897-CCDC-7A89-EA1D8237CB00}"/>
              </a:ext>
            </a:extLst>
          </p:cNvPr>
          <p:cNvSpPr txBox="1"/>
          <p:nvPr/>
        </p:nvSpPr>
        <p:spPr>
          <a:xfrm>
            <a:off x="531222" y="756241"/>
            <a:ext cx="198002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b="1" dirty="0"/>
              <a:t>[</a:t>
            </a:r>
            <a:r>
              <a:rPr lang="ko-KR" altLang="en-US" sz="1200" b="1" dirty="0"/>
              <a:t>공통</a:t>
            </a:r>
            <a:r>
              <a:rPr lang="en-US" altLang="ko-KR" sz="1200" b="1" dirty="0"/>
              <a:t>] </a:t>
            </a:r>
            <a:r>
              <a:rPr lang="ko-KR" altLang="en-US" sz="1200" b="1" dirty="0"/>
              <a:t>랭킹 업데이트 정책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F91F2C4-4A8C-E484-758E-6B4677512999}"/>
              </a:ext>
            </a:extLst>
          </p:cNvPr>
          <p:cNvSpPr txBox="1"/>
          <p:nvPr/>
        </p:nvSpPr>
        <p:spPr>
          <a:xfrm>
            <a:off x="531222" y="962325"/>
            <a:ext cx="7701147" cy="35112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1000" dirty="0"/>
              <a:t>  - </a:t>
            </a:r>
            <a:r>
              <a:rPr lang="ko-KR" altLang="en-US" sz="1000" dirty="0"/>
              <a:t>랭킹은 매일 </a:t>
            </a:r>
            <a:r>
              <a:rPr lang="en-US" altLang="ko-KR" sz="1000" dirty="0"/>
              <a:t>00</a:t>
            </a:r>
            <a:r>
              <a:rPr lang="ko-KR" altLang="en-US" sz="1000" dirty="0"/>
              <a:t>시에 업데이트 진행되며</a:t>
            </a:r>
            <a:r>
              <a:rPr lang="en-US" altLang="ko-KR" sz="1000" dirty="0"/>
              <a:t>, </a:t>
            </a:r>
            <a:r>
              <a:rPr lang="ko-KR" altLang="en-US" sz="1000" dirty="0"/>
              <a:t>랭킹이 제공되는 화면에 업데이트 일시 제공 </a:t>
            </a:r>
            <a:r>
              <a:rPr lang="en-US" altLang="ko-KR" sz="1000" dirty="0"/>
              <a:t>(</a:t>
            </a:r>
            <a:r>
              <a:rPr lang="ko-KR" altLang="en-US" sz="1000" dirty="0"/>
              <a:t>랭킹 업데이트 일시 </a:t>
            </a:r>
            <a:r>
              <a:rPr lang="en-US" altLang="ko-KR" sz="1000" dirty="0"/>
              <a:t>: </a:t>
            </a:r>
            <a:r>
              <a:rPr lang="ko-KR" altLang="en-US" sz="1000" dirty="0"/>
              <a:t>연</a:t>
            </a:r>
            <a:r>
              <a:rPr lang="en-US" altLang="ko-KR" sz="1000" dirty="0"/>
              <a:t>-</a:t>
            </a:r>
            <a:r>
              <a:rPr lang="ko-KR" altLang="en-US" sz="1000" dirty="0"/>
              <a:t>월</a:t>
            </a:r>
            <a:r>
              <a:rPr lang="en-US" altLang="ko-KR" sz="1000" dirty="0"/>
              <a:t>-</a:t>
            </a:r>
            <a:r>
              <a:rPr lang="ko-KR" altLang="en-US" sz="1000" dirty="0"/>
              <a:t>일 시</a:t>
            </a:r>
            <a:r>
              <a:rPr lang="en-US" altLang="ko-KR" sz="1000" dirty="0"/>
              <a:t>:</a:t>
            </a:r>
            <a:r>
              <a:rPr lang="ko-KR" altLang="en-US" sz="1000" dirty="0"/>
              <a:t>분</a:t>
            </a:r>
            <a:r>
              <a:rPr lang="en-US" altLang="ko-KR" sz="1000" dirty="0"/>
              <a:t>) </a:t>
            </a:r>
          </a:p>
        </p:txBody>
      </p: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BC154804-1D11-5DF8-05AE-9A487D209655}"/>
              </a:ext>
            </a:extLst>
          </p:cNvPr>
          <p:cNvSpPr/>
          <p:nvPr/>
        </p:nvSpPr>
        <p:spPr>
          <a:xfrm>
            <a:off x="599304" y="2519428"/>
            <a:ext cx="10403810" cy="1128063"/>
          </a:xfrm>
          <a:prstGeom prst="rect">
            <a:avLst/>
          </a:prstGeom>
          <a:noFill/>
          <a:ln w="12700" cap="flat">
            <a:solidFill>
              <a:srgbClr val="FF0000"/>
            </a:solidFill>
            <a:prstDash val="sysDash"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52BFC629-EF1F-85BD-BA89-C21FA07D357B}"/>
              </a:ext>
            </a:extLst>
          </p:cNvPr>
          <p:cNvSpPr/>
          <p:nvPr/>
        </p:nvSpPr>
        <p:spPr>
          <a:xfrm>
            <a:off x="599303" y="2518020"/>
            <a:ext cx="476863" cy="95609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dirty="0"/>
              <a:t>v.2.2.38 </a:t>
            </a:r>
            <a:r>
              <a:rPr lang="ko-KR" altLang="en-US" sz="600" dirty="0"/>
              <a:t>변경</a:t>
            </a:r>
            <a:endParaRPr lang="en-US" altLang="ko-KR" sz="600" dirty="0"/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A15AB22B-DA65-8F8E-B047-01E45E3747F6}"/>
              </a:ext>
            </a:extLst>
          </p:cNvPr>
          <p:cNvSpPr/>
          <p:nvPr/>
        </p:nvSpPr>
        <p:spPr>
          <a:xfrm>
            <a:off x="599303" y="5228738"/>
            <a:ext cx="10403811" cy="1100796"/>
          </a:xfrm>
          <a:prstGeom prst="rect">
            <a:avLst/>
          </a:prstGeom>
          <a:noFill/>
          <a:ln w="12700" cap="flat">
            <a:solidFill>
              <a:srgbClr val="FF0000"/>
            </a:solidFill>
            <a:prstDash val="sysDash"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0861790D-16DC-99B7-65C0-6307202C99B1}"/>
              </a:ext>
            </a:extLst>
          </p:cNvPr>
          <p:cNvSpPr/>
          <p:nvPr/>
        </p:nvSpPr>
        <p:spPr>
          <a:xfrm>
            <a:off x="599303" y="5227329"/>
            <a:ext cx="476863" cy="95609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600" dirty="0"/>
              <a:t>v.2.2.38 </a:t>
            </a:r>
            <a:r>
              <a:rPr lang="ko-KR" altLang="en-US" sz="600" dirty="0"/>
              <a:t>변경</a:t>
            </a:r>
            <a:endParaRPr lang="en-US" altLang="ko-KR" sz="600" dirty="0"/>
          </a:p>
        </p:txBody>
      </p:sp>
      <p:sp>
        <p:nvSpPr>
          <p:cNvPr id="10" name="직사각형 9">
            <a:extLst>
              <a:ext uri="{FF2B5EF4-FFF2-40B4-BE49-F238E27FC236}">
                <a16:creationId xmlns:a16="http://schemas.microsoft.com/office/drawing/2014/main" id="{609BCA91-DC3B-99E2-2A40-F448E3F1E8DF}"/>
              </a:ext>
            </a:extLst>
          </p:cNvPr>
          <p:cNvSpPr/>
          <p:nvPr/>
        </p:nvSpPr>
        <p:spPr>
          <a:xfrm>
            <a:off x="10048875" y="6496050"/>
            <a:ext cx="2143125" cy="361950"/>
          </a:xfrm>
          <a:prstGeom prst="rect">
            <a:avLst/>
          </a:prstGeom>
          <a:solidFill>
            <a:srgbClr val="FF0000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>
            <a:noAutofit/>
          </a:bodyPr>
          <a:lstStyle/>
          <a:p>
            <a:pPr algn="ctr" defTabSz="914309"/>
            <a:r>
              <a: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다음 장에 정책 예시 → </a:t>
            </a:r>
          </a:p>
        </p:txBody>
      </p:sp>
    </p:spTree>
    <p:extLst>
      <p:ext uri="{BB962C8B-B14F-4D97-AF65-F5344CB8AC3E}">
        <p14:creationId xmlns:p14="http://schemas.microsoft.com/office/powerpoint/2010/main" val="3553572314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>
            <a:extLst>
              <a:ext uri="{FF2B5EF4-FFF2-40B4-BE49-F238E27FC236}">
                <a16:creationId xmlns:a16="http://schemas.microsoft.com/office/drawing/2014/main" id="{80A8E20A-D37B-0AB0-09D3-A1BDB477C26D}"/>
              </a:ext>
            </a:extLst>
          </p:cNvPr>
          <p:cNvSpPr txBox="1"/>
          <p:nvPr/>
        </p:nvSpPr>
        <p:spPr>
          <a:xfrm>
            <a:off x="339635" y="226423"/>
            <a:ext cx="225414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/>
              <a:t>랭킹정책</a:t>
            </a:r>
            <a:r>
              <a:rPr lang="en-US" altLang="ko-KR" dirty="0"/>
              <a:t>(</a:t>
            </a:r>
            <a:r>
              <a:rPr lang="ko-KR" altLang="en-US" dirty="0"/>
              <a:t>학생</a:t>
            </a:r>
            <a:r>
              <a:rPr lang="en-US" altLang="ko-KR" dirty="0"/>
              <a:t>) </a:t>
            </a:r>
            <a:r>
              <a:rPr lang="ko-KR" altLang="en-US" dirty="0"/>
              <a:t>예시</a:t>
            </a:r>
          </a:p>
        </p:txBody>
      </p:sp>
      <p:cxnSp>
        <p:nvCxnSpPr>
          <p:cNvPr id="8" name="직선 연결선 7">
            <a:extLst>
              <a:ext uri="{FF2B5EF4-FFF2-40B4-BE49-F238E27FC236}">
                <a16:creationId xmlns:a16="http://schemas.microsoft.com/office/drawing/2014/main" id="{34D841BD-94C2-6F59-F95D-B6581E1D364D}"/>
              </a:ext>
            </a:extLst>
          </p:cNvPr>
          <p:cNvCxnSpPr/>
          <p:nvPr/>
        </p:nvCxnSpPr>
        <p:spPr>
          <a:xfrm>
            <a:off x="235131" y="687977"/>
            <a:ext cx="11538858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aphicFrame>
        <p:nvGraphicFramePr>
          <p:cNvPr id="12" name="Google Shape;912;p23">
            <a:extLst>
              <a:ext uri="{FF2B5EF4-FFF2-40B4-BE49-F238E27FC236}">
                <a16:creationId xmlns:a16="http://schemas.microsoft.com/office/drawing/2014/main" id="{4584B83C-0518-87CD-A6A1-8ABEA1A75CA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01464822"/>
              </p:ext>
            </p:extLst>
          </p:nvPr>
        </p:nvGraphicFramePr>
        <p:xfrm>
          <a:off x="607422" y="2050276"/>
          <a:ext cx="4673238" cy="1487076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3470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038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90216">
                  <a:extLst>
                    <a:ext uri="{9D8B030D-6E8A-4147-A177-3AD203B41FA5}">
                      <a16:colId xmlns:a16="http://schemas.microsoft.com/office/drawing/2014/main" val="2469526290"/>
                    </a:ext>
                  </a:extLst>
                </a:gridCol>
                <a:gridCol w="988701">
                  <a:extLst>
                    <a:ext uri="{9D8B030D-6E8A-4147-A177-3AD203B41FA5}">
                      <a16:colId xmlns:a16="http://schemas.microsoft.com/office/drawing/2014/main" val="3400457069"/>
                    </a:ext>
                  </a:extLst>
                </a:gridCol>
                <a:gridCol w="843379">
                  <a:extLst>
                    <a:ext uri="{9D8B030D-6E8A-4147-A177-3AD203B41FA5}">
                      <a16:colId xmlns:a16="http://schemas.microsoft.com/office/drawing/2014/main" val="149874193"/>
                    </a:ext>
                  </a:extLst>
                </a:gridCol>
              </a:tblGrid>
              <a:tr h="313475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순위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이름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레벨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포인트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2557351"/>
                  </a:ext>
                </a:extLst>
              </a:tr>
              <a:tr h="229863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57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홍성일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2</a:t>
                      </a:r>
                      <a:r>
                        <a:rPr lang="ko-KR" altLang="en-US" sz="700" dirty="0"/>
                        <a:t>학년 </a:t>
                      </a:r>
                      <a:r>
                        <a:rPr lang="en-US" altLang="ko-KR" sz="700" dirty="0"/>
                        <a:t>1</a:t>
                      </a:r>
                      <a:r>
                        <a:rPr lang="ko-KR" altLang="en-US" sz="700" dirty="0"/>
                        <a:t>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6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173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751452"/>
                  </a:ext>
                </a:extLst>
              </a:tr>
              <a:tr h="229863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58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 err="1"/>
                        <a:t>일학생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1</a:t>
                      </a:r>
                      <a:r>
                        <a:rPr lang="ko-KR" altLang="en-US" sz="700" dirty="0"/>
                        <a:t>학년 </a:t>
                      </a:r>
                      <a:r>
                        <a:rPr lang="en-US" altLang="ko-KR" sz="700" dirty="0"/>
                        <a:t>2</a:t>
                      </a:r>
                      <a:r>
                        <a:rPr lang="ko-KR" altLang="en-US" sz="700" dirty="0"/>
                        <a:t>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7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153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3750331"/>
                  </a:ext>
                </a:extLst>
              </a:tr>
              <a:tr h="229863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59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이성일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2</a:t>
                      </a:r>
                      <a:r>
                        <a:rPr lang="ko-KR" altLang="en-US" sz="700" dirty="0"/>
                        <a:t>학년 </a:t>
                      </a:r>
                      <a:r>
                        <a:rPr lang="en-US" altLang="ko-KR" sz="700" dirty="0"/>
                        <a:t>1</a:t>
                      </a:r>
                      <a:r>
                        <a:rPr lang="ko-KR" altLang="en-US" sz="700" dirty="0"/>
                        <a:t>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6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123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71117360"/>
                  </a:ext>
                </a:extLst>
              </a:tr>
              <a:tr h="242006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60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 err="1"/>
                        <a:t>삼학생</a:t>
                      </a:r>
                      <a:endParaRPr lang="en-US" altLang="ko-KR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1</a:t>
                      </a:r>
                      <a:r>
                        <a:rPr lang="ko-KR" altLang="en-US" sz="700" dirty="0"/>
                        <a:t>학년 </a:t>
                      </a:r>
                      <a:r>
                        <a:rPr lang="en-US" altLang="ko-KR" sz="700" dirty="0"/>
                        <a:t>3</a:t>
                      </a:r>
                      <a:r>
                        <a:rPr lang="ko-KR" altLang="en-US" sz="700" dirty="0"/>
                        <a:t>반</a:t>
                      </a:r>
                      <a:endParaRPr lang="en-US" altLang="ko-KR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3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26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9577045"/>
                  </a:ext>
                </a:extLst>
              </a:tr>
              <a:tr h="242006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61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 err="1"/>
                        <a:t>사학생</a:t>
                      </a:r>
                      <a:endParaRPr lang="en-US" altLang="ko-KR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2</a:t>
                      </a:r>
                      <a:r>
                        <a:rPr lang="ko-KR" altLang="en-US" sz="700" dirty="0"/>
                        <a:t>학년 </a:t>
                      </a:r>
                      <a:r>
                        <a:rPr lang="en-US" altLang="ko-KR" sz="700" dirty="0"/>
                        <a:t>2</a:t>
                      </a:r>
                      <a:r>
                        <a:rPr lang="ko-KR" altLang="en-US" sz="700" dirty="0"/>
                        <a:t>반</a:t>
                      </a:r>
                      <a:endParaRPr lang="en-US" altLang="ko-KR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2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16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148970"/>
                  </a:ext>
                </a:extLst>
              </a:tr>
            </a:tbl>
          </a:graphicData>
        </a:graphic>
      </p:graphicFrame>
      <p:sp>
        <p:nvSpPr>
          <p:cNvPr id="11" name="모서리가 둥근 직사각형 717">
            <a:extLst>
              <a:ext uri="{FF2B5EF4-FFF2-40B4-BE49-F238E27FC236}">
                <a16:creationId xmlns:a16="http://schemas.microsoft.com/office/drawing/2014/main" id="{11B77448-A8C7-CE13-5C40-D1B2B22A7E1A}"/>
              </a:ext>
            </a:extLst>
          </p:cNvPr>
          <p:cNvSpPr/>
          <p:nvPr/>
        </p:nvSpPr>
        <p:spPr>
          <a:xfrm flipH="1">
            <a:off x="5214967" y="2410209"/>
            <a:ext cx="36000" cy="972000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grpSp>
        <p:nvGrpSpPr>
          <p:cNvPr id="29" name="그룹 28">
            <a:extLst>
              <a:ext uri="{FF2B5EF4-FFF2-40B4-BE49-F238E27FC236}">
                <a16:creationId xmlns:a16="http://schemas.microsoft.com/office/drawing/2014/main" id="{1129A40B-ED72-0A1A-A5A6-09054A0EDD7D}"/>
              </a:ext>
            </a:extLst>
          </p:cNvPr>
          <p:cNvGrpSpPr/>
          <p:nvPr/>
        </p:nvGrpSpPr>
        <p:grpSpPr>
          <a:xfrm>
            <a:off x="5538550" y="1330480"/>
            <a:ext cx="557450" cy="865692"/>
            <a:chOff x="5538550" y="1263023"/>
            <a:chExt cx="557450" cy="865692"/>
          </a:xfrm>
        </p:grpSpPr>
        <p:pic>
          <p:nvPicPr>
            <p:cNvPr id="24" name="그림 23" descr="상징, 원이(가) 표시된 사진&#10;&#10;자동 생성된 설명">
              <a:extLst>
                <a:ext uri="{FF2B5EF4-FFF2-40B4-BE49-F238E27FC236}">
                  <a16:creationId xmlns:a16="http://schemas.microsoft.com/office/drawing/2014/main" id="{6566FEBC-6967-6638-61CE-2D553275471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5538550" y="1571265"/>
              <a:ext cx="557450" cy="557450"/>
            </a:xfrm>
            <a:prstGeom prst="rect">
              <a:avLst/>
            </a:prstGeom>
          </p:spPr>
        </p:pic>
        <p:pic>
          <p:nvPicPr>
            <p:cNvPr id="25" name="그림 24" descr="상징, 일렉트릭 블루, 그래픽, 라인이(가) 표시된 사진&#10;&#10;자동 생성된 설명">
              <a:extLst>
                <a:ext uri="{FF2B5EF4-FFF2-40B4-BE49-F238E27FC236}">
                  <a16:creationId xmlns:a16="http://schemas.microsoft.com/office/drawing/2014/main" id="{71226CCA-3991-4D42-A7C3-0096A38EB88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 rot="10800000">
              <a:off x="5654315" y="1263023"/>
              <a:ext cx="325921" cy="325921"/>
            </a:xfrm>
            <a:prstGeom prst="rect">
              <a:avLst/>
            </a:prstGeom>
          </p:spPr>
        </p:pic>
      </p:grp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93148D2F-9ACA-469B-03C9-92773B22ACDD}"/>
              </a:ext>
            </a:extLst>
          </p:cNvPr>
          <p:cNvGrpSpPr/>
          <p:nvPr/>
        </p:nvGrpSpPr>
        <p:grpSpPr>
          <a:xfrm>
            <a:off x="5538550" y="3169808"/>
            <a:ext cx="557450" cy="883371"/>
            <a:chOff x="11137271" y="1529105"/>
            <a:chExt cx="557450" cy="883371"/>
          </a:xfrm>
        </p:grpSpPr>
        <p:pic>
          <p:nvPicPr>
            <p:cNvPr id="26" name="그림 25" descr="상징, 일렉트릭 블루, 그래픽, 라인이(가) 표시된 사진&#10;&#10;자동 생성된 설명">
              <a:extLst>
                <a:ext uri="{FF2B5EF4-FFF2-40B4-BE49-F238E27FC236}">
                  <a16:creationId xmlns:a16="http://schemas.microsoft.com/office/drawing/2014/main" id="{7CDD1392-E84A-1F6B-C8D6-E57CE16D826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1253036" y="2086555"/>
              <a:ext cx="325921" cy="325921"/>
            </a:xfrm>
            <a:prstGeom prst="rect">
              <a:avLst/>
            </a:prstGeom>
          </p:spPr>
        </p:pic>
        <p:pic>
          <p:nvPicPr>
            <p:cNvPr id="27" name="그림 26" descr="상징, 원이(가) 표시된 사진&#10;&#10;자동 생성된 설명">
              <a:extLst>
                <a:ext uri="{FF2B5EF4-FFF2-40B4-BE49-F238E27FC236}">
                  <a16:creationId xmlns:a16="http://schemas.microsoft.com/office/drawing/2014/main" id="{F81B61D4-9E7E-E1DC-D639-C2A6BC25A7A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11137271" y="1529105"/>
              <a:ext cx="557450" cy="557450"/>
            </a:xfrm>
            <a:prstGeom prst="rect">
              <a:avLst/>
            </a:prstGeom>
          </p:spPr>
        </p:pic>
      </p:grpSp>
      <p:graphicFrame>
        <p:nvGraphicFramePr>
          <p:cNvPr id="30" name="Google Shape;912;p23">
            <a:extLst>
              <a:ext uri="{FF2B5EF4-FFF2-40B4-BE49-F238E27FC236}">
                <a16:creationId xmlns:a16="http://schemas.microsoft.com/office/drawing/2014/main" id="{F5E70D54-E7D0-0C24-52F3-7EC29F75703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2832280"/>
              </p:ext>
            </p:extLst>
          </p:nvPr>
        </p:nvGraphicFramePr>
        <p:xfrm>
          <a:off x="6353890" y="1003966"/>
          <a:ext cx="4673238" cy="1474933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3470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038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90216">
                  <a:extLst>
                    <a:ext uri="{9D8B030D-6E8A-4147-A177-3AD203B41FA5}">
                      <a16:colId xmlns:a16="http://schemas.microsoft.com/office/drawing/2014/main" val="2469526290"/>
                    </a:ext>
                  </a:extLst>
                </a:gridCol>
                <a:gridCol w="988701">
                  <a:extLst>
                    <a:ext uri="{9D8B030D-6E8A-4147-A177-3AD203B41FA5}">
                      <a16:colId xmlns:a16="http://schemas.microsoft.com/office/drawing/2014/main" val="3400457069"/>
                    </a:ext>
                  </a:extLst>
                </a:gridCol>
                <a:gridCol w="843379">
                  <a:extLst>
                    <a:ext uri="{9D8B030D-6E8A-4147-A177-3AD203B41FA5}">
                      <a16:colId xmlns:a16="http://schemas.microsoft.com/office/drawing/2014/main" val="149874193"/>
                    </a:ext>
                  </a:extLst>
                </a:gridCol>
              </a:tblGrid>
              <a:tr h="313475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순위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이름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레벨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포인트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2557351"/>
                  </a:ext>
                </a:extLst>
              </a:tr>
              <a:tr h="229863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53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 err="1"/>
                        <a:t>일학생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1</a:t>
                      </a:r>
                      <a:r>
                        <a:rPr lang="ko-KR" altLang="en-US" sz="700" dirty="0"/>
                        <a:t>학년 </a:t>
                      </a:r>
                      <a:r>
                        <a:rPr lang="en-US" altLang="ko-KR" sz="700" dirty="0"/>
                        <a:t>2</a:t>
                      </a:r>
                      <a:r>
                        <a:rPr lang="ko-KR" altLang="en-US" sz="700" dirty="0"/>
                        <a:t>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7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153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3750331"/>
                  </a:ext>
                </a:extLst>
              </a:tr>
              <a:tr h="229863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54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 err="1"/>
                        <a:t>일학생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1</a:t>
                      </a:r>
                      <a:r>
                        <a:rPr lang="ko-KR" altLang="en-US" sz="700" dirty="0"/>
                        <a:t>학년 </a:t>
                      </a:r>
                      <a:r>
                        <a:rPr lang="en-US" altLang="ko-KR" sz="700" dirty="0"/>
                        <a:t>2</a:t>
                      </a:r>
                      <a:r>
                        <a:rPr lang="ko-KR" altLang="en-US" sz="700" dirty="0"/>
                        <a:t>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7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153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64237793"/>
                  </a:ext>
                </a:extLst>
              </a:tr>
              <a:tr h="229863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55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 err="1"/>
                        <a:t>일학생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1</a:t>
                      </a:r>
                      <a:r>
                        <a:rPr lang="ko-KR" altLang="en-US" sz="700" dirty="0"/>
                        <a:t>학년 </a:t>
                      </a:r>
                      <a:r>
                        <a:rPr lang="en-US" altLang="ko-KR" sz="700" dirty="0"/>
                        <a:t>2</a:t>
                      </a:r>
                      <a:r>
                        <a:rPr lang="ko-KR" altLang="en-US" sz="700" dirty="0"/>
                        <a:t>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7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153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1235381"/>
                  </a:ext>
                </a:extLst>
              </a:tr>
              <a:tr h="229863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56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이성일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2</a:t>
                      </a:r>
                      <a:r>
                        <a:rPr lang="ko-KR" altLang="en-US" sz="700" dirty="0"/>
                        <a:t>학년 </a:t>
                      </a:r>
                      <a:r>
                        <a:rPr lang="en-US" altLang="ko-KR" sz="700" dirty="0"/>
                        <a:t>1</a:t>
                      </a:r>
                      <a:r>
                        <a:rPr lang="ko-KR" altLang="en-US" sz="700" dirty="0"/>
                        <a:t>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6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123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71117360"/>
                  </a:ext>
                </a:extLst>
              </a:tr>
              <a:tr h="242006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57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홍성일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2</a:t>
                      </a:r>
                      <a:r>
                        <a:rPr lang="ko-KR" altLang="en-US" sz="700" dirty="0"/>
                        <a:t>학년 </a:t>
                      </a:r>
                      <a:r>
                        <a:rPr lang="en-US" altLang="ko-KR" sz="700" dirty="0"/>
                        <a:t>1</a:t>
                      </a:r>
                      <a:r>
                        <a:rPr lang="ko-KR" altLang="en-US" sz="700" dirty="0"/>
                        <a:t>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6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173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91939870"/>
                  </a:ext>
                </a:extLst>
              </a:tr>
            </a:tbl>
          </a:graphicData>
        </a:graphic>
      </p:graphicFrame>
      <p:sp>
        <p:nvSpPr>
          <p:cNvPr id="31" name="모서리가 둥근 직사각형 717">
            <a:extLst>
              <a:ext uri="{FF2B5EF4-FFF2-40B4-BE49-F238E27FC236}">
                <a16:creationId xmlns:a16="http://schemas.microsoft.com/office/drawing/2014/main" id="{5CDD2985-C679-570E-1D75-6449E953E1AE}"/>
              </a:ext>
            </a:extLst>
          </p:cNvPr>
          <p:cNvSpPr/>
          <p:nvPr/>
        </p:nvSpPr>
        <p:spPr>
          <a:xfrm flipH="1">
            <a:off x="10961435" y="1363899"/>
            <a:ext cx="36000" cy="972000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graphicFrame>
        <p:nvGraphicFramePr>
          <p:cNvPr id="32" name="Google Shape;912;p23">
            <a:extLst>
              <a:ext uri="{FF2B5EF4-FFF2-40B4-BE49-F238E27FC236}">
                <a16:creationId xmlns:a16="http://schemas.microsoft.com/office/drawing/2014/main" id="{33A14859-E2F6-E527-29BB-DF5E6F9DC99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80911794"/>
              </p:ext>
            </p:extLst>
          </p:nvPr>
        </p:nvGraphicFramePr>
        <p:xfrm>
          <a:off x="6353890" y="2794887"/>
          <a:ext cx="4673238" cy="1487076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3470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038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90216">
                  <a:extLst>
                    <a:ext uri="{9D8B030D-6E8A-4147-A177-3AD203B41FA5}">
                      <a16:colId xmlns:a16="http://schemas.microsoft.com/office/drawing/2014/main" val="2469526290"/>
                    </a:ext>
                  </a:extLst>
                </a:gridCol>
                <a:gridCol w="988701">
                  <a:extLst>
                    <a:ext uri="{9D8B030D-6E8A-4147-A177-3AD203B41FA5}">
                      <a16:colId xmlns:a16="http://schemas.microsoft.com/office/drawing/2014/main" val="3400457069"/>
                    </a:ext>
                  </a:extLst>
                </a:gridCol>
                <a:gridCol w="843379">
                  <a:extLst>
                    <a:ext uri="{9D8B030D-6E8A-4147-A177-3AD203B41FA5}">
                      <a16:colId xmlns:a16="http://schemas.microsoft.com/office/drawing/2014/main" val="149874193"/>
                    </a:ext>
                  </a:extLst>
                </a:gridCol>
              </a:tblGrid>
              <a:tr h="313475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순위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이름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레벨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포인트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2557351"/>
                  </a:ext>
                </a:extLst>
              </a:tr>
              <a:tr h="229863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57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홍성일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2</a:t>
                      </a:r>
                      <a:r>
                        <a:rPr lang="ko-KR" altLang="en-US" sz="700" dirty="0"/>
                        <a:t>학년 </a:t>
                      </a:r>
                      <a:r>
                        <a:rPr lang="en-US" altLang="ko-KR" sz="700" dirty="0"/>
                        <a:t>1</a:t>
                      </a:r>
                      <a:r>
                        <a:rPr lang="ko-KR" altLang="en-US" sz="700" dirty="0"/>
                        <a:t>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6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173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751452"/>
                  </a:ext>
                </a:extLst>
              </a:tr>
              <a:tr h="229863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58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 err="1"/>
                        <a:t>일학생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1</a:t>
                      </a:r>
                      <a:r>
                        <a:rPr lang="ko-KR" altLang="en-US" sz="700" dirty="0"/>
                        <a:t>학년 </a:t>
                      </a:r>
                      <a:r>
                        <a:rPr lang="en-US" altLang="ko-KR" sz="700" dirty="0"/>
                        <a:t>2</a:t>
                      </a:r>
                      <a:r>
                        <a:rPr lang="ko-KR" altLang="en-US" sz="700" dirty="0"/>
                        <a:t>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7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153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3750331"/>
                  </a:ext>
                </a:extLst>
              </a:tr>
              <a:tr h="229863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59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이성일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2</a:t>
                      </a:r>
                      <a:r>
                        <a:rPr lang="ko-KR" altLang="en-US" sz="700" dirty="0"/>
                        <a:t>학년 </a:t>
                      </a:r>
                      <a:r>
                        <a:rPr lang="en-US" altLang="ko-KR" sz="700" dirty="0"/>
                        <a:t>1</a:t>
                      </a:r>
                      <a:r>
                        <a:rPr lang="ko-KR" altLang="en-US" sz="700" dirty="0"/>
                        <a:t>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6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123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71117360"/>
                  </a:ext>
                </a:extLst>
              </a:tr>
              <a:tr h="242006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60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 err="1"/>
                        <a:t>삼학생</a:t>
                      </a:r>
                      <a:endParaRPr lang="en-US" altLang="ko-KR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1</a:t>
                      </a:r>
                      <a:r>
                        <a:rPr lang="ko-KR" altLang="en-US" sz="700" dirty="0"/>
                        <a:t>학년 </a:t>
                      </a:r>
                      <a:r>
                        <a:rPr lang="en-US" altLang="ko-KR" sz="700" dirty="0"/>
                        <a:t>3</a:t>
                      </a:r>
                      <a:r>
                        <a:rPr lang="ko-KR" altLang="en-US" sz="700" dirty="0"/>
                        <a:t>반</a:t>
                      </a:r>
                      <a:endParaRPr lang="en-US" altLang="ko-KR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3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26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9577045"/>
                  </a:ext>
                </a:extLst>
              </a:tr>
              <a:tr h="242006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61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 err="1"/>
                        <a:t>사학생</a:t>
                      </a:r>
                      <a:endParaRPr lang="en-US" altLang="ko-KR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2</a:t>
                      </a:r>
                      <a:r>
                        <a:rPr lang="ko-KR" altLang="en-US" sz="700" dirty="0"/>
                        <a:t>학년 </a:t>
                      </a:r>
                      <a:r>
                        <a:rPr lang="en-US" altLang="ko-KR" sz="700" dirty="0"/>
                        <a:t>2</a:t>
                      </a:r>
                      <a:r>
                        <a:rPr lang="ko-KR" altLang="en-US" sz="700" dirty="0"/>
                        <a:t>반</a:t>
                      </a:r>
                      <a:endParaRPr lang="en-US" altLang="ko-KR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2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16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148970"/>
                  </a:ext>
                </a:extLst>
              </a:tr>
            </a:tbl>
          </a:graphicData>
        </a:graphic>
      </p:graphicFrame>
      <p:sp>
        <p:nvSpPr>
          <p:cNvPr id="33" name="모서리가 둥근 직사각형 717">
            <a:extLst>
              <a:ext uri="{FF2B5EF4-FFF2-40B4-BE49-F238E27FC236}">
                <a16:creationId xmlns:a16="http://schemas.microsoft.com/office/drawing/2014/main" id="{E78BCCE7-E28C-9EA4-F33C-CEA12B61A085}"/>
              </a:ext>
            </a:extLst>
          </p:cNvPr>
          <p:cNvSpPr/>
          <p:nvPr/>
        </p:nvSpPr>
        <p:spPr>
          <a:xfrm flipH="1">
            <a:off x="10961435" y="3085636"/>
            <a:ext cx="36000" cy="972000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2ED09C4D-FDC2-A803-0646-E9F297B5668C}"/>
              </a:ext>
            </a:extLst>
          </p:cNvPr>
          <p:cNvSpPr txBox="1"/>
          <p:nvPr/>
        </p:nvSpPr>
        <p:spPr>
          <a:xfrm>
            <a:off x="6353890" y="742356"/>
            <a:ext cx="382668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/>
              <a:t>1.1 </a:t>
            </a:r>
            <a:r>
              <a:rPr lang="ko-KR" altLang="en-US" sz="1000" dirty="0"/>
              <a:t>본인 또는 소속 학급이 </a:t>
            </a:r>
            <a:r>
              <a:rPr lang="en-US" altLang="ko-KR" sz="1000" dirty="0"/>
              <a:t>100</a:t>
            </a:r>
            <a:r>
              <a:rPr lang="ko-KR" altLang="en-US" sz="1000" dirty="0"/>
              <a:t>위 이내일 경우 </a:t>
            </a:r>
            <a:r>
              <a:rPr lang="en-US" altLang="ko-KR" sz="1000" dirty="0"/>
              <a:t>: </a:t>
            </a:r>
            <a:r>
              <a:rPr lang="ko-KR" altLang="en-US" sz="1000" dirty="0"/>
              <a:t>상단 스크롤 시 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98AB8666-6C4B-2C81-FD5D-8CD030262E70}"/>
              </a:ext>
            </a:extLst>
          </p:cNvPr>
          <p:cNvSpPr txBox="1"/>
          <p:nvPr/>
        </p:nvSpPr>
        <p:spPr>
          <a:xfrm>
            <a:off x="6353890" y="2575486"/>
            <a:ext cx="382668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/>
              <a:t>1.2 </a:t>
            </a:r>
            <a:r>
              <a:rPr lang="ko-KR" altLang="en-US" sz="1000" dirty="0"/>
              <a:t>본인 또는 소속 학급이 </a:t>
            </a:r>
            <a:r>
              <a:rPr lang="en-US" altLang="ko-KR" sz="1000" dirty="0"/>
              <a:t>100</a:t>
            </a:r>
            <a:r>
              <a:rPr lang="ko-KR" altLang="en-US" sz="1000" dirty="0"/>
              <a:t>위 이내일 경우 </a:t>
            </a:r>
            <a:r>
              <a:rPr lang="en-US" altLang="ko-KR" sz="1000" dirty="0"/>
              <a:t>: </a:t>
            </a:r>
            <a:r>
              <a:rPr lang="ko-KR" altLang="en-US" sz="1000" dirty="0"/>
              <a:t>하단 스크롤 시 </a:t>
            </a:r>
          </a:p>
        </p:txBody>
      </p:sp>
      <p:sp>
        <p:nvSpPr>
          <p:cNvPr id="37" name="직사각형 36">
            <a:extLst>
              <a:ext uri="{FF2B5EF4-FFF2-40B4-BE49-F238E27FC236}">
                <a16:creationId xmlns:a16="http://schemas.microsoft.com/office/drawing/2014/main" id="{31E6F7F9-B42A-6D26-B8E2-0EF0471B0EAE}"/>
              </a:ext>
            </a:extLst>
          </p:cNvPr>
          <p:cNvSpPr/>
          <p:nvPr/>
        </p:nvSpPr>
        <p:spPr>
          <a:xfrm>
            <a:off x="0" y="6675120"/>
            <a:ext cx="12192000" cy="1825344"/>
          </a:xfrm>
          <a:prstGeom prst="rect">
            <a:avLst/>
          </a:pr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t">
            <a:noAutofit/>
          </a:bodyPr>
          <a:lstStyle/>
          <a:p>
            <a:pPr algn="l" defTabSz="914309"/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graphicFrame>
        <p:nvGraphicFramePr>
          <p:cNvPr id="39" name="Google Shape;912;p23">
            <a:extLst>
              <a:ext uri="{FF2B5EF4-FFF2-40B4-BE49-F238E27FC236}">
                <a16:creationId xmlns:a16="http://schemas.microsoft.com/office/drawing/2014/main" id="{57C6E1D2-02B4-F138-31F6-B5C1B726108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07908287"/>
              </p:ext>
            </p:extLst>
          </p:nvPr>
        </p:nvGraphicFramePr>
        <p:xfrm>
          <a:off x="607422" y="5945960"/>
          <a:ext cx="4673238" cy="1487076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3470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038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90216">
                  <a:extLst>
                    <a:ext uri="{9D8B030D-6E8A-4147-A177-3AD203B41FA5}">
                      <a16:colId xmlns:a16="http://schemas.microsoft.com/office/drawing/2014/main" val="2469526290"/>
                    </a:ext>
                  </a:extLst>
                </a:gridCol>
                <a:gridCol w="988701">
                  <a:extLst>
                    <a:ext uri="{9D8B030D-6E8A-4147-A177-3AD203B41FA5}">
                      <a16:colId xmlns:a16="http://schemas.microsoft.com/office/drawing/2014/main" val="3400457069"/>
                    </a:ext>
                  </a:extLst>
                </a:gridCol>
                <a:gridCol w="843379">
                  <a:extLst>
                    <a:ext uri="{9D8B030D-6E8A-4147-A177-3AD203B41FA5}">
                      <a16:colId xmlns:a16="http://schemas.microsoft.com/office/drawing/2014/main" val="149874193"/>
                    </a:ext>
                  </a:extLst>
                </a:gridCol>
              </a:tblGrid>
              <a:tr h="313475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순위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이름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레벨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포인트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2557351"/>
                  </a:ext>
                </a:extLst>
              </a:tr>
              <a:tr h="229863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207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홍성일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2</a:t>
                      </a:r>
                      <a:r>
                        <a:rPr lang="ko-KR" altLang="en-US" sz="700" dirty="0"/>
                        <a:t>학년 </a:t>
                      </a:r>
                      <a:r>
                        <a:rPr lang="en-US" altLang="ko-KR" sz="700" dirty="0"/>
                        <a:t>1</a:t>
                      </a:r>
                      <a:r>
                        <a:rPr lang="ko-KR" altLang="en-US" sz="700" dirty="0"/>
                        <a:t>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6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173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751452"/>
                  </a:ext>
                </a:extLst>
              </a:tr>
              <a:tr h="229863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208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 err="1"/>
                        <a:t>일학생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1</a:t>
                      </a:r>
                      <a:r>
                        <a:rPr lang="ko-KR" altLang="en-US" sz="700" dirty="0"/>
                        <a:t>학년 </a:t>
                      </a:r>
                      <a:r>
                        <a:rPr lang="en-US" altLang="ko-KR" sz="700" dirty="0"/>
                        <a:t>2</a:t>
                      </a:r>
                      <a:r>
                        <a:rPr lang="ko-KR" altLang="en-US" sz="700" dirty="0"/>
                        <a:t>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7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153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3750331"/>
                  </a:ext>
                </a:extLst>
              </a:tr>
              <a:tr h="229863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209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이성일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2</a:t>
                      </a:r>
                      <a:r>
                        <a:rPr lang="ko-KR" altLang="en-US" sz="700" dirty="0"/>
                        <a:t>학년 </a:t>
                      </a:r>
                      <a:r>
                        <a:rPr lang="en-US" altLang="ko-KR" sz="700" dirty="0"/>
                        <a:t>1</a:t>
                      </a:r>
                      <a:r>
                        <a:rPr lang="ko-KR" altLang="en-US" sz="700" dirty="0"/>
                        <a:t>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6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123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71117360"/>
                  </a:ext>
                </a:extLst>
              </a:tr>
              <a:tr h="242006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210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 err="1"/>
                        <a:t>삼학생</a:t>
                      </a:r>
                      <a:endParaRPr lang="en-US" altLang="ko-KR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1</a:t>
                      </a:r>
                      <a:r>
                        <a:rPr lang="ko-KR" altLang="en-US" sz="700" dirty="0"/>
                        <a:t>학년 </a:t>
                      </a:r>
                      <a:r>
                        <a:rPr lang="en-US" altLang="ko-KR" sz="700" dirty="0"/>
                        <a:t>3</a:t>
                      </a:r>
                      <a:r>
                        <a:rPr lang="ko-KR" altLang="en-US" sz="700" dirty="0"/>
                        <a:t>반</a:t>
                      </a:r>
                      <a:endParaRPr lang="en-US" altLang="ko-KR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3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26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9577045"/>
                  </a:ext>
                </a:extLst>
              </a:tr>
              <a:tr h="242006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211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 err="1"/>
                        <a:t>사학생</a:t>
                      </a:r>
                      <a:endParaRPr lang="en-US" altLang="ko-KR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2</a:t>
                      </a:r>
                      <a:r>
                        <a:rPr lang="ko-KR" altLang="en-US" sz="700" dirty="0"/>
                        <a:t>학년 </a:t>
                      </a:r>
                      <a:r>
                        <a:rPr lang="en-US" altLang="ko-KR" sz="700" dirty="0"/>
                        <a:t>2</a:t>
                      </a:r>
                      <a:r>
                        <a:rPr lang="ko-KR" altLang="en-US" sz="700" dirty="0"/>
                        <a:t>반</a:t>
                      </a:r>
                      <a:endParaRPr lang="en-US" altLang="ko-KR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2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16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148970"/>
                  </a:ext>
                </a:extLst>
              </a:tr>
            </a:tbl>
          </a:graphicData>
        </a:graphic>
      </p:graphicFrame>
      <p:sp>
        <p:nvSpPr>
          <p:cNvPr id="40" name="모서리가 둥근 직사각형 717">
            <a:extLst>
              <a:ext uri="{FF2B5EF4-FFF2-40B4-BE49-F238E27FC236}">
                <a16:creationId xmlns:a16="http://schemas.microsoft.com/office/drawing/2014/main" id="{F4153EEB-C67C-DF40-933F-952B45925013}"/>
              </a:ext>
            </a:extLst>
          </p:cNvPr>
          <p:cNvSpPr/>
          <p:nvPr/>
        </p:nvSpPr>
        <p:spPr>
          <a:xfrm flipH="1">
            <a:off x="5214967" y="6305893"/>
            <a:ext cx="36000" cy="972000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grpSp>
        <p:nvGrpSpPr>
          <p:cNvPr id="41" name="그룹 40">
            <a:extLst>
              <a:ext uri="{FF2B5EF4-FFF2-40B4-BE49-F238E27FC236}">
                <a16:creationId xmlns:a16="http://schemas.microsoft.com/office/drawing/2014/main" id="{39F7702A-308E-E890-A0FA-0810A1DE36B6}"/>
              </a:ext>
            </a:extLst>
          </p:cNvPr>
          <p:cNvGrpSpPr/>
          <p:nvPr/>
        </p:nvGrpSpPr>
        <p:grpSpPr>
          <a:xfrm>
            <a:off x="5538550" y="5226164"/>
            <a:ext cx="557450" cy="865692"/>
            <a:chOff x="5538550" y="1263023"/>
            <a:chExt cx="557450" cy="865692"/>
          </a:xfrm>
        </p:grpSpPr>
        <p:pic>
          <p:nvPicPr>
            <p:cNvPr id="42" name="그림 41" descr="상징, 원이(가) 표시된 사진&#10;&#10;자동 생성된 설명">
              <a:extLst>
                <a:ext uri="{FF2B5EF4-FFF2-40B4-BE49-F238E27FC236}">
                  <a16:creationId xmlns:a16="http://schemas.microsoft.com/office/drawing/2014/main" id="{DAF08501-A0C5-B4F6-9D75-BE5E6AFE08C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5538550" y="1571265"/>
              <a:ext cx="557450" cy="557450"/>
            </a:xfrm>
            <a:prstGeom prst="rect">
              <a:avLst/>
            </a:prstGeom>
          </p:spPr>
        </p:pic>
        <p:pic>
          <p:nvPicPr>
            <p:cNvPr id="43" name="그림 42" descr="상징, 일렉트릭 블루, 그래픽, 라인이(가) 표시된 사진&#10;&#10;자동 생성된 설명">
              <a:extLst>
                <a:ext uri="{FF2B5EF4-FFF2-40B4-BE49-F238E27FC236}">
                  <a16:creationId xmlns:a16="http://schemas.microsoft.com/office/drawing/2014/main" id="{BCDB029F-8F40-E80B-07BA-EA7F49933F4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 rot="10800000">
              <a:off x="5654315" y="1263023"/>
              <a:ext cx="325921" cy="325921"/>
            </a:xfrm>
            <a:prstGeom prst="rect">
              <a:avLst/>
            </a:prstGeom>
          </p:spPr>
        </p:pic>
      </p:grpSp>
      <p:grpSp>
        <p:nvGrpSpPr>
          <p:cNvPr id="44" name="그룹 43">
            <a:extLst>
              <a:ext uri="{FF2B5EF4-FFF2-40B4-BE49-F238E27FC236}">
                <a16:creationId xmlns:a16="http://schemas.microsoft.com/office/drawing/2014/main" id="{BB09A85E-0AA3-FB41-CEE3-148031B12FDC}"/>
              </a:ext>
            </a:extLst>
          </p:cNvPr>
          <p:cNvGrpSpPr/>
          <p:nvPr/>
        </p:nvGrpSpPr>
        <p:grpSpPr>
          <a:xfrm>
            <a:off x="5538550" y="7065492"/>
            <a:ext cx="557450" cy="883371"/>
            <a:chOff x="11137271" y="1529105"/>
            <a:chExt cx="557450" cy="883371"/>
          </a:xfrm>
        </p:grpSpPr>
        <p:pic>
          <p:nvPicPr>
            <p:cNvPr id="45" name="그림 44" descr="상징, 일렉트릭 블루, 그래픽, 라인이(가) 표시된 사진&#10;&#10;자동 생성된 설명">
              <a:extLst>
                <a:ext uri="{FF2B5EF4-FFF2-40B4-BE49-F238E27FC236}">
                  <a16:creationId xmlns:a16="http://schemas.microsoft.com/office/drawing/2014/main" id="{7211EA8B-2DB5-FB47-2A54-3D31A92D7CD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1253036" y="2086555"/>
              <a:ext cx="325921" cy="325921"/>
            </a:xfrm>
            <a:prstGeom prst="rect">
              <a:avLst/>
            </a:prstGeom>
          </p:spPr>
        </p:pic>
        <p:pic>
          <p:nvPicPr>
            <p:cNvPr id="46" name="그림 45" descr="상징, 원이(가) 표시된 사진&#10;&#10;자동 생성된 설명">
              <a:extLst>
                <a:ext uri="{FF2B5EF4-FFF2-40B4-BE49-F238E27FC236}">
                  <a16:creationId xmlns:a16="http://schemas.microsoft.com/office/drawing/2014/main" id="{4FFBE5D3-54AE-CBE7-FDDF-F91090EB059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11137271" y="1529105"/>
              <a:ext cx="557450" cy="557450"/>
            </a:xfrm>
            <a:prstGeom prst="rect">
              <a:avLst/>
            </a:prstGeom>
          </p:spPr>
        </p:pic>
      </p:grpSp>
      <p:graphicFrame>
        <p:nvGraphicFramePr>
          <p:cNvPr id="47" name="Google Shape;912;p23">
            <a:extLst>
              <a:ext uri="{FF2B5EF4-FFF2-40B4-BE49-F238E27FC236}">
                <a16:creationId xmlns:a16="http://schemas.microsoft.com/office/drawing/2014/main" id="{65A12259-D753-9B2D-26D1-DF725FFE1A5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38520531"/>
              </p:ext>
            </p:extLst>
          </p:nvPr>
        </p:nvGraphicFramePr>
        <p:xfrm>
          <a:off x="6353890" y="4899650"/>
          <a:ext cx="4673238" cy="1474933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3470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038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90216">
                  <a:extLst>
                    <a:ext uri="{9D8B030D-6E8A-4147-A177-3AD203B41FA5}">
                      <a16:colId xmlns:a16="http://schemas.microsoft.com/office/drawing/2014/main" val="2469526290"/>
                    </a:ext>
                  </a:extLst>
                </a:gridCol>
                <a:gridCol w="988701">
                  <a:extLst>
                    <a:ext uri="{9D8B030D-6E8A-4147-A177-3AD203B41FA5}">
                      <a16:colId xmlns:a16="http://schemas.microsoft.com/office/drawing/2014/main" val="3400457069"/>
                    </a:ext>
                  </a:extLst>
                </a:gridCol>
                <a:gridCol w="843379">
                  <a:extLst>
                    <a:ext uri="{9D8B030D-6E8A-4147-A177-3AD203B41FA5}">
                      <a16:colId xmlns:a16="http://schemas.microsoft.com/office/drawing/2014/main" val="149874193"/>
                    </a:ext>
                  </a:extLst>
                </a:gridCol>
              </a:tblGrid>
              <a:tr h="313475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순위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이름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레벨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포인트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2557351"/>
                  </a:ext>
                </a:extLst>
              </a:tr>
              <a:tr h="229863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97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 err="1"/>
                        <a:t>일학생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1</a:t>
                      </a:r>
                      <a:r>
                        <a:rPr lang="ko-KR" altLang="en-US" sz="700" dirty="0"/>
                        <a:t>학년 </a:t>
                      </a:r>
                      <a:r>
                        <a:rPr lang="en-US" altLang="ko-KR" sz="700" dirty="0"/>
                        <a:t>2</a:t>
                      </a:r>
                      <a:r>
                        <a:rPr lang="ko-KR" altLang="en-US" sz="700" dirty="0"/>
                        <a:t>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7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153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3750331"/>
                  </a:ext>
                </a:extLst>
              </a:tr>
              <a:tr h="229863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98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 err="1"/>
                        <a:t>일학생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1</a:t>
                      </a:r>
                      <a:r>
                        <a:rPr lang="ko-KR" altLang="en-US" sz="700" dirty="0"/>
                        <a:t>학년 </a:t>
                      </a:r>
                      <a:r>
                        <a:rPr lang="en-US" altLang="ko-KR" sz="700" dirty="0"/>
                        <a:t>2</a:t>
                      </a:r>
                      <a:r>
                        <a:rPr lang="ko-KR" altLang="en-US" sz="700" dirty="0"/>
                        <a:t>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7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153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64237793"/>
                  </a:ext>
                </a:extLst>
              </a:tr>
              <a:tr h="229863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99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 err="1"/>
                        <a:t>일학생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1</a:t>
                      </a:r>
                      <a:r>
                        <a:rPr lang="ko-KR" altLang="en-US" sz="700" dirty="0"/>
                        <a:t>학년 </a:t>
                      </a:r>
                      <a:r>
                        <a:rPr lang="en-US" altLang="ko-KR" sz="700" dirty="0"/>
                        <a:t>2</a:t>
                      </a:r>
                      <a:r>
                        <a:rPr lang="ko-KR" altLang="en-US" sz="700" dirty="0"/>
                        <a:t>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7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153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1235381"/>
                  </a:ext>
                </a:extLst>
              </a:tr>
              <a:tr h="229863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100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이성일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2</a:t>
                      </a:r>
                      <a:r>
                        <a:rPr lang="ko-KR" altLang="en-US" sz="700" dirty="0"/>
                        <a:t>학년 </a:t>
                      </a:r>
                      <a:r>
                        <a:rPr lang="en-US" altLang="ko-KR" sz="700" dirty="0"/>
                        <a:t>1</a:t>
                      </a:r>
                      <a:r>
                        <a:rPr lang="ko-KR" altLang="en-US" sz="700" dirty="0"/>
                        <a:t>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6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123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71117360"/>
                  </a:ext>
                </a:extLst>
              </a:tr>
              <a:tr h="242006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207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홍성일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2</a:t>
                      </a:r>
                      <a:r>
                        <a:rPr lang="ko-KR" altLang="en-US" sz="700" dirty="0"/>
                        <a:t>학년 </a:t>
                      </a:r>
                      <a:r>
                        <a:rPr lang="en-US" altLang="ko-KR" sz="700" dirty="0"/>
                        <a:t>1</a:t>
                      </a:r>
                      <a:r>
                        <a:rPr lang="ko-KR" altLang="en-US" sz="700" dirty="0"/>
                        <a:t>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6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173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91939870"/>
                  </a:ext>
                </a:extLst>
              </a:tr>
            </a:tbl>
          </a:graphicData>
        </a:graphic>
      </p:graphicFrame>
      <p:sp>
        <p:nvSpPr>
          <p:cNvPr id="48" name="모서리가 둥근 직사각형 717">
            <a:extLst>
              <a:ext uri="{FF2B5EF4-FFF2-40B4-BE49-F238E27FC236}">
                <a16:creationId xmlns:a16="http://schemas.microsoft.com/office/drawing/2014/main" id="{825C6526-80D3-8310-E9DE-8D12295F0980}"/>
              </a:ext>
            </a:extLst>
          </p:cNvPr>
          <p:cNvSpPr/>
          <p:nvPr/>
        </p:nvSpPr>
        <p:spPr>
          <a:xfrm flipH="1">
            <a:off x="10961435" y="5259583"/>
            <a:ext cx="36000" cy="972000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graphicFrame>
        <p:nvGraphicFramePr>
          <p:cNvPr id="49" name="Google Shape;912;p23">
            <a:extLst>
              <a:ext uri="{FF2B5EF4-FFF2-40B4-BE49-F238E27FC236}">
                <a16:creationId xmlns:a16="http://schemas.microsoft.com/office/drawing/2014/main" id="{406C85C5-E9CF-3081-91D0-175D79F2C9E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22091276"/>
              </p:ext>
            </p:extLst>
          </p:nvPr>
        </p:nvGraphicFramePr>
        <p:xfrm>
          <a:off x="6353890" y="6690571"/>
          <a:ext cx="4673238" cy="1487076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3470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038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90216">
                  <a:extLst>
                    <a:ext uri="{9D8B030D-6E8A-4147-A177-3AD203B41FA5}">
                      <a16:colId xmlns:a16="http://schemas.microsoft.com/office/drawing/2014/main" val="2469526290"/>
                    </a:ext>
                  </a:extLst>
                </a:gridCol>
                <a:gridCol w="988701">
                  <a:extLst>
                    <a:ext uri="{9D8B030D-6E8A-4147-A177-3AD203B41FA5}">
                      <a16:colId xmlns:a16="http://schemas.microsoft.com/office/drawing/2014/main" val="3400457069"/>
                    </a:ext>
                  </a:extLst>
                </a:gridCol>
                <a:gridCol w="843379">
                  <a:extLst>
                    <a:ext uri="{9D8B030D-6E8A-4147-A177-3AD203B41FA5}">
                      <a16:colId xmlns:a16="http://schemas.microsoft.com/office/drawing/2014/main" val="149874193"/>
                    </a:ext>
                  </a:extLst>
                </a:gridCol>
              </a:tblGrid>
              <a:tr h="313475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순위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이름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레벨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포인트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2557351"/>
                  </a:ext>
                </a:extLst>
              </a:tr>
              <a:tr h="229863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207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홍성일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2</a:t>
                      </a:r>
                      <a:r>
                        <a:rPr lang="ko-KR" altLang="en-US" sz="700" dirty="0"/>
                        <a:t>학년 </a:t>
                      </a:r>
                      <a:r>
                        <a:rPr lang="en-US" altLang="ko-KR" sz="700" dirty="0"/>
                        <a:t>1</a:t>
                      </a:r>
                      <a:r>
                        <a:rPr lang="ko-KR" altLang="en-US" sz="700" dirty="0"/>
                        <a:t>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6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173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751452"/>
                  </a:ext>
                </a:extLst>
              </a:tr>
              <a:tr h="229863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208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 err="1"/>
                        <a:t>일학생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1</a:t>
                      </a:r>
                      <a:r>
                        <a:rPr lang="ko-KR" altLang="en-US" sz="700" dirty="0"/>
                        <a:t>학년 </a:t>
                      </a:r>
                      <a:r>
                        <a:rPr lang="en-US" altLang="ko-KR" sz="700" dirty="0"/>
                        <a:t>2</a:t>
                      </a:r>
                      <a:r>
                        <a:rPr lang="ko-KR" altLang="en-US" sz="700" dirty="0"/>
                        <a:t>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7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153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3750331"/>
                  </a:ext>
                </a:extLst>
              </a:tr>
              <a:tr h="229863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209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이성일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2</a:t>
                      </a:r>
                      <a:r>
                        <a:rPr lang="ko-KR" altLang="en-US" sz="700" dirty="0"/>
                        <a:t>학년 </a:t>
                      </a:r>
                      <a:r>
                        <a:rPr lang="en-US" altLang="ko-KR" sz="700" dirty="0"/>
                        <a:t>1</a:t>
                      </a:r>
                      <a:r>
                        <a:rPr lang="ko-KR" altLang="en-US" sz="700" dirty="0"/>
                        <a:t>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6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123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71117360"/>
                  </a:ext>
                </a:extLst>
              </a:tr>
              <a:tr h="242006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210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 err="1"/>
                        <a:t>삼학생</a:t>
                      </a:r>
                      <a:endParaRPr lang="en-US" altLang="ko-KR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1</a:t>
                      </a:r>
                      <a:r>
                        <a:rPr lang="ko-KR" altLang="en-US" sz="700" dirty="0"/>
                        <a:t>학년 </a:t>
                      </a:r>
                      <a:r>
                        <a:rPr lang="en-US" altLang="ko-KR" sz="700" dirty="0"/>
                        <a:t>3</a:t>
                      </a:r>
                      <a:r>
                        <a:rPr lang="ko-KR" altLang="en-US" sz="700" dirty="0"/>
                        <a:t>반</a:t>
                      </a:r>
                      <a:endParaRPr lang="en-US" altLang="ko-KR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3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26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9577045"/>
                  </a:ext>
                </a:extLst>
              </a:tr>
              <a:tr h="242006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211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 err="1"/>
                        <a:t>사학생</a:t>
                      </a:r>
                      <a:endParaRPr lang="en-US" altLang="ko-KR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2</a:t>
                      </a:r>
                      <a:r>
                        <a:rPr lang="ko-KR" altLang="en-US" sz="700" dirty="0"/>
                        <a:t>학년 </a:t>
                      </a:r>
                      <a:r>
                        <a:rPr lang="en-US" altLang="ko-KR" sz="700" dirty="0"/>
                        <a:t>2</a:t>
                      </a:r>
                      <a:r>
                        <a:rPr lang="ko-KR" altLang="en-US" sz="700" dirty="0"/>
                        <a:t>반</a:t>
                      </a:r>
                      <a:endParaRPr lang="en-US" altLang="ko-KR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2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16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148970"/>
                  </a:ext>
                </a:extLst>
              </a:tr>
            </a:tbl>
          </a:graphicData>
        </a:graphic>
      </p:graphicFrame>
      <p:sp>
        <p:nvSpPr>
          <p:cNvPr id="50" name="모서리가 둥근 직사각형 717">
            <a:extLst>
              <a:ext uri="{FF2B5EF4-FFF2-40B4-BE49-F238E27FC236}">
                <a16:creationId xmlns:a16="http://schemas.microsoft.com/office/drawing/2014/main" id="{162521FC-F329-283A-2A7E-CE4C3C82103E}"/>
              </a:ext>
            </a:extLst>
          </p:cNvPr>
          <p:cNvSpPr/>
          <p:nvPr/>
        </p:nvSpPr>
        <p:spPr>
          <a:xfrm flipH="1">
            <a:off x="10961435" y="6981320"/>
            <a:ext cx="36000" cy="972000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9E892F73-C166-AFD0-F282-752DEF1B5E0B}"/>
              </a:ext>
            </a:extLst>
          </p:cNvPr>
          <p:cNvSpPr txBox="1"/>
          <p:nvPr/>
        </p:nvSpPr>
        <p:spPr>
          <a:xfrm>
            <a:off x="6353890" y="4638040"/>
            <a:ext cx="369844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/>
              <a:t>2.1 </a:t>
            </a:r>
            <a:r>
              <a:rPr lang="ko-KR" altLang="en-US" sz="1000" dirty="0"/>
              <a:t>본인 또는 소속 학급이 </a:t>
            </a:r>
            <a:r>
              <a:rPr lang="en-US" altLang="ko-KR" sz="1000" dirty="0"/>
              <a:t>100</a:t>
            </a:r>
            <a:r>
              <a:rPr lang="ko-KR" altLang="en-US" sz="1000" dirty="0"/>
              <a:t>위 밖일 경우 </a:t>
            </a:r>
            <a:r>
              <a:rPr lang="en-US" altLang="ko-KR" sz="1000" dirty="0"/>
              <a:t>: </a:t>
            </a:r>
            <a:r>
              <a:rPr lang="ko-KR" altLang="en-US" sz="1000" dirty="0"/>
              <a:t>상단 스크롤 시 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64B8FC76-FE6C-8BF9-1F01-85C83BDE77CE}"/>
              </a:ext>
            </a:extLst>
          </p:cNvPr>
          <p:cNvSpPr txBox="1"/>
          <p:nvPr/>
        </p:nvSpPr>
        <p:spPr>
          <a:xfrm>
            <a:off x="6353890" y="6471170"/>
            <a:ext cx="369844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/>
              <a:t>2.2 </a:t>
            </a:r>
            <a:r>
              <a:rPr lang="ko-KR" altLang="en-US" sz="1000" dirty="0"/>
              <a:t>본인 또는 소속 학급이 </a:t>
            </a:r>
            <a:r>
              <a:rPr lang="en-US" altLang="ko-KR" sz="1000" dirty="0"/>
              <a:t>100</a:t>
            </a:r>
            <a:r>
              <a:rPr lang="ko-KR" altLang="en-US" sz="1000" dirty="0"/>
              <a:t>위 밖일 경우 </a:t>
            </a:r>
            <a:r>
              <a:rPr lang="en-US" altLang="ko-KR" sz="1000" dirty="0"/>
              <a:t>: </a:t>
            </a:r>
            <a:r>
              <a:rPr lang="ko-KR" altLang="en-US" sz="1000" dirty="0"/>
              <a:t>하단 스크롤 시 </a:t>
            </a:r>
          </a:p>
        </p:txBody>
      </p:sp>
      <p:cxnSp>
        <p:nvCxnSpPr>
          <p:cNvPr id="53" name="직선 연결선 52">
            <a:extLst>
              <a:ext uri="{FF2B5EF4-FFF2-40B4-BE49-F238E27FC236}">
                <a16:creationId xmlns:a16="http://schemas.microsoft.com/office/drawing/2014/main" id="{DB665947-B751-4A47-A776-CFFE16FC4A05}"/>
              </a:ext>
            </a:extLst>
          </p:cNvPr>
          <p:cNvCxnSpPr/>
          <p:nvPr/>
        </p:nvCxnSpPr>
        <p:spPr>
          <a:xfrm>
            <a:off x="235131" y="4488452"/>
            <a:ext cx="11538858" cy="0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4" name="직사각형 53">
            <a:extLst>
              <a:ext uri="{FF2B5EF4-FFF2-40B4-BE49-F238E27FC236}">
                <a16:creationId xmlns:a16="http://schemas.microsoft.com/office/drawing/2014/main" id="{2D46A96D-F9E8-87E1-16A8-EA639B554C6C}"/>
              </a:ext>
            </a:extLst>
          </p:cNvPr>
          <p:cNvSpPr/>
          <p:nvPr/>
        </p:nvSpPr>
        <p:spPr>
          <a:xfrm>
            <a:off x="7403100" y="5494159"/>
            <a:ext cx="2777479" cy="444011"/>
          </a:xfrm>
          <a:prstGeom prst="rect">
            <a:avLst/>
          </a:prstGeom>
          <a:solidFill>
            <a:schemeClr val="accent5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>
            <a:noAutofit/>
          </a:bodyPr>
          <a:lstStyle/>
          <a:p>
            <a:pPr algn="ctr" defTabSz="914309"/>
            <a:r>
              <a:rPr kumimoji="1" lang="en-US" altLang="ko-KR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1~100</a:t>
            </a:r>
            <a:r>
              <a: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위까지의 랭킹 열람 가능</a:t>
            </a:r>
          </a:p>
        </p:txBody>
      </p:sp>
      <p:sp>
        <p:nvSpPr>
          <p:cNvPr id="55" name="직사각형 54">
            <a:extLst>
              <a:ext uri="{FF2B5EF4-FFF2-40B4-BE49-F238E27FC236}">
                <a16:creationId xmlns:a16="http://schemas.microsoft.com/office/drawing/2014/main" id="{1DB37E46-B2A3-04F7-E84E-EDC92CE1FA66}"/>
              </a:ext>
            </a:extLst>
          </p:cNvPr>
          <p:cNvSpPr/>
          <p:nvPr/>
        </p:nvSpPr>
        <p:spPr>
          <a:xfrm>
            <a:off x="7403100" y="7466249"/>
            <a:ext cx="2777479" cy="455076"/>
          </a:xfrm>
          <a:prstGeom prst="rect">
            <a:avLst/>
          </a:prstGeom>
          <a:solidFill>
            <a:schemeClr val="accent5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>
            <a:noAutofit/>
          </a:bodyPr>
          <a:lstStyle/>
          <a:p>
            <a:pPr algn="ctr" defTabSz="914309"/>
            <a:r>
              <a:rPr kumimoji="1" lang="en-US" altLang="ko-KR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207~218</a:t>
            </a:r>
            <a:r>
              <a: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위까지의 랭킹 열람 가능</a:t>
            </a:r>
            <a:endParaRPr kumimoji="1" lang="en-US" altLang="ko-KR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  <a:p>
            <a:pPr algn="ctr" defTabSz="914309"/>
            <a:r>
              <a:rPr kumimoji="1" lang="en-US" altLang="ko-KR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(</a:t>
            </a:r>
            <a:r>
              <a: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본인 랭킹 하위의 </a:t>
            </a:r>
            <a:r>
              <a:rPr kumimoji="1" lang="en-US" altLang="ko-KR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10</a:t>
            </a:r>
            <a:r>
              <a: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개 랭킹</a:t>
            </a:r>
            <a:r>
              <a:rPr kumimoji="1" lang="en-US" altLang="ko-KR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)</a:t>
            </a:r>
            <a:endParaRPr kumimoji="1" lang="ko-KR" altLang="en-US" sz="1000" b="1" dirty="0">
              <a:solidFill>
                <a:srgbClr val="FFFFFF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Malgun Gothic Semilight" panose="020B0502040204020203" pitchFamily="34" charset="-128"/>
              <a:sym typeface="Malgun Gothic"/>
            </a:endParaRPr>
          </a:p>
        </p:txBody>
      </p:sp>
      <p:sp>
        <p:nvSpPr>
          <p:cNvPr id="57" name="직사각형 56">
            <a:extLst>
              <a:ext uri="{FF2B5EF4-FFF2-40B4-BE49-F238E27FC236}">
                <a16:creationId xmlns:a16="http://schemas.microsoft.com/office/drawing/2014/main" id="{0F2A9DCB-0691-AE07-49CE-9E5829839E54}"/>
              </a:ext>
            </a:extLst>
          </p:cNvPr>
          <p:cNvSpPr/>
          <p:nvPr/>
        </p:nvSpPr>
        <p:spPr>
          <a:xfrm>
            <a:off x="7403100" y="1590876"/>
            <a:ext cx="2777479" cy="444011"/>
          </a:xfrm>
          <a:prstGeom prst="rect">
            <a:avLst/>
          </a:prstGeom>
          <a:solidFill>
            <a:schemeClr val="accent5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>
            <a:noAutofit/>
          </a:bodyPr>
          <a:lstStyle/>
          <a:p>
            <a:pPr algn="ctr" defTabSz="914309"/>
            <a:r>
              <a:rPr kumimoji="1" lang="en-US" altLang="ko-KR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1~57</a:t>
            </a:r>
            <a:r>
              <a: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위</a:t>
            </a:r>
          </a:p>
        </p:txBody>
      </p:sp>
      <p:sp>
        <p:nvSpPr>
          <p:cNvPr id="58" name="직사각형 57">
            <a:extLst>
              <a:ext uri="{FF2B5EF4-FFF2-40B4-BE49-F238E27FC236}">
                <a16:creationId xmlns:a16="http://schemas.microsoft.com/office/drawing/2014/main" id="{8BA83297-7860-D0EF-EDD7-4EC7A512F5B0}"/>
              </a:ext>
            </a:extLst>
          </p:cNvPr>
          <p:cNvSpPr/>
          <p:nvPr/>
        </p:nvSpPr>
        <p:spPr>
          <a:xfrm>
            <a:off x="7403100" y="3505252"/>
            <a:ext cx="2777479" cy="444011"/>
          </a:xfrm>
          <a:prstGeom prst="rect">
            <a:avLst/>
          </a:prstGeom>
          <a:solidFill>
            <a:schemeClr val="accent5"/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>
            <a:noAutofit/>
          </a:bodyPr>
          <a:lstStyle/>
          <a:p>
            <a:pPr algn="ctr" defTabSz="914309"/>
            <a:r>
              <a:rPr kumimoji="1" lang="en-US" altLang="ko-KR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57~100</a:t>
            </a:r>
            <a:r>
              <a:rPr kumimoji="1" lang="ko-KR" altLang="en-US" sz="1000" b="1" dirty="0">
                <a:solidFill>
                  <a:srgbClr val="FFFFFF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위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8C10305E-6250-D385-7473-45A2476796E1}"/>
              </a:ext>
            </a:extLst>
          </p:cNvPr>
          <p:cNvSpPr txBox="1"/>
          <p:nvPr/>
        </p:nvSpPr>
        <p:spPr>
          <a:xfrm>
            <a:off x="298919" y="685456"/>
            <a:ext cx="4589718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00" dirty="0"/>
              <a:t>본 정책 예시는 </a:t>
            </a:r>
            <a:endParaRPr lang="en-US" altLang="ko-KR" sz="1000" dirty="0"/>
          </a:p>
          <a:p>
            <a:r>
              <a:rPr lang="en-US" altLang="ko-KR" sz="1000" b="1" dirty="0">
                <a:solidFill>
                  <a:schemeClr val="accent2"/>
                </a:solidFill>
              </a:rPr>
              <a:t>[</a:t>
            </a:r>
            <a:r>
              <a:rPr lang="ko-KR" altLang="en-US" sz="1000" b="1" dirty="0">
                <a:solidFill>
                  <a:schemeClr val="accent2"/>
                </a:solidFill>
              </a:rPr>
              <a:t>학생</a:t>
            </a:r>
            <a:r>
              <a:rPr lang="en-US" altLang="ko-KR" sz="1000" b="1" dirty="0">
                <a:solidFill>
                  <a:schemeClr val="accent2"/>
                </a:solidFill>
              </a:rPr>
              <a:t>-</a:t>
            </a:r>
            <a:r>
              <a:rPr lang="ko-KR" altLang="en-US" sz="1000" b="1" dirty="0">
                <a:solidFill>
                  <a:schemeClr val="accent2"/>
                </a:solidFill>
              </a:rPr>
              <a:t>나의 랭킹</a:t>
            </a:r>
            <a:r>
              <a:rPr lang="en-US" altLang="ko-KR" sz="1000" b="1" dirty="0">
                <a:solidFill>
                  <a:schemeClr val="accent2"/>
                </a:solidFill>
              </a:rPr>
              <a:t>(</a:t>
            </a:r>
            <a:r>
              <a:rPr lang="ko-KR" altLang="en-US" sz="1000" b="1" dirty="0">
                <a:solidFill>
                  <a:schemeClr val="accent2"/>
                </a:solidFill>
              </a:rPr>
              <a:t>교내</a:t>
            </a:r>
            <a:r>
              <a:rPr lang="en-US" altLang="ko-KR" sz="1000" b="1" dirty="0">
                <a:solidFill>
                  <a:schemeClr val="accent2"/>
                </a:solidFill>
              </a:rPr>
              <a:t>,</a:t>
            </a:r>
            <a:r>
              <a:rPr lang="ko-KR" altLang="en-US" sz="1000" b="1" dirty="0">
                <a:solidFill>
                  <a:schemeClr val="accent2"/>
                </a:solidFill>
              </a:rPr>
              <a:t>전체</a:t>
            </a:r>
            <a:r>
              <a:rPr lang="en-US" altLang="ko-KR" sz="1000" b="1" dirty="0">
                <a:solidFill>
                  <a:schemeClr val="accent2"/>
                </a:solidFill>
              </a:rPr>
              <a:t>), </a:t>
            </a:r>
            <a:r>
              <a:rPr lang="ko-KR" altLang="en-US" sz="1000" b="1" dirty="0">
                <a:solidFill>
                  <a:schemeClr val="accent2"/>
                </a:solidFill>
              </a:rPr>
              <a:t>반 랭킹</a:t>
            </a:r>
            <a:r>
              <a:rPr lang="en-US" altLang="ko-KR" sz="1000" b="1" dirty="0">
                <a:solidFill>
                  <a:schemeClr val="accent2"/>
                </a:solidFill>
              </a:rPr>
              <a:t>(</a:t>
            </a:r>
            <a:r>
              <a:rPr lang="ko-KR" altLang="en-US" sz="1000" b="1" dirty="0">
                <a:solidFill>
                  <a:schemeClr val="accent2"/>
                </a:solidFill>
              </a:rPr>
              <a:t>교내</a:t>
            </a:r>
            <a:r>
              <a:rPr lang="en-US" altLang="ko-KR" sz="1000" b="1" dirty="0">
                <a:solidFill>
                  <a:schemeClr val="accent2"/>
                </a:solidFill>
              </a:rPr>
              <a:t>,</a:t>
            </a:r>
            <a:r>
              <a:rPr lang="ko-KR" altLang="en-US" sz="1000" b="1" dirty="0">
                <a:solidFill>
                  <a:schemeClr val="accent2"/>
                </a:solidFill>
              </a:rPr>
              <a:t>전체</a:t>
            </a:r>
            <a:r>
              <a:rPr lang="en-US" altLang="ko-KR" sz="1000" b="1" dirty="0">
                <a:solidFill>
                  <a:schemeClr val="accent2"/>
                </a:solidFill>
              </a:rPr>
              <a:t>)]</a:t>
            </a:r>
            <a:r>
              <a:rPr lang="ko-KR" altLang="en-US" sz="1000" b="1" dirty="0">
                <a:solidFill>
                  <a:schemeClr val="accent2"/>
                </a:solidFill>
              </a:rPr>
              <a:t> </a:t>
            </a:r>
            <a:r>
              <a:rPr lang="en-US" altLang="ko-KR" sz="1000" dirty="0"/>
              <a:t>/ </a:t>
            </a:r>
            <a:r>
              <a:rPr lang="en-US" altLang="ko-KR" sz="1000" b="1" dirty="0">
                <a:solidFill>
                  <a:schemeClr val="accent2"/>
                </a:solidFill>
              </a:rPr>
              <a:t>[</a:t>
            </a:r>
            <a:r>
              <a:rPr lang="ko-KR" altLang="en-US" sz="1000" b="1" dirty="0">
                <a:solidFill>
                  <a:schemeClr val="accent2"/>
                </a:solidFill>
              </a:rPr>
              <a:t>교사</a:t>
            </a:r>
            <a:r>
              <a:rPr lang="en-US" altLang="ko-KR" sz="1000" b="1" dirty="0">
                <a:solidFill>
                  <a:schemeClr val="accent2"/>
                </a:solidFill>
              </a:rPr>
              <a:t>-</a:t>
            </a:r>
            <a:r>
              <a:rPr lang="ko-KR" altLang="en-US" sz="1000" b="1" dirty="0">
                <a:solidFill>
                  <a:schemeClr val="accent2"/>
                </a:solidFill>
              </a:rPr>
              <a:t>반 랭킹</a:t>
            </a:r>
            <a:r>
              <a:rPr lang="en-US" altLang="ko-KR" sz="1000" b="1" dirty="0">
                <a:solidFill>
                  <a:schemeClr val="accent2"/>
                </a:solidFill>
              </a:rPr>
              <a:t>(</a:t>
            </a:r>
            <a:r>
              <a:rPr lang="ko-KR" altLang="en-US" sz="1000" b="1" dirty="0">
                <a:solidFill>
                  <a:schemeClr val="accent2"/>
                </a:solidFill>
              </a:rPr>
              <a:t>교내</a:t>
            </a:r>
            <a:r>
              <a:rPr lang="en-US" altLang="ko-KR" sz="1000" b="1" dirty="0">
                <a:solidFill>
                  <a:schemeClr val="accent2"/>
                </a:solidFill>
              </a:rPr>
              <a:t>,</a:t>
            </a:r>
            <a:r>
              <a:rPr lang="ko-KR" altLang="en-US" sz="1000" b="1" dirty="0">
                <a:solidFill>
                  <a:schemeClr val="accent2"/>
                </a:solidFill>
              </a:rPr>
              <a:t>전체</a:t>
            </a:r>
            <a:r>
              <a:rPr lang="en-US" altLang="ko-KR" sz="1000" b="1" dirty="0">
                <a:solidFill>
                  <a:schemeClr val="accent2"/>
                </a:solidFill>
              </a:rPr>
              <a:t>)]</a:t>
            </a:r>
            <a:r>
              <a:rPr lang="ko-KR" altLang="en-US" sz="1000" b="1" dirty="0">
                <a:solidFill>
                  <a:schemeClr val="accent2"/>
                </a:solidFill>
              </a:rPr>
              <a:t> </a:t>
            </a:r>
            <a:endParaRPr lang="en-US" altLang="ko-KR" sz="1000" b="1" dirty="0">
              <a:solidFill>
                <a:schemeClr val="accent2"/>
              </a:solidFill>
            </a:endParaRPr>
          </a:p>
          <a:p>
            <a:r>
              <a:rPr lang="ko-KR" altLang="en-US" sz="1000" dirty="0"/>
              <a:t>모두에 해당하는 사항입니다</a:t>
            </a:r>
            <a:r>
              <a:rPr lang="en-US" altLang="ko-KR" sz="1000" dirty="0"/>
              <a:t>.</a:t>
            </a:r>
            <a:endParaRPr lang="ko-KR" altLang="en-US" sz="1000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FD8AFFF-695E-E091-4D42-1A774DABD4D5}"/>
              </a:ext>
            </a:extLst>
          </p:cNvPr>
          <p:cNvSpPr txBox="1"/>
          <p:nvPr/>
        </p:nvSpPr>
        <p:spPr>
          <a:xfrm>
            <a:off x="531222" y="1612826"/>
            <a:ext cx="46506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28600" indent="-228600">
              <a:buAutoNum type="arabicPeriod"/>
            </a:pPr>
            <a:r>
              <a:rPr lang="ko-KR" altLang="en-US" sz="1000" dirty="0"/>
              <a:t>본인 또는 소속 학급이 </a:t>
            </a:r>
            <a:r>
              <a:rPr lang="en-US" altLang="ko-KR" sz="1000" dirty="0"/>
              <a:t>100</a:t>
            </a:r>
            <a:r>
              <a:rPr lang="ko-KR" altLang="en-US" sz="1000" dirty="0"/>
              <a:t>위 이내일 경우 </a:t>
            </a:r>
            <a:r>
              <a:rPr lang="en-US" altLang="ko-KR" sz="1000" dirty="0"/>
              <a:t>: </a:t>
            </a:r>
            <a:r>
              <a:rPr lang="ko-KR" altLang="en-US" sz="1000" dirty="0"/>
              <a:t>스크롤 하기 전 </a:t>
            </a:r>
            <a:r>
              <a:rPr lang="en-US" altLang="ko-KR" sz="1000" dirty="0"/>
              <a:t>(</a:t>
            </a:r>
            <a:r>
              <a:rPr lang="ko-KR" altLang="en-US" sz="1000" dirty="0"/>
              <a:t>최초 진입 시</a:t>
            </a:r>
            <a:r>
              <a:rPr lang="en-US" altLang="ko-KR" sz="1000" dirty="0"/>
              <a:t>)</a:t>
            </a:r>
          </a:p>
          <a:p>
            <a:r>
              <a:rPr lang="en-US" altLang="ko-KR" sz="1000" dirty="0"/>
              <a:t>     </a:t>
            </a:r>
            <a:r>
              <a:rPr lang="ko-KR" altLang="en-US" sz="1000" dirty="0"/>
              <a:t>예시 </a:t>
            </a:r>
            <a:r>
              <a:rPr lang="en-US" altLang="ko-KR" sz="1000" dirty="0"/>
              <a:t>: </a:t>
            </a:r>
            <a:r>
              <a:rPr lang="en-US" altLang="ko-KR" sz="1000" b="1" dirty="0">
                <a:highlight>
                  <a:srgbClr val="FFFF00"/>
                </a:highlight>
              </a:rPr>
              <a:t>57</a:t>
            </a:r>
            <a:r>
              <a:rPr lang="ko-KR" altLang="en-US" sz="1000" dirty="0"/>
              <a:t>위</a:t>
            </a:r>
            <a:r>
              <a:rPr lang="en-US" altLang="ko-KR" sz="1000" dirty="0"/>
              <a:t>, </a:t>
            </a:r>
            <a:r>
              <a:rPr lang="ko-KR" altLang="en-US" sz="1000" dirty="0"/>
              <a:t>본인 랭킹에 하이라이트 제공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B382881-B803-F526-4A65-68E9120B8640}"/>
              </a:ext>
            </a:extLst>
          </p:cNvPr>
          <p:cNvSpPr txBox="1"/>
          <p:nvPr/>
        </p:nvSpPr>
        <p:spPr>
          <a:xfrm>
            <a:off x="531222" y="5531218"/>
            <a:ext cx="443583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/>
              <a:t>2. </a:t>
            </a:r>
            <a:r>
              <a:rPr lang="ko-KR" altLang="en-US" sz="1000" dirty="0"/>
              <a:t>본인 또는 소속 학급이 </a:t>
            </a:r>
            <a:r>
              <a:rPr lang="en-US" altLang="ko-KR" sz="1000" dirty="0"/>
              <a:t>100</a:t>
            </a:r>
            <a:r>
              <a:rPr lang="ko-KR" altLang="en-US" sz="1000" dirty="0"/>
              <a:t>위 밖일 경우 </a:t>
            </a:r>
            <a:r>
              <a:rPr lang="en-US" altLang="ko-KR" sz="1000" dirty="0"/>
              <a:t>: </a:t>
            </a:r>
            <a:r>
              <a:rPr lang="ko-KR" altLang="en-US" sz="1000" dirty="0"/>
              <a:t>스크롤 하기 전 </a:t>
            </a:r>
            <a:r>
              <a:rPr lang="en-US" altLang="ko-KR" sz="1000" dirty="0"/>
              <a:t>(</a:t>
            </a:r>
            <a:r>
              <a:rPr lang="ko-KR" altLang="en-US" sz="1000" dirty="0"/>
              <a:t>최초 진입 시</a:t>
            </a:r>
            <a:r>
              <a:rPr lang="en-US" altLang="ko-KR" sz="1000" dirty="0"/>
              <a:t>)</a:t>
            </a:r>
          </a:p>
          <a:p>
            <a:r>
              <a:rPr lang="en-US" altLang="ko-KR" sz="1000" dirty="0"/>
              <a:t>   </a:t>
            </a:r>
            <a:r>
              <a:rPr lang="ko-KR" altLang="en-US" sz="1000" dirty="0"/>
              <a:t>예시 </a:t>
            </a:r>
            <a:r>
              <a:rPr lang="en-US" altLang="ko-KR" sz="1000" dirty="0"/>
              <a:t>: </a:t>
            </a:r>
            <a:r>
              <a:rPr lang="en-US" altLang="ko-KR" sz="1000" b="1" dirty="0">
                <a:highlight>
                  <a:srgbClr val="FFFF00"/>
                </a:highlight>
              </a:rPr>
              <a:t>207</a:t>
            </a:r>
            <a:r>
              <a:rPr lang="ko-KR" altLang="en-US" sz="1000" dirty="0"/>
              <a:t>위</a:t>
            </a:r>
            <a:r>
              <a:rPr lang="en-US" altLang="ko-KR" sz="1000" dirty="0"/>
              <a:t>,</a:t>
            </a:r>
            <a:r>
              <a:rPr lang="ko-KR" altLang="en-US" sz="1000" dirty="0"/>
              <a:t> 본인 랭킹에 하이라이트 제공</a:t>
            </a:r>
          </a:p>
        </p:txBody>
      </p:sp>
    </p:spTree>
    <p:extLst>
      <p:ext uri="{BB962C8B-B14F-4D97-AF65-F5344CB8AC3E}">
        <p14:creationId xmlns:p14="http://schemas.microsoft.com/office/powerpoint/2010/main" val="2462756979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339635" y="226423"/>
            <a:ext cx="171072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/>
              <a:t>랭킹정책</a:t>
            </a:r>
            <a:r>
              <a:rPr lang="en-US" altLang="ko-KR" dirty="0"/>
              <a:t>(</a:t>
            </a:r>
            <a:r>
              <a:rPr lang="ko-KR" altLang="en-US" dirty="0"/>
              <a:t>학생</a:t>
            </a:r>
            <a:r>
              <a:rPr lang="en-US" altLang="ko-KR" dirty="0"/>
              <a:t>)</a:t>
            </a:r>
            <a:endParaRPr lang="ko-KR" altLang="en-US" dirty="0"/>
          </a:p>
        </p:txBody>
      </p:sp>
      <p:cxnSp>
        <p:nvCxnSpPr>
          <p:cNvPr id="5" name="직선 연결선 4"/>
          <p:cNvCxnSpPr/>
          <p:nvPr/>
        </p:nvCxnSpPr>
        <p:spPr>
          <a:xfrm>
            <a:off x="235131" y="687977"/>
            <a:ext cx="11538858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" name="TextBox 5"/>
          <p:cNvSpPr txBox="1"/>
          <p:nvPr/>
        </p:nvSpPr>
        <p:spPr>
          <a:xfrm>
            <a:off x="531222" y="845744"/>
            <a:ext cx="95571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/>
              <a:t>4. </a:t>
            </a:r>
            <a:r>
              <a:rPr lang="ko-KR" altLang="en-US" sz="1100" dirty="0"/>
              <a:t>전학 관련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531222" y="1042168"/>
            <a:ext cx="8581195" cy="11562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900" dirty="0"/>
              <a:t>  - </a:t>
            </a:r>
            <a:r>
              <a:rPr lang="ko-KR" altLang="en-US" sz="900" dirty="0"/>
              <a:t>개인의 포인트와 레벨</a:t>
            </a:r>
            <a:r>
              <a:rPr lang="en-US" altLang="ko-KR" sz="900" dirty="0"/>
              <a:t>, </a:t>
            </a:r>
            <a:r>
              <a:rPr lang="ko-KR" altLang="en-US" sz="900" dirty="0"/>
              <a:t>랭킹 유지한 채로 이동</a:t>
            </a:r>
            <a:endParaRPr lang="en-US" altLang="ko-KR" sz="900" dirty="0"/>
          </a:p>
          <a:p>
            <a:pPr>
              <a:lnSpc>
                <a:spcPct val="200000"/>
              </a:lnSpc>
            </a:pPr>
            <a:r>
              <a:rPr lang="en-US" altLang="ko-KR" sz="900" dirty="0"/>
              <a:t>  - </a:t>
            </a:r>
            <a:r>
              <a:rPr lang="ko-KR" altLang="en-US" sz="900" dirty="0"/>
              <a:t>단</a:t>
            </a:r>
            <a:r>
              <a:rPr lang="en-US" altLang="ko-KR" sz="900" dirty="0"/>
              <a:t>, </a:t>
            </a:r>
            <a:r>
              <a:rPr lang="ko-KR" altLang="en-US" sz="900" dirty="0" err="1"/>
              <a:t>우리반</a:t>
            </a:r>
            <a:r>
              <a:rPr lang="en-US" altLang="ko-KR" sz="900" dirty="0"/>
              <a:t>/</a:t>
            </a:r>
            <a:r>
              <a:rPr lang="ko-KR" altLang="en-US" sz="900" dirty="0"/>
              <a:t>우리학교 랭킹 영향력 관련 개발 검토 필요</a:t>
            </a:r>
            <a:endParaRPr lang="en-US" altLang="ko-KR" sz="900" dirty="0"/>
          </a:p>
          <a:p>
            <a:pPr>
              <a:lnSpc>
                <a:spcPct val="200000"/>
              </a:lnSpc>
            </a:pPr>
            <a:r>
              <a:rPr lang="en-US" altLang="ko-KR" sz="900" dirty="0"/>
              <a:t>   &gt; 1</a:t>
            </a:r>
            <a:r>
              <a:rPr lang="ko-KR" altLang="en-US" sz="900" dirty="0"/>
              <a:t>안</a:t>
            </a:r>
            <a:r>
              <a:rPr lang="en-US" altLang="ko-KR" sz="900" dirty="0"/>
              <a:t>) </a:t>
            </a:r>
            <a:r>
              <a:rPr lang="ko-KR" altLang="en-US" sz="900" dirty="0"/>
              <a:t>전학간 일자 기준으로 </a:t>
            </a:r>
            <a:r>
              <a:rPr lang="ko-KR" altLang="en-US" sz="900" dirty="0" err="1"/>
              <a:t>모수</a:t>
            </a:r>
            <a:r>
              <a:rPr lang="ko-KR" altLang="en-US" sz="900" dirty="0"/>
              <a:t> 변경</a:t>
            </a:r>
            <a:r>
              <a:rPr lang="en-US" altLang="ko-KR" sz="900" dirty="0"/>
              <a:t>(5</a:t>
            </a:r>
            <a:r>
              <a:rPr lang="ko-KR" altLang="en-US" sz="900" dirty="0"/>
              <a:t>월 </a:t>
            </a:r>
            <a:r>
              <a:rPr lang="en-US" altLang="ko-KR" sz="900" dirty="0"/>
              <a:t>3</a:t>
            </a:r>
            <a:r>
              <a:rPr lang="ko-KR" altLang="en-US" sz="900" dirty="0"/>
              <a:t>일 전학 시</a:t>
            </a:r>
            <a:r>
              <a:rPr lang="en-US" altLang="ko-KR" sz="900" dirty="0"/>
              <a:t>, ~5/2</a:t>
            </a:r>
            <a:r>
              <a:rPr lang="ko-KR" altLang="en-US" sz="900" dirty="0"/>
              <a:t>까지 </a:t>
            </a:r>
            <a:r>
              <a:rPr lang="en-US" altLang="ko-KR" sz="900" dirty="0"/>
              <a:t>20</a:t>
            </a:r>
            <a:r>
              <a:rPr lang="ko-KR" altLang="en-US" sz="900" dirty="0"/>
              <a:t>명 </a:t>
            </a:r>
            <a:r>
              <a:rPr lang="ko-KR" altLang="en-US" sz="900" dirty="0" err="1"/>
              <a:t>모수로</a:t>
            </a:r>
            <a:r>
              <a:rPr lang="ko-KR" altLang="en-US" sz="900" dirty="0"/>
              <a:t> 계산</a:t>
            </a:r>
            <a:r>
              <a:rPr lang="en-US" altLang="ko-KR" sz="900" dirty="0"/>
              <a:t>, 5/3~ 19</a:t>
            </a:r>
            <a:r>
              <a:rPr lang="ko-KR" altLang="en-US" sz="900" dirty="0"/>
              <a:t>명 </a:t>
            </a:r>
            <a:r>
              <a:rPr lang="ko-KR" altLang="en-US" sz="900" dirty="0" err="1"/>
              <a:t>모수로</a:t>
            </a:r>
            <a:r>
              <a:rPr lang="ko-KR" altLang="en-US" sz="900" dirty="0"/>
              <a:t> 계산</a:t>
            </a:r>
            <a:r>
              <a:rPr lang="en-US" altLang="ko-KR" sz="900" dirty="0"/>
              <a:t>, </a:t>
            </a:r>
            <a:r>
              <a:rPr lang="ko-KR" altLang="en-US" sz="900" dirty="0"/>
              <a:t>전학 받은 학급에서 </a:t>
            </a:r>
            <a:r>
              <a:rPr lang="en-US" altLang="ko-KR" sz="900" dirty="0"/>
              <a:t>21</a:t>
            </a:r>
            <a:r>
              <a:rPr lang="ko-KR" altLang="en-US" sz="900" dirty="0"/>
              <a:t>명 </a:t>
            </a:r>
            <a:r>
              <a:rPr lang="ko-KR" altLang="en-US" sz="900" dirty="0" err="1"/>
              <a:t>모수로</a:t>
            </a:r>
            <a:r>
              <a:rPr lang="ko-KR" altLang="en-US" sz="900" dirty="0"/>
              <a:t> 계산</a:t>
            </a:r>
            <a:r>
              <a:rPr lang="en-US" altLang="ko-KR" sz="900" dirty="0"/>
              <a:t>)</a:t>
            </a:r>
          </a:p>
          <a:p>
            <a:pPr>
              <a:lnSpc>
                <a:spcPct val="200000"/>
              </a:lnSpc>
            </a:pPr>
            <a:r>
              <a:rPr lang="en-US" altLang="ko-KR" sz="900" strike="sngStrike" dirty="0"/>
              <a:t>   &gt; 2</a:t>
            </a:r>
            <a:r>
              <a:rPr lang="ko-KR" altLang="en-US" sz="900" strike="sngStrike" dirty="0"/>
              <a:t>안</a:t>
            </a:r>
            <a:r>
              <a:rPr lang="en-US" altLang="ko-KR" sz="900" strike="sngStrike" dirty="0"/>
              <a:t>) </a:t>
            </a:r>
            <a:r>
              <a:rPr lang="ko-KR" altLang="en-US" sz="900" strike="sngStrike" dirty="0"/>
              <a:t>전학간 일자 기준으로 평균포인트 전체 변경</a:t>
            </a:r>
            <a:r>
              <a:rPr lang="en-US" altLang="ko-KR" sz="900" strike="sngStrike" dirty="0"/>
              <a:t>(5</a:t>
            </a:r>
            <a:r>
              <a:rPr lang="ko-KR" altLang="en-US" sz="900" strike="sngStrike" dirty="0"/>
              <a:t>월 </a:t>
            </a:r>
            <a:r>
              <a:rPr lang="en-US" altLang="ko-KR" sz="900" strike="sngStrike" dirty="0"/>
              <a:t>3</a:t>
            </a:r>
            <a:r>
              <a:rPr lang="ko-KR" altLang="en-US" sz="900" strike="sngStrike" dirty="0"/>
              <a:t>일 전학 시</a:t>
            </a:r>
            <a:r>
              <a:rPr lang="en-US" altLang="ko-KR" sz="900" strike="sngStrike" dirty="0"/>
              <a:t>, </a:t>
            </a:r>
            <a:r>
              <a:rPr lang="ko-KR" altLang="en-US" sz="900" strike="sngStrike" dirty="0"/>
              <a:t>전학생 포인트를 완전히 제외하여 계산</a:t>
            </a:r>
            <a:r>
              <a:rPr lang="en-US" altLang="ko-KR" sz="900" strike="sngStrike" dirty="0"/>
              <a:t>, </a:t>
            </a:r>
            <a:r>
              <a:rPr lang="ko-KR" altLang="en-US" sz="900" strike="sngStrike" dirty="0"/>
              <a:t>전학 받은 학급에서 해당 학생 전체 포인트를 합산</a:t>
            </a:r>
            <a:r>
              <a:rPr lang="en-US" altLang="ko-KR" sz="900" strike="sngStrike" dirty="0"/>
              <a:t>)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FB918390-2A08-3E1C-39BF-65A2965E32AD}"/>
              </a:ext>
            </a:extLst>
          </p:cNvPr>
          <p:cNvSpPr txBox="1"/>
          <p:nvPr/>
        </p:nvSpPr>
        <p:spPr>
          <a:xfrm>
            <a:off x="957942" y="3838910"/>
            <a:ext cx="8882560" cy="198721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900" dirty="0"/>
              <a:t>- </a:t>
            </a:r>
            <a:r>
              <a:rPr lang="en-US" altLang="ko-KR" sz="900" b="1" dirty="0"/>
              <a:t>[</a:t>
            </a:r>
            <a:r>
              <a:rPr lang="ko-KR" altLang="en-US" sz="900" b="1" dirty="0"/>
              <a:t>개인 랭킹</a:t>
            </a:r>
            <a:r>
              <a:rPr lang="en-US" altLang="ko-KR" sz="900" b="1" dirty="0"/>
              <a:t>]</a:t>
            </a:r>
            <a:r>
              <a:rPr lang="en-US" altLang="ko-KR" sz="900" dirty="0"/>
              <a:t> </a:t>
            </a:r>
            <a:r>
              <a:rPr lang="ko-KR" altLang="en-US" sz="900" dirty="0"/>
              <a:t>우리반 </a:t>
            </a:r>
            <a:r>
              <a:rPr lang="en-US" altLang="ko-KR" sz="900" dirty="0"/>
              <a:t>: </a:t>
            </a:r>
            <a:r>
              <a:rPr lang="ko-KR" altLang="en-US" sz="900" dirty="0"/>
              <a:t>우리반의 랭킹 정상적으로 제공하되 전학생 본인은 최하단에 순위 </a:t>
            </a:r>
            <a:r>
              <a:rPr lang="en-US" altLang="ko-KR" sz="900" dirty="0"/>
              <a:t>‘-’ </a:t>
            </a:r>
            <a:r>
              <a:rPr lang="ko-KR" altLang="en-US" sz="900" dirty="0"/>
              <a:t>으로 포인트 정보만 제공</a:t>
            </a:r>
            <a:r>
              <a:rPr lang="en-US" altLang="ko-KR" sz="900" dirty="0"/>
              <a:t> </a:t>
            </a:r>
          </a:p>
          <a:p>
            <a:pPr>
              <a:lnSpc>
                <a:spcPct val="200000"/>
              </a:lnSpc>
            </a:pPr>
            <a:r>
              <a:rPr lang="ko-KR" altLang="en-US" sz="900" dirty="0"/>
              <a:t> </a:t>
            </a:r>
            <a:r>
              <a:rPr lang="en-US" altLang="ko-KR" sz="900" dirty="0"/>
              <a:t>                 </a:t>
            </a:r>
            <a:r>
              <a:rPr lang="ko-KR" altLang="en-US" sz="900" dirty="0"/>
              <a:t>교내</a:t>
            </a:r>
            <a:r>
              <a:rPr lang="en-US" altLang="ko-KR" sz="900" dirty="0"/>
              <a:t>/</a:t>
            </a:r>
            <a:r>
              <a:rPr lang="ko-KR" altLang="en-US" sz="900" dirty="0"/>
              <a:t>전체 </a:t>
            </a:r>
            <a:r>
              <a:rPr lang="en-US" altLang="ko-KR" sz="900" dirty="0"/>
              <a:t>: </a:t>
            </a:r>
            <a:r>
              <a:rPr lang="ko-KR" altLang="en-US" sz="900" dirty="0"/>
              <a:t>전학 시점부터 랭킹 업데이트 시점 전까지는 랭킹 미 제공 </a:t>
            </a:r>
            <a:endParaRPr lang="en-US" altLang="ko-KR" sz="900" dirty="0"/>
          </a:p>
          <a:p>
            <a:pPr>
              <a:lnSpc>
                <a:spcPct val="200000"/>
              </a:lnSpc>
            </a:pPr>
            <a:r>
              <a:rPr lang="en-US" altLang="ko-KR" sz="900" dirty="0"/>
              <a:t>                               (</a:t>
            </a:r>
            <a:r>
              <a:rPr lang="ko-KR" altLang="en-US" sz="900" dirty="0"/>
              <a:t>최초 진입 시 문구 제공 </a:t>
            </a:r>
            <a:r>
              <a:rPr lang="en-US" altLang="ko-KR" sz="900" dirty="0"/>
              <a:t>‘ </a:t>
            </a:r>
            <a:r>
              <a:rPr lang="ko-KR" altLang="en-US" sz="900" dirty="0"/>
              <a:t>교내와 전체 랭킹은 내일부터 확인할 수 있습니다</a:t>
            </a:r>
            <a:r>
              <a:rPr lang="en-US" altLang="ko-KR" sz="900" dirty="0"/>
              <a:t>‘. </a:t>
            </a:r>
            <a:r>
              <a:rPr lang="ko-KR" altLang="en-US" sz="900" dirty="0"/>
              <a:t>랭킹 업데이트 시점 이후 랭킹 정상 제공</a:t>
            </a:r>
            <a:r>
              <a:rPr lang="en-US" altLang="ko-KR" sz="900" dirty="0"/>
              <a:t>)</a:t>
            </a:r>
          </a:p>
          <a:p>
            <a:pPr>
              <a:lnSpc>
                <a:spcPct val="200000"/>
              </a:lnSpc>
            </a:pPr>
            <a:r>
              <a:rPr lang="en-US" altLang="ko-KR" sz="900" dirty="0"/>
              <a:t>  - </a:t>
            </a:r>
            <a:r>
              <a:rPr lang="en-US" altLang="ko-KR" sz="900" b="1" dirty="0"/>
              <a:t>[</a:t>
            </a:r>
            <a:r>
              <a:rPr lang="ko-KR" altLang="en-US" sz="900" b="1" dirty="0"/>
              <a:t>반 랭킹</a:t>
            </a:r>
            <a:r>
              <a:rPr lang="en-US" altLang="ko-KR" sz="900" b="1" dirty="0"/>
              <a:t>]</a:t>
            </a:r>
            <a:r>
              <a:rPr lang="en-US" altLang="ko-KR" sz="900" dirty="0"/>
              <a:t> (</a:t>
            </a:r>
            <a:r>
              <a:rPr lang="ko-KR" altLang="en-US" sz="900" dirty="0"/>
              <a:t>교내</a:t>
            </a:r>
            <a:r>
              <a:rPr lang="en-US" altLang="ko-KR" sz="900" dirty="0"/>
              <a:t>/</a:t>
            </a:r>
            <a:r>
              <a:rPr lang="ko-KR" altLang="en-US" sz="900" dirty="0"/>
              <a:t>전체</a:t>
            </a:r>
            <a:r>
              <a:rPr lang="en-US" altLang="ko-KR" sz="900" dirty="0"/>
              <a:t>)</a:t>
            </a:r>
            <a:r>
              <a:rPr lang="ko-KR" altLang="en-US" sz="900" dirty="0"/>
              <a:t> </a:t>
            </a:r>
            <a:r>
              <a:rPr lang="en-US" altLang="ko-KR" sz="900" dirty="0"/>
              <a:t>: </a:t>
            </a:r>
            <a:r>
              <a:rPr lang="ko-KR" altLang="en-US" sz="900" dirty="0"/>
              <a:t>전학 시점부터 랭킹 업데이트 전까지 기존 랭킹 내용 그대로 제공 </a:t>
            </a:r>
            <a:r>
              <a:rPr lang="en-US" altLang="ko-KR" sz="900" dirty="0"/>
              <a:t>(</a:t>
            </a:r>
            <a:r>
              <a:rPr lang="ko-KR" altLang="en-US" sz="900" dirty="0"/>
              <a:t>전학 온</a:t>
            </a:r>
            <a:r>
              <a:rPr lang="en-US" altLang="ko-KR" sz="900" dirty="0"/>
              <a:t>, </a:t>
            </a:r>
            <a:r>
              <a:rPr lang="ko-KR" altLang="en-US" sz="900" dirty="0"/>
              <a:t>전학 간 학교 동일하게 업데이트 전까지 기존 랭킹 그대로 제공</a:t>
            </a:r>
            <a:r>
              <a:rPr lang="en-US" altLang="ko-KR" sz="900" dirty="0"/>
              <a:t>)</a:t>
            </a:r>
          </a:p>
          <a:p>
            <a:pPr>
              <a:lnSpc>
                <a:spcPct val="200000"/>
              </a:lnSpc>
            </a:pPr>
            <a:r>
              <a:rPr lang="en-US" altLang="ko-KR" sz="900" dirty="0"/>
              <a:t>     </a:t>
            </a:r>
            <a:r>
              <a:rPr lang="ko-KR" altLang="en-US" sz="900" dirty="0"/>
              <a:t>랭킹 업데이트 시 전학생에 대한 </a:t>
            </a:r>
            <a:r>
              <a:rPr lang="ko-KR" altLang="en-US" sz="900" dirty="0" err="1"/>
              <a:t>모수</a:t>
            </a:r>
            <a:r>
              <a:rPr lang="ko-KR" altLang="en-US" sz="900" dirty="0"/>
              <a:t> 변경</a:t>
            </a:r>
            <a:endParaRPr lang="en-US" altLang="ko-KR" sz="900" dirty="0"/>
          </a:p>
          <a:p>
            <a:pPr>
              <a:lnSpc>
                <a:spcPct val="200000"/>
              </a:lnSpc>
            </a:pPr>
            <a:r>
              <a:rPr lang="en-US" altLang="ko-KR" sz="900" dirty="0"/>
              <a:t>	&gt; [</a:t>
            </a:r>
            <a:r>
              <a:rPr lang="ko-KR" altLang="en-US" sz="900" dirty="0"/>
              <a:t>기준 </a:t>
            </a:r>
            <a:r>
              <a:rPr lang="en-US" altLang="ko-KR" sz="900" dirty="0"/>
              <a:t>: 5</a:t>
            </a:r>
            <a:r>
              <a:rPr lang="ko-KR" altLang="en-US" sz="900" dirty="0"/>
              <a:t>월 </a:t>
            </a:r>
            <a:r>
              <a:rPr lang="en-US" altLang="ko-KR" sz="900" dirty="0"/>
              <a:t>3</a:t>
            </a:r>
            <a:r>
              <a:rPr lang="ko-KR" altLang="en-US" sz="900" dirty="0"/>
              <a:t>일 전학생 발생</a:t>
            </a:r>
            <a:r>
              <a:rPr lang="en-US" altLang="ko-KR" sz="900" dirty="0"/>
              <a:t>,</a:t>
            </a:r>
            <a:r>
              <a:rPr lang="ko-KR" altLang="en-US" sz="900" dirty="0"/>
              <a:t> 전학 온 학급과 떠난 학급 모두 </a:t>
            </a:r>
            <a:r>
              <a:rPr lang="ko-KR" altLang="en-US" sz="900" dirty="0" err="1"/>
              <a:t>모수</a:t>
            </a:r>
            <a:r>
              <a:rPr lang="ko-KR" altLang="en-US" sz="900" dirty="0"/>
              <a:t> </a:t>
            </a:r>
            <a:r>
              <a:rPr lang="en-US" altLang="ko-KR" sz="900" dirty="0"/>
              <a:t>20</a:t>
            </a:r>
            <a:r>
              <a:rPr lang="ko-KR" altLang="en-US" sz="900" dirty="0"/>
              <a:t>명 전제</a:t>
            </a:r>
            <a:r>
              <a:rPr lang="en-US" altLang="ko-KR" sz="900" dirty="0"/>
              <a:t>]</a:t>
            </a:r>
          </a:p>
          <a:p>
            <a:pPr>
              <a:lnSpc>
                <a:spcPct val="200000"/>
              </a:lnSpc>
            </a:pPr>
            <a:r>
              <a:rPr lang="en-US" altLang="ko-KR" sz="900" dirty="0"/>
              <a:t>	: ~5</a:t>
            </a:r>
            <a:r>
              <a:rPr lang="ko-KR" altLang="en-US" sz="900" dirty="0"/>
              <a:t>월 </a:t>
            </a:r>
            <a:r>
              <a:rPr lang="en-US" altLang="ko-KR" sz="900" dirty="0"/>
              <a:t>3</a:t>
            </a:r>
            <a:r>
              <a:rPr lang="ko-KR" altLang="en-US" sz="900" dirty="0"/>
              <a:t>일까지 </a:t>
            </a:r>
            <a:r>
              <a:rPr lang="en-US" altLang="ko-KR" sz="900" dirty="0"/>
              <a:t>20</a:t>
            </a:r>
            <a:r>
              <a:rPr lang="ko-KR" altLang="en-US" sz="900" dirty="0"/>
              <a:t>명 </a:t>
            </a:r>
            <a:r>
              <a:rPr lang="ko-KR" altLang="en-US" sz="900" dirty="0" err="1"/>
              <a:t>모수로</a:t>
            </a:r>
            <a:r>
              <a:rPr lang="ko-KR" altLang="en-US" sz="900" dirty="0"/>
              <a:t> 계산</a:t>
            </a:r>
            <a:r>
              <a:rPr lang="en-US" altLang="ko-KR" sz="900" dirty="0"/>
              <a:t>(</a:t>
            </a:r>
            <a:r>
              <a:rPr lang="ko-KR" altLang="en-US" sz="900" dirty="0"/>
              <a:t>전학 온</a:t>
            </a:r>
            <a:r>
              <a:rPr lang="en-US" altLang="ko-KR" sz="900" dirty="0"/>
              <a:t>, </a:t>
            </a:r>
            <a:r>
              <a:rPr lang="ko-KR" altLang="en-US" sz="900" dirty="0"/>
              <a:t>전학 떠난 학급</a:t>
            </a:r>
            <a:r>
              <a:rPr lang="en-US" altLang="ko-KR" sz="900" dirty="0"/>
              <a:t>) //  5</a:t>
            </a:r>
            <a:r>
              <a:rPr lang="ko-KR" altLang="en-US" sz="900" dirty="0"/>
              <a:t>월 </a:t>
            </a:r>
            <a:r>
              <a:rPr lang="en-US" altLang="ko-KR" sz="900" dirty="0"/>
              <a:t>4</a:t>
            </a:r>
            <a:r>
              <a:rPr lang="ko-KR" altLang="en-US" sz="900" dirty="0"/>
              <a:t>일부터</a:t>
            </a:r>
            <a:r>
              <a:rPr lang="en-US" altLang="ko-KR" sz="900" dirty="0"/>
              <a:t>~ </a:t>
            </a:r>
            <a:r>
              <a:rPr lang="ko-KR" altLang="en-US" sz="900" dirty="0"/>
              <a:t>떠난 학급은 </a:t>
            </a:r>
            <a:r>
              <a:rPr lang="en-US" altLang="ko-KR" sz="900" dirty="0"/>
              <a:t>19</a:t>
            </a:r>
            <a:r>
              <a:rPr lang="ko-KR" altLang="en-US" sz="900" dirty="0"/>
              <a:t>명으로</a:t>
            </a:r>
            <a:r>
              <a:rPr lang="en-US" altLang="ko-KR" sz="900" dirty="0"/>
              <a:t>, </a:t>
            </a:r>
            <a:r>
              <a:rPr lang="ko-KR" altLang="en-US" sz="900" dirty="0"/>
              <a:t>전학 온 학급은 </a:t>
            </a:r>
            <a:r>
              <a:rPr lang="en-US" altLang="ko-KR" sz="900" dirty="0"/>
              <a:t>21</a:t>
            </a:r>
            <a:r>
              <a:rPr lang="ko-KR" altLang="en-US" sz="900" dirty="0"/>
              <a:t>명으로 </a:t>
            </a:r>
            <a:r>
              <a:rPr lang="ko-KR" altLang="en-US" sz="900" dirty="0" err="1"/>
              <a:t>모수</a:t>
            </a:r>
            <a:r>
              <a:rPr lang="ko-KR" altLang="en-US" sz="900" dirty="0"/>
              <a:t> 계산하여 랭킹 산출</a:t>
            </a:r>
            <a:endParaRPr lang="en-US" altLang="ko-KR" sz="900" dirty="0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41BE8CDC-BA2B-2BFA-2A3E-5A3EE3733C45}"/>
              </a:ext>
            </a:extLst>
          </p:cNvPr>
          <p:cNvSpPr/>
          <p:nvPr/>
        </p:nvSpPr>
        <p:spPr>
          <a:xfrm>
            <a:off x="415835" y="1122746"/>
            <a:ext cx="10472739" cy="1344849"/>
          </a:xfrm>
          <a:prstGeom prst="rect">
            <a:avLst/>
          </a:prstGeom>
          <a:solidFill>
            <a:schemeClr val="tx1">
              <a:alpha val="40000"/>
            </a:schemeClr>
          </a:solidFill>
          <a:ln w="12700" cap="flat">
            <a:noFill/>
            <a:miter lim="400000"/>
          </a:ln>
          <a:effectLst/>
        </p:spPr>
        <p:txBody>
          <a:bodyPr wrap="square" lIns="36000" tIns="36000" rIns="36000" bIns="45718" numCol="1" rtlCol="0" anchor="ctr">
            <a:noAutofit/>
          </a:bodyPr>
          <a:lstStyle/>
          <a:p>
            <a:pPr algn="ctr" defTabSz="914309"/>
            <a:r>
              <a:rPr kumimoji="1" lang="en-US" altLang="ko-KR" sz="2000" b="1" dirty="0">
                <a:solidFill>
                  <a:schemeClr val="bg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V.2.2.33 </a:t>
            </a:r>
            <a:r>
              <a:rPr kumimoji="1" lang="ko-KR" altLang="en-US" sz="2000" b="1" dirty="0">
                <a:solidFill>
                  <a:schemeClr val="bg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Malgun Gothic Semilight" panose="020B0502040204020203" pitchFamily="34" charset="-128"/>
                <a:sym typeface="Malgun Gothic"/>
              </a:rPr>
              <a:t>정책 변경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CE8B4FA-AB02-F636-7423-E6D8B082DB17}"/>
              </a:ext>
            </a:extLst>
          </p:cNvPr>
          <p:cNvSpPr txBox="1"/>
          <p:nvPr/>
        </p:nvSpPr>
        <p:spPr>
          <a:xfrm>
            <a:off x="339635" y="2505340"/>
            <a:ext cx="11041805" cy="127445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1000" dirty="0"/>
              <a:t> 1) </a:t>
            </a:r>
            <a:r>
              <a:rPr lang="ko-KR" altLang="en-US" sz="1000" dirty="0"/>
              <a:t>전학 시 학생 개인의 포인트와 레벨 유지</a:t>
            </a:r>
            <a:endParaRPr lang="en-US" altLang="ko-KR" sz="1000" dirty="0"/>
          </a:p>
          <a:p>
            <a:pPr>
              <a:lnSpc>
                <a:spcPct val="200000"/>
              </a:lnSpc>
            </a:pPr>
            <a:r>
              <a:rPr lang="en-US" altLang="ko-KR" sz="1000" dirty="0"/>
              <a:t> 2) </a:t>
            </a:r>
            <a:r>
              <a:rPr lang="ko-KR" altLang="en-US" sz="1000" dirty="0"/>
              <a:t>전학생이 온 학급 </a:t>
            </a:r>
            <a:r>
              <a:rPr lang="en-US" altLang="ko-KR" sz="1000" dirty="0"/>
              <a:t>(</a:t>
            </a:r>
            <a:r>
              <a:rPr lang="ko-KR" altLang="en-US" sz="1000" dirty="0"/>
              <a:t>교사와 다른 학생 화면</a:t>
            </a:r>
            <a:r>
              <a:rPr lang="en-US" altLang="ko-KR" sz="1000" dirty="0"/>
              <a:t>) : </a:t>
            </a:r>
            <a:r>
              <a:rPr lang="ko-KR" altLang="en-US" sz="1000" dirty="0"/>
              <a:t>랭킹 업데이트 시점 전까지 전학생의 랭킹 볼 수 없음 </a:t>
            </a:r>
            <a:r>
              <a:rPr lang="en-US" altLang="ko-KR" sz="1000" dirty="0"/>
              <a:t>(</a:t>
            </a:r>
            <a:r>
              <a:rPr lang="ko-KR" altLang="en-US" sz="1000" dirty="0"/>
              <a:t>개인랭킹</a:t>
            </a:r>
            <a:r>
              <a:rPr lang="en-US" altLang="ko-KR" sz="1000" dirty="0"/>
              <a:t>-</a:t>
            </a:r>
            <a:r>
              <a:rPr lang="ko-KR" altLang="en-US" sz="1000" dirty="0"/>
              <a:t>우리반 탭에서만 최하단에 순위 </a:t>
            </a:r>
            <a:r>
              <a:rPr lang="en-US" altLang="ko-KR" sz="1000" dirty="0"/>
              <a:t>‘-’</a:t>
            </a:r>
            <a:r>
              <a:rPr lang="ko-KR" altLang="en-US" sz="1000" dirty="0"/>
              <a:t>로 추가되어 포인트 제공</a:t>
            </a:r>
            <a:r>
              <a:rPr lang="en-US" altLang="ko-KR" sz="1000" dirty="0"/>
              <a:t>)</a:t>
            </a:r>
          </a:p>
          <a:p>
            <a:pPr>
              <a:lnSpc>
                <a:spcPct val="200000"/>
              </a:lnSpc>
            </a:pPr>
            <a:r>
              <a:rPr lang="en-US" altLang="ko-KR" sz="1000" dirty="0"/>
              <a:t> 3) </a:t>
            </a:r>
            <a:r>
              <a:rPr lang="ko-KR" altLang="en-US" sz="1000" dirty="0"/>
              <a:t>전학생이 떠난</a:t>
            </a:r>
            <a:r>
              <a:rPr lang="en-US" altLang="ko-KR" sz="1000" dirty="0"/>
              <a:t> </a:t>
            </a:r>
            <a:r>
              <a:rPr lang="ko-KR" altLang="en-US" sz="1000" dirty="0"/>
              <a:t>학급 </a:t>
            </a:r>
            <a:r>
              <a:rPr lang="en-US" altLang="ko-KR" sz="1000" dirty="0"/>
              <a:t>:</a:t>
            </a:r>
            <a:r>
              <a:rPr lang="ko-KR" altLang="en-US" sz="1000" dirty="0"/>
              <a:t> 랭킹 업데이트 시점 전까지 전학생의 정보 유지하여 제공</a:t>
            </a:r>
            <a:endParaRPr lang="en-US" altLang="ko-KR" sz="1000" dirty="0"/>
          </a:p>
          <a:p>
            <a:pPr>
              <a:lnSpc>
                <a:spcPct val="200000"/>
              </a:lnSpc>
            </a:pPr>
            <a:r>
              <a:rPr lang="ko-KR" altLang="en-US" sz="1000" dirty="0"/>
              <a:t> </a:t>
            </a:r>
            <a:r>
              <a:rPr lang="en-US" altLang="ko-KR" sz="1000" dirty="0"/>
              <a:t>4)</a:t>
            </a:r>
            <a:r>
              <a:rPr lang="en-US" altLang="ko-KR" sz="1000" dirty="0">
                <a:highlight>
                  <a:srgbClr val="DAE3F3"/>
                </a:highlight>
              </a:rPr>
              <a:t> </a:t>
            </a:r>
            <a:r>
              <a:rPr lang="ko-KR" altLang="en-US" sz="1000" dirty="0">
                <a:highlight>
                  <a:srgbClr val="DAE3F3"/>
                </a:highlight>
              </a:rPr>
              <a:t>전학생 본인의 화면 </a:t>
            </a:r>
            <a:r>
              <a:rPr lang="en-US" altLang="ko-KR" sz="1000" dirty="0"/>
              <a:t>: </a:t>
            </a:r>
            <a:r>
              <a:rPr lang="ko-KR" altLang="en-US" sz="1000" dirty="0" err="1"/>
              <a:t>최상단</a:t>
            </a:r>
            <a:r>
              <a:rPr lang="ko-KR" altLang="en-US" sz="1000" dirty="0"/>
              <a:t> 랭킹 영역 모두 </a:t>
            </a:r>
            <a:r>
              <a:rPr lang="en-US" altLang="ko-KR" sz="1000" dirty="0"/>
              <a:t>‘-’</a:t>
            </a:r>
            <a:r>
              <a:rPr lang="ko-KR" altLang="en-US" sz="1000" dirty="0"/>
              <a:t>로 </a:t>
            </a:r>
            <a:r>
              <a:rPr lang="ko-KR" altLang="en-US" sz="1000" dirty="0" err="1"/>
              <a:t>미제공</a:t>
            </a:r>
            <a:r>
              <a:rPr lang="en-US" altLang="ko-KR" sz="1000" dirty="0"/>
              <a:t> </a:t>
            </a:r>
            <a:r>
              <a:rPr lang="ko-KR" altLang="en-US" sz="1000" dirty="0"/>
              <a:t>등 모든 랭킹은 전학 당일에 미 제공하며</a:t>
            </a:r>
            <a:r>
              <a:rPr lang="en-US" altLang="ko-KR" sz="1000" dirty="0"/>
              <a:t>,</a:t>
            </a:r>
            <a:r>
              <a:rPr lang="ko-KR" altLang="en-US" sz="1000" dirty="0"/>
              <a:t> 익일 랭킹 업데이트 시점에 새로운 학급</a:t>
            </a:r>
            <a:r>
              <a:rPr lang="en-US" altLang="ko-KR" sz="1000" dirty="0"/>
              <a:t>/</a:t>
            </a:r>
            <a:r>
              <a:rPr lang="ko-KR" altLang="en-US" sz="1000" dirty="0"/>
              <a:t>학교에 편입된 랭킹으로 제공</a:t>
            </a:r>
            <a:r>
              <a:rPr lang="en-US" altLang="ko-KR" sz="1000" dirty="0"/>
              <a:t> (</a:t>
            </a:r>
            <a:r>
              <a:rPr lang="ko-KR" altLang="en-US" sz="1000" dirty="0"/>
              <a:t>아래 내용 참고</a:t>
            </a:r>
            <a:r>
              <a:rPr lang="en-US" altLang="ko-KR" sz="1000" dirty="0"/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495153252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직선 연결선 4"/>
          <p:cNvCxnSpPr/>
          <p:nvPr/>
        </p:nvCxnSpPr>
        <p:spPr>
          <a:xfrm>
            <a:off x="204651" y="695597"/>
            <a:ext cx="11538858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" name="TextBox 3"/>
          <p:cNvSpPr txBox="1"/>
          <p:nvPr/>
        </p:nvSpPr>
        <p:spPr>
          <a:xfrm>
            <a:off x="309155" y="234043"/>
            <a:ext cx="20233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/>
              <a:t>프로필 정책</a:t>
            </a:r>
            <a:r>
              <a:rPr lang="en-US" altLang="ko-KR" dirty="0"/>
              <a:t>(</a:t>
            </a:r>
            <a:r>
              <a:rPr lang="ko-KR" altLang="en-US" dirty="0"/>
              <a:t>학생</a:t>
            </a:r>
            <a:r>
              <a:rPr lang="en-US" altLang="ko-KR" dirty="0"/>
              <a:t>)</a:t>
            </a:r>
            <a:endParaRPr lang="ko-KR" alt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500742" y="853364"/>
            <a:ext cx="118173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b="1" dirty="0"/>
              <a:t>1. </a:t>
            </a:r>
            <a:r>
              <a:rPr lang="ko-KR" altLang="en-US" sz="1200" b="1" dirty="0"/>
              <a:t>프로필 선택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500742" y="1049788"/>
            <a:ext cx="4140877" cy="127445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1000" dirty="0"/>
              <a:t>  - </a:t>
            </a:r>
            <a:r>
              <a:rPr lang="ko-KR" altLang="en-US" sz="1000" dirty="0"/>
              <a:t>요구사항</a:t>
            </a:r>
            <a:endParaRPr lang="en-US" altLang="ko-KR" sz="1000" dirty="0"/>
          </a:p>
          <a:p>
            <a:pPr>
              <a:lnSpc>
                <a:spcPct val="200000"/>
              </a:lnSpc>
            </a:pPr>
            <a:r>
              <a:rPr lang="en-US" altLang="ko-KR" sz="1000" dirty="0"/>
              <a:t>   &gt; </a:t>
            </a:r>
            <a:r>
              <a:rPr lang="ko-KR" altLang="en-US" sz="1000" dirty="0"/>
              <a:t>캐릭터 영역 프로필 사진으로 대체 가능</a:t>
            </a:r>
            <a:r>
              <a:rPr lang="en-US" altLang="ko-KR" sz="1000" dirty="0"/>
              <a:t> </a:t>
            </a:r>
          </a:p>
          <a:p>
            <a:pPr>
              <a:lnSpc>
                <a:spcPct val="200000"/>
              </a:lnSpc>
            </a:pPr>
            <a:r>
              <a:rPr lang="en-US" altLang="ko-KR" sz="1000" dirty="0"/>
              <a:t>       (</a:t>
            </a:r>
            <a:r>
              <a:rPr lang="ko-KR" altLang="en-US" sz="1000" dirty="0"/>
              <a:t>나의 프로필 레벨 </a:t>
            </a:r>
            <a:r>
              <a:rPr lang="en-US" altLang="ko-KR" sz="1000" dirty="0"/>
              <a:t>&gt; </a:t>
            </a:r>
            <a:r>
              <a:rPr lang="ko-KR" altLang="en-US" sz="1000" dirty="0"/>
              <a:t>프로필 좌하단의 </a:t>
            </a:r>
            <a:r>
              <a:rPr lang="en-US" altLang="ko-KR" sz="1000" dirty="0"/>
              <a:t>[</a:t>
            </a:r>
            <a:r>
              <a:rPr lang="ko-KR" altLang="en-US" sz="1000" dirty="0"/>
              <a:t>사진으로 전환하기</a:t>
            </a:r>
            <a:r>
              <a:rPr lang="en-US" altLang="ko-KR" sz="1000" dirty="0"/>
              <a:t>] </a:t>
            </a:r>
            <a:r>
              <a:rPr lang="ko-KR" altLang="en-US" sz="1000" dirty="0"/>
              <a:t>이용</a:t>
            </a:r>
            <a:endParaRPr lang="en-US" altLang="ko-KR" sz="1000" dirty="0"/>
          </a:p>
          <a:p>
            <a:pPr>
              <a:lnSpc>
                <a:spcPct val="200000"/>
              </a:lnSpc>
            </a:pPr>
            <a:r>
              <a:rPr lang="en-US" altLang="ko-KR" sz="1000" dirty="0"/>
              <a:t>   &gt; </a:t>
            </a:r>
            <a:r>
              <a:rPr lang="ko-KR" altLang="en-US" sz="1000" dirty="0"/>
              <a:t>감정</a:t>
            </a:r>
            <a:r>
              <a:rPr lang="en-US" altLang="ko-KR" sz="1000" dirty="0"/>
              <a:t>/</a:t>
            </a:r>
            <a:r>
              <a:rPr lang="ko-KR" altLang="en-US" sz="1000" dirty="0"/>
              <a:t>레벨</a:t>
            </a:r>
            <a:r>
              <a:rPr lang="en-US" altLang="ko-KR" sz="1000" dirty="0"/>
              <a:t>/</a:t>
            </a:r>
            <a:r>
              <a:rPr lang="ko-KR" altLang="en-US" sz="1000" dirty="0"/>
              <a:t>포인트</a:t>
            </a:r>
            <a:r>
              <a:rPr lang="en-US" altLang="ko-KR" sz="1000" dirty="0"/>
              <a:t>/</a:t>
            </a:r>
            <a:r>
              <a:rPr lang="ko-KR" altLang="en-US" sz="1000" dirty="0"/>
              <a:t>랭킹</a:t>
            </a:r>
            <a:r>
              <a:rPr lang="en-US" altLang="ko-KR" sz="1000" dirty="0"/>
              <a:t>/</a:t>
            </a:r>
            <a:r>
              <a:rPr lang="ko-KR" altLang="en-US" sz="1000" dirty="0"/>
              <a:t>보상이력 등 모두 유지</a:t>
            </a:r>
            <a:endParaRPr lang="en-US" altLang="ko-KR" sz="1000" dirty="0"/>
          </a:p>
        </p:txBody>
      </p:sp>
      <p:grpSp>
        <p:nvGrpSpPr>
          <p:cNvPr id="199" name="그룹 198">
            <a:extLst>
              <a:ext uri="{FF2B5EF4-FFF2-40B4-BE49-F238E27FC236}">
                <a16:creationId xmlns:a16="http://schemas.microsoft.com/office/drawing/2014/main" id="{757A8CB9-D05A-A467-0C44-CC91DD96EB2D}"/>
              </a:ext>
            </a:extLst>
          </p:cNvPr>
          <p:cNvGrpSpPr/>
          <p:nvPr/>
        </p:nvGrpSpPr>
        <p:grpSpPr>
          <a:xfrm>
            <a:off x="5793770" y="854617"/>
            <a:ext cx="2114855" cy="2209460"/>
            <a:chOff x="1520461" y="1660853"/>
            <a:chExt cx="2154323" cy="2250694"/>
          </a:xfrm>
        </p:grpSpPr>
        <p:sp>
          <p:nvSpPr>
            <p:cNvPr id="200" name="직사각형 71">
              <a:extLst>
                <a:ext uri="{FF2B5EF4-FFF2-40B4-BE49-F238E27FC236}">
                  <a16:creationId xmlns:a16="http://schemas.microsoft.com/office/drawing/2014/main" id="{4C4F9904-5823-8077-1FBF-93D3EFB9E4EF}"/>
                </a:ext>
              </a:extLst>
            </p:cNvPr>
            <p:cNvSpPr/>
            <p:nvPr/>
          </p:nvSpPr>
          <p:spPr>
            <a:xfrm>
              <a:off x="1520461" y="1660853"/>
              <a:ext cx="2154323" cy="1923347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x-none" altLang="en-US" dirty="0"/>
            </a:p>
          </p:txBody>
        </p:sp>
        <p:pic>
          <p:nvPicPr>
            <p:cNvPr id="201" name="그래픽 200" descr="남자 옆모습 단색으로 채워진">
              <a:extLst>
                <a:ext uri="{FF2B5EF4-FFF2-40B4-BE49-F238E27FC236}">
                  <a16:creationId xmlns:a16="http://schemas.microsoft.com/office/drawing/2014/main" id="{F68461E4-2B28-0472-EB68-B639EF84808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601608" y="1686370"/>
              <a:ext cx="1927020" cy="2225177"/>
            </a:xfrm>
            <a:prstGeom prst="rect">
              <a:avLst/>
            </a:prstGeom>
          </p:spPr>
        </p:pic>
      </p:grpSp>
      <p:grpSp>
        <p:nvGrpSpPr>
          <p:cNvPr id="202" name="그룹 201">
            <a:extLst>
              <a:ext uri="{FF2B5EF4-FFF2-40B4-BE49-F238E27FC236}">
                <a16:creationId xmlns:a16="http://schemas.microsoft.com/office/drawing/2014/main" id="{F9FD4AE0-8CF6-97F1-52E6-40D0C87C330E}"/>
              </a:ext>
            </a:extLst>
          </p:cNvPr>
          <p:cNvGrpSpPr/>
          <p:nvPr/>
        </p:nvGrpSpPr>
        <p:grpSpPr>
          <a:xfrm>
            <a:off x="7554806" y="2375283"/>
            <a:ext cx="266761" cy="336052"/>
            <a:chOff x="4205171" y="1315767"/>
            <a:chExt cx="331221" cy="417256"/>
          </a:xfrm>
        </p:grpSpPr>
        <p:grpSp>
          <p:nvGrpSpPr>
            <p:cNvPr id="203" name="그룹 202">
              <a:extLst>
                <a:ext uri="{FF2B5EF4-FFF2-40B4-BE49-F238E27FC236}">
                  <a16:creationId xmlns:a16="http://schemas.microsoft.com/office/drawing/2014/main" id="{1A405FAB-2709-4B84-26A7-99AB47464496}"/>
                </a:ext>
              </a:extLst>
            </p:cNvPr>
            <p:cNvGrpSpPr/>
            <p:nvPr/>
          </p:nvGrpSpPr>
          <p:grpSpPr>
            <a:xfrm>
              <a:off x="4227600" y="1315767"/>
              <a:ext cx="308792" cy="262924"/>
              <a:chOff x="4176697" y="1393498"/>
              <a:chExt cx="308792" cy="262924"/>
            </a:xfrm>
          </p:grpSpPr>
          <p:pic>
            <p:nvPicPr>
              <p:cNvPr id="207" name="그래픽 206" descr="카메라 단색으로 채워진">
                <a:extLst>
                  <a:ext uri="{FF2B5EF4-FFF2-40B4-BE49-F238E27FC236}">
                    <a16:creationId xmlns:a16="http://schemas.microsoft.com/office/drawing/2014/main" id="{31806B27-D844-F656-4857-CCF99CD8D3C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4176697" y="1393498"/>
                <a:ext cx="262924" cy="262924"/>
              </a:xfrm>
              <a:prstGeom prst="rect">
                <a:avLst/>
              </a:prstGeom>
            </p:spPr>
          </p:pic>
          <p:pic>
            <p:nvPicPr>
              <p:cNvPr id="208" name="그림 207" descr="스크린샷, 블랙, 그래픽, 디자인이(가) 표시된 사진&#10;&#10;자동 생성된 설명">
                <a:extLst>
                  <a:ext uri="{FF2B5EF4-FFF2-40B4-BE49-F238E27FC236}">
                    <a16:creationId xmlns:a16="http://schemas.microsoft.com/office/drawing/2014/main" id="{6E299BFB-C9CD-1AF5-C970-D1BFBB658FB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348672" y="1402195"/>
                <a:ext cx="136817" cy="136817"/>
              </a:xfrm>
              <a:prstGeom prst="rect">
                <a:avLst/>
              </a:prstGeom>
            </p:spPr>
          </p:pic>
        </p:grpSp>
        <p:grpSp>
          <p:nvGrpSpPr>
            <p:cNvPr id="204" name="그룹 203">
              <a:extLst>
                <a:ext uri="{FF2B5EF4-FFF2-40B4-BE49-F238E27FC236}">
                  <a16:creationId xmlns:a16="http://schemas.microsoft.com/office/drawing/2014/main" id="{1F7E83DC-6C16-EEED-BD66-0BF5BC5E9379}"/>
                </a:ext>
              </a:extLst>
            </p:cNvPr>
            <p:cNvGrpSpPr/>
            <p:nvPr/>
          </p:nvGrpSpPr>
          <p:grpSpPr>
            <a:xfrm>
              <a:off x="4205171" y="1554514"/>
              <a:ext cx="307780" cy="178509"/>
              <a:chOff x="4041044" y="1328115"/>
              <a:chExt cx="307780" cy="178509"/>
            </a:xfrm>
          </p:grpSpPr>
          <p:sp>
            <p:nvSpPr>
              <p:cNvPr id="205" name="제목 10">
                <a:extLst>
                  <a:ext uri="{FF2B5EF4-FFF2-40B4-BE49-F238E27FC236}">
                    <a16:creationId xmlns:a16="http://schemas.microsoft.com/office/drawing/2014/main" id="{1A1EE1F5-E3E0-D7D7-979E-7BDDF40FFD70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4041047" y="1328115"/>
                <a:ext cx="307777" cy="92332"/>
              </a:xfrm>
              <a:prstGeom prst="rect">
                <a:avLst/>
              </a:prstGeom>
            </p:spPr>
            <p:txBody>
              <a:bodyPr wrap="none" lIns="0" tIns="0" rIns="0" bIns="0" anchor="ctr" anchorCtr="0">
                <a:spAutoFit/>
              </a:bodyPr>
              <a:lstStyle>
                <a:lvl1pPr algn="l" rtl="0" eaLnBrk="0" fontAlgn="base" latinLnBrk="1" hangingPunct="0">
                  <a:spcBef>
                    <a:spcPct val="0"/>
                  </a:spcBef>
                  <a:spcAft>
                    <a:spcPct val="0"/>
                  </a:spcAft>
                  <a:defRPr kumimoji="1" sz="2000" b="1" i="0" spc="-90" baseline="0">
                    <a:solidFill>
                      <a:schemeClr val="tx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  <a:cs typeface="+mj-cs"/>
                  </a:defRPr>
                </a:lvl1pPr>
                <a:lvl2pPr algn="l" rtl="0" eaLnBrk="0" fontAlgn="base" latinLnBrk="1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2pPr>
                <a:lvl3pPr algn="l" rtl="0" eaLnBrk="0" fontAlgn="base" latinLnBrk="1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3pPr>
                <a:lvl4pPr algn="l" rtl="0" eaLnBrk="0" fontAlgn="base" latinLnBrk="1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4pPr>
                <a:lvl5pPr algn="l" rtl="0" eaLnBrk="0" fontAlgn="base" latinLnBrk="1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5pPr>
                <a:lvl6pPr marL="4572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6pPr>
                <a:lvl7pPr marL="9144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7pPr>
                <a:lvl8pPr marL="13716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8pPr>
                <a:lvl9pPr marL="18288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9pPr>
              </a:lstStyle>
              <a:p>
                <a:pPr algn="ctr"/>
                <a:r>
                  <a:rPr lang="ko-KR" altLang="en-US" sz="600" b="0" kern="0" spc="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맑은 고딕" panose="020B0503020000020004" pitchFamily="50" charset="-127"/>
                    <a:ea typeface="맑은 고딕" panose="020B0503020000020004" pitchFamily="50" charset="-127"/>
                  </a:rPr>
                  <a:t>사진으로</a:t>
                </a:r>
                <a:endParaRPr lang="en-US" altLang="ko-KR" sz="600" b="0" kern="0" spc="0" dirty="0">
                  <a:solidFill>
                    <a:prstClr val="black">
                      <a:lumMod val="85000"/>
                      <a:lumOff val="15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endParaRPr>
              </a:p>
            </p:txBody>
          </p:sp>
          <p:sp>
            <p:nvSpPr>
              <p:cNvPr id="206" name="제목 10">
                <a:extLst>
                  <a:ext uri="{FF2B5EF4-FFF2-40B4-BE49-F238E27FC236}">
                    <a16:creationId xmlns:a16="http://schemas.microsoft.com/office/drawing/2014/main" id="{C252B1E9-4076-ED1F-4318-2F72F6AC9CF1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4041044" y="1414291"/>
                <a:ext cx="307777" cy="92333"/>
              </a:xfrm>
              <a:prstGeom prst="rect">
                <a:avLst/>
              </a:prstGeom>
            </p:spPr>
            <p:txBody>
              <a:bodyPr wrap="none" lIns="0" tIns="0" rIns="0" bIns="0" anchor="ctr" anchorCtr="0">
                <a:spAutoFit/>
              </a:bodyPr>
              <a:lstStyle>
                <a:lvl1pPr algn="l" rtl="0" eaLnBrk="0" fontAlgn="base" latinLnBrk="1" hangingPunct="0">
                  <a:spcBef>
                    <a:spcPct val="0"/>
                  </a:spcBef>
                  <a:spcAft>
                    <a:spcPct val="0"/>
                  </a:spcAft>
                  <a:defRPr kumimoji="1" sz="2000" b="1" i="0" spc="-90" baseline="0">
                    <a:solidFill>
                      <a:schemeClr val="tx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  <a:cs typeface="+mj-cs"/>
                  </a:defRPr>
                </a:lvl1pPr>
                <a:lvl2pPr algn="l" rtl="0" eaLnBrk="0" fontAlgn="base" latinLnBrk="1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2pPr>
                <a:lvl3pPr algn="l" rtl="0" eaLnBrk="0" fontAlgn="base" latinLnBrk="1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3pPr>
                <a:lvl4pPr algn="l" rtl="0" eaLnBrk="0" fontAlgn="base" latinLnBrk="1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4pPr>
                <a:lvl5pPr algn="l" rtl="0" eaLnBrk="0" fontAlgn="base" latinLnBrk="1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5pPr>
                <a:lvl6pPr marL="4572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6pPr>
                <a:lvl7pPr marL="9144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7pPr>
                <a:lvl8pPr marL="13716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8pPr>
                <a:lvl9pPr marL="18288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9pPr>
              </a:lstStyle>
              <a:p>
                <a:pPr algn="ctr"/>
                <a:r>
                  <a:rPr lang="ko-KR" altLang="en-US" sz="600" b="0" kern="0" spc="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맑은 고딕" panose="020B0503020000020004" pitchFamily="50" charset="-127"/>
                    <a:ea typeface="맑은 고딕" panose="020B0503020000020004" pitchFamily="50" charset="-127"/>
                  </a:rPr>
                  <a:t>전환하기</a:t>
                </a:r>
                <a:endParaRPr lang="en-US" altLang="ko-KR" sz="600" b="0" kern="0" spc="0" dirty="0">
                  <a:solidFill>
                    <a:prstClr val="black">
                      <a:lumMod val="85000"/>
                      <a:lumOff val="15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endParaRPr>
              </a:p>
            </p:txBody>
          </p:sp>
        </p:grpSp>
      </p:grpSp>
      <p:grpSp>
        <p:nvGrpSpPr>
          <p:cNvPr id="209" name="그룹 208">
            <a:extLst>
              <a:ext uri="{FF2B5EF4-FFF2-40B4-BE49-F238E27FC236}">
                <a16:creationId xmlns:a16="http://schemas.microsoft.com/office/drawing/2014/main" id="{702E272B-6BE4-FB30-3DA9-63502C61441F}"/>
              </a:ext>
            </a:extLst>
          </p:cNvPr>
          <p:cNvGrpSpPr/>
          <p:nvPr/>
        </p:nvGrpSpPr>
        <p:grpSpPr>
          <a:xfrm>
            <a:off x="8243267" y="2373807"/>
            <a:ext cx="270748" cy="338998"/>
            <a:chOff x="4208217" y="794393"/>
            <a:chExt cx="336173" cy="420914"/>
          </a:xfrm>
        </p:grpSpPr>
        <p:grpSp>
          <p:nvGrpSpPr>
            <p:cNvPr id="210" name="그룹 209">
              <a:extLst>
                <a:ext uri="{FF2B5EF4-FFF2-40B4-BE49-F238E27FC236}">
                  <a16:creationId xmlns:a16="http://schemas.microsoft.com/office/drawing/2014/main" id="{F3258AB3-53F7-FCA7-9717-CC552B12AE6B}"/>
                </a:ext>
              </a:extLst>
            </p:cNvPr>
            <p:cNvGrpSpPr/>
            <p:nvPr/>
          </p:nvGrpSpPr>
          <p:grpSpPr>
            <a:xfrm>
              <a:off x="4208217" y="1036799"/>
              <a:ext cx="307787" cy="178508"/>
              <a:chOff x="4067368" y="1328117"/>
              <a:chExt cx="307787" cy="178508"/>
            </a:xfrm>
          </p:grpSpPr>
          <p:sp>
            <p:nvSpPr>
              <p:cNvPr id="214" name="제목 10">
                <a:extLst>
                  <a:ext uri="{FF2B5EF4-FFF2-40B4-BE49-F238E27FC236}">
                    <a16:creationId xmlns:a16="http://schemas.microsoft.com/office/drawing/2014/main" id="{15F11F5A-54FA-CD0C-358C-B3B4EF79FEC0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4067377" y="1328117"/>
                <a:ext cx="307778" cy="92334"/>
              </a:xfrm>
              <a:prstGeom prst="rect">
                <a:avLst/>
              </a:prstGeom>
            </p:spPr>
            <p:txBody>
              <a:bodyPr wrap="none" lIns="0" tIns="0" rIns="0" bIns="0" anchor="ctr" anchorCtr="0">
                <a:spAutoFit/>
              </a:bodyPr>
              <a:lstStyle>
                <a:lvl1pPr algn="l" rtl="0" eaLnBrk="0" fontAlgn="base" latinLnBrk="1" hangingPunct="0">
                  <a:spcBef>
                    <a:spcPct val="0"/>
                  </a:spcBef>
                  <a:spcAft>
                    <a:spcPct val="0"/>
                  </a:spcAft>
                  <a:defRPr kumimoji="1" sz="2000" b="1" i="0" spc="-90" baseline="0">
                    <a:solidFill>
                      <a:schemeClr val="tx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  <a:cs typeface="+mj-cs"/>
                  </a:defRPr>
                </a:lvl1pPr>
                <a:lvl2pPr algn="l" rtl="0" eaLnBrk="0" fontAlgn="base" latinLnBrk="1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2pPr>
                <a:lvl3pPr algn="l" rtl="0" eaLnBrk="0" fontAlgn="base" latinLnBrk="1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3pPr>
                <a:lvl4pPr algn="l" rtl="0" eaLnBrk="0" fontAlgn="base" latinLnBrk="1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4pPr>
                <a:lvl5pPr algn="l" rtl="0" eaLnBrk="0" fontAlgn="base" latinLnBrk="1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5pPr>
                <a:lvl6pPr marL="4572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6pPr>
                <a:lvl7pPr marL="9144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7pPr>
                <a:lvl8pPr marL="13716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8pPr>
                <a:lvl9pPr marL="18288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9pPr>
              </a:lstStyle>
              <a:p>
                <a:pPr algn="ctr"/>
                <a:r>
                  <a:rPr lang="ko-KR" altLang="en-US" sz="600" b="0" kern="0" spc="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맑은 고딕" panose="020B0503020000020004" pitchFamily="50" charset="-127"/>
                    <a:ea typeface="맑은 고딕" panose="020B0503020000020004" pitchFamily="50" charset="-127"/>
                  </a:rPr>
                  <a:t>캐릭터로</a:t>
                </a:r>
                <a:endParaRPr lang="en-US" altLang="ko-KR" sz="600" b="0" kern="0" spc="0" dirty="0">
                  <a:solidFill>
                    <a:prstClr val="black">
                      <a:lumMod val="85000"/>
                      <a:lumOff val="15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endParaRPr>
              </a:p>
            </p:txBody>
          </p:sp>
          <p:sp>
            <p:nvSpPr>
              <p:cNvPr id="215" name="제목 10">
                <a:extLst>
                  <a:ext uri="{FF2B5EF4-FFF2-40B4-BE49-F238E27FC236}">
                    <a16:creationId xmlns:a16="http://schemas.microsoft.com/office/drawing/2014/main" id="{C10CFDCA-4D0F-A94F-0F1E-3F30685DF667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4067368" y="1414292"/>
                <a:ext cx="307776" cy="92333"/>
              </a:xfrm>
              <a:prstGeom prst="rect">
                <a:avLst/>
              </a:prstGeom>
            </p:spPr>
            <p:txBody>
              <a:bodyPr wrap="none" lIns="0" tIns="0" rIns="0" bIns="0" anchor="ctr" anchorCtr="0">
                <a:spAutoFit/>
              </a:bodyPr>
              <a:lstStyle>
                <a:lvl1pPr algn="l" rtl="0" eaLnBrk="0" fontAlgn="base" latinLnBrk="1" hangingPunct="0">
                  <a:spcBef>
                    <a:spcPct val="0"/>
                  </a:spcBef>
                  <a:spcAft>
                    <a:spcPct val="0"/>
                  </a:spcAft>
                  <a:defRPr kumimoji="1" sz="2000" b="1" i="0" spc="-90" baseline="0">
                    <a:solidFill>
                      <a:schemeClr val="tx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  <a:cs typeface="+mj-cs"/>
                  </a:defRPr>
                </a:lvl1pPr>
                <a:lvl2pPr algn="l" rtl="0" eaLnBrk="0" fontAlgn="base" latinLnBrk="1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2pPr>
                <a:lvl3pPr algn="l" rtl="0" eaLnBrk="0" fontAlgn="base" latinLnBrk="1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3pPr>
                <a:lvl4pPr algn="l" rtl="0" eaLnBrk="0" fontAlgn="base" latinLnBrk="1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4pPr>
                <a:lvl5pPr algn="l" rtl="0" eaLnBrk="0" fontAlgn="base" latinLnBrk="1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5pPr>
                <a:lvl6pPr marL="4572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6pPr>
                <a:lvl7pPr marL="9144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7pPr>
                <a:lvl8pPr marL="13716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8pPr>
                <a:lvl9pPr marL="1828800" algn="l" rtl="0" fontAlgn="base" latinLnBrk="1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bg1"/>
                    </a:solidFill>
                    <a:latin typeface="HY견고딕" pitchFamily="18" charset="-127"/>
                    <a:ea typeface="HY견고딕" pitchFamily="18" charset="-127"/>
                  </a:defRPr>
                </a:lvl9pPr>
              </a:lstStyle>
              <a:p>
                <a:pPr algn="ctr"/>
                <a:r>
                  <a:rPr lang="ko-KR" altLang="en-US" sz="600" b="0" kern="0" spc="0" dirty="0">
                    <a:solidFill>
                      <a:prstClr val="black">
                        <a:lumMod val="85000"/>
                        <a:lumOff val="15000"/>
                      </a:prstClr>
                    </a:solidFill>
                    <a:latin typeface="맑은 고딕" panose="020B0503020000020004" pitchFamily="50" charset="-127"/>
                    <a:ea typeface="맑은 고딕" panose="020B0503020000020004" pitchFamily="50" charset="-127"/>
                  </a:rPr>
                  <a:t>전환하기</a:t>
                </a:r>
                <a:endParaRPr lang="en-US" altLang="ko-KR" sz="600" b="0" kern="0" spc="0" dirty="0">
                  <a:solidFill>
                    <a:prstClr val="black">
                      <a:lumMod val="85000"/>
                      <a:lumOff val="15000"/>
                    </a:prstClr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</a:endParaRPr>
              </a:p>
            </p:txBody>
          </p:sp>
        </p:grpSp>
        <p:grpSp>
          <p:nvGrpSpPr>
            <p:cNvPr id="211" name="그룹 210">
              <a:extLst>
                <a:ext uri="{FF2B5EF4-FFF2-40B4-BE49-F238E27FC236}">
                  <a16:creationId xmlns:a16="http://schemas.microsoft.com/office/drawing/2014/main" id="{F758C054-0825-0D00-3BF4-0A18D667D6A4}"/>
                </a:ext>
              </a:extLst>
            </p:cNvPr>
            <p:cNvGrpSpPr/>
            <p:nvPr/>
          </p:nvGrpSpPr>
          <p:grpSpPr>
            <a:xfrm>
              <a:off x="4237412" y="794393"/>
              <a:ext cx="306978" cy="266916"/>
              <a:chOff x="4229414" y="815841"/>
              <a:chExt cx="306978" cy="266916"/>
            </a:xfrm>
          </p:grpSpPr>
          <p:pic>
            <p:nvPicPr>
              <p:cNvPr id="212" name="그래픽 211" descr="남자 옆모습 단색으로 채워진">
                <a:extLst>
                  <a:ext uri="{FF2B5EF4-FFF2-40B4-BE49-F238E27FC236}">
                    <a16:creationId xmlns:a16="http://schemas.microsoft.com/office/drawing/2014/main" id="{2E62B848-5084-C11F-537F-B5D3F8A683B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extLst>
                  <a:ext uri="{96DAC541-7B7A-43D3-8B79-37D633B846F1}">
                    <asvg:svgBlip xmlns:asvg="http://schemas.microsoft.com/office/drawing/2016/SVG/main" r:embed="rId8"/>
                  </a:ext>
                </a:extLst>
              </a:blip>
              <a:stretch>
                <a:fillRect/>
              </a:stretch>
            </p:blipFill>
            <p:spPr>
              <a:xfrm>
                <a:off x="4229414" y="815841"/>
                <a:ext cx="266916" cy="266916"/>
              </a:xfrm>
              <a:prstGeom prst="rect">
                <a:avLst/>
              </a:prstGeom>
            </p:spPr>
          </p:pic>
          <p:pic>
            <p:nvPicPr>
              <p:cNvPr id="213" name="그림 212" descr="스크린샷, 블랙, 그래픽, 디자인이(가) 표시된 사진&#10;&#10;자동 생성된 설명">
                <a:extLst>
                  <a:ext uri="{FF2B5EF4-FFF2-40B4-BE49-F238E27FC236}">
                    <a16:creationId xmlns:a16="http://schemas.microsoft.com/office/drawing/2014/main" id="{6799ED17-1BAB-D96E-317C-A0355360B5A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399575" y="828195"/>
                <a:ext cx="136817" cy="136817"/>
              </a:xfrm>
              <a:prstGeom prst="rect">
                <a:avLst/>
              </a:prstGeom>
            </p:spPr>
          </p:pic>
        </p:grpSp>
      </p:grpSp>
      <p:cxnSp>
        <p:nvCxnSpPr>
          <p:cNvPr id="216" name="직선 화살표 연결선 215">
            <a:extLst>
              <a:ext uri="{FF2B5EF4-FFF2-40B4-BE49-F238E27FC236}">
                <a16:creationId xmlns:a16="http://schemas.microsoft.com/office/drawing/2014/main" id="{3E7B63FC-CB7F-AD18-4869-4FB45625C167}"/>
              </a:ext>
            </a:extLst>
          </p:cNvPr>
          <p:cNvCxnSpPr>
            <a:cxnSpLocks/>
          </p:cNvCxnSpPr>
          <p:nvPr/>
        </p:nvCxnSpPr>
        <p:spPr>
          <a:xfrm flipH="1">
            <a:off x="7903110" y="2543307"/>
            <a:ext cx="238854" cy="0"/>
          </a:xfrm>
          <a:prstGeom prst="straightConnector1">
            <a:avLst/>
          </a:prstGeom>
          <a:ln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직사각형 216">
            <a:extLst>
              <a:ext uri="{FF2B5EF4-FFF2-40B4-BE49-F238E27FC236}">
                <a16:creationId xmlns:a16="http://schemas.microsoft.com/office/drawing/2014/main" id="{8CF0E454-74C1-F508-95D6-531BBF288638}"/>
              </a:ext>
            </a:extLst>
          </p:cNvPr>
          <p:cNvSpPr/>
          <p:nvPr/>
        </p:nvSpPr>
        <p:spPr>
          <a:xfrm>
            <a:off x="7455945" y="2356594"/>
            <a:ext cx="447165" cy="373426"/>
          </a:xfrm>
          <a:prstGeom prst="rect">
            <a:avLst/>
          </a:prstGeom>
          <a:noFill/>
          <a:ln w="12700">
            <a:solidFill>
              <a:schemeClr val="accent1">
                <a:alpha val="80000"/>
              </a:schemeClr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18" name="직사각형 217">
            <a:extLst>
              <a:ext uri="{FF2B5EF4-FFF2-40B4-BE49-F238E27FC236}">
                <a16:creationId xmlns:a16="http://schemas.microsoft.com/office/drawing/2014/main" id="{76DECC0A-9F0B-B938-550C-CD5A27711CD1}"/>
              </a:ext>
            </a:extLst>
          </p:cNvPr>
          <p:cNvSpPr/>
          <p:nvPr/>
        </p:nvSpPr>
        <p:spPr>
          <a:xfrm>
            <a:off x="8141964" y="2356594"/>
            <a:ext cx="447165" cy="373426"/>
          </a:xfrm>
          <a:prstGeom prst="rect">
            <a:avLst/>
          </a:prstGeom>
          <a:noFill/>
          <a:ln w="12700">
            <a:solidFill>
              <a:schemeClr val="accent1">
                <a:alpha val="80000"/>
              </a:schemeClr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aphicFrame>
        <p:nvGraphicFramePr>
          <p:cNvPr id="14" name="표 13">
            <a:extLst>
              <a:ext uri="{FF2B5EF4-FFF2-40B4-BE49-F238E27FC236}">
                <a16:creationId xmlns:a16="http://schemas.microsoft.com/office/drawing/2014/main" id="{D7488B5F-AFDB-67AA-B568-7CB6425FB4F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01496646"/>
              </p:ext>
            </p:extLst>
          </p:nvPr>
        </p:nvGraphicFramePr>
        <p:xfrm>
          <a:off x="-974830" y="4498806"/>
          <a:ext cx="7235750" cy="2393347"/>
        </p:xfrm>
        <a:graphic>
          <a:graphicData uri="http://schemas.openxmlformats.org/drawingml/2006/table">
            <a:tbl>
              <a:tblPr/>
              <a:tblGrid>
                <a:gridCol w="370197">
                  <a:extLst>
                    <a:ext uri="{9D8B030D-6E8A-4147-A177-3AD203B41FA5}">
                      <a16:colId xmlns:a16="http://schemas.microsoft.com/office/drawing/2014/main" val="3891327687"/>
                    </a:ext>
                  </a:extLst>
                </a:gridCol>
                <a:gridCol w="1097213">
                  <a:extLst>
                    <a:ext uri="{9D8B030D-6E8A-4147-A177-3AD203B41FA5}">
                      <a16:colId xmlns:a16="http://schemas.microsoft.com/office/drawing/2014/main" val="785305700"/>
                    </a:ext>
                  </a:extLst>
                </a:gridCol>
                <a:gridCol w="1219200">
                  <a:extLst>
                    <a:ext uri="{9D8B030D-6E8A-4147-A177-3AD203B41FA5}">
                      <a16:colId xmlns:a16="http://schemas.microsoft.com/office/drawing/2014/main" val="378361970"/>
                    </a:ext>
                  </a:extLst>
                </a:gridCol>
                <a:gridCol w="960120">
                  <a:extLst>
                    <a:ext uri="{9D8B030D-6E8A-4147-A177-3AD203B41FA5}">
                      <a16:colId xmlns:a16="http://schemas.microsoft.com/office/drawing/2014/main" val="2751717434"/>
                    </a:ext>
                  </a:extLst>
                </a:gridCol>
                <a:gridCol w="3589020">
                  <a:extLst>
                    <a:ext uri="{9D8B030D-6E8A-4147-A177-3AD203B41FA5}">
                      <a16:colId xmlns:a16="http://schemas.microsoft.com/office/drawing/2014/main" val="2988691385"/>
                    </a:ext>
                  </a:extLst>
                </a:gridCol>
              </a:tblGrid>
              <a:tr h="113439">
                <a:tc>
                  <a:txBody>
                    <a:bodyPr/>
                    <a:lstStyle/>
                    <a:p>
                      <a:pPr algn="ctr" rtl="0" fontAlgn="b"/>
                      <a:r>
                        <a:rPr lang="ko-KR" altLang="en-US" sz="800" dirty="0">
                          <a:effectLst/>
                        </a:rPr>
                        <a:t>순번</a:t>
                      </a:r>
                    </a:p>
                  </a:txBody>
                  <a:tcPr marL="17433" marR="17433" marT="11622" marB="1162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ko-KR" altLang="en-US" sz="800" dirty="0" err="1">
                          <a:effectLst/>
                        </a:rPr>
                        <a:t>메뉴명</a:t>
                      </a:r>
                      <a:r>
                        <a:rPr lang="en-US" altLang="ko-KR" sz="800" dirty="0">
                          <a:effectLst/>
                        </a:rPr>
                        <a:t>1</a:t>
                      </a:r>
                    </a:p>
                  </a:txBody>
                  <a:tcPr marL="17433" marR="17433" marT="11622" marB="1162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ko-KR" altLang="en-US" sz="800">
                          <a:effectLst/>
                        </a:rPr>
                        <a:t>메뉴명</a:t>
                      </a:r>
                      <a:r>
                        <a:rPr lang="en-US" altLang="ko-KR" sz="800">
                          <a:effectLst/>
                        </a:rPr>
                        <a:t>2</a:t>
                      </a:r>
                    </a:p>
                  </a:txBody>
                  <a:tcPr marL="17433" marR="17433" marT="11622" marB="1162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ko-KR" altLang="en-US" sz="800" dirty="0" err="1">
                          <a:effectLst/>
                        </a:rPr>
                        <a:t>메뉴명</a:t>
                      </a:r>
                      <a:r>
                        <a:rPr lang="en-US" altLang="ko-KR" sz="800" dirty="0">
                          <a:effectLst/>
                        </a:rPr>
                        <a:t>3</a:t>
                      </a:r>
                    </a:p>
                  </a:txBody>
                  <a:tcPr marL="17433" marR="17433" marT="11622" marB="1162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ko-KR" altLang="en-US" sz="800" dirty="0">
                          <a:effectLst/>
                        </a:rPr>
                        <a:t>위치</a:t>
                      </a:r>
                    </a:p>
                  </a:txBody>
                  <a:tcPr marL="17433" marR="17433" marT="11622" marB="1162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5108413"/>
                  </a:ext>
                </a:extLst>
              </a:tr>
              <a:tr h="113439"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altLang="ko-KR" sz="800" dirty="0">
                          <a:effectLst/>
                        </a:rPr>
                        <a:t>1</a:t>
                      </a:r>
                    </a:p>
                  </a:txBody>
                  <a:tcPr marL="17433" marR="17433" marT="11622" marB="1162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ko-KR" altLang="en-US" sz="800">
                          <a:effectLst/>
                        </a:rPr>
                        <a:t>전 메뉴 공통</a:t>
                      </a:r>
                    </a:p>
                  </a:txBody>
                  <a:tcPr marL="17433" marR="17433" marT="11622" marB="1162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ko-KR" altLang="en-US" sz="800">
                          <a:effectLst/>
                        </a:rPr>
                        <a:t>헤더</a:t>
                      </a:r>
                    </a:p>
                  </a:txBody>
                  <a:tcPr marL="17433" marR="17433" marT="11622" marB="1162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b"/>
                      <a:endParaRPr lang="ko-KR" altLang="en-US" sz="800">
                        <a:effectLst/>
                      </a:endParaRPr>
                    </a:p>
                  </a:txBody>
                  <a:tcPr marL="17433" marR="17433" marT="11622" marB="1162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ko-KR" altLang="en-US" sz="800">
                          <a:effectLst/>
                        </a:rPr>
                        <a:t>내 프로필</a:t>
                      </a:r>
                      <a:r>
                        <a:rPr lang="en-US" altLang="ko-KR" sz="800">
                          <a:effectLst/>
                        </a:rPr>
                        <a:t>(</a:t>
                      </a:r>
                      <a:r>
                        <a:rPr lang="ko-KR" altLang="en-US" sz="800">
                          <a:effectLst/>
                        </a:rPr>
                        <a:t>마이페이지</a:t>
                      </a:r>
                      <a:r>
                        <a:rPr lang="en-US" altLang="ko-KR" sz="800">
                          <a:effectLst/>
                        </a:rPr>
                        <a:t>) </a:t>
                      </a:r>
                      <a:r>
                        <a:rPr lang="ko-KR" altLang="en-US" sz="800">
                          <a:effectLst/>
                        </a:rPr>
                        <a:t>아이콘</a:t>
                      </a:r>
                    </a:p>
                  </a:txBody>
                  <a:tcPr marL="17433" marR="17433" marT="11622" marB="1162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645344"/>
                  </a:ext>
                </a:extLst>
              </a:tr>
              <a:tr h="213044"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altLang="ko-KR" sz="800" dirty="0">
                          <a:effectLst/>
                        </a:rPr>
                        <a:t>2</a:t>
                      </a:r>
                    </a:p>
                  </a:txBody>
                  <a:tcPr marL="17433" marR="17433" marT="11622" marB="1162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ko-KR" altLang="en-US" sz="800" dirty="0">
                          <a:effectLst/>
                        </a:rPr>
                        <a:t>전 메뉴 공통</a:t>
                      </a:r>
                    </a:p>
                  </a:txBody>
                  <a:tcPr marL="17433" marR="17433" marT="11622" marB="1162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ko-KR" altLang="en-US" sz="800">
                          <a:effectLst/>
                        </a:rPr>
                        <a:t>헤더</a:t>
                      </a:r>
                      <a:r>
                        <a:rPr lang="en-US" altLang="ko-KR" sz="800">
                          <a:effectLst/>
                        </a:rPr>
                        <a:t>&gt;</a:t>
                      </a:r>
                      <a:r>
                        <a:rPr lang="ko-KR" altLang="en-US" sz="800">
                          <a:effectLst/>
                        </a:rPr>
                        <a:t>마이페이지 선택 시</a:t>
                      </a:r>
                    </a:p>
                  </a:txBody>
                  <a:tcPr marL="17433" marR="17433" marT="11622" marB="1162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b"/>
                      <a:endParaRPr lang="ko-KR" altLang="en-US" sz="800">
                        <a:effectLst/>
                      </a:endParaRPr>
                    </a:p>
                  </a:txBody>
                  <a:tcPr marL="17433" marR="17433" marT="11622" marB="1162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en-US" altLang="ko-KR" sz="800" dirty="0">
                          <a:effectLst/>
                        </a:rPr>
                        <a:t>1</a:t>
                      </a:r>
                      <a:r>
                        <a:rPr lang="ko-KR" altLang="en-US" sz="800" dirty="0">
                          <a:effectLst/>
                        </a:rPr>
                        <a:t>번의 마이페이지 아이콘 선택 시 팝업 내의 프로필</a:t>
                      </a:r>
                    </a:p>
                  </a:txBody>
                  <a:tcPr marL="17433" marR="17433" marT="11622" marB="1162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0142673"/>
                  </a:ext>
                </a:extLst>
              </a:tr>
              <a:tr h="204822"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altLang="ko-KR" sz="800" dirty="0">
                          <a:effectLst/>
                        </a:rPr>
                        <a:t>3</a:t>
                      </a:r>
                    </a:p>
                  </a:txBody>
                  <a:tcPr marL="17433" marR="17433" marT="11622" marB="1162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ko-KR" altLang="en-US" sz="800">
                          <a:effectLst/>
                        </a:rPr>
                        <a:t>홈 화면</a:t>
                      </a:r>
                    </a:p>
                  </a:txBody>
                  <a:tcPr marL="17433" marR="17433" marT="11622" marB="1162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b"/>
                      <a:endParaRPr lang="ko-KR" altLang="en-US" sz="800">
                        <a:effectLst/>
                      </a:endParaRPr>
                    </a:p>
                  </a:txBody>
                  <a:tcPr marL="17433" marR="17433" marT="11622" marB="1162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b"/>
                      <a:endParaRPr lang="ko-KR" altLang="en-US" sz="800" dirty="0">
                        <a:effectLst/>
                      </a:endParaRPr>
                    </a:p>
                  </a:txBody>
                  <a:tcPr marL="17433" marR="17433" marT="11622" marB="1162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ko-KR" altLang="en-US" sz="800">
                          <a:effectLst/>
                        </a:rPr>
                        <a:t>프로필 영역</a:t>
                      </a:r>
                    </a:p>
                  </a:txBody>
                  <a:tcPr marL="17433" marR="17433" marT="11622" marB="1162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77279971"/>
                  </a:ext>
                </a:extLst>
              </a:tr>
              <a:tr h="213044"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altLang="ko-KR" sz="800">
                          <a:effectLst/>
                        </a:rPr>
                        <a:t>4</a:t>
                      </a:r>
                    </a:p>
                  </a:txBody>
                  <a:tcPr marL="17433" marR="17433" marT="11622" marB="1162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ko-KR" altLang="en-US" sz="800">
                          <a:effectLst/>
                        </a:rPr>
                        <a:t>마이페이지</a:t>
                      </a:r>
                    </a:p>
                  </a:txBody>
                  <a:tcPr marL="17433" marR="17433" marT="11622" marB="1162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b"/>
                      <a:endParaRPr lang="ko-KR" altLang="en-US" sz="800" dirty="0">
                        <a:effectLst/>
                      </a:endParaRPr>
                    </a:p>
                  </a:txBody>
                  <a:tcPr marL="17433" marR="17433" marT="11622" marB="1162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b"/>
                      <a:endParaRPr lang="ko-KR" altLang="en-US" sz="800" dirty="0">
                        <a:effectLst/>
                      </a:endParaRPr>
                    </a:p>
                  </a:txBody>
                  <a:tcPr marL="17433" marR="17433" marT="11622" marB="1162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ko-KR" altLang="en-US" sz="800">
                          <a:effectLst/>
                        </a:rPr>
                        <a:t>좌측 프로필 영역 </a:t>
                      </a:r>
                      <a:r>
                        <a:rPr lang="en-US" altLang="ko-KR" sz="800">
                          <a:effectLst/>
                        </a:rPr>
                        <a:t>(</a:t>
                      </a:r>
                      <a:r>
                        <a:rPr lang="ko-KR" altLang="en-US" sz="800">
                          <a:effectLst/>
                        </a:rPr>
                        <a:t>정보 수정부터 이용 안내까지 마이페이지 내 전 화면 공통</a:t>
                      </a:r>
                      <a:r>
                        <a:rPr lang="en-US" altLang="ko-KR" sz="800">
                          <a:effectLst/>
                        </a:rPr>
                        <a:t>)</a:t>
                      </a:r>
                    </a:p>
                  </a:txBody>
                  <a:tcPr marL="17433" marR="17433" marT="11622" marB="1162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55427693"/>
                  </a:ext>
                </a:extLst>
              </a:tr>
              <a:tr h="213044"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altLang="ko-KR" sz="800">
                          <a:effectLst/>
                        </a:rPr>
                        <a:t>5</a:t>
                      </a:r>
                    </a:p>
                  </a:txBody>
                  <a:tcPr marL="17433" marR="17433" marT="11622" marB="1162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ko-KR" altLang="en-US" sz="800" dirty="0">
                          <a:effectLst/>
                        </a:rPr>
                        <a:t>나의 프로필 레벨</a:t>
                      </a:r>
                    </a:p>
                  </a:txBody>
                  <a:tcPr marL="17433" marR="17433" marT="11622" marB="1162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b"/>
                      <a:endParaRPr lang="ko-KR" altLang="en-US" sz="800">
                        <a:effectLst/>
                      </a:endParaRPr>
                    </a:p>
                  </a:txBody>
                  <a:tcPr marL="17433" marR="17433" marT="11622" marB="1162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b"/>
                      <a:endParaRPr lang="ko-KR" altLang="en-US" sz="800">
                        <a:effectLst/>
                      </a:endParaRPr>
                    </a:p>
                  </a:txBody>
                  <a:tcPr marL="17433" marR="17433" marT="11622" marB="1162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ko-KR" altLang="en-US" sz="800">
                          <a:effectLst/>
                        </a:rPr>
                        <a:t>화면 접근 시 좌측 프로필</a:t>
                      </a:r>
                    </a:p>
                  </a:txBody>
                  <a:tcPr marL="17433" marR="17433" marT="11622" marB="1162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025565"/>
                  </a:ext>
                </a:extLst>
              </a:tr>
              <a:tr h="312649"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altLang="ko-KR" sz="800" dirty="0">
                          <a:effectLst/>
                        </a:rPr>
                        <a:t>6</a:t>
                      </a:r>
                    </a:p>
                  </a:txBody>
                  <a:tcPr marL="17433" marR="17433" marT="11622" marB="1162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ko-KR" altLang="en-US" sz="800">
                          <a:effectLst/>
                        </a:rPr>
                        <a:t>나의 프로필 레벨</a:t>
                      </a:r>
                    </a:p>
                  </a:txBody>
                  <a:tcPr marL="17433" marR="17433" marT="11622" marB="1162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ko-KR" altLang="en-US" sz="800">
                          <a:effectLst/>
                        </a:rPr>
                        <a:t>캐릭터 선택 </a:t>
                      </a:r>
                      <a:r>
                        <a:rPr lang="en-US" altLang="ko-KR" sz="800">
                          <a:effectLst/>
                        </a:rPr>
                        <a:t>&gt; </a:t>
                      </a:r>
                      <a:r>
                        <a:rPr lang="ko-KR" altLang="en-US" sz="800">
                          <a:effectLst/>
                        </a:rPr>
                        <a:t>캐릭터 목록 팝업</a:t>
                      </a:r>
                    </a:p>
                  </a:txBody>
                  <a:tcPr marL="17433" marR="17433" marT="11622" marB="1162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b"/>
                      <a:endParaRPr lang="ko-KR" altLang="en-US" sz="800">
                        <a:effectLst/>
                      </a:endParaRPr>
                    </a:p>
                  </a:txBody>
                  <a:tcPr marL="17433" marR="17433" marT="11622" marB="1162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ko-KR" altLang="en-US" sz="800" dirty="0">
                          <a:effectLst/>
                        </a:rPr>
                        <a:t>캐릭터 목록 팝업 내 제공</a:t>
                      </a:r>
                    </a:p>
                  </a:txBody>
                  <a:tcPr marL="17433" marR="17433" marT="11622" marB="1162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043399"/>
                  </a:ext>
                </a:extLst>
              </a:tr>
              <a:tr h="312649"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altLang="ko-KR" sz="800">
                          <a:effectLst/>
                        </a:rPr>
                        <a:t>7</a:t>
                      </a:r>
                    </a:p>
                  </a:txBody>
                  <a:tcPr marL="17433" marR="17433" marT="11622" marB="1162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en-US" altLang="ko-KR" sz="800">
                          <a:effectLst/>
                        </a:rPr>
                        <a:t>AI </a:t>
                      </a:r>
                      <a:r>
                        <a:rPr lang="ko-KR" altLang="en-US" sz="800">
                          <a:effectLst/>
                        </a:rPr>
                        <a:t>학습 진단</a:t>
                      </a:r>
                      <a:r>
                        <a:rPr lang="en-US" altLang="ko-KR" sz="800">
                          <a:effectLst/>
                        </a:rPr>
                        <a:t>-</a:t>
                      </a:r>
                      <a:r>
                        <a:rPr lang="ko-KR" altLang="en-US" sz="800">
                          <a:effectLst/>
                        </a:rPr>
                        <a:t>과목선택</a:t>
                      </a:r>
                      <a:r>
                        <a:rPr lang="en-US" altLang="ko-KR" sz="800">
                          <a:effectLst/>
                        </a:rPr>
                        <a:t>-[</a:t>
                      </a:r>
                      <a:r>
                        <a:rPr lang="ko-KR" altLang="en-US" sz="800">
                          <a:effectLst/>
                        </a:rPr>
                        <a:t>결과보기</a:t>
                      </a:r>
                      <a:r>
                        <a:rPr lang="en-US" altLang="ko-KR" sz="800">
                          <a:effectLst/>
                        </a:rPr>
                        <a:t>]</a:t>
                      </a:r>
                    </a:p>
                  </a:txBody>
                  <a:tcPr marL="17433" marR="17433" marT="11622" marB="1162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>
                          <a:effectLst/>
                        </a:rPr>
                        <a:t>진단 현황 및 결과</a:t>
                      </a:r>
                    </a:p>
                  </a:txBody>
                  <a:tcPr marL="17433" marR="17433" marT="11622" marB="1162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b"/>
                      <a:endParaRPr lang="ko-KR" altLang="en-US" sz="800" dirty="0">
                        <a:effectLst/>
                      </a:endParaRPr>
                    </a:p>
                  </a:txBody>
                  <a:tcPr marL="17433" marR="17433" marT="11622" marB="1162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ko-KR" altLang="en-US" sz="800" dirty="0">
                          <a:effectLst/>
                        </a:rPr>
                        <a:t>좌상단에 프로필 제공</a:t>
                      </a:r>
                      <a:r>
                        <a:rPr lang="en-US" altLang="ko-KR" sz="800" dirty="0">
                          <a:effectLst/>
                        </a:rPr>
                        <a:t>.</a:t>
                      </a:r>
                      <a:br>
                        <a:rPr lang="en-US" altLang="ko-KR" sz="800" dirty="0">
                          <a:effectLst/>
                        </a:rPr>
                      </a:br>
                      <a:r>
                        <a:rPr lang="ko-KR" altLang="en-US" sz="800" dirty="0">
                          <a:effectLst/>
                        </a:rPr>
                        <a:t>이슈 </a:t>
                      </a:r>
                      <a:r>
                        <a:rPr lang="en-US" altLang="ko-KR" sz="800" dirty="0">
                          <a:effectLst/>
                        </a:rPr>
                        <a:t>: </a:t>
                      </a:r>
                      <a:r>
                        <a:rPr lang="ko-KR" altLang="en-US" sz="800" dirty="0">
                          <a:effectLst/>
                        </a:rPr>
                        <a:t>현재 </a:t>
                      </a:r>
                      <a:r>
                        <a:rPr lang="en-US" altLang="ko-KR" sz="800" dirty="0">
                          <a:effectLst/>
                        </a:rPr>
                        <a:t>(24.09.11) TB </a:t>
                      </a:r>
                      <a:r>
                        <a:rPr lang="ko-KR" altLang="en-US" sz="800" dirty="0">
                          <a:effectLst/>
                        </a:rPr>
                        <a:t>기준 학생 아바타는 제공되지 않고</a:t>
                      </a:r>
                      <a:r>
                        <a:rPr lang="en-US" altLang="ko-KR" sz="800" dirty="0">
                          <a:effectLst/>
                        </a:rPr>
                        <a:t>, </a:t>
                      </a:r>
                      <a:r>
                        <a:rPr lang="ko-KR" altLang="en-US" sz="800" dirty="0">
                          <a:effectLst/>
                        </a:rPr>
                        <a:t>이미지 프로필 업로드 시에만 보입니다</a:t>
                      </a:r>
                    </a:p>
                  </a:txBody>
                  <a:tcPr marL="17433" marR="17433" marT="11622" marB="1162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7159309"/>
                  </a:ext>
                </a:extLst>
              </a:tr>
              <a:tr h="113439"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altLang="ko-KR" sz="800" dirty="0">
                          <a:effectLst/>
                        </a:rPr>
                        <a:t>8</a:t>
                      </a:r>
                    </a:p>
                  </a:txBody>
                  <a:tcPr marL="17433" marR="17433" marT="11622" marB="1162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나의 학교</a:t>
                      </a:r>
                    </a:p>
                  </a:txBody>
                  <a:tcPr marL="17433" marR="17433" marT="11622" marB="1162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>
                          <a:effectLst/>
                        </a:rPr>
                        <a:t>우리반 게시판</a:t>
                      </a:r>
                    </a:p>
                  </a:txBody>
                  <a:tcPr marL="17433" marR="17433" marT="11622" marB="1162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>
                          <a:effectLst/>
                        </a:rPr>
                        <a:t>게시글 상세</a:t>
                      </a:r>
                    </a:p>
                  </a:txBody>
                  <a:tcPr marL="17433" marR="17433" marT="11622" marB="1162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하단 댓글 작성 시 제공</a:t>
                      </a:r>
                    </a:p>
                  </a:txBody>
                  <a:tcPr marL="17433" marR="17433" marT="11622" marB="1162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24176743"/>
                  </a:ext>
                </a:extLst>
              </a:tr>
              <a:tr h="213044"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altLang="ko-KR" sz="800">
                          <a:effectLst/>
                        </a:rPr>
                        <a:t>9</a:t>
                      </a:r>
                    </a:p>
                  </a:txBody>
                  <a:tcPr marL="17433" marR="17433" marT="11622" marB="1162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>
                          <a:effectLst/>
                        </a:rPr>
                        <a:t>나의 학교</a:t>
                      </a:r>
                    </a:p>
                  </a:txBody>
                  <a:tcPr marL="17433" marR="17433" marT="11622" marB="1162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>
                          <a:effectLst/>
                        </a:rPr>
                        <a:t>나의 수업</a:t>
                      </a:r>
                    </a:p>
                  </a:txBody>
                  <a:tcPr marL="17433" marR="17433" marT="11622" marB="1162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과목 선택</a:t>
                      </a:r>
                      <a:r>
                        <a:rPr lang="en-US" altLang="ko-KR" sz="800" dirty="0">
                          <a:effectLst/>
                        </a:rPr>
                        <a:t>&gt;</a:t>
                      </a:r>
                      <a:r>
                        <a:rPr lang="ko-KR" altLang="en-US" sz="800" dirty="0">
                          <a:effectLst/>
                        </a:rPr>
                        <a:t>게시판</a:t>
                      </a:r>
                      <a:r>
                        <a:rPr lang="en-US" altLang="ko-KR" sz="800" dirty="0">
                          <a:effectLst/>
                        </a:rPr>
                        <a:t>&gt;</a:t>
                      </a:r>
                      <a:r>
                        <a:rPr lang="ko-KR" altLang="en-US" sz="800" dirty="0">
                          <a:effectLst/>
                        </a:rPr>
                        <a:t>게시글 상세</a:t>
                      </a:r>
                    </a:p>
                  </a:txBody>
                  <a:tcPr marL="17433" marR="17433" marT="11622" marB="1162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>
                          <a:effectLst/>
                        </a:rPr>
                        <a:t>하단 댓글 작성 시 제공</a:t>
                      </a:r>
                    </a:p>
                  </a:txBody>
                  <a:tcPr marL="17433" marR="17433" marT="11622" marB="1162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3181802"/>
                  </a:ext>
                </a:extLst>
              </a:tr>
              <a:tr h="113439"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altLang="ko-KR" sz="800" dirty="0">
                          <a:effectLst/>
                        </a:rPr>
                        <a:t>10</a:t>
                      </a:r>
                    </a:p>
                  </a:txBody>
                  <a:tcPr marL="17433" marR="17433" marT="11622" marB="1162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ko-KR" altLang="en-US" sz="800" dirty="0">
                          <a:effectLst/>
                        </a:rPr>
                        <a:t>통합학습창</a:t>
                      </a:r>
                    </a:p>
                  </a:txBody>
                  <a:tcPr marL="17433" marR="17433" marT="11622" marB="1162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b"/>
                      <a:endParaRPr lang="ko-KR" altLang="en-US" sz="800">
                        <a:effectLst/>
                      </a:endParaRPr>
                    </a:p>
                  </a:txBody>
                  <a:tcPr marL="17433" marR="17433" marT="11622" marB="1162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b"/>
                      <a:endParaRPr lang="ko-KR" altLang="en-US" sz="800" dirty="0">
                        <a:effectLst/>
                      </a:endParaRPr>
                    </a:p>
                  </a:txBody>
                  <a:tcPr marL="17433" marR="17433" marT="11622" marB="1162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b"/>
                      <a:endParaRPr lang="ko-KR" altLang="en-US" sz="800" dirty="0">
                        <a:effectLst/>
                      </a:endParaRPr>
                    </a:p>
                  </a:txBody>
                  <a:tcPr marL="17433" marR="17433" marT="11622" marB="1162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2908539"/>
                  </a:ext>
                </a:extLst>
              </a:tr>
            </a:tbl>
          </a:graphicData>
        </a:graphic>
      </p:graphicFrame>
      <p:graphicFrame>
        <p:nvGraphicFramePr>
          <p:cNvPr id="15" name="표 14">
            <a:extLst>
              <a:ext uri="{FF2B5EF4-FFF2-40B4-BE49-F238E27FC236}">
                <a16:creationId xmlns:a16="http://schemas.microsoft.com/office/drawing/2014/main" id="{20277825-77CE-0685-2EAA-313A2B968DB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83226484"/>
              </p:ext>
            </p:extLst>
          </p:nvPr>
        </p:nvGraphicFramePr>
        <p:xfrm>
          <a:off x="6329561" y="3344454"/>
          <a:ext cx="7645519" cy="3488041"/>
        </p:xfrm>
        <a:graphic>
          <a:graphicData uri="http://schemas.openxmlformats.org/drawingml/2006/table">
            <a:tbl>
              <a:tblPr/>
              <a:tblGrid>
                <a:gridCol w="363626">
                  <a:extLst>
                    <a:ext uri="{9D8B030D-6E8A-4147-A177-3AD203B41FA5}">
                      <a16:colId xmlns:a16="http://schemas.microsoft.com/office/drawing/2014/main" val="3678825313"/>
                    </a:ext>
                  </a:extLst>
                </a:gridCol>
                <a:gridCol w="1109693">
                  <a:extLst>
                    <a:ext uri="{9D8B030D-6E8A-4147-A177-3AD203B41FA5}">
                      <a16:colId xmlns:a16="http://schemas.microsoft.com/office/drawing/2014/main" val="2090767094"/>
                    </a:ext>
                  </a:extLst>
                </a:gridCol>
                <a:gridCol w="982980">
                  <a:extLst>
                    <a:ext uri="{9D8B030D-6E8A-4147-A177-3AD203B41FA5}">
                      <a16:colId xmlns:a16="http://schemas.microsoft.com/office/drawing/2014/main" val="2670133559"/>
                    </a:ext>
                  </a:extLst>
                </a:gridCol>
                <a:gridCol w="1988820">
                  <a:extLst>
                    <a:ext uri="{9D8B030D-6E8A-4147-A177-3AD203B41FA5}">
                      <a16:colId xmlns:a16="http://schemas.microsoft.com/office/drawing/2014/main" val="244814085"/>
                    </a:ext>
                  </a:extLst>
                </a:gridCol>
                <a:gridCol w="2186940">
                  <a:extLst>
                    <a:ext uri="{9D8B030D-6E8A-4147-A177-3AD203B41FA5}">
                      <a16:colId xmlns:a16="http://schemas.microsoft.com/office/drawing/2014/main" val="1443914219"/>
                    </a:ext>
                  </a:extLst>
                </a:gridCol>
                <a:gridCol w="1013460">
                  <a:extLst>
                    <a:ext uri="{9D8B030D-6E8A-4147-A177-3AD203B41FA5}">
                      <a16:colId xmlns:a16="http://schemas.microsoft.com/office/drawing/2014/main" val="1422971456"/>
                    </a:ext>
                  </a:extLst>
                </a:gridCol>
              </a:tblGrid>
              <a:tr h="212460"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800" dirty="0">
                          <a:effectLst/>
                        </a:rPr>
                        <a:t>순번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 err="1">
                          <a:effectLst/>
                        </a:rPr>
                        <a:t>메뉴명</a:t>
                      </a:r>
                      <a:r>
                        <a:rPr lang="en-US" altLang="ko-KR" sz="800" dirty="0">
                          <a:effectLst/>
                        </a:rPr>
                        <a:t>1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 err="1">
                          <a:effectLst/>
                        </a:rPr>
                        <a:t>메뉴명</a:t>
                      </a:r>
                      <a:r>
                        <a:rPr lang="en-US" altLang="ko-KR" sz="800" dirty="0">
                          <a:effectLst/>
                        </a:rPr>
                        <a:t>2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>
                          <a:effectLst/>
                        </a:rPr>
                        <a:t>메뉴명</a:t>
                      </a:r>
                      <a:r>
                        <a:rPr lang="en-US" altLang="ko-KR" sz="800">
                          <a:effectLst/>
                        </a:rPr>
                        <a:t>3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위치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담임</a:t>
                      </a:r>
                      <a:r>
                        <a:rPr lang="en-US" altLang="ko-KR" sz="800" dirty="0">
                          <a:effectLst/>
                        </a:rPr>
                        <a:t>/</a:t>
                      </a:r>
                      <a:r>
                        <a:rPr lang="ko-KR" altLang="en-US" sz="800" dirty="0">
                          <a:effectLst/>
                        </a:rPr>
                        <a:t>과목 교사 여부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806366"/>
                  </a:ext>
                </a:extLst>
              </a:tr>
              <a:tr h="21246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dirty="0">
                          <a:effectLst/>
                        </a:rPr>
                        <a:t>1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>
                          <a:effectLst/>
                        </a:rPr>
                        <a:t>우리반 포인트와 랭킹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>
                          <a:effectLst/>
                        </a:rPr>
                        <a:t>포인트와 랭킹</a:t>
                      </a:r>
                      <a:r>
                        <a:rPr lang="en-US" altLang="ko-KR" sz="800">
                          <a:effectLst/>
                        </a:rPr>
                        <a:t>(</a:t>
                      </a:r>
                      <a:r>
                        <a:rPr lang="ko-KR" altLang="en-US" sz="800">
                          <a:effectLst/>
                        </a:rPr>
                        <a:t>탭</a:t>
                      </a:r>
                      <a:r>
                        <a:rPr lang="en-US" altLang="ko-KR" sz="800">
                          <a:effectLst/>
                        </a:rPr>
                        <a:t>)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endParaRPr lang="ko-KR" altLang="en-US" sz="800">
                        <a:effectLst/>
                      </a:endParaRP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>
                          <a:effectLst/>
                        </a:rPr>
                        <a:t>우리반 학생들 리스트 중 </a:t>
                      </a:r>
                      <a:r>
                        <a:rPr lang="en-US" altLang="ko-KR" sz="800">
                          <a:effectLst/>
                        </a:rPr>
                        <a:t>[</a:t>
                      </a:r>
                      <a:r>
                        <a:rPr lang="ko-KR" altLang="en-US" sz="800">
                          <a:effectLst/>
                        </a:rPr>
                        <a:t>캐릭터</a:t>
                      </a:r>
                      <a:r>
                        <a:rPr lang="en-US" altLang="ko-KR" sz="800">
                          <a:effectLst/>
                        </a:rPr>
                        <a:t>] </a:t>
                      </a:r>
                      <a:r>
                        <a:rPr lang="ko-KR" altLang="en-US" sz="800">
                          <a:effectLst/>
                        </a:rPr>
                        <a:t>열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>
                          <a:effectLst/>
                        </a:rPr>
                        <a:t>담임교사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29125423"/>
                  </a:ext>
                </a:extLst>
              </a:tr>
              <a:tr h="21246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>
                          <a:effectLst/>
                        </a:rPr>
                        <a:t>2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나의 학교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>
                          <a:effectLst/>
                        </a:rPr>
                        <a:t>나의 교실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endParaRPr lang="ko-KR" altLang="en-US" sz="800" dirty="0">
                        <a:effectLst/>
                      </a:endParaRP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en-US" altLang="ko-KR" sz="800">
                          <a:effectLst/>
                        </a:rPr>
                        <a:t>[</a:t>
                      </a:r>
                      <a:r>
                        <a:rPr lang="ko-KR" altLang="en-US" sz="800">
                          <a:effectLst/>
                        </a:rPr>
                        <a:t>우리반 학생 최고 레벨 </a:t>
                      </a:r>
                      <a:r>
                        <a:rPr lang="en-US" altLang="ko-KR" sz="800">
                          <a:effectLst/>
                        </a:rPr>
                        <a:t>Top5] </a:t>
                      </a:r>
                      <a:r>
                        <a:rPr lang="ko-KR" altLang="en-US" sz="800">
                          <a:effectLst/>
                        </a:rPr>
                        <a:t>내 제공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>
                          <a:effectLst/>
                        </a:rPr>
                        <a:t>담임교사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9052042"/>
                  </a:ext>
                </a:extLst>
              </a:tr>
              <a:tr h="226361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dirty="0">
                          <a:effectLst/>
                        </a:rPr>
                        <a:t>3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>
                          <a:effectLst/>
                        </a:rPr>
                        <a:t>나의 학교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>
                          <a:effectLst/>
                        </a:rPr>
                        <a:t>나의 교실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endParaRPr lang="ko-KR" altLang="en-US" sz="800" dirty="0">
                        <a:effectLst/>
                      </a:endParaRP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en-US" altLang="ko-KR" sz="800" dirty="0">
                          <a:effectLst/>
                        </a:rPr>
                        <a:t>[</a:t>
                      </a:r>
                      <a:r>
                        <a:rPr lang="ko-KR" altLang="en-US" sz="800" dirty="0">
                          <a:effectLst/>
                        </a:rPr>
                        <a:t>우리반 학생</a:t>
                      </a:r>
                      <a:r>
                        <a:rPr lang="en-US" altLang="ko-KR" sz="800" dirty="0">
                          <a:effectLst/>
                        </a:rPr>
                        <a:t>(n)] </a:t>
                      </a:r>
                      <a:r>
                        <a:rPr lang="ko-KR" altLang="en-US" sz="800" dirty="0">
                          <a:effectLst/>
                        </a:rPr>
                        <a:t>우리반 학생 리스트 중 </a:t>
                      </a:r>
                      <a:r>
                        <a:rPr lang="en-US" altLang="ko-KR" sz="800" dirty="0">
                          <a:effectLst/>
                        </a:rPr>
                        <a:t>[</a:t>
                      </a:r>
                      <a:r>
                        <a:rPr lang="ko-KR" altLang="en-US" sz="800" dirty="0" err="1">
                          <a:effectLst/>
                        </a:rPr>
                        <a:t>학생명</a:t>
                      </a:r>
                      <a:r>
                        <a:rPr lang="en-US" altLang="ko-KR" sz="800" dirty="0">
                          <a:effectLst/>
                        </a:rPr>
                        <a:t>] </a:t>
                      </a:r>
                      <a:r>
                        <a:rPr lang="ko-KR" altLang="en-US" sz="800" dirty="0">
                          <a:effectLst/>
                        </a:rPr>
                        <a:t>열 좌측에 제공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담임교사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07575052"/>
                  </a:ext>
                </a:extLst>
              </a:tr>
              <a:tr h="411123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dirty="0">
                          <a:effectLst/>
                        </a:rPr>
                        <a:t>4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>
                          <a:effectLst/>
                        </a:rPr>
                        <a:t>나의 학교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>
                          <a:effectLst/>
                        </a:rPr>
                        <a:t>나의 교실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>
                          <a:effectLst/>
                        </a:rPr>
                        <a:t>학생 상세</a:t>
                      </a:r>
                      <a:r>
                        <a:rPr lang="en-US" altLang="ko-KR" sz="800">
                          <a:effectLst/>
                        </a:rPr>
                        <a:t>([</a:t>
                      </a:r>
                      <a:r>
                        <a:rPr lang="ko-KR" altLang="en-US" sz="800">
                          <a:effectLst/>
                        </a:rPr>
                        <a:t>우리반 학생</a:t>
                      </a:r>
                      <a:r>
                        <a:rPr lang="en-US" altLang="ko-KR" sz="800">
                          <a:effectLst/>
                        </a:rPr>
                        <a:t>(n)] </a:t>
                      </a:r>
                      <a:r>
                        <a:rPr lang="ko-KR" altLang="en-US" sz="800">
                          <a:effectLst/>
                        </a:rPr>
                        <a:t>우리반 학생 리스트 중 개별 학생 선택 시 화면</a:t>
                      </a:r>
                      <a:r>
                        <a:rPr lang="en-US" altLang="ko-KR" sz="800">
                          <a:effectLst/>
                        </a:rPr>
                        <a:t>)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>
                          <a:effectLst/>
                        </a:rPr>
                        <a:t>학생 상세 화면 좌상단 제공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담임교사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1872418"/>
                  </a:ext>
                </a:extLst>
              </a:tr>
              <a:tr h="120078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>
                          <a:effectLst/>
                        </a:rPr>
                        <a:t>5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>
                          <a:effectLst/>
                        </a:rPr>
                        <a:t>나의 학교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>
                          <a:effectLst/>
                        </a:rPr>
                        <a:t>우리반 게시판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게시글 상세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>
                          <a:effectLst/>
                        </a:rPr>
                        <a:t>하단 댓글 작성 시 제공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>
                          <a:effectLst/>
                        </a:rPr>
                        <a:t>담임교사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82692202"/>
                  </a:ext>
                </a:extLst>
              </a:tr>
              <a:tr h="226361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>
                          <a:effectLst/>
                        </a:rPr>
                        <a:t>6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>
                          <a:effectLst/>
                        </a:rPr>
                        <a:t>나의 학교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>
                          <a:effectLst/>
                        </a:rPr>
                        <a:t>나의 수업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>
                          <a:effectLst/>
                        </a:rPr>
                        <a:t>과목 선택</a:t>
                      </a:r>
                      <a:r>
                        <a:rPr lang="en-US" altLang="ko-KR" sz="800">
                          <a:effectLst/>
                        </a:rPr>
                        <a:t>&gt;</a:t>
                      </a:r>
                      <a:r>
                        <a:rPr lang="ko-KR" altLang="en-US" sz="800">
                          <a:effectLst/>
                        </a:rPr>
                        <a:t>게시판</a:t>
                      </a:r>
                      <a:r>
                        <a:rPr lang="en-US" altLang="ko-KR" sz="800">
                          <a:effectLst/>
                        </a:rPr>
                        <a:t>&gt;</a:t>
                      </a:r>
                      <a:r>
                        <a:rPr lang="ko-KR" altLang="en-US" sz="800">
                          <a:effectLst/>
                        </a:rPr>
                        <a:t>게시글 상세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>
                          <a:effectLst/>
                        </a:rPr>
                        <a:t>하단 댓글 작성 시 제공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>
                          <a:effectLst/>
                        </a:rPr>
                        <a:t>담임</a:t>
                      </a:r>
                      <a:r>
                        <a:rPr lang="en-US" altLang="ko-KR" sz="800">
                          <a:effectLst/>
                        </a:rPr>
                        <a:t>/</a:t>
                      </a:r>
                      <a:r>
                        <a:rPr lang="ko-KR" altLang="en-US" sz="800">
                          <a:effectLst/>
                        </a:rPr>
                        <a:t>과목교사 공통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0927042"/>
                  </a:ext>
                </a:extLst>
              </a:tr>
              <a:tr h="311791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>
                          <a:effectLst/>
                        </a:rPr>
                        <a:t>7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en-US" altLang="ko-KR" sz="800">
                          <a:effectLst/>
                        </a:rPr>
                        <a:t>AI </a:t>
                      </a:r>
                      <a:r>
                        <a:rPr lang="ko-KR" altLang="en-US" sz="800">
                          <a:effectLst/>
                        </a:rPr>
                        <a:t>학습 진단</a:t>
                      </a:r>
                      <a:r>
                        <a:rPr lang="en-US" altLang="ko-KR" sz="800">
                          <a:effectLst/>
                        </a:rPr>
                        <a:t>-</a:t>
                      </a:r>
                      <a:r>
                        <a:rPr lang="ko-KR" altLang="en-US" sz="800">
                          <a:effectLst/>
                        </a:rPr>
                        <a:t>과목선택</a:t>
                      </a:r>
                      <a:r>
                        <a:rPr lang="en-US" altLang="ko-KR" sz="800">
                          <a:effectLst/>
                        </a:rPr>
                        <a:t>-[</a:t>
                      </a:r>
                      <a:r>
                        <a:rPr lang="ko-KR" altLang="en-US" sz="800">
                          <a:effectLst/>
                        </a:rPr>
                        <a:t>결과보기</a:t>
                      </a:r>
                      <a:r>
                        <a:rPr lang="en-US" altLang="ko-KR" sz="800">
                          <a:effectLst/>
                        </a:rPr>
                        <a:t>]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>
                          <a:effectLst/>
                        </a:rPr>
                        <a:t>진단 현황 및 결과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>
                          <a:effectLst/>
                        </a:rPr>
                        <a:t>학생 별 결과</a:t>
                      </a:r>
                      <a:r>
                        <a:rPr lang="en-US" altLang="ko-KR" sz="800">
                          <a:effectLst/>
                        </a:rPr>
                        <a:t>(</a:t>
                      </a:r>
                      <a:r>
                        <a:rPr lang="ko-KR" altLang="en-US" sz="800">
                          <a:effectLst/>
                        </a:rPr>
                        <a:t>탭</a:t>
                      </a:r>
                      <a:r>
                        <a:rPr lang="en-US" altLang="ko-KR" sz="800">
                          <a:effectLst/>
                        </a:rPr>
                        <a:t>)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>
                          <a:effectLst/>
                        </a:rPr>
                        <a:t>탭 내 보기 방식 </a:t>
                      </a:r>
                      <a:r>
                        <a:rPr lang="en-US" altLang="ko-KR" sz="800">
                          <a:effectLst/>
                        </a:rPr>
                        <a:t>(</a:t>
                      </a:r>
                      <a:r>
                        <a:rPr lang="ko-KR" altLang="en-US" sz="800">
                          <a:effectLst/>
                        </a:rPr>
                        <a:t>갤러리보기</a:t>
                      </a:r>
                      <a:r>
                        <a:rPr lang="en-US" altLang="ko-KR" sz="800">
                          <a:effectLst/>
                        </a:rPr>
                        <a:t>) </a:t>
                      </a:r>
                      <a:r>
                        <a:rPr lang="ko-KR" altLang="en-US" sz="800">
                          <a:effectLst/>
                        </a:rPr>
                        <a:t>변경 시 학생리스트에 제공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>
                          <a:effectLst/>
                        </a:rPr>
                        <a:t>담임</a:t>
                      </a:r>
                      <a:r>
                        <a:rPr lang="en-US" altLang="ko-KR" sz="800">
                          <a:effectLst/>
                        </a:rPr>
                        <a:t>/</a:t>
                      </a:r>
                      <a:r>
                        <a:rPr lang="ko-KR" altLang="en-US" sz="800">
                          <a:effectLst/>
                        </a:rPr>
                        <a:t>과목교사 공통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32423773"/>
                  </a:ext>
                </a:extLst>
              </a:tr>
              <a:tr h="311791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>
                          <a:effectLst/>
                        </a:rPr>
                        <a:t>8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en-US" altLang="ko-KR" sz="800">
                          <a:effectLst/>
                        </a:rPr>
                        <a:t>AI </a:t>
                      </a:r>
                      <a:r>
                        <a:rPr lang="ko-KR" altLang="en-US" sz="800">
                          <a:effectLst/>
                        </a:rPr>
                        <a:t>학습 진단</a:t>
                      </a:r>
                      <a:r>
                        <a:rPr lang="en-US" altLang="ko-KR" sz="800">
                          <a:effectLst/>
                        </a:rPr>
                        <a:t>-</a:t>
                      </a:r>
                      <a:r>
                        <a:rPr lang="ko-KR" altLang="en-US" sz="800">
                          <a:effectLst/>
                        </a:rPr>
                        <a:t>과목선택</a:t>
                      </a:r>
                      <a:r>
                        <a:rPr lang="en-US" altLang="ko-KR" sz="800">
                          <a:effectLst/>
                        </a:rPr>
                        <a:t>-[</a:t>
                      </a:r>
                      <a:r>
                        <a:rPr lang="ko-KR" altLang="en-US" sz="800">
                          <a:effectLst/>
                        </a:rPr>
                        <a:t>결과보기</a:t>
                      </a:r>
                      <a:r>
                        <a:rPr lang="en-US" altLang="ko-KR" sz="800">
                          <a:effectLst/>
                        </a:rPr>
                        <a:t>]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>
                          <a:effectLst/>
                        </a:rPr>
                        <a:t>진단 현황 및 결과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ko-KR" altLang="en-US" sz="800">
                          <a:effectLst/>
                        </a:rPr>
                        <a:t>학생 별 상세 결과</a:t>
                      </a:r>
                    </a:p>
                  </a:txBody>
                  <a:tcPr marL="13353" marR="13353" marT="8902" marB="8902" anchor="b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ko-KR" altLang="en-US" sz="800" dirty="0">
                          <a:effectLst/>
                        </a:rPr>
                        <a:t>학생 별 결과에서 학생 이름 클릭 시 상세 화면의 상단에 프로필 제공</a:t>
                      </a:r>
                    </a:p>
                  </a:txBody>
                  <a:tcPr marL="13353" marR="13353" marT="8902" marB="8902" anchor="b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>
                          <a:effectLst/>
                        </a:rPr>
                        <a:t>담임</a:t>
                      </a:r>
                      <a:r>
                        <a:rPr lang="en-US" altLang="ko-KR" sz="800">
                          <a:effectLst/>
                        </a:rPr>
                        <a:t>/</a:t>
                      </a:r>
                      <a:r>
                        <a:rPr lang="ko-KR" altLang="en-US" sz="800">
                          <a:effectLst/>
                        </a:rPr>
                        <a:t>과목교사 공통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68534037"/>
                  </a:ext>
                </a:extLst>
              </a:tr>
              <a:tr h="21246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>
                          <a:effectLst/>
                        </a:rPr>
                        <a:t>9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en-US" sz="800">
                          <a:effectLst/>
                        </a:rPr>
                        <a:t>AI </a:t>
                      </a:r>
                      <a:r>
                        <a:rPr lang="ko-KR" altLang="en-US" sz="800">
                          <a:effectLst/>
                        </a:rPr>
                        <a:t>리포트</a:t>
                      </a:r>
                    </a:p>
                  </a:txBody>
                  <a:tcPr marL="13353" marR="13353" marT="8902" marB="8902" anchor="b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ko-KR" altLang="en-US" sz="800">
                          <a:effectLst/>
                        </a:rPr>
                        <a:t>과목 리포트</a:t>
                      </a:r>
                    </a:p>
                  </a:txBody>
                  <a:tcPr marL="13353" marR="13353" marT="8902" marB="8902" anchor="b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en-US" altLang="ko-KR" sz="800" dirty="0">
                          <a:effectLst/>
                        </a:rPr>
                        <a:t>"</a:t>
                      </a:r>
                      <a:r>
                        <a:rPr lang="ko-KR" altLang="en-US" sz="800" dirty="0">
                          <a:effectLst/>
                        </a:rPr>
                        <a:t>우리반</a:t>
                      </a:r>
                      <a:r>
                        <a:rPr lang="en-US" altLang="ko-KR" sz="800" dirty="0">
                          <a:effectLst/>
                        </a:rPr>
                        <a:t>" </a:t>
                      </a:r>
                      <a:r>
                        <a:rPr lang="ko-KR" altLang="en-US" sz="800" dirty="0">
                          <a:effectLst/>
                        </a:rPr>
                        <a:t>탭</a:t>
                      </a:r>
                    </a:p>
                  </a:txBody>
                  <a:tcPr marL="13353" marR="13353" marT="8902" marB="8902" anchor="b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ko-KR" altLang="en-US" sz="800">
                          <a:effectLst/>
                        </a:rPr>
                        <a:t>과목별 진단 등급 결과 우측에 프로필 제공</a:t>
                      </a:r>
                    </a:p>
                  </a:txBody>
                  <a:tcPr marL="13353" marR="13353" marT="8902" marB="8902" anchor="b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>
                          <a:effectLst/>
                        </a:rPr>
                        <a:t>담임교사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2415984"/>
                  </a:ext>
                </a:extLst>
              </a:tr>
              <a:tr h="21246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>
                          <a:effectLst/>
                        </a:rPr>
                        <a:t>10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en-US" sz="800">
                          <a:effectLst/>
                        </a:rPr>
                        <a:t>AI </a:t>
                      </a:r>
                      <a:r>
                        <a:rPr lang="ko-KR" altLang="en-US" sz="800">
                          <a:effectLst/>
                        </a:rPr>
                        <a:t>리포트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>
                          <a:effectLst/>
                        </a:rPr>
                        <a:t>학생 리포트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>
                          <a:effectLst/>
                        </a:rPr>
                        <a:t>학생 분포도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>
                          <a:effectLst/>
                        </a:rPr>
                        <a:t>학생 분포도 그래프에 마우스 호버 시 제공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>
                          <a:effectLst/>
                        </a:rPr>
                        <a:t>담임</a:t>
                      </a:r>
                      <a:r>
                        <a:rPr lang="en-US" altLang="ko-KR" sz="800">
                          <a:effectLst/>
                        </a:rPr>
                        <a:t>/</a:t>
                      </a:r>
                      <a:r>
                        <a:rPr lang="ko-KR" altLang="en-US" sz="800">
                          <a:effectLst/>
                        </a:rPr>
                        <a:t>과목교사 공통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3909852"/>
                  </a:ext>
                </a:extLst>
              </a:tr>
              <a:tr h="212460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dirty="0">
                          <a:effectLst/>
                        </a:rPr>
                        <a:t>11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en-US" sz="800">
                          <a:effectLst/>
                        </a:rPr>
                        <a:t>AI </a:t>
                      </a:r>
                      <a:r>
                        <a:rPr lang="ko-KR" altLang="en-US" sz="800">
                          <a:effectLst/>
                        </a:rPr>
                        <a:t>리포트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학생 리포트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>
                          <a:effectLst/>
                        </a:rPr>
                        <a:t>학생 분포도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>
                          <a:effectLst/>
                        </a:rPr>
                        <a:t>학생 분포도 영역 우측 </a:t>
                      </a:r>
                      <a:r>
                        <a:rPr lang="en-US" altLang="ko-KR" sz="800">
                          <a:effectLst/>
                        </a:rPr>
                        <a:t>[</a:t>
                      </a:r>
                      <a:r>
                        <a:rPr lang="ko-KR" altLang="en-US" sz="800">
                          <a:effectLst/>
                        </a:rPr>
                        <a:t>컬러 그룹</a:t>
                      </a:r>
                      <a:r>
                        <a:rPr lang="en-US" altLang="ko-KR" sz="800">
                          <a:effectLst/>
                        </a:rPr>
                        <a:t>] </a:t>
                      </a:r>
                      <a:r>
                        <a:rPr lang="ko-KR" altLang="en-US" sz="800">
                          <a:effectLst/>
                        </a:rPr>
                        <a:t>내에 제공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>
                          <a:effectLst/>
                        </a:rPr>
                        <a:t>담임</a:t>
                      </a:r>
                      <a:r>
                        <a:rPr lang="en-US" altLang="ko-KR" sz="800">
                          <a:effectLst/>
                        </a:rPr>
                        <a:t>/</a:t>
                      </a:r>
                      <a:r>
                        <a:rPr lang="ko-KR" altLang="en-US" sz="800">
                          <a:effectLst/>
                        </a:rPr>
                        <a:t>과목교사 공통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010413"/>
                  </a:ext>
                </a:extLst>
              </a:tr>
              <a:tr h="411123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dirty="0">
                          <a:effectLst/>
                        </a:rPr>
                        <a:t>12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en-US" sz="800">
                          <a:effectLst/>
                        </a:rPr>
                        <a:t>AI </a:t>
                      </a:r>
                      <a:r>
                        <a:rPr lang="ko-KR" altLang="en-US" sz="800">
                          <a:effectLst/>
                        </a:rPr>
                        <a:t>리포트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>
                          <a:effectLst/>
                        </a:rPr>
                        <a:t>학생 리포트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>
                          <a:effectLst/>
                        </a:rPr>
                        <a:t>전체 학생 목록 중 학생 선택 시 제공 팝업</a:t>
                      </a:r>
                      <a:br>
                        <a:rPr lang="ko-KR" altLang="en-US" sz="800">
                          <a:effectLst/>
                        </a:rPr>
                      </a:br>
                      <a:r>
                        <a:rPr lang="en-US" altLang="ko-KR" sz="800">
                          <a:effectLst/>
                        </a:rPr>
                        <a:t>"</a:t>
                      </a:r>
                      <a:r>
                        <a:rPr lang="ko-KR" altLang="en-US" sz="800">
                          <a:effectLst/>
                        </a:rPr>
                        <a:t>학생의 문제 풀이 학습 변화</a:t>
                      </a:r>
                      <a:r>
                        <a:rPr lang="en-US" altLang="ko-KR" sz="800">
                          <a:effectLst/>
                        </a:rPr>
                        <a:t>"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 dirty="0">
                          <a:effectLst/>
                        </a:rPr>
                        <a:t>팝업 좌측 영역에 제공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r>
                        <a:rPr lang="ko-KR" altLang="en-US" sz="800">
                          <a:effectLst/>
                        </a:rPr>
                        <a:t>담임</a:t>
                      </a:r>
                      <a:r>
                        <a:rPr lang="en-US" altLang="ko-KR" sz="800">
                          <a:effectLst/>
                        </a:rPr>
                        <a:t>/</a:t>
                      </a:r>
                      <a:r>
                        <a:rPr lang="ko-KR" altLang="en-US" sz="800">
                          <a:effectLst/>
                        </a:rPr>
                        <a:t>과목교사 공통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92795829"/>
                  </a:ext>
                </a:extLst>
              </a:tr>
              <a:tr h="120078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altLang="ko-KR" sz="800" dirty="0">
                          <a:effectLst/>
                        </a:rPr>
                        <a:t>13</a:t>
                      </a: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ko-KR" altLang="en-US" sz="800">
                          <a:effectLst/>
                        </a:rPr>
                        <a:t>통합학습창</a:t>
                      </a:r>
                    </a:p>
                  </a:txBody>
                  <a:tcPr marL="13353" marR="13353" marT="8902" marB="8902" anchor="b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endParaRPr lang="ko-KR" altLang="en-US" sz="800" dirty="0">
                        <a:effectLst/>
                      </a:endParaRP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endParaRPr lang="ko-KR" altLang="en-US" sz="800">
                        <a:effectLst/>
                      </a:endParaRP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endParaRPr lang="ko-KR" altLang="en-US" sz="800">
                        <a:effectLst/>
                      </a:endParaRP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rtl="0" fontAlgn="ctr"/>
                      <a:endParaRPr lang="ko-KR" altLang="en-US" sz="800" dirty="0">
                        <a:effectLst/>
                      </a:endParaRPr>
                    </a:p>
                  </a:txBody>
                  <a:tcPr marL="13353" marR="13353" marT="8902" marB="8902" anchor="ctr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00965989"/>
                  </a:ext>
                </a:extLst>
              </a:tr>
            </a:tbl>
          </a:graphicData>
        </a:graphic>
      </p:graphicFrame>
      <p:sp>
        <p:nvSpPr>
          <p:cNvPr id="16" name="TextBox 15">
            <a:extLst>
              <a:ext uri="{FF2B5EF4-FFF2-40B4-BE49-F238E27FC236}">
                <a16:creationId xmlns:a16="http://schemas.microsoft.com/office/drawing/2014/main" id="{42574B32-81D8-3CE5-E8A4-2F6B46515FB0}"/>
              </a:ext>
            </a:extLst>
          </p:cNvPr>
          <p:cNvSpPr txBox="1"/>
          <p:nvPr/>
        </p:nvSpPr>
        <p:spPr>
          <a:xfrm>
            <a:off x="-1043471" y="4221807"/>
            <a:ext cx="85472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b="1" dirty="0">
                <a:solidFill>
                  <a:srgbClr val="FF0000"/>
                </a:solidFill>
              </a:rPr>
              <a:t>학생 화면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278978CC-9B8F-C609-B81B-7CA48960961E}"/>
              </a:ext>
            </a:extLst>
          </p:cNvPr>
          <p:cNvSpPr txBox="1"/>
          <p:nvPr/>
        </p:nvSpPr>
        <p:spPr>
          <a:xfrm>
            <a:off x="6219521" y="3109143"/>
            <a:ext cx="85472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b="1" dirty="0">
                <a:solidFill>
                  <a:srgbClr val="FF0000"/>
                </a:solidFill>
              </a:rPr>
              <a:t>교사 화면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8064D14-8113-2412-9E22-6027F7F42508}"/>
              </a:ext>
            </a:extLst>
          </p:cNvPr>
          <p:cNvSpPr txBox="1"/>
          <p:nvPr/>
        </p:nvSpPr>
        <p:spPr>
          <a:xfrm>
            <a:off x="500742" y="3034455"/>
            <a:ext cx="26420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b="1"/>
              <a:t>2. </a:t>
            </a:r>
            <a:r>
              <a:rPr lang="ko-KR" altLang="en-US" sz="1200" b="1"/>
              <a:t>프로필</a:t>
            </a:r>
            <a:r>
              <a:rPr lang="en-US" altLang="ko-KR" sz="1200" b="1"/>
              <a:t>(</a:t>
            </a:r>
            <a:r>
              <a:rPr lang="ko-KR" altLang="en-US" sz="1200" b="1"/>
              <a:t>아바타</a:t>
            </a:r>
            <a:r>
              <a:rPr lang="en-US" altLang="ko-KR" sz="1200" b="1"/>
              <a:t>) </a:t>
            </a:r>
            <a:r>
              <a:rPr lang="ko-KR" altLang="en-US" sz="1200" b="1"/>
              <a:t>제공 화면 리스트</a:t>
            </a:r>
            <a:endParaRPr lang="ko-KR" altLang="en-US" sz="1200" b="1" dirty="0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6A2F7C59-08DD-DEF4-F834-C1B4FCC8AFF8}"/>
              </a:ext>
            </a:extLst>
          </p:cNvPr>
          <p:cNvSpPr txBox="1"/>
          <p:nvPr/>
        </p:nvSpPr>
        <p:spPr>
          <a:xfrm>
            <a:off x="500742" y="3230879"/>
            <a:ext cx="3700052" cy="6588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1000" dirty="0"/>
              <a:t>  - </a:t>
            </a:r>
            <a:r>
              <a:rPr lang="ko-KR" altLang="en-US" sz="1000" dirty="0"/>
              <a:t>학생 화면 중 </a:t>
            </a:r>
            <a:r>
              <a:rPr lang="en-US" altLang="ko-KR" sz="1000" dirty="0"/>
              <a:t>3, 5</a:t>
            </a:r>
            <a:r>
              <a:rPr lang="ko-KR" altLang="en-US" sz="1000" dirty="0"/>
              <a:t>번의 화면에는 프로필 이미지 </a:t>
            </a:r>
            <a:r>
              <a:rPr lang="en-US" altLang="ko-KR" sz="1000" dirty="0"/>
              <a:t>GIF</a:t>
            </a:r>
            <a:r>
              <a:rPr lang="ko-KR" altLang="en-US" sz="1000" dirty="0"/>
              <a:t>로 제공</a:t>
            </a:r>
            <a:endParaRPr lang="en-US" altLang="ko-KR" sz="1000" dirty="0"/>
          </a:p>
          <a:p>
            <a:pPr>
              <a:lnSpc>
                <a:spcPct val="200000"/>
              </a:lnSpc>
            </a:pPr>
            <a:r>
              <a:rPr lang="en-US" altLang="ko-KR" sz="1000" dirty="0"/>
              <a:t>  - </a:t>
            </a:r>
            <a:r>
              <a:rPr lang="ko-KR" altLang="en-US" sz="1000" dirty="0"/>
              <a:t>그 외의 모든 프로필 영역에는 </a:t>
            </a:r>
            <a:r>
              <a:rPr lang="en-US" altLang="ko-KR" sz="1000" dirty="0"/>
              <a:t>PNG </a:t>
            </a:r>
            <a:r>
              <a:rPr lang="ko-KR" altLang="en-US" sz="1000" dirty="0"/>
              <a:t>이미지로 제공</a:t>
            </a:r>
            <a:endParaRPr lang="en-US" altLang="ko-KR" sz="1000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0F3EDF33-269A-01C2-7793-1B1B75426A74}"/>
              </a:ext>
            </a:extLst>
          </p:cNvPr>
          <p:cNvSpPr txBox="1"/>
          <p:nvPr/>
        </p:nvSpPr>
        <p:spPr>
          <a:xfrm>
            <a:off x="5338751" y="5006300"/>
            <a:ext cx="932773" cy="184666"/>
          </a:xfrm>
          <a:prstGeom prst="rect">
            <a:avLst/>
          </a:prstGeom>
          <a:solidFill>
            <a:srgbClr val="DAE3F3"/>
          </a:solidFill>
        </p:spPr>
        <p:txBody>
          <a:bodyPr wrap="square" lIns="72000" tIns="0" rIns="72000" bIns="0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accent5"/>
                </a:solidFill>
              </a:rPr>
              <a:t>GIF </a:t>
            </a:r>
            <a:r>
              <a:rPr lang="ko-KR" altLang="en-US" sz="1200" b="1" dirty="0">
                <a:solidFill>
                  <a:schemeClr val="accent5"/>
                </a:solidFill>
              </a:rPr>
              <a:t>제공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B89F7EA8-272C-A5BC-C466-939572875F4D}"/>
              </a:ext>
            </a:extLst>
          </p:cNvPr>
          <p:cNvSpPr/>
          <p:nvPr/>
        </p:nvSpPr>
        <p:spPr>
          <a:xfrm>
            <a:off x="-974830" y="4990308"/>
            <a:ext cx="7256959" cy="216650"/>
          </a:xfrm>
          <a:prstGeom prst="rect">
            <a:avLst/>
          </a:prstGeom>
          <a:noFill/>
          <a:ln w="22225">
            <a:solidFill>
              <a:schemeClr val="accent5">
                <a:alpha val="90000"/>
              </a:schemeClr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8B8BE18-F25E-FECF-2877-9DB02DBE2835}"/>
              </a:ext>
            </a:extLst>
          </p:cNvPr>
          <p:cNvSpPr txBox="1"/>
          <p:nvPr/>
        </p:nvSpPr>
        <p:spPr>
          <a:xfrm>
            <a:off x="5338751" y="5425176"/>
            <a:ext cx="932773" cy="184666"/>
          </a:xfrm>
          <a:prstGeom prst="rect">
            <a:avLst/>
          </a:prstGeom>
          <a:solidFill>
            <a:srgbClr val="DAE3F3"/>
          </a:solidFill>
        </p:spPr>
        <p:txBody>
          <a:bodyPr wrap="square" lIns="72000" tIns="0" rIns="72000" bIns="0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accent5"/>
                </a:solidFill>
              </a:rPr>
              <a:t>GIF </a:t>
            </a:r>
            <a:r>
              <a:rPr lang="ko-KR" altLang="en-US" sz="1200" b="1" dirty="0">
                <a:solidFill>
                  <a:schemeClr val="accent5"/>
                </a:solidFill>
              </a:rPr>
              <a:t>제공</a:t>
            </a:r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5961B795-B0CD-8A93-4C34-56BA3B6055DD}"/>
              </a:ext>
            </a:extLst>
          </p:cNvPr>
          <p:cNvSpPr/>
          <p:nvPr/>
        </p:nvSpPr>
        <p:spPr>
          <a:xfrm>
            <a:off x="-974830" y="5409184"/>
            <a:ext cx="7256959" cy="216650"/>
          </a:xfrm>
          <a:prstGeom prst="rect">
            <a:avLst/>
          </a:prstGeom>
          <a:noFill/>
          <a:ln w="22225">
            <a:solidFill>
              <a:schemeClr val="accent5">
                <a:alpha val="90000"/>
              </a:schemeClr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472935089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339635" y="226423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/>
              <a:t>감정정책</a:t>
            </a:r>
          </a:p>
        </p:txBody>
      </p:sp>
      <p:cxnSp>
        <p:nvCxnSpPr>
          <p:cNvPr id="5" name="직선 연결선 4"/>
          <p:cNvCxnSpPr/>
          <p:nvPr/>
        </p:nvCxnSpPr>
        <p:spPr>
          <a:xfrm>
            <a:off x="235131" y="687977"/>
            <a:ext cx="11538858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" name="TextBox 5"/>
          <p:cNvSpPr txBox="1"/>
          <p:nvPr/>
        </p:nvSpPr>
        <p:spPr>
          <a:xfrm>
            <a:off x="531222" y="845744"/>
            <a:ext cx="147508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1. 5</a:t>
            </a:r>
            <a:r>
              <a:rPr lang="ko-KR" altLang="en-US" sz="1200" dirty="0"/>
              <a:t>단계 감정 제공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531222" y="1042168"/>
            <a:ext cx="5690982" cy="127445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1000" dirty="0"/>
              <a:t>  - </a:t>
            </a:r>
            <a:r>
              <a:rPr lang="ko-KR" altLang="en-US" sz="1000" dirty="0"/>
              <a:t>요구사항 </a:t>
            </a:r>
            <a:r>
              <a:rPr lang="en-US" altLang="ko-KR" sz="1000" dirty="0"/>
              <a:t>: 5</a:t>
            </a:r>
            <a:r>
              <a:rPr lang="ko-KR" altLang="en-US" sz="1000" dirty="0"/>
              <a:t>단계를 날씨 아이콘으로 제공하며</a:t>
            </a:r>
            <a:r>
              <a:rPr lang="en-US" altLang="ko-KR" sz="1000" dirty="0"/>
              <a:t>, </a:t>
            </a:r>
            <a:r>
              <a:rPr lang="ko-KR" altLang="en-US" sz="1000" dirty="0" err="1"/>
              <a:t>메인화면에서</a:t>
            </a:r>
            <a:r>
              <a:rPr lang="ko-KR" altLang="en-US" sz="1000" dirty="0"/>
              <a:t> 슬라이드 바 </a:t>
            </a:r>
            <a:r>
              <a:rPr lang="en-US" altLang="ko-KR" sz="1000" dirty="0"/>
              <a:t>UI</a:t>
            </a:r>
            <a:r>
              <a:rPr lang="ko-KR" altLang="en-US" sz="1000" dirty="0"/>
              <a:t>로 변경하도록 함</a:t>
            </a:r>
            <a:endParaRPr lang="en-US" altLang="ko-KR" sz="1000" dirty="0"/>
          </a:p>
          <a:p>
            <a:pPr>
              <a:lnSpc>
                <a:spcPct val="200000"/>
              </a:lnSpc>
            </a:pPr>
            <a:r>
              <a:rPr lang="en-US" altLang="ko-KR" sz="1000" dirty="0"/>
              <a:t>    &gt; </a:t>
            </a:r>
            <a:r>
              <a:rPr lang="ko-KR" altLang="en-US" sz="1000" dirty="0"/>
              <a:t>감정은 출석부와 연결</a:t>
            </a:r>
            <a:r>
              <a:rPr lang="en-US" altLang="ko-KR" sz="1000" dirty="0"/>
              <a:t>, </a:t>
            </a:r>
            <a:r>
              <a:rPr lang="ko-KR" altLang="en-US" sz="1000" dirty="0"/>
              <a:t>오늘의 마지막 설정 감정으로 출석부 최종 저장</a:t>
            </a:r>
            <a:endParaRPr lang="en-US" altLang="ko-KR" sz="1000" dirty="0"/>
          </a:p>
          <a:p>
            <a:pPr>
              <a:lnSpc>
                <a:spcPct val="200000"/>
              </a:lnSpc>
            </a:pPr>
            <a:r>
              <a:rPr lang="en-US" altLang="ko-KR" sz="1000" dirty="0"/>
              <a:t>    &gt; </a:t>
            </a:r>
            <a:r>
              <a:rPr lang="ko-KR" altLang="en-US" sz="1000" dirty="0"/>
              <a:t>감정 설정 상태를 실시간으로 교사화면에 제공 가능할지 개발검토 필요</a:t>
            </a:r>
            <a:endParaRPr lang="en-US" altLang="ko-KR" sz="1000" dirty="0"/>
          </a:p>
          <a:p>
            <a:pPr>
              <a:lnSpc>
                <a:spcPct val="200000"/>
              </a:lnSpc>
            </a:pPr>
            <a:endParaRPr lang="en-US" altLang="ko-KR" sz="1000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5490249-D740-BF5C-1A97-590D1739B07F}"/>
              </a:ext>
            </a:extLst>
          </p:cNvPr>
          <p:cNvSpPr txBox="1"/>
          <p:nvPr/>
        </p:nvSpPr>
        <p:spPr>
          <a:xfrm>
            <a:off x="531222" y="2329893"/>
            <a:ext cx="7593745" cy="15822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1000" dirty="0"/>
              <a:t>  - 5</a:t>
            </a:r>
            <a:r>
              <a:rPr lang="ko-KR" altLang="en-US" sz="1000" dirty="0"/>
              <a:t>단계 </a:t>
            </a:r>
            <a:r>
              <a:rPr lang="en-US" altLang="ko-KR" sz="1000" dirty="0"/>
              <a:t>“</a:t>
            </a:r>
            <a:r>
              <a:rPr lang="ko-KR" altLang="en-US" sz="1000" dirty="0"/>
              <a:t>감정 </a:t>
            </a:r>
            <a:r>
              <a:rPr lang="en-US" altLang="ko-KR" sz="1000" dirty="0"/>
              <a:t>: </a:t>
            </a:r>
            <a:r>
              <a:rPr lang="ko-KR" altLang="en-US" sz="1000" dirty="0"/>
              <a:t>날씨</a:t>
            </a:r>
            <a:r>
              <a:rPr lang="en-US" altLang="ko-KR" sz="1000" dirty="0"/>
              <a:t>” </a:t>
            </a:r>
          </a:p>
          <a:p>
            <a:pPr>
              <a:lnSpc>
                <a:spcPct val="200000"/>
              </a:lnSpc>
            </a:pPr>
            <a:r>
              <a:rPr lang="en-US" altLang="ko-KR" sz="1000" dirty="0"/>
              <a:t>    &gt; </a:t>
            </a:r>
            <a:r>
              <a:rPr lang="ko-KR" altLang="en-US" sz="1000" u="sng" dirty="0"/>
              <a:t>매우 </a:t>
            </a:r>
            <a:r>
              <a:rPr lang="ko-KR" altLang="en-US" sz="1000" u="sng" dirty="0" err="1"/>
              <a:t>안좋음</a:t>
            </a:r>
            <a:r>
              <a:rPr lang="ko-KR" altLang="en-US" sz="1000" u="sng" dirty="0"/>
              <a:t> </a:t>
            </a:r>
            <a:r>
              <a:rPr lang="en-US" altLang="ko-KR" sz="1000" u="sng" dirty="0"/>
              <a:t>: </a:t>
            </a:r>
            <a:r>
              <a:rPr lang="ko-KR" altLang="en-US" sz="1000" u="sng" dirty="0"/>
              <a:t>폭풍</a:t>
            </a:r>
            <a:r>
              <a:rPr lang="ko-KR" altLang="en-US" sz="1000" dirty="0"/>
              <a:t> </a:t>
            </a:r>
            <a:r>
              <a:rPr lang="en-US" altLang="ko-KR" sz="1000" dirty="0"/>
              <a:t> /</a:t>
            </a:r>
            <a:r>
              <a:rPr lang="ko-KR" altLang="en-US" sz="1000" dirty="0"/>
              <a:t> </a:t>
            </a:r>
            <a:r>
              <a:rPr lang="en-US" altLang="ko-KR" sz="1000" dirty="0"/>
              <a:t> </a:t>
            </a:r>
            <a:r>
              <a:rPr lang="ko-KR" altLang="en-US" sz="1000" u="sng" dirty="0" err="1"/>
              <a:t>안좋음</a:t>
            </a:r>
            <a:r>
              <a:rPr lang="ko-KR" altLang="en-US" sz="1000" u="sng" dirty="0"/>
              <a:t> </a:t>
            </a:r>
            <a:r>
              <a:rPr lang="en-US" altLang="ko-KR" sz="1000" u="sng" dirty="0"/>
              <a:t>: </a:t>
            </a:r>
            <a:r>
              <a:rPr lang="ko-KR" altLang="en-US" sz="1000" u="sng" dirty="0"/>
              <a:t>비</a:t>
            </a:r>
            <a:r>
              <a:rPr lang="ko-KR" altLang="en-US" sz="1000" dirty="0"/>
              <a:t>  </a:t>
            </a:r>
            <a:r>
              <a:rPr lang="en-US" altLang="ko-KR" sz="1000" dirty="0"/>
              <a:t>/ </a:t>
            </a:r>
            <a:r>
              <a:rPr lang="ko-KR" altLang="en-US" sz="1000" dirty="0"/>
              <a:t> </a:t>
            </a:r>
            <a:r>
              <a:rPr lang="ko-KR" altLang="en-US" sz="1000" u="sng" dirty="0"/>
              <a:t>보통 </a:t>
            </a:r>
            <a:r>
              <a:rPr lang="en-US" altLang="ko-KR" sz="1000" u="sng" dirty="0"/>
              <a:t>: </a:t>
            </a:r>
            <a:r>
              <a:rPr lang="ko-KR" altLang="en-US" sz="1000" u="sng" dirty="0"/>
              <a:t>구름</a:t>
            </a:r>
            <a:r>
              <a:rPr lang="en-US" altLang="ko-KR" sz="1000" u="sng" dirty="0"/>
              <a:t>+</a:t>
            </a:r>
            <a:r>
              <a:rPr lang="ko-KR" altLang="en-US" sz="1000" u="sng" dirty="0"/>
              <a:t>해 조금만 </a:t>
            </a:r>
            <a:r>
              <a:rPr lang="ko-KR" altLang="en-US" sz="1000" u="sng" dirty="0" err="1"/>
              <a:t>빼꼼</a:t>
            </a:r>
            <a:r>
              <a:rPr lang="ko-KR" altLang="en-US" sz="1000" dirty="0"/>
              <a:t> </a:t>
            </a:r>
            <a:r>
              <a:rPr lang="en-US" altLang="ko-KR" sz="1000" dirty="0"/>
              <a:t> /  </a:t>
            </a:r>
            <a:r>
              <a:rPr lang="ko-KR" altLang="en-US" sz="1000" u="sng" dirty="0"/>
              <a:t>좋음 </a:t>
            </a:r>
            <a:r>
              <a:rPr lang="en-US" altLang="ko-KR" sz="1000" u="sng" dirty="0"/>
              <a:t>: </a:t>
            </a:r>
            <a:r>
              <a:rPr lang="ko-KR" altLang="en-US" sz="1000" u="sng" dirty="0"/>
              <a:t>맑음</a:t>
            </a:r>
            <a:r>
              <a:rPr lang="en-US" altLang="ko-KR" sz="1000" dirty="0"/>
              <a:t>  /  </a:t>
            </a:r>
            <a:r>
              <a:rPr lang="ko-KR" altLang="en-US" sz="1000" u="sng" dirty="0"/>
              <a:t>매우 좋음 </a:t>
            </a:r>
            <a:r>
              <a:rPr lang="en-US" altLang="ko-KR" sz="1000" u="sng" dirty="0"/>
              <a:t>: </a:t>
            </a:r>
            <a:r>
              <a:rPr lang="ko-KR" altLang="en-US" sz="1000" u="sng" dirty="0"/>
              <a:t>맑음</a:t>
            </a:r>
            <a:r>
              <a:rPr lang="en-US" altLang="ko-KR" sz="1000" u="sng" dirty="0"/>
              <a:t>+</a:t>
            </a:r>
            <a:r>
              <a:rPr lang="ko-KR" altLang="en-US" sz="1000" u="sng" dirty="0"/>
              <a:t>무지개 등 강조 아이콘</a:t>
            </a:r>
            <a:endParaRPr lang="en-US" altLang="ko-KR" sz="1000" u="sng" dirty="0"/>
          </a:p>
          <a:p>
            <a:pPr>
              <a:lnSpc>
                <a:spcPct val="200000"/>
              </a:lnSpc>
            </a:pPr>
            <a:r>
              <a:rPr lang="en-US" altLang="ko-KR" sz="1000" dirty="0"/>
              <a:t>    &gt; </a:t>
            </a:r>
            <a:r>
              <a:rPr lang="ko-KR" altLang="en-US" sz="1000" dirty="0"/>
              <a:t>최초 접속 시 </a:t>
            </a:r>
            <a:r>
              <a:rPr lang="en-US" altLang="ko-KR" sz="1000" dirty="0"/>
              <a:t>: default. “</a:t>
            </a:r>
            <a:r>
              <a:rPr lang="ko-KR" altLang="en-US" sz="1000" dirty="0"/>
              <a:t>보통</a:t>
            </a:r>
            <a:r>
              <a:rPr lang="en-US" altLang="ko-KR" sz="1000" dirty="0"/>
              <a:t>“ </a:t>
            </a:r>
            <a:r>
              <a:rPr lang="ko-KR" altLang="en-US" sz="1000" dirty="0"/>
              <a:t>제공</a:t>
            </a:r>
            <a:endParaRPr lang="en-US" altLang="ko-KR" sz="1000" dirty="0"/>
          </a:p>
          <a:p>
            <a:pPr>
              <a:lnSpc>
                <a:spcPct val="200000"/>
              </a:lnSpc>
            </a:pPr>
            <a:r>
              <a:rPr lang="en-US" altLang="ko-KR" sz="1000" dirty="0"/>
              <a:t>    &gt; </a:t>
            </a:r>
            <a:r>
              <a:rPr lang="ko-KR" altLang="en-US" sz="1000" dirty="0"/>
              <a:t>미접속인 날 </a:t>
            </a:r>
            <a:r>
              <a:rPr lang="en-US" altLang="ko-KR" sz="1000" dirty="0"/>
              <a:t>: </a:t>
            </a:r>
            <a:r>
              <a:rPr lang="ko-KR" altLang="en-US" sz="1000" dirty="0"/>
              <a:t>이전 접속일에 설정한 감정을 유지하여 제공</a:t>
            </a:r>
            <a:r>
              <a:rPr lang="en-US" altLang="ko-KR" sz="1000" dirty="0"/>
              <a:t>, </a:t>
            </a:r>
            <a:r>
              <a:rPr lang="ko-KR" altLang="en-US" sz="1000" dirty="0"/>
              <a:t>출석부의 감정 저장 시각은 </a:t>
            </a:r>
            <a:r>
              <a:rPr lang="en-US" altLang="ko-KR" sz="1000" dirty="0"/>
              <a:t>23:59 </a:t>
            </a:r>
            <a:r>
              <a:rPr lang="ko-KR" altLang="en-US" sz="1000" dirty="0"/>
              <a:t>기준</a:t>
            </a:r>
            <a:endParaRPr lang="en-US" altLang="ko-KR" sz="1000" dirty="0"/>
          </a:p>
          <a:p>
            <a:pPr>
              <a:lnSpc>
                <a:spcPct val="200000"/>
              </a:lnSpc>
            </a:pPr>
            <a:r>
              <a:rPr lang="en-US" altLang="ko-KR" sz="1000" dirty="0"/>
              <a:t>    &gt; </a:t>
            </a:r>
            <a:r>
              <a:rPr lang="ko-KR" altLang="en-US" sz="1000" dirty="0"/>
              <a:t>접속 후 아무 조작이 없을 경우 </a:t>
            </a:r>
            <a:r>
              <a:rPr lang="en-US" altLang="ko-KR" sz="1000" dirty="0"/>
              <a:t>: </a:t>
            </a:r>
            <a:r>
              <a:rPr lang="ko-KR" altLang="en-US" sz="1000" dirty="0"/>
              <a:t>이전 접속일에 설정한 감정을 유지하여 제공</a:t>
            </a:r>
            <a:endParaRPr lang="en-US" altLang="ko-KR" sz="1000" dirty="0"/>
          </a:p>
        </p:txBody>
      </p:sp>
    </p:spTree>
    <p:extLst>
      <p:ext uri="{BB962C8B-B14F-4D97-AF65-F5344CB8AC3E}">
        <p14:creationId xmlns:p14="http://schemas.microsoft.com/office/powerpoint/2010/main" val="2958815242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" name="TextBox 117">
            <a:extLst>
              <a:ext uri="{FF2B5EF4-FFF2-40B4-BE49-F238E27FC236}">
                <a16:creationId xmlns:a16="http://schemas.microsoft.com/office/drawing/2014/main" id="{F3BE848C-E27D-4599-BDFA-CA472413B3BB}"/>
              </a:ext>
            </a:extLst>
          </p:cNvPr>
          <p:cNvSpPr txBox="1"/>
          <p:nvPr/>
        </p:nvSpPr>
        <p:spPr>
          <a:xfrm>
            <a:off x="4965252" y="936577"/>
            <a:ext cx="6808737" cy="554400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endParaRPr lang="en-US" altLang="ko-KR" sz="1000" dirty="0"/>
          </a:p>
        </p:txBody>
      </p:sp>
      <p:sp>
        <p:nvSpPr>
          <p:cNvPr id="4" name="TextBox 3"/>
          <p:cNvSpPr txBox="1"/>
          <p:nvPr/>
        </p:nvSpPr>
        <p:spPr>
          <a:xfrm>
            <a:off x="339635" y="226423"/>
            <a:ext cx="482215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err="1"/>
              <a:t>우리반</a:t>
            </a:r>
            <a:r>
              <a:rPr lang="ko-KR" altLang="en-US" dirty="0"/>
              <a:t> 보상 및 랭킹 화면 구성 및 정책</a:t>
            </a:r>
            <a:r>
              <a:rPr lang="en-US" altLang="ko-KR" dirty="0"/>
              <a:t>(</a:t>
            </a:r>
            <a:r>
              <a:rPr lang="ko-KR" altLang="en-US" dirty="0"/>
              <a:t>교사</a:t>
            </a:r>
            <a:r>
              <a:rPr lang="en-US" altLang="ko-KR" dirty="0"/>
              <a:t>)</a:t>
            </a:r>
            <a:endParaRPr lang="ko-KR" altLang="en-US" dirty="0"/>
          </a:p>
        </p:txBody>
      </p:sp>
      <p:cxnSp>
        <p:nvCxnSpPr>
          <p:cNvPr id="5" name="직선 연결선 4"/>
          <p:cNvCxnSpPr/>
          <p:nvPr/>
        </p:nvCxnSpPr>
        <p:spPr>
          <a:xfrm>
            <a:off x="235131" y="687977"/>
            <a:ext cx="11538858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" name="TextBox 5"/>
          <p:cNvSpPr txBox="1"/>
          <p:nvPr/>
        </p:nvSpPr>
        <p:spPr>
          <a:xfrm>
            <a:off x="531222" y="845744"/>
            <a:ext cx="102784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1. </a:t>
            </a:r>
            <a:r>
              <a:rPr lang="ko-KR" altLang="en-US" sz="1200" dirty="0"/>
              <a:t>화면 구성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531222" y="1042168"/>
            <a:ext cx="2045753" cy="219778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1000" dirty="0"/>
              <a:t>  - </a:t>
            </a:r>
            <a:r>
              <a:rPr lang="ko-KR" altLang="en-US" sz="1000" dirty="0"/>
              <a:t>우리반 전체 학생들의 리스트</a:t>
            </a:r>
            <a:endParaRPr lang="en-US" altLang="ko-KR" sz="1000" dirty="0"/>
          </a:p>
          <a:p>
            <a:pPr>
              <a:lnSpc>
                <a:spcPct val="200000"/>
              </a:lnSpc>
            </a:pPr>
            <a:r>
              <a:rPr lang="en-US" altLang="ko-KR" sz="1000" dirty="0"/>
              <a:t>      &gt; </a:t>
            </a:r>
            <a:r>
              <a:rPr lang="ko-KR" altLang="en-US" sz="1000" b="1" dirty="0">
                <a:solidFill>
                  <a:schemeClr val="accent1"/>
                </a:solidFill>
              </a:rPr>
              <a:t>레벨</a:t>
            </a:r>
            <a:endParaRPr lang="en-US" altLang="ko-KR" sz="1000" b="1" dirty="0">
              <a:solidFill>
                <a:schemeClr val="accent1"/>
              </a:solidFill>
            </a:endParaRPr>
          </a:p>
          <a:p>
            <a:pPr>
              <a:lnSpc>
                <a:spcPct val="200000"/>
              </a:lnSpc>
            </a:pPr>
            <a:r>
              <a:rPr lang="en-US" altLang="ko-KR" sz="1000" b="1" dirty="0">
                <a:solidFill>
                  <a:schemeClr val="accent1"/>
                </a:solidFill>
              </a:rPr>
              <a:t>     </a:t>
            </a:r>
            <a:r>
              <a:rPr lang="en-US" altLang="ko-KR" sz="1000" dirty="0"/>
              <a:t> &gt; </a:t>
            </a:r>
            <a:r>
              <a:rPr lang="ko-KR" altLang="en-US" sz="1000" dirty="0"/>
              <a:t>포인트</a:t>
            </a:r>
            <a:endParaRPr lang="en-US" altLang="ko-KR" sz="1000" dirty="0"/>
          </a:p>
          <a:p>
            <a:pPr>
              <a:lnSpc>
                <a:spcPct val="200000"/>
              </a:lnSpc>
            </a:pPr>
            <a:r>
              <a:rPr lang="en-US" altLang="ko-KR" sz="1000" dirty="0"/>
              <a:t>      &gt; </a:t>
            </a:r>
            <a:r>
              <a:rPr lang="ko-KR" altLang="en-US" sz="1000" dirty="0"/>
              <a:t>랭킹</a:t>
            </a:r>
            <a:r>
              <a:rPr lang="en-US" altLang="ko-KR" sz="1000" dirty="0"/>
              <a:t>(</a:t>
            </a:r>
            <a:r>
              <a:rPr lang="ko-KR" altLang="en-US" sz="1000" dirty="0" err="1"/>
              <a:t>우리반</a:t>
            </a:r>
            <a:r>
              <a:rPr lang="en-US" altLang="ko-KR" sz="1000" dirty="0"/>
              <a:t>,</a:t>
            </a:r>
            <a:r>
              <a:rPr lang="ko-KR" altLang="en-US" sz="1000" dirty="0"/>
              <a:t>교내</a:t>
            </a:r>
            <a:r>
              <a:rPr lang="en-US" altLang="ko-KR" sz="1000" dirty="0"/>
              <a:t>,</a:t>
            </a:r>
            <a:r>
              <a:rPr lang="ko-KR" altLang="en-US" sz="1000" dirty="0"/>
              <a:t>전체</a:t>
            </a:r>
            <a:r>
              <a:rPr lang="en-US" altLang="ko-KR" sz="1000" dirty="0"/>
              <a:t>)</a:t>
            </a:r>
          </a:p>
          <a:p>
            <a:pPr>
              <a:lnSpc>
                <a:spcPct val="200000"/>
              </a:lnSpc>
            </a:pPr>
            <a:r>
              <a:rPr lang="en-US" altLang="ko-KR" sz="1000" dirty="0"/>
              <a:t>      &gt; </a:t>
            </a:r>
            <a:r>
              <a:rPr lang="ko-KR" altLang="en-US" sz="1000" dirty="0"/>
              <a:t>캐릭터 상태</a:t>
            </a:r>
            <a:endParaRPr lang="en-US" altLang="ko-KR" sz="1000" dirty="0"/>
          </a:p>
          <a:p>
            <a:pPr>
              <a:lnSpc>
                <a:spcPct val="200000"/>
              </a:lnSpc>
            </a:pPr>
            <a:r>
              <a:rPr lang="en-US" altLang="ko-KR" sz="1000" dirty="0"/>
              <a:t>      &gt; </a:t>
            </a:r>
            <a:r>
              <a:rPr lang="ko-KR" altLang="en-US" sz="1000" dirty="0"/>
              <a:t>감정상태</a:t>
            </a:r>
            <a:endParaRPr lang="en-US" altLang="ko-KR" sz="1000" dirty="0"/>
          </a:p>
          <a:p>
            <a:pPr>
              <a:lnSpc>
                <a:spcPct val="200000"/>
              </a:lnSpc>
            </a:pPr>
            <a:r>
              <a:rPr lang="en-US" altLang="ko-KR" sz="1000" dirty="0"/>
              <a:t>  - </a:t>
            </a:r>
            <a:r>
              <a:rPr lang="ko-KR" altLang="en-US" sz="1000" dirty="0"/>
              <a:t>우리반 랭킹</a:t>
            </a:r>
            <a:endParaRPr lang="en-US" altLang="ko-KR" sz="1000" dirty="0"/>
          </a:p>
        </p:txBody>
      </p:sp>
      <p:sp>
        <p:nvSpPr>
          <p:cNvPr id="7" name="텍스트 상자 19">
            <a:extLst>
              <a:ext uri="{FF2B5EF4-FFF2-40B4-BE49-F238E27FC236}">
                <a16:creationId xmlns:a16="http://schemas.microsoft.com/office/drawing/2014/main" id="{813A270E-1A5E-F594-3D91-F3110290B372}"/>
              </a:ext>
            </a:extLst>
          </p:cNvPr>
          <p:cNvSpPr txBox="1"/>
          <p:nvPr/>
        </p:nvSpPr>
        <p:spPr>
          <a:xfrm>
            <a:off x="5381637" y="1584685"/>
            <a:ext cx="2966235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kumimoji="1" lang="ko-KR" altLang="en-US" sz="1400" b="1" dirty="0"/>
              <a:t>한국고등학교 </a:t>
            </a:r>
            <a:r>
              <a:rPr kumimoji="1" lang="en-US" altLang="ko-KR" sz="1400" b="1" dirty="0"/>
              <a:t>1</a:t>
            </a:r>
            <a:r>
              <a:rPr kumimoji="1" lang="ko-KR" altLang="en-US" sz="1400" b="1" dirty="0"/>
              <a:t>학년 </a:t>
            </a:r>
            <a:r>
              <a:rPr kumimoji="1" lang="en-US" altLang="ko-KR" sz="1400" b="1" dirty="0"/>
              <a:t>1</a:t>
            </a:r>
            <a:r>
              <a:rPr kumimoji="1" lang="ko-KR" altLang="en-US" sz="1400" b="1" dirty="0"/>
              <a:t>반  </a:t>
            </a:r>
            <a:r>
              <a:rPr kumimoji="1" lang="en-US" altLang="ko-KR" sz="1200" dirty="0"/>
              <a:t> </a:t>
            </a:r>
            <a:r>
              <a:rPr kumimoji="1" lang="ko-KR" altLang="en-US" sz="1200" dirty="0"/>
              <a:t>총 </a:t>
            </a:r>
            <a:r>
              <a:rPr kumimoji="1" lang="en-US" altLang="ko-KR" sz="1200" dirty="0"/>
              <a:t>25</a:t>
            </a:r>
            <a:r>
              <a:rPr kumimoji="1" lang="ko-KR" altLang="en-US" sz="1200" dirty="0"/>
              <a:t>명</a:t>
            </a:r>
            <a:endParaRPr kumimoji="1" lang="ko-KR" altLang="en-US" sz="800" dirty="0"/>
          </a:p>
        </p:txBody>
      </p:sp>
      <p:graphicFrame>
        <p:nvGraphicFramePr>
          <p:cNvPr id="13" name="Google Shape;912;p23">
            <a:extLst>
              <a:ext uri="{FF2B5EF4-FFF2-40B4-BE49-F238E27FC236}">
                <a16:creationId xmlns:a16="http://schemas.microsoft.com/office/drawing/2014/main" id="{5EDF0ADF-75BB-FC83-1572-12D0F401E90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64075794"/>
              </p:ext>
            </p:extLst>
          </p:nvPr>
        </p:nvGraphicFramePr>
        <p:xfrm>
          <a:off x="5315814" y="1871811"/>
          <a:ext cx="6261638" cy="2112762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36891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7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17600">
                  <a:extLst>
                    <a:ext uri="{9D8B030D-6E8A-4147-A177-3AD203B41FA5}">
                      <a16:colId xmlns:a16="http://schemas.microsoft.com/office/drawing/2014/main" val="3327223872"/>
                    </a:ext>
                  </a:extLst>
                </a:gridCol>
                <a:gridCol w="1104900">
                  <a:extLst>
                    <a:ext uri="{9D8B030D-6E8A-4147-A177-3AD203B41FA5}">
                      <a16:colId xmlns:a16="http://schemas.microsoft.com/office/drawing/2014/main" val="3400457069"/>
                    </a:ext>
                  </a:extLst>
                </a:gridCol>
                <a:gridCol w="774700">
                  <a:extLst>
                    <a:ext uri="{9D8B030D-6E8A-4147-A177-3AD203B41FA5}">
                      <a16:colId xmlns:a16="http://schemas.microsoft.com/office/drawing/2014/main" val="17873669"/>
                    </a:ext>
                  </a:extLst>
                </a:gridCol>
                <a:gridCol w="663241">
                  <a:extLst>
                    <a:ext uri="{9D8B030D-6E8A-4147-A177-3AD203B41FA5}">
                      <a16:colId xmlns:a16="http://schemas.microsoft.com/office/drawing/2014/main" val="1462360507"/>
                    </a:ext>
                  </a:extLst>
                </a:gridCol>
                <a:gridCol w="719268">
                  <a:extLst>
                    <a:ext uri="{9D8B030D-6E8A-4147-A177-3AD203B41FA5}">
                      <a16:colId xmlns:a16="http://schemas.microsoft.com/office/drawing/2014/main" val="149874193"/>
                    </a:ext>
                  </a:extLst>
                </a:gridCol>
                <a:gridCol w="719268">
                  <a:extLst>
                    <a:ext uri="{9D8B030D-6E8A-4147-A177-3AD203B41FA5}">
                      <a16:colId xmlns:a16="http://schemas.microsoft.com/office/drawing/2014/main" val="343102684"/>
                    </a:ext>
                  </a:extLst>
                </a:gridCol>
              </a:tblGrid>
              <a:tr h="244604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번호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이름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감정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캐릭터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레벨</a:t>
                      </a:r>
                      <a:r>
                        <a:rPr lang="en-US" altLang="ko-KR" sz="700" dirty="0"/>
                        <a:t>(</a:t>
                      </a:r>
                      <a:r>
                        <a:rPr lang="ko-KR" altLang="en-US" sz="700" dirty="0"/>
                        <a:t>포인트</a:t>
                      </a:r>
                      <a:r>
                        <a:rPr lang="en-US" altLang="ko-KR" sz="700" dirty="0"/>
                        <a:t>)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우리반 랭킹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교내랭킹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전체랭킹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2557351"/>
                  </a:ext>
                </a:extLst>
              </a:tr>
              <a:tr h="36590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 err="1"/>
                        <a:t>일학생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Lv.12 (214)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1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23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314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751452"/>
                  </a:ext>
                </a:extLst>
              </a:tr>
              <a:tr h="36590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 err="1"/>
                        <a:t>이학생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Lv.7 (92)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4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35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231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3750331"/>
                  </a:ext>
                </a:extLst>
              </a:tr>
              <a:tr h="365900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 err="1"/>
                        <a:t>삼학생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Lv.6 (84)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5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42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341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71117360"/>
                  </a:ext>
                </a:extLst>
              </a:tr>
              <a:tr h="385229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9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 err="1"/>
                        <a:t>사학생</a:t>
                      </a:r>
                      <a:endParaRPr lang="en-US" altLang="ko-KR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Lv.3 (23)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6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32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343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9577045"/>
                  </a:ext>
                </a:extLst>
              </a:tr>
              <a:tr h="385229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10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 err="1"/>
                        <a:t>오학생</a:t>
                      </a:r>
                      <a:endParaRPr lang="en-US" altLang="ko-KR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Lv.12 (212)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2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22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534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148970"/>
                  </a:ext>
                </a:extLst>
              </a:tr>
            </a:tbl>
          </a:graphicData>
        </a:graphic>
      </p:graphicFrame>
      <p:sp>
        <p:nvSpPr>
          <p:cNvPr id="30" name="모서리가 둥근 직사각형 717">
            <a:extLst>
              <a:ext uri="{FF2B5EF4-FFF2-40B4-BE49-F238E27FC236}">
                <a16:creationId xmlns:a16="http://schemas.microsoft.com/office/drawing/2014/main" id="{810E0536-19A3-1B5E-5DD4-96B0ECB8E81A}"/>
              </a:ext>
            </a:extLst>
          </p:cNvPr>
          <p:cNvSpPr/>
          <p:nvPr/>
        </p:nvSpPr>
        <p:spPr>
          <a:xfrm flipH="1">
            <a:off x="11500756" y="2214820"/>
            <a:ext cx="36000" cy="972000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sp>
        <p:nvSpPr>
          <p:cNvPr id="62" name="제목 10">
            <a:extLst>
              <a:ext uri="{FF2B5EF4-FFF2-40B4-BE49-F238E27FC236}">
                <a16:creationId xmlns:a16="http://schemas.microsoft.com/office/drawing/2014/main" id="{BD98ABA7-7558-F7E1-5628-AC76B58E6DD3}"/>
              </a:ext>
            </a:extLst>
          </p:cNvPr>
          <p:cNvSpPr txBox="1">
            <a:spLocks/>
          </p:cNvSpPr>
          <p:nvPr/>
        </p:nvSpPr>
        <p:spPr>
          <a:xfrm>
            <a:off x="5386588" y="4273566"/>
            <a:ext cx="452047" cy="161583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r>
              <a:rPr lang="ko-KR" altLang="en-US" sz="1050" kern="0" spc="0" dirty="0"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반 랭킹</a:t>
            </a:r>
            <a:endParaRPr lang="en-US" altLang="ko-KR" sz="1050" kern="0" spc="0" dirty="0">
              <a:solidFill>
                <a:prstClr val="black">
                  <a:lumMod val="85000"/>
                  <a:lumOff val="15000"/>
                </a:prstClr>
              </a:solidFill>
              <a:latin typeface="맑은 고딕" panose="020B0503020000020004" pitchFamily="50" charset="-127"/>
              <a:ea typeface="맑은 고딕" panose="020B0503020000020004" pitchFamily="50" charset="-127"/>
            </a:endParaRPr>
          </a:p>
        </p:txBody>
      </p:sp>
      <p:graphicFrame>
        <p:nvGraphicFramePr>
          <p:cNvPr id="63" name="Google Shape;912;p23">
            <a:extLst>
              <a:ext uri="{FF2B5EF4-FFF2-40B4-BE49-F238E27FC236}">
                <a16:creationId xmlns:a16="http://schemas.microsoft.com/office/drawing/2014/main" id="{416C7DC3-6BDA-C10A-F2F7-F730E241177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38593468"/>
              </p:ext>
            </p:extLst>
          </p:nvPr>
        </p:nvGraphicFramePr>
        <p:xfrm>
          <a:off x="5315816" y="4876337"/>
          <a:ext cx="6261442" cy="1474933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38160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0943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785449">
                  <a:extLst>
                    <a:ext uri="{9D8B030D-6E8A-4147-A177-3AD203B41FA5}">
                      <a16:colId xmlns:a16="http://schemas.microsoft.com/office/drawing/2014/main" val="3327223872"/>
                    </a:ext>
                  </a:extLst>
                </a:gridCol>
              </a:tblGrid>
              <a:tr h="313475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ko-KR" alt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순위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ko-KR" altLang="en-US" sz="700" dirty="0"/>
                        <a:t>반 평균 포인트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2557351"/>
                  </a:ext>
                </a:extLst>
              </a:tr>
              <a:tr h="229863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10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1</a:t>
                      </a:r>
                      <a:r>
                        <a:rPr lang="ko-KR" altLang="en-US" sz="700" dirty="0"/>
                        <a:t>학년 </a:t>
                      </a:r>
                      <a:r>
                        <a:rPr lang="en-US" altLang="ko-KR" sz="700" dirty="0"/>
                        <a:t>1</a:t>
                      </a:r>
                      <a:r>
                        <a:rPr lang="ko-KR" altLang="en-US" sz="700" dirty="0"/>
                        <a:t>반</a:t>
                      </a:r>
                      <a:endParaRPr lang="en-US" altLang="ko-KR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416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8769460"/>
                  </a:ext>
                </a:extLst>
              </a:tr>
              <a:tr h="229863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11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1</a:t>
                      </a:r>
                      <a:r>
                        <a:rPr lang="ko-KR" altLang="en-US" sz="700" dirty="0"/>
                        <a:t>학년 </a:t>
                      </a:r>
                      <a:r>
                        <a:rPr lang="en-US" altLang="ko-KR" sz="700" dirty="0"/>
                        <a:t>2</a:t>
                      </a:r>
                      <a:r>
                        <a:rPr lang="ko-KR" altLang="en-US" sz="700" dirty="0"/>
                        <a:t>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236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751452"/>
                  </a:ext>
                </a:extLst>
              </a:tr>
              <a:tr h="229863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12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3</a:t>
                      </a:r>
                      <a:r>
                        <a:rPr lang="ko-KR" altLang="en-US" sz="700" dirty="0"/>
                        <a:t>학년 </a:t>
                      </a:r>
                      <a:r>
                        <a:rPr lang="en-US" altLang="ko-KR" sz="700" dirty="0"/>
                        <a:t>1</a:t>
                      </a:r>
                      <a:r>
                        <a:rPr lang="ko-KR" altLang="en-US" sz="700" dirty="0"/>
                        <a:t>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153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3750331"/>
                  </a:ext>
                </a:extLst>
              </a:tr>
              <a:tr h="229863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13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2</a:t>
                      </a:r>
                      <a:r>
                        <a:rPr lang="ko-KR" altLang="en-US" sz="700" dirty="0"/>
                        <a:t>학년 </a:t>
                      </a:r>
                      <a:r>
                        <a:rPr lang="en-US" altLang="ko-KR" sz="700" dirty="0"/>
                        <a:t>2</a:t>
                      </a:r>
                      <a:r>
                        <a:rPr lang="ko-KR" altLang="en-US" sz="700" dirty="0"/>
                        <a:t>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123</a:t>
                      </a:r>
                      <a:endParaRPr lang="ko-KR" altLang="en-US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71117360"/>
                  </a:ext>
                </a:extLst>
              </a:tr>
              <a:tr h="242006">
                <a:tc>
                  <a:txBody>
                    <a:bodyPr/>
                    <a:lstStyle/>
                    <a:p>
                      <a:pPr marL="39688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700"/>
                        <a:buFont typeface="Arial"/>
                        <a:buNone/>
                      </a:pPr>
                      <a:r>
                        <a:rPr lang="en-US" sz="700" b="0" i="0" u="none" strike="noStrike" cap="none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Calibri"/>
                          <a:sym typeface="Calibri"/>
                        </a:rPr>
                        <a:t>14</a:t>
                      </a:r>
                      <a:endParaRPr sz="700" b="0" i="0" u="none" strike="noStrike" cap="none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Calibri"/>
                        <a:sym typeface="Calibri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2</a:t>
                      </a:r>
                      <a:r>
                        <a:rPr lang="ko-KR" altLang="en-US" sz="700" dirty="0"/>
                        <a:t>학년 </a:t>
                      </a:r>
                      <a:r>
                        <a:rPr lang="en-US" altLang="ko-KR" sz="700" dirty="0"/>
                        <a:t>1</a:t>
                      </a:r>
                      <a:r>
                        <a:rPr lang="ko-KR" altLang="en-US" sz="700" dirty="0"/>
                        <a:t>반</a:t>
                      </a:r>
                      <a:endParaRPr lang="en-US" altLang="ko-KR" sz="700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700" dirty="0"/>
                        <a:t>26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9577045"/>
                  </a:ext>
                </a:extLst>
              </a:tr>
            </a:tbl>
          </a:graphicData>
        </a:graphic>
      </p:graphicFrame>
      <p:sp>
        <p:nvSpPr>
          <p:cNvPr id="65" name="모서리가 둥근 직사각형 717">
            <a:extLst>
              <a:ext uri="{FF2B5EF4-FFF2-40B4-BE49-F238E27FC236}">
                <a16:creationId xmlns:a16="http://schemas.microsoft.com/office/drawing/2014/main" id="{E21C51D3-43C6-6436-EA67-B9050CED440B}"/>
              </a:ext>
            </a:extLst>
          </p:cNvPr>
          <p:cNvSpPr/>
          <p:nvPr/>
        </p:nvSpPr>
        <p:spPr>
          <a:xfrm flipH="1">
            <a:off x="11518756" y="5256426"/>
            <a:ext cx="36000" cy="828000"/>
          </a:xfrm>
          <a:prstGeom prst="round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ko-KR" altLang="en-US"/>
          </a:p>
        </p:txBody>
      </p:sp>
      <p:grpSp>
        <p:nvGrpSpPr>
          <p:cNvPr id="66" name="그룹 65">
            <a:extLst>
              <a:ext uri="{FF2B5EF4-FFF2-40B4-BE49-F238E27FC236}">
                <a16:creationId xmlns:a16="http://schemas.microsoft.com/office/drawing/2014/main" id="{14722978-AE70-3181-BD73-59E3AD67A458}"/>
              </a:ext>
            </a:extLst>
          </p:cNvPr>
          <p:cNvGrpSpPr/>
          <p:nvPr/>
        </p:nvGrpSpPr>
        <p:grpSpPr>
          <a:xfrm>
            <a:off x="5301772" y="4566332"/>
            <a:ext cx="2501408" cy="185476"/>
            <a:chOff x="483325" y="1363290"/>
            <a:chExt cx="2501408" cy="185476"/>
          </a:xfrm>
        </p:grpSpPr>
        <p:sp>
          <p:nvSpPr>
            <p:cNvPr id="67" name="제목 10">
              <a:extLst>
                <a:ext uri="{FF2B5EF4-FFF2-40B4-BE49-F238E27FC236}">
                  <a16:creationId xmlns:a16="http://schemas.microsoft.com/office/drawing/2014/main" id="{A5E6E184-7F38-A599-BBA1-CCDB34515C94}"/>
                </a:ext>
              </a:extLst>
            </p:cNvPr>
            <p:cNvSpPr txBox="1">
              <a:spLocks/>
            </p:cNvSpPr>
            <p:nvPr/>
          </p:nvSpPr>
          <p:spPr>
            <a:xfrm>
              <a:off x="730628" y="1363290"/>
              <a:ext cx="230832" cy="138499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>
              <a:lvl1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2000" b="1" i="0" spc="-90" baseline="0">
                  <a:solidFill>
                    <a:schemeClr val="tx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  <a:cs typeface="+mj-cs"/>
                </a:defRPr>
              </a:lvl1pPr>
              <a:lvl2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2pPr>
              <a:lvl3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3pPr>
              <a:lvl4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4pPr>
              <a:lvl5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5pPr>
              <a:lvl6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6pPr>
              <a:lvl7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7pPr>
              <a:lvl8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8pPr>
              <a:lvl9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9pPr>
            </a:lstStyle>
            <a:p>
              <a:r>
                <a:rPr lang="ko-KR" altLang="en-US" sz="90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교내</a:t>
              </a:r>
              <a:endParaRPr lang="en-US" altLang="ko-KR" sz="9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endParaRPr>
            </a:p>
          </p:txBody>
        </p:sp>
        <p:cxnSp>
          <p:nvCxnSpPr>
            <p:cNvPr id="68" name="직선 연결선[R] 299">
              <a:extLst>
                <a:ext uri="{FF2B5EF4-FFF2-40B4-BE49-F238E27FC236}">
                  <a16:creationId xmlns:a16="http://schemas.microsoft.com/office/drawing/2014/main" id="{795093B2-B85A-09D7-8B2D-399D27B77F59}"/>
                </a:ext>
              </a:extLst>
            </p:cNvPr>
            <p:cNvCxnSpPr>
              <a:cxnSpLocks/>
            </p:cNvCxnSpPr>
            <p:nvPr/>
          </p:nvCxnSpPr>
          <p:spPr>
            <a:xfrm>
              <a:off x="483325" y="1548766"/>
              <a:ext cx="1758275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직선 연결선[R] 299">
              <a:extLst>
                <a:ext uri="{FF2B5EF4-FFF2-40B4-BE49-F238E27FC236}">
                  <a16:creationId xmlns:a16="http://schemas.microsoft.com/office/drawing/2014/main" id="{F1A37A91-EF3E-2D69-BA8A-CE56BA47A235}"/>
                </a:ext>
              </a:extLst>
            </p:cNvPr>
            <p:cNvCxnSpPr>
              <a:cxnSpLocks/>
            </p:cNvCxnSpPr>
            <p:nvPr/>
          </p:nvCxnSpPr>
          <p:spPr>
            <a:xfrm>
              <a:off x="483325" y="1548766"/>
              <a:ext cx="853938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" name="제목 10">
              <a:extLst>
                <a:ext uri="{FF2B5EF4-FFF2-40B4-BE49-F238E27FC236}">
                  <a16:creationId xmlns:a16="http://schemas.microsoft.com/office/drawing/2014/main" id="{8B2EBBB6-7918-B459-8887-9FD5D5B1D29D}"/>
                </a:ext>
              </a:extLst>
            </p:cNvPr>
            <p:cNvSpPr txBox="1">
              <a:spLocks/>
            </p:cNvSpPr>
            <p:nvPr/>
          </p:nvSpPr>
          <p:spPr>
            <a:xfrm>
              <a:off x="1650603" y="1363290"/>
              <a:ext cx="230832" cy="138499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>
              <a:lvl1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2000" b="1" i="0" spc="-90" baseline="0">
                  <a:solidFill>
                    <a:schemeClr val="tx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  <a:cs typeface="+mj-cs"/>
                </a:defRPr>
              </a:lvl1pPr>
              <a:lvl2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2pPr>
              <a:lvl3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3pPr>
              <a:lvl4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4pPr>
              <a:lvl5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5pPr>
              <a:lvl6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6pPr>
              <a:lvl7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7pPr>
              <a:lvl8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8pPr>
              <a:lvl9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9pPr>
            </a:lstStyle>
            <a:p>
              <a:r>
                <a:rPr lang="ko-KR" altLang="en-US" sz="900" b="0" kern="0" spc="0" dirty="0">
                  <a:solidFill>
                    <a:schemeClr val="bg1">
                      <a:lumMod val="50000"/>
                    </a:schemeClr>
                  </a:solidFill>
                  <a:latin typeface="+mn-ea"/>
                  <a:ea typeface="+mn-ea"/>
                </a:rPr>
                <a:t>전체</a:t>
              </a:r>
              <a:endParaRPr lang="en-US" altLang="ko-KR" sz="900" b="0" kern="0" spc="0" dirty="0">
                <a:solidFill>
                  <a:schemeClr val="bg1">
                    <a:lumMod val="50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71" name="제목 10">
              <a:extLst>
                <a:ext uri="{FF2B5EF4-FFF2-40B4-BE49-F238E27FC236}">
                  <a16:creationId xmlns:a16="http://schemas.microsoft.com/office/drawing/2014/main" id="{A42FFBD0-B136-9A86-FF5D-1BCCB5FF47CC}"/>
                </a:ext>
              </a:extLst>
            </p:cNvPr>
            <p:cNvSpPr txBox="1">
              <a:spLocks/>
            </p:cNvSpPr>
            <p:nvPr/>
          </p:nvSpPr>
          <p:spPr>
            <a:xfrm>
              <a:off x="2984668" y="1387249"/>
              <a:ext cx="65" cy="92333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>
              <a:lvl1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2000" b="1" i="0" spc="-90" baseline="0">
                  <a:solidFill>
                    <a:schemeClr val="tx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  <a:cs typeface="+mj-cs"/>
                </a:defRPr>
              </a:lvl1pPr>
              <a:lvl2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2pPr>
              <a:lvl3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3pPr>
              <a:lvl4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4pPr>
              <a:lvl5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5pPr>
              <a:lvl6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6pPr>
              <a:lvl7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7pPr>
              <a:lvl8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8pPr>
              <a:lvl9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9pPr>
            </a:lstStyle>
            <a:p>
              <a:endParaRPr lang="en-US" altLang="ko-KR" sz="600" b="0" kern="0" spc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endParaRPr>
            </a:p>
          </p:txBody>
        </p:sp>
      </p:grpSp>
      <p:pic>
        <p:nvPicPr>
          <p:cNvPr id="73" name="그래픽 72" descr="남자 옆모습 단색으로 채워진">
            <a:extLst>
              <a:ext uri="{FF2B5EF4-FFF2-40B4-BE49-F238E27FC236}">
                <a16:creationId xmlns:a16="http://schemas.microsoft.com/office/drawing/2014/main" id="{909CF082-1E59-4613-BE50-230962D82CA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981655" y="2131719"/>
            <a:ext cx="346248" cy="346248"/>
          </a:xfrm>
          <a:prstGeom prst="rect">
            <a:avLst/>
          </a:prstGeom>
        </p:spPr>
      </p:pic>
      <p:pic>
        <p:nvPicPr>
          <p:cNvPr id="74" name="그래픽 73" descr="남자 옆모습 단색으로 채워진">
            <a:extLst>
              <a:ext uri="{FF2B5EF4-FFF2-40B4-BE49-F238E27FC236}">
                <a16:creationId xmlns:a16="http://schemas.microsoft.com/office/drawing/2014/main" id="{81C0DEA5-F504-5145-7D2C-EBB314B5389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981655" y="2491938"/>
            <a:ext cx="346248" cy="346248"/>
          </a:xfrm>
          <a:prstGeom prst="rect">
            <a:avLst/>
          </a:prstGeom>
        </p:spPr>
      </p:pic>
      <p:pic>
        <p:nvPicPr>
          <p:cNvPr id="75" name="그래픽 74" descr="남자 옆모습 단색으로 채워진">
            <a:extLst>
              <a:ext uri="{FF2B5EF4-FFF2-40B4-BE49-F238E27FC236}">
                <a16:creationId xmlns:a16="http://schemas.microsoft.com/office/drawing/2014/main" id="{C960E22B-2FAE-604E-0CEF-C577034C44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981655" y="2853506"/>
            <a:ext cx="346248" cy="346248"/>
          </a:xfrm>
          <a:prstGeom prst="rect">
            <a:avLst/>
          </a:prstGeom>
        </p:spPr>
      </p:pic>
      <p:pic>
        <p:nvPicPr>
          <p:cNvPr id="76" name="그래픽 75" descr="남자 옆모습 단색으로 채워진">
            <a:extLst>
              <a:ext uri="{FF2B5EF4-FFF2-40B4-BE49-F238E27FC236}">
                <a16:creationId xmlns:a16="http://schemas.microsoft.com/office/drawing/2014/main" id="{F2BCE05D-909C-1D08-5C08-34F76FFD4EC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981655" y="3235330"/>
            <a:ext cx="346248" cy="346248"/>
          </a:xfrm>
          <a:prstGeom prst="rect">
            <a:avLst/>
          </a:prstGeom>
        </p:spPr>
      </p:pic>
      <p:pic>
        <p:nvPicPr>
          <p:cNvPr id="77" name="그래픽 76" descr="남자 옆모습 단색으로 채워진">
            <a:extLst>
              <a:ext uri="{FF2B5EF4-FFF2-40B4-BE49-F238E27FC236}">
                <a16:creationId xmlns:a16="http://schemas.microsoft.com/office/drawing/2014/main" id="{04193DA7-34A3-93B0-100F-DF315DE254C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981655" y="3617154"/>
            <a:ext cx="346248" cy="346248"/>
          </a:xfrm>
          <a:prstGeom prst="rect">
            <a:avLst/>
          </a:prstGeom>
        </p:spPr>
      </p:pic>
      <p:pic>
        <p:nvPicPr>
          <p:cNvPr id="78" name="Picture 8" descr="비오는 - 무료 자연개 아이콘">
            <a:extLst>
              <a:ext uri="{FF2B5EF4-FFF2-40B4-BE49-F238E27FC236}">
                <a16:creationId xmlns:a16="http://schemas.microsoft.com/office/drawing/2014/main" id="{FB53FC29-E55D-D500-4DB1-D82B61227AA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4047" y="2174977"/>
            <a:ext cx="252000" cy="25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9" name="Picture 8" descr="비오는 - 무료 자연개 아이콘">
            <a:extLst>
              <a:ext uri="{FF2B5EF4-FFF2-40B4-BE49-F238E27FC236}">
                <a16:creationId xmlns:a16="http://schemas.microsoft.com/office/drawing/2014/main" id="{4B30E072-2FB0-2454-8F0A-87364C9F5D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4047" y="2540635"/>
            <a:ext cx="252000" cy="25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0" name="Picture 8" descr="비오는 - 무료 자연개 아이콘">
            <a:extLst>
              <a:ext uri="{FF2B5EF4-FFF2-40B4-BE49-F238E27FC236}">
                <a16:creationId xmlns:a16="http://schemas.microsoft.com/office/drawing/2014/main" id="{9122AEC9-CB51-D15F-CB89-373E3D311B4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4047" y="2897440"/>
            <a:ext cx="252000" cy="25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1" name="그룹 80">
            <a:extLst>
              <a:ext uri="{FF2B5EF4-FFF2-40B4-BE49-F238E27FC236}">
                <a16:creationId xmlns:a16="http://schemas.microsoft.com/office/drawing/2014/main" id="{118B154C-4499-C3CC-B394-596A2B3494E5}"/>
              </a:ext>
            </a:extLst>
          </p:cNvPr>
          <p:cNvGrpSpPr/>
          <p:nvPr/>
        </p:nvGrpSpPr>
        <p:grpSpPr>
          <a:xfrm>
            <a:off x="5149349" y="3144093"/>
            <a:ext cx="6526643" cy="111332"/>
            <a:chOff x="313561" y="3532488"/>
            <a:chExt cx="7252500" cy="84025"/>
          </a:xfrm>
        </p:grpSpPr>
        <p:grpSp>
          <p:nvGrpSpPr>
            <p:cNvPr id="82" name="그룹 81">
              <a:extLst>
                <a:ext uri="{FF2B5EF4-FFF2-40B4-BE49-F238E27FC236}">
                  <a16:creationId xmlns:a16="http://schemas.microsoft.com/office/drawing/2014/main" id="{A3B4513F-7781-01CA-2E84-38C1E7304592}"/>
                </a:ext>
              </a:extLst>
            </p:cNvPr>
            <p:cNvGrpSpPr/>
            <p:nvPr/>
          </p:nvGrpSpPr>
          <p:grpSpPr>
            <a:xfrm>
              <a:off x="313561" y="3532488"/>
              <a:ext cx="3629624" cy="84025"/>
              <a:chOff x="260328" y="6132788"/>
              <a:chExt cx="5598660" cy="84025"/>
            </a:xfrm>
          </p:grpSpPr>
          <p:grpSp>
            <p:nvGrpSpPr>
              <p:cNvPr id="93" name="Cutout">
                <a:extLst>
                  <a:ext uri="{FF2B5EF4-FFF2-40B4-BE49-F238E27FC236}">
                    <a16:creationId xmlns:a16="http://schemas.microsoft.com/office/drawing/2014/main" id="{20B83EA1-F31B-BAF8-EB14-A5CE73377795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100" name="Fill">
                  <a:extLst>
                    <a:ext uri="{FF2B5EF4-FFF2-40B4-BE49-F238E27FC236}">
                      <a16:creationId xmlns:a16="http://schemas.microsoft.com/office/drawing/2014/main" id="{ECD07D16-8188-AAEC-6B55-4D08C0A677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1" name="Border">
                  <a:extLst>
                    <a:ext uri="{FF2B5EF4-FFF2-40B4-BE49-F238E27FC236}">
                      <a16:creationId xmlns:a16="http://schemas.microsoft.com/office/drawing/2014/main" id="{901C96FA-C942-F84D-7A48-7841308071E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94" name="Cutout">
                <a:extLst>
                  <a:ext uri="{FF2B5EF4-FFF2-40B4-BE49-F238E27FC236}">
                    <a16:creationId xmlns:a16="http://schemas.microsoft.com/office/drawing/2014/main" id="{ECB6FA0C-7EF3-04AC-8903-334750B0ECF6}"/>
                  </a:ext>
                </a:extLst>
              </p:cNvPr>
              <p:cNvGrpSpPr/>
              <p:nvPr/>
            </p:nvGrpSpPr>
            <p:grpSpPr>
              <a:xfrm rot="16200000">
                <a:off x="3016696" y="5243322"/>
                <a:ext cx="84021" cy="1862953"/>
                <a:chOff x="6402380" y="1584325"/>
                <a:chExt cx="239721" cy="933450"/>
              </a:xfrm>
              <a:solidFill>
                <a:srgbClr val="FFFFFF"/>
              </a:solidFill>
            </p:grpSpPr>
            <p:sp>
              <p:nvSpPr>
                <p:cNvPr id="98" name="Fill">
                  <a:extLst>
                    <a:ext uri="{FF2B5EF4-FFF2-40B4-BE49-F238E27FC236}">
                      <a16:creationId xmlns:a16="http://schemas.microsoft.com/office/drawing/2014/main" id="{03D5B2ED-01CA-0F72-FA23-B441698DB4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9" name="Border">
                  <a:extLst>
                    <a:ext uri="{FF2B5EF4-FFF2-40B4-BE49-F238E27FC236}">
                      <a16:creationId xmlns:a16="http://schemas.microsoft.com/office/drawing/2014/main" id="{49A3CAEB-68AD-59D9-F67E-5C7EF589575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0" y="1584325"/>
                  <a:ext cx="239714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95" name="Cutout">
                <a:extLst>
                  <a:ext uri="{FF2B5EF4-FFF2-40B4-BE49-F238E27FC236}">
                    <a16:creationId xmlns:a16="http://schemas.microsoft.com/office/drawing/2014/main" id="{90BE77DC-F87C-B55F-546B-F871316A3DFE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96" name="Fill">
                  <a:extLst>
                    <a:ext uri="{FF2B5EF4-FFF2-40B4-BE49-F238E27FC236}">
                      <a16:creationId xmlns:a16="http://schemas.microsoft.com/office/drawing/2014/main" id="{786B6E0E-CF83-342E-2A62-7FA0EB3093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7" name="Border">
                  <a:extLst>
                    <a:ext uri="{FF2B5EF4-FFF2-40B4-BE49-F238E27FC236}">
                      <a16:creationId xmlns:a16="http://schemas.microsoft.com/office/drawing/2014/main" id="{3466AE9F-47A6-7C7E-20D5-C03C81E469C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83" name="그룹 82">
              <a:extLst>
                <a:ext uri="{FF2B5EF4-FFF2-40B4-BE49-F238E27FC236}">
                  <a16:creationId xmlns:a16="http://schemas.microsoft.com/office/drawing/2014/main" id="{B007EE28-317B-DA3D-56AF-1CEB43471864}"/>
                </a:ext>
              </a:extLst>
            </p:cNvPr>
            <p:cNvGrpSpPr/>
            <p:nvPr/>
          </p:nvGrpSpPr>
          <p:grpSpPr>
            <a:xfrm>
              <a:off x="3936437" y="3532494"/>
              <a:ext cx="3629624" cy="84019"/>
              <a:chOff x="260328" y="6132794"/>
              <a:chExt cx="5598660" cy="84019"/>
            </a:xfrm>
          </p:grpSpPr>
          <p:grpSp>
            <p:nvGrpSpPr>
              <p:cNvPr id="84" name="Cutout">
                <a:extLst>
                  <a:ext uri="{FF2B5EF4-FFF2-40B4-BE49-F238E27FC236}">
                    <a16:creationId xmlns:a16="http://schemas.microsoft.com/office/drawing/2014/main" id="{84B40B6C-C6B1-9630-F42E-DF37DBD67734}"/>
                  </a:ext>
                </a:extLst>
              </p:cNvPr>
              <p:cNvGrpSpPr/>
              <p:nvPr/>
            </p:nvGrpSpPr>
            <p:grpSpPr>
              <a:xfrm rot="16200000">
                <a:off x="1149796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91" name="Fill">
                  <a:extLst>
                    <a:ext uri="{FF2B5EF4-FFF2-40B4-BE49-F238E27FC236}">
                      <a16:creationId xmlns:a16="http://schemas.microsoft.com/office/drawing/2014/main" id="{D94F99C7-9EB9-F068-CB08-B873D428E0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2" name="Border">
                  <a:extLst>
                    <a:ext uri="{FF2B5EF4-FFF2-40B4-BE49-F238E27FC236}">
                      <a16:creationId xmlns:a16="http://schemas.microsoft.com/office/drawing/2014/main" id="{60033D73-D1D7-5D81-45F9-BDAB8AC8E1D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85" name="Cutout">
                <a:extLst>
                  <a:ext uri="{FF2B5EF4-FFF2-40B4-BE49-F238E27FC236}">
                    <a16:creationId xmlns:a16="http://schemas.microsoft.com/office/drawing/2014/main" id="{7B57C510-A49B-878F-7D5F-9FF7D5DEA49E}"/>
                  </a:ext>
                </a:extLst>
              </p:cNvPr>
              <p:cNvGrpSpPr/>
              <p:nvPr/>
            </p:nvGrpSpPr>
            <p:grpSpPr>
              <a:xfrm rot="16200000">
                <a:off x="3016697" y="5243326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89" name="Fill">
                  <a:extLst>
                    <a:ext uri="{FF2B5EF4-FFF2-40B4-BE49-F238E27FC236}">
                      <a16:creationId xmlns:a16="http://schemas.microsoft.com/office/drawing/2014/main" id="{282ECA32-5C70-4BC4-25D3-3597EC0F58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 dirty="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0" name="Border">
                  <a:extLst>
                    <a:ext uri="{FF2B5EF4-FFF2-40B4-BE49-F238E27FC236}">
                      <a16:creationId xmlns:a16="http://schemas.microsoft.com/office/drawing/2014/main" id="{D780D5AE-7F45-300E-2C45-F7E272778D8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86" name="Cutout">
                <a:extLst>
                  <a:ext uri="{FF2B5EF4-FFF2-40B4-BE49-F238E27FC236}">
                    <a16:creationId xmlns:a16="http://schemas.microsoft.com/office/drawing/2014/main" id="{72BB2619-E550-1819-C7AB-D1229A1A85FC}"/>
                  </a:ext>
                </a:extLst>
              </p:cNvPr>
              <p:cNvGrpSpPr/>
              <p:nvPr/>
            </p:nvGrpSpPr>
            <p:grpSpPr>
              <a:xfrm rot="16200000">
                <a:off x="4885503" y="5243327"/>
                <a:ext cx="84018" cy="1862953"/>
                <a:chOff x="6402388" y="1584325"/>
                <a:chExt cx="239713" cy="933450"/>
              </a:xfrm>
              <a:solidFill>
                <a:srgbClr val="FFFFFF"/>
              </a:solidFill>
            </p:grpSpPr>
            <p:sp>
              <p:nvSpPr>
                <p:cNvPr id="87" name="Fill">
                  <a:extLst>
                    <a:ext uri="{FF2B5EF4-FFF2-40B4-BE49-F238E27FC236}">
                      <a16:creationId xmlns:a16="http://schemas.microsoft.com/office/drawing/2014/main" id="{A5DAAF14-53DA-4007-2913-BB7DADDA88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74 w 151"/>
                    <a:gd name="T1" fmla="*/ 588 h 588"/>
                    <a:gd name="T2" fmla="*/ 151 w 151"/>
                    <a:gd name="T3" fmla="*/ 518 h 588"/>
                    <a:gd name="T4" fmla="*/ 74 w 151"/>
                    <a:gd name="T5" fmla="*/ 441 h 588"/>
                    <a:gd name="T6" fmla="*/ 151 w 151"/>
                    <a:gd name="T7" fmla="*/ 375 h 588"/>
                    <a:gd name="T8" fmla="*/ 74 w 151"/>
                    <a:gd name="T9" fmla="*/ 294 h 588"/>
                    <a:gd name="T10" fmla="*/ 151 w 151"/>
                    <a:gd name="T11" fmla="*/ 231 h 588"/>
                    <a:gd name="T12" fmla="*/ 74 w 151"/>
                    <a:gd name="T13" fmla="*/ 147 h 588"/>
                    <a:gd name="T14" fmla="*/ 151 w 151"/>
                    <a:gd name="T15" fmla="*/ 88 h 588"/>
                    <a:gd name="T16" fmla="*/ 74 w 151"/>
                    <a:gd name="T17" fmla="*/ 0 h 588"/>
                    <a:gd name="T18" fmla="*/ 0 w 151"/>
                    <a:gd name="T19" fmla="*/ 0 h 588"/>
                    <a:gd name="T20" fmla="*/ 78 w 151"/>
                    <a:gd name="T21" fmla="*/ 88 h 588"/>
                    <a:gd name="T22" fmla="*/ 0 w 151"/>
                    <a:gd name="T23" fmla="*/ 147 h 588"/>
                    <a:gd name="T24" fmla="*/ 78 w 151"/>
                    <a:gd name="T25" fmla="*/ 231 h 588"/>
                    <a:gd name="T26" fmla="*/ 0 w 151"/>
                    <a:gd name="T27" fmla="*/ 294 h 588"/>
                    <a:gd name="T28" fmla="*/ 78 w 151"/>
                    <a:gd name="T29" fmla="*/ 375 h 588"/>
                    <a:gd name="T30" fmla="*/ 0 w 151"/>
                    <a:gd name="T31" fmla="*/ 441 h 588"/>
                    <a:gd name="T32" fmla="*/ 78 w 151"/>
                    <a:gd name="T33" fmla="*/ 518 h 588"/>
                    <a:gd name="T34" fmla="*/ 0 w 151"/>
                    <a:gd name="T35" fmla="*/ 588 h 588"/>
                    <a:gd name="T36" fmla="*/ 74 w 151"/>
                    <a:gd name="T37" fmla="*/ 588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1" h="588">
                      <a:moveTo>
                        <a:pt x="74" y="588"/>
                      </a:moveTo>
                      <a:lnTo>
                        <a:pt x="151" y="518"/>
                      </a:lnTo>
                      <a:lnTo>
                        <a:pt x="74" y="441"/>
                      </a:lnTo>
                      <a:lnTo>
                        <a:pt x="151" y="375"/>
                      </a:lnTo>
                      <a:lnTo>
                        <a:pt x="74" y="294"/>
                      </a:lnTo>
                      <a:lnTo>
                        <a:pt x="151" y="231"/>
                      </a:lnTo>
                      <a:lnTo>
                        <a:pt x="74" y="147"/>
                      </a:lnTo>
                      <a:lnTo>
                        <a:pt x="151" y="88"/>
                      </a:lnTo>
                      <a:lnTo>
                        <a:pt x="74" y="0"/>
                      </a:lnTo>
                      <a:lnTo>
                        <a:pt x="0" y="0"/>
                      </a:lnTo>
                      <a:lnTo>
                        <a:pt x="78" y="88"/>
                      </a:lnTo>
                      <a:lnTo>
                        <a:pt x="0" y="147"/>
                      </a:lnTo>
                      <a:lnTo>
                        <a:pt x="78" y="231"/>
                      </a:lnTo>
                      <a:lnTo>
                        <a:pt x="0" y="294"/>
                      </a:lnTo>
                      <a:lnTo>
                        <a:pt x="78" y="375"/>
                      </a:lnTo>
                      <a:lnTo>
                        <a:pt x="0" y="441"/>
                      </a:lnTo>
                      <a:lnTo>
                        <a:pt x="78" y="518"/>
                      </a:lnTo>
                      <a:lnTo>
                        <a:pt x="0" y="588"/>
                      </a:lnTo>
                      <a:lnTo>
                        <a:pt x="74" y="588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8" name="Border">
                  <a:extLst>
                    <a:ext uri="{FF2B5EF4-FFF2-40B4-BE49-F238E27FC236}">
                      <a16:creationId xmlns:a16="http://schemas.microsoft.com/office/drawing/2014/main" id="{0B375270-A6D4-306C-843E-D1D07F8F511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2388" y="1584325"/>
                  <a:ext cx="239713" cy="933450"/>
                </a:xfrm>
                <a:custGeom>
                  <a:avLst/>
                  <a:gdLst>
                    <a:gd name="T0" fmla="*/ 0 w 909"/>
                    <a:gd name="T1" fmla="*/ 0 h 3585"/>
                    <a:gd name="T2" fmla="*/ 467 w 909"/>
                    <a:gd name="T3" fmla="*/ 535 h 3585"/>
                    <a:gd name="T4" fmla="*/ 0 w 909"/>
                    <a:gd name="T5" fmla="*/ 896 h 3585"/>
                    <a:gd name="T6" fmla="*/ 467 w 909"/>
                    <a:gd name="T7" fmla="*/ 1409 h 3585"/>
                    <a:gd name="T8" fmla="*/ 0 w 909"/>
                    <a:gd name="T9" fmla="*/ 1793 h 3585"/>
                    <a:gd name="T10" fmla="*/ 467 w 909"/>
                    <a:gd name="T11" fmla="*/ 2284 h 3585"/>
                    <a:gd name="T12" fmla="*/ 0 w 909"/>
                    <a:gd name="T13" fmla="*/ 2689 h 3585"/>
                    <a:gd name="T14" fmla="*/ 467 w 909"/>
                    <a:gd name="T15" fmla="*/ 3158 h 3585"/>
                    <a:gd name="T16" fmla="*/ 0 w 909"/>
                    <a:gd name="T17" fmla="*/ 3585 h 3585"/>
                    <a:gd name="T18" fmla="*/ 442 w 909"/>
                    <a:gd name="T19" fmla="*/ 3585 h 3585"/>
                    <a:gd name="T20" fmla="*/ 909 w 909"/>
                    <a:gd name="T21" fmla="*/ 3158 h 3585"/>
                    <a:gd name="T22" fmla="*/ 442 w 909"/>
                    <a:gd name="T23" fmla="*/ 2689 h 3585"/>
                    <a:gd name="T24" fmla="*/ 909 w 909"/>
                    <a:gd name="T25" fmla="*/ 2284 h 3585"/>
                    <a:gd name="T26" fmla="*/ 442 w 909"/>
                    <a:gd name="T27" fmla="*/ 1793 h 3585"/>
                    <a:gd name="T28" fmla="*/ 909 w 909"/>
                    <a:gd name="T29" fmla="*/ 1409 h 3585"/>
                    <a:gd name="T30" fmla="*/ 442 w 909"/>
                    <a:gd name="T31" fmla="*/ 896 h 3585"/>
                    <a:gd name="T32" fmla="*/ 909 w 909"/>
                    <a:gd name="T33" fmla="*/ 535 h 3585"/>
                    <a:gd name="T34" fmla="*/ 442 w 909"/>
                    <a:gd name="T35" fmla="*/ 0 h 3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09" h="3585">
                      <a:moveTo>
                        <a:pt x="0" y="0"/>
                      </a:moveTo>
                      <a:lnTo>
                        <a:pt x="467" y="535"/>
                      </a:lnTo>
                      <a:lnTo>
                        <a:pt x="0" y="896"/>
                      </a:lnTo>
                      <a:lnTo>
                        <a:pt x="467" y="1409"/>
                      </a:lnTo>
                      <a:lnTo>
                        <a:pt x="0" y="1793"/>
                      </a:lnTo>
                      <a:lnTo>
                        <a:pt x="467" y="2284"/>
                      </a:lnTo>
                      <a:lnTo>
                        <a:pt x="0" y="2689"/>
                      </a:lnTo>
                      <a:lnTo>
                        <a:pt x="467" y="3158"/>
                      </a:lnTo>
                      <a:lnTo>
                        <a:pt x="0" y="3585"/>
                      </a:lnTo>
                      <a:moveTo>
                        <a:pt x="442" y="3585"/>
                      </a:moveTo>
                      <a:lnTo>
                        <a:pt x="909" y="3158"/>
                      </a:lnTo>
                      <a:lnTo>
                        <a:pt x="442" y="2689"/>
                      </a:lnTo>
                      <a:lnTo>
                        <a:pt x="909" y="2284"/>
                      </a:lnTo>
                      <a:lnTo>
                        <a:pt x="442" y="1793"/>
                      </a:lnTo>
                      <a:lnTo>
                        <a:pt x="909" y="1409"/>
                      </a:lnTo>
                      <a:lnTo>
                        <a:pt x="442" y="896"/>
                      </a:lnTo>
                      <a:lnTo>
                        <a:pt x="909" y="535"/>
                      </a:lnTo>
                      <a:lnTo>
                        <a:pt x="442" y="0"/>
                      </a:lnTo>
                    </a:path>
                  </a:pathLst>
                </a:custGeom>
                <a:noFill/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800">
                    <a:solidFill>
                      <a:srgbClr val="5F5F5F"/>
                    </a:solidFill>
                    <a:latin typeface="Calibri" panose="020F0502020204030204" pitchFamily="34" charset="0"/>
                    <a:ea typeface="맑은 고딕" panose="020B0503020000020004" pitchFamily="50" charset="-127"/>
                    <a:cs typeface="Calibri" panose="020F0502020204030204" pitchFamily="34" charset="0"/>
                  </a:endParaRPr>
                </a:p>
              </p:txBody>
            </p:sp>
          </p:grpSp>
        </p:grpSp>
      </p:grpSp>
      <p:pic>
        <p:nvPicPr>
          <p:cNvPr id="102" name="Picture 8" descr="비오는 - 무료 자연개 아이콘">
            <a:extLst>
              <a:ext uri="{FF2B5EF4-FFF2-40B4-BE49-F238E27FC236}">
                <a16:creationId xmlns:a16="http://schemas.microsoft.com/office/drawing/2014/main" id="{89E0755A-FF33-8BD8-A19E-0CC7ABC604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4047" y="3288757"/>
            <a:ext cx="252000" cy="25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" name="Picture 8" descr="비오는 - 무료 자연개 아이콘">
            <a:extLst>
              <a:ext uri="{FF2B5EF4-FFF2-40B4-BE49-F238E27FC236}">
                <a16:creationId xmlns:a16="http://schemas.microsoft.com/office/drawing/2014/main" id="{008A5DAF-669B-6164-59F1-5411D7798A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4047" y="3674650"/>
            <a:ext cx="252000" cy="25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5" name="제목 10">
            <a:extLst>
              <a:ext uri="{FF2B5EF4-FFF2-40B4-BE49-F238E27FC236}">
                <a16:creationId xmlns:a16="http://schemas.microsoft.com/office/drawing/2014/main" id="{DB9AE6FD-CECB-549F-BF0A-B360B3A66137}"/>
              </a:ext>
            </a:extLst>
          </p:cNvPr>
          <p:cNvSpPr txBox="1">
            <a:spLocks/>
          </p:cNvSpPr>
          <p:nvPr/>
        </p:nvSpPr>
        <p:spPr>
          <a:xfrm>
            <a:off x="9990285" y="1697573"/>
            <a:ext cx="1586973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pPr algn="r"/>
            <a:r>
              <a:rPr lang="ko-KR" altLang="en-US" sz="700" b="0" kern="0" spc="0" dirty="0"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랭킹 업데이트 일시 </a:t>
            </a:r>
            <a:r>
              <a:rPr lang="en-US" altLang="ko-KR" sz="700" b="0" kern="0" spc="0" dirty="0"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: 2024-05-27 00:00</a:t>
            </a:r>
          </a:p>
        </p:txBody>
      </p:sp>
      <p:sp>
        <p:nvSpPr>
          <p:cNvPr id="106" name="제목 10">
            <a:extLst>
              <a:ext uri="{FF2B5EF4-FFF2-40B4-BE49-F238E27FC236}">
                <a16:creationId xmlns:a16="http://schemas.microsoft.com/office/drawing/2014/main" id="{5E8EEB30-836F-9304-59D3-8F03CFAD55F1}"/>
              </a:ext>
            </a:extLst>
          </p:cNvPr>
          <p:cNvSpPr txBox="1">
            <a:spLocks/>
          </p:cNvSpPr>
          <p:nvPr/>
        </p:nvSpPr>
        <p:spPr>
          <a:xfrm>
            <a:off x="9990285" y="4674125"/>
            <a:ext cx="1586973" cy="107722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000" b="1" i="0" spc="-90" baseline="0">
                <a:solidFill>
                  <a:schemeClr val="tx1"/>
                </a:solidFill>
                <a:latin typeface="나눔고딕" panose="020D0604000000000000" pitchFamily="50" charset="-127"/>
                <a:ea typeface="나눔고딕" panose="020D0604000000000000" pitchFamily="50" charset="-127"/>
                <a:cs typeface="+mj-cs"/>
              </a:defRPr>
            </a:lvl1pPr>
            <a:lvl2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2pPr>
            <a:lvl3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3pPr>
            <a:lvl4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4pPr>
            <a:lvl5pPr algn="l" rtl="0" eaLnBrk="0" fontAlgn="base" latinLnBrk="1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5pPr>
            <a:lvl6pPr marL="4572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6pPr>
            <a:lvl7pPr marL="9144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7pPr>
            <a:lvl8pPr marL="13716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8pPr>
            <a:lvl9pPr marL="1828800" algn="l" rtl="0" fontAlgn="base" latinLnBrk="1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defRPr>
            </a:lvl9pPr>
          </a:lstStyle>
          <a:p>
            <a:pPr algn="r"/>
            <a:r>
              <a:rPr lang="ko-KR" altLang="en-US" sz="700" b="0" kern="0" spc="0" dirty="0"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랭킹 업데이트 일시 </a:t>
            </a:r>
            <a:r>
              <a:rPr lang="en-US" altLang="ko-KR" sz="700" b="0" kern="0" spc="0" dirty="0">
                <a:solidFill>
                  <a:prstClr val="black">
                    <a:lumMod val="85000"/>
                    <a:lumOff val="15000"/>
                  </a:prst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: 2024-05-27 00:00</a:t>
            </a:r>
          </a:p>
        </p:txBody>
      </p:sp>
      <p:grpSp>
        <p:nvGrpSpPr>
          <p:cNvPr id="107" name="그룹 106">
            <a:extLst>
              <a:ext uri="{FF2B5EF4-FFF2-40B4-BE49-F238E27FC236}">
                <a16:creationId xmlns:a16="http://schemas.microsoft.com/office/drawing/2014/main" id="{9B8CA9B7-385D-977F-D8A2-A410B2A5EDCD}"/>
              </a:ext>
            </a:extLst>
          </p:cNvPr>
          <p:cNvGrpSpPr/>
          <p:nvPr/>
        </p:nvGrpSpPr>
        <p:grpSpPr>
          <a:xfrm>
            <a:off x="5301350" y="1149139"/>
            <a:ext cx="2501765" cy="231734"/>
            <a:chOff x="482968" y="1317032"/>
            <a:chExt cx="2501765" cy="231734"/>
          </a:xfrm>
        </p:grpSpPr>
        <p:sp>
          <p:nvSpPr>
            <p:cNvPr id="108" name="제목 10">
              <a:extLst>
                <a:ext uri="{FF2B5EF4-FFF2-40B4-BE49-F238E27FC236}">
                  <a16:creationId xmlns:a16="http://schemas.microsoft.com/office/drawing/2014/main" id="{36BE1347-630C-F744-43B7-AAB7D8F1F92E}"/>
                </a:ext>
              </a:extLst>
            </p:cNvPr>
            <p:cNvSpPr txBox="1">
              <a:spLocks/>
            </p:cNvSpPr>
            <p:nvPr/>
          </p:nvSpPr>
          <p:spPr>
            <a:xfrm>
              <a:off x="482968" y="1317032"/>
              <a:ext cx="1118896" cy="138499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>
              <a:lvl1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2000" b="1" i="0" spc="-90" baseline="0">
                  <a:solidFill>
                    <a:schemeClr val="tx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  <a:cs typeface="+mj-cs"/>
                </a:defRPr>
              </a:lvl1pPr>
              <a:lvl2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2pPr>
              <a:lvl3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3pPr>
              <a:lvl4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4pPr>
              <a:lvl5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5pPr>
              <a:lvl6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6pPr>
              <a:lvl7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7pPr>
              <a:lvl8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8pPr>
              <a:lvl9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9pPr>
            </a:lstStyle>
            <a:p>
              <a:r>
                <a:rPr lang="ko-KR" altLang="en-US" sz="900" kern="0" spc="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ea"/>
                  <a:ea typeface="+mn-ea"/>
                </a:rPr>
                <a:t>우리반 포인트와 랭킹</a:t>
              </a:r>
              <a:endParaRPr lang="en-US" altLang="ko-KR" sz="900" kern="0" spc="0" dirty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endParaRPr>
            </a:p>
          </p:txBody>
        </p:sp>
        <p:cxnSp>
          <p:nvCxnSpPr>
            <p:cNvPr id="109" name="직선 연결선[R] 299">
              <a:extLst>
                <a:ext uri="{FF2B5EF4-FFF2-40B4-BE49-F238E27FC236}">
                  <a16:creationId xmlns:a16="http://schemas.microsoft.com/office/drawing/2014/main" id="{4B549DD4-68A2-E0FD-70ED-475BD229D7D4}"/>
                </a:ext>
              </a:extLst>
            </p:cNvPr>
            <p:cNvCxnSpPr>
              <a:cxnSpLocks/>
            </p:cNvCxnSpPr>
            <p:nvPr/>
          </p:nvCxnSpPr>
          <p:spPr>
            <a:xfrm>
              <a:off x="483325" y="1548766"/>
              <a:ext cx="2218759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직선 연결선[R] 299">
              <a:extLst>
                <a:ext uri="{FF2B5EF4-FFF2-40B4-BE49-F238E27FC236}">
                  <a16:creationId xmlns:a16="http://schemas.microsoft.com/office/drawing/2014/main" id="{35CB474B-F6AF-A274-10AD-14B9DAA3AE47}"/>
                </a:ext>
              </a:extLst>
            </p:cNvPr>
            <p:cNvCxnSpPr>
              <a:cxnSpLocks/>
            </p:cNvCxnSpPr>
            <p:nvPr/>
          </p:nvCxnSpPr>
          <p:spPr>
            <a:xfrm>
              <a:off x="483325" y="1548766"/>
              <a:ext cx="1068616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1" name="제목 10">
              <a:extLst>
                <a:ext uri="{FF2B5EF4-FFF2-40B4-BE49-F238E27FC236}">
                  <a16:creationId xmlns:a16="http://schemas.microsoft.com/office/drawing/2014/main" id="{8566C8E5-5EF4-BC12-7D56-FD52CC388846}"/>
                </a:ext>
              </a:extLst>
            </p:cNvPr>
            <p:cNvSpPr txBox="1">
              <a:spLocks/>
            </p:cNvSpPr>
            <p:nvPr/>
          </p:nvSpPr>
          <p:spPr>
            <a:xfrm>
              <a:off x="1819926" y="1317032"/>
              <a:ext cx="577081" cy="138499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>
              <a:lvl1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2000" b="1" i="0" spc="-90" baseline="0">
                  <a:solidFill>
                    <a:schemeClr val="tx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  <a:cs typeface="+mj-cs"/>
                </a:defRPr>
              </a:lvl1pPr>
              <a:lvl2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2pPr>
              <a:lvl3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3pPr>
              <a:lvl4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4pPr>
              <a:lvl5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5pPr>
              <a:lvl6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6pPr>
              <a:lvl7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7pPr>
              <a:lvl8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8pPr>
              <a:lvl9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9pPr>
            </a:lstStyle>
            <a:p>
              <a:r>
                <a:rPr lang="ko-KR" altLang="en-US" sz="900" b="0" kern="0" spc="0" dirty="0">
                  <a:solidFill>
                    <a:schemeClr val="bg1">
                      <a:lumMod val="50000"/>
                    </a:schemeClr>
                  </a:solidFill>
                  <a:latin typeface="+mn-ea"/>
                  <a:ea typeface="+mn-ea"/>
                </a:rPr>
                <a:t>칭찬포인트</a:t>
              </a:r>
              <a:endParaRPr lang="en-US" altLang="ko-KR" sz="900" b="0" kern="0" spc="0" dirty="0">
                <a:solidFill>
                  <a:schemeClr val="bg1">
                    <a:lumMod val="50000"/>
                  </a:schemeClr>
                </a:solidFill>
                <a:latin typeface="+mn-ea"/>
                <a:ea typeface="+mn-ea"/>
              </a:endParaRPr>
            </a:p>
          </p:txBody>
        </p:sp>
        <p:sp>
          <p:nvSpPr>
            <p:cNvPr id="112" name="제목 10">
              <a:extLst>
                <a:ext uri="{FF2B5EF4-FFF2-40B4-BE49-F238E27FC236}">
                  <a16:creationId xmlns:a16="http://schemas.microsoft.com/office/drawing/2014/main" id="{C641E1D0-3B7B-9BDD-387C-B84917964E1E}"/>
                </a:ext>
              </a:extLst>
            </p:cNvPr>
            <p:cNvSpPr txBox="1">
              <a:spLocks/>
            </p:cNvSpPr>
            <p:nvPr/>
          </p:nvSpPr>
          <p:spPr>
            <a:xfrm>
              <a:off x="2984668" y="1387249"/>
              <a:ext cx="65" cy="92333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>
              <a:lvl1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 sz="2000" b="1" i="0" spc="-90" baseline="0">
                  <a:solidFill>
                    <a:schemeClr val="tx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  <a:cs typeface="+mj-cs"/>
                </a:defRPr>
              </a:lvl1pPr>
              <a:lvl2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2pPr>
              <a:lvl3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3pPr>
              <a:lvl4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4pPr>
              <a:lvl5pPr algn="l" rtl="0" eaLnBrk="0" fontAlgn="base" latinLnBrk="1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5pPr>
              <a:lvl6pPr marL="4572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6pPr>
              <a:lvl7pPr marL="9144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7pPr>
              <a:lvl8pPr marL="13716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8pPr>
              <a:lvl9pPr marL="1828800" algn="l" rtl="0" fontAlgn="base" latinLnBrk="1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bg1"/>
                  </a:solidFill>
                  <a:latin typeface="HY견고딕" pitchFamily="18" charset="-127"/>
                  <a:ea typeface="HY견고딕" pitchFamily="18" charset="-127"/>
                </a:defRPr>
              </a:lvl9pPr>
            </a:lstStyle>
            <a:p>
              <a:endParaRPr lang="en-US" altLang="ko-KR" sz="600" b="0" kern="0" spc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ea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34157696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339635" y="226423"/>
            <a:ext cx="19415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/>
              <a:t>포인트정책</a:t>
            </a:r>
            <a:r>
              <a:rPr lang="en-US" altLang="ko-KR" dirty="0"/>
              <a:t>(</a:t>
            </a:r>
            <a:r>
              <a:rPr lang="ko-KR" altLang="en-US" dirty="0"/>
              <a:t>교사</a:t>
            </a:r>
            <a:r>
              <a:rPr lang="en-US" altLang="ko-KR" dirty="0"/>
              <a:t>)</a:t>
            </a:r>
            <a:endParaRPr lang="ko-KR" altLang="en-US" dirty="0"/>
          </a:p>
        </p:txBody>
      </p:sp>
      <p:cxnSp>
        <p:nvCxnSpPr>
          <p:cNvPr id="5" name="직선 연결선 4"/>
          <p:cNvCxnSpPr/>
          <p:nvPr/>
        </p:nvCxnSpPr>
        <p:spPr>
          <a:xfrm>
            <a:off x="235131" y="687977"/>
            <a:ext cx="11538858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" name="TextBox 5"/>
          <p:cNvSpPr txBox="1"/>
          <p:nvPr/>
        </p:nvSpPr>
        <p:spPr>
          <a:xfrm>
            <a:off x="531222" y="845744"/>
            <a:ext cx="212109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1. </a:t>
            </a:r>
            <a:r>
              <a:rPr lang="ko-KR" altLang="en-US" sz="1200" dirty="0"/>
              <a:t>담임교사 </a:t>
            </a:r>
            <a:r>
              <a:rPr lang="en-US" altLang="ko-KR" sz="1200" dirty="0"/>
              <a:t>/ </a:t>
            </a:r>
            <a:r>
              <a:rPr lang="ko-KR" altLang="en-US" sz="1200" dirty="0"/>
              <a:t>교과교사 정책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531222" y="1042168"/>
            <a:ext cx="4148893" cy="9666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1000" dirty="0"/>
              <a:t>  - </a:t>
            </a:r>
            <a:r>
              <a:rPr lang="ko-KR" altLang="en-US" sz="1000" dirty="0"/>
              <a:t>현재 방식 처럼 모든 교사가 학생에게 포인트 제공 가능</a:t>
            </a:r>
            <a:endParaRPr lang="en-US" altLang="ko-KR" sz="1000" dirty="0"/>
          </a:p>
          <a:p>
            <a:pPr>
              <a:lnSpc>
                <a:spcPct val="200000"/>
              </a:lnSpc>
            </a:pPr>
            <a:r>
              <a:rPr lang="en-US" altLang="ko-KR" sz="1000" dirty="0"/>
              <a:t>  - </a:t>
            </a:r>
            <a:r>
              <a:rPr lang="ko-KR" altLang="en-US" sz="1000" dirty="0"/>
              <a:t>학생은 포인트를 합산하여 포인트 누적</a:t>
            </a:r>
            <a:endParaRPr lang="en-US" altLang="ko-KR" sz="1000" dirty="0"/>
          </a:p>
          <a:p>
            <a:pPr>
              <a:lnSpc>
                <a:spcPct val="200000"/>
              </a:lnSpc>
            </a:pPr>
            <a:r>
              <a:rPr lang="en-US" altLang="ko-KR" sz="1000" dirty="0"/>
              <a:t>  - </a:t>
            </a:r>
            <a:r>
              <a:rPr lang="ko-KR" altLang="en-US" sz="1000" dirty="0"/>
              <a:t>타교사가 제공한 포인트 현황을 담임교사에게 보여줄 필요는 없음</a:t>
            </a:r>
            <a:endParaRPr lang="en-US" altLang="ko-KR" sz="1000" dirty="0"/>
          </a:p>
        </p:txBody>
      </p:sp>
    </p:spTree>
    <p:extLst>
      <p:ext uri="{BB962C8B-B14F-4D97-AF65-F5344CB8AC3E}">
        <p14:creationId xmlns:p14="http://schemas.microsoft.com/office/powerpoint/2010/main" val="3221399726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Absolute,Absolute,Absolute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Absolute,Absolute,Absolute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Absolute,Absolute,Absolute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SIZEANCHORS" val="Absolute,Absolute,Absolute,Absolute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heme/theme1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 panose="020F0502020204030204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rgbClr val="FF0000"/>
        </a:solidFill>
        <a:ln w="12700" cap="flat">
          <a:noFill/>
          <a:miter lim="400000"/>
        </a:ln>
        <a:effectLst/>
      </a:spPr>
      <a:bodyPr wrap="square" lIns="36000" tIns="36000" rIns="36000" bIns="45718" numCol="1" rtlCol="0" anchor="t">
        <a:noAutofit/>
      </a:bodyPr>
      <a:lstStyle>
        <a:defPPr algn="l" defTabSz="914309">
          <a:defRPr kumimoji="1" sz="1000" b="1" dirty="0">
            <a:solidFill>
              <a:srgbClr val="FFFFFF"/>
            </a:solidFill>
            <a:latin typeface="Malgun Gothic" panose="020B0503020000020004" pitchFamily="34" charset="-127"/>
            <a:ea typeface="Malgun Gothic" panose="020B0503020000020004" pitchFamily="34" charset="-127"/>
            <a:cs typeface="Malgun Gothic Semilight" panose="020B0502040204020203" pitchFamily="34" charset="-128"/>
            <a:sym typeface="Malgun Gothic"/>
          </a:defRPr>
        </a:defPPr>
      </a:lst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 panose="020F0502020204030204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문서" ma:contentTypeID="0x01010029130432F84E934481E6284AD7E8C1E6" ma:contentTypeVersion="15" ma:contentTypeDescription="새 문서를 만듭니다." ma:contentTypeScope="" ma:versionID="502d82102eb72e9ce34e51d98bad10e3">
  <xsd:schema xmlns:xsd="http://www.w3.org/2001/XMLSchema" xmlns:xs="http://www.w3.org/2001/XMLSchema" xmlns:p="http://schemas.microsoft.com/office/2006/metadata/properties" xmlns:ns2="8a5c9650-b8b3-4fa2-b61b-21aeb188d123" xmlns:ns3="d88dd704-ec73-47cd-8cf6-b7fc28f3a684" targetNamespace="http://schemas.microsoft.com/office/2006/metadata/properties" ma:root="true" ma:fieldsID="be7de75a8fdcad7e1e819cbee6c70b3a" ns2:_="" ns3:_="">
    <xsd:import namespace="8a5c9650-b8b3-4fa2-b61b-21aeb188d123"/>
    <xsd:import namespace="d88dd704-ec73-47cd-8cf6-b7fc28f3a684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AutoTags" minOccurs="0"/>
                <xsd:element ref="ns2:MediaServiceOCR" minOccurs="0"/>
                <xsd:element ref="ns2:MediaServiceGenerationTime" minOccurs="0"/>
                <xsd:element ref="ns2:MediaServiceEventHashCode" minOccurs="0"/>
                <xsd:element ref="ns2:MediaServiceDateTaken" minOccurs="0"/>
                <xsd:element ref="ns2:MediaServiceLocation" minOccurs="0"/>
                <xsd:element ref="ns2:MediaServiceAutoKeyPoints" minOccurs="0"/>
                <xsd:element ref="ns2:MediaServiceKeyPoints" minOccurs="0"/>
                <xsd:element ref="ns2:MediaLengthInSeconds" minOccurs="0"/>
                <xsd:element ref="ns2:lcf76f155ced4ddcb4097134ff3c332f" minOccurs="0"/>
                <xsd:element ref="ns3:TaxCatchAll" minOccurs="0"/>
                <xsd:element ref="ns2:MediaServiceObjectDetectorVersion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a5c9650-b8b3-4fa2-b61b-21aeb188d123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Tags" ma:index="10" nillable="true" ma:displayName="Tags" ma:internalName="MediaServiceAutoTags" ma:readOnly="true">
      <xsd:simpleType>
        <xsd:restriction base="dms:Text"/>
      </xsd:simpleType>
    </xsd:element>
    <xsd:element name="MediaServiceOCR" ma:index="11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2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3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DateTaken" ma:index="14" nillable="true" ma:displayName="MediaServiceDateTaken" ma:hidden="true" ma:internalName="MediaServiceDateTaken" ma:readOnly="true">
      <xsd:simpleType>
        <xsd:restriction base="dms:Text"/>
      </xsd:simpleType>
    </xsd:element>
    <xsd:element name="MediaServiceLocation" ma:index="15" nillable="true" ma:displayName="Location" ma:internalName="MediaServiceLocation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LengthInSeconds" ma:index="18" nillable="true" ma:displayName="Length (seconds)" ma:internalName="MediaLengthInSeconds" ma:readOnly="true">
      <xsd:simpleType>
        <xsd:restriction base="dms:Unknown"/>
      </xsd:simpleType>
    </xsd:element>
    <xsd:element name="lcf76f155ced4ddcb4097134ff3c332f" ma:index="20" nillable="true" ma:taxonomy="true" ma:internalName="lcf76f155ced4ddcb4097134ff3c332f" ma:taxonomyFieldName="MediaServiceImageTags" ma:displayName="이미지 태그" ma:readOnly="false" ma:fieldId="{5cf76f15-5ced-4ddc-b409-7134ff3c332f}" ma:taxonomyMulti="true" ma:sspId="59f65d27-7d66-41f1-9e86-1d8e56561024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bjectDetectorVersions" ma:index="22" nillable="true" ma:displayName="MediaServiceObjectDetectorVersions" ma:description="" ma:hidden="true" ma:indexed="true" ma:internalName="MediaServiceObjectDetectorVersions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d88dd704-ec73-47cd-8cf6-b7fc28f3a684" elementFormDefault="qualified">
    <xsd:import namespace="http://schemas.microsoft.com/office/2006/documentManagement/types"/>
    <xsd:import namespace="http://schemas.microsoft.com/office/infopath/2007/PartnerControls"/>
    <xsd:element name="TaxCatchAll" ma:index="21" nillable="true" ma:displayName="Taxonomy Catch All Column" ma:hidden="true" ma:list="{eef7a677-e062-4b5e-a309-fe8a58b40ac1}" ma:internalName="TaxCatchAll" ma:showField="CatchAllData" ma:web="d88dd704-ec73-47cd-8cf6-b7fc28f3a684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콘텐츠 형식"/>
        <xsd:element ref="dc:title" minOccurs="0" maxOccurs="1" ma:index="4" ma:displayName="제목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lcf76f155ced4ddcb4097134ff3c332f xmlns="8a5c9650-b8b3-4fa2-b61b-21aeb188d123">
      <Terms xmlns="http://schemas.microsoft.com/office/infopath/2007/PartnerControls"/>
    </lcf76f155ced4ddcb4097134ff3c332f>
    <TaxCatchAll xmlns="d88dd704-ec73-47cd-8cf6-b7fc28f3a684" xsi:nil="true"/>
  </documentManagement>
</p:properties>
</file>

<file path=customXml/itemProps1.xml><?xml version="1.0" encoding="utf-8"?>
<ds:datastoreItem xmlns:ds="http://schemas.openxmlformats.org/officeDocument/2006/customXml" ds:itemID="{090EECAC-00B0-44AD-BFC6-263A86D7A8C2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3DAA9A94-4D53-4093-A6E2-AF2556FE8C11}">
  <ds:schemaRefs>
    <ds:schemaRef ds:uri="8a5c9650-b8b3-4fa2-b61b-21aeb188d123"/>
    <ds:schemaRef ds:uri="d88dd704-ec73-47cd-8cf6-b7fc28f3a684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</ds:schemaRefs>
</ds:datastoreItem>
</file>

<file path=customXml/itemProps3.xml><?xml version="1.0" encoding="utf-8"?>
<ds:datastoreItem xmlns:ds="http://schemas.openxmlformats.org/officeDocument/2006/customXml" ds:itemID="{55CD0499-FBF1-4502-85EC-7F6235E39E27}">
  <ds:schemaRefs>
    <ds:schemaRef ds:uri="http://purl.org/dc/dcmitype/"/>
    <ds:schemaRef ds:uri="http://purl.org/dc/elements/1.1/"/>
    <ds:schemaRef ds:uri="http://schemas.microsoft.com/office/2006/documentManagement/types"/>
    <ds:schemaRef ds:uri="http://schemas.openxmlformats.org/package/2006/metadata/core-properties"/>
    <ds:schemaRef ds:uri="http://schemas.microsoft.com/office/infopath/2007/PartnerControls"/>
    <ds:schemaRef ds:uri="d88dd704-ec73-47cd-8cf6-b7fc28f3a684"/>
    <ds:schemaRef ds:uri="8a5c9650-b8b3-4fa2-b61b-21aeb188d123"/>
    <ds:schemaRef ds:uri="http://schemas.microsoft.com/office/2006/metadata/properties"/>
    <ds:schemaRef ds:uri="http://www.w3.org/XML/1998/namespace"/>
    <ds:schemaRef ds:uri="http://purl.org/dc/terms/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33244</TotalTime>
  <Words>65139</Words>
  <Application>Microsoft Office PowerPoint</Application>
  <PresentationFormat>와이드스크린</PresentationFormat>
  <Paragraphs>15034</Paragraphs>
  <Slides>170</Slides>
  <Notes>71</Notes>
  <HiddenSlides>0</HiddenSlides>
  <MMClips>0</MMClips>
  <ScaleCrop>false</ScaleCrop>
  <HeadingPairs>
    <vt:vector size="6" baseType="variant">
      <vt:variant>
        <vt:lpstr>사용한 글꼴</vt:lpstr>
      </vt:variant>
      <vt:variant>
        <vt:i4>15</vt:i4>
      </vt:variant>
      <vt:variant>
        <vt:lpstr>테마</vt:lpstr>
      </vt:variant>
      <vt:variant>
        <vt:i4>1</vt:i4>
      </vt:variant>
      <vt:variant>
        <vt:lpstr>슬라이드 제목</vt:lpstr>
      </vt:variant>
      <vt:variant>
        <vt:i4>170</vt:i4>
      </vt:variant>
    </vt:vector>
  </HeadingPairs>
  <TitlesOfParts>
    <vt:vector size="186" baseType="lpstr">
      <vt:lpstr>Helvetica Neue</vt:lpstr>
      <vt:lpstr>inherit</vt:lpstr>
      <vt:lpstr>LG스마트체 Regular</vt:lpstr>
      <vt:lpstr>Noto Sans KR</vt:lpstr>
      <vt:lpstr>나눔고딕</vt:lpstr>
      <vt:lpstr>나눔스퀘어</vt:lpstr>
      <vt:lpstr>나눔스퀘어라운드OTF Bold</vt:lpstr>
      <vt:lpstr>Malgun Gothic</vt:lpstr>
      <vt:lpstr>Malgun Gothic</vt:lpstr>
      <vt:lpstr>Malgun Gothic Semilight</vt:lpstr>
      <vt:lpstr>함초롬돋움</vt:lpstr>
      <vt:lpstr>Arial</vt:lpstr>
      <vt:lpstr>Calibri</vt:lpstr>
      <vt:lpstr>Segoe UI</vt:lpstr>
      <vt:lpstr>Wingdings</vt:lpstr>
      <vt:lpstr>Office 테마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Overview</vt:lpstr>
      <vt:lpstr>Overview</vt:lpstr>
      <vt:lpstr>Overview</vt:lpstr>
      <vt:lpstr>PowerPoint 프레젠테이션</vt:lpstr>
      <vt:lpstr>메뉴구성안</vt:lpstr>
      <vt:lpstr>메뉴구성안</vt:lpstr>
      <vt:lpstr>메뉴구성안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회원가입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로그인</vt:lpstr>
      <vt:lpstr>PowerPoint 프레젠테이션</vt:lpstr>
      <vt:lpstr>PowerPoint 프레젠테이션</vt:lpstr>
      <vt:lpstr>PowerPoint 프레젠테이션</vt:lpstr>
      <vt:lpstr>로그인 – 서비스 공지 팝업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로그인 – 설문 조사 팝업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Main(포털)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AI 리포트</vt:lpstr>
      <vt:lpstr>PowerPoint 프레젠테이션</vt:lpstr>
      <vt:lpstr>AI 수업 리포트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AI 수업 리포트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프레젠테이션</dc:title>
  <dc:creator>Microsoft Office 사용자</dc:creator>
  <cp:lastModifiedBy>donghwik kang</cp:lastModifiedBy>
  <cp:revision>620</cp:revision>
  <dcterms:created xsi:type="dcterms:W3CDTF">2022-12-05T02:31:06Z</dcterms:created>
  <dcterms:modified xsi:type="dcterms:W3CDTF">2026-03-12T08:04:59Z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0x01010029130432F84E934481E6284AD7E8C1E6</vt:lpwstr>
  </property>
  <property fmtid="{D5CDD505-2E9C-101B-9397-08002B2CF9AE}" pid="3" name="MediaServiceImageTags">
    <vt:lpwstr/>
  </property>
</Properties>
</file>